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9"/>
  </p:notesMasterIdLst>
  <p:sldIdLst>
    <p:sldId id="306" r:id="rId3"/>
    <p:sldId id="307" r:id="rId4"/>
    <p:sldId id="308" r:id="rId5"/>
    <p:sldId id="309" r:id="rId6"/>
    <p:sldId id="774" r:id="rId7"/>
    <p:sldId id="311" r:id="rId8"/>
    <p:sldId id="314" r:id="rId9"/>
    <p:sldId id="312" r:id="rId10"/>
    <p:sldId id="775" r:id="rId11"/>
    <p:sldId id="802" r:id="rId12"/>
    <p:sldId id="316" r:id="rId13"/>
    <p:sldId id="745" r:id="rId14"/>
    <p:sldId id="753" r:id="rId15"/>
    <p:sldId id="319" r:id="rId16"/>
    <p:sldId id="320" r:id="rId17"/>
    <p:sldId id="754" r:id="rId18"/>
    <p:sldId id="796" r:id="rId19"/>
    <p:sldId id="782" r:id="rId20"/>
    <p:sldId id="323" r:id="rId21"/>
    <p:sldId id="755" r:id="rId22"/>
    <p:sldId id="325" r:id="rId23"/>
    <p:sldId id="326" r:id="rId24"/>
    <p:sldId id="327" r:id="rId25"/>
    <p:sldId id="812" r:id="rId26"/>
    <p:sldId id="811" r:id="rId27"/>
    <p:sldId id="330" r:id="rId28"/>
    <p:sldId id="331" r:id="rId29"/>
    <p:sldId id="332" r:id="rId30"/>
    <p:sldId id="788" r:id="rId31"/>
    <p:sldId id="790" r:id="rId32"/>
    <p:sldId id="758" r:id="rId33"/>
    <p:sldId id="791" r:id="rId34"/>
    <p:sldId id="792" r:id="rId35"/>
    <p:sldId id="793" r:id="rId36"/>
    <p:sldId id="794" r:id="rId37"/>
    <p:sldId id="338" r:id="rId38"/>
    <p:sldId id="339" r:id="rId39"/>
    <p:sldId id="749" r:id="rId40"/>
    <p:sldId id="342" r:id="rId41"/>
    <p:sldId id="759" r:id="rId42"/>
    <p:sldId id="343" r:id="rId43"/>
    <p:sldId id="344" r:id="rId44"/>
    <p:sldId id="345" r:id="rId45"/>
    <p:sldId id="760" r:id="rId46"/>
    <p:sldId id="346" r:id="rId47"/>
    <p:sldId id="762" r:id="rId48"/>
    <p:sldId id="764" r:id="rId49"/>
    <p:sldId id="750" r:id="rId50"/>
    <p:sldId id="804" r:id="rId51"/>
    <p:sldId id="805" r:id="rId52"/>
    <p:sldId id="807" r:id="rId53"/>
    <p:sldId id="809" r:id="rId54"/>
    <p:sldId id="810" r:id="rId55"/>
    <p:sldId id="768" r:id="rId56"/>
    <p:sldId id="799" r:id="rId57"/>
    <p:sldId id="800" r:id="rId58"/>
    <p:sldId id="783" r:id="rId59"/>
    <p:sldId id="363" r:id="rId60"/>
    <p:sldId id="364" r:id="rId61"/>
    <p:sldId id="365" r:id="rId62"/>
    <p:sldId id="366" r:id="rId63"/>
    <p:sldId id="769" r:id="rId64"/>
    <p:sldId id="368" r:id="rId65"/>
    <p:sldId id="751" r:id="rId66"/>
    <p:sldId id="369" r:id="rId67"/>
    <p:sldId id="370" r:id="rId68"/>
    <p:sldId id="770" r:id="rId69"/>
    <p:sldId id="371" r:id="rId70"/>
    <p:sldId id="771" r:id="rId71"/>
    <p:sldId id="772" r:id="rId72"/>
    <p:sldId id="375" r:id="rId73"/>
    <p:sldId id="313" r:id="rId74"/>
    <p:sldId id="376" r:id="rId75"/>
    <p:sldId id="377" r:id="rId76"/>
    <p:sldId id="378" r:id="rId77"/>
    <p:sldId id="787"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五需求验证" id="{92DD0AE7-B8DA-474B-96BA-AE127E60B271}">
          <p14:sldIdLst>
            <p14:sldId id="306"/>
            <p14:sldId id="307"/>
            <p14:sldId id="308"/>
            <p14:sldId id="309"/>
            <p14:sldId id="774"/>
            <p14:sldId id="311"/>
            <p14:sldId id="314"/>
            <p14:sldId id="312"/>
            <p14:sldId id="775"/>
            <p14:sldId id="802"/>
            <p14:sldId id="316"/>
            <p14:sldId id="745"/>
            <p14:sldId id="753"/>
            <p14:sldId id="319"/>
            <p14:sldId id="320"/>
            <p14:sldId id="754"/>
            <p14:sldId id="796"/>
            <p14:sldId id="782"/>
            <p14:sldId id="323"/>
            <p14:sldId id="755"/>
            <p14:sldId id="325"/>
            <p14:sldId id="326"/>
            <p14:sldId id="327"/>
            <p14:sldId id="812"/>
            <p14:sldId id="811"/>
            <p14:sldId id="330"/>
            <p14:sldId id="331"/>
            <p14:sldId id="332"/>
            <p14:sldId id="788"/>
            <p14:sldId id="790"/>
            <p14:sldId id="758"/>
            <p14:sldId id="791"/>
            <p14:sldId id="792"/>
            <p14:sldId id="793"/>
            <p14:sldId id="794"/>
            <p14:sldId id="338"/>
            <p14:sldId id="339"/>
            <p14:sldId id="749"/>
            <p14:sldId id="342"/>
            <p14:sldId id="759"/>
            <p14:sldId id="343"/>
            <p14:sldId id="344"/>
            <p14:sldId id="345"/>
            <p14:sldId id="760"/>
            <p14:sldId id="346"/>
            <p14:sldId id="762"/>
            <p14:sldId id="764"/>
            <p14:sldId id="750"/>
            <p14:sldId id="804"/>
            <p14:sldId id="805"/>
            <p14:sldId id="807"/>
            <p14:sldId id="809"/>
            <p14:sldId id="810"/>
            <p14:sldId id="768"/>
            <p14:sldId id="799"/>
            <p14:sldId id="800"/>
            <p14:sldId id="783"/>
            <p14:sldId id="363"/>
            <p14:sldId id="364"/>
            <p14:sldId id="365"/>
            <p14:sldId id="366"/>
            <p14:sldId id="769"/>
            <p14:sldId id="368"/>
            <p14:sldId id="751"/>
            <p14:sldId id="369"/>
            <p14:sldId id="370"/>
            <p14:sldId id="770"/>
            <p14:sldId id="371"/>
            <p14:sldId id="771"/>
            <p14:sldId id="772"/>
            <p14:sldId id="375"/>
            <p14:sldId id="313"/>
            <p14:sldId id="376"/>
            <p14:sldId id="377"/>
            <p14:sldId id="378"/>
            <p14:sldId id="787"/>
          </p14:sldIdLst>
        </p14:section>
      </p14:sectionLst>
    </p:ext>
    <p:ext uri="{EFAFB233-063F-42B5-8137-9DF3F51BA10A}">
      <p15:sldGuideLst xmlns:p15="http://schemas.microsoft.com/office/powerpoint/2012/main">
        <p15:guide id="1" pos="415" userDrawn="1">
          <p15:clr>
            <a:srgbClr val="A4A3A4"/>
          </p15:clr>
        </p15:guide>
        <p15:guide id="2" pos="7265" userDrawn="1">
          <p15:clr>
            <a:srgbClr val="A4A3A4"/>
          </p15:clr>
        </p15:guide>
        <p15:guide id="3" orient="horz" pos="640" userDrawn="1">
          <p15:clr>
            <a:srgbClr val="A4A3A4"/>
          </p15:clr>
        </p15:guide>
        <p15:guide id="4" orient="horz" pos="731" userDrawn="1">
          <p15:clr>
            <a:srgbClr val="A4A3A4"/>
          </p15:clr>
        </p15:guide>
        <p15:guide id="5" orient="horz" pos="3929" userDrawn="1">
          <p15:clr>
            <a:srgbClr val="A4A3A4"/>
          </p15:clr>
        </p15:guide>
        <p15:guide id="6" orient="horz" pos="38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bingshu" initials="wb" lastIdx="32" clrIdx="0">
    <p:extLst>
      <p:ext uri="{19B8F6BF-5375-455C-9EA6-DF929625EA0E}">
        <p15:presenceInfo xmlns:p15="http://schemas.microsoft.com/office/powerpoint/2012/main" userId="dc3be49927aad0a1" providerId="Windows Live"/>
      </p:ext>
    </p:extLst>
  </p:cmAuthor>
  <p:cmAuthor id="2" name="郑 翼" initials="郑" lastIdx="17" clrIdx="1">
    <p:extLst>
      <p:ext uri="{19B8F6BF-5375-455C-9EA6-DF929625EA0E}">
        <p15:presenceInfo xmlns:p15="http://schemas.microsoft.com/office/powerpoint/2012/main" userId="5e46daea66f06d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F35"/>
    <a:srgbClr val="3E6BBC"/>
    <a:srgbClr val="96FF90"/>
    <a:srgbClr val="F6D3BA"/>
    <a:srgbClr val="53D5B2"/>
    <a:srgbClr val="5197D7"/>
    <a:srgbClr val="5E85CA"/>
    <a:srgbClr val="D2D2D2"/>
    <a:srgbClr val="0039B3"/>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2" autoAdjust="0"/>
    <p:restoredTop sz="89214" autoAdjust="0"/>
  </p:normalViewPr>
  <p:slideViewPr>
    <p:cSldViewPr snapToGrid="0" showGuides="1">
      <p:cViewPr varScale="1">
        <p:scale>
          <a:sx n="140" d="100"/>
          <a:sy n="140" d="100"/>
        </p:scale>
        <p:origin x="138" y="234"/>
      </p:cViewPr>
      <p:guideLst>
        <p:guide pos="415"/>
        <p:guide pos="7265"/>
        <p:guide orient="horz" pos="640"/>
        <p:guide orient="horz" pos="731"/>
        <p:guide orient="horz" pos="3929"/>
        <p:guide orient="horz"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33641E-2400-4900-B47F-19C29440920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9D5B98EB-B73D-4583-B7AB-3D551872C789}">
      <dgm:prSet phldrT="[文本]"/>
      <dgm:spPr/>
      <dgm:t>
        <a:bodyPr/>
        <a:lstStyle/>
        <a:p>
          <a:r>
            <a:rPr lang="en-US" altLang="zh-CN" b="1" dirty="0">
              <a:latin typeface="微软雅黑" panose="020B0503020204020204" pitchFamily="34" charset="-122"/>
              <a:ea typeface="微软雅黑" panose="020B0503020204020204" pitchFamily="34" charset="-122"/>
            </a:rPr>
            <a:t>5.2    </a:t>
          </a:r>
          <a:r>
            <a:rPr lang="zh-CN" altLang="en-US" b="1" dirty="0">
              <a:latin typeface="微软雅黑" panose="020B0503020204020204" pitchFamily="34" charset="-122"/>
              <a:ea typeface="微软雅黑" panose="020B0503020204020204" pitchFamily="34" charset="-122"/>
            </a:rPr>
            <a:t>需求评审</a:t>
          </a:r>
          <a:endParaRPr lang="zh-CN" altLang="en-US" dirty="0"/>
        </a:p>
      </dgm:t>
    </dgm:pt>
    <dgm:pt modelId="{D28C7ADC-B4B1-4DB3-A1B0-CDCB9B6BD2EF}" type="parTrans" cxnId="{3B473816-A101-4801-ACE9-8919EBF7E007}">
      <dgm:prSet/>
      <dgm:spPr/>
      <dgm:t>
        <a:bodyPr/>
        <a:lstStyle/>
        <a:p>
          <a:endParaRPr lang="zh-CN" altLang="en-US"/>
        </a:p>
      </dgm:t>
    </dgm:pt>
    <dgm:pt modelId="{0FBD9EC8-41A7-4CA8-8748-40629C89F171}" type="sibTrans" cxnId="{3B473816-A101-4801-ACE9-8919EBF7E007}">
      <dgm:prSet/>
      <dgm:spPr/>
      <dgm:t>
        <a:bodyPr/>
        <a:lstStyle/>
        <a:p>
          <a:endParaRPr lang="zh-CN" altLang="en-US"/>
        </a:p>
      </dgm:t>
    </dgm:pt>
    <dgm:pt modelId="{A644DE35-293E-4B0C-8E8B-89D006DBAC2F}">
      <dgm:prSet phldrT="[文本]"/>
      <dgm:spPr/>
      <dgm:t>
        <a:bodyPr/>
        <a:lstStyle/>
        <a:p>
          <a:r>
            <a:rPr lang="en-US" altLang="zh-CN" b="1" dirty="0">
              <a:latin typeface="微软雅黑" panose="020B0503020204020204" pitchFamily="34" charset="-122"/>
              <a:ea typeface="微软雅黑" panose="020B0503020204020204" pitchFamily="34" charset="-122"/>
            </a:rPr>
            <a:t>5.3    </a:t>
          </a:r>
          <a:r>
            <a:rPr lang="zh-CN" altLang="en-US" b="1" dirty="0">
              <a:latin typeface="微软雅黑" panose="020B0503020204020204" pitchFamily="34" charset="-122"/>
              <a:ea typeface="微软雅黑" panose="020B0503020204020204" pitchFamily="34" charset="-122"/>
            </a:rPr>
            <a:t>测试需求</a:t>
          </a:r>
          <a:endParaRPr lang="zh-CN" altLang="en-US" dirty="0"/>
        </a:p>
      </dgm:t>
    </dgm:pt>
    <dgm:pt modelId="{1015C721-CCF1-4BA6-8F1B-00566F063CD1}" type="parTrans" cxnId="{1FC83DB0-5BC6-4A62-83C7-8B778B18F616}">
      <dgm:prSet/>
      <dgm:spPr/>
      <dgm:t>
        <a:bodyPr/>
        <a:lstStyle/>
        <a:p>
          <a:endParaRPr lang="zh-CN" altLang="en-US"/>
        </a:p>
      </dgm:t>
    </dgm:pt>
    <dgm:pt modelId="{78A7DBD8-37F5-4780-8F78-243126CDD647}" type="sibTrans" cxnId="{1FC83DB0-5BC6-4A62-83C7-8B778B18F616}">
      <dgm:prSet/>
      <dgm:spPr/>
      <dgm:t>
        <a:bodyPr/>
        <a:lstStyle/>
        <a:p>
          <a:endParaRPr lang="zh-CN" altLang="en-US"/>
        </a:p>
      </dgm:t>
    </dgm:pt>
    <dgm:pt modelId="{587936BE-3BAB-40CB-95CD-AD8441EFAA1E}">
      <dgm:prSet phldrT="[文本]" custT="1"/>
      <dgm:spPr/>
      <dgm:t>
        <a:bodyPr/>
        <a:lstStyle/>
        <a:p>
          <a:r>
            <a:rPr lang="en-US" altLang="zh-CN" sz="4100" b="1" kern="1200" dirty="0">
              <a:solidFill>
                <a:srgbClr val="FFFF00"/>
              </a:solidFill>
              <a:latin typeface="微软雅黑" panose="020B0503020204020204" pitchFamily="34" charset="-122"/>
              <a:ea typeface="微软雅黑" panose="020B0503020204020204" pitchFamily="34" charset="-122"/>
            </a:rPr>
            <a:t>5.1</a:t>
          </a:r>
          <a:r>
            <a:rPr lang="zh-CN" altLang="en-US" sz="4100" b="1" kern="1200" dirty="0">
              <a:solidFill>
                <a:srgbClr val="FFFF00"/>
              </a:solidFill>
              <a:latin typeface="微软雅黑" panose="020B0503020204020204" pitchFamily="34" charset="-122"/>
              <a:ea typeface="微软雅黑" panose="020B0503020204020204" pitchFamily="34" charset="-122"/>
            </a:rPr>
            <a:t>、</a:t>
          </a:r>
          <a:r>
            <a:rPr lang="en-US" altLang="zh-CN" sz="4100" b="1" kern="1200" dirty="0">
              <a:solidFill>
                <a:srgbClr val="FFFF00"/>
              </a:solidFill>
              <a:latin typeface="微软雅黑" panose="020B0503020204020204" pitchFamily="34" charset="-122"/>
              <a:ea typeface="微软雅黑" panose="020B0503020204020204" pitchFamily="34" charset="-122"/>
            </a:rPr>
            <a:t> </a:t>
          </a:r>
          <a:r>
            <a:rPr lang="zh-CN" altLang="en-US" sz="4100" b="1" kern="1200" dirty="0">
              <a:solidFill>
                <a:srgbClr val="FFFF00"/>
              </a:solidFill>
              <a:latin typeface="微软雅黑" panose="020B0503020204020204" pitchFamily="34" charset="-122"/>
              <a:ea typeface="微软雅黑" panose="020B0503020204020204" pitchFamily="34" charset="-122"/>
              <a:cs typeface="+mn-cs"/>
            </a:rPr>
            <a:t>需求验证的提出</a:t>
          </a:r>
        </a:p>
      </dgm:t>
    </dgm:pt>
    <dgm:pt modelId="{8153E377-271F-46E0-B369-E28F3C111749}" type="sibTrans" cxnId="{39F565C9-17C1-4429-9026-4F966A5EA804}">
      <dgm:prSet/>
      <dgm:spPr/>
      <dgm:t>
        <a:bodyPr/>
        <a:lstStyle/>
        <a:p>
          <a:endParaRPr lang="zh-CN" altLang="en-US"/>
        </a:p>
      </dgm:t>
    </dgm:pt>
    <dgm:pt modelId="{7FE91F31-79FE-4ABA-8739-623667121E03}" type="parTrans" cxnId="{39F565C9-17C1-4429-9026-4F966A5EA804}">
      <dgm:prSet/>
      <dgm:spPr/>
      <dgm:t>
        <a:bodyPr/>
        <a:lstStyle/>
        <a:p>
          <a:endParaRPr lang="zh-CN" altLang="en-US"/>
        </a:p>
      </dgm:t>
    </dgm:pt>
    <dgm:pt modelId="{FE3E439F-0309-426A-90E0-6099097172ED}" type="pres">
      <dgm:prSet presAssocID="{C833641E-2400-4900-B47F-19C294409209}" presName="linear" presStyleCnt="0">
        <dgm:presLayoutVars>
          <dgm:dir/>
          <dgm:animLvl val="lvl"/>
          <dgm:resizeHandles val="exact"/>
        </dgm:presLayoutVars>
      </dgm:prSet>
      <dgm:spPr/>
    </dgm:pt>
    <dgm:pt modelId="{3B6E563B-AD1B-4B09-9E9F-7F7C2A2F2B56}" type="pres">
      <dgm:prSet presAssocID="{587936BE-3BAB-40CB-95CD-AD8441EFAA1E}" presName="parentLin" presStyleCnt="0"/>
      <dgm:spPr/>
    </dgm:pt>
    <dgm:pt modelId="{6EC7439C-25BC-4DC1-BCF1-6B70126606FE}" type="pres">
      <dgm:prSet presAssocID="{587936BE-3BAB-40CB-95CD-AD8441EFAA1E}" presName="parentLeftMargin" presStyleLbl="node1" presStyleIdx="0" presStyleCnt="3"/>
      <dgm:spPr/>
    </dgm:pt>
    <dgm:pt modelId="{CCAA6679-3D53-4CA8-8A03-4A1CD79AD673}" type="pres">
      <dgm:prSet presAssocID="{587936BE-3BAB-40CB-95CD-AD8441EFAA1E}" presName="parentText" presStyleLbl="node1" presStyleIdx="0" presStyleCnt="3" custScaleX="103979" custLinFactNeighborX="2857" custLinFactNeighborY="18885">
        <dgm:presLayoutVars>
          <dgm:chMax val="0"/>
          <dgm:bulletEnabled val="1"/>
        </dgm:presLayoutVars>
      </dgm:prSet>
      <dgm:spPr/>
    </dgm:pt>
    <dgm:pt modelId="{C17C0B6F-79C7-4E4B-8F3E-3E1EB7920CCC}" type="pres">
      <dgm:prSet presAssocID="{587936BE-3BAB-40CB-95CD-AD8441EFAA1E}" presName="negativeSpace" presStyleCnt="0"/>
      <dgm:spPr/>
    </dgm:pt>
    <dgm:pt modelId="{D53C8BC9-55B3-4B76-9C32-7F97B92CD76B}" type="pres">
      <dgm:prSet presAssocID="{587936BE-3BAB-40CB-95CD-AD8441EFAA1E}" presName="childText" presStyleLbl="conFgAcc1" presStyleIdx="0" presStyleCnt="3">
        <dgm:presLayoutVars>
          <dgm:bulletEnabled val="1"/>
        </dgm:presLayoutVars>
      </dgm:prSet>
      <dgm:spPr/>
    </dgm:pt>
    <dgm:pt modelId="{C9393D01-3830-4CAD-9A50-83CFA30A0FC2}" type="pres">
      <dgm:prSet presAssocID="{8153E377-271F-46E0-B369-E28F3C111749}" presName="spaceBetweenRectangles" presStyleCnt="0"/>
      <dgm:spPr/>
    </dgm:pt>
    <dgm:pt modelId="{0D67BAE7-8DEF-4C18-900B-11D4351F1F66}" type="pres">
      <dgm:prSet presAssocID="{9D5B98EB-B73D-4583-B7AB-3D551872C789}" presName="parentLin" presStyleCnt="0"/>
      <dgm:spPr/>
    </dgm:pt>
    <dgm:pt modelId="{94A3FB88-A696-4252-832F-0F2F679BCEF6}" type="pres">
      <dgm:prSet presAssocID="{9D5B98EB-B73D-4583-B7AB-3D551872C789}" presName="parentLeftMargin" presStyleLbl="node1" presStyleIdx="0" presStyleCnt="3"/>
      <dgm:spPr/>
    </dgm:pt>
    <dgm:pt modelId="{A9C447B2-A148-462A-9CFE-F4411CC9C9F3}" type="pres">
      <dgm:prSet presAssocID="{9D5B98EB-B73D-4583-B7AB-3D551872C789}" presName="parentText" presStyleLbl="node1" presStyleIdx="1" presStyleCnt="3" custScaleX="105185">
        <dgm:presLayoutVars>
          <dgm:chMax val="0"/>
          <dgm:bulletEnabled val="1"/>
        </dgm:presLayoutVars>
      </dgm:prSet>
      <dgm:spPr/>
    </dgm:pt>
    <dgm:pt modelId="{791E556D-6A3A-4531-9070-3F6CBCD7D69A}" type="pres">
      <dgm:prSet presAssocID="{9D5B98EB-B73D-4583-B7AB-3D551872C789}" presName="negativeSpace" presStyleCnt="0"/>
      <dgm:spPr/>
    </dgm:pt>
    <dgm:pt modelId="{46099E72-7618-495E-8DB9-D38F8B4E8288}" type="pres">
      <dgm:prSet presAssocID="{9D5B98EB-B73D-4583-B7AB-3D551872C789}" presName="childText" presStyleLbl="conFgAcc1" presStyleIdx="1" presStyleCnt="3">
        <dgm:presLayoutVars>
          <dgm:bulletEnabled val="1"/>
        </dgm:presLayoutVars>
      </dgm:prSet>
      <dgm:spPr/>
    </dgm:pt>
    <dgm:pt modelId="{DB3B8767-5201-4473-81DE-EC5567702DDB}" type="pres">
      <dgm:prSet presAssocID="{0FBD9EC8-41A7-4CA8-8748-40629C89F171}" presName="spaceBetweenRectangles" presStyleCnt="0"/>
      <dgm:spPr/>
    </dgm:pt>
    <dgm:pt modelId="{EBFB8C56-9587-43FE-A242-F7BBBCF7EA6F}" type="pres">
      <dgm:prSet presAssocID="{A644DE35-293E-4B0C-8E8B-89D006DBAC2F}" presName="parentLin" presStyleCnt="0"/>
      <dgm:spPr/>
    </dgm:pt>
    <dgm:pt modelId="{7554141C-8B5C-4135-8B4F-176175B16A3D}" type="pres">
      <dgm:prSet presAssocID="{A644DE35-293E-4B0C-8E8B-89D006DBAC2F}" presName="parentLeftMargin" presStyleLbl="node1" presStyleIdx="1" presStyleCnt="3"/>
      <dgm:spPr/>
    </dgm:pt>
    <dgm:pt modelId="{AAA984DA-85FE-4570-A7C5-4B32A3C5A992}" type="pres">
      <dgm:prSet presAssocID="{A644DE35-293E-4B0C-8E8B-89D006DBAC2F}" presName="parentText" presStyleLbl="node1" presStyleIdx="2" presStyleCnt="3" custScaleX="105817">
        <dgm:presLayoutVars>
          <dgm:chMax val="0"/>
          <dgm:bulletEnabled val="1"/>
        </dgm:presLayoutVars>
      </dgm:prSet>
      <dgm:spPr/>
    </dgm:pt>
    <dgm:pt modelId="{C10A33E2-8024-4256-9727-0183A4B3400F}" type="pres">
      <dgm:prSet presAssocID="{A644DE35-293E-4B0C-8E8B-89D006DBAC2F}" presName="negativeSpace" presStyleCnt="0"/>
      <dgm:spPr/>
    </dgm:pt>
    <dgm:pt modelId="{42895801-22B3-416F-9EF1-B49749D64261}" type="pres">
      <dgm:prSet presAssocID="{A644DE35-293E-4B0C-8E8B-89D006DBAC2F}" presName="childText" presStyleLbl="conFgAcc1" presStyleIdx="2" presStyleCnt="3">
        <dgm:presLayoutVars>
          <dgm:bulletEnabled val="1"/>
        </dgm:presLayoutVars>
      </dgm:prSet>
      <dgm:spPr/>
    </dgm:pt>
  </dgm:ptLst>
  <dgm:cxnLst>
    <dgm:cxn modelId="{3B473816-A101-4801-ACE9-8919EBF7E007}" srcId="{C833641E-2400-4900-B47F-19C294409209}" destId="{9D5B98EB-B73D-4583-B7AB-3D551872C789}" srcOrd="1" destOrd="0" parTransId="{D28C7ADC-B4B1-4DB3-A1B0-CDCB9B6BD2EF}" sibTransId="{0FBD9EC8-41A7-4CA8-8748-40629C89F171}"/>
    <dgm:cxn modelId="{CBAB312E-0BE4-484E-A406-147BB9A436E8}" type="presOf" srcId="{C833641E-2400-4900-B47F-19C294409209}" destId="{FE3E439F-0309-426A-90E0-6099097172ED}" srcOrd="0" destOrd="0" presId="urn:microsoft.com/office/officeart/2005/8/layout/list1"/>
    <dgm:cxn modelId="{77C86F6B-18A4-4153-A0F6-DE18067018A7}" type="presOf" srcId="{9D5B98EB-B73D-4583-B7AB-3D551872C789}" destId="{A9C447B2-A148-462A-9CFE-F4411CC9C9F3}" srcOrd="1" destOrd="0" presId="urn:microsoft.com/office/officeart/2005/8/layout/list1"/>
    <dgm:cxn modelId="{8A57C36B-9874-47C7-86C0-AF3490D3F224}" type="presOf" srcId="{A644DE35-293E-4B0C-8E8B-89D006DBAC2F}" destId="{7554141C-8B5C-4135-8B4F-176175B16A3D}" srcOrd="0" destOrd="0" presId="urn:microsoft.com/office/officeart/2005/8/layout/list1"/>
    <dgm:cxn modelId="{C1D549A8-2DC0-4F56-AF65-4C007AFE8D85}" type="presOf" srcId="{9D5B98EB-B73D-4583-B7AB-3D551872C789}" destId="{94A3FB88-A696-4252-832F-0F2F679BCEF6}" srcOrd="0" destOrd="0" presId="urn:microsoft.com/office/officeart/2005/8/layout/list1"/>
    <dgm:cxn modelId="{1FC83DB0-5BC6-4A62-83C7-8B778B18F616}" srcId="{C833641E-2400-4900-B47F-19C294409209}" destId="{A644DE35-293E-4B0C-8E8B-89D006DBAC2F}" srcOrd="2" destOrd="0" parTransId="{1015C721-CCF1-4BA6-8F1B-00566F063CD1}" sibTransId="{78A7DBD8-37F5-4780-8F78-243126CDD647}"/>
    <dgm:cxn modelId="{30CA4EB3-6BC4-4DCD-A5C5-A18DED0D2A44}" type="presOf" srcId="{A644DE35-293E-4B0C-8E8B-89D006DBAC2F}" destId="{AAA984DA-85FE-4570-A7C5-4B32A3C5A992}" srcOrd="1" destOrd="0" presId="urn:microsoft.com/office/officeart/2005/8/layout/list1"/>
    <dgm:cxn modelId="{F4ED49B7-5F1B-4EB9-8E5B-794E0DD9FF5F}" type="presOf" srcId="{587936BE-3BAB-40CB-95CD-AD8441EFAA1E}" destId="{CCAA6679-3D53-4CA8-8A03-4A1CD79AD673}" srcOrd="1" destOrd="0" presId="urn:microsoft.com/office/officeart/2005/8/layout/list1"/>
    <dgm:cxn modelId="{39F565C9-17C1-4429-9026-4F966A5EA804}" srcId="{C833641E-2400-4900-B47F-19C294409209}" destId="{587936BE-3BAB-40CB-95CD-AD8441EFAA1E}" srcOrd="0" destOrd="0" parTransId="{7FE91F31-79FE-4ABA-8739-623667121E03}" sibTransId="{8153E377-271F-46E0-B369-E28F3C111749}"/>
    <dgm:cxn modelId="{1C197EE9-4E53-4C97-84F0-3C0410DB8EF8}" type="presOf" srcId="{587936BE-3BAB-40CB-95CD-AD8441EFAA1E}" destId="{6EC7439C-25BC-4DC1-BCF1-6B70126606FE}" srcOrd="0" destOrd="0" presId="urn:microsoft.com/office/officeart/2005/8/layout/list1"/>
    <dgm:cxn modelId="{72618936-DC5C-44D4-892B-9B187B5AE33E}" type="presParOf" srcId="{FE3E439F-0309-426A-90E0-6099097172ED}" destId="{3B6E563B-AD1B-4B09-9E9F-7F7C2A2F2B56}" srcOrd="0" destOrd="0" presId="urn:microsoft.com/office/officeart/2005/8/layout/list1"/>
    <dgm:cxn modelId="{FDA31867-6935-461F-A797-29BE4F5EEB76}" type="presParOf" srcId="{3B6E563B-AD1B-4B09-9E9F-7F7C2A2F2B56}" destId="{6EC7439C-25BC-4DC1-BCF1-6B70126606FE}" srcOrd="0" destOrd="0" presId="urn:microsoft.com/office/officeart/2005/8/layout/list1"/>
    <dgm:cxn modelId="{8C50CCA5-382C-45A8-9B51-A13D4E36DA04}" type="presParOf" srcId="{3B6E563B-AD1B-4B09-9E9F-7F7C2A2F2B56}" destId="{CCAA6679-3D53-4CA8-8A03-4A1CD79AD673}" srcOrd="1" destOrd="0" presId="urn:microsoft.com/office/officeart/2005/8/layout/list1"/>
    <dgm:cxn modelId="{8EB95BC4-B112-4086-88C1-3CC6BA825A28}" type="presParOf" srcId="{FE3E439F-0309-426A-90E0-6099097172ED}" destId="{C17C0B6F-79C7-4E4B-8F3E-3E1EB7920CCC}" srcOrd="1" destOrd="0" presId="urn:microsoft.com/office/officeart/2005/8/layout/list1"/>
    <dgm:cxn modelId="{4D986D69-293A-4F5A-9F73-AD5253065347}" type="presParOf" srcId="{FE3E439F-0309-426A-90E0-6099097172ED}" destId="{D53C8BC9-55B3-4B76-9C32-7F97B92CD76B}" srcOrd="2" destOrd="0" presId="urn:microsoft.com/office/officeart/2005/8/layout/list1"/>
    <dgm:cxn modelId="{96AC3CBC-F61D-4456-BC10-B0F2BDA6915B}" type="presParOf" srcId="{FE3E439F-0309-426A-90E0-6099097172ED}" destId="{C9393D01-3830-4CAD-9A50-83CFA30A0FC2}" srcOrd="3" destOrd="0" presId="urn:microsoft.com/office/officeart/2005/8/layout/list1"/>
    <dgm:cxn modelId="{A2BECB14-AD20-4F3D-80EA-EEFC60062532}" type="presParOf" srcId="{FE3E439F-0309-426A-90E0-6099097172ED}" destId="{0D67BAE7-8DEF-4C18-900B-11D4351F1F66}" srcOrd="4" destOrd="0" presId="urn:microsoft.com/office/officeart/2005/8/layout/list1"/>
    <dgm:cxn modelId="{1890CB3F-65E3-41EE-A20C-433758280EF5}" type="presParOf" srcId="{0D67BAE7-8DEF-4C18-900B-11D4351F1F66}" destId="{94A3FB88-A696-4252-832F-0F2F679BCEF6}" srcOrd="0" destOrd="0" presId="urn:microsoft.com/office/officeart/2005/8/layout/list1"/>
    <dgm:cxn modelId="{025325DA-0A99-4E0F-AF02-6832B6337B19}" type="presParOf" srcId="{0D67BAE7-8DEF-4C18-900B-11D4351F1F66}" destId="{A9C447B2-A148-462A-9CFE-F4411CC9C9F3}" srcOrd="1" destOrd="0" presId="urn:microsoft.com/office/officeart/2005/8/layout/list1"/>
    <dgm:cxn modelId="{F043A7B1-FE07-4023-AAC3-8297675CD4D5}" type="presParOf" srcId="{FE3E439F-0309-426A-90E0-6099097172ED}" destId="{791E556D-6A3A-4531-9070-3F6CBCD7D69A}" srcOrd="5" destOrd="0" presId="urn:microsoft.com/office/officeart/2005/8/layout/list1"/>
    <dgm:cxn modelId="{13247C43-5A82-495E-B730-5293597436F0}" type="presParOf" srcId="{FE3E439F-0309-426A-90E0-6099097172ED}" destId="{46099E72-7618-495E-8DB9-D38F8B4E8288}" srcOrd="6" destOrd="0" presId="urn:microsoft.com/office/officeart/2005/8/layout/list1"/>
    <dgm:cxn modelId="{7F8F6806-D37D-4D04-B728-2A8484DDB2A0}" type="presParOf" srcId="{FE3E439F-0309-426A-90E0-6099097172ED}" destId="{DB3B8767-5201-4473-81DE-EC5567702DDB}" srcOrd="7" destOrd="0" presId="urn:microsoft.com/office/officeart/2005/8/layout/list1"/>
    <dgm:cxn modelId="{4D276B90-D79B-4FCB-96BC-7B42693234DD}" type="presParOf" srcId="{FE3E439F-0309-426A-90E0-6099097172ED}" destId="{EBFB8C56-9587-43FE-A242-F7BBBCF7EA6F}" srcOrd="8" destOrd="0" presId="urn:microsoft.com/office/officeart/2005/8/layout/list1"/>
    <dgm:cxn modelId="{FC507E48-EF07-4281-9698-E8AF3D66C4A7}" type="presParOf" srcId="{EBFB8C56-9587-43FE-A242-F7BBBCF7EA6F}" destId="{7554141C-8B5C-4135-8B4F-176175B16A3D}" srcOrd="0" destOrd="0" presId="urn:microsoft.com/office/officeart/2005/8/layout/list1"/>
    <dgm:cxn modelId="{0F62DC17-AC81-4375-8728-78F8F65A7E62}" type="presParOf" srcId="{EBFB8C56-9587-43FE-A242-F7BBBCF7EA6F}" destId="{AAA984DA-85FE-4570-A7C5-4B32A3C5A992}" srcOrd="1" destOrd="0" presId="urn:microsoft.com/office/officeart/2005/8/layout/list1"/>
    <dgm:cxn modelId="{F1D2ACCD-769A-406B-9208-A1AD0AF86C66}" type="presParOf" srcId="{FE3E439F-0309-426A-90E0-6099097172ED}" destId="{C10A33E2-8024-4256-9727-0183A4B3400F}" srcOrd="9" destOrd="0" presId="urn:microsoft.com/office/officeart/2005/8/layout/list1"/>
    <dgm:cxn modelId="{94DEBA5C-2A22-4BB7-90D4-BADA62E4295A}" type="presParOf" srcId="{FE3E439F-0309-426A-90E0-6099097172ED}" destId="{42895801-22B3-416F-9EF1-B49749D64261}"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DB0DFA-519C-4AA7-B4AF-4C972EA184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ADE2917-BDD7-4392-ADF7-11AC5D089D7D}">
      <dgm:prSet phldrT="[文本]"/>
      <dgm:spPr/>
      <dgm:t>
        <a:bodyPr/>
        <a:lstStyle/>
        <a:p>
          <a:r>
            <a:rPr lang="en-US" altLang="zh-CN" dirty="0"/>
            <a:t>1</a:t>
          </a:r>
          <a:r>
            <a:rPr lang="zh-CN" altLang="en-US" dirty="0"/>
            <a:t>、文档</a:t>
          </a:r>
        </a:p>
      </dgm:t>
    </dgm:pt>
    <dgm:pt modelId="{7D2AE937-CDCA-40BD-87FF-22F38614B233}" type="parTrans" cxnId="{326F81DA-EA16-424A-B608-CC0700AED3F4}">
      <dgm:prSet/>
      <dgm:spPr/>
      <dgm:t>
        <a:bodyPr/>
        <a:lstStyle/>
        <a:p>
          <a:endParaRPr lang="zh-CN" altLang="en-US"/>
        </a:p>
      </dgm:t>
    </dgm:pt>
    <dgm:pt modelId="{AFCE3BEB-DD6B-40C9-92C8-2598DA536D4B}" type="sibTrans" cxnId="{326F81DA-EA16-424A-B608-CC0700AED3F4}">
      <dgm:prSet/>
      <dgm:spPr/>
      <dgm:t>
        <a:bodyPr/>
        <a:lstStyle/>
        <a:p>
          <a:endParaRPr lang="zh-CN" altLang="en-US"/>
        </a:p>
      </dgm:t>
    </dgm:pt>
    <dgm:pt modelId="{D4CC0976-F24F-488D-B3C1-78C48D80D9DF}">
      <dgm:prSet phldrT="[文本]"/>
      <dgm:spPr/>
      <dgm:t>
        <a:bodyPr/>
        <a:lstStyle/>
        <a:p>
          <a:r>
            <a:rPr lang="zh-CN" altLang="en-US" dirty="0"/>
            <a:t>有效地利用文档，将通过沟通达成共识的信息文档化。</a:t>
          </a:r>
        </a:p>
      </dgm:t>
    </dgm:pt>
    <dgm:pt modelId="{F57AF395-F76C-4A26-BDAA-23209AC3F6BB}" type="parTrans" cxnId="{9B69D3D3-A333-4834-82CA-2826D4D5DE32}">
      <dgm:prSet/>
      <dgm:spPr/>
      <dgm:t>
        <a:bodyPr/>
        <a:lstStyle/>
        <a:p>
          <a:endParaRPr lang="zh-CN" altLang="en-US"/>
        </a:p>
      </dgm:t>
    </dgm:pt>
    <dgm:pt modelId="{C5E130F1-558D-4511-B6A4-00CF83118F2E}" type="sibTrans" cxnId="{9B69D3D3-A333-4834-82CA-2826D4D5DE32}">
      <dgm:prSet/>
      <dgm:spPr/>
      <dgm:t>
        <a:bodyPr/>
        <a:lstStyle/>
        <a:p>
          <a:endParaRPr lang="zh-CN" altLang="en-US"/>
        </a:p>
      </dgm:t>
    </dgm:pt>
    <dgm:pt modelId="{23B89877-1DA0-48CE-A7EB-2B43F08D4C05}">
      <dgm:prSet phldrT="[文本]"/>
      <dgm:spPr/>
      <dgm:t>
        <a:bodyPr/>
        <a:lstStyle/>
        <a:p>
          <a:r>
            <a:rPr lang="en-US" altLang="zh-CN" dirty="0"/>
            <a:t>2</a:t>
          </a:r>
          <a:r>
            <a:rPr lang="zh-CN" altLang="en-US" dirty="0"/>
            <a:t>、</a:t>
          </a:r>
          <a:r>
            <a:rPr lang="en-US" altLang="zh-CN" dirty="0"/>
            <a:t>Review</a:t>
          </a:r>
          <a:endParaRPr lang="zh-CN" altLang="en-US" dirty="0"/>
        </a:p>
      </dgm:t>
    </dgm:pt>
    <dgm:pt modelId="{63578A74-7753-49A1-BF4F-53C54DA95323}" type="parTrans" cxnId="{917522D7-4E2F-4266-AC10-25F5E6BD0F9C}">
      <dgm:prSet/>
      <dgm:spPr/>
      <dgm:t>
        <a:bodyPr/>
        <a:lstStyle/>
        <a:p>
          <a:endParaRPr lang="zh-CN" altLang="en-US"/>
        </a:p>
      </dgm:t>
    </dgm:pt>
    <dgm:pt modelId="{4A0C4C42-8EB0-4D6A-9EA2-5D570B63C90E}" type="sibTrans" cxnId="{917522D7-4E2F-4266-AC10-25F5E6BD0F9C}">
      <dgm:prSet/>
      <dgm:spPr/>
      <dgm:t>
        <a:bodyPr/>
        <a:lstStyle/>
        <a:p>
          <a:endParaRPr lang="zh-CN" altLang="en-US"/>
        </a:p>
      </dgm:t>
    </dgm:pt>
    <dgm:pt modelId="{13E2C348-59FA-45A9-A2B1-854854EB8612}">
      <dgm:prSet phldrT="[文本]"/>
      <dgm:spPr/>
      <dgm:t>
        <a:bodyPr/>
        <a:lstStyle/>
        <a:p>
          <a:r>
            <a:rPr lang="zh-CN" altLang="en-US" dirty="0"/>
            <a:t>即审查的意思，国内也翻译为“评审”。顾名思义，</a:t>
          </a:r>
          <a:r>
            <a:rPr lang="en-US" altLang="en-US" dirty="0"/>
            <a:t>Review</a:t>
          </a:r>
          <a:r>
            <a:rPr lang="zh-CN" altLang="en-US" dirty="0"/>
            <a:t>就是再（</a:t>
          </a:r>
          <a:r>
            <a:rPr lang="en-US" altLang="en-US" dirty="0"/>
            <a:t>Re</a:t>
          </a:r>
          <a:r>
            <a:rPr lang="zh-CN" altLang="en-US" dirty="0"/>
            <a:t>）看（</a:t>
          </a:r>
          <a:r>
            <a:rPr lang="en-US" altLang="en-US" dirty="0"/>
            <a:t>view</a:t>
          </a:r>
          <a:r>
            <a:rPr lang="zh-CN" altLang="en-US" dirty="0"/>
            <a:t>）一遍的意思，其本质含义是通过再次的审读，尽早地暴露出错误。</a:t>
          </a:r>
        </a:p>
      </dgm:t>
    </dgm:pt>
    <dgm:pt modelId="{555A3987-5FEF-47CF-9F78-522D09ACFAEB}" type="parTrans" cxnId="{3DCDC4CA-106B-4EEE-8D1B-C8DDC8D83554}">
      <dgm:prSet/>
      <dgm:spPr/>
      <dgm:t>
        <a:bodyPr/>
        <a:lstStyle/>
        <a:p>
          <a:endParaRPr lang="zh-CN" altLang="en-US"/>
        </a:p>
      </dgm:t>
    </dgm:pt>
    <dgm:pt modelId="{7855EEB7-FBAE-43DB-A560-332FE5B17552}" type="sibTrans" cxnId="{3DCDC4CA-106B-4EEE-8D1B-C8DDC8D83554}">
      <dgm:prSet/>
      <dgm:spPr/>
      <dgm:t>
        <a:bodyPr/>
        <a:lstStyle/>
        <a:p>
          <a:endParaRPr lang="zh-CN" altLang="en-US"/>
        </a:p>
      </dgm:t>
    </dgm:pt>
    <dgm:pt modelId="{F4F7EF65-D297-4D31-9D6C-E8030AAC935A}">
      <dgm:prSet/>
      <dgm:spPr/>
      <dgm:t>
        <a:bodyPr/>
        <a:lstStyle/>
        <a:p>
          <a:endParaRPr lang="zh-CN" altLang="en-US" dirty="0"/>
        </a:p>
      </dgm:t>
    </dgm:pt>
    <dgm:pt modelId="{C3475FBD-3A7E-4BFB-ACC9-43DFDEC1F0C7}" type="parTrans" cxnId="{F078ED51-FEC2-407B-B213-37BE573342CD}">
      <dgm:prSet/>
      <dgm:spPr/>
      <dgm:t>
        <a:bodyPr/>
        <a:lstStyle/>
        <a:p>
          <a:endParaRPr lang="zh-CN" altLang="en-US"/>
        </a:p>
      </dgm:t>
    </dgm:pt>
    <dgm:pt modelId="{7B633275-EA68-4D03-B462-D0952C835457}" type="sibTrans" cxnId="{F078ED51-FEC2-407B-B213-37BE573342CD}">
      <dgm:prSet/>
      <dgm:spPr/>
      <dgm:t>
        <a:bodyPr/>
        <a:lstStyle/>
        <a:p>
          <a:endParaRPr lang="zh-CN" altLang="en-US"/>
        </a:p>
      </dgm:t>
    </dgm:pt>
    <dgm:pt modelId="{C3A2846B-9B9C-41D4-AE81-08CD84A0941D}" type="pres">
      <dgm:prSet presAssocID="{53DB0DFA-519C-4AA7-B4AF-4C972EA18407}" presName="linear" presStyleCnt="0">
        <dgm:presLayoutVars>
          <dgm:animLvl val="lvl"/>
          <dgm:resizeHandles val="exact"/>
        </dgm:presLayoutVars>
      </dgm:prSet>
      <dgm:spPr/>
    </dgm:pt>
    <dgm:pt modelId="{72C2E656-6FE1-4158-9EDA-F745AB9F09D8}" type="pres">
      <dgm:prSet presAssocID="{2ADE2917-BDD7-4392-ADF7-11AC5D089D7D}" presName="parentText" presStyleLbl="node1" presStyleIdx="0" presStyleCnt="2">
        <dgm:presLayoutVars>
          <dgm:chMax val="0"/>
          <dgm:bulletEnabled val="1"/>
        </dgm:presLayoutVars>
      </dgm:prSet>
      <dgm:spPr/>
    </dgm:pt>
    <dgm:pt modelId="{227EC7B5-0D1F-4796-917F-E2AFDBCD12C6}" type="pres">
      <dgm:prSet presAssocID="{2ADE2917-BDD7-4392-ADF7-11AC5D089D7D}" presName="childText" presStyleLbl="revTx" presStyleIdx="0" presStyleCnt="2">
        <dgm:presLayoutVars>
          <dgm:bulletEnabled val="1"/>
        </dgm:presLayoutVars>
      </dgm:prSet>
      <dgm:spPr/>
    </dgm:pt>
    <dgm:pt modelId="{247D96AD-8D22-421A-B3E1-39D2A94E670E}" type="pres">
      <dgm:prSet presAssocID="{23B89877-1DA0-48CE-A7EB-2B43F08D4C05}" presName="parentText" presStyleLbl="node1" presStyleIdx="1" presStyleCnt="2">
        <dgm:presLayoutVars>
          <dgm:chMax val="0"/>
          <dgm:bulletEnabled val="1"/>
        </dgm:presLayoutVars>
      </dgm:prSet>
      <dgm:spPr/>
    </dgm:pt>
    <dgm:pt modelId="{646B2668-2324-4438-B3D6-8D7A67CDF699}" type="pres">
      <dgm:prSet presAssocID="{23B89877-1DA0-48CE-A7EB-2B43F08D4C05}" presName="childText" presStyleLbl="revTx" presStyleIdx="1" presStyleCnt="2">
        <dgm:presLayoutVars>
          <dgm:bulletEnabled val="1"/>
        </dgm:presLayoutVars>
      </dgm:prSet>
      <dgm:spPr/>
    </dgm:pt>
  </dgm:ptLst>
  <dgm:cxnLst>
    <dgm:cxn modelId="{2505A413-4122-4289-AF45-F8D95137AB13}" type="presOf" srcId="{2ADE2917-BDD7-4392-ADF7-11AC5D089D7D}" destId="{72C2E656-6FE1-4158-9EDA-F745AB9F09D8}" srcOrd="0" destOrd="0" presId="urn:microsoft.com/office/officeart/2005/8/layout/vList2"/>
    <dgm:cxn modelId="{57932C38-3427-4E41-A17A-7453C91EA660}" type="presOf" srcId="{53DB0DFA-519C-4AA7-B4AF-4C972EA18407}" destId="{C3A2846B-9B9C-41D4-AE81-08CD84A0941D}" srcOrd="0" destOrd="0" presId="urn:microsoft.com/office/officeart/2005/8/layout/vList2"/>
    <dgm:cxn modelId="{7DD2983B-0835-48BA-B3BC-9354B65F5A48}" type="presOf" srcId="{23B89877-1DA0-48CE-A7EB-2B43F08D4C05}" destId="{247D96AD-8D22-421A-B3E1-39D2A94E670E}" srcOrd="0" destOrd="0" presId="urn:microsoft.com/office/officeart/2005/8/layout/vList2"/>
    <dgm:cxn modelId="{F078ED51-FEC2-407B-B213-37BE573342CD}" srcId="{23B89877-1DA0-48CE-A7EB-2B43F08D4C05}" destId="{F4F7EF65-D297-4D31-9D6C-E8030AAC935A}" srcOrd="1" destOrd="0" parTransId="{C3475FBD-3A7E-4BFB-ACC9-43DFDEC1F0C7}" sibTransId="{7B633275-EA68-4D03-B462-D0952C835457}"/>
    <dgm:cxn modelId="{79D8F787-E747-4ED9-B872-977551D545A9}" type="presOf" srcId="{F4F7EF65-D297-4D31-9D6C-E8030AAC935A}" destId="{646B2668-2324-4438-B3D6-8D7A67CDF699}" srcOrd="0" destOrd="1" presId="urn:microsoft.com/office/officeart/2005/8/layout/vList2"/>
    <dgm:cxn modelId="{9E470AAF-F004-46A7-8B13-EAD185CB1EFF}" type="presOf" srcId="{D4CC0976-F24F-488D-B3C1-78C48D80D9DF}" destId="{227EC7B5-0D1F-4796-917F-E2AFDBCD12C6}" srcOrd="0" destOrd="0" presId="urn:microsoft.com/office/officeart/2005/8/layout/vList2"/>
    <dgm:cxn modelId="{3DCDC4CA-106B-4EEE-8D1B-C8DDC8D83554}" srcId="{23B89877-1DA0-48CE-A7EB-2B43F08D4C05}" destId="{13E2C348-59FA-45A9-A2B1-854854EB8612}" srcOrd="0" destOrd="0" parTransId="{555A3987-5FEF-47CF-9F78-522D09ACFAEB}" sibTransId="{7855EEB7-FBAE-43DB-A560-332FE5B17552}"/>
    <dgm:cxn modelId="{9B69D3D3-A333-4834-82CA-2826D4D5DE32}" srcId="{2ADE2917-BDD7-4392-ADF7-11AC5D089D7D}" destId="{D4CC0976-F24F-488D-B3C1-78C48D80D9DF}" srcOrd="0" destOrd="0" parTransId="{F57AF395-F76C-4A26-BDAA-23209AC3F6BB}" sibTransId="{C5E130F1-558D-4511-B6A4-00CF83118F2E}"/>
    <dgm:cxn modelId="{917522D7-4E2F-4266-AC10-25F5E6BD0F9C}" srcId="{53DB0DFA-519C-4AA7-B4AF-4C972EA18407}" destId="{23B89877-1DA0-48CE-A7EB-2B43F08D4C05}" srcOrd="1" destOrd="0" parTransId="{63578A74-7753-49A1-BF4F-53C54DA95323}" sibTransId="{4A0C4C42-8EB0-4D6A-9EA2-5D570B63C90E}"/>
    <dgm:cxn modelId="{326F81DA-EA16-424A-B608-CC0700AED3F4}" srcId="{53DB0DFA-519C-4AA7-B4AF-4C972EA18407}" destId="{2ADE2917-BDD7-4392-ADF7-11AC5D089D7D}" srcOrd="0" destOrd="0" parTransId="{7D2AE937-CDCA-40BD-87FF-22F38614B233}" sibTransId="{AFCE3BEB-DD6B-40C9-92C8-2598DA536D4B}"/>
    <dgm:cxn modelId="{688E68EE-CF2A-4AFF-AEB3-B95EB313DA0D}" type="presOf" srcId="{13E2C348-59FA-45A9-A2B1-854854EB8612}" destId="{646B2668-2324-4438-B3D6-8D7A67CDF699}" srcOrd="0" destOrd="0" presId="urn:microsoft.com/office/officeart/2005/8/layout/vList2"/>
    <dgm:cxn modelId="{E25426BC-0DB8-4639-BF75-36BD1A465A49}" type="presParOf" srcId="{C3A2846B-9B9C-41D4-AE81-08CD84A0941D}" destId="{72C2E656-6FE1-4158-9EDA-F745AB9F09D8}" srcOrd="0" destOrd="0" presId="urn:microsoft.com/office/officeart/2005/8/layout/vList2"/>
    <dgm:cxn modelId="{AD20BCE4-726C-4A5E-A777-8F915344156B}" type="presParOf" srcId="{C3A2846B-9B9C-41D4-AE81-08CD84A0941D}" destId="{227EC7B5-0D1F-4796-917F-E2AFDBCD12C6}" srcOrd="1" destOrd="0" presId="urn:microsoft.com/office/officeart/2005/8/layout/vList2"/>
    <dgm:cxn modelId="{9D56C4DA-2E39-4957-8F4D-0F6D63249585}" type="presParOf" srcId="{C3A2846B-9B9C-41D4-AE81-08CD84A0941D}" destId="{247D96AD-8D22-421A-B3E1-39D2A94E670E}" srcOrd="2" destOrd="0" presId="urn:microsoft.com/office/officeart/2005/8/layout/vList2"/>
    <dgm:cxn modelId="{EEBA37A2-1622-42A8-BF04-021FF752C107}" type="presParOf" srcId="{C3A2846B-9B9C-41D4-AE81-08CD84A0941D}" destId="{646B2668-2324-4438-B3D6-8D7A67CDF69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33641E-2400-4900-B47F-19C29440920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9D5B98EB-B73D-4583-B7AB-3D551872C789}">
      <dgm:prSet phldrT="[文本]"/>
      <dgm:spPr/>
      <dgm:t>
        <a:bodyPr/>
        <a:lstStyle/>
        <a:p>
          <a:r>
            <a:rPr lang="en-US" altLang="zh-CN" b="1" dirty="0">
              <a:solidFill>
                <a:srgbClr val="FFFF00"/>
              </a:solidFill>
              <a:latin typeface="微软雅黑" panose="020B0503020204020204" pitchFamily="34" charset="-122"/>
              <a:ea typeface="微软雅黑" panose="020B0503020204020204" pitchFamily="34" charset="-122"/>
            </a:rPr>
            <a:t>5.2    </a:t>
          </a:r>
          <a:r>
            <a:rPr lang="zh-CN" altLang="en-US" b="1" dirty="0">
              <a:solidFill>
                <a:srgbClr val="FFFF00"/>
              </a:solidFill>
              <a:latin typeface="微软雅黑" panose="020B0503020204020204" pitchFamily="34" charset="-122"/>
              <a:ea typeface="微软雅黑" panose="020B0503020204020204" pitchFamily="34" charset="-122"/>
            </a:rPr>
            <a:t>需求评审</a:t>
          </a:r>
          <a:endParaRPr lang="zh-CN" altLang="en-US" dirty="0">
            <a:solidFill>
              <a:srgbClr val="FFFF00"/>
            </a:solidFill>
          </a:endParaRPr>
        </a:p>
      </dgm:t>
    </dgm:pt>
    <dgm:pt modelId="{D28C7ADC-B4B1-4DB3-A1B0-CDCB9B6BD2EF}" type="parTrans" cxnId="{3B473816-A101-4801-ACE9-8919EBF7E007}">
      <dgm:prSet/>
      <dgm:spPr/>
      <dgm:t>
        <a:bodyPr/>
        <a:lstStyle/>
        <a:p>
          <a:endParaRPr lang="zh-CN" altLang="en-US"/>
        </a:p>
      </dgm:t>
    </dgm:pt>
    <dgm:pt modelId="{0FBD9EC8-41A7-4CA8-8748-40629C89F171}" type="sibTrans" cxnId="{3B473816-A101-4801-ACE9-8919EBF7E007}">
      <dgm:prSet/>
      <dgm:spPr/>
      <dgm:t>
        <a:bodyPr/>
        <a:lstStyle/>
        <a:p>
          <a:endParaRPr lang="zh-CN" altLang="en-US"/>
        </a:p>
      </dgm:t>
    </dgm:pt>
    <dgm:pt modelId="{A644DE35-293E-4B0C-8E8B-89D006DBAC2F}">
      <dgm:prSet phldrT="[文本]"/>
      <dgm:spPr/>
      <dgm:t>
        <a:bodyPr/>
        <a:lstStyle/>
        <a:p>
          <a:r>
            <a:rPr lang="en-US" altLang="zh-CN" b="1" dirty="0">
              <a:latin typeface="微软雅黑" panose="020B0503020204020204" pitchFamily="34" charset="-122"/>
              <a:ea typeface="微软雅黑" panose="020B0503020204020204" pitchFamily="34" charset="-122"/>
            </a:rPr>
            <a:t>5.3    </a:t>
          </a:r>
          <a:r>
            <a:rPr lang="zh-CN" altLang="en-US" b="1" dirty="0">
              <a:latin typeface="微软雅黑" panose="020B0503020204020204" pitchFamily="34" charset="-122"/>
              <a:ea typeface="微软雅黑" panose="020B0503020204020204" pitchFamily="34" charset="-122"/>
            </a:rPr>
            <a:t>测试需求</a:t>
          </a:r>
          <a:endParaRPr lang="zh-CN" altLang="en-US" dirty="0"/>
        </a:p>
      </dgm:t>
    </dgm:pt>
    <dgm:pt modelId="{1015C721-CCF1-4BA6-8F1B-00566F063CD1}" type="parTrans" cxnId="{1FC83DB0-5BC6-4A62-83C7-8B778B18F616}">
      <dgm:prSet/>
      <dgm:spPr/>
      <dgm:t>
        <a:bodyPr/>
        <a:lstStyle/>
        <a:p>
          <a:endParaRPr lang="zh-CN" altLang="en-US"/>
        </a:p>
      </dgm:t>
    </dgm:pt>
    <dgm:pt modelId="{78A7DBD8-37F5-4780-8F78-243126CDD647}" type="sibTrans" cxnId="{1FC83DB0-5BC6-4A62-83C7-8B778B18F616}">
      <dgm:prSet/>
      <dgm:spPr/>
      <dgm:t>
        <a:bodyPr/>
        <a:lstStyle/>
        <a:p>
          <a:endParaRPr lang="zh-CN" altLang="en-US"/>
        </a:p>
      </dgm:t>
    </dgm:pt>
    <dgm:pt modelId="{587936BE-3BAB-40CB-95CD-AD8441EFAA1E}">
      <dgm:prSet phldrT="[文本]" custT="1"/>
      <dgm:spPr/>
      <dgm:t>
        <a:bodyPr/>
        <a:lstStyle/>
        <a:p>
          <a:r>
            <a:rPr lang="en-US" altLang="zh-CN" sz="4100" b="1" kern="1200" dirty="0">
              <a:solidFill>
                <a:schemeClr val="bg1"/>
              </a:solidFill>
              <a:latin typeface="微软雅黑" panose="020B0503020204020204" pitchFamily="34" charset="-122"/>
              <a:ea typeface="微软雅黑" panose="020B0503020204020204" pitchFamily="34" charset="-122"/>
            </a:rPr>
            <a:t>5.1</a:t>
          </a:r>
          <a:r>
            <a:rPr lang="zh-CN" altLang="en-US" sz="4100" b="1" kern="1200" dirty="0">
              <a:solidFill>
                <a:schemeClr val="bg1"/>
              </a:solidFill>
              <a:latin typeface="微软雅黑" panose="020B0503020204020204" pitchFamily="34" charset="-122"/>
              <a:ea typeface="微软雅黑" panose="020B0503020204020204" pitchFamily="34" charset="-122"/>
            </a:rPr>
            <a:t>、</a:t>
          </a:r>
          <a:r>
            <a:rPr lang="en-US" altLang="zh-CN" sz="4100" b="1" kern="1200" dirty="0">
              <a:solidFill>
                <a:schemeClr val="bg1"/>
              </a:solidFill>
              <a:latin typeface="微软雅黑" panose="020B0503020204020204" pitchFamily="34" charset="-122"/>
              <a:ea typeface="微软雅黑" panose="020B0503020204020204" pitchFamily="34" charset="-122"/>
            </a:rPr>
            <a:t> </a:t>
          </a:r>
          <a:r>
            <a:rPr lang="zh-CN" altLang="en-US" sz="4100" b="1" kern="1200" dirty="0">
              <a:solidFill>
                <a:schemeClr val="bg1"/>
              </a:solidFill>
              <a:latin typeface="微软雅黑" panose="020B0503020204020204" pitchFamily="34" charset="-122"/>
              <a:ea typeface="微软雅黑" panose="020B0503020204020204" pitchFamily="34" charset="-122"/>
              <a:cs typeface="+mn-cs"/>
            </a:rPr>
            <a:t>需求验证的提出</a:t>
          </a:r>
        </a:p>
      </dgm:t>
    </dgm:pt>
    <dgm:pt modelId="{8153E377-271F-46E0-B369-E28F3C111749}" type="sibTrans" cxnId="{39F565C9-17C1-4429-9026-4F966A5EA804}">
      <dgm:prSet/>
      <dgm:spPr/>
      <dgm:t>
        <a:bodyPr/>
        <a:lstStyle/>
        <a:p>
          <a:endParaRPr lang="zh-CN" altLang="en-US"/>
        </a:p>
      </dgm:t>
    </dgm:pt>
    <dgm:pt modelId="{7FE91F31-79FE-4ABA-8739-623667121E03}" type="parTrans" cxnId="{39F565C9-17C1-4429-9026-4F966A5EA804}">
      <dgm:prSet/>
      <dgm:spPr/>
      <dgm:t>
        <a:bodyPr/>
        <a:lstStyle/>
        <a:p>
          <a:endParaRPr lang="zh-CN" altLang="en-US"/>
        </a:p>
      </dgm:t>
    </dgm:pt>
    <dgm:pt modelId="{FE3E439F-0309-426A-90E0-6099097172ED}" type="pres">
      <dgm:prSet presAssocID="{C833641E-2400-4900-B47F-19C294409209}" presName="linear" presStyleCnt="0">
        <dgm:presLayoutVars>
          <dgm:dir/>
          <dgm:animLvl val="lvl"/>
          <dgm:resizeHandles val="exact"/>
        </dgm:presLayoutVars>
      </dgm:prSet>
      <dgm:spPr/>
    </dgm:pt>
    <dgm:pt modelId="{3B6E563B-AD1B-4B09-9E9F-7F7C2A2F2B56}" type="pres">
      <dgm:prSet presAssocID="{587936BE-3BAB-40CB-95CD-AD8441EFAA1E}" presName="parentLin" presStyleCnt="0"/>
      <dgm:spPr/>
    </dgm:pt>
    <dgm:pt modelId="{6EC7439C-25BC-4DC1-BCF1-6B70126606FE}" type="pres">
      <dgm:prSet presAssocID="{587936BE-3BAB-40CB-95CD-AD8441EFAA1E}" presName="parentLeftMargin" presStyleLbl="node1" presStyleIdx="0" presStyleCnt="3"/>
      <dgm:spPr/>
    </dgm:pt>
    <dgm:pt modelId="{CCAA6679-3D53-4CA8-8A03-4A1CD79AD673}" type="pres">
      <dgm:prSet presAssocID="{587936BE-3BAB-40CB-95CD-AD8441EFAA1E}" presName="parentText" presStyleLbl="node1" presStyleIdx="0" presStyleCnt="3" custScaleX="103979" custLinFactNeighborX="2857" custLinFactNeighborY="18885">
        <dgm:presLayoutVars>
          <dgm:chMax val="0"/>
          <dgm:bulletEnabled val="1"/>
        </dgm:presLayoutVars>
      </dgm:prSet>
      <dgm:spPr/>
    </dgm:pt>
    <dgm:pt modelId="{C17C0B6F-79C7-4E4B-8F3E-3E1EB7920CCC}" type="pres">
      <dgm:prSet presAssocID="{587936BE-3BAB-40CB-95CD-AD8441EFAA1E}" presName="negativeSpace" presStyleCnt="0"/>
      <dgm:spPr/>
    </dgm:pt>
    <dgm:pt modelId="{D53C8BC9-55B3-4B76-9C32-7F97B92CD76B}" type="pres">
      <dgm:prSet presAssocID="{587936BE-3BAB-40CB-95CD-AD8441EFAA1E}" presName="childText" presStyleLbl="conFgAcc1" presStyleIdx="0" presStyleCnt="3">
        <dgm:presLayoutVars>
          <dgm:bulletEnabled val="1"/>
        </dgm:presLayoutVars>
      </dgm:prSet>
      <dgm:spPr/>
    </dgm:pt>
    <dgm:pt modelId="{C9393D01-3830-4CAD-9A50-83CFA30A0FC2}" type="pres">
      <dgm:prSet presAssocID="{8153E377-271F-46E0-B369-E28F3C111749}" presName="spaceBetweenRectangles" presStyleCnt="0"/>
      <dgm:spPr/>
    </dgm:pt>
    <dgm:pt modelId="{0D67BAE7-8DEF-4C18-900B-11D4351F1F66}" type="pres">
      <dgm:prSet presAssocID="{9D5B98EB-B73D-4583-B7AB-3D551872C789}" presName="parentLin" presStyleCnt="0"/>
      <dgm:spPr/>
    </dgm:pt>
    <dgm:pt modelId="{94A3FB88-A696-4252-832F-0F2F679BCEF6}" type="pres">
      <dgm:prSet presAssocID="{9D5B98EB-B73D-4583-B7AB-3D551872C789}" presName="parentLeftMargin" presStyleLbl="node1" presStyleIdx="0" presStyleCnt="3"/>
      <dgm:spPr/>
    </dgm:pt>
    <dgm:pt modelId="{A9C447B2-A148-462A-9CFE-F4411CC9C9F3}" type="pres">
      <dgm:prSet presAssocID="{9D5B98EB-B73D-4583-B7AB-3D551872C789}" presName="parentText" presStyleLbl="node1" presStyleIdx="1" presStyleCnt="3" custScaleX="105185">
        <dgm:presLayoutVars>
          <dgm:chMax val="0"/>
          <dgm:bulletEnabled val="1"/>
        </dgm:presLayoutVars>
      </dgm:prSet>
      <dgm:spPr/>
    </dgm:pt>
    <dgm:pt modelId="{791E556D-6A3A-4531-9070-3F6CBCD7D69A}" type="pres">
      <dgm:prSet presAssocID="{9D5B98EB-B73D-4583-B7AB-3D551872C789}" presName="negativeSpace" presStyleCnt="0"/>
      <dgm:spPr/>
    </dgm:pt>
    <dgm:pt modelId="{46099E72-7618-495E-8DB9-D38F8B4E8288}" type="pres">
      <dgm:prSet presAssocID="{9D5B98EB-B73D-4583-B7AB-3D551872C789}" presName="childText" presStyleLbl="conFgAcc1" presStyleIdx="1" presStyleCnt="3">
        <dgm:presLayoutVars>
          <dgm:bulletEnabled val="1"/>
        </dgm:presLayoutVars>
      </dgm:prSet>
      <dgm:spPr/>
    </dgm:pt>
    <dgm:pt modelId="{DB3B8767-5201-4473-81DE-EC5567702DDB}" type="pres">
      <dgm:prSet presAssocID="{0FBD9EC8-41A7-4CA8-8748-40629C89F171}" presName="spaceBetweenRectangles" presStyleCnt="0"/>
      <dgm:spPr/>
    </dgm:pt>
    <dgm:pt modelId="{EBFB8C56-9587-43FE-A242-F7BBBCF7EA6F}" type="pres">
      <dgm:prSet presAssocID="{A644DE35-293E-4B0C-8E8B-89D006DBAC2F}" presName="parentLin" presStyleCnt="0"/>
      <dgm:spPr/>
    </dgm:pt>
    <dgm:pt modelId="{7554141C-8B5C-4135-8B4F-176175B16A3D}" type="pres">
      <dgm:prSet presAssocID="{A644DE35-293E-4B0C-8E8B-89D006DBAC2F}" presName="parentLeftMargin" presStyleLbl="node1" presStyleIdx="1" presStyleCnt="3"/>
      <dgm:spPr/>
    </dgm:pt>
    <dgm:pt modelId="{AAA984DA-85FE-4570-A7C5-4B32A3C5A992}" type="pres">
      <dgm:prSet presAssocID="{A644DE35-293E-4B0C-8E8B-89D006DBAC2F}" presName="parentText" presStyleLbl="node1" presStyleIdx="2" presStyleCnt="3" custScaleX="105817">
        <dgm:presLayoutVars>
          <dgm:chMax val="0"/>
          <dgm:bulletEnabled val="1"/>
        </dgm:presLayoutVars>
      </dgm:prSet>
      <dgm:spPr/>
    </dgm:pt>
    <dgm:pt modelId="{C10A33E2-8024-4256-9727-0183A4B3400F}" type="pres">
      <dgm:prSet presAssocID="{A644DE35-293E-4B0C-8E8B-89D006DBAC2F}" presName="negativeSpace" presStyleCnt="0"/>
      <dgm:spPr/>
    </dgm:pt>
    <dgm:pt modelId="{42895801-22B3-416F-9EF1-B49749D64261}" type="pres">
      <dgm:prSet presAssocID="{A644DE35-293E-4B0C-8E8B-89D006DBAC2F}" presName="childText" presStyleLbl="conFgAcc1" presStyleIdx="2" presStyleCnt="3">
        <dgm:presLayoutVars>
          <dgm:bulletEnabled val="1"/>
        </dgm:presLayoutVars>
      </dgm:prSet>
      <dgm:spPr/>
    </dgm:pt>
  </dgm:ptLst>
  <dgm:cxnLst>
    <dgm:cxn modelId="{3B473816-A101-4801-ACE9-8919EBF7E007}" srcId="{C833641E-2400-4900-B47F-19C294409209}" destId="{9D5B98EB-B73D-4583-B7AB-3D551872C789}" srcOrd="1" destOrd="0" parTransId="{D28C7ADC-B4B1-4DB3-A1B0-CDCB9B6BD2EF}" sibTransId="{0FBD9EC8-41A7-4CA8-8748-40629C89F171}"/>
    <dgm:cxn modelId="{CBAB312E-0BE4-484E-A406-147BB9A436E8}" type="presOf" srcId="{C833641E-2400-4900-B47F-19C294409209}" destId="{FE3E439F-0309-426A-90E0-6099097172ED}" srcOrd="0" destOrd="0" presId="urn:microsoft.com/office/officeart/2005/8/layout/list1"/>
    <dgm:cxn modelId="{77C86F6B-18A4-4153-A0F6-DE18067018A7}" type="presOf" srcId="{9D5B98EB-B73D-4583-B7AB-3D551872C789}" destId="{A9C447B2-A148-462A-9CFE-F4411CC9C9F3}" srcOrd="1" destOrd="0" presId="urn:microsoft.com/office/officeart/2005/8/layout/list1"/>
    <dgm:cxn modelId="{8A57C36B-9874-47C7-86C0-AF3490D3F224}" type="presOf" srcId="{A644DE35-293E-4B0C-8E8B-89D006DBAC2F}" destId="{7554141C-8B5C-4135-8B4F-176175B16A3D}" srcOrd="0" destOrd="0" presId="urn:microsoft.com/office/officeart/2005/8/layout/list1"/>
    <dgm:cxn modelId="{C1D549A8-2DC0-4F56-AF65-4C007AFE8D85}" type="presOf" srcId="{9D5B98EB-B73D-4583-B7AB-3D551872C789}" destId="{94A3FB88-A696-4252-832F-0F2F679BCEF6}" srcOrd="0" destOrd="0" presId="urn:microsoft.com/office/officeart/2005/8/layout/list1"/>
    <dgm:cxn modelId="{1FC83DB0-5BC6-4A62-83C7-8B778B18F616}" srcId="{C833641E-2400-4900-B47F-19C294409209}" destId="{A644DE35-293E-4B0C-8E8B-89D006DBAC2F}" srcOrd="2" destOrd="0" parTransId="{1015C721-CCF1-4BA6-8F1B-00566F063CD1}" sibTransId="{78A7DBD8-37F5-4780-8F78-243126CDD647}"/>
    <dgm:cxn modelId="{30CA4EB3-6BC4-4DCD-A5C5-A18DED0D2A44}" type="presOf" srcId="{A644DE35-293E-4B0C-8E8B-89D006DBAC2F}" destId="{AAA984DA-85FE-4570-A7C5-4B32A3C5A992}" srcOrd="1" destOrd="0" presId="urn:microsoft.com/office/officeart/2005/8/layout/list1"/>
    <dgm:cxn modelId="{F4ED49B7-5F1B-4EB9-8E5B-794E0DD9FF5F}" type="presOf" srcId="{587936BE-3BAB-40CB-95CD-AD8441EFAA1E}" destId="{CCAA6679-3D53-4CA8-8A03-4A1CD79AD673}" srcOrd="1" destOrd="0" presId="urn:microsoft.com/office/officeart/2005/8/layout/list1"/>
    <dgm:cxn modelId="{39F565C9-17C1-4429-9026-4F966A5EA804}" srcId="{C833641E-2400-4900-B47F-19C294409209}" destId="{587936BE-3BAB-40CB-95CD-AD8441EFAA1E}" srcOrd="0" destOrd="0" parTransId="{7FE91F31-79FE-4ABA-8739-623667121E03}" sibTransId="{8153E377-271F-46E0-B369-E28F3C111749}"/>
    <dgm:cxn modelId="{1C197EE9-4E53-4C97-84F0-3C0410DB8EF8}" type="presOf" srcId="{587936BE-3BAB-40CB-95CD-AD8441EFAA1E}" destId="{6EC7439C-25BC-4DC1-BCF1-6B70126606FE}" srcOrd="0" destOrd="0" presId="urn:microsoft.com/office/officeart/2005/8/layout/list1"/>
    <dgm:cxn modelId="{72618936-DC5C-44D4-892B-9B187B5AE33E}" type="presParOf" srcId="{FE3E439F-0309-426A-90E0-6099097172ED}" destId="{3B6E563B-AD1B-4B09-9E9F-7F7C2A2F2B56}" srcOrd="0" destOrd="0" presId="urn:microsoft.com/office/officeart/2005/8/layout/list1"/>
    <dgm:cxn modelId="{FDA31867-6935-461F-A797-29BE4F5EEB76}" type="presParOf" srcId="{3B6E563B-AD1B-4B09-9E9F-7F7C2A2F2B56}" destId="{6EC7439C-25BC-4DC1-BCF1-6B70126606FE}" srcOrd="0" destOrd="0" presId="urn:microsoft.com/office/officeart/2005/8/layout/list1"/>
    <dgm:cxn modelId="{8C50CCA5-382C-45A8-9B51-A13D4E36DA04}" type="presParOf" srcId="{3B6E563B-AD1B-4B09-9E9F-7F7C2A2F2B56}" destId="{CCAA6679-3D53-4CA8-8A03-4A1CD79AD673}" srcOrd="1" destOrd="0" presId="urn:microsoft.com/office/officeart/2005/8/layout/list1"/>
    <dgm:cxn modelId="{8EB95BC4-B112-4086-88C1-3CC6BA825A28}" type="presParOf" srcId="{FE3E439F-0309-426A-90E0-6099097172ED}" destId="{C17C0B6F-79C7-4E4B-8F3E-3E1EB7920CCC}" srcOrd="1" destOrd="0" presId="urn:microsoft.com/office/officeart/2005/8/layout/list1"/>
    <dgm:cxn modelId="{4D986D69-293A-4F5A-9F73-AD5253065347}" type="presParOf" srcId="{FE3E439F-0309-426A-90E0-6099097172ED}" destId="{D53C8BC9-55B3-4B76-9C32-7F97B92CD76B}" srcOrd="2" destOrd="0" presId="urn:microsoft.com/office/officeart/2005/8/layout/list1"/>
    <dgm:cxn modelId="{96AC3CBC-F61D-4456-BC10-B0F2BDA6915B}" type="presParOf" srcId="{FE3E439F-0309-426A-90E0-6099097172ED}" destId="{C9393D01-3830-4CAD-9A50-83CFA30A0FC2}" srcOrd="3" destOrd="0" presId="urn:microsoft.com/office/officeart/2005/8/layout/list1"/>
    <dgm:cxn modelId="{A2BECB14-AD20-4F3D-80EA-EEFC60062532}" type="presParOf" srcId="{FE3E439F-0309-426A-90E0-6099097172ED}" destId="{0D67BAE7-8DEF-4C18-900B-11D4351F1F66}" srcOrd="4" destOrd="0" presId="urn:microsoft.com/office/officeart/2005/8/layout/list1"/>
    <dgm:cxn modelId="{1890CB3F-65E3-41EE-A20C-433758280EF5}" type="presParOf" srcId="{0D67BAE7-8DEF-4C18-900B-11D4351F1F66}" destId="{94A3FB88-A696-4252-832F-0F2F679BCEF6}" srcOrd="0" destOrd="0" presId="urn:microsoft.com/office/officeart/2005/8/layout/list1"/>
    <dgm:cxn modelId="{025325DA-0A99-4E0F-AF02-6832B6337B19}" type="presParOf" srcId="{0D67BAE7-8DEF-4C18-900B-11D4351F1F66}" destId="{A9C447B2-A148-462A-9CFE-F4411CC9C9F3}" srcOrd="1" destOrd="0" presId="urn:microsoft.com/office/officeart/2005/8/layout/list1"/>
    <dgm:cxn modelId="{F043A7B1-FE07-4023-AAC3-8297675CD4D5}" type="presParOf" srcId="{FE3E439F-0309-426A-90E0-6099097172ED}" destId="{791E556D-6A3A-4531-9070-3F6CBCD7D69A}" srcOrd="5" destOrd="0" presId="urn:microsoft.com/office/officeart/2005/8/layout/list1"/>
    <dgm:cxn modelId="{13247C43-5A82-495E-B730-5293597436F0}" type="presParOf" srcId="{FE3E439F-0309-426A-90E0-6099097172ED}" destId="{46099E72-7618-495E-8DB9-D38F8B4E8288}" srcOrd="6" destOrd="0" presId="urn:microsoft.com/office/officeart/2005/8/layout/list1"/>
    <dgm:cxn modelId="{7F8F6806-D37D-4D04-B728-2A8484DDB2A0}" type="presParOf" srcId="{FE3E439F-0309-426A-90E0-6099097172ED}" destId="{DB3B8767-5201-4473-81DE-EC5567702DDB}" srcOrd="7" destOrd="0" presId="urn:microsoft.com/office/officeart/2005/8/layout/list1"/>
    <dgm:cxn modelId="{4D276B90-D79B-4FCB-96BC-7B42693234DD}" type="presParOf" srcId="{FE3E439F-0309-426A-90E0-6099097172ED}" destId="{EBFB8C56-9587-43FE-A242-F7BBBCF7EA6F}" srcOrd="8" destOrd="0" presId="urn:microsoft.com/office/officeart/2005/8/layout/list1"/>
    <dgm:cxn modelId="{FC507E48-EF07-4281-9698-E8AF3D66C4A7}" type="presParOf" srcId="{EBFB8C56-9587-43FE-A242-F7BBBCF7EA6F}" destId="{7554141C-8B5C-4135-8B4F-176175B16A3D}" srcOrd="0" destOrd="0" presId="urn:microsoft.com/office/officeart/2005/8/layout/list1"/>
    <dgm:cxn modelId="{0F62DC17-AC81-4375-8728-78F8F65A7E62}" type="presParOf" srcId="{EBFB8C56-9587-43FE-A242-F7BBBCF7EA6F}" destId="{AAA984DA-85FE-4570-A7C5-4B32A3C5A992}" srcOrd="1" destOrd="0" presId="urn:microsoft.com/office/officeart/2005/8/layout/list1"/>
    <dgm:cxn modelId="{F1D2ACCD-769A-406B-9208-A1AD0AF86C66}" type="presParOf" srcId="{FE3E439F-0309-426A-90E0-6099097172ED}" destId="{C10A33E2-8024-4256-9727-0183A4B3400F}" srcOrd="9" destOrd="0" presId="urn:microsoft.com/office/officeart/2005/8/layout/list1"/>
    <dgm:cxn modelId="{94DEBA5C-2A22-4BB7-90D4-BADA62E4295A}" type="presParOf" srcId="{FE3E439F-0309-426A-90E0-6099097172ED}" destId="{42895801-22B3-416F-9EF1-B49749D64261}"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3DDBA1-64CC-489D-994C-1D2DE30723D6}"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F8C4230E-77C4-4400-8168-3B837B69300F}">
      <dgm:prSet phldrT="[文本]" custT="1"/>
      <dgm:spPr/>
      <dgm:t>
        <a:bodyPr/>
        <a:lstStyle/>
        <a:p>
          <a:pPr>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非正式评审的方法包括：把工作产品分发给许多其它的开发人员粗略看一看和走过场似地检查一遍</a:t>
          </a:r>
          <a:r>
            <a:rPr lang="en-US" altLang="zh-CN" sz="2000" dirty="0">
              <a:latin typeface="宋体" panose="02010600030101010101" pitchFamily="2" charset="-122"/>
              <a:ea typeface="宋体" panose="02010600030101010101" pitchFamily="2" charset="-122"/>
              <a:cs typeface="宋体" panose="02010600030101010101" pitchFamily="2" charset="-122"/>
            </a:rPr>
            <a:t>(walk-through)</a:t>
          </a:r>
          <a:r>
            <a:rPr lang="zh-CN" altLang="en-US" sz="2000" dirty="0">
              <a:latin typeface="宋体" panose="02010600030101010101" pitchFamily="2" charset="-122"/>
              <a:ea typeface="宋体" panose="02010600030101010101" pitchFamily="2" charset="-122"/>
              <a:cs typeface="宋体" panose="02010600030101010101" pitchFamily="2" charset="-122"/>
            </a:rPr>
            <a:t>。同时执行者描述产品，且征求意见。</a:t>
          </a:r>
          <a:endParaRPr lang="zh-CN" altLang="en-US" sz="2000" dirty="0"/>
        </a:p>
      </dgm:t>
    </dgm:pt>
    <dgm:pt modelId="{8BC1AE46-5BAD-4B0C-B57C-F9B3A90C7169}" type="parTrans" cxnId="{1710EBA1-2109-4A36-9F62-8756F70B62AD}">
      <dgm:prSet/>
      <dgm:spPr/>
      <dgm:t>
        <a:bodyPr/>
        <a:lstStyle/>
        <a:p>
          <a:endParaRPr lang="zh-CN" altLang="en-US"/>
        </a:p>
      </dgm:t>
    </dgm:pt>
    <dgm:pt modelId="{6790F2BA-40FA-46D3-89FB-F28DFE5F4699}" type="sibTrans" cxnId="{1710EBA1-2109-4A36-9F62-8756F70B62AD}">
      <dgm:prSet/>
      <dgm:spPr/>
      <dgm:t>
        <a:bodyPr/>
        <a:lstStyle/>
        <a:p>
          <a:endParaRPr lang="zh-CN" altLang="en-US"/>
        </a:p>
      </dgm:t>
    </dgm:pt>
    <dgm:pt modelId="{847BE44F-E631-4A9E-B689-6C4D81D4A14F}">
      <dgm:prSet phldrT="[文本]" custT="1"/>
      <dgm:spPr/>
      <dgm:t>
        <a:bodyPr/>
        <a:lstStyle/>
        <a:p>
          <a:pPr>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非正式评审对于培养其他人对产品的认识并获得非结构化的反馈是有利的，但非正式评审是非系统化的，不彻底的，或者在实施过程中具有不一致性。</a:t>
          </a:r>
          <a:endParaRPr lang="zh-CN" altLang="en-US" sz="2000" dirty="0"/>
        </a:p>
      </dgm:t>
    </dgm:pt>
    <dgm:pt modelId="{60A04B17-F75E-4AEF-94B1-ABC0EE896B46}" type="parTrans" cxnId="{53B4D9BC-2CFA-4AD9-BCAB-87664AED0040}">
      <dgm:prSet/>
      <dgm:spPr/>
      <dgm:t>
        <a:bodyPr/>
        <a:lstStyle/>
        <a:p>
          <a:endParaRPr lang="zh-CN" altLang="en-US"/>
        </a:p>
      </dgm:t>
    </dgm:pt>
    <dgm:pt modelId="{F7B70AB5-826C-432B-B845-CF668AD1ADE0}" type="sibTrans" cxnId="{53B4D9BC-2CFA-4AD9-BCAB-87664AED0040}">
      <dgm:prSet/>
      <dgm:spPr/>
      <dgm:t>
        <a:bodyPr/>
        <a:lstStyle/>
        <a:p>
          <a:endParaRPr lang="zh-CN" altLang="en-US"/>
        </a:p>
      </dgm:t>
    </dgm:pt>
    <dgm:pt modelId="{E247D6CE-9360-4C61-A50A-B4A2DB46077B}">
      <dgm:prSet phldrT="[文本]" custT="1"/>
      <dgm:spPr/>
      <dgm:t>
        <a:bodyPr/>
        <a:lstStyle/>
        <a:p>
          <a:pPr>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非正式评审不需要记录备案。</a:t>
          </a:r>
          <a:endParaRPr lang="zh-CN" altLang="en-US" sz="2000" dirty="0"/>
        </a:p>
      </dgm:t>
    </dgm:pt>
    <dgm:pt modelId="{667048F1-E5DD-4C72-9717-C45DF55B3058}" type="parTrans" cxnId="{EBA9A87C-B2A8-41CC-AE0D-EB4551BBB775}">
      <dgm:prSet/>
      <dgm:spPr/>
      <dgm:t>
        <a:bodyPr/>
        <a:lstStyle/>
        <a:p>
          <a:endParaRPr lang="zh-CN" altLang="en-US"/>
        </a:p>
      </dgm:t>
    </dgm:pt>
    <dgm:pt modelId="{8DA7636F-CD29-493D-9130-3DC5165EDD2E}" type="sibTrans" cxnId="{EBA9A87C-B2A8-41CC-AE0D-EB4551BBB775}">
      <dgm:prSet/>
      <dgm:spPr/>
      <dgm:t>
        <a:bodyPr/>
        <a:lstStyle/>
        <a:p>
          <a:endParaRPr lang="zh-CN" altLang="en-US"/>
        </a:p>
      </dgm:t>
    </dgm:pt>
    <dgm:pt modelId="{6FEDE27B-6F49-4A81-83EF-AA7432018867}">
      <dgm:prSet custT="1"/>
      <dgm:spPr/>
      <dgm: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非正式评审可以根据个人爱好的方式进行评审。</a:t>
          </a:r>
        </a:p>
      </dgm:t>
    </dgm:pt>
    <dgm:pt modelId="{3816675A-E01D-416E-881E-A6BB7C575366}" type="parTrans" cxnId="{68569D91-9D7D-40E0-B232-76B55EBD93EB}">
      <dgm:prSet/>
      <dgm:spPr/>
      <dgm:t>
        <a:bodyPr/>
        <a:lstStyle/>
        <a:p>
          <a:endParaRPr lang="zh-CN" altLang="en-US"/>
        </a:p>
      </dgm:t>
    </dgm:pt>
    <dgm:pt modelId="{00E241D2-7341-4A57-A6DF-10336B373A59}" type="sibTrans" cxnId="{68569D91-9D7D-40E0-B232-76B55EBD93EB}">
      <dgm:prSet/>
      <dgm:spPr/>
      <dgm:t>
        <a:bodyPr/>
        <a:lstStyle/>
        <a:p>
          <a:endParaRPr lang="zh-CN" altLang="en-US"/>
        </a:p>
      </dgm:t>
    </dgm:pt>
    <dgm:pt modelId="{A13EC250-865A-484A-903D-34ADBACFB614}" type="pres">
      <dgm:prSet presAssocID="{5D3DDBA1-64CC-489D-994C-1D2DE30723D6}" presName="Name0" presStyleCnt="0">
        <dgm:presLayoutVars>
          <dgm:chMax val="7"/>
          <dgm:chPref val="7"/>
          <dgm:dir/>
        </dgm:presLayoutVars>
      </dgm:prSet>
      <dgm:spPr/>
    </dgm:pt>
    <dgm:pt modelId="{BA911A1F-168D-4C93-83A2-2D9FC22CB77D}" type="pres">
      <dgm:prSet presAssocID="{5D3DDBA1-64CC-489D-994C-1D2DE30723D6}" presName="Name1" presStyleCnt="0"/>
      <dgm:spPr/>
    </dgm:pt>
    <dgm:pt modelId="{C93EA2E1-6CE1-4073-AB0B-42EB1F8D514D}" type="pres">
      <dgm:prSet presAssocID="{5D3DDBA1-64CC-489D-994C-1D2DE30723D6}" presName="cycle" presStyleCnt="0"/>
      <dgm:spPr/>
    </dgm:pt>
    <dgm:pt modelId="{1412BFA0-0F80-424F-B19F-906815238A83}" type="pres">
      <dgm:prSet presAssocID="{5D3DDBA1-64CC-489D-994C-1D2DE30723D6}" presName="srcNode" presStyleLbl="node1" presStyleIdx="0" presStyleCnt="4"/>
      <dgm:spPr/>
    </dgm:pt>
    <dgm:pt modelId="{35D3DF71-3982-4503-AFB0-2C3594DA54C4}" type="pres">
      <dgm:prSet presAssocID="{5D3DDBA1-64CC-489D-994C-1D2DE30723D6}" presName="conn" presStyleLbl="parChTrans1D2" presStyleIdx="0" presStyleCnt="1"/>
      <dgm:spPr/>
    </dgm:pt>
    <dgm:pt modelId="{67D1C97F-122B-425A-A1EA-ECB16A1663B8}" type="pres">
      <dgm:prSet presAssocID="{5D3DDBA1-64CC-489D-994C-1D2DE30723D6}" presName="extraNode" presStyleLbl="node1" presStyleIdx="0" presStyleCnt="4"/>
      <dgm:spPr/>
    </dgm:pt>
    <dgm:pt modelId="{2B5198D7-330E-4BA4-A316-09A9CD583694}" type="pres">
      <dgm:prSet presAssocID="{5D3DDBA1-64CC-489D-994C-1D2DE30723D6}" presName="dstNode" presStyleLbl="node1" presStyleIdx="0" presStyleCnt="4"/>
      <dgm:spPr/>
    </dgm:pt>
    <dgm:pt modelId="{04AA0A85-C0E5-4D0C-8C86-A1AEDD6CC1BA}" type="pres">
      <dgm:prSet presAssocID="{F8C4230E-77C4-4400-8168-3B837B69300F}" presName="text_1" presStyleLbl="node1" presStyleIdx="0" presStyleCnt="4">
        <dgm:presLayoutVars>
          <dgm:bulletEnabled val="1"/>
        </dgm:presLayoutVars>
      </dgm:prSet>
      <dgm:spPr/>
    </dgm:pt>
    <dgm:pt modelId="{92DCC6D0-6E71-4FD7-A0CC-F942AC46FAD5}" type="pres">
      <dgm:prSet presAssocID="{F8C4230E-77C4-4400-8168-3B837B69300F}" presName="accent_1" presStyleCnt="0"/>
      <dgm:spPr/>
    </dgm:pt>
    <dgm:pt modelId="{DEE6974E-1D20-4F80-A4A0-4091D1328B24}" type="pres">
      <dgm:prSet presAssocID="{F8C4230E-77C4-4400-8168-3B837B69300F}" presName="accentRepeatNode" presStyleLbl="solidFgAcc1" presStyleIdx="0" presStyleCnt="4"/>
      <dgm:spPr>
        <a:solidFill>
          <a:schemeClr val="accent1"/>
        </a:solidFill>
      </dgm:spPr>
    </dgm:pt>
    <dgm:pt modelId="{A4D6537D-282B-4C85-889F-A60CC5E5C81F}" type="pres">
      <dgm:prSet presAssocID="{847BE44F-E631-4A9E-B689-6C4D81D4A14F}" presName="text_2" presStyleLbl="node1" presStyleIdx="1" presStyleCnt="4">
        <dgm:presLayoutVars>
          <dgm:bulletEnabled val="1"/>
        </dgm:presLayoutVars>
      </dgm:prSet>
      <dgm:spPr/>
    </dgm:pt>
    <dgm:pt modelId="{3383100E-430E-4686-B750-7C9690D18B6B}" type="pres">
      <dgm:prSet presAssocID="{847BE44F-E631-4A9E-B689-6C4D81D4A14F}" presName="accent_2" presStyleCnt="0"/>
      <dgm:spPr/>
    </dgm:pt>
    <dgm:pt modelId="{11090B4C-2A93-4C41-8A17-553CB7831136}" type="pres">
      <dgm:prSet presAssocID="{847BE44F-E631-4A9E-B689-6C4D81D4A14F}" presName="accentRepeatNode" presStyleLbl="solidFgAcc1" presStyleIdx="1" presStyleCnt="4"/>
      <dgm:spPr>
        <a:solidFill>
          <a:schemeClr val="accent1"/>
        </a:solidFill>
      </dgm:spPr>
    </dgm:pt>
    <dgm:pt modelId="{37D84506-02D1-47DC-AF4A-C6B555BF32AC}" type="pres">
      <dgm:prSet presAssocID="{E247D6CE-9360-4C61-A50A-B4A2DB46077B}" presName="text_3" presStyleLbl="node1" presStyleIdx="2" presStyleCnt="4">
        <dgm:presLayoutVars>
          <dgm:bulletEnabled val="1"/>
        </dgm:presLayoutVars>
      </dgm:prSet>
      <dgm:spPr/>
    </dgm:pt>
    <dgm:pt modelId="{BAE029AA-2227-4184-8FC6-531A7303EBDB}" type="pres">
      <dgm:prSet presAssocID="{E247D6CE-9360-4C61-A50A-B4A2DB46077B}" presName="accent_3" presStyleCnt="0"/>
      <dgm:spPr/>
    </dgm:pt>
    <dgm:pt modelId="{F5571F8F-9FA5-47F3-9659-C1548A871F8E}" type="pres">
      <dgm:prSet presAssocID="{E247D6CE-9360-4C61-A50A-B4A2DB46077B}" presName="accentRepeatNode" presStyleLbl="solidFgAcc1" presStyleIdx="2" presStyleCnt="4"/>
      <dgm:spPr>
        <a:solidFill>
          <a:schemeClr val="accent1"/>
        </a:solidFill>
      </dgm:spPr>
    </dgm:pt>
    <dgm:pt modelId="{266C4B01-0FC5-4738-9089-D47D332C0874}" type="pres">
      <dgm:prSet presAssocID="{6FEDE27B-6F49-4A81-83EF-AA7432018867}" presName="text_4" presStyleLbl="node1" presStyleIdx="3" presStyleCnt="4">
        <dgm:presLayoutVars>
          <dgm:bulletEnabled val="1"/>
        </dgm:presLayoutVars>
      </dgm:prSet>
      <dgm:spPr/>
    </dgm:pt>
    <dgm:pt modelId="{AAF814D8-4576-425C-B871-28E9CBFAF06B}" type="pres">
      <dgm:prSet presAssocID="{6FEDE27B-6F49-4A81-83EF-AA7432018867}" presName="accent_4" presStyleCnt="0"/>
      <dgm:spPr/>
    </dgm:pt>
    <dgm:pt modelId="{14BE4EB0-6ED9-4499-A22C-B9C90453FDC5}" type="pres">
      <dgm:prSet presAssocID="{6FEDE27B-6F49-4A81-83EF-AA7432018867}" presName="accentRepeatNode" presStyleLbl="solidFgAcc1" presStyleIdx="3" presStyleCnt="4"/>
      <dgm:spPr>
        <a:solidFill>
          <a:schemeClr val="accent1"/>
        </a:solidFill>
      </dgm:spPr>
    </dgm:pt>
  </dgm:ptLst>
  <dgm:cxnLst>
    <dgm:cxn modelId="{0FEF2518-1B0D-43B3-A094-894E16DFDED3}" type="presOf" srcId="{6FEDE27B-6F49-4A81-83EF-AA7432018867}" destId="{266C4B01-0FC5-4738-9089-D47D332C0874}" srcOrd="0" destOrd="0" presId="urn:microsoft.com/office/officeart/2008/layout/VerticalCurvedList"/>
    <dgm:cxn modelId="{5F9B121C-C2FA-45C0-A0F5-C5414E812960}" type="presOf" srcId="{5D3DDBA1-64CC-489D-994C-1D2DE30723D6}" destId="{A13EC250-865A-484A-903D-34ADBACFB614}" srcOrd="0" destOrd="0" presId="urn:microsoft.com/office/officeart/2008/layout/VerticalCurvedList"/>
    <dgm:cxn modelId="{C1B36B46-BCD0-43E3-9CCF-37ADAE99E7FB}" type="presOf" srcId="{6790F2BA-40FA-46D3-89FB-F28DFE5F4699}" destId="{35D3DF71-3982-4503-AFB0-2C3594DA54C4}" srcOrd="0" destOrd="0" presId="urn:microsoft.com/office/officeart/2008/layout/VerticalCurvedList"/>
    <dgm:cxn modelId="{EBA9A87C-B2A8-41CC-AE0D-EB4551BBB775}" srcId="{5D3DDBA1-64CC-489D-994C-1D2DE30723D6}" destId="{E247D6CE-9360-4C61-A50A-B4A2DB46077B}" srcOrd="2" destOrd="0" parTransId="{667048F1-E5DD-4C72-9717-C45DF55B3058}" sibTransId="{8DA7636F-CD29-493D-9130-3DC5165EDD2E}"/>
    <dgm:cxn modelId="{68569D91-9D7D-40E0-B232-76B55EBD93EB}" srcId="{5D3DDBA1-64CC-489D-994C-1D2DE30723D6}" destId="{6FEDE27B-6F49-4A81-83EF-AA7432018867}" srcOrd="3" destOrd="0" parTransId="{3816675A-E01D-416E-881E-A6BB7C575366}" sibTransId="{00E241D2-7341-4A57-A6DF-10336B373A59}"/>
    <dgm:cxn modelId="{1710EBA1-2109-4A36-9F62-8756F70B62AD}" srcId="{5D3DDBA1-64CC-489D-994C-1D2DE30723D6}" destId="{F8C4230E-77C4-4400-8168-3B837B69300F}" srcOrd="0" destOrd="0" parTransId="{8BC1AE46-5BAD-4B0C-B57C-F9B3A90C7169}" sibTransId="{6790F2BA-40FA-46D3-89FB-F28DFE5F4699}"/>
    <dgm:cxn modelId="{53B4D9BC-2CFA-4AD9-BCAB-87664AED0040}" srcId="{5D3DDBA1-64CC-489D-994C-1D2DE30723D6}" destId="{847BE44F-E631-4A9E-B689-6C4D81D4A14F}" srcOrd="1" destOrd="0" parTransId="{60A04B17-F75E-4AEF-94B1-ABC0EE896B46}" sibTransId="{F7B70AB5-826C-432B-B845-CF668AD1ADE0}"/>
    <dgm:cxn modelId="{1B4D8BF4-2147-4DF1-AA0E-B643854578C9}" type="presOf" srcId="{F8C4230E-77C4-4400-8168-3B837B69300F}" destId="{04AA0A85-C0E5-4D0C-8C86-A1AEDD6CC1BA}" srcOrd="0" destOrd="0" presId="urn:microsoft.com/office/officeart/2008/layout/VerticalCurvedList"/>
    <dgm:cxn modelId="{E5BA59F6-D7E4-4CD3-AD07-9A6CE2904C62}" type="presOf" srcId="{847BE44F-E631-4A9E-B689-6C4D81D4A14F}" destId="{A4D6537D-282B-4C85-889F-A60CC5E5C81F}" srcOrd="0" destOrd="0" presId="urn:microsoft.com/office/officeart/2008/layout/VerticalCurvedList"/>
    <dgm:cxn modelId="{561352FF-5DF6-4995-B259-007D7679DDBB}" type="presOf" srcId="{E247D6CE-9360-4C61-A50A-B4A2DB46077B}" destId="{37D84506-02D1-47DC-AF4A-C6B555BF32AC}" srcOrd="0" destOrd="0" presId="urn:microsoft.com/office/officeart/2008/layout/VerticalCurvedList"/>
    <dgm:cxn modelId="{069016CE-A38B-47F3-BD57-8F91E8A410A6}" type="presParOf" srcId="{A13EC250-865A-484A-903D-34ADBACFB614}" destId="{BA911A1F-168D-4C93-83A2-2D9FC22CB77D}" srcOrd="0" destOrd="0" presId="urn:microsoft.com/office/officeart/2008/layout/VerticalCurvedList"/>
    <dgm:cxn modelId="{1122ED31-5D5E-4FE0-9761-E26229622B07}" type="presParOf" srcId="{BA911A1F-168D-4C93-83A2-2D9FC22CB77D}" destId="{C93EA2E1-6CE1-4073-AB0B-42EB1F8D514D}" srcOrd="0" destOrd="0" presId="urn:microsoft.com/office/officeart/2008/layout/VerticalCurvedList"/>
    <dgm:cxn modelId="{5FA64800-4C05-41BE-8784-BE5A78926978}" type="presParOf" srcId="{C93EA2E1-6CE1-4073-AB0B-42EB1F8D514D}" destId="{1412BFA0-0F80-424F-B19F-906815238A83}" srcOrd="0" destOrd="0" presId="urn:microsoft.com/office/officeart/2008/layout/VerticalCurvedList"/>
    <dgm:cxn modelId="{9BD2F74E-254E-4B0F-9E4F-4AB38BD5E415}" type="presParOf" srcId="{C93EA2E1-6CE1-4073-AB0B-42EB1F8D514D}" destId="{35D3DF71-3982-4503-AFB0-2C3594DA54C4}" srcOrd="1" destOrd="0" presId="urn:microsoft.com/office/officeart/2008/layout/VerticalCurvedList"/>
    <dgm:cxn modelId="{50428310-92E4-4D10-8C19-59707F88A043}" type="presParOf" srcId="{C93EA2E1-6CE1-4073-AB0B-42EB1F8D514D}" destId="{67D1C97F-122B-425A-A1EA-ECB16A1663B8}" srcOrd="2" destOrd="0" presId="urn:microsoft.com/office/officeart/2008/layout/VerticalCurvedList"/>
    <dgm:cxn modelId="{582230C6-281A-4AEB-8C98-4CB63255305A}" type="presParOf" srcId="{C93EA2E1-6CE1-4073-AB0B-42EB1F8D514D}" destId="{2B5198D7-330E-4BA4-A316-09A9CD583694}" srcOrd="3" destOrd="0" presId="urn:microsoft.com/office/officeart/2008/layout/VerticalCurvedList"/>
    <dgm:cxn modelId="{0CDF66F8-FEA6-4BC5-9D57-4F346F4ED597}" type="presParOf" srcId="{BA911A1F-168D-4C93-83A2-2D9FC22CB77D}" destId="{04AA0A85-C0E5-4D0C-8C86-A1AEDD6CC1BA}" srcOrd="1" destOrd="0" presId="urn:microsoft.com/office/officeart/2008/layout/VerticalCurvedList"/>
    <dgm:cxn modelId="{2184967F-F4FE-4B3B-80CF-6E4352CD6C1C}" type="presParOf" srcId="{BA911A1F-168D-4C93-83A2-2D9FC22CB77D}" destId="{92DCC6D0-6E71-4FD7-A0CC-F942AC46FAD5}" srcOrd="2" destOrd="0" presId="urn:microsoft.com/office/officeart/2008/layout/VerticalCurvedList"/>
    <dgm:cxn modelId="{99171630-6F9F-49DB-B3D7-E66F725A601F}" type="presParOf" srcId="{92DCC6D0-6E71-4FD7-A0CC-F942AC46FAD5}" destId="{DEE6974E-1D20-4F80-A4A0-4091D1328B24}" srcOrd="0" destOrd="0" presId="urn:microsoft.com/office/officeart/2008/layout/VerticalCurvedList"/>
    <dgm:cxn modelId="{3D3EAD8E-9D43-4ADB-B4EE-811BCDDE793E}" type="presParOf" srcId="{BA911A1F-168D-4C93-83A2-2D9FC22CB77D}" destId="{A4D6537D-282B-4C85-889F-A60CC5E5C81F}" srcOrd="3" destOrd="0" presId="urn:microsoft.com/office/officeart/2008/layout/VerticalCurvedList"/>
    <dgm:cxn modelId="{70EC15AB-7559-495C-9C64-D3F15A35356C}" type="presParOf" srcId="{BA911A1F-168D-4C93-83A2-2D9FC22CB77D}" destId="{3383100E-430E-4686-B750-7C9690D18B6B}" srcOrd="4" destOrd="0" presId="urn:microsoft.com/office/officeart/2008/layout/VerticalCurvedList"/>
    <dgm:cxn modelId="{E54FF214-2248-48AE-95E8-8E1663256B55}" type="presParOf" srcId="{3383100E-430E-4686-B750-7C9690D18B6B}" destId="{11090B4C-2A93-4C41-8A17-553CB7831136}" srcOrd="0" destOrd="0" presId="urn:microsoft.com/office/officeart/2008/layout/VerticalCurvedList"/>
    <dgm:cxn modelId="{1481E9DE-7305-4C3C-B7F9-A6467FA44803}" type="presParOf" srcId="{BA911A1F-168D-4C93-83A2-2D9FC22CB77D}" destId="{37D84506-02D1-47DC-AF4A-C6B555BF32AC}" srcOrd="5" destOrd="0" presId="urn:microsoft.com/office/officeart/2008/layout/VerticalCurvedList"/>
    <dgm:cxn modelId="{DC1C9ED6-C615-4CFA-8A38-DFDE08AC110A}" type="presParOf" srcId="{BA911A1F-168D-4C93-83A2-2D9FC22CB77D}" destId="{BAE029AA-2227-4184-8FC6-531A7303EBDB}" srcOrd="6" destOrd="0" presId="urn:microsoft.com/office/officeart/2008/layout/VerticalCurvedList"/>
    <dgm:cxn modelId="{284DBB8A-C9EB-48B0-B432-D051E885D175}" type="presParOf" srcId="{BAE029AA-2227-4184-8FC6-531A7303EBDB}" destId="{F5571F8F-9FA5-47F3-9659-C1548A871F8E}" srcOrd="0" destOrd="0" presId="urn:microsoft.com/office/officeart/2008/layout/VerticalCurvedList"/>
    <dgm:cxn modelId="{7F717438-5484-4954-8A31-B9BBFCCFE230}" type="presParOf" srcId="{BA911A1F-168D-4C93-83A2-2D9FC22CB77D}" destId="{266C4B01-0FC5-4738-9089-D47D332C0874}" srcOrd="7" destOrd="0" presId="urn:microsoft.com/office/officeart/2008/layout/VerticalCurvedList"/>
    <dgm:cxn modelId="{8717FD7A-6A1D-458E-B888-354481C0542D}" type="presParOf" srcId="{BA911A1F-168D-4C93-83A2-2D9FC22CB77D}" destId="{AAF814D8-4576-425C-B871-28E9CBFAF06B}" srcOrd="8" destOrd="0" presId="urn:microsoft.com/office/officeart/2008/layout/VerticalCurvedList"/>
    <dgm:cxn modelId="{7DE2B27F-6FBF-42BD-8A42-317A88A5A1D0}" type="presParOf" srcId="{AAF814D8-4576-425C-B871-28E9CBFAF06B}" destId="{14BE4EB0-6ED9-4499-A22C-B9C90453FDC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3641E-2400-4900-B47F-19C29440920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9D5B98EB-B73D-4583-B7AB-3D551872C789}">
      <dgm:prSet phldrT="[文本]"/>
      <dgm:spPr/>
      <dgm:t>
        <a:bodyPr/>
        <a:lstStyle/>
        <a:p>
          <a:r>
            <a:rPr lang="en-US" altLang="zh-CN" b="1" dirty="0">
              <a:solidFill>
                <a:schemeClr val="bg1"/>
              </a:solidFill>
              <a:latin typeface="微软雅黑" panose="020B0503020204020204" pitchFamily="34" charset="-122"/>
              <a:ea typeface="微软雅黑" panose="020B0503020204020204" pitchFamily="34" charset="-122"/>
            </a:rPr>
            <a:t>5.2    </a:t>
          </a:r>
          <a:r>
            <a:rPr lang="zh-CN" altLang="en-US" b="1" dirty="0">
              <a:solidFill>
                <a:schemeClr val="bg1"/>
              </a:solidFill>
              <a:latin typeface="微软雅黑" panose="020B0503020204020204" pitchFamily="34" charset="-122"/>
              <a:ea typeface="微软雅黑" panose="020B0503020204020204" pitchFamily="34" charset="-122"/>
            </a:rPr>
            <a:t>需求评审</a:t>
          </a:r>
          <a:endParaRPr lang="zh-CN" altLang="en-US" dirty="0">
            <a:solidFill>
              <a:schemeClr val="bg1"/>
            </a:solidFill>
          </a:endParaRPr>
        </a:p>
      </dgm:t>
    </dgm:pt>
    <dgm:pt modelId="{D28C7ADC-B4B1-4DB3-A1B0-CDCB9B6BD2EF}" type="parTrans" cxnId="{3B473816-A101-4801-ACE9-8919EBF7E007}">
      <dgm:prSet/>
      <dgm:spPr/>
      <dgm:t>
        <a:bodyPr/>
        <a:lstStyle/>
        <a:p>
          <a:endParaRPr lang="zh-CN" altLang="en-US"/>
        </a:p>
      </dgm:t>
    </dgm:pt>
    <dgm:pt modelId="{0FBD9EC8-41A7-4CA8-8748-40629C89F171}" type="sibTrans" cxnId="{3B473816-A101-4801-ACE9-8919EBF7E007}">
      <dgm:prSet/>
      <dgm:spPr/>
      <dgm:t>
        <a:bodyPr/>
        <a:lstStyle/>
        <a:p>
          <a:endParaRPr lang="zh-CN" altLang="en-US"/>
        </a:p>
      </dgm:t>
    </dgm:pt>
    <dgm:pt modelId="{A644DE35-293E-4B0C-8E8B-89D006DBAC2F}">
      <dgm:prSet phldrT="[文本]"/>
      <dgm:spPr/>
      <dgm:t>
        <a:bodyPr/>
        <a:lstStyle/>
        <a:p>
          <a:r>
            <a:rPr lang="en-US" altLang="zh-CN" b="1" dirty="0">
              <a:solidFill>
                <a:srgbClr val="FFFF00"/>
              </a:solidFill>
              <a:latin typeface="微软雅黑" panose="020B0503020204020204" pitchFamily="34" charset="-122"/>
              <a:ea typeface="微软雅黑" panose="020B0503020204020204" pitchFamily="34" charset="-122"/>
            </a:rPr>
            <a:t>5.3    </a:t>
          </a:r>
          <a:r>
            <a:rPr lang="zh-CN" altLang="en-US" b="1" dirty="0">
              <a:solidFill>
                <a:srgbClr val="FFFF00"/>
              </a:solidFill>
              <a:latin typeface="微软雅黑" panose="020B0503020204020204" pitchFamily="34" charset="-122"/>
              <a:ea typeface="微软雅黑" panose="020B0503020204020204" pitchFamily="34" charset="-122"/>
            </a:rPr>
            <a:t>测试需求</a:t>
          </a:r>
          <a:endParaRPr lang="zh-CN" altLang="en-US" dirty="0">
            <a:solidFill>
              <a:srgbClr val="FFFF00"/>
            </a:solidFill>
          </a:endParaRPr>
        </a:p>
      </dgm:t>
    </dgm:pt>
    <dgm:pt modelId="{1015C721-CCF1-4BA6-8F1B-00566F063CD1}" type="parTrans" cxnId="{1FC83DB0-5BC6-4A62-83C7-8B778B18F616}">
      <dgm:prSet/>
      <dgm:spPr/>
      <dgm:t>
        <a:bodyPr/>
        <a:lstStyle/>
        <a:p>
          <a:endParaRPr lang="zh-CN" altLang="en-US"/>
        </a:p>
      </dgm:t>
    </dgm:pt>
    <dgm:pt modelId="{78A7DBD8-37F5-4780-8F78-243126CDD647}" type="sibTrans" cxnId="{1FC83DB0-5BC6-4A62-83C7-8B778B18F616}">
      <dgm:prSet/>
      <dgm:spPr/>
      <dgm:t>
        <a:bodyPr/>
        <a:lstStyle/>
        <a:p>
          <a:endParaRPr lang="zh-CN" altLang="en-US"/>
        </a:p>
      </dgm:t>
    </dgm:pt>
    <dgm:pt modelId="{587936BE-3BAB-40CB-95CD-AD8441EFAA1E}">
      <dgm:prSet phldrT="[文本]" custT="1"/>
      <dgm:spPr/>
      <dgm:t>
        <a:bodyPr/>
        <a:lstStyle/>
        <a:p>
          <a:r>
            <a:rPr lang="en-US" altLang="zh-CN" sz="4100" b="1" kern="1200" dirty="0">
              <a:solidFill>
                <a:schemeClr val="bg1"/>
              </a:solidFill>
              <a:latin typeface="微软雅黑" panose="020B0503020204020204" pitchFamily="34" charset="-122"/>
              <a:ea typeface="微软雅黑" panose="020B0503020204020204" pitchFamily="34" charset="-122"/>
            </a:rPr>
            <a:t>5.1</a:t>
          </a:r>
          <a:r>
            <a:rPr lang="zh-CN" altLang="en-US" sz="4100" b="1" kern="1200" dirty="0">
              <a:solidFill>
                <a:schemeClr val="bg1"/>
              </a:solidFill>
              <a:latin typeface="微软雅黑" panose="020B0503020204020204" pitchFamily="34" charset="-122"/>
              <a:ea typeface="微软雅黑" panose="020B0503020204020204" pitchFamily="34" charset="-122"/>
            </a:rPr>
            <a:t>、</a:t>
          </a:r>
          <a:r>
            <a:rPr lang="en-US" altLang="zh-CN" sz="4100" b="1" kern="1200" dirty="0">
              <a:solidFill>
                <a:schemeClr val="bg1"/>
              </a:solidFill>
              <a:latin typeface="微软雅黑" panose="020B0503020204020204" pitchFamily="34" charset="-122"/>
              <a:ea typeface="微软雅黑" panose="020B0503020204020204" pitchFamily="34" charset="-122"/>
            </a:rPr>
            <a:t> </a:t>
          </a:r>
          <a:r>
            <a:rPr lang="zh-CN" altLang="en-US" sz="4100" b="1" kern="1200" dirty="0">
              <a:solidFill>
                <a:schemeClr val="bg1"/>
              </a:solidFill>
              <a:latin typeface="微软雅黑" panose="020B0503020204020204" pitchFamily="34" charset="-122"/>
              <a:ea typeface="微软雅黑" panose="020B0503020204020204" pitchFamily="34" charset="-122"/>
              <a:cs typeface="+mn-cs"/>
            </a:rPr>
            <a:t>需求验证的提出</a:t>
          </a:r>
        </a:p>
      </dgm:t>
    </dgm:pt>
    <dgm:pt modelId="{8153E377-271F-46E0-B369-E28F3C111749}" type="sibTrans" cxnId="{39F565C9-17C1-4429-9026-4F966A5EA804}">
      <dgm:prSet/>
      <dgm:spPr/>
      <dgm:t>
        <a:bodyPr/>
        <a:lstStyle/>
        <a:p>
          <a:endParaRPr lang="zh-CN" altLang="en-US"/>
        </a:p>
      </dgm:t>
    </dgm:pt>
    <dgm:pt modelId="{7FE91F31-79FE-4ABA-8739-623667121E03}" type="parTrans" cxnId="{39F565C9-17C1-4429-9026-4F966A5EA804}">
      <dgm:prSet/>
      <dgm:spPr/>
      <dgm:t>
        <a:bodyPr/>
        <a:lstStyle/>
        <a:p>
          <a:endParaRPr lang="zh-CN" altLang="en-US"/>
        </a:p>
      </dgm:t>
    </dgm:pt>
    <dgm:pt modelId="{FE3E439F-0309-426A-90E0-6099097172ED}" type="pres">
      <dgm:prSet presAssocID="{C833641E-2400-4900-B47F-19C294409209}" presName="linear" presStyleCnt="0">
        <dgm:presLayoutVars>
          <dgm:dir/>
          <dgm:animLvl val="lvl"/>
          <dgm:resizeHandles val="exact"/>
        </dgm:presLayoutVars>
      </dgm:prSet>
      <dgm:spPr/>
    </dgm:pt>
    <dgm:pt modelId="{3B6E563B-AD1B-4B09-9E9F-7F7C2A2F2B56}" type="pres">
      <dgm:prSet presAssocID="{587936BE-3BAB-40CB-95CD-AD8441EFAA1E}" presName="parentLin" presStyleCnt="0"/>
      <dgm:spPr/>
    </dgm:pt>
    <dgm:pt modelId="{6EC7439C-25BC-4DC1-BCF1-6B70126606FE}" type="pres">
      <dgm:prSet presAssocID="{587936BE-3BAB-40CB-95CD-AD8441EFAA1E}" presName="parentLeftMargin" presStyleLbl="node1" presStyleIdx="0" presStyleCnt="3"/>
      <dgm:spPr/>
    </dgm:pt>
    <dgm:pt modelId="{CCAA6679-3D53-4CA8-8A03-4A1CD79AD673}" type="pres">
      <dgm:prSet presAssocID="{587936BE-3BAB-40CB-95CD-AD8441EFAA1E}" presName="parentText" presStyleLbl="node1" presStyleIdx="0" presStyleCnt="3" custScaleX="103979" custLinFactNeighborX="2857" custLinFactNeighborY="18885">
        <dgm:presLayoutVars>
          <dgm:chMax val="0"/>
          <dgm:bulletEnabled val="1"/>
        </dgm:presLayoutVars>
      </dgm:prSet>
      <dgm:spPr/>
    </dgm:pt>
    <dgm:pt modelId="{C17C0B6F-79C7-4E4B-8F3E-3E1EB7920CCC}" type="pres">
      <dgm:prSet presAssocID="{587936BE-3BAB-40CB-95CD-AD8441EFAA1E}" presName="negativeSpace" presStyleCnt="0"/>
      <dgm:spPr/>
    </dgm:pt>
    <dgm:pt modelId="{D53C8BC9-55B3-4B76-9C32-7F97B92CD76B}" type="pres">
      <dgm:prSet presAssocID="{587936BE-3BAB-40CB-95CD-AD8441EFAA1E}" presName="childText" presStyleLbl="conFgAcc1" presStyleIdx="0" presStyleCnt="3">
        <dgm:presLayoutVars>
          <dgm:bulletEnabled val="1"/>
        </dgm:presLayoutVars>
      </dgm:prSet>
      <dgm:spPr/>
    </dgm:pt>
    <dgm:pt modelId="{C9393D01-3830-4CAD-9A50-83CFA30A0FC2}" type="pres">
      <dgm:prSet presAssocID="{8153E377-271F-46E0-B369-E28F3C111749}" presName="spaceBetweenRectangles" presStyleCnt="0"/>
      <dgm:spPr/>
    </dgm:pt>
    <dgm:pt modelId="{0D67BAE7-8DEF-4C18-900B-11D4351F1F66}" type="pres">
      <dgm:prSet presAssocID="{9D5B98EB-B73D-4583-B7AB-3D551872C789}" presName="parentLin" presStyleCnt="0"/>
      <dgm:spPr/>
    </dgm:pt>
    <dgm:pt modelId="{94A3FB88-A696-4252-832F-0F2F679BCEF6}" type="pres">
      <dgm:prSet presAssocID="{9D5B98EB-B73D-4583-B7AB-3D551872C789}" presName="parentLeftMargin" presStyleLbl="node1" presStyleIdx="0" presStyleCnt="3"/>
      <dgm:spPr/>
    </dgm:pt>
    <dgm:pt modelId="{A9C447B2-A148-462A-9CFE-F4411CC9C9F3}" type="pres">
      <dgm:prSet presAssocID="{9D5B98EB-B73D-4583-B7AB-3D551872C789}" presName="parentText" presStyleLbl="node1" presStyleIdx="1" presStyleCnt="3" custScaleX="105185">
        <dgm:presLayoutVars>
          <dgm:chMax val="0"/>
          <dgm:bulletEnabled val="1"/>
        </dgm:presLayoutVars>
      </dgm:prSet>
      <dgm:spPr/>
    </dgm:pt>
    <dgm:pt modelId="{791E556D-6A3A-4531-9070-3F6CBCD7D69A}" type="pres">
      <dgm:prSet presAssocID="{9D5B98EB-B73D-4583-B7AB-3D551872C789}" presName="negativeSpace" presStyleCnt="0"/>
      <dgm:spPr/>
    </dgm:pt>
    <dgm:pt modelId="{46099E72-7618-495E-8DB9-D38F8B4E8288}" type="pres">
      <dgm:prSet presAssocID="{9D5B98EB-B73D-4583-B7AB-3D551872C789}" presName="childText" presStyleLbl="conFgAcc1" presStyleIdx="1" presStyleCnt="3">
        <dgm:presLayoutVars>
          <dgm:bulletEnabled val="1"/>
        </dgm:presLayoutVars>
      </dgm:prSet>
      <dgm:spPr/>
    </dgm:pt>
    <dgm:pt modelId="{DB3B8767-5201-4473-81DE-EC5567702DDB}" type="pres">
      <dgm:prSet presAssocID="{0FBD9EC8-41A7-4CA8-8748-40629C89F171}" presName="spaceBetweenRectangles" presStyleCnt="0"/>
      <dgm:spPr/>
    </dgm:pt>
    <dgm:pt modelId="{EBFB8C56-9587-43FE-A242-F7BBBCF7EA6F}" type="pres">
      <dgm:prSet presAssocID="{A644DE35-293E-4B0C-8E8B-89D006DBAC2F}" presName="parentLin" presStyleCnt="0"/>
      <dgm:spPr/>
    </dgm:pt>
    <dgm:pt modelId="{7554141C-8B5C-4135-8B4F-176175B16A3D}" type="pres">
      <dgm:prSet presAssocID="{A644DE35-293E-4B0C-8E8B-89D006DBAC2F}" presName="parentLeftMargin" presStyleLbl="node1" presStyleIdx="1" presStyleCnt="3"/>
      <dgm:spPr/>
    </dgm:pt>
    <dgm:pt modelId="{AAA984DA-85FE-4570-A7C5-4B32A3C5A992}" type="pres">
      <dgm:prSet presAssocID="{A644DE35-293E-4B0C-8E8B-89D006DBAC2F}" presName="parentText" presStyleLbl="node1" presStyleIdx="2" presStyleCnt="3" custScaleX="105817">
        <dgm:presLayoutVars>
          <dgm:chMax val="0"/>
          <dgm:bulletEnabled val="1"/>
        </dgm:presLayoutVars>
      </dgm:prSet>
      <dgm:spPr/>
    </dgm:pt>
    <dgm:pt modelId="{C10A33E2-8024-4256-9727-0183A4B3400F}" type="pres">
      <dgm:prSet presAssocID="{A644DE35-293E-4B0C-8E8B-89D006DBAC2F}" presName="negativeSpace" presStyleCnt="0"/>
      <dgm:spPr/>
    </dgm:pt>
    <dgm:pt modelId="{42895801-22B3-416F-9EF1-B49749D64261}" type="pres">
      <dgm:prSet presAssocID="{A644DE35-293E-4B0C-8E8B-89D006DBAC2F}" presName="childText" presStyleLbl="conFgAcc1" presStyleIdx="2" presStyleCnt="3">
        <dgm:presLayoutVars>
          <dgm:bulletEnabled val="1"/>
        </dgm:presLayoutVars>
      </dgm:prSet>
      <dgm:spPr/>
    </dgm:pt>
  </dgm:ptLst>
  <dgm:cxnLst>
    <dgm:cxn modelId="{3B473816-A101-4801-ACE9-8919EBF7E007}" srcId="{C833641E-2400-4900-B47F-19C294409209}" destId="{9D5B98EB-B73D-4583-B7AB-3D551872C789}" srcOrd="1" destOrd="0" parTransId="{D28C7ADC-B4B1-4DB3-A1B0-CDCB9B6BD2EF}" sibTransId="{0FBD9EC8-41A7-4CA8-8748-40629C89F171}"/>
    <dgm:cxn modelId="{CBAB312E-0BE4-484E-A406-147BB9A436E8}" type="presOf" srcId="{C833641E-2400-4900-B47F-19C294409209}" destId="{FE3E439F-0309-426A-90E0-6099097172ED}" srcOrd="0" destOrd="0" presId="urn:microsoft.com/office/officeart/2005/8/layout/list1"/>
    <dgm:cxn modelId="{77C86F6B-18A4-4153-A0F6-DE18067018A7}" type="presOf" srcId="{9D5B98EB-B73D-4583-B7AB-3D551872C789}" destId="{A9C447B2-A148-462A-9CFE-F4411CC9C9F3}" srcOrd="1" destOrd="0" presId="urn:microsoft.com/office/officeart/2005/8/layout/list1"/>
    <dgm:cxn modelId="{8A57C36B-9874-47C7-86C0-AF3490D3F224}" type="presOf" srcId="{A644DE35-293E-4B0C-8E8B-89D006DBAC2F}" destId="{7554141C-8B5C-4135-8B4F-176175B16A3D}" srcOrd="0" destOrd="0" presId="urn:microsoft.com/office/officeart/2005/8/layout/list1"/>
    <dgm:cxn modelId="{C1D549A8-2DC0-4F56-AF65-4C007AFE8D85}" type="presOf" srcId="{9D5B98EB-B73D-4583-B7AB-3D551872C789}" destId="{94A3FB88-A696-4252-832F-0F2F679BCEF6}" srcOrd="0" destOrd="0" presId="urn:microsoft.com/office/officeart/2005/8/layout/list1"/>
    <dgm:cxn modelId="{1FC83DB0-5BC6-4A62-83C7-8B778B18F616}" srcId="{C833641E-2400-4900-B47F-19C294409209}" destId="{A644DE35-293E-4B0C-8E8B-89D006DBAC2F}" srcOrd="2" destOrd="0" parTransId="{1015C721-CCF1-4BA6-8F1B-00566F063CD1}" sibTransId="{78A7DBD8-37F5-4780-8F78-243126CDD647}"/>
    <dgm:cxn modelId="{30CA4EB3-6BC4-4DCD-A5C5-A18DED0D2A44}" type="presOf" srcId="{A644DE35-293E-4B0C-8E8B-89D006DBAC2F}" destId="{AAA984DA-85FE-4570-A7C5-4B32A3C5A992}" srcOrd="1" destOrd="0" presId="urn:microsoft.com/office/officeart/2005/8/layout/list1"/>
    <dgm:cxn modelId="{F4ED49B7-5F1B-4EB9-8E5B-794E0DD9FF5F}" type="presOf" srcId="{587936BE-3BAB-40CB-95CD-AD8441EFAA1E}" destId="{CCAA6679-3D53-4CA8-8A03-4A1CD79AD673}" srcOrd="1" destOrd="0" presId="urn:microsoft.com/office/officeart/2005/8/layout/list1"/>
    <dgm:cxn modelId="{39F565C9-17C1-4429-9026-4F966A5EA804}" srcId="{C833641E-2400-4900-B47F-19C294409209}" destId="{587936BE-3BAB-40CB-95CD-AD8441EFAA1E}" srcOrd="0" destOrd="0" parTransId="{7FE91F31-79FE-4ABA-8739-623667121E03}" sibTransId="{8153E377-271F-46E0-B369-E28F3C111749}"/>
    <dgm:cxn modelId="{1C197EE9-4E53-4C97-84F0-3C0410DB8EF8}" type="presOf" srcId="{587936BE-3BAB-40CB-95CD-AD8441EFAA1E}" destId="{6EC7439C-25BC-4DC1-BCF1-6B70126606FE}" srcOrd="0" destOrd="0" presId="urn:microsoft.com/office/officeart/2005/8/layout/list1"/>
    <dgm:cxn modelId="{72618936-DC5C-44D4-892B-9B187B5AE33E}" type="presParOf" srcId="{FE3E439F-0309-426A-90E0-6099097172ED}" destId="{3B6E563B-AD1B-4B09-9E9F-7F7C2A2F2B56}" srcOrd="0" destOrd="0" presId="urn:microsoft.com/office/officeart/2005/8/layout/list1"/>
    <dgm:cxn modelId="{FDA31867-6935-461F-A797-29BE4F5EEB76}" type="presParOf" srcId="{3B6E563B-AD1B-4B09-9E9F-7F7C2A2F2B56}" destId="{6EC7439C-25BC-4DC1-BCF1-6B70126606FE}" srcOrd="0" destOrd="0" presId="urn:microsoft.com/office/officeart/2005/8/layout/list1"/>
    <dgm:cxn modelId="{8C50CCA5-382C-45A8-9B51-A13D4E36DA04}" type="presParOf" srcId="{3B6E563B-AD1B-4B09-9E9F-7F7C2A2F2B56}" destId="{CCAA6679-3D53-4CA8-8A03-4A1CD79AD673}" srcOrd="1" destOrd="0" presId="urn:microsoft.com/office/officeart/2005/8/layout/list1"/>
    <dgm:cxn modelId="{8EB95BC4-B112-4086-88C1-3CC6BA825A28}" type="presParOf" srcId="{FE3E439F-0309-426A-90E0-6099097172ED}" destId="{C17C0B6F-79C7-4E4B-8F3E-3E1EB7920CCC}" srcOrd="1" destOrd="0" presId="urn:microsoft.com/office/officeart/2005/8/layout/list1"/>
    <dgm:cxn modelId="{4D986D69-293A-4F5A-9F73-AD5253065347}" type="presParOf" srcId="{FE3E439F-0309-426A-90E0-6099097172ED}" destId="{D53C8BC9-55B3-4B76-9C32-7F97B92CD76B}" srcOrd="2" destOrd="0" presId="urn:microsoft.com/office/officeart/2005/8/layout/list1"/>
    <dgm:cxn modelId="{96AC3CBC-F61D-4456-BC10-B0F2BDA6915B}" type="presParOf" srcId="{FE3E439F-0309-426A-90E0-6099097172ED}" destId="{C9393D01-3830-4CAD-9A50-83CFA30A0FC2}" srcOrd="3" destOrd="0" presId="urn:microsoft.com/office/officeart/2005/8/layout/list1"/>
    <dgm:cxn modelId="{A2BECB14-AD20-4F3D-80EA-EEFC60062532}" type="presParOf" srcId="{FE3E439F-0309-426A-90E0-6099097172ED}" destId="{0D67BAE7-8DEF-4C18-900B-11D4351F1F66}" srcOrd="4" destOrd="0" presId="urn:microsoft.com/office/officeart/2005/8/layout/list1"/>
    <dgm:cxn modelId="{1890CB3F-65E3-41EE-A20C-433758280EF5}" type="presParOf" srcId="{0D67BAE7-8DEF-4C18-900B-11D4351F1F66}" destId="{94A3FB88-A696-4252-832F-0F2F679BCEF6}" srcOrd="0" destOrd="0" presId="urn:microsoft.com/office/officeart/2005/8/layout/list1"/>
    <dgm:cxn modelId="{025325DA-0A99-4E0F-AF02-6832B6337B19}" type="presParOf" srcId="{0D67BAE7-8DEF-4C18-900B-11D4351F1F66}" destId="{A9C447B2-A148-462A-9CFE-F4411CC9C9F3}" srcOrd="1" destOrd="0" presId="urn:microsoft.com/office/officeart/2005/8/layout/list1"/>
    <dgm:cxn modelId="{F043A7B1-FE07-4023-AAC3-8297675CD4D5}" type="presParOf" srcId="{FE3E439F-0309-426A-90E0-6099097172ED}" destId="{791E556D-6A3A-4531-9070-3F6CBCD7D69A}" srcOrd="5" destOrd="0" presId="urn:microsoft.com/office/officeart/2005/8/layout/list1"/>
    <dgm:cxn modelId="{13247C43-5A82-495E-B730-5293597436F0}" type="presParOf" srcId="{FE3E439F-0309-426A-90E0-6099097172ED}" destId="{46099E72-7618-495E-8DB9-D38F8B4E8288}" srcOrd="6" destOrd="0" presId="urn:microsoft.com/office/officeart/2005/8/layout/list1"/>
    <dgm:cxn modelId="{7F8F6806-D37D-4D04-B728-2A8484DDB2A0}" type="presParOf" srcId="{FE3E439F-0309-426A-90E0-6099097172ED}" destId="{DB3B8767-5201-4473-81DE-EC5567702DDB}" srcOrd="7" destOrd="0" presId="urn:microsoft.com/office/officeart/2005/8/layout/list1"/>
    <dgm:cxn modelId="{4D276B90-D79B-4FCB-96BC-7B42693234DD}" type="presParOf" srcId="{FE3E439F-0309-426A-90E0-6099097172ED}" destId="{EBFB8C56-9587-43FE-A242-F7BBBCF7EA6F}" srcOrd="8" destOrd="0" presId="urn:microsoft.com/office/officeart/2005/8/layout/list1"/>
    <dgm:cxn modelId="{FC507E48-EF07-4281-9698-E8AF3D66C4A7}" type="presParOf" srcId="{EBFB8C56-9587-43FE-A242-F7BBBCF7EA6F}" destId="{7554141C-8B5C-4135-8B4F-176175B16A3D}" srcOrd="0" destOrd="0" presId="urn:microsoft.com/office/officeart/2005/8/layout/list1"/>
    <dgm:cxn modelId="{0F62DC17-AC81-4375-8728-78F8F65A7E62}" type="presParOf" srcId="{EBFB8C56-9587-43FE-A242-F7BBBCF7EA6F}" destId="{AAA984DA-85FE-4570-A7C5-4B32A3C5A992}" srcOrd="1" destOrd="0" presId="urn:microsoft.com/office/officeart/2005/8/layout/list1"/>
    <dgm:cxn modelId="{F1D2ACCD-769A-406B-9208-A1AD0AF86C66}" type="presParOf" srcId="{FE3E439F-0309-426A-90E0-6099097172ED}" destId="{C10A33E2-8024-4256-9727-0183A4B3400F}" srcOrd="9" destOrd="0" presId="urn:microsoft.com/office/officeart/2005/8/layout/list1"/>
    <dgm:cxn modelId="{94DEBA5C-2A22-4BB7-90D4-BADA62E4295A}" type="presParOf" srcId="{FE3E439F-0309-426A-90E0-6099097172ED}" destId="{42895801-22B3-416F-9EF1-B49749D64261}"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8BC9-55B3-4B76-9C32-7F97B92CD76B}">
      <dsp:nvSpPr>
        <dsp:cNvPr id="0" name=""/>
        <dsp:cNvSpPr/>
      </dsp:nvSpPr>
      <dsp:spPr>
        <a:xfrm>
          <a:off x="0" y="63555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A6679-3D53-4CA8-8A03-4A1CD79AD673}">
      <dsp:nvSpPr>
        <dsp:cNvPr id="0" name=""/>
        <dsp:cNvSpPr/>
      </dsp:nvSpPr>
      <dsp:spPr>
        <a:xfrm>
          <a:off x="418010" y="258962"/>
          <a:ext cx="5915989"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4100" b="1" kern="1200" dirty="0">
              <a:solidFill>
                <a:srgbClr val="FFFF00"/>
              </a:solidFill>
              <a:latin typeface="微软雅黑" panose="020B0503020204020204" pitchFamily="34" charset="-122"/>
              <a:ea typeface="微软雅黑" panose="020B0503020204020204" pitchFamily="34" charset="-122"/>
            </a:rPr>
            <a:t>5.1</a:t>
          </a:r>
          <a:r>
            <a:rPr lang="zh-CN" altLang="en-US" sz="4100" b="1" kern="1200" dirty="0">
              <a:solidFill>
                <a:srgbClr val="FFFF00"/>
              </a:solidFill>
              <a:latin typeface="微软雅黑" panose="020B0503020204020204" pitchFamily="34" charset="-122"/>
              <a:ea typeface="微软雅黑" panose="020B0503020204020204" pitchFamily="34" charset="-122"/>
            </a:rPr>
            <a:t>、</a:t>
          </a:r>
          <a:r>
            <a:rPr lang="en-US" altLang="zh-CN" sz="4100" b="1" kern="1200" dirty="0">
              <a:solidFill>
                <a:srgbClr val="FFFF00"/>
              </a:solidFill>
              <a:latin typeface="微软雅黑" panose="020B0503020204020204" pitchFamily="34" charset="-122"/>
              <a:ea typeface="微软雅黑" panose="020B0503020204020204" pitchFamily="34" charset="-122"/>
            </a:rPr>
            <a:t> </a:t>
          </a:r>
          <a:r>
            <a:rPr lang="zh-CN" altLang="en-US" sz="4100" b="1" kern="1200" dirty="0">
              <a:solidFill>
                <a:srgbClr val="FFFF00"/>
              </a:solidFill>
              <a:latin typeface="微软雅黑" panose="020B0503020204020204" pitchFamily="34" charset="-122"/>
              <a:ea typeface="微软雅黑" panose="020B0503020204020204" pitchFamily="34" charset="-122"/>
              <a:cs typeface="+mn-cs"/>
            </a:rPr>
            <a:t>需求验证的提出</a:t>
          </a:r>
        </a:p>
      </dsp:txBody>
      <dsp:txXfrm>
        <a:off x="477093" y="318045"/>
        <a:ext cx="5797823" cy="1092154"/>
      </dsp:txXfrm>
    </dsp:sp>
    <dsp:sp modelId="{46099E72-7618-495E-8DB9-D38F8B4E8288}">
      <dsp:nvSpPr>
        <dsp:cNvPr id="0" name=""/>
        <dsp:cNvSpPr/>
      </dsp:nvSpPr>
      <dsp:spPr>
        <a:xfrm>
          <a:off x="0" y="249531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C447B2-A148-462A-9CFE-F4411CC9C9F3}">
      <dsp:nvSpPr>
        <dsp:cNvPr id="0" name=""/>
        <dsp:cNvSpPr/>
      </dsp:nvSpPr>
      <dsp:spPr>
        <a:xfrm>
          <a:off x="406400" y="1890153"/>
          <a:ext cx="5984605"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4100" b="1" kern="1200" dirty="0">
              <a:latin typeface="微软雅黑" panose="020B0503020204020204" pitchFamily="34" charset="-122"/>
              <a:ea typeface="微软雅黑" panose="020B0503020204020204" pitchFamily="34" charset="-122"/>
            </a:rPr>
            <a:t>5.2    </a:t>
          </a:r>
          <a:r>
            <a:rPr lang="zh-CN" altLang="en-US" sz="4100" b="1" kern="1200" dirty="0">
              <a:latin typeface="微软雅黑" panose="020B0503020204020204" pitchFamily="34" charset="-122"/>
              <a:ea typeface="微软雅黑" panose="020B0503020204020204" pitchFamily="34" charset="-122"/>
            </a:rPr>
            <a:t>需求评审</a:t>
          </a:r>
          <a:endParaRPr lang="zh-CN" altLang="en-US" sz="4100" kern="1200" dirty="0"/>
        </a:p>
      </dsp:txBody>
      <dsp:txXfrm>
        <a:off x="465483" y="1949236"/>
        <a:ext cx="5866439" cy="1092154"/>
      </dsp:txXfrm>
    </dsp:sp>
    <dsp:sp modelId="{42895801-22B3-416F-9EF1-B49749D64261}">
      <dsp:nvSpPr>
        <dsp:cNvPr id="0" name=""/>
        <dsp:cNvSpPr/>
      </dsp:nvSpPr>
      <dsp:spPr>
        <a:xfrm>
          <a:off x="0" y="435507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A984DA-85FE-4570-A7C5-4B32A3C5A992}">
      <dsp:nvSpPr>
        <dsp:cNvPr id="0" name=""/>
        <dsp:cNvSpPr/>
      </dsp:nvSpPr>
      <dsp:spPr>
        <a:xfrm>
          <a:off x="406400" y="3749913"/>
          <a:ext cx="6020564"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4100" b="1" kern="1200" dirty="0">
              <a:latin typeface="微软雅黑" panose="020B0503020204020204" pitchFamily="34" charset="-122"/>
              <a:ea typeface="微软雅黑" panose="020B0503020204020204" pitchFamily="34" charset="-122"/>
            </a:rPr>
            <a:t>5.3    </a:t>
          </a:r>
          <a:r>
            <a:rPr lang="zh-CN" altLang="en-US" sz="4100" b="1" kern="1200" dirty="0">
              <a:latin typeface="微软雅黑" panose="020B0503020204020204" pitchFamily="34" charset="-122"/>
              <a:ea typeface="微软雅黑" panose="020B0503020204020204" pitchFamily="34" charset="-122"/>
            </a:rPr>
            <a:t>测试需求</a:t>
          </a:r>
          <a:endParaRPr lang="zh-CN" altLang="en-US" sz="4100" kern="1200" dirty="0"/>
        </a:p>
      </dsp:txBody>
      <dsp:txXfrm>
        <a:off x="465483" y="3808996"/>
        <a:ext cx="5902398" cy="1092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2E656-6FE1-4158-9EDA-F745AB9F09D8}">
      <dsp:nvSpPr>
        <dsp:cNvPr id="0" name=""/>
        <dsp:cNvSpPr/>
      </dsp:nvSpPr>
      <dsp:spPr>
        <a:xfrm>
          <a:off x="0" y="1667"/>
          <a:ext cx="7528284" cy="905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altLang="zh-CN" sz="3600" kern="1200" dirty="0"/>
            <a:t>1</a:t>
          </a:r>
          <a:r>
            <a:rPr lang="zh-CN" altLang="en-US" sz="3600" kern="1200" dirty="0"/>
            <a:t>、文档</a:t>
          </a:r>
        </a:p>
      </dsp:txBody>
      <dsp:txXfrm>
        <a:off x="44207" y="45874"/>
        <a:ext cx="7439870" cy="817166"/>
      </dsp:txXfrm>
    </dsp:sp>
    <dsp:sp modelId="{227EC7B5-0D1F-4796-917F-E2AFDBCD12C6}">
      <dsp:nvSpPr>
        <dsp:cNvPr id="0" name=""/>
        <dsp:cNvSpPr/>
      </dsp:nvSpPr>
      <dsp:spPr>
        <a:xfrm>
          <a:off x="0" y="907247"/>
          <a:ext cx="7528284"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02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有效地利用文档，将通过沟通达成共识的信息文档化。</a:t>
          </a:r>
        </a:p>
      </dsp:txBody>
      <dsp:txXfrm>
        <a:off x="0" y="907247"/>
        <a:ext cx="7528284" cy="931500"/>
      </dsp:txXfrm>
    </dsp:sp>
    <dsp:sp modelId="{247D96AD-8D22-421A-B3E1-39D2A94E670E}">
      <dsp:nvSpPr>
        <dsp:cNvPr id="0" name=""/>
        <dsp:cNvSpPr/>
      </dsp:nvSpPr>
      <dsp:spPr>
        <a:xfrm>
          <a:off x="0" y="1838747"/>
          <a:ext cx="7528284" cy="905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altLang="zh-CN" sz="3600" kern="1200" dirty="0"/>
            <a:t>2</a:t>
          </a:r>
          <a:r>
            <a:rPr lang="zh-CN" altLang="en-US" sz="3600" kern="1200" dirty="0"/>
            <a:t>、</a:t>
          </a:r>
          <a:r>
            <a:rPr lang="en-US" altLang="zh-CN" sz="3600" kern="1200" dirty="0"/>
            <a:t>Review</a:t>
          </a:r>
          <a:endParaRPr lang="zh-CN" altLang="en-US" sz="3600" kern="1200" dirty="0"/>
        </a:p>
      </dsp:txBody>
      <dsp:txXfrm>
        <a:off x="44207" y="1882954"/>
        <a:ext cx="7439870" cy="817166"/>
      </dsp:txXfrm>
    </dsp:sp>
    <dsp:sp modelId="{646B2668-2324-4438-B3D6-8D7A67CDF699}">
      <dsp:nvSpPr>
        <dsp:cNvPr id="0" name=""/>
        <dsp:cNvSpPr/>
      </dsp:nvSpPr>
      <dsp:spPr>
        <a:xfrm>
          <a:off x="0" y="2744327"/>
          <a:ext cx="7528284" cy="227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02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即审查的意思，国内也翻译为“评审”。顾名思义，</a:t>
          </a:r>
          <a:r>
            <a:rPr lang="en-US" altLang="en-US" sz="2800" kern="1200" dirty="0"/>
            <a:t>Review</a:t>
          </a:r>
          <a:r>
            <a:rPr lang="zh-CN" altLang="en-US" sz="2800" kern="1200" dirty="0"/>
            <a:t>就是再（</a:t>
          </a:r>
          <a:r>
            <a:rPr lang="en-US" altLang="en-US" sz="2800" kern="1200" dirty="0"/>
            <a:t>Re</a:t>
          </a:r>
          <a:r>
            <a:rPr lang="zh-CN" altLang="en-US" sz="2800" kern="1200" dirty="0"/>
            <a:t>）看（</a:t>
          </a:r>
          <a:r>
            <a:rPr lang="en-US" altLang="en-US" sz="2800" kern="1200" dirty="0"/>
            <a:t>view</a:t>
          </a:r>
          <a:r>
            <a:rPr lang="zh-CN" altLang="en-US" sz="2800" kern="1200" dirty="0"/>
            <a:t>）一遍的意思，其本质含义是通过再次的审读，尽早地暴露出错误。</a:t>
          </a:r>
        </a:p>
        <a:p>
          <a:pPr marL="285750" lvl="1" indent="-285750" algn="l" defTabSz="1244600">
            <a:lnSpc>
              <a:spcPct val="90000"/>
            </a:lnSpc>
            <a:spcBef>
              <a:spcPct val="0"/>
            </a:spcBef>
            <a:spcAft>
              <a:spcPct val="20000"/>
            </a:spcAft>
            <a:buChar char="•"/>
          </a:pPr>
          <a:endParaRPr lang="zh-CN" altLang="en-US" sz="2800" kern="1200" dirty="0"/>
        </a:p>
      </dsp:txBody>
      <dsp:txXfrm>
        <a:off x="0" y="2744327"/>
        <a:ext cx="7528284" cy="2272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8BC9-55B3-4B76-9C32-7F97B92CD76B}">
      <dsp:nvSpPr>
        <dsp:cNvPr id="0" name=""/>
        <dsp:cNvSpPr/>
      </dsp:nvSpPr>
      <dsp:spPr>
        <a:xfrm>
          <a:off x="0" y="63555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A6679-3D53-4CA8-8A03-4A1CD79AD673}">
      <dsp:nvSpPr>
        <dsp:cNvPr id="0" name=""/>
        <dsp:cNvSpPr/>
      </dsp:nvSpPr>
      <dsp:spPr>
        <a:xfrm>
          <a:off x="418010" y="258962"/>
          <a:ext cx="5915989"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4100" b="1" kern="1200" dirty="0">
              <a:solidFill>
                <a:schemeClr val="bg1"/>
              </a:solidFill>
              <a:latin typeface="微软雅黑" panose="020B0503020204020204" pitchFamily="34" charset="-122"/>
              <a:ea typeface="微软雅黑" panose="020B0503020204020204" pitchFamily="34" charset="-122"/>
            </a:rPr>
            <a:t>5.1</a:t>
          </a:r>
          <a:r>
            <a:rPr lang="zh-CN" altLang="en-US" sz="4100" b="1" kern="1200" dirty="0">
              <a:solidFill>
                <a:schemeClr val="bg1"/>
              </a:solidFill>
              <a:latin typeface="微软雅黑" panose="020B0503020204020204" pitchFamily="34" charset="-122"/>
              <a:ea typeface="微软雅黑" panose="020B0503020204020204" pitchFamily="34" charset="-122"/>
            </a:rPr>
            <a:t>、</a:t>
          </a:r>
          <a:r>
            <a:rPr lang="en-US" altLang="zh-CN" sz="4100" b="1" kern="1200" dirty="0">
              <a:solidFill>
                <a:schemeClr val="bg1"/>
              </a:solidFill>
              <a:latin typeface="微软雅黑" panose="020B0503020204020204" pitchFamily="34" charset="-122"/>
              <a:ea typeface="微软雅黑" panose="020B0503020204020204" pitchFamily="34" charset="-122"/>
            </a:rPr>
            <a:t> </a:t>
          </a:r>
          <a:r>
            <a:rPr lang="zh-CN" altLang="en-US" sz="4100" b="1" kern="1200" dirty="0">
              <a:solidFill>
                <a:schemeClr val="bg1"/>
              </a:solidFill>
              <a:latin typeface="微软雅黑" panose="020B0503020204020204" pitchFamily="34" charset="-122"/>
              <a:ea typeface="微软雅黑" panose="020B0503020204020204" pitchFamily="34" charset="-122"/>
              <a:cs typeface="+mn-cs"/>
            </a:rPr>
            <a:t>需求验证的提出</a:t>
          </a:r>
        </a:p>
      </dsp:txBody>
      <dsp:txXfrm>
        <a:off x="477093" y="318045"/>
        <a:ext cx="5797823" cy="1092154"/>
      </dsp:txXfrm>
    </dsp:sp>
    <dsp:sp modelId="{46099E72-7618-495E-8DB9-D38F8B4E8288}">
      <dsp:nvSpPr>
        <dsp:cNvPr id="0" name=""/>
        <dsp:cNvSpPr/>
      </dsp:nvSpPr>
      <dsp:spPr>
        <a:xfrm>
          <a:off x="0" y="249531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C447B2-A148-462A-9CFE-F4411CC9C9F3}">
      <dsp:nvSpPr>
        <dsp:cNvPr id="0" name=""/>
        <dsp:cNvSpPr/>
      </dsp:nvSpPr>
      <dsp:spPr>
        <a:xfrm>
          <a:off x="406400" y="1890153"/>
          <a:ext cx="5984605"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4100" b="1" kern="1200" dirty="0">
              <a:solidFill>
                <a:srgbClr val="FFFF00"/>
              </a:solidFill>
              <a:latin typeface="微软雅黑" panose="020B0503020204020204" pitchFamily="34" charset="-122"/>
              <a:ea typeface="微软雅黑" panose="020B0503020204020204" pitchFamily="34" charset="-122"/>
            </a:rPr>
            <a:t>5.2    </a:t>
          </a:r>
          <a:r>
            <a:rPr lang="zh-CN" altLang="en-US" sz="4100" b="1" kern="1200" dirty="0">
              <a:solidFill>
                <a:srgbClr val="FFFF00"/>
              </a:solidFill>
              <a:latin typeface="微软雅黑" panose="020B0503020204020204" pitchFamily="34" charset="-122"/>
              <a:ea typeface="微软雅黑" panose="020B0503020204020204" pitchFamily="34" charset="-122"/>
            </a:rPr>
            <a:t>需求评审</a:t>
          </a:r>
          <a:endParaRPr lang="zh-CN" altLang="en-US" sz="4100" kern="1200" dirty="0">
            <a:solidFill>
              <a:srgbClr val="FFFF00"/>
            </a:solidFill>
          </a:endParaRPr>
        </a:p>
      </dsp:txBody>
      <dsp:txXfrm>
        <a:off x="465483" y="1949236"/>
        <a:ext cx="5866439" cy="1092154"/>
      </dsp:txXfrm>
    </dsp:sp>
    <dsp:sp modelId="{42895801-22B3-416F-9EF1-B49749D64261}">
      <dsp:nvSpPr>
        <dsp:cNvPr id="0" name=""/>
        <dsp:cNvSpPr/>
      </dsp:nvSpPr>
      <dsp:spPr>
        <a:xfrm>
          <a:off x="0" y="435507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A984DA-85FE-4570-A7C5-4B32A3C5A992}">
      <dsp:nvSpPr>
        <dsp:cNvPr id="0" name=""/>
        <dsp:cNvSpPr/>
      </dsp:nvSpPr>
      <dsp:spPr>
        <a:xfrm>
          <a:off x="406400" y="3749913"/>
          <a:ext cx="6020564"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4100" b="1" kern="1200" dirty="0">
              <a:latin typeface="微软雅黑" panose="020B0503020204020204" pitchFamily="34" charset="-122"/>
              <a:ea typeface="微软雅黑" panose="020B0503020204020204" pitchFamily="34" charset="-122"/>
            </a:rPr>
            <a:t>5.3    </a:t>
          </a:r>
          <a:r>
            <a:rPr lang="zh-CN" altLang="en-US" sz="4100" b="1" kern="1200" dirty="0">
              <a:latin typeface="微软雅黑" panose="020B0503020204020204" pitchFamily="34" charset="-122"/>
              <a:ea typeface="微软雅黑" panose="020B0503020204020204" pitchFamily="34" charset="-122"/>
            </a:rPr>
            <a:t>测试需求</a:t>
          </a:r>
          <a:endParaRPr lang="zh-CN" altLang="en-US" sz="4100" kern="1200" dirty="0"/>
        </a:p>
      </dsp:txBody>
      <dsp:txXfrm>
        <a:off x="465483" y="3808996"/>
        <a:ext cx="5902398" cy="1092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3DF71-3982-4503-AFB0-2C3594DA54C4}">
      <dsp:nvSpPr>
        <dsp:cNvPr id="0" name=""/>
        <dsp:cNvSpPr/>
      </dsp:nvSpPr>
      <dsp:spPr>
        <a:xfrm>
          <a:off x="-6148604" y="-940697"/>
          <a:ext cx="7319174" cy="7319174"/>
        </a:xfrm>
        <a:prstGeom prst="blockArc">
          <a:avLst>
            <a:gd name="adj1" fmla="val 18900000"/>
            <a:gd name="adj2" fmla="val 2700000"/>
            <a:gd name="adj3" fmla="val 295"/>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AA0A85-C0E5-4D0C-8C86-A1AEDD6CC1BA}">
      <dsp:nvSpPr>
        <dsp:cNvPr id="0" name=""/>
        <dsp:cNvSpPr/>
      </dsp:nvSpPr>
      <dsp:spPr>
        <a:xfrm>
          <a:off x="612626" y="418056"/>
          <a:ext cx="7467157" cy="8365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10"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zh-CN" altLang="en-US" sz="2000" kern="1200" dirty="0">
              <a:latin typeface="宋体" panose="02010600030101010101" pitchFamily="2" charset="-122"/>
              <a:ea typeface="宋体" panose="02010600030101010101" pitchFamily="2" charset="-122"/>
              <a:cs typeface="宋体" panose="02010600030101010101" pitchFamily="2" charset="-122"/>
            </a:rPr>
            <a:t>非正式评审的方法包括：把工作产品分发给许多其它的开发人员粗略看一看和走过场似地检查一遍</a:t>
          </a:r>
          <a:r>
            <a:rPr lang="en-US" altLang="zh-CN" sz="2000" kern="1200" dirty="0">
              <a:latin typeface="宋体" panose="02010600030101010101" pitchFamily="2" charset="-122"/>
              <a:ea typeface="宋体" panose="02010600030101010101" pitchFamily="2" charset="-122"/>
              <a:cs typeface="宋体" panose="02010600030101010101" pitchFamily="2" charset="-122"/>
            </a:rPr>
            <a:t>(walk-through)</a:t>
          </a:r>
          <a:r>
            <a:rPr lang="zh-CN" altLang="en-US" sz="2000" kern="1200" dirty="0">
              <a:latin typeface="宋体" panose="02010600030101010101" pitchFamily="2" charset="-122"/>
              <a:ea typeface="宋体" panose="02010600030101010101" pitchFamily="2" charset="-122"/>
              <a:cs typeface="宋体" panose="02010600030101010101" pitchFamily="2" charset="-122"/>
            </a:rPr>
            <a:t>。同时执行者描述产品，且征求意见。</a:t>
          </a:r>
          <a:endParaRPr lang="zh-CN" altLang="en-US" sz="2000" kern="1200" dirty="0"/>
        </a:p>
      </dsp:txBody>
      <dsp:txXfrm>
        <a:off x="612626" y="418056"/>
        <a:ext cx="7467157" cy="836547"/>
      </dsp:txXfrm>
    </dsp:sp>
    <dsp:sp modelId="{DEE6974E-1D20-4F80-A4A0-4091D1328B24}">
      <dsp:nvSpPr>
        <dsp:cNvPr id="0" name=""/>
        <dsp:cNvSpPr/>
      </dsp:nvSpPr>
      <dsp:spPr>
        <a:xfrm>
          <a:off x="89783" y="313487"/>
          <a:ext cx="1045684" cy="1045684"/>
        </a:xfrm>
        <a:prstGeom prst="ellipse">
          <a:avLst/>
        </a:prstGeom>
        <a:solidFill>
          <a:schemeClr val="accent1"/>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D6537D-282B-4C85-889F-A60CC5E5C81F}">
      <dsp:nvSpPr>
        <dsp:cNvPr id="0" name=""/>
        <dsp:cNvSpPr/>
      </dsp:nvSpPr>
      <dsp:spPr>
        <a:xfrm>
          <a:off x="1092238" y="1673095"/>
          <a:ext cx="6987545" cy="8365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10"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zh-CN" altLang="en-US" sz="2000" kern="1200" dirty="0">
              <a:latin typeface="宋体" panose="02010600030101010101" pitchFamily="2" charset="-122"/>
              <a:ea typeface="宋体" panose="02010600030101010101" pitchFamily="2" charset="-122"/>
              <a:cs typeface="宋体" panose="02010600030101010101" pitchFamily="2" charset="-122"/>
            </a:rPr>
            <a:t>非正式评审对于培养其他人对产品的认识并获得非结构化的反馈是有利的，但非正式评审是非系统化的，不彻底的，或者在实施过程中具有不一致性。</a:t>
          </a:r>
          <a:endParaRPr lang="zh-CN" altLang="en-US" sz="2000" kern="1200" dirty="0"/>
        </a:p>
      </dsp:txBody>
      <dsp:txXfrm>
        <a:off x="1092238" y="1673095"/>
        <a:ext cx="6987545" cy="836547"/>
      </dsp:txXfrm>
    </dsp:sp>
    <dsp:sp modelId="{11090B4C-2A93-4C41-8A17-553CB7831136}">
      <dsp:nvSpPr>
        <dsp:cNvPr id="0" name=""/>
        <dsp:cNvSpPr/>
      </dsp:nvSpPr>
      <dsp:spPr>
        <a:xfrm>
          <a:off x="569396" y="1568527"/>
          <a:ext cx="1045684" cy="1045684"/>
        </a:xfrm>
        <a:prstGeom prst="ellipse">
          <a:avLst/>
        </a:prstGeom>
        <a:solidFill>
          <a:schemeClr val="accent1"/>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D84506-02D1-47DC-AF4A-C6B555BF32AC}">
      <dsp:nvSpPr>
        <dsp:cNvPr id="0" name=""/>
        <dsp:cNvSpPr/>
      </dsp:nvSpPr>
      <dsp:spPr>
        <a:xfrm>
          <a:off x="1092238" y="2928135"/>
          <a:ext cx="6987545" cy="8365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10"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zh-CN" altLang="en-US" sz="2000" kern="1200" dirty="0">
              <a:latin typeface="宋体" panose="02010600030101010101" pitchFamily="2" charset="-122"/>
              <a:ea typeface="宋体" panose="02010600030101010101" pitchFamily="2" charset="-122"/>
              <a:cs typeface="宋体" panose="02010600030101010101" pitchFamily="2" charset="-122"/>
            </a:rPr>
            <a:t>非正式评审不需要记录备案。</a:t>
          </a:r>
          <a:endParaRPr lang="zh-CN" altLang="en-US" sz="2000" kern="1200" dirty="0"/>
        </a:p>
      </dsp:txBody>
      <dsp:txXfrm>
        <a:off x="1092238" y="2928135"/>
        <a:ext cx="6987545" cy="836547"/>
      </dsp:txXfrm>
    </dsp:sp>
    <dsp:sp modelId="{F5571F8F-9FA5-47F3-9659-C1548A871F8E}">
      <dsp:nvSpPr>
        <dsp:cNvPr id="0" name=""/>
        <dsp:cNvSpPr/>
      </dsp:nvSpPr>
      <dsp:spPr>
        <a:xfrm>
          <a:off x="569396" y="2823566"/>
          <a:ext cx="1045684" cy="1045684"/>
        </a:xfrm>
        <a:prstGeom prst="ellipse">
          <a:avLst/>
        </a:prstGeom>
        <a:solidFill>
          <a:schemeClr val="accent1"/>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6C4B01-0FC5-4738-9089-D47D332C0874}">
      <dsp:nvSpPr>
        <dsp:cNvPr id="0" name=""/>
        <dsp:cNvSpPr/>
      </dsp:nvSpPr>
      <dsp:spPr>
        <a:xfrm>
          <a:off x="612626" y="4183174"/>
          <a:ext cx="7467157" cy="8365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1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宋体" panose="02010600030101010101" pitchFamily="2" charset="-122"/>
              <a:ea typeface="宋体" panose="02010600030101010101" pitchFamily="2" charset="-122"/>
              <a:cs typeface="宋体" panose="02010600030101010101" pitchFamily="2" charset="-122"/>
            </a:rPr>
            <a:t>非正式评审可以根据个人爱好的方式进行评审。</a:t>
          </a:r>
        </a:p>
      </dsp:txBody>
      <dsp:txXfrm>
        <a:off x="612626" y="4183174"/>
        <a:ext cx="7467157" cy="836547"/>
      </dsp:txXfrm>
    </dsp:sp>
    <dsp:sp modelId="{14BE4EB0-6ED9-4499-A22C-B9C90453FDC5}">
      <dsp:nvSpPr>
        <dsp:cNvPr id="0" name=""/>
        <dsp:cNvSpPr/>
      </dsp:nvSpPr>
      <dsp:spPr>
        <a:xfrm>
          <a:off x="89783" y="4078606"/>
          <a:ext cx="1045684" cy="1045684"/>
        </a:xfrm>
        <a:prstGeom prst="ellipse">
          <a:avLst/>
        </a:prstGeom>
        <a:solidFill>
          <a:schemeClr val="accent1"/>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8BC9-55B3-4B76-9C32-7F97B92CD76B}">
      <dsp:nvSpPr>
        <dsp:cNvPr id="0" name=""/>
        <dsp:cNvSpPr/>
      </dsp:nvSpPr>
      <dsp:spPr>
        <a:xfrm>
          <a:off x="0" y="63555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A6679-3D53-4CA8-8A03-4A1CD79AD673}">
      <dsp:nvSpPr>
        <dsp:cNvPr id="0" name=""/>
        <dsp:cNvSpPr/>
      </dsp:nvSpPr>
      <dsp:spPr>
        <a:xfrm>
          <a:off x="418010" y="258962"/>
          <a:ext cx="5915989"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4100" b="1" kern="1200" dirty="0">
              <a:solidFill>
                <a:schemeClr val="bg1"/>
              </a:solidFill>
              <a:latin typeface="微软雅黑" panose="020B0503020204020204" pitchFamily="34" charset="-122"/>
              <a:ea typeface="微软雅黑" panose="020B0503020204020204" pitchFamily="34" charset="-122"/>
            </a:rPr>
            <a:t>5.1</a:t>
          </a:r>
          <a:r>
            <a:rPr lang="zh-CN" altLang="en-US" sz="4100" b="1" kern="1200" dirty="0">
              <a:solidFill>
                <a:schemeClr val="bg1"/>
              </a:solidFill>
              <a:latin typeface="微软雅黑" panose="020B0503020204020204" pitchFamily="34" charset="-122"/>
              <a:ea typeface="微软雅黑" panose="020B0503020204020204" pitchFamily="34" charset="-122"/>
            </a:rPr>
            <a:t>、</a:t>
          </a:r>
          <a:r>
            <a:rPr lang="en-US" altLang="zh-CN" sz="4100" b="1" kern="1200" dirty="0">
              <a:solidFill>
                <a:schemeClr val="bg1"/>
              </a:solidFill>
              <a:latin typeface="微软雅黑" panose="020B0503020204020204" pitchFamily="34" charset="-122"/>
              <a:ea typeface="微软雅黑" panose="020B0503020204020204" pitchFamily="34" charset="-122"/>
            </a:rPr>
            <a:t> </a:t>
          </a:r>
          <a:r>
            <a:rPr lang="zh-CN" altLang="en-US" sz="4100" b="1" kern="1200" dirty="0">
              <a:solidFill>
                <a:schemeClr val="bg1"/>
              </a:solidFill>
              <a:latin typeface="微软雅黑" panose="020B0503020204020204" pitchFamily="34" charset="-122"/>
              <a:ea typeface="微软雅黑" panose="020B0503020204020204" pitchFamily="34" charset="-122"/>
              <a:cs typeface="+mn-cs"/>
            </a:rPr>
            <a:t>需求验证的提出</a:t>
          </a:r>
        </a:p>
      </dsp:txBody>
      <dsp:txXfrm>
        <a:off x="477093" y="318045"/>
        <a:ext cx="5797823" cy="1092154"/>
      </dsp:txXfrm>
    </dsp:sp>
    <dsp:sp modelId="{46099E72-7618-495E-8DB9-D38F8B4E8288}">
      <dsp:nvSpPr>
        <dsp:cNvPr id="0" name=""/>
        <dsp:cNvSpPr/>
      </dsp:nvSpPr>
      <dsp:spPr>
        <a:xfrm>
          <a:off x="0" y="249531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C447B2-A148-462A-9CFE-F4411CC9C9F3}">
      <dsp:nvSpPr>
        <dsp:cNvPr id="0" name=""/>
        <dsp:cNvSpPr/>
      </dsp:nvSpPr>
      <dsp:spPr>
        <a:xfrm>
          <a:off x="406400" y="1890153"/>
          <a:ext cx="5984605"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4100" b="1" kern="1200" dirty="0">
              <a:solidFill>
                <a:schemeClr val="bg1"/>
              </a:solidFill>
              <a:latin typeface="微软雅黑" panose="020B0503020204020204" pitchFamily="34" charset="-122"/>
              <a:ea typeface="微软雅黑" panose="020B0503020204020204" pitchFamily="34" charset="-122"/>
            </a:rPr>
            <a:t>5.2    </a:t>
          </a:r>
          <a:r>
            <a:rPr lang="zh-CN" altLang="en-US" sz="4100" b="1" kern="1200" dirty="0">
              <a:solidFill>
                <a:schemeClr val="bg1"/>
              </a:solidFill>
              <a:latin typeface="微软雅黑" panose="020B0503020204020204" pitchFamily="34" charset="-122"/>
              <a:ea typeface="微软雅黑" panose="020B0503020204020204" pitchFamily="34" charset="-122"/>
            </a:rPr>
            <a:t>需求评审</a:t>
          </a:r>
          <a:endParaRPr lang="zh-CN" altLang="en-US" sz="4100" kern="1200" dirty="0">
            <a:solidFill>
              <a:schemeClr val="bg1"/>
            </a:solidFill>
          </a:endParaRPr>
        </a:p>
      </dsp:txBody>
      <dsp:txXfrm>
        <a:off x="465483" y="1949236"/>
        <a:ext cx="5866439" cy="1092154"/>
      </dsp:txXfrm>
    </dsp:sp>
    <dsp:sp modelId="{42895801-22B3-416F-9EF1-B49749D64261}">
      <dsp:nvSpPr>
        <dsp:cNvPr id="0" name=""/>
        <dsp:cNvSpPr/>
      </dsp:nvSpPr>
      <dsp:spPr>
        <a:xfrm>
          <a:off x="0" y="435507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A984DA-85FE-4570-A7C5-4B32A3C5A992}">
      <dsp:nvSpPr>
        <dsp:cNvPr id="0" name=""/>
        <dsp:cNvSpPr/>
      </dsp:nvSpPr>
      <dsp:spPr>
        <a:xfrm>
          <a:off x="406400" y="3749913"/>
          <a:ext cx="6020564"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4100" b="1" kern="1200" dirty="0">
              <a:solidFill>
                <a:srgbClr val="FFFF00"/>
              </a:solidFill>
              <a:latin typeface="微软雅黑" panose="020B0503020204020204" pitchFamily="34" charset="-122"/>
              <a:ea typeface="微软雅黑" panose="020B0503020204020204" pitchFamily="34" charset="-122"/>
            </a:rPr>
            <a:t>5.3    </a:t>
          </a:r>
          <a:r>
            <a:rPr lang="zh-CN" altLang="en-US" sz="4100" b="1" kern="1200" dirty="0">
              <a:solidFill>
                <a:srgbClr val="FFFF00"/>
              </a:solidFill>
              <a:latin typeface="微软雅黑" panose="020B0503020204020204" pitchFamily="34" charset="-122"/>
              <a:ea typeface="微软雅黑" panose="020B0503020204020204" pitchFamily="34" charset="-122"/>
            </a:rPr>
            <a:t>测试需求</a:t>
          </a:r>
          <a:endParaRPr lang="zh-CN" altLang="en-US" sz="4100" kern="1200" dirty="0">
            <a:solidFill>
              <a:srgbClr val="FFFF00"/>
            </a:solidFill>
          </a:endParaRPr>
        </a:p>
      </dsp:txBody>
      <dsp:txXfrm>
        <a:off x="465483" y="3808996"/>
        <a:ext cx="5902398"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9A70F-0E9E-9B45-9B37-F3EE0BE4F5F0}" type="datetimeFigureOut">
              <a:rPr kumimoji="1" lang="zh-CN" altLang="en-US" smtClean="0"/>
              <a:t>2022/1/15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5C786-A33B-7143-AA94-C2ACF7DFC54B}"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33</a:t>
            </a:fld>
            <a:endParaRPr kumimoji="1" lang="zh-CN" altLang="en-US"/>
          </a:p>
        </p:txBody>
      </p:sp>
    </p:spTree>
    <p:extLst>
      <p:ext uri="{BB962C8B-B14F-4D97-AF65-F5344CB8AC3E}">
        <p14:creationId xmlns:p14="http://schemas.microsoft.com/office/powerpoint/2010/main" val="3423712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34</a:t>
            </a:fld>
            <a:endParaRPr kumimoji="1" lang="zh-CN" altLang="en-US"/>
          </a:p>
        </p:txBody>
      </p:sp>
    </p:spTree>
    <p:extLst>
      <p:ext uri="{BB962C8B-B14F-4D97-AF65-F5344CB8AC3E}">
        <p14:creationId xmlns:p14="http://schemas.microsoft.com/office/powerpoint/2010/main" val="152356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35</a:t>
            </a:fld>
            <a:endParaRPr kumimoji="1" lang="zh-CN" altLang="en-US"/>
          </a:p>
        </p:txBody>
      </p:sp>
    </p:spTree>
    <p:extLst>
      <p:ext uri="{BB962C8B-B14F-4D97-AF65-F5344CB8AC3E}">
        <p14:creationId xmlns:p14="http://schemas.microsoft.com/office/powerpoint/2010/main" val="354607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48</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49</a:t>
            </a:fld>
            <a:endParaRPr kumimoji="1" lang="zh-CN" altLang="en-US"/>
          </a:p>
        </p:txBody>
      </p:sp>
    </p:spTree>
    <p:extLst>
      <p:ext uri="{BB962C8B-B14F-4D97-AF65-F5344CB8AC3E}">
        <p14:creationId xmlns:p14="http://schemas.microsoft.com/office/powerpoint/2010/main" val="983181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50</a:t>
            </a:fld>
            <a:endParaRPr kumimoji="1" lang="zh-CN" altLang="en-US"/>
          </a:p>
        </p:txBody>
      </p:sp>
    </p:spTree>
    <p:extLst>
      <p:ext uri="{BB962C8B-B14F-4D97-AF65-F5344CB8AC3E}">
        <p14:creationId xmlns:p14="http://schemas.microsoft.com/office/powerpoint/2010/main" val="142222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51</a:t>
            </a:fld>
            <a:endParaRPr kumimoji="1" lang="zh-CN" altLang="en-US"/>
          </a:p>
        </p:txBody>
      </p:sp>
    </p:spTree>
    <p:extLst>
      <p:ext uri="{BB962C8B-B14F-4D97-AF65-F5344CB8AC3E}">
        <p14:creationId xmlns:p14="http://schemas.microsoft.com/office/powerpoint/2010/main" val="2397264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52</a:t>
            </a:fld>
            <a:endParaRPr kumimoji="1" lang="zh-CN" altLang="en-US"/>
          </a:p>
        </p:txBody>
      </p:sp>
    </p:spTree>
    <p:extLst>
      <p:ext uri="{BB962C8B-B14F-4D97-AF65-F5344CB8AC3E}">
        <p14:creationId xmlns:p14="http://schemas.microsoft.com/office/powerpoint/2010/main" val="295864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53</a:t>
            </a:fld>
            <a:endParaRPr kumimoji="1" lang="zh-CN" altLang="en-US"/>
          </a:p>
        </p:txBody>
      </p:sp>
    </p:spTree>
    <p:extLst>
      <p:ext uri="{BB962C8B-B14F-4D97-AF65-F5344CB8AC3E}">
        <p14:creationId xmlns:p14="http://schemas.microsoft.com/office/powerpoint/2010/main" val="1331332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54</a:t>
            </a:fld>
            <a:endParaRPr kumimoji="1" lang="zh-CN" altLang="en-US"/>
          </a:p>
        </p:txBody>
      </p:sp>
    </p:spTree>
    <p:extLst>
      <p:ext uri="{BB962C8B-B14F-4D97-AF65-F5344CB8AC3E}">
        <p14:creationId xmlns:p14="http://schemas.microsoft.com/office/powerpoint/2010/main" val="31308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8</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55</a:t>
            </a:fld>
            <a:endParaRPr kumimoji="1" lang="zh-CN" altLang="en-US"/>
          </a:p>
        </p:txBody>
      </p:sp>
    </p:spTree>
    <p:extLst>
      <p:ext uri="{BB962C8B-B14F-4D97-AF65-F5344CB8AC3E}">
        <p14:creationId xmlns:p14="http://schemas.microsoft.com/office/powerpoint/2010/main" val="338180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56</a:t>
            </a:fld>
            <a:endParaRPr kumimoji="1" lang="zh-CN" altLang="en-US"/>
          </a:p>
        </p:txBody>
      </p:sp>
    </p:spTree>
    <p:extLst>
      <p:ext uri="{BB962C8B-B14F-4D97-AF65-F5344CB8AC3E}">
        <p14:creationId xmlns:p14="http://schemas.microsoft.com/office/powerpoint/2010/main" val="4158732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57</a:t>
            </a:fld>
            <a:endParaRPr kumimoji="1" lang="zh-CN" altLang="en-US"/>
          </a:p>
        </p:txBody>
      </p:sp>
    </p:spTree>
    <p:extLst>
      <p:ext uri="{BB962C8B-B14F-4D97-AF65-F5344CB8AC3E}">
        <p14:creationId xmlns:p14="http://schemas.microsoft.com/office/powerpoint/2010/main" val="694554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61</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62</a:t>
            </a:fld>
            <a:endParaRPr kumimoji="1" lang="zh-CN" altLang="en-US"/>
          </a:p>
        </p:txBody>
      </p:sp>
    </p:spTree>
    <p:extLst>
      <p:ext uri="{BB962C8B-B14F-4D97-AF65-F5344CB8AC3E}">
        <p14:creationId xmlns:p14="http://schemas.microsoft.com/office/powerpoint/2010/main" val="910964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63</a:t>
            </a:fld>
            <a:endParaRPr kumimoji="1" lang="zh-CN" altLang="en-US"/>
          </a:p>
        </p:txBody>
      </p:sp>
    </p:spTree>
    <p:extLst>
      <p:ext uri="{BB962C8B-B14F-4D97-AF65-F5344CB8AC3E}">
        <p14:creationId xmlns:p14="http://schemas.microsoft.com/office/powerpoint/2010/main" val="3470445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64</a:t>
            </a:fld>
            <a:endParaRPr kumimoji="1" lang="zh-CN" altLang="en-US"/>
          </a:p>
        </p:txBody>
      </p:sp>
    </p:spTree>
    <p:extLst>
      <p:ext uri="{BB962C8B-B14F-4D97-AF65-F5344CB8AC3E}">
        <p14:creationId xmlns:p14="http://schemas.microsoft.com/office/powerpoint/2010/main" val="3608180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65</a:t>
            </a:fld>
            <a:endParaRPr kumimoji="1" lang="zh-CN" altLang="en-US"/>
          </a:p>
        </p:txBody>
      </p:sp>
    </p:spTree>
    <p:extLst>
      <p:ext uri="{BB962C8B-B14F-4D97-AF65-F5344CB8AC3E}">
        <p14:creationId xmlns:p14="http://schemas.microsoft.com/office/powerpoint/2010/main" val="2296049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66</a:t>
            </a:fld>
            <a:endParaRPr kumimoji="1" lang="zh-CN" altLang="en-US"/>
          </a:p>
        </p:txBody>
      </p:sp>
    </p:spTree>
    <p:extLst>
      <p:ext uri="{BB962C8B-B14F-4D97-AF65-F5344CB8AC3E}">
        <p14:creationId xmlns:p14="http://schemas.microsoft.com/office/powerpoint/2010/main" val="3909118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67</a:t>
            </a:fld>
            <a:endParaRPr kumimoji="1" lang="zh-CN" altLang="en-US"/>
          </a:p>
        </p:txBody>
      </p:sp>
    </p:spTree>
    <p:extLst>
      <p:ext uri="{BB962C8B-B14F-4D97-AF65-F5344CB8AC3E}">
        <p14:creationId xmlns:p14="http://schemas.microsoft.com/office/powerpoint/2010/main" val="379935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9</a:t>
            </a:fld>
            <a:endParaRPr kumimoji="1" lang="zh-CN" altLang="en-US"/>
          </a:p>
        </p:txBody>
      </p:sp>
    </p:spTree>
    <p:extLst>
      <p:ext uri="{BB962C8B-B14F-4D97-AF65-F5344CB8AC3E}">
        <p14:creationId xmlns:p14="http://schemas.microsoft.com/office/powerpoint/2010/main" val="3306466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68</a:t>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69</a:t>
            </a:fld>
            <a:endParaRPr kumimoji="1" lang="zh-CN" altLang="en-US"/>
          </a:p>
        </p:txBody>
      </p:sp>
    </p:spTree>
    <p:extLst>
      <p:ext uri="{BB962C8B-B14F-4D97-AF65-F5344CB8AC3E}">
        <p14:creationId xmlns:p14="http://schemas.microsoft.com/office/powerpoint/2010/main" val="2695307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70</a:t>
            </a:fld>
            <a:endParaRPr kumimoji="1" lang="zh-CN" altLang="en-US"/>
          </a:p>
        </p:txBody>
      </p:sp>
    </p:spTree>
    <p:extLst>
      <p:ext uri="{BB962C8B-B14F-4D97-AF65-F5344CB8AC3E}">
        <p14:creationId xmlns:p14="http://schemas.microsoft.com/office/powerpoint/2010/main" val="1671571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71</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18</a:t>
            </a:fld>
            <a:endParaRPr kumimoji="1" lang="zh-CN" altLang="en-US"/>
          </a:p>
        </p:txBody>
      </p:sp>
    </p:spTree>
    <p:extLst>
      <p:ext uri="{BB962C8B-B14F-4D97-AF65-F5344CB8AC3E}">
        <p14:creationId xmlns:p14="http://schemas.microsoft.com/office/powerpoint/2010/main" val="308726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、产品的开发者及其可能的同组成员</a:t>
            </a:r>
            <a:r>
              <a:rPr lang="en-US" altLang="zh-CN" dirty="0"/>
              <a:t>——</a:t>
            </a:r>
            <a:r>
              <a:rPr lang="zh-CN" altLang="en-US" dirty="0"/>
              <a:t>编写需求文档的分析员提供这方面观点。</a:t>
            </a:r>
          </a:p>
          <a:p>
            <a:r>
              <a:rPr lang="en-US" altLang="zh-CN" dirty="0"/>
              <a:t>2</a:t>
            </a:r>
            <a:r>
              <a:rPr lang="zh-CN" altLang="en-US" dirty="0"/>
              <a:t>、先前产品的开发者或正在评审的项目的规格说明编写者</a:t>
            </a:r>
            <a:r>
              <a:rPr lang="en-US" altLang="zh-CN" dirty="0"/>
              <a:t>——</a:t>
            </a:r>
            <a:r>
              <a:rPr lang="zh-CN" altLang="en-US" dirty="0"/>
              <a:t>这可能是一个系统工程师或系统构造师，他们可以检查软件需求规格说明，以获得系统说明中每个需求的正确可跟踪能力。由于没有高层次需求文档，审查工作必须包括真正的客户，以保证软件需求规格说明能正确并完整地描述了他们的需求。</a:t>
            </a:r>
          </a:p>
          <a:p>
            <a:r>
              <a:rPr lang="en-US" altLang="zh-CN" dirty="0"/>
              <a:t>3</a:t>
            </a:r>
            <a:r>
              <a:rPr lang="zh-CN" altLang="en-US" dirty="0"/>
              <a:t>、要根据正在审查的文档来确定参加审查的人员</a:t>
            </a:r>
          </a:p>
          <a:p>
            <a:r>
              <a:rPr lang="zh-CN" altLang="en-US" dirty="0"/>
              <a:t>对于一个软件需求规格说明，可能需要包括一个开发人员、一个测试人员、一个项目经理和一个用户文档编写人员，他们的工作基础都是软件需求规格说明。</a:t>
            </a:r>
          </a:p>
          <a:p>
            <a:r>
              <a:rPr lang="zh-CN" altLang="en-US" dirty="0"/>
              <a:t>这些审查人员将会发现不同类型的问题：</a:t>
            </a:r>
          </a:p>
          <a:p>
            <a:r>
              <a:rPr lang="zh-CN" altLang="en-US" dirty="0"/>
              <a:t>一个测试人员很可能会发现一个不明确的需求；</a:t>
            </a:r>
          </a:p>
          <a:p>
            <a:r>
              <a:rPr lang="zh-CN" altLang="en-US" dirty="0"/>
              <a:t>而一个开发人员将会发现一个技术上不可实现的需求。</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28</a:t>
            </a:fld>
            <a:endParaRPr kumimoji="1" lang="zh-CN" altLang="en-US"/>
          </a:p>
        </p:txBody>
      </p:sp>
    </p:spTree>
    <p:extLst>
      <p:ext uri="{BB962C8B-B14F-4D97-AF65-F5344CB8AC3E}">
        <p14:creationId xmlns:p14="http://schemas.microsoft.com/office/powerpoint/2010/main" val="242092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、产品的开发者及其可能的同组成员</a:t>
            </a:r>
            <a:r>
              <a:rPr lang="en-US" altLang="zh-CN" dirty="0"/>
              <a:t>——</a:t>
            </a:r>
            <a:r>
              <a:rPr lang="zh-CN" altLang="en-US" dirty="0"/>
              <a:t>编写需求文档的分析员提供这方面观点。</a:t>
            </a:r>
          </a:p>
          <a:p>
            <a:r>
              <a:rPr lang="en-US" altLang="zh-CN" dirty="0"/>
              <a:t>2</a:t>
            </a:r>
            <a:r>
              <a:rPr lang="zh-CN" altLang="en-US" dirty="0"/>
              <a:t>、先前产品的开发者或正在评审的项目的规格说明编写者</a:t>
            </a:r>
            <a:r>
              <a:rPr lang="en-US" altLang="zh-CN" dirty="0"/>
              <a:t>——</a:t>
            </a:r>
            <a:r>
              <a:rPr lang="zh-CN" altLang="en-US" dirty="0"/>
              <a:t>这可能是一个系统工程师或系统构造师，他们可以检查软件需求规格说明，以获得系统说明中每个需求的正确可跟踪能力。由于没有高层次需求文档，审查工作必须包括真正的客户，以保证软件需求规格说明能正确并完整地描述了他们的需求。</a:t>
            </a:r>
          </a:p>
          <a:p>
            <a:r>
              <a:rPr lang="en-US" altLang="zh-CN" dirty="0"/>
              <a:t>3</a:t>
            </a:r>
            <a:r>
              <a:rPr lang="zh-CN" altLang="en-US" dirty="0"/>
              <a:t>、要根据正在审查的文档来确定参加审查的人员</a:t>
            </a:r>
          </a:p>
          <a:p>
            <a:r>
              <a:rPr lang="zh-CN" altLang="en-US" dirty="0"/>
              <a:t>对于一个软件需求规格说明，可能需要包括一个开发人员、一个测试人员、一个项目经理和一个用户文档编写人员，他们的工作基础都是软件需求规格说明。</a:t>
            </a:r>
          </a:p>
          <a:p>
            <a:r>
              <a:rPr lang="zh-CN" altLang="en-US" dirty="0"/>
              <a:t>这些审查人员将会发现不同类型的问题：</a:t>
            </a:r>
          </a:p>
          <a:p>
            <a:r>
              <a:rPr lang="zh-CN" altLang="en-US" dirty="0"/>
              <a:t>一个测试人员很可能会发现一个不明确的需求；</a:t>
            </a:r>
          </a:p>
          <a:p>
            <a:r>
              <a:rPr lang="zh-CN" altLang="en-US" dirty="0"/>
              <a:t>而一个开发人员将会发现一个技术上不可实现的需求。</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29</a:t>
            </a:fld>
            <a:endParaRPr kumimoji="1" lang="zh-CN" altLang="en-US"/>
          </a:p>
        </p:txBody>
      </p:sp>
    </p:spTree>
    <p:extLst>
      <p:ext uri="{BB962C8B-B14F-4D97-AF65-F5344CB8AC3E}">
        <p14:creationId xmlns:p14="http://schemas.microsoft.com/office/powerpoint/2010/main" val="209082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、产品的开发者及其可能的同组成员</a:t>
            </a:r>
            <a:r>
              <a:rPr lang="en-US" altLang="zh-CN" dirty="0"/>
              <a:t>——</a:t>
            </a:r>
            <a:r>
              <a:rPr lang="zh-CN" altLang="en-US" dirty="0"/>
              <a:t>编写需求文档的分析员提供这方面观点。</a:t>
            </a:r>
          </a:p>
          <a:p>
            <a:r>
              <a:rPr lang="en-US" altLang="zh-CN" dirty="0"/>
              <a:t>2</a:t>
            </a:r>
            <a:r>
              <a:rPr lang="zh-CN" altLang="en-US" dirty="0"/>
              <a:t>、先前产品的开发者或正在评审的项目的规格说明编写者</a:t>
            </a:r>
            <a:r>
              <a:rPr lang="en-US" altLang="zh-CN" dirty="0"/>
              <a:t>——</a:t>
            </a:r>
            <a:r>
              <a:rPr lang="zh-CN" altLang="en-US" dirty="0"/>
              <a:t>这可能是一个系统工程师或系统构造师，他们可以检查软件需求规格说明，以获得系统说明中每个需求的正确可跟踪能力。由于没有高层次需求文档，审查工作必须包括真正的客户，以保证软件需求规格说明能正确并完整地描述了他们的需求。</a:t>
            </a:r>
          </a:p>
          <a:p>
            <a:r>
              <a:rPr lang="en-US" altLang="zh-CN" dirty="0"/>
              <a:t>3</a:t>
            </a:r>
            <a:r>
              <a:rPr lang="zh-CN" altLang="en-US" dirty="0"/>
              <a:t>、要根据正在审查的文档来确定参加审查的人员</a:t>
            </a:r>
          </a:p>
          <a:p>
            <a:r>
              <a:rPr lang="zh-CN" altLang="en-US" dirty="0"/>
              <a:t>对于一个软件需求规格说明，可能需要包括一个开发人员、一个测试人员、一个项目经理和一个用户文档编写人员，他们的工作基础都是软件需求规格说明。</a:t>
            </a:r>
          </a:p>
          <a:p>
            <a:r>
              <a:rPr lang="zh-CN" altLang="en-US" dirty="0"/>
              <a:t>这些审查人员将会发现不同类型的问题：</a:t>
            </a:r>
          </a:p>
          <a:p>
            <a:r>
              <a:rPr lang="zh-CN" altLang="en-US" dirty="0"/>
              <a:t>一个测试人员很可能会发现一个不明确的需求；</a:t>
            </a:r>
          </a:p>
          <a:p>
            <a:r>
              <a:rPr lang="zh-CN" altLang="en-US" dirty="0"/>
              <a:t>而一个开发人员将会发现一个技术上不可实现的需求。</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30</a:t>
            </a:fld>
            <a:endParaRPr kumimoji="1" lang="zh-CN" altLang="en-US"/>
          </a:p>
        </p:txBody>
      </p:sp>
    </p:spTree>
    <p:extLst>
      <p:ext uri="{BB962C8B-B14F-4D97-AF65-F5344CB8AC3E}">
        <p14:creationId xmlns:p14="http://schemas.microsoft.com/office/powerpoint/2010/main" val="50305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31</a:t>
            </a:fld>
            <a:endParaRPr kumimoji="1" lang="zh-CN" altLang="en-US"/>
          </a:p>
        </p:txBody>
      </p:sp>
    </p:spTree>
    <p:extLst>
      <p:ext uri="{BB962C8B-B14F-4D97-AF65-F5344CB8AC3E}">
        <p14:creationId xmlns:p14="http://schemas.microsoft.com/office/powerpoint/2010/main" val="3431898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32</a:t>
            </a:fld>
            <a:endParaRPr kumimoji="1" lang="zh-CN" altLang="en-US"/>
          </a:p>
        </p:txBody>
      </p:sp>
    </p:spTree>
    <p:extLst>
      <p:ext uri="{BB962C8B-B14F-4D97-AF65-F5344CB8AC3E}">
        <p14:creationId xmlns:p14="http://schemas.microsoft.com/office/powerpoint/2010/main" val="166942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805510A-DA74-4DE8-AC04-122A1026CB3D}" type="slidenum">
              <a:rPr lang="zh-CN" altLang="en-US"/>
              <a:t>‹#›</a:t>
            </a:fld>
            <a:endParaRPr lang="zh-CN" altLang="en-US" sz="1800">
              <a:solidFill>
                <a:srgbClr val="000000"/>
              </a:solidFill>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F86BD4B-A256-4CA8-81E2-E831A828FDE9}" type="slidenum">
              <a:rPr lang="zh-CN" altLang="en-US"/>
              <a:t>‹#›</a:t>
            </a:fld>
            <a:endParaRPr lang="zh-CN" altLang="en-US" sz="1800">
              <a:solidFill>
                <a:srgbClr val="000000"/>
              </a:solidFill>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BC4DBEE3-3E83-4289-B089-F3EAEAB51AF8}" type="slidenum">
              <a:rPr lang="zh-CN" altLang="en-US"/>
              <a:t>‹#›</a:t>
            </a:fld>
            <a:endParaRPr lang="zh-CN" altLang="en-US" sz="1800">
              <a:solidFill>
                <a:srgbClr val="000000"/>
              </a:solidFill>
            </a:endParaRP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19AC410-3DB4-4DF6-9C46-9EB74471E774}" type="slidenum">
              <a:rPr lang="zh-CN" altLang="en-US"/>
              <a:t>‹#›</a:t>
            </a:fld>
            <a:endParaRPr lang="zh-CN" altLang="en-US" sz="1800">
              <a:solidFill>
                <a:srgbClr val="000000"/>
              </a:solidFill>
            </a:endParaRP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543E962-BA6D-461C-BAE5-12C247842BAA}" type="slidenum">
              <a:rPr lang="zh-CN" altLang="en-US"/>
              <a:t>‹#›</a:t>
            </a:fld>
            <a:endParaRPr lang="zh-CN" altLang="en-US" sz="1800">
              <a:solidFill>
                <a:srgbClr val="000000"/>
              </a:solidFill>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874D4C73-8737-47A8-9B6F-E957761C1E83}" type="slidenum">
              <a:rPr lang="zh-CN" altLang="en-US"/>
              <a:t>‹#›</a:t>
            </a:fld>
            <a:endParaRPr lang="zh-CN" altLang="en-US" sz="1800">
              <a:solidFill>
                <a:srgbClr val="000000"/>
              </a:solidFill>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966215CC-07F8-4AC7-93AC-492F236859C4}" type="slidenum">
              <a:rPr lang="zh-CN" altLang="en-US"/>
              <a:t>‹#›</a:t>
            </a:fld>
            <a:endParaRPr lang="zh-CN" altLang="en-US" sz="1800">
              <a:solidFill>
                <a:srgbClr val="000000"/>
              </a:solidFill>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6D44CC43-C11F-429E-AD06-DB234084621C}" type="slidenum">
              <a:rPr lang="zh-CN" altLang="en-US"/>
              <a:t>‹#›</a:t>
            </a:fld>
            <a:endParaRPr lang="zh-CN" altLang="en-US" sz="1800">
              <a:solidFill>
                <a:srgbClr val="000000"/>
              </a:solidFill>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1CD0FA3-CE26-4B1E-A012-0318554CFC7D}" type="slidenum">
              <a:rPr lang="zh-CN" altLang="en-US"/>
              <a:t>‹#›</a:t>
            </a:fld>
            <a:endParaRPr lang="zh-CN" altLang="en-US" sz="1800">
              <a:solidFill>
                <a:srgbClr val="000000"/>
              </a:solidFill>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6CB5738-8CD9-4D2B-90C0-ADC3D3A2F8A0}" type="slidenum">
              <a:rPr lang="zh-CN" altLang="en-US"/>
              <a:t>‹#›</a:t>
            </a:fld>
            <a:endParaRPr lang="zh-CN" altLang="en-US" sz="1800">
              <a:solidFill>
                <a:srgbClr val="000000"/>
              </a:solidFill>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2CFC917E-C6DD-4296-AA7C-DF2A1760A3DD}" type="datetime1">
              <a:rPr lang="zh-CN" altLang="en-US"/>
              <a:t>2022/1/15</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0516664-3666-45FC-B60E-B13366059E0B}" type="slidenum">
              <a:rPr lang="zh-CN" altLang="en-US"/>
              <a:t>‹#›</a:t>
            </a:fld>
            <a:endParaRPr lang="zh-CN" altLang="en-US" sz="1800">
              <a:solidFill>
                <a:srgbClr val="000000"/>
              </a:solidFill>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endParaRPr lang="en-US" altLang="zh-CN">
              <a:sym typeface="Calibri Light" panose="020F0302020204030204" pitchFamily="34" charset="0"/>
            </a:endParaRP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Calibri" panose="020F0502020204030204" pitchFamily="34" charset="0"/>
              </a:rPr>
              <a:t>单击此处编辑母版文本样式</a:t>
            </a:r>
          </a:p>
          <a:p>
            <a:pPr lvl="1"/>
            <a:r>
              <a:rPr lang="zh-CN">
                <a:sym typeface="Calibri" panose="020F0502020204030204" pitchFamily="34" charset="0"/>
              </a:rPr>
              <a:t>第二级</a:t>
            </a:r>
          </a:p>
          <a:p>
            <a:pPr lvl="2"/>
            <a:r>
              <a:rPr lang="zh-CN">
                <a:sym typeface="Calibri" panose="020F0502020204030204" pitchFamily="34" charset="0"/>
              </a:rPr>
              <a:t>第三级</a:t>
            </a:r>
          </a:p>
          <a:p>
            <a:pPr lvl="3"/>
            <a:r>
              <a:rPr lang="zh-CN">
                <a:sym typeface="Calibri" panose="020F0502020204030204" pitchFamily="34" charset="0"/>
              </a:rPr>
              <a:t>第四级</a:t>
            </a:r>
          </a:p>
          <a:p>
            <a:pPr lvl="4"/>
            <a:r>
              <a:rPr 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fontAlgn="base">
              <a:spcBef>
                <a:spcPct val="0"/>
              </a:spcBef>
              <a:spcAft>
                <a:spcPct val="0"/>
              </a:spcAft>
              <a:buFont typeface="Arial" panose="020B0604020202020204" pitchFamily="34" charset="0"/>
              <a:buNone/>
            </a:pPr>
            <a:fld id="{2CFC917E-C6DD-4296-AA7C-DF2A1760A3DD}" type="datetime1">
              <a:rPr lang="zh-CN" altLang="en-US">
                <a:latin typeface="Arial" panose="020B0604020202020204" pitchFamily="34" charset="0"/>
              </a:rPr>
              <a:t>2022/1/15</a:t>
            </a:fld>
            <a:endParaRPr lang="zh-CN" altLang="en-US" sz="1800">
              <a:solidFill>
                <a:srgbClr val="000000"/>
              </a:solidFill>
              <a:latin typeface="Arial" panose="020B0604020202020204" pitchFamily="34" charset="0"/>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fontAlgn="base">
              <a:spcBef>
                <a:spcPct val="0"/>
              </a:spcBef>
              <a:spcAft>
                <a:spcPct val="0"/>
              </a:spcAft>
              <a:buFont typeface="Arial" panose="020B0604020202020204" pitchFamily="34" charset="0"/>
              <a:buNone/>
            </a:pPr>
            <a:endParaRPr lang="zh-CN" altLang="zh-CN">
              <a:latin typeface="Arial" panose="020B0604020202020204" pitchFamily="34" charset="0"/>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fontAlgn="base">
              <a:spcBef>
                <a:spcPct val="0"/>
              </a:spcBef>
              <a:spcAft>
                <a:spcPct val="0"/>
              </a:spcAft>
              <a:buFont typeface="Arial" panose="020B0604020202020204" pitchFamily="34" charset="0"/>
              <a:buNone/>
            </a:pPr>
            <a:fld id="{EB0544BB-494F-45BD-BA9C-5F9D962259C2}" type="slidenum">
              <a:rPr lang="zh-CN" altLang="en-US">
                <a:latin typeface="Arial" panose="020B0604020202020204" pitchFamily="34" charset="0"/>
              </a:rPr>
              <a:t>‹#›</a:t>
            </a:fld>
            <a:endParaRPr lang="zh-CN" altLang="en-US" sz="1800">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a:noFill/>
          <a:ln w="9525">
            <a:noFill/>
            <a:miter/>
          </a:ln>
        </p:spPr>
        <p:txBody>
          <a:bodyPr anchor="ctr"/>
          <a:lstStyle/>
          <a:p>
            <a:pPr lv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a:noFill/>
          <a:ln w="9525">
            <a:noFill/>
            <a:miter/>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fld id="{5E60D251-0C3D-43BD-B21B-95F31919D3B9}"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248540" y="3559438"/>
            <a:ext cx="1480978" cy="148097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9" name="组合 118"/>
          <p:cNvGrpSpPr/>
          <p:nvPr/>
        </p:nvGrpSpPr>
        <p:grpSpPr>
          <a:xfrm>
            <a:off x="98996" y="2748476"/>
            <a:ext cx="6428833" cy="1361049"/>
            <a:chOff x="98996" y="2748476"/>
            <a:chExt cx="6428833" cy="1361049"/>
          </a:xfrm>
        </p:grpSpPr>
        <p:grpSp>
          <p:nvGrpSpPr>
            <p:cNvPr id="118" name="组合 117"/>
            <p:cNvGrpSpPr/>
            <p:nvPr/>
          </p:nvGrpSpPr>
          <p:grpSpPr>
            <a:xfrm>
              <a:off x="98996" y="2748476"/>
              <a:ext cx="6428833" cy="1361049"/>
              <a:chOff x="98996" y="2748476"/>
              <a:chExt cx="6428833" cy="1361049"/>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12" name="组合 11"/>
              <p:cNvGrpSpPr/>
              <p:nvPr/>
            </p:nvGrpSpPr>
            <p:grpSpPr>
              <a:xfrm>
                <a:off x="1307853" y="2748476"/>
                <a:ext cx="5219976" cy="1361049"/>
                <a:chOff x="1307853" y="2366615"/>
                <a:chExt cx="5219976" cy="1670538"/>
              </a:xfrm>
            </p:grpSpPr>
            <p:sp>
              <p:nvSpPr>
                <p:cNvPr id="8" name="矩形 7"/>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等腰三角形 5"/>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7" name="文本框 6"/>
            <p:cNvSpPr txBox="1"/>
            <p:nvPr/>
          </p:nvSpPr>
          <p:spPr>
            <a:xfrm>
              <a:off x="2446986" y="2967335"/>
              <a:ext cx="3060121" cy="923330"/>
            </a:xfrm>
            <a:prstGeom prst="rect">
              <a:avLst/>
            </a:prstGeom>
            <a:noFill/>
          </p:spPr>
          <p:txBody>
            <a:bodyPr wrap="square" rtlCol="0">
              <a:spAutoFit/>
            </a:bodyPr>
            <a:lstStyle/>
            <a:p>
              <a:pPr algn="ctr"/>
              <a:r>
                <a:rPr lang="en-US" altLang="zh-CN" sz="5400" dirty="0">
                  <a:solidFill>
                    <a:srgbClr val="F1F5EF"/>
                  </a:solidFill>
                </a:rPr>
                <a:t>PART 5</a:t>
              </a:r>
            </a:p>
          </p:txBody>
        </p:sp>
      </p:grpSp>
      <p:sp>
        <p:nvSpPr>
          <p:cNvPr id="19" name="文本框 18"/>
          <p:cNvSpPr txBox="1"/>
          <p:nvPr/>
        </p:nvSpPr>
        <p:spPr>
          <a:xfrm>
            <a:off x="6096000" y="2921167"/>
            <a:ext cx="3351134" cy="1015663"/>
          </a:xfrm>
          <a:prstGeom prst="rect">
            <a:avLst/>
          </a:prstGeom>
          <a:noFill/>
        </p:spPr>
        <p:txBody>
          <a:bodyPr wrap="square" rtlCol="0">
            <a:spAutoFit/>
          </a:bodyPr>
          <a:lstStyle/>
          <a:p>
            <a:pPr algn="ctr"/>
            <a:r>
              <a:rPr lang="zh-CN" altLang="en-US" sz="6000" b="1" dirty="0">
                <a:solidFill>
                  <a:srgbClr val="5197D7"/>
                </a:solidFill>
                <a:latin typeface="微软雅黑" panose="020B0503020204020204" pitchFamily="34" charset="-122"/>
                <a:ea typeface="微软雅黑" panose="020B0503020204020204" pitchFamily="34" charset="-122"/>
              </a:rPr>
              <a:t>需求验证</a:t>
            </a:r>
          </a:p>
        </p:txBody>
      </p:sp>
      <p:sp>
        <p:nvSpPr>
          <p:cNvPr id="20" name="椭圆 19"/>
          <p:cNvSpPr/>
          <p:nvPr/>
        </p:nvSpPr>
        <p:spPr>
          <a:xfrm>
            <a:off x="9558609" y="3191837"/>
            <a:ext cx="150774" cy="13989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21" name="文本框 20"/>
          <p:cNvSpPr txBox="1"/>
          <p:nvPr/>
        </p:nvSpPr>
        <p:spPr>
          <a:xfrm>
            <a:off x="9629385" y="3090446"/>
            <a:ext cx="1340355" cy="338554"/>
          </a:xfrm>
          <a:prstGeom prst="rect">
            <a:avLst/>
          </a:prstGeom>
          <a:noFill/>
        </p:spPr>
        <p:txBody>
          <a:bodyPr wrap="square" rtlCol="0">
            <a:spAutoFit/>
          </a:bodyPr>
          <a:lstStyle/>
          <a:p>
            <a:pPr algn="ctr"/>
            <a:r>
              <a:rPr lang="zh-CN" altLang="en-US" sz="1600" dirty="0">
                <a:solidFill>
                  <a:srgbClr val="E7E6E6">
                    <a:lumMod val="50000"/>
                  </a:srgbClr>
                </a:solidFill>
                <a:latin typeface="微软雅黑" panose="020B0503020204020204" pitchFamily="34" charset="-122"/>
                <a:ea typeface="微软雅黑" panose="020B0503020204020204" pitchFamily="34" charset="-122"/>
              </a:rPr>
              <a:t>内容回顾</a:t>
            </a:r>
          </a:p>
        </p:txBody>
      </p:sp>
      <p:sp>
        <p:nvSpPr>
          <p:cNvPr id="24" name="椭圆 23"/>
          <p:cNvSpPr/>
          <p:nvPr/>
        </p:nvSpPr>
        <p:spPr>
          <a:xfrm>
            <a:off x="9555673" y="3489711"/>
            <a:ext cx="150774" cy="13989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25" name="文本框 24"/>
          <p:cNvSpPr txBox="1"/>
          <p:nvPr/>
        </p:nvSpPr>
        <p:spPr>
          <a:xfrm>
            <a:off x="9626449" y="3388320"/>
            <a:ext cx="1340355" cy="338554"/>
          </a:xfrm>
          <a:prstGeom prst="rect">
            <a:avLst/>
          </a:prstGeom>
          <a:noFill/>
        </p:spPr>
        <p:txBody>
          <a:bodyPr wrap="square" rtlCol="0">
            <a:spAutoFit/>
          </a:bodyPr>
          <a:lstStyle/>
          <a:p>
            <a:pPr algn="ctr"/>
            <a:r>
              <a:rPr lang="zh-CN" altLang="en-US" sz="1600" dirty="0">
                <a:solidFill>
                  <a:srgbClr val="E7E6E6">
                    <a:lumMod val="50000"/>
                  </a:srgbClr>
                </a:solidFill>
                <a:latin typeface="微软雅黑" panose="020B0503020204020204" pitchFamily="34" charset="-122"/>
                <a:ea typeface="微软雅黑" panose="020B0503020204020204" pitchFamily="34" charset="-122"/>
              </a:rPr>
              <a:t>需求验证</a:t>
            </a:r>
          </a:p>
        </p:txBody>
      </p:sp>
      <p:sp>
        <p:nvSpPr>
          <p:cNvPr id="2" name="椭圆 1"/>
          <p:cNvSpPr/>
          <p:nvPr/>
        </p:nvSpPr>
        <p:spPr>
          <a:xfrm>
            <a:off x="9402178" y="-2460175"/>
            <a:ext cx="5146766" cy="5146766"/>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椭圆 2"/>
          <p:cNvSpPr/>
          <p:nvPr/>
        </p:nvSpPr>
        <p:spPr>
          <a:xfrm>
            <a:off x="9911932" y="3873554"/>
            <a:ext cx="2063629" cy="2063629"/>
          </a:xfrm>
          <a:prstGeom prst="ellipse">
            <a:avLst/>
          </a:prstGeom>
          <a:solidFill>
            <a:srgbClr val="5197D7">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57960" y="273722"/>
            <a:ext cx="1480978" cy="1480978"/>
          </a:xfrm>
          <a:prstGeom prst="ellipse">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513792" y="2140978"/>
            <a:ext cx="2048823" cy="509101"/>
          </a:xfrm>
          <a:prstGeom prst="rect">
            <a:avLst/>
          </a:prstGeom>
        </p:spPr>
      </p:pic>
      <p:sp>
        <p:nvSpPr>
          <p:cNvPr id="4" name="日期占位符 3"/>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9" name="灯片编号占位符 8"/>
          <p:cNvSpPr>
            <a:spLocks noGrp="1"/>
          </p:cNvSpPr>
          <p:nvPr>
            <p:ph type="sldNum" sz="quarter" idx="12"/>
          </p:nvPr>
        </p:nvSpPr>
        <p:spPr/>
        <p:txBody>
          <a:bodyPr/>
          <a:lstStyle/>
          <a:p>
            <a:fld id="{719AC410-3DB4-4DF6-9C46-9EB74471E774}" type="slidenum">
              <a:rPr lang="zh-CN" altLang="en-US"/>
              <a:t>1</a:t>
            </a:fld>
            <a:endParaRPr lang="zh-CN" altLang="en-US" sz="18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1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400"/>
                                        <p:tgtEl>
                                          <p:spTgt spid="30"/>
                                        </p:tgtEl>
                                      </p:cBhvr>
                                    </p:animEffect>
                                    <p:anim calcmode="lin" valueType="num">
                                      <p:cBhvr>
                                        <p:cTn id="13" dur="400" fill="hold"/>
                                        <p:tgtEl>
                                          <p:spTgt spid="30"/>
                                        </p:tgtEl>
                                        <p:attrNameLst>
                                          <p:attrName>ppt_x</p:attrName>
                                        </p:attrNameLst>
                                      </p:cBhvr>
                                      <p:tavLst>
                                        <p:tav tm="0">
                                          <p:val>
                                            <p:strVal val="#ppt_x"/>
                                          </p:val>
                                        </p:tav>
                                        <p:tav tm="100000">
                                          <p:val>
                                            <p:strVal val="#ppt_x"/>
                                          </p:val>
                                        </p:tav>
                                      </p:tavLst>
                                    </p:anim>
                                    <p:anim calcmode="lin" valueType="num">
                                      <p:cBhvr>
                                        <p:cTn id="14" dur="400" fill="hold"/>
                                        <p:tgtEl>
                                          <p:spTgt spid="30"/>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15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42" presetClass="entr" presetSubtype="0" fill="hold" grpId="0" nodeType="withEffect">
                                  <p:stCondLst>
                                    <p:cond delay="140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400"/>
                                        <p:tgtEl>
                                          <p:spTgt spid="29"/>
                                        </p:tgtEl>
                                      </p:cBhvr>
                                    </p:animEffect>
                                    <p:anim calcmode="lin" valueType="num">
                                      <p:cBhvr>
                                        <p:cTn id="23" dur="400" fill="hold"/>
                                        <p:tgtEl>
                                          <p:spTgt spid="29"/>
                                        </p:tgtEl>
                                        <p:attrNameLst>
                                          <p:attrName>ppt_x</p:attrName>
                                        </p:attrNameLst>
                                      </p:cBhvr>
                                      <p:tavLst>
                                        <p:tav tm="0">
                                          <p:val>
                                            <p:strVal val="#ppt_x"/>
                                          </p:val>
                                        </p:tav>
                                        <p:tav tm="100000">
                                          <p:val>
                                            <p:strVal val="#ppt_x"/>
                                          </p:val>
                                        </p:tav>
                                      </p:tavLst>
                                    </p:anim>
                                    <p:anim calcmode="lin" valueType="num">
                                      <p:cBhvr>
                                        <p:cTn id="24" dur="4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7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400"/>
                                        <p:tgtEl>
                                          <p:spTgt spid="3"/>
                                        </p:tgtEl>
                                      </p:cBhvr>
                                    </p:animEffect>
                                    <p:anim calcmode="lin" valueType="num">
                                      <p:cBhvr>
                                        <p:cTn id="28" dur="400" fill="hold"/>
                                        <p:tgtEl>
                                          <p:spTgt spid="3"/>
                                        </p:tgtEl>
                                        <p:attrNameLst>
                                          <p:attrName>ppt_x</p:attrName>
                                        </p:attrNameLst>
                                      </p:cBhvr>
                                      <p:tavLst>
                                        <p:tav tm="0">
                                          <p:val>
                                            <p:strVal val="#ppt_x"/>
                                          </p:val>
                                        </p:tav>
                                        <p:tav tm="100000">
                                          <p:val>
                                            <p:strVal val="#ppt_x"/>
                                          </p:val>
                                        </p:tav>
                                      </p:tavLst>
                                    </p:anim>
                                    <p:anim calcmode="lin" valueType="num">
                                      <p:cBhvr>
                                        <p:cTn id="29" dur="400" fill="hold"/>
                                        <p:tgtEl>
                                          <p:spTgt spid="3"/>
                                        </p:tgtEl>
                                        <p:attrNameLst>
                                          <p:attrName>ppt_y</p:attrName>
                                        </p:attrNameLst>
                                      </p:cBhvr>
                                      <p:tavLst>
                                        <p:tav tm="0">
                                          <p:val>
                                            <p:strVal val="#ppt_y+.1"/>
                                          </p:val>
                                        </p:tav>
                                        <p:tav tm="100000">
                                          <p:val>
                                            <p:strVal val="#ppt_y"/>
                                          </p:val>
                                        </p:tav>
                                      </p:tavLst>
                                    </p:anim>
                                  </p:childTnLst>
                                </p:cTn>
                              </p:par>
                              <p:par>
                                <p:cTn id="30" presetID="2" presetClass="entr" presetSubtype="8" fill="hold" nodeType="withEffect">
                                  <p:stCondLst>
                                    <p:cond delay="1700"/>
                                  </p:stCondLst>
                                  <p:childTnLst>
                                    <p:set>
                                      <p:cBhvr>
                                        <p:cTn id="31" dur="1" fill="hold">
                                          <p:stCondLst>
                                            <p:cond delay="0"/>
                                          </p:stCondLst>
                                        </p:cTn>
                                        <p:tgtEl>
                                          <p:spTgt spid="119"/>
                                        </p:tgtEl>
                                        <p:attrNameLst>
                                          <p:attrName>style.visibility</p:attrName>
                                        </p:attrNameLst>
                                      </p:cBhvr>
                                      <p:to>
                                        <p:strVal val="visible"/>
                                      </p:to>
                                    </p:set>
                                    <p:anim calcmode="lin" valueType="num">
                                      <p:cBhvr additive="base">
                                        <p:cTn id="32" dur="500" fill="hold"/>
                                        <p:tgtEl>
                                          <p:spTgt spid="119"/>
                                        </p:tgtEl>
                                        <p:attrNameLst>
                                          <p:attrName>ppt_x</p:attrName>
                                        </p:attrNameLst>
                                      </p:cBhvr>
                                      <p:tavLst>
                                        <p:tav tm="0">
                                          <p:val>
                                            <p:strVal val="0-#ppt_w/2"/>
                                          </p:val>
                                        </p:tav>
                                        <p:tav tm="100000">
                                          <p:val>
                                            <p:strVal val="#ppt_x"/>
                                          </p:val>
                                        </p:tav>
                                      </p:tavLst>
                                    </p:anim>
                                    <p:anim calcmode="lin" valueType="num">
                                      <p:cBhvr additive="base">
                                        <p:cTn id="33" dur="500" fill="hold"/>
                                        <p:tgtEl>
                                          <p:spTgt spid="119"/>
                                        </p:tgtEl>
                                        <p:attrNameLst>
                                          <p:attrName>ppt_y</p:attrName>
                                        </p:attrNameLst>
                                      </p:cBhvr>
                                      <p:tavLst>
                                        <p:tav tm="0">
                                          <p:val>
                                            <p:strVal val="#ppt_y"/>
                                          </p:val>
                                        </p:tav>
                                        <p:tav tm="100000">
                                          <p:val>
                                            <p:strVal val="#ppt_y"/>
                                          </p:val>
                                        </p:tav>
                                      </p:tavLst>
                                    </p:anim>
                                  </p:childTnLst>
                                </p:cTn>
                              </p:par>
                            </p:childTnLst>
                          </p:cTn>
                        </p:par>
                        <p:par>
                          <p:cTn id="34" fill="hold">
                            <p:stCondLst>
                              <p:cond delay="2200"/>
                            </p:stCondLst>
                            <p:childTnLst>
                              <p:par>
                                <p:cTn id="35" presetID="10"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700"/>
                            </p:stCondLst>
                            <p:childTnLst>
                              <p:par>
                                <p:cTn id="39" presetID="22" presetClass="entr" presetSubtype="4"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down)">
                                      <p:cBhvr>
                                        <p:cTn id="44" dur="500"/>
                                        <p:tgtEl>
                                          <p:spTgt spid="21"/>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9" grpId="0"/>
      <p:bldP spid="20" grpId="0" animBg="1"/>
      <p:bldP spid="21" grpId="0"/>
      <p:bldP spid="24" grpId="0" animBg="1"/>
      <p:bldP spid="25" grpId="0"/>
      <p:bldP spid="2" grpId="0" animBg="1"/>
      <p:bldP spid="3" grpId="0" animBg="1"/>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5.1</a:t>
            </a:r>
            <a:r>
              <a:rPr lang="zh-CN" altLang="en-US" sz="2400" b="1" dirty="0">
                <a:solidFill>
                  <a:srgbClr val="000000"/>
                </a:solidFill>
                <a:latin typeface="微软雅黑" panose="020B0503020204020204" pitchFamily="34" charset="-122"/>
                <a:ea typeface="微软雅黑" panose="020B0503020204020204" pitchFamily="34" charset="-122"/>
              </a:rPr>
              <a:t>需求验证的提出</a:t>
            </a:r>
          </a:p>
        </p:txBody>
      </p:sp>
      <p:sp>
        <p:nvSpPr>
          <p:cNvPr id="7" name="日期占位符 6"/>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fld id="{719AC410-3DB4-4DF6-9C46-9EB74471E774}" type="slidenum">
              <a:rPr lang="zh-CN" altLang="en-US"/>
              <a:t>10</a:t>
            </a:fld>
            <a:endParaRPr lang="zh-CN" altLang="en-US" sz="1800">
              <a:solidFill>
                <a:srgbClr val="000000"/>
              </a:solidFill>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4" name="文本框 67">
            <a:extLst>
              <a:ext uri="{FF2B5EF4-FFF2-40B4-BE49-F238E27FC236}">
                <a16:creationId xmlns:a16="http://schemas.microsoft.com/office/drawing/2014/main" id="{A1123500-FE31-45B0-B8D1-D86A3BC707F5}"/>
              </a:ext>
            </a:extLst>
          </p:cNvPr>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5.1.1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需求验证的重要性</a:t>
            </a:r>
          </a:p>
        </p:txBody>
      </p:sp>
      <p:sp>
        <p:nvSpPr>
          <p:cNvPr id="50" name="TextBox 53">
            <a:extLst>
              <a:ext uri="{FF2B5EF4-FFF2-40B4-BE49-F238E27FC236}">
                <a16:creationId xmlns:a16="http://schemas.microsoft.com/office/drawing/2014/main" id="{80850DE2-2434-4455-85A8-80221139FCC7}"/>
              </a:ext>
            </a:extLst>
          </p:cNvPr>
          <p:cNvSpPr txBox="1">
            <a:spLocks noChangeArrowheads="1"/>
          </p:cNvSpPr>
          <p:nvPr/>
        </p:nvSpPr>
        <p:spPr bwMode="auto">
          <a:xfrm>
            <a:off x="1300135" y="1680246"/>
            <a:ext cx="9591729" cy="40135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457200" indent="-457200" eaLnBrk="1" hangingPunct="1">
              <a:lnSpc>
                <a:spcPct val="130000"/>
              </a:lnSpc>
              <a:buFont typeface="+mj-lt"/>
              <a:buAutoNum type="arabicPeriod"/>
            </a:pPr>
            <a:r>
              <a:rPr lang="zh-CN" altLang="en-US" sz="2000" dirty="0">
                <a:latin typeface="宋体" panose="02010600030101010101" pitchFamily="2" charset="-122"/>
                <a:ea typeface="宋体" panose="02010600030101010101" pitchFamily="2" charset="-122"/>
              </a:rPr>
              <a:t>是需求开发的最后一个环节，是一个质量关，相对于需求分析的质量控制。</a:t>
            </a:r>
            <a:endParaRPr lang="en-US" altLang="zh-CN" sz="2000" dirty="0">
              <a:latin typeface="宋体" panose="02010600030101010101" pitchFamily="2" charset="-122"/>
              <a:ea typeface="宋体" panose="02010600030101010101" pitchFamily="2" charset="-122"/>
            </a:endParaRPr>
          </a:p>
          <a:p>
            <a:pPr marL="457200" indent="-457200">
              <a:lnSpc>
                <a:spcPct val="130000"/>
              </a:lnSpc>
              <a:buFont typeface="+mj-lt"/>
              <a:buAutoNum type="arabicPeriod"/>
            </a:pPr>
            <a:r>
              <a:rPr lang="zh-CN" altLang="en-US" sz="2000" dirty="0">
                <a:latin typeface="宋体" panose="02010600030101010101" pitchFamily="2" charset="-122"/>
                <a:ea typeface="宋体" panose="02010600030101010101" pitchFamily="2" charset="-122"/>
              </a:rPr>
              <a:t>需求分析常常被人忽略，资源受挤压</a:t>
            </a:r>
            <a:r>
              <a:rPr lang="zh-CN" altLang="en-US" sz="2000" dirty="0">
                <a:latin typeface="微软雅黑" panose="020B0503020204020204" pitchFamily="34" charset="-122"/>
                <a:ea typeface="宋体" panose="02010600030101010101" pitchFamily="2" charset="-122"/>
              </a:rPr>
              <a:t>。</a:t>
            </a:r>
            <a:endParaRPr lang="en-US" altLang="zh-CN" sz="2000" dirty="0">
              <a:latin typeface="微软雅黑" panose="020B0503020204020204" pitchFamily="34" charset="-122"/>
              <a:ea typeface="宋体" panose="02010600030101010101" pitchFamily="2" charset="-122"/>
            </a:endParaRPr>
          </a:p>
          <a:p>
            <a:pPr marL="457200" indent="-457200">
              <a:lnSpc>
                <a:spcPct val="130000"/>
              </a:lnSpc>
              <a:buFont typeface="+mj-lt"/>
              <a:buAutoNum type="arabicPeriod"/>
            </a:pPr>
            <a:r>
              <a:rPr lang="zh-CN" altLang="en-US" sz="2000" dirty="0">
                <a:latin typeface="宋体" panose="02010600030101010101" pitchFamily="2" charset="-122"/>
                <a:ea typeface="宋体" panose="02010600030101010101" pitchFamily="2" charset="-122"/>
              </a:rPr>
              <a:t>需求没有做好，直接进入开发，导致返工和项目延期，浪费大量时间和人力成本；</a:t>
            </a:r>
            <a:endParaRPr lang="zh-CN" altLang="en-US" sz="2000" dirty="0">
              <a:latin typeface="微软雅黑" panose="020B0503020204020204" pitchFamily="34" charset="-122"/>
            </a:endParaRPr>
          </a:p>
          <a:p>
            <a:pPr marL="457200" indent="-457200">
              <a:lnSpc>
                <a:spcPct val="130000"/>
              </a:lnSpc>
              <a:buFont typeface="+mj-lt"/>
              <a:buAutoNum type="arabicPeriod"/>
            </a:pPr>
            <a:r>
              <a:rPr lang="zh-CN" altLang="en-US" sz="2000" dirty="0">
                <a:latin typeface="宋体" panose="02010600030101010101" pitchFamily="2" charset="-122"/>
                <a:ea typeface="宋体" panose="02010600030101010101" pitchFamily="2" charset="-122"/>
              </a:rPr>
              <a:t>软件开发中需求缺陷做常见，占总缺陷的1/3，占全部返工量的70~85%，修复需求缺陷消耗项目预算的25~40%。</a:t>
            </a:r>
            <a:endParaRPr lang="en-US" altLang="zh-CN" sz="2000" dirty="0">
              <a:latin typeface="宋体" panose="02010600030101010101" pitchFamily="2" charset="-122"/>
              <a:ea typeface="宋体" panose="02010600030101010101" pitchFamily="2" charset="-122"/>
            </a:endParaRPr>
          </a:p>
          <a:p>
            <a:pPr marL="457200" indent="-457200">
              <a:lnSpc>
                <a:spcPct val="130000"/>
              </a:lnSpc>
              <a:buFont typeface="+mj-lt"/>
              <a:buAutoNum type="arabicPeriod"/>
            </a:pPr>
            <a:r>
              <a:rPr lang="zh-CN" altLang="en-US" sz="2000" dirty="0">
                <a:latin typeface="宋体" panose="02010600030101010101" pitchFamily="2" charset="-122"/>
                <a:ea typeface="宋体" panose="02010600030101010101" pitchFamily="2" charset="-122"/>
              </a:rPr>
              <a:t>项目交付后，维护修复需求缺陷的成本将放大60~200倍。</a:t>
            </a:r>
            <a:endParaRPr lang="en-US" altLang="zh-CN" sz="2000" dirty="0">
              <a:latin typeface="宋体" panose="02010600030101010101" pitchFamily="2" charset="-122"/>
              <a:ea typeface="宋体" panose="02010600030101010101" pitchFamily="2" charset="-122"/>
            </a:endParaRPr>
          </a:p>
          <a:p>
            <a:pPr marL="457200" indent="-457200">
              <a:lnSpc>
                <a:spcPct val="130000"/>
              </a:lnSpc>
              <a:buFont typeface="+mj-lt"/>
              <a:buAutoNum type="arabicPeriod"/>
            </a:pPr>
            <a:r>
              <a:rPr lang="zh-CN" altLang="en-US" sz="2000" dirty="0">
                <a:latin typeface="宋体" panose="02010600030101010101" pitchFamily="2" charset="-122"/>
                <a:ea typeface="宋体" panose="02010600030101010101" pitchFamily="2" charset="-122"/>
              </a:rPr>
              <a:t>研究表明，如果没有采取任何措施，沟通过程中信息传递衰减可能的最大值高达60%；需求信息经用户代表、需求人员、设计人员再到开发人员，最坏情况下开发人员获得的信息仅是原来的8.4%。因此，采取有效措施，因尽早发现需求缺陷并及时修复，防止需求缺陷泄露，节省项目成本。</a:t>
            </a:r>
          </a:p>
        </p:txBody>
      </p:sp>
    </p:spTree>
    <p:extLst>
      <p:ext uri="{BB962C8B-B14F-4D97-AF65-F5344CB8AC3E}">
        <p14:creationId xmlns:p14="http://schemas.microsoft.com/office/powerpoint/2010/main" val="249948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ppt_x</p:attrName>
                                        </p:attrNameLst>
                                      </p:cBhvr>
                                      <p:tavLst>
                                        <p:tav tm="0">
                                          <p:val>
                                            <p:strVal val="#ppt_x+#ppt_w*1.125000"/>
                                          </p:val>
                                        </p:tav>
                                        <p:tav tm="100000">
                                          <p:val>
                                            <p:strVal val="#ppt_x"/>
                                          </p:val>
                                        </p:tav>
                                      </p:tavLst>
                                    </p:anim>
                                    <p:animEffect transition="in" filter="wipe(left)">
                                      <p:cBhvr>
                                        <p:cTn id="1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5.1</a:t>
            </a:r>
            <a:r>
              <a:rPr lang="zh-CN" altLang="en-US" sz="2400" b="1" dirty="0">
                <a:solidFill>
                  <a:srgbClr val="000000"/>
                </a:solidFill>
                <a:latin typeface="微软雅黑" panose="020B0503020204020204" pitchFamily="34" charset="-122"/>
                <a:ea typeface="微软雅黑" panose="020B0503020204020204" pitchFamily="34" charset="-122"/>
              </a:rPr>
              <a:t>需求验证的提出</a:t>
            </a:r>
          </a:p>
        </p:txBody>
      </p:sp>
      <p:pic>
        <p:nvPicPr>
          <p:cNvPr id="17" name="图片 16" descr="2546222639326255800.gif"/>
          <p:cNvPicPr>
            <a:picLocks noChangeAspect="1"/>
          </p:cNvPicPr>
          <p:nvPr/>
        </p:nvPicPr>
        <p:blipFill>
          <a:blip r:embed="rId2"/>
          <a:stretch>
            <a:fillRect/>
          </a:stretch>
        </p:blipFill>
        <p:spPr>
          <a:xfrm>
            <a:off x="2491331" y="984878"/>
            <a:ext cx="7209333" cy="4675493"/>
          </a:xfrm>
          <a:prstGeom prst="rect">
            <a:avLst/>
          </a:prstGeom>
          <a:ln>
            <a:noFill/>
          </a:ln>
          <a:effectLst>
            <a:outerShdw blurRad="190500" algn="tl" rotWithShape="0">
              <a:srgbClr val="000000">
                <a:alpha val="70000"/>
              </a:srgbClr>
            </a:outerShdw>
          </a:effectLst>
        </p:spPr>
      </p:pic>
      <p:sp>
        <p:nvSpPr>
          <p:cNvPr id="18" name="文本框 67"/>
          <p:cNvSpPr>
            <a:spLocks noChangeArrowheads="1"/>
          </p:cNvSpPr>
          <p:nvPr/>
        </p:nvSpPr>
        <p:spPr bwMode="auto">
          <a:xfrm>
            <a:off x="4907977" y="5824371"/>
            <a:ext cx="237604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图</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5.1 </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需求“迷途”</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dirty="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11</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ppt_x</p:attrName>
                                        </p:attrNameLst>
                                      </p:cBhvr>
                                      <p:tavLst>
                                        <p:tav tm="0">
                                          <p:val>
                                            <p:strVal val="#ppt_x+#ppt_w*1.125000"/>
                                          </p:val>
                                        </p:tav>
                                        <p:tav tm="100000">
                                          <p:val>
                                            <p:strVal val="#ppt_x"/>
                                          </p:val>
                                        </p:tav>
                                      </p:tavLst>
                                    </p:anim>
                                    <p:animEffect transition="in" filter="wipe(left)">
                                      <p:cBhvr>
                                        <p:cTn id="12" dur="500"/>
                                        <p:tgtEl>
                                          <p:spTgt spid="18"/>
                                        </p:tgtEl>
                                      </p:cBhvr>
                                    </p:animEffect>
                                  </p:childTnLst>
                                </p:cTn>
                              </p:par>
                              <p:par>
                                <p:cTn id="13" presetID="5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5.1</a:t>
            </a:r>
            <a:r>
              <a:rPr lang="zh-CN" altLang="en-US" sz="2400" b="1" dirty="0">
                <a:solidFill>
                  <a:srgbClr val="000000"/>
                </a:solidFill>
                <a:latin typeface="微软雅黑" panose="020B0503020204020204" pitchFamily="34" charset="-122"/>
                <a:ea typeface="微软雅黑" panose="020B0503020204020204" pitchFamily="34" charset="-122"/>
              </a:rPr>
              <a:t>需求验证的提出</a:t>
            </a:r>
          </a:p>
        </p:txBody>
      </p:sp>
      <p:sp>
        <p:nvSpPr>
          <p:cNvPr id="6" name="日期占位符 5"/>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7" name="灯片编号占位符 6"/>
          <p:cNvSpPr>
            <a:spLocks noGrp="1"/>
          </p:cNvSpPr>
          <p:nvPr>
            <p:ph type="sldNum" sz="quarter" idx="12"/>
          </p:nvPr>
        </p:nvSpPr>
        <p:spPr/>
        <p:txBody>
          <a:bodyPr/>
          <a:lstStyle/>
          <a:p>
            <a:fld id="{719AC410-3DB4-4DF6-9C46-9EB74471E774}" type="slidenum">
              <a:rPr lang="zh-CN" altLang="en-US"/>
              <a:t>12</a:t>
            </a:fld>
            <a:endParaRPr lang="zh-CN" altLang="en-US" sz="1800">
              <a:solidFill>
                <a:srgbClr val="000000"/>
              </a:solidFill>
            </a:endParaRPr>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aphicFrame>
        <p:nvGraphicFramePr>
          <p:cNvPr id="2" name="图示 1">
            <a:extLst>
              <a:ext uri="{FF2B5EF4-FFF2-40B4-BE49-F238E27FC236}">
                <a16:creationId xmlns:a16="http://schemas.microsoft.com/office/drawing/2014/main" id="{CA4A2831-FE3C-49B4-8842-977766E63AB3}"/>
              </a:ext>
            </a:extLst>
          </p:cNvPr>
          <p:cNvGraphicFramePr/>
          <p:nvPr>
            <p:extLst>
              <p:ext uri="{D42A27DB-BD31-4B8C-83A1-F6EECF244321}">
                <p14:modId xmlns:p14="http://schemas.microsoft.com/office/powerpoint/2010/main" val="2405100938"/>
              </p:ext>
            </p:extLst>
          </p:nvPr>
        </p:nvGraphicFramePr>
        <p:xfrm>
          <a:off x="2331858" y="1636921"/>
          <a:ext cx="7528284" cy="5018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文本框 67">
            <a:extLst>
              <a:ext uri="{FF2B5EF4-FFF2-40B4-BE49-F238E27FC236}">
                <a16:creationId xmlns:a16="http://schemas.microsoft.com/office/drawing/2014/main" id="{071CDA66-9767-489D-86F2-FCED7ABBE35C}"/>
              </a:ext>
            </a:extLst>
          </p:cNvPr>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5.1.2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问题避免的主要手段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5.1</a:t>
            </a:r>
            <a:r>
              <a:rPr lang="zh-CN" altLang="en-US" sz="2400" b="1" dirty="0">
                <a:solidFill>
                  <a:srgbClr val="000000"/>
                </a:solidFill>
                <a:latin typeface="微软雅黑" panose="020B0503020204020204" pitchFamily="34" charset="-122"/>
                <a:ea typeface="微软雅黑" panose="020B0503020204020204" pitchFamily="34" charset="-122"/>
              </a:rPr>
              <a:t>需求验证的提出</a:t>
            </a:r>
          </a:p>
        </p:txBody>
      </p:sp>
      <p:sp>
        <p:nvSpPr>
          <p:cNvPr id="17" name="矩形 66"/>
          <p:cNvSpPr>
            <a:spLocks noChangeArrowheads="1"/>
          </p:cNvSpPr>
          <p:nvPr/>
        </p:nvSpPr>
        <p:spPr bwMode="auto">
          <a:xfrm>
            <a:off x="2911661" y="1464661"/>
            <a:ext cx="6368677"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fontAlgn="auto">
              <a:lnSpc>
                <a:spcPct val="150000"/>
              </a:lnSpc>
            </a:pPr>
            <a:r>
              <a:rPr lang="zh-CN" altLang="en-US" sz="2000" b="1" dirty="0">
                <a:latin typeface="宋体" panose="02010600030101010101" pitchFamily="2" charset="-122"/>
                <a:ea typeface="宋体" panose="02010600030101010101" pitchFamily="2" charset="-122"/>
              </a:rPr>
              <a:t>需求验证所包括的活动是为了确定以下几方面的内容：</a:t>
            </a:r>
            <a:endParaRPr lang="en-US" altLang="zh-CN" sz="2000" b="1" dirty="0">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13</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2" name="íṩ1ïḋê">
            <a:extLst>
              <a:ext uri="{FF2B5EF4-FFF2-40B4-BE49-F238E27FC236}">
                <a16:creationId xmlns:a16="http://schemas.microsoft.com/office/drawing/2014/main" id="{4DC7BA0D-C69E-4EC4-9A58-7C29FF8866FD}"/>
              </a:ext>
            </a:extLst>
          </p:cNvPr>
          <p:cNvGrpSpPr/>
          <p:nvPr/>
        </p:nvGrpSpPr>
        <p:grpSpPr>
          <a:xfrm>
            <a:off x="1291898" y="2380805"/>
            <a:ext cx="3011752" cy="1437828"/>
            <a:chOff x="4879181" y="2533650"/>
            <a:chExt cx="3011752" cy="1437828"/>
          </a:xfrm>
        </p:grpSpPr>
        <p:sp>
          <p:nvSpPr>
            <p:cNvPr id="13" name="iṡļîḓê">
              <a:extLst>
                <a:ext uri="{FF2B5EF4-FFF2-40B4-BE49-F238E27FC236}">
                  <a16:creationId xmlns:a16="http://schemas.microsoft.com/office/drawing/2014/main" id="{E3A2E8EA-641B-4C9D-BC48-8C63CD2F68C7}"/>
                </a:ext>
              </a:extLst>
            </p:cNvPr>
            <p:cNvSpPr/>
            <p:nvPr/>
          </p:nvSpPr>
          <p:spPr>
            <a:xfrm>
              <a:off x="4879181" y="2533650"/>
              <a:ext cx="224790" cy="224790"/>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endParaRPr>
            </a:p>
          </p:txBody>
        </p:sp>
        <p:sp>
          <p:nvSpPr>
            <p:cNvPr id="14" name="í$líde">
              <a:extLst>
                <a:ext uri="{FF2B5EF4-FFF2-40B4-BE49-F238E27FC236}">
                  <a16:creationId xmlns:a16="http://schemas.microsoft.com/office/drawing/2014/main" id="{7AA1A61C-909B-4FB4-B5D5-FBD618B1257B}"/>
                </a:ext>
              </a:extLst>
            </p:cNvPr>
            <p:cNvSpPr txBox="1"/>
            <p:nvPr/>
          </p:nvSpPr>
          <p:spPr>
            <a:xfrm>
              <a:off x="5103971" y="2800773"/>
              <a:ext cx="2786962" cy="1170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000" dirty="0"/>
                <a:t>1</a:t>
              </a:r>
              <a:r>
                <a:rPr lang="zh-CN" altLang="en-US" sz="2000" dirty="0"/>
                <a:t>、软件需求规格说明是否正确描述了预期的系统行为和特征？</a:t>
              </a:r>
            </a:p>
          </p:txBody>
        </p:sp>
      </p:grpSp>
      <p:grpSp>
        <p:nvGrpSpPr>
          <p:cNvPr id="16" name="î$ľiḑe">
            <a:extLst>
              <a:ext uri="{FF2B5EF4-FFF2-40B4-BE49-F238E27FC236}">
                <a16:creationId xmlns:a16="http://schemas.microsoft.com/office/drawing/2014/main" id="{C639AD43-B979-4F98-A489-782D2A214A10}"/>
              </a:ext>
            </a:extLst>
          </p:cNvPr>
          <p:cNvGrpSpPr/>
          <p:nvPr/>
        </p:nvGrpSpPr>
        <p:grpSpPr>
          <a:xfrm>
            <a:off x="1288915" y="4193686"/>
            <a:ext cx="3011752" cy="1068496"/>
            <a:chOff x="4879181" y="2533650"/>
            <a:chExt cx="3011752" cy="1068496"/>
          </a:xfrm>
        </p:grpSpPr>
        <p:sp>
          <p:nvSpPr>
            <p:cNvPr id="18" name="îṣľiḑe">
              <a:extLst>
                <a:ext uri="{FF2B5EF4-FFF2-40B4-BE49-F238E27FC236}">
                  <a16:creationId xmlns:a16="http://schemas.microsoft.com/office/drawing/2014/main" id="{B3D0EED3-34BF-49B3-A7C9-6BC14B313F34}"/>
                </a:ext>
              </a:extLst>
            </p:cNvPr>
            <p:cNvSpPr/>
            <p:nvPr/>
          </p:nvSpPr>
          <p:spPr>
            <a:xfrm>
              <a:off x="4879181" y="2533650"/>
              <a:ext cx="224790" cy="224790"/>
            </a:xfrm>
            <a:prstGeom prst="ellipse">
              <a:avLst/>
            </a:prstGeom>
            <a:gradFill>
              <a:gsLst>
                <a:gs pos="0">
                  <a:schemeClr val="accent6">
                    <a:lumMod val="60000"/>
                    <a:lumOff val="40000"/>
                  </a:schemeClr>
                </a:gs>
                <a:gs pos="60000">
                  <a:schemeClr val="accent6"/>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endParaRPr>
            </a:p>
          </p:txBody>
        </p:sp>
        <p:sp>
          <p:nvSpPr>
            <p:cNvPr id="19" name="isḷiḑê">
              <a:extLst>
                <a:ext uri="{FF2B5EF4-FFF2-40B4-BE49-F238E27FC236}">
                  <a16:creationId xmlns:a16="http://schemas.microsoft.com/office/drawing/2014/main" id="{6EE86290-C128-4724-A75D-30210D019656}"/>
                </a:ext>
              </a:extLst>
            </p:cNvPr>
            <p:cNvSpPr txBox="1"/>
            <p:nvPr/>
          </p:nvSpPr>
          <p:spPr>
            <a:xfrm>
              <a:off x="5103971" y="2800773"/>
              <a:ext cx="2786962" cy="8013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000" dirty="0"/>
                <a:t>4</a:t>
              </a:r>
              <a:r>
                <a:rPr lang="zh-CN" altLang="en-US" sz="2000" dirty="0"/>
                <a:t>、所有涉众对需求的看法是否一致？</a:t>
              </a:r>
            </a:p>
          </p:txBody>
        </p:sp>
      </p:grpSp>
      <p:grpSp>
        <p:nvGrpSpPr>
          <p:cNvPr id="21" name="ïŝlïḋé">
            <a:extLst>
              <a:ext uri="{FF2B5EF4-FFF2-40B4-BE49-F238E27FC236}">
                <a16:creationId xmlns:a16="http://schemas.microsoft.com/office/drawing/2014/main" id="{38C10C67-BBBF-4CBF-92C3-45E64D479DA3}"/>
              </a:ext>
            </a:extLst>
          </p:cNvPr>
          <p:cNvGrpSpPr/>
          <p:nvPr/>
        </p:nvGrpSpPr>
        <p:grpSpPr>
          <a:xfrm>
            <a:off x="4591614" y="2380805"/>
            <a:ext cx="3011752" cy="1437828"/>
            <a:chOff x="4879181" y="2533650"/>
            <a:chExt cx="3011752" cy="1437828"/>
          </a:xfrm>
        </p:grpSpPr>
        <p:sp>
          <p:nvSpPr>
            <p:cNvPr id="22" name="íṥḻiḑè">
              <a:extLst>
                <a:ext uri="{FF2B5EF4-FFF2-40B4-BE49-F238E27FC236}">
                  <a16:creationId xmlns:a16="http://schemas.microsoft.com/office/drawing/2014/main" id="{2EB742FF-4700-4A5F-8CC4-D881B49C38E3}"/>
                </a:ext>
              </a:extLst>
            </p:cNvPr>
            <p:cNvSpPr/>
            <p:nvPr/>
          </p:nvSpPr>
          <p:spPr>
            <a:xfrm>
              <a:off x="4879181" y="2533650"/>
              <a:ext cx="224790" cy="224790"/>
            </a:xfrm>
            <a:prstGeom prst="ellipse">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dirty="0">
                <a:solidFill>
                  <a:schemeClr val="bg1"/>
                </a:solidFill>
              </a:endParaRPr>
            </a:p>
          </p:txBody>
        </p:sp>
        <p:sp>
          <p:nvSpPr>
            <p:cNvPr id="23" name="išľíďé">
              <a:extLst>
                <a:ext uri="{FF2B5EF4-FFF2-40B4-BE49-F238E27FC236}">
                  <a16:creationId xmlns:a16="http://schemas.microsoft.com/office/drawing/2014/main" id="{0CD6557C-CF16-47E0-954D-661944750A5F}"/>
                </a:ext>
              </a:extLst>
            </p:cNvPr>
            <p:cNvSpPr txBox="1"/>
            <p:nvPr/>
          </p:nvSpPr>
          <p:spPr>
            <a:xfrm>
              <a:off x="5103971" y="2800773"/>
              <a:ext cx="2786962" cy="1170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000" dirty="0"/>
                <a:t>2</a:t>
              </a:r>
              <a:r>
                <a:rPr lang="zh-CN" altLang="en-US" sz="2000" dirty="0"/>
                <a:t>、是否从系统需求、业务规则或其它来源中得到的软件需求？</a:t>
              </a:r>
            </a:p>
          </p:txBody>
        </p:sp>
      </p:grpSp>
      <p:grpSp>
        <p:nvGrpSpPr>
          <p:cNvPr id="25" name="işľïďè">
            <a:extLst>
              <a:ext uri="{FF2B5EF4-FFF2-40B4-BE49-F238E27FC236}">
                <a16:creationId xmlns:a16="http://schemas.microsoft.com/office/drawing/2014/main" id="{A08EC188-78DA-4BFA-9A0B-EC25A562C211}"/>
              </a:ext>
            </a:extLst>
          </p:cNvPr>
          <p:cNvGrpSpPr/>
          <p:nvPr/>
        </p:nvGrpSpPr>
        <p:grpSpPr>
          <a:xfrm>
            <a:off x="4588631" y="4193686"/>
            <a:ext cx="3011752" cy="1068496"/>
            <a:chOff x="4879181" y="2533650"/>
            <a:chExt cx="3011752" cy="1068496"/>
          </a:xfrm>
        </p:grpSpPr>
        <p:sp>
          <p:nvSpPr>
            <p:cNvPr id="26" name="ïṩļídè">
              <a:extLst>
                <a:ext uri="{FF2B5EF4-FFF2-40B4-BE49-F238E27FC236}">
                  <a16:creationId xmlns:a16="http://schemas.microsoft.com/office/drawing/2014/main" id="{62D2B728-DE90-4DF4-A512-2D6C516DD6CE}"/>
                </a:ext>
              </a:extLst>
            </p:cNvPr>
            <p:cNvSpPr/>
            <p:nvPr/>
          </p:nvSpPr>
          <p:spPr>
            <a:xfrm>
              <a:off x="4879181" y="2533650"/>
              <a:ext cx="224790" cy="224790"/>
            </a:xfrm>
            <a:prstGeom prst="ellips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endParaRPr>
            </a:p>
          </p:txBody>
        </p:sp>
        <p:sp>
          <p:nvSpPr>
            <p:cNvPr id="27" name="iśḷîḑé">
              <a:extLst>
                <a:ext uri="{FF2B5EF4-FFF2-40B4-BE49-F238E27FC236}">
                  <a16:creationId xmlns:a16="http://schemas.microsoft.com/office/drawing/2014/main" id="{BA349886-BBB2-4CC2-9C48-4EA612D64AA2}"/>
                </a:ext>
              </a:extLst>
            </p:cNvPr>
            <p:cNvSpPr txBox="1"/>
            <p:nvPr/>
          </p:nvSpPr>
          <p:spPr>
            <a:xfrm>
              <a:off x="5103971" y="2800773"/>
              <a:ext cx="2786962" cy="8013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000" dirty="0"/>
                <a:t>5</a:t>
              </a:r>
              <a:r>
                <a:rPr lang="zh-CN" altLang="en-US" sz="2000" dirty="0"/>
                <a:t>、需求的表示在所有地方都是一致的吗？</a:t>
              </a:r>
            </a:p>
          </p:txBody>
        </p:sp>
      </p:grpSp>
      <p:grpSp>
        <p:nvGrpSpPr>
          <p:cNvPr id="29" name="îşḻiďè">
            <a:extLst>
              <a:ext uri="{FF2B5EF4-FFF2-40B4-BE49-F238E27FC236}">
                <a16:creationId xmlns:a16="http://schemas.microsoft.com/office/drawing/2014/main" id="{8AC91BD0-B192-4B51-8E90-D17A703F5219}"/>
              </a:ext>
            </a:extLst>
          </p:cNvPr>
          <p:cNvGrpSpPr/>
          <p:nvPr/>
        </p:nvGrpSpPr>
        <p:grpSpPr>
          <a:xfrm>
            <a:off x="7891330" y="2380805"/>
            <a:ext cx="3011752" cy="1068496"/>
            <a:chOff x="4879181" y="2533650"/>
            <a:chExt cx="3011752" cy="1068496"/>
          </a:xfrm>
        </p:grpSpPr>
        <p:sp>
          <p:nvSpPr>
            <p:cNvPr id="30" name="ïsḻîḍé">
              <a:extLst>
                <a:ext uri="{FF2B5EF4-FFF2-40B4-BE49-F238E27FC236}">
                  <a16:creationId xmlns:a16="http://schemas.microsoft.com/office/drawing/2014/main" id="{BD95933A-E69C-4CFA-823F-CE3875DFC79E}"/>
                </a:ext>
              </a:extLst>
            </p:cNvPr>
            <p:cNvSpPr/>
            <p:nvPr/>
          </p:nvSpPr>
          <p:spPr>
            <a:xfrm>
              <a:off x="4879181" y="2533650"/>
              <a:ext cx="224790" cy="224790"/>
            </a:xfrm>
            <a:prstGeom prst="ellips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endParaRPr>
            </a:p>
          </p:txBody>
        </p:sp>
        <p:sp>
          <p:nvSpPr>
            <p:cNvPr id="31" name="ïṩľïḓê">
              <a:extLst>
                <a:ext uri="{FF2B5EF4-FFF2-40B4-BE49-F238E27FC236}">
                  <a16:creationId xmlns:a16="http://schemas.microsoft.com/office/drawing/2014/main" id="{B3591B7B-2CE4-476C-87E9-3A94D2F0044B}"/>
                </a:ext>
              </a:extLst>
            </p:cNvPr>
            <p:cNvSpPr txBox="1"/>
            <p:nvPr/>
          </p:nvSpPr>
          <p:spPr>
            <a:xfrm>
              <a:off x="5103971" y="2800773"/>
              <a:ext cx="2786962" cy="8013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000" dirty="0"/>
                <a:t>3</a:t>
              </a:r>
              <a:r>
                <a:rPr lang="zh-CN" altLang="en-US" sz="2000" dirty="0"/>
                <a:t>、需求是完整的和高质量的吗？</a:t>
              </a:r>
            </a:p>
          </p:txBody>
        </p:sp>
      </p:grpSp>
      <p:grpSp>
        <p:nvGrpSpPr>
          <p:cNvPr id="33" name="işľíďé">
            <a:extLst>
              <a:ext uri="{FF2B5EF4-FFF2-40B4-BE49-F238E27FC236}">
                <a16:creationId xmlns:a16="http://schemas.microsoft.com/office/drawing/2014/main" id="{D2CBBB50-AB34-4616-9401-FEE0884516F3}"/>
              </a:ext>
            </a:extLst>
          </p:cNvPr>
          <p:cNvGrpSpPr/>
          <p:nvPr/>
        </p:nvGrpSpPr>
        <p:grpSpPr>
          <a:xfrm>
            <a:off x="7888347" y="4193686"/>
            <a:ext cx="3011752" cy="1437828"/>
            <a:chOff x="4879181" y="2533650"/>
            <a:chExt cx="3011752" cy="1437828"/>
          </a:xfrm>
        </p:grpSpPr>
        <p:sp>
          <p:nvSpPr>
            <p:cNvPr id="34" name="iš1îḑê">
              <a:extLst>
                <a:ext uri="{FF2B5EF4-FFF2-40B4-BE49-F238E27FC236}">
                  <a16:creationId xmlns:a16="http://schemas.microsoft.com/office/drawing/2014/main" id="{8A7DA6FA-9352-40B8-AE4C-C2F7E20C2075}"/>
                </a:ext>
              </a:extLst>
            </p:cNvPr>
            <p:cNvSpPr/>
            <p:nvPr/>
          </p:nvSpPr>
          <p:spPr>
            <a:xfrm>
              <a:off x="4879181" y="2533650"/>
              <a:ext cx="224790" cy="224790"/>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endParaRPr>
            </a:p>
          </p:txBody>
        </p:sp>
        <p:sp>
          <p:nvSpPr>
            <p:cNvPr id="35" name="îṩ1îďê">
              <a:extLst>
                <a:ext uri="{FF2B5EF4-FFF2-40B4-BE49-F238E27FC236}">
                  <a16:creationId xmlns:a16="http://schemas.microsoft.com/office/drawing/2014/main" id="{08739BA3-2714-4BE0-8C76-FEA9908AD266}"/>
                </a:ext>
              </a:extLst>
            </p:cNvPr>
            <p:cNvSpPr txBox="1"/>
            <p:nvPr/>
          </p:nvSpPr>
          <p:spPr>
            <a:xfrm>
              <a:off x="5103971" y="2800773"/>
              <a:ext cx="2786962" cy="1170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000" dirty="0"/>
                <a:t>6</a:t>
              </a:r>
              <a:r>
                <a:rPr lang="zh-CN" altLang="en-US" sz="2000" dirty="0"/>
                <a:t>、需求为继续进行产品设计、构造和测试提供了足够的基础吗？ </a:t>
              </a:r>
            </a:p>
          </p:txBody>
        </p:sp>
      </p:grpSp>
      <p:sp>
        <p:nvSpPr>
          <p:cNvPr id="36" name="文本框 67">
            <a:extLst>
              <a:ext uri="{FF2B5EF4-FFF2-40B4-BE49-F238E27FC236}">
                <a16:creationId xmlns:a16="http://schemas.microsoft.com/office/drawing/2014/main" id="{83958D48-2964-4C15-9E85-EF21A6674FC2}"/>
              </a:ext>
            </a:extLst>
          </p:cNvPr>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5.1.2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问题避免的主要手段</a:t>
            </a:r>
          </a:p>
        </p:txBody>
      </p:sp>
    </p:spTree>
    <p:extLst>
      <p:ext uri="{BB962C8B-B14F-4D97-AF65-F5344CB8AC3E}">
        <p14:creationId xmlns:p14="http://schemas.microsoft.com/office/powerpoint/2010/main" val="42208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p:tgtEl>
                                          <p:spTgt spid="36"/>
                                        </p:tgtEl>
                                        <p:attrNameLst>
                                          <p:attrName>ppt_x</p:attrName>
                                        </p:attrNameLst>
                                      </p:cBhvr>
                                      <p:tavLst>
                                        <p:tav tm="0">
                                          <p:val>
                                            <p:strVal val="#ppt_x+#ppt_w*1.125000"/>
                                          </p:val>
                                        </p:tav>
                                        <p:tav tm="100000">
                                          <p:val>
                                            <p:strVal val="#ppt_x"/>
                                          </p:val>
                                        </p:tav>
                                      </p:tavLst>
                                    </p:anim>
                                    <p:animEffect transition="in" filter="wipe(left)">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5.1</a:t>
            </a:r>
            <a:r>
              <a:rPr lang="zh-CN" altLang="en-US" sz="2400" b="1" dirty="0">
                <a:solidFill>
                  <a:srgbClr val="000000"/>
                </a:solidFill>
                <a:latin typeface="微软雅黑" panose="020B0503020204020204" pitchFamily="34" charset="-122"/>
                <a:ea typeface="微软雅黑" panose="020B0503020204020204" pitchFamily="34" charset="-122"/>
              </a:rPr>
              <a:t>需求验证的提出</a:t>
            </a:r>
          </a:p>
        </p:txBody>
      </p:sp>
      <p:sp>
        <p:nvSpPr>
          <p:cNvPr id="17" name="矩形 66"/>
          <p:cNvSpPr>
            <a:spLocks noChangeArrowheads="1"/>
          </p:cNvSpPr>
          <p:nvPr/>
        </p:nvSpPr>
        <p:spPr bwMode="auto">
          <a:xfrm>
            <a:off x="5010809" y="1736090"/>
            <a:ext cx="6434549" cy="417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45720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需求验证确保需求符合需求陈述</a:t>
            </a:r>
            <a:r>
              <a:rPr lang="en-US" altLang="zh-CN" sz="2000" dirty="0">
                <a:latin typeface="宋体" panose="02010600030101010101" pitchFamily="2" charset="-122"/>
                <a:ea typeface="宋体" panose="02010600030101010101" pitchFamily="2" charset="-122"/>
                <a:cs typeface="宋体" panose="02010600030101010101" pitchFamily="2" charset="-122"/>
              </a:rPr>
              <a:t>(requirement statement)</a:t>
            </a:r>
            <a:r>
              <a:rPr lang="zh-CN" altLang="en-US" sz="2000" dirty="0">
                <a:latin typeface="宋体" panose="02010600030101010101" pitchFamily="2" charset="-122"/>
                <a:ea typeface="宋体" panose="02010600030101010101" pitchFamily="2" charset="-122"/>
                <a:cs typeface="宋体" panose="02010600030101010101" pitchFamily="2" charset="-122"/>
              </a:rPr>
              <a:t>的良好特征：</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完整的、正确的、可行的、必要的、具有优先级的、无二义性及可验证的</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45720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并且符合需求规格说明的良好特性：</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完整的、一致的、易修改的、可跟踪的</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457200" algn="just" fontAlgn="auto">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45720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这里仅验证那些已编写成文档的需求，而那些存在于用户或开发者思维中的没有表露的、含蓄的需求则不予验证。</a:t>
            </a:r>
          </a:p>
        </p:txBody>
      </p:sp>
      <p:grpSp>
        <p:nvGrpSpPr>
          <p:cNvPr id="5" name="组合 4">
            <a:extLst>
              <a:ext uri="{FF2B5EF4-FFF2-40B4-BE49-F238E27FC236}">
                <a16:creationId xmlns:a16="http://schemas.microsoft.com/office/drawing/2014/main" id="{4EDB9F86-B491-4C3D-9F07-B9FFD61382BE}"/>
              </a:ext>
            </a:extLst>
          </p:cNvPr>
          <p:cNvGrpSpPr/>
          <p:nvPr/>
        </p:nvGrpSpPr>
        <p:grpSpPr>
          <a:xfrm>
            <a:off x="771525" y="2097405"/>
            <a:ext cx="3759200" cy="3509645"/>
            <a:chOff x="771525" y="2097405"/>
            <a:chExt cx="3759200" cy="3509645"/>
          </a:xfrm>
        </p:grpSpPr>
        <p:sp>
          <p:nvSpPr>
            <p:cNvPr id="20" name="îs1iḑè"/>
            <p:cNvSpPr/>
            <p:nvPr/>
          </p:nvSpPr>
          <p:spPr bwMode="auto">
            <a:xfrm>
              <a:off x="2724785" y="2606675"/>
              <a:ext cx="1805940" cy="2421255"/>
            </a:xfrm>
            <a:custGeom>
              <a:avLst/>
              <a:gdLst>
                <a:gd name="T0" fmla="*/ 0 w 1463"/>
                <a:gd name="T1" fmla="*/ 0 h 1961"/>
                <a:gd name="T2" fmla="*/ 1227 w 1463"/>
                <a:gd name="T3" fmla="*/ 0 h 1961"/>
                <a:gd name="T4" fmla="*/ 1343 w 1463"/>
                <a:gd name="T5" fmla="*/ 120 h 1961"/>
                <a:gd name="T6" fmla="*/ 1463 w 1463"/>
                <a:gd name="T7" fmla="*/ 236 h 1961"/>
                <a:gd name="T8" fmla="*/ 1463 w 1463"/>
                <a:gd name="T9" fmla="*/ 1961 h 1961"/>
                <a:gd name="T10" fmla="*/ 0 w 1463"/>
                <a:gd name="T11" fmla="*/ 1961 h 1961"/>
                <a:gd name="T12" fmla="*/ 0 w 1463"/>
                <a:gd name="T13" fmla="*/ 0 h 1961"/>
              </a:gdLst>
              <a:ahLst/>
              <a:cxnLst>
                <a:cxn ang="0">
                  <a:pos x="T0" y="T1"/>
                </a:cxn>
                <a:cxn ang="0">
                  <a:pos x="T2" y="T3"/>
                </a:cxn>
                <a:cxn ang="0">
                  <a:pos x="T4" y="T5"/>
                </a:cxn>
                <a:cxn ang="0">
                  <a:pos x="T6" y="T7"/>
                </a:cxn>
                <a:cxn ang="0">
                  <a:pos x="T8" y="T9"/>
                </a:cxn>
                <a:cxn ang="0">
                  <a:pos x="T10" y="T11"/>
                </a:cxn>
                <a:cxn ang="0">
                  <a:pos x="T12" y="T13"/>
                </a:cxn>
              </a:cxnLst>
              <a:rect l="0" t="0" r="r" b="b"/>
              <a:pathLst>
                <a:path w="1463" h="1961">
                  <a:moveTo>
                    <a:pt x="0" y="0"/>
                  </a:moveTo>
                  <a:lnTo>
                    <a:pt x="1227" y="0"/>
                  </a:lnTo>
                  <a:lnTo>
                    <a:pt x="1343" y="120"/>
                  </a:lnTo>
                  <a:lnTo>
                    <a:pt x="1463" y="236"/>
                  </a:lnTo>
                  <a:lnTo>
                    <a:pt x="1463" y="1961"/>
                  </a:lnTo>
                  <a:lnTo>
                    <a:pt x="0" y="1961"/>
                  </a:lnTo>
                  <a:lnTo>
                    <a:pt x="0" y="0"/>
                  </a:ln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ïṥ1îde"/>
            <p:cNvSpPr/>
            <p:nvPr/>
          </p:nvSpPr>
          <p:spPr bwMode="auto">
            <a:xfrm>
              <a:off x="4239260" y="2606675"/>
              <a:ext cx="291465" cy="291465"/>
            </a:xfrm>
            <a:custGeom>
              <a:avLst/>
              <a:gdLst>
                <a:gd name="T0" fmla="*/ 236 w 236"/>
                <a:gd name="T1" fmla="*/ 236 h 236"/>
                <a:gd name="T2" fmla="*/ 0 w 236"/>
                <a:gd name="T3" fmla="*/ 236 h 236"/>
                <a:gd name="T4" fmla="*/ 0 w 236"/>
                <a:gd name="T5" fmla="*/ 0 h 236"/>
                <a:gd name="T6" fmla="*/ 119 w 236"/>
                <a:gd name="T7" fmla="*/ 120 h 236"/>
                <a:gd name="T8" fmla="*/ 236 w 236"/>
                <a:gd name="T9" fmla="*/ 236 h 236"/>
              </a:gdLst>
              <a:ahLst/>
              <a:cxnLst>
                <a:cxn ang="0">
                  <a:pos x="T0" y="T1"/>
                </a:cxn>
                <a:cxn ang="0">
                  <a:pos x="T2" y="T3"/>
                </a:cxn>
                <a:cxn ang="0">
                  <a:pos x="T4" y="T5"/>
                </a:cxn>
                <a:cxn ang="0">
                  <a:pos x="T6" y="T7"/>
                </a:cxn>
                <a:cxn ang="0">
                  <a:pos x="T8" y="T9"/>
                </a:cxn>
              </a:cxnLst>
              <a:rect l="0" t="0" r="r" b="b"/>
              <a:pathLst>
                <a:path w="236" h="236">
                  <a:moveTo>
                    <a:pt x="236" y="236"/>
                  </a:moveTo>
                  <a:lnTo>
                    <a:pt x="0" y="236"/>
                  </a:lnTo>
                  <a:lnTo>
                    <a:pt x="0" y="0"/>
                  </a:lnTo>
                  <a:lnTo>
                    <a:pt x="119" y="120"/>
                  </a:lnTo>
                  <a:lnTo>
                    <a:pt x="236" y="236"/>
                  </a:ln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íṩľîďê"/>
            <p:cNvSpPr/>
            <p:nvPr/>
          </p:nvSpPr>
          <p:spPr bwMode="auto">
            <a:xfrm>
              <a:off x="3037205" y="3320415"/>
              <a:ext cx="1227455" cy="78740"/>
            </a:xfrm>
            <a:custGeom>
              <a:avLst/>
              <a:gdLst>
                <a:gd name="T0" fmla="*/ 9 w 291"/>
                <a:gd name="T1" fmla="*/ 19 h 19"/>
                <a:gd name="T2" fmla="*/ 0 w 291"/>
                <a:gd name="T3" fmla="*/ 10 h 19"/>
                <a:gd name="T4" fmla="*/ 9 w 291"/>
                <a:gd name="T5" fmla="*/ 0 h 19"/>
                <a:gd name="T6" fmla="*/ 282 w 291"/>
                <a:gd name="T7" fmla="*/ 0 h 19"/>
                <a:gd name="T8" fmla="*/ 291 w 291"/>
                <a:gd name="T9" fmla="*/ 10 h 19"/>
                <a:gd name="T10" fmla="*/ 282 w 291"/>
                <a:gd name="T11" fmla="*/ 19 h 19"/>
                <a:gd name="T12" fmla="*/ 9 w 29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291" h="19">
                  <a:moveTo>
                    <a:pt x="9" y="19"/>
                  </a:moveTo>
                  <a:cubicBezTo>
                    <a:pt x="4" y="19"/>
                    <a:pt x="0" y="15"/>
                    <a:pt x="0" y="10"/>
                  </a:cubicBezTo>
                  <a:cubicBezTo>
                    <a:pt x="0" y="5"/>
                    <a:pt x="4" y="0"/>
                    <a:pt x="9" y="0"/>
                  </a:cubicBezTo>
                  <a:cubicBezTo>
                    <a:pt x="282" y="0"/>
                    <a:pt x="282" y="0"/>
                    <a:pt x="282" y="0"/>
                  </a:cubicBezTo>
                  <a:cubicBezTo>
                    <a:pt x="287" y="0"/>
                    <a:pt x="291" y="5"/>
                    <a:pt x="291" y="10"/>
                  </a:cubicBezTo>
                  <a:cubicBezTo>
                    <a:pt x="291" y="15"/>
                    <a:pt x="287" y="19"/>
                    <a:pt x="282" y="19"/>
                  </a:cubicBezTo>
                  <a:lnTo>
                    <a:pt x="9" y="19"/>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îšḷiďe"/>
            <p:cNvSpPr/>
            <p:nvPr/>
          </p:nvSpPr>
          <p:spPr bwMode="auto">
            <a:xfrm>
              <a:off x="3424555" y="3552825"/>
              <a:ext cx="962025" cy="75565"/>
            </a:xfrm>
            <a:custGeom>
              <a:avLst/>
              <a:gdLst>
                <a:gd name="T0" fmla="*/ 9 w 228"/>
                <a:gd name="T1" fmla="*/ 18 h 18"/>
                <a:gd name="T2" fmla="*/ 0 w 228"/>
                <a:gd name="T3" fmla="*/ 9 h 18"/>
                <a:gd name="T4" fmla="*/ 9 w 228"/>
                <a:gd name="T5" fmla="*/ 0 h 18"/>
                <a:gd name="T6" fmla="*/ 218 w 228"/>
                <a:gd name="T7" fmla="*/ 0 h 18"/>
                <a:gd name="T8" fmla="*/ 228 w 228"/>
                <a:gd name="T9" fmla="*/ 9 h 18"/>
                <a:gd name="T10" fmla="*/ 218 w 228"/>
                <a:gd name="T11" fmla="*/ 18 h 18"/>
                <a:gd name="T12" fmla="*/ 9 w 22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28" h="18">
                  <a:moveTo>
                    <a:pt x="9" y="18"/>
                  </a:moveTo>
                  <a:cubicBezTo>
                    <a:pt x="4" y="18"/>
                    <a:pt x="0" y="14"/>
                    <a:pt x="0" y="9"/>
                  </a:cubicBezTo>
                  <a:cubicBezTo>
                    <a:pt x="0" y="4"/>
                    <a:pt x="4" y="0"/>
                    <a:pt x="9" y="0"/>
                  </a:cubicBezTo>
                  <a:cubicBezTo>
                    <a:pt x="218" y="0"/>
                    <a:pt x="218" y="0"/>
                    <a:pt x="218" y="0"/>
                  </a:cubicBezTo>
                  <a:cubicBezTo>
                    <a:pt x="224" y="0"/>
                    <a:pt x="228" y="4"/>
                    <a:pt x="228" y="9"/>
                  </a:cubicBezTo>
                  <a:cubicBezTo>
                    <a:pt x="228" y="14"/>
                    <a:pt x="224" y="18"/>
                    <a:pt x="218" y="18"/>
                  </a:cubicBezTo>
                  <a:lnTo>
                    <a:pt x="9" y="18"/>
                  </a:lnTo>
                  <a:close/>
                </a:path>
              </a:pathLst>
            </a:custGeom>
            <a:solidFill>
              <a:srgbClr val="EF51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sḻïḍé"/>
            <p:cNvSpPr/>
            <p:nvPr/>
          </p:nvSpPr>
          <p:spPr bwMode="auto">
            <a:xfrm>
              <a:off x="3310890" y="3779520"/>
              <a:ext cx="822325" cy="76835"/>
            </a:xfrm>
            <a:custGeom>
              <a:avLst/>
              <a:gdLst>
                <a:gd name="T0" fmla="*/ 9 w 195"/>
                <a:gd name="T1" fmla="*/ 18 h 18"/>
                <a:gd name="T2" fmla="*/ 0 w 195"/>
                <a:gd name="T3" fmla="*/ 9 h 18"/>
                <a:gd name="T4" fmla="*/ 9 w 195"/>
                <a:gd name="T5" fmla="*/ 0 h 18"/>
                <a:gd name="T6" fmla="*/ 186 w 195"/>
                <a:gd name="T7" fmla="*/ 0 h 18"/>
                <a:gd name="T8" fmla="*/ 195 w 195"/>
                <a:gd name="T9" fmla="*/ 9 h 18"/>
                <a:gd name="T10" fmla="*/ 186 w 195"/>
                <a:gd name="T11" fmla="*/ 18 h 18"/>
                <a:gd name="T12" fmla="*/ 9 w 19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5" h="18">
                  <a:moveTo>
                    <a:pt x="9" y="18"/>
                  </a:moveTo>
                  <a:cubicBezTo>
                    <a:pt x="4" y="18"/>
                    <a:pt x="0" y="14"/>
                    <a:pt x="0" y="9"/>
                  </a:cubicBezTo>
                  <a:cubicBezTo>
                    <a:pt x="0" y="4"/>
                    <a:pt x="4" y="0"/>
                    <a:pt x="9" y="0"/>
                  </a:cubicBezTo>
                  <a:cubicBezTo>
                    <a:pt x="186" y="0"/>
                    <a:pt x="186" y="0"/>
                    <a:pt x="186" y="0"/>
                  </a:cubicBezTo>
                  <a:cubicBezTo>
                    <a:pt x="191" y="0"/>
                    <a:pt x="195" y="4"/>
                    <a:pt x="195" y="9"/>
                  </a:cubicBezTo>
                  <a:cubicBezTo>
                    <a:pt x="195" y="14"/>
                    <a:pt x="191" y="18"/>
                    <a:pt x="186" y="18"/>
                  </a:cubicBezTo>
                  <a:lnTo>
                    <a:pt x="9" y="18"/>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îṧľíḓé"/>
            <p:cNvSpPr/>
            <p:nvPr/>
          </p:nvSpPr>
          <p:spPr bwMode="auto">
            <a:xfrm>
              <a:off x="3462655" y="4008120"/>
              <a:ext cx="894080" cy="75565"/>
            </a:xfrm>
            <a:custGeom>
              <a:avLst/>
              <a:gdLst>
                <a:gd name="T0" fmla="*/ 9 w 212"/>
                <a:gd name="T1" fmla="*/ 18 h 18"/>
                <a:gd name="T2" fmla="*/ 0 w 212"/>
                <a:gd name="T3" fmla="*/ 9 h 18"/>
                <a:gd name="T4" fmla="*/ 9 w 212"/>
                <a:gd name="T5" fmla="*/ 0 h 18"/>
                <a:gd name="T6" fmla="*/ 203 w 212"/>
                <a:gd name="T7" fmla="*/ 0 h 18"/>
                <a:gd name="T8" fmla="*/ 212 w 212"/>
                <a:gd name="T9" fmla="*/ 9 h 18"/>
                <a:gd name="T10" fmla="*/ 203 w 212"/>
                <a:gd name="T11" fmla="*/ 18 h 18"/>
                <a:gd name="T12" fmla="*/ 9 w 21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12" h="18">
                  <a:moveTo>
                    <a:pt x="9" y="18"/>
                  </a:moveTo>
                  <a:cubicBezTo>
                    <a:pt x="4" y="18"/>
                    <a:pt x="0" y="14"/>
                    <a:pt x="0" y="9"/>
                  </a:cubicBezTo>
                  <a:cubicBezTo>
                    <a:pt x="0" y="4"/>
                    <a:pt x="4" y="0"/>
                    <a:pt x="9" y="0"/>
                  </a:cubicBezTo>
                  <a:cubicBezTo>
                    <a:pt x="203" y="0"/>
                    <a:pt x="203" y="0"/>
                    <a:pt x="203" y="0"/>
                  </a:cubicBezTo>
                  <a:cubicBezTo>
                    <a:pt x="208" y="0"/>
                    <a:pt x="212" y="4"/>
                    <a:pt x="212" y="9"/>
                  </a:cubicBezTo>
                  <a:cubicBezTo>
                    <a:pt x="212" y="14"/>
                    <a:pt x="208" y="18"/>
                    <a:pt x="203" y="18"/>
                  </a:cubicBezTo>
                  <a:lnTo>
                    <a:pt x="9" y="18"/>
                  </a:lnTo>
                  <a:close/>
                </a:path>
              </a:pathLst>
            </a:custGeom>
            <a:solidFill>
              <a:srgbClr val="EF51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išḷîďe"/>
            <p:cNvSpPr/>
            <p:nvPr/>
          </p:nvSpPr>
          <p:spPr bwMode="auto">
            <a:xfrm>
              <a:off x="3391535" y="4235450"/>
              <a:ext cx="780415" cy="76835"/>
            </a:xfrm>
            <a:custGeom>
              <a:avLst/>
              <a:gdLst>
                <a:gd name="T0" fmla="*/ 9 w 185"/>
                <a:gd name="T1" fmla="*/ 18 h 18"/>
                <a:gd name="T2" fmla="*/ 0 w 185"/>
                <a:gd name="T3" fmla="*/ 9 h 18"/>
                <a:gd name="T4" fmla="*/ 9 w 185"/>
                <a:gd name="T5" fmla="*/ 0 h 18"/>
                <a:gd name="T6" fmla="*/ 175 w 185"/>
                <a:gd name="T7" fmla="*/ 0 h 18"/>
                <a:gd name="T8" fmla="*/ 185 w 185"/>
                <a:gd name="T9" fmla="*/ 9 h 18"/>
                <a:gd name="T10" fmla="*/ 175 w 185"/>
                <a:gd name="T11" fmla="*/ 18 h 18"/>
                <a:gd name="T12" fmla="*/ 9 w 18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85" h="18">
                  <a:moveTo>
                    <a:pt x="9" y="18"/>
                  </a:moveTo>
                  <a:cubicBezTo>
                    <a:pt x="4" y="18"/>
                    <a:pt x="0" y="14"/>
                    <a:pt x="0" y="9"/>
                  </a:cubicBezTo>
                  <a:cubicBezTo>
                    <a:pt x="0" y="4"/>
                    <a:pt x="4" y="0"/>
                    <a:pt x="9" y="0"/>
                  </a:cubicBezTo>
                  <a:cubicBezTo>
                    <a:pt x="175" y="0"/>
                    <a:pt x="175" y="0"/>
                    <a:pt x="175" y="0"/>
                  </a:cubicBezTo>
                  <a:cubicBezTo>
                    <a:pt x="180" y="0"/>
                    <a:pt x="185" y="4"/>
                    <a:pt x="185" y="9"/>
                  </a:cubicBezTo>
                  <a:cubicBezTo>
                    <a:pt x="185" y="14"/>
                    <a:pt x="180" y="18"/>
                    <a:pt x="175" y="18"/>
                  </a:cubicBezTo>
                  <a:lnTo>
                    <a:pt x="9" y="18"/>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îŝlïďè"/>
            <p:cNvSpPr/>
            <p:nvPr/>
          </p:nvSpPr>
          <p:spPr bwMode="auto">
            <a:xfrm>
              <a:off x="3168015" y="4464050"/>
              <a:ext cx="1146810" cy="75565"/>
            </a:xfrm>
            <a:custGeom>
              <a:avLst/>
              <a:gdLst>
                <a:gd name="T0" fmla="*/ 9 w 272"/>
                <a:gd name="T1" fmla="*/ 18 h 18"/>
                <a:gd name="T2" fmla="*/ 0 w 272"/>
                <a:gd name="T3" fmla="*/ 9 h 18"/>
                <a:gd name="T4" fmla="*/ 9 w 272"/>
                <a:gd name="T5" fmla="*/ 0 h 18"/>
                <a:gd name="T6" fmla="*/ 262 w 272"/>
                <a:gd name="T7" fmla="*/ 0 h 18"/>
                <a:gd name="T8" fmla="*/ 272 w 272"/>
                <a:gd name="T9" fmla="*/ 9 h 18"/>
                <a:gd name="T10" fmla="*/ 262 w 272"/>
                <a:gd name="T11" fmla="*/ 18 h 18"/>
                <a:gd name="T12" fmla="*/ 9 w 27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2" h="18">
                  <a:moveTo>
                    <a:pt x="9" y="18"/>
                  </a:moveTo>
                  <a:cubicBezTo>
                    <a:pt x="4" y="18"/>
                    <a:pt x="0" y="14"/>
                    <a:pt x="0" y="9"/>
                  </a:cubicBezTo>
                  <a:cubicBezTo>
                    <a:pt x="0" y="4"/>
                    <a:pt x="4" y="0"/>
                    <a:pt x="9" y="0"/>
                  </a:cubicBezTo>
                  <a:cubicBezTo>
                    <a:pt x="262" y="0"/>
                    <a:pt x="262" y="0"/>
                    <a:pt x="262" y="0"/>
                  </a:cubicBezTo>
                  <a:cubicBezTo>
                    <a:pt x="267" y="0"/>
                    <a:pt x="272" y="4"/>
                    <a:pt x="272" y="9"/>
                  </a:cubicBezTo>
                  <a:cubicBezTo>
                    <a:pt x="272" y="14"/>
                    <a:pt x="267" y="18"/>
                    <a:pt x="262" y="18"/>
                  </a:cubicBezTo>
                  <a:lnTo>
                    <a:pt x="9" y="18"/>
                  </a:lnTo>
                  <a:close/>
                </a:path>
              </a:pathLst>
            </a:custGeom>
            <a:solidFill>
              <a:srgbClr val="EF51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ïšļíďê"/>
            <p:cNvSpPr/>
            <p:nvPr/>
          </p:nvSpPr>
          <p:spPr bwMode="auto">
            <a:xfrm>
              <a:off x="1383665" y="4121785"/>
              <a:ext cx="485140" cy="426085"/>
            </a:xfrm>
            <a:prstGeom prst="rect">
              <a:avLst/>
            </a:prstGeom>
            <a:solidFill>
              <a:srgbClr val="DEBA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îṩ1iḓè"/>
            <p:cNvSpPr/>
            <p:nvPr/>
          </p:nvSpPr>
          <p:spPr bwMode="auto">
            <a:xfrm>
              <a:off x="771525" y="4345305"/>
              <a:ext cx="1704975" cy="1261745"/>
            </a:xfrm>
            <a:custGeom>
              <a:avLst/>
              <a:gdLst>
                <a:gd name="T0" fmla="*/ 83 w 404"/>
                <a:gd name="T1" fmla="*/ 0 h 299"/>
                <a:gd name="T2" fmla="*/ 145 w 404"/>
                <a:gd name="T3" fmla="*/ 0 h 299"/>
                <a:gd name="T4" fmla="*/ 145 w 404"/>
                <a:gd name="T5" fmla="*/ 1 h 299"/>
                <a:gd name="T6" fmla="*/ 145 w 404"/>
                <a:gd name="T7" fmla="*/ 12 h 299"/>
                <a:gd name="T8" fmla="*/ 181 w 404"/>
                <a:gd name="T9" fmla="*/ 48 h 299"/>
                <a:gd name="T10" fmla="*/ 202 w 404"/>
                <a:gd name="T11" fmla="*/ 48 h 299"/>
                <a:gd name="T12" fmla="*/ 224 w 404"/>
                <a:gd name="T13" fmla="*/ 48 h 299"/>
                <a:gd name="T14" fmla="*/ 260 w 404"/>
                <a:gd name="T15" fmla="*/ 12 h 299"/>
                <a:gd name="T16" fmla="*/ 260 w 404"/>
                <a:gd name="T17" fmla="*/ 1 h 299"/>
                <a:gd name="T18" fmla="*/ 260 w 404"/>
                <a:gd name="T19" fmla="*/ 0 h 299"/>
                <a:gd name="T20" fmla="*/ 321 w 404"/>
                <a:gd name="T21" fmla="*/ 0 h 299"/>
                <a:gd name="T22" fmla="*/ 354 w 404"/>
                <a:gd name="T23" fmla="*/ 33 h 299"/>
                <a:gd name="T24" fmla="*/ 401 w 404"/>
                <a:gd name="T25" fmla="*/ 266 h 299"/>
                <a:gd name="T26" fmla="*/ 368 w 404"/>
                <a:gd name="T27" fmla="*/ 299 h 299"/>
                <a:gd name="T28" fmla="*/ 202 w 404"/>
                <a:gd name="T29" fmla="*/ 299 h 299"/>
                <a:gd name="T30" fmla="*/ 36 w 404"/>
                <a:gd name="T31" fmla="*/ 299 h 299"/>
                <a:gd name="T32" fmla="*/ 4 w 404"/>
                <a:gd name="T33" fmla="*/ 266 h 299"/>
                <a:gd name="T34" fmla="*/ 51 w 404"/>
                <a:gd name="T35" fmla="*/ 33 h 299"/>
                <a:gd name="T36" fmla="*/ 83 w 404"/>
                <a:gd name="T3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4" h="299">
                  <a:moveTo>
                    <a:pt x="83" y="0"/>
                  </a:moveTo>
                  <a:cubicBezTo>
                    <a:pt x="145" y="0"/>
                    <a:pt x="145" y="0"/>
                    <a:pt x="145" y="0"/>
                  </a:cubicBezTo>
                  <a:cubicBezTo>
                    <a:pt x="145" y="1"/>
                    <a:pt x="145" y="1"/>
                    <a:pt x="145" y="1"/>
                  </a:cubicBezTo>
                  <a:cubicBezTo>
                    <a:pt x="145" y="12"/>
                    <a:pt x="145" y="12"/>
                    <a:pt x="145" y="12"/>
                  </a:cubicBezTo>
                  <a:cubicBezTo>
                    <a:pt x="145" y="32"/>
                    <a:pt x="161" y="48"/>
                    <a:pt x="181" y="48"/>
                  </a:cubicBezTo>
                  <a:cubicBezTo>
                    <a:pt x="202" y="48"/>
                    <a:pt x="202" y="48"/>
                    <a:pt x="202" y="48"/>
                  </a:cubicBezTo>
                  <a:cubicBezTo>
                    <a:pt x="224" y="48"/>
                    <a:pt x="224" y="48"/>
                    <a:pt x="224" y="48"/>
                  </a:cubicBezTo>
                  <a:cubicBezTo>
                    <a:pt x="243" y="48"/>
                    <a:pt x="260" y="32"/>
                    <a:pt x="260" y="12"/>
                  </a:cubicBezTo>
                  <a:cubicBezTo>
                    <a:pt x="260" y="1"/>
                    <a:pt x="260" y="1"/>
                    <a:pt x="260" y="1"/>
                  </a:cubicBezTo>
                  <a:cubicBezTo>
                    <a:pt x="260" y="0"/>
                    <a:pt x="260" y="0"/>
                    <a:pt x="260" y="0"/>
                  </a:cubicBezTo>
                  <a:cubicBezTo>
                    <a:pt x="321" y="0"/>
                    <a:pt x="321" y="0"/>
                    <a:pt x="321" y="0"/>
                  </a:cubicBezTo>
                  <a:cubicBezTo>
                    <a:pt x="339" y="0"/>
                    <a:pt x="350" y="15"/>
                    <a:pt x="354" y="33"/>
                  </a:cubicBezTo>
                  <a:cubicBezTo>
                    <a:pt x="401" y="266"/>
                    <a:pt x="401" y="266"/>
                    <a:pt x="401" y="266"/>
                  </a:cubicBezTo>
                  <a:cubicBezTo>
                    <a:pt x="404" y="284"/>
                    <a:pt x="386" y="299"/>
                    <a:pt x="368" y="299"/>
                  </a:cubicBezTo>
                  <a:cubicBezTo>
                    <a:pt x="202" y="299"/>
                    <a:pt x="202" y="299"/>
                    <a:pt x="202" y="299"/>
                  </a:cubicBezTo>
                  <a:cubicBezTo>
                    <a:pt x="36" y="299"/>
                    <a:pt x="36" y="299"/>
                    <a:pt x="36" y="299"/>
                  </a:cubicBezTo>
                  <a:cubicBezTo>
                    <a:pt x="19" y="299"/>
                    <a:pt x="0" y="284"/>
                    <a:pt x="4" y="266"/>
                  </a:cubicBezTo>
                  <a:cubicBezTo>
                    <a:pt x="51" y="33"/>
                    <a:pt x="51" y="33"/>
                    <a:pt x="51" y="33"/>
                  </a:cubicBezTo>
                  <a:cubicBezTo>
                    <a:pt x="55" y="15"/>
                    <a:pt x="66" y="0"/>
                    <a:pt x="83"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S1ídè"/>
            <p:cNvSpPr/>
            <p:nvPr/>
          </p:nvSpPr>
          <p:spPr bwMode="auto">
            <a:xfrm>
              <a:off x="1425575" y="4530725"/>
              <a:ext cx="396240" cy="982980"/>
            </a:xfrm>
            <a:custGeom>
              <a:avLst/>
              <a:gdLst>
                <a:gd name="T0" fmla="*/ 47 w 94"/>
                <a:gd name="T1" fmla="*/ 0 h 233"/>
                <a:gd name="T2" fmla="*/ 47 w 94"/>
                <a:gd name="T3" fmla="*/ 0 h 233"/>
                <a:gd name="T4" fmla="*/ 75 w 94"/>
                <a:gd name="T5" fmla="*/ 4 h 233"/>
                <a:gd name="T6" fmla="*/ 47 w 94"/>
                <a:gd name="T7" fmla="*/ 64 h 233"/>
                <a:gd name="T8" fmla="*/ 0 w 94"/>
                <a:gd name="T9" fmla="*/ 188 h 233"/>
                <a:gd name="T10" fmla="*/ 47 w 94"/>
                <a:gd name="T11" fmla="*/ 233 h 233"/>
                <a:gd name="T12" fmla="*/ 94 w 94"/>
                <a:gd name="T13" fmla="*/ 188 h 233"/>
                <a:gd name="T14" fmla="*/ 47 w 94"/>
                <a:gd name="T15" fmla="*/ 64 h 233"/>
                <a:gd name="T16" fmla="*/ 20 w 94"/>
                <a:gd name="T17" fmla="*/ 4 h 233"/>
                <a:gd name="T18" fmla="*/ 47 w 94"/>
                <a:gd name="T1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33">
                  <a:moveTo>
                    <a:pt x="47" y="0"/>
                  </a:moveTo>
                  <a:cubicBezTo>
                    <a:pt x="47" y="0"/>
                    <a:pt x="47" y="0"/>
                    <a:pt x="47" y="0"/>
                  </a:cubicBezTo>
                  <a:cubicBezTo>
                    <a:pt x="57" y="0"/>
                    <a:pt x="66" y="1"/>
                    <a:pt x="75" y="4"/>
                  </a:cubicBezTo>
                  <a:cubicBezTo>
                    <a:pt x="47" y="64"/>
                    <a:pt x="47" y="64"/>
                    <a:pt x="47" y="64"/>
                  </a:cubicBezTo>
                  <a:cubicBezTo>
                    <a:pt x="0" y="188"/>
                    <a:pt x="0" y="188"/>
                    <a:pt x="0" y="188"/>
                  </a:cubicBezTo>
                  <a:cubicBezTo>
                    <a:pt x="47" y="233"/>
                    <a:pt x="47" y="233"/>
                    <a:pt x="47" y="233"/>
                  </a:cubicBezTo>
                  <a:cubicBezTo>
                    <a:pt x="94" y="188"/>
                    <a:pt x="94" y="188"/>
                    <a:pt x="94" y="188"/>
                  </a:cubicBezTo>
                  <a:cubicBezTo>
                    <a:pt x="47" y="64"/>
                    <a:pt x="47" y="64"/>
                    <a:pt x="47" y="64"/>
                  </a:cubicBezTo>
                  <a:cubicBezTo>
                    <a:pt x="20" y="4"/>
                    <a:pt x="20" y="4"/>
                    <a:pt x="20" y="4"/>
                  </a:cubicBezTo>
                  <a:cubicBezTo>
                    <a:pt x="29" y="1"/>
                    <a:pt x="38" y="0"/>
                    <a:pt x="47" y="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ïšḷîḑe"/>
            <p:cNvSpPr/>
            <p:nvPr/>
          </p:nvSpPr>
          <p:spPr bwMode="auto">
            <a:xfrm>
              <a:off x="987425" y="3062605"/>
              <a:ext cx="1277620" cy="1299845"/>
            </a:xfrm>
            <a:custGeom>
              <a:avLst/>
              <a:gdLst>
                <a:gd name="T0" fmla="*/ 156 w 303"/>
                <a:gd name="T1" fmla="*/ 21 h 308"/>
                <a:gd name="T2" fmla="*/ 277 w 303"/>
                <a:gd name="T3" fmla="*/ 174 h 308"/>
                <a:gd name="T4" fmla="*/ 298 w 303"/>
                <a:gd name="T5" fmla="*/ 183 h 308"/>
                <a:gd name="T6" fmla="*/ 287 w 303"/>
                <a:gd name="T7" fmla="*/ 211 h 308"/>
                <a:gd name="T8" fmla="*/ 281 w 303"/>
                <a:gd name="T9" fmla="*/ 214 h 308"/>
                <a:gd name="T10" fmla="*/ 281 w 303"/>
                <a:gd name="T11" fmla="*/ 214 h 308"/>
                <a:gd name="T12" fmla="*/ 153 w 303"/>
                <a:gd name="T13" fmla="*/ 308 h 308"/>
                <a:gd name="T14" fmla="*/ 29 w 303"/>
                <a:gd name="T15" fmla="*/ 224 h 308"/>
                <a:gd name="T16" fmla="*/ 29 w 303"/>
                <a:gd name="T17" fmla="*/ 222 h 308"/>
                <a:gd name="T18" fmla="*/ 16 w 303"/>
                <a:gd name="T19" fmla="*/ 219 h 308"/>
                <a:gd name="T20" fmla="*/ 5 w 303"/>
                <a:gd name="T21" fmla="*/ 191 h 308"/>
                <a:gd name="T22" fmla="*/ 34 w 303"/>
                <a:gd name="T23" fmla="*/ 184 h 308"/>
                <a:gd name="T24" fmla="*/ 35 w 303"/>
                <a:gd name="T25" fmla="*/ 184 h 308"/>
                <a:gd name="T26" fmla="*/ 40 w 303"/>
                <a:gd name="T27" fmla="*/ 151 h 308"/>
                <a:gd name="T28" fmla="*/ 39 w 303"/>
                <a:gd name="T29" fmla="*/ 132 h 308"/>
                <a:gd name="T30" fmla="*/ 156 w 303"/>
                <a:gd name="T31" fmla="*/ 2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8">
                  <a:moveTo>
                    <a:pt x="156" y="21"/>
                  </a:moveTo>
                  <a:cubicBezTo>
                    <a:pt x="256" y="0"/>
                    <a:pt x="262" y="28"/>
                    <a:pt x="277" y="174"/>
                  </a:cubicBezTo>
                  <a:cubicBezTo>
                    <a:pt x="286" y="173"/>
                    <a:pt x="294" y="176"/>
                    <a:pt x="298" y="183"/>
                  </a:cubicBezTo>
                  <a:cubicBezTo>
                    <a:pt x="303" y="193"/>
                    <a:pt x="298" y="206"/>
                    <a:pt x="287" y="211"/>
                  </a:cubicBezTo>
                  <a:cubicBezTo>
                    <a:pt x="285" y="212"/>
                    <a:pt x="283" y="213"/>
                    <a:pt x="281" y="214"/>
                  </a:cubicBezTo>
                  <a:cubicBezTo>
                    <a:pt x="281" y="214"/>
                    <a:pt x="281" y="214"/>
                    <a:pt x="281" y="214"/>
                  </a:cubicBezTo>
                  <a:cubicBezTo>
                    <a:pt x="256" y="270"/>
                    <a:pt x="208" y="308"/>
                    <a:pt x="153" y="308"/>
                  </a:cubicBezTo>
                  <a:cubicBezTo>
                    <a:pt x="101" y="308"/>
                    <a:pt x="55" y="274"/>
                    <a:pt x="29" y="224"/>
                  </a:cubicBezTo>
                  <a:cubicBezTo>
                    <a:pt x="29" y="222"/>
                    <a:pt x="29" y="222"/>
                    <a:pt x="29" y="222"/>
                  </a:cubicBezTo>
                  <a:cubicBezTo>
                    <a:pt x="25" y="222"/>
                    <a:pt x="20" y="221"/>
                    <a:pt x="16" y="219"/>
                  </a:cubicBezTo>
                  <a:cubicBezTo>
                    <a:pt x="5" y="213"/>
                    <a:pt x="0" y="201"/>
                    <a:pt x="5" y="191"/>
                  </a:cubicBezTo>
                  <a:cubicBezTo>
                    <a:pt x="10" y="181"/>
                    <a:pt x="23" y="178"/>
                    <a:pt x="34" y="184"/>
                  </a:cubicBezTo>
                  <a:cubicBezTo>
                    <a:pt x="34" y="184"/>
                    <a:pt x="35" y="184"/>
                    <a:pt x="35" y="184"/>
                  </a:cubicBezTo>
                  <a:cubicBezTo>
                    <a:pt x="40" y="151"/>
                    <a:pt x="40" y="151"/>
                    <a:pt x="40" y="151"/>
                  </a:cubicBezTo>
                  <a:cubicBezTo>
                    <a:pt x="42" y="139"/>
                    <a:pt x="37" y="141"/>
                    <a:pt x="39" y="132"/>
                  </a:cubicBezTo>
                  <a:cubicBezTo>
                    <a:pt x="52" y="63"/>
                    <a:pt x="86" y="35"/>
                    <a:pt x="156" y="21"/>
                  </a:cubicBezTo>
                  <a:close/>
                </a:path>
              </a:pathLst>
            </a:custGeom>
            <a:solidFill>
              <a:srgbClr val="F7CF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s1îḑè"/>
            <p:cNvSpPr/>
            <p:nvPr/>
          </p:nvSpPr>
          <p:spPr bwMode="auto">
            <a:xfrm>
              <a:off x="1038225" y="2889885"/>
              <a:ext cx="1197610" cy="1125855"/>
            </a:xfrm>
            <a:custGeom>
              <a:avLst/>
              <a:gdLst>
                <a:gd name="T0" fmla="*/ 18 w 284"/>
                <a:gd name="T1" fmla="*/ 267 h 267"/>
                <a:gd name="T2" fmla="*/ 0 w 284"/>
                <a:gd name="T3" fmla="*/ 94 h 267"/>
                <a:gd name="T4" fmla="*/ 60 w 284"/>
                <a:gd name="T5" fmla="*/ 33 h 267"/>
                <a:gd name="T6" fmla="*/ 66 w 284"/>
                <a:gd name="T7" fmla="*/ 49 h 267"/>
                <a:gd name="T8" fmla="*/ 91 w 284"/>
                <a:gd name="T9" fmla="*/ 23 h 267"/>
                <a:gd name="T10" fmla="*/ 97 w 284"/>
                <a:gd name="T11" fmla="*/ 34 h 267"/>
                <a:gd name="T12" fmla="*/ 133 w 284"/>
                <a:gd name="T13" fmla="*/ 4 h 267"/>
                <a:gd name="T14" fmla="*/ 137 w 284"/>
                <a:gd name="T15" fmla="*/ 23 h 267"/>
                <a:gd name="T16" fmla="*/ 196 w 284"/>
                <a:gd name="T17" fmla="*/ 0 h 267"/>
                <a:gd name="T18" fmla="*/ 194 w 284"/>
                <a:gd name="T19" fmla="*/ 23 h 267"/>
                <a:gd name="T20" fmla="*/ 261 w 284"/>
                <a:gd name="T21" fmla="*/ 19 h 267"/>
                <a:gd name="T22" fmla="*/ 253 w 284"/>
                <a:gd name="T23" fmla="*/ 50 h 267"/>
                <a:gd name="T24" fmla="*/ 284 w 284"/>
                <a:gd name="T25" fmla="*/ 77 h 267"/>
                <a:gd name="T26" fmla="*/ 268 w 284"/>
                <a:gd name="T27" fmla="*/ 257 h 267"/>
                <a:gd name="T28" fmla="*/ 230 w 284"/>
                <a:gd name="T29" fmla="*/ 112 h 267"/>
                <a:gd name="T30" fmla="*/ 46 w 284"/>
                <a:gd name="T31" fmla="*/ 165 h 267"/>
                <a:gd name="T32" fmla="*/ 18 w 284"/>
                <a:gd name="T33"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67">
                  <a:moveTo>
                    <a:pt x="18" y="267"/>
                  </a:moveTo>
                  <a:cubicBezTo>
                    <a:pt x="13" y="202"/>
                    <a:pt x="5" y="159"/>
                    <a:pt x="0" y="94"/>
                  </a:cubicBezTo>
                  <a:cubicBezTo>
                    <a:pt x="60" y="33"/>
                    <a:pt x="60" y="33"/>
                    <a:pt x="60" y="33"/>
                  </a:cubicBezTo>
                  <a:cubicBezTo>
                    <a:pt x="66" y="49"/>
                    <a:pt x="66" y="49"/>
                    <a:pt x="66" y="49"/>
                  </a:cubicBezTo>
                  <a:cubicBezTo>
                    <a:pt x="91" y="23"/>
                    <a:pt x="91" y="23"/>
                    <a:pt x="91" y="23"/>
                  </a:cubicBezTo>
                  <a:cubicBezTo>
                    <a:pt x="97" y="34"/>
                    <a:pt x="97" y="34"/>
                    <a:pt x="97" y="34"/>
                  </a:cubicBezTo>
                  <a:cubicBezTo>
                    <a:pt x="133" y="4"/>
                    <a:pt x="133" y="4"/>
                    <a:pt x="133" y="4"/>
                  </a:cubicBezTo>
                  <a:cubicBezTo>
                    <a:pt x="137" y="23"/>
                    <a:pt x="137" y="23"/>
                    <a:pt x="137" y="23"/>
                  </a:cubicBezTo>
                  <a:cubicBezTo>
                    <a:pt x="196" y="0"/>
                    <a:pt x="196" y="0"/>
                    <a:pt x="196" y="0"/>
                  </a:cubicBezTo>
                  <a:cubicBezTo>
                    <a:pt x="194" y="23"/>
                    <a:pt x="194" y="23"/>
                    <a:pt x="194" y="23"/>
                  </a:cubicBezTo>
                  <a:cubicBezTo>
                    <a:pt x="261" y="19"/>
                    <a:pt x="261" y="19"/>
                    <a:pt x="261" y="19"/>
                  </a:cubicBezTo>
                  <a:cubicBezTo>
                    <a:pt x="253" y="50"/>
                    <a:pt x="253" y="50"/>
                    <a:pt x="253" y="50"/>
                  </a:cubicBezTo>
                  <a:cubicBezTo>
                    <a:pt x="284" y="77"/>
                    <a:pt x="284" y="77"/>
                    <a:pt x="284" y="77"/>
                  </a:cubicBezTo>
                  <a:cubicBezTo>
                    <a:pt x="278" y="140"/>
                    <a:pt x="274" y="194"/>
                    <a:pt x="268" y="257"/>
                  </a:cubicBezTo>
                  <a:cubicBezTo>
                    <a:pt x="250" y="202"/>
                    <a:pt x="257" y="137"/>
                    <a:pt x="230" y="112"/>
                  </a:cubicBezTo>
                  <a:cubicBezTo>
                    <a:pt x="177" y="151"/>
                    <a:pt x="107" y="157"/>
                    <a:pt x="46" y="165"/>
                  </a:cubicBezTo>
                  <a:cubicBezTo>
                    <a:pt x="36" y="206"/>
                    <a:pt x="28" y="226"/>
                    <a:pt x="18" y="267"/>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ṡlîdé"/>
            <p:cNvSpPr/>
            <p:nvPr/>
          </p:nvSpPr>
          <p:spPr bwMode="auto">
            <a:xfrm>
              <a:off x="1375410" y="4375150"/>
              <a:ext cx="497840" cy="342265"/>
            </a:xfrm>
            <a:custGeom>
              <a:avLst/>
              <a:gdLst>
                <a:gd name="T0" fmla="*/ 0 w 403"/>
                <a:gd name="T1" fmla="*/ 78 h 277"/>
                <a:gd name="T2" fmla="*/ 7 w 403"/>
                <a:gd name="T3" fmla="*/ 0 h 277"/>
                <a:gd name="T4" fmla="*/ 109 w 403"/>
                <a:gd name="T5" fmla="*/ 140 h 277"/>
                <a:gd name="T6" fmla="*/ 85 w 403"/>
                <a:gd name="T7" fmla="*/ 277 h 277"/>
                <a:gd name="T8" fmla="*/ 0 w 403"/>
                <a:gd name="T9" fmla="*/ 78 h 277"/>
                <a:gd name="T10" fmla="*/ 403 w 403"/>
                <a:gd name="T11" fmla="*/ 78 h 277"/>
                <a:gd name="T12" fmla="*/ 400 w 403"/>
                <a:gd name="T13" fmla="*/ 0 h 277"/>
                <a:gd name="T14" fmla="*/ 297 w 403"/>
                <a:gd name="T15" fmla="*/ 140 h 277"/>
                <a:gd name="T16" fmla="*/ 318 w 403"/>
                <a:gd name="T17" fmla="*/ 277 h 277"/>
                <a:gd name="T18" fmla="*/ 403 w 403"/>
                <a:gd name="T19" fmla="*/ 7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7">
                  <a:moveTo>
                    <a:pt x="0" y="78"/>
                  </a:moveTo>
                  <a:lnTo>
                    <a:pt x="7" y="0"/>
                  </a:lnTo>
                  <a:lnTo>
                    <a:pt x="109" y="140"/>
                  </a:lnTo>
                  <a:lnTo>
                    <a:pt x="85" y="277"/>
                  </a:lnTo>
                  <a:lnTo>
                    <a:pt x="0" y="78"/>
                  </a:lnTo>
                  <a:close/>
                  <a:moveTo>
                    <a:pt x="403" y="78"/>
                  </a:moveTo>
                  <a:lnTo>
                    <a:pt x="400" y="0"/>
                  </a:lnTo>
                  <a:lnTo>
                    <a:pt x="297" y="140"/>
                  </a:lnTo>
                  <a:lnTo>
                    <a:pt x="318" y="277"/>
                  </a:lnTo>
                  <a:lnTo>
                    <a:pt x="403" y="78"/>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ḷîḓè"/>
            <p:cNvSpPr/>
            <p:nvPr/>
          </p:nvSpPr>
          <p:spPr bwMode="auto">
            <a:xfrm>
              <a:off x="2110105" y="3493135"/>
              <a:ext cx="1243330" cy="1661795"/>
            </a:xfrm>
            <a:custGeom>
              <a:avLst/>
              <a:gdLst>
                <a:gd name="T0" fmla="*/ 218 w 295"/>
                <a:gd name="T1" fmla="*/ 33 h 394"/>
                <a:gd name="T2" fmla="*/ 262 w 295"/>
                <a:gd name="T3" fmla="*/ 197 h 394"/>
                <a:gd name="T4" fmla="*/ 114 w 295"/>
                <a:gd name="T5" fmla="*/ 250 h 394"/>
                <a:gd name="T6" fmla="*/ 38 w 295"/>
                <a:gd name="T7" fmla="*/ 382 h 394"/>
                <a:gd name="T8" fmla="*/ 12 w 295"/>
                <a:gd name="T9" fmla="*/ 389 h 394"/>
                <a:gd name="T10" fmla="*/ 12 w 295"/>
                <a:gd name="T11" fmla="*/ 389 h 394"/>
                <a:gd name="T12" fmla="*/ 5 w 295"/>
                <a:gd name="T13" fmla="*/ 363 h 394"/>
                <a:gd name="T14" fmla="*/ 81 w 295"/>
                <a:gd name="T15" fmla="*/ 231 h 394"/>
                <a:gd name="T16" fmla="*/ 53 w 295"/>
                <a:gd name="T17" fmla="*/ 77 h 394"/>
                <a:gd name="T18" fmla="*/ 218 w 295"/>
                <a:gd name="T19" fmla="*/ 3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394">
                  <a:moveTo>
                    <a:pt x="218" y="33"/>
                  </a:moveTo>
                  <a:cubicBezTo>
                    <a:pt x="275" y="66"/>
                    <a:pt x="295" y="140"/>
                    <a:pt x="262" y="197"/>
                  </a:cubicBezTo>
                  <a:cubicBezTo>
                    <a:pt x="232" y="250"/>
                    <a:pt x="169" y="271"/>
                    <a:pt x="114" y="250"/>
                  </a:cubicBezTo>
                  <a:cubicBezTo>
                    <a:pt x="38" y="382"/>
                    <a:pt x="38" y="382"/>
                    <a:pt x="38" y="382"/>
                  </a:cubicBezTo>
                  <a:cubicBezTo>
                    <a:pt x="33" y="391"/>
                    <a:pt x="21" y="394"/>
                    <a:pt x="12" y="389"/>
                  </a:cubicBezTo>
                  <a:cubicBezTo>
                    <a:pt x="12" y="389"/>
                    <a:pt x="12" y="389"/>
                    <a:pt x="12" y="389"/>
                  </a:cubicBezTo>
                  <a:cubicBezTo>
                    <a:pt x="3" y="384"/>
                    <a:pt x="0" y="372"/>
                    <a:pt x="5" y="363"/>
                  </a:cubicBezTo>
                  <a:cubicBezTo>
                    <a:pt x="81" y="231"/>
                    <a:pt x="81" y="231"/>
                    <a:pt x="81" y="231"/>
                  </a:cubicBezTo>
                  <a:cubicBezTo>
                    <a:pt x="36" y="194"/>
                    <a:pt x="23" y="129"/>
                    <a:pt x="53" y="77"/>
                  </a:cubicBezTo>
                  <a:cubicBezTo>
                    <a:pt x="86" y="19"/>
                    <a:pt x="160" y="0"/>
                    <a:pt x="218" y="33"/>
                  </a:cubicBezTo>
                  <a:close/>
                </a:path>
              </a:pathLst>
            </a:custGeom>
            <a:solidFill>
              <a:srgbClr val="EF51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îš1ídê"/>
            <p:cNvSpPr/>
            <p:nvPr/>
          </p:nvSpPr>
          <p:spPr bwMode="auto">
            <a:xfrm>
              <a:off x="2160270" y="3631565"/>
              <a:ext cx="1192530" cy="1523365"/>
            </a:xfrm>
            <a:custGeom>
              <a:avLst/>
              <a:gdLst>
                <a:gd name="T0" fmla="*/ 206 w 283"/>
                <a:gd name="T1" fmla="*/ 0 h 361"/>
                <a:gd name="T2" fmla="*/ 250 w 283"/>
                <a:gd name="T3" fmla="*/ 164 h 361"/>
                <a:gd name="T4" fmla="*/ 102 w 283"/>
                <a:gd name="T5" fmla="*/ 217 h 361"/>
                <a:gd name="T6" fmla="*/ 26 w 283"/>
                <a:gd name="T7" fmla="*/ 349 h 361"/>
                <a:gd name="T8" fmla="*/ 0 w 283"/>
                <a:gd name="T9" fmla="*/ 356 h 361"/>
                <a:gd name="T10" fmla="*/ 206 w 283"/>
                <a:gd name="T11" fmla="*/ 0 h 361"/>
              </a:gdLst>
              <a:ahLst/>
              <a:cxnLst>
                <a:cxn ang="0">
                  <a:pos x="T0" y="T1"/>
                </a:cxn>
                <a:cxn ang="0">
                  <a:pos x="T2" y="T3"/>
                </a:cxn>
                <a:cxn ang="0">
                  <a:pos x="T4" y="T5"/>
                </a:cxn>
                <a:cxn ang="0">
                  <a:pos x="T6" y="T7"/>
                </a:cxn>
                <a:cxn ang="0">
                  <a:pos x="T8" y="T9"/>
                </a:cxn>
                <a:cxn ang="0">
                  <a:pos x="T10" y="T11"/>
                </a:cxn>
              </a:cxnLst>
              <a:rect l="0" t="0" r="r" b="b"/>
              <a:pathLst>
                <a:path w="283" h="361">
                  <a:moveTo>
                    <a:pt x="206" y="0"/>
                  </a:moveTo>
                  <a:cubicBezTo>
                    <a:pt x="263" y="33"/>
                    <a:pt x="283" y="107"/>
                    <a:pt x="250" y="164"/>
                  </a:cubicBezTo>
                  <a:cubicBezTo>
                    <a:pt x="220" y="217"/>
                    <a:pt x="157" y="238"/>
                    <a:pt x="102" y="217"/>
                  </a:cubicBezTo>
                  <a:cubicBezTo>
                    <a:pt x="26" y="349"/>
                    <a:pt x="26" y="349"/>
                    <a:pt x="26" y="349"/>
                  </a:cubicBezTo>
                  <a:cubicBezTo>
                    <a:pt x="21" y="358"/>
                    <a:pt x="9" y="361"/>
                    <a:pt x="0" y="356"/>
                  </a:cubicBezTo>
                  <a:lnTo>
                    <a:pt x="206" y="0"/>
                  </a:lnTo>
                  <a:close/>
                </a:path>
              </a:pathLst>
            </a:custGeom>
            <a:solidFill>
              <a:srgbClr val="F2727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ļïde"/>
            <p:cNvSpPr/>
            <p:nvPr/>
          </p:nvSpPr>
          <p:spPr bwMode="auto">
            <a:xfrm>
              <a:off x="2289810" y="3580765"/>
              <a:ext cx="970280" cy="970280"/>
            </a:xfrm>
            <a:custGeom>
              <a:avLst/>
              <a:gdLst>
                <a:gd name="T0" fmla="*/ 165 w 230"/>
                <a:gd name="T1" fmla="*/ 28 h 230"/>
                <a:gd name="T2" fmla="*/ 202 w 230"/>
                <a:gd name="T3" fmla="*/ 166 h 230"/>
                <a:gd name="T4" fmla="*/ 64 w 230"/>
                <a:gd name="T5" fmla="*/ 202 h 230"/>
                <a:gd name="T6" fmla="*/ 28 w 230"/>
                <a:gd name="T7" fmla="*/ 65 h 230"/>
                <a:gd name="T8" fmla="*/ 165 w 230"/>
                <a:gd name="T9" fmla="*/ 28 h 230"/>
              </a:gdLst>
              <a:ahLst/>
              <a:cxnLst>
                <a:cxn ang="0">
                  <a:pos x="T0" y="T1"/>
                </a:cxn>
                <a:cxn ang="0">
                  <a:pos x="T2" y="T3"/>
                </a:cxn>
                <a:cxn ang="0">
                  <a:pos x="T4" y="T5"/>
                </a:cxn>
                <a:cxn ang="0">
                  <a:pos x="T6" y="T7"/>
                </a:cxn>
                <a:cxn ang="0">
                  <a:pos x="T8" y="T9"/>
                </a:cxn>
              </a:cxnLst>
              <a:rect l="0" t="0" r="r" b="b"/>
              <a:pathLst>
                <a:path w="230" h="230">
                  <a:moveTo>
                    <a:pt x="165" y="28"/>
                  </a:moveTo>
                  <a:cubicBezTo>
                    <a:pt x="214" y="56"/>
                    <a:pt x="230" y="117"/>
                    <a:pt x="202" y="166"/>
                  </a:cubicBezTo>
                  <a:cubicBezTo>
                    <a:pt x="174" y="214"/>
                    <a:pt x="113" y="230"/>
                    <a:pt x="64" y="202"/>
                  </a:cubicBezTo>
                  <a:cubicBezTo>
                    <a:pt x="16" y="175"/>
                    <a:pt x="0" y="113"/>
                    <a:pt x="28" y="65"/>
                  </a:cubicBezTo>
                  <a:cubicBezTo>
                    <a:pt x="55" y="16"/>
                    <a:pt x="117" y="0"/>
                    <a:pt x="165" y="28"/>
                  </a:cubicBezTo>
                  <a:close/>
                </a:path>
              </a:pathLst>
            </a:custGeom>
            <a:solidFill>
              <a:srgbClr val="98D7D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slîḋê"/>
            <p:cNvSpPr/>
            <p:nvPr/>
          </p:nvSpPr>
          <p:spPr bwMode="auto">
            <a:xfrm>
              <a:off x="2952750" y="3872230"/>
              <a:ext cx="193675" cy="467995"/>
            </a:xfrm>
            <a:custGeom>
              <a:avLst/>
              <a:gdLst>
                <a:gd name="T0" fmla="*/ 12 w 46"/>
                <a:gd name="T1" fmla="*/ 20 h 111"/>
                <a:gd name="T2" fmla="*/ 16 w 46"/>
                <a:gd name="T3" fmla="*/ 4 h 111"/>
                <a:gd name="T4" fmla="*/ 33 w 46"/>
                <a:gd name="T5" fmla="*/ 8 h 111"/>
                <a:gd name="T6" fmla="*/ 44 w 46"/>
                <a:gd name="T7" fmla="*/ 60 h 111"/>
                <a:gd name="T8" fmla="*/ 24 w 46"/>
                <a:gd name="T9" fmla="*/ 104 h 111"/>
                <a:gd name="T10" fmla="*/ 7 w 46"/>
                <a:gd name="T11" fmla="*/ 107 h 111"/>
                <a:gd name="T12" fmla="*/ 4 w 46"/>
                <a:gd name="T13" fmla="*/ 90 h 111"/>
                <a:gd name="T14" fmla="*/ 20 w 46"/>
                <a:gd name="T15" fmla="*/ 56 h 111"/>
                <a:gd name="T16" fmla="*/ 12 w 46"/>
                <a:gd name="T17" fmla="*/ 2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11">
                  <a:moveTo>
                    <a:pt x="12" y="20"/>
                  </a:moveTo>
                  <a:cubicBezTo>
                    <a:pt x="8" y="14"/>
                    <a:pt x="10" y="7"/>
                    <a:pt x="16" y="4"/>
                  </a:cubicBezTo>
                  <a:cubicBezTo>
                    <a:pt x="22" y="0"/>
                    <a:pt x="29" y="2"/>
                    <a:pt x="33" y="8"/>
                  </a:cubicBezTo>
                  <a:cubicBezTo>
                    <a:pt x="44" y="27"/>
                    <a:pt x="46" y="44"/>
                    <a:pt x="44" y="60"/>
                  </a:cubicBezTo>
                  <a:cubicBezTo>
                    <a:pt x="41" y="76"/>
                    <a:pt x="34" y="90"/>
                    <a:pt x="24" y="104"/>
                  </a:cubicBezTo>
                  <a:cubicBezTo>
                    <a:pt x="20" y="109"/>
                    <a:pt x="12" y="111"/>
                    <a:pt x="7" y="107"/>
                  </a:cubicBezTo>
                  <a:cubicBezTo>
                    <a:pt x="1" y="103"/>
                    <a:pt x="0" y="95"/>
                    <a:pt x="4" y="90"/>
                  </a:cubicBezTo>
                  <a:cubicBezTo>
                    <a:pt x="12" y="79"/>
                    <a:pt x="18" y="68"/>
                    <a:pt x="20" y="56"/>
                  </a:cubicBezTo>
                  <a:cubicBezTo>
                    <a:pt x="22" y="45"/>
                    <a:pt x="20" y="34"/>
                    <a:pt x="12"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Sḻïḋè"/>
            <p:cNvSpPr/>
            <p:nvPr/>
          </p:nvSpPr>
          <p:spPr bwMode="auto">
            <a:xfrm>
              <a:off x="2188845" y="2097405"/>
              <a:ext cx="1169035" cy="1172845"/>
            </a:xfrm>
            <a:prstGeom prst="ellipse">
              <a:avLst/>
            </a:prstGeom>
            <a:solidFill>
              <a:srgbClr val="E2F42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şḻîḍê"/>
            <p:cNvSpPr/>
            <p:nvPr/>
          </p:nvSpPr>
          <p:spPr bwMode="auto">
            <a:xfrm>
              <a:off x="2289810" y="2198370"/>
              <a:ext cx="966470" cy="965200"/>
            </a:xfrm>
            <a:prstGeom prst="ellipse">
              <a:avLst/>
            </a:prstGeom>
            <a:solidFill>
              <a:srgbClr val="EAF7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íS1ídé"/>
            <p:cNvSpPr/>
            <p:nvPr/>
          </p:nvSpPr>
          <p:spPr bwMode="auto">
            <a:xfrm>
              <a:off x="2771775" y="2198370"/>
              <a:ext cx="485140" cy="965200"/>
            </a:xfrm>
            <a:custGeom>
              <a:avLst/>
              <a:gdLst>
                <a:gd name="T0" fmla="*/ 0 w 115"/>
                <a:gd name="T1" fmla="*/ 0 h 229"/>
                <a:gd name="T2" fmla="*/ 115 w 115"/>
                <a:gd name="T3" fmla="*/ 115 h 229"/>
                <a:gd name="T4" fmla="*/ 0 w 115"/>
                <a:gd name="T5" fmla="*/ 229 h 229"/>
                <a:gd name="T6" fmla="*/ 0 w 115"/>
                <a:gd name="T7" fmla="*/ 0 h 229"/>
              </a:gdLst>
              <a:ahLst/>
              <a:cxnLst>
                <a:cxn ang="0">
                  <a:pos x="T0" y="T1"/>
                </a:cxn>
                <a:cxn ang="0">
                  <a:pos x="T2" y="T3"/>
                </a:cxn>
                <a:cxn ang="0">
                  <a:pos x="T4" y="T5"/>
                </a:cxn>
                <a:cxn ang="0">
                  <a:pos x="T6" y="T7"/>
                </a:cxn>
              </a:cxnLst>
              <a:rect l="0" t="0" r="r" b="b"/>
              <a:pathLst>
                <a:path w="115" h="229">
                  <a:moveTo>
                    <a:pt x="0" y="0"/>
                  </a:moveTo>
                  <a:cubicBezTo>
                    <a:pt x="63" y="0"/>
                    <a:pt x="115" y="52"/>
                    <a:pt x="115" y="115"/>
                  </a:cubicBezTo>
                  <a:cubicBezTo>
                    <a:pt x="115" y="178"/>
                    <a:pt x="63" y="229"/>
                    <a:pt x="0" y="229"/>
                  </a:cubicBezTo>
                  <a:lnTo>
                    <a:pt x="0" y="0"/>
                  </a:lnTo>
                  <a:close/>
                </a:path>
              </a:pathLst>
            </a:custGeom>
            <a:solidFill>
              <a:srgbClr val="F0FA8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ṧ1iḓè"/>
            <p:cNvSpPr/>
            <p:nvPr/>
          </p:nvSpPr>
          <p:spPr bwMode="auto">
            <a:xfrm>
              <a:off x="2548255" y="2270125"/>
              <a:ext cx="240665" cy="636905"/>
            </a:xfrm>
            <a:custGeom>
              <a:avLst/>
              <a:gdLst>
                <a:gd name="T0" fmla="*/ 164 w 195"/>
                <a:gd name="T1" fmla="*/ 328 h 516"/>
                <a:gd name="T2" fmla="*/ 164 w 195"/>
                <a:gd name="T3" fmla="*/ 0 h 516"/>
                <a:gd name="T4" fmla="*/ 195 w 195"/>
                <a:gd name="T5" fmla="*/ 0 h 516"/>
                <a:gd name="T6" fmla="*/ 195 w 195"/>
                <a:gd name="T7" fmla="*/ 335 h 516"/>
                <a:gd name="T8" fmla="*/ 191 w 195"/>
                <a:gd name="T9" fmla="*/ 345 h 516"/>
                <a:gd name="T10" fmla="*/ 20 w 195"/>
                <a:gd name="T11" fmla="*/ 516 h 516"/>
                <a:gd name="T12" fmla="*/ 0 w 195"/>
                <a:gd name="T13" fmla="*/ 492 h 516"/>
                <a:gd name="T14" fmla="*/ 164 w 195"/>
                <a:gd name="T15" fmla="*/ 328 h 5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516">
                  <a:moveTo>
                    <a:pt x="164" y="328"/>
                  </a:moveTo>
                  <a:lnTo>
                    <a:pt x="164" y="0"/>
                  </a:lnTo>
                  <a:lnTo>
                    <a:pt x="195" y="0"/>
                  </a:lnTo>
                  <a:lnTo>
                    <a:pt x="195" y="335"/>
                  </a:lnTo>
                  <a:lnTo>
                    <a:pt x="191" y="345"/>
                  </a:lnTo>
                  <a:lnTo>
                    <a:pt x="20" y="516"/>
                  </a:lnTo>
                  <a:lnTo>
                    <a:pt x="0" y="492"/>
                  </a:lnTo>
                  <a:lnTo>
                    <a:pt x="164" y="328"/>
                  </a:lnTo>
                  <a:close/>
                </a:path>
              </a:pathLst>
            </a:custGeom>
            <a:solidFill>
              <a:srgbClr val="6D932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îṧľiďê"/>
            <p:cNvSpPr/>
            <p:nvPr/>
          </p:nvSpPr>
          <p:spPr bwMode="auto">
            <a:xfrm>
              <a:off x="2235835" y="2142490"/>
              <a:ext cx="1075055" cy="1076325"/>
            </a:xfrm>
            <a:custGeom>
              <a:avLst/>
              <a:gdLst>
                <a:gd name="T0" fmla="*/ 130 w 255"/>
                <a:gd name="T1" fmla="*/ 0 h 255"/>
                <a:gd name="T2" fmla="*/ 131 w 255"/>
                <a:gd name="T3" fmla="*/ 8 h 255"/>
                <a:gd name="T4" fmla="*/ 103 w 255"/>
                <a:gd name="T5" fmla="*/ 10 h 255"/>
                <a:gd name="T6" fmla="*/ 95 w 255"/>
                <a:gd name="T7" fmla="*/ 12 h 255"/>
                <a:gd name="T8" fmla="*/ 100 w 255"/>
                <a:gd name="T9" fmla="*/ 3 h 255"/>
                <a:gd name="T10" fmla="*/ 71 w 255"/>
                <a:gd name="T11" fmla="*/ 21 h 255"/>
                <a:gd name="T12" fmla="*/ 65 w 255"/>
                <a:gd name="T13" fmla="*/ 16 h 255"/>
                <a:gd name="T14" fmla="*/ 49 w 255"/>
                <a:gd name="T15" fmla="*/ 36 h 255"/>
                <a:gd name="T16" fmla="*/ 44 w 255"/>
                <a:gd name="T17" fmla="*/ 41 h 255"/>
                <a:gd name="T18" fmla="*/ 42 w 255"/>
                <a:gd name="T19" fmla="*/ 32 h 255"/>
                <a:gd name="T20" fmla="*/ 28 w 255"/>
                <a:gd name="T21" fmla="*/ 61 h 255"/>
                <a:gd name="T22" fmla="*/ 19 w 255"/>
                <a:gd name="T23" fmla="*/ 60 h 255"/>
                <a:gd name="T24" fmla="*/ 13 w 255"/>
                <a:gd name="T25" fmla="*/ 80 h 255"/>
                <a:gd name="T26" fmla="*/ 13 w 255"/>
                <a:gd name="T27" fmla="*/ 91 h 255"/>
                <a:gd name="T28" fmla="*/ 7 w 255"/>
                <a:gd name="T29" fmla="*/ 85 h 255"/>
                <a:gd name="T30" fmla="*/ 8 w 255"/>
                <a:gd name="T31" fmla="*/ 116 h 255"/>
                <a:gd name="T32" fmla="*/ 0 w 255"/>
                <a:gd name="T33" fmla="*/ 121 h 255"/>
                <a:gd name="T34" fmla="*/ 4 w 255"/>
                <a:gd name="T35" fmla="*/ 141 h 255"/>
                <a:gd name="T36" fmla="*/ 10 w 255"/>
                <a:gd name="T37" fmla="*/ 151 h 255"/>
                <a:gd name="T38" fmla="*/ 1 w 255"/>
                <a:gd name="T39" fmla="*/ 147 h 255"/>
                <a:gd name="T40" fmla="*/ 18 w 255"/>
                <a:gd name="T41" fmla="*/ 177 h 255"/>
                <a:gd name="T42" fmla="*/ 11 w 255"/>
                <a:gd name="T43" fmla="*/ 181 h 255"/>
                <a:gd name="T44" fmla="*/ 31 w 255"/>
                <a:gd name="T45" fmla="*/ 200 h 255"/>
                <a:gd name="T46" fmla="*/ 36 w 255"/>
                <a:gd name="T47" fmla="*/ 205 h 255"/>
                <a:gd name="T48" fmla="*/ 26 w 255"/>
                <a:gd name="T49" fmla="*/ 206 h 255"/>
                <a:gd name="T50" fmla="*/ 55 w 255"/>
                <a:gd name="T51" fmla="*/ 224 h 255"/>
                <a:gd name="T52" fmla="*/ 52 w 255"/>
                <a:gd name="T53" fmla="*/ 231 h 255"/>
                <a:gd name="T54" fmla="*/ 73 w 255"/>
                <a:gd name="T55" fmla="*/ 239 h 255"/>
                <a:gd name="T56" fmla="*/ 84 w 255"/>
                <a:gd name="T57" fmla="*/ 240 h 255"/>
                <a:gd name="T58" fmla="*/ 77 w 255"/>
                <a:gd name="T59" fmla="*/ 245 h 255"/>
                <a:gd name="T60" fmla="*/ 111 w 255"/>
                <a:gd name="T61" fmla="*/ 246 h 255"/>
                <a:gd name="T62" fmla="*/ 111 w 255"/>
                <a:gd name="T63" fmla="*/ 254 h 255"/>
                <a:gd name="T64" fmla="*/ 137 w 255"/>
                <a:gd name="T65" fmla="*/ 247 h 255"/>
                <a:gd name="T66" fmla="*/ 148 w 255"/>
                <a:gd name="T67" fmla="*/ 250 h 255"/>
                <a:gd name="T68" fmla="*/ 138 w 255"/>
                <a:gd name="T69" fmla="*/ 255 h 255"/>
                <a:gd name="T70" fmla="*/ 170 w 255"/>
                <a:gd name="T71" fmla="*/ 240 h 255"/>
                <a:gd name="T72" fmla="*/ 172 w 255"/>
                <a:gd name="T73" fmla="*/ 247 h 255"/>
                <a:gd name="T74" fmla="*/ 194 w 255"/>
                <a:gd name="T75" fmla="*/ 227 h 255"/>
                <a:gd name="T76" fmla="*/ 204 w 255"/>
                <a:gd name="T77" fmla="*/ 230 h 255"/>
                <a:gd name="T78" fmla="*/ 197 w 255"/>
                <a:gd name="T79" fmla="*/ 235 h 255"/>
                <a:gd name="T80" fmla="*/ 219 w 255"/>
                <a:gd name="T81" fmla="*/ 205 h 255"/>
                <a:gd name="T82" fmla="*/ 225 w 255"/>
                <a:gd name="T83" fmla="*/ 210 h 255"/>
                <a:gd name="T84" fmla="*/ 234 w 255"/>
                <a:gd name="T85" fmla="*/ 183 h 255"/>
                <a:gd name="T86" fmla="*/ 244 w 255"/>
                <a:gd name="T87" fmla="*/ 180 h 255"/>
                <a:gd name="T88" fmla="*/ 240 w 255"/>
                <a:gd name="T89" fmla="*/ 188 h 255"/>
                <a:gd name="T90" fmla="*/ 245 w 255"/>
                <a:gd name="T91" fmla="*/ 151 h 255"/>
                <a:gd name="T92" fmla="*/ 252 w 255"/>
                <a:gd name="T93" fmla="*/ 154 h 255"/>
                <a:gd name="T94" fmla="*/ 247 w 255"/>
                <a:gd name="T95" fmla="*/ 124 h 255"/>
                <a:gd name="T96" fmla="*/ 255 w 255"/>
                <a:gd name="T97" fmla="*/ 118 h 255"/>
                <a:gd name="T98" fmla="*/ 251 w 255"/>
                <a:gd name="T99" fmla="*/ 94 h 255"/>
                <a:gd name="T100" fmla="*/ 241 w 255"/>
                <a:gd name="T101" fmla="*/ 90 h 255"/>
                <a:gd name="T102" fmla="*/ 250 w 255"/>
                <a:gd name="T103" fmla="*/ 91 h 255"/>
                <a:gd name="T104" fmla="*/ 230 w 255"/>
                <a:gd name="T105" fmla="*/ 66 h 255"/>
                <a:gd name="T106" fmla="*/ 236 w 255"/>
                <a:gd name="T107" fmla="*/ 60 h 255"/>
                <a:gd name="T108" fmla="*/ 214 w 255"/>
                <a:gd name="T109" fmla="*/ 44 h 255"/>
                <a:gd name="T110" fmla="*/ 209 w 255"/>
                <a:gd name="T111" fmla="*/ 39 h 255"/>
                <a:gd name="T112" fmla="*/ 218 w 255"/>
                <a:gd name="T113" fmla="*/ 37 h 255"/>
                <a:gd name="T114" fmla="*/ 188 w 255"/>
                <a:gd name="T115" fmla="*/ 24 h 255"/>
                <a:gd name="T116" fmla="*/ 189 w 255"/>
                <a:gd name="T117" fmla="*/ 15 h 255"/>
                <a:gd name="T118" fmla="*/ 166 w 255"/>
                <a:gd name="T119" fmla="*/ 6 h 255"/>
                <a:gd name="T120" fmla="*/ 157 w 255"/>
                <a:gd name="T121" fmla="*/ 11 h 255"/>
                <a:gd name="T122" fmla="*/ 163 w 255"/>
                <a:gd name="T123" fmla="*/ 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5" h="255">
                  <a:moveTo>
                    <a:pt x="125" y="8"/>
                  </a:moveTo>
                  <a:cubicBezTo>
                    <a:pt x="123" y="8"/>
                    <a:pt x="121" y="6"/>
                    <a:pt x="121" y="4"/>
                  </a:cubicBezTo>
                  <a:cubicBezTo>
                    <a:pt x="121" y="2"/>
                    <a:pt x="123" y="0"/>
                    <a:pt x="125" y="0"/>
                  </a:cubicBezTo>
                  <a:cubicBezTo>
                    <a:pt x="125" y="0"/>
                    <a:pt x="125" y="0"/>
                    <a:pt x="125" y="0"/>
                  </a:cubicBezTo>
                  <a:cubicBezTo>
                    <a:pt x="126" y="0"/>
                    <a:pt x="126" y="0"/>
                    <a:pt x="126" y="0"/>
                  </a:cubicBezTo>
                  <a:cubicBezTo>
                    <a:pt x="126" y="0"/>
                    <a:pt x="126" y="0"/>
                    <a:pt x="126" y="0"/>
                  </a:cubicBezTo>
                  <a:cubicBezTo>
                    <a:pt x="127" y="0"/>
                    <a:pt x="127" y="0"/>
                    <a:pt x="127" y="0"/>
                  </a:cubicBezTo>
                  <a:cubicBezTo>
                    <a:pt x="128" y="0"/>
                    <a:pt x="128" y="0"/>
                    <a:pt x="128" y="0"/>
                  </a:cubicBezTo>
                  <a:cubicBezTo>
                    <a:pt x="129" y="0"/>
                    <a:pt x="129" y="0"/>
                    <a:pt x="129" y="0"/>
                  </a:cubicBezTo>
                  <a:cubicBezTo>
                    <a:pt x="129" y="0"/>
                    <a:pt x="129" y="0"/>
                    <a:pt x="129" y="0"/>
                  </a:cubicBezTo>
                  <a:cubicBezTo>
                    <a:pt x="130" y="0"/>
                    <a:pt x="130" y="0"/>
                    <a:pt x="130" y="0"/>
                  </a:cubicBezTo>
                  <a:cubicBezTo>
                    <a:pt x="131" y="0"/>
                    <a:pt x="131" y="0"/>
                    <a:pt x="131" y="0"/>
                  </a:cubicBezTo>
                  <a:cubicBezTo>
                    <a:pt x="132" y="0"/>
                    <a:pt x="132" y="0"/>
                    <a:pt x="132" y="0"/>
                  </a:cubicBezTo>
                  <a:cubicBezTo>
                    <a:pt x="133" y="0"/>
                    <a:pt x="133" y="0"/>
                    <a:pt x="133" y="0"/>
                  </a:cubicBezTo>
                  <a:cubicBezTo>
                    <a:pt x="133" y="0"/>
                    <a:pt x="133" y="0"/>
                    <a:pt x="133" y="0"/>
                  </a:cubicBezTo>
                  <a:cubicBezTo>
                    <a:pt x="134" y="0"/>
                    <a:pt x="134" y="0"/>
                    <a:pt x="134" y="0"/>
                  </a:cubicBezTo>
                  <a:cubicBezTo>
                    <a:pt x="136" y="0"/>
                    <a:pt x="138" y="2"/>
                    <a:pt x="138" y="4"/>
                  </a:cubicBezTo>
                  <a:cubicBezTo>
                    <a:pt x="138" y="6"/>
                    <a:pt x="136" y="8"/>
                    <a:pt x="134" y="8"/>
                  </a:cubicBezTo>
                  <a:cubicBezTo>
                    <a:pt x="133" y="8"/>
                    <a:pt x="133" y="8"/>
                    <a:pt x="133" y="8"/>
                  </a:cubicBezTo>
                  <a:cubicBezTo>
                    <a:pt x="132" y="8"/>
                    <a:pt x="132" y="8"/>
                    <a:pt x="132" y="8"/>
                  </a:cubicBezTo>
                  <a:cubicBezTo>
                    <a:pt x="132" y="8"/>
                    <a:pt x="132" y="8"/>
                    <a:pt x="132" y="8"/>
                  </a:cubicBezTo>
                  <a:cubicBezTo>
                    <a:pt x="131" y="8"/>
                    <a:pt x="131" y="8"/>
                    <a:pt x="131" y="8"/>
                  </a:cubicBezTo>
                  <a:cubicBezTo>
                    <a:pt x="130" y="8"/>
                    <a:pt x="130" y="8"/>
                    <a:pt x="130" y="8"/>
                  </a:cubicBezTo>
                  <a:cubicBezTo>
                    <a:pt x="129" y="7"/>
                    <a:pt x="129" y="7"/>
                    <a:pt x="129" y="7"/>
                  </a:cubicBezTo>
                  <a:cubicBezTo>
                    <a:pt x="129" y="7"/>
                    <a:pt x="129" y="7"/>
                    <a:pt x="129" y="7"/>
                  </a:cubicBezTo>
                  <a:cubicBezTo>
                    <a:pt x="128" y="7"/>
                    <a:pt x="128" y="7"/>
                    <a:pt x="128" y="7"/>
                  </a:cubicBezTo>
                  <a:cubicBezTo>
                    <a:pt x="127" y="7"/>
                    <a:pt x="127" y="7"/>
                    <a:pt x="127" y="7"/>
                  </a:cubicBezTo>
                  <a:cubicBezTo>
                    <a:pt x="126" y="7"/>
                    <a:pt x="126" y="7"/>
                    <a:pt x="126" y="7"/>
                  </a:cubicBezTo>
                  <a:cubicBezTo>
                    <a:pt x="125" y="7"/>
                    <a:pt x="125" y="7"/>
                    <a:pt x="125" y="7"/>
                  </a:cubicBezTo>
                  <a:lnTo>
                    <a:pt x="125" y="8"/>
                  </a:lnTo>
                  <a:close/>
                  <a:moveTo>
                    <a:pt x="101" y="2"/>
                  </a:moveTo>
                  <a:cubicBezTo>
                    <a:pt x="103" y="2"/>
                    <a:pt x="105" y="3"/>
                    <a:pt x="106" y="5"/>
                  </a:cubicBezTo>
                  <a:cubicBezTo>
                    <a:pt x="106" y="7"/>
                    <a:pt x="105" y="10"/>
                    <a:pt x="103" y="10"/>
                  </a:cubicBezTo>
                  <a:cubicBezTo>
                    <a:pt x="102" y="10"/>
                    <a:pt x="102" y="10"/>
                    <a:pt x="102" y="10"/>
                  </a:cubicBezTo>
                  <a:cubicBezTo>
                    <a:pt x="101" y="10"/>
                    <a:pt x="101" y="10"/>
                    <a:pt x="101" y="10"/>
                  </a:cubicBezTo>
                  <a:cubicBezTo>
                    <a:pt x="101" y="10"/>
                    <a:pt x="101" y="10"/>
                    <a:pt x="101" y="10"/>
                  </a:cubicBezTo>
                  <a:cubicBezTo>
                    <a:pt x="100" y="11"/>
                    <a:pt x="100" y="11"/>
                    <a:pt x="100" y="11"/>
                  </a:cubicBezTo>
                  <a:cubicBezTo>
                    <a:pt x="99" y="11"/>
                    <a:pt x="99" y="11"/>
                    <a:pt x="99" y="11"/>
                  </a:cubicBezTo>
                  <a:cubicBezTo>
                    <a:pt x="98" y="11"/>
                    <a:pt x="98" y="11"/>
                    <a:pt x="98" y="11"/>
                  </a:cubicBezTo>
                  <a:cubicBezTo>
                    <a:pt x="98" y="11"/>
                    <a:pt x="98" y="11"/>
                    <a:pt x="98" y="11"/>
                  </a:cubicBezTo>
                  <a:cubicBezTo>
                    <a:pt x="97" y="11"/>
                    <a:pt x="97" y="11"/>
                    <a:pt x="97" y="11"/>
                  </a:cubicBezTo>
                  <a:cubicBezTo>
                    <a:pt x="96" y="12"/>
                    <a:pt x="96" y="12"/>
                    <a:pt x="96" y="12"/>
                  </a:cubicBezTo>
                  <a:cubicBezTo>
                    <a:pt x="96" y="12"/>
                    <a:pt x="96" y="12"/>
                    <a:pt x="96" y="12"/>
                  </a:cubicBezTo>
                  <a:cubicBezTo>
                    <a:pt x="95" y="12"/>
                    <a:pt x="95" y="12"/>
                    <a:pt x="95" y="12"/>
                  </a:cubicBezTo>
                  <a:cubicBezTo>
                    <a:pt x="93" y="12"/>
                    <a:pt x="91" y="11"/>
                    <a:pt x="91" y="9"/>
                  </a:cubicBezTo>
                  <a:cubicBezTo>
                    <a:pt x="90" y="7"/>
                    <a:pt x="91" y="5"/>
                    <a:pt x="93" y="4"/>
                  </a:cubicBezTo>
                  <a:cubicBezTo>
                    <a:pt x="93" y="4"/>
                    <a:pt x="93" y="4"/>
                    <a:pt x="93" y="4"/>
                  </a:cubicBezTo>
                  <a:cubicBezTo>
                    <a:pt x="94" y="4"/>
                    <a:pt x="94" y="4"/>
                    <a:pt x="94" y="4"/>
                  </a:cubicBezTo>
                  <a:cubicBezTo>
                    <a:pt x="95" y="4"/>
                    <a:pt x="95" y="4"/>
                    <a:pt x="95" y="4"/>
                  </a:cubicBezTo>
                  <a:cubicBezTo>
                    <a:pt x="96" y="4"/>
                    <a:pt x="96" y="4"/>
                    <a:pt x="96" y="4"/>
                  </a:cubicBezTo>
                  <a:cubicBezTo>
                    <a:pt x="97" y="3"/>
                    <a:pt x="97" y="3"/>
                    <a:pt x="97" y="3"/>
                  </a:cubicBezTo>
                  <a:cubicBezTo>
                    <a:pt x="97" y="3"/>
                    <a:pt x="97" y="3"/>
                    <a:pt x="97" y="3"/>
                  </a:cubicBezTo>
                  <a:cubicBezTo>
                    <a:pt x="98" y="3"/>
                    <a:pt x="98" y="3"/>
                    <a:pt x="98" y="3"/>
                  </a:cubicBezTo>
                  <a:cubicBezTo>
                    <a:pt x="99" y="3"/>
                    <a:pt x="99" y="3"/>
                    <a:pt x="99" y="3"/>
                  </a:cubicBezTo>
                  <a:cubicBezTo>
                    <a:pt x="100" y="3"/>
                    <a:pt x="100" y="3"/>
                    <a:pt x="100" y="3"/>
                  </a:cubicBezTo>
                  <a:cubicBezTo>
                    <a:pt x="100" y="3"/>
                    <a:pt x="100" y="3"/>
                    <a:pt x="100" y="3"/>
                  </a:cubicBezTo>
                  <a:lnTo>
                    <a:pt x="101" y="2"/>
                  </a:lnTo>
                  <a:close/>
                  <a:moveTo>
                    <a:pt x="71" y="13"/>
                  </a:moveTo>
                  <a:cubicBezTo>
                    <a:pt x="73" y="12"/>
                    <a:pt x="75" y="13"/>
                    <a:pt x="76" y="15"/>
                  </a:cubicBezTo>
                  <a:cubicBezTo>
                    <a:pt x="77" y="17"/>
                    <a:pt x="76" y="19"/>
                    <a:pt x="74" y="20"/>
                  </a:cubicBezTo>
                  <a:cubicBezTo>
                    <a:pt x="74" y="20"/>
                    <a:pt x="74" y="20"/>
                    <a:pt x="74" y="20"/>
                  </a:cubicBezTo>
                  <a:cubicBezTo>
                    <a:pt x="74" y="20"/>
                    <a:pt x="74" y="20"/>
                    <a:pt x="74" y="20"/>
                  </a:cubicBezTo>
                  <a:cubicBezTo>
                    <a:pt x="73" y="21"/>
                    <a:pt x="73" y="21"/>
                    <a:pt x="73" y="21"/>
                  </a:cubicBezTo>
                  <a:cubicBezTo>
                    <a:pt x="72" y="21"/>
                    <a:pt x="72" y="21"/>
                    <a:pt x="72" y="21"/>
                  </a:cubicBezTo>
                  <a:cubicBezTo>
                    <a:pt x="72" y="21"/>
                    <a:pt x="72" y="21"/>
                    <a:pt x="72" y="21"/>
                  </a:cubicBezTo>
                  <a:cubicBezTo>
                    <a:pt x="71" y="21"/>
                    <a:pt x="71" y="21"/>
                    <a:pt x="71" y="21"/>
                  </a:cubicBezTo>
                  <a:cubicBezTo>
                    <a:pt x="70" y="22"/>
                    <a:pt x="70" y="22"/>
                    <a:pt x="70" y="22"/>
                  </a:cubicBezTo>
                  <a:cubicBezTo>
                    <a:pt x="70" y="22"/>
                    <a:pt x="70" y="22"/>
                    <a:pt x="70" y="22"/>
                  </a:cubicBezTo>
                  <a:cubicBezTo>
                    <a:pt x="69" y="23"/>
                    <a:pt x="69" y="23"/>
                    <a:pt x="69" y="23"/>
                  </a:cubicBezTo>
                  <a:cubicBezTo>
                    <a:pt x="69" y="23"/>
                    <a:pt x="69" y="23"/>
                    <a:pt x="69" y="23"/>
                  </a:cubicBezTo>
                  <a:cubicBezTo>
                    <a:pt x="68" y="23"/>
                    <a:pt x="68" y="23"/>
                    <a:pt x="68" y="23"/>
                  </a:cubicBezTo>
                  <a:cubicBezTo>
                    <a:pt x="68" y="23"/>
                    <a:pt x="68" y="23"/>
                    <a:pt x="68" y="23"/>
                  </a:cubicBezTo>
                  <a:cubicBezTo>
                    <a:pt x="66" y="24"/>
                    <a:pt x="63" y="24"/>
                    <a:pt x="62" y="22"/>
                  </a:cubicBezTo>
                  <a:cubicBezTo>
                    <a:pt x="61" y="20"/>
                    <a:pt x="62" y="18"/>
                    <a:pt x="64" y="17"/>
                  </a:cubicBezTo>
                  <a:cubicBezTo>
                    <a:pt x="64" y="16"/>
                    <a:pt x="64" y="16"/>
                    <a:pt x="64" y="16"/>
                  </a:cubicBezTo>
                  <a:cubicBezTo>
                    <a:pt x="65" y="16"/>
                    <a:pt x="65" y="16"/>
                    <a:pt x="65" y="16"/>
                  </a:cubicBezTo>
                  <a:cubicBezTo>
                    <a:pt x="65" y="16"/>
                    <a:pt x="65" y="16"/>
                    <a:pt x="65" y="16"/>
                  </a:cubicBezTo>
                  <a:cubicBezTo>
                    <a:pt x="66" y="15"/>
                    <a:pt x="66" y="15"/>
                    <a:pt x="66" y="15"/>
                  </a:cubicBezTo>
                  <a:cubicBezTo>
                    <a:pt x="67" y="15"/>
                    <a:pt x="67" y="15"/>
                    <a:pt x="67" y="15"/>
                  </a:cubicBezTo>
                  <a:cubicBezTo>
                    <a:pt x="67" y="15"/>
                    <a:pt x="67" y="15"/>
                    <a:pt x="67" y="15"/>
                  </a:cubicBezTo>
                  <a:cubicBezTo>
                    <a:pt x="68" y="14"/>
                    <a:pt x="68" y="14"/>
                    <a:pt x="68" y="14"/>
                  </a:cubicBezTo>
                  <a:cubicBezTo>
                    <a:pt x="69" y="14"/>
                    <a:pt x="69" y="14"/>
                    <a:pt x="69" y="14"/>
                  </a:cubicBezTo>
                  <a:cubicBezTo>
                    <a:pt x="69" y="14"/>
                    <a:pt x="69" y="14"/>
                    <a:pt x="69" y="14"/>
                  </a:cubicBezTo>
                  <a:cubicBezTo>
                    <a:pt x="70" y="13"/>
                    <a:pt x="70" y="13"/>
                    <a:pt x="70" y="13"/>
                  </a:cubicBezTo>
                  <a:cubicBezTo>
                    <a:pt x="71" y="13"/>
                    <a:pt x="71" y="13"/>
                    <a:pt x="71" y="13"/>
                  </a:cubicBezTo>
                  <a:close/>
                  <a:moveTo>
                    <a:pt x="44" y="30"/>
                  </a:moveTo>
                  <a:cubicBezTo>
                    <a:pt x="46" y="29"/>
                    <a:pt x="48" y="29"/>
                    <a:pt x="50" y="31"/>
                  </a:cubicBezTo>
                  <a:cubicBezTo>
                    <a:pt x="51" y="33"/>
                    <a:pt x="51" y="35"/>
                    <a:pt x="49" y="36"/>
                  </a:cubicBezTo>
                  <a:cubicBezTo>
                    <a:pt x="49" y="37"/>
                    <a:pt x="49" y="37"/>
                    <a:pt x="49" y="37"/>
                  </a:cubicBezTo>
                  <a:cubicBezTo>
                    <a:pt x="48" y="37"/>
                    <a:pt x="48" y="37"/>
                    <a:pt x="48" y="37"/>
                  </a:cubicBezTo>
                  <a:cubicBezTo>
                    <a:pt x="48" y="38"/>
                    <a:pt x="48" y="38"/>
                    <a:pt x="48" y="38"/>
                  </a:cubicBezTo>
                  <a:cubicBezTo>
                    <a:pt x="47" y="38"/>
                    <a:pt x="47" y="38"/>
                    <a:pt x="47" y="38"/>
                  </a:cubicBezTo>
                  <a:cubicBezTo>
                    <a:pt x="47" y="38"/>
                    <a:pt x="47" y="38"/>
                    <a:pt x="47" y="38"/>
                  </a:cubicBezTo>
                  <a:cubicBezTo>
                    <a:pt x="46" y="39"/>
                    <a:pt x="46" y="39"/>
                    <a:pt x="46" y="39"/>
                  </a:cubicBezTo>
                  <a:cubicBezTo>
                    <a:pt x="46" y="39"/>
                    <a:pt x="46" y="39"/>
                    <a:pt x="46" y="39"/>
                  </a:cubicBezTo>
                  <a:cubicBezTo>
                    <a:pt x="45" y="40"/>
                    <a:pt x="45" y="40"/>
                    <a:pt x="45" y="40"/>
                  </a:cubicBezTo>
                  <a:cubicBezTo>
                    <a:pt x="45" y="40"/>
                    <a:pt x="45" y="40"/>
                    <a:pt x="45" y="40"/>
                  </a:cubicBezTo>
                  <a:cubicBezTo>
                    <a:pt x="44" y="41"/>
                    <a:pt x="44" y="41"/>
                    <a:pt x="44" y="41"/>
                  </a:cubicBezTo>
                  <a:cubicBezTo>
                    <a:pt x="44" y="41"/>
                    <a:pt x="44" y="41"/>
                    <a:pt x="44" y="41"/>
                  </a:cubicBezTo>
                  <a:cubicBezTo>
                    <a:pt x="44" y="41"/>
                    <a:pt x="44" y="41"/>
                    <a:pt x="44" y="41"/>
                  </a:cubicBezTo>
                  <a:cubicBezTo>
                    <a:pt x="42" y="43"/>
                    <a:pt x="40" y="43"/>
                    <a:pt x="38" y="41"/>
                  </a:cubicBezTo>
                  <a:cubicBezTo>
                    <a:pt x="37" y="40"/>
                    <a:pt x="37" y="37"/>
                    <a:pt x="38" y="36"/>
                  </a:cubicBezTo>
                  <a:cubicBezTo>
                    <a:pt x="38" y="36"/>
                    <a:pt x="38" y="36"/>
                    <a:pt x="38" y="36"/>
                  </a:cubicBezTo>
                  <a:cubicBezTo>
                    <a:pt x="39" y="35"/>
                    <a:pt x="39" y="35"/>
                    <a:pt x="39" y="35"/>
                  </a:cubicBezTo>
                  <a:cubicBezTo>
                    <a:pt x="39" y="35"/>
                    <a:pt x="39" y="35"/>
                    <a:pt x="39" y="35"/>
                  </a:cubicBezTo>
                  <a:cubicBezTo>
                    <a:pt x="40" y="34"/>
                    <a:pt x="40" y="34"/>
                    <a:pt x="40" y="34"/>
                  </a:cubicBezTo>
                  <a:cubicBezTo>
                    <a:pt x="41" y="34"/>
                    <a:pt x="41" y="34"/>
                    <a:pt x="41" y="34"/>
                  </a:cubicBezTo>
                  <a:cubicBezTo>
                    <a:pt x="41" y="33"/>
                    <a:pt x="41" y="33"/>
                    <a:pt x="41" y="33"/>
                  </a:cubicBezTo>
                  <a:cubicBezTo>
                    <a:pt x="42" y="33"/>
                    <a:pt x="42" y="33"/>
                    <a:pt x="42" y="33"/>
                  </a:cubicBezTo>
                  <a:cubicBezTo>
                    <a:pt x="42" y="32"/>
                    <a:pt x="42" y="32"/>
                    <a:pt x="42" y="32"/>
                  </a:cubicBezTo>
                  <a:cubicBezTo>
                    <a:pt x="43" y="32"/>
                    <a:pt x="43" y="32"/>
                    <a:pt x="43" y="32"/>
                  </a:cubicBezTo>
                  <a:cubicBezTo>
                    <a:pt x="43" y="31"/>
                    <a:pt x="43" y="31"/>
                    <a:pt x="43" y="31"/>
                  </a:cubicBezTo>
                  <a:cubicBezTo>
                    <a:pt x="44" y="31"/>
                    <a:pt x="44" y="31"/>
                    <a:pt x="44" y="31"/>
                  </a:cubicBezTo>
                  <a:lnTo>
                    <a:pt x="44" y="30"/>
                  </a:lnTo>
                  <a:close/>
                  <a:moveTo>
                    <a:pt x="23" y="54"/>
                  </a:moveTo>
                  <a:cubicBezTo>
                    <a:pt x="24" y="52"/>
                    <a:pt x="26" y="52"/>
                    <a:pt x="28" y="53"/>
                  </a:cubicBezTo>
                  <a:cubicBezTo>
                    <a:pt x="30" y="54"/>
                    <a:pt x="30" y="57"/>
                    <a:pt x="29" y="59"/>
                  </a:cubicBezTo>
                  <a:cubicBezTo>
                    <a:pt x="29" y="59"/>
                    <a:pt x="29" y="59"/>
                    <a:pt x="29" y="59"/>
                  </a:cubicBezTo>
                  <a:cubicBezTo>
                    <a:pt x="28" y="60"/>
                    <a:pt x="28" y="60"/>
                    <a:pt x="28" y="60"/>
                  </a:cubicBezTo>
                  <a:cubicBezTo>
                    <a:pt x="28" y="60"/>
                    <a:pt x="28" y="60"/>
                    <a:pt x="28" y="60"/>
                  </a:cubicBezTo>
                  <a:cubicBezTo>
                    <a:pt x="28" y="61"/>
                    <a:pt x="28" y="61"/>
                    <a:pt x="28" y="61"/>
                  </a:cubicBezTo>
                  <a:cubicBezTo>
                    <a:pt x="27" y="61"/>
                    <a:pt x="27" y="61"/>
                    <a:pt x="27" y="61"/>
                  </a:cubicBezTo>
                  <a:cubicBezTo>
                    <a:pt x="27" y="62"/>
                    <a:pt x="27" y="62"/>
                    <a:pt x="27" y="62"/>
                  </a:cubicBezTo>
                  <a:cubicBezTo>
                    <a:pt x="26" y="63"/>
                    <a:pt x="26" y="63"/>
                    <a:pt x="26" y="63"/>
                  </a:cubicBezTo>
                  <a:cubicBezTo>
                    <a:pt x="26" y="63"/>
                    <a:pt x="26" y="63"/>
                    <a:pt x="26" y="63"/>
                  </a:cubicBezTo>
                  <a:cubicBezTo>
                    <a:pt x="26" y="64"/>
                    <a:pt x="26" y="64"/>
                    <a:pt x="26" y="64"/>
                  </a:cubicBezTo>
                  <a:cubicBezTo>
                    <a:pt x="25" y="64"/>
                    <a:pt x="25" y="64"/>
                    <a:pt x="25" y="64"/>
                  </a:cubicBezTo>
                  <a:cubicBezTo>
                    <a:pt x="25" y="65"/>
                    <a:pt x="25" y="65"/>
                    <a:pt x="25" y="65"/>
                  </a:cubicBezTo>
                  <a:cubicBezTo>
                    <a:pt x="24" y="67"/>
                    <a:pt x="21" y="67"/>
                    <a:pt x="20" y="66"/>
                  </a:cubicBezTo>
                  <a:cubicBezTo>
                    <a:pt x="18" y="65"/>
                    <a:pt x="17" y="63"/>
                    <a:pt x="18" y="61"/>
                  </a:cubicBezTo>
                  <a:cubicBezTo>
                    <a:pt x="19" y="60"/>
                    <a:pt x="19" y="60"/>
                    <a:pt x="19" y="60"/>
                  </a:cubicBezTo>
                  <a:cubicBezTo>
                    <a:pt x="19" y="60"/>
                    <a:pt x="19" y="60"/>
                    <a:pt x="19" y="60"/>
                  </a:cubicBezTo>
                  <a:cubicBezTo>
                    <a:pt x="19" y="59"/>
                    <a:pt x="19" y="59"/>
                    <a:pt x="19" y="59"/>
                  </a:cubicBezTo>
                  <a:cubicBezTo>
                    <a:pt x="20" y="58"/>
                    <a:pt x="20" y="58"/>
                    <a:pt x="20" y="58"/>
                  </a:cubicBezTo>
                  <a:cubicBezTo>
                    <a:pt x="20" y="58"/>
                    <a:pt x="20" y="58"/>
                    <a:pt x="20" y="58"/>
                  </a:cubicBezTo>
                  <a:cubicBezTo>
                    <a:pt x="21" y="57"/>
                    <a:pt x="21" y="57"/>
                    <a:pt x="21" y="57"/>
                  </a:cubicBezTo>
                  <a:cubicBezTo>
                    <a:pt x="21" y="56"/>
                    <a:pt x="21" y="56"/>
                    <a:pt x="21" y="56"/>
                  </a:cubicBezTo>
                  <a:cubicBezTo>
                    <a:pt x="22" y="56"/>
                    <a:pt x="22" y="56"/>
                    <a:pt x="22" y="56"/>
                  </a:cubicBezTo>
                  <a:cubicBezTo>
                    <a:pt x="22" y="55"/>
                    <a:pt x="22" y="55"/>
                    <a:pt x="22" y="55"/>
                  </a:cubicBezTo>
                  <a:cubicBezTo>
                    <a:pt x="22" y="55"/>
                    <a:pt x="22" y="55"/>
                    <a:pt x="22" y="55"/>
                  </a:cubicBezTo>
                  <a:lnTo>
                    <a:pt x="23" y="54"/>
                  </a:lnTo>
                  <a:close/>
                  <a:moveTo>
                    <a:pt x="8" y="82"/>
                  </a:moveTo>
                  <a:cubicBezTo>
                    <a:pt x="8" y="80"/>
                    <a:pt x="11" y="79"/>
                    <a:pt x="13" y="80"/>
                  </a:cubicBezTo>
                  <a:cubicBezTo>
                    <a:pt x="15" y="81"/>
                    <a:pt x="16" y="83"/>
                    <a:pt x="15" y="85"/>
                  </a:cubicBezTo>
                  <a:cubicBezTo>
                    <a:pt x="15" y="85"/>
                    <a:pt x="15" y="85"/>
                    <a:pt x="15" y="85"/>
                  </a:cubicBezTo>
                  <a:cubicBezTo>
                    <a:pt x="15" y="86"/>
                    <a:pt x="15" y="86"/>
                    <a:pt x="15" y="86"/>
                  </a:cubicBezTo>
                  <a:cubicBezTo>
                    <a:pt x="14" y="87"/>
                    <a:pt x="14" y="87"/>
                    <a:pt x="14" y="87"/>
                  </a:cubicBezTo>
                  <a:cubicBezTo>
                    <a:pt x="14" y="87"/>
                    <a:pt x="14" y="87"/>
                    <a:pt x="14" y="87"/>
                  </a:cubicBezTo>
                  <a:cubicBezTo>
                    <a:pt x="14" y="88"/>
                    <a:pt x="14" y="88"/>
                    <a:pt x="14" y="88"/>
                  </a:cubicBezTo>
                  <a:cubicBezTo>
                    <a:pt x="14" y="89"/>
                    <a:pt x="14" y="89"/>
                    <a:pt x="14" y="89"/>
                  </a:cubicBezTo>
                  <a:cubicBezTo>
                    <a:pt x="14" y="89"/>
                    <a:pt x="14" y="89"/>
                    <a:pt x="14" y="89"/>
                  </a:cubicBezTo>
                  <a:cubicBezTo>
                    <a:pt x="13" y="90"/>
                    <a:pt x="13" y="90"/>
                    <a:pt x="13" y="90"/>
                  </a:cubicBezTo>
                  <a:cubicBezTo>
                    <a:pt x="13" y="91"/>
                    <a:pt x="13" y="91"/>
                    <a:pt x="13" y="91"/>
                  </a:cubicBezTo>
                  <a:cubicBezTo>
                    <a:pt x="13" y="91"/>
                    <a:pt x="13" y="91"/>
                    <a:pt x="13" y="91"/>
                  </a:cubicBezTo>
                  <a:cubicBezTo>
                    <a:pt x="13" y="92"/>
                    <a:pt x="13" y="92"/>
                    <a:pt x="13" y="92"/>
                  </a:cubicBezTo>
                  <a:cubicBezTo>
                    <a:pt x="13" y="92"/>
                    <a:pt x="13" y="92"/>
                    <a:pt x="13" y="92"/>
                  </a:cubicBezTo>
                  <a:cubicBezTo>
                    <a:pt x="12" y="94"/>
                    <a:pt x="10" y="96"/>
                    <a:pt x="8" y="95"/>
                  </a:cubicBezTo>
                  <a:cubicBezTo>
                    <a:pt x="6" y="94"/>
                    <a:pt x="5" y="92"/>
                    <a:pt x="5" y="90"/>
                  </a:cubicBezTo>
                  <a:cubicBezTo>
                    <a:pt x="5" y="90"/>
                    <a:pt x="5" y="90"/>
                    <a:pt x="5" y="90"/>
                  </a:cubicBezTo>
                  <a:cubicBezTo>
                    <a:pt x="5" y="89"/>
                    <a:pt x="5" y="89"/>
                    <a:pt x="5" y="89"/>
                  </a:cubicBezTo>
                  <a:cubicBezTo>
                    <a:pt x="6" y="88"/>
                    <a:pt x="6" y="88"/>
                    <a:pt x="6" y="88"/>
                  </a:cubicBezTo>
                  <a:cubicBezTo>
                    <a:pt x="6" y="88"/>
                    <a:pt x="6" y="88"/>
                    <a:pt x="6" y="88"/>
                  </a:cubicBezTo>
                  <a:cubicBezTo>
                    <a:pt x="6" y="87"/>
                    <a:pt x="6" y="87"/>
                    <a:pt x="6" y="87"/>
                  </a:cubicBezTo>
                  <a:cubicBezTo>
                    <a:pt x="6" y="86"/>
                    <a:pt x="6" y="86"/>
                    <a:pt x="6" y="86"/>
                  </a:cubicBezTo>
                  <a:cubicBezTo>
                    <a:pt x="7" y="85"/>
                    <a:pt x="7" y="85"/>
                    <a:pt x="7" y="85"/>
                  </a:cubicBezTo>
                  <a:cubicBezTo>
                    <a:pt x="7" y="85"/>
                    <a:pt x="7" y="85"/>
                    <a:pt x="7" y="85"/>
                  </a:cubicBezTo>
                  <a:cubicBezTo>
                    <a:pt x="7" y="84"/>
                    <a:pt x="7" y="84"/>
                    <a:pt x="7" y="84"/>
                  </a:cubicBezTo>
                  <a:cubicBezTo>
                    <a:pt x="7" y="83"/>
                    <a:pt x="7" y="83"/>
                    <a:pt x="7" y="83"/>
                  </a:cubicBezTo>
                  <a:cubicBezTo>
                    <a:pt x="8" y="83"/>
                    <a:pt x="8" y="83"/>
                    <a:pt x="8" y="83"/>
                  </a:cubicBezTo>
                  <a:lnTo>
                    <a:pt x="8" y="82"/>
                  </a:lnTo>
                  <a:close/>
                  <a:moveTo>
                    <a:pt x="0" y="114"/>
                  </a:moveTo>
                  <a:cubicBezTo>
                    <a:pt x="1" y="111"/>
                    <a:pt x="2" y="110"/>
                    <a:pt x="5" y="110"/>
                  </a:cubicBezTo>
                  <a:cubicBezTo>
                    <a:pt x="7" y="110"/>
                    <a:pt x="8" y="112"/>
                    <a:pt x="8" y="114"/>
                  </a:cubicBezTo>
                  <a:cubicBezTo>
                    <a:pt x="8" y="115"/>
                    <a:pt x="8" y="115"/>
                    <a:pt x="8" y="115"/>
                  </a:cubicBezTo>
                  <a:cubicBezTo>
                    <a:pt x="8" y="116"/>
                    <a:pt x="8" y="116"/>
                    <a:pt x="8" y="116"/>
                  </a:cubicBezTo>
                  <a:cubicBezTo>
                    <a:pt x="8" y="116"/>
                    <a:pt x="8" y="116"/>
                    <a:pt x="8" y="116"/>
                  </a:cubicBezTo>
                  <a:cubicBezTo>
                    <a:pt x="8" y="117"/>
                    <a:pt x="8" y="117"/>
                    <a:pt x="8" y="117"/>
                  </a:cubicBezTo>
                  <a:cubicBezTo>
                    <a:pt x="8" y="118"/>
                    <a:pt x="8" y="118"/>
                    <a:pt x="8" y="118"/>
                  </a:cubicBezTo>
                  <a:cubicBezTo>
                    <a:pt x="8" y="119"/>
                    <a:pt x="8" y="119"/>
                    <a:pt x="8" y="119"/>
                  </a:cubicBezTo>
                  <a:cubicBezTo>
                    <a:pt x="8" y="119"/>
                    <a:pt x="8" y="119"/>
                    <a:pt x="8" y="119"/>
                  </a:cubicBezTo>
                  <a:cubicBezTo>
                    <a:pt x="8" y="120"/>
                    <a:pt x="8" y="120"/>
                    <a:pt x="8" y="120"/>
                  </a:cubicBezTo>
                  <a:cubicBezTo>
                    <a:pt x="8" y="121"/>
                    <a:pt x="8" y="121"/>
                    <a:pt x="8" y="121"/>
                  </a:cubicBezTo>
                  <a:cubicBezTo>
                    <a:pt x="7" y="122"/>
                    <a:pt x="7" y="122"/>
                    <a:pt x="7" y="122"/>
                  </a:cubicBezTo>
                  <a:cubicBezTo>
                    <a:pt x="7" y="122"/>
                    <a:pt x="7" y="122"/>
                    <a:pt x="7" y="122"/>
                  </a:cubicBezTo>
                  <a:cubicBezTo>
                    <a:pt x="7" y="124"/>
                    <a:pt x="6" y="126"/>
                    <a:pt x="3" y="126"/>
                  </a:cubicBezTo>
                  <a:cubicBezTo>
                    <a:pt x="1" y="126"/>
                    <a:pt x="0" y="124"/>
                    <a:pt x="0" y="122"/>
                  </a:cubicBezTo>
                  <a:cubicBezTo>
                    <a:pt x="0" y="121"/>
                    <a:pt x="0" y="121"/>
                    <a:pt x="0" y="121"/>
                  </a:cubicBezTo>
                  <a:cubicBezTo>
                    <a:pt x="0" y="121"/>
                    <a:pt x="0" y="121"/>
                    <a:pt x="0" y="121"/>
                  </a:cubicBezTo>
                  <a:cubicBezTo>
                    <a:pt x="0" y="120"/>
                    <a:pt x="0" y="120"/>
                    <a:pt x="0" y="120"/>
                  </a:cubicBezTo>
                  <a:cubicBezTo>
                    <a:pt x="0" y="119"/>
                    <a:pt x="0" y="119"/>
                    <a:pt x="0" y="119"/>
                  </a:cubicBezTo>
                  <a:cubicBezTo>
                    <a:pt x="0" y="118"/>
                    <a:pt x="0" y="118"/>
                    <a:pt x="0" y="118"/>
                  </a:cubicBezTo>
                  <a:cubicBezTo>
                    <a:pt x="0" y="117"/>
                    <a:pt x="0" y="117"/>
                    <a:pt x="0" y="117"/>
                  </a:cubicBezTo>
                  <a:cubicBezTo>
                    <a:pt x="0" y="116"/>
                    <a:pt x="0" y="116"/>
                    <a:pt x="0" y="116"/>
                  </a:cubicBezTo>
                  <a:cubicBezTo>
                    <a:pt x="0" y="116"/>
                    <a:pt x="0" y="116"/>
                    <a:pt x="0" y="116"/>
                  </a:cubicBezTo>
                  <a:cubicBezTo>
                    <a:pt x="0" y="115"/>
                    <a:pt x="0" y="115"/>
                    <a:pt x="0" y="115"/>
                  </a:cubicBezTo>
                  <a:cubicBezTo>
                    <a:pt x="0" y="114"/>
                    <a:pt x="0" y="114"/>
                    <a:pt x="0" y="114"/>
                  </a:cubicBezTo>
                  <a:close/>
                  <a:moveTo>
                    <a:pt x="1" y="146"/>
                  </a:moveTo>
                  <a:cubicBezTo>
                    <a:pt x="1" y="143"/>
                    <a:pt x="2" y="142"/>
                    <a:pt x="4" y="141"/>
                  </a:cubicBezTo>
                  <a:cubicBezTo>
                    <a:pt x="6" y="141"/>
                    <a:pt x="8" y="142"/>
                    <a:pt x="9" y="145"/>
                  </a:cubicBezTo>
                  <a:cubicBezTo>
                    <a:pt x="9" y="145"/>
                    <a:pt x="9" y="145"/>
                    <a:pt x="9" y="145"/>
                  </a:cubicBezTo>
                  <a:cubicBezTo>
                    <a:pt x="9" y="145"/>
                    <a:pt x="9" y="145"/>
                    <a:pt x="9" y="145"/>
                  </a:cubicBezTo>
                  <a:cubicBezTo>
                    <a:pt x="9" y="146"/>
                    <a:pt x="9" y="146"/>
                    <a:pt x="9" y="146"/>
                  </a:cubicBezTo>
                  <a:cubicBezTo>
                    <a:pt x="9" y="147"/>
                    <a:pt x="9" y="147"/>
                    <a:pt x="9" y="147"/>
                  </a:cubicBezTo>
                  <a:cubicBezTo>
                    <a:pt x="9" y="148"/>
                    <a:pt x="9" y="148"/>
                    <a:pt x="9" y="148"/>
                  </a:cubicBezTo>
                  <a:cubicBezTo>
                    <a:pt x="9" y="148"/>
                    <a:pt x="9" y="148"/>
                    <a:pt x="9" y="148"/>
                  </a:cubicBezTo>
                  <a:cubicBezTo>
                    <a:pt x="9" y="149"/>
                    <a:pt x="9" y="149"/>
                    <a:pt x="9" y="149"/>
                  </a:cubicBezTo>
                  <a:cubicBezTo>
                    <a:pt x="9" y="150"/>
                    <a:pt x="9" y="150"/>
                    <a:pt x="9" y="150"/>
                  </a:cubicBezTo>
                  <a:cubicBezTo>
                    <a:pt x="10" y="151"/>
                    <a:pt x="10" y="151"/>
                    <a:pt x="10" y="151"/>
                  </a:cubicBezTo>
                  <a:cubicBezTo>
                    <a:pt x="10" y="151"/>
                    <a:pt x="10" y="151"/>
                    <a:pt x="10" y="151"/>
                  </a:cubicBezTo>
                  <a:cubicBezTo>
                    <a:pt x="10" y="152"/>
                    <a:pt x="10" y="152"/>
                    <a:pt x="10" y="152"/>
                  </a:cubicBezTo>
                  <a:cubicBezTo>
                    <a:pt x="10" y="154"/>
                    <a:pt x="9" y="156"/>
                    <a:pt x="7" y="157"/>
                  </a:cubicBezTo>
                  <a:cubicBezTo>
                    <a:pt x="5" y="157"/>
                    <a:pt x="3" y="156"/>
                    <a:pt x="2" y="154"/>
                  </a:cubicBezTo>
                  <a:cubicBezTo>
                    <a:pt x="2" y="153"/>
                    <a:pt x="2" y="153"/>
                    <a:pt x="2" y="153"/>
                  </a:cubicBezTo>
                  <a:cubicBezTo>
                    <a:pt x="2" y="152"/>
                    <a:pt x="2" y="152"/>
                    <a:pt x="2" y="152"/>
                  </a:cubicBezTo>
                  <a:cubicBezTo>
                    <a:pt x="2" y="151"/>
                    <a:pt x="2" y="151"/>
                    <a:pt x="2" y="151"/>
                  </a:cubicBezTo>
                  <a:cubicBezTo>
                    <a:pt x="2" y="151"/>
                    <a:pt x="2" y="151"/>
                    <a:pt x="2" y="151"/>
                  </a:cubicBezTo>
                  <a:cubicBezTo>
                    <a:pt x="2" y="150"/>
                    <a:pt x="2" y="150"/>
                    <a:pt x="2" y="150"/>
                  </a:cubicBezTo>
                  <a:cubicBezTo>
                    <a:pt x="1" y="149"/>
                    <a:pt x="1" y="149"/>
                    <a:pt x="1" y="149"/>
                  </a:cubicBezTo>
                  <a:cubicBezTo>
                    <a:pt x="1" y="148"/>
                    <a:pt x="1" y="148"/>
                    <a:pt x="1" y="148"/>
                  </a:cubicBezTo>
                  <a:cubicBezTo>
                    <a:pt x="1" y="147"/>
                    <a:pt x="1" y="147"/>
                    <a:pt x="1" y="147"/>
                  </a:cubicBezTo>
                  <a:cubicBezTo>
                    <a:pt x="1" y="147"/>
                    <a:pt x="1" y="147"/>
                    <a:pt x="1" y="147"/>
                  </a:cubicBezTo>
                  <a:cubicBezTo>
                    <a:pt x="1" y="146"/>
                    <a:pt x="1" y="146"/>
                    <a:pt x="1" y="146"/>
                  </a:cubicBezTo>
                  <a:close/>
                  <a:moveTo>
                    <a:pt x="9" y="176"/>
                  </a:moveTo>
                  <a:cubicBezTo>
                    <a:pt x="8" y="174"/>
                    <a:pt x="9" y="172"/>
                    <a:pt x="11" y="171"/>
                  </a:cubicBezTo>
                  <a:cubicBezTo>
                    <a:pt x="13" y="171"/>
                    <a:pt x="16" y="171"/>
                    <a:pt x="16" y="173"/>
                  </a:cubicBezTo>
                  <a:cubicBezTo>
                    <a:pt x="17" y="174"/>
                    <a:pt x="17" y="174"/>
                    <a:pt x="17" y="174"/>
                  </a:cubicBezTo>
                  <a:cubicBezTo>
                    <a:pt x="17" y="175"/>
                    <a:pt x="17" y="175"/>
                    <a:pt x="17" y="175"/>
                  </a:cubicBezTo>
                  <a:cubicBezTo>
                    <a:pt x="17" y="175"/>
                    <a:pt x="17" y="175"/>
                    <a:pt x="17" y="175"/>
                  </a:cubicBezTo>
                  <a:cubicBezTo>
                    <a:pt x="17" y="176"/>
                    <a:pt x="17" y="176"/>
                    <a:pt x="17" y="176"/>
                  </a:cubicBezTo>
                  <a:cubicBezTo>
                    <a:pt x="18" y="177"/>
                    <a:pt x="18" y="177"/>
                    <a:pt x="18" y="177"/>
                  </a:cubicBezTo>
                  <a:cubicBezTo>
                    <a:pt x="18" y="177"/>
                    <a:pt x="18" y="177"/>
                    <a:pt x="18" y="177"/>
                  </a:cubicBezTo>
                  <a:cubicBezTo>
                    <a:pt x="18" y="178"/>
                    <a:pt x="18" y="178"/>
                    <a:pt x="18" y="178"/>
                  </a:cubicBezTo>
                  <a:cubicBezTo>
                    <a:pt x="19" y="179"/>
                    <a:pt x="19" y="179"/>
                    <a:pt x="19" y="179"/>
                  </a:cubicBezTo>
                  <a:cubicBezTo>
                    <a:pt x="19" y="179"/>
                    <a:pt x="19" y="179"/>
                    <a:pt x="19" y="179"/>
                  </a:cubicBezTo>
                  <a:cubicBezTo>
                    <a:pt x="19" y="180"/>
                    <a:pt x="19" y="180"/>
                    <a:pt x="19" y="180"/>
                  </a:cubicBezTo>
                  <a:cubicBezTo>
                    <a:pt x="20" y="180"/>
                    <a:pt x="20" y="180"/>
                    <a:pt x="20" y="180"/>
                  </a:cubicBezTo>
                  <a:cubicBezTo>
                    <a:pt x="20" y="182"/>
                    <a:pt x="20" y="185"/>
                    <a:pt x="18" y="186"/>
                  </a:cubicBezTo>
                  <a:cubicBezTo>
                    <a:pt x="16" y="186"/>
                    <a:pt x="14" y="186"/>
                    <a:pt x="13" y="184"/>
                  </a:cubicBezTo>
                  <a:cubicBezTo>
                    <a:pt x="12" y="183"/>
                    <a:pt x="12" y="183"/>
                    <a:pt x="12" y="183"/>
                  </a:cubicBezTo>
                  <a:cubicBezTo>
                    <a:pt x="12" y="183"/>
                    <a:pt x="12" y="183"/>
                    <a:pt x="12" y="183"/>
                  </a:cubicBezTo>
                  <a:cubicBezTo>
                    <a:pt x="12" y="182"/>
                    <a:pt x="12" y="182"/>
                    <a:pt x="12" y="182"/>
                  </a:cubicBezTo>
                  <a:cubicBezTo>
                    <a:pt x="11" y="181"/>
                    <a:pt x="11" y="181"/>
                    <a:pt x="11" y="181"/>
                  </a:cubicBezTo>
                  <a:cubicBezTo>
                    <a:pt x="11" y="181"/>
                    <a:pt x="11" y="181"/>
                    <a:pt x="11" y="181"/>
                  </a:cubicBezTo>
                  <a:cubicBezTo>
                    <a:pt x="11" y="180"/>
                    <a:pt x="11" y="180"/>
                    <a:pt x="11" y="180"/>
                  </a:cubicBezTo>
                  <a:cubicBezTo>
                    <a:pt x="10" y="179"/>
                    <a:pt x="10" y="179"/>
                    <a:pt x="10" y="179"/>
                  </a:cubicBezTo>
                  <a:cubicBezTo>
                    <a:pt x="10" y="178"/>
                    <a:pt x="10" y="178"/>
                    <a:pt x="10" y="178"/>
                  </a:cubicBezTo>
                  <a:cubicBezTo>
                    <a:pt x="10" y="178"/>
                    <a:pt x="10" y="178"/>
                    <a:pt x="10" y="178"/>
                  </a:cubicBezTo>
                  <a:cubicBezTo>
                    <a:pt x="9" y="177"/>
                    <a:pt x="9" y="177"/>
                    <a:pt x="9" y="177"/>
                  </a:cubicBezTo>
                  <a:lnTo>
                    <a:pt x="9" y="176"/>
                  </a:lnTo>
                  <a:close/>
                  <a:moveTo>
                    <a:pt x="25" y="204"/>
                  </a:moveTo>
                  <a:cubicBezTo>
                    <a:pt x="24" y="203"/>
                    <a:pt x="24" y="200"/>
                    <a:pt x="26" y="199"/>
                  </a:cubicBezTo>
                  <a:cubicBezTo>
                    <a:pt x="28" y="197"/>
                    <a:pt x="30" y="198"/>
                    <a:pt x="31" y="200"/>
                  </a:cubicBezTo>
                  <a:cubicBezTo>
                    <a:pt x="31" y="200"/>
                    <a:pt x="31" y="200"/>
                    <a:pt x="31" y="200"/>
                  </a:cubicBezTo>
                  <a:cubicBezTo>
                    <a:pt x="32" y="200"/>
                    <a:pt x="32" y="200"/>
                    <a:pt x="32" y="200"/>
                  </a:cubicBezTo>
                  <a:cubicBezTo>
                    <a:pt x="32" y="201"/>
                    <a:pt x="32" y="201"/>
                    <a:pt x="32" y="201"/>
                  </a:cubicBezTo>
                  <a:cubicBezTo>
                    <a:pt x="33" y="201"/>
                    <a:pt x="33" y="201"/>
                    <a:pt x="33" y="201"/>
                  </a:cubicBezTo>
                  <a:cubicBezTo>
                    <a:pt x="33" y="202"/>
                    <a:pt x="33" y="202"/>
                    <a:pt x="33" y="202"/>
                  </a:cubicBezTo>
                  <a:cubicBezTo>
                    <a:pt x="34" y="203"/>
                    <a:pt x="34" y="203"/>
                    <a:pt x="34" y="203"/>
                  </a:cubicBezTo>
                  <a:cubicBezTo>
                    <a:pt x="34" y="203"/>
                    <a:pt x="34" y="203"/>
                    <a:pt x="34" y="203"/>
                  </a:cubicBezTo>
                  <a:cubicBezTo>
                    <a:pt x="35" y="204"/>
                    <a:pt x="35" y="204"/>
                    <a:pt x="35" y="204"/>
                  </a:cubicBezTo>
                  <a:cubicBezTo>
                    <a:pt x="35" y="204"/>
                    <a:pt x="35" y="204"/>
                    <a:pt x="35" y="204"/>
                  </a:cubicBezTo>
                  <a:cubicBezTo>
                    <a:pt x="35" y="205"/>
                    <a:pt x="35" y="205"/>
                    <a:pt x="35" y="205"/>
                  </a:cubicBezTo>
                  <a:cubicBezTo>
                    <a:pt x="36" y="205"/>
                    <a:pt x="36" y="205"/>
                    <a:pt x="36" y="205"/>
                  </a:cubicBezTo>
                  <a:cubicBezTo>
                    <a:pt x="36" y="205"/>
                    <a:pt x="36" y="205"/>
                    <a:pt x="36" y="205"/>
                  </a:cubicBezTo>
                  <a:cubicBezTo>
                    <a:pt x="37" y="207"/>
                    <a:pt x="37" y="209"/>
                    <a:pt x="36" y="211"/>
                  </a:cubicBezTo>
                  <a:cubicBezTo>
                    <a:pt x="34" y="212"/>
                    <a:pt x="32" y="212"/>
                    <a:pt x="30" y="210"/>
                  </a:cubicBezTo>
                  <a:cubicBezTo>
                    <a:pt x="30" y="210"/>
                    <a:pt x="30" y="210"/>
                    <a:pt x="30" y="210"/>
                  </a:cubicBezTo>
                  <a:cubicBezTo>
                    <a:pt x="30" y="210"/>
                    <a:pt x="30" y="210"/>
                    <a:pt x="30" y="210"/>
                  </a:cubicBezTo>
                  <a:cubicBezTo>
                    <a:pt x="29" y="209"/>
                    <a:pt x="29" y="209"/>
                    <a:pt x="29" y="209"/>
                  </a:cubicBezTo>
                  <a:cubicBezTo>
                    <a:pt x="29" y="209"/>
                    <a:pt x="29" y="209"/>
                    <a:pt x="29" y="209"/>
                  </a:cubicBezTo>
                  <a:cubicBezTo>
                    <a:pt x="28" y="208"/>
                    <a:pt x="28" y="208"/>
                    <a:pt x="28" y="208"/>
                  </a:cubicBezTo>
                  <a:cubicBezTo>
                    <a:pt x="28" y="207"/>
                    <a:pt x="28" y="207"/>
                    <a:pt x="28" y="207"/>
                  </a:cubicBezTo>
                  <a:cubicBezTo>
                    <a:pt x="27" y="207"/>
                    <a:pt x="27" y="207"/>
                    <a:pt x="27" y="207"/>
                  </a:cubicBezTo>
                  <a:cubicBezTo>
                    <a:pt x="27" y="206"/>
                    <a:pt x="27" y="206"/>
                    <a:pt x="27" y="206"/>
                  </a:cubicBezTo>
                  <a:cubicBezTo>
                    <a:pt x="26" y="206"/>
                    <a:pt x="26" y="206"/>
                    <a:pt x="26" y="206"/>
                  </a:cubicBezTo>
                  <a:cubicBezTo>
                    <a:pt x="26" y="205"/>
                    <a:pt x="26" y="205"/>
                    <a:pt x="26" y="205"/>
                  </a:cubicBezTo>
                  <a:cubicBezTo>
                    <a:pt x="25" y="204"/>
                    <a:pt x="25" y="204"/>
                    <a:pt x="25" y="204"/>
                  </a:cubicBezTo>
                  <a:close/>
                  <a:moveTo>
                    <a:pt x="47" y="227"/>
                  </a:moveTo>
                  <a:cubicBezTo>
                    <a:pt x="46" y="226"/>
                    <a:pt x="45" y="223"/>
                    <a:pt x="47" y="222"/>
                  </a:cubicBezTo>
                  <a:cubicBezTo>
                    <a:pt x="48" y="220"/>
                    <a:pt x="51" y="220"/>
                    <a:pt x="52" y="221"/>
                  </a:cubicBezTo>
                  <a:cubicBezTo>
                    <a:pt x="52" y="221"/>
                    <a:pt x="52" y="221"/>
                    <a:pt x="52" y="221"/>
                  </a:cubicBezTo>
                  <a:cubicBezTo>
                    <a:pt x="53" y="222"/>
                    <a:pt x="53" y="222"/>
                    <a:pt x="53" y="222"/>
                  </a:cubicBezTo>
                  <a:cubicBezTo>
                    <a:pt x="54" y="222"/>
                    <a:pt x="54" y="222"/>
                    <a:pt x="54" y="222"/>
                  </a:cubicBezTo>
                  <a:cubicBezTo>
                    <a:pt x="54" y="223"/>
                    <a:pt x="54" y="223"/>
                    <a:pt x="54" y="223"/>
                  </a:cubicBezTo>
                  <a:cubicBezTo>
                    <a:pt x="55" y="223"/>
                    <a:pt x="55" y="223"/>
                    <a:pt x="55" y="223"/>
                  </a:cubicBezTo>
                  <a:cubicBezTo>
                    <a:pt x="55" y="224"/>
                    <a:pt x="55" y="224"/>
                    <a:pt x="55" y="224"/>
                  </a:cubicBezTo>
                  <a:cubicBezTo>
                    <a:pt x="56" y="224"/>
                    <a:pt x="56" y="224"/>
                    <a:pt x="56" y="224"/>
                  </a:cubicBezTo>
                  <a:cubicBezTo>
                    <a:pt x="57" y="224"/>
                    <a:pt x="57" y="224"/>
                    <a:pt x="57" y="224"/>
                  </a:cubicBezTo>
                  <a:cubicBezTo>
                    <a:pt x="57" y="225"/>
                    <a:pt x="57" y="225"/>
                    <a:pt x="57" y="225"/>
                  </a:cubicBezTo>
                  <a:cubicBezTo>
                    <a:pt x="58" y="225"/>
                    <a:pt x="58" y="225"/>
                    <a:pt x="58" y="225"/>
                  </a:cubicBezTo>
                  <a:cubicBezTo>
                    <a:pt x="58" y="226"/>
                    <a:pt x="58" y="226"/>
                    <a:pt x="58" y="226"/>
                  </a:cubicBezTo>
                  <a:cubicBezTo>
                    <a:pt x="58" y="226"/>
                    <a:pt x="58" y="226"/>
                    <a:pt x="58" y="226"/>
                  </a:cubicBezTo>
                  <a:cubicBezTo>
                    <a:pt x="60" y="227"/>
                    <a:pt x="60" y="229"/>
                    <a:pt x="59" y="231"/>
                  </a:cubicBezTo>
                  <a:cubicBezTo>
                    <a:pt x="58" y="233"/>
                    <a:pt x="56" y="233"/>
                    <a:pt x="54" y="232"/>
                  </a:cubicBezTo>
                  <a:cubicBezTo>
                    <a:pt x="54" y="232"/>
                    <a:pt x="54" y="232"/>
                    <a:pt x="54" y="232"/>
                  </a:cubicBezTo>
                  <a:cubicBezTo>
                    <a:pt x="53" y="232"/>
                    <a:pt x="53" y="232"/>
                    <a:pt x="53" y="232"/>
                  </a:cubicBezTo>
                  <a:cubicBezTo>
                    <a:pt x="52" y="231"/>
                    <a:pt x="52" y="231"/>
                    <a:pt x="52" y="231"/>
                  </a:cubicBezTo>
                  <a:cubicBezTo>
                    <a:pt x="52" y="231"/>
                    <a:pt x="52" y="231"/>
                    <a:pt x="52" y="231"/>
                  </a:cubicBezTo>
                  <a:cubicBezTo>
                    <a:pt x="51" y="230"/>
                    <a:pt x="51" y="230"/>
                    <a:pt x="51" y="230"/>
                  </a:cubicBezTo>
                  <a:cubicBezTo>
                    <a:pt x="51" y="230"/>
                    <a:pt x="51" y="230"/>
                    <a:pt x="51" y="230"/>
                  </a:cubicBezTo>
                  <a:cubicBezTo>
                    <a:pt x="50" y="229"/>
                    <a:pt x="50" y="229"/>
                    <a:pt x="50" y="229"/>
                  </a:cubicBezTo>
                  <a:cubicBezTo>
                    <a:pt x="49" y="229"/>
                    <a:pt x="49" y="229"/>
                    <a:pt x="49" y="229"/>
                  </a:cubicBezTo>
                  <a:cubicBezTo>
                    <a:pt x="49" y="228"/>
                    <a:pt x="49" y="228"/>
                    <a:pt x="49" y="228"/>
                  </a:cubicBezTo>
                  <a:cubicBezTo>
                    <a:pt x="48" y="228"/>
                    <a:pt x="48" y="228"/>
                    <a:pt x="48" y="228"/>
                  </a:cubicBezTo>
                  <a:cubicBezTo>
                    <a:pt x="48" y="227"/>
                    <a:pt x="48" y="227"/>
                    <a:pt x="48" y="227"/>
                  </a:cubicBezTo>
                  <a:lnTo>
                    <a:pt x="47" y="227"/>
                  </a:lnTo>
                  <a:close/>
                  <a:moveTo>
                    <a:pt x="75" y="244"/>
                  </a:moveTo>
                  <a:cubicBezTo>
                    <a:pt x="73" y="243"/>
                    <a:pt x="72" y="241"/>
                    <a:pt x="73" y="239"/>
                  </a:cubicBezTo>
                  <a:cubicBezTo>
                    <a:pt x="74" y="237"/>
                    <a:pt x="76" y="236"/>
                    <a:pt x="78" y="237"/>
                  </a:cubicBezTo>
                  <a:cubicBezTo>
                    <a:pt x="78" y="237"/>
                    <a:pt x="78" y="237"/>
                    <a:pt x="78" y="237"/>
                  </a:cubicBezTo>
                  <a:cubicBezTo>
                    <a:pt x="79" y="237"/>
                    <a:pt x="79" y="237"/>
                    <a:pt x="79" y="237"/>
                  </a:cubicBezTo>
                  <a:cubicBezTo>
                    <a:pt x="80" y="238"/>
                    <a:pt x="80" y="238"/>
                    <a:pt x="80" y="238"/>
                  </a:cubicBezTo>
                  <a:cubicBezTo>
                    <a:pt x="80" y="238"/>
                    <a:pt x="80" y="238"/>
                    <a:pt x="80" y="238"/>
                  </a:cubicBezTo>
                  <a:cubicBezTo>
                    <a:pt x="81" y="238"/>
                    <a:pt x="81" y="238"/>
                    <a:pt x="81" y="238"/>
                  </a:cubicBezTo>
                  <a:cubicBezTo>
                    <a:pt x="82" y="239"/>
                    <a:pt x="82" y="239"/>
                    <a:pt x="82" y="239"/>
                  </a:cubicBezTo>
                  <a:cubicBezTo>
                    <a:pt x="82" y="239"/>
                    <a:pt x="82" y="239"/>
                    <a:pt x="82" y="239"/>
                  </a:cubicBezTo>
                  <a:cubicBezTo>
                    <a:pt x="83" y="239"/>
                    <a:pt x="83" y="239"/>
                    <a:pt x="83" y="239"/>
                  </a:cubicBezTo>
                  <a:cubicBezTo>
                    <a:pt x="84" y="239"/>
                    <a:pt x="84" y="239"/>
                    <a:pt x="84" y="239"/>
                  </a:cubicBezTo>
                  <a:cubicBezTo>
                    <a:pt x="84" y="240"/>
                    <a:pt x="84" y="240"/>
                    <a:pt x="84" y="240"/>
                  </a:cubicBezTo>
                  <a:cubicBezTo>
                    <a:pt x="85" y="240"/>
                    <a:pt x="85" y="240"/>
                    <a:pt x="85" y="240"/>
                  </a:cubicBezTo>
                  <a:cubicBezTo>
                    <a:pt x="87" y="241"/>
                    <a:pt x="88" y="243"/>
                    <a:pt x="87" y="245"/>
                  </a:cubicBezTo>
                  <a:cubicBezTo>
                    <a:pt x="86" y="247"/>
                    <a:pt x="84" y="248"/>
                    <a:pt x="82" y="247"/>
                  </a:cubicBezTo>
                  <a:cubicBezTo>
                    <a:pt x="82" y="247"/>
                    <a:pt x="82" y="247"/>
                    <a:pt x="82" y="247"/>
                  </a:cubicBezTo>
                  <a:cubicBezTo>
                    <a:pt x="81" y="247"/>
                    <a:pt x="81" y="247"/>
                    <a:pt x="81" y="247"/>
                  </a:cubicBezTo>
                  <a:cubicBezTo>
                    <a:pt x="80" y="246"/>
                    <a:pt x="80" y="246"/>
                    <a:pt x="80" y="246"/>
                  </a:cubicBezTo>
                  <a:cubicBezTo>
                    <a:pt x="79" y="246"/>
                    <a:pt x="79" y="246"/>
                    <a:pt x="79" y="246"/>
                  </a:cubicBezTo>
                  <a:cubicBezTo>
                    <a:pt x="79" y="246"/>
                    <a:pt x="79" y="246"/>
                    <a:pt x="79" y="246"/>
                  </a:cubicBezTo>
                  <a:cubicBezTo>
                    <a:pt x="78" y="245"/>
                    <a:pt x="78" y="245"/>
                    <a:pt x="78" y="245"/>
                  </a:cubicBezTo>
                  <a:cubicBezTo>
                    <a:pt x="77" y="245"/>
                    <a:pt x="77" y="245"/>
                    <a:pt x="77" y="245"/>
                  </a:cubicBezTo>
                  <a:cubicBezTo>
                    <a:pt x="77" y="245"/>
                    <a:pt x="77" y="245"/>
                    <a:pt x="77" y="245"/>
                  </a:cubicBezTo>
                  <a:cubicBezTo>
                    <a:pt x="76" y="244"/>
                    <a:pt x="76" y="244"/>
                    <a:pt x="76" y="244"/>
                  </a:cubicBezTo>
                  <a:cubicBezTo>
                    <a:pt x="75" y="244"/>
                    <a:pt x="75" y="244"/>
                    <a:pt x="75" y="244"/>
                  </a:cubicBezTo>
                  <a:close/>
                  <a:moveTo>
                    <a:pt x="105" y="253"/>
                  </a:moveTo>
                  <a:cubicBezTo>
                    <a:pt x="103" y="253"/>
                    <a:pt x="102" y="251"/>
                    <a:pt x="102" y="249"/>
                  </a:cubicBezTo>
                  <a:cubicBezTo>
                    <a:pt x="102" y="247"/>
                    <a:pt x="104" y="245"/>
                    <a:pt x="107" y="246"/>
                  </a:cubicBezTo>
                  <a:cubicBezTo>
                    <a:pt x="107" y="246"/>
                    <a:pt x="107" y="246"/>
                    <a:pt x="107" y="246"/>
                  </a:cubicBezTo>
                  <a:cubicBezTo>
                    <a:pt x="108" y="246"/>
                    <a:pt x="108" y="246"/>
                    <a:pt x="108" y="246"/>
                  </a:cubicBezTo>
                  <a:cubicBezTo>
                    <a:pt x="109" y="246"/>
                    <a:pt x="109" y="246"/>
                    <a:pt x="109" y="246"/>
                  </a:cubicBezTo>
                  <a:cubicBezTo>
                    <a:pt x="109" y="246"/>
                    <a:pt x="109" y="246"/>
                    <a:pt x="109" y="246"/>
                  </a:cubicBezTo>
                  <a:cubicBezTo>
                    <a:pt x="110" y="246"/>
                    <a:pt x="110" y="246"/>
                    <a:pt x="110" y="246"/>
                  </a:cubicBezTo>
                  <a:cubicBezTo>
                    <a:pt x="111" y="246"/>
                    <a:pt x="111" y="246"/>
                    <a:pt x="111" y="246"/>
                  </a:cubicBezTo>
                  <a:cubicBezTo>
                    <a:pt x="112" y="247"/>
                    <a:pt x="112" y="247"/>
                    <a:pt x="112" y="247"/>
                  </a:cubicBezTo>
                  <a:cubicBezTo>
                    <a:pt x="112" y="247"/>
                    <a:pt x="112" y="247"/>
                    <a:pt x="112" y="247"/>
                  </a:cubicBezTo>
                  <a:cubicBezTo>
                    <a:pt x="113" y="247"/>
                    <a:pt x="113" y="247"/>
                    <a:pt x="113" y="247"/>
                  </a:cubicBezTo>
                  <a:cubicBezTo>
                    <a:pt x="114" y="247"/>
                    <a:pt x="114" y="247"/>
                    <a:pt x="114" y="247"/>
                  </a:cubicBezTo>
                  <a:cubicBezTo>
                    <a:pt x="114" y="247"/>
                    <a:pt x="114" y="247"/>
                    <a:pt x="114" y="247"/>
                  </a:cubicBezTo>
                  <a:cubicBezTo>
                    <a:pt x="116" y="247"/>
                    <a:pt x="118" y="249"/>
                    <a:pt x="117" y="251"/>
                  </a:cubicBezTo>
                  <a:cubicBezTo>
                    <a:pt x="117" y="253"/>
                    <a:pt x="115" y="255"/>
                    <a:pt x="113" y="255"/>
                  </a:cubicBezTo>
                  <a:cubicBezTo>
                    <a:pt x="113" y="255"/>
                    <a:pt x="113" y="255"/>
                    <a:pt x="113" y="255"/>
                  </a:cubicBezTo>
                  <a:cubicBezTo>
                    <a:pt x="112" y="254"/>
                    <a:pt x="112" y="254"/>
                    <a:pt x="112" y="254"/>
                  </a:cubicBezTo>
                  <a:cubicBezTo>
                    <a:pt x="112" y="254"/>
                    <a:pt x="112" y="254"/>
                    <a:pt x="112" y="254"/>
                  </a:cubicBezTo>
                  <a:cubicBezTo>
                    <a:pt x="111" y="254"/>
                    <a:pt x="111" y="254"/>
                    <a:pt x="111" y="254"/>
                  </a:cubicBezTo>
                  <a:cubicBezTo>
                    <a:pt x="110" y="254"/>
                    <a:pt x="110" y="254"/>
                    <a:pt x="110" y="254"/>
                  </a:cubicBezTo>
                  <a:cubicBezTo>
                    <a:pt x="109" y="254"/>
                    <a:pt x="109" y="254"/>
                    <a:pt x="109" y="254"/>
                  </a:cubicBezTo>
                  <a:cubicBezTo>
                    <a:pt x="108" y="254"/>
                    <a:pt x="108" y="254"/>
                    <a:pt x="108" y="254"/>
                  </a:cubicBezTo>
                  <a:cubicBezTo>
                    <a:pt x="107" y="254"/>
                    <a:pt x="107" y="254"/>
                    <a:pt x="107" y="254"/>
                  </a:cubicBezTo>
                  <a:cubicBezTo>
                    <a:pt x="107" y="254"/>
                    <a:pt x="107" y="254"/>
                    <a:pt x="107" y="254"/>
                  </a:cubicBezTo>
                  <a:cubicBezTo>
                    <a:pt x="106" y="253"/>
                    <a:pt x="106" y="253"/>
                    <a:pt x="106" y="253"/>
                  </a:cubicBezTo>
                  <a:lnTo>
                    <a:pt x="105" y="253"/>
                  </a:lnTo>
                  <a:close/>
                  <a:moveTo>
                    <a:pt x="137" y="255"/>
                  </a:moveTo>
                  <a:cubicBezTo>
                    <a:pt x="135" y="255"/>
                    <a:pt x="133" y="253"/>
                    <a:pt x="133" y="251"/>
                  </a:cubicBezTo>
                  <a:cubicBezTo>
                    <a:pt x="133" y="249"/>
                    <a:pt x="134" y="247"/>
                    <a:pt x="137" y="247"/>
                  </a:cubicBezTo>
                  <a:cubicBezTo>
                    <a:pt x="137" y="247"/>
                    <a:pt x="137" y="247"/>
                    <a:pt x="137" y="247"/>
                  </a:cubicBezTo>
                  <a:cubicBezTo>
                    <a:pt x="138" y="247"/>
                    <a:pt x="138" y="247"/>
                    <a:pt x="138" y="247"/>
                  </a:cubicBezTo>
                  <a:cubicBezTo>
                    <a:pt x="138" y="247"/>
                    <a:pt x="138" y="247"/>
                    <a:pt x="138" y="247"/>
                  </a:cubicBezTo>
                  <a:cubicBezTo>
                    <a:pt x="139" y="247"/>
                    <a:pt x="139" y="247"/>
                    <a:pt x="139" y="247"/>
                  </a:cubicBezTo>
                  <a:cubicBezTo>
                    <a:pt x="140" y="247"/>
                    <a:pt x="140" y="247"/>
                    <a:pt x="140" y="247"/>
                  </a:cubicBezTo>
                  <a:cubicBezTo>
                    <a:pt x="141" y="247"/>
                    <a:pt x="141" y="247"/>
                    <a:pt x="141" y="247"/>
                  </a:cubicBezTo>
                  <a:cubicBezTo>
                    <a:pt x="142" y="247"/>
                    <a:pt x="142" y="247"/>
                    <a:pt x="142" y="247"/>
                  </a:cubicBezTo>
                  <a:cubicBezTo>
                    <a:pt x="142" y="247"/>
                    <a:pt x="142" y="247"/>
                    <a:pt x="142" y="247"/>
                  </a:cubicBezTo>
                  <a:cubicBezTo>
                    <a:pt x="143" y="247"/>
                    <a:pt x="143" y="247"/>
                    <a:pt x="143" y="247"/>
                  </a:cubicBezTo>
                  <a:cubicBezTo>
                    <a:pt x="144" y="246"/>
                    <a:pt x="144" y="246"/>
                    <a:pt x="144" y="246"/>
                  </a:cubicBezTo>
                  <a:cubicBezTo>
                    <a:pt x="144" y="246"/>
                    <a:pt x="144" y="246"/>
                    <a:pt x="144" y="246"/>
                  </a:cubicBezTo>
                  <a:cubicBezTo>
                    <a:pt x="146" y="246"/>
                    <a:pt x="148" y="248"/>
                    <a:pt x="148" y="250"/>
                  </a:cubicBezTo>
                  <a:cubicBezTo>
                    <a:pt x="149" y="252"/>
                    <a:pt x="147" y="254"/>
                    <a:pt x="145" y="254"/>
                  </a:cubicBezTo>
                  <a:cubicBezTo>
                    <a:pt x="145" y="254"/>
                    <a:pt x="145" y="254"/>
                    <a:pt x="145" y="254"/>
                  </a:cubicBezTo>
                  <a:cubicBezTo>
                    <a:pt x="144" y="254"/>
                    <a:pt x="144" y="254"/>
                    <a:pt x="144" y="254"/>
                  </a:cubicBezTo>
                  <a:cubicBezTo>
                    <a:pt x="143" y="254"/>
                    <a:pt x="143" y="254"/>
                    <a:pt x="143" y="254"/>
                  </a:cubicBezTo>
                  <a:cubicBezTo>
                    <a:pt x="142" y="254"/>
                    <a:pt x="142" y="254"/>
                    <a:pt x="142" y="254"/>
                  </a:cubicBezTo>
                  <a:cubicBezTo>
                    <a:pt x="142" y="255"/>
                    <a:pt x="142" y="255"/>
                    <a:pt x="142" y="255"/>
                  </a:cubicBezTo>
                  <a:cubicBezTo>
                    <a:pt x="141" y="255"/>
                    <a:pt x="141" y="255"/>
                    <a:pt x="141" y="255"/>
                  </a:cubicBezTo>
                  <a:cubicBezTo>
                    <a:pt x="140" y="255"/>
                    <a:pt x="140" y="255"/>
                    <a:pt x="140" y="255"/>
                  </a:cubicBezTo>
                  <a:cubicBezTo>
                    <a:pt x="139" y="255"/>
                    <a:pt x="139" y="255"/>
                    <a:pt x="139" y="255"/>
                  </a:cubicBezTo>
                  <a:cubicBezTo>
                    <a:pt x="138" y="255"/>
                    <a:pt x="138" y="255"/>
                    <a:pt x="138" y="255"/>
                  </a:cubicBezTo>
                  <a:cubicBezTo>
                    <a:pt x="138" y="255"/>
                    <a:pt x="138" y="255"/>
                    <a:pt x="138" y="255"/>
                  </a:cubicBezTo>
                  <a:lnTo>
                    <a:pt x="137" y="255"/>
                  </a:lnTo>
                  <a:close/>
                  <a:moveTo>
                    <a:pt x="168" y="248"/>
                  </a:moveTo>
                  <a:cubicBezTo>
                    <a:pt x="167" y="249"/>
                    <a:pt x="164" y="248"/>
                    <a:pt x="164" y="246"/>
                  </a:cubicBezTo>
                  <a:cubicBezTo>
                    <a:pt x="163" y="244"/>
                    <a:pt x="164" y="242"/>
                    <a:pt x="166" y="241"/>
                  </a:cubicBezTo>
                  <a:cubicBezTo>
                    <a:pt x="166" y="241"/>
                    <a:pt x="166" y="241"/>
                    <a:pt x="166" y="241"/>
                  </a:cubicBezTo>
                  <a:cubicBezTo>
                    <a:pt x="167" y="241"/>
                    <a:pt x="167" y="241"/>
                    <a:pt x="167" y="241"/>
                  </a:cubicBezTo>
                  <a:cubicBezTo>
                    <a:pt x="168" y="241"/>
                    <a:pt x="168" y="241"/>
                    <a:pt x="168" y="241"/>
                  </a:cubicBezTo>
                  <a:cubicBezTo>
                    <a:pt x="168" y="240"/>
                    <a:pt x="168" y="240"/>
                    <a:pt x="168" y="240"/>
                  </a:cubicBezTo>
                  <a:cubicBezTo>
                    <a:pt x="169" y="240"/>
                    <a:pt x="169" y="240"/>
                    <a:pt x="169" y="240"/>
                  </a:cubicBezTo>
                  <a:cubicBezTo>
                    <a:pt x="170" y="240"/>
                    <a:pt x="170" y="240"/>
                    <a:pt x="170" y="240"/>
                  </a:cubicBezTo>
                  <a:cubicBezTo>
                    <a:pt x="170" y="240"/>
                    <a:pt x="170" y="240"/>
                    <a:pt x="170" y="240"/>
                  </a:cubicBezTo>
                  <a:cubicBezTo>
                    <a:pt x="171" y="239"/>
                    <a:pt x="171" y="239"/>
                    <a:pt x="171" y="239"/>
                  </a:cubicBezTo>
                  <a:cubicBezTo>
                    <a:pt x="172" y="239"/>
                    <a:pt x="172" y="239"/>
                    <a:pt x="172" y="239"/>
                  </a:cubicBezTo>
                  <a:cubicBezTo>
                    <a:pt x="172" y="239"/>
                    <a:pt x="172" y="239"/>
                    <a:pt x="172" y="239"/>
                  </a:cubicBezTo>
                  <a:cubicBezTo>
                    <a:pt x="173" y="239"/>
                    <a:pt x="173" y="239"/>
                    <a:pt x="173" y="239"/>
                  </a:cubicBezTo>
                  <a:cubicBezTo>
                    <a:pt x="175" y="238"/>
                    <a:pt x="177" y="239"/>
                    <a:pt x="178" y="241"/>
                  </a:cubicBezTo>
                  <a:cubicBezTo>
                    <a:pt x="179" y="243"/>
                    <a:pt x="178" y="245"/>
                    <a:pt x="176" y="246"/>
                  </a:cubicBezTo>
                  <a:cubicBezTo>
                    <a:pt x="175" y="246"/>
                    <a:pt x="175" y="246"/>
                    <a:pt x="175" y="246"/>
                  </a:cubicBezTo>
                  <a:cubicBezTo>
                    <a:pt x="175" y="246"/>
                    <a:pt x="175" y="246"/>
                    <a:pt x="175" y="246"/>
                  </a:cubicBezTo>
                  <a:cubicBezTo>
                    <a:pt x="174" y="247"/>
                    <a:pt x="174" y="247"/>
                    <a:pt x="174" y="247"/>
                  </a:cubicBezTo>
                  <a:cubicBezTo>
                    <a:pt x="173" y="247"/>
                    <a:pt x="173" y="247"/>
                    <a:pt x="173" y="247"/>
                  </a:cubicBezTo>
                  <a:cubicBezTo>
                    <a:pt x="172" y="247"/>
                    <a:pt x="172" y="247"/>
                    <a:pt x="172" y="247"/>
                  </a:cubicBezTo>
                  <a:cubicBezTo>
                    <a:pt x="172" y="247"/>
                    <a:pt x="172" y="247"/>
                    <a:pt x="172" y="247"/>
                  </a:cubicBezTo>
                  <a:cubicBezTo>
                    <a:pt x="171" y="248"/>
                    <a:pt x="171" y="248"/>
                    <a:pt x="171" y="248"/>
                  </a:cubicBezTo>
                  <a:cubicBezTo>
                    <a:pt x="170" y="248"/>
                    <a:pt x="170" y="248"/>
                    <a:pt x="170" y="248"/>
                  </a:cubicBezTo>
                  <a:cubicBezTo>
                    <a:pt x="170" y="248"/>
                    <a:pt x="170" y="248"/>
                    <a:pt x="170" y="248"/>
                  </a:cubicBezTo>
                  <a:cubicBezTo>
                    <a:pt x="169" y="248"/>
                    <a:pt x="169" y="248"/>
                    <a:pt x="169" y="248"/>
                  </a:cubicBezTo>
                  <a:lnTo>
                    <a:pt x="168" y="248"/>
                  </a:lnTo>
                  <a:close/>
                  <a:moveTo>
                    <a:pt x="197" y="235"/>
                  </a:moveTo>
                  <a:cubicBezTo>
                    <a:pt x="196" y="236"/>
                    <a:pt x="193" y="235"/>
                    <a:pt x="192" y="233"/>
                  </a:cubicBezTo>
                  <a:cubicBezTo>
                    <a:pt x="191" y="232"/>
                    <a:pt x="191" y="229"/>
                    <a:pt x="193" y="228"/>
                  </a:cubicBezTo>
                  <a:cubicBezTo>
                    <a:pt x="194" y="228"/>
                    <a:pt x="194" y="228"/>
                    <a:pt x="194" y="228"/>
                  </a:cubicBezTo>
                  <a:cubicBezTo>
                    <a:pt x="194" y="227"/>
                    <a:pt x="194" y="227"/>
                    <a:pt x="194" y="227"/>
                  </a:cubicBezTo>
                  <a:cubicBezTo>
                    <a:pt x="195" y="227"/>
                    <a:pt x="195" y="227"/>
                    <a:pt x="195" y="227"/>
                  </a:cubicBezTo>
                  <a:cubicBezTo>
                    <a:pt x="195" y="226"/>
                    <a:pt x="195" y="226"/>
                    <a:pt x="195" y="226"/>
                  </a:cubicBezTo>
                  <a:cubicBezTo>
                    <a:pt x="196" y="226"/>
                    <a:pt x="196" y="226"/>
                    <a:pt x="196" y="226"/>
                  </a:cubicBezTo>
                  <a:cubicBezTo>
                    <a:pt x="197" y="226"/>
                    <a:pt x="197" y="226"/>
                    <a:pt x="197" y="226"/>
                  </a:cubicBezTo>
                  <a:cubicBezTo>
                    <a:pt x="197" y="225"/>
                    <a:pt x="197" y="225"/>
                    <a:pt x="197" y="225"/>
                  </a:cubicBezTo>
                  <a:cubicBezTo>
                    <a:pt x="198" y="225"/>
                    <a:pt x="198" y="225"/>
                    <a:pt x="198" y="225"/>
                  </a:cubicBezTo>
                  <a:cubicBezTo>
                    <a:pt x="198" y="224"/>
                    <a:pt x="198" y="224"/>
                    <a:pt x="198" y="224"/>
                  </a:cubicBezTo>
                  <a:cubicBezTo>
                    <a:pt x="199" y="224"/>
                    <a:pt x="199" y="224"/>
                    <a:pt x="199" y="224"/>
                  </a:cubicBezTo>
                  <a:cubicBezTo>
                    <a:pt x="199" y="224"/>
                    <a:pt x="199" y="224"/>
                    <a:pt x="199" y="224"/>
                  </a:cubicBezTo>
                  <a:cubicBezTo>
                    <a:pt x="201" y="222"/>
                    <a:pt x="203" y="223"/>
                    <a:pt x="205" y="224"/>
                  </a:cubicBezTo>
                  <a:cubicBezTo>
                    <a:pt x="206" y="226"/>
                    <a:pt x="206" y="229"/>
                    <a:pt x="204" y="230"/>
                  </a:cubicBezTo>
                  <a:cubicBezTo>
                    <a:pt x="204" y="230"/>
                    <a:pt x="204" y="230"/>
                    <a:pt x="204" y="230"/>
                  </a:cubicBezTo>
                  <a:cubicBezTo>
                    <a:pt x="203" y="231"/>
                    <a:pt x="203" y="231"/>
                    <a:pt x="203" y="231"/>
                  </a:cubicBezTo>
                  <a:cubicBezTo>
                    <a:pt x="202" y="231"/>
                    <a:pt x="202" y="231"/>
                    <a:pt x="202" y="231"/>
                  </a:cubicBezTo>
                  <a:cubicBezTo>
                    <a:pt x="202" y="231"/>
                    <a:pt x="202" y="231"/>
                    <a:pt x="202" y="231"/>
                  </a:cubicBezTo>
                  <a:cubicBezTo>
                    <a:pt x="201" y="232"/>
                    <a:pt x="201" y="232"/>
                    <a:pt x="201" y="232"/>
                  </a:cubicBezTo>
                  <a:cubicBezTo>
                    <a:pt x="200" y="232"/>
                    <a:pt x="200" y="232"/>
                    <a:pt x="200" y="232"/>
                  </a:cubicBezTo>
                  <a:cubicBezTo>
                    <a:pt x="200" y="233"/>
                    <a:pt x="200" y="233"/>
                    <a:pt x="200" y="233"/>
                  </a:cubicBezTo>
                  <a:cubicBezTo>
                    <a:pt x="199" y="233"/>
                    <a:pt x="199" y="233"/>
                    <a:pt x="199" y="233"/>
                  </a:cubicBezTo>
                  <a:cubicBezTo>
                    <a:pt x="199" y="234"/>
                    <a:pt x="199" y="234"/>
                    <a:pt x="199" y="234"/>
                  </a:cubicBezTo>
                  <a:cubicBezTo>
                    <a:pt x="198" y="234"/>
                    <a:pt x="198" y="234"/>
                    <a:pt x="198" y="234"/>
                  </a:cubicBezTo>
                  <a:lnTo>
                    <a:pt x="197" y="235"/>
                  </a:lnTo>
                  <a:close/>
                  <a:moveTo>
                    <a:pt x="222" y="214"/>
                  </a:moveTo>
                  <a:cubicBezTo>
                    <a:pt x="220" y="215"/>
                    <a:pt x="218" y="215"/>
                    <a:pt x="216" y="214"/>
                  </a:cubicBezTo>
                  <a:cubicBezTo>
                    <a:pt x="215" y="213"/>
                    <a:pt x="214" y="210"/>
                    <a:pt x="216" y="209"/>
                  </a:cubicBezTo>
                  <a:cubicBezTo>
                    <a:pt x="216" y="208"/>
                    <a:pt x="216" y="208"/>
                    <a:pt x="216" y="208"/>
                  </a:cubicBezTo>
                  <a:cubicBezTo>
                    <a:pt x="216" y="208"/>
                    <a:pt x="216" y="208"/>
                    <a:pt x="216" y="208"/>
                  </a:cubicBezTo>
                  <a:cubicBezTo>
                    <a:pt x="217" y="207"/>
                    <a:pt x="217" y="207"/>
                    <a:pt x="217" y="207"/>
                  </a:cubicBezTo>
                  <a:cubicBezTo>
                    <a:pt x="217" y="207"/>
                    <a:pt x="217" y="207"/>
                    <a:pt x="217" y="207"/>
                  </a:cubicBezTo>
                  <a:cubicBezTo>
                    <a:pt x="218" y="206"/>
                    <a:pt x="218" y="206"/>
                    <a:pt x="218" y="206"/>
                  </a:cubicBezTo>
                  <a:cubicBezTo>
                    <a:pt x="218" y="206"/>
                    <a:pt x="218" y="206"/>
                    <a:pt x="218" y="206"/>
                  </a:cubicBezTo>
                  <a:cubicBezTo>
                    <a:pt x="219" y="205"/>
                    <a:pt x="219" y="205"/>
                    <a:pt x="219" y="205"/>
                  </a:cubicBezTo>
                  <a:cubicBezTo>
                    <a:pt x="219" y="205"/>
                    <a:pt x="219" y="205"/>
                    <a:pt x="219" y="205"/>
                  </a:cubicBezTo>
                  <a:cubicBezTo>
                    <a:pt x="220" y="204"/>
                    <a:pt x="220" y="204"/>
                    <a:pt x="220" y="204"/>
                  </a:cubicBezTo>
                  <a:cubicBezTo>
                    <a:pt x="220" y="204"/>
                    <a:pt x="220" y="204"/>
                    <a:pt x="220" y="204"/>
                  </a:cubicBezTo>
                  <a:cubicBezTo>
                    <a:pt x="221" y="203"/>
                    <a:pt x="221" y="203"/>
                    <a:pt x="221" y="203"/>
                  </a:cubicBezTo>
                  <a:cubicBezTo>
                    <a:pt x="221" y="203"/>
                    <a:pt x="221" y="203"/>
                    <a:pt x="221" y="203"/>
                  </a:cubicBezTo>
                  <a:cubicBezTo>
                    <a:pt x="222" y="201"/>
                    <a:pt x="225" y="201"/>
                    <a:pt x="226" y="202"/>
                  </a:cubicBezTo>
                  <a:cubicBezTo>
                    <a:pt x="228" y="204"/>
                    <a:pt x="228" y="206"/>
                    <a:pt x="227" y="208"/>
                  </a:cubicBezTo>
                  <a:cubicBezTo>
                    <a:pt x="227" y="208"/>
                    <a:pt x="227" y="208"/>
                    <a:pt x="227" y="208"/>
                  </a:cubicBezTo>
                  <a:cubicBezTo>
                    <a:pt x="226" y="208"/>
                    <a:pt x="226" y="208"/>
                    <a:pt x="226" y="208"/>
                  </a:cubicBezTo>
                  <a:cubicBezTo>
                    <a:pt x="226" y="209"/>
                    <a:pt x="226" y="209"/>
                    <a:pt x="226" y="209"/>
                  </a:cubicBezTo>
                  <a:cubicBezTo>
                    <a:pt x="225" y="210"/>
                    <a:pt x="225" y="210"/>
                    <a:pt x="225" y="210"/>
                  </a:cubicBezTo>
                  <a:cubicBezTo>
                    <a:pt x="225" y="210"/>
                    <a:pt x="225" y="210"/>
                    <a:pt x="225" y="210"/>
                  </a:cubicBezTo>
                  <a:cubicBezTo>
                    <a:pt x="224" y="211"/>
                    <a:pt x="224" y="211"/>
                    <a:pt x="224" y="211"/>
                  </a:cubicBezTo>
                  <a:cubicBezTo>
                    <a:pt x="224" y="211"/>
                    <a:pt x="224" y="211"/>
                    <a:pt x="224" y="211"/>
                  </a:cubicBezTo>
                  <a:cubicBezTo>
                    <a:pt x="223" y="212"/>
                    <a:pt x="223" y="212"/>
                    <a:pt x="223" y="212"/>
                  </a:cubicBezTo>
                  <a:cubicBezTo>
                    <a:pt x="223" y="213"/>
                    <a:pt x="223" y="213"/>
                    <a:pt x="223" y="213"/>
                  </a:cubicBezTo>
                  <a:cubicBezTo>
                    <a:pt x="222" y="213"/>
                    <a:pt x="222" y="213"/>
                    <a:pt x="222" y="213"/>
                  </a:cubicBezTo>
                  <a:cubicBezTo>
                    <a:pt x="222" y="214"/>
                    <a:pt x="222" y="214"/>
                    <a:pt x="222" y="214"/>
                  </a:cubicBezTo>
                  <a:close/>
                  <a:moveTo>
                    <a:pt x="240" y="188"/>
                  </a:moveTo>
                  <a:cubicBezTo>
                    <a:pt x="239" y="190"/>
                    <a:pt x="237" y="190"/>
                    <a:pt x="235" y="189"/>
                  </a:cubicBezTo>
                  <a:cubicBezTo>
                    <a:pt x="233" y="188"/>
                    <a:pt x="232" y="186"/>
                    <a:pt x="233" y="184"/>
                  </a:cubicBezTo>
                  <a:cubicBezTo>
                    <a:pt x="233" y="184"/>
                    <a:pt x="233" y="184"/>
                    <a:pt x="233" y="184"/>
                  </a:cubicBezTo>
                  <a:cubicBezTo>
                    <a:pt x="234" y="183"/>
                    <a:pt x="234" y="183"/>
                    <a:pt x="234" y="183"/>
                  </a:cubicBezTo>
                  <a:cubicBezTo>
                    <a:pt x="234" y="182"/>
                    <a:pt x="234" y="182"/>
                    <a:pt x="234" y="182"/>
                  </a:cubicBezTo>
                  <a:cubicBezTo>
                    <a:pt x="234" y="182"/>
                    <a:pt x="234" y="182"/>
                    <a:pt x="234" y="182"/>
                  </a:cubicBezTo>
                  <a:cubicBezTo>
                    <a:pt x="235" y="181"/>
                    <a:pt x="235" y="181"/>
                    <a:pt x="235" y="181"/>
                  </a:cubicBezTo>
                  <a:cubicBezTo>
                    <a:pt x="235" y="180"/>
                    <a:pt x="235" y="180"/>
                    <a:pt x="235" y="180"/>
                  </a:cubicBezTo>
                  <a:cubicBezTo>
                    <a:pt x="235" y="180"/>
                    <a:pt x="235" y="180"/>
                    <a:pt x="235" y="180"/>
                  </a:cubicBezTo>
                  <a:cubicBezTo>
                    <a:pt x="236" y="179"/>
                    <a:pt x="236" y="179"/>
                    <a:pt x="236" y="179"/>
                  </a:cubicBezTo>
                  <a:cubicBezTo>
                    <a:pt x="236" y="178"/>
                    <a:pt x="236" y="178"/>
                    <a:pt x="236" y="178"/>
                  </a:cubicBezTo>
                  <a:cubicBezTo>
                    <a:pt x="236" y="178"/>
                    <a:pt x="236" y="178"/>
                    <a:pt x="236" y="178"/>
                  </a:cubicBezTo>
                  <a:cubicBezTo>
                    <a:pt x="237" y="177"/>
                    <a:pt x="237" y="177"/>
                    <a:pt x="237" y="177"/>
                  </a:cubicBezTo>
                  <a:cubicBezTo>
                    <a:pt x="237" y="175"/>
                    <a:pt x="240" y="174"/>
                    <a:pt x="242" y="175"/>
                  </a:cubicBezTo>
                  <a:cubicBezTo>
                    <a:pt x="244" y="176"/>
                    <a:pt x="245" y="178"/>
                    <a:pt x="244" y="180"/>
                  </a:cubicBezTo>
                  <a:cubicBezTo>
                    <a:pt x="243" y="181"/>
                    <a:pt x="243" y="181"/>
                    <a:pt x="243" y="181"/>
                  </a:cubicBezTo>
                  <a:cubicBezTo>
                    <a:pt x="243" y="182"/>
                    <a:pt x="243" y="182"/>
                    <a:pt x="243" y="182"/>
                  </a:cubicBezTo>
                  <a:cubicBezTo>
                    <a:pt x="243" y="183"/>
                    <a:pt x="243" y="183"/>
                    <a:pt x="243" y="183"/>
                  </a:cubicBezTo>
                  <a:cubicBezTo>
                    <a:pt x="242" y="183"/>
                    <a:pt x="242" y="183"/>
                    <a:pt x="242" y="183"/>
                  </a:cubicBezTo>
                  <a:cubicBezTo>
                    <a:pt x="242" y="184"/>
                    <a:pt x="242" y="184"/>
                    <a:pt x="242" y="184"/>
                  </a:cubicBezTo>
                  <a:cubicBezTo>
                    <a:pt x="242" y="185"/>
                    <a:pt x="242" y="185"/>
                    <a:pt x="242" y="185"/>
                  </a:cubicBezTo>
                  <a:cubicBezTo>
                    <a:pt x="241" y="185"/>
                    <a:pt x="241" y="185"/>
                    <a:pt x="241" y="185"/>
                  </a:cubicBezTo>
                  <a:cubicBezTo>
                    <a:pt x="241" y="186"/>
                    <a:pt x="241" y="186"/>
                    <a:pt x="241" y="186"/>
                  </a:cubicBezTo>
                  <a:cubicBezTo>
                    <a:pt x="241" y="187"/>
                    <a:pt x="241" y="187"/>
                    <a:pt x="241" y="187"/>
                  </a:cubicBezTo>
                  <a:cubicBezTo>
                    <a:pt x="240" y="187"/>
                    <a:pt x="240" y="187"/>
                    <a:pt x="240" y="187"/>
                  </a:cubicBezTo>
                  <a:lnTo>
                    <a:pt x="240" y="188"/>
                  </a:lnTo>
                  <a:close/>
                  <a:moveTo>
                    <a:pt x="252" y="158"/>
                  </a:moveTo>
                  <a:cubicBezTo>
                    <a:pt x="251" y="160"/>
                    <a:pt x="249" y="161"/>
                    <a:pt x="247" y="161"/>
                  </a:cubicBezTo>
                  <a:cubicBezTo>
                    <a:pt x="245" y="160"/>
                    <a:pt x="243" y="158"/>
                    <a:pt x="244" y="156"/>
                  </a:cubicBezTo>
                  <a:cubicBezTo>
                    <a:pt x="244" y="156"/>
                    <a:pt x="244" y="156"/>
                    <a:pt x="244" y="156"/>
                  </a:cubicBezTo>
                  <a:cubicBezTo>
                    <a:pt x="244" y="155"/>
                    <a:pt x="244" y="155"/>
                    <a:pt x="244" y="155"/>
                  </a:cubicBezTo>
                  <a:cubicBezTo>
                    <a:pt x="244" y="154"/>
                    <a:pt x="244" y="154"/>
                    <a:pt x="244" y="154"/>
                  </a:cubicBezTo>
                  <a:cubicBezTo>
                    <a:pt x="245" y="154"/>
                    <a:pt x="245" y="154"/>
                    <a:pt x="245" y="154"/>
                  </a:cubicBezTo>
                  <a:cubicBezTo>
                    <a:pt x="245" y="153"/>
                    <a:pt x="245" y="153"/>
                    <a:pt x="245" y="153"/>
                  </a:cubicBezTo>
                  <a:cubicBezTo>
                    <a:pt x="245" y="152"/>
                    <a:pt x="245" y="152"/>
                    <a:pt x="245" y="152"/>
                  </a:cubicBezTo>
                  <a:cubicBezTo>
                    <a:pt x="245" y="151"/>
                    <a:pt x="245" y="151"/>
                    <a:pt x="245" y="151"/>
                  </a:cubicBezTo>
                  <a:cubicBezTo>
                    <a:pt x="245" y="151"/>
                    <a:pt x="245" y="151"/>
                    <a:pt x="245" y="151"/>
                  </a:cubicBezTo>
                  <a:cubicBezTo>
                    <a:pt x="245" y="150"/>
                    <a:pt x="245" y="150"/>
                    <a:pt x="245" y="150"/>
                  </a:cubicBezTo>
                  <a:cubicBezTo>
                    <a:pt x="245" y="149"/>
                    <a:pt x="245" y="149"/>
                    <a:pt x="245" y="149"/>
                  </a:cubicBezTo>
                  <a:cubicBezTo>
                    <a:pt x="246" y="149"/>
                    <a:pt x="246" y="149"/>
                    <a:pt x="246" y="149"/>
                  </a:cubicBezTo>
                  <a:cubicBezTo>
                    <a:pt x="246" y="146"/>
                    <a:pt x="248" y="145"/>
                    <a:pt x="250" y="145"/>
                  </a:cubicBezTo>
                  <a:cubicBezTo>
                    <a:pt x="252" y="146"/>
                    <a:pt x="254" y="148"/>
                    <a:pt x="253" y="150"/>
                  </a:cubicBezTo>
                  <a:cubicBezTo>
                    <a:pt x="253" y="151"/>
                    <a:pt x="253" y="151"/>
                    <a:pt x="253" y="151"/>
                  </a:cubicBezTo>
                  <a:cubicBezTo>
                    <a:pt x="253" y="151"/>
                    <a:pt x="253" y="151"/>
                    <a:pt x="253" y="151"/>
                  </a:cubicBezTo>
                  <a:cubicBezTo>
                    <a:pt x="253" y="152"/>
                    <a:pt x="253" y="152"/>
                    <a:pt x="253" y="152"/>
                  </a:cubicBezTo>
                  <a:cubicBezTo>
                    <a:pt x="253" y="153"/>
                    <a:pt x="253" y="153"/>
                    <a:pt x="253" y="153"/>
                  </a:cubicBezTo>
                  <a:cubicBezTo>
                    <a:pt x="252" y="154"/>
                    <a:pt x="252" y="154"/>
                    <a:pt x="252" y="154"/>
                  </a:cubicBezTo>
                  <a:cubicBezTo>
                    <a:pt x="252" y="154"/>
                    <a:pt x="252" y="154"/>
                    <a:pt x="252" y="154"/>
                  </a:cubicBezTo>
                  <a:cubicBezTo>
                    <a:pt x="252" y="155"/>
                    <a:pt x="252" y="155"/>
                    <a:pt x="252" y="155"/>
                  </a:cubicBezTo>
                  <a:cubicBezTo>
                    <a:pt x="252" y="156"/>
                    <a:pt x="252" y="156"/>
                    <a:pt x="252" y="156"/>
                  </a:cubicBezTo>
                  <a:cubicBezTo>
                    <a:pt x="252" y="157"/>
                    <a:pt x="252" y="157"/>
                    <a:pt x="252" y="157"/>
                  </a:cubicBezTo>
                  <a:cubicBezTo>
                    <a:pt x="252" y="157"/>
                    <a:pt x="252" y="157"/>
                    <a:pt x="252" y="157"/>
                  </a:cubicBezTo>
                  <a:lnTo>
                    <a:pt x="252" y="158"/>
                  </a:lnTo>
                  <a:close/>
                  <a:moveTo>
                    <a:pt x="255" y="126"/>
                  </a:moveTo>
                  <a:cubicBezTo>
                    <a:pt x="255" y="128"/>
                    <a:pt x="253" y="130"/>
                    <a:pt x="251" y="130"/>
                  </a:cubicBezTo>
                  <a:cubicBezTo>
                    <a:pt x="249" y="130"/>
                    <a:pt x="247" y="128"/>
                    <a:pt x="247" y="126"/>
                  </a:cubicBezTo>
                  <a:cubicBezTo>
                    <a:pt x="247" y="126"/>
                    <a:pt x="247" y="126"/>
                    <a:pt x="247" y="126"/>
                  </a:cubicBezTo>
                  <a:cubicBezTo>
                    <a:pt x="247" y="125"/>
                    <a:pt x="247" y="125"/>
                    <a:pt x="247" y="125"/>
                  </a:cubicBezTo>
                  <a:cubicBezTo>
                    <a:pt x="247" y="124"/>
                    <a:pt x="247" y="124"/>
                    <a:pt x="247" y="124"/>
                  </a:cubicBezTo>
                  <a:cubicBezTo>
                    <a:pt x="247" y="123"/>
                    <a:pt x="247" y="123"/>
                    <a:pt x="247" y="123"/>
                  </a:cubicBezTo>
                  <a:cubicBezTo>
                    <a:pt x="247" y="122"/>
                    <a:pt x="247" y="122"/>
                    <a:pt x="247" y="122"/>
                  </a:cubicBezTo>
                  <a:cubicBezTo>
                    <a:pt x="247" y="122"/>
                    <a:pt x="247" y="122"/>
                    <a:pt x="247" y="122"/>
                  </a:cubicBezTo>
                  <a:cubicBezTo>
                    <a:pt x="247" y="121"/>
                    <a:pt x="247" y="121"/>
                    <a:pt x="247" y="121"/>
                  </a:cubicBezTo>
                  <a:cubicBezTo>
                    <a:pt x="247" y="120"/>
                    <a:pt x="247" y="120"/>
                    <a:pt x="247" y="120"/>
                  </a:cubicBezTo>
                  <a:cubicBezTo>
                    <a:pt x="247" y="119"/>
                    <a:pt x="247" y="119"/>
                    <a:pt x="247" y="119"/>
                  </a:cubicBezTo>
                  <a:cubicBezTo>
                    <a:pt x="247" y="119"/>
                    <a:pt x="247" y="119"/>
                    <a:pt x="247" y="119"/>
                  </a:cubicBezTo>
                  <a:cubicBezTo>
                    <a:pt x="247" y="119"/>
                    <a:pt x="247" y="119"/>
                    <a:pt x="247" y="119"/>
                  </a:cubicBezTo>
                  <a:cubicBezTo>
                    <a:pt x="247" y="116"/>
                    <a:pt x="248" y="115"/>
                    <a:pt x="251" y="114"/>
                  </a:cubicBezTo>
                  <a:cubicBezTo>
                    <a:pt x="253" y="114"/>
                    <a:pt x="255" y="116"/>
                    <a:pt x="255" y="118"/>
                  </a:cubicBezTo>
                  <a:cubicBezTo>
                    <a:pt x="255" y="118"/>
                    <a:pt x="255" y="118"/>
                    <a:pt x="255" y="118"/>
                  </a:cubicBezTo>
                  <a:cubicBezTo>
                    <a:pt x="255" y="119"/>
                    <a:pt x="255" y="119"/>
                    <a:pt x="255" y="119"/>
                  </a:cubicBezTo>
                  <a:cubicBezTo>
                    <a:pt x="255" y="120"/>
                    <a:pt x="255" y="120"/>
                    <a:pt x="255" y="120"/>
                  </a:cubicBezTo>
                  <a:cubicBezTo>
                    <a:pt x="255" y="121"/>
                    <a:pt x="255" y="121"/>
                    <a:pt x="255" y="121"/>
                  </a:cubicBezTo>
                  <a:cubicBezTo>
                    <a:pt x="255" y="121"/>
                    <a:pt x="255" y="121"/>
                    <a:pt x="255" y="121"/>
                  </a:cubicBezTo>
                  <a:cubicBezTo>
                    <a:pt x="255" y="122"/>
                    <a:pt x="255" y="122"/>
                    <a:pt x="255" y="122"/>
                  </a:cubicBezTo>
                  <a:cubicBezTo>
                    <a:pt x="255" y="123"/>
                    <a:pt x="255" y="123"/>
                    <a:pt x="255" y="123"/>
                  </a:cubicBezTo>
                  <a:cubicBezTo>
                    <a:pt x="255" y="124"/>
                    <a:pt x="255" y="124"/>
                    <a:pt x="255" y="124"/>
                  </a:cubicBezTo>
                  <a:cubicBezTo>
                    <a:pt x="255" y="125"/>
                    <a:pt x="255" y="125"/>
                    <a:pt x="255" y="125"/>
                  </a:cubicBezTo>
                  <a:cubicBezTo>
                    <a:pt x="255" y="125"/>
                    <a:pt x="255" y="125"/>
                    <a:pt x="255" y="125"/>
                  </a:cubicBezTo>
                  <a:lnTo>
                    <a:pt x="255" y="126"/>
                  </a:lnTo>
                  <a:close/>
                  <a:moveTo>
                    <a:pt x="251" y="94"/>
                  </a:moveTo>
                  <a:cubicBezTo>
                    <a:pt x="251" y="96"/>
                    <a:pt x="250" y="99"/>
                    <a:pt x="248" y="99"/>
                  </a:cubicBezTo>
                  <a:cubicBezTo>
                    <a:pt x="246" y="100"/>
                    <a:pt x="244" y="98"/>
                    <a:pt x="243" y="96"/>
                  </a:cubicBezTo>
                  <a:cubicBezTo>
                    <a:pt x="243" y="96"/>
                    <a:pt x="243" y="96"/>
                    <a:pt x="243" y="96"/>
                  </a:cubicBezTo>
                  <a:cubicBezTo>
                    <a:pt x="243" y="95"/>
                    <a:pt x="243" y="95"/>
                    <a:pt x="243" y="95"/>
                  </a:cubicBezTo>
                  <a:cubicBezTo>
                    <a:pt x="243" y="94"/>
                    <a:pt x="243" y="94"/>
                    <a:pt x="243" y="94"/>
                  </a:cubicBezTo>
                  <a:cubicBezTo>
                    <a:pt x="242" y="94"/>
                    <a:pt x="242" y="94"/>
                    <a:pt x="242" y="94"/>
                  </a:cubicBezTo>
                  <a:cubicBezTo>
                    <a:pt x="242" y="93"/>
                    <a:pt x="242" y="93"/>
                    <a:pt x="242" y="93"/>
                  </a:cubicBezTo>
                  <a:cubicBezTo>
                    <a:pt x="242" y="92"/>
                    <a:pt x="242" y="92"/>
                    <a:pt x="242" y="92"/>
                  </a:cubicBezTo>
                  <a:cubicBezTo>
                    <a:pt x="242" y="91"/>
                    <a:pt x="242" y="91"/>
                    <a:pt x="242" y="91"/>
                  </a:cubicBezTo>
                  <a:cubicBezTo>
                    <a:pt x="242" y="91"/>
                    <a:pt x="242" y="91"/>
                    <a:pt x="242" y="91"/>
                  </a:cubicBezTo>
                  <a:cubicBezTo>
                    <a:pt x="241" y="90"/>
                    <a:pt x="241" y="90"/>
                    <a:pt x="241" y="90"/>
                  </a:cubicBezTo>
                  <a:cubicBezTo>
                    <a:pt x="241" y="89"/>
                    <a:pt x="241" y="89"/>
                    <a:pt x="241" y="89"/>
                  </a:cubicBezTo>
                  <a:cubicBezTo>
                    <a:pt x="241" y="89"/>
                    <a:pt x="241" y="89"/>
                    <a:pt x="241" y="89"/>
                  </a:cubicBezTo>
                  <a:cubicBezTo>
                    <a:pt x="240" y="87"/>
                    <a:pt x="242" y="85"/>
                    <a:pt x="243" y="84"/>
                  </a:cubicBezTo>
                  <a:cubicBezTo>
                    <a:pt x="246" y="83"/>
                    <a:pt x="248" y="85"/>
                    <a:pt x="248" y="87"/>
                  </a:cubicBezTo>
                  <a:cubicBezTo>
                    <a:pt x="249" y="87"/>
                    <a:pt x="249" y="87"/>
                    <a:pt x="249" y="87"/>
                  </a:cubicBezTo>
                  <a:cubicBezTo>
                    <a:pt x="249" y="88"/>
                    <a:pt x="249" y="88"/>
                    <a:pt x="249" y="88"/>
                  </a:cubicBezTo>
                  <a:cubicBezTo>
                    <a:pt x="249" y="88"/>
                    <a:pt x="249" y="88"/>
                    <a:pt x="249" y="88"/>
                  </a:cubicBezTo>
                  <a:cubicBezTo>
                    <a:pt x="249" y="89"/>
                    <a:pt x="249" y="89"/>
                    <a:pt x="249" y="89"/>
                  </a:cubicBezTo>
                  <a:cubicBezTo>
                    <a:pt x="249" y="90"/>
                    <a:pt x="249" y="90"/>
                    <a:pt x="249" y="90"/>
                  </a:cubicBezTo>
                  <a:cubicBezTo>
                    <a:pt x="250" y="91"/>
                    <a:pt x="250" y="91"/>
                    <a:pt x="250" y="91"/>
                  </a:cubicBezTo>
                  <a:cubicBezTo>
                    <a:pt x="250" y="91"/>
                    <a:pt x="250" y="91"/>
                    <a:pt x="250" y="91"/>
                  </a:cubicBezTo>
                  <a:cubicBezTo>
                    <a:pt x="250" y="92"/>
                    <a:pt x="250" y="92"/>
                    <a:pt x="250" y="92"/>
                  </a:cubicBezTo>
                  <a:cubicBezTo>
                    <a:pt x="250" y="93"/>
                    <a:pt x="250" y="93"/>
                    <a:pt x="250" y="93"/>
                  </a:cubicBezTo>
                  <a:cubicBezTo>
                    <a:pt x="251" y="94"/>
                    <a:pt x="251" y="94"/>
                    <a:pt x="251" y="94"/>
                  </a:cubicBezTo>
                  <a:close/>
                  <a:moveTo>
                    <a:pt x="239" y="65"/>
                  </a:moveTo>
                  <a:cubicBezTo>
                    <a:pt x="240" y="67"/>
                    <a:pt x="239" y="69"/>
                    <a:pt x="237" y="70"/>
                  </a:cubicBezTo>
                  <a:cubicBezTo>
                    <a:pt x="235" y="71"/>
                    <a:pt x="233" y="70"/>
                    <a:pt x="232" y="69"/>
                  </a:cubicBezTo>
                  <a:cubicBezTo>
                    <a:pt x="232" y="68"/>
                    <a:pt x="232" y="68"/>
                    <a:pt x="232" y="68"/>
                  </a:cubicBezTo>
                  <a:cubicBezTo>
                    <a:pt x="231" y="67"/>
                    <a:pt x="231" y="67"/>
                    <a:pt x="231" y="67"/>
                  </a:cubicBezTo>
                  <a:cubicBezTo>
                    <a:pt x="231" y="67"/>
                    <a:pt x="231" y="67"/>
                    <a:pt x="231" y="67"/>
                  </a:cubicBezTo>
                  <a:cubicBezTo>
                    <a:pt x="231" y="66"/>
                    <a:pt x="231" y="66"/>
                    <a:pt x="231" y="66"/>
                  </a:cubicBezTo>
                  <a:cubicBezTo>
                    <a:pt x="230" y="66"/>
                    <a:pt x="230" y="66"/>
                    <a:pt x="230" y="66"/>
                  </a:cubicBezTo>
                  <a:cubicBezTo>
                    <a:pt x="230" y="65"/>
                    <a:pt x="230" y="65"/>
                    <a:pt x="230" y="65"/>
                  </a:cubicBezTo>
                  <a:cubicBezTo>
                    <a:pt x="229" y="64"/>
                    <a:pt x="229" y="64"/>
                    <a:pt x="229" y="64"/>
                  </a:cubicBezTo>
                  <a:cubicBezTo>
                    <a:pt x="229" y="64"/>
                    <a:pt x="229" y="64"/>
                    <a:pt x="229" y="64"/>
                  </a:cubicBezTo>
                  <a:cubicBezTo>
                    <a:pt x="229" y="63"/>
                    <a:pt x="229" y="63"/>
                    <a:pt x="229" y="63"/>
                  </a:cubicBezTo>
                  <a:cubicBezTo>
                    <a:pt x="228" y="62"/>
                    <a:pt x="228" y="62"/>
                    <a:pt x="228" y="62"/>
                  </a:cubicBezTo>
                  <a:cubicBezTo>
                    <a:pt x="228" y="62"/>
                    <a:pt x="228" y="62"/>
                    <a:pt x="228" y="62"/>
                  </a:cubicBezTo>
                  <a:cubicBezTo>
                    <a:pt x="227" y="60"/>
                    <a:pt x="227" y="58"/>
                    <a:pt x="229" y="57"/>
                  </a:cubicBezTo>
                  <a:cubicBezTo>
                    <a:pt x="231" y="56"/>
                    <a:pt x="233" y="56"/>
                    <a:pt x="234" y="58"/>
                  </a:cubicBezTo>
                  <a:cubicBezTo>
                    <a:pt x="235" y="58"/>
                    <a:pt x="235" y="58"/>
                    <a:pt x="235" y="58"/>
                  </a:cubicBezTo>
                  <a:cubicBezTo>
                    <a:pt x="235" y="59"/>
                    <a:pt x="235" y="59"/>
                    <a:pt x="235" y="59"/>
                  </a:cubicBezTo>
                  <a:cubicBezTo>
                    <a:pt x="236" y="60"/>
                    <a:pt x="236" y="60"/>
                    <a:pt x="236" y="60"/>
                  </a:cubicBezTo>
                  <a:cubicBezTo>
                    <a:pt x="236" y="60"/>
                    <a:pt x="236" y="60"/>
                    <a:pt x="236" y="60"/>
                  </a:cubicBezTo>
                  <a:cubicBezTo>
                    <a:pt x="236" y="61"/>
                    <a:pt x="236" y="61"/>
                    <a:pt x="236" y="61"/>
                  </a:cubicBezTo>
                  <a:cubicBezTo>
                    <a:pt x="237" y="62"/>
                    <a:pt x="237" y="62"/>
                    <a:pt x="237" y="62"/>
                  </a:cubicBezTo>
                  <a:cubicBezTo>
                    <a:pt x="237" y="62"/>
                    <a:pt x="237" y="62"/>
                    <a:pt x="237" y="62"/>
                  </a:cubicBezTo>
                  <a:cubicBezTo>
                    <a:pt x="238" y="63"/>
                    <a:pt x="238" y="63"/>
                    <a:pt x="238" y="63"/>
                  </a:cubicBezTo>
                  <a:cubicBezTo>
                    <a:pt x="238" y="64"/>
                    <a:pt x="238" y="64"/>
                    <a:pt x="238" y="64"/>
                  </a:cubicBezTo>
                  <a:cubicBezTo>
                    <a:pt x="238" y="64"/>
                    <a:pt x="238" y="64"/>
                    <a:pt x="238" y="64"/>
                  </a:cubicBezTo>
                  <a:lnTo>
                    <a:pt x="239" y="65"/>
                  </a:lnTo>
                  <a:close/>
                  <a:moveTo>
                    <a:pt x="220" y="39"/>
                  </a:moveTo>
                  <a:cubicBezTo>
                    <a:pt x="221" y="41"/>
                    <a:pt x="221" y="43"/>
                    <a:pt x="219" y="45"/>
                  </a:cubicBezTo>
                  <a:cubicBezTo>
                    <a:pt x="218" y="46"/>
                    <a:pt x="215" y="46"/>
                    <a:pt x="214" y="44"/>
                  </a:cubicBezTo>
                  <a:cubicBezTo>
                    <a:pt x="214" y="44"/>
                    <a:pt x="214" y="44"/>
                    <a:pt x="214" y="44"/>
                  </a:cubicBezTo>
                  <a:cubicBezTo>
                    <a:pt x="213" y="44"/>
                    <a:pt x="213" y="44"/>
                    <a:pt x="213" y="44"/>
                  </a:cubicBezTo>
                  <a:cubicBezTo>
                    <a:pt x="213" y="43"/>
                    <a:pt x="213" y="43"/>
                    <a:pt x="213" y="43"/>
                  </a:cubicBezTo>
                  <a:cubicBezTo>
                    <a:pt x="212" y="43"/>
                    <a:pt x="212" y="43"/>
                    <a:pt x="212" y="43"/>
                  </a:cubicBezTo>
                  <a:cubicBezTo>
                    <a:pt x="212" y="42"/>
                    <a:pt x="212" y="42"/>
                    <a:pt x="212" y="42"/>
                  </a:cubicBezTo>
                  <a:cubicBezTo>
                    <a:pt x="211" y="42"/>
                    <a:pt x="211" y="42"/>
                    <a:pt x="211" y="42"/>
                  </a:cubicBezTo>
                  <a:cubicBezTo>
                    <a:pt x="211" y="41"/>
                    <a:pt x="211" y="41"/>
                    <a:pt x="211" y="41"/>
                  </a:cubicBezTo>
                  <a:cubicBezTo>
                    <a:pt x="210" y="41"/>
                    <a:pt x="210" y="41"/>
                    <a:pt x="210" y="41"/>
                  </a:cubicBezTo>
                  <a:cubicBezTo>
                    <a:pt x="210" y="40"/>
                    <a:pt x="210" y="40"/>
                    <a:pt x="210" y="40"/>
                  </a:cubicBezTo>
                  <a:cubicBezTo>
                    <a:pt x="209" y="40"/>
                    <a:pt x="209" y="40"/>
                    <a:pt x="209" y="40"/>
                  </a:cubicBezTo>
                  <a:cubicBezTo>
                    <a:pt x="209" y="39"/>
                    <a:pt x="209" y="39"/>
                    <a:pt x="209" y="39"/>
                  </a:cubicBezTo>
                  <a:cubicBezTo>
                    <a:pt x="209" y="39"/>
                    <a:pt x="209" y="39"/>
                    <a:pt x="209" y="39"/>
                  </a:cubicBezTo>
                  <a:cubicBezTo>
                    <a:pt x="207" y="38"/>
                    <a:pt x="207" y="35"/>
                    <a:pt x="208" y="34"/>
                  </a:cubicBezTo>
                  <a:cubicBezTo>
                    <a:pt x="210" y="32"/>
                    <a:pt x="212" y="32"/>
                    <a:pt x="214" y="33"/>
                  </a:cubicBezTo>
                  <a:cubicBezTo>
                    <a:pt x="214" y="34"/>
                    <a:pt x="214" y="34"/>
                    <a:pt x="214" y="34"/>
                  </a:cubicBezTo>
                  <a:cubicBezTo>
                    <a:pt x="215" y="34"/>
                    <a:pt x="215" y="34"/>
                    <a:pt x="215" y="34"/>
                  </a:cubicBezTo>
                  <a:cubicBezTo>
                    <a:pt x="215" y="35"/>
                    <a:pt x="215" y="35"/>
                    <a:pt x="215" y="35"/>
                  </a:cubicBezTo>
                  <a:cubicBezTo>
                    <a:pt x="216" y="35"/>
                    <a:pt x="216" y="35"/>
                    <a:pt x="216" y="35"/>
                  </a:cubicBezTo>
                  <a:cubicBezTo>
                    <a:pt x="216" y="36"/>
                    <a:pt x="216" y="36"/>
                    <a:pt x="216" y="36"/>
                  </a:cubicBezTo>
                  <a:cubicBezTo>
                    <a:pt x="217" y="36"/>
                    <a:pt x="217" y="36"/>
                    <a:pt x="217" y="36"/>
                  </a:cubicBezTo>
                  <a:cubicBezTo>
                    <a:pt x="217" y="37"/>
                    <a:pt x="217" y="37"/>
                    <a:pt x="217" y="37"/>
                  </a:cubicBezTo>
                  <a:cubicBezTo>
                    <a:pt x="218" y="37"/>
                    <a:pt x="218" y="37"/>
                    <a:pt x="218" y="37"/>
                  </a:cubicBezTo>
                  <a:cubicBezTo>
                    <a:pt x="218" y="38"/>
                    <a:pt x="218" y="38"/>
                    <a:pt x="218" y="38"/>
                  </a:cubicBezTo>
                  <a:cubicBezTo>
                    <a:pt x="219" y="38"/>
                    <a:pt x="219" y="38"/>
                    <a:pt x="219" y="38"/>
                  </a:cubicBezTo>
                  <a:cubicBezTo>
                    <a:pt x="220" y="39"/>
                    <a:pt x="220" y="39"/>
                    <a:pt x="220" y="39"/>
                  </a:cubicBezTo>
                  <a:close/>
                  <a:moveTo>
                    <a:pt x="195" y="19"/>
                  </a:moveTo>
                  <a:cubicBezTo>
                    <a:pt x="197" y="20"/>
                    <a:pt x="197" y="22"/>
                    <a:pt x="196" y="24"/>
                  </a:cubicBezTo>
                  <a:cubicBezTo>
                    <a:pt x="195" y="26"/>
                    <a:pt x="192" y="27"/>
                    <a:pt x="191" y="25"/>
                  </a:cubicBezTo>
                  <a:cubicBezTo>
                    <a:pt x="190" y="25"/>
                    <a:pt x="190" y="25"/>
                    <a:pt x="190" y="25"/>
                  </a:cubicBezTo>
                  <a:cubicBezTo>
                    <a:pt x="190" y="25"/>
                    <a:pt x="190" y="25"/>
                    <a:pt x="190" y="25"/>
                  </a:cubicBezTo>
                  <a:cubicBezTo>
                    <a:pt x="189" y="25"/>
                    <a:pt x="189" y="25"/>
                    <a:pt x="189" y="25"/>
                  </a:cubicBezTo>
                  <a:cubicBezTo>
                    <a:pt x="189" y="24"/>
                    <a:pt x="189" y="24"/>
                    <a:pt x="189" y="24"/>
                  </a:cubicBezTo>
                  <a:cubicBezTo>
                    <a:pt x="188" y="24"/>
                    <a:pt x="188" y="24"/>
                    <a:pt x="188" y="24"/>
                  </a:cubicBezTo>
                  <a:cubicBezTo>
                    <a:pt x="187" y="24"/>
                    <a:pt x="187" y="24"/>
                    <a:pt x="187" y="24"/>
                  </a:cubicBezTo>
                  <a:cubicBezTo>
                    <a:pt x="187" y="23"/>
                    <a:pt x="187" y="23"/>
                    <a:pt x="187" y="23"/>
                  </a:cubicBezTo>
                  <a:cubicBezTo>
                    <a:pt x="186" y="23"/>
                    <a:pt x="186" y="23"/>
                    <a:pt x="186" y="23"/>
                  </a:cubicBezTo>
                  <a:cubicBezTo>
                    <a:pt x="185" y="22"/>
                    <a:pt x="185" y="22"/>
                    <a:pt x="185" y="22"/>
                  </a:cubicBezTo>
                  <a:cubicBezTo>
                    <a:pt x="185" y="22"/>
                    <a:pt x="185" y="22"/>
                    <a:pt x="185" y="22"/>
                  </a:cubicBezTo>
                  <a:cubicBezTo>
                    <a:pt x="184" y="22"/>
                    <a:pt x="184" y="22"/>
                    <a:pt x="184" y="22"/>
                  </a:cubicBezTo>
                  <a:cubicBezTo>
                    <a:pt x="184" y="22"/>
                    <a:pt x="184" y="22"/>
                    <a:pt x="184" y="22"/>
                  </a:cubicBezTo>
                  <a:cubicBezTo>
                    <a:pt x="182" y="21"/>
                    <a:pt x="181" y="18"/>
                    <a:pt x="182" y="16"/>
                  </a:cubicBezTo>
                  <a:cubicBezTo>
                    <a:pt x="184" y="15"/>
                    <a:pt x="186" y="14"/>
                    <a:pt x="188" y="15"/>
                  </a:cubicBezTo>
                  <a:cubicBezTo>
                    <a:pt x="188" y="15"/>
                    <a:pt x="188" y="15"/>
                    <a:pt x="188" y="15"/>
                  </a:cubicBezTo>
                  <a:cubicBezTo>
                    <a:pt x="189" y="15"/>
                    <a:pt x="189" y="15"/>
                    <a:pt x="189" y="15"/>
                  </a:cubicBezTo>
                  <a:cubicBezTo>
                    <a:pt x="189" y="16"/>
                    <a:pt x="189" y="16"/>
                    <a:pt x="189" y="16"/>
                  </a:cubicBezTo>
                  <a:cubicBezTo>
                    <a:pt x="190" y="16"/>
                    <a:pt x="190" y="16"/>
                    <a:pt x="190" y="16"/>
                  </a:cubicBezTo>
                  <a:cubicBezTo>
                    <a:pt x="191" y="16"/>
                    <a:pt x="191" y="16"/>
                    <a:pt x="191" y="16"/>
                  </a:cubicBezTo>
                  <a:cubicBezTo>
                    <a:pt x="191" y="17"/>
                    <a:pt x="191" y="17"/>
                    <a:pt x="191" y="17"/>
                  </a:cubicBezTo>
                  <a:cubicBezTo>
                    <a:pt x="192" y="17"/>
                    <a:pt x="192" y="17"/>
                    <a:pt x="192" y="17"/>
                  </a:cubicBezTo>
                  <a:cubicBezTo>
                    <a:pt x="193" y="18"/>
                    <a:pt x="193" y="18"/>
                    <a:pt x="193" y="18"/>
                  </a:cubicBezTo>
                  <a:cubicBezTo>
                    <a:pt x="193" y="18"/>
                    <a:pt x="193" y="18"/>
                    <a:pt x="193" y="18"/>
                  </a:cubicBezTo>
                  <a:cubicBezTo>
                    <a:pt x="194" y="18"/>
                    <a:pt x="194" y="18"/>
                    <a:pt x="194" y="18"/>
                  </a:cubicBezTo>
                  <a:cubicBezTo>
                    <a:pt x="194" y="19"/>
                    <a:pt x="194" y="19"/>
                    <a:pt x="194" y="19"/>
                  </a:cubicBezTo>
                  <a:lnTo>
                    <a:pt x="195" y="19"/>
                  </a:lnTo>
                  <a:close/>
                  <a:moveTo>
                    <a:pt x="166" y="6"/>
                  </a:moveTo>
                  <a:cubicBezTo>
                    <a:pt x="168" y="6"/>
                    <a:pt x="169" y="8"/>
                    <a:pt x="168" y="10"/>
                  </a:cubicBezTo>
                  <a:cubicBezTo>
                    <a:pt x="168" y="12"/>
                    <a:pt x="165" y="14"/>
                    <a:pt x="163" y="13"/>
                  </a:cubicBezTo>
                  <a:cubicBezTo>
                    <a:pt x="163" y="13"/>
                    <a:pt x="163" y="13"/>
                    <a:pt x="163" y="13"/>
                  </a:cubicBezTo>
                  <a:cubicBezTo>
                    <a:pt x="162" y="13"/>
                    <a:pt x="162" y="13"/>
                    <a:pt x="162" y="13"/>
                  </a:cubicBezTo>
                  <a:cubicBezTo>
                    <a:pt x="161" y="12"/>
                    <a:pt x="161" y="12"/>
                    <a:pt x="161" y="12"/>
                  </a:cubicBezTo>
                  <a:cubicBezTo>
                    <a:pt x="161" y="12"/>
                    <a:pt x="161" y="12"/>
                    <a:pt x="161" y="12"/>
                  </a:cubicBezTo>
                  <a:cubicBezTo>
                    <a:pt x="160" y="12"/>
                    <a:pt x="160" y="12"/>
                    <a:pt x="160" y="12"/>
                  </a:cubicBezTo>
                  <a:cubicBezTo>
                    <a:pt x="159" y="12"/>
                    <a:pt x="159" y="12"/>
                    <a:pt x="159" y="12"/>
                  </a:cubicBezTo>
                  <a:cubicBezTo>
                    <a:pt x="158" y="12"/>
                    <a:pt x="158" y="12"/>
                    <a:pt x="158" y="12"/>
                  </a:cubicBezTo>
                  <a:cubicBezTo>
                    <a:pt x="158" y="11"/>
                    <a:pt x="158" y="11"/>
                    <a:pt x="158" y="11"/>
                  </a:cubicBezTo>
                  <a:cubicBezTo>
                    <a:pt x="157" y="11"/>
                    <a:pt x="157" y="11"/>
                    <a:pt x="157" y="11"/>
                  </a:cubicBezTo>
                  <a:cubicBezTo>
                    <a:pt x="156" y="11"/>
                    <a:pt x="156" y="11"/>
                    <a:pt x="156" y="11"/>
                  </a:cubicBezTo>
                  <a:cubicBezTo>
                    <a:pt x="156" y="11"/>
                    <a:pt x="156" y="11"/>
                    <a:pt x="156" y="11"/>
                  </a:cubicBezTo>
                  <a:cubicBezTo>
                    <a:pt x="154" y="10"/>
                    <a:pt x="153" y="8"/>
                    <a:pt x="153" y="6"/>
                  </a:cubicBezTo>
                  <a:cubicBezTo>
                    <a:pt x="154" y="4"/>
                    <a:pt x="156" y="3"/>
                    <a:pt x="158" y="3"/>
                  </a:cubicBezTo>
                  <a:cubicBezTo>
                    <a:pt x="158" y="3"/>
                    <a:pt x="158" y="3"/>
                    <a:pt x="158" y="3"/>
                  </a:cubicBezTo>
                  <a:cubicBezTo>
                    <a:pt x="159" y="4"/>
                    <a:pt x="159" y="4"/>
                    <a:pt x="159" y="4"/>
                  </a:cubicBezTo>
                  <a:cubicBezTo>
                    <a:pt x="160" y="4"/>
                    <a:pt x="160" y="4"/>
                    <a:pt x="160" y="4"/>
                  </a:cubicBezTo>
                  <a:cubicBezTo>
                    <a:pt x="160" y="4"/>
                    <a:pt x="160" y="4"/>
                    <a:pt x="160" y="4"/>
                  </a:cubicBezTo>
                  <a:cubicBezTo>
                    <a:pt x="161" y="4"/>
                    <a:pt x="161" y="4"/>
                    <a:pt x="161" y="4"/>
                  </a:cubicBezTo>
                  <a:cubicBezTo>
                    <a:pt x="162" y="4"/>
                    <a:pt x="162" y="4"/>
                    <a:pt x="162" y="4"/>
                  </a:cubicBezTo>
                  <a:cubicBezTo>
                    <a:pt x="163" y="5"/>
                    <a:pt x="163" y="5"/>
                    <a:pt x="163" y="5"/>
                  </a:cubicBezTo>
                  <a:cubicBezTo>
                    <a:pt x="163" y="5"/>
                    <a:pt x="163" y="5"/>
                    <a:pt x="163" y="5"/>
                  </a:cubicBezTo>
                  <a:cubicBezTo>
                    <a:pt x="164" y="5"/>
                    <a:pt x="164" y="5"/>
                    <a:pt x="164" y="5"/>
                  </a:cubicBezTo>
                  <a:cubicBezTo>
                    <a:pt x="165" y="5"/>
                    <a:pt x="165" y="5"/>
                    <a:pt x="165" y="5"/>
                  </a:cubicBezTo>
                  <a:lnTo>
                    <a:pt x="166" y="6"/>
                  </a:lnTo>
                  <a:close/>
                </a:path>
              </a:pathLst>
            </a:custGeom>
            <a:solidFill>
              <a:srgbClr val="6D932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14</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3" name="文本框 67">
            <a:extLst>
              <a:ext uri="{FF2B5EF4-FFF2-40B4-BE49-F238E27FC236}">
                <a16:creationId xmlns:a16="http://schemas.microsoft.com/office/drawing/2014/main" id="{6010F51F-A94B-42C2-8B5F-8D936D872AB8}"/>
              </a:ext>
            </a:extLst>
          </p:cNvPr>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5.1.2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问题避免的主要手段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p:tgtEl>
                                          <p:spTgt spid="43"/>
                                        </p:tgtEl>
                                        <p:attrNameLst>
                                          <p:attrName>ppt_x</p:attrName>
                                        </p:attrNameLst>
                                      </p:cBhvr>
                                      <p:tavLst>
                                        <p:tav tm="0">
                                          <p:val>
                                            <p:strVal val="#ppt_x+#ppt_w*1.125000"/>
                                          </p:val>
                                        </p:tav>
                                        <p:tav tm="100000">
                                          <p:val>
                                            <p:strVal val="#ppt_x"/>
                                          </p:val>
                                        </p:tav>
                                      </p:tavLst>
                                    </p:anim>
                                    <p:animEffect transition="in" filter="wipe(left)">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39" y="368935"/>
            <a:ext cx="3369227"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5.1</a:t>
            </a:r>
            <a:r>
              <a:rPr lang="zh-CN" altLang="en-US" sz="2400" b="1" dirty="0">
                <a:solidFill>
                  <a:srgbClr val="000000"/>
                </a:solidFill>
                <a:latin typeface="微软雅黑" panose="020B0503020204020204" pitchFamily="34" charset="-122"/>
                <a:ea typeface="微软雅黑" panose="020B0503020204020204" pitchFamily="34" charset="-122"/>
              </a:rPr>
              <a:t>需求验证的提出</a:t>
            </a:r>
          </a:p>
        </p:txBody>
      </p:sp>
      <p:sp>
        <p:nvSpPr>
          <p:cNvPr id="19" name="直接连接符 11269"/>
          <p:cNvSpPr>
            <a:spLocks noChangeShapeType="1"/>
          </p:cNvSpPr>
          <p:nvPr/>
        </p:nvSpPr>
        <p:spPr bwMode="auto">
          <a:xfrm>
            <a:off x="3110166" y="1520919"/>
            <a:ext cx="2971800" cy="43434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直接连接符 11270"/>
          <p:cNvSpPr>
            <a:spLocks noChangeShapeType="1"/>
          </p:cNvSpPr>
          <p:nvPr/>
        </p:nvSpPr>
        <p:spPr bwMode="auto">
          <a:xfrm flipV="1">
            <a:off x="6081966" y="1444719"/>
            <a:ext cx="3048000" cy="4419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直接连接符 20"/>
          <p:cNvSpPr/>
          <p:nvPr/>
        </p:nvSpPr>
        <p:spPr>
          <a:xfrm>
            <a:off x="3643566" y="1749519"/>
            <a:ext cx="2133600" cy="3124200"/>
          </a:xfrm>
          <a:prstGeom prst="line">
            <a:avLst/>
          </a:prstGeom>
          <a:ln>
            <a:solidFill>
              <a:srgbClr val="C0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a:defRPr/>
            </a:pPr>
            <a:endParaRPr lang="zh-CN" altLang="en-US" noProof="1"/>
          </a:p>
        </p:txBody>
      </p:sp>
      <p:sp>
        <p:nvSpPr>
          <p:cNvPr id="22" name="直接连接符 21"/>
          <p:cNvSpPr/>
          <p:nvPr/>
        </p:nvSpPr>
        <p:spPr>
          <a:xfrm flipV="1">
            <a:off x="6462966" y="1749519"/>
            <a:ext cx="2209800" cy="3124200"/>
          </a:xfrm>
          <a:prstGeom prst="line">
            <a:avLst/>
          </a:prstGeom>
          <a:ln>
            <a:solidFill>
              <a:srgbClr val="C00000"/>
            </a:solidFill>
            <a:prstDash val="dash"/>
            <a:headEnd type="none" w="med" len="med"/>
            <a:tailEnd type="triangle" w="lg" len="lg"/>
          </a:ln>
        </p:spPr>
        <p:style>
          <a:lnRef idx="3">
            <a:schemeClr val="dk1"/>
          </a:lnRef>
          <a:fillRef idx="0">
            <a:schemeClr val="dk1"/>
          </a:fillRef>
          <a:effectRef idx="2">
            <a:schemeClr val="dk1"/>
          </a:effectRef>
          <a:fontRef idx="minor">
            <a:schemeClr val="tx1"/>
          </a:fontRef>
        </p:style>
        <p:txBody>
          <a:bodyPr/>
          <a:lstStyle/>
          <a:p>
            <a:pPr>
              <a:defRPr/>
            </a:pPr>
            <a:endParaRPr lang="zh-CN" altLang="en-US" noProof="1"/>
          </a:p>
        </p:txBody>
      </p:sp>
      <p:sp>
        <p:nvSpPr>
          <p:cNvPr id="23" name="任意多边形 11273"/>
          <p:cNvSpPr>
            <a:spLocks noChangeArrowheads="1"/>
          </p:cNvSpPr>
          <p:nvPr/>
        </p:nvSpPr>
        <p:spPr bwMode="auto">
          <a:xfrm flipV="1">
            <a:off x="5781929" y="4867369"/>
            <a:ext cx="682625" cy="158750"/>
          </a:xfrm>
          <a:custGeom>
            <a:avLst/>
            <a:gdLst>
              <a:gd name="T0" fmla="*/ 0 w 43011"/>
              <a:gd name="T1" fmla="*/ 18791 h 21600"/>
              <a:gd name="T2" fmla="*/ 21417 w 43011"/>
              <a:gd name="T3" fmla="*/ 0 h 21600"/>
              <a:gd name="T4" fmla="*/ 43011 w 43011"/>
              <a:gd name="T5" fmla="*/ 21069 h 21600"/>
              <a:gd name="T6" fmla="*/ 43010 w 43011"/>
              <a:gd name="T7" fmla="*/ 21072 h 21600"/>
              <a:gd name="T8" fmla="*/ 38188 w 43011"/>
              <a:gd name="T9" fmla="*/ 13372 h 21600"/>
              <a:gd name="T10" fmla="*/ 59696 w 43011"/>
              <a:gd name="T11" fmla="*/ 1168 h 21600"/>
              <a:gd name="T12" fmla="*/ 81204 w 43011"/>
              <a:gd name="T13" fmla="*/ 13372 h 21600"/>
              <a:gd name="T14" fmla="*/ 67642 w 43011"/>
              <a:gd name="T15" fmla="*/ 24716 h 21600"/>
              <a:gd name="T16" fmla="*/ 0 w 43011"/>
              <a:gd name="T17" fmla="*/ 18791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11" h="21600" fill="none">
                <a:moveTo>
                  <a:pt x="0" y="18791"/>
                </a:moveTo>
                <a:cubicBezTo>
                  <a:pt x="1380" y="8184"/>
                  <a:pt x="10443" y="0"/>
                  <a:pt x="21417" y="0"/>
                </a:cubicBezTo>
                <a:cubicBezTo>
                  <a:pt x="33170" y="0"/>
                  <a:pt x="42730" y="9387"/>
                  <a:pt x="43011" y="21069"/>
                </a:cubicBezTo>
              </a:path>
              <a:path w="43011" h="21600" stroke="0">
                <a:moveTo>
                  <a:pt x="43010" y="21072"/>
                </a:moveTo>
                <a:cubicBezTo>
                  <a:pt x="39995" y="18972"/>
                  <a:pt x="38188" y="16292"/>
                  <a:pt x="38188" y="13372"/>
                </a:cubicBezTo>
                <a:cubicBezTo>
                  <a:pt x="38188" y="6632"/>
                  <a:pt x="47817" y="1168"/>
                  <a:pt x="59696" y="1168"/>
                </a:cubicBezTo>
                <a:cubicBezTo>
                  <a:pt x="71575" y="1168"/>
                  <a:pt x="81204" y="6632"/>
                  <a:pt x="81204" y="13372"/>
                </a:cubicBezTo>
                <a:cubicBezTo>
                  <a:pt x="81204" y="18520"/>
                  <a:pt x="75586" y="22924"/>
                  <a:pt x="67642" y="24716"/>
                </a:cubicBezTo>
                <a:lnTo>
                  <a:pt x="0" y="18791"/>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直接连接符 11274"/>
          <p:cNvSpPr>
            <a:spLocks noChangeShapeType="1"/>
          </p:cNvSpPr>
          <p:nvPr/>
        </p:nvSpPr>
        <p:spPr bwMode="auto">
          <a:xfrm>
            <a:off x="3643566" y="2206719"/>
            <a:ext cx="5029200"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11275"/>
          <p:cNvSpPr>
            <a:spLocks noChangeShapeType="1"/>
          </p:cNvSpPr>
          <p:nvPr/>
        </p:nvSpPr>
        <p:spPr bwMode="auto">
          <a:xfrm>
            <a:off x="4253166" y="3121119"/>
            <a:ext cx="3733800"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11276"/>
          <p:cNvSpPr>
            <a:spLocks noChangeShapeType="1"/>
          </p:cNvSpPr>
          <p:nvPr/>
        </p:nvSpPr>
        <p:spPr bwMode="auto">
          <a:xfrm>
            <a:off x="4862766" y="4035519"/>
            <a:ext cx="2514600"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7" name="直接连接符 11277"/>
          <p:cNvSpPr>
            <a:spLocks noChangeShapeType="1"/>
          </p:cNvSpPr>
          <p:nvPr/>
        </p:nvSpPr>
        <p:spPr bwMode="auto">
          <a:xfrm>
            <a:off x="5519991" y="4962619"/>
            <a:ext cx="1143000"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8" name="流程图: 合并 11279"/>
          <p:cNvSpPr>
            <a:spLocks noChangeArrowheads="1"/>
          </p:cNvSpPr>
          <p:nvPr/>
        </p:nvSpPr>
        <p:spPr bwMode="auto">
          <a:xfrm>
            <a:off x="3675316" y="2387694"/>
            <a:ext cx="4800600" cy="3444875"/>
          </a:xfrm>
          <a:prstGeom prst="flowChartMerge">
            <a:avLst/>
          </a:prstGeom>
          <a:gradFill rotWithShape="1">
            <a:gsLst>
              <a:gs pos="0">
                <a:srgbClr val="C0C0C0">
                  <a:alpha val="0"/>
                </a:srgbClr>
              </a:gs>
              <a:gs pos="100000">
                <a:srgbClr val="59595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b="0"/>
          </a:p>
        </p:txBody>
      </p:sp>
      <p:sp>
        <p:nvSpPr>
          <p:cNvPr id="29" name="文本框 11281"/>
          <p:cNvSpPr txBox="1">
            <a:spLocks noChangeArrowheads="1"/>
          </p:cNvSpPr>
          <p:nvPr/>
        </p:nvSpPr>
        <p:spPr bwMode="auto">
          <a:xfrm>
            <a:off x="5777166" y="3578319"/>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C00000"/>
                </a:solidFill>
              </a:rPr>
              <a:t>时间</a:t>
            </a:r>
          </a:p>
        </p:txBody>
      </p:sp>
      <p:sp>
        <p:nvSpPr>
          <p:cNvPr id="30" name="文本框 11282"/>
          <p:cNvSpPr txBox="1">
            <a:spLocks noChangeArrowheads="1"/>
          </p:cNvSpPr>
          <p:nvPr/>
        </p:nvSpPr>
        <p:spPr bwMode="auto">
          <a:xfrm>
            <a:off x="1429342" y="1749519"/>
            <a:ext cx="203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用户需求和</a:t>
            </a:r>
          </a:p>
          <a:p>
            <a:pPr algn="ctr"/>
            <a:r>
              <a:rPr lang="zh-CN" altLang="en-US" sz="2400" dirty="0">
                <a:latin typeface="微软雅黑" panose="020B0503020204020204" pitchFamily="34" charset="-122"/>
                <a:ea typeface="微软雅黑" panose="020B0503020204020204" pitchFamily="34" charset="-122"/>
              </a:rPr>
              <a:t>验收测试计划</a:t>
            </a:r>
          </a:p>
        </p:txBody>
      </p:sp>
      <p:sp>
        <p:nvSpPr>
          <p:cNvPr id="31" name="文本框 11283"/>
          <p:cNvSpPr txBox="1">
            <a:spLocks noChangeArrowheads="1"/>
          </p:cNvSpPr>
          <p:nvPr/>
        </p:nvSpPr>
        <p:spPr bwMode="auto">
          <a:xfrm>
            <a:off x="8787066" y="1978119"/>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验收测试</a:t>
            </a:r>
          </a:p>
        </p:txBody>
      </p:sp>
      <p:sp>
        <p:nvSpPr>
          <p:cNvPr id="32" name="文本框 11284"/>
          <p:cNvSpPr txBox="1">
            <a:spLocks noChangeArrowheads="1"/>
          </p:cNvSpPr>
          <p:nvPr/>
        </p:nvSpPr>
        <p:spPr bwMode="auto">
          <a:xfrm>
            <a:off x="8177466" y="2892519"/>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系统测试</a:t>
            </a:r>
          </a:p>
        </p:txBody>
      </p:sp>
      <p:sp>
        <p:nvSpPr>
          <p:cNvPr id="33" name="文本框 11285"/>
          <p:cNvSpPr txBox="1">
            <a:spLocks noChangeArrowheads="1"/>
          </p:cNvSpPr>
          <p:nvPr/>
        </p:nvSpPr>
        <p:spPr bwMode="auto">
          <a:xfrm>
            <a:off x="7529766" y="3730719"/>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集成测试</a:t>
            </a:r>
          </a:p>
        </p:txBody>
      </p:sp>
      <p:sp>
        <p:nvSpPr>
          <p:cNvPr id="34" name="文本框 11286"/>
          <p:cNvSpPr txBox="1">
            <a:spLocks noChangeArrowheads="1"/>
          </p:cNvSpPr>
          <p:nvPr/>
        </p:nvSpPr>
        <p:spPr bwMode="auto">
          <a:xfrm>
            <a:off x="6843966" y="4721319"/>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单元测试</a:t>
            </a:r>
          </a:p>
        </p:txBody>
      </p:sp>
      <p:sp>
        <p:nvSpPr>
          <p:cNvPr id="35" name="文本框 11287"/>
          <p:cNvSpPr txBox="1">
            <a:spLocks noChangeArrowheads="1"/>
          </p:cNvSpPr>
          <p:nvPr/>
        </p:nvSpPr>
        <p:spPr bwMode="auto">
          <a:xfrm>
            <a:off x="2038942" y="2679794"/>
            <a:ext cx="203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功能性需求和</a:t>
            </a:r>
          </a:p>
          <a:p>
            <a:pPr algn="ctr"/>
            <a:r>
              <a:rPr lang="zh-CN" altLang="en-US" sz="2400" dirty="0">
                <a:latin typeface="微软雅黑" panose="020B0503020204020204" pitchFamily="34" charset="-122"/>
                <a:ea typeface="微软雅黑" panose="020B0503020204020204" pitchFamily="34" charset="-122"/>
              </a:rPr>
              <a:t>系统测试计划</a:t>
            </a:r>
          </a:p>
        </p:txBody>
      </p:sp>
      <p:sp>
        <p:nvSpPr>
          <p:cNvPr id="36" name="文本框 11288"/>
          <p:cNvSpPr txBox="1">
            <a:spLocks noChangeArrowheads="1"/>
          </p:cNvSpPr>
          <p:nvPr/>
        </p:nvSpPr>
        <p:spPr bwMode="auto">
          <a:xfrm>
            <a:off x="2683466" y="3578319"/>
            <a:ext cx="203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体系结构和</a:t>
            </a:r>
          </a:p>
          <a:p>
            <a:pPr algn="ctr"/>
            <a:r>
              <a:rPr lang="zh-CN" altLang="en-US" sz="2400" dirty="0">
                <a:latin typeface="微软雅黑" panose="020B0503020204020204" pitchFamily="34" charset="-122"/>
                <a:ea typeface="微软雅黑" panose="020B0503020204020204" pitchFamily="34" charset="-122"/>
              </a:rPr>
              <a:t>集成测试计划</a:t>
            </a:r>
          </a:p>
        </p:txBody>
      </p:sp>
      <p:sp>
        <p:nvSpPr>
          <p:cNvPr id="37" name="文本框 11289"/>
          <p:cNvSpPr txBox="1">
            <a:spLocks noChangeArrowheads="1"/>
          </p:cNvSpPr>
          <p:nvPr/>
        </p:nvSpPr>
        <p:spPr bwMode="auto">
          <a:xfrm>
            <a:off x="3293066" y="4660994"/>
            <a:ext cx="203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详细设计和</a:t>
            </a:r>
          </a:p>
          <a:p>
            <a:pPr algn="ctr"/>
            <a:r>
              <a:rPr lang="zh-CN" altLang="en-US" sz="2400" dirty="0">
                <a:latin typeface="微软雅黑" panose="020B0503020204020204" pitchFamily="34" charset="-122"/>
                <a:ea typeface="微软雅黑" panose="020B0503020204020204" pitchFamily="34" charset="-122"/>
              </a:rPr>
              <a:t>单元测试计划</a:t>
            </a:r>
          </a:p>
        </p:txBody>
      </p:sp>
      <p:sp>
        <p:nvSpPr>
          <p:cNvPr id="38" name="文本框 11290"/>
          <p:cNvSpPr txBox="1">
            <a:spLocks noChangeArrowheads="1"/>
          </p:cNvSpPr>
          <p:nvPr/>
        </p:nvSpPr>
        <p:spPr bwMode="auto">
          <a:xfrm>
            <a:off x="5700966" y="5788119"/>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编码</a:t>
            </a:r>
          </a:p>
        </p:txBody>
      </p:sp>
      <p:sp>
        <p:nvSpPr>
          <p:cNvPr id="39" name="文本框 67"/>
          <p:cNvSpPr>
            <a:spLocks noChangeArrowheads="1"/>
          </p:cNvSpPr>
          <p:nvPr/>
        </p:nvSpPr>
        <p:spPr bwMode="auto">
          <a:xfrm>
            <a:off x="2195471" y="6261928"/>
            <a:ext cx="73916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图</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5.2  </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软件开发的</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V</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字模型将早期测试计划和测试设计结合起来</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dirty="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15</a:t>
            </a:fld>
            <a:endParaRPr lang="zh-CN" altLang="en-US" sz="1800" dirty="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1" name="文本框 67">
            <a:extLst>
              <a:ext uri="{FF2B5EF4-FFF2-40B4-BE49-F238E27FC236}">
                <a16:creationId xmlns:a16="http://schemas.microsoft.com/office/drawing/2014/main" id="{CB921307-0427-4605-BB5E-240B94FF7EA1}"/>
              </a:ext>
            </a:extLst>
          </p:cNvPr>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5.1.2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问题避免的主要手段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ppt_x</p:attrName>
                                        </p:attrNameLst>
                                      </p:cBhvr>
                                      <p:tavLst>
                                        <p:tav tm="0">
                                          <p:val>
                                            <p:strVal val="#ppt_x+#ppt_w*1.125000"/>
                                          </p:val>
                                        </p:tav>
                                        <p:tav tm="100000">
                                          <p:val>
                                            <p:strVal val="#ppt_x"/>
                                          </p:val>
                                        </p:tav>
                                      </p:tavLst>
                                    </p:anim>
                                    <p:animEffect transition="in" filter="wipe(left)">
                                      <p:cBhvr>
                                        <p:cTn id="8" dur="500"/>
                                        <p:tgtEl>
                                          <p:spTgt spid="39"/>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p:tgtEl>
                                          <p:spTgt spid="41"/>
                                        </p:tgtEl>
                                        <p:attrNameLst>
                                          <p:attrName>ppt_x</p:attrName>
                                        </p:attrNameLst>
                                      </p:cBhvr>
                                      <p:tavLst>
                                        <p:tav tm="0">
                                          <p:val>
                                            <p:strVal val="#ppt_x+#ppt_w*1.125000"/>
                                          </p:val>
                                        </p:tav>
                                        <p:tav tm="100000">
                                          <p:val>
                                            <p:strVal val="#ppt_x"/>
                                          </p:val>
                                        </p:tav>
                                      </p:tavLst>
                                    </p:anim>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39" y="368935"/>
            <a:ext cx="3580337"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5.1</a:t>
            </a:r>
            <a:r>
              <a:rPr lang="zh-CN" altLang="en-US" sz="2400" b="1" dirty="0">
                <a:solidFill>
                  <a:srgbClr val="000000"/>
                </a:solidFill>
                <a:latin typeface="微软雅黑" panose="020B0503020204020204" pitchFamily="34" charset="-122"/>
                <a:ea typeface="微软雅黑" panose="020B0503020204020204" pitchFamily="34" charset="-122"/>
              </a:rPr>
              <a:t>需求验证的提出</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dirty="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16</a:t>
            </a:fld>
            <a:endParaRPr lang="zh-CN" altLang="en-US" sz="1800" dirty="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8" name="组合 17">
            <a:extLst>
              <a:ext uri="{FF2B5EF4-FFF2-40B4-BE49-F238E27FC236}">
                <a16:creationId xmlns:a16="http://schemas.microsoft.com/office/drawing/2014/main" id="{EF51C8E3-27F5-4DA5-9A65-92462EAEE996}"/>
              </a:ext>
            </a:extLst>
          </p:cNvPr>
          <p:cNvGrpSpPr/>
          <p:nvPr/>
        </p:nvGrpSpPr>
        <p:grpSpPr>
          <a:xfrm>
            <a:off x="6541533" y="1600020"/>
            <a:ext cx="4548796" cy="4445651"/>
            <a:chOff x="6805004" y="1600020"/>
            <a:chExt cx="4548796" cy="4445651"/>
          </a:xfrm>
        </p:grpSpPr>
        <p:cxnSp>
          <p:nvCxnSpPr>
            <p:cNvPr id="70" name="直接连接符 69">
              <a:extLst>
                <a:ext uri="{FF2B5EF4-FFF2-40B4-BE49-F238E27FC236}">
                  <a16:creationId xmlns:a16="http://schemas.microsoft.com/office/drawing/2014/main" id="{2EBF4DFC-19DB-4242-8A8F-09F93CB2C8F8}"/>
                </a:ext>
              </a:extLst>
            </p:cNvPr>
            <p:cNvCxnSpPr>
              <a:cxnSpLocks/>
            </p:cNvCxnSpPr>
            <p:nvPr/>
          </p:nvCxnSpPr>
          <p:spPr>
            <a:xfrm>
              <a:off x="6805004" y="2322179"/>
              <a:ext cx="4548796" cy="0"/>
            </a:xfrm>
            <a:prstGeom prst="line">
              <a:avLst/>
            </a:prstGeom>
            <a:noFill/>
            <a:ln w="9525" cap="flat" cmpd="sng" algn="ctr">
              <a:solidFill>
                <a:srgbClr val="838383"/>
              </a:solidFill>
              <a:prstDash val="solid"/>
            </a:ln>
            <a:effectLst/>
          </p:spPr>
        </p:cxnSp>
        <p:grpSp>
          <p:nvGrpSpPr>
            <p:cNvPr id="12" name="组合 11">
              <a:extLst>
                <a:ext uri="{FF2B5EF4-FFF2-40B4-BE49-F238E27FC236}">
                  <a16:creationId xmlns:a16="http://schemas.microsoft.com/office/drawing/2014/main" id="{A03E1A78-5A75-46E6-AC4D-D79B6F17B628}"/>
                </a:ext>
              </a:extLst>
            </p:cNvPr>
            <p:cNvGrpSpPr/>
            <p:nvPr/>
          </p:nvGrpSpPr>
          <p:grpSpPr>
            <a:xfrm>
              <a:off x="6805004" y="1600020"/>
              <a:ext cx="4548796" cy="4445651"/>
              <a:chOff x="7694718" y="1581237"/>
              <a:chExt cx="2593296" cy="4445651"/>
            </a:xfrm>
          </p:grpSpPr>
          <p:sp>
            <p:nvSpPr>
              <p:cNvPr id="69" name="圆角矩形 9">
                <a:extLst>
                  <a:ext uri="{FF2B5EF4-FFF2-40B4-BE49-F238E27FC236}">
                    <a16:creationId xmlns:a16="http://schemas.microsoft.com/office/drawing/2014/main" id="{D9F19900-CE9B-4F62-975A-7C5D84F561CC}"/>
                  </a:ext>
                </a:extLst>
              </p:cNvPr>
              <p:cNvSpPr/>
              <p:nvPr/>
            </p:nvSpPr>
            <p:spPr>
              <a:xfrm>
                <a:off x="7694718" y="1581237"/>
                <a:ext cx="2593296" cy="4445651"/>
              </a:xfrm>
              <a:prstGeom prst="roundRect">
                <a:avLst>
                  <a:gd name="adj" fmla="val 5477"/>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72" name="矩形 71">
                <a:extLst>
                  <a:ext uri="{FF2B5EF4-FFF2-40B4-BE49-F238E27FC236}">
                    <a16:creationId xmlns:a16="http://schemas.microsoft.com/office/drawing/2014/main" id="{C2033645-F119-4F3B-B1E1-B578A15653B7}"/>
                  </a:ext>
                </a:extLst>
              </p:cNvPr>
              <p:cNvSpPr/>
              <p:nvPr/>
            </p:nvSpPr>
            <p:spPr>
              <a:xfrm>
                <a:off x="7761876" y="2275394"/>
                <a:ext cx="2458980" cy="3690737"/>
              </a:xfrm>
              <a:prstGeom prst="rect">
                <a:avLst/>
              </a:prstGeom>
            </p:spPr>
            <p:txBody>
              <a:bodyPr wrap="square" lIns="68880" tIns="34440" rIns="68880" bIns="34440">
                <a:spAutoFit/>
              </a:bodyPr>
              <a:lstStyle/>
              <a:p>
                <a:pPr>
                  <a:lnSpc>
                    <a:spcPct val="150000"/>
                  </a:lnSpc>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根据用户需求所要求的产品特性写出黑盒功能测试用例。客户通过使用测试用例以确认是否达到了期望的要求。还要从测试用例追溯回功能需求以确保没有需求被疏忽，并且确保所有测试结果与测试用例相一致。同时，要使用测试用例来验证需求模型的正确性，如对话框图和原型等。 </a:t>
                </a:r>
              </a:p>
            </p:txBody>
          </p:sp>
        </p:grpSp>
        <p:grpSp>
          <p:nvGrpSpPr>
            <p:cNvPr id="6" name="组合 5">
              <a:extLst>
                <a:ext uri="{FF2B5EF4-FFF2-40B4-BE49-F238E27FC236}">
                  <a16:creationId xmlns:a16="http://schemas.microsoft.com/office/drawing/2014/main" id="{35A490F5-F0F2-4E04-B434-F919055AADAD}"/>
                </a:ext>
              </a:extLst>
            </p:cNvPr>
            <p:cNvGrpSpPr/>
            <p:nvPr/>
          </p:nvGrpSpPr>
          <p:grpSpPr>
            <a:xfrm>
              <a:off x="7887918" y="1600020"/>
              <a:ext cx="2382969" cy="707886"/>
              <a:chOff x="3529804" y="1600020"/>
              <a:chExt cx="2382969" cy="707886"/>
            </a:xfrm>
          </p:grpSpPr>
          <p:sp>
            <p:nvSpPr>
              <p:cNvPr id="71" name="TextBox 9">
                <a:extLst>
                  <a:ext uri="{FF2B5EF4-FFF2-40B4-BE49-F238E27FC236}">
                    <a16:creationId xmlns:a16="http://schemas.microsoft.com/office/drawing/2014/main" id="{9151F8EE-E288-4103-A769-503BCC6D04ED}"/>
                  </a:ext>
                </a:extLst>
              </p:cNvPr>
              <p:cNvSpPr txBox="1"/>
              <p:nvPr/>
            </p:nvSpPr>
            <p:spPr>
              <a:xfrm>
                <a:off x="4002717" y="1600020"/>
                <a:ext cx="1910056" cy="707886"/>
              </a:xfrm>
              <a:prstGeom prst="rect">
                <a:avLst/>
              </a:prstGeom>
              <a:noFill/>
            </p:spPr>
            <p:txBody>
              <a:bodyPr wrap="square" rtlCol="0">
                <a:spAutoFit/>
              </a:bodyPr>
              <a:lstStyle/>
              <a:p>
                <a:pPr>
                  <a:defRPr/>
                </a:pPr>
                <a:r>
                  <a:rPr lang="zh-CN" altLang="en-US" sz="2000" b="1" dirty="0">
                    <a:latin typeface="宋体" panose="02010600030101010101" pitchFamily="2" charset="-122"/>
                    <a:ea typeface="宋体" panose="02010600030101010101" pitchFamily="2" charset="-122"/>
                  </a:rPr>
                  <a:t>以需求为依据编写测试用例</a:t>
                </a:r>
              </a:p>
            </p:txBody>
          </p:sp>
          <p:sp>
            <p:nvSpPr>
              <p:cNvPr id="87" name="iconfont-1108-834282">
                <a:extLst>
                  <a:ext uri="{FF2B5EF4-FFF2-40B4-BE49-F238E27FC236}">
                    <a16:creationId xmlns:a16="http://schemas.microsoft.com/office/drawing/2014/main" id="{13D95DF9-4467-48FA-9302-5143E7950619}"/>
                  </a:ext>
                </a:extLst>
              </p:cNvPr>
              <p:cNvSpPr/>
              <p:nvPr/>
            </p:nvSpPr>
            <p:spPr>
              <a:xfrm>
                <a:off x="3529804" y="1665709"/>
                <a:ext cx="398453" cy="609685"/>
              </a:xfrm>
              <a:custGeom>
                <a:avLst/>
                <a:gdLst>
                  <a:gd name="T0" fmla="*/ 1655 w 8366"/>
                  <a:gd name="T1" fmla="*/ 11072 h 12800"/>
                  <a:gd name="T2" fmla="*/ 0 w 8366"/>
                  <a:gd name="T3" fmla="*/ 12551 h 12800"/>
                  <a:gd name="T4" fmla="*/ 406 w 8366"/>
                  <a:gd name="T5" fmla="*/ 7983 h 12800"/>
                  <a:gd name="T6" fmla="*/ 454 w 8366"/>
                  <a:gd name="T7" fmla="*/ 7657 h 12800"/>
                  <a:gd name="T8" fmla="*/ 569 w 8366"/>
                  <a:gd name="T9" fmla="*/ 7426 h 12800"/>
                  <a:gd name="T10" fmla="*/ 852 w 8366"/>
                  <a:gd name="T11" fmla="*/ 7157 h 12800"/>
                  <a:gd name="T12" fmla="*/ 1365 w 8366"/>
                  <a:gd name="T13" fmla="*/ 6659 h 12800"/>
                  <a:gd name="T14" fmla="*/ 1999 w 8366"/>
                  <a:gd name="T15" fmla="*/ 7330 h 12800"/>
                  <a:gd name="T16" fmla="*/ 1655 w 8366"/>
                  <a:gd name="T17" fmla="*/ 11072 h 12800"/>
                  <a:gd name="T18" fmla="*/ 5989 w 8366"/>
                  <a:gd name="T19" fmla="*/ 11264 h 12800"/>
                  <a:gd name="T20" fmla="*/ 6690 w 8366"/>
                  <a:gd name="T21" fmla="*/ 12032 h 12800"/>
                  <a:gd name="T22" fmla="*/ 5855 w 8366"/>
                  <a:gd name="T23" fmla="*/ 12800 h 12800"/>
                  <a:gd name="T24" fmla="*/ 213 w 8366"/>
                  <a:gd name="T25" fmla="*/ 12800 h 12800"/>
                  <a:gd name="T26" fmla="*/ 1940 w 8366"/>
                  <a:gd name="T27" fmla="*/ 11264 h 12800"/>
                  <a:gd name="T28" fmla="*/ 5989 w 8366"/>
                  <a:gd name="T29" fmla="*/ 11264 h 12800"/>
                  <a:gd name="T30" fmla="*/ 6414 w 8366"/>
                  <a:gd name="T31" fmla="*/ 6908 h 12800"/>
                  <a:gd name="T32" fmla="*/ 5593 w 8366"/>
                  <a:gd name="T33" fmla="*/ 7177 h 12800"/>
                  <a:gd name="T34" fmla="*/ 2293 w 8366"/>
                  <a:gd name="T35" fmla="*/ 7177 h 12800"/>
                  <a:gd name="T36" fmla="*/ 1594 w 8366"/>
                  <a:gd name="T37" fmla="*/ 6429 h 12800"/>
                  <a:gd name="T38" fmla="*/ 2140 w 8366"/>
                  <a:gd name="T39" fmla="*/ 5872 h 12800"/>
                  <a:gd name="T40" fmla="*/ 2394 w 8366"/>
                  <a:gd name="T41" fmla="*/ 5699 h 12800"/>
                  <a:gd name="T42" fmla="*/ 2657 w 8366"/>
                  <a:gd name="T43" fmla="*/ 5642 h 12800"/>
                  <a:gd name="T44" fmla="*/ 2964 w 8366"/>
                  <a:gd name="T45" fmla="*/ 5642 h 12800"/>
                  <a:gd name="T46" fmla="*/ 6284 w 8366"/>
                  <a:gd name="T47" fmla="*/ 5642 h 12800"/>
                  <a:gd name="T48" fmla="*/ 6983 w 8366"/>
                  <a:gd name="T49" fmla="*/ 6391 h 12800"/>
                  <a:gd name="T50" fmla="*/ 6414 w 8366"/>
                  <a:gd name="T51" fmla="*/ 6908 h 12800"/>
                  <a:gd name="T52" fmla="*/ 2567 w 8366"/>
                  <a:gd name="T53" fmla="*/ 1536 h 12800"/>
                  <a:gd name="T54" fmla="*/ 1868 w 8366"/>
                  <a:gd name="T55" fmla="*/ 787 h 12800"/>
                  <a:gd name="T56" fmla="*/ 2682 w 8366"/>
                  <a:gd name="T57" fmla="*/ 0 h 12800"/>
                  <a:gd name="T58" fmla="*/ 6597 w 8366"/>
                  <a:gd name="T59" fmla="*/ 0 h 12800"/>
                  <a:gd name="T60" fmla="*/ 7375 w 8366"/>
                  <a:gd name="T61" fmla="*/ 345 h 12800"/>
                  <a:gd name="T62" fmla="*/ 7632 w 8366"/>
                  <a:gd name="T63" fmla="*/ 653 h 12800"/>
                  <a:gd name="T64" fmla="*/ 6654 w 8366"/>
                  <a:gd name="T65" fmla="*/ 1536 h 12800"/>
                  <a:gd name="T66" fmla="*/ 2567 w 8366"/>
                  <a:gd name="T67" fmla="*/ 1536 h 12800"/>
                  <a:gd name="T68" fmla="*/ 6849 w 8366"/>
                  <a:gd name="T69" fmla="*/ 1785 h 12800"/>
                  <a:gd name="T70" fmla="*/ 7846 w 8366"/>
                  <a:gd name="T71" fmla="*/ 902 h 12800"/>
                  <a:gd name="T72" fmla="*/ 8186 w 8366"/>
                  <a:gd name="T73" fmla="*/ 1286 h 12800"/>
                  <a:gd name="T74" fmla="*/ 8325 w 8366"/>
                  <a:gd name="T75" fmla="*/ 1554 h 12800"/>
                  <a:gd name="T76" fmla="*/ 8359 w 8366"/>
                  <a:gd name="T77" fmla="*/ 1727 h 12800"/>
                  <a:gd name="T78" fmla="*/ 8355 w 8366"/>
                  <a:gd name="T79" fmla="*/ 2111 h 12800"/>
                  <a:gd name="T80" fmla="*/ 8085 w 8366"/>
                  <a:gd name="T81" fmla="*/ 4951 h 12800"/>
                  <a:gd name="T82" fmla="*/ 7746 w 8366"/>
                  <a:gd name="T83" fmla="*/ 5680 h 12800"/>
                  <a:gd name="T84" fmla="*/ 7214 w 8366"/>
                  <a:gd name="T85" fmla="*/ 6179 h 12800"/>
                  <a:gd name="T86" fmla="*/ 6517 w 8366"/>
                  <a:gd name="T87" fmla="*/ 5450 h 12800"/>
                  <a:gd name="T88" fmla="*/ 6849 w 8366"/>
                  <a:gd name="T89" fmla="*/ 178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66" h="12800">
                    <a:moveTo>
                      <a:pt x="1655" y="11072"/>
                    </a:moveTo>
                    <a:lnTo>
                      <a:pt x="0" y="12551"/>
                    </a:lnTo>
                    <a:lnTo>
                      <a:pt x="406" y="7983"/>
                    </a:lnTo>
                    <a:cubicBezTo>
                      <a:pt x="415" y="7868"/>
                      <a:pt x="425" y="7753"/>
                      <a:pt x="454" y="7657"/>
                    </a:cubicBezTo>
                    <a:cubicBezTo>
                      <a:pt x="485" y="7561"/>
                      <a:pt x="516" y="7484"/>
                      <a:pt x="569" y="7426"/>
                    </a:cubicBezTo>
                    <a:cubicBezTo>
                      <a:pt x="569" y="7426"/>
                      <a:pt x="676" y="7330"/>
                      <a:pt x="852" y="7157"/>
                    </a:cubicBezTo>
                    <a:lnTo>
                      <a:pt x="1365" y="6659"/>
                    </a:lnTo>
                    <a:lnTo>
                      <a:pt x="1999" y="7330"/>
                    </a:lnTo>
                    <a:lnTo>
                      <a:pt x="1655" y="11072"/>
                    </a:lnTo>
                    <a:close/>
                    <a:moveTo>
                      <a:pt x="5989" y="11264"/>
                    </a:moveTo>
                    <a:lnTo>
                      <a:pt x="6690" y="12032"/>
                    </a:lnTo>
                    <a:lnTo>
                      <a:pt x="5855" y="12800"/>
                    </a:lnTo>
                    <a:lnTo>
                      <a:pt x="213" y="12800"/>
                    </a:lnTo>
                    <a:lnTo>
                      <a:pt x="1940" y="11264"/>
                    </a:lnTo>
                    <a:lnTo>
                      <a:pt x="5989" y="11264"/>
                    </a:lnTo>
                    <a:close/>
                    <a:moveTo>
                      <a:pt x="6414" y="6908"/>
                    </a:moveTo>
                    <a:cubicBezTo>
                      <a:pt x="6202" y="7119"/>
                      <a:pt x="6034" y="7177"/>
                      <a:pt x="5593" y="7177"/>
                    </a:cubicBezTo>
                    <a:lnTo>
                      <a:pt x="2293" y="7177"/>
                    </a:lnTo>
                    <a:lnTo>
                      <a:pt x="1594" y="6429"/>
                    </a:lnTo>
                    <a:lnTo>
                      <a:pt x="2140" y="5872"/>
                    </a:lnTo>
                    <a:cubicBezTo>
                      <a:pt x="2211" y="5796"/>
                      <a:pt x="2301" y="5738"/>
                      <a:pt x="2394" y="5699"/>
                    </a:cubicBezTo>
                    <a:cubicBezTo>
                      <a:pt x="2486" y="5661"/>
                      <a:pt x="2561" y="5642"/>
                      <a:pt x="2657" y="5642"/>
                    </a:cubicBezTo>
                    <a:lnTo>
                      <a:pt x="2964" y="5642"/>
                    </a:lnTo>
                    <a:lnTo>
                      <a:pt x="6284" y="5642"/>
                    </a:lnTo>
                    <a:lnTo>
                      <a:pt x="6983" y="6391"/>
                    </a:lnTo>
                    <a:lnTo>
                      <a:pt x="6414" y="6908"/>
                    </a:lnTo>
                    <a:close/>
                    <a:moveTo>
                      <a:pt x="2567" y="1536"/>
                    </a:moveTo>
                    <a:lnTo>
                      <a:pt x="1868" y="787"/>
                    </a:lnTo>
                    <a:lnTo>
                      <a:pt x="2682" y="0"/>
                    </a:lnTo>
                    <a:lnTo>
                      <a:pt x="6597" y="0"/>
                    </a:lnTo>
                    <a:cubicBezTo>
                      <a:pt x="6980" y="0"/>
                      <a:pt x="7161" y="96"/>
                      <a:pt x="7375" y="345"/>
                    </a:cubicBezTo>
                    <a:lnTo>
                      <a:pt x="7632" y="653"/>
                    </a:lnTo>
                    <a:lnTo>
                      <a:pt x="6654" y="1536"/>
                    </a:lnTo>
                    <a:lnTo>
                      <a:pt x="2567" y="1536"/>
                    </a:lnTo>
                    <a:close/>
                    <a:moveTo>
                      <a:pt x="6849" y="1785"/>
                    </a:moveTo>
                    <a:lnTo>
                      <a:pt x="7846" y="902"/>
                    </a:lnTo>
                    <a:lnTo>
                      <a:pt x="8186" y="1286"/>
                    </a:lnTo>
                    <a:cubicBezTo>
                      <a:pt x="8228" y="1324"/>
                      <a:pt x="8275" y="1420"/>
                      <a:pt x="8325" y="1554"/>
                    </a:cubicBezTo>
                    <a:cubicBezTo>
                      <a:pt x="8349" y="1612"/>
                      <a:pt x="8355" y="1670"/>
                      <a:pt x="8359" y="1727"/>
                    </a:cubicBezTo>
                    <a:cubicBezTo>
                      <a:pt x="8366" y="1804"/>
                      <a:pt x="8359" y="1938"/>
                      <a:pt x="8355" y="2111"/>
                    </a:cubicBezTo>
                    <a:lnTo>
                      <a:pt x="8085" y="4951"/>
                    </a:lnTo>
                    <a:cubicBezTo>
                      <a:pt x="8057" y="5297"/>
                      <a:pt x="7993" y="5431"/>
                      <a:pt x="7746" y="5680"/>
                    </a:cubicBezTo>
                    <a:lnTo>
                      <a:pt x="7214" y="6179"/>
                    </a:lnTo>
                    <a:lnTo>
                      <a:pt x="6517" y="5450"/>
                    </a:lnTo>
                    <a:lnTo>
                      <a:pt x="6849" y="17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cxnSp>
        <p:nvCxnSpPr>
          <p:cNvPr id="65" name="直接连接符 64">
            <a:extLst>
              <a:ext uri="{FF2B5EF4-FFF2-40B4-BE49-F238E27FC236}">
                <a16:creationId xmlns:a16="http://schemas.microsoft.com/office/drawing/2014/main" id="{BF1B3D2D-16D9-40EB-8568-BF962760D6F1}"/>
              </a:ext>
            </a:extLst>
          </p:cNvPr>
          <p:cNvCxnSpPr>
            <a:cxnSpLocks/>
          </p:cNvCxnSpPr>
          <p:nvPr/>
        </p:nvCxnSpPr>
        <p:spPr>
          <a:xfrm>
            <a:off x="1357246" y="2340963"/>
            <a:ext cx="4356975" cy="0"/>
          </a:xfrm>
          <a:prstGeom prst="line">
            <a:avLst/>
          </a:prstGeom>
          <a:noFill/>
          <a:ln w="9525" cap="flat" cmpd="sng" algn="ctr">
            <a:solidFill>
              <a:srgbClr val="454545"/>
            </a:solidFill>
            <a:prstDash val="solid"/>
          </a:ln>
          <a:effectLst/>
        </p:spPr>
      </p:cxnSp>
      <p:grpSp>
        <p:nvGrpSpPr>
          <p:cNvPr id="13" name="组合 12">
            <a:extLst>
              <a:ext uri="{FF2B5EF4-FFF2-40B4-BE49-F238E27FC236}">
                <a16:creationId xmlns:a16="http://schemas.microsoft.com/office/drawing/2014/main" id="{89423865-6182-4960-84DA-92FC02AFEEDC}"/>
              </a:ext>
            </a:extLst>
          </p:cNvPr>
          <p:cNvGrpSpPr/>
          <p:nvPr/>
        </p:nvGrpSpPr>
        <p:grpSpPr>
          <a:xfrm>
            <a:off x="1357247" y="1600020"/>
            <a:ext cx="4402639" cy="4445657"/>
            <a:chOff x="1357247" y="1600020"/>
            <a:chExt cx="4402639" cy="4445657"/>
          </a:xfrm>
        </p:grpSpPr>
        <p:grpSp>
          <p:nvGrpSpPr>
            <p:cNvPr id="8" name="组合 7">
              <a:extLst>
                <a:ext uri="{FF2B5EF4-FFF2-40B4-BE49-F238E27FC236}">
                  <a16:creationId xmlns:a16="http://schemas.microsoft.com/office/drawing/2014/main" id="{74D4B3C2-1227-499C-803A-F10C635584AF}"/>
                </a:ext>
              </a:extLst>
            </p:cNvPr>
            <p:cNvGrpSpPr/>
            <p:nvPr/>
          </p:nvGrpSpPr>
          <p:grpSpPr>
            <a:xfrm>
              <a:off x="1357247" y="1600020"/>
              <a:ext cx="4402639" cy="4445657"/>
              <a:chOff x="1357247" y="1600020"/>
              <a:chExt cx="2493634" cy="4445657"/>
            </a:xfrm>
          </p:grpSpPr>
          <p:sp>
            <p:nvSpPr>
              <p:cNvPr id="64" name="圆角矩形 4">
                <a:extLst>
                  <a:ext uri="{FF2B5EF4-FFF2-40B4-BE49-F238E27FC236}">
                    <a16:creationId xmlns:a16="http://schemas.microsoft.com/office/drawing/2014/main" id="{61F70258-7EBD-46EB-A523-EFB601FFD941}"/>
                  </a:ext>
                </a:extLst>
              </p:cNvPr>
              <p:cNvSpPr/>
              <p:nvPr/>
            </p:nvSpPr>
            <p:spPr>
              <a:xfrm>
                <a:off x="1357247" y="1600020"/>
                <a:ext cx="2467769" cy="4445657"/>
              </a:xfrm>
              <a:prstGeom prst="roundRect">
                <a:avLst>
                  <a:gd name="adj" fmla="val 5477"/>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67" name="矩形 66">
                <a:extLst>
                  <a:ext uri="{FF2B5EF4-FFF2-40B4-BE49-F238E27FC236}">
                    <a16:creationId xmlns:a16="http://schemas.microsoft.com/office/drawing/2014/main" id="{9EB2EBCE-98FB-46D9-95E4-39A4F4AC64D9}"/>
                  </a:ext>
                </a:extLst>
              </p:cNvPr>
              <p:cNvSpPr/>
              <p:nvPr/>
            </p:nvSpPr>
            <p:spPr>
              <a:xfrm>
                <a:off x="1383112" y="2308729"/>
                <a:ext cx="2467769" cy="3690737"/>
              </a:xfrm>
              <a:prstGeom prst="rect">
                <a:avLst/>
              </a:prstGeom>
            </p:spPr>
            <p:txBody>
              <a:bodyPr wrap="square" lIns="68880" tIns="34440" rIns="68880" bIns="34440">
                <a:spAutoFit/>
              </a:bodyPr>
              <a:lstStyle/>
              <a:p>
                <a:pPr>
                  <a:lnSpc>
                    <a:spcPct val="150000"/>
                  </a:lnSpc>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对需求文档进行正式审查是保证软件质量的很有效的方法。需求评审的首要任务就是验证需求是否充分并正确的反映了用户的需求。</a:t>
                </a:r>
              </a:p>
              <a:p>
                <a:pPr>
                  <a:lnSpc>
                    <a:spcPct val="150000"/>
                  </a:lnSpc>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组织一个由不同代表组成的小组，对</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SRS</a:t>
                </a: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及相关模型进行仔细检查。另外在需求开发期间所做的非正式评审也是有所裨益的。</a:t>
                </a:r>
              </a:p>
            </p:txBody>
          </p:sp>
        </p:grpSp>
        <p:grpSp>
          <p:nvGrpSpPr>
            <p:cNvPr id="5" name="组合 4">
              <a:extLst>
                <a:ext uri="{FF2B5EF4-FFF2-40B4-BE49-F238E27FC236}">
                  <a16:creationId xmlns:a16="http://schemas.microsoft.com/office/drawing/2014/main" id="{570F277B-CA0C-4A68-AB4A-E5FBF3CF3994}"/>
                </a:ext>
              </a:extLst>
            </p:cNvPr>
            <p:cNvGrpSpPr/>
            <p:nvPr/>
          </p:nvGrpSpPr>
          <p:grpSpPr>
            <a:xfrm>
              <a:off x="2630034" y="1618803"/>
              <a:ext cx="2033027" cy="707886"/>
              <a:chOff x="664628" y="1600020"/>
              <a:chExt cx="2033027" cy="707886"/>
            </a:xfrm>
          </p:grpSpPr>
          <p:sp>
            <p:nvSpPr>
              <p:cNvPr id="66" name="TextBox 4">
                <a:extLst>
                  <a:ext uri="{FF2B5EF4-FFF2-40B4-BE49-F238E27FC236}">
                    <a16:creationId xmlns:a16="http://schemas.microsoft.com/office/drawing/2014/main" id="{20175F49-4166-4A39-93FF-851EBE7F9A1E}"/>
                  </a:ext>
                </a:extLst>
              </p:cNvPr>
              <p:cNvSpPr txBox="1"/>
              <p:nvPr/>
            </p:nvSpPr>
            <p:spPr>
              <a:xfrm>
                <a:off x="1010712" y="1600020"/>
                <a:ext cx="1686943" cy="707886"/>
              </a:xfrm>
              <a:prstGeom prst="rect">
                <a:avLst/>
              </a:prstGeom>
              <a:noFill/>
            </p:spPr>
            <p:txBody>
              <a:bodyPr wrap="square" rtlCol="0">
                <a:spAutoFit/>
              </a:bodyPr>
              <a:lstStyle/>
              <a:p>
                <a:pPr>
                  <a:defRPr/>
                </a:pPr>
                <a:r>
                  <a:rPr lang="zh-CN" altLang="en-US" sz="2000" b="1" dirty="0">
                    <a:latin typeface="宋体" panose="02010600030101010101" pitchFamily="2" charset="-122"/>
                    <a:ea typeface="宋体" panose="02010600030101010101" pitchFamily="2" charset="-122"/>
                  </a:rPr>
                  <a:t>评审（审查）需求文档</a:t>
                </a:r>
              </a:p>
            </p:txBody>
          </p:sp>
          <p:sp>
            <p:nvSpPr>
              <p:cNvPr id="93" name="iconfont-1108-834281">
                <a:extLst>
                  <a:ext uri="{FF2B5EF4-FFF2-40B4-BE49-F238E27FC236}">
                    <a16:creationId xmlns:a16="http://schemas.microsoft.com/office/drawing/2014/main" id="{F253C444-B07B-4207-85CA-FAC3C2164F0A}"/>
                  </a:ext>
                </a:extLst>
              </p:cNvPr>
              <p:cNvSpPr/>
              <p:nvPr/>
            </p:nvSpPr>
            <p:spPr>
              <a:xfrm>
                <a:off x="664628" y="1665709"/>
                <a:ext cx="183154" cy="609685"/>
              </a:xfrm>
              <a:custGeom>
                <a:avLst/>
                <a:gdLst>
                  <a:gd name="T0" fmla="*/ 724 w 3846"/>
                  <a:gd name="T1" fmla="*/ 1520 h 12800"/>
                  <a:gd name="T2" fmla="*/ 0 w 3846"/>
                  <a:gd name="T3" fmla="*/ 836 h 12800"/>
                  <a:gd name="T4" fmla="*/ 857 w 3846"/>
                  <a:gd name="T5" fmla="*/ 0 h 12800"/>
                  <a:gd name="T6" fmla="*/ 3611 w 3846"/>
                  <a:gd name="T7" fmla="*/ 0 h 12800"/>
                  <a:gd name="T8" fmla="*/ 1939 w 3846"/>
                  <a:gd name="T9" fmla="*/ 1520 h 12800"/>
                  <a:gd name="T10" fmla="*/ 724 w 3846"/>
                  <a:gd name="T11" fmla="*/ 1520 h 12800"/>
                  <a:gd name="T12" fmla="*/ 1725 w 3846"/>
                  <a:gd name="T13" fmla="*/ 7102 h 12800"/>
                  <a:gd name="T14" fmla="*/ 2538 w 3846"/>
                  <a:gd name="T15" fmla="*/ 6399 h 12800"/>
                  <a:gd name="T16" fmla="*/ 3245 w 3846"/>
                  <a:gd name="T17" fmla="*/ 7102 h 12800"/>
                  <a:gd name="T18" fmla="*/ 2803 w 3846"/>
                  <a:gd name="T19" fmla="*/ 12040 h 12800"/>
                  <a:gd name="T20" fmla="*/ 1977 w 3846"/>
                  <a:gd name="T21" fmla="*/ 12800 h 12800"/>
                  <a:gd name="T22" fmla="*/ 1284 w 3846"/>
                  <a:gd name="T23" fmla="*/ 12040 h 12800"/>
                  <a:gd name="T24" fmla="*/ 1725 w 3846"/>
                  <a:gd name="T25" fmla="*/ 7102 h 12800"/>
                  <a:gd name="T26" fmla="*/ 2193 w 3846"/>
                  <a:gd name="T27" fmla="*/ 1804 h 12800"/>
                  <a:gd name="T28" fmla="*/ 3846 w 3846"/>
                  <a:gd name="T29" fmla="*/ 304 h 12800"/>
                  <a:gd name="T30" fmla="*/ 3378 w 3846"/>
                  <a:gd name="T31" fmla="*/ 5583 h 12800"/>
                  <a:gd name="T32" fmla="*/ 2538 w 3846"/>
                  <a:gd name="T33" fmla="*/ 6400 h 12800"/>
                  <a:gd name="T34" fmla="*/ 1858 w 3846"/>
                  <a:gd name="T35" fmla="*/ 5583 h 12800"/>
                  <a:gd name="T36" fmla="*/ 2193 w 3846"/>
                  <a:gd name="T37" fmla="*/ 180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46" h="12800">
                    <a:moveTo>
                      <a:pt x="724" y="1520"/>
                    </a:moveTo>
                    <a:lnTo>
                      <a:pt x="0" y="836"/>
                    </a:lnTo>
                    <a:lnTo>
                      <a:pt x="857" y="0"/>
                    </a:lnTo>
                    <a:lnTo>
                      <a:pt x="3611" y="0"/>
                    </a:lnTo>
                    <a:lnTo>
                      <a:pt x="1939" y="1520"/>
                    </a:lnTo>
                    <a:lnTo>
                      <a:pt x="724" y="1520"/>
                    </a:lnTo>
                    <a:close/>
                    <a:moveTo>
                      <a:pt x="1725" y="7102"/>
                    </a:moveTo>
                    <a:lnTo>
                      <a:pt x="2538" y="6399"/>
                    </a:lnTo>
                    <a:lnTo>
                      <a:pt x="3245" y="7102"/>
                    </a:lnTo>
                    <a:lnTo>
                      <a:pt x="2803" y="12040"/>
                    </a:lnTo>
                    <a:lnTo>
                      <a:pt x="1977" y="12800"/>
                    </a:lnTo>
                    <a:lnTo>
                      <a:pt x="1284" y="12040"/>
                    </a:lnTo>
                    <a:lnTo>
                      <a:pt x="1725" y="7102"/>
                    </a:lnTo>
                    <a:close/>
                    <a:moveTo>
                      <a:pt x="2193" y="1804"/>
                    </a:moveTo>
                    <a:lnTo>
                      <a:pt x="3846" y="304"/>
                    </a:lnTo>
                    <a:lnTo>
                      <a:pt x="3378" y="5583"/>
                    </a:lnTo>
                    <a:lnTo>
                      <a:pt x="2538" y="6400"/>
                    </a:lnTo>
                    <a:lnTo>
                      <a:pt x="1858" y="5583"/>
                    </a:lnTo>
                    <a:lnTo>
                      <a:pt x="2193" y="1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9" name="文本框 67">
            <a:extLst>
              <a:ext uri="{FF2B5EF4-FFF2-40B4-BE49-F238E27FC236}">
                <a16:creationId xmlns:a16="http://schemas.microsoft.com/office/drawing/2014/main" id="{BCD5BC30-296E-4F32-AF7E-B15BAC92B192}"/>
              </a:ext>
            </a:extLst>
          </p:cNvPr>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5.1.3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需求验证的主要方法</a:t>
            </a:r>
          </a:p>
        </p:txBody>
      </p:sp>
    </p:spTree>
    <p:custDataLst>
      <p:tags r:id="rId1"/>
    </p:custDataLst>
    <p:extLst>
      <p:ext uri="{BB962C8B-B14F-4D97-AF65-F5344CB8AC3E}">
        <p14:creationId xmlns:p14="http://schemas.microsoft.com/office/powerpoint/2010/main" val="68053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p:tgtEl>
                                          <p:spTgt spid="39"/>
                                        </p:tgtEl>
                                        <p:attrNameLst>
                                          <p:attrName>ppt_x</p:attrName>
                                        </p:attrNameLst>
                                      </p:cBhvr>
                                      <p:tavLst>
                                        <p:tav tm="0">
                                          <p:val>
                                            <p:strVal val="#ppt_x+#ppt_w*1.125000"/>
                                          </p:val>
                                        </p:tav>
                                        <p:tav tm="100000">
                                          <p:val>
                                            <p:strVal val="#ppt_x"/>
                                          </p:val>
                                        </p:tav>
                                      </p:tavLst>
                                    </p:anim>
                                    <p:animEffect transition="in" filter="wipe(left)">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39" y="368935"/>
            <a:ext cx="3580337"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5.1</a:t>
            </a:r>
            <a:r>
              <a:rPr lang="zh-CN" altLang="en-US" sz="2400" b="1" dirty="0">
                <a:solidFill>
                  <a:srgbClr val="000000"/>
                </a:solidFill>
                <a:latin typeface="微软雅黑" panose="020B0503020204020204" pitchFamily="34" charset="-122"/>
                <a:ea typeface="微软雅黑" panose="020B0503020204020204" pitchFamily="34" charset="-122"/>
              </a:rPr>
              <a:t>需求验证的提出</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dirty="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17</a:t>
            </a:fld>
            <a:endParaRPr lang="zh-CN" altLang="en-US" sz="1800" dirty="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84" name="文本框 83">
            <a:extLst>
              <a:ext uri="{FF2B5EF4-FFF2-40B4-BE49-F238E27FC236}">
                <a16:creationId xmlns:a16="http://schemas.microsoft.com/office/drawing/2014/main" id="{4310CD16-B077-4DC4-BC6B-2C0F75110367}"/>
              </a:ext>
            </a:extLst>
          </p:cNvPr>
          <p:cNvSpPr txBox="1"/>
          <p:nvPr/>
        </p:nvSpPr>
        <p:spPr>
          <a:xfrm>
            <a:off x="4025714" y="6131431"/>
            <a:ext cx="4140572" cy="442878"/>
          </a:xfrm>
          <a:prstGeom prst="rect">
            <a:avLst/>
          </a:prstGeom>
          <a:noFill/>
        </p:spPr>
        <p:txBody>
          <a:bodyPr wrap="square">
            <a:spAutoFit/>
          </a:bodyPr>
          <a:lstStyle/>
          <a:p>
            <a:pPr lvl="1" indent="0" fontAlgn="auto">
              <a:lnSpc>
                <a:spcPct val="150000"/>
              </a:lnSpc>
            </a:pP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以下重点讨论</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，对</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作简要介绍。</a:t>
            </a:r>
            <a:endPar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8" name="组合 17">
            <a:extLst>
              <a:ext uri="{FF2B5EF4-FFF2-40B4-BE49-F238E27FC236}">
                <a16:creationId xmlns:a16="http://schemas.microsoft.com/office/drawing/2014/main" id="{EF51C8E3-27F5-4DA5-9A65-92462EAEE996}"/>
              </a:ext>
            </a:extLst>
          </p:cNvPr>
          <p:cNvGrpSpPr/>
          <p:nvPr/>
        </p:nvGrpSpPr>
        <p:grpSpPr>
          <a:xfrm>
            <a:off x="6541533" y="1600020"/>
            <a:ext cx="4548796" cy="4445651"/>
            <a:chOff x="6805004" y="1600020"/>
            <a:chExt cx="4548796" cy="4445651"/>
          </a:xfrm>
        </p:grpSpPr>
        <p:cxnSp>
          <p:nvCxnSpPr>
            <p:cNvPr id="70" name="直接连接符 69">
              <a:extLst>
                <a:ext uri="{FF2B5EF4-FFF2-40B4-BE49-F238E27FC236}">
                  <a16:creationId xmlns:a16="http://schemas.microsoft.com/office/drawing/2014/main" id="{2EBF4DFC-19DB-4242-8A8F-09F93CB2C8F8}"/>
                </a:ext>
              </a:extLst>
            </p:cNvPr>
            <p:cNvCxnSpPr>
              <a:cxnSpLocks/>
            </p:cNvCxnSpPr>
            <p:nvPr/>
          </p:nvCxnSpPr>
          <p:spPr>
            <a:xfrm>
              <a:off x="6805004" y="2322179"/>
              <a:ext cx="4548796" cy="0"/>
            </a:xfrm>
            <a:prstGeom prst="line">
              <a:avLst/>
            </a:prstGeom>
            <a:noFill/>
            <a:ln w="9525" cap="flat" cmpd="sng" algn="ctr">
              <a:solidFill>
                <a:srgbClr val="838383"/>
              </a:solidFill>
              <a:prstDash val="solid"/>
            </a:ln>
            <a:effectLst/>
          </p:spPr>
        </p:cxnSp>
        <p:grpSp>
          <p:nvGrpSpPr>
            <p:cNvPr id="12" name="组合 11">
              <a:extLst>
                <a:ext uri="{FF2B5EF4-FFF2-40B4-BE49-F238E27FC236}">
                  <a16:creationId xmlns:a16="http://schemas.microsoft.com/office/drawing/2014/main" id="{A03E1A78-5A75-46E6-AC4D-D79B6F17B628}"/>
                </a:ext>
              </a:extLst>
            </p:cNvPr>
            <p:cNvGrpSpPr/>
            <p:nvPr/>
          </p:nvGrpSpPr>
          <p:grpSpPr>
            <a:xfrm>
              <a:off x="6805004" y="1600020"/>
              <a:ext cx="4548796" cy="4445651"/>
              <a:chOff x="7694718" y="1581237"/>
              <a:chExt cx="2593296" cy="4445651"/>
            </a:xfrm>
          </p:grpSpPr>
          <p:sp>
            <p:nvSpPr>
              <p:cNvPr id="69" name="圆角矩形 9">
                <a:extLst>
                  <a:ext uri="{FF2B5EF4-FFF2-40B4-BE49-F238E27FC236}">
                    <a16:creationId xmlns:a16="http://schemas.microsoft.com/office/drawing/2014/main" id="{D9F19900-CE9B-4F62-975A-7C5D84F561CC}"/>
                  </a:ext>
                </a:extLst>
              </p:cNvPr>
              <p:cNvSpPr/>
              <p:nvPr/>
            </p:nvSpPr>
            <p:spPr>
              <a:xfrm>
                <a:off x="7694718" y="1581237"/>
                <a:ext cx="2593296" cy="4445651"/>
              </a:xfrm>
              <a:prstGeom prst="roundRect">
                <a:avLst>
                  <a:gd name="adj" fmla="val 5477"/>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72" name="矩形 71">
                <a:extLst>
                  <a:ext uri="{FF2B5EF4-FFF2-40B4-BE49-F238E27FC236}">
                    <a16:creationId xmlns:a16="http://schemas.microsoft.com/office/drawing/2014/main" id="{C2033645-F119-4F3B-B1E1-B578A15653B7}"/>
                  </a:ext>
                </a:extLst>
              </p:cNvPr>
              <p:cNvSpPr/>
              <p:nvPr/>
            </p:nvSpPr>
            <p:spPr>
              <a:xfrm>
                <a:off x="7761876" y="2389151"/>
                <a:ext cx="2458980" cy="1844077"/>
              </a:xfrm>
              <a:prstGeom prst="rect">
                <a:avLst/>
              </a:prstGeom>
            </p:spPr>
            <p:txBody>
              <a:bodyPr wrap="square" lIns="68880" tIns="34440" rIns="68880" bIns="34440">
                <a:spAutoFit/>
              </a:bodyPr>
              <a:lstStyle/>
              <a:p>
                <a:pPr>
                  <a:lnSpc>
                    <a:spcPct val="150000"/>
                  </a:lnSpc>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让用户描述什么样的产品才算满足他们的要求和适合他们使用的。将合格的测试建立在使用情景描述或用例的基础之上。</a:t>
                </a:r>
              </a:p>
            </p:txBody>
          </p:sp>
        </p:grpSp>
      </p:grpSp>
      <p:cxnSp>
        <p:nvCxnSpPr>
          <p:cNvPr id="65" name="直接连接符 64">
            <a:extLst>
              <a:ext uri="{FF2B5EF4-FFF2-40B4-BE49-F238E27FC236}">
                <a16:creationId xmlns:a16="http://schemas.microsoft.com/office/drawing/2014/main" id="{BF1B3D2D-16D9-40EB-8568-BF962760D6F1}"/>
              </a:ext>
            </a:extLst>
          </p:cNvPr>
          <p:cNvCxnSpPr>
            <a:cxnSpLocks/>
          </p:cNvCxnSpPr>
          <p:nvPr/>
        </p:nvCxnSpPr>
        <p:spPr>
          <a:xfrm>
            <a:off x="1357246" y="2340963"/>
            <a:ext cx="4356975" cy="0"/>
          </a:xfrm>
          <a:prstGeom prst="line">
            <a:avLst/>
          </a:prstGeom>
          <a:noFill/>
          <a:ln w="9525" cap="flat" cmpd="sng" algn="ctr">
            <a:solidFill>
              <a:srgbClr val="454545"/>
            </a:solidFill>
            <a:prstDash val="solid"/>
          </a:ln>
          <a:effectLst/>
        </p:spPr>
      </p:cxnSp>
      <p:grpSp>
        <p:nvGrpSpPr>
          <p:cNvPr id="8" name="组合 7">
            <a:extLst>
              <a:ext uri="{FF2B5EF4-FFF2-40B4-BE49-F238E27FC236}">
                <a16:creationId xmlns:a16="http://schemas.microsoft.com/office/drawing/2014/main" id="{74D4B3C2-1227-499C-803A-F10C635584AF}"/>
              </a:ext>
            </a:extLst>
          </p:cNvPr>
          <p:cNvGrpSpPr/>
          <p:nvPr/>
        </p:nvGrpSpPr>
        <p:grpSpPr>
          <a:xfrm>
            <a:off x="1357247" y="1600020"/>
            <a:ext cx="4402639" cy="4445657"/>
            <a:chOff x="1357247" y="1600020"/>
            <a:chExt cx="2493634" cy="4445657"/>
          </a:xfrm>
        </p:grpSpPr>
        <p:sp>
          <p:nvSpPr>
            <p:cNvPr id="64" name="圆角矩形 4">
              <a:extLst>
                <a:ext uri="{FF2B5EF4-FFF2-40B4-BE49-F238E27FC236}">
                  <a16:creationId xmlns:a16="http://schemas.microsoft.com/office/drawing/2014/main" id="{61F70258-7EBD-46EB-A523-EFB601FFD941}"/>
                </a:ext>
              </a:extLst>
            </p:cNvPr>
            <p:cNvSpPr/>
            <p:nvPr/>
          </p:nvSpPr>
          <p:spPr>
            <a:xfrm>
              <a:off x="1357247" y="1600020"/>
              <a:ext cx="2467769" cy="4445657"/>
            </a:xfrm>
            <a:prstGeom prst="roundRect">
              <a:avLst>
                <a:gd name="adj" fmla="val 5477"/>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67" name="矩形 66">
              <a:extLst>
                <a:ext uri="{FF2B5EF4-FFF2-40B4-BE49-F238E27FC236}">
                  <a16:creationId xmlns:a16="http://schemas.microsoft.com/office/drawing/2014/main" id="{9EB2EBCE-98FB-46D9-95E4-39A4F4AC64D9}"/>
                </a:ext>
              </a:extLst>
            </p:cNvPr>
            <p:cNvSpPr/>
            <p:nvPr/>
          </p:nvSpPr>
          <p:spPr>
            <a:xfrm>
              <a:off x="1383112" y="2308729"/>
              <a:ext cx="2467769" cy="3690737"/>
            </a:xfrm>
            <a:prstGeom prst="rect">
              <a:avLst/>
            </a:prstGeom>
          </p:spPr>
          <p:txBody>
            <a:bodyPr wrap="square" lIns="68880" tIns="34440" rIns="68880" bIns="34440">
              <a:spAutoFit/>
            </a:bodyPr>
            <a:lstStyle/>
            <a:p>
              <a:pPr>
                <a:lnSpc>
                  <a:spcPct val="150000"/>
                </a:lnSpc>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在需求开发早期即可起草一份用户手册，用它作为需求规格说明的参考并辅助需求分析。</a:t>
              </a:r>
              <a:endParaRPr lang="en-US" altLang="zh-CN" sz="2000" dirty="0">
                <a:solidFill>
                  <a:srgbClr val="080808"/>
                </a:solidFill>
                <a:latin typeface="宋体" panose="02010600030101010101" pitchFamily="2" charset="-122"/>
                <a:ea typeface="宋体" panose="02010600030101010101" pitchFamily="2" charset="-122"/>
                <a:cs typeface="华文黑体" pitchFamily="2" charset="-122"/>
              </a:endParaRPr>
            </a:p>
            <a:p>
              <a:pPr>
                <a:lnSpc>
                  <a:spcPct val="150000"/>
                </a:lnSpc>
                <a:defRPr/>
              </a:pPr>
              <a:endParaRPr lang="en-US" altLang="zh-CN" sz="2000" dirty="0">
                <a:solidFill>
                  <a:srgbClr val="080808"/>
                </a:solidFill>
                <a:latin typeface="宋体" panose="02010600030101010101" pitchFamily="2" charset="-122"/>
                <a:ea typeface="宋体" panose="02010600030101010101" pitchFamily="2" charset="-122"/>
                <a:cs typeface="华文黑体" pitchFamily="2" charset="-122"/>
              </a:endParaRPr>
            </a:p>
            <a:p>
              <a:pPr>
                <a:lnSpc>
                  <a:spcPct val="150000"/>
                </a:lnSpc>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优秀的用户手册要用浅显易懂的语言描述出所有对用户可见的功能。而辅助需求如质量属性、性能需求及对用户不可见的功能则在</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SRS</a:t>
              </a: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中予以说明。</a:t>
              </a:r>
            </a:p>
          </p:txBody>
        </p:sp>
      </p:grpSp>
      <p:sp>
        <p:nvSpPr>
          <p:cNvPr id="39" name="文本框 67">
            <a:extLst>
              <a:ext uri="{FF2B5EF4-FFF2-40B4-BE49-F238E27FC236}">
                <a16:creationId xmlns:a16="http://schemas.microsoft.com/office/drawing/2014/main" id="{BCD5BC30-296E-4F32-AF7E-B15BAC92B192}"/>
              </a:ext>
            </a:extLst>
          </p:cNvPr>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5.1.3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需求验证的主要方法</a:t>
            </a:r>
          </a:p>
        </p:txBody>
      </p:sp>
      <p:grpSp>
        <p:nvGrpSpPr>
          <p:cNvPr id="27" name="组合 26">
            <a:extLst>
              <a:ext uri="{FF2B5EF4-FFF2-40B4-BE49-F238E27FC236}">
                <a16:creationId xmlns:a16="http://schemas.microsoft.com/office/drawing/2014/main" id="{014AD9E6-1818-4FE3-A9B7-4D6306C3888E}"/>
              </a:ext>
            </a:extLst>
          </p:cNvPr>
          <p:cNvGrpSpPr/>
          <p:nvPr/>
        </p:nvGrpSpPr>
        <p:grpSpPr>
          <a:xfrm>
            <a:off x="2471788" y="1665709"/>
            <a:ext cx="2173556" cy="609685"/>
            <a:chOff x="6565763" y="1665709"/>
            <a:chExt cx="2173556" cy="609685"/>
          </a:xfrm>
        </p:grpSpPr>
        <p:sp>
          <p:nvSpPr>
            <p:cNvPr id="28" name="TextBox 14">
              <a:extLst>
                <a:ext uri="{FF2B5EF4-FFF2-40B4-BE49-F238E27FC236}">
                  <a16:creationId xmlns:a16="http://schemas.microsoft.com/office/drawing/2014/main" id="{60756523-BF9B-4EA2-BF11-CE8077E765D9}"/>
                </a:ext>
              </a:extLst>
            </p:cNvPr>
            <p:cNvSpPr txBox="1"/>
            <p:nvPr/>
          </p:nvSpPr>
          <p:spPr>
            <a:xfrm>
              <a:off x="7006152" y="1774288"/>
              <a:ext cx="1733167" cy="400110"/>
            </a:xfrm>
            <a:prstGeom prst="rect">
              <a:avLst/>
            </a:prstGeom>
            <a:noFill/>
          </p:spPr>
          <p:txBody>
            <a:bodyPr wrap="none" rtlCol="0">
              <a:spAutoFit/>
            </a:bodyPr>
            <a:lstStyle/>
            <a:p>
              <a:pPr>
                <a:defRPr/>
              </a:pPr>
              <a:r>
                <a:rPr lang="zh-CN" altLang="en-US" sz="2000" b="1" dirty="0">
                  <a:latin typeface="宋体" panose="02010600030101010101" pitchFamily="2" charset="-122"/>
                  <a:ea typeface="宋体" panose="02010600030101010101" pitchFamily="2" charset="-122"/>
                </a:rPr>
                <a:t>编写用户手册</a:t>
              </a:r>
            </a:p>
          </p:txBody>
        </p:sp>
        <p:sp>
          <p:nvSpPr>
            <p:cNvPr id="29" name="iconfont-1108-834283">
              <a:extLst>
                <a:ext uri="{FF2B5EF4-FFF2-40B4-BE49-F238E27FC236}">
                  <a16:creationId xmlns:a16="http://schemas.microsoft.com/office/drawing/2014/main" id="{A904C4CC-94FD-4239-95BA-C8DDA8A3FBFD}"/>
                </a:ext>
              </a:extLst>
            </p:cNvPr>
            <p:cNvSpPr/>
            <p:nvPr/>
          </p:nvSpPr>
          <p:spPr>
            <a:xfrm>
              <a:off x="6565763" y="1665709"/>
              <a:ext cx="360254" cy="609685"/>
            </a:xfrm>
            <a:custGeom>
              <a:avLst/>
              <a:gdLst>
                <a:gd name="T0" fmla="*/ 4959 w 7564"/>
                <a:gd name="T1" fmla="*/ 11264 h 12800"/>
                <a:gd name="T2" fmla="*/ 5746 w 7564"/>
                <a:gd name="T3" fmla="*/ 12147 h 12800"/>
                <a:gd name="T4" fmla="*/ 5338 w 7564"/>
                <a:gd name="T5" fmla="*/ 12531 h 12800"/>
                <a:gd name="T6" fmla="*/ 4441 w 7564"/>
                <a:gd name="T7" fmla="*/ 12800 h 12800"/>
                <a:gd name="T8" fmla="*/ 699 w 7564"/>
                <a:gd name="T9" fmla="*/ 12800 h 12800"/>
                <a:gd name="T10" fmla="*/ 0 w 7564"/>
                <a:gd name="T11" fmla="*/ 12052 h 12800"/>
                <a:gd name="T12" fmla="*/ 967 w 7564"/>
                <a:gd name="T13" fmla="*/ 11264 h 12800"/>
                <a:gd name="T14" fmla="*/ 4959 w 7564"/>
                <a:gd name="T15" fmla="*/ 11264 h 12800"/>
                <a:gd name="T16" fmla="*/ 5446 w 7564"/>
                <a:gd name="T17" fmla="*/ 5642 h 12800"/>
                <a:gd name="T18" fmla="*/ 6183 w 7564"/>
                <a:gd name="T19" fmla="*/ 6391 h 12800"/>
                <a:gd name="T20" fmla="*/ 5311 w 7564"/>
                <a:gd name="T21" fmla="*/ 7177 h 12800"/>
                <a:gd name="T22" fmla="*/ 1339 w 7564"/>
                <a:gd name="T23" fmla="*/ 7177 h 12800"/>
                <a:gd name="T24" fmla="*/ 579 w 7564"/>
                <a:gd name="T25" fmla="*/ 6390 h 12800"/>
                <a:gd name="T26" fmla="*/ 1473 w 7564"/>
                <a:gd name="T27" fmla="*/ 5641 h 12800"/>
                <a:gd name="T28" fmla="*/ 5446 w 7564"/>
                <a:gd name="T29" fmla="*/ 5641 h 12800"/>
                <a:gd name="T30" fmla="*/ 5446 w 7564"/>
                <a:gd name="T31" fmla="*/ 5642 h 12800"/>
                <a:gd name="T32" fmla="*/ 1824 w 7564"/>
                <a:gd name="T33" fmla="*/ 1536 h 12800"/>
                <a:gd name="T34" fmla="*/ 1106 w 7564"/>
                <a:gd name="T35" fmla="*/ 787 h 12800"/>
                <a:gd name="T36" fmla="*/ 1958 w 7564"/>
                <a:gd name="T37" fmla="*/ 0 h 12800"/>
                <a:gd name="T38" fmla="*/ 5739 w 7564"/>
                <a:gd name="T39" fmla="*/ 0 h 12800"/>
                <a:gd name="T40" fmla="*/ 6067 w 7564"/>
                <a:gd name="T41" fmla="*/ 19 h 12800"/>
                <a:gd name="T42" fmla="*/ 6577 w 7564"/>
                <a:gd name="T43" fmla="*/ 365 h 12800"/>
                <a:gd name="T44" fmla="*/ 6834 w 7564"/>
                <a:gd name="T45" fmla="*/ 672 h 12800"/>
                <a:gd name="T46" fmla="*/ 5816 w 7564"/>
                <a:gd name="T47" fmla="*/ 1536 h 12800"/>
                <a:gd name="T48" fmla="*/ 1824 w 7564"/>
                <a:gd name="T49" fmla="*/ 1536 h 12800"/>
                <a:gd name="T50" fmla="*/ 5542 w 7564"/>
                <a:gd name="T51" fmla="*/ 7407 h 12800"/>
                <a:gd name="T52" fmla="*/ 6412 w 7564"/>
                <a:gd name="T53" fmla="*/ 6601 h 12800"/>
                <a:gd name="T54" fmla="*/ 6750 w 7564"/>
                <a:gd name="T55" fmla="*/ 6946 h 12800"/>
                <a:gd name="T56" fmla="*/ 7031 w 7564"/>
                <a:gd name="T57" fmla="*/ 7522 h 12800"/>
                <a:gd name="T58" fmla="*/ 7036 w 7564"/>
                <a:gd name="T59" fmla="*/ 7810 h 12800"/>
                <a:gd name="T60" fmla="*/ 6761 w 7564"/>
                <a:gd name="T61" fmla="*/ 10804 h 12800"/>
                <a:gd name="T62" fmla="*/ 6385 w 7564"/>
                <a:gd name="T63" fmla="*/ 11553 h 12800"/>
                <a:gd name="T64" fmla="*/ 5939 w 7564"/>
                <a:gd name="T65" fmla="*/ 11936 h 12800"/>
                <a:gd name="T66" fmla="*/ 5215 w 7564"/>
                <a:gd name="T67" fmla="*/ 11111 h 12800"/>
                <a:gd name="T68" fmla="*/ 5542 w 7564"/>
                <a:gd name="T69" fmla="*/ 7407 h 12800"/>
                <a:gd name="T70" fmla="*/ 6045 w 7564"/>
                <a:gd name="T71" fmla="*/ 1746 h 12800"/>
                <a:gd name="T72" fmla="*/ 7046 w 7564"/>
                <a:gd name="T73" fmla="*/ 902 h 12800"/>
                <a:gd name="T74" fmla="*/ 7299 w 7564"/>
                <a:gd name="T75" fmla="*/ 1170 h 12800"/>
                <a:gd name="T76" fmla="*/ 7558 w 7564"/>
                <a:gd name="T77" fmla="*/ 1708 h 12800"/>
                <a:gd name="T78" fmla="*/ 7538 w 7564"/>
                <a:gd name="T79" fmla="*/ 2149 h 12800"/>
                <a:gd name="T80" fmla="*/ 7283 w 7564"/>
                <a:gd name="T81" fmla="*/ 4932 h 12800"/>
                <a:gd name="T82" fmla="*/ 6981 w 7564"/>
                <a:gd name="T83" fmla="*/ 5642 h 12800"/>
                <a:gd name="T84" fmla="*/ 6414 w 7564"/>
                <a:gd name="T85" fmla="*/ 6179 h 12800"/>
                <a:gd name="T86" fmla="*/ 5697 w 7564"/>
                <a:gd name="T87" fmla="*/ 5449 h 12800"/>
                <a:gd name="T88" fmla="*/ 6045 w 7564"/>
                <a:gd name="T89" fmla="*/ 1746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64" h="12800">
                  <a:moveTo>
                    <a:pt x="4959" y="11264"/>
                  </a:moveTo>
                  <a:lnTo>
                    <a:pt x="5746" y="12147"/>
                  </a:lnTo>
                  <a:lnTo>
                    <a:pt x="5338" y="12531"/>
                  </a:lnTo>
                  <a:cubicBezTo>
                    <a:pt x="5125" y="12722"/>
                    <a:pt x="4882" y="12800"/>
                    <a:pt x="4441" y="12800"/>
                  </a:cubicBezTo>
                  <a:lnTo>
                    <a:pt x="699" y="12800"/>
                  </a:lnTo>
                  <a:lnTo>
                    <a:pt x="0" y="12052"/>
                  </a:lnTo>
                  <a:lnTo>
                    <a:pt x="967" y="11264"/>
                  </a:lnTo>
                  <a:lnTo>
                    <a:pt x="4959" y="11264"/>
                  </a:lnTo>
                  <a:close/>
                  <a:moveTo>
                    <a:pt x="5446" y="5642"/>
                  </a:moveTo>
                  <a:lnTo>
                    <a:pt x="6183" y="6391"/>
                  </a:lnTo>
                  <a:lnTo>
                    <a:pt x="5311" y="7177"/>
                  </a:lnTo>
                  <a:lnTo>
                    <a:pt x="1339" y="7177"/>
                  </a:lnTo>
                  <a:lnTo>
                    <a:pt x="579" y="6390"/>
                  </a:lnTo>
                  <a:lnTo>
                    <a:pt x="1473" y="5641"/>
                  </a:lnTo>
                  <a:lnTo>
                    <a:pt x="5446" y="5641"/>
                  </a:lnTo>
                  <a:lnTo>
                    <a:pt x="5446" y="5642"/>
                  </a:lnTo>
                  <a:close/>
                  <a:moveTo>
                    <a:pt x="1824" y="1536"/>
                  </a:moveTo>
                  <a:lnTo>
                    <a:pt x="1106" y="787"/>
                  </a:lnTo>
                  <a:lnTo>
                    <a:pt x="1958" y="0"/>
                  </a:lnTo>
                  <a:lnTo>
                    <a:pt x="5739" y="0"/>
                  </a:lnTo>
                  <a:cubicBezTo>
                    <a:pt x="5912" y="0"/>
                    <a:pt x="6028" y="19"/>
                    <a:pt x="6067" y="19"/>
                  </a:cubicBezTo>
                  <a:cubicBezTo>
                    <a:pt x="6203" y="38"/>
                    <a:pt x="6407" y="172"/>
                    <a:pt x="6577" y="365"/>
                  </a:cubicBezTo>
                  <a:lnTo>
                    <a:pt x="6834" y="672"/>
                  </a:lnTo>
                  <a:lnTo>
                    <a:pt x="5816" y="1536"/>
                  </a:lnTo>
                  <a:lnTo>
                    <a:pt x="1824" y="1536"/>
                  </a:lnTo>
                  <a:close/>
                  <a:moveTo>
                    <a:pt x="5542" y="7407"/>
                  </a:moveTo>
                  <a:lnTo>
                    <a:pt x="6412" y="6601"/>
                  </a:lnTo>
                  <a:lnTo>
                    <a:pt x="6750" y="6946"/>
                  </a:lnTo>
                  <a:cubicBezTo>
                    <a:pt x="6941" y="7157"/>
                    <a:pt x="7012" y="7311"/>
                    <a:pt x="7031" y="7522"/>
                  </a:cubicBezTo>
                  <a:cubicBezTo>
                    <a:pt x="7039" y="7618"/>
                    <a:pt x="7048" y="7714"/>
                    <a:pt x="7036" y="7810"/>
                  </a:cubicBezTo>
                  <a:lnTo>
                    <a:pt x="6761" y="10804"/>
                  </a:lnTo>
                  <a:cubicBezTo>
                    <a:pt x="6734" y="11149"/>
                    <a:pt x="6652" y="11303"/>
                    <a:pt x="6385" y="11553"/>
                  </a:cubicBezTo>
                  <a:lnTo>
                    <a:pt x="5939" y="11936"/>
                  </a:lnTo>
                  <a:lnTo>
                    <a:pt x="5215" y="11111"/>
                  </a:lnTo>
                  <a:lnTo>
                    <a:pt x="5542" y="7407"/>
                  </a:lnTo>
                  <a:close/>
                  <a:moveTo>
                    <a:pt x="6045" y="1746"/>
                  </a:moveTo>
                  <a:lnTo>
                    <a:pt x="7046" y="902"/>
                  </a:lnTo>
                  <a:lnTo>
                    <a:pt x="7299" y="1170"/>
                  </a:lnTo>
                  <a:cubicBezTo>
                    <a:pt x="7449" y="1343"/>
                    <a:pt x="7541" y="1516"/>
                    <a:pt x="7558" y="1708"/>
                  </a:cubicBezTo>
                  <a:cubicBezTo>
                    <a:pt x="7564" y="1785"/>
                    <a:pt x="7557" y="1919"/>
                    <a:pt x="7538" y="2149"/>
                  </a:cubicBezTo>
                  <a:lnTo>
                    <a:pt x="7283" y="4932"/>
                  </a:lnTo>
                  <a:cubicBezTo>
                    <a:pt x="7258" y="5296"/>
                    <a:pt x="7192" y="5431"/>
                    <a:pt x="6981" y="5642"/>
                  </a:cubicBezTo>
                  <a:lnTo>
                    <a:pt x="6414" y="6179"/>
                  </a:lnTo>
                  <a:lnTo>
                    <a:pt x="5697" y="5449"/>
                  </a:lnTo>
                  <a:lnTo>
                    <a:pt x="6045" y="17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组合 29">
            <a:extLst>
              <a:ext uri="{FF2B5EF4-FFF2-40B4-BE49-F238E27FC236}">
                <a16:creationId xmlns:a16="http://schemas.microsoft.com/office/drawing/2014/main" id="{B1755E51-547A-4E9A-B232-DF3B08F2E337}"/>
              </a:ext>
            </a:extLst>
          </p:cNvPr>
          <p:cNvGrpSpPr/>
          <p:nvPr/>
        </p:nvGrpSpPr>
        <p:grpSpPr>
          <a:xfrm>
            <a:off x="7585205" y="1665709"/>
            <a:ext cx="2461452" cy="609685"/>
            <a:chOff x="9504669" y="1665709"/>
            <a:chExt cx="2461452" cy="609685"/>
          </a:xfrm>
        </p:grpSpPr>
        <p:sp>
          <p:nvSpPr>
            <p:cNvPr id="31" name="TextBox 19">
              <a:extLst>
                <a:ext uri="{FF2B5EF4-FFF2-40B4-BE49-F238E27FC236}">
                  <a16:creationId xmlns:a16="http://schemas.microsoft.com/office/drawing/2014/main" id="{F51F29CC-E697-4EC9-81EE-5530EF97EE32}"/>
                </a:ext>
              </a:extLst>
            </p:cNvPr>
            <p:cNvSpPr txBox="1"/>
            <p:nvPr/>
          </p:nvSpPr>
          <p:spPr>
            <a:xfrm>
              <a:off x="9974870" y="1753907"/>
              <a:ext cx="1991251" cy="400110"/>
            </a:xfrm>
            <a:prstGeom prst="rect">
              <a:avLst/>
            </a:prstGeom>
            <a:noFill/>
          </p:spPr>
          <p:txBody>
            <a:bodyPr wrap="none" rtlCol="0">
              <a:spAutoFit/>
            </a:bodyPr>
            <a:lstStyle/>
            <a:p>
              <a:pPr>
                <a:defRPr/>
              </a:pPr>
              <a:r>
                <a:rPr lang="zh-CN" altLang="en-US" sz="2000" b="1" dirty="0">
                  <a:latin typeface="宋体" panose="02010600030101010101" pitchFamily="2" charset="-122"/>
                  <a:ea typeface="宋体" panose="02010600030101010101" pitchFamily="2" charset="-122"/>
                </a:rPr>
                <a:t>确定合格的标准</a:t>
              </a:r>
            </a:p>
          </p:txBody>
        </p:sp>
        <p:sp>
          <p:nvSpPr>
            <p:cNvPr id="32" name="iconfont-1108-834281">
              <a:extLst>
                <a:ext uri="{FF2B5EF4-FFF2-40B4-BE49-F238E27FC236}">
                  <a16:creationId xmlns:a16="http://schemas.microsoft.com/office/drawing/2014/main" id="{F8A87282-DB73-49F0-A43F-C23500DDBD63}"/>
                </a:ext>
              </a:extLst>
            </p:cNvPr>
            <p:cNvSpPr/>
            <p:nvPr/>
          </p:nvSpPr>
          <p:spPr>
            <a:xfrm>
              <a:off x="9504669" y="1665709"/>
              <a:ext cx="364521" cy="609685"/>
            </a:xfrm>
            <a:custGeom>
              <a:avLst/>
              <a:gdLst>
                <a:gd name="T0" fmla="*/ 1474 w 7654"/>
                <a:gd name="T1" fmla="*/ 5477 h 12800"/>
                <a:gd name="T2" fmla="*/ 675 w 7654"/>
                <a:gd name="T3" fmla="*/ 6230 h 12800"/>
                <a:gd name="T4" fmla="*/ 321 w 7654"/>
                <a:gd name="T5" fmla="*/ 5854 h 12800"/>
                <a:gd name="T6" fmla="*/ 6 w 7654"/>
                <a:gd name="T7" fmla="*/ 5270 h 12800"/>
                <a:gd name="T8" fmla="*/ 9 w 7654"/>
                <a:gd name="T9" fmla="*/ 4875 h 12800"/>
                <a:gd name="T10" fmla="*/ 387 w 7654"/>
                <a:gd name="T11" fmla="*/ 790 h 12800"/>
                <a:gd name="T12" fmla="*/ 1221 w 7654"/>
                <a:gd name="T13" fmla="*/ 0 h 12800"/>
                <a:gd name="T14" fmla="*/ 1893 w 7654"/>
                <a:gd name="T15" fmla="*/ 790 h 12800"/>
                <a:gd name="T16" fmla="*/ 1474 w 7654"/>
                <a:gd name="T17" fmla="*/ 5477 h 12800"/>
                <a:gd name="T18" fmla="*/ 5517 w 7654"/>
                <a:gd name="T19" fmla="*/ 5646 h 12800"/>
                <a:gd name="T20" fmla="*/ 6206 w 7654"/>
                <a:gd name="T21" fmla="*/ 6418 h 12800"/>
                <a:gd name="T22" fmla="*/ 5291 w 7654"/>
                <a:gd name="T23" fmla="*/ 7153 h 12800"/>
                <a:gd name="T24" fmla="*/ 2186 w 7654"/>
                <a:gd name="T25" fmla="*/ 7153 h 12800"/>
                <a:gd name="T26" fmla="*/ 1845 w 7654"/>
                <a:gd name="T27" fmla="*/ 7134 h 12800"/>
                <a:gd name="T28" fmla="*/ 1358 w 7654"/>
                <a:gd name="T29" fmla="*/ 6946 h 12800"/>
                <a:gd name="T30" fmla="*/ 881 w 7654"/>
                <a:gd name="T31" fmla="*/ 6438 h 12800"/>
                <a:gd name="T32" fmla="*/ 1734 w 7654"/>
                <a:gd name="T33" fmla="*/ 5647 h 12800"/>
                <a:gd name="T34" fmla="*/ 5517 w 7654"/>
                <a:gd name="T35" fmla="*/ 5647 h 12800"/>
                <a:gd name="T36" fmla="*/ 5517 w 7654"/>
                <a:gd name="T37" fmla="*/ 5646 h 12800"/>
                <a:gd name="T38" fmla="*/ 6661 w 7654"/>
                <a:gd name="T39" fmla="*/ 12047 h 12800"/>
                <a:gd name="T40" fmla="*/ 5842 w 7654"/>
                <a:gd name="T41" fmla="*/ 12800 h 12800"/>
                <a:gd name="T42" fmla="*/ 5155 w 7654"/>
                <a:gd name="T43" fmla="*/ 12047 h 12800"/>
                <a:gd name="T44" fmla="*/ 5574 w 7654"/>
                <a:gd name="T45" fmla="*/ 7378 h 12800"/>
                <a:gd name="T46" fmla="*/ 6378 w 7654"/>
                <a:gd name="T47" fmla="*/ 6663 h 12800"/>
                <a:gd name="T48" fmla="*/ 7080 w 7654"/>
                <a:gd name="T49" fmla="*/ 7378 h 12800"/>
                <a:gd name="T50" fmla="*/ 6661 w 7654"/>
                <a:gd name="T51" fmla="*/ 12047 h 12800"/>
                <a:gd name="T52" fmla="*/ 7234 w 7654"/>
                <a:gd name="T53" fmla="*/ 5477 h 12800"/>
                <a:gd name="T54" fmla="*/ 6415 w 7654"/>
                <a:gd name="T55" fmla="*/ 6230 h 12800"/>
                <a:gd name="T56" fmla="*/ 5746 w 7654"/>
                <a:gd name="T57" fmla="*/ 5458 h 12800"/>
                <a:gd name="T58" fmla="*/ 6148 w 7654"/>
                <a:gd name="T59" fmla="*/ 809 h 12800"/>
                <a:gd name="T60" fmla="*/ 6981 w 7654"/>
                <a:gd name="T61" fmla="*/ 0 h 12800"/>
                <a:gd name="T62" fmla="*/ 7654 w 7654"/>
                <a:gd name="T63" fmla="*/ 809 h 12800"/>
                <a:gd name="T64" fmla="*/ 7234 w 7654"/>
                <a:gd name="T65" fmla="*/ 5477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54" h="12800">
                  <a:moveTo>
                    <a:pt x="1474" y="5477"/>
                  </a:moveTo>
                  <a:lnTo>
                    <a:pt x="675" y="6230"/>
                  </a:lnTo>
                  <a:lnTo>
                    <a:pt x="321" y="5854"/>
                  </a:lnTo>
                  <a:cubicBezTo>
                    <a:pt x="135" y="5666"/>
                    <a:pt x="23" y="5458"/>
                    <a:pt x="6" y="5270"/>
                  </a:cubicBezTo>
                  <a:cubicBezTo>
                    <a:pt x="0" y="5196"/>
                    <a:pt x="7" y="5063"/>
                    <a:pt x="9" y="4875"/>
                  </a:cubicBezTo>
                  <a:lnTo>
                    <a:pt x="387" y="790"/>
                  </a:lnTo>
                  <a:lnTo>
                    <a:pt x="1221" y="0"/>
                  </a:lnTo>
                  <a:lnTo>
                    <a:pt x="1893" y="790"/>
                  </a:lnTo>
                  <a:lnTo>
                    <a:pt x="1474" y="5477"/>
                  </a:lnTo>
                  <a:close/>
                  <a:moveTo>
                    <a:pt x="5517" y="5646"/>
                  </a:moveTo>
                  <a:lnTo>
                    <a:pt x="6206" y="6418"/>
                  </a:lnTo>
                  <a:lnTo>
                    <a:pt x="5291" y="7153"/>
                  </a:lnTo>
                  <a:lnTo>
                    <a:pt x="2186" y="7153"/>
                  </a:lnTo>
                  <a:cubicBezTo>
                    <a:pt x="2016" y="7153"/>
                    <a:pt x="1903" y="7153"/>
                    <a:pt x="1845" y="7134"/>
                  </a:cubicBezTo>
                  <a:cubicBezTo>
                    <a:pt x="1676" y="7134"/>
                    <a:pt x="1461" y="7040"/>
                    <a:pt x="1358" y="6946"/>
                  </a:cubicBezTo>
                  <a:lnTo>
                    <a:pt x="881" y="6438"/>
                  </a:lnTo>
                  <a:lnTo>
                    <a:pt x="1734" y="5647"/>
                  </a:lnTo>
                  <a:lnTo>
                    <a:pt x="5517" y="5647"/>
                  </a:lnTo>
                  <a:lnTo>
                    <a:pt x="5517" y="5646"/>
                  </a:lnTo>
                  <a:close/>
                  <a:moveTo>
                    <a:pt x="6661" y="12047"/>
                  </a:moveTo>
                  <a:lnTo>
                    <a:pt x="5842" y="12800"/>
                  </a:lnTo>
                  <a:lnTo>
                    <a:pt x="5155" y="12047"/>
                  </a:lnTo>
                  <a:lnTo>
                    <a:pt x="5574" y="7378"/>
                  </a:lnTo>
                  <a:lnTo>
                    <a:pt x="6378" y="6663"/>
                  </a:lnTo>
                  <a:lnTo>
                    <a:pt x="7080" y="7378"/>
                  </a:lnTo>
                  <a:lnTo>
                    <a:pt x="6661" y="12047"/>
                  </a:lnTo>
                  <a:close/>
                  <a:moveTo>
                    <a:pt x="7234" y="5477"/>
                  </a:moveTo>
                  <a:lnTo>
                    <a:pt x="6415" y="6230"/>
                  </a:lnTo>
                  <a:lnTo>
                    <a:pt x="5746" y="5458"/>
                  </a:lnTo>
                  <a:lnTo>
                    <a:pt x="6148" y="809"/>
                  </a:lnTo>
                  <a:lnTo>
                    <a:pt x="6981" y="0"/>
                  </a:lnTo>
                  <a:lnTo>
                    <a:pt x="7654" y="809"/>
                  </a:lnTo>
                  <a:lnTo>
                    <a:pt x="7234" y="54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custDataLst>
      <p:tags r:id="rId1"/>
    </p:custDataLst>
    <p:extLst>
      <p:ext uri="{BB962C8B-B14F-4D97-AF65-F5344CB8AC3E}">
        <p14:creationId xmlns:p14="http://schemas.microsoft.com/office/powerpoint/2010/main" val="272853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p:tgtEl>
                                          <p:spTgt spid="39"/>
                                        </p:tgtEl>
                                        <p:attrNameLst>
                                          <p:attrName>ppt_x</p:attrName>
                                        </p:attrNameLst>
                                      </p:cBhvr>
                                      <p:tavLst>
                                        <p:tav tm="0">
                                          <p:val>
                                            <p:strVal val="#ppt_x+#ppt_w*1.125000"/>
                                          </p:val>
                                        </p:tav>
                                        <p:tav tm="100000">
                                          <p:val>
                                            <p:strVal val="#ppt_x"/>
                                          </p:val>
                                        </p:tav>
                                      </p:tavLst>
                                    </p:anim>
                                    <p:animEffect transition="in" filter="wipe(left)">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39" y="368935"/>
            <a:ext cx="4672149"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需求验证提纲</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18</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aphicFrame>
        <p:nvGraphicFramePr>
          <p:cNvPr id="56" name="图示 55">
            <a:extLst>
              <a:ext uri="{FF2B5EF4-FFF2-40B4-BE49-F238E27FC236}">
                <a16:creationId xmlns:a16="http://schemas.microsoft.com/office/drawing/2014/main" id="{B79C0630-3FFE-4E63-9CAD-11919A33DD13}"/>
              </a:ext>
            </a:extLst>
          </p:cNvPr>
          <p:cNvGraphicFramePr/>
          <p:nvPr>
            <p:extLst>
              <p:ext uri="{D42A27DB-BD31-4B8C-83A1-F6EECF244321}">
                <p14:modId xmlns:p14="http://schemas.microsoft.com/office/powerpoint/2010/main" val="4221641119"/>
              </p:ext>
            </p:extLst>
          </p:nvPr>
        </p:nvGraphicFramePr>
        <p:xfrm>
          <a:off x="2447636" y="1099672"/>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625249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18" name="矩形 66"/>
          <p:cNvSpPr>
            <a:spLocks noChangeArrowheads="1"/>
          </p:cNvSpPr>
          <p:nvPr/>
        </p:nvSpPr>
        <p:spPr bwMode="auto">
          <a:xfrm>
            <a:off x="1266069" y="1422328"/>
            <a:ext cx="10419816" cy="463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457200" algn="just" fontAlgn="auto">
              <a:lnSpc>
                <a:spcPct val="150000"/>
              </a:lnSpc>
            </a:pPr>
            <a:r>
              <a:rPr lang="zh-CN" altLang="en-US" sz="2000" dirty="0">
                <a:latin typeface="宋体" panose="02010600030101010101" pitchFamily="2" charset="-122"/>
                <a:ea typeface="宋体" panose="02010600030101010101" pitchFamily="2" charset="-122"/>
              </a:rPr>
              <a:t>需求评审是高质量需求文档要求对其功能的正确性、完整性和清晰性，以及非功能需求给予评价。评审通过后才能作为基线发布，进入下一步的开发工作，否则重新进行需求分析。</a:t>
            </a:r>
            <a:endParaRPr lang="en-US" altLang="zh-CN" sz="2000" dirty="0">
              <a:latin typeface="宋体" panose="02010600030101010101" pitchFamily="2" charset="-122"/>
              <a:ea typeface="宋体" panose="02010600030101010101" pitchFamily="2" charset="-122"/>
            </a:endParaRPr>
          </a:p>
          <a:p>
            <a:pPr lvl="0" indent="0" algn="just" fontAlgn="auto">
              <a:lnSpc>
                <a:spcPct val="150000"/>
              </a:lnSpc>
            </a:pPr>
            <a:r>
              <a:rPr lang="zh-CN" altLang="en-US" sz="2000" b="1" dirty="0">
                <a:latin typeface="宋体" panose="02010600030101010101" pitchFamily="2" charset="-122"/>
                <a:ea typeface="宋体" panose="02010600030101010101" pitchFamily="2" charset="-122"/>
              </a:rPr>
              <a:t>评审员检查的内容有</a:t>
            </a:r>
            <a:r>
              <a:rPr lang="zh-CN" altLang="en-US" sz="2000" dirty="0">
                <a:latin typeface="宋体" panose="02010600030101010101" pitchFamily="2" charset="-122"/>
                <a:ea typeface="宋体" panose="02010600030101010101" pitchFamily="2" charset="-122"/>
              </a:rPr>
              <a:t>：</a:t>
            </a:r>
          </a:p>
          <a:p>
            <a:pPr marL="1371600" lvl="2" indent="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系统定义的目标是否与用户的要求一致；</a:t>
            </a:r>
          </a:p>
          <a:p>
            <a:pPr marL="1371600" lvl="2" indent="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提供的文档资料是否齐全；</a:t>
            </a:r>
            <a:endParaRPr lang="en-US" altLang="zh-CN" sz="2000" dirty="0">
              <a:latin typeface="宋体" panose="02010600030101010101" pitchFamily="2" charset="-122"/>
              <a:ea typeface="宋体" panose="02010600030101010101" pitchFamily="2" charset="-122"/>
            </a:endParaRPr>
          </a:p>
          <a:p>
            <a:pPr marL="1371600" lvl="2" indent="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文档中的描述是否完整、清晰、准确的反映了用户要求；</a:t>
            </a:r>
          </a:p>
          <a:p>
            <a:pPr marL="1371600" lvl="2" indent="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主要功能是否已包括在规定的软件范围之内，是否都已充分说明；</a:t>
            </a:r>
            <a:endParaRPr lang="en-US" altLang="zh-CN" sz="2000" dirty="0">
              <a:latin typeface="宋体" panose="02010600030101010101" pitchFamily="2" charset="-122"/>
              <a:ea typeface="宋体" panose="02010600030101010101" pitchFamily="2" charset="-122"/>
            </a:endParaRPr>
          </a:p>
          <a:p>
            <a:pPr marL="1371600" lvl="2" indent="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被开发项目的数据流与数据结构是否确定且充分；</a:t>
            </a:r>
          </a:p>
          <a:p>
            <a:pPr marL="1371600" lvl="2" indent="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设计的约束条件或者限制条件是否符合实际；</a:t>
            </a:r>
          </a:p>
          <a:p>
            <a:pPr marL="1371600" lvl="2" indent="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是否详细制定了检验标准，能否对系统是否成功进行确认。</a:t>
            </a:r>
            <a:endParaRPr lang="en-US" altLang="zh-CN" sz="2000" dirty="0">
              <a:latin typeface="宋体" panose="02010600030101010101" pitchFamily="2" charset="-122"/>
              <a:ea typeface="宋体" panose="02010600030101010101" pitchFamily="2" charset="-122"/>
            </a:endParaRPr>
          </a:p>
        </p:txBody>
      </p:sp>
      <p:grpSp>
        <p:nvGrpSpPr>
          <p:cNvPr id="5" name="组合 4">
            <a:extLst>
              <a:ext uri="{FF2B5EF4-FFF2-40B4-BE49-F238E27FC236}">
                <a16:creationId xmlns:a16="http://schemas.microsoft.com/office/drawing/2014/main" id="{6661D885-0C4F-49E2-8091-493EE69A0D31}"/>
              </a:ext>
            </a:extLst>
          </p:cNvPr>
          <p:cNvGrpSpPr/>
          <p:nvPr/>
        </p:nvGrpSpPr>
        <p:grpSpPr>
          <a:xfrm>
            <a:off x="243932" y="3966191"/>
            <a:ext cx="2370729" cy="1899376"/>
            <a:chOff x="700838" y="2574188"/>
            <a:chExt cx="3449320" cy="2763520"/>
          </a:xfrm>
        </p:grpSpPr>
        <p:sp>
          <p:nvSpPr>
            <p:cNvPr id="20" name="íṩ1îde"/>
            <p:cNvSpPr/>
            <p:nvPr/>
          </p:nvSpPr>
          <p:spPr bwMode="auto">
            <a:xfrm>
              <a:off x="700838" y="2574188"/>
              <a:ext cx="2437130" cy="2435225"/>
            </a:xfrm>
            <a:prstGeom prst="ellipse">
              <a:avLst/>
            </a:prstGeom>
            <a:solidFill>
              <a:srgbClr val="94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îşļíḋe"/>
            <p:cNvSpPr/>
            <p:nvPr/>
          </p:nvSpPr>
          <p:spPr bwMode="auto">
            <a:xfrm>
              <a:off x="2188008" y="3263163"/>
              <a:ext cx="587375" cy="427355"/>
            </a:xfrm>
            <a:custGeom>
              <a:avLst/>
              <a:gdLst>
                <a:gd name="T0" fmla="*/ 179 w 181"/>
                <a:gd name="T1" fmla="*/ 93 h 132"/>
                <a:gd name="T2" fmla="*/ 181 w 181"/>
                <a:gd name="T3" fmla="*/ 132 h 132"/>
                <a:gd name="T4" fmla="*/ 11 w 181"/>
                <a:gd name="T5" fmla="*/ 75 h 132"/>
                <a:gd name="T6" fmla="*/ 10 w 181"/>
                <a:gd name="T7" fmla="*/ 75 h 132"/>
                <a:gd name="T8" fmla="*/ 9 w 181"/>
                <a:gd name="T9" fmla="*/ 41 h 132"/>
                <a:gd name="T10" fmla="*/ 43 w 181"/>
                <a:gd name="T11" fmla="*/ 39 h 132"/>
                <a:gd name="T12" fmla="*/ 47 w 181"/>
                <a:gd name="T13" fmla="*/ 44 h 132"/>
                <a:gd name="T14" fmla="*/ 46 w 181"/>
                <a:gd name="T15" fmla="*/ 10 h 132"/>
                <a:gd name="T16" fmla="*/ 80 w 181"/>
                <a:gd name="T17" fmla="*/ 8 h 132"/>
                <a:gd name="T18" fmla="*/ 120 w 181"/>
                <a:gd name="T19" fmla="*/ 45 h 132"/>
                <a:gd name="T20" fmla="*/ 156 w 181"/>
                <a:gd name="T21" fmla="*/ 47 h 132"/>
                <a:gd name="T22" fmla="*/ 179 w 181"/>
                <a:gd name="T23" fmla="*/ 9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32">
                  <a:moveTo>
                    <a:pt x="179" y="93"/>
                  </a:moveTo>
                  <a:cubicBezTo>
                    <a:pt x="181" y="132"/>
                    <a:pt x="181" y="132"/>
                    <a:pt x="181" y="132"/>
                  </a:cubicBezTo>
                  <a:cubicBezTo>
                    <a:pt x="11" y="75"/>
                    <a:pt x="11" y="75"/>
                    <a:pt x="11" y="75"/>
                  </a:cubicBezTo>
                  <a:cubicBezTo>
                    <a:pt x="10" y="75"/>
                    <a:pt x="10" y="75"/>
                    <a:pt x="10" y="75"/>
                  </a:cubicBezTo>
                  <a:cubicBezTo>
                    <a:pt x="1" y="66"/>
                    <a:pt x="0" y="51"/>
                    <a:pt x="9" y="41"/>
                  </a:cubicBezTo>
                  <a:cubicBezTo>
                    <a:pt x="18" y="31"/>
                    <a:pt x="33" y="30"/>
                    <a:pt x="43" y="39"/>
                  </a:cubicBezTo>
                  <a:cubicBezTo>
                    <a:pt x="47" y="44"/>
                    <a:pt x="47" y="44"/>
                    <a:pt x="47" y="44"/>
                  </a:cubicBezTo>
                  <a:cubicBezTo>
                    <a:pt x="38" y="35"/>
                    <a:pt x="37" y="20"/>
                    <a:pt x="46" y="10"/>
                  </a:cubicBezTo>
                  <a:cubicBezTo>
                    <a:pt x="55" y="0"/>
                    <a:pt x="70" y="0"/>
                    <a:pt x="80" y="8"/>
                  </a:cubicBezTo>
                  <a:cubicBezTo>
                    <a:pt x="120" y="45"/>
                    <a:pt x="120" y="45"/>
                    <a:pt x="120" y="45"/>
                  </a:cubicBezTo>
                  <a:cubicBezTo>
                    <a:pt x="156" y="47"/>
                    <a:pt x="156" y="47"/>
                    <a:pt x="156" y="47"/>
                  </a:cubicBezTo>
                  <a:cubicBezTo>
                    <a:pt x="156" y="47"/>
                    <a:pt x="180" y="66"/>
                    <a:pt x="179" y="93"/>
                  </a:cubicBezTo>
                  <a:close/>
                </a:path>
              </a:pathLst>
            </a:custGeom>
            <a:solidFill>
              <a:srgbClr val="E6BE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í$ľiḋé"/>
            <p:cNvSpPr/>
            <p:nvPr/>
          </p:nvSpPr>
          <p:spPr bwMode="auto">
            <a:xfrm>
              <a:off x="2494713" y="3738143"/>
              <a:ext cx="360680" cy="384175"/>
            </a:xfrm>
            <a:custGeom>
              <a:avLst/>
              <a:gdLst>
                <a:gd name="T0" fmla="*/ 92 w 111"/>
                <a:gd name="T1" fmla="*/ 0 h 118"/>
                <a:gd name="T2" fmla="*/ 111 w 111"/>
                <a:gd name="T3" fmla="*/ 22 h 118"/>
                <a:gd name="T4" fmla="*/ 17 w 111"/>
                <a:gd name="T5" fmla="*/ 118 h 118"/>
                <a:gd name="T6" fmla="*/ 0 w 111"/>
                <a:gd name="T7" fmla="*/ 102 h 118"/>
                <a:gd name="T8" fmla="*/ 92 w 111"/>
                <a:gd name="T9" fmla="*/ 0 h 118"/>
              </a:gdLst>
              <a:ahLst/>
              <a:cxnLst>
                <a:cxn ang="0">
                  <a:pos x="T0" y="T1"/>
                </a:cxn>
                <a:cxn ang="0">
                  <a:pos x="T2" y="T3"/>
                </a:cxn>
                <a:cxn ang="0">
                  <a:pos x="T4" y="T5"/>
                </a:cxn>
                <a:cxn ang="0">
                  <a:pos x="T6" y="T7"/>
                </a:cxn>
                <a:cxn ang="0">
                  <a:pos x="T8" y="T9"/>
                </a:cxn>
              </a:cxnLst>
              <a:rect l="0" t="0" r="r" b="b"/>
              <a:pathLst>
                <a:path w="111" h="118">
                  <a:moveTo>
                    <a:pt x="92" y="0"/>
                  </a:moveTo>
                  <a:cubicBezTo>
                    <a:pt x="96" y="7"/>
                    <a:pt x="102" y="15"/>
                    <a:pt x="111" y="22"/>
                  </a:cubicBezTo>
                  <a:cubicBezTo>
                    <a:pt x="17" y="118"/>
                    <a:pt x="17" y="118"/>
                    <a:pt x="17" y="118"/>
                  </a:cubicBezTo>
                  <a:cubicBezTo>
                    <a:pt x="0" y="102"/>
                    <a:pt x="0" y="102"/>
                    <a:pt x="0" y="102"/>
                  </a:cubicBezTo>
                  <a:cubicBezTo>
                    <a:pt x="5" y="85"/>
                    <a:pt x="32" y="18"/>
                    <a:pt x="92" y="0"/>
                  </a:cubicBezTo>
                  <a:close/>
                </a:path>
              </a:pathLst>
            </a:custGeom>
            <a:solidFill>
              <a:srgbClr val="B8996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iŝ1ïďé"/>
            <p:cNvSpPr/>
            <p:nvPr/>
          </p:nvSpPr>
          <p:spPr bwMode="auto">
            <a:xfrm>
              <a:off x="2015288" y="3489858"/>
              <a:ext cx="779145" cy="584835"/>
            </a:xfrm>
            <a:custGeom>
              <a:avLst/>
              <a:gdLst>
                <a:gd name="T0" fmla="*/ 234 w 240"/>
                <a:gd name="T1" fmla="*/ 62 h 181"/>
                <a:gd name="T2" fmla="*/ 234 w 240"/>
                <a:gd name="T3" fmla="*/ 68 h 181"/>
                <a:gd name="T4" fmla="*/ 240 w 240"/>
                <a:gd name="T5" fmla="*/ 77 h 181"/>
                <a:gd name="T6" fmla="*/ 148 w 240"/>
                <a:gd name="T7" fmla="*/ 179 h 181"/>
                <a:gd name="T8" fmla="*/ 142 w 240"/>
                <a:gd name="T9" fmla="*/ 174 h 181"/>
                <a:gd name="T10" fmla="*/ 96 w 240"/>
                <a:gd name="T11" fmla="*/ 164 h 181"/>
                <a:gd name="T12" fmla="*/ 78 w 240"/>
                <a:gd name="T13" fmla="*/ 147 h 181"/>
                <a:gd name="T14" fmla="*/ 13 w 240"/>
                <a:gd name="T15" fmla="*/ 88 h 181"/>
                <a:gd name="T16" fmla="*/ 11 w 240"/>
                <a:gd name="T17" fmla="*/ 86 h 181"/>
                <a:gd name="T18" fmla="*/ 9 w 240"/>
                <a:gd name="T19" fmla="*/ 52 h 181"/>
                <a:gd name="T20" fmla="*/ 43 w 240"/>
                <a:gd name="T21" fmla="*/ 50 h 181"/>
                <a:gd name="T22" fmla="*/ 36 w 240"/>
                <a:gd name="T23" fmla="*/ 44 h 181"/>
                <a:gd name="T24" fmla="*/ 34 w 240"/>
                <a:gd name="T25" fmla="*/ 10 h 181"/>
                <a:gd name="T26" fmla="*/ 68 w 240"/>
                <a:gd name="T27" fmla="*/ 9 h 181"/>
                <a:gd name="T28" fmla="*/ 64 w 240"/>
                <a:gd name="T29" fmla="*/ 5 h 181"/>
                <a:gd name="T30" fmla="*/ 234 w 240"/>
                <a:gd name="T31" fmla="*/ 6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 h="181">
                  <a:moveTo>
                    <a:pt x="234" y="62"/>
                  </a:moveTo>
                  <a:cubicBezTo>
                    <a:pt x="234" y="68"/>
                    <a:pt x="234" y="68"/>
                    <a:pt x="234" y="68"/>
                  </a:cubicBezTo>
                  <a:cubicBezTo>
                    <a:pt x="234" y="68"/>
                    <a:pt x="236" y="72"/>
                    <a:pt x="240" y="77"/>
                  </a:cubicBezTo>
                  <a:cubicBezTo>
                    <a:pt x="180" y="95"/>
                    <a:pt x="153" y="162"/>
                    <a:pt x="148" y="179"/>
                  </a:cubicBezTo>
                  <a:cubicBezTo>
                    <a:pt x="142" y="174"/>
                    <a:pt x="142" y="174"/>
                    <a:pt x="142" y="174"/>
                  </a:cubicBezTo>
                  <a:cubicBezTo>
                    <a:pt x="142" y="174"/>
                    <a:pt x="114" y="181"/>
                    <a:pt x="96" y="164"/>
                  </a:cubicBezTo>
                  <a:cubicBezTo>
                    <a:pt x="78" y="147"/>
                    <a:pt x="78" y="147"/>
                    <a:pt x="78" y="147"/>
                  </a:cubicBezTo>
                  <a:cubicBezTo>
                    <a:pt x="13" y="88"/>
                    <a:pt x="13" y="88"/>
                    <a:pt x="13" y="88"/>
                  </a:cubicBezTo>
                  <a:cubicBezTo>
                    <a:pt x="11" y="86"/>
                    <a:pt x="11" y="86"/>
                    <a:pt x="11" y="86"/>
                  </a:cubicBezTo>
                  <a:cubicBezTo>
                    <a:pt x="1" y="77"/>
                    <a:pt x="0" y="62"/>
                    <a:pt x="9" y="52"/>
                  </a:cubicBezTo>
                  <a:cubicBezTo>
                    <a:pt x="18" y="42"/>
                    <a:pt x="33" y="42"/>
                    <a:pt x="43" y="50"/>
                  </a:cubicBezTo>
                  <a:cubicBezTo>
                    <a:pt x="36" y="44"/>
                    <a:pt x="36" y="44"/>
                    <a:pt x="36" y="44"/>
                  </a:cubicBezTo>
                  <a:cubicBezTo>
                    <a:pt x="26" y="35"/>
                    <a:pt x="26" y="20"/>
                    <a:pt x="34" y="10"/>
                  </a:cubicBezTo>
                  <a:cubicBezTo>
                    <a:pt x="43" y="1"/>
                    <a:pt x="58" y="0"/>
                    <a:pt x="68" y="9"/>
                  </a:cubicBezTo>
                  <a:cubicBezTo>
                    <a:pt x="64" y="5"/>
                    <a:pt x="64" y="5"/>
                    <a:pt x="64" y="5"/>
                  </a:cubicBezTo>
                  <a:lnTo>
                    <a:pt x="234" y="62"/>
                  </a:lnTo>
                  <a:close/>
                </a:path>
              </a:pathLst>
            </a:custGeom>
            <a:solidFill>
              <a:srgbClr val="D4B0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ṣľïdê"/>
            <p:cNvSpPr/>
            <p:nvPr/>
          </p:nvSpPr>
          <p:spPr bwMode="auto">
            <a:xfrm>
              <a:off x="2488363" y="3945153"/>
              <a:ext cx="339090" cy="379730"/>
            </a:xfrm>
            <a:custGeom>
              <a:avLst/>
              <a:gdLst>
                <a:gd name="T0" fmla="*/ 0 w 104"/>
                <a:gd name="T1" fmla="*/ 61 h 117"/>
                <a:gd name="T2" fmla="*/ 61 w 104"/>
                <a:gd name="T3" fmla="*/ 117 h 117"/>
                <a:gd name="T4" fmla="*/ 104 w 104"/>
                <a:gd name="T5" fmla="*/ 70 h 117"/>
                <a:gd name="T6" fmla="*/ 31 w 104"/>
                <a:gd name="T7" fmla="*/ 0 h 117"/>
                <a:gd name="T8" fmla="*/ 0 w 104"/>
                <a:gd name="T9" fmla="*/ 61 h 117"/>
              </a:gdLst>
              <a:ahLst/>
              <a:cxnLst>
                <a:cxn ang="0">
                  <a:pos x="T0" y="T1"/>
                </a:cxn>
                <a:cxn ang="0">
                  <a:pos x="T2" y="T3"/>
                </a:cxn>
                <a:cxn ang="0">
                  <a:pos x="T4" y="T5"/>
                </a:cxn>
                <a:cxn ang="0">
                  <a:pos x="T6" y="T7"/>
                </a:cxn>
                <a:cxn ang="0">
                  <a:pos x="T8" y="T9"/>
                </a:cxn>
              </a:cxnLst>
              <a:rect l="0" t="0" r="r" b="b"/>
              <a:pathLst>
                <a:path w="104" h="117">
                  <a:moveTo>
                    <a:pt x="0" y="61"/>
                  </a:moveTo>
                  <a:cubicBezTo>
                    <a:pt x="61" y="117"/>
                    <a:pt x="61" y="117"/>
                    <a:pt x="61" y="117"/>
                  </a:cubicBezTo>
                  <a:cubicBezTo>
                    <a:pt x="104" y="70"/>
                    <a:pt x="104" y="70"/>
                    <a:pt x="104" y="70"/>
                  </a:cubicBezTo>
                  <a:cubicBezTo>
                    <a:pt x="31" y="0"/>
                    <a:pt x="31" y="0"/>
                    <a:pt x="31" y="0"/>
                  </a:cubicBezTo>
                  <a:cubicBezTo>
                    <a:pt x="19" y="16"/>
                    <a:pt x="8" y="37"/>
                    <a:pt x="0" y="61"/>
                  </a:cubicBezTo>
                  <a:close/>
                </a:path>
              </a:pathLst>
            </a:custGeom>
            <a:solidFill>
              <a:srgbClr val="CECE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îṩḻïḍè"/>
            <p:cNvSpPr/>
            <p:nvPr/>
          </p:nvSpPr>
          <p:spPr bwMode="auto">
            <a:xfrm>
              <a:off x="2589963" y="3736238"/>
              <a:ext cx="470535" cy="438150"/>
            </a:xfrm>
            <a:custGeom>
              <a:avLst/>
              <a:gdLst>
                <a:gd name="T0" fmla="*/ 103 w 145"/>
                <a:gd name="T1" fmla="*/ 102 h 135"/>
                <a:gd name="T2" fmla="*/ 145 w 145"/>
                <a:gd name="T3" fmla="*/ 56 h 135"/>
                <a:gd name="T4" fmla="*/ 84 w 145"/>
                <a:gd name="T5" fmla="*/ 0 h 135"/>
                <a:gd name="T6" fmla="*/ 29 w 145"/>
                <a:gd name="T7" fmla="*/ 34 h 135"/>
                <a:gd name="T8" fmla="*/ 5 w 145"/>
                <a:gd name="T9" fmla="*/ 59 h 135"/>
                <a:gd name="T10" fmla="*/ 0 w 145"/>
                <a:gd name="T11" fmla="*/ 65 h 135"/>
                <a:gd name="T12" fmla="*/ 73 w 145"/>
                <a:gd name="T13" fmla="*/ 135 h 135"/>
                <a:gd name="T14" fmla="*/ 79 w 145"/>
                <a:gd name="T15" fmla="*/ 128 h 135"/>
                <a:gd name="T16" fmla="*/ 103 w 145"/>
                <a:gd name="T17" fmla="*/ 10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35">
                  <a:moveTo>
                    <a:pt x="103" y="102"/>
                  </a:moveTo>
                  <a:cubicBezTo>
                    <a:pt x="145" y="56"/>
                    <a:pt x="145" y="56"/>
                    <a:pt x="145" y="56"/>
                  </a:cubicBezTo>
                  <a:cubicBezTo>
                    <a:pt x="84" y="0"/>
                    <a:pt x="84" y="0"/>
                    <a:pt x="84" y="0"/>
                  </a:cubicBezTo>
                  <a:cubicBezTo>
                    <a:pt x="84" y="0"/>
                    <a:pt x="58" y="9"/>
                    <a:pt x="29" y="34"/>
                  </a:cubicBezTo>
                  <a:cubicBezTo>
                    <a:pt x="21" y="41"/>
                    <a:pt x="13" y="49"/>
                    <a:pt x="5" y="59"/>
                  </a:cubicBezTo>
                  <a:cubicBezTo>
                    <a:pt x="3" y="61"/>
                    <a:pt x="2" y="63"/>
                    <a:pt x="0" y="65"/>
                  </a:cubicBezTo>
                  <a:cubicBezTo>
                    <a:pt x="73" y="135"/>
                    <a:pt x="73" y="135"/>
                    <a:pt x="73" y="135"/>
                  </a:cubicBezTo>
                  <a:cubicBezTo>
                    <a:pt x="79" y="128"/>
                    <a:pt x="79" y="128"/>
                    <a:pt x="79" y="128"/>
                  </a:cubicBezTo>
                  <a:lnTo>
                    <a:pt x="103" y="1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iṡľîḍè"/>
            <p:cNvSpPr/>
            <p:nvPr/>
          </p:nvSpPr>
          <p:spPr bwMode="auto">
            <a:xfrm>
              <a:off x="1253288" y="2703728"/>
              <a:ext cx="1290955" cy="1737995"/>
            </a:xfrm>
            <a:custGeom>
              <a:avLst/>
              <a:gdLst>
                <a:gd name="T0" fmla="*/ 598 w 598"/>
                <a:gd name="T1" fmla="*/ 0 h 805"/>
                <a:gd name="T2" fmla="*/ 0 w 598"/>
                <a:gd name="T3" fmla="*/ 0 h 805"/>
                <a:gd name="T4" fmla="*/ 0 w 598"/>
                <a:gd name="T5" fmla="*/ 805 h 805"/>
                <a:gd name="T6" fmla="*/ 482 w 598"/>
                <a:gd name="T7" fmla="*/ 805 h 805"/>
                <a:gd name="T8" fmla="*/ 598 w 598"/>
                <a:gd name="T9" fmla="*/ 690 h 805"/>
                <a:gd name="T10" fmla="*/ 598 w 598"/>
                <a:gd name="T11" fmla="*/ 0 h 805"/>
              </a:gdLst>
              <a:ahLst/>
              <a:cxnLst>
                <a:cxn ang="0">
                  <a:pos x="T0" y="T1"/>
                </a:cxn>
                <a:cxn ang="0">
                  <a:pos x="T2" y="T3"/>
                </a:cxn>
                <a:cxn ang="0">
                  <a:pos x="T4" y="T5"/>
                </a:cxn>
                <a:cxn ang="0">
                  <a:pos x="T6" y="T7"/>
                </a:cxn>
                <a:cxn ang="0">
                  <a:pos x="T8" y="T9"/>
                </a:cxn>
                <a:cxn ang="0">
                  <a:pos x="T10" y="T11"/>
                </a:cxn>
              </a:cxnLst>
              <a:rect l="0" t="0" r="r" b="b"/>
              <a:pathLst>
                <a:path w="598" h="805">
                  <a:moveTo>
                    <a:pt x="598" y="0"/>
                  </a:moveTo>
                  <a:lnTo>
                    <a:pt x="0" y="0"/>
                  </a:lnTo>
                  <a:lnTo>
                    <a:pt x="0" y="805"/>
                  </a:lnTo>
                  <a:lnTo>
                    <a:pt x="482" y="805"/>
                  </a:lnTo>
                  <a:lnTo>
                    <a:pt x="598" y="690"/>
                  </a:lnTo>
                  <a:lnTo>
                    <a:pt x="59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Sḷíďé"/>
            <p:cNvSpPr/>
            <p:nvPr/>
          </p:nvSpPr>
          <p:spPr bwMode="auto">
            <a:xfrm>
              <a:off x="1506018" y="3005988"/>
              <a:ext cx="781685" cy="101600"/>
            </a:xfrm>
            <a:prstGeom prst="rect">
              <a:avLst/>
            </a:prstGeom>
            <a:solidFill>
              <a:srgbClr val="18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ŝļiḋè"/>
            <p:cNvSpPr/>
            <p:nvPr/>
          </p:nvSpPr>
          <p:spPr bwMode="auto">
            <a:xfrm>
              <a:off x="1506018" y="3301898"/>
              <a:ext cx="781685" cy="99060"/>
            </a:xfrm>
            <a:prstGeom prst="rect">
              <a:avLst/>
            </a:prstGeom>
            <a:solidFill>
              <a:srgbClr val="18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íṡļíḍé"/>
            <p:cNvSpPr/>
            <p:nvPr/>
          </p:nvSpPr>
          <p:spPr bwMode="auto">
            <a:xfrm>
              <a:off x="1506018" y="3595903"/>
              <a:ext cx="781685" cy="101600"/>
            </a:xfrm>
            <a:prstGeom prst="rect">
              <a:avLst/>
            </a:prstGeom>
            <a:solidFill>
              <a:srgbClr val="18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îṧḻïďé"/>
            <p:cNvSpPr/>
            <p:nvPr/>
          </p:nvSpPr>
          <p:spPr bwMode="auto">
            <a:xfrm>
              <a:off x="1506018" y="3891178"/>
              <a:ext cx="781685" cy="97155"/>
            </a:xfrm>
            <a:prstGeom prst="rect">
              <a:avLst/>
            </a:prstGeom>
            <a:solidFill>
              <a:srgbClr val="18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ṣḻïďê"/>
            <p:cNvSpPr/>
            <p:nvPr/>
          </p:nvSpPr>
          <p:spPr bwMode="auto">
            <a:xfrm>
              <a:off x="2294053" y="4193438"/>
              <a:ext cx="250190" cy="248285"/>
            </a:xfrm>
            <a:custGeom>
              <a:avLst/>
              <a:gdLst>
                <a:gd name="T0" fmla="*/ 0 w 116"/>
                <a:gd name="T1" fmla="*/ 115 h 115"/>
                <a:gd name="T2" fmla="*/ 116 w 116"/>
                <a:gd name="T3" fmla="*/ 0 h 115"/>
                <a:gd name="T4" fmla="*/ 0 w 116"/>
                <a:gd name="T5" fmla="*/ 0 h 115"/>
                <a:gd name="T6" fmla="*/ 0 w 116"/>
                <a:gd name="T7" fmla="*/ 115 h 115"/>
              </a:gdLst>
              <a:ahLst/>
              <a:cxnLst>
                <a:cxn ang="0">
                  <a:pos x="T0" y="T1"/>
                </a:cxn>
                <a:cxn ang="0">
                  <a:pos x="T2" y="T3"/>
                </a:cxn>
                <a:cxn ang="0">
                  <a:pos x="T4" y="T5"/>
                </a:cxn>
                <a:cxn ang="0">
                  <a:pos x="T6" y="T7"/>
                </a:cxn>
              </a:cxnLst>
              <a:rect l="0" t="0" r="r" b="b"/>
              <a:pathLst>
                <a:path w="116" h="115">
                  <a:moveTo>
                    <a:pt x="0" y="115"/>
                  </a:moveTo>
                  <a:lnTo>
                    <a:pt x="116" y="0"/>
                  </a:lnTo>
                  <a:lnTo>
                    <a:pt x="0" y="0"/>
                  </a:lnTo>
                  <a:lnTo>
                    <a:pt x="0" y="115"/>
                  </a:lnTo>
                  <a:close/>
                </a:path>
              </a:pathLst>
            </a:custGeom>
            <a:solidFill>
              <a:srgbClr val="A89C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ṥlîdê"/>
            <p:cNvSpPr/>
            <p:nvPr/>
          </p:nvSpPr>
          <p:spPr bwMode="auto">
            <a:xfrm>
              <a:off x="2320088" y="3226333"/>
              <a:ext cx="384175" cy="399415"/>
            </a:xfrm>
            <a:custGeom>
              <a:avLst/>
              <a:gdLst>
                <a:gd name="T0" fmla="*/ 96 w 118"/>
                <a:gd name="T1" fmla="*/ 25 h 123"/>
                <a:gd name="T2" fmla="*/ 82 w 118"/>
                <a:gd name="T3" fmla="*/ 11 h 123"/>
                <a:gd name="T4" fmla="*/ 57 w 118"/>
                <a:gd name="T5" fmla="*/ 1 h 123"/>
                <a:gd name="T6" fmla="*/ 24 w 118"/>
                <a:gd name="T7" fmla="*/ 3 h 123"/>
                <a:gd name="T8" fmla="*/ 8 w 118"/>
                <a:gd name="T9" fmla="*/ 3 h 123"/>
                <a:gd name="T10" fmla="*/ 4 w 118"/>
                <a:gd name="T11" fmla="*/ 13 h 123"/>
                <a:gd name="T12" fmla="*/ 53 w 118"/>
                <a:gd name="T13" fmla="*/ 45 h 123"/>
                <a:gd name="T14" fmla="*/ 81 w 118"/>
                <a:gd name="T15" fmla="*/ 123 h 123"/>
                <a:gd name="T16" fmla="*/ 93 w 118"/>
                <a:gd name="T17" fmla="*/ 62 h 123"/>
                <a:gd name="T18" fmla="*/ 118 w 118"/>
                <a:gd name="T19" fmla="*/ 62 h 123"/>
                <a:gd name="T20" fmla="*/ 96 w 118"/>
                <a:gd name="T21"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3">
                  <a:moveTo>
                    <a:pt x="96" y="25"/>
                  </a:moveTo>
                  <a:cubicBezTo>
                    <a:pt x="82" y="11"/>
                    <a:pt x="82" y="11"/>
                    <a:pt x="82" y="11"/>
                  </a:cubicBezTo>
                  <a:cubicBezTo>
                    <a:pt x="82" y="11"/>
                    <a:pt x="73" y="0"/>
                    <a:pt x="57" y="1"/>
                  </a:cubicBezTo>
                  <a:cubicBezTo>
                    <a:pt x="24" y="3"/>
                    <a:pt x="24" y="3"/>
                    <a:pt x="24" y="3"/>
                  </a:cubicBezTo>
                  <a:cubicBezTo>
                    <a:pt x="24" y="3"/>
                    <a:pt x="13" y="4"/>
                    <a:pt x="8" y="3"/>
                  </a:cubicBezTo>
                  <a:cubicBezTo>
                    <a:pt x="8" y="3"/>
                    <a:pt x="0" y="6"/>
                    <a:pt x="4" y="13"/>
                  </a:cubicBezTo>
                  <a:cubicBezTo>
                    <a:pt x="4" y="13"/>
                    <a:pt x="5" y="44"/>
                    <a:pt x="53" y="45"/>
                  </a:cubicBezTo>
                  <a:cubicBezTo>
                    <a:pt x="53" y="45"/>
                    <a:pt x="71" y="84"/>
                    <a:pt x="81" y="123"/>
                  </a:cubicBezTo>
                  <a:cubicBezTo>
                    <a:pt x="93" y="62"/>
                    <a:pt x="93" y="62"/>
                    <a:pt x="93" y="62"/>
                  </a:cubicBezTo>
                  <a:cubicBezTo>
                    <a:pt x="118" y="62"/>
                    <a:pt x="118" y="62"/>
                    <a:pt x="118" y="62"/>
                  </a:cubicBezTo>
                  <a:lnTo>
                    <a:pt x="96" y="25"/>
                  </a:lnTo>
                  <a:close/>
                </a:path>
              </a:pathLst>
            </a:custGeom>
            <a:solidFill>
              <a:srgbClr val="E6BE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šļîdè"/>
            <p:cNvSpPr/>
            <p:nvPr/>
          </p:nvSpPr>
          <p:spPr bwMode="auto">
            <a:xfrm>
              <a:off x="2615363" y="3770528"/>
              <a:ext cx="1534795" cy="1452880"/>
            </a:xfrm>
            <a:custGeom>
              <a:avLst/>
              <a:gdLst>
                <a:gd name="T0" fmla="*/ 447 w 473"/>
                <a:gd name="T1" fmla="*/ 296 h 448"/>
                <a:gd name="T2" fmla="*/ 147 w 473"/>
                <a:gd name="T3" fmla="*/ 22 h 448"/>
                <a:gd name="T4" fmla="*/ 65 w 473"/>
                <a:gd name="T5" fmla="*/ 22 h 448"/>
                <a:gd name="T6" fmla="*/ 61 w 473"/>
                <a:gd name="T7" fmla="*/ 26 h 448"/>
                <a:gd name="T8" fmla="*/ 0 w 473"/>
                <a:gd name="T9" fmla="*/ 92 h 448"/>
                <a:gd name="T10" fmla="*/ 390 w 473"/>
                <a:gd name="T11" fmla="*/ 448 h 448"/>
                <a:gd name="T12" fmla="*/ 451 w 473"/>
                <a:gd name="T13" fmla="*/ 382 h 448"/>
                <a:gd name="T14" fmla="*/ 454 w 473"/>
                <a:gd name="T15" fmla="*/ 378 h 448"/>
                <a:gd name="T16" fmla="*/ 447 w 473"/>
                <a:gd name="T17" fmla="*/ 29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448">
                  <a:moveTo>
                    <a:pt x="447" y="296"/>
                  </a:moveTo>
                  <a:cubicBezTo>
                    <a:pt x="147" y="22"/>
                    <a:pt x="147" y="22"/>
                    <a:pt x="147" y="22"/>
                  </a:cubicBezTo>
                  <a:cubicBezTo>
                    <a:pt x="124" y="0"/>
                    <a:pt x="88" y="1"/>
                    <a:pt x="65" y="22"/>
                  </a:cubicBezTo>
                  <a:cubicBezTo>
                    <a:pt x="64" y="23"/>
                    <a:pt x="62" y="25"/>
                    <a:pt x="61" y="26"/>
                  </a:cubicBezTo>
                  <a:cubicBezTo>
                    <a:pt x="0" y="92"/>
                    <a:pt x="0" y="92"/>
                    <a:pt x="0" y="92"/>
                  </a:cubicBezTo>
                  <a:cubicBezTo>
                    <a:pt x="390" y="448"/>
                    <a:pt x="390" y="448"/>
                    <a:pt x="390" y="448"/>
                  </a:cubicBezTo>
                  <a:cubicBezTo>
                    <a:pt x="451" y="382"/>
                    <a:pt x="451" y="382"/>
                    <a:pt x="451" y="382"/>
                  </a:cubicBezTo>
                  <a:cubicBezTo>
                    <a:pt x="452" y="381"/>
                    <a:pt x="453" y="379"/>
                    <a:pt x="454" y="378"/>
                  </a:cubicBezTo>
                  <a:cubicBezTo>
                    <a:pt x="473" y="353"/>
                    <a:pt x="471" y="317"/>
                    <a:pt x="447" y="296"/>
                  </a:cubicBezTo>
                  <a:close/>
                </a:path>
              </a:pathLst>
            </a:custGeom>
            <a:solidFill>
              <a:srgbClr val="4D4A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iṣ1îḍê"/>
            <p:cNvSpPr/>
            <p:nvPr/>
          </p:nvSpPr>
          <p:spPr bwMode="auto">
            <a:xfrm>
              <a:off x="2518208" y="4068343"/>
              <a:ext cx="1364615" cy="1269365"/>
            </a:xfrm>
            <a:custGeom>
              <a:avLst/>
              <a:gdLst>
                <a:gd name="T0" fmla="*/ 27 w 420"/>
                <a:gd name="T1" fmla="*/ 4 h 391"/>
                <a:gd name="T2" fmla="*/ 23 w 420"/>
                <a:gd name="T3" fmla="*/ 9 h 391"/>
                <a:gd name="T4" fmla="*/ 27 w 420"/>
                <a:gd name="T5" fmla="*/ 95 h 391"/>
                <a:gd name="T6" fmla="*/ 326 w 420"/>
                <a:gd name="T7" fmla="*/ 368 h 391"/>
                <a:gd name="T8" fmla="*/ 412 w 420"/>
                <a:gd name="T9" fmla="*/ 365 h 391"/>
                <a:gd name="T10" fmla="*/ 417 w 420"/>
                <a:gd name="T11" fmla="*/ 360 h 391"/>
                <a:gd name="T12" fmla="*/ 420 w 420"/>
                <a:gd name="T13" fmla="*/ 356 h 391"/>
                <a:gd name="T14" fmla="*/ 30 w 420"/>
                <a:gd name="T15" fmla="*/ 0 h 391"/>
                <a:gd name="T16" fmla="*/ 27 w 420"/>
                <a:gd name="T17" fmla="*/ 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391">
                  <a:moveTo>
                    <a:pt x="27" y="4"/>
                  </a:moveTo>
                  <a:cubicBezTo>
                    <a:pt x="23" y="9"/>
                    <a:pt x="23" y="9"/>
                    <a:pt x="23" y="9"/>
                  </a:cubicBezTo>
                  <a:cubicBezTo>
                    <a:pt x="0" y="33"/>
                    <a:pt x="2" y="72"/>
                    <a:pt x="27" y="95"/>
                  </a:cubicBezTo>
                  <a:cubicBezTo>
                    <a:pt x="326" y="368"/>
                    <a:pt x="326" y="368"/>
                    <a:pt x="326" y="368"/>
                  </a:cubicBezTo>
                  <a:cubicBezTo>
                    <a:pt x="351" y="391"/>
                    <a:pt x="390" y="389"/>
                    <a:pt x="412" y="365"/>
                  </a:cubicBezTo>
                  <a:cubicBezTo>
                    <a:pt x="417" y="360"/>
                    <a:pt x="417" y="360"/>
                    <a:pt x="417" y="360"/>
                  </a:cubicBezTo>
                  <a:cubicBezTo>
                    <a:pt x="420" y="356"/>
                    <a:pt x="420" y="356"/>
                    <a:pt x="420" y="356"/>
                  </a:cubicBezTo>
                  <a:cubicBezTo>
                    <a:pt x="30" y="0"/>
                    <a:pt x="30" y="0"/>
                    <a:pt x="30" y="0"/>
                  </a:cubicBezTo>
                  <a:lnTo>
                    <a:pt x="27" y="4"/>
                  </a:lnTo>
                  <a:close/>
                </a:path>
              </a:pathLst>
            </a:custGeom>
            <a:solidFill>
              <a:srgbClr val="2E2C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19</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36" name="文本框 67">
            <a:extLst>
              <a:ext uri="{FF2B5EF4-FFF2-40B4-BE49-F238E27FC236}">
                <a16:creationId xmlns:a16="http://schemas.microsoft.com/office/drawing/2014/main" id="{4D6EF2AE-593C-46A5-B8A7-1DE83F3A00E3}"/>
              </a:ext>
            </a:extLst>
          </p:cNvPr>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需求评审的基础概念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p:tgtEl>
                                          <p:spTgt spid="36"/>
                                        </p:tgtEl>
                                        <p:attrNameLst>
                                          <p:attrName>ppt_x</p:attrName>
                                        </p:attrNameLst>
                                      </p:cBhvr>
                                      <p:tavLst>
                                        <p:tav tm="0">
                                          <p:val>
                                            <p:strVal val="#ppt_x+#ppt_w*1.125000"/>
                                          </p:val>
                                        </p:tav>
                                        <p:tav tm="100000">
                                          <p:val>
                                            <p:strVal val="#ppt_x"/>
                                          </p:val>
                                        </p:tav>
                                      </p:tavLst>
                                    </p:anim>
                                    <p:animEffect transition="in" filter="wipe(left)">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281198" y="2604956"/>
            <a:ext cx="1594688" cy="1648180"/>
            <a:chOff x="5937251" y="1939925"/>
            <a:chExt cx="2976562" cy="2976563"/>
          </a:xfrm>
          <a:solidFill>
            <a:srgbClr val="5197D7"/>
          </a:solidFill>
        </p:grpSpPr>
        <p:sp>
          <p:nvSpPr>
            <p:cNvPr id="10" name="Freeform 12"/>
            <p:cNvSpPr>
              <a:spLocks noEditPoints="1" noChangeArrowheads="1"/>
            </p:cNvSpPr>
            <p:nvPr/>
          </p:nvSpPr>
          <p:spPr bwMode="auto">
            <a:xfrm>
              <a:off x="6829426" y="2578100"/>
              <a:ext cx="1157287" cy="1643063"/>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sp>
          <p:nvSpPr>
            <p:cNvPr id="11" name="Donut 8"/>
            <p:cNvSpPr>
              <a:spLocks noChangeArrowheads="1"/>
            </p:cNvSpPr>
            <p:nvPr/>
          </p:nvSpPr>
          <p:spPr bwMode="auto">
            <a:xfrm>
              <a:off x="5937251" y="1939925"/>
              <a:ext cx="2976562" cy="2976563"/>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0 60000 65536"/>
                <a:gd name="T17" fmla="*/ 0 60000 65536"/>
                <a:gd name="T18" fmla="*/ 0 60000 65536"/>
                <a:gd name="T19" fmla="*/ 0 60000 65536"/>
                <a:gd name="T20" fmla="*/ 0 60000 65536"/>
                <a:gd name="T21" fmla="*/ 0 60000 65536"/>
                <a:gd name="T22" fmla="*/ 0 60000 65536"/>
                <a:gd name="T23" fmla="*/ 0 60000 65536"/>
                <a:gd name="T24" fmla="*/ 0 w 2194560"/>
                <a:gd name="T25" fmla="*/ 0 h 2194560"/>
                <a:gd name="T26" fmla="*/ 2194560 w 2194560"/>
                <a:gd name="T27" fmla="*/ 2194560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000000"/>
                </a:solidFill>
                <a:ea typeface="MS PGothic" panose="020B0600070205080204" pitchFamily="34" charset="-128"/>
                <a:sym typeface="Calibri" panose="020F0502020204030204" pitchFamily="34" charset="0"/>
              </a:endParaRPr>
            </a:p>
          </p:txBody>
        </p:sp>
      </p:grpSp>
      <p:grpSp>
        <p:nvGrpSpPr>
          <p:cNvPr id="12" name="Group 149"/>
          <p:cNvGrpSpPr/>
          <p:nvPr/>
        </p:nvGrpSpPr>
        <p:grpSpPr bwMode="auto">
          <a:xfrm>
            <a:off x="11158992" y="3613238"/>
            <a:ext cx="639273" cy="659368"/>
            <a:chOff x="0" y="0"/>
            <a:chExt cx="713232" cy="713231"/>
          </a:xfrm>
          <a:solidFill>
            <a:srgbClr val="5197D7"/>
          </a:solidFill>
        </p:grpSpPr>
        <p:sp>
          <p:nvSpPr>
            <p:cNvPr id="38" name="Donut 32"/>
            <p:cNvSpPr>
              <a:spLocks noChangeArrowheads="1"/>
            </p:cNvSpPr>
            <p:nvPr/>
          </p:nvSpPr>
          <p:spPr bwMode="auto">
            <a:xfrm>
              <a:off x="-288" y="0"/>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000000"/>
                </a:solidFill>
                <a:ea typeface="MS PGothic" panose="020B0600070205080204" pitchFamily="34" charset="-128"/>
                <a:sym typeface="Calibri" panose="020F0502020204030204" pitchFamily="34" charset="0"/>
              </a:endParaRPr>
            </a:p>
          </p:txBody>
        </p:sp>
        <p:grpSp>
          <p:nvGrpSpPr>
            <p:cNvPr id="39" name="Gruppe 67"/>
            <p:cNvGrpSpPr/>
            <p:nvPr/>
          </p:nvGrpSpPr>
          <p:grpSpPr bwMode="auto">
            <a:xfrm>
              <a:off x="153890" y="170697"/>
              <a:ext cx="405456" cy="371850"/>
              <a:chOff x="0" y="0"/>
              <a:chExt cx="900893" cy="825896"/>
            </a:xfrm>
            <a:grpFill/>
          </p:grpSpPr>
          <p:sp>
            <p:nvSpPr>
              <p:cNvPr id="40" name="Freeform 26"/>
              <p:cNvSpPr>
                <a:spLocks noEditPoints="1" noChangeArrowheads="1"/>
              </p:cNvSpPr>
              <p:nvPr/>
            </p:nvSpPr>
            <p:spPr bwMode="auto">
              <a:xfrm>
                <a:off x="0" y="0"/>
                <a:ext cx="584955" cy="588138"/>
              </a:xfrm>
              <a:custGeom>
                <a:avLst/>
                <a:gdLst>
                  <a:gd name="T0" fmla="*/ 51 w 52"/>
                  <a:gd name="T1" fmla="*/ 27 h 52"/>
                  <a:gd name="T2" fmla="*/ 46 w 52"/>
                  <a:gd name="T3" fmla="*/ 23 h 52"/>
                  <a:gd name="T4" fmla="*/ 52 w 52"/>
                  <a:gd name="T5" fmla="*/ 20 h 52"/>
                  <a:gd name="T6" fmla="*/ 49 w 52"/>
                  <a:gd name="T7" fmla="*/ 13 h 52"/>
                  <a:gd name="T8" fmla="*/ 47 w 52"/>
                  <a:gd name="T9" fmla="*/ 12 h 52"/>
                  <a:gd name="T10" fmla="*/ 40 w 52"/>
                  <a:gd name="T11" fmla="*/ 13 h 52"/>
                  <a:gd name="T12" fmla="*/ 43 w 52"/>
                  <a:gd name="T13" fmla="*/ 7 h 52"/>
                  <a:gd name="T14" fmla="*/ 37 w 52"/>
                  <a:gd name="T15" fmla="*/ 2 h 52"/>
                  <a:gd name="T16" fmla="*/ 32 w 52"/>
                  <a:gd name="T17" fmla="*/ 7 h 52"/>
                  <a:gd name="T18" fmla="*/ 29 w 52"/>
                  <a:gd name="T19" fmla="*/ 1 h 52"/>
                  <a:gd name="T20" fmla="*/ 27 w 52"/>
                  <a:gd name="T21" fmla="*/ 0 h 52"/>
                  <a:gd name="T22" fmla="*/ 19 w 52"/>
                  <a:gd name="T23" fmla="*/ 2 h 52"/>
                  <a:gd name="T24" fmla="*/ 18 w 52"/>
                  <a:gd name="T25" fmla="*/ 9 h 52"/>
                  <a:gd name="T26" fmla="*/ 12 w 52"/>
                  <a:gd name="T27" fmla="*/ 4 h 52"/>
                  <a:gd name="T28" fmla="*/ 6 w 52"/>
                  <a:gd name="T29" fmla="*/ 10 h 52"/>
                  <a:gd name="T30" fmla="*/ 10 w 52"/>
                  <a:gd name="T31" fmla="*/ 15 h 52"/>
                  <a:gd name="T32" fmla="*/ 3 w 52"/>
                  <a:gd name="T33" fmla="*/ 16 h 52"/>
                  <a:gd name="T34" fmla="*/ 2 w 52"/>
                  <a:gd name="T35" fmla="*/ 17 h 52"/>
                  <a:gd name="T36" fmla="*/ 0 w 52"/>
                  <a:gd name="T37" fmla="*/ 25 h 52"/>
                  <a:gd name="T38" fmla="*/ 7 w 52"/>
                  <a:gd name="T39" fmla="*/ 27 h 52"/>
                  <a:gd name="T40" fmla="*/ 2 w 52"/>
                  <a:gd name="T41" fmla="*/ 31 h 52"/>
                  <a:gd name="T42" fmla="*/ 4 w 52"/>
                  <a:gd name="T43" fmla="*/ 39 h 52"/>
                  <a:gd name="T44" fmla="*/ 6 w 52"/>
                  <a:gd name="T45" fmla="*/ 40 h 52"/>
                  <a:gd name="T46" fmla="*/ 12 w 52"/>
                  <a:gd name="T47" fmla="*/ 40 h 52"/>
                  <a:gd name="T48" fmla="*/ 10 w 52"/>
                  <a:gd name="T49" fmla="*/ 47 h 52"/>
                  <a:gd name="T50" fmla="*/ 17 w 52"/>
                  <a:gd name="T51" fmla="*/ 50 h 52"/>
                  <a:gd name="T52" fmla="*/ 21 w 52"/>
                  <a:gd name="T53" fmla="*/ 45 h 52"/>
                  <a:gd name="T54" fmla="*/ 23 w 52"/>
                  <a:gd name="T55" fmla="*/ 51 h 52"/>
                  <a:gd name="T56" fmla="*/ 24 w 52"/>
                  <a:gd name="T57" fmla="*/ 52 h 52"/>
                  <a:gd name="T58" fmla="*/ 32 w 52"/>
                  <a:gd name="T59" fmla="*/ 52 h 52"/>
                  <a:gd name="T60" fmla="*/ 33 w 52"/>
                  <a:gd name="T61" fmla="*/ 50 h 52"/>
                  <a:gd name="T62" fmla="*/ 35 w 52"/>
                  <a:gd name="T63" fmla="*/ 44 h 52"/>
                  <a:gd name="T64" fmla="*/ 40 w 52"/>
                  <a:gd name="T65" fmla="*/ 48 h 52"/>
                  <a:gd name="T66" fmla="*/ 46 w 52"/>
                  <a:gd name="T67" fmla="*/ 43 h 52"/>
                  <a:gd name="T68" fmla="*/ 46 w 52"/>
                  <a:gd name="T69" fmla="*/ 41 h 52"/>
                  <a:gd name="T70" fmla="*/ 43 w 52"/>
                  <a:gd name="T71" fmla="*/ 35 h 52"/>
                  <a:gd name="T72" fmla="*/ 50 w 52"/>
                  <a:gd name="T73" fmla="*/ 36 h 52"/>
                  <a:gd name="T74" fmla="*/ 52 w 52"/>
                  <a:gd name="T75" fmla="*/ 29 h 52"/>
                  <a:gd name="T76" fmla="*/ 33 w 52"/>
                  <a:gd name="T77" fmla="*/ 28 h 52"/>
                  <a:gd name="T78" fmla="*/ 19 w 52"/>
                  <a:gd name="T79" fmla="*/ 25 h 52"/>
                  <a:gd name="T80" fmla="*/ 33 w 52"/>
                  <a:gd name="T81" fmla="*/ 28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sp>
            <p:nvSpPr>
              <p:cNvPr id="41" name="Freeform 27"/>
              <p:cNvSpPr>
                <a:spLocks noEditPoints="1" noChangeArrowheads="1"/>
              </p:cNvSpPr>
              <p:nvPr/>
            </p:nvSpPr>
            <p:spPr bwMode="auto">
              <a:xfrm>
                <a:off x="484856" y="406691"/>
                <a:ext cx="416037" cy="419205"/>
              </a:xfrm>
              <a:custGeom>
                <a:avLst/>
                <a:gdLst>
                  <a:gd name="T0" fmla="*/ 33 w 37"/>
                  <a:gd name="T1" fmla="*/ 29 h 37"/>
                  <a:gd name="T2" fmla="*/ 31 w 37"/>
                  <a:gd name="T3" fmla="*/ 24 h 37"/>
                  <a:gd name="T4" fmla="*/ 36 w 37"/>
                  <a:gd name="T5" fmla="*/ 25 h 37"/>
                  <a:gd name="T6" fmla="*/ 37 w 37"/>
                  <a:gd name="T7" fmla="*/ 20 h 37"/>
                  <a:gd name="T8" fmla="*/ 36 w 37"/>
                  <a:gd name="T9" fmla="*/ 18 h 37"/>
                  <a:gd name="T10" fmla="*/ 32 w 37"/>
                  <a:gd name="T11" fmla="*/ 16 h 37"/>
                  <a:gd name="T12" fmla="*/ 37 w 37"/>
                  <a:gd name="T13" fmla="*/ 14 h 37"/>
                  <a:gd name="T14" fmla="*/ 35 w 37"/>
                  <a:gd name="T15" fmla="*/ 9 h 37"/>
                  <a:gd name="T16" fmla="*/ 30 w 37"/>
                  <a:gd name="T17" fmla="*/ 10 h 37"/>
                  <a:gd name="T18" fmla="*/ 31 w 37"/>
                  <a:gd name="T19" fmla="*/ 5 h 37"/>
                  <a:gd name="T20" fmla="*/ 30 w 37"/>
                  <a:gd name="T21" fmla="*/ 4 h 37"/>
                  <a:gd name="T22" fmla="*/ 24 w 37"/>
                  <a:gd name="T23" fmla="*/ 2 h 37"/>
                  <a:gd name="T24" fmla="*/ 21 w 37"/>
                  <a:gd name="T25" fmla="*/ 5 h 37"/>
                  <a:gd name="T26" fmla="*/ 19 w 37"/>
                  <a:gd name="T27" fmla="*/ 0 h 37"/>
                  <a:gd name="T28" fmla="*/ 14 w 37"/>
                  <a:gd name="T29" fmla="*/ 1 h 37"/>
                  <a:gd name="T30" fmla="*/ 14 w 37"/>
                  <a:gd name="T31" fmla="*/ 5 h 37"/>
                  <a:gd name="T32" fmla="*/ 10 w 37"/>
                  <a:gd name="T33" fmla="*/ 3 h 37"/>
                  <a:gd name="T34" fmla="*/ 8 w 37"/>
                  <a:gd name="T35" fmla="*/ 3 h 37"/>
                  <a:gd name="T36" fmla="*/ 4 w 37"/>
                  <a:gd name="T37" fmla="*/ 7 h 37"/>
                  <a:gd name="T38" fmla="*/ 7 w 37"/>
                  <a:gd name="T39" fmla="*/ 11 h 37"/>
                  <a:gd name="T40" fmla="*/ 3 w 37"/>
                  <a:gd name="T41" fmla="*/ 11 h 37"/>
                  <a:gd name="T42" fmla="*/ 0 w 37"/>
                  <a:gd name="T43" fmla="*/ 17 h 37"/>
                  <a:gd name="T44" fmla="*/ 1 w 37"/>
                  <a:gd name="T45" fmla="*/ 18 h 37"/>
                  <a:gd name="T46" fmla="*/ 5 w 37"/>
                  <a:gd name="T47" fmla="*/ 20 h 37"/>
                  <a:gd name="T48" fmla="*/ 1 w 37"/>
                  <a:gd name="T49" fmla="*/ 23 h 37"/>
                  <a:gd name="T50" fmla="*/ 4 w 37"/>
                  <a:gd name="T51" fmla="*/ 28 h 37"/>
                  <a:gd name="T52" fmla="*/ 8 w 37"/>
                  <a:gd name="T53" fmla="*/ 27 h 37"/>
                  <a:gd name="T54" fmla="*/ 7 w 37"/>
                  <a:gd name="T55" fmla="*/ 31 h 37"/>
                  <a:gd name="T56" fmla="*/ 7 w 37"/>
                  <a:gd name="T57" fmla="*/ 33 h 37"/>
                  <a:gd name="T58" fmla="*/ 12 w 37"/>
                  <a:gd name="T59" fmla="*/ 35 h 37"/>
                  <a:gd name="T60" fmla="*/ 13 w 37"/>
                  <a:gd name="T61" fmla="*/ 35 h 37"/>
                  <a:gd name="T62" fmla="*/ 17 w 37"/>
                  <a:gd name="T63" fmla="*/ 32 h 37"/>
                  <a:gd name="T64" fmla="*/ 17 w 37"/>
                  <a:gd name="T65" fmla="*/ 37 h 37"/>
                  <a:gd name="T66" fmla="*/ 23 w 37"/>
                  <a:gd name="T67" fmla="*/ 36 h 37"/>
                  <a:gd name="T68" fmla="*/ 24 w 37"/>
                  <a:gd name="T69" fmla="*/ 35 h 37"/>
                  <a:gd name="T70" fmla="*/ 25 w 37"/>
                  <a:gd name="T71" fmla="*/ 31 h 37"/>
                  <a:gd name="T72" fmla="*/ 28 w 37"/>
                  <a:gd name="T73" fmla="*/ 34 h 37"/>
                  <a:gd name="T74" fmla="*/ 33 w 37"/>
                  <a:gd name="T75" fmla="*/ 30 h 37"/>
                  <a:gd name="T76" fmla="*/ 22 w 37"/>
                  <a:gd name="T77" fmla="*/ 22 h 37"/>
                  <a:gd name="T78" fmla="*/ 15 w 37"/>
                  <a:gd name="T79" fmla="*/ 15 h 37"/>
                  <a:gd name="T80" fmla="*/ 22 w 37"/>
                  <a:gd name="T81" fmla="*/ 22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grpSp>
      </p:grpSp>
      <p:grpSp>
        <p:nvGrpSpPr>
          <p:cNvPr id="13" name="Group 144"/>
          <p:cNvGrpSpPr/>
          <p:nvPr/>
        </p:nvGrpSpPr>
        <p:grpSpPr bwMode="auto">
          <a:xfrm>
            <a:off x="10446559" y="5052577"/>
            <a:ext cx="431771" cy="446336"/>
            <a:chOff x="0" y="0"/>
            <a:chExt cx="713233" cy="713231"/>
          </a:xfrm>
          <a:solidFill>
            <a:srgbClr val="5197D7"/>
          </a:solidFill>
        </p:grpSpPr>
        <p:sp>
          <p:nvSpPr>
            <p:cNvPr id="33" name="Donut 33"/>
            <p:cNvSpPr>
              <a:spLocks noChangeArrowheads="1"/>
            </p:cNvSpPr>
            <p:nvPr/>
          </p:nvSpPr>
          <p:spPr bwMode="auto">
            <a:xfrm>
              <a:off x="-117" y="580"/>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000000"/>
                </a:solidFill>
                <a:ea typeface="MS PGothic" panose="020B0600070205080204" pitchFamily="34" charset="-128"/>
                <a:sym typeface="Calibri" panose="020F0502020204030204" pitchFamily="34" charset="0"/>
              </a:endParaRPr>
            </a:p>
          </p:txBody>
        </p:sp>
        <p:grpSp>
          <p:nvGrpSpPr>
            <p:cNvPr id="34" name="Gruppe 66"/>
            <p:cNvGrpSpPr/>
            <p:nvPr/>
          </p:nvGrpSpPr>
          <p:grpSpPr bwMode="auto">
            <a:xfrm>
              <a:off x="198149" y="197698"/>
              <a:ext cx="316926" cy="317844"/>
              <a:chOff x="0" y="0"/>
              <a:chExt cx="785174" cy="787473"/>
            </a:xfrm>
            <a:grpFill/>
          </p:grpSpPr>
          <p:sp>
            <p:nvSpPr>
              <p:cNvPr id="35" name="Freeform 36"/>
              <p:cNvSpPr>
                <a:spLocks noChangeArrowheads="1"/>
              </p:cNvSpPr>
              <p:nvPr/>
            </p:nvSpPr>
            <p:spPr bwMode="auto">
              <a:xfrm>
                <a:off x="301882" y="405807"/>
                <a:ext cx="190814" cy="381664"/>
              </a:xfrm>
              <a:custGeom>
                <a:avLst/>
                <a:gdLst>
                  <a:gd name="T0" fmla="*/ 17 w 17"/>
                  <a:gd name="T1" fmla="*/ 30 h 34"/>
                  <a:gd name="T2" fmla="*/ 14 w 17"/>
                  <a:gd name="T3" fmla="*/ 34 h 34"/>
                  <a:gd name="T4" fmla="*/ 4 w 17"/>
                  <a:gd name="T5" fmla="*/ 34 h 34"/>
                  <a:gd name="T6" fmla="*/ 0 w 17"/>
                  <a:gd name="T7" fmla="*/ 30 h 34"/>
                  <a:gd name="T8" fmla="*/ 0 w 17"/>
                  <a:gd name="T9" fmla="*/ 3 h 34"/>
                  <a:gd name="T10" fmla="*/ 4 w 17"/>
                  <a:gd name="T11" fmla="*/ 0 h 34"/>
                  <a:gd name="T12" fmla="*/ 14 w 17"/>
                  <a:gd name="T13" fmla="*/ 0 h 34"/>
                  <a:gd name="T14" fmla="*/ 17 w 17"/>
                  <a:gd name="T15" fmla="*/ 3 h 34"/>
                  <a:gd name="T16" fmla="*/ 17 w 17"/>
                  <a:gd name="T17" fmla="*/ 3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34"/>
                  <a:gd name="T29" fmla="*/ 17 w 17"/>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sp>
            <p:nvSpPr>
              <p:cNvPr id="36" name="Freeform 37"/>
              <p:cNvSpPr>
                <a:spLocks noChangeArrowheads="1"/>
              </p:cNvSpPr>
              <p:nvPr/>
            </p:nvSpPr>
            <p:spPr bwMode="auto">
              <a:xfrm>
                <a:off x="594360" y="282236"/>
                <a:ext cx="190814" cy="505237"/>
              </a:xfrm>
              <a:custGeom>
                <a:avLst/>
                <a:gdLst>
                  <a:gd name="T0" fmla="*/ 17 w 17"/>
                  <a:gd name="T1" fmla="*/ 41 h 45"/>
                  <a:gd name="T2" fmla="*/ 13 w 17"/>
                  <a:gd name="T3" fmla="*/ 45 h 45"/>
                  <a:gd name="T4" fmla="*/ 3 w 17"/>
                  <a:gd name="T5" fmla="*/ 45 h 45"/>
                  <a:gd name="T6" fmla="*/ 0 w 17"/>
                  <a:gd name="T7" fmla="*/ 41 h 45"/>
                  <a:gd name="T8" fmla="*/ 0 w 17"/>
                  <a:gd name="T9" fmla="*/ 3 h 45"/>
                  <a:gd name="T10" fmla="*/ 3 w 17"/>
                  <a:gd name="T11" fmla="*/ 0 h 45"/>
                  <a:gd name="T12" fmla="*/ 13 w 17"/>
                  <a:gd name="T13" fmla="*/ 0 h 45"/>
                  <a:gd name="T14" fmla="*/ 17 w 17"/>
                  <a:gd name="T15" fmla="*/ 3 h 45"/>
                  <a:gd name="T16" fmla="*/ 17 w 17"/>
                  <a:gd name="T17" fmla="*/ 41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5"/>
                  <a:gd name="T29" fmla="*/ 17 w 17"/>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sp>
            <p:nvSpPr>
              <p:cNvPr id="37" name="Freeform 37"/>
              <p:cNvSpPr>
                <a:spLocks noChangeArrowheads="1"/>
              </p:cNvSpPr>
              <p:nvPr/>
            </p:nvSpPr>
            <p:spPr bwMode="auto">
              <a:xfrm>
                <a:off x="0" y="0"/>
                <a:ext cx="206554" cy="787473"/>
              </a:xfrm>
              <a:custGeom>
                <a:avLst/>
                <a:gdLst>
                  <a:gd name="T0" fmla="*/ 17 w 17"/>
                  <a:gd name="T1" fmla="*/ 41 h 45"/>
                  <a:gd name="T2" fmla="*/ 13 w 17"/>
                  <a:gd name="T3" fmla="*/ 45 h 45"/>
                  <a:gd name="T4" fmla="*/ 3 w 17"/>
                  <a:gd name="T5" fmla="*/ 45 h 45"/>
                  <a:gd name="T6" fmla="*/ 0 w 17"/>
                  <a:gd name="T7" fmla="*/ 41 h 45"/>
                  <a:gd name="T8" fmla="*/ 0 w 17"/>
                  <a:gd name="T9" fmla="*/ 3 h 45"/>
                  <a:gd name="T10" fmla="*/ 3 w 17"/>
                  <a:gd name="T11" fmla="*/ 0 h 45"/>
                  <a:gd name="T12" fmla="*/ 13 w 17"/>
                  <a:gd name="T13" fmla="*/ 0 h 45"/>
                  <a:gd name="T14" fmla="*/ 17 w 17"/>
                  <a:gd name="T15" fmla="*/ 3 h 45"/>
                  <a:gd name="T16" fmla="*/ 17 w 17"/>
                  <a:gd name="T17" fmla="*/ 41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5"/>
                  <a:gd name="T29" fmla="*/ 17 w 17"/>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grpSp>
      </p:grpSp>
      <p:grpSp>
        <p:nvGrpSpPr>
          <p:cNvPr id="14" name="Group 35"/>
          <p:cNvGrpSpPr/>
          <p:nvPr/>
        </p:nvGrpSpPr>
        <p:grpSpPr bwMode="auto">
          <a:xfrm>
            <a:off x="9794035" y="1422329"/>
            <a:ext cx="637852" cy="660836"/>
            <a:chOff x="0" y="0"/>
            <a:chExt cx="967236" cy="969390"/>
          </a:xfrm>
          <a:solidFill>
            <a:srgbClr val="5197D7"/>
          </a:solidFill>
        </p:grpSpPr>
        <p:sp>
          <p:nvSpPr>
            <p:cNvPr id="28" name="Donut 34"/>
            <p:cNvSpPr>
              <a:spLocks noChangeArrowheads="1"/>
            </p:cNvSpPr>
            <p:nvPr/>
          </p:nvSpPr>
          <p:spPr bwMode="auto">
            <a:xfrm>
              <a:off x="-702" y="473"/>
              <a:ext cx="96853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000000"/>
                </a:solidFill>
                <a:ea typeface="MS PGothic" panose="020B0600070205080204" pitchFamily="34" charset="-128"/>
                <a:sym typeface="Calibri" panose="020F0502020204030204" pitchFamily="34" charset="0"/>
              </a:endParaRPr>
            </a:p>
          </p:txBody>
        </p:sp>
        <p:grpSp>
          <p:nvGrpSpPr>
            <p:cNvPr id="29" name="Gruppe 344"/>
            <p:cNvGrpSpPr/>
            <p:nvPr/>
          </p:nvGrpSpPr>
          <p:grpSpPr bwMode="auto">
            <a:xfrm>
              <a:off x="338002" y="238690"/>
              <a:ext cx="291210" cy="492007"/>
              <a:chOff x="0" y="0"/>
              <a:chExt cx="263525" cy="444500"/>
            </a:xfrm>
            <a:grpFill/>
          </p:grpSpPr>
          <p:sp>
            <p:nvSpPr>
              <p:cNvPr id="30" name="Freeform 15"/>
              <p:cNvSpPr>
                <a:spLocks noEditPoints="1" noChangeArrowheads="1"/>
              </p:cNvSpPr>
              <p:nvPr/>
            </p:nvSpPr>
            <p:spPr bwMode="auto">
              <a:xfrm>
                <a:off x="-463" y="-88"/>
                <a:ext cx="264373"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sp>
            <p:nvSpPr>
              <p:cNvPr id="31" name="Freeform 16"/>
              <p:cNvSpPr>
                <a:spLocks noEditPoints="1" noChangeArrowheads="1"/>
              </p:cNvSpPr>
              <p:nvPr/>
            </p:nvSpPr>
            <p:spPr bwMode="auto">
              <a:xfrm>
                <a:off x="21089" y="41503"/>
                <a:ext cx="22126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sp>
            <p:nvSpPr>
              <p:cNvPr id="32" name="Freeform 17"/>
              <p:cNvSpPr>
                <a:spLocks noChangeArrowheads="1"/>
              </p:cNvSpPr>
              <p:nvPr/>
            </p:nvSpPr>
            <p:spPr bwMode="auto">
              <a:xfrm>
                <a:off x="57009" y="150501"/>
                <a:ext cx="149428"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grpSp>
      </p:grpSp>
      <p:grpSp>
        <p:nvGrpSpPr>
          <p:cNvPr id="15" name="Group 131"/>
          <p:cNvGrpSpPr/>
          <p:nvPr/>
        </p:nvGrpSpPr>
        <p:grpSpPr bwMode="auto">
          <a:xfrm>
            <a:off x="8293115" y="1597804"/>
            <a:ext cx="502238" cy="519180"/>
            <a:chOff x="0" y="0"/>
            <a:chExt cx="713232" cy="713232"/>
          </a:xfrm>
          <a:solidFill>
            <a:srgbClr val="5197D7"/>
          </a:solidFill>
        </p:grpSpPr>
        <p:sp>
          <p:nvSpPr>
            <p:cNvPr id="26" name="Donut 12"/>
            <p:cNvSpPr>
              <a:spLocks noChangeArrowheads="1"/>
            </p:cNvSpPr>
            <p:nvPr/>
          </p:nvSpPr>
          <p:spPr bwMode="auto">
            <a:xfrm flipV="1">
              <a:off x="-119" y="173"/>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000000"/>
                </a:solidFill>
                <a:ea typeface="MS PGothic" panose="020B0600070205080204" pitchFamily="34" charset="-128"/>
                <a:sym typeface="Calibri" panose="020F0502020204030204" pitchFamily="34" charset="0"/>
              </a:endParaRPr>
            </a:p>
          </p:txBody>
        </p:sp>
        <p:sp>
          <p:nvSpPr>
            <p:cNvPr id="27" name="Freeform 41"/>
            <p:cNvSpPr>
              <a:spLocks noEditPoints="1" noChangeArrowheads="1"/>
            </p:cNvSpPr>
            <p:nvPr/>
          </p:nvSpPr>
          <p:spPr bwMode="auto">
            <a:xfrm>
              <a:off x="183697" y="201514"/>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grpSp>
      <p:grpSp>
        <p:nvGrpSpPr>
          <p:cNvPr id="16" name="Group 132"/>
          <p:cNvGrpSpPr/>
          <p:nvPr/>
        </p:nvGrpSpPr>
        <p:grpSpPr bwMode="auto">
          <a:xfrm>
            <a:off x="11342337" y="2299466"/>
            <a:ext cx="518334" cy="537011"/>
            <a:chOff x="0" y="0"/>
            <a:chExt cx="713233" cy="713232"/>
          </a:xfrm>
          <a:solidFill>
            <a:srgbClr val="5197D7"/>
          </a:solidFill>
        </p:grpSpPr>
        <p:sp>
          <p:nvSpPr>
            <p:cNvPr id="24" name="Donut 13"/>
            <p:cNvSpPr>
              <a:spLocks noChangeArrowheads="1"/>
            </p:cNvSpPr>
            <p:nvPr/>
          </p:nvSpPr>
          <p:spPr bwMode="auto">
            <a:xfrm flipV="1">
              <a:off x="-516" y="-347"/>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000000"/>
                </a:solidFill>
                <a:ea typeface="MS PGothic" panose="020B0600070205080204" pitchFamily="34" charset="-128"/>
                <a:sym typeface="Calibri" panose="020F0502020204030204" pitchFamily="34" charset="0"/>
              </a:endParaRPr>
            </a:p>
          </p:txBody>
        </p:sp>
        <p:sp>
          <p:nvSpPr>
            <p:cNvPr id="25" name="Freeform 41"/>
            <p:cNvSpPr>
              <a:spLocks noEditPoints="1" noChangeArrowheads="1"/>
            </p:cNvSpPr>
            <p:nvPr/>
          </p:nvSpPr>
          <p:spPr bwMode="auto">
            <a:xfrm>
              <a:off x="180958" y="215731"/>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grpSp>
      <p:grpSp>
        <p:nvGrpSpPr>
          <p:cNvPr id="17" name="Group 133"/>
          <p:cNvGrpSpPr/>
          <p:nvPr/>
        </p:nvGrpSpPr>
        <p:grpSpPr bwMode="auto">
          <a:xfrm>
            <a:off x="8544021" y="4957276"/>
            <a:ext cx="706409" cy="730236"/>
            <a:chOff x="0" y="0"/>
            <a:chExt cx="713232" cy="713232"/>
          </a:xfrm>
          <a:solidFill>
            <a:srgbClr val="5197D7"/>
          </a:solidFill>
        </p:grpSpPr>
        <p:sp>
          <p:nvSpPr>
            <p:cNvPr id="22" name="Donut 14"/>
            <p:cNvSpPr>
              <a:spLocks noChangeArrowheads="1"/>
            </p:cNvSpPr>
            <p:nvPr/>
          </p:nvSpPr>
          <p:spPr bwMode="auto">
            <a:xfrm flipV="1">
              <a:off x="215" y="-82"/>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000000"/>
                </a:solidFill>
                <a:ea typeface="MS PGothic" panose="020B0600070205080204" pitchFamily="34" charset="-128"/>
                <a:sym typeface="Calibri" panose="020F0502020204030204" pitchFamily="34" charset="0"/>
              </a:endParaRPr>
            </a:p>
          </p:txBody>
        </p:sp>
        <p:sp>
          <p:nvSpPr>
            <p:cNvPr id="23" name="Freeform 17"/>
            <p:cNvSpPr>
              <a:spLocks noEditPoints="1" noChangeArrowheads="1"/>
            </p:cNvSpPr>
            <p:nvPr/>
          </p:nvSpPr>
          <p:spPr bwMode="auto">
            <a:xfrm>
              <a:off x="208618" y="183701"/>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latin typeface="Arial" panose="020B0604020202020204" pitchFamily="34" charset="0"/>
                <a:ea typeface="MS PGothic" panose="020B0600070205080204" pitchFamily="34" charset="-128"/>
                <a:sym typeface="Arial" panose="020B0604020202020204" pitchFamily="34" charset="0"/>
              </a:endParaRPr>
            </a:p>
          </p:txBody>
        </p:sp>
      </p:grpSp>
      <p:sp>
        <p:nvSpPr>
          <p:cNvPr id="42" name="矩形 66"/>
          <p:cNvSpPr>
            <a:spLocks noChangeArrowheads="1"/>
          </p:cNvSpPr>
          <p:nvPr/>
        </p:nvSpPr>
        <p:spPr bwMode="auto">
          <a:xfrm>
            <a:off x="931663" y="1545088"/>
            <a:ext cx="7138344"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latin typeface="宋体" panose="02010600030101010101" pitchFamily="2" charset="-122"/>
                <a:ea typeface="宋体" panose="02010600030101010101" pitchFamily="2" charset="-122"/>
                <a:cs typeface="Calibri" panose="020F0502020204030204" pitchFamily="34" charset="0"/>
                <a:sym typeface="Calibri" panose="020F0502020204030204" pitchFamily="34" charset="0"/>
              </a:rPr>
              <a:t>整个软件需求工程研究领域划分为需求开发和需求管理两部分</a:t>
            </a:r>
            <a:r>
              <a:rPr lang="zh-CN" altLang="en-US" sz="20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 </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endParaRPr>
          </a:p>
        </p:txBody>
      </p:sp>
      <p:grpSp>
        <p:nvGrpSpPr>
          <p:cNvPr id="49" name="组合 7"/>
          <p:cNvGrpSpPr/>
          <p:nvPr/>
        </p:nvGrpSpPr>
        <p:grpSpPr>
          <a:xfrm>
            <a:off x="108557" y="337632"/>
            <a:ext cx="3079750" cy="491607"/>
            <a:chOff x="198764" y="258545"/>
            <a:chExt cx="4105382" cy="656010"/>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90" y="300222"/>
              <a:ext cx="3315856" cy="614333"/>
            </a:xfrm>
            <a:prstGeom prst="rect">
              <a:avLst/>
            </a:prstGeom>
            <a:noFill/>
            <a:ln w="9525">
              <a:noFill/>
              <a:miter/>
            </a:ln>
          </p:spPr>
          <p:txBody>
            <a:bodyPr>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内容回顾</a:t>
              </a:r>
            </a:p>
          </p:txBody>
        </p:sp>
      </p:grpSp>
      <p:grpSp>
        <p:nvGrpSpPr>
          <p:cNvPr id="55" name="组合 54"/>
          <p:cNvGrpSpPr/>
          <p:nvPr/>
        </p:nvGrpSpPr>
        <p:grpSpPr bwMode="auto">
          <a:xfrm>
            <a:off x="5226844" y="4690028"/>
            <a:ext cx="1738312" cy="1857375"/>
            <a:chOff x="10828" y="6968"/>
            <a:chExt cx="2736" cy="2925"/>
          </a:xfrm>
        </p:grpSpPr>
        <p:sp>
          <p:nvSpPr>
            <p:cNvPr id="56" name="Freeform 12"/>
            <p:cNvSpPr/>
            <p:nvPr/>
          </p:nvSpPr>
          <p:spPr bwMode="auto">
            <a:xfrm rot="1692461">
              <a:off x="12365" y="7765"/>
              <a:ext cx="785" cy="2128"/>
            </a:xfrm>
            <a:custGeom>
              <a:avLst/>
              <a:gdLst/>
              <a:ahLst/>
              <a:cxnLst>
                <a:cxn ang="0">
                  <a:pos x="304" y="430"/>
                </a:cxn>
                <a:cxn ang="0">
                  <a:pos x="9" y="935"/>
                </a:cxn>
                <a:cxn ang="0">
                  <a:pos x="0" y="554"/>
                </a:cxn>
                <a:cxn ang="0">
                  <a:pos x="344" y="0"/>
                </a:cxn>
                <a:cxn ang="0">
                  <a:pos x="304" y="430"/>
                </a:cxn>
              </a:cxnLst>
              <a:rect l="0" t="0" r="r" b="b"/>
              <a:pathLst>
                <a:path w="344" h="935">
                  <a:moveTo>
                    <a:pt x="304" y="430"/>
                  </a:moveTo>
                  <a:lnTo>
                    <a:pt x="9" y="935"/>
                  </a:lnTo>
                  <a:lnTo>
                    <a:pt x="0" y="554"/>
                  </a:lnTo>
                  <a:lnTo>
                    <a:pt x="344" y="0"/>
                  </a:lnTo>
                  <a:lnTo>
                    <a:pt x="304" y="430"/>
                  </a:lnTo>
                  <a:close/>
                </a:path>
              </a:pathLst>
            </a:custGeom>
            <a:solidFill>
              <a:srgbClr val="3E6BBC">
                <a:alpha val="70000"/>
              </a:srgbClr>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endParaRPr>
            </a:p>
          </p:txBody>
        </p:sp>
        <p:sp>
          <p:nvSpPr>
            <p:cNvPr id="57" name="Freeform 13"/>
            <p:cNvSpPr/>
            <p:nvPr/>
          </p:nvSpPr>
          <p:spPr bwMode="auto">
            <a:xfrm rot="1692461">
              <a:off x="11250" y="6968"/>
              <a:ext cx="2314" cy="1777"/>
            </a:xfrm>
            <a:custGeom>
              <a:avLst/>
              <a:gdLst/>
              <a:ahLst/>
              <a:cxnLst>
                <a:cxn ang="0">
                  <a:pos x="1017" y="227"/>
                </a:cxn>
                <a:cxn ang="0">
                  <a:pos x="673" y="781"/>
                </a:cxn>
                <a:cxn ang="0">
                  <a:pos x="0" y="493"/>
                </a:cxn>
                <a:cxn ang="0">
                  <a:pos x="0" y="493"/>
                </a:cxn>
                <a:cxn ang="0">
                  <a:pos x="369" y="0"/>
                </a:cxn>
                <a:cxn ang="0">
                  <a:pos x="1017" y="227"/>
                </a:cxn>
              </a:cxnLst>
              <a:rect l="0" t="0" r="r" b="b"/>
              <a:pathLst>
                <a:path w="1017" h="781">
                  <a:moveTo>
                    <a:pt x="1017" y="227"/>
                  </a:moveTo>
                  <a:lnTo>
                    <a:pt x="673" y="781"/>
                  </a:lnTo>
                  <a:lnTo>
                    <a:pt x="0" y="493"/>
                  </a:lnTo>
                  <a:lnTo>
                    <a:pt x="0" y="493"/>
                  </a:lnTo>
                  <a:lnTo>
                    <a:pt x="369" y="0"/>
                  </a:lnTo>
                  <a:lnTo>
                    <a:pt x="1017" y="227"/>
                  </a:lnTo>
                  <a:close/>
                </a:path>
              </a:pathLst>
            </a:custGeom>
            <a:solidFill>
              <a:srgbClr val="3E6BBC">
                <a:alpha val="30000"/>
              </a:srgbClr>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endParaRPr>
            </a:p>
          </p:txBody>
        </p:sp>
        <p:sp>
          <p:nvSpPr>
            <p:cNvPr id="58" name="Freeform 14"/>
            <p:cNvSpPr/>
            <p:nvPr/>
          </p:nvSpPr>
          <p:spPr bwMode="auto">
            <a:xfrm rot="1692461">
              <a:off x="10828" y="7793"/>
              <a:ext cx="1549" cy="1522"/>
            </a:xfrm>
            <a:custGeom>
              <a:avLst/>
              <a:gdLst/>
              <a:ahLst/>
              <a:cxnLst>
                <a:cxn ang="0">
                  <a:pos x="682" y="669"/>
                </a:cxn>
                <a:cxn ang="0">
                  <a:pos x="87" y="391"/>
                </a:cxn>
                <a:cxn ang="0">
                  <a:pos x="0" y="0"/>
                </a:cxn>
                <a:cxn ang="0">
                  <a:pos x="673" y="288"/>
                </a:cxn>
                <a:cxn ang="0">
                  <a:pos x="682" y="669"/>
                </a:cxn>
                <a:cxn ang="0">
                  <a:pos x="682" y="669"/>
                </a:cxn>
              </a:cxnLst>
              <a:rect l="0" t="0" r="r" b="b"/>
              <a:pathLst>
                <a:path w="682" h="669">
                  <a:moveTo>
                    <a:pt x="682" y="669"/>
                  </a:moveTo>
                  <a:lnTo>
                    <a:pt x="87" y="391"/>
                  </a:lnTo>
                  <a:lnTo>
                    <a:pt x="0" y="0"/>
                  </a:lnTo>
                  <a:lnTo>
                    <a:pt x="673" y="288"/>
                  </a:lnTo>
                  <a:lnTo>
                    <a:pt x="682" y="669"/>
                  </a:lnTo>
                  <a:lnTo>
                    <a:pt x="682" y="669"/>
                  </a:lnTo>
                  <a:close/>
                </a:path>
              </a:pathLst>
            </a:custGeom>
            <a:solidFill>
              <a:schemeClr val="accent3">
                <a:lumMod val="60000"/>
                <a:lumOff val="40000"/>
                <a:alpha val="50000"/>
              </a:schemeClr>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endParaRPr>
            </a:p>
          </p:txBody>
        </p:sp>
      </p:grpSp>
      <p:grpSp>
        <p:nvGrpSpPr>
          <p:cNvPr id="59" name="组合 58"/>
          <p:cNvGrpSpPr/>
          <p:nvPr/>
        </p:nvGrpSpPr>
        <p:grpSpPr bwMode="auto">
          <a:xfrm>
            <a:off x="6437320" y="51748"/>
            <a:ext cx="1762125" cy="1897062"/>
            <a:chOff x="7355" y="5913"/>
            <a:chExt cx="2775" cy="2987"/>
          </a:xfrm>
        </p:grpSpPr>
        <p:sp>
          <p:nvSpPr>
            <p:cNvPr id="60" name="Freeform 15"/>
            <p:cNvSpPr>
              <a:spLocks noEditPoints="1"/>
            </p:cNvSpPr>
            <p:nvPr/>
          </p:nvSpPr>
          <p:spPr bwMode="auto">
            <a:xfrm rot="20342882">
              <a:off x="7355" y="5913"/>
              <a:ext cx="2555" cy="221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A76E">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pitchFamily="34" charset="-122"/>
              </a:endParaRPr>
            </a:p>
          </p:txBody>
        </p:sp>
        <p:sp>
          <p:nvSpPr>
            <p:cNvPr id="61" name="Freeform 16"/>
            <p:cNvSpPr/>
            <p:nvPr/>
          </p:nvSpPr>
          <p:spPr bwMode="auto">
            <a:xfrm rot="20342882">
              <a:off x="9148" y="6250"/>
              <a:ext cx="982" cy="224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ECB3">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pitchFamily="34" charset="-122"/>
              </a:endParaRPr>
            </a:p>
          </p:txBody>
        </p:sp>
        <p:sp>
          <p:nvSpPr>
            <p:cNvPr id="62" name="Freeform 17"/>
            <p:cNvSpPr/>
            <p:nvPr/>
          </p:nvSpPr>
          <p:spPr bwMode="auto">
            <a:xfrm rot="20342882">
              <a:off x="7745" y="7328"/>
              <a:ext cx="1783" cy="1572"/>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58F49">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pitchFamily="34" charset="-122"/>
              </a:endParaRPr>
            </a:p>
          </p:txBody>
        </p:sp>
      </p:grpSp>
      <p:sp>
        <p:nvSpPr>
          <p:cNvPr id="77" name="矩形 4099"/>
          <p:cNvSpPr>
            <a:spLocks noChangeArrowheads="1"/>
          </p:cNvSpPr>
          <p:nvPr/>
        </p:nvSpPr>
        <p:spPr bwMode="auto">
          <a:xfrm>
            <a:off x="4008438" y="2206448"/>
            <a:ext cx="2087562" cy="431800"/>
          </a:xfrm>
          <a:prstGeom prst="rect">
            <a:avLst/>
          </a:prstGeom>
          <a:solidFill>
            <a:srgbClr val="FFFF00"/>
          </a:solidFill>
          <a:ln w="9525">
            <a:solidFill>
              <a:schemeClr val="tx1"/>
            </a:solidFill>
            <a:miter lim="800000"/>
          </a:ln>
        </p:spPr>
        <p:txBody>
          <a:bodyPr wrap="none" anchor="ctr"/>
          <a:lstStyle/>
          <a:p>
            <a:pPr algn="ctr"/>
            <a:r>
              <a:rPr lang="zh-CN" altLang="en-US" sz="2200" b="1" dirty="0"/>
              <a:t>需求工程</a:t>
            </a:r>
          </a:p>
        </p:txBody>
      </p:sp>
      <p:sp>
        <p:nvSpPr>
          <p:cNvPr id="78" name="矩形 4100"/>
          <p:cNvSpPr>
            <a:spLocks noChangeArrowheads="1"/>
          </p:cNvSpPr>
          <p:nvPr/>
        </p:nvSpPr>
        <p:spPr bwMode="auto">
          <a:xfrm>
            <a:off x="2206625" y="3214510"/>
            <a:ext cx="2449513" cy="36036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zh-CN" altLang="en-US" sz="2200" b="1" dirty="0">
                <a:solidFill>
                  <a:schemeClr val="tx1"/>
                </a:solidFill>
              </a:rPr>
              <a:t>需求开发</a:t>
            </a:r>
          </a:p>
        </p:txBody>
      </p:sp>
      <p:sp>
        <p:nvSpPr>
          <p:cNvPr id="79" name="矩形 4101"/>
          <p:cNvSpPr>
            <a:spLocks noChangeArrowheads="1"/>
          </p:cNvSpPr>
          <p:nvPr/>
        </p:nvSpPr>
        <p:spPr bwMode="auto">
          <a:xfrm>
            <a:off x="5592763" y="3214510"/>
            <a:ext cx="2663825" cy="36036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zh-CN" altLang="en-US" sz="2200" b="1" dirty="0">
                <a:solidFill>
                  <a:schemeClr val="tx1"/>
                </a:solidFill>
              </a:rPr>
              <a:t>需求管理</a:t>
            </a:r>
          </a:p>
        </p:txBody>
      </p:sp>
      <p:sp>
        <p:nvSpPr>
          <p:cNvPr id="80" name="矩形 79"/>
          <p:cNvSpPr>
            <a:spLocks noChangeArrowheads="1"/>
          </p:cNvSpPr>
          <p:nvPr/>
        </p:nvSpPr>
        <p:spPr bwMode="auto">
          <a:xfrm>
            <a:off x="766763" y="4295598"/>
            <a:ext cx="1152525" cy="360362"/>
          </a:xfrm>
          <a:prstGeom prst="rect">
            <a:avLst/>
          </a:prstGeom>
          <a:solidFill>
            <a:srgbClr val="00FFFF"/>
          </a:solidFill>
          <a:ln w="9525">
            <a:solidFill>
              <a:schemeClr val="tx1"/>
            </a:solidFill>
            <a:miter lim="800000"/>
          </a:ln>
        </p:spPr>
        <p:txBody>
          <a:bodyPr wrap="none" anchor="ctr"/>
          <a:lstStyle/>
          <a:p>
            <a:pPr algn="ctr"/>
            <a:r>
              <a:rPr lang="zh-CN" altLang="en-US" sz="2200" b="1" dirty="0"/>
              <a:t>问题获取</a:t>
            </a:r>
          </a:p>
        </p:txBody>
      </p:sp>
      <p:sp>
        <p:nvSpPr>
          <p:cNvPr id="81" name="矩形 80"/>
          <p:cNvSpPr>
            <a:spLocks noChangeArrowheads="1"/>
          </p:cNvSpPr>
          <p:nvPr/>
        </p:nvSpPr>
        <p:spPr bwMode="auto">
          <a:xfrm>
            <a:off x="2135188" y="4295598"/>
            <a:ext cx="1208087" cy="360362"/>
          </a:xfrm>
          <a:prstGeom prst="rect">
            <a:avLst/>
          </a:prstGeom>
          <a:solidFill>
            <a:srgbClr val="00FFFF"/>
          </a:solidFill>
          <a:ln w="9525">
            <a:solidFill>
              <a:schemeClr val="tx1"/>
            </a:solidFill>
            <a:miter lim="800000"/>
          </a:ln>
        </p:spPr>
        <p:txBody>
          <a:bodyPr wrap="none" anchor="ctr"/>
          <a:lstStyle/>
          <a:p>
            <a:pPr algn="ctr"/>
            <a:r>
              <a:rPr lang="zh-CN" altLang="en-US" sz="2200" b="1" dirty="0"/>
              <a:t>需求分析</a:t>
            </a:r>
          </a:p>
        </p:txBody>
      </p:sp>
      <p:sp>
        <p:nvSpPr>
          <p:cNvPr id="82" name="矩形 81"/>
          <p:cNvSpPr>
            <a:spLocks noChangeArrowheads="1"/>
          </p:cNvSpPr>
          <p:nvPr/>
        </p:nvSpPr>
        <p:spPr bwMode="auto">
          <a:xfrm>
            <a:off x="3503613" y="4295598"/>
            <a:ext cx="1584325" cy="360362"/>
          </a:xfrm>
          <a:prstGeom prst="rect">
            <a:avLst/>
          </a:prstGeom>
          <a:solidFill>
            <a:srgbClr val="00FFFF"/>
          </a:solidFill>
          <a:ln w="9525">
            <a:solidFill>
              <a:schemeClr val="tx1"/>
            </a:solidFill>
            <a:miter lim="800000"/>
          </a:ln>
        </p:spPr>
        <p:txBody>
          <a:bodyPr wrap="none" anchor="ctr"/>
          <a:lstStyle/>
          <a:p>
            <a:pPr algn="ctr"/>
            <a:r>
              <a:rPr lang="zh-CN" altLang="en-US" sz="2000" b="1" dirty="0"/>
              <a:t>编写规格说明</a:t>
            </a:r>
          </a:p>
        </p:txBody>
      </p:sp>
      <p:sp>
        <p:nvSpPr>
          <p:cNvPr id="83" name="矩形 82"/>
          <p:cNvSpPr>
            <a:spLocks noChangeArrowheads="1"/>
          </p:cNvSpPr>
          <p:nvPr/>
        </p:nvSpPr>
        <p:spPr bwMode="auto">
          <a:xfrm>
            <a:off x="5324475" y="4325760"/>
            <a:ext cx="1600200" cy="360363"/>
          </a:xfrm>
          <a:prstGeom prst="rect">
            <a:avLst/>
          </a:prstGeom>
          <a:solidFill>
            <a:srgbClr val="00FFFF"/>
          </a:solidFill>
          <a:ln w="9525">
            <a:solidFill>
              <a:schemeClr val="tx1"/>
            </a:solidFill>
            <a:miter lim="800000"/>
          </a:ln>
        </p:spPr>
        <p:txBody>
          <a:bodyPr wrap="none" anchor="ctr"/>
          <a:lstStyle/>
          <a:p>
            <a:pPr algn="ctr"/>
            <a:r>
              <a:rPr lang="zh-CN" altLang="en-US" sz="2000" b="1" dirty="0">
                <a:solidFill>
                  <a:srgbClr val="FF0000"/>
                </a:solidFill>
              </a:rPr>
              <a:t>需求验证</a:t>
            </a:r>
          </a:p>
        </p:txBody>
      </p:sp>
      <p:sp>
        <p:nvSpPr>
          <p:cNvPr id="84" name="直接连接符 4106"/>
          <p:cNvSpPr>
            <a:spLocks noChangeShapeType="1"/>
          </p:cNvSpPr>
          <p:nvPr/>
        </p:nvSpPr>
        <p:spPr bwMode="auto">
          <a:xfrm flipH="1">
            <a:off x="3648075" y="2638248"/>
            <a:ext cx="1008063" cy="5762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 name="直接连接符 4107"/>
          <p:cNvSpPr>
            <a:spLocks noChangeShapeType="1"/>
          </p:cNvSpPr>
          <p:nvPr/>
        </p:nvSpPr>
        <p:spPr bwMode="auto">
          <a:xfrm>
            <a:off x="5375275" y="2638248"/>
            <a:ext cx="1223963" cy="5762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直接连接符 4108"/>
          <p:cNvSpPr>
            <a:spLocks noChangeShapeType="1"/>
          </p:cNvSpPr>
          <p:nvPr/>
        </p:nvSpPr>
        <p:spPr bwMode="auto">
          <a:xfrm flipH="1">
            <a:off x="1414463" y="3574873"/>
            <a:ext cx="1728787"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 name="直接连接符 4109"/>
          <p:cNvSpPr>
            <a:spLocks noChangeShapeType="1"/>
          </p:cNvSpPr>
          <p:nvPr/>
        </p:nvSpPr>
        <p:spPr bwMode="auto">
          <a:xfrm flipH="1">
            <a:off x="2782888" y="3574873"/>
            <a:ext cx="576262"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 name="直接连接符 4110"/>
          <p:cNvSpPr>
            <a:spLocks noChangeShapeType="1"/>
          </p:cNvSpPr>
          <p:nvPr/>
        </p:nvSpPr>
        <p:spPr bwMode="auto">
          <a:xfrm>
            <a:off x="3575050" y="3574873"/>
            <a:ext cx="792163"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 name="直接连接符 4111"/>
          <p:cNvSpPr>
            <a:spLocks noChangeShapeType="1"/>
          </p:cNvSpPr>
          <p:nvPr/>
        </p:nvSpPr>
        <p:spPr bwMode="auto">
          <a:xfrm>
            <a:off x="3863975" y="3574873"/>
            <a:ext cx="1943100"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 name="矩形 66"/>
          <p:cNvSpPr>
            <a:spLocks noChangeArrowheads="1"/>
          </p:cNvSpPr>
          <p:nvPr/>
        </p:nvSpPr>
        <p:spPr bwMode="auto">
          <a:xfrm>
            <a:off x="3648075" y="5017864"/>
            <a:ext cx="2480073"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需求工程的层次分解 </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4" name="灯片编号占位符 3"/>
          <p:cNvSpPr>
            <a:spLocks noGrp="1"/>
          </p:cNvSpPr>
          <p:nvPr>
            <p:ph type="sldNum" sz="quarter" idx="12"/>
          </p:nvPr>
        </p:nvSpPr>
        <p:spPr/>
        <p:txBody>
          <a:bodyPr/>
          <a:lstStyle/>
          <a:p>
            <a:fld id="{719AC410-3DB4-4DF6-9C46-9EB74471E774}" type="slidenum">
              <a:rPr lang="zh-CN" altLang="en-US"/>
              <a:t>2</a:t>
            </a:fld>
            <a:endParaRPr lang="zh-CN" altLang="en-US" sz="1800">
              <a:solidFill>
                <a:srgbClr val="000000"/>
              </a:solidFill>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63" name="文本框 67">
            <a:extLst>
              <a:ext uri="{FF2B5EF4-FFF2-40B4-BE49-F238E27FC236}">
                <a16:creationId xmlns:a16="http://schemas.microsoft.com/office/drawing/2014/main" id="{460BAF3A-375F-410A-858E-6CE1B0867A00}"/>
              </a:ext>
            </a:extLst>
          </p:cNvPr>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需求工程研究领域划分</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300" fill="hold"/>
                                        <p:tgtEl>
                                          <p:spTgt spid="3"/>
                                        </p:tgtEl>
                                        <p:attrNameLst>
                                          <p:attrName>ppt_w</p:attrName>
                                        </p:attrNameLst>
                                      </p:cBhvr>
                                      <p:tavLst>
                                        <p:tav tm="0">
                                          <p:val>
                                            <p:fltVal val="0"/>
                                          </p:val>
                                        </p:tav>
                                        <p:tav tm="100000">
                                          <p:val>
                                            <p:strVal val="#ppt_w"/>
                                          </p:val>
                                        </p:tav>
                                      </p:tavLst>
                                    </p:anim>
                                    <p:anim calcmode="lin" valueType="num">
                                      <p:cBhvr>
                                        <p:cTn id="13" dur="300" fill="hold"/>
                                        <p:tgtEl>
                                          <p:spTgt spid="3"/>
                                        </p:tgtEl>
                                        <p:attrNameLst>
                                          <p:attrName>ppt_h</p:attrName>
                                        </p:attrNameLst>
                                      </p:cBhvr>
                                      <p:tavLst>
                                        <p:tav tm="0">
                                          <p:val>
                                            <p:fltVal val="0"/>
                                          </p:val>
                                        </p:tav>
                                        <p:tav tm="100000">
                                          <p:val>
                                            <p:strVal val="#ppt_h"/>
                                          </p:val>
                                        </p:tav>
                                      </p:tavLst>
                                    </p:anim>
                                    <p:animEffect transition="in" filter="fade">
                                      <p:cBhvr>
                                        <p:cTn id="14" dur="3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1000"/>
                                        <p:tgtEl>
                                          <p:spTgt spid="59"/>
                                        </p:tgtEl>
                                      </p:cBhvr>
                                    </p:animEffect>
                                  </p:childTnLst>
                                </p:cTn>
                              </p:par>
                            </p:childTnLst>
                          </p:cTn>
                        </p:par>
                        <p:par>
                          <p:cTn id="19" fill="hold">
                            <p:stCondLst>
                              <p:cond delay="2000"/>
                            </p:stCondLst>
                            <p:childTnLst>
                              <p:par>
                                <p:cTn id="20" presetID="53" presetClass="entr" presetSubtype="16"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240" fill="hold"/>
                                        <p:tgtEl>
                                          <p:spTgt spid="13"/>
                                        </p:tgtEl>
                                        <p:attrNameLst>
                                          <p:attrName>ppt_w</p:attrName>
                                        </p:attrNameLst>
                                      </p:cBhvr>
                                      <p:tavLst>
                                        <p:tav tm="0">
                                          <p:val>
                                            <p:fltVal val="0"/>
                                          </p:val>
                                        </p:tav>
                                        <p:tav tm="100000">
                                          <p:val>
                                            <p:strVal val="#ppt_w"/>
                                          </p:val>
                                        </p:tav>
                                      </p:tavLst>
                                    </p:anim>
                                    <p:anim calcmode="lin" valueType="num">
                                      <p:cBhvr>
                                        <p:cTn id="23" dur="240" fill="hold"/>
                                        <p:tgtEl>
                                          <p:spTgt spid="13"/>
                                        </p:tgtEl>
                                        <p:attrNameLst>
                                          <p:attrName>ppt_h</p:attrName>
                                        </p:attrNameLst>
                                      </p:cBhvr>
                                      <p:tavLst>
                                        <p:tav tm="0">
                                          <p:val>
                                            <p:fltVal val="0"/>
                                          </p:val>
                                        </p:tav>
                                        <p:tav tm="100000">
                                          <p:val>
                                            <p:strVal val="#ppt_h"/>
                                          </p:val>
                                        </p:tav>
                                      </p:tavLst>
                                    </p:anim>
                                    <p:animEffect transition="in" filter="fade">
                                      <p:cBhvr>
                                        <p:cTn id="24" dur="240"/>
                                        <p:tgtEl>
                                          <p:spTgt spid="13"/>
                                        </p:tgtEl>
                                      </p:cBhvr>
                                    </p:animEffect>
                                  </p:childTnLst>
                                </p:cTn>
                              </p:par>
                            </p:childTnLst>
                          </p:cTn>
                        </p:par>
                        <p:par>
                          <p:cTn id="25" fill="hold">
                            <p:stCondLst>
                              <p:cond delay="2500"/>
                            </p:stCondLst>
                            <p:childTnLst>
                              <p:par>
                                <p:cTn id="26" presetID="53" presetClass="entr" presetSubtype="16"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240" fill="hold"/>
                                        <p:tgtEl>
                                          <p:spTgt spid="14"/>
                                        </p:tgtEl>
                                        <p:attrNameLst>
                                          <p:attrName>ppt_w</p:attrName>
                                        </p:attrNameLst>
                                      </p:cBhvr>
                                      <p:tavLst>
                                        <p:tav tm="0">
                                          <p:val>
                                            <p:fltVal val="0"/>
                                          </p:val>
                                        </p:tav>
                                        <p:tav tm="100000">
                                          <p:val>
                                            <p:strVal val="#ppt_w"/>
                                          </p:val>
                                        </p:tav>
                                      </p:tavLst>
                                    </p:anim>
                                    <p:anim calcmode="lin" valueType="num">
                                      <p:cBhvr>
                                        <p:cTn id="29" dur="240" fill="hold"/>
                                        <p:tgtEl>
                                          <p:spTgt spid="14"/>
                                        </p:tgtEl>
                                        <p:attrNameLst>
                                          <p:attrName>ppt_h</p:attrName>
                                        </p:attrNameLst>
                                      </p:cBhvr>
                                      <p:tavLst>
                                        <p:tav tm="0">
                                          <p:val>
                                            <p:fltVal val="0"/>
                                          </p:val>
                                        </p:tav>
                                        <p:tav tm="100000">
                                          <p:val>
                                            <p:strVal val="#ppt_h"/>
                                          </p:val>
                                        </p:tav>
                                      </p:tavLst>
                                    </p:anim>
                                    <p:animEffect transition="in" filter="fade">
                                      <p:cBhvr>
                                        <p:cTn id="30" dur="240"/>
                                        <p:tgtEl>
                                          <p:spTgt spid="14"/>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240" fill="hold"/>
                                        <p:tgtEl>
                                          <p:spTgt spid="16"/>
                                        </p:tgtEl>
                                        <p:attrNameLst>
                                          <p:attrName>ppt_w</p:attrName>
                                        </p:attrNameLst>
                                      </p:cBhvr>
                                      <p:tavLst>
                                        <p:tav tm="0">
                                          <p:val>
                                            <p:fltVal val="0"/>
                                          </p:val>
                                        </p:tav>
                                        <p:tav tm="100000">
                                          <p:val>
                                            <p:strVal val="#ppt_w"/>
                                          </p:val>
                                        </p:tav>
                                      </p:tavLst>
                                    </p:anim>
                                    <p:anim calcmode="lin" valueType="num">
                                      <p:cBhvr>
                                        <p:cTn id="35" dur="240" fill="hold"/>
                                        <p:tgtEl>
                                          <p:spTgt spid="16"/>
                                        </p:tgtEl>
                                        <p:attrNameLst>
                                          <p:attrName>ppt_h</p:attrName>
                                        </p:attrNameLst>
                                      </p:cBhvr>
                                      <p:tavLst>
                                        <p:tav tm="0">
                                          <p:val>
                                            <p:fltVal val="0"/>
                                          </p:val>
                                        </p:tav>
                                        <p:tav tm="100000">
                                          <p:val>
                                            <p:strVal val="#ppt_h"/>
                                          </p:val>
                                        </p:tav>
                                      </p:tavLst>
                                    </p:anim>
                                    <p:animEffect transition="in" filter="fade">
                                      <p:cBhvr>
                                        <p:cTn id="36" dur="240"/>
                                        <p:tgtEl>
                                          <p:spTgt spid="16"/>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240" fill="hold"/>
                                        <p:tgtEl>
                                          <p:spTgt spid="12"/>
                                        </p:tgtEl>
                                        <p:attrNameLst>
                                          <p:attrName>ppt_w</p:attrName>
                                        </p:attrNameLst>
                                      </p:cBhvr>
                                      <p:tavLst>
                                        <p:tav tm="0">
                                          <p:val>
                                            <p:fltVal val="0"/>
                                          </p:val>
                                        </p:tav>
                                        <p:tav tm="100000">
                                          <p:val>
                                            <p:strVal val="#ppt_w"/>
                                          </p:val>
                                        </p:tav>
                                      </p:tavLst>
                                    </p:anim>
                                    <p:anim calcmode="lin" valueType="num">
                                      <p:cBhvr>
                                        <p:cTn id="41" dur="240" fill="hold"/>
                                        <p:tgtEl>
                                          <p:spTgt spid="12"/>
                                        </p:tgtEl>
                                        <p:attrNameLst>
                                          <p:attrName>ppt_h</p:attrName>
                                        </p:attrNameLst>
                                      </p:cBhvr>
                                      <p:tavLst>
                                        <p:tav tm="0">
                                          <p:val>
                                            <p:fltVal val="0"/>
                                          </p:val>
                                        </p:tav>
                                        <p:tav tm="100000">
                                          <p:val>
                                            <p:strVal val="#ppt_h"/>
                                          </p:val>
                                        </p:tav>
                                      </p:tavLst>
                                    </p:anim>
                                    <p:animEffect transition="in" filter="fade">
                                      <p:cBhvr>
                                        <p:cTn id="42" dur="240"/>
                                        <p:tgtEl>
                                          <p:spTgt spid="12"/>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240" fill="hold"/>
                                        <p:tgtEl>
                                          <p:spTgt spid="17"/>
                                        </p:tgtEl>
                                        <p:attrNameLst>
                                          <p:attrName>ppt_w</p:attrName>
                                        </p:attrNameLst>
                                      </p:cBhvr>
                                      <p:tavLst>
                                        <p:tav tm="0">
                                          <p:val>
                                            <p:fltVal val="0"/>
                                          </p:val>
                                        </p:tav>
                                        <p:tav tm="100000">
                                          <p:val>
                                            <p:strVal val="#ppt_w"/>
                                          </p:val>
                                        </p:tav>
                                      </p:tavLst>
                                    </p:anim>
                                    <p:anim calcmode="lin" valueType="num">
                                      <p:cBhvr>
                                        <p:cTn id="47" dur="240" fill="hold"/>
                                        <p:tgtEl>
                                          <p:spTgt spid="17"/>
                                        </p:tgtEl>
                                        <p:attrNameLst>
                                          <p:attrName>ppt_h</p:attrName>
                                        </p:attrNameLst>
                                      </p:cBhvr>
                                      <p:tavLst>
                                        <p:tav tm="0">
                                          <p:val>
                                            <p:fltVal val="0"/>
                                          </p:val>
                                        </p:tav>
                                        <p:tav tm="100000">
                                          <p:val>
                                            <p:strVal val="#ppt_h"/>
                                          </p:val>
                                        </p:tav>
                                      </p:tavLst>
                                    </p:anim>
                                    <p:animEffect transition="in" filter="fade">
                                      <p:cBhvr>
                                        <p:cTn id="48" dur="240"/>
                                        <p:tgtEl>
                                          <p:spTgt spid="17"/>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240" fill="hold"/>
                                        <p:tgtEl>
                                          <p:spTgt spid="15"/>
                                        </p:tgtEl>
                                        <p:attrNameLst>
                                          <p:attrName>ppt_w</p:attrName>
                                        </p:attrNameLst>
                                      </p:cBhvr>
                                      <p:tavLst>
                                        <p:tav tm="0">
                                          <p:val>
                                            <p:fltVal val="0"/>
                                          </p:val>
                                        </p:tav>
                                        <p:tav tm="100000">
                                          <p:val>
                                            <p:strVal val="#ppt_w"/>
                                          </p:val>
                                        </p:tav>
                                      </p:tavLst>
                                    </p:anim>
                                    <p:anim calcmode="lin" valueType="num">
                                      <p:cBhvr>
                                        <p:cTn id="53" dur="240" fill="hold"/>
                                        <p:tgtEl>
                                          <p:spTgt spid="15"/>
                                        </p:tgtEl>
                                        <p:attrNameLst>
                                          <p:attrName>ppt_h</p:attrName>
                                        </p:attrNameLst>
                                      </p:cBhvr>
                                      <p:tavLst>
                                        <p:tav tm="0">
                                          <p:val>
                                            <p:fltVal val="0"/>
                                          </p:val>
                                        </p:tav>
                                        <p:tav tm="100000">
                                          <p:val>
                                            <p:strVal val="#ppt_h"/>
                                          </p:val>
                                        </p:tav>
                                      </p:tavLst>
                                    </p:anim>
                                    <p:animEffect transition="in" filter="fade">
                                      <p:cBhvr>
                                        <p:cTn id="54" dur="240"/>
                                        <p:tgtEl>
                                          <p:spTgt spid="15"/>
                                        </p:tgtEl>
                                      </p:cBhvr>
                                    </p:animEffect>
                                  </p:childTnLst>
                                </p:cTn>
                              </p:par>
                            </p:childTnLst>
                          </p:cTn>
                        </p:par>
                        <p:par>
                          <p:cTn id="55" fill="hold">
                            <p:stCondLst>
                              <p:cond delay="5000"/>
                            </p:stCondLst>
                            <p:childTnLst>
                              <p:par>
                                <p:cTn id="56" presetID="12" presetClass="entr" presetSubtype="2"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500"/>
                                        <p:tgtEl>
                                          <p:spTgt spid="42"/>
                                        </p:tgtEl>
                                        <p:attrNameLst>
                                          <p:attrName>ppt_x</p:attrName>
                                        </p:attrNameLst>
                                      </p:cBhvr>
                                      <p:tavLst>
                                        <p:tav tm="0">
                                          <p:val>
                                            <p:strVal val="#ppt_x+#ppt_w*1.125000"/>
                                          </p:val>
                                        </p:tav>
                                        <p:tav tm="100000">
                                          <p:val>
                                            <p:strVal val="#ppt_x"/>
                                          </p:val>
                                        </p:tav>
                                      </p:tavLst>
                                    </p:anim>
                                    <p:animEffect transition="in" filter="wipe(left)">
                                      <p:cBhvr>
                                        <p:cTn id="59" dur="500"/>
                                        <p:tgtEl>
                                          <p:spTgt spid="42"/>
                                        </p:tgtEl>
                                      </p:cBhvr>
                                    </p:animEffect>
                                  </p:childTnLst>
                                </p:cTn>
                              </p:par>
                            </p:childTnLst>
                          </p:cTn>
                        </p:par>
                        <p:par>
                          <p:cTn id="60" fill="hold">
                            <p:stCondLst>
                              <p:cond delay="5500"/>
                            </p:stCondLst>
                            <p:childTnLst>
                              <p:par>
                                <p:cTn id="61" presetID="10" presetClass="entr" presetSubtype="0" fill="hold"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900"/>
                                        <p:tgtEl>
                                          <p:spTgt spid="5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80"/>
                                        </p:tgtEl>
                                        <p:attrNameLst>
                                          <p:attrName>style.visibility</p:attrName>
                                        </p:attrNameLst>
                                      </p:cBhvr>
                                      <p:to>
                                        <p:strVal val="visible"/>
                                      </p:to>
                                    </p:set>
                                    <p:anim calcmode="lin" valueType="num">
                                      <p:cBhvr additive="base">
                                        <p:cTn id="68" dur="500" fill="hold"/>
                                        <p:tgtEl>
                                          <p:spTgt spid="80"/>
                                        </p:tgtEl>
                                        <p:attrNameLst>
                                          <p:attrName>ppt_x</p:attrName>
                                        </p:attrNameLst>
                                      </p:cBhvr>
                                      <p:tavLst>
                                        <p:tav tm="0">
                                          <p:val>
                                            <p:strVal val="#ppt_x"/>
                                          </p:val>
                                        </p:tav>
                                        <p:tav tm="100000">
                                          <p:val>
                                            <p:strVal val="#ppt_x"/>
                                          </p:val>
                                        </p:tav>
                                      </p:tavLst>
                                    </p:anim>
                                    <p:anim calcmode="lin" valueType="num">
                                      <p:cBhvr additive="base">
                                        <p:cTn id="69"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81"/>
                                        </p:tgtEl>
                                        <p:attrNameLst>
                                          <p:attrName>style.visibility</p:attrName>
                                        </p:attrNameLst>
                                      </p:cBhvr>
                                      <p:to>
                                        <p:strVal val="visible"/>
                                      </p:to>
                                    </p:set>
                                    <p:anim calcmode="lin" valueType="num">
                                      <p:cBhvr additive="base">
                                        <p:cTn id="74" dur="500" fill="hold"/>
                                        <p:tgtEl>
                                          <p:spTgt spid="81"/>
                                        </p:tgtEl>
                                        <p:attrNameLst>
                                          <p:attrName>ppt_x</p:attrName>
                                        </p:attrNameLst>
                                      </p:cBhvr>
                                      <p:tavLst>
                                        <p:tav tm="0">
                                          <p:val>
                                            <p:strVal val="#ppt_x"/>
                                          </p:val>
                                        </p:tav>
                                        <p:tav tm="100000">
                                          <p:val>
                                            <p:strVal val="#ppt_x"/>
                                          </p:val>
                                        </p:tav>
                                      </p:tavLst>
                                    </p:anim>
                                    <p:anim calcmode="lin" valueType="num">
                                      <p:cBhvr additive="base">
                                        <p:cTn id="75"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82"/>
                                        </p:tgtEl>
                                        <p:attrNameLst>
                                          <p:attrName>style.visibility</p:attrName>
                                        </p:attrNameLst>
                                      </p:cBhvr>
                                      <p:to>
                                        <p:strVal val="visible"/>
                                      </p:to>
                                    </p:set>
                                    <p:anim calcmode="lin" valueType="num">
                                      <p:cBhvr additive="base">
                                        <p:cTn id="80" dur="500" fill="hold"/>
                                        <p:tgtEl>
                                          <p:spTgt spid="82"/>
                                        </p:tgtEl>
                                        <p:attrNameLst>
                                          <p:attrName>ppt_x</p:attrName>
                                        </p:attrNameLst>
                                      </p:cBhvr>
                                      <p:tavLst>
                                        <p:tav tm="0">
                                          <p:val>
                                            <p:strVal val="#ppt_x"/>
                                          </p:val>
                                        </p:tav>
                                        <p:tav tm="100000">
                                          <p:val>
                                            <p:strVal val="#ppt_x"/>
                                          </p:val>
                                        </p:tav>
                                      </p:tavLst>
                                    </p:anim>
                                    <p:anim calcmode="lin" valueType="num">
                                      <p:cBhvr additive="base">
                                        <p:cTn id="81"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checkerboard(across)">
                                      <p:cBhvr>
                                        <p:cTn id="86" dur="500"/>
                                        <p:tgtEl>
                                          <p:spTgt spid="83"/>
                                        </p:tgtEl>
                                      </p:cBhvr>
                                    </p:animEffect>
                                  </p:childTnLst>
                                </p:cTn>
                              </p:par>
                            </p:childTnLst>
                          </p:cTn>
                        </p:par>
                        <p:par>
                          <p:cTn id="87" fill="hold">
                            <p:stCondLst>
                              <p:cond delay="500"/>
                            </p:stCondLst>
                            <p:childTnLst>
                              <p:par>
                                <p:cTn id="88" presetID="12" presetClass="entr" presetSubtype="2" fill="hold" grpId="0" nodeType="afterEffect">
                                  <p:stCondLst>
                                    <p:cond delay="0"/>
                                  </p:stCondLst>
                                  <p:childTnLst>
                                    <p:set>
                                      <p:cBhvr>
                                        <p:cTn id="89" dur="1" fill="hold">
                                          <p:stCondLst>
                                            <p:cond delay="0"/>
                                          </p:stCondLst>
                                        </p:cTn>
                                        <p:tgtEl>
                                          <p:spTgt spid="90"/>
                                        </p:tgtEl>
                                        <p:attrNameLst>
                                          <p:attrName>style.visibility</p:attrName>
                                        </p:attrNameLst>
                                      </p:cBhvr>
                                      <p:to>
                                        <p:strVal val="visible"/>
                                      </p:to>
                                    </p:set>
                                    <p:anim calcmode="lin" valueType="num">
                                      <p:cBhvr additive="base">
                                        <p:cTn id="90" dur="500"/>
                                        <p:tgtEl>
                                          <p:spTgt spid="90"/>
                                        </p:tgtEl>
                                        <p:attrNameLst>
                                          <p:attrName>ppt_x</p:attrName>
                                        </p:attrNameLst>
                                      </p:cBhvr>
                                      <p:tavLst>
                                        <p:tav tm="0">
                                          <p:val>
                                            <p:strVal val="#ppt_x+#ppt_w*1.125000"/>
                                          </p:val>
                                        </p:tav>
                                        <p:tav tm="100000">
                                          <p:val>
                                            <p:strVal val="#ppt_x"/>
                                          </p:val>
                                        </p:tav>
                                      </p:tavLst>
                                    </p:anim>
                                    <p:animEffect transition="in" filter="wipe(left)">
                                      <p:cBhvr>
                                        <p:cTn id="91" dur="500"/>
                                        <p:tgtEl>
                                          <p:spTgt spid="90"/>
                                        </p:tgtEl>
                                      </p:cBhvr>
                                    </p:animEffect>
                                  </p:childTnLst>
                                </p:cTn>
                              </p:par>
                              <p:par>
                                <p:cTn id="92" presetID="53" presetClass="entr" presetSubtype="16" fill="hold" nodeType="withEffect">
                                  <p:stCondLst>
                                    <p:cond delay="0"/>
                                  </p:stCondLst>
                                  <p:childTnLst>
                                    <p:set>
                                      <p:cBhvr>
                                        <p:cTn id="93" dur="1" fill="hold">
                                          <p:stCondLst>
                                            <p:cond delay="0"/>
                                          </p:stCondLst>
                                        </p:cTn>
                                        <p:tgtEl>
                                          <p:spTgt spid="5"/>
                                        </p:tgtEl>
                                        <p:attrNameLst>
                                          <p:attrName>style.visibility</p:attrName>
                                        </p:attrNameLst>
                                      </p:cBhvr>
                                      <p:to>
                                        <p:strVal val="visible"/>
                                      </p:to>
                                    </p:set>
                                    <p:anim calcmode="lin" valueType="num">
                                      <p:cBhvr>
                                        <p:cTn id="94" dur="500" fill="hold"/>
                                        <p:tgtEl>
                                          <p:spTgt spid="5"/>
                                        </p:tgtEl>
                                        <p:attrNameLst>
                                          <p:attrName>ppt_w</p:attrName>
                                        </p:attrNameLst>
                                      </p:cBhvr>
                                      <p:tavLst>
                                        <p:tav tm="0">
                                          <p:val>
                                            <p:fltVal val="0"/>
                                          </p:val>
                                        </p:tav>
                                        <p:tav tm="100000">
                                          <p:val>
                                            <p:strVal val="#ppt_w"/>
                                          </p:val>
                                        </p:tav>
                                      </p:tavLst>
                                    </p:anim>
                                    <p:anim calcmode="lin" valueType="num">
                                      <p:cBhvr>
                                        <p:cTn id="95" dur="500" fill="hold"/>
                                        <p:tgtEl>
                                          <p:spTgt spid="5"/>
                                        </p:tgtEl>
                                        <p:attrNameLst>
                                          <p:attrName>ppt_h</p:attrName>
                                        </p:attrNameLst>
                                      </p:cBhvr>
                                      <p:tavLst>
                                        <p:tav tm="0">
                                          <p:val>
                                            <p:fltVal val="0"/>
                                          </p:val>
                                        </p:tav>
                                        <p:tav tm="100000">
                                          <p:val>
                                            <p:strVal val="#ppt_h"/>
                                          </p:val>
                                        </p:tav>
                                      </p:tavLst>
                                    </p:anim>
                                    <p:animEffect transition="in" filter="fade">
                                      <p:cBhvr>
                                        <p:cTn id="96" dur="500"/>
                                        <p:tgtEl>
                                          <p:spTgt spid="5"/>
                                        </p:tgtEl>
                                      </p:cBhvr>
                                    </p:animEffect>
                                  </p:childTnLst>
                                </p:cTn>
                              </p:par>
                              <p:par>
                                <p:cTn id="97" presetID="12" presetClass="entr" presetSubtype="2"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 calcmode="lin" valueType="num">
                                      <p:cBhvr additive="base">
                                        <p:cTn id="99" dur="500"/>
                                        <p:tgtEl>
                                          <p:spTgt spid="63"/>
                                        </p:tgtEl>
                                        <p:attrNameLst>
                                          <p:attrName>ppt_x</p:attrName>
                                        </p:attrNameLst>
                                      </p:cBhvr>
                                      <p:tavLst>
                                        <p:tav tm="0">
                                          <p:val>
                                            <p:strVal val="#ppt_x+#ppt_w*1.125000"/>
                                          </p:val>
                                        </p:tav>
                                        <p:tav tm="100000">
                                          <p:val>
                                            <p:strVal val="#ppt_x"/>
                                          </p:val>
                                        </p:tav>
                                      </p:tavLst>
                                    </p:anim>
                                    <p:animEffect transition="in" filter="wipe(left)">
                                      <p:cBhvr>
                                        <p:cTn id="10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80" grpId="0" bldLvl="0" animBg="1"/>
      <p:bldP spid="81" grpId="0" bldLvl="0" animBg="1"/>
      <p:bldP spid="82" grpId="0" bldLvl="0" animBg="1"/>
      <p:bldP spid="83" grpId="0" bldLvl="0" animBg="1"/>
      <p:bldP spid="9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2715555"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3" name="文本框 67"/>
          <p:cNvSpPr>
            <a:spLocks noChangeArrowheads="1"/>
          </p:cNvSpPr>
          <p:nvPr/>
        </p:nvSpPr>
        <p:spPr bwMode="auto">
          <a:xfrm>
            <a:off x="5012231" y="5893909"/>
            <a:ext cx="3047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kern="0" dirty="0">
                <a:latin typeface="宋体" panose="02010600030101010101" pitchFamily="2" charset="-122"/>
                <a:ea typeface="宋体" panose="02010600030101010101" pitchFamily="2" charset="-122"/>
                <a:sym typeface="宋体" panose="02010600030101010101" pitchFamily="2" charset="-122"/>
              </a:rPr>
              <a:t>图</a:t>
            </a:r>
            <a:r>
              <a:rPr lang="en-US" altLang="zh-CN" sz="2000" kern="0" dirty="0">
                <a:latin typeface="宋体" panose="02010600030101010101" pitchFamily="2" charset="-122"/>
                <a:ea typeface="宋体" panose="02010600030101010101" pitchFamily="2" charset="-122"/>
                <a:sym typeface="宋体" panose="02010600030101010101" pitchFamily="2" charset="-122"/>
              </a:rPr>
              <a:t>5.3  6</a:t>
            </a:r>
            <a:r>
              <a:rPr lang="zh-CN" altLang="en-US" sz="2000" kern="0" dirty="0">
                <a:latin typeface="宋体" panose="02010600030101010101" pitchFamily="2" charset="-122"/>
                <a:ea typeface="宋体" panose="02010600030101010101" pitchFamily="2" charset="-122"/>
                <a:sym typeface="宋体" panose="02010600030101010101" pitchFamily="2" charset="-122"/>
              </a:rPr>
              <a:t>种评审方法</a:t>
            </a:r>
          </a:p>
        </p:txBody>
      </p:sp>
      <p:sp>
        <p:nvSpPr>
          <p:cNvPr id="3" name="日期占位符 2"/>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4" name="灯片编号占位符 3"/>
          <p:cNvSpPr>
            <a:spLocks noGrp="1"/>
          </p:cNvSpPr>
          <p:nvPr>
            <p:ph type="sldNum" sz="quarter" idx="12"/>
          </p:nvPr>
        </p:nvSpPr>
        <p:spPr/>
        <p:txBody>
          <a:bodyPr/>
          <a:lstStyle/>
          <a:p>
            <a:fld id="{719AC410-3DB4-4DF6-9C46-9EB74471E774}" type="slidenum">
              <a:rPr lang="zh-CN" altLang="en-US"/>
              <a:t>20</a:t>
            </a:fld>
            <a:endParaRPr lang="zh-CN" altLang="en-US" sz="1800">
              <a:solidFill>
                <a:srgbClr val="000000"/>
              </a:solidFill>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6" name="组合 5">
            <a:extLst>
              <a:ext uri="{FF2B5EF4-FFF2-40B4-BE49-F238E27FC236}">
                <a16:creationId xmlns:a16="http://schemas.microsoft.com/office/drawing/2014/main" id="{4210E6C2-E78D-4B68-B3F7-1218E1B529C1}"/>
              </a:ext>
            </a:extLst>
          </p:cNvPr>
          <p:cNvGrpSpPr/>
          <p:nvPr/>
        </p:nvGrpSpPr>
        <p:grpSpPr>
          <a:xfrm>
            <a:off x="1967984" y="1441850"/>
            <a:ext cx="7705712" cy="4360441"/>
            <a:chOff x="1665767" y="1174704"/>
            <a:chExt cx="7705712" cy="4360441"/>
          </a:xfrm>
        </p:grpSpPr>
        <p:sp>
          <p:nvSpPr>
            <p:cNvPr id="50" name="TextBox 180">
              <a:extLst>
                <a:ext uri="{FF2B5EF4-FFF2-40B4-BE49-F238E27FC236}">
                  <a16:creationId xmlns:a16="http://schemas.microsoft.com/office/drawing/2014/main" id="{C0EF9EEA-D508-46A6-87DD-FA216427A829}"/>
                </a:ext>
              </a:extLst>
            </p:cNvPr>
            <p:cNvSpPr txBox="1"/>
            <p:nvPr/>
          </p:nvSpPr>
          <p:spPr>
            <a:xfrm>
              <a:off x="1665767" y="4363859"/>
              <a:ext cx="2509019" cy="377026"/>
            </a:xfrm>
            <a:prstGeom prst="rect">
              <a:avLst/>
            </a:prstGeom>
            <a:noFill/>
          </p:spPr>
          <p:txBody>
            <a:bodyPr wrap="square" lIns="68580" tIns="34290" rIns="68580" bIns="34290" rtlCol="0">
              <a:spAutoFit/>
            </a:bodyPr>
            <a:lstStyle/>
            <a:p>
              <a:pPr lvl="0" algn="r">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rPr>
                <a:t>同级评审</a:t>
              </a:r>
              <a:r>
                <a:rPr lang="en-US" altLang="zh-CN" sz="2000" b="1" dirty="0">
                  <a:solidFill>
                    <a:prstClr val="black">
                      <a:lumMod val="75000"/>
                      <a:lumOff val="25000"/>
                    </a:prstClr>
                  </a:solidFill>
                  <a:latin typeface="宋体" panose="02010600030101010101" pitchFamily="2" charset="-122"/>
                  <a:ea typeface="宋体" panose="02010600030101010101" pitchFamily="2" charset="-122"/>
                </a:rPr>
                <a:t>/</a:t>
              </a:r>
              <a:r>
                <a:rPr lang="zh-CN" altLang="en-US" sz="2000" b="1" dirty="0">
                  <a:solidFill>
                    <a:prstClr val="black">
                      <a:lumMod val="75000"/>
                      <a:lumOff val="25000"/>
                    </a:prstClr>
                  </a:solidFill>
                  <a:latin typeface="宋体" panose="02010600030101010101" pitchFamily="2" charset="-122"/>
                  <a:ea typeface="宋体" panose="02010600030101010101" pitchFamily="2" charset="-122"/>
                </a:rPr>
                <a:t>轮查</a:t>
              </a:r>
            </a:p>
          </p:txBody>
        </p:sp>
        <p:sp>
          <p:nvSpPr>
            <p:cNvPr id="37" name="五边形 11">
              <a:extLst>
                <a:ext uri="{FF2B5EF4-FFF2-40B4-BE49-F238E27FC236}">
                  <a16:creationId xmlns:a16="http://schemas.microsoft.com/office/drawing/2014/main" id="{34A982D7-17C7-4FA9-B640-F57832D7B68B}"/>
                </a:ext>
              </a:extLst>
            </p:cNvPr>
            <p:cNvSpPr/>
            <p:nvPr/>
          </p:nvSpPr>
          <p:spPr>
            <a:xfrm>
              <a:off x="4618728" y="1782115"/>
              <a:ext cx="4752751" cy="38301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38" name="TextBox 180">
              <a:extLst>
                <a:ext uri="{FF2B5EF4-FFF2-40B4-BE49-F238E27FC236}">
                  <a16:creationId xmlns:a16="http://schemas.microsoft.com/office/drawing/2014/main" id="{5630C7C0-6246-4730-8E5E-1D39E2267214}"/>
                </a:ext>
              </a:extLst>
            </p:cNvPr>
            <p:cNvSpPr txBox="1"/>
            <p:nvPr/>
          </p:nvSpPr>
          <p:spPr>
            <a:xfrm>
              <a:off x="3033827" y="1771557"/>
              <a:ext cx="1140960" cy="377026"/>
            </a:xfrm>
            <a:prstGeom prst="rect">
              <a:avLst/>
            </a:prstGeom>
            <a:noFill/>
          </p:spPr>
          <p:txBody>
            <a:bodyPr wrap="square" lIns="68580" tIns="34290" rIns="68580" bIns="3429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rPr>
                <a:t>审查</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endParaRPr>
            </a:p>
          </p:txBody>
        </p:sp>
        <p:sp>
          <p:nvSpPr>
            <p:cNvPr id="39" name="五边形 11">
              <a:extLst>
                <a:ext uri="{FF2B5EF4-FFF2-40B4-BE49-F238E27FC236}">
                  <a16:creationId xmlns:a16="http://schemas.microsoft.com/office/drawing/2014/main" id="{896DE9DC-EECC-4712-8881-0FC0B49738D0}"/>
                </a:ext>
              </a:extLst>
            </p:cNvPr>
            <p:cNvSpPr/>
            <p:nvPr/>
          </p:nvSpPr>
          <p:spPr>
            <a:xfrm>
              <a:off x="4618729" y="2427551"/>
              <a:ext cx="4265547" cy="38301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40" name="五边形 11">
              <a:extLst>
                <a:ext uri="{FF2B5EF4-FFF2-40B4-BE49-F238E27FC236}">
                  <a16:creationId xmlns:a16="http://schemas.microsoft.com/office/drawing/2014/main" id="{2A03ED9B-FAA4-4C89-A3D5-978F70203195}"/>
                </a:ext>
              </a:extLst>
            </p:cNvPr>
            <p:cNvSpPr/>
            <p:nvPr/>
          </p:nvSpPr>
          <p:spPr>
            <a:xfrm>
              <a:off x="4618729" y="3072987"/>
              <a:ext cx="3901824" cy="38301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41" name="五边形 11">
              <a:extLst>
                <a:ext uri="{FF2B5EF4-FFF2-40B4-BE49-F238E27FC236}">
                  <a16:creationId xmlns:a16="http://schemas.microsoft.com/office/drawing/2014/main" id="{E7676035-05E1-42AE-982F-8EB850F12DFF}"/>
                </a:ext>
              </a:extLst>
            </p:cNvPr>
            <p:cNvSpPr/>
            <p:nvPr/>
          </p:nvSpPr>
          <p:spPr>
            <a:xfrm>
              <a:off x="4618729" y="3718423"/>
              <a:ext cx="3388428" cy="38301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42" name="五边形 11">
              <a:extLst>
                <a:ext uri="{FF2B5EF4-FFF2-40B4-BE49-F238E27FC236}">
                  <a16:creationId xmlns:a16="http://schemas.microsoft.com/office/drawing/2014/main" id="{DB68C04D-1451-486E-875C-6629577E2B05}"/>
                </a:ext>
              </a:extLst>
            </p:cNvPr>
            <p:cNvSpPr/>
            <p:nvPr/>
          </p:nvSpPr>
          <p:spPr>
            <a:xfrm>
              <a:off x="4618728" y="4363859"/>
              <a:ext cx="2920665" cy="38301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44" name="五边形 11">
              <a:extLst>
                <a:ext uri="{FF2B5EF4-FFF2-40B4-BE49-F238E27FC236}">
                  <a16:creationId xmlns:a16="http://schemas.microsoft.com/office/drawing/2014/main" id="{54A4B041-AEC1-4CE7-9242-516323F54F7A}"/>
                </a:ext>
              </a:extLst>
            </p:cNvPr>
            <p:cNvSpPr/>
            <p:nvPr/>
          </p:nvSpPr>
          <p:spPr>
            <a:xfrm>
              <a:off x="4618728" y="5009295"/>
              <a:ext cx="2530789" cy="38301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45" name="TextBox 180">
              <a:extLst>
                <a:ext uri="{FF2B5EF4-FFF2-40B4-BE49-F238E27FC236}">
                  <a16:creationId xmlns:a16="http://schemas.microsoft.com/office/drawing/2014/main" id="{E58217EE-83C2-4977-994C-4A4CDE5B6D47}"/>
                </a:ext>
              </a:extLst>
            </p:cNvPr>
            <p:cNvSpPr txBox="1"/>
            <p:nvPr/>
          </p:nvSpPr>
          <p:spPr>
            <a:xfrm>
              <a:off x="2580169" y="2427551"/>
              <a:ext cx="1594618" cy="377026"/>
            </a:xfrm>
            <a:prstGeom prst="rect">
              <a:avLst/>
            </a:prstGeom>
            <a:noFill/>
          </p:spPr>
          <p:txBody>
            <a:bodyPr wrap="square" lIns="68580" tIns="34290" rIns="68580" bIns="3429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rPr>
                <a:t>小组评审</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endParaRPr>
            </a:p>
          </p:txBody>
        </p:sp>
        <p:sp>
          <p:nvSpPr>
            <p:cNvPr id="47" name="TextBox 180">
              <a:extLst>
                <a:ext uri="{FF2B5EF4-FFF2-40B4-BE49-F238E27FC236}">
                  <a16:creationId xmlns:a16="http://schemas.microsoft.com/office/drawing/2014/main" id="{6260D3AC-4A70-4633-85B5-4185C6B6201D}"/>
                </a:ext>
              </a:extLst>
            </p:cNvPr>
            <p:cNvSpPr txBox="1"/>
            <p:nvPr/>
          </p:nvSpPr>
          <p:spPr>
            <a:xfrm>
              <a:off x="2918247" y="3072987"/>
              <a:ext cx="1256539" cy="377026"/>
            </a:xfrm>
            <a:prstGeom prst="rect">
              <a:avLst/>
            </a:prstGeom>
            <a:noFill/>
          </p:spPr>
          <p:txBody>
            <a:bodyPr wrap="square" lIns="68580" tIns="34290" rIns="68580" bIns="3429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rPr>
                <a:t>走审</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endParaRPr>
            </a:p>
          </p:txBody>
        </p:sp>
        <p:sp>
          <p:nvSpPr>
            <p:cNvPr id="49" name="TextBox 180">
              <a:extLst>
                <a:ext uri="{FF2B5EF4-FFF2-40B4-BE49-F238E27FC236}">
                  <a16:creationId xmlns:a16="http://schemas.microsoft.com/office/drawing/2014/main" id="{5D1AB1EF-8EA7-4599-813D-B61AAB366D35}"/>
                </a:ext>
              </a:extLst>
            </p:cNvPr>
            <p:cNvSpPr txBox="1"/>
            <p:nvPr/>
          </p:nvSpPr>
          <p:spPr>
            <a:xfrm>
              <a:off x="2417135" y="3718423"/>
              <a:ext cx="1757651" cy="377026"/>
            </a:xfrm>
            <a:prstGeom prst="rect">
              <a:avLst/>
            </a:prstGeom>
            <a:noFill/>
          </p:spPr>
          <p:txBody>
            <a:bodyPr wrap="square" lIns="68580" tIns="34290" rIns="68580" bIns="3429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rPr>
                <a:t>结对编程</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endParaRPr>
            </a:p>
          </p:txBody>
        </p:sp>
        <p:sp>
          <p:nvSpPr>
            <p:cNvPr id="54" name="TextBox 180">
              <a:extLst>
                <a:ext uri="{FF2B5EF4-FFF2-40B4-BE49-F238E27FC236}">
                  <a16:creationId xmlns:a16="http://schemas.microsoft.com/office/drawing/2014/main" id="{1444B865-D5DE-4FFF-864D-A2B89A3BEBD7}"/>
                </a:ext>
              </a:extLst>
            </p:cNvPr>
            <p:cNvSpPr txBox="1"/>
            <p:nvPr/>
          </p:nvSpPr>
          <p:spPr>
            <a:xfrm>
              <a:off x="2250802" y="5009295"/>
              <a:ext cx="1923984" cy="377026"/>
            </a:xfrm>
            <a:prstGeom prst="rect">
              <a:avLst/>
            </a:prstGeom>
            <a:noFill/>
          </p:spPr>
          <p:txBody>
            <a:bodyPr wrap="square" lIns="68580" tIns="34290" rIns="68580" bIns="34290" rtlCol="0">
              <a:spAutoFit/>
            </a:bodyPr>
            <a:lstStyle/>
            <a:p>
              <a:pPr lvl="0" algn="r">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rPr>
                <a:t>临时评审</a:t>
              </a:r>
            </a:p>
          </p:txBody>
        </p:sp>
        <p:sp>
          <p:nvSpPr>
            <p:cNvPr id="59" name="TextBox 180">
              <a:extLst>
                <a:ext uri="{FF2B5EF4-FFF2-40B4-BE49-F238E27FC236}">
                  <a16:creationId xmlns:a16="http://schemas.microsoft.com/office/drawing/2014/main" id="{45A1CAA1-6D57-40F8-B205-A073BF11986A}"/>
                </a:ext>
              </a:extLst>
            </p:cNvPr>
            <p:cNvSpPr txBox="1"/>
            <p:nvPr/>
          </p:nvSpPr>
          <p:spPr>
            <a:xfrm>
              <a:off x="3819186" y="1174704"/>
              <a:ext cx="1411491" cy="377026"/>
            </a:xfrm>
            <a:prstGeom prst="rect">
              <a:avLst/>
            </a:prstGeom>
            <a:noFill/>
          </p:spPr>
          <p:txBody>
            <a:bodyPr wrap="square" lIns="68580" tIns="34290" rIns="68580" bIns="3429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rPr>
                <a:t>正式程度</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endParaRPr>
            </a:p>
          </p:txBody>
        </p:sp>
        <p:cxnSp>
          <p:nvCxnSpPr>
            <p:cNvPr id="9" name="直接箭头连接符 8">
              <a:extLst>
                <a:ext uri="{FF2B5EF4-FFF2-40B4-BE49-F238E27FC236}">
                  <a16:creationId xmlns:a16="http://schemas.microsoft.com/office/drawing/2014/main" id="{9BEB1E2D-40F9-4A5B-AF9F-6750BA030037}"/>
                </a:ext>
              </a:extLst>
            </p:cNvPr>
            <p:cNvCxnSpPr>
              <a:cxnSpLocks/>
            </p:cNvCxnSpPr>
            <p:nvPr/>
          </p:nvCxnSpPr>
          <p:spPr bwMode="auto">
            <a:xfrm flipV="1">
              <a:off x="4342288" y="1585538"/>
              <a:ext cx="0" cy="3949607"/>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sp>
        <p:nvSpPr>
          <p:cNvPr id="25" name="文本框 67">
            <a:extLst>
              <a:ext uri="{FF2B5EF4-FFF2-40B4-BE49-F238E27FC236}">
                <a16:creationId xmlns:a16="http://schemas.microsoft.com/office/drawing/2014/main" id="{C9418152-5FAC-43ED-813F-11A7D4195B16}"/>
              </a:ext>
            </a:extLst>
          </p:cNvPr>
          <p:cNvSpPr>
            <a:spLocks noChangeArrowheads="1"/>
          </p:cNvSpPr>
          <p:nvPr/>
        </p:nvSpPr>
        <p:spPr bwMode="auto">
          <a:xfrm>
            <a:off x="700838" y="992433"/>
            <a:ext cx="3468553"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需求评审的基础概念</a:t>
            </a:r>
          </a:p>
        </p:txBody>
      </p:sp>
    </p:spTree>
    <p:custDataLst>
      <p:tags r:id="rId1"/>
    </p:custDataLst>
    <p:extLst>
      <p:ext uri="{BB962C8B-B14F-4D97-AF65-F5344CB8AC3E}">
        <p14:creationId xmlns:p14="http://schemas.microsoft.com/office/powerpoint/2010/main" val="95859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left)">
                                      <p:cBhvr>
                                        <p:cTn id="8" dur="500"/>
                                        <p:tgtEl>
                                          <p:spTgt spid="33"/>
                                        </p:tgtEl>
                                      </p:cBhvr>
                                    </p:animEffect>
                                  </p:childTnLst>
                                </p:cTn>
                              </p:par>
                              <p:par>
                                <p:cTn id="9" presetID="5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p:tgtEl>
                                          <p:spTgt spid="25"/>
                                        </p:tgtEl>
                                        <p:attrNameLst>
                                          <p:attrName>ppt_x</p:attrName>
                                        </p:attrNameLst>
                                      </p:cBhvr>
                                      <p:tavLst>
                                        <p:tav tm="0">
                                          <p:val>
                                            <p:strVal val="#ppt_x+#ppt_w*1.125000"/>
                                          </p:val>
                                        </p:tav>
                                        <p:tav tm="100000">
                                          <p:val>
                                            <p:strVal val="#ppt_x"/>
                                          </p:val>
                                        </p:tav>
                                      </p:tavLst>
                                    </p:anim>
                                    <p:animEffect transition="in" filter="wipe(left)">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18" name="矩形 66"/>
          <p:cNvSpPr>
            <a:spLocks noChangeArrowheads="1"/>
          </p:cNvSpPr>
          <p:nvPr/>
        </p:nvSpPr>
        <p:spPr bwMode="auto">
          <a:xfrm>
            <a:off x="3646771" y="2033854"/>
            <a:ext cx="7644046" cy="37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通常，总是由一些非软件开发人员进行产品检查以发现产品所存在的问题，这就是</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技术评审</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lvl="0" indent="0" fontAlgn="auto">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需求文档的评审是一项精益求精的技术，它可以发现那些</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二义性的或不确定的需求</a:t>
            </a:r>
            <a:r>
              <a:rPr lang="zh-CN" altLang="en-US" sz="2000" dirty="0">
                <a:latin typeface="宋体" panose="02010600030101010101" pitchFamily="2" charset="-122"/>
                <a:ea typeface="宋体" panose="02010600030101010101" pitchFamily="2" charset="-122"/>
                <a:cs typeface="宋体" panose="02010600030101010101" pitchFamily="2" charset="-122"/>
              </a:rPr>
              <a:t>、那些由于定义不清而不能作为设计基础的需求，还有那些实际上是</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设计规格说明的所谓的“需求”</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lvl="0" indent="0" fontAlgn="auto">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lvl="0" indent="0" fontAlgn="auto">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需求评审也为风险承担者们提供了在</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特定问题上达成共识的方法</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zh-CN" altLang="en-US" sz="2000" dirty="0">
              <a:latin typeface="微软雅黑" panose="020B0503020204020204" pitchFamily="34" charset="-122"/>
              <a:ea typeface="微软雅黑" panose="020B0503020204020204" pitchFamily="34" charset="-122"/>
            </a:endParaRPr>
          </a:p>
        </p:txBody>
      </p:sp>
      <p:sp>
        <p:nvSpPr>
          <p:cNvPr id="20" name="íšľïďé"/>
          <p:cNvSpPr/>
          <p:nvPr/>
        </p:nvSpPr>
        <p:spPr bwMode="auto">
          <a:xfrm>
            <a:off x="140335" y="3172460"/>
            <a:ext cx="755015" cy="613410"/>
          </a:xfrm>
          <a:custGeom>
            <a:avLst/>
            <a:gdLst>
              <a:gd name="T0" fmla="*/ 191 w 199"/>
              <a:gd name="T1" fmla="*/ 37 h 162"/>
              <a:gd name="T2" fmla="*/ 146 w 199"/>
              <a:gd name="T3" fmla="*/ 59 h 162"/>
              <a:gd name="T4" fmla="*/ 79 w 199"/>
              <a:gd name="T5" fmla="*/ 0 h 162"/>
              <a:gd name="T6" fmla="*/ 0 w 199"/>
              <a:gd name="T7" fmla="*/ 158 h 162"/>
              <a:gd name="T8" fmla="*/ 14 w 199"/>
              <a:gd name="T9" fmla="*/ 162 h 162"/>
              <a:gd name="T10" fmla="*/ 80 w 199"/>
              <a:gd name="T11" fmla="*/ 28 h 162"/>
              <a:gd name="T12" fmla="*/ 139 w 199"/>
              <a:gd name="T13" fmla="*/ 83 h 162"/>
              <a:gd name="T14" fmla="*/ 199 w 199"/>
              <a:gd name="T15" fmla="*/ 52 h 162"/>
              <a:gd name="T16" fmla="*/ 191 w 199"/>
              <a:gd name="T17" fmla="*/ 3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162">
                <a:moveTo>
                  <a:pt x="191" y="37"/>
                </a:moveTo>
                <a:cubicBezTo>
                  <a:pt x="146" y="59"/>
                  <a:pt x="146" y="59"/>
                  <a:pt x="146" y="59"/>
                </a:cubicBezTo>
                <a:cubicBezTo>
                  <a:pt x="79" y="0"/>
                  <a:pt x="79" y="0"/>
                  <a:pt x="79" y="0"/>
                </a:cubicBezTo>
                <a:cubicBezTo>
                  <a:pt x="0" y="158"/>
                  <a:pt x="0" y="158"/>
                  <a:pt x="0" y="158"/>
                </a:cubicBezTo>
                <a:cubicBezTo>
                  <a:pt x="14" y="162"/>
                  <a:pt x="14" y="162"/>
                  <a:pt x="14" y="162"/>
                </a:cubicBezTo>
                <a:cubicBezTo>
                  <a:pt x="80" y="28"/>
                  <a:pt x="80" y="28"/>
                  <a:pt x="80" y="28"/>
                </a:cubicBezTo>
                <a:cubicBezTo>
                  <a:pt x="139" y="83"/>
                  <a:pt x="139" y="83"/>
                  <a:pt x="139" y="83"/>
                </a:cubicBezTo>
                <a:cubicBezTo>
                  <a:pt x="199" y="52"/>
                  <a:pt x="199" y="52"/>
                  <a:pt x="199" y="52"/>
                </a:cubicBezTo>
                <a:cubicBezTo>
                  <a:pt x="196" y="47"/>
                  <a:pt x="193" y="42"/>
                  <a:pt x="191" y="37"/>
                </a:cubicBezTo>
                <a:close/>
              </a:path>
            </a:pathLst>
          </a:custGeom>
          <a:solidFill>
            <a:srgbClr val="C45F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îṥlïďê"/>
          <p:cNvSpPr/>
          <p:nvPr/>
        </p:nvSpPr>
        <p:spPr bwMode="auto">
          <a:xfrm>
            <a:off x="2118360" y="3146425"/>
            <a:ext cx="1405255" cy="974090"/>
          </a:xfrm>
          <a:custGeom>
            <a:avLst/>
            <a:gdLst>
              <a:gd name="T0" fmla="*/ 352 w 370"/>
              <a:gd name="T1" fmla="*/ 0 h 257"/>
              <a:gd name="T2" fmla="*/ 191 w 370"/>
              <a:gd name="T3" fmla="*/ 154 h 257"/>
              <a:gd name="T4" fmla="*/ 131 w 370"/>
              <a:gd name="T5" fmla="*/ 100 h 257"/>
              <a:gd name="T6" fmla="*/ 25 w 370"/>
              <a:gd name="T7" fmla="*/ 214 h 257"/>
              <a:gd name="T8" fmla="*/ 18 w 370"/>
              <a:gd name="T9" fmla="*/ 195 h 257"/>
              <a:gd name="T10" fmla="*/ 0 w 370"/>
              <a:gd name="T11" fmla="*/ 198 h 257"/>
              <a:gd name="T12" fmla="*/ 22 w 370"/>
              <a:gd name="T13" fmla="*/ 257 h 257"/>
              <a:gd name="T14" fmla="*/ 132 w 370"/>
              <a:gd name="T15" fmla="*/ 126 h 257"/>
              <a:gd name="T16" fmla="*/ 188 w 370"/>
              <a:gd name="T17" fmla="*/ 182 h 257"/>
              <a:gd name="T18" fmla="*/ 370 w 370"/>
              <a:gd name="T19" fmla="*/ 6 h 257"/>
              <a:gd name="T20" fmla="*/ 352 w 370"/>
              <a:gd name="T21"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257">
                <a:moveTo>
                  <a:pt x="352" y="0"/>
                </a:moveTo>
                <a:cubicBezTo>
                  <a:pt x="191" y="154"/>
                  <a:pt x="191" y="154"/>
                  <a:pt x="191" y="154"/>
                </a:cubicBezTo>
                <a:cubicBezTo>
                  <a:pt x="131" y="100"/>
                  <a:pt x="131" y="100"/>
                  <a:pt x="131" y="100"/>
                </a:cubicBezTo>
                <a:cubicBezTo>
                  <a:pt x="25" y="214"/>
                  <a:pt x="25" y="214"/>
                  <a:pt x="25" y="214"/>
                </a:cubicBezTo>
                <a:cubicBezTo>
                  <a:pt x="18" y="195"/>
                  <a:pt x="18" y="195"/>
                  <a:pt x="18" y="195"/>
                </a:cubicBezTo>
                <a:cubicBezTo>
                  <a:pt x="12" y="197"/>
                  <a:pt x="6" y="198"/>
                  <a:pt x="0" y="198"/>
                </a:cubicBezTo>
                <a:cubicBezTo>
                  <a:pt x="22" y="257"/>
                  <a:pt x="22" y="257"/>
                  <a:pt x="22" y="257"/>
                </a:cubicBezTo>
                <a:cubicBezTo>
                  <a:pt x="132" y="126"/>
                  <a:pt x="132" y="126"/>
                  <a:pt x="132" y="126"/>
                </a:cubicBezTo>
                <a:cubicBezTo>
                  <a:pt x="188" y="182"/>
                  <a:pt x="188" y="182"/>
                  <a:pt x="188" y="182"/>
                </a:cubicBezTo>
                <a:cubicBezTo>
                  <a:pt x="370" y="6"/>
                  <a:pt x="370" y="6"/>
                  <a:pt x="370" y="6"/>
                </a:cubicBezTo>
                <a:lnTo>
                  <a:pt x="352" y="0"/>
                </a:lnTo>
                <a:close/>
              </a:path>
            </a:pathLst>
          </a:custGeom>
          <a:solidFill>
            <a:srgbClr val="C45F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iṣľíďê"/>
          <p:cNvSpPr/>
          <p:nvPr/>
        </p:nvSpPr>
        <p:spPr bwMode="auto">
          <a:xfrm>
            <a:off x="1533525" y="3910965"/>
            <a:ext cx="429895" cy="948055"/>
          </a:xfrm>
          <a:custGeom>
            <a:avLst/>
            <a:gdLst>
              <a:gd name="T0" fmla="*/ 69 w 113"/>
              <a:gd name="T1" fmla="*/ 247 h 250"/>
              <a:gd name="T2" fmla="*/ 61 w 113"/>
              <a:gd name="T3" fmla="*/ 248 h 250"/>
              <a:gd name="T4" fmla="*/ 12 w 113"/>
              <a:gd name="T5" fmla="*/ 205 h 250"/>
              <a:gd name="T6" fmla="*/ 1 w 113"/>
              <a:gd name="T7" fmla="*/ 51 h 250"/>
              <a:gd name="T8" fmla="*/ 44 w 113"/>
              <a:gd name="T9" fmla="*/ 3 h 250"/>
              <a:gd name="T10" fmla="*/ 52 w 113"/>
              <a:gd name="T11" fmla="*/ 2 h 250"/>
              <a:gd name="T12" fmla="*/ 100 w 113"/>
              <a:gd name="T13" fmla="*/ 45 h 250"/>
              <a:gd name="T14" fmla="*/ 111 w 113"/>
              <a:gd name="T15" fmla="*/ 199 h 250"/>
              <a:gd name="T16" fmla="*/ 69 w 113"/>
              <a:gd name="T17" fmla="*/ 24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250">
                <a:moveTo>
                  <a:pt x="69" y="247"/>
                </a:moveTo>
                <a:cubicBezTo>
                  <a:pt x="61" y="248"/>
                  <a:pt x="61" y="248"/>
                  <a:pt x="61" y="248"/>
                </a:cubicBezTo>
                <a:cubicBezTo>
                  <a:pt x="36" y="250"/>
                  <a:pt x="14" y="231"/>
                  <a:pt x="12" y="205"/>
                </a:cubicBezTo>
                <a:cubicBezTo>
                  <a:pt x="1" y="51"/>
                  <a:pt x="1" y="51"/>
                  <a:pt x="1" y="51"/>
                </a:cubicBezTo>
                <a:cubicBezTo>
                  <a:pt x="0" y="26"/>
                  <a:pt x="19" y="4"/>
                  <a:pt x="44" y="3"/>
                </a:cubicBezTo>
                <a:cubicBezTo>
                  <a:pt x="52" y="2"/>
                  <a:pt x="52" y="2"/>
                  <a:pt x="52" y="2"/>
                </a:cubicBezTo>
                <a:cubicBezTo>
                  <a:pt x="77" y="0"/>
                  <a:pt x="99" y="19"/>
                  <a:pt x="100" y="45"/>
                </a:cubicBezTo>
                <a:cubicBezTo>
                  <a:pt x="111" y="199"/>
                  <a:pt x="111" y="199"/>
                  <a:pt x="111" y="199"/>
                </a:cubicBezTo>
                <a:cubicBezTo>
                  <a:pt x="113" y="224"/>
                  <a:pt x="94" y="246"/>
                  <a:pt x="69" y="247"/>
                </a:cubicBezTo>
                <a:close/>
              </a:path>
            </a:pathLst>
          </a:custGeom>
          <a:solidFill>
            <a:srgbClr val="43393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íṣḻïḋe"/>
          <p:cNvSpPr/>
          <p:nvPr/>
        </p:nvSpPr>
        <p:spPr bwMode="auto">
          <a:xfrm>
            <a:off x="1177290" y="4150360"/>
            <a:ext cx="1044575" cy="1076325"/>
          </a:xfrm>
          <a:custGeom>
            <a:avLst/>
            <a:gdLst>
              <a:gd name="T0" fmla="*/ 267 w 275"/>
              <a:gd name="T1" fmla="*/ 123 h 284"/>
              <a:gd name="T2" fmla="*/ 245 w 275"/>
              <a:gd name="T3" fmla="*/ 117 h 284"/>
              <a:gd name="T4" fmla="*/ 242 w 275"/>
              <a:gd name="T5" fmla="*/ 91 h 284"/>
              <a:gd name="T6" fmla="*/ 223 w 275"/>
              <a:gd name="T7" fmla="*/ 84 h 284"/>
              <a:gd name="T8" fmla="*/ 219 w 275"/>
              <a:gd name="T9" fmla="*/ 61 h 284"/>
              <a:gd name="T10" fmla="*/ 216 w 275"/>
              <a:gd name="T11" fmla="*/ 58 h 284"/>
              <a:gd name="T12" fmla="*/ 221 w 275"/>
              <a:gd name="T13" fmla="*/ 54 h 284"/>
              <a:gd name="T14" fmla="*/ 223 w 275"/>
              <a:gd name="T15" fmla="*/ 26 h 284"/>
              <a:gd name="T16" fmla="*/ 209 w 275"/>
              <a:gd name="T17" fmla="*/ 9 h 284"/>
              <a:gd name="T18" fmla="*/ 181 w 275"/>
              <a:gd name="T19" fmla="*/ 7 h 284"/>
              <a:gd name="T20" fmla="*/ 136 w 275"/>
              <a:gd name="T21" fmla="*/ 45 h 284"/>
              <a:gd name="T22" fmla="*/ 103 w 275"/>
              <a:gd name="T23" fmla="*/ 44 h 284"/>
              <a:gd name="T24" fmla="*/ 39 w 275"/>
              <a:gd name="T25" fmla="*/ 100 h 284"/>
              <a:gd name="T26" fmla="*/ 33 w 275"/>
              <a:gd name="T27" fmla="*/ 128 h 284"/>
              <a:gd name="T28" fmla="*/ 8 w 275"/>
              <a:gd name="T29" fmla="*/ 150 h 284"/>
              <a:gd name="T30" fmla="*/ 6 w 275"/>
              <a:gd name="T31" fmla="*/ 171 h 284"/>
              <a:gd name="T32" fmla="*/ 100 w 275"/>
              <a:gd name="T33" fmla="*/ 278 h 284"/>
              <a:gd name="T34" fmla="*/ 122 w 275"/>
              <a:gd name="T35" fmla="*/ 278 h 284"/>
              <a:gd name="T36" fmla="*/ 145 w 275"/>
              <a:gd name="T37" fmla="*/ 257 h 284"/>
              <a:gd name="T38" fmla="*/ 158 w 275"/>
              <a:gd name="T39" fmla="*/ 253 h 284"/>
              <a:gd name="T40" fmla="*/ 264 w 275"/>
              <a:gd name="T41" fmla="*/ 156 h 284"/>
              <a:gd name="T42" fmla="*/ 267 w 275"/>
              <a:gd name="T43" fmla="*/ 12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5" h="284">
                <a:moveTo>
                  <a:pt x="267" y="123"/>
                </a:moveTo>
                <a:cubicBezTo>
                  <a:pt x="261" y="117"/>
                  <a:pt x="253" y="115"/>
                  <a:pt x="245" y="117"/>
                </a:cubicBezTo>
                <a:cubicBezTo>
                  <a:pt x="249" y="108"/>
                  <a:pt x="249" y="98"/>
                  <a:pt x="242" y="91"/>
                </a:cubicBezTo>
                <a:cubicBezTo>
                  <a:pt x="238" y="86"/>
                  <a:pt x="230" y="84"/>
                  <a:pt x="223" y="84"/>
                </a:cubicBezTo>
                <a:cubicBezTo>
                  <a:pt x="226" y="76"/>
                  <a:pt x="225" y="68"/>
                  <a:pt x="219" y="61"/>
                </a:cubicBezTo>
                <a:cubicBezTo>
                  <a:pt x="218" y="60"/>
                  <a:pt x="217" y="59"/>
                  <a:pt x="216" y="58"/>
                </a:cubicBezTo>
                <a:cubicBezTo>
                  <a:pt x="221" y="54"/>
                  <a:pt x="221" y="54"/>
                  <a:pt x="221" y="54"/>
                </a:cubicBezTo>
                <a:cubicBezTo>
                  <a:pt x="229" y="47"/>
                  <a:pt x="230" y="34"/>
                  <a:pt x="223" y="26"/>
                </a:cubicBezTo>
                <a:cubicBezTo>
                  <a:pt x="209" y="9"/>
                  <a:pt x="209" y="9"/>
                  <a:pt x="209" y="9"/>
                </a:cubicBezTo>
                <a:cubicBezTo>
                  <a:pt x="202" y="1"/>
                  <a:pt x="189" y="0"/>
                  <a:pt x="181" y="7"/>
                </a:cubicBezTo>
                <a:cubicBezTo>
                  <a:pt x="136" y="45"/>
                  <a:pt x="136" y="45"/>
                  <a:pt x="136" y="45"/>
                </a:cubicBezTo>
                <a:cubicBezTo>
                  <a:pt x="125" y="37"/>
                  <a:pt x="112" y="36"/>
                  <a:pt x="103" y="44"/>
                </a:cubicBezTo>
                <a:cubicBezTo>
                  <a:pt x="39" y="100"/>
                  <a:pt x="39" y="100"/>
                  <a:pt x="39" y="100"/>
                </a:cubicBezTo>
                <a:cubicBezTo>
                  <a:pt x="31" y="107"/>
                  <a:pt x="29" y="118"/>
                  <a:pt x="33" y="128"/>
                </a:cubicBezTo>
                <a:cubicBezTo>
                  <a:pt x="8" y="150"/>
                  <a:pt x="8" y="150"/>
                  <a:pt x="8" y="150"/>
                </a:cubicBezTo>
                <a:cubicBezTo>
                  <a:pt x="1" y="156"/>
                  <a:pt x="0" y="165"/>
                  <a:pt x="6" y="171"/>
                </a:cubicBezTo>
                <a:cubicBezTo>
                  <a:pt x="100" y="278"/>
                  <a:pt x="100" y="278"/>
                  <a:pt x="100" y="278"/>
                </a:cubicBezTo>
                <a:cubicBezTo>
                  <a:pt x="105" y="284"/>
                  <a:pt x="115" y="284"/>
                  <a:pt x="122" y="278"/>
                </a:cubicBezTo>
                <a:cubicBezTo>
                  <a:pt x="145" y="257"/>
                  <a:pt x="145" y="257"/>
                  <a:pt x="145" y="257"/>
                </a:cubicBezTo>
                <a:cubicBezTo>
                  <a:pt x="149" y="258"/>
                  <a:pt x="153" y="258"/>
                  <a:pt x="158" y="253"/>
                </a:cubicBezTo>
                <a:cubicBezTo>
                  <a:pt x="264" y="156"/>
                  <a:pt x="264" y="156"/>
                  <a:pt x="264" y="156"/>
                </a:cubicBezTo>
                <a:cubicBezTo>
                  <a:pt x="274" y="147"/>
                  <a:pt x="275" y="133"/>
                  <a:pt x="267" y="123"/>
                </a:cubicBezTo>
                <a:close/>
              </a:path>
            </a:pathLst>
          </a:custGeom>
          <a:solidFill>
            <a:srgbClr val="E0DB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ïṥḷiďê"/>
          <p:cNvSpPr/>
          <p:nvPr/>
        </p:nvSpPr>
        <p:spPr bwMode="auto">
          <a:xfrm>
            <a:off x="774065" y="4636135"/>
            <a:ext cx="930275" cy="939800"/>
          </a:xfrm>
          <a:custGeom>
            <a:avLst/>
            <a:gdLst>
              <a:gd name="T0" fmla="*/ 324 w 684"/>
              <a:gd name="T1" fmla="*/ 0 h 691"/>
              <a:gd name="T2" fmla="*/ 684 w 684"/>
              <a:gd name="T3" fmla="*/ 406 h 691"/>
              <a:gd name="T4" fmla="*/ 360 w 684"/>
              <a:gd name="T5" fmla="*/ 691 h 691"/>
              <a:gd name="T6" fmla="*/ 0 w 684"/>
              <a:gd name="T7" fmla="*/ 287 h 691"/>
              <a:gd name="T8" fmla="*/ 324 w 684"/>
              <a:gd name="T9" fmla="*/ 0 h 691"/>
            </a:gdLst>
            <a:ahLst/>
            <a:cxnLst>
              <a:cxn ang="0">
                <a:pos x="T0" y="T1"/>
              </a:cxn>
              <a:cxn ang="0">
                <a:pos x="T2" y="T3"/>
              </a:cxn>
              <a:cxn ang="0">
                <a:pos x="T4" y="T5"/>
              </a:cxn>
              <a:cxn ang="0">
                <a:pos x="T6" y="T7"/>
              </a:cxn>
              <a:cxn ang="0">
                <a:pos x="T8" y="T9"/>
              </a:cxn>
            </a:cxnLst>
            <a:rect l="0" t="0" r="r" b="b"/>
            <a:pathLst>
              <a:path w="684" h="691">
                <a:moveTo>
                  <a:pt x="324" y="0"/>
                </a:moveTo>
                <a:lnTo>
                  <a:pt x="684" y="406"/>
                </a:lnTo>
                <a:lnTo>
                  <a:pt x="360" y="691"/>
                </a:lnTo>
                <a:lnTo>
                  <a:pt x="0" y="287"/>
                </a:lnTo>
                <a:lnTo>
                  <a:pt x="324" y="0"/>
                </a:lnTo>
                <a:close/>
              </a:path>
            </a:pathLst>
          </a:custGeom>
          <a:solidFill>
            <a:srgbClr val="43393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íṣľïḑê"/>
          <p:cNvSpPr/>
          <p:nvPr/>
        </p:nvSpPr>
        <p:spPr bwMode="auto">
          <a:xfrm>
            <a:off x="607060" y="4657725"/>
            <a:ext cx="1056005" cy="1065530"/>
          </a:xfrm>
          <a:custGeom>
            <a:avLst/>
            <a:gdLst>
              <a:gd name="T0" fmla="*/ 380 w 776"/>
              <a:gd name="T1" fmla="*/ 0 h 783"/>
              <a:gd name="T2" fmla="*/ 776 w 776"/>
              <a:gd name="T3" fmla="*/ 443 h 783"/>
              <a:gd name="T4" fmla="*/ 397 w 776"/>
              <a:gd name="T5" fmla="*/ 783 h 783"/>
              <a:gd name="T6" fmla="*/ 0 w 776"/>
              <a:gd name="T7" fmla="*/ 337 h 783"/>
              <a:gd name="T8" fmla="*/ 380 w 776"/>
              <a:gd name="T9" fmla="*/ 0 h 783"/>
            </a:gdLst>
            <a:ahLst/>
            <a:cxnLst>
              <a:cxn ang="0">
                <a:pos x="T0" y="T1"/>
              </a:cxn>
              <a:cxn ang="0">
                <a:pos x="T2" y="T3"/>
              </a:cxn>
              <a:cxn ang="0">
                <a:pos x="T4" y="T5"/>
              </a:cxn>
              <a:cxn ang="0">
                <a:pos x="T6" y="T7"/>
              </a:cxn>
              <a:cxn ang="0">
                <a:pos x="T8" y="T9"/>
              </a:cxn>
            </a:cxnLst>
            <a:rect l="0" t="0" r="r" b="b"/>
            <a:pathLst>
              <a:path w="776" h="783">
                <a:moveTo>
                  <a:pt x="380" y="0"/>
                </a:moveTo>
                <a:lnTo>
                  <a:pt x="776" y="443"/>
                </a:lnTo>
                <a:lnTo>
                  <a:pt x="397" y="783"/>
                </a:lnTo>
                <a:lnTo>
                  <a:pt x="0" y="337"/>
                </a:lnTo>
                <a:lnTo>
                  <a:pt x="380" y="0"/>
                </a:lnTo>
                <a:close/>
              </a:path>
            </a:pathLst>
          </a:custGeom>
          <a:solidFill>
            <a:srgbClr val="EBCB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íSľiḋè"/>
          <p:cNvSpPr/>
          <p:nvPr/>
        </p:nvSpPr>
        <p:spPr bwMode="auto">
          <a:xfrm>
            <a:off x="1039495" y="4817110"/>
            <a:ext cx="65405" cy="69215"/>
          </a:xfrm>
          <a:prstGeom prst="ellipse">
            <a:avLst/>
          </a:prstGeom>
          <a:solidFill>
            <a:srgbClr val="5151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íSļiḍè"/>
          <p:cNvSpPr/>
          <p:nvPr/>
        </p:nvSpPr>
        <p:spPr bwMode="auto">
          <a:xfrm>
            <a:off x="945515" y="4907915"/>
            <a:ext cx="64135" cy="65405"/>
          </a:xfrm>
          <a:prstGeom prst="ellipse">
            <a:avLst/>
          </a:prstGeom>
          <a:solidFill>
            <a:srgbClr val="5151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ïşḷíďê"/>
          <p:cNvSpPr/>
          <p:nvPr/>
        </p:nvSpPr>
        <p:spPr bwMode="auto">
          <a:xfrm>
            <a:off x="861695" y="2376170"/>
            <a:ext cx="1644650" cy="1644650"/>
          </a:xfrm>
          <a:custGeom>
            <a:avLst/>
            <a:gdLst>
              <a:gd name="T0" fmla="*/ 88 w 433"/>
              <a:gd name="T1" fmla="*/ 71 h 434"/>
              <a:gd name="T2" fmla="*/ 362 w 433"/>
              <a:gd name="T3" fmla="*/ 88 h 434"/>
              <a:gd name="T4" fmla="*/ 345 w 433"/>
              <a:gd name="T5" fmla="*/ 363 h 434"/>
              <a:gd name="T6" fmla="*/ 71 w 433"/>
              <a:gd name="T7" fmla="*/ 346 h 434"/>
              <a:gd name="T8" fmla="*/ 88 w 433"/>
              <a:gd name="T9" fmla="*/ 71 h 434"/>
            </a:gdLst>
            <a:ahLst/>
            <a:cxnLst>
              <a:cxn ang="0">
                <a:pos x="T0" y="T1"/>
              </a:cxn>
              <a:cxn ang="0">
                <a:pos x="T2" y="T3"/>
              </a:cxn>
              <a:cxn ang="0">
                <a:pos x="T4" y="T5"/>
              </a:cxn>
              <a:cxn ang="0">
                <a:pos x="T6" y="T7"/>
              </a:cxn>
              <a:cxn ang="0">
                <a:pos x="T8" y="T9"/>
              </a:cxn>
            </a:cxnLst>
            <a:rect l="0" t="0" r="r" b="b"/>
            <a:pathLst>
              <a:path w="433" h="434">
                <a:moveTo>
                  <a:pt x="88" y="71"/>
                </a:moveTo>
                <a:cubicBezTo>
                  <a:pt x="168" y="0"/>
                  <a:pt x="291" y="8"/>
                  <a:pt x="362" y="88"/>
                </a:cubicBezTo>
                <a:cubicBezTo>
                  <a:pt x="433" y="169"/>
                  <a:pt x="426" y="292"/>
                  <a:pt x="345" y="363"/>
                </a:cubicBezTo>
                <a:cubicBezTo>
                  <a:pt x="265" y="434"/>
                  <a:pt x="142" y="426"/>
                  <a:pt x="71" y="346"/>
                </a:cubicBezTo>
                <a:cubicBezTo>
                  <a:pt x="0" y="265"/>
                  <a:pt x="7" y="142"/>
                  <a:pt x="88" y="71"/>
                </a:cubicBezTo>
                <a:close/>
              </a:path>
            </a:pathLst>
          </a:custGeom>
          <a:solidFill>
            <a:srgbClr val="E0DB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ïṩļídè"/>
          <p:cNvSpPr/>
          <p:nvPr/>
        </p:nvSpPr>
        <p:spPr bwMode="auto">
          <a:xfrm>
            <a:off x="933450" y="2554605"/>
            <a:ext cx="1223010" cy="1338580"/>
          </a:xfrm>
          <a:custGeom>
            <a:avLst/>
            <a:gdLst>
              <a:gd name="T0" fmla="*/ 322 w 322"/>
              <a:gd name="T1" fmla="*/ 332 h 353"/>
              <a:gd name="T2" fmla="*/ 250 w 322"/>
              <a:gd name="T3" fmla="*/ 0 h 353"/>
              <a:gd name="T4" fmla="*/ 118 w 322"/>
              <a:gd name="T5" fmla="*/ 270 h 353"/>
              <a:gd name="T6" fmla="*/ 51 w 322"/>
              <a:gd name="T7" fmla="*/ 135 h 353"/>
              <a:gd name="T8" fmla="*/ 0 w 322"/>
              <a:gd name="T9" fmla="*/ 174 h 353"/>
              <a:gd name="T10" fmla="*/ 3 w 322"/>
              <a:gd name="T11" fmla="*/ 204 h 353"/>
              <a:gd name="T12" fmla="*/ 41 w 322"/>
              <a:gd name="T13" fmla="*/ 174 h 353"/>
              <a:gd name="T14" fmla="*/ 120 w 322"/>
              <a:gd name="T15" fmla="*/ 347 h 353"/>
              <a:gd name="T16" fmla="*/ 242 w 322"/>
              <a:gd name="T17" fmla="*/ 65 h 353"/>
              <a:gd name="T18" fmla="*/ 305 w 322"/>
              <a:gd name="T19" fmla="*/ 353 h 353"/>
              <a:gd name="T20" fmla="*/ 322 w 322"/>
              <a:gd name="T21" fmla="*/ 33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2" h="353">
                <a:moveTo>
                  <a:pt x="322" y="332"/>
                </a:moveTo>
                <a:cubicBezTo>
                  <a:pt x="250" y="0"/>
                  <a:pt x="250" y="0"/>
                  <a:pt x="250" y="0"/>
                </a:cubicBezTo>
                <a:cubicBezTo>
                  <a:pt x="118" y="270"/>
                  <a:pt x="118" y="270"/>
                  <a:pt x="118" y="270"/>
                </a:cubicBezTo>
                <a:cubicBezTo>
                  <a:pt x="51" y="135"/>
                  <a:pt x="51" y="135"/>
                  <a:pt x="51" y="135"/>
                </a:cubicBezTo>
                <a:cubicBezTo>
                  <a:pt x="0" y="174"/>
                  <a:pt x="0" y="174"/>
                  <a:pt x="0" y="174"/>
                </a:cubicBezTo>
                <a:cubicBezTo>
                  <a:pt x="0" y="184"/>
                  <a:pt x="2" y="194"/>
                  <a:pt x="3" y="204"/>
                </a:cubicBezTo>
                <a:cubicBezTo>
                  <a:pt x="41" y="174"/>
                  <a:pt x="41" y="174"/>
                  <a:pt x="41" y="174"/>
                </a:cubicBezTo>
                <a:cubicBezTo>
                  <a:pt x="120" y="347"/>
                  <a:pt x="120" y="347"/>
                  <a:pt x="120" y="347"/>
                </a:cubicBezTo>
                <a:cubicBezTo>
                  <a:pt x="242" y="65"/>
                  <a:pt x="242" y="65"/>
                  <a:pt x="242" y="65"/>
                </a:cubicBezTo>
                <a:cubicBezTo>
                  <a:pt x="305" y="353"/>
                  <a:pt x="305" y="353"/>
                  <a:pt x="305" y="353"/>
                </a:cubicBezTo>
                <a:cubicBezTo>
                  <a:pt x="309" y="345"/>
                  <a:pt x="315" y="339"/>
                  <a:pt x="322" y="332"/>
                </a:cubicBezTo>
                <a:close/>
              </a:path>
            </a:pathLst>
          </a:custGeom>
          <a:solidFill>
            <a:srgbClr val="C45F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ïṥḷíḍe"/>
          <p:cNvSpPr/>
          <p:nvPr/>
        </p:nvSpPr>
        <p:spPr bwMode="auto">
          <a:xfrm>
            <a:off x="812165" y="2331085"/>
            <a:ext cx="1742440" cy="1723390"/>
          </a:xfrm>
          <a:custGeom>
            <a:avLst/>
            <a:gdLst>
              <a:gd name="T0" fmla="*/ 230 w 459"/>
              <a:gd name="T1" fmla="*/ 455 h 455"/>
              <a:gd name="T2" fmla="*/ 215 w 459"/>
              <a:gd name="T3" fmla="*/ 454 h 455"/>
              <a:gd name="T4" fmla="*/ 60 w 459"/>
              <a:gd name="T5" fmla="*/ 378 h 455"/>
              <a:gd name="T6" fmla="*/ 4 w 459"/>
              <a:gd name="T7" fmla="*/ 215 h 455"/>
              <a:gd name="T8" fmla="*/ 80 w 459"/>
              <a:gd name="T9" fmla="*/ 60 h 455"/>
              <a:gd name="T10" fmla="*/ 80 w 459"/>
              <a:gd name="T11" fmla="*/ 60 h 455"/>
              <a:gd name="T12" fmla="*/ 244 w 459"/>
              <a:gd name="T13" fmla="*/ 4 h 455"/>
              <a:gd name="T14" fmla="*/ 399 w 459"/>
              <a:gd name="T15" fmla="*/ 79 h 455"/>
              <a:gd name="T16" fmla="*/ 455 w 459"/>
              <a:gd name="T17" fmla="*/ 243 h 455"/>
              <a:gd name="T18" fmla="*/ 379 w 459"/>
              <a:gd name="T19" fmla="*/ 398 h 455"/>
              <a:gd name="T20" fmla="*/ 230 w 459"/>
              <a:gd name="T21" fmla="*/ 455 h 455"/>
              <a:gd name="T22" fmla="*/ 105 w 459"/>
              <a:gd name="T23" fmla="*/ 88 h 455"/>
              <a:gd name="T24" fmla="*/ 88 w 459"/>
              <a:gd name="T25" fmla="*/ 354 h 455"/>
              <a:gd name="T26" fmla="*/ 218 w 459"/>
              <a:gd name="T27" fmla="*/ 417 h 455"/>
              <a:gd name="T28" fmla="*/ 230 w 459"/>
              <a:gd name="T29" fmla="*/ 417 h 455"/>
              <a:gd name="T30" fmla="*/ 354 w 459"/>
              <a:gd name="T31" fmla="*/ 370 h 455"/>
              <a:gd name="T32" fmla="*/ 418 w 459"/>
              <a:gd name="T33" fmla="*/ 241 h 455"/>
              <a:gd name="T34" fmla="*/ 371 w 459"/>
              <a:gd name="T35" fmla="*/ 104 h 455"/>
              <a:gd name="T36" fmla="*/ 105 w 459"/>
              <a:gd name="T37" fmla="*/ 8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9" h="455">
                <a:moveTo>
                  <a:pt x="230" y="455"/>
                </a:moveTo>
                <a:cubicBezTo>
                  <a:pt x="225" y="455"/>
                  <a:pt x="220" y="455"/>
                  <a:pt x="215" y="454"/>
                </a:cubicBezTo>
                <a:cubicBezTo>
                  <a:pt x="155" y="451"/>
                  <a:pt x="100" y="424"/>
                  <a:pt x="60" y="378"/>
                </a:cubicBezTo>
                <a:cubicBezTo>
                  <a:pt x="20" y="333"/>
                  <a:pt x="0" y="275"/>
                  <a:pt x="4" y="215"/>
                </a:cubicBezTo>
                <a:cubicBezTo>
                  <a:pt x="8" y="155"/>
                  <a:pt x="35" y="100"/>
                  <a:pt x="80" y="60"/>
                </a:cubicBezTo>
                <a:cubicBezTo>
                  <a:pt x="80" y="60"/>
                  <a:pt x="80" y="60"/>
                  <a:pt x="80" y="60"/>
                </a:cubicBezTo>
                <a:cubicBezTo>
                  <a:pt x="125" y="20"/>
                  <a:pt x="183" y="0"/>
                  <a:pt x="244" y="4"/>
                </a:cubicBezTo>
                <a:cubicBezTo>
                  <a:pt x="304" y="7"/>
                  <a:pt x="359" y="34"/>
                  <a:pt x="399" y="79"/>
                </a:cubicBezTo>
                <a:cubicBezTo>
                  <a:pt x="439" y="125"/>
                  <a:pt x="459" y="183"/>
                  <a:pt x="455" y="243"/>
                </a:cubicBezTo>
                <a:cubicBezTo>
                  <a:pt x="451" y="303"/>
                  <a:pt x="424" y="358"/>
                  <a:pt x="379" y="398"/>
                </a:cubicBezTo>
                <a:cubicBezTo>
                  <a:pt x="337" y="435"/>
                  <a:pt x="285" y="455"/>
                  <a:pt x="230" y="455"/>
                </a:cubicBezTo>
                <a:close/>
                <a:moveTo>
                  <a:pt x="105" y="88"/>
                </a:moveTo>
                <a:cubicBezTo>
                  <a:pt x="27" y="156"/>
                  <a:pt x="19" y="276"/>
                  <a:pt x="88" y="354"/>
                </a:cubicBezTo>
                <a:cubicBezTo>
                  <a:pt x="121" y="391"/>
                  <a:pt x="168" y="414"/>
                  <a:pt x="218" y="417"/>
                </a:cubicBezTo>
                <a:cubicBezTo>
                  <a:pt x="222" y="417"/>
                  <a:pt x="226" y="417"/>
                  <a:pt x="230" y="417"/>
                </a:cubicBezTo>
                <a:cubicBezTo>
                  <a:pt x="276" y="417"/>
                  <a:pt x="320" y="401"/>
                  <a:pt x="354" y="370"/>
                </a:cubicBezTo>
                <a:cubicBezTo>
                  <a:pt x="392" y="337"/>
                  <a:pt x="415" y="291"/>
                  <a:pt x="418" y="241"/>
                </a:cubicBezTo>
                <a:cubicBezTo>
                  <a:pt x="421" y="190"/>
                  <a:pt x="404" y="142"/>
                  <a:pt x="371" y="104"/>
                </a:cubicBezTo>
                <a:cubicBezTo>
                  <a:pt x="302" y="26"/>
                  <a:pt x="183" y="19"/>
                  <a:pt x="105" y="88"/>
                </a:cubicBezTo>
                <a:close/>
              </a:path>
            </a:pathLst>
          </a:custGeom>
          <a:solidFill>
            <a:srgbClr val="2B44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21</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31" name="文本框 67">
            <a:extLst>
              <a:ext uri="{FF2B5EF4-FFF2-40B4-BE49-F238E27FC236}">
                <a16:creationId xmlns:a16="http://schemas.microsoft.com/office/drawing/2014/main" id="{B7F0A828-3155-4185-BE96-660ED18B36DD}"/>
              </a:ext>
            </a:extLst>
          </p:cNvPr>
          <p:cNvSpPr>
            <a:spLocks noChangeArrowheads="1"/>
          </p:cNvSpPr>
          <p:nvPr/>
        </p:nvSpPr>
        <p:spPr bwMode="auto">
          <a:xfrm>
            <a:off x="700838" y="992433"/>
            <a:ext cx="3468553"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需求评审的基础概念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p:tgtEl>
                                          <p:spTgt spid="31"/>
                                        </p:tgtEl>
                                        <p:attrNameLst>
                                          <p:attrName>ppt_x</p:attrName>
                                        </p:attrNameLst>
                                      </p:cBhvr>
                                      <p:tavLst>
                                        <p:tav tm="0">
                                          <p:val>
                                            <p:strVal val="#ppt_x+#ppt_w*1.125000"/>
                                          </p:val>
                                        </p:tav>
                                        <p:tav tm="100000">
                                          <p:val>
                                            <p:strVal val="#ppt_x"/>
                                          </p:val>
                                        </p:tav>
                                      </p:tavLst>
                                    </p:anim>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18" name="矩形 66"/>
          <p:cNvSpPr>
            <a:spLocks noChangeArrowheads="1"/>
          </p:cNvSpPr>
          <p:nvPr/>
        </p:nvSpPr>
        <p:spPr bwMode="auto">
          <a:xfrm>
            <a:off x="5408007" y="992433"/>
            <a:ext cx="5915438" cy="50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auto">
              <a:lnSpc>
                <a:spcPct val="150000"/>
              </a:lnSpc>
            </a:pPr>
            <a:r>
              <a:rPr lang="zh-CN" altLang="en-US" sz="2000" b="1" dirty="0">
                <a:solidFill>
                  <a:srgbClr val="FF0000"/>
                </a:solidFill>
                <a:latin typeface="宋体" panose="02010600030101010101" pitchFamily="2" charset="-122"/>
                <a:ea typeface="宋体" panose="02010600030101010101" pitchFamily="2" charset="-122"/>
              </a:rPr>
              <a:t>实例：</a:t>
            </a:r>
            <a:endParaRPr lang="en-US" altLang="zh-CN" sz="2000" b="1" dirty="0">
              <a:solidFill>
                <a:srgbClr val="FF0000"/>
              </a:solidFill>
              <a:latin typeface="宋体" panose="02010600030101010101" pitchFamily="2" charset="-122"/>
              <a:ea typeface="宋体" panose="02010600030101010101" pitchFamily="2" charset="-122"/>
            </a:endParaRPr>
          </a:p>
          <a:p>
            <a:pPr lvl="0" indent="457200" fontAlgn="auto">
              <a:lnSpc>
                <a:spcPct val="150000"/>
              </a:lnSpc>
            </a:pPr>
            <a:r>
              <a:rPr lang="zh-CN" altLang="en-US" sz="2000" dirty="0">
                <a:latin typeface="宋体" panose="02010600030101010101" pitchFamily="2" charset="-122"/>
                <a:ea typeface="宋体" panose="02010600030101010101" pitchFamily="2" charset="-122"/>
              </a:rPr>
              <a:t>曾经有人主持了一个包括来自四个用户代表的软件需求规格说明的评审工作。一个用户提出了一个灾难性的问题：它将使需求做重大更改。</a:t>
            </a:r>
            <a:endParaRPr lang="en-US" altLang="zh-CN" sz="2000" dirty="0">
              <a:latin typeface="宋体" panose="02010600030101010101" pitchFamily="2" charset="-122"/>
              <a:ea typeface="宋体" panose="02010600030101010101" pitchFamily="2" charset="-122"/>
            </a:endParaRPr>
          </a:p>
          <a:p>
            <a:pPr lvl="0" indent="457200" fontAlgn="auto">
              <a:lnSpc>
                <a:spcPct val="150000"/>
              </a:lnSpc>
            </a:pPr>
            <a:r>
              <a:rPr lang="zh-CN" altLang="en-US" sz="2000" dirty="0">
                <a:latin typeface="宋体" panose="02010600030101010101" pitchFamily="2" charset="-122"/>
                <a:ea typeface="宋体" panose="02010600030101010101" pitchFamily="2" charset="-122"/>
              </a:rPr>
              <a:t>需求分析员和项目经理很恼火，因为在之前的定义需求会议上，该用户也在场，但她却没有提出该问题。经过调查之后才发现该用户已经反复提出了这个问题，但都被忽略了。</a:t>
            </a:r>
            <a:endParaRPr lang="en-US" altLang="zh-CN" sz="2000" dirty="0">
              <a:latin typeface="宋体" panose="02010600030101010101" pitchFamily="2" charset="-122"/>
              <a:ea typeface="宋体" panose="02010600030101010101" pitchFamily="2" charset="-122"/>
            </a:endParaRPr>
          </a:p>
          <a:p>
            <a:pPr lvl="0" indent="457200" fontAlgn="auto">
              <a:lnSpc>
                <a:spcPct val="150000"/>
              </a:lnSpc>
            </a:pPr>
            <a:r>
              <a:rPr lang="zh-CN" altLang="en-US" sz="2000" dirty="0">
                <a:latin typeface="宋体" panose="02010600030101010101" pitchFamily="2" charset="-122"/>
                <a:ea typeface="宋体" panose="02010600030101010101" pitchFamily="2" charset="-122"/>
              </a:rPr>
              <a:t>在评审过程中，当许多用户一致认为这是一个严重的问题时，分析员和项目经理意识到，他们再也不能忽略这一问题了。</a:t>
            </a:r>
          </a:p>
        </p:txBody>
      </p:sp>
      <p:grpSp>
        <p:nvGrpSpPr>
          <p:cNvPr id="5" name="组合 4">
            <a:extLst>
              <a:ext uri="{FF2B5EF4-FFF2-40B4-BE49-F238E27FC236}">
                <a16:creationId xmlns:a16="http://schemas.microsoft.com/office/drawing/2014/main" id="{71BFB0B3-4C66-4F00-98D3-4B8A65AE21B1}"/>
              </a:ext>
            </a:extLst>
          </p:cNvPr>
          <p:cNvGrpSpPr/>
          <p:nvPr/>
        </p:nvGrpSpPr>
        <p:grpSpPr>
          <a:xfrm>
            <a:off x="452510" y="2474468"/>
            <a:ext cx="4686300" cy="2656205"/>
            <a:chOff x="4975225" y="4201795"/>
            <a:chExt cx="4686300" cy="2656205"/>
          </a:xfrm>
        </p:grpSpPr>
        <p:sp>
          <p:nvSpPr>
            <p:cNvPr id="20" name="íṣ1íḋê"/>
            <p:cNvSpPr/>
            <p:nvPr/>
          </p:nvSpPr>
          <p:spPr bwMode="auto">
            <a:xfrm>
              <a:off x="7700645" y="5085080"/>
              <a:ext cx="15240" cy="10795"/>
            </a:xfrm>
            <a:custGeom>
              <a:avLst/>
              <a:gdLst>
                <a:gd name="T0" fmla="*/ 4 w 10"/>
                <a:gd name="T1" fmla="*/ 1 h 7"/>
                <a:gd name="T2" fmla="*/ 10 w 10"/>
                <a:gd name="T3" fmla="*/ 0 h 7"/>
                <a:gd name="T4" fmla="*/ 10 w 10"/>
                <a:gd name="T5" fmla="*/ 0 h 7"/>
                <a:gd name="T6" fmla="*/ 5 w 10"/>
                <a:gd name="T7" fmla="*/ 6 h 7"/>
                <a:gd name="T8" fmla="*/ 4 w 10"/>
                <a:gd name="T9" fmla="*/ 1 h 7"/>
              </a:gdLst>
              <a:ahLst/>
              <a:cxnLst>
                <a:cxn ang="0">
                  <a:pos x="T0" y="T1"/>
                </a:cxn>
                <a:cxn ang="0">
                  <a:pos x="T2" y="T3"/>
                </a:cxn>
                <a:cxn ang="0">
                  <a:pos x="T4" y="T5"/>
                </a:cxn>
                <a:cxn ang="0">
                  <a:pos x="T6" y="T7"/>
                </a:cxn>
                <a:cxn ang="0">
                  <a:pos x="T8" y="T9"/>
                </a:cxn>
              </a:cxnLst>
              <a:rect l="0" t="0" r="r" b="b"/>
              <a:pathLst>
                <a:path w="10" h="7">
                  <a:moveTo>
                    <a:pt x="4" y="1"/>
                  </a:moveTo>
                  <a:cubicBezTo>
                    <a:pt x="6" y="1"/>
                    <a:pt x="8" y="1"/>
                    <a:pt x="10" y="0"/>
                  </a:cubicBezTo>
                  <a:cubicBezTo>
                    <a:pt x="10" y="0"/>
                    <a:pt x="10" y="0"/>
                    <a:pt x="10" y="0"/>
                  </a:cubicBezTo>
                  <a:cubicBezTo>
                    <a:pt x="9" y="3"/>
                    <a:pt x="8" y="5"/>
                    <a:pt x="5" y="6"/>
                  </a:cubicBezTo>
                  <a:cubicBezTo>
                    <a:pt x="1" y="7"/>
                    <a:pt x="0" y="1"/>
                    <a:pt x="4" y="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íṡḷídê"/>
            <p:cNvSpPr/>
            <p:nvPr/>
          </p:nvSpPr>
          <p:spPr bwMode="auto">
            <a:xfrm>
              <a:off x="7451090" y="4980940"/>
              <a:ext cx="31750" cy="19685"/>
            </a:xfrm>
            <a:custGeom>
              <a:avLst/>
              <a:gdLst>
                <a:gd name="T0" fmla="*/ 12 w 21"/>
                <a:gd name="T1" fmla="*/ 7 h 13"/>
                <a:gd name="T2" fmla="*/ 8 w 21"/>
                <a:gd name="T3" fmla="*/ 6 h 13"/>
                <a:gd name="T4" fmla="*/ 7 w 21"/>
                <a:gd name="T5" fmla="*/ 6 h 13"/>
                <a:gd name="T6" fmla="*/ 7 w 21"/>
                <a:gd name="T7" fmla="*/ 7 h 13"/>
                <a:gd name="T8" fmla="*/ 2 w 21"/>
                <a:gd name="T9" fmla="*/ 7 h 13"/>
                <a:gd name="T10" fmla="*/ 9 w 21"/>
                <a:gd name="T11" fmla="*/ 1 h 13"/>
                <a:gd name="T12" fmla="*/ 15 w 21"/>
                <a:gd name="T13" fmla="*/ 6 h 13"/>
                <a:gd name="T14" fmla="*/ 21 w 21"/>
                <a:gd name="T15" fmla="*/ 13 h 13"/>
                <a:gd name="T16" fmla="*/ 21 w 21"/>
                <a:gd name="T17" fmla="*/ 13 h 13"/>
                <a:gd name="T18" fmla="*/ 12 w 21"/>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2" y="7"/>
                  </a:moveTo>
                  <a:cubicBezTo>
                    <a:pt x="11" y="6"/>
                    <a:pt x="10" y="6"/>
                    <a:pt x="8" y="6"/>
                  </a:cubicBezTo>
                  <a:cubicBezTo>
                    <a:pt x="8" y="6"/>
                    <a:pt x="8" y="6"/>
                    <a:pt x="7" y="6"/>
                  </a:cubicBezTo>
                  <a:cubicBezTo>
                    <a:pt x="7" y="7"/>
                    <a:pt x="7" y="7"/>
                    <a:pt x="7" y="7"/>
                  </a:cubicBezTo>
                  <a:cubicBezTo>
                    <a:pt x="6" y="9"/>
                    <a:pt x="3" y="9"/>
                    <a:pt x="2" y="7"/>
                  </a:cubicBezTo>
                  <a:cubicBezTo>
                    <a:pt x="0" y="2"/>
                    <a:pt x="5" y="0"/>
                    <a:pt x="9" y="1"/>
                  </a:cubicBezTo>
                  <a:cubicBezTo>
                    <a:pt x="11" y="2"/>
                    <a:pt x="13" y="4"/>
                    <a:pt x="15" y="6"/>
                  </a:cubicBezTo>
                  <a:cubicBezTo>
                    <a:pt x="17" y="8"/>
                    <a:pt x="19" y="10"/>
                    <a:pt x="21" y="13"/>
                  </a:cubicBezTo>
                  <a:cubicBezTo>
                    <a:pt x="21" y="13"/>
                    <a:pt x="21" y="13"/>
                    <a:pt x="21" y="13"/>
                  </a:cubicBezTo>
                  <a:cubicBezTo>
                    <a:pt x="18" y="10"/>
                    <a:pt x="16" y="8"/>
                    <a:pt x="12" y="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ï$lïdè"/>
            <p:cNvSpPr/>
            <p:nvPr/>
          </p:nvSpPr>
          <p:spPr bwMode="auto">
            <a:xfrm>
              <a:off x="7491095" y="4982210"/>
              <a:ext cx="36830" cy="13970"/>
            </a:xfrm>
            <a:custGeom>
              <a:avLst/>
              <a:gdLst>
                <a:gd name="T0" fmla="*/ 12 w 24"/>
                <a:gd name="T1" fmla="*/ 5 h 9"/>
                <a:gd name="T2" fmla="*/ 2 w 24"/>
                <a:gd name="T3" fmla="*/ 9 h 9"/>
                <a:gd name="T4" fmla="*/ 1 w 24"/>
                <a:gd name="T5" fmla="*/ 7 h 9"/>
                <a:gd name="T6" fmla="*/ 23 w 24"/>
                <a:gd name="T7" fmla="*/ 3 h 9"/>
                <a:gd name="T8" fmla="*/ 23 w 24"/>
                <a:gd name="T9" fmla="*/ 4 h 9"/>
                <a:gd name="T10" fmla="*/ 12 w 24"/>
                <a:gd name="T11" fmla="*/ 5 h 9"/>
              </a:gdLst>
              <a:ahLst/>
              <a:cxnLst>
                <a:cxn ang="0">
                  <a:pos x="T0" y="T1"/>
                </a:cxn>
                <a:cxn ang="0">
                  <a:pos x="T2" y="T3"/>
                </a:cxn>
                <a:cxn ang="0">
                  <a:pos x="T4" y="T5"/>
                </a:cxn>
                <a:cxn ang="0">
                  <a:pos x="T6" y="T7"/>
                </a:cxn>
                <a:cxn ang="0">
                  <a:pos x="T8" y="T9"/>
                </a:cxn>
                <a:cxn ang="0">
                  <a:pos x="T10" y="T11"/>
                </a:cxn>
              </a:cxnLst>
              <a:rect l="0" t="0" r="r" b="b"/>
              <a:pathLst>
                <a:path w="24" h="9">
                  <a:moveTo>
                    <a:pt x="12" y="5"/>
                  </a:moveTo>
                  <a:cubicBezTo>
                    <a:pt x="9" y="6"/>
                    <a:pt x="6" y="8"/>
                    <a:pt x="2" y="9"/>
                  </a:cubicBezTo>
                  <a:cubicBezTo>
                    <a:pt x="1" y="9"/>
                    <a:pt x="0" y="8"/>
                    <a:pt x="1" y="7"/>
                  </a:cubicBezTo>
                  <a:cubicBezTo>
                    <a:pt x="6" y="1"/>
                    <a:pt x="17" y="0"/>
                    <a:pt x="23" y="3"/>
                  </a:cubicBezTo>
                  <a:cubicBezTo>
                    <a:pt x="24" y="3"/>
                    <a:pt x="24" y="4"/>
                    <a:pt x="23" y="4"/>
                  </a:cubicBezTo>
                  <a:cubicBezTo>
                    <a:pt x="20" y="4"/>
                    <a:pt x="16" y="4"/>
                    <a:pt x="12"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íṡḷïḑe"/>
            <p:cNvSpPr/>
            <p:nvPr/>
          </p:nvSpPr>
          <p:spPr bwMode="auto">
            <a:xfrm>
              <a:off x="7506335" y="4996180"/>
              <a:ext cx="16510" cy="7620"/>
            </a:xfrm>
            <a:custGeom>
              <a:avLst/>
              <a:gdLst>
                <a:gd name="T0" fmla="*/ 10 w 11"/>
                <a:gd name="T1" fmla="*/ 1 h 5"/>
                <a:gd name="T2" fmla="*/ 10 w 11"/>
                <a:gd name="T3" fmla="*/ 4 h 5"/>
                <a:gd name="T4" fmla="*/ 1 w 11"/>
                <a:gd name="T5" fmla="*/ 5 h 5"/>
                <a:gd name="T6" fmla="*/ 0 w 11"/>
                <a:gd name="T7" fmla="*/ 2 h 5"/>
                <a:gd name="T8" fmla="*/ 10 w 11"/>
                <a:gd name="T9" fmla="*/ 1 h 5"/>
              </a:gdLst>
              <a:ahLst/>
              <a:cxnLst>
                <a:cxn ang="0">
                  <a:pos x="T0" y="T1"/>
                </a:cxn>
                <a:cxn ang="0">
                  <a:pos x="T2" y="T3"/>
                </a:cxn>
                <a:cxn ang="0">
                  <a:pos x="T4" y="T5"/>
                </a:cxn>
                <a:cxn ang="0">
                  <a:pos x="T6" y="T7"/>
                </a:cxn>
                <a:cxn ang="0">
                  <a:pos x="T8" y="T9"/>
                </a:cxn>
              </a:cxnLst>
              <a:rect l="0" t="0" r="r" b="b"/>
              <a:pathLst>
                <a:path w="11" h="5">
                  <a:moveTo>
                    <a:pt x="10" y="1"/>
                  </a:moveTo>
                  <a:cubicBezTo>
                    <a:pt x="11" y="2"/>
                    <a:pt x="11" y="3"/>
                    <a:pt x="10" y="4"/>
                  </a:cubicBezTo>
                  <a:cubicBezTo>
                    <a:pt x="8" y="5"/>
                    <a:pt x="3" y="5"/>
                    <a:pt x="1" y="5"/>
                  </a:cubicBezTo>
                  <a:cubicBezTo>
                    <a:pt x="0" y="5"/>
                    <a:pt x="0" y="3"/>
                    <a:pt x="0" y="2"/>
                  </a:cubicBezTo>
                  <a:cubicBezTo>
                    <a:pt x="3" y="1"/>
                    <a:pt x="7" y="0"/>
                    <a:pt x="10" y="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ïŝ1íďè"/>
            <p:cNvSpPr/>
            <p:nvPr/>
          </p:nvSpPr>
          <p:spPr bwMode="auto">
            <a:xfrm>
              <a:off x="7656195" y="4980940"/>
              <a:ext cx="85725" cy="27305"/>
            </a:xfrm>
            <a:custGeom>
              <a:avLst/>
              <a:gdLst>
                <a:gd name="T0" fmla="*/ 4 w 56"/>
                <a:gd name="T1" fmla="*/ 15 h 18"/>
                <a:gd name="T2" fmla="*/ 4 w 56"/>
                <a:gd name="T3" fmla="*/ 7 h 18"/>
                <a:gd name="T4" fmla="*/ 27 w 56"/>
                <a:gd name="T5" fmla="*/ 5 h 18"/>
                <a:gd name="T6" fmla="*/ 55 w 56"/>
                <a:gd name="T7" fmla="*/ 0 h 18"/>
                <a:gd name="T8" fmla="*/ 56 w 56"/>
                <a:gd name="T9" fmla="*/ 1 h 18"/>
                <a:gd name="T10" fmla="*/ 4 w 56"/>
                <a:gd name="T11" fmla="*/ 15 h 18"/>
              </a:gdLst>
              <a:ahLst/>
              <a:cxnLst>
                <a:cxn ang="0">
                  <a:pos x="T0" y="T1"/>
                </a:cxn>
                <a:cxn ang="0">
                  <a:pos x="T2" y="T3"/>
                </a:cxn>
                <a:cxn ang="0">
                  <a:pos x="T4" y="T5"/>
                </a:cxn>
                <a:cxn ang="0">
                  <a:pos x="T6" y="T7"/>
                </a:cxn>
                <a:cxn ang="0">
                  <a:pos x="T8" y="T9"/>
                </a:cxn>
                <a:cxn ang="0">
                  <a:pos x="T10" y="T11"/>
                </a:cxn>
              </a:cxnLst>
              <a:rect l="0" t="0" r="r" b="b"/>
              <a:pathLst>
                <a:path w="56" h="18">
                  <a:moveTo>
                    <a:pt x="4" y="15"/>
                  </a:moveTo>
                  <a:cubicBezTo>
                    <a:pt x="0" y="15"/>
                    <a:pt x="1" y="8"/>
                    <a:pt x="4" y="7"/>
                  </a:cubicBezTo>
                  <a:cubicBezTo>
                    <a:pt x="12" y="5"/>
                    <a:pt x="20" y="5"/>
                    <a:pt x="27" y="5"/>
                  </a:cubicBezTo>
                  <a:cubicBezTo>
                    <a:pt x="37" y="3"/>
                    <a:pt x="46" y="2"/>
                    <a:pt x="55" y="0"/>
                  </a:cubicBezTo>
                  <a:cubicBezTo>
                    <a:pt x="56" y="0"/>
                    <a:pt x="56" y="1"/>
                    <a:pt x="56" y="1"/>
                  </a:cubicBezTo>
                  <a:cubicBezTo>
                    <a:pt x="41" y="10"/>
                    <a:pt x="22" y="18"/>
                    <a:pt x="4"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iṧḷiḑê"/>
            <p:cNvSpPr/>
            <p:nvPr/>
          </p:nvSpPr>
          <p:spPr bwMode="auto">
            <a:xfrm>
              <a:off x="7687310" y="4996180"/>
              <a:ext cx="43180" cy="24130"/>
            </a:xfrm>
            <a:custGeom>
              <a:avLst/>
              <a:gdLst>
                <a:gd name="T0" fmla="*/ 4 w 28"/>
                <a:gd name="T1" fmla="*/ 5 h 16"/>
                <a:gd name="T2" fmla="*/ 15 w 28"/>
                <a:gd name="T3" fmla="*/ 5 h 16"/>
                <a:gd name="T4" fmla="*/ 27 w 28"/>
                <a:gd name="T5" fmla="*/ 0 h 16"/>
                <a:gd name="T6" fmla="*/ 28 w 28"/>
                <a:gd name="T7" fmla="*/ 2 h 16"/>
                <a:gd name="T8" fmla="*/ 2 w 28"/>
                <a:gd name="T9" fmla="*/ 10 h 16"/>
                <a:gd name="T10" fmla="*/ 4 w 28"/>
                <a:gd name="T11" fmla="*/ 5 h 16"/>
              </a:gdLst>
              <a:ahLst/>
              <a:cxnLst>
                <a:cxn ang="0">
                  <a:pos x="T0" y="T1"/>
                </a:cxn>
                <a:cxn ang="0">
                  <a:pos x="T2" y="T3"/>
                </a:cxn>
                <a:cxn ang="0">
                  <a:pos x="T4" y="T5"/>
                </a:cxn>
                <a:cxn ang="0">
                  <a:pos x="T6" y="T7"/>
                </a:cxn>
                <a:cxn ang="0">
                  <a:pos x="T8" y="T9"/>
                </a:cxn>
                <a:cxn ang="0">
                  <a:pos x="T10" y="T11"/>
                </a:cxn>
              </a:cxnLst>
              <a:rect l="0" t="0" r="r" b="b"/>
              <a:pathLst>
                <a:path w="28" h="16">
                  <a:moveTo>
                    <a:pt x="4" y="5"/>
                  </a:moveTo>
                  <a:cubicBezTo>
                    <a:pt x="8" y="5"/>
                    <a:pt x="11" y="6"/>
                    <a:pt x="15" y="5"/>
                  </a:cubicBezTo>
                  <a:cubicBezTo>
                    <a:pt x="19" y="4"/>
                    <a:pt x="23" y="2"/>
                    <a:pt x="27" y="0"/>
                  </a:cubicBezTo>
                  <a:cubicBezTo>
                    <a:pt x="27" y="0"/>
                    <a:pt x="28" y="1"/>
                    <a:pt x="28" y="2"/>
                  </a:cubicBezTo>
                  <a:cubicBezTo>
                    <a:pt x="21" y="7"/>
                    <a:pt x="10" y="16"/>
                    <a:pt x="2" y="10"/>
                  </a:cubicBezTo>
                  <a:cubicBezTo>
                    <a:pt x="0" y="8"/>
                    <a:pt x="2" y="5"/>
                    <a:pt x="4"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îşľiḋe"/>
            <p:cNvSpPr/>
            <p:nvPr/>
          </p:nvSpPr>
          <p:spPr bwMode="auto">
            <a:xfrm>
              <a:off x="6990715" y="5036185"/>
              <a:ext cx="17145" cy="19685"/>
            </a:xfrm>
            <a:custGeom>
              <a:avLst/>
              <a:gdLst>
                <a:gd name="T0" fmla="*/ 0 w 11"/>
                <a:gd name="T1" fmla="*/ 0 h 13"/>
                <a:gd name="T2" fmla="*/ 11 w 11"/>
                <a:gd name="T3" fmla="*/ 13 h 13"/>
                <a:gd name="T4" fmla="*/ 0 w 11"/>
                <a:gd name="T5" fmla="*/ 0 h 13"/>
              </a:gdLst>
              <a:ahLst/>
              <a:cxnLst>
                <a:cxn ang="0">
                  <a:pos x="T0" y="T1"/>
                </a:cxn>
                <a:cxn ang="0">
                  <a:pos x="T2" y="T3"/>
                </a:cxn>
                <a:cxn ang="0">
                  <a:pos x="T4" y="T5"/>
                </a:cxn>
              </a:cxnLst>
              <a:rect l="0" t="0" r="r" b="b"/>
              <a:pathLst>
                <a:path w="11" h="13">
                  <a:moveTo>
                    <a:pt x="0" y="0"/>
                  </a:moveTo>
                  <a:cubicBezTo>
                    <a:pt x="4" y="4"/>
                    <a:pt x="7" y="9"/>
                    <a:pt x="11" y="13"/>
                  </a:cubicBezTo>
                  <a:cubicBezTo>
                    <a:pt x="7" y="9"/>
                    <a:pt x="3" y="4"/>
                    <a:pt x="0" y="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îšlïḓè"/>
            <p:cNvSpPr/>
            <p:nvPr/>
          </p:nvSpPr>
          <p:spPr bwMode="auto">
            <a:xfrm>
              <a:off x="5417185" y="5440045"/>
              <a:ext cx="76835" cy="109855"/>
            </a:xfrm>
            <a:custGeom>
              <a:avLst/>
              <a:gdLst>
                <a:gd name="T0" fmla="*/ 47 w 50"/>
                <a:gd name="T1" fmla="*/ 44 h 72"/>
                <a:gd name="T2" fmla="*/ 46 w 50"/>
                <a:gd name="T3" fmla="*/ 62 h 72"/>
                <a:gd name="T4" fmla="*/ 41 w 50"/>
                <a:gd name="T5" fmla="*/ 66 h 72"/>
                <a:gd name="T6" fmla="*/ 36 w 50"/>
                <a:gd name="T7" fmla="*/ 56 h 72"/>
                <a:gd name="T8" fmla="*/ 39 w 50"/>
                <a:gd name="T9" fmla="*/ 49 h 72"/>
                <a:gd name="T10" fmla="*/ 34 w 50"/>
                <a:gd name="T11" fmla="*/ 45 h 72"/>
                <a:gd name="T12" fmla="*/ 31 w 50"/>
                <a:gd name="T13" fmla="*/ 40 h 72"/>
                <a:gd name="T14" fmla="*/ 37 w 50"/>
                <a:gd name="T15" fmla="*/ 69 h 72"/>
                <a:gd name="T16" fmla="*/ 35 w 50"/>
                <a:gd name="T17" fmla="*/ 71 h 72"/>
                <a:gd name="T18" fmla="*/ 27 w 50"/>
                <a:gd name="T19" fmla="*/ 54 h 72"/>
                <a:gd name="T20" fmla="*/ 29 w 50"/>
                <a:gd name="T21" fmla="*/ 40 h 72"/>
                <a:gd name="T22" fmla="*/ 24 w 50"/>
                <a:gd name="T23" fmla="*/ 33 h 72"/>
                <a:gd name="T24" fmla="*/ 23 w 50"/>
                <a:gd name="T25" fmla="*/ 49 h 72"/>
                <a:gd name="T26" fmla="*/ 19 w 50"/>
                <a:gd name="T27" fmla="*/ 50 h 72"/>
                <a:gd name="T28" fmla="*/ 11 w 50"/>
                <a:gd name="T29" fmla="*/ 31 h 72"/>
                <a:gd name="T30" fmla="*/ 13 w 50"/>
                <a:gd name="T31" fmla="*/ 22 h 72"/>
                <a:gd name="T32" fmla="*/ 19 w 50"/>
                <a:gd name="T33" fmla="*/ 9 h 72"/>
                <a:gd name="T34" fmla="*/ 9 w 50"/>
                <a:gd name="T35" fmla="*/ 12 h 72"/>
                <a:gd name="T36" fmla="*/ 9 w 50"/>
                <a:gd name="T37" fmla="*/ 13 h 72"/>
                <a:gd name="T38" fmla="*/ 8 w 50"/>
                <a:gd name="T39" fmla="*/ 15 h 72"/>
                <a:gd name="T40" fmla="*/ 2 w 50"/>
                <a:gd name="T41" fmla="*/ 15 h 72"/>
                <a:gd name="T42" fmla="*/ 5 w 50"/>
                <a:gd name="T43" fmla="*/ 4 h 72"/>
                <a:gd name="T44" fmla="*/ 20 w 50"/>
                <a:gd name="T45" fmla="*/ 3 h 72"/>
                <a:gd name="T46" fmla="*/ 37 w 50"/>
                <a:gd name="T47" fmla="*/ 17 h 72"/>
                <a:gd name="T48" fmla="*/ 38 w 50"/>
                <a:gd name="T49" fmla="*/ 29 h 72"/>
                <a:gd name="T50" fmla="*/ 42 w 50"/>
                <a:gd name="T51" fmla="*/ 41 h 72"/>
                <a:gd name="T52" fmla="*/ 47 w 50"/>
                <a:gd name="T53" fmla="*/ 44 h 72"/>
                <a:gd name="T54" fmla="*/ 19 w 50"/>
                <a:gd name="T55" fmla="*/ 17 h 72"/>
                <a:gd name="T56" fmla="*/ 19 w 50"/>
                <a:gd name="T57" fmla="*/ 41 h 72"/>
                <a:gd name="T58" fmla="*/ 30 w 50"/>
                <a:gd name="T59" fmla="*/ 23 h 72"/>
                <a:gd name="T60" fmla="*/ 32 w 50"/>
                <a:gd name="T61" fmla="*/ 31 h 72"/>
                <a:gd name="T62" fmla="*/ 31 w 50"/>
                <a:gd name="T63" fmla="*/ 35 h 72"/>
                <a:gd name="T64" fmla="*/ 34 w 50"/>
                <a:gd name="T65" fmla="*/ 29 h 72"/>
                <a:gd name="T66" fmla="*/ 34 w 50"/>
                <a:gd name="T67" fmla="*/ 19 h 72"/>
                <a:gd name="T68" fmla="*/ 27 w 50"/>
                <a:gd name="T69" fmla="*/ 11 h 72"/>
                <a:gd name="T70" fmla="*/ 22 w 50"/>
                <a:gd name="T71" fmla="*/ 9 h 72"/>
                <a:gd name="T72" fmla="*/ 19 w 50"/>
                <a:gd name="T73"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72">
                  <a:moveTo>
                    <a:pt x="47" y="44"/>
                  </a:moveTo>
                  <a:cubicBezTo>
                    <a:pt x="50" y="49"/>
                    <a:pt x="44" y="56"/>
                    <a:pt x="46" y="62"/>
                  </a:cubicBezTo>
                  <a:cubicBezTo>
                    <a:pt x="47" y="65"/>
                    <a:pt x="44" y="67"/>
                    <a:pt x="41" y="66"/>
                  </a:cubicBezTo>
                  <a:cubicBezTo>
                    <a:pt x="38" y="63"/>
                    <a:pt x="36" y="60"/>
                    <a:pt x="36" y="56"/>
                  </a:cubicBezTo>
                  <a:cubicBezTo>
                    <a:pt x="36" y="54"/>
                    <a:pt x="39" y="49"/>
                    <a:pt x="39" y="49"/>
                  </a:cubicBezTo>
                  <a:cubicBezTo>
                    <a:pt x="38" y="46"/>
                    <a:pt x="36" y="47"/>
                    <a:pt x="34" y="45"/>
                  </a:cubicBezTo>
                  <a:cubicBezTo>
                    <a:pt x="32" y="43"/>
                    <a:pt x="31" y="42"/>
                    <a:pt x="31" y="40"/>
                  </a:cubicBezTo>
                  <a:cubicBezTo>
                    <a:pt x="30" y="50"/>
                    <a:pt x="29" y="60"/>
                    <a:pt x="37" y="69"/>
                  </a:cubicBezTo>
                  <a:cubicBezTo>
                    <a:pt x="38" y="70"/>
                    <a:pt x="37" y="72"/>
                    <a:pt x="35" y="71"/>
                  </a:cubicBezTo>
                  <a:cubicBezTo>
                    <a:pt x="30" y="67"/>
                    <a:pt x="28" y="61"/>
                    <a:pt x="27" y="54"/>
                  </a:cubicBezTo>
                  <a:cubicBezTo>
                    <a:pt x="27" y="49"/>
                    <a:pt x="28" y="45"/>
                    <a:pt x="29" y="40"/>
                  </a:cubicBezTo>
                  <a:cubicBezTo>
                    <a:pt x="29" y="36"/>
                    <a:pt x="31" y="26"/>
                    <a:pt x="24" y="33"/>
                  </a:cubicBezTo>
                  <a:cubicBezTo>
                    <a:pt x="22" y="35"/>
                    <a:pt x="23" y="45"/>
                    <a:pt x="23" y="49"/>
                  </a:cubicBezTo>
                  <a:cubicBezTo>
                    <a:pt x="23" y="51"/>
                    <a:pt x="20" y="52"/>
                    <a:pt x="19" y="50"/>
                  </a:cubicBezTo>
                  <a:cubicBezTo>
                    <a:pt x="13" y="45"/>
                    <a:pt x="11" y="39"/>
                    <a:pt x="11" y="31"/>
                  </a:cubicBezTo>
                  <a:cubicBezTo>
                    <a:pt x="11" y="28"/>
                    <a:pt x="12" y="25"/>
                    <a:pt x="13" y="22"/>
                  </a:cubicBezTo>
                  <a:cubicBezTo>
                    <a:pt x="15" y="18"/>
                    <a:pt x="20" y="13"/>
                    <a:pt x="19" y="9"/>
                  </a:cubicBezTo>
                  <a:cubicBezTo>
                    <a:pt x="16" y="8"/>
                    <a:pt x="12" y="8"/>
                    <a:pt x="9" y="12"/>
                  </a:cubicBezTo>
                  <a:cubicBezTo>
                    <a:pt x="9" y="12"/>
                    <a:pt x="9" y="12"/>
                    <a:pt x="9" y="13"/>
                  </a:cubicBezTo>
                  <a:cubicBezTo>
                    <a:pt x="9" y="13"/>
                    <a:pt x="8" y="14"/>
                    <a:pt x="8" y="15"/>
                  </a:cubicBezTo>
                  <a:cubicBezTo>
                    <a:pt x="7" y="17"/>
                    <a:pt x="3" y="17"/>
                    <a:pt x="2" y="15"/>
                  </a:cubicBezTo>
                  <a:cubicBezTo>
                    <a:pt x="0" y="11"/>
                    <a:pt x="2" y="7"/>
                    <a:pt x="5" y="4"/>
                  </a:cubicBezTo>
                  <a:cubicBezTo>
                    <a:pt x="9" y="0"/>
                    <a:pt x="15" y="1"/>
                    <a:pt x="20" y="3"/>
                  </a:cubicBezTo>
                  <a:cubicBezTo>
                    <a:pt x="27" y="5"/>
                    <a:pt x="34" y="10"/>
                    <a:pt x="37" y="17"/>
                  </a:cubicBezTo>
                  <a:cubicBezTo>
                    <a:pt x="39" y="20"/>
                    <a:pt x="40" y="24"/>
                    <a:pt x="38" y="29"/>
                  </a:cubicBezTo>
                  <a:cubicBezTo>
                    <a:pt x="37" y="35"/>
                    <a:pt x="38" y="37"/>
                    <a:pt x="42" y="41"/>
                  </a:cubicBezTo>
                  <a:cubicBezTo>
                    <a:pt x="44" y="42"/>
                    <a:pt x="45" y="42"/>
                    <a:pt x="47" y="44"/>
                  </a:cubicBezTo>
                  <a:close/>
                  <a:moveTo>
                    <a:pt x="19" y="17"/>
                  </a:moveTo>
                  <a:cubicBezTo>
                    <a:pt x="15" y="26"/>
                    <a:pt x="15" y="34"/>
                    <a:pt x="19" y="41"/>
                  </a:cubicBezTo>
                  <a:cubicBezTo>
                    <a:pt x="20" y="33"/>
                    <a:pt x="23" y="20"/>
                    <a:pt x="30" y="23"/>
                  </a:cubicBezTo>
                  <a:cubicBezTo>
                    <a:pt x="32" y="24"/>
                    <a:pt x="32" y="30"/>
                    <a:pt x="32" y="31"/>
                  </a:cubicBezTo>
                  <a:cubicBezTo>
                    <a:pt x="32" y="32"/>
                    <a:pt x="32" y="33"/>
                    <a:pt x="31" y="35"/>
                  </a:cubicBezTo>
                  <a:cubicBezTo>
                    <a:pt x="32" y="33"/>
                    <a:pt x="33" y="31"/>
                    <a:pt x="34" y="29"/>
                  </a:cubicBezTo>
                  <a:cubicBezTo>
                    <a:pt x="35" y="25"/>
                    <a:pt x="35" y="21"/>
                    <a:pt x="34" y="19"/>
                  </a:cubicBezTo>
                  <a:cubicBezTo>
                    <a:pt x="32" y="16"/>
                    <a:pt x="30" y="13"/>
                    <a:pt x="27" y="11"/>
                  </a:cubicBezTo>
                  <a:cubicBezTo>
                    <a:pt x="25" y="11"/>
                    <a:pt x="24" y="10"/>
                    <a:pt x="22" y="9"/>
                  </a:cubicBezTo>
                  <a:cubicBezTo>
                    <a:pt x="22" y="12"/>
                    <a:pt x="21" y="14"/>
                    <a:pt x="19" y="1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iŝḻiďe"/>
            <p:cNvSpPr/>
            <p:nvPr/>
          </p:nvSpPr>
          <p:spPr bwMode="auto">
            <a:xfrm>
              <a:off x="5478780" y="5429885"/>
              <a:ext cx="68580" cy="43180"/>
            </a:xfrm>
            <a:custGeom>
              <a:avLst/>
              <a:gdLst>
                <a:gd name="T0" fmla="*/ 44 w 45"/>
                <a:gd name="T1" fmla="*/ 3 h 28"/>
                <a:gd name="T2" fmla="*/ 25 w 45"/>
                <a:gd name="T3" fmla="*/ 12 h 28"/>
                <a:gd name="T4" fmla="*/ 8 w 45"/>
                <a:gd name="T5" fmla="*/ 24 h 28"/>
                <a:gd name="T6" fmla="*/ 7 w 45"/>
                <a:gd name="T7" fmla="*/ 27 h 28"/>
                <a:gd name="T8" fmla="*/ 5 w 45"/>
                <a:gd name="T9" fmla="*/ 27 h 28"/>
                <a:gd name="T10" fmla="*/ 2 w 45"/>
                <a:gd name="T11" fmla="*/ 22 h 28"/>
                <a:gd name="T12" fmla="*/ 43 w 45"/>
                <a:gd name="T13" fmla="*/ 0 h 28"/>
                <a:gd name="T14" fmla="*/ 44 w 45"/>
                <a:gd name="T15" fmla="*/ 3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8">
                  <a:moveTo>
                    <a:pt x="44" y="3"/>
                  </a:moveTo>
                  <a:cubicBezTo>
                    <a:pt x="38" y="7"/>
                    <a:pt x="31" y="9"/>
                    <a:pt x="25" y="12"/>
                  </a:cubicBezTo>
                  <a:cubicBezTo>
                    <a:pt x="19" y="16"/>
                    <a:pt x="13" y="20"/>
                    <a:pt x="8" y="24"/>
                  </a:cubicBezTo>
                  <a:cubicBezTo>
                    <a:pt x="9" y="25"/>
                    <a:pt x="8" y="26"/>
                    <a:pt x="7" y="27"/>
                  </a:cubicBezTo>
                  <a:cubicBezTo>
                    <a:pt x="6" y="27"/>
                    <a:pt x="5" y="27"/>
                    <a:pt x="5" y="27"/>
                  </a:cubicBezTo>
                  <a:cubicBezTo>
                    <a:pt x="2" y="28"/>
                    <a:pt x="0" y="24"/>
                    <a:pt x="2" y="22"/>
                  </a:cubicBezTo>
                  <a:cubicBezTo>
                    <a:pt x="13" y="13"/>
                    <a:pt x="28" y="2"/>
                    <a:pt x="43" y="0"/>
                  </a:cubicBezTo>
                  <a:cubicBezTo>
                    <a:pt x="45" y="0"/>
                    <a:pt x="45" y="2"/>
                    <a:pt x="44"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íṥḻiḍè"/>
            <p:cNvSpPr/>
            <p:nvPr/>
          </p:nvSpPr>
          <p:spPr bwMode="auto">
            <a:xfrm>
              <a:off x="5492750" y="5437505"/>
              <a:ext cx="57150" cy="43815"/>
            </a:xfrm>
            <a:custGeom>
              <a:avLst/>
              <a:gdLst>
                <a:gd name="T0" fmla="*/ 16 w 37"/>
                <a:gd name="T1" fmla="*/ 13 h 28"/>
                <a:gd name="T2" fmla="*/ 32 w 37"/>
                <a:gd name="T3" fmla="*/ 2 h 28"/>
                <a:gd name="T4" fmla="*/ 34 w 37"/>
                <a:gd name="T5" fmla="*/ 5 h 28"/>
                <a:gd name="T6" fmla="*/ 19 w 37"/>
                <a:gd name="T7" fmla="*/ 17 h 28"/>
                <a:gd name="T8" fmla="*/ 4 w 37"/>
                <a:gd name="T9" fmla="*/ 27 h 28"/>
                <a:gd name="T10" fmla="*/ 1 w 37"/>
                <a:gd name="T11" fmla="*/ 24 h 28"/>
                <a:gd name="T12" fmla="*/ 16 w 37"/>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37" h="28">
                  <a:moveTo>
                    <a:pt x="16" y="13"/>
                  </a:moveTo>
                  <a:cubicBezTo>
                    <a:pt x="21" y="10"/>
                    <a:pt x="27" y="6"/>
                    <a:pt x="32" y="2"/>
                  </a:cubicBezTo>
                  <a:cubicBezTo>
                    <a:pt x="35" y="0"/>
                    <a:pt x="37" y="4"/>
                    <a:pt x="34" y="5"/>
                  </a:cubicBezTo>
                  <a:cubicBezTo>
                    <a:pt x="29" y="9"/>
                    <a:pt x="24" y="13"/>
                    <a:pt x="19" y="17"/>
                  </a:cubicBezTo>
                  <a:cubicBezTo>
                    <a:pt x="14" y="20"/>
                    <a:pt x="9" y="24"/>
                    <a:pt x="4" y="27"/>
                  </a:cubicBezTo>
                  <a:cubicBezTo>
                    <a:pt x="2" y="28"/>
                    <a:pt x="0" y="26"/>
                    <a:pt x="1" y="24"/>
                  </a:cubicBezTo>
                  <a:cubicBezTo>
                    <a:pt x="6" y="20"/>
                    <a:pt x="11" y="17"/>
                    <a:pt x="16" y="1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ïşľíḋè"/>
            <p:cNvSpPr/>
            <p:nvPr/>
          </p:nvSpPr>
          <p:spPr bwMode="auto">
            <a:xfrm>
              <a:off x="5665470" y="5348605"/>
              <a:ext cx="45085" cy="26035"/>
            </a:xfrm>
            <a:custGeom>
              <a:avLst/>
              <a:gdLst>
                <a:gd name="T0" fmla="*/ 7 w 29"/>
                <a:gd name="T1" fmla="*/ 9 h 17"/>
                <a:gd name="T2" fmla="*/ 16 w 29"/>
                <a:gd name="T3" fmla="*/ 2 h 17"/>
                <a:gd name="T4" fmla="*/ 27 w 29"/>
                <a:gd name="T5" fmla="*/ 7 h 17"/>
                <a:gd name="T6" fmla="*/ 20 w 29"/>
                <a:gd name="T7" fmla="*/ 17 h 17"/>
                <a:gd name="T8" fmla="*/ 10 w 29"/>
                <a:gd name="T9" fmla="*/ 17 h 17"/>
                <a:gd name="T10" fmla="*/ 2 w 29"/>
                <a:gd name="T11" fmla="*/ 17 h 17"/>
                <a:gd name="T12" fmla="*/ 1 w 29"/>
                <a:gd name="T13" fmla="*/ 16 h 17"/>
                <a:gd name="T14" fmla="*/ 7 w 29"/>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7">
                  <a:moveTo>
                    <a:pt x="7" y="9"/>
                  </a:moveTo>
                  <a:cubicBezTo>
                    <a:pt x="10" y="6"/>
                    <a:pt x="12" y="4"/>
                    <a:pt x="16" y="2"/>
                  </a:cubicBezTo>
                  <a:cubicBezTo>
                    <a:pt x="20" y="0"/>
                    <a:pt x="26" y="2"/>
                    <a:pt x="27" y="7"/>
                  </a:cubicBezTo>
                  <a:cubicBezTo>
                    <a:pt x="29" y="12"/>
                    <a:pt x="25" y="16"/>
                    <a:pt x="20" y="17"/>
                  </a:cubicBezTo>
                  <a:cubicBezTo>
                    <a:pt x="17" y="17"/>
                    <a:pt x="13" y="17"/>
                    <a:pt x="10" y="17"/>
                  </a:cubicBezTo>
                  <a:cubicBezTo>
                    <a:pt x="7" y="17"/>
                    <a:pt x="4" y="17"/>
                    <a:pt x="2" y="17"/>
                  </a:cubicBezTo>
                  <a:cubicBezTo>
                    <a:pt x="1" y="17"/>
                    <a:pt x="0" y="16"/>
                    <a:pt x="1" y="16"/>
                  </a:cubicBezTo>
                  <a:cubicBezTo>
                    <a:pt x="2" y="13"/>
                    <a:pt x="5" y="11"/>
                    <a:pt x="7" y="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iṣļíḋe"/>
            <p:cNvSpPr/>
            <p:nvPr/>
          </p:nvSpPr>
          <p:spPr bwMode="auto">
            <a:xfrm>
              <a:off x="4975225" y="4201795"/>
              <a:ext cx="4686300" cy="2656205"/>
            </a:xfrm>
            <a:custGeom>
              <a:avLst/>
              <a:gdLst>
                <a:gd name="T0" fmla="*/ 123 w 3053"/>
                <a:gd name="T1" fmla="*/ 679 h 1732"/>
                <a:gd name="T2" fmla="*/ 1124 w 3053"/>
                <a:gd name="T3" fmla="*/ 630 h 1732"/>
                <a:gd name="T4" fmla="*/ 1297 w 3053"/>
                <a:gd name="T5" fmla="*/ 532 h 1732"/>
                <a:gd name="T6" fmla="*/ 2288 w 3053"/>
                <a:gd name="T7" fmla="*/ 789 h 1732"/>
                <a:gd name="T8" fmla="*/ 2049 w 3053"/>
                <a:gd name="T9" fmla="*/ 1306 h 1732"/>
                <a:gd name="T10" fmla="*/ 2052 w 3053"/>
                <a:gd name="T11" fmla="*/ 1512 h 1732"/>
                <a:gd name="T12" fmla="*/ 1541 w 3053"/>
                <a:gd name="T13" fmla="*/ 1411 h 1732"/>
                <a:gd name="T14" fmla="*/ 1212 w 3053"/>
                <a:gd name="T15" fmla="*/ 1347 h 1732"/>
                <a:gd name="T16" fmla="*/ 789 w 3053"/>
                <a:gd name="T17" fmla="*/ 1555 h 1732"/>
                <a:gd name="T18" fmla="*/ 107 w 3053"/>
                <a:gd name="T19" fmla="*/ 1624 h 1732"/>
                <a:gd name="T20" fmla="*/ 189 w 3053"/>
                <a:gd name="T21" fmla="*/ 1314 h 1732"/>
                <a:gd name="T22" fmla="*/ 1324 w 3053"/>
                <a:gd name="T23" fmla="*/ 1224 h 1732"/>
                <a:gd name="T24" fmla="*/ 1685 w 3053"/>
                <a:gd name="T25" fmla="*/ 1188 h 1732"/>
                <a:gd name="T26" fmla="*/ 1829 w 3053"/>
                <a:gd name="T27" fmla="*/ 554 h 1732"/>
                <a:gd name="T28" fmla="*/ 1531 w 3053"/>
                <a:gd name="T29" fmla="*/ 906 h 1732"/>
                <a:gd name="T30" fmla="*/ 1494 w 3053"/>
                <a:gd name="T31" fmla="*/ 1131 h 1732"/>
                <a:gd name="T32" fmla="*/ 1638 w 3053"/>
                <a:gd name="T33" fmla="*/ 472 h 1732"/>
                <a:gd name="T34" fmla="*/ 1695 w 3053"/>
                <a:gd name="T35" fmla="*/ 1073 h 1732"/>
                <a:gd name="T36" fmla="*/ 1521 w 3053"/>
                <a:gd name="T37" fmla="*/ 1131 h 1732"/>
                <a:gd name="T38" fmla="*/ 1381 w 3053"/>
                <a:gd name="T39" fmla="*/ 642 h 1732"/>
                <a:gd name="T40" fmla="*/ 1433 w 3053"/>
                <a:gd name="T41" fmla="*/ 946 h 1732"/>
                <a:gd name="T42" fmla="*/ 1626 w 3053"/>
                <a:gd name="T43" fmla="*/ 317 h 1732"/>
                <a:gd name="T44" fmla="*/ 1793 w 3053"/>
                <a:gd name="T45" fmla="*/ 350 h 1732"/>
                <a:gd name="T46" fmla="*/ 1774 w 3053"/>
                <a:gd name="T47" fmla="*/ 1070 h 1732"/>
                <a:gd name="T48" fmla="*/ 2099 w 3053"/>
                <a:gd name="T49" fmla="*/ 1224 h 1732"/>
                <a:gd name="T50" fmla="*/ 2367 w 3053"/>
                <a:gd name="T51" fmla="*/ 1247 h 1732"/>
                <a:gd name="T52" fmla="*/ 2477 w 3053"/>
                <a:gd name="T53" fmla="*/ 956 h 1732"/>
                <a:gd name="T54" fmla="*/ 2293 w 3053"/>
                <a:gd name="T55" fmla="*/ 1047 h 1732"/>
                <a:gd name="T56" fmla="*/ 2018 w 3053"/>
                <a:gd name="T57" fmla="*/ 1198 h 1732"/>
                <a:gd name="T58" fmla="*/ 1904 w 3053"/>
                <a:gd name="T59" fmla="*/ 795 h 1732"/>
                <a:gd name="T60" fmla="*/ 2032 w 3053"/>
                <a:gd name="T61" fmla="*/ 1133 h 1732"/>
                <a:gd name="T62" fmla="*/ 2237 w 3053"/>
                <a:gd name="T63" fmla="*/ 817 h 1732"/>
                <a:gd name="T64" fmla="*/ 2563 w 3053"/>
                <a:gd name="T65" fmla="*/ 627 h 1732"/>
                <a:gd name="T66" fmla="*/ 2544 w 3053"/>
                <a:gd name="T67" fmla="*/ 530 h 1732"/>
                <a:gd name="T68" fmla="*/ 2605 w 3053"/>
                <a:gd name="T69" fmla="*/ 765 h 1732"/>
                <a:gd name="T70" fmla="*/ 2726 w 3053"/>
                <a:gd name="T71" fmla="*/ 964 h 1732"/>
                <a:gd name="T72" fmla="*/ 2679 w 3053"/>
                <a:gd name="T73" fmla="*/ 1324 h 1732"/>
                <a:gd name="T74" fmla="*/ 2339 w 3053"/>
                <a:gd name="T75" fmla="*/ 1291 h 1732"/>
                <a:gd name="T76" fmla="*/ 2163 w 3053"/>
                <a:gd name="T77" fmla="*/ 1334 h 1732"/>
                <a:gd name="T78" fmla="*/ 1891 w 3053"/>
                <a:gd name="T79" fmla="*/ 1246 h 1732"/>
                <a:gd name="T80" fmla="*/ 1686 w 3053"/>
                <a:gd name="T81" fmla="*/ 1262 h 1732"/>
                <a:gd name="T82" fmla="*/ 1519 w 3053"/>
                <a:gd name="T83" fmla="*/ 1283 h 1732"/>
                <a:gd name="T84" fmla="*/ 236 w 3053"/>
                <a:gd name="T85" fmla="*/ 1277 h 1732"/>
                <a:gd name="T86" fmla="*/ 446 w 3053"/>
                <a:gd name="T87" fmla="*/ 1001 h 1732"/>
                <a:gd name="T88" fmla="*/ 327 w 3053"/>
                <a:gd name="T89" fmla="*/ 1287 h 1732"/>
                <a:gd name="T90" fmla="*/ 509 w 3053"/>
                <a:gd name="T91" fmla="*/ 851 h 1732"/>
                <a:gd name="T92" fmla="*/ 158 w 3053"/>
                <a:gd name="T93" fmla="*/ 789 h 1732"/>
                <a:gd name="T94" fmla="*/ 485 w 3053"/>
                <a:gd name="T95" fmla="*/ 1112 h 1732"/>
                <a:gd name="T96" fmla="*/ 762 w 3053"/>
                <a:gd name="T97" fmla="*/ 1404 h 1732"/>
                <a:gd name="T98" fmla="*/ 666 w 3053"/>
                <a:gd name="T99" fmla="*/ 952 h 1732"/>
                <a:gd name="T100" fmla="*/ 739 w 3053"/>
                <a:gd name="T101" fmla="*/ 1145 h 1732"/>
                <a:gd name="T102" fmla="*/ 712 w 3053"/>
                <a:gd name="T103" fmla="*/ 881 h 1732"/>
                <a:gd name="T104" fmla="*/ 994 w 3053"/>
                <a:gd name="T105" fmla="*/ 1072 h 1732"/>
                <a:gd name="T106" fmla="*/ 935 w 3053"/>
                <a:gd name="T107" fmla="*/ 869 h 1732"/>
                <a:gd name="T108" fmla="*/ 836 w 3053"/>
                <a:gd name="T109" fmla="*/ 845 h 1732"/>
                <a:gd name="T110" fmla="*/ 822 w 3053"/>
                <a:gd name="T111" fmla="*/ 651 h 1732"/>
                <a:gd name="T112" fmla="*/ 983 w 3053"/>
                <a:gd name="T113" fmla="*/ 820 h 1732"/>
                <a:gd name="T114" fmla="*/ 1044 w 3053"/>
                <a:gd name="T115" fmla="*/ 978 h 1732"/>
                <a:gd name="T116" fmla="*/ 1043 w 3053"/>
                <a:gd name="T117" fmla="*/ 1229 h 1732"/>
                <a:gd name="T118" fmla="*/ 944 w 3053"/>
                <a:gd name="T119" fmla="*/ 1279 h 1732"/>
                <a:gd name="T120" fmla="*/ 853 w 3053"/>
                <a:gd name="T121" fmla="*/ 1501 h 1732"/>
                <a:gd name="T122" fmla="*/ 663 w 3053"/>
                <a:gd name="T123" fmla="*/ 1426 h 1732"/>
                <a:gd name="T124" fmla="*/ 305 w 3053"/>
                <a:gd name="T125" fmla="*/ 1393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53" h="1732">
                  <a:moveTo>
                    <a:pt x="3" y="1070"/>
                  </a:moveTo>
                  <a:cubicBezTo>
                    <a:pt x="53" y="1054"/>
                    <a:pt x="92" y="1091"/>
                    <a:pt x="122" y="1128"/>
                  </a:cubicBezTo>
                  <a:cubicBezTo>
                    <a:pt x="126" y="1132"/>
                    <a:pt x="131" y="1136"/>
                    <a:pt x="135" y="1139"/>
                  </a:cubicBezTo>
                  <a:cubicBezTo>
                    <a:pt x="156" y="1157"/>
                    <a:pt x="175" y="1176"/>
                    <a:pt x="193" y="1197"/>
                  </a:cubicBezTo>
                  <a:cubicBezTo>
                    <a:pt x="196" y="1200"/>
                    <a:pt x="198" y="1204"/>
                    <a:pt x="201" y="1207"/>
                  </a:cubicBezTo>
                  <a:cubicBezTo>
                    <a:pt x="201" y="1207"/>
                    <a:pt x="201" y="1207"/>
                    <a:pt x="201" y="1206"/>
                  </a:cubicBezTo>
                  <a:cubicBezTo>
                    <a:pt x="201" y="1205"/>
                    <a:pt x="201" y="1205"/>
                    <a:pt x="201" y="1204"/>
                  </a:cubicBezTo>
                  <a:cubicBezTo>
                    <a:pt x="200" y="1198"/>
                    <a:pt x="199" y="1192"/>
                    <a:pt x="198" y="1187"/>
                  </a:cubicBezTo>
                  <a:cubicBezTo>
                    <a:pt x="196" y="1176"/>
                    <a:pt x="194" y="1165"/>
                    <a:pt x="192" y="1155"/>
                  </a:cubicBezTo>
                  <a:cubicBezTo>
                    <a:pt x="190" y="1148"/>
                    <a:pt x="188" y="1141"/>
                    <a:pt x="185" y="1134"/>
                  </a:cubicBezTo>
                  <a:cubicBezTo>
                    <a:pt x="178" y="1117"/>
                    <a:pt x="147" y="1070"/>
                    <a:pt x="164" y="1053"/>
                  </a:cubicBezTo>
                  <a:cubicBezTo>
                    <a:pt x="166" y="1051"/>
                    <a:pt x="169" y="1052"/>
                    <a:pt x="170" y="1054"/>
                  </a:cubicBezTo>
                  <a:cubicBezTo>
                    <a:pt x="189" y="1102"/>
                    <a:pt x="203" y="1152"/>
                    <a:pt x="211" y="1202"/>
                  </a:cubicBezTo>
                  <a:cubicBezTo>
                    <a:pt x="217" y="1236"/>
                    <a:pt x="220" y="1270"/>
                    <a:pt x="215" y="1304"/>
                  </a:cubicBezTo>
                  <a:cubicBezTo>
                    <a:pt x="219" y="1296"/>
                    <a:pt x="222" y="1287"/>
                    <a:pt x="224" y="1277"/>
                  </a:cubicBezTo>
                  <a:cubicBezTo>
                    <a:pt x="225" y="1274"/>
                    <a:pt x="226" y="1271"/>
                    <a:pt x="227" y="1268"/>
                  </a:cubicBezTo>
                  <a:cubicBezTo>
                    <a:pt x="222" y="1259"/>
                    <a:pt x="218" y="1247"/>
                    <a:pt x="223" y="1241"/>
                  </a:cubicBezTo>
                  <a:cubicBezTo>
                    <a:pt x="227" y="1237"/>
                    <a:pt x="234" y="1238"/>
                    <a:pt x="236" y="1242"/>
                  </a:cubicBezTo>
                  <a:cubicBezTo>
                    <a:pt x="238" y="1238"/>
                    <a:pt x="240" y="1235"/>
                    <a:pt x="242" y="1232"/>
                  </a:cubicBezTo>
                  <a:cubicBezTo>
                    <a:pt x="243" y="1230"/>
                    <a:pt x="246" y="1230"/>
                    <a:pt x="247" y="1232"/>
                  </a:cubicBezTo>
                  <a:cubicBezTo>
                    <a:pt x="254" y="1247"/>
                    <a:pt x="246" y="1266"/>
                    <a:pt x="240" y="1283"/>
                  </a:cubicBezTo>
                  <a:cubicBezTo>
                    <a:pt x="240" y="1283"/>
                    <a:pt x="240" y="1284"/>
                    <a:pt x="241" y="1285"/>
                  </a:cubicBezTo>
                  <a:cubicBezTo>
                    <a:pt x="242" y="1282"/>
                    <a:pt x="246" y="1283"/>
                    <a:pt x="245" y="1286"/>
                  </a:cubicBezTo>
                  <a:cubicBezTo>
                    <a:pt x="245" y="1287"/>
                    <a:pt x="245" y="1289"/>
                    <a:pt x="244" y="1290"/>
                  </a:cubicBezTo>
                  <a:cubicBezTo>
                    <a:pt x="248" y="1295"/>
                    <a:pt x="252" y="1300"/>
                    <a:pt x="256" y="1304"/>
                  </a:cubicBezTo>
                  <a:cubicBezTo>
                    <a:pt x="256" y="1304"/>
                    <a:pt x="256" y="1304"/>
                    <a:pt x="256" y="1304"/>
                  </a:cubicBezTo>
                  <a:cubicBezTo>
                    <a:pt x="257" y="1303"/>
                    <a:pt x="258" y="1304"/>
                    <a:pt x="258" y="1305"/>
                  </a:cubicBezTo>
                  <a:cubicBezTo>
                    <a:pt x="258" y="1306"/>
                    <a:pt x="257" y="1306"/>
                    <a:pt x="257" y="1306"/>
                  </a:cubicBezTo>
                  <a:cubicBezTo>
                    <a:pt x="261" y="1311"/>
                    <a:pt x="266" y="1316"/>
                    <a:pt x="270" y="1321"/>
                  </a:cubicBezTo>
                  <a:cubicBezTo>
                    <a:pt x="272" y="1324"/>
                    <a:pt x="274" y="1326"/>
                    <a:pt x="276" y="1328"/>
                  </a:cubicBezTo>
                  <a:cubicBezTo>
                    <a:pt x="276" y="1328"/>
                    <a:pt x="276" y="1328"/>
                    <a:pt x="276" y="1328"/>
                  </a:cubicBezTo>
                  <a:cubicBezTo>
                    <a:pt x="277" y="1326"/>
                    <a:pt x="280" y="1327"/>
                    <a:pt x="279" y="1329"/>
                  </a:cubicBezTo>
                  <a:cubicBezTo>
                    <a:pt x="279" y="1330"/>
                    <a:pt x="278" y="1330"/>
                    <a:pt x="278" y="1331"/>
                  </a:cubicBezTo>
                  <a:cubicBezTo>
                    <a:pt x="282" y="1335"/>
                    <a:pt x="285" y="1339"/>
                    <a:pt x="289" y="1343"/>
                  </a:cubicBezTo>
                  <a:cubicBezTo>
                    <a:pt x="290" y="1342"/>
                    <a:pt x="291" y="1340"/>
                    <a:pt x="292" y="1339"/>
                  </a:cubicBezTo>
                  <a:cubicBezTo>
                    <a:pt x="293" y="1338"/>
                    <a:pt x="293" y="1339"/>
                    <a:pt x="293" y="1339"/>
                  </a:cubicBezTo>
                  <a:cubicBezTo>
                    <a:pt x="292" y="1341"/>
                    <a:pt x="292" y="1343"/>
                    <a:pt x="291" y="1346"/>
                  </a:cubicBezTo>
                  <a:cubicBezTo>
                    <a:pt x="296" y="1352"/>
                    <a:pt x="302" y="1359"/>
                    <a:pt x="307" y="1366"/>
                  </a:cubicBezTo>
                  <a:cubicBezTo>
                    <a:pt x="310" y="1346"/>
                    <a:pt x="314" y="1326"/>
                    <a:pt x="316" y="1306"/>
                  </a:cubicBezTo>
                  <a:cubicBezTo>
                    <a:pt x="315" y="1288"/>
                    <a:pt x="310" y="1272"/>
                    <a:pt x="302" y="1255"/>
                  </a:cubicBezTo>
                  <a:cubicBezTo>
                    <a:pt x="284" y="1218"/>
                    <a:pt x="269" y="1180"/>
                    <a:pt x="254" y="1142"/>
                  </a:cubicBezTo>
                  <a:cubicBezTo>
                    <a:pt x="241" y="1111"/>
                    <a:pt x="222" y="1084"/>
                    <a:pt x="228" y="1049"/>
                  </a:cubicBezTo>
                  <a:cubicBezTo>
                    <a:pt x="230" y="1039"/>
                    <a:pt x="234" y="1029"/>
                    <a:pt x="232" y="1019"/>
                  </a:cubicBezTo>
                  <a:cubicBezTo>
                    <a:pt x="230" y="1007"/>
                    <a:pt x="220" y="1001"/>
                    <a:pt x="211" y="993"/>
                  </a:cubicBezTo>
                  <a:cubicBezTo>
                    <a:pt x="195" y="978"/>
                    <a:pt x="179" y="963"/>
                    <a:pt x="164" y="947"/>
                  </a:cubicBezTo>
                  <a:cubicBezTo>
                    <a:pt x="162" y="945"/>
                    <a:pt x="162" y="943"/>
                    <a:pt x="163" y="941"/>
                  </a:cubicBezTo>
                  <a:cubicBezTo>
                    <a:pt x="169" y="929"/>
                    <a:pt x="174" y="917"/>
                    <a:pt x="176" y="904"/>
                  </a:cubicBezTo>
                  <a:cubicBezTo>
                    <a:pt x="178" y="891"/>
                    <a:pt x="175" y="884"/>
                    <a:pt x="168" y="878"/>
                  </a:cubicBezTo>
                  <a:cubicBezTo>
                    <a:pt x="165" y="881"/>
                    <a:pt x="160" y="881"/>
                    <a:pt x="156" y="878"/>
                  </a:cubicBezTo>
                  <a:cubicBezTo>
                    <a:pt x="152" y="881"/>
                    <a:pt x="147" y="882"/>
                    <a:pt x="142" y="885"/>
                  </a:cubicBezTo>
                  <a:cubicBezTo>
                    <a:pt x="130" y="891"/>
                    <a:pt x="119" y="900"/>
                    <a:pt x="111" y="910"/>
                  </a:cubicBezTo>
                  <a:cubicBezTo>
                    <a:pt x="103" y="919"/>
                    <a:pt x="97" y="928"/>
                    <a:pt x="87" y="935"/>
                  </a:cubicBezTo>
                  <a:cubicBezTo>
                    <a:pt x="77" y="940"/>
                    <a:pt x="66" y="944"/>
                    <a:pt x="56" y="948"/>
                  </a:cubicBezTo>
                  <a:cubicBezTo>
                    <a:pt x="54" y="949"/>
                    <a:pt x="53" y="946"/>
                    <a:pt x="54" y="945"/>
                  </a:cubicBezTo>
                  <a:cubicBezTo>
                    <a:pt x="66" y="934"/>
                    <a:pt x="78" y="926"/>
                    <a:pt x="87" y="913"/>
                  </a:cubicBezTo>
                  <a:cubicBezTo>
                    <a:pt x="95" y="902"/>
                    <a:pt x="102" y="893"/>
                    <a:pt x="112" y="885"/>
                  </a:cubicBezTo>
                  <a:cubicBezTo>
                    <a:pt x="121" y="878"/>
                    <a:pt x="137" y="868"/>
                    <a:pt x="151" y="867"/>
                  </a:cubicBezTo>
                  <a:cubicBezTo>
                    <a:pt x="144" y="852"/>
                    <a:pt x="133" y="839"/>
                    <a:pt x="126" y="824"/>
                  </a:cubicBezTo>
                  <a:cubicBezTo>
                    <a:pt x="118" y="803"/>
                    <a:pt x="116" y="780"/>
                    <a:pt x="112" y="758"/>
                  </a:cubicBezTo>
                  <a:cubicBezTo>
                    <a:pt x="109" y="737"/>
                    <a:pt x="106" y="718"/>
                    <a:pt x="115" y="697"/>
                  </a:cubicBezTo>
                  <a:cubicBezTo>
                    <a:pt x="117" y="691"/>
                    <a:pt x="120" y="685"/>
                    <a:pt x="123" y="679"/>
                  </a:cubicBezTo>
                  <a:cubicBezTo>
                    <a:pt x="123" y="676"/>
                    <a:pt x="125" y="672"/>
                    <a:pt x="128" y="669"/>
                  </a:cubicBezTo>
                  <a:cubicBezTo>
                    <a:pt x="129" y="669"/>
                    <a:pt x="129" y="669"/>
                    <a:pt x="130" y="669"/>
                  </a:cubicBezTo>
                  <a:cubicBezTo>
                    <a:pt x="131" y="668"/>
                    <a:pt x="132" y="666"/>
                    <a:pt x="132" y="665"/>
                  </a:cubicBezTo>
                  <a:cubicBezTo>
                    <a:pt x="141" y="653"/>
                    <a:pt x="147" y="645"/>
                    <a:pt x="153" y="631"/>
                  </a:cubicBezTo>
                  <a:cubicBezTo>
                    <a:pt x="166" y="600"/>
                    <a:pt x="200" y="568"/>
                    <a:pt x="236" y="567"/>
                  </a:cubicBezTo>
                  <a:cubicBezTo>
                    <a:pt x="261" y="566"/>
                    <a:pt x="287" y="573"/>
                    <a:pt x="313" y="573"/>
                  </a:cubicBezTo>
                  <a:cubicBezTo>
                    <a:pt x="326" y="573"/>
                    <a:pt x="338" y="573"/>
                    <a:pt x="351" y="572"/>
                  </a:cubicBezTo>
                  <a:cubicBezTo>
                    <a:pt x="354" y="572"/>
                    <a:pt x="396" y="569"/>
                    <a:pt x="398" y="558"/>
                  </a:cubicBezTo>
                  <a:cubicBezTo>
                    <a:pt x="397" y="557"/>
                    <a:pt x="396" y="556"/>
                    <a:pt x="396" y="555"/>
                  </a:cubicBezTo>
                  <a:cubicBezTo>
                    <a:pt x="394" y="553"/>
                    <a:pt x="394" y="551"/>
                    <a:pt x="396" y="549"/>
                  </a:cubicBezTo>
                  <a:cubicBezTo>
                    <a:pt x="410" y="534"/>
                    <a:pt x="439" y="555"/>
                    <a:pt x="447" y="568"/>
                  </a:cubicBezTo>
                  <a:cubicBezTo>
                    <a:pt x="452" y="575"/>
                    <a:pt x="456" y="583"/>
                    <a:pt x="457" y="592"/>
                  </a:cubicBezTo>
                  <a:cubicBezTo>
                    <a:pt x="459" y="595"/>
                    <a:pt x="460" y="598"/>
                    <a:pt x="460" y="601"/>
                  </a:cubicBezTo>
                  <a:cubicBezTo>
                    <a:pt x="462" y="612"/>
                    <a:pt x="460" y="629"/>
                    <a:pt x="451" y="637"/>
                  </a:cubicBezTo>
                  <a:cubicBezTo>
                    <a:pt x="451" y="637"/>
                    <a:pt x="451" y="638"/>
                    <a:pt x="451" y="638"/>
                  </a:cubicBezTo>
                  <a:cubicBezTo>
                    <a:pt x="463" y="661"/>
                    <a:pt x="476" y="684"/>
                    <a:pt x="487" y="708"/>
                  </a:cubicBezTo>
                  <a:cubicBezTo>
                    <a:pt x="496" y="731"/>
                    <a:pt x="485" y="756"/>
                    <a:pt x="503" y="776"/>
                  </a:cubicBezTo>
                  <a:cubicBezTo>
                    <a:pt x="511" y="785"/>
                    <a:pt x="535" y="796"/>
                    <a:pt x="535" y="811"/>
                  </a:cubicBezTo>
                  <a:cubicBezTo>
                    <a:pt x="536" y="821"/>
                    <a:pt x="523" y="829"/>
                    <a:pt x="514" y="833"/>
                  </a:cubicBezTo>
                  <a:cubicBezTo>
                    <a:pt x="514" y="833"/>
                    <a:pt x="514" y="833"/>
                    <a:pt x="514" y="834"/>
                  </a:cubicBezTo>
                  <a:cubicBezTo>
                    <a:pt x="514" y="837"/>
                    <a:pt x="515" y="841"/>
                    <a:pt x="516" y="845"/>
                  </a:cubicBezTo>
                  <a:cubicBezTo>
                    <a:pt x="517" y="849"/>
                    <a:pt x="519" y="853"/>
                    <a:pt x="519" y="858"/>
                  </a:cubicBezTo>
                  <a:cubicBezTo>
                    <a:pt x="519" y="861"/>
                    <a:pt x="517" y="865"/>
                    <a:pt x="515" y="867"/>
                  </a:cubicBezTo>
                  <a:cubicBezTo>
                    <a:pt x="518" y="871"/>
                    <a:pt x="518" y="877"/>
                    <a:pt x="517" y="881"/>
                  </a:cubicBezTo>
                  <a:cubicBezTo>
                    <a:pt x="516" y="884"/>
                    <a:pt x="514" y="887"/>
                    <a:pt x="511" y="890"/>
                  </a:cubicBezTo>
                  <a:cubicBezTo>
                    <a:pt x="510" y="910"/>
                    <a:pt x="520" y="936"/>
                    <a:pt x="500" y="948"/>
                  </a:cubicBezTo>
                  <a:cubicBezTo>
                    <a:pt x="489" y="959"/>
                    <a:pt x="472" y="959"/>
                    <a:pt x="455" y="957"/>
                  </a:cubicBezTo>
                  <a:cubicBezTo>
                    <a:pt x="457" y="959"/>
                    <a:pt x="458" y="961"/>
                    <a:pt x="459" y="964"/>
                  </a:cubicBezTo>
                  <a:cubicBezTo>
                    <a:pt x="463" y="972"/>
                    <a:pt x="462" y="980"/>
                    <a:pt x="461" y="987"/>
                  </a:cubicBezTo>
                  <a:cubicBezTo>
                    <a:pt x="461" y="988"/>
                    <a:pt x="462" y="989"/>
                    <a:pt x="462" y="990"/>
                  </a:cubicBezTo>
                  <a:cubicBezTo>
                    <a:pt x="471" y="1013"/>
                    <a:pt x="458" y="1056"/>
                    <a:pt x="481" y="1072"/>
                  </a:cubicBezTo>
                  <a:cubicBezTo>
                    <a:pt x="484" y="1074"/>
                    <a:pt x="485" y="1077"/>
                    <a:pt x="483" y="1080"/>
                  </a:cubicBezTo>
                  <a:cubicBezTo>
                    <a:pt x="481" y="1084"/>
                    <a:pt x="479" y="1088"/>
                    <a:pt x="478" y="1092"/>
                  </a:cubicBezTo>
                  <a:cubicBezTo>
                    <a:pt x="480" y="1094"/>
                    <a:pt x="482" y="1097"/>
                    <a:pt x="483" y="1100"/>
                  </a:cubicBezTo>
                  <a:cubicBezTo>
                    <a:pt x="483" y="1101"/>
                    <a:pt x="484" y="1102"/>
                    <a:pt x="484" y="1104"/>
                  </a:cubicBezTo>
                  <a:cubicBezTo>
                    <a:pt x="486" y="1102"/>
                    <a:pt x="488" y="1099"/>
                    <a:pt x="490" y="1097"/>
                  </a:cubicBezTo>
                  <a:cubicBezTo>
                    <a:pt x="492" y="1095"/>
                    <a:pt x="495" y="1097"/>
                    <a:pt x="494" y="1100"/>
                  </a:cubicBezTo>
                  <a:cubicBezTo>
                    <a:pt x="494" y="1102"/>
                    <a:pt x="493" y="1104"/>
                    <a:pt x="493" y="1107"/>
                  </a:cubicBezTo>
                  <a:cubicBezTo>
                    <a:pt x="496" y="1107"/>
                    <a:pt x="498" y="1110"/>
                    <a:pt x="498" y="1114"/>
                  </a:cubicBezTo>
                  <a:cubicBezTo>
                    <a:pt x="495" y="1128"/>
                    <a:pt x="536" y="1157"/>
                    <a:pt x="545" y="1167"/>
                  </a:cubicBezTo>
                  <a:cubicBezTo>
                    <a:pt x="558" y="1180"/>
                    <a:pt x="570" y="1195"/>
                    <a:pt x="586" y="1206"/>
                  </a:cubicBezTo>
                  <a:cubicBezTo>
                    <a:pt x="589" y="1208"/>
                    <a:pt x="592" y="1209"/>
                    <a:pt x="595" y="1211"/>
                  </a:cubicBezTo>
                  <a:cubicBezTo>
                    <a:pt x="596" y="1205"/>
                    <a:pt x="600" y="1199"/>
                    <a:pt x="603" y="1192"/>
                  </a:cubicBezTo>
                  <a:cubicBezTo>
                    <a:pt x="611" y="1177"/>
                    <a:pt x="617" y="1162"/>
                    <a:pt x="621" y="1145"/>
                  </a:cubicBezTo>
                  <a:cubicBezTo>
                    <a:pt x="628" y="1114"/>
                    <a:pt x="631" y="1081"/>
                    <a:pt x="633" y="1048"/>
                  </a:cubicBezTo>
                  <a:cubicBezTo>
                    <a:pt x="634" y="1022"/>
                    <a:pt x="634" y="994"/>
                    <a:pt x="642" y="968"/>
                  </a:cubicBezTo>
                  <a:cubicBezTo>
                    <a:pt x="648" y="951"/>
                    <a:pt x="656" y="929"/>
                    <a:pt x="674" y="921"/>
                  </a:cubicBezTo>
                  <a:cubicBezTo>
                    <a:pt x="673" y="920"/>
                    <a:pt x="673" y="920"/>
                    <a:pt x="672" y="920"/>
                  </a:cubicBezTo>
                  <a:cubicBezTo>
                    <a:pt x="671" y="918"/>
                    <a:pt x="671" y="916"/>
                    <a:pt x="673" y="915"/>
                  </a:cubicBezTo>
                  <a:cubicBezTo>
                    <a:pt x="676" y="912"/>
                    <a:pt x="678" y="910"/>
                    <a:pt x="681" y="907"/>
                  </a:cubicBezTo>
                  <a:cubicBezTo>
                    <a:pt x="681" y="905"/>
                    <a:pt x="681" y="903"/>
                    <a:pt x="682" y="901"/>
                  </a:cubicBezTo>
                  <a:cubicBezTo>
                    <a:pt x="685" y="889"/>
                    <a:pt x="697" y="879"/>
                    <a:pt x="706" y="872"/>
                  </a:cubicBezTo>
                  <a:cubicBezTo>
                    <a:pt x="737" y="848"/>
                    <a:pt x="770" y="832"/>
                    <a:pt x="795" y="802"/>
                  </a:cubicBezTo>
                  <a:cubicBezTo>
                    <a:pt x="796" y="799"/>
                    <a:pt x="798" y="796"/>
                    <a:pt x="800" y="794"/>
                  </a:cubicBezTo>
                  <a:cubicBezTo>
                    <a:pt x="799" y="789"/>
                    <a:pt x="800" y="784"/>
                    <a:pt x="801" y="780"/>
                  </a:cubicBezTo>
                  <a:cubicBezTo>
                    <a:pt x="804" y="772"/>
                    <a:pt x="810" y="766"/>
                    <a:pt x="813" y="758"/>
                  </a:cubicBezTo>
                  <a:cubicBezTo>
                    <a:pt x="816" y="746"/>
                    <a:pt x="813" y="733"/>
                    <a:pt x="811" y="722"/>
                  </a:cubicBezTo>
                  <a:cubicBezTo>
                    <a:pt x="808" y="707"/>
                    <a:pt x="806" y="692"/>
                    <a:pt x="803" y="677"/>
                  </a:cubicBezTo>
                  <a:cubicBezTo>
                    <a:pt x="794" y="623"/>
                    <a:pt x="822" y="579"/>
                    <a:pt x="866" y="551"/>
                  </a:cubicBezTo>
                  <a:cubicBezTo>
                    <a:pt x="913" y="521"/>
                    <a:pt x="981" y="532"/>
                    <a:pt x="1031" y="549"/>
                  </a:cubicBezTo>
                  <a:cubicBezTo>
                    <a:pt x="1066" y="561"/>
                    <a:pt x="1130" y="584"/>
                    <a:pt x="1124" y="630"/>
                  </a:cubicBezTo>
                  <a:cubicBezTo>
                    <a:pt x="1127" y="642"/>
                    <a:pt x="1124" y="654"/>
                    <a:pt x="1119" y="665"/>
                  </a:cubicBezTo>
                  <a:cubicBezTo>
                    <a:pt x="1124" y="672"/>
                    <a:pt x="1123" y="679"/>
                    <a:pt x="1124" y="688"/>
                  </a:cubicBezTo>
                  <a:cubicBezTo>
                    <a:pt x="1126" y="684"/>
                    <a:pt x="1131" y="684"/>
                    <a:pt x="1133" y="687"/>
                  </a:cubicBezTo>
                  <a:cubicBezTo>
                    <a:pt x="1134" y="690"/>
                    <a:pt x="1134" y="693"/>
                    <a:pt x="1134" y="696"/>
                  </a:cubicBezTo>
                  <a:cubicBezTo>
                    <a:pt x="1134" y="701"/>
                    <a:pt x="1134" y="705"/>
                    <a:pt x="1135" y="710"/>
                  </a:cubicBezTo>
                  <a:cubicBezTo>
                    <a:pt x="1135" y="715"/>
                    <a:pt x="1137" y="720"/>
                    <a:pt x="1134" y="723"/>
                  </a:cubicBezTo>
                  <a:cubicBezTo>
                    <a:pt x="1138" y="730"/>
                    <a:pt x="1143" y="736"/>
                    <a:pt x="1150" y="742"/>
                  </a:cubicBezTo>
                  <a:cubicBezTo>
                    <a:pt x="1171" y="759"/>
                    <a:pt x="1151" y="774"/>
                    <a:pt x="1136" y="786"/>
                  </a:cubicBezTo>
                  <a:cubicBezTo>
                    <a:pt x="1136" y="788"/>
                    <a:pt x="1137" y="790"/>
                    <a:pt x="1137" y="792"/>
                  </a:cubicBezTo>
                  <a:cubicBezTo>
                    <a:pt x="1137" y="796"/>
                    <a:pt x="1139" y="801"/>
                    <a:pt x="1137" y="804"/>
                  </a:cubicBezTo>
                  <a:cubicBezTo>
                    <a:pt x="1139" y="807"/>
                    <a:pt x="1138" y="812"/>
                    <a:pt x="1137" y="815"/>
                  </a:cubicBezTo>
                  <a:cubicBezTo>
                    <a:pt x="1136" y="816"/>
                    <a:pt x="1134" y="817"/>
                    <a:pt x="1133" y="818"/>
                  </a:cubicBezTo>
                  <a:cubicBezTo>
                    <a:pt x="1133" y="819"/>
                    <a:pt x="1134" y="819"/>
                    <a:pt x="1134" y="820"/>
                  </a:cubicBezTo>
                  <a:cubicBezTo>
                    <a:pt x="1134" y="822"/>
                    <a:pt x="1135" y="824"/>
                    <a:pt x="1136" y="826"/>
                  </a:cubicBezTo>
                  <a:cubicBezTo>
                    <a:pt x="1136" y="828"/>
                    <a:pt x="1135" y="831"/>
                    <a:pt x="1134" y="832"/>
                  </a:cubicBezTo>
                  <a:cubicBezTo>
                    <a:pt x="1133" y="832"/>
                    <a:pt x="1132" y="832"/>
                    <a:pt x="1131" y="833"/>
                  </a:cubicBezTo>
                  <a:cubicBezTo>
                    <a:pt x="1131" y="833"/>
                    <a:pt x="1131" y="833"/>
                    <a:pt x="1131" y="833"/>
                  </a:cubicBezTo>
                  <a:cubicBezTo>
                    <a:pt x="1116" y="846"/>
                    <a:pt x="1135" y="868"/>
                    <a:pt x="1117" y="881"/>
                  </a:cubicBezTo>
                  <a:cubicBezTo>
                    <a:pt x="1106" y="889"/>
                    <a:pt x="1091" y="887"/>
                    <a:pt x="1078" y="884"/>
                  </a:cubicBezTo>
                  <a:cubicBezTo>
                    <a:pt x="1074" y="885"/>
                    <a:pt x="1069" y="886"/>
                    <a:pt x="1065" y="887"/>
                  </a:cubicBezTo>
                  <a:cubicBezTo>
                    <a:pt x="1095" y="925"/>
                    <a:pt x="1056" y="984"/>
                    <a:pt x="1051" y="1023"/>
                  </a:cubicBezTo>
                  <a:cubicBezTo>
                    <a:pt x="1051" y="1024"/>
                    <a:pt x="1051" y="1024"/>
                    <a:pt x="1051" y="1025"/>
                  </a:cubicBezTo>
                  <a:cubicBezTo>
                    <a:pt x="1053" y="1038"/>
                    <a:pt x="1054" y="1050"/>
                    <a:pt x="1055" y="1063"/>
                  </a:cubicBezTo>
                  <a:cubicBezTo>
                    <a:pt x="1056" y="1071"/>
                    <a:pt x="1056" y="1076"/>
                    <a:pt x="1051" y="1082"/>
                  </a:cubicBezTo>
                  <a:cubicBezTo>
                    <a:pt x="1048" y="1086"/>
                    <a:pt x="1043" y="1088"/>
                    <a:pt x="1040" y="1091"/>
                  </a:cubicBezTo>
                  <a:cubicBezTo>
                    <a:pt x="1039" y="1092"/>
                    <a:pt x="1038" y="1093"/>
                    <a:pt x="1037" y="1095"/>
                  </a:cubicBezTo>
                  <a:cubicBezTo>
                    <a:pt x="1037" y="1126"/>
                    <a:pt x="1028" y="1159"/>
                    <a:pt x="1016" y="1188"/>
                  </a:cubicBezTo>
                  <a:cubicBezTo>
                    <a:pt x="1016" y="1189"/>
                    <a:pt x="1016" y="1190"/>
                    <a:pt x="1016" y="1190"/>
                  </a:cubicBezTo>
                  <a:cubicBezTo>
                    <a:pt x="1030" y="1192"/>
                    <a:pt x="1045" y="1196"/>
                    <a:pt x="1057" y="1201"/>
                  </a:cubicBezTo>
                  <a:cubicBezTo>
                    <a:pt x="1060" y="1202"/>
                    <a:pt x="1063" y="1205"/>
                    <a:pt x="1063" y="1208"/>
                  </a:cubicBezTo>
                  <a:cubicBezTo>
                    <a:pt x="1098" y="1204"/>
                    <a:pt x="1131" y="1222"/>
                    <a:pt x="1162" y="1238"/>
                  </a:cubicBezTo>
                  <a:cubicBezTo>
                    <a:pt x="1189" y="1243"/>
                    <a:pt x="1219" y="1256"/>
                    <a:pt x="1240" y="1273"/>
                  </a:cubicBezTo>
                  <a:cubicBezTo>
                    <a:pt x="1240" y="1273"/>
                    <a:pt x="1241" y="1274"/>
                    <a:pt x="1242" y="1275"/>
                  </a:cubicBezTo>
                  <a:cubicBezTo>
                    <a:pt x="1256" y="1267"/>
                    <a:pt x="1271" y="1259"/>
                    <a:pt x="1286" y="1257"/>
                  </a:cubicBezTo>
                  <a:cubicBezTo>
                    <a:pt x="1287" y="1257"/>
                    <a:pt x="1287" y="1257"/>
                    <a:pt x="1288" y="1257"/>
                  </a:cubicBezTo>
                  <a:cubicBezTo>
                    <a:pt x="1289" y="1256"/>
                    <a:pt x="1290" y="1256"/>
                    <a:pt x="1292" y="1256"/>
                  </a:cubicBezTo>
                  <a:cubicBezTo>
                    <a:pt x="1299" y="1254"/>
                    <a:pt x="1306" y="1255"/>
                    <a:pt x="1312" y="1257"/>
                  </a:cubicBezTo>
                  <a:cubicBezTo>
                    <a:pt x="1309" y="1249"/>
                    <a:pt x="1309" y="1240"/>
                    <a:pt x="1309" y="1231"/>
                  </a:cubicBezTo>
                  <a:cubicBezTo>
                    <a:pt x="1293" y="1240"/>
                    <a:pt x="1286" y="1227"/>
                    <a:pt x="1288" y="1211"/>
                  </a:cubicBezTo>
                  <a:cubicBezTo>
                    <a:pt x="1284" y="1211"/>
                    <a:pt x="1279" y="1212"/>
                    <a:pt x="1275" y="1212"/>
                  </a:cubicBezTo>
                  <a:cubicBezTo>
                    <a:pt x="1272" y="1212"/>
                    <a:pt x="1270" y="1210"/>
                    <a:pt x="1270" y="1208"/>
                  </a:cubicBezTo>
                  <a:cubicBezTo>
                    <a:pt x="1271" y="1205"/>
                    <a:pt x="1271" y="1202"/>
                    <a:pt x="1271" y="1199"/>
                  </a:cubicBezTo>
                  <a:cubicBezTo>
                    <a:pt x="1267" y="1198"/>
                    <a:pt x="1265" y="1196"/>
                    <a:pt x="1265" y="1191"/>
                  </a:cubicBezTo>
                  <a:cubicBezTo>
                    <a:pt x="1268" y="1138"/>
                    <a:pt x="1266" y="1086"/>
                    <a:pt x="1260" y="1032"/>
                  </a:cubicBezTo>
                  <a:cubicBezTo>
                    <a:pt x="1257" y="1007"/>
                    <a:pt x="1254" y="982"/>
                    <a:pt x="1251" y="957"/>
                  </a:cubicBezTo>
                  <a:cubicBezTo>
                    <a:pt x="1248" y="931"/>
                    <a:pt x="1243" y="905"/>
                    <a:pt x="1241" y="879"/>
                  </a:cubicBezTo>
                  <a:cubicBezTo>
                    <a:pt x="1241" y="866"/>
                    <a:pt x="1240" y="854"/>
                    <a:pt x="1240" y="842"/>
                  </a:cubicBezTo>
                  <a:cubicBezTo>
                    <a:pt x="1240" y="830"/>
                    <a:pt x="1243" y="824"/>
                    <a:pt x="1246" y="812"/>
                  </a:cubicBezTo>
                  <a:cubicBezTo>
                    <a:pt x="1251" y="789"/>
                    <a:pt x="1256" y="768"/>
                    <a:pt x="1263" y="745"/>
                  </a:cubicBezTo>
                  <a:cubicBezTo>
                    <a:pt x="1280" y="698"/>
                    <a:pt x="1289" y="650"/>
                    <a:pt x="1293" y="601"/>
                  </a:cubicBezTo>
                  <a:cubicBezTo>
                    <a:pt x="1293" y="601"/>
                    <a:pt x="1293" y="600"/>
                    <a:pt x="1293" y="600"/>
                  </a:cubicBezTo>
                  <a:cubicBezTo>
                    <a:pt x="1292" y="596"/>
                    <a:pt x="1293" y="594"/>
                    <a:pt x="1293" y="591"/>
                  </a:cubicBezTo>
                  <a:cubicBezTo>
                    <a:pt x="1293" y="587"/>
                    <a:pt x="1293" y="588"/>
                    <a:pt x="1291" y="584"/>
                  </a:cubicBezTo>
                  <a:cubicBezTo>
                    <a:pt x="1289" y="580"/>
                    <a:pt x="1289" y="575"/>
                    <a:pt x="1290" y="571"/>
                  </a:cubicBezTo>
                  <a:cubicBezTo>
                    <a:pt x="1293" y="565"/>
                    <a:pt x="1298" y="560"/>
                    <a:pt x="1303" y="556"/>
                  </a:cubicBezTo>
                  <a:cubicBezTo>
                    <a:pt x="1303" y="555"/>
                    <a:pt x="1303" y="554"/>
                    <a:pt x="1303" y="552"/>
                  </a:cubicBezTo>
                  <a:cubicBezTo>
                    <a:pt x="1302" y="551"/>
                    <a:pt x="1301" y="550"/>
                    <a:pt x="1301" y="550"/>
                  </a:cubicBezTo>
                  <a:cubicBezTo>
                    <a:pt x="1299" y="548"/>
                    <a:pt x="1299" y="546"/>
                    <a:pt x="1298" y="544"/>
                  </a:cubicBezTo>
                  <a:cubicBezTo>
                    <a:pt x="1298" y="543"/>
                    <a:pt x="1298" y="542"/>
                    <a:pt x="1299" y="541"/>
                  </a:cubicBezTo>
                  <a:cubicBezTo>
                    <a:pt x="1296" y="540"/>
                    <a:pt x="1295" y="538"/>
                    <a:pt x="1294" y="535"/>
                  </a:cubicBezTo>
                  <a:cubicBezTo>
                    <a:pt x="1294" y="534"/>
                    <a:pt x="1296" y="532"/>
                    <a:pt x="1297" y="532"/>
                  </a:cubicBezTo>
                  <a:cubicBezTo>
                    <a:pt x="1295" y="531"/>
                    <a:pt x="1294" y="528"/>
                    <a:pt x="1294" y="525"/>
                  </a:cubicBezTo>
                  <a:cubicBezTo>
                    <a:pt x="1295" y="518"/>
                    <a:pt x="1299" y="517"/>
                    <a:pt x="1301" y="512"/>
                  </a:cubicBezTo>
                  <a:cubicBezTo>
                    <a:pt x="1302" y="507"/>
                    <a:pt x="1299" y="497"/>
                    <a:pt x="1298" y="492"/>
                  </a:cubicBezTo>
                  <a:cubicBezTo>
                    <a:pt x="1298" y="491"/>
                    <a:pt x="1298" y="491"/>
                    <a:pt x="1298" y="491"/>
                  </a:cubicBezTo>
                  <a:cubicBezTo>
                    <a:pt x="1297" y="489"/>
                    <a:pt x="1295" y="486"/>
                    <a:pt x="1293" y="484"/>
                  </a:cubicBezTo>
                  <a:cubicBezTo>
                    <a:pt x="1292" y="483"/>
                    <a:pt x="1293" y="479"/>
                    <a:pt x="1295" y="480"/>
                  </a:cubicBezTo>
                  <a:cubicBezTo>
                    <a:pt x="1295" y="480"/>
                    <a:pt x="1300" y="466"/>
                    <a:pt x="1301" y="465"/>
                  </a:cubicBezTo>
                  <a:cubicBezTo>
                    <a:pt x="1303" y="463"/>
                    <a:pt x="1305" y="461"/>
                    <a:pt x="1307" y="460"/>
                  </a:cubicBezTo>
                  <a:cubicBezTo>
                    <a:pt x="1310" y="450"/>
                    <a:pt x="1324" y="442"/>
                    <a:pt x="1333" y="437"/>
                  </a:cubicBezTo>
                  <a:cubicBezTo>
                    <a:pt x="1350" y="427"/>
                    <a:pt x="1374" y="426"/>
                    <a:pt x="1394" y="423"/>
                  </a:cubicBezTo>
                  <a:cubicBezTo>
                    <a:pt x="1421" y="419"/>
                    <a:pt x="1448" y="414"/>
                    <a:pt x="1476" y="408"/>
                  </a:cubicBezTo>
                  <a:cubicBezTo>
                    <a:pt x="1495" y="404"/>
                    <a:pt x="1516" y="397"/>
                    <a:pt x="1537" y="397"/>
                  </a:cubicBezTo>
                  <a:cubicBezTo>
                    <a:pt x="1535" y="392"/>
                    <a:pt x="1534" y="387"/>
                    <a:pt x="1533" y="382"/>
                  </a:cubicBezTo>
                  <a:cubicBezTo>
                    <a:pt x="1533" y="360"/>
                    <a:pt x="1543" y="328"/>
                    <a:pt x="1564" y="316"/>
                  </a:cubicBezTo>
                  <a:cubicBezTo>
                    <a:pt x="1569" y="291"/>
                    <a:pt x="1599" y="264"/>
                    <a:pt x="1619" y="252"/>
                  </a:cubicBezTo>
                  <a:cubicBezTo>
                    <a:pt x="1625" y="249"/>
                    <a:pt x="1630" y="246"/>
                    <a:pt x="1635" y="245"/>
                  </a:cubicBezTo>
                  <a:cubicBezTo>
                    <a:pt x="1641" y="164"/>
                    <a:pt x="1641" y="82"/>
                    <a:pt x="1636" y="1"/>
                  </a:cubicBezTo>
                  <a:cubicBezTo>
                    <a:pt x="1636" y="0"/>
                    <a:pt x="1637" y="0"/>
                    <a:pt x="1637" y="1"/>
                  </a:cubicBezTo>
                  <a:cubicBezTo>
                    <a:pt x="1642" y="82"/>
                    <a:pt x="1642" y="163"/>
                    <a:pt x="1639" y="244"/>
                  </a:cubicBezTo>
                  <a:cubicBezTo>
                    <a:pt x="1664" y="239"/>
                    <a:pt x="1688" y="249"/>
                    <a:pt x="1714" y="254"/>
                  </a:cubicBezTo>
                  <a:cubicBezTo>
                    <a:pt x="1714" y="254"/>
                    <a:pt x="1714" y="254"/>
                    <a:pt x="1715" y="254"/>
                  </a:cubicBezTo>
                  <a:cubicBezTo>
                    <a:pt x="1715" y="254"/>
                    <a:pt x="1716" y="254"/>
                    <a:pt x="1716" y="255"/>
                  </a:cubicBezTo>
                  <a:cubicBezTo>
                    <a:pt x="1717" y="255"/>
                    <a:pt x="1717" y="255"/>
                    <a:pt x="1717" y="255"/>
                  </a:cubicBezTo>
                  <a:cubicBezTo>
                    <a:pt x="1750" y="261"/>
                    <a:pt x="1783" y="269"/>
                    <a:pt x="1809" y="290"/>
                  </a:cubicBezTo>
                  <a:cubicBezTo>
                    <a:pt x="1812" y="293"/>
                    <a:pt x="1814" y="295"/>
                    <a:pt x="1817" y="298"/>
                  </a:cubicBezTo>
                  <a:cubicBezTo>
                    <a:pt x="1849" y="315"/>
                    <a:pt x="1885" y="339"/>
                    <a:pt x="1883" y="376"/>
                  </a:cubicBezTo>
                  <a:cubicBezTo>
                    <a:pt x="1887" y="398"/>
                    <a:pt x="1884" y="422"/>
                    <a:pt x="1871" y="440"/>
                  </a:cubicBezTo>
                  <a:cubicBezTo>
                    <a:pt x="1895" y="449"/>
                    <a:pt x="1918" y="460"/>
                    <a:pt x="1941" y="470"/>
                  </a:cubicBezTo>
                  <a:cubicBezTo>
                    <a:pt x="1944" y="472"/>
                    <a:pt x="1946" y="477"/>
                    <a:pt x="1946" y="480"/>
                  </a:cubicBezTo>
                  <a:cubicBezTo>
                    <a:pt x="1946" y="481"/>
                    <a:pt x="1946" y="481"/>
                    <a:pt x="1946" y="481"/>
                  </a:cubicBezTo>
                  <a:cubicBezTo>
                    <a:pt x="1954" y="488"/>
                    <a:pt x="1968" y="502"/>
                    <a:pt x="1970" y="513"/>
                  </a:cubicBezTo>
                  <a:cubicBezTo>
                    <a:pt x="1972" y="521"/>
                    <a:pt x="1967" y="528"/>
                    <a:pt x="1963" y="535"/>
                  </a:cubicBezTo>
                  <a:cubicBezTo>
                    <a:pt x="1961" y="538"/>
                    <a:pt x="1959" y="541"/>
                    <a:pt x="1957" y="544"/>
                  </a:cubicBezTo>
                  <a:cubicBezTo>
                    <a:pt x="1958" y="545"/>
                    <a:pt x="1959" y="545"/>
                    <a:pt x="1959" y="545"/>
                  </a:cubicBezTo>
                  <a:cubicBezTo>
                    <a:pt x="1961" y="546"/>
                    <a:pt x="1963" y="547"/>
                    <a:pt x="1964" y="549"/>
                  </a:cubicBezTo>
                  <a:cubicBezTo>
                    <a:pt x="1965" y="551"/>
                    <a:pt x="1966" y="554"/>
                    <a:pt x="1966" y="556"/>
                  </a:cubicBezTo>
                  <a:cubicBezTo>
                    <a:pt x="1967" y="557"/>
                    <a:pt x="1968" y="558"/>
                    <a:pt x="1967" y="559"/>
                  </a:cubicBezTo>
                  <a:cubicBezTo>
                    <a:pt x="1965" y="565"/>
                    <a:pt x="1962" y="571"/>
                    <a:pt x="1960" y="577"/>
                  </a:cubicBezTo>
                  <a:cubicBezTo>
                    <a:pt x="1960" y="577"/>
                    <a:pt x="1960" y="577"/>
                    <a:pt x="1960" y="578"/>
                  </a:cubicBezTo>
                  <a:cubicBezTo>
                    <a:pt x="1975" y="625"/>
                    <a:pt x="1986" y="674"/>
                    <a:pt x="2002" y="721"/>
                  </a:cubicBezTo>
                  <a:cubicBezTo>
                    <a:pt x="2010" y="742"/>
                    <a:pt x="2016" y="763"/>
                    <a:pt x="2018" y="786"/>
                  </a:cubicBezTo>
                  <a:cubicBezTo>
                    <a:pt x="2021" y="814"/>
                    <a:pt x="2018" y="842"/>
                    <a:pt x="2024" y="870"/>
                  </a:cubicBezTo>
                  <a:cubicBezTo>
                    <a:pt x="2028" y="887"/>
                    <a:pt x="2037" y="910"/>
                    <a:pt x="2034" y="928"/>
                  </a:cubicBezTo>
                  <a:cubicBezTo>
                    <a:pt x="2034" y="931"/>
                    <a:pt x="2033" y="933"/>
                    <a:pt x="2032" y="934"/>
                  </a:cubicBezTo>
                  <a:cubicBezTo>
                    <a:pt x="2040" y="955"/>
                    <a:pt x="2037" y="976"/>
                    <a:pt x="2035" y="998"/>
                  </a:cubicBezTo>
                  <a:cubicBezTo>
                    <a:pt x="2034" y="1023"/>
                    <a:pt x="2032" y="1050"/>
                    <a:pt x="2032" y="1076"/>
                  </a:cubicBezTo>
                  <a:cubicBezTo>
                    <a:pt x="2032" y="1093"/>
                    <a:pt x="2036" y="1109"/>
                    <a:pt x="2039" y="1126"/>
                  </a:cubicBezTo>
                  <a:cubicBezTo>
                    <a:pt x="2039" y="1125"/>
                    <a:pt x="2040" y="1124"/>
                    <a:pt x="2041" y="1123"/>
                  </a:cubicBezTo>
                  <a:cubicBezTo>
                    <a:pt x="2050" y="1112"/>
                    <a:pt x="2055" y="1098"/>
                    <a:pt x="2060" y="1085"/>
                  </a:cubicBezTo>
                  <a:cubicBezTo>
                    <a:pt x="2069" y="1064"/>
                    <a:pt x="2075" y="1039"/>
                    <a:pt x="2089" y="1021"/>
                  </a:cubicBezTo>
                  <a:cubicBezTo>
                    <a:pt x="2108" y="998"/>
                    <a:pt x="2131" y="980"/>
                    <a:pt x="2149" y="956"/>
                  </a:cubicBezTo>
                  <a:cubicBezTo>
                    <a:pt x="2158" y="945"/>
                    <a:pt x="2166" y="934"/>
                    <a:pt x="2174" y="922"/>
                  </a:cubicBezTo>
                  <a:cubicBezTo>
                    <a:pt x="2181" y="912"/>
                    <a:pt x="2193" y="900"/>
                    <a:pt x="2198" y="888"/>
                  </a:cubicBezTo>
                  <a:cubicBezTo>
                    <a:pt x="2198" y="886"/>
                    <a:pt x="2198" y="883"/>
                    <a:pt x="2198" y="880"/>
                  </a:cubicBezTo>
                  <a:cubicBezTo>
                    <a:pt x="2195" y="875"/>
                    <a:pt x="2194" y="869"/>
                    <a:pt x="2197" y="863"/>
                  </a:cubicBezTo>
                  <a:cubicBezTo>
                    <a:pt x="2202" y="854"/>
                    <a:pt x="2211" y="847"/>
                    <a:pt x="2216" y="837"/>
                  </a:cubicBezTo>
                  <a:cubicBezTo>
                    <a:pt x="2220" y="831"/>
                    <a:pt x="2224" y="826"/>
                    <a:pt x="2228" y="822"/>
                  </a:cubicBezTo>
                  <a:cubicBezTo>
                    <a:pt x="2228" y="821"/>
                    <a:pt x="2228" y="820"/>
                    <a:pt x="2228" y="819"/>
                  </a:cubicBezTo>
                  <a:cubicBezTo>
                    <a:pt x="2228" y="819"/>
                    <a:pt x="2228" y="819"/>
                    <a:pt x="2228" y="819"/>
                  </a:cubicBezTo>
                  <a:cubicBezTo>
                    <a:pt x="2226" y="817"/>
                    <a:pt x="2226" y="813"/>
                    <a:pt x="2228" y="811"/>
                  </a:cubicBezTo>
                  <a:cubicBezTo>
                    <a:pt x="2242" y="798"/>
                    <a:pt x="2270" y="794"/>
                    <a:pt x="2288" y="789"/>
                  </a:cubicBezTo>
                  <a:cubicBezTo>
                    <a:pt x="2315" y="782"/>
                    <a:pt x="2341" y="773"/>
                    <a:pt x="2367" y="765"/>
                  </a:cubicBezTo>
                  <a:cubicBezTo>
                    <a:pt x="2366" y="758"/>
                    <a:pt x="2365" y="750"/>
                    <a:pt x="2362" y="742"/>
                  </a:cubicBezTo>
                  <a:cubicBezTo>
                    <a:pt x="2362" y="742"/>
                    <a:pt x="2362" y="742"/>
                    <a:pt x="2362" y="741"/>
                  </a:cubicBezTo>
                  <a:cubicBezTo>
                    <a:pt x="2356" y="731"/>
                    <a:pt x="2353" y="718"/>
                    <a:pt x="2354" y="707"/>
                  </a:cubicBezTo>
                  <a:cubicBezTo>
                    <a:pt x="2355" y="696"/>
                    <a:pt x="2357" y="684"/>
                    <a:pt x="2360" y="673"/>
                  </a:cubicBezTo>
                  <a:cubicBezTo>
                    <a:pt x="2359" y="673"/>
                    <a:pt x="2357" y="673"/>
                    <a:pt x="2356" y="672"/>
                  </a:cubicBezTo>
                  <a:cubicBezTo>
                    <a:pt x="2333" y="646"/>
                    <a:pt x="2357" y="614"/>
                    <a:pt x="2372" y="591"/>
                  </a:cubicBezTo>
                  <a:cubicBezTo>
                    <a:pt x="2380" y="577"/>
                    <a:pt x="2390" y="563"/>
                    <a:pt x="2402" y="552"/>
                  </a:cubicBezTo>
                  <a:cubicBezTo>
                    <a:pt x="2415" y="540"/>
                    <a:pt x="2431" y="539"/>
                    <a:pt x="2447" y="531"/>
                  </a:cubicBezTo>
                  <a:cubicBezTo>
                    <a:pt x="2462" y="524"/>
                    <a:pt x="2476" y="521"/>
                    <a:pt x="2493" y="518"/>
                  </a:cubicBezTo>
                  <a:cubicBezTo>
                    <a:pt x="2508" y="515"/>
                    <a:pt x="2526" y="510"/>
                    <a:pt x="2542" y="513"/>
                  </a:cubicBezTo>
                  <a:cubicBezTo>
                    <a:pt x="2560" y="515"/>
                    <a:pt x="2575" y="524"/>
                    <a:pt x="2589" y="535"/>
                  </a:cubicBezTo>
                  <a:cubicBezTo>
                    <a:pt x="2598" y="543"/>
                    <a:pt x="2611" y="552"/>
                    <a:pt x="2612" y="564"/>
                  </a:cubicBezTo>
                  <a:cubicBezTo>
                    <a:pt x="2642" y="560"/>
                    <a:pt x="2646" y="602"/>
                    <a:pt x="2647" y="623"/>
                  </a:cubicBezTo>
                  <a:cubicBezTo>
                    <a:pt x="2648" y="638"/>
                    <a:pt x="2647" y="653"/>
                    <a:pt x="2642" y="669"/>
                  </a:cubicBezTo>
                  <a:cubicBezTo>
                    <a:pt x="2637" y="683"/>
                    <a:pt x="2630" y="705"/>
                    <a:pt x="2619" y="715"/>
                  </a:cubicBezTo>
                  <a:cubicBezTo>
                    <a:pt x="2619" y="715"/>
                    <a:pt x="2618" y="715"/>
                    <a:pt x="2618" y="715"/>
                  </a:cubicBezTo>
                  <a:cubicBezTo>
                    <a:pt x="2621" y="727"/>
                    <a:pt x="2616" y="741"/>
                    <a:pt x="2611" y="752"/>
                  </a:cubicBezTo>
                  <a:cubicBezTo>
                    <a:pt x="2619" y="755"/>
                    <a:pt x="2625" y="762"/>
                    <a:pt x="2628" y="770"/>
                  </a:cubicBezTo>
                  <a:cubicBezTo>
                    <a:pt x="2657" y="764"/>
                    <a:pt x="2695" y="783"/>
                    <a:pt x="2721" y="794"/>
                  </a:cubicBezTo>
                  <a:cubicBezTo>
                    <a:pt x="2738" y="802"/>
                    <a:pt x="2746" y="810"/>
                    <a:pt x="2760" y="822"/>
                  </a:cubicBezTo>
                  <a:cubicBezTo>
                    <a:pt x="2769" y="830"/>
                    <a:pt x="2777" y="833"/>
                    <a:pt x="2780" y="843"/>
                  </a:cubicBezTo>
                  <a:cubicBezTo>
                    <a:pt x="2802" y="846"/>
                    <a:pt x="2817" y="884"/>
                    <a:pt x="2828" y="899"/>
                  </a:cubicBezTo>
                  <a:cubicBezTo>
                    <a:pt x="2854" y="937"/>
                    <a:pt x="2882" y="973"/>
                    <a:pt x="2911" y="1009"/>
                  </a:cubicBezTo>
                  <a:cubicBezTo>
                    <a:pt x="2938" y="1042"/>
                    <a:pt x="2959" y="1077"/>
                    <a:pt x="2985" y="1111"/>
                  </a:cubicBezTo>
                  <a:cubicBezTo>
                    <a:pt x="3006" y="1137"/>
                    <a:pt x="3015" y="1168"/>
                    <a:pt x="3031" y="1197"/>
                  </a:cubicBezTo>
                  <a:cubicBezTo>
                    <a:pt x="3032" y="1197"/>
                    <a:pt x="3033" y="1197"/>
                    <a:pt x="3033" y="1199"/>
                  </a:cubicBezTo>
                  <a:cubicBezTo>
                    <a:pt x="3048" y="1228"/>
                    <a:pt x="3053" y="1272"/>
                    <a:pt x="3025" y="1295"/>
                  </a:cubicBezTo>
                  <a:cubicBezTo>
                    <a:pt x="2993" y="1322"/>
                    <a:pt x="2961" y="1341"/>
                    <a:pt x="2918" y="1341"/>
                  </a:cubicBezTo>
                  <a:cubicBezTo>
                    <a:pt x="2870" y="1340"/>
                    <a:pt x="2824" y="1327"/>
                    <a:pt x="2776" y="1329"/>
                  </a:cubicBezTo>
                  <a:cubicBezTo>
                    <a:pt x="2747" y="1330"/>
                    <a:pt x="2719" y="1332"/>
                    <a:pt x="2692" y="1339"/>
                  </a:cubicBezTo>
                  <a:cubicBezTo>
                    <a:pt x="2671" y="1345"/>
                    <a:pt x="2644" y="1349"/>
                    <a:pt x="2622" y="1345"/>
                  </a:cubicBezTo>
                  <a:cubicBezTo>
                    <a:pt x="2615" y="1344"/>
                    <a:pt x="2615" y="1335"/>
                    <a:pt x="2619" y="1331"/>
                  </a:cubicBezTo>
                  <a:cubicBezTo>
                    <a:pt x="2619" y="1330"/>
                    <a:pt x="2619" y="1329"/>
                    <a:pt x="2619" y="1328"/>
                  </a:cubicBezTo>
                  <a:cubicBezTo>
                    <a:pt x="2619" y="1327"/>
                    <a:pt x="2619" y="1327"/>
                    <a:pt x="2619" y="1326"/>
                  </a:cubicBezTo>
                  <a:cubicBezTo>
                    <a:pt x="2614" y="1327"/>
                    <a:pt x="2607" y="1326"/>
                    <a:pt x="2601" y="1323"/>
                  </a:cubicBezTo>
                  <a:cubicBezTo>
                    <a:pt x="2580" y="1316"/>
                    <a:pt x="2565" y="1318"/>
                    <a:pt x="2544" y="1322"/>
                  </a:cubicBezTo>
                  <a:cubicBezTo>
                    <a:pt x="2532" y="1325"/>
                    <a:pt x="2520" y="1326"/>
                    <a:pt x="2508" y="1325"/>
                  </a:cubicBezTo>
                  <a:cubicBezTo>
                    <a:pt x="2505" y="1325"/>
                    <a:pt x="2502" y="1325"/>
                    <a:pt x="2500" y="1324"/>
                  </a:cubicBezTo>
                  <a:cubicBezTo>
                    <a:pt x="2494" y="1332"/>
                    <a:pt x="2488" y="1339"/>
                    <a:pt x="2482" y="1346"/>
                  </a:cubicBezTo>
                  <a:cubicBezTo>
                    <a:pt x="2474" y="1356"/>
                    <a:pt x="2467" y="1367"/>
                    <a:pt x="2459" y="1377"/>
                  </a:cubicBezTo>
                  <a:cubicBezTo>
                    <a:pt x="2458" y="1378"/>
                    <a:pt x="2456" y="1377"/>
                    <a:pt x="2455" y="1376"/>
                  </a:cubicBezTo>
                  <a:cubicBezTo>
                    <a:pt x="2455" y="1376"/>
                    <a:pt x="2455" y="1376"/>
                    <a:pt x="2454" y="1376"/>
                  </a:cubicBezTo>
                  <a:cubicBezTo>
                    <a:pt x="2439" y="1374"/>
                    <a:pt x="2423" y="1372"/>
                    <a:pt x="2408" y="1369"/>
                  </a:cubicBezTo>
                  <a:cubicBezTo>
                    <a:pt x="2387" y="1367"/>
                    <a:pt x="2366" y="1366"/>
                    <a:pt x="2346" y="1364"/>
                  </a:cubicBezTo>
                  <a:cubicBezTo>
                    <a:pt x="2345" y="1365"/>
                    <a:pt x="2345" y="1366"/>
                    <a:pt x="2344" y="1367"/>
                  </a:cubicBezTo>
                  <a:cubicBezTo>
                    <a:pt x="2343" y="1370"/>
                    <a:pt x="2342" y="1373"/>
                    <a:pt x="2339" y="1375"/>
                  </a:cubicBezTo>
                  <a:cubicBezTo>
                    <a:pt x="2339" y="1375"/>
                    <a:pt x="2339" y="1375"/>
                    <a:pt x="2338" y="1375"/>
                  </a:cubicBezTo>
                  <a:cubicBezTo>
                    <a:pt x="2339" y="1376"/>
                    <a:pt x="2339" y="1377"/>
                    <a:pt x="2337" y="1377"/>
                  </a:cubicBezTo>
                  <a:cubicBezTo>
                    <a:pt x="2277" y="1380"/>
                    <a:pt x="2216" y="1382"/>
                    <a:pt x="2155" y="1384"/>
                  </a:cubicBezTo>
                  <a:cubicBezTo>
                    <a:pt x="2126" y="1385"/>
                    <a:pt x="2096" y="1386"/>
                    <a:pt x="2067" y="1387"/>
                  </a:cubicBezTo>
                  <a:cubicBezTo>
                    <a:pt x="2052" y="1387"/>
                    <a:pt x="2037" y="1388"/>
                    <a:pt x="2022" y="1388"/>
                  </a:cubicBezTo>
                  <a:cubicBezTo>
                    <a:pt x="2014" y="1388"/>
                    <a:pt x="2011" y="1390"/>
                    <a:pt x="2005" y="1385"/>
                  </a:cubicBezTo>
                  <a:cubicBezTo>
                    <a:pt x="2004" y="1384"/>
                    <a:pt x="2004" y="1383"/>
                    <a:pt x="2004" y="1382"/>
                  </a:cubicBezTo>
                  <a:cubicBezTo>
                    <a:pt x="2005" y="1381"/>
                    <a:pt x="2005" y="1380"/>
                    <a:pt x="2005" y="1380"/>
                  </a:cubicBezTo>
                  <a:cubicBezTo>
                    <a:pt x="2005" y="1380"/>
                    <a:pt x="2005" y="1380"/>
                    <a:pt x="2005" y="1380"/>
                  </a:cubicBezTo>
                  <a:cubicBezTo>
                    <a:pt x="2005" y="1379"/>
                    <a:pt x="2005" y="1379"/>
                    <a:pt x="2005" y="1378"/>
                  </a:cubicBezTo>
                  <a:cubicBezTo>
                    <a:pt x="2016" y="1361"/>
                    <a:pt x="2029" y="1345"/>
                    <a:pt x="2041" y="1328"/>
                  </a:cubicBezTo>
                  <a:cubicBezTo>
                    <a:pt x="2044" y="1325"/>
                    <a:pt x="2048" y="1318"/>
                    <a:pt x="2053" y="1312"/>
                  </a:cubicBezTo>
                  <a:cubicBezTo>
                    <a:pt x="2051" y="1312"/>
                    <a:pt x="2050" y="1312"/>
                    <a:pt x="2049" y="1312"/>
                  </a:cubicBezTo>
                  <a:cubicBezTo>
                    <a:pt x="2046" y="1312"/>
                    <a:pt x="2045" y="1306"/>
                    <a:pt x="2049" y="1306"/>
                  </a:cubicBezTo>
                  <a:cubicBezTo>
                    <a:pt x="2072" y="1303"/>
                    <a:pt x="2098" y="1301"/>
                    <a:pt x="2122" y="1303"/>
                  </a:cubicBezTo>
                  <a:cubicBezTo>
                    <a:pt x="2123" y="1303"/>
                    <a:pt x="2123" y="1303"/>
                    <a:pt x="2123" y="1303"/>
                  </a:cubicBezTo>
                  <a:cubicBezTo>
                    <a:pt x="2130" y="1299"/>
                    <a:pt x="2137" y="1295"/>
                    <a:pt x="2145" y="1291"/>
                  </a:cubicBezTo>
                  <a:cubicBezTo>
                    <a:pt x="2107" y="1291"/>
                    <a:pt x="2070" y="1291"/>
                    <a:pt x="2033" y="1292"/>
                  </a:cubicBezTo>
                  <a:cubicBezTo>
                    <a:pt x="2033" y="1292"/>
                    <a:pt x="2033" y="1292"/>
                    <a:pt x="2033" y="1292"/>
                  </a:cubicBezTo>
                  <a:cubicBezTo>
                    <a:pt x="2033" y="1297"/>
                    <a:pt x="2035" y="1307"/>
                    <a:pt x="2031" y="1311"/>
                  </a:cubicBezTo>
                  <a:cubicBezTo>
                    <a:pt x="2027" y="1315"/>
                    <a:pt x="2024" y="1311"/>
                    <a:pt x="2020" y="1310"/>
                  </a:cubicBezTo>
                  <a:cubicBezTo>
                    <a:pt x="2013" y="1308"/>
                    <a:pt x="2006" y="1314"/>
                    <a:pt x="2000" y="1307"/>
                  </a:cubicBezTo>
                  <a:cubicBezTo>
                    <a:pt x="1998" y="1304"/>
                    <a:pt x="1997" y="1301"/>
                    <a:pt x="1997" y="1297"/>
                  </a:cubicBezTo>
                  <a:cubicBezTo>
                    <a:pt x="1992" y="1302"/>
                    <a:pt x="1987" y="1306"/>
                    <a:pt x="1981" y="1307"/>
                  </a:cubicBezTo>
                  <a:cubicBezTo>
                    <a:pt x="1975" y="1309"/>
                    <a:pt x="1967" y="1305"/>
                    <a:pt x="1964" y="1299"/>
                  </a:cubicBezTo>
                  <a:cubicBezTo>
                    <a:pt x="1964" y="1299"/>
                    <a:pt x="1963" y="1299"/>
                    <a:pt x="1963" y="1299"/>
                  </a:cubicBezTo>
                  <a:cubicBezTo>
                    <a:pt x="1958" y="1300"/>
                    <a:pt x="1950" y="1299"/>
                    <a:pt x="1946" y="1294"/>
                  </a:cubicBezTo>
                  <a:cubicBezTo>
                    <a:pt x="1942" y="1296"/>
                    <a:pt x="1938" y="1296"/>
                    <a:pt x="1935" y="1296"/>
                  </a:cubicBezTo>
                  <a:cubicBezTo>
                    <a:pt x="1921" y="1316"/>
                    <a:pt x="1905" y="1336"/>
                    <a:pt x="1887" y="1352"/>
                  </a:cubicBezTo>
                  <a:cubicBezTo>
                    <a:pt x="1885" y="1354"/>
                    <a:pt x="1883" y="1352"/>
                    <a:pt x="1885" y="1350"/>
                  </a:cubicBezTo>
                  <a:cubicBezTo>
                    <a:pt x="1900" y="1332"/>
                    <a:pt x="1916" y="1314"/>
                    <a:pt x="1932" y="1296"/>
                  </a:cubicBezTo>
                  <a:cubicBezTo>
                    <a:pt x="1929" y="1296"/>
                    <a:pt x="1926" y="1295"/>
                    <a:pt x="1924" y="1295"/>
                  </a:cubicBezTo>
                  <a:cubicBezTo>
                    <a:pt x="1916" y="1295"/>
                    <a:pt x="1907" y="1301"/>
                    <a:pt x="1902" y="1297"/>
                  </a:cubicBezTo>
                  <a:cubicBezTo>
                    <a:pt x="1897" y="1299"/>
                    <a:pt x="1891" y="1299"/>
                    <a:pt x="1886" y="1296"/>
                  </a:cubicBezTo>
                  <a:cubicBezTo>
                    <a:pt x="1883" y="1294"/>
                    <a:pt x="1881" y="1292"/>
                    <a:pt x="1878" y="1290"/>
                  </a:cubicBezTo>
                  <a:cubicBezTo>
                    <a:pt x="1865" y="1289"/>
                    <a:pt x="1853" y="1289"/>
                    <a:pt x="1840" y="1289"/>
                  </a:cubicBezTo>
                  <a:cubicBezTo>
                    <a:pt x="1837" y="1294"/>
                    <a:pt x="1830" y="1293"/>
                    <a:pt x="1827" y="1289"/>
                  </a:cubicBezTo>
                  <a:cubicBezTo>
                    <a:pt x="1789" y="1288"/>
                    <a:pt x="1751" y="1287"/>
                    <a:pt x="1713" y="1286"/>
                  </a:cubicBezTo>
                  <a:cubicBezTo>
                    <a:pt x="1692" y="1285"/>
                    <a:pt x="1670" y="1285"/>
                    <a:pt x="1649" y="1284"/>
                  </a:cubicBezTo>
                  <a:cubicBezTo>
                    <a:pt x="1649" y="1284"/>
                    <a:pt x="1648" y="1284"/>
                    <a:pt x="1648" y="1284"/>
                  </a:cubicBezTo>
                  <a:cubicBezTo>
                    <a:pt x="1647" y="1287"/>
                    <a:pt x="1644" y="1286"/>
                    <a:pt x="1643" y="1284"/>
                  </a:cubicBezTo>
                  <a:cubicBezTo>
                    <a:pt x="1643" y="1283"/>
                    <a:pt x="1642" y="1283"/>
                    <a:pt x="1641" y="1283"/>
                  </a:cubicBezTo>
                  <a:cubicBezTo>
                    <a:pt x="1641" y="1284"/>
                    <a:pt x="1641" y="1285"/>
                    <a:pt x="1641" y="1285"/>
                  </a:cubicBezTo>
                  <a:cubicBezTo>
                    <a:pt x="1637" y="1294"/>
                    <a:pt x="1629" y="1302"/>
                    <a:pt x="1623" y="1309"/>
                  </a:cubicBezTo>
                  <a:cubicBezTo>
                    <a:pt x="1618" y="1315"/>
                    <a:pt x="1613" y="1322"/>
                    <a:pt x="1608" y="1327"/>
                  </a:cubicBezTo>
                  <a:cubicBezTo>
                    <a:pt x="1611" y="1327"/>
                    <a:pt x="1615" y="1327"/>
                    <a:pt x="1619" y="1328"/>
                  </a:cubicBezTo>
                  <a:cubicBezTo>
                    <a:pt x="1621" y="1326"/>
                    <a:pt x="1623" y="1325"/>
                    <a:pt x="1625" y="1323"/>
                  </a:cubicBezTo>
                  <a:cubicBezTo>
                    <a:pt x="1626" y="1322"/>
                    <a:pt x="1628" y="1324"/>
                    <a:pt x="1627" y="1325"/>
                  </a:cubicBezTo>
                  <a:cubicBezTo>
                    <a:pt x="1626" y="1326"/>
                    <a:pt x="1625" y="1327"/>
                    <a:pt x="1624" y="1328"/>
                  </a:cubicBezTo>
                  <a:cubicBezTo>
                    <a:pt x="1634" y="1329"/>
                    <a:pt x="1645" y="1330"/>
                    <a:pt x="1655" y="1331"/>
                  </a:cubicBezTo>
                  <a:cubicBezTo>
                    <a:pt x="1682" y="1334"/>
                    <a:pt x="1710" y="1336"/>
                    <a:pt x="1737" y="1339"/>
                  </a:cubicBezTo>
                  <a:cubicBezTo>
                    <a:pt x="1787" y="1343"/>
                    <a:pt x="1837" y="1348"/>
                    <a:pt x="1886" y="1356"/>
                  </a:cubicBezTo>
                  <a:cubicBezTo>
                    <a:pt x="1886" y="1356"/>
                    <a:pt x="1886" y="1356"/>
                    <a:pt x="1886" y="1355"/>
                  </a:cubicBezTo>
                  <a:cubicBezTo>
                    <a:pt x="1885" y="1354"/>
                    <a:pt x="1887" y="1353"/>
                    <a:pt x="1888" y="1354"/>
                  </a:cubicBezTo>
                  <a:cubicBezTo>
                    <a:pt x="1898" y="1358"/>
                    <a:pt x="1913" y="1356"/>
                    <a:pt x="1924" y="1356"/>
                  </a:cubicBezTo>
                  <a:cubicBezTo>
                    <a:pt x="1934" y="1356"/>
                    <a:pt x="1945" y="1356"/>
                    <a:pt x="1956" y="1356"/>
                  </a:cubicBezTo>
                  <a:cubicBezTo>
                    <a:pt x="1956" y="1356"/>
                    <a:pt x="1956" y="1356"/>
                    <a:pt x="1956" y="1356"/>
                  </a:cubicBezTo>
                  <a:cubicBezTo>
                    <a:pt x="1957" y="1356"/>
                    <a:pt x="1959" y="1356"/>
                    <a:pt x="1959" y="1358"/>
                  </a:cubicBezTo>
                  <a:cubicBezTo>
                    <a:pt x="1960" y="1360"/>
                    <a:pt x="1959" y="1363"/>
                    <a:pt x="1956" y="1363"/>
                  </a:cubicBezTo>
                  <a:cubicBezTo>
                    <a:pt x="1956" y="1363"/>
                    <a:pt x="1955" y="1363"/>
                    <a:pt x="1955" y="1363"/>
                  </a:cubicBezTo>
                  <a:cubicBezTo>
                    <a:pt x="1945" y="1376"/>
                    <a:pt x="1934" y="1389"/>
                    <a:pt x="1922" y="1399"/>
                  </a:cubicBezTo>
                  <a:cubicBezTo>
                    <a:pt x="1993" y="1409"/>
                    <a:pt x="2064" y="1422"/>
                    <a:pt x="2137" y="1420"/>
                  </a:cubicBezTo>
                  <a:cubicBezTo>
                    <a:pt x="2138" y="1420"/>
                    <a:pt x="2138" y="1421"/>
                    <a:pt x="2137" y="1421"/>
                  </a:cubicBezTo>
                  <a:cubicBezTo>
                    <a:pt x="2021" y="1433"/>
                    <a:pt x="1909" y="1388"/>
                    <a:pt x="1794" y="1391"/>
                  </a:cubicBezTo>
                  <a:cubicBezTo>
                    <a:pt x="1792" y="1394"/>
                    <a:pt x="1790" y="1396"/>
                    <a:pt x="1788" y="1398"/>
                  </a:cubicBezTo>
                  <a:cubicBezTo>
                    <a:pt x="1786" y="1401"/>
                    <a:pt x="1783" y="1404"/>
                    <a:pt x="1779" y="1406"/>
                  </a:cubicBezTo>
                  <a:cubicBezTo>
                    <a:pt x="1768" y="1418"/>
                    <a:pt x="1756" y="1430"/>
                    <a:pt x="1745" y="1442"/>
                  </a:cubicBezTo>
                  <a:cubicBezTo>
                    <a:pt x="1737" y="1452"/>
                    <a:pt x="1729" y="1462"/>
                    <a:pt x="1721" y="1472"/>
                  </a:cubicBezTo>
                  <a:cubicBezTo>
                    <a:pt x="1773" y="1468"/>
                    <a:pt x="1827" y="1481"/>
                    <a:pt x="1877" y="1491"/>
                  </a:cubicBezTo>
                  <a:cubicBezTo>
                    <a:pt x="1906" y="1496"/>
                    <a:pt x="1935" y="1502"/>
                    <a:pt x="1964" y="1506"/>
                  </a:cubicBezTo>
                  <a:cubicBezTo>
                    <a:pt x="1991" y="1510"/>
                    <a:pt x="2019" y="1511"/>
                    <a:pt x="2046" y="1512"/>
                  </a:cubicBezTo>
                  <a:cubicBezTo>
                    <a:pt x="2047" y="1512"/>
                    <a:pt x="2047" y="1512"/>
                    <a:pt x="2047" y="1512"/>
                  </a:cubicBezTo>
                  <a:cubicBezTo>
                    <a:pt x="2074" y="1482"/>
                    <a:pt x="2104" y="1452"/>
                    <a:pt x="2134" y="1425"/>
                  </a:cubicBezTo>
                  <a:cubicBezTo>
                    <a:pt x="2135" y="1425"/>
                    <a:pt x="2136" y="1426"/>
                    <a:pt x="2135" y="1426"/>
                  </a:cubicBezTo>
                  <a:cubicBezTo>
                    <a:pt x="2110" y="1456"/>
                    <a:pt x="2081" y="1486"/>
                    <a:pt x="2052" y="1512"/>
                  </a:cubicBezTo>
                  <a:cubicBezTo>
                    <a:pt x="2054" y="1512"/>
                    <a:pt x="2056" y="1512"/>
                    <a:pt x="2058" y="1512"/>
                  </a:cubicBezTo>
                  <a:cubicBezTo>
                    <a:pt x="2059" y="1512"/>
                    <a:pt x="2059" y="1514"/>
                    <a:pt x="2058" y="1514"/>
                  </a:cubicBezTo>
                  <a:cubicBezTo>
                    <a:pt x="2055" y="1514"/>
                    <a:pt x="2052" y="1515"/>
                    <a:pt x="2049" y="1515"/>
                  </a:cubicBezTo>
                  <a:cubicBezTo>
                    <a:pt x="2048" y="1515"/>
                    <a:pt x="2048" y="1515"/>
                    <a:pt x="2047" y="1515"/>
                  </a:cubicBezTo>
                  <a:cubicBezTo>
                    <a:pt x="2016" y="1518"/>
                    <a:pt x="1984" y="1514"/>
                    <a:pt x="1952" y="1509"/>
                  </a:cubicBezTo>
                  <a:cubicBezTo>
                    <a:pt x="1951" y="1514"/>
                    <a:pt x="1949" y="1518"/>
                    <a:pt x="1947" y="1522"/>
                  </a:cubicBezTo>
                  <a:cubicBezTo>
                    <a:pt x="1945" y="1528"/>
                    <a:pt x="1943" y="1533"/>
                    <a:pt x="1940" y="1538"/>
                  </a:cubicBezTo>
                  <a:cubicBezTo>
                    <a:pt x="1939" y="1540"/>
                    <a:pt x="1936" y="1539"/>
                    <a:pt x="1936" y="1537"/>
                  </a:cubicBezTo>
                  <a:cubicBezTo>
                    <a:pt x="1937" y="1535"/>
                    <a:pt x="1937" y="1534"/>
                    <a:pt x="1937" y="1533"/>
                  </a:cubicBezTo>
                  <a:cubicBezTo>
                    <a:pt x="1914" y="1530"/>
                    <a:pt x="1892" y="1535"/>
                    <a:pt x="1869" y="1538"/>
                  </a:cubicBezTo>
                  <a:cubicBezTo>
                    <a:pt x="1845" y="1541"/>
                    <a:pt x="1820" y="1540"/>
                    <a:pt x="1796" y="1538"/>
                  </a:cubicBezTo>
                  <a:cubicBezTo>
                    <a:pt x="1748" y="1534"/>
                    <a:pt x="1699" y="1528"/>
                    <a:pt x="1653" y="1517"/>
                  </a:cubicBezTo>
                  <a:cubicBezTo>
                    <a:pt x="1651" y="1517"/>
                    <a:pt x="1651" y="1516"/>
                    <a:pt x="1651" y="1515"/>
                  </a:cubicBezTo>
                  <a:cubicBezTo>
                    <a:pt x="1651" y="1514"/>
                    <a:pt x="1651" y="1514"/>
                    <a:pt x="1651" y="1514"/>
                  </a:cubicBezTo>
                  <a:cubicBezTo>
                    <a:pt x="1650" y="1514"/>
                    <a:pt x="1649" y="1514"/>
                    <a:pt x="1647" y="1513"/>
                  </a:cubicBezTo>
                  <a:cubicBezTo>
                    <a:pt x="1646" y="1513"/>
                    <a:pt x="1645" y="1512"/>
                    <a:pt x="1646" y="1510"/>
                  </a:cubicBezTo>
                  <a:cubicBezTo>
                    <a:pt x="1646" y="1508"/>
                    <a:pt x="1649" y="1505"/>
                    <a:pt x="1651" y="1505"/>
                  </a:cubicBezTo>
                  <a:cubicBezTo>
                    <a:pt x="1651" y="1505"/>
                    <a:pt x="1651" y="1505"/>
                    <a:pt x="1651" y="1504"/>
                  </a:cubicBezTo>
                  <a:cubicBezTo>
                    <a:pt x="1651" y="1503"/>
                    <a:pt x="1653" y="1504"/>
                    <a:pt x="1653" y="1504"/>
                  </a:cubicBezTo>
                  <a:cubicBezTo>
                    <a:pt x="1653" y="1505"/>
                    <a:pt x="1653" y="1505"/>
                    <a:pt x="1653" y="1506"/>
                  </a:cubicBezTo>
                  <a:cubicBezTo>
                    <a:pt x="1654" y="1506"/>
                    <a:pt x="1654" y="1507"/>
                    <a:pt x="1654" y="1507"/>
                  </a:cubicBezTo>
                  <a:cubicBezTo>
                    <a:pt x="1654" y="1507"/>
                    <a:pt x="1654" y="1508"/>
                    <a:pt x="1654" y="1508"/>
                  </a:cubicBezTo>
                  <a:cubicBezTo>
                    <a:pt x="1667" y="1483"/>
                    <a:pt x="1679" y="1457"/>
                    <a:pt x="1691" y="1432"/>
                  </a:cubicBezTo>
                  <a:cubicBezTo>
                    <a:pt x="1692" y="1431"/>
                    <a:pt x="1693" y="1432"/>
                    <a:pt x="1693" y="1432"/>
                  </a:cubicBezTo>
                  <a:cubicBezTo>
                    <a:pt x="1684" y="1458"/>
                    <a:pt x="1672" y="1483"/>
                    <a:pt x="1659" y="1506"/>
                  </a:cubicBezTo>
                  <a:cubicBezTo>
                    <a:pt x="1659" y="1506"/>
                    <a:pt x="1659" y="1506"/>
                    <a:pt x="1659" y="1506"/>
                  </a:cubicBezTo>
                  <a:cubicBezTo>
                    <a:pt x="1660" y="1508"/>
                    <a:pt x="1661" y="1511"/>
                    <a:pt x="1662" y="1512"/>
                  </a:cubicBezTo>
                  <a:cubicBezTo>
                    <a:pt x="1663" y="1512"/>
                    <a:pt x="1663" y="1513"/>
                    <a:pt x="1663" y="1513"/>
                  </a:cubicBezTo>
                  <a:cubicBezTo>
                    <a:pt x="1662" y="1513"/>
                    <a:pt x="1662" y="1514"/>
                    <a:pt x="1662" y="1514"/>
                  </a:cubicBezTo>
                  <a:cubicBezTo>
                    <a:pt x="1710" y="1519"/>
                    <a:pt x="1756" y="1530"/>
                    <a:pt x="1803" y="1534"/>
                  </a:cubicBezTo>
                  <a:cubicBezTo>
                    <a:pt x="1828" y="1536"/>
                    <a:pt x="1852" y="1536"/>
                    <a:pt x="1876" y="1533"/>
                  </a:cubicBezTo>
                  <a:cubicBezTo>
                    <a:pt x="1897" y="1530"/>
                    <a:pt x="1917" y="1528"/>
                    <a:pt x="1938" y="1531"/>
                  </a:cubicBezTo>
                  <a:cubicBezTo>
                    <a:pt x="1939" y="1527"/>
                    <a:pt x="1941" y="1524"/>
                    <a:pt x="1943" y="1521"/>
                  </a:cubicBezTo>
                  <a:cubicBezTo>
                    <a:pt x="1944" y="1517"/>
                    <a:pt x="1946" y="1512"/>
                    <a:pt x="1948" y="1508"/>
                  </a:cubicBezTo>
                  <a:cubicBezTo>
                    <a:pt x="1929" y="1505"/>
                    <a:pt x="1909" y="1501"/>
                    <a:pt x="1890" y="1498"/>
                  </a:cubicBezTo>
                  <a:cubicBezTo>
                    <a:pt x="1859" y="1492"/>
                    <a:pt x="1828" y="1486"/>
                    <a:pt x="1797" y="1482"/>
                  </a:cubicBezTo>
                  <a:cubicBezTo>
                    <a:pt x="1770" y="1479"/>
                    <a:pt x="1743" y="1479"/>
                    <a:pt x="1716" y="1479"/>
                  </a:cubicBezTo>
                  <a:cubicBezTo>
                    <a:pt x="1715" y="1479"/>
                    <a:pt x="1714" y="1480"/>
                    <a:pt x="1714" y="1481"/>
                  </a:cubicBezTo>
                  <a:cubicBezTo>
                    <a:pt x="1712" y="1483"/>
                    <a:pt x="1709" y="1481"/>
                    <a:pt x="1710" y="1479"/>
                  </a:cubicBezTo>
                  <a:cubicBezTo>
                    <a:pt x="1709" y="1480"/>
                    <a:pt x="1707" y="1481"/>
                    <a:pt x="1705" y="1480"/>
                  </a:cubicBezTo>
                  <a:cubicBezTo>
                    <a:pt x="1704" y="1480"/>
                    <a:pt x="1703" y="1480"/>
                    <a:pt x="1703" y="1479"/>
                  </a:cubicBezTo>
                  <a:cubicBezTo>
                    <a:pt x="1702" y="1477"/>
                    <a:pt x="1702" y="1476"/>
                    <a:pt x="1704" y="1475"/>
                  </a:cubicBezTo>
                  <a:cubicBezTo>
                    <a:pt x="1704" y="1474"/>
                    <a:pt x="1706" y="1474"/>
                    <a:pt x="1706" y="1474"/>
                  </a:cubicBezTo>
                  <a:cubicBezTo>
                    <a:pt x="1707" y="1474"/>
                    <a:pt x="1707" y="1475"/>
                    <a:pt x="1707" y="1475"/>
                  </a:cubicBezTo>
                  <a:cubicBezTo>
                    <a:pt x="1707" y="1474"/>
                    <a:pt x="1708" y="1473"/>
                    <a:pt x="1709" y="1473"/>
                  </a:cubicBezTo>
                  <a:cubicBezTo>
                    <a:pt x="1709" y="1473"/>
                    <a:pt x="1709" y="1473"/>
                    <a:pt x="1710" y="1473"/>
                  </a:cubicBezTo>
                  <a:cubicBezTo>
                    <a:pt x="1714" y="1468"/>
                    <a:pt x="1720" y="1461"/>
                    <a:pt x="1722" y="1460"/>
                  </a:cubicBezTo>
                  <a:cubicBezTo>
                    <a:pt x="1722" y="1459"/>
                    <a:pt x="1723" y="1458"/>
                    <a:pt x="1724" y="1457"/>
                  </a:cubicBezTo>
                  <a:cubicBezTo>
                    <a:pt x="1733" y="1444"/>
                    <a:pt x="1743" y="1432"/>
                    <a:pt x="1754" y="1420"/>
                  </a:cubicBezTo>
                  <a:cubicBezTo>
                    <a:pt x="1733" y="1421"/>
                    <a:pt x="1711" y="1421"/>
                    <a:pt x="1690" y="1422"/>
                  </a:cubicBezTo>
                  <a:cubicBezTo>
                    <a:pt x="1689" y="1424"/>
                    <a:pt x="1688" y="1427"/>
                    <a:pt x="1686" y="1429"/>
                  </a:cubicBezTo>
                  <a:cubicBezTo>
                    <a:pt x="1687" y="1430"/>
                    <a:pt x="1687" y="1430"/>
                    <a:pt x="1687" y="1430"/>
                  </a:cubicBezTo>
                  <a:cubicBezTo>
                    <a:pt x="1689" y="1430"/>
                    <a:pt x="1688" y="1432"/>
                    <a:pt x="1687" y="1432"/>
                  </a:cubicBezTo>
                  <a:cubicBezTo>
                    <a:pt x="1686" y="1432"/>
                    <a:pt x="1686" y="1432"/>
                    <a:pt x="1685" y="1432"/>
                  </a:cubicBezTo>
                  <a:cubicBezTo>
                    <a:pt x="1672" y="1458"/>
                    <a:pt x="1653" y="1483"/>
                    <a:pt x="1645" y="1511"/>
                  </a:cubicBezTo>
                  <a:cubicBezTo>
                    <a:pt x="1645" y="1514"/>
                    <a:pt x="1641" y="1513"/>
                    <a:pt x="1642" y="1510"/>
                  </a:cubicBezTo>
                  <a:cubicBezTo>
                    <a:pt x="1645" y="1495"/>
                    <a:pt x="1653" y="1482"/>
                    <a:pt x="1661" y="1469"/>
                  </a:cubicBezTo>
                  <a:cubicBezTo>
                    <a:pt x="1667" y="1457"/>
                    <a:pt x="1674" y="1443"/>
                    <a:pt x="1682" y="1431"/>
                  </a:cubicBezTo>
                  <a:cubicBezTo>
                    <a:pt x="1654" y="1425"/>
                    <a:pt x="1627" y="1424"/>
                    <a:pt x="1599" y="1421"/>
                  </a:cubicBezTo>
                  <a:cubicBezTo>
                    <a:pt x="1588" y="1420"/>
                    <a:pt x="1577" y="1419"/>
                    <a:pt x="1565" y="1416"/>
                  </a:cubicBezTo>
                  <a:cubicBezTo>
                    <a:pt x="1560" y="1415"/>
                    <a:pt x="1549" y="1414"/>
                    <a:pt x="1541" y="1411"/>
                  </a:cubicBezTo>
                  <a:cubicBezTo>
                    <a:pt x="1540" y="1412"/>
                    <a:pt x="1539" y="1412"/>
                    <a:pt x="1537" y="1411"/>
                  </a:cubicBezTo>
                  <a:cubicBezTo>
                    <a:pt x="1537" y="1411"/>
                    <a:pt x="1536" y="1411"/>
                    <a:pt x="1536" y="1411"/>
                  </a:cubicBezTo>
                  <a:cubicBezTo>
                    <a:pt x="1534" y="1410"/>
                    <a:pt x="1534" y="1408"/>
                    <a:pt x="1534" y="1407"/>
                  </a:cubicBezTo>
                  <a:cubicBezTo>
                    <a:pt x="1534" y="1407"/>
                    <a:pt x="1534" y="1407"/>
                    <a:pt x="1534" y="1407"/>
                  </a:cubicBezTo>
                  <a:cubicBezTo>
                    <a:pt x="1533" y="1406"/>
                    <a:pt x="1533" y="1405"/>
                    <a:pt x="1532" y="1405"/>
                  </a:cubicBezTo>
                  <a:cubicBezTo>
                    <a:pt x="1532" y="1405"/>
                    <a:pt x="1532" y="1405"/>
                    <a:pt x="1531" y="1405"/>
                  </a:cubicBezTo>
                  <a:cubicBezTo>
                    <a:pt x="1531" y="1406"/>
                    <a:pt x="1529" y="1407"/>
                    <a:pt x="1527" y="1406"/>
                  </a:cubicBezTo>
                  <a:cubicBezTo>
                    <a:pt x="1527" y="1406"/>
                    <a:pt x="1526" y="1406"/>
                    <a:pt x="1525" y="1405"/>
                  </a:cubicBezTo>
                  <a:cubicBezTo>
                    <a:pt x="1524" y="1405"/>
                    <a:pt x="1523" y="1402"/>
                    <a:pt x="1524" y="1401"/>
                  </a:cubicBezTo>
                  <a:cubicBezTo>
                    <a:pt x="1525" y="1400"/>
                    <a:pt x="1525" y="1400"/>
                    <a:pt x="1525" y="1399"/>
                  </a:cubicBezTo>
                  <a:cubicBezTo>
                    <a:pt x="1526" y="1397"/>
                    <a:pt x="1528" y="1397"/>
                    <a:pt x="1530" y="1398"/>
                  </a:cubicBezTo>
                  <a:cubicBezTo>
                    <a:pt x="1531" y="1398"/>
                    <a:pt x="1532" y="1399"/>
                    <a:pt x="1533" y="1399"/>
                  </a:cubicBezTo>
                  <a:cubicBezTo>
                    <a:pt x="1558" y="1376"/>
                    <a:pt x="1584" y="1356"/>
                    <a:pt x="1611" y="1334"/>
                  </a:cubicBezTo>
                  <a:cubicBezTo>
                    <a:pt x="1607" y="1334"/>
                    <a:pt x="1604" y="1335"/>
                    <a:pt x="1600" y="1335"/>
                  </a:cubicBezTo>
                  <a:cubicBezTo>
                    <a:pt x="1599" y="1335"/>
                    <a:pt x="1599" y="1336"/>
                    <a:pt x="1598" y="1337"/>
                  </a:cubicBezTo>
                  <a:cubicBezTo>
                    <a:pt x="1597" y="1337"/>
                    <a:pt x="1595" y="1337"/>
                    <a:pt x="1595" y="1335"/>
                  </a:cubicBezTo>
                  <a:cubicBezTo>
                    <a:pt x="1593" y="1336"/>
                    <a:pt x="1591" y="1336"/>
                    <a:pt x="1590" y="1336"/>
                  </a:cubicBezTo>
                  <a:cubicBezTo>
                    <a:pt x="1589" y="1336"/>
                    <a:pt x="1588" y="1336"/>
                    <a:pt x="1588" y="1336"/>
                  </a:cubicBezTo>
                  <a:cubicBezTo>
                    <a:pt x="1588" y="1336"/>
                    <a:pt x="1588" y="1336"/>
                    <a:pt x="1587" y="1337"/>
                  </a:cubicBezTo>
                  <a:cubicBezTo>
                    <a:pt x="1585" y="1338"/>
                    <a:pt x="1583" y="1336"/>
                    <a:pt x="1584" y="1334"/>
                  </a:cubicBezTo>
                  <a:cubicBezTo>
                    <a:pt x="1592" y="1324"/>
                    <a:pt x="1600" y="1316"/>
                    <a:pt x="1609" y="1308"/>
                  </a:cubicBezTo>
                  <a:cubicBezTo>
                    <a:pt x="1615" y="1301"/>
                    <a:pt x="1626" y="1292"/>
                    <a:pt x="1632" y="1283"/>
                  </a:cubicBezTo>
                  <a:cubicBezTo>
                    <a:pt x="1631" y="1283"/>
                    <a:pt x="1630" y="1283"/>
                    <a:pt x="1629" y="1283"/>
                  </a:cubicBezTo>
                  <a:cubicBezTo>
                    <a:pt x="1613" y="1282"/>
                    <a:pt x="1597" y="1282"/>
                    <a:pt x="1581" y="1281"/>
                  </a:cubicBezTo>
                  <a:cubicBezTo>
                    <a:pt x="1580" y="1282"/>
                    <a:pt x="1578" y="1283"/>
                    <a:pt x="1577" y="1284"/>
                  </a:cubicBezTo>
                  <a:cubicBezTo>
                    <a:pt x="1575" y="1286"/>
                    <a:pt x="1573" y="1284"/>
                    <a:pt x="1575" y="1282"/>
                  </a:cubicBezTo>
                  <a:cubicBezTo>
                    <a:pt x="1575" y="1282"/>
                    <a:pt x="1575" y="1281"/>
                    <a:pt x="1575" y="1281"/>
                  </a:cubicBezTo>
                  <a:cubicBezTo>
                    <a:pt x="1570" y="1281"/>
                    <a:pt x="1565" y="1280"/>
                    <a:pt x="1560" y="1280"/>
                  </a:cubicBezTo>
                  <a:cubicBezTo>
                    <a:pt x="1562" y="1288"/>
                    <a:pt x="1561" y="1295"/>
                    <a:pt x="1556" y="1301"/>
                  </a:cubicBezTo>
                  <a:cubicBezTo>
                    <a:pt x="1555" y="1302"/>
                    <a:pt x="1553" y="1303"/>
                    <a:pt x="1552" y="1303"/>
                  </a:cubicBezTo>
                  <a:cubicBezTo>
                    <a:pt x="1552" y="1304"/>
                    <a:pt x="1551" y="1305"/>
                    <a:pt x="1550" y="1306"/>
                  </a:cubicBezTo>
                  <a:cubicBezTo>
                    <a:pt x="1545" y="1309"/>
                    <a:pt x="1539" y="1313"/>
                    <a:pt x="1533" y="1313"/>
                  </a:cubicBezTo>
                  <a:cubicBezTo>
                    <a:pt x="1532" y="1313"/>
                    <a:pt x="1531" y="1313"/>
                    <a:pt x="1531" y="1313"/>
                  </a:cubicBezTo>
                  <a:cubicBezTo>
                    <a:pt x="1526" y="1317"/>
                    <a:pt x="1516" y="1317"/>
                    <a:pt x="1510" y="1314"/>
                  </a:cubicBezTo>
                  <a:cubicBezTo>
                    <a:pt x="1508" y="1314"/>
                    <a:pt x="1506" y="1313"/>
                    <a:pt x="1504" y="1313"/>
                  </a:cubicBezTo>
                  <a:cubicBezTo>
                    <a:pt x="1498" y="1310"/>
                    <a:pt x="1494" y="1306"/>
                    <a:pt x="1489" y="1302"/>
                  </a:cubicBezTo>
                  <a:cubicBezTo>
                    <a:pt x="1489" y="1303"/>
                    <a:pt x="1488" y="1305"/>
                    <a:pt x="1485" y="1307"/>
                  </a:cubicBezTo>
                  <a:cubicBezTo>
                    <a:pt x="1477" y="1314"/>
                    <a:pt x="1468" y="1304"/>
                    <a:pt x="1461" y="1300"/>
                  </a:cubicBezTo>
                  <a:cubicBezTo>
                    <a:pt x="1448" y="1292"/>
                    <a:pt x="1434" y="1282"/>
                    <a:pt x="1418" y="1282"/>
                  </a:cubicBezTo>
                  <a:cubicBezTo>
                    <a:pt x="1389" y="1283"/>
                    <a:pt x="1357" y="1290"/>
                    <a:pt x="1329" y="1277"/>
                  </a:cubicBezTo>
                  <a:cubicBezTo>
                    <a:pt x="1325" y="1275"/>
                    <a:pt x="1322" y="1273"/>
                    <a:pt x="1319" y="1270"/>
                  </a:cubicBezTo>
                  <a:cubicBezTo>
                    <a:pt x="1319" y="1270"/>
                    <a:pt x="1318" y="1270"/>
                    <a:pt x="1318" y="1270"/>
                  </a:cubicBezTo>
                  <a:cubicBezTo>
                    <a:pt x="1306" y="1267"/>
                    <a:pt x="1298" y="1270"/>
                    <a:pt x="1287" y="1271"/>
                  </a:cubicBezTo>
                  <a:cubicBezTo>
                    <a:pt x="1284" y="1271"/>
                    <a:pt x="1281" y="1272"/>
                    <a:pt x="1279" y="1272"/>
                  </a:cubicBezTo>
                  <a:cubicBezTo>
                    <a:pt x="1272" y="1276"/>
                    <a:pt x="1265" y="1280"/>
                    <a:pt x="1257" y="1283"/>
                  </a:cubicBezTo>
                  <a:cubicBezTo>
                    <a:pt x="1260" y="1285"/>
                    <a:pt x="1261" y="1287"/>
                    <a:pt x="1263" y="1289"/>
                  </a:cubicBezTo>
                  <a:cubicBezTo>
                    <a:pt x="1263" y="1289"/>
                    <a:pt x="1263" y="1289"/>
                    <a:pt x="1263" y="1289"/>
                  </a:cubicBezTo>
                  <a:cubicBezTo>
                    <a:pt x="1315" y="1294"/>
                    <a:pt x="1366" y="1305"/>
                    <a:pt x="1418" y="1314"/>
                  </a:cubicBezTo>
                  <a:cubicBezTo>
                    <a:pt x="1420" y="1314"/>
                    <a:pt x="1419" y="1318"/>
                    <a:pt x="1417" y="1318"/>
                  </a:cubicBezTo>
                  <a:cubicBezTo>
                    <a:pt x="1366" y="1310"/>
                    <a:pt x="1315" y="1304"/>
                    <a:pt x="1265" y="1292"/>
                  </a:cubicBezTo>
                  <a:cubicBezTo>
                    <a:pt x="1267" y="1296"/>
                    <a:pt x="1268" y="1300"/>
                    <a:pt x="1267" y="1303"/>
                  </a:cubicBezTo>
                  <a:cubicBezTo>
                    <a:pt x="1264" y="1307"/>
                    <a:pt x="1258" y="1310"/>
                    <a:pt x="1253" y="1311"/>
                  </a:cubicBezTo>
                  <a:cubicBezTo>
                    <a:pt x="1253" y="1311"/>
                    <a:pt x="1253" y="1311"/>
                    <a:pt x="1253" y="1311"/>
                  </a:cubicBezTo>
                  <a:cubicBezTo>
                    <a:pt x="1256" y="1314"/>
                    <a:pt x="1259" y="1317"/>
                    <a:pt x="1262" y="1320"/>
                  </a:cubicBezTo>
                  <a:cubicBezTo>
                    <a:pt x="1263" y="1321"/>
                    <a:pt x="1263" y="1322"/>
                    <a:pt x="1263" y="1323"/>
                  </a:cubicBezTo>
                  <a:cubicBezTo>
                    <a:pt x="1267" y="1326"/>
                    <a:pt x="1270" y="1330"/>
                    <a:pt x="1267" y="1336"/>
                  </a:cubicBezTo>
                  <a:cubicBezTo>
                    <a:pt x="1264" y="1342"/>
                    <a:pt x="1258" y="1343"/>
                    <a:pt x="1252" y="1343"/>
                  </a:cubicBezTo>
                  <a:cubicBezTo>
                    <a:pt x="1252" y="1344"/>
                    <a:pt x="1251" y="1344"/>
                    <a:pt x="1250" y="1345"/>
                  </a:cubicBezTo>
                  <a:cubicBezTo>
                    <a:pt x="1247" y="1346"/>
                    <a:pt x="1246" y="1346"/>
                    <a:pt x="1244" y="1346"/>
                  </a:cubicBezTo>
                  <a:cubicBezTo>
                    <a:pt x="1243" y="1346"/>
                    <a:pt x="1243" y="1347"/>
                    <a:pt x="1243" y="1347"/>
                  </a:cubicBezTo>
                  <a:cubicBezTo>
                    <a:pt x="1235" y="1354"/>
                    <a:pt x="1221" y="1349"/>
                    <a:pt x="1212" y="1347"/>
                  </a:cubicBezTo>
                  <a:cubicBezTo>
                    <a:pt x="1200" y="1345"/>
                    <a:pt x="1189" y="1342"/>
                    <a:pt x="1179" y="1337"/>
                  </a:cubicBezTo>
                  <a:cubicBezTo>
                    <a:pt x="1163" y="1337"/>
                    <a:pt x="1147" y="1338"/>
                    <a:pt x="1133" y="1341"/>
                  </a:cubicBezTo>
                  <a:cubicBezTo>
                    <a:pt x="1124" y="1344"/>
                    <a:pt x="1116" y="1348"/>
                    <a:pt x="1108" y="1351"/>
                  </a:cubicBezTo>
                  <a:cubicBezTo>
                    <a:pt x="1168" y="1355"/>
                    <a:pt x="1230" y="1373"/>
                    <a:pt x="1286" y="1389"/>
                  </a:cubicBezTo>
                  <a:cubicBezTo>
                    <a:pt x="1290" y="1390"/>
                    <a:pt x="1289" y="1394"/>
                    <a:pt x="1287" y="1395"/>
                  </a:cubicBezTo>
                  <a:cubicBezTo>
                    <a:pt x="1336" y="1393"/>
                    <a:pt x="1379" y="1347"/>
                    <a:pt x="1416" y="1319"/>
                  </a:cubicBezTo>
                  <a:cubicBezTo>
                    <a:pt x="1417" y="1318"/>
                    <a:pt x="1419" y="1320"/>
                    <a:pt x="1417" y="1321"/>
                  </a:cubicBezTo>
                  <a:cubicBezTo>
                    <a:pt x="1394" y="1339"/>
                    <a:pt x="1372" y="1359"/>
                    <a:pt x="1348" y="1376"/>
                  </a:cubicBezTo>
                  <a:cubicBezTo>
                    <a:pt x="1339" y="1382"/>
                    <a:pt x="1329" y="1388"/>
                    <a:pt x="1319" y="1392"/>
                  </a:cubicBezTo>
                  <a:cubicBezTo>
                    <a:pt x="1314" y="1394"/>
                    <a:pt x="1300" y="1400"/>
                    <a:pt x="1291" y="1401"/>
                  </a:cubicBezTo>
                  <a:cubicBezTo>
                    <a:pt x="1294" y="1401"/>
                    <a:pt x="1296" y="1402"/>
                    <a:pt x="1299" y="1403"/>
                  </a:cubicBezTo>
                  <a:cubicBezTo>
                    <a:pt x="1300" y="1404"/>
                    <a:pt x="1299" y="1406"/>
                    <a:pt x="1298" y="1405"/>
                  </a:cubicBezTo>
                  <a:cubicBezTo>
                    <a:pt x="1294" y="1404"/>
                    <a:pt x="1290" y="1403"/>
                    <a:pt x="1286" y="1402"/>
                  </a:cubicBezTo>
                  <a:cubicBezTo>
                    <a:pt x="1286" y="1402"/>
                    <a:pt x="1285" y="1403"/>
                    <a:pt x="1285" y="1403"/>
                  </a:cubicBezTo>
                  <a:cubicBezTo>
                    <a:pt x="1284" y="1402"/>
                    <a:pt x="1283" y="1402"/>
                    <a:pt x="1282" y="1402"/>
                  </a:cubicBezTo>
                  <a:cubicBezTo>
                    <a:pt x="1281" y="1402"/>
                    <a:pt x="1280" y="1402"/>
                    <a:pt x="1280" y="1401"/>
                  </a:cubicBezTo>
                  <a:cubicBezTo>
                    <a:pt x="1266" y="1399"/>
                    <a:pt x="1252" y="1399"/>
                    <a:pt x="1238" y="1398"/>
                  </a:cubicBezTo>
                  <a:cubicBezTo>
                    <a:pt x="1222" y="1396"/>
                    <a:pt x="1205" y="1394"/>
                    <a:pt x="1189" y="1390"/>
                  </a:cubicBezTo>
                  <a:cubicBezTo>
                    <a:pt x="1159" y="1384"/>
                    <a:pt x="1122" y="1377"/>
                    <a:pt x="1098" y="1358"/>
                  </a:cubicBezTo>
                  <a:cubicBezTo>
                    <a:pt x="1096" y="1357"/>
                    <a:pt x="1098" y="1354"/>
                    <a:pt x="1100" y="1355"/>
                  </a:cubicBezTo>
                  <a:cubicBezTo>
                    <a:pt x="1130" y="1374"/>
                    <a:pt x="1171" y="1383"/>
                    <a:pt x="1205" y="1389"/>
                  </a:cubicBezTo>
                  <a:cubicBezTo>
                    <a:pt x="1229" y="1394"/>
                    <a:pt x="1255" y="1392"/>
                    <a:pt x="1279" y="1398"/>
                  </a:cubicBezTo>
                  <a:cubicBezTo>
                    <a:pt x="1279" y="1396"/>
                    <a:pt x="1280" y="1395"/>
                    <a:pt x="1281" y="1395"/>
                  </a:cubicBezTo>
                  <a:cubicBezTo>
                    <a:pt x="1282" y="1395"/>
                    <a:pt x="1283" y="1395"/>
                    <a:pt x="1284" y="1395"/>
                  </a:cubicBezTo>
                  <a:cubicBezTo>
                    <a:pt x="1251" y="1386"/>
                    <a:pt x="1218" y="1377"/>
                    <a:pt x="1185" y="1370"/>
                  </a:cubicBezTo>
                  <a:cubicBezTo>
                    <a:pt x="1155" y="1364"/>
                    <a:pt x="1125" y="1360"/>
                    <a:pt x="1095" y="1354"/>
                  </a:cubicBezTo>
                  <a:cubicBezTo>
                    <a:pt x="1094" y="1354"/>
                    <a:pt x="1094" y="1354"/>
                    <a:pt x="1094" y="1354"/>
                  </a:cubicBezTo>
                  <a:cubicBezTo>
                    <a:pt x="1080" y="1354"/>
                    <a:pt x="1065" y="1350"/>
                    <a:pt x="1051" y="1347"/>
                  </a:cubicBezTo>
                  <a:cubicBezTo>
                    <a:pt x="1050" y="1347"/>
                    <a:pt x="1050" y="1347"/>
                    <a:pt x="1049" y="1346"/>
                  </a:cubicBezTo>
                  <a:cubicBezTo>
                    <a:pt x="1048" y="1346"/>
                    <a:pt x="1048" y="1346"/>
                    <a:pt x="1048" y="1346"/>
                  </a:cubicBezTo>
                  <a:cubicBezTo>
                    <a:pt x="1047" y="1346"/>
                    <a:pt x="1046" y="1345"/>
                    <a:pt x="1045" y="1345"/>
                  </a:cubicBezTo>
                  <a:cubicBezTo>
                    <a:pt x="1045" y="1356"/>
                    <a:pt x="1049" y="1365"/>
                    <a:pt x="1044" y="1373"/>
                  </a:cubicBezTo>
                  <a:cubicBezTo>
                    <a:pt x="1045" y="1376"/>
                    <a:pt x="1045" y="1378"/>
                    <a:pt x="1042" y="1379"/>
                  </a:cubicBezTo>
                  <a:cubicBezTo>
                    <a:pt x="1041" y="1379"/>
                    <a:pt x="1040" y="1379"/>
                    <a:pt x="1039" y="1379"/>
                  </a:cubicBezTo>
                  <a:cubicBezTo>
                    <a:pt x="1037" y="1380"/>
                    <a:pt x="1036" y="1380"/>
                    <a:pt x="1034" y="1380"/>
                  </a:cubicBezTo>
                  <a:cubicBezTo>
                    <a:pt x="1008" y="1382"/>
                    <a:pt x="980" y="1377"/>
                    <a:pt x="954" y="1376"/>
                  </a:cubicBezTo>
                  <a:cubicBezTo>
                    <a:pt x="936" y="1375"/>
                    <a:pt x="917" y="1375"/>
                    <a:pt x="898" y="1374"/>
                  </a:cubicBezTo>
                  <a:cubicBezTo>
                    <a:pt x="881" y="1384"/>
                    <a:pt x="862" y="1391"/>
                    <a:pt x="845" y="1398"/>
                  </a:cubicBezTo>
                  <a:cubicBezTo>
                    <a:pt x="828" y="1405"/>
                    <a:pt x="810" y="1414"/>
                    <a:pt x="793" y="1418"/>
                  </a:cubicBezTo>
                  <a:cubicBezTo>
                    <a:pt x="792" y="1418"/>
                    <a:pt x="792" y="1419"/>
                    <a:pt x="792" y="1419"/>
                  </a:cubicBezTo>
                  <a:cubicBezTo>
                    <a:pt x="791" y="1420"/>
                    <a:pt x="791" y="1421"/>
                    <a:pt x="790" y="1421"/>
                  </a:cubicBezTo>
                  <a:cubicBezTo>
                    <a:pt x="790" y="1421"/>
                    <a:pt x="790" y="1421"/>
                    <a:pt x="791" y="1421"/>
                  </a:cubicBezTo>
                  <a:cubicBezTo>
                    <a:pt x="797" y="1426"/>
                    <a:pt x="803" y="1431"/>
                    <a:pt x="809" y="1436"/>
                  </a:cubicBezTo>
                  <a:cubicBezTo>
                    <a:pt x="822" y="1408"/>
                    <a:pt x="904" y="1423"/>
                    <a:pt x="922" y="1423"/>
                  </a:cubicBezTo>
                  <a:cubicBezTo>
                    <a:pt x="988" y="1426"/>
                    <a:pt x="1056" y="1424"/>
                    <a:pt x="1122" y="1431"/>
                  </a:cubicBezTo>
                  <a:cubicBezTo>
                    <a:pt x="1125" y="1432"/>
                    <a:pt x="1125" y="1436"/>
                    <a:pt x="1122" y="1436"/>
                  </a:cubicBezTo>
                  <a:cubicBezTo>
                    <a:pt x="1066" y="1438"/>
                    <a:pt x="1009" y="1433"/>
                    <a:pt x="953" y="1431"/>
                  </a:cubicBezTo>
                  <a:cubicBezTo>
                    <a:pt x="925" y="1430"/>
                    <a:pt x="898" y="1429"/>
                    <a:pt x="870" y="1429"/>
                  </a:cubicBezTo>
                  <a:cubicBezTo>
                    <a:pt x="859" y="1429"/>
                    <a:pt x="848" y="1428"/>
                    <a:pt x="837" y="1430"/>
                  </a:cubicBezTo>
                  <a:cubicBezTo>
                    <a:pt x="828" y="1432"/>
                    <a:pt x="822" y="1436"/>
                    <a:pt x="815" y="1440"/>
                  </a:cubicBezTo>
                  <a:cubicBezTo>
                    <a:pt x="823" y="1447"/>
                    <a:pt x="831" y="1454"/>
                    <a:pt x="840" y="1460"/>
                  </a:cubicBezTo>
                  <a:cubicBezTo>
                    <a:pt x="848" y="1466"/>
                    <a:pt x="860" y="1473"/>
                    <a:pt x="865" y="1482"/>
                  </a:cubicBezTo>
                  <a:cubicBezTo>
                    <a:pt x="875" y="1498"/>
                    <a:pt x="857" y="1515"/>
                    <a:pt x="843" y="1523"/>
                  </a:cubicBezTo>
                  <a:cubicBezTo>
                    <a:pt x="843" y="1527"/>
                    <a:pt x="840" y="1531"/>
                    <a:pt x="835" y="1534"/>
                  </a:cubicBezTo>
                  <a:cubicBezTo>
                    <a:pt x="824" y="1542"/>
                    <a:pt x="812" y="1542"/>
                    <a:pt x="800" y="1538"/>
                  </a:cubicBezTo>
                  <a:cubicBezTo>
                    <a:pt x="800" y="1541"/>
                    <a:pt x="798" y="1546"/>
                    <a:pt x="796" y="1549"/>
                  </a:cubicBezTo>
                  <a:cubicBezTo>
                    <a:pt x="837" y="1561"/>
                    <a:pt x="879" y="1571"/>
                    <a:pt x="921" y="1580"/>
                  </a:cubicBezTo>
                  <a:cubicBezTo>
                    <a:pt x="923" y="1580"/>
                    <a:pt x="922" y="1582"/>
                    <a:pt x="920" y="1582"/>
                  </a:cubicBezTo>
                  <a:cubicBezTo>
                    <a:pt x="877" y="1576"/>
                    <a:pt x="834" y="1566"/>
                    <a:pt x="792" y="1553"/>
                  </a:cubicBezTo>
                  <a:cubicBezTo>
                    <a:pt x="791" y="1554"/>
                    <a:pt x="790" y="1555"/>
                    <a:pt x="790" y="1555"/>
                  </a:cubicBezTo>
                  <a:cubicBezTo>
                    <a:pt x="789" y="1555"/>
                    <a:pt x="789" y="1555"/>
                    <a:pt x="789" y="1555"/>
                  </a:cubicBezTo>
                  <a:cubicBezTo>
                    <a:pt x="806" y="1559"/>
                    <a:pt x="823" y="1563"/>
                    <a:pt x="840" y="1568"/>
                  </a:cubicBezTo>
                  <a:cubicBezTo>
                    <a:pt x="854" y="1571"/>
                    <a:pt x="868" y="1575"/>
                    <a:pt x="882" y="1578"/>
                  </a:cubicBezTo>
                  <a:cubicBezTo>
                    <a:pt x="896" y="1582"/>
                    <a:pt x="913" y="1589"/>
                    <a:pt x="928" y="1585"/>
                  </a:cubicBezTo>
                  <a:cubicBezTo>
                    <a:pt x="928" y="1585"/>
                    <a:pt x="929" y="1584"/>
                    <a:pt x="929" y="1584"/>
                  </a:cubicBezTo>
                  <a:cubicBezTo>
                    <a:pt x="953" y="1555"/>
                    <a:pt x="985" y="1536"/>
                    <a:pt x="1016" y="1517"/>
                  </a:cubicBezTo>
                  <a:cubicBezTo>
                    <a:pt x="1056" y="1492"/>
                    <a:pt x="1093" y="1463"/>
                    <a:pt x="1129" y="1433"/>
                  </a:cubicBezTo>
                  <a:cubicBezTo>
                    <a:pt x="1130" y="1432"/>
                    <a:pt x="1132" y="1434"/>
                    <a:pt x="1130" y="1435"/>
                  </a:cubicBezTo>
                  <a:cubicBezTo>
                    <a:pt x="1099" y="1463"/>
                    <a:pt x="1066" y="1489"/>
                    <a:pt x="1031" y="1513"/>
                  </a:cubicBezTo>
                  <a:cubicBezTo>
                    <a:pt x="997" y="1536"/>
                    <a:pt x="960" y="1555"/>
                    <a:pt x="933" y="1588"/>
                  </a:cubicBezTo>
                  <a:cubicBezTo>
                    <a:pt x="932" y="1589"/>
                    <a:pt x="930" y="1589"/>
                    <a:pt x="929" y="1588"/>
                  </a:cubicBezTo>
                  <a:cubicBezTo>
                    <a:pt x="907" y="1596"/>
                    <a:pt x="875" y="1582"/>
                    <a:pt x="854" y="1577"/>
                  </a:cubicBezTo>
                  <a:cubicBezTo>
                    <a:pt x="823" y="1569"/>
                    <a:pt x="786" y="1564"/>
                    <a:pt x="759" y="1550"/>
                  </a:cubicBezTo>
                  <a:cubicBezTo>
                    <a:pt x="760" y="1551"/>
                    <a:pt x="759" y="1553"/>
                    <a:pt x="758" y="1553"/>
                  </a:cubicBezTo>
                  <a:cubicBezTo>
                    <a:pt x="758" y="1552"/>
                    <a:pt x="758" y="1552"/>
                    <a:pt x="757" y="1552"/>
                  </a:cubicBezTo>
                  <a:cubicBezTo>
                    <a:pt x="753" y="1562"/>
                    <a:pt x="740" y="1564"/>
                    <a:pt x="730" y="1561"/>
                  </a:cubicBezTo>
                  <a:cubicBezTo>
                    <a:pt x="720" y="1559"/>
                    <a:pt x="711" y="1556"/>
                    <a:pt x="700" y="1555"/>
                  </a:cubicBezTo>
                  <a:cubicBezTo>
                    <a:pt x="689" y="1555"/>
                    <a:pt x="677" y="1556"/>
                    <a:pt x="665" y="1555"/>
                  </a:cubicBezTo>
                  <a:cubicBezTo>
                    <a:pt x="653" y="1554"/>
                    <a:pt x="643" y="1544"/>
                    <a:pt x="634" y="1534"/>
                  </a:cubicBezTo>
                  <a:cubicBezTo>
                    <a:pt x="635" y="1537"/>
                    <a:pt x="635" y="1539"/>
                    <a:pt x="634" y="1542"/>
                  </a:cubicBezTo>
                  <a:cubicBezTo>
                    <a:pt x="629" y="1554"/>
                    <a:pt x="608" y="1552"/>
                    <a:pt x="598" y="1552"/>
                  </a:cubicBezTo>
                  <a:cubicBezTo>
                    <a:pt x="577" y="1554"/>
                    <a:pt x="556" y="1555"/>
                    <a:pt x="535" y="1556"/>
                  </a:cubicBezTo>
                  <a:cubicBezTo>
                    <a:pt x="535" y="1558"/>
                    <a:pt x="535" y="1560"/>
                    <a:pt x="535" y="1561"/>
                  </a:cubicBezTo>
                  <a:cubicBezTo>
                    <a:pt x="535" y="1565"/>
                    <a:pt x="531" y="1569"/>
                    <a:pt x="527" y="1569"/>
                  </a:cubicBezTo>
                  <a:cubicBezTo>
                    <a:pt x="439" y="1568"/>
                    <a:pt x="351" y="1565"/>
                    <a:pt x="263" y="1566"/>
                  </a:cubicBezTo>
                  <a:cubicBezTo>
                    <a:pt x="243" y="1566"/>
                    <a:pt x="222" y="1567"/>
                    <a:pt x="202" y="1567"/>
                  </a:cubicBezTo>
                  <a:cubicBezTo>
                    <a:pt x="198" y="1571"/>
                    <a:pt x="193" y="1575"/>
                    <a:pt x="187" y="1578"/>
                  </a:cubicBezTo>
                  <a:cubicBezTo>
                    <a:pt x="187" y="1580"/>
                    <a:pt x="185" y="1582"/>
                    <a:pt x="182" y="1583"/>
                  </a:cubicBezTo>
                  <a:cubicBezTo>
                    <a:pt x="181" y="1583"/>
                    <a:pt x="180" y="1584"/>
                    <a:pt x="178" y="1584"/>
                  </a:cubicBezTo>
                  <a:cubicBezTo>
                    <a:pt x="177" y="1586"/>
                    <a:pt x="175" y="1587"/>
                    <a:pt x="173" y="1588"/>
                  </a:cubicBezTo>
                  <a:cubicBezTo>
                    <a:pt x="171" y="1588"/>
                    <a:pt x="170" y="1589"/>
                    <a:pt x="168" y="1589"/>
                  </a:cubicBezTo>
                  <a:cubicBezTo>
                    <a:pt x="167" y="1589"/>
                    <a:pt x="166" y="1590"/>
                    <a:pt x="166" y="1590"/>
                  </a:cubicBezTo>
                  <a:cubicBezTo>
                    <a:pt x="166" y="1590"/>
                    <a:pt x="166" y="1590"/>
                    <a:pt x="166" y="1590"/>
                  </a:cubicBezTo>
                  <a:cubicBezTo>
                    <a:pt x="163" y="1594"/>
                    <a:pt x="159" y="1596"/>
                    <a:pt x="154" y="1599"/>
                  </a:cubicBezTo>
                  <a:cubicBezTo>
                    <a:pt x="154" y="1599"/>
                    <a:pt x="154" y="1599"/>
                    <a:pt x="154" y="1599"/>
                  </a:cubicBezTo>
                  <a:cubicBezTo>
                    <a:pt x="371" y="1607"/>
                    <a:pt x="588" y="1612"/>
                    <a:pt x="805" y="1624"/>
                  </a:cubicBezTo>
                  <a:cubicBezTo>
                    <a:pt x="915" y="1631"/>
                    <a:pt x="1025" y="1638"/>
                    <a:pt x="1134" y="1648"/>
                  </a:cubicBezTo>
                  <a:cubicBezTo>
                    <a:pt x="1242" y="1657"/>
                    <a:pt x="1349" y="1667"/>
                    <a:pt x="1457" y="1668"/>
                  </a:cubicBezTo>
                  <a:cubicBezTo>
                    <a:pt x="1575" y="1668"/>
                    <a:pt x="1695" y="1663"/>
                    <a:pt x="1812" y="1681"/>
                  </a:cubicBezTo>
                  <a:cubicBezTo>
                    <a:pt x="1813" y="1681"/>
                    <a:pt x="1813" y="1683"/>
                    <a:pt x="1812" y="1682"/>
                  </a:cubicBezTo>
                  <a:cubicBezTo>
                    <a:pt x="1702" y="1666"/>
                    <a:pt x="1591" y="1671"/>
                    <a:pt x="1480" y="1672"/>
                  </a:cubicBezTo>
                  <a:cubicBezTo>
                    <a:pt x="1375" y="1673"/>
                    <a:pt x="1271" y="1665"/>
                    <a:pt x="1166" y="1657"/>
                  </a:cubicBezTo>
                  <a:cubicBezTo>
                    <a:pt x="949" y="1638"/>
                    <a:pt x="732" y="1627"/>
                    <a:pt x="515" y="1619"/>
                  </a:cubicBezTo>
                  <a:cubicBezTo>
                    <a:pt x="396" y="1615"/>
                    <a:pt x="276" y="1611"/>
                    <a:pt x="156" y="1608"/>
                  </a:cubicBezTo>
                  <a:cubicBezTo>
                    <a:pt x="158" y="1615"/>
                    <a:pt x="158" y="1622"/>
                    <a:pt x="158" y="1630"/>
                  </a:cubicBezTo>
                  <a:cubicBezTo>
                    <a:pt x="158" y="1645"/>
                    <a:pt x="153" y="1661"/>
                    <a:pt x="168" y="1670"/>
                  </a:cubicBezTo>
                  <a:cubicBezTo>
                    <a:pt x="169" y="1671"/>
                    <a:pt x="170" y="1673"/>
                    <a:pt x="170" y="1674"/>
                  </a:cubicBezTo>
                  <a:cubicBezTo>
                    <a:pt x="342" y="1686"/>
                    <a:pt x="515" y="1689"/>
                    <a:pt x="687" y="1695"/>
                  </a:cubicBezTo>
                  <a:cubicBezTo>
                    <a:pt x="862" y="1702"/>
                    <a:pt x="1037" y="1708"/>
                    <a:pt x="1212" y="1715"/>
                  </a:cubicBezTo>
                  <a:cubicBezTo>
                    <a:pt x="1309" y="1718"/>
                    <a:pt x="1407" y="1720"/>
                    <a:pt x="1504" y="1731"/>
                  </a:cubicBezTo>
                  <a:cubicBezTo>
                    <a:pt x="1505" y="1731"/>
                    <a:pt x="1505" y="1732"/>
                    <a:pt x="1504" y="1732"/>
                  </a:cubicBezTo>
                  <a:cubicBezTo>
                    <a:pt x="1419" y="1723"/>
                    <a:pt x="1333" y="1723"/>
                    <a:pt x="1248" y="1720"/>
                  </a:cubicBezTo>
                  <a:cubicBezTo>
                    <a:pt x="986" y="1712"/>
                    <a:pt x="986" y="1712"/>
                    <a:pt x="986" y="1712"/>
                  </a:cubicBezTo>
                  <a:cubicBezTo>
                    <a:pt x="811" y="1706"/>
                    <a:pt x="636" y="1701"/>
                    <a:pt x="461" y="1696"/>
                  </a:cubicBezTo>
                  <a:cubicBezTo>
                    <a:pt x="362" y="1693"/>
                    <a:pt x="262" y="1688"/>
                    <a:pt x="162" y="1688"/>
                  </a:cubicBezTo>
                  <a:cubicBezTo>
                    <a:pt x="158" y="1688"/>
                    <a:pt x="156" y="1685"/>
                    <a:pt x="155" y="1681"/>
                  </a:cubicBezTo>
                  <a:cubicBezTo>
                    <a:pt x="148" y="1678"/>
                    <a:pt x="143" y="1670"/>
                    <a:pt x="142" y="1662"/>
                  </a:cubicBezTo>
                  <a:cubicBezTo>
                    <a:pt x="141" y="1652"/>
                    <a:pt x="143" y="1642"/>
                    <a:pt x="143" y="1633"/>
                  </a:cubicBezTo>
                  <a:cubicBezTo>
                    <a:pt x="143" y="1629"/>
                    <a:pt x="143" y="1625"/>
                    <a:pt x="143" y="1622"/>
                  </a:cubicBezTo>
                  <a:cubicBezTo>
                    <a:pt x="135" y="1631"/>
                    <a:pt x="125" y="1637"/>
                    <a:pt x="113" y="1641"/>
                  </a:cubicBezTo>
                  <a:cubicBezTo>
                    <a:pt x="105" y="1644"/>
                    <a:pt x="98" y="1632"/>
                    <a:pt x="104" y="1626"/>
                  </a:cubicBezTo>
                  <a:cubicBezTo>
                    <a:pt x="105" y="1625"/>
                    <a:pt x="106" y="1625"/>
                    <a:pt x="107" y="1624"/>
                  </a:cubicBezTo>
                  <a:cubicBezTo>
                    <a:pt x="104" y="1624"/>
                    <a:pt x="101" y="1625"/>
                    <a:pt x="98" y="1625"/>
                  </a:cubicBezTo>
                  <a:cubicBezTo>
                    <a:pt x="89" y="1627"/>
                    <a:pt x="81" y="1614"/>
                    <a:pt x="91" y="1609"/>
                  </a:cubicBezTo>
                  <a:cubicBezTo>
                    <a:pt x="82" y="1611"/>
                    <a:pt x="73" y="1613"/>
                    <a:pt x="64" y="1616"/>
                  </a:cubicBezTo>
                  <a:cubicBezTo>
                    <a:pt x="53" y="1619"/>
                    <a:pt x="48" y="1601"/>
                    <a:pt x="59" y="1598"/>
                  </a:cubicBezTo>
                  <a:cubicBezTo>
                    <a:pt x="65" y="1596"/>
                    <a:pt x="70" y="1595"/>
                    <a:pt x="75" y="1593"/>
                  </a:cubicBezTo>
                  <a:cubicBezTo>
                    <a:pt x="75" y="1591"/>
                    <a:pt x="76" y="1590"/>
                    <a:pt x="78" y="1589"/>
                  </a:cubicBezTo>
                  <a:cubicBezTo>
                    <a:pt x="86" y="1583"/>
                    <a:pt x="95" y="1579"/>
                    <a:pt x="104" y="1577"/>
                  </a:cubicBezTo>
                  <a:cubicBezTo>
                    <a:pt x="103" y="1577"/>
                    <a:pt x="102" y="1577"/>
                    <a:pt x="102" y="1577"/>
                  </a:cubicBezTo>
                  <a:cubicBezTo>
                    <a:pt x="81" y="1575"/>
                    <a:pt x="61" y="1574"/>
                    <a:pt x="42" y="1564"/>
                  </a:cubicBezTo>
                  <a:cubicBezTo>
                    <a:pt x="38" y="1562"/>
                    <a:pt x="38" y="1559"/>
                    <a:pt x="39" y="1556"/>
                  </a:cubicBezTo>
                  <a:cubicBezTo>
                    <a:pt x="31" y="1554"/>
                    <a:pt x="22" y="1551"/>
                    <a:pt x="14" y="1549"/>
                  </a:cubicBezTo>
                  <a:cubicBezTo>
                    <a:pt x="12" y="1548"/>
                    <a:pt x="12" y="1545"/>
                    <a:pt x="14" y="1546"/>
                  </a:cubicBezTo>
                  <a:cubicBezTo>
                    <a:pt x="58" y="1554"/>
                    <a:pt x="102" y="1560"/>
                    <a:pt x="147" y="1560"/>
                  </a:cubicBezTo>
                  <a:cubicBezTo>
                    <a:pt x="158" y="1560"/>
                    <a:pt x="168" y="1559"/>
                    <a:pt x="179" y="1558"/>
                  </a:cubicBezTo>
                  <a:cubicBezTo>
                    <a:pt x="180" y="1558"/>
                    <a:pt x="181" y="1557"/>
                    <a:pt x="183" y="1557"/>
                  </a:cubicBezTo>
                  <a:cubicBezTo>
                    <a:pt x="184" y="1556"/>
                    <a:pt x="185" y="1557"/>
                    <a:pt x="186" y="1558"/>
                  </a:cubicBezTo>
                  <a:cubicBezTo>
                    <a:pt x="192" y="1557"/>
                    <a:pt x="198" y="1556"/>
                    <a:pt x="205" y="1556"/>
                  </a:cubicBezTo>
                  <a:cubicBezTo>
                    <a:pt x="205" y="1555"/>
                    <a:pt x="206" y="1555"/>
                    <a:pt x="206" y="1554"/>
                  </a:cubicBezTo>
                  <a:cubicBezTo>
                    <a:pt x="208" y="1553"/>
                    <a:pt x="209" y="1554"/>
                    <a:pt x="210" y="1555"/>
                  </a:cubicBezTo>
                  <a:cubicBezTo>
                    <a:pt x="230" y="1553"/>
                    <a:pt x="249" y="1551"/>
                    <a:pt x="270" y="1551"/>
                  </a:cubicBezTo>
                  <a:cubicBezTo>
                    <a:pt x="352" y="1551"/>
                    <a:pt x="435" y="1552"/>
                    <a:pt x="517" y="1553"/>
                  </a:cubicBezTo>
                  <a:cubicBezTo>
                    <a:pt x="516" y="1551"/>
                    <a:pt x="517" y="1548"/>
                    <a:pt x="519" y="1547"/>
                  </a:cubicBezTo>
                  <a:cubicBezTo>
                    <a:pt x="519" y="1506"/>
                    <a:pt x="523" y="1466"/>
                    <a:pt x="530" y="1425"/>
                  </a:cubicBezTo>
                  <a:cubicBezTo>
                    <a:pt x="479" y="1427"/>
                    <a:pt x="429" y="1422"/>
                    <a:pt x="378" y="1417"/>
                  </a:cubicBezTo>
                  <a:cubicBezTo>
                    <a:pt x="352" y="1414"/>
                    <a:pt x="326" y="1411"/>
                    <a:pt x="300" y="1409"/>
                  </a:cubicBezTo>
                  <a:cubicBezTo>
                    <a:pt x="276" y="1406"/>
                    <a:pt x="248" y="1407"/>
                    <a:pt x="225" y="1399"/>
                  </a:cubicBezTo>
                  <a:cubicBezTo>
                    <a:pt x="223" y="1398"/>
                    <a:pt x="221" y="1396"/>
                    <a:pt x="221" y="1394"/>
                  </a:cubicBezTo>
                  <a:cubicBezTo>
                    <a:pt x="221" y="1393"/>
                    <a:pt x="221" y="1393"/>
                    <a:pt x="221" y="1392"/>
                  </a:cubicBezTo>
                  <a:cubicBezTo>
                    <a:pt x="221" y="1393"/>
                    <a:pt x="221" y="1394"/>
                    <a:pt x="220" y="1395"/>
                  </a:cubicBezTo>
                  <a:cubicBezTo>
                    <a:pt x="220" y="1397"/>
                    <a:pt x="218" y="1399"/>
                    <a:pt x="216" y="1399"/>
                  </a:cubicBezTo>
                  <a:cubicBezTo>
                    <a:pt x="213" y="1398"/>
                    <a:pt x="210" y="1398"/>
                    <a:pt x="207" y="1398"/>
                  </a:cubicBezTo>
                  <a:cubicBezTo>
                    <a:pt x="175" y="1442"/>
                    <a:pt x="151" y="1494"/>
                    <a:pt x="175" y="1546"/>
                  </a:cubicBezTo>
                  <a:cubicBezTo>
                    <a:pt x="176" y="1548"/>
                    <a:pt x="174" y="1549"/>
                    <a:pt x="173" y="1547"/>
                  </a:cubicBezTo>
                  <a:cubicBezTo>
                    <a:pt x="146" y="1495"/>
                    <a:pt x="170" y="1443"/>
                    <a:pt x="202" y="1399"/>
                  </a:cubicBezTo>
                  <a:cubicBezTo>
                    <a:pt x="201" y="1399"/>
                    <a:pt x="200" y="1399"/>
                    <a:pt x="199" y="1399"/>
                  </a:cubicBezTo>
                  <a:cubicBezTo>
                    <a:pt x="179" y="1418"/>
                    <a:pt x="161" y="1438"/>
                    <a:pt x="149" y="1462"/>
                  </a:cubicBezTo>
                  <a:cubicBezTo>
                    <a:pt x="140" y="1479"/>
                    <a:pt x="134" y="1499"/>
                    <a:pt x="134" y="1518"/>
                  </a:cubicBezTo>
                  <a:cubicBezTo>
                    <a:pt x="136" y="1526"/>
                    <a:pt x="144" y="1534"/>
                    <a:pt x="143" y="1542"/>
                  </a:cubicBezTo>
                  <a:cubicBezTo>
                    <a:pt x="142" y="1547"/>
                    <a:pt x="138" y="1550"/>
                    <a:pt x="133" y="1548"/>
                  </a:cubicBezTo>
                  <a:cubicBezTo>
                    <a:pt x="132" y="1548"/>
                    <a:pt x="131" y="1547"/>
                    <a:pt x="131" y="1547"/>
                  </a:cubicBezTo>
                  <a:cubicBezTo>
                    <a:pt x="130" y="1539"/>
                    <a:pt x="129" y="1532"/>
                    <a:pt x="129" y="1525"/>
                  </a:cubicBezTo>
                  <a:cubicBezTo>
                    <a:pt x="127" y="1520"/>
                    <a:pt x="126" y="1516"/>
                    <a:pt x="126" y="1511"/>
                  </a:cubicBezTo>
                  <a:cubicBezTo>
                    <a:pt x="124" y="1481"/>
                    <a:pt x="141" y="1451"/>
                    <a:pt x="158" y="1428"/>
                  </a:cubicBezTo>
                  <a:cubicBezTo>
                    <a:pt x="165" y="1419"/>
                    <a:pt x="172" y="1411"/>
                    <a:pt x="180" y="1404"/>
                  </a:cubicBezTo>
                  <a:cubicBezTo>
                    <a:pt x="163" y="1409"/>
                    <a:pt x="148" y="1419"/>
                    <a:pt x="133" y="1430"/>
                  </a:cubicBezTo>
                  <a:cubicBezTo>
                    <a:pt x="114" y="1453"/>
                    <a:pt x="98" y="1480"/>
                    <a:pt x="84" y="1505"/>
                  </a:cubicBezTo>
                  <a:cubicBezTo>
                    <a:pt x="81" y="1510"/>
                    <a:pt x="72" y="1508"/>
                    <a:pt x="73" y="1502"/>
                  </a:cubicBezTo>
                  <a:cubicBezTo>
                    <a:pt x="75" y="1485"/>
                    <a:pt x="81" y="1470"/>
                    <a:pt x="89" y="1456"/>
                  </a:cubicBezTo>
                  <a:cubicBezTo>
                    <a:pt x="81" y="1456"/>
                    <a:pt x="76" y="1450"/>
                    <a:pt x="77" y="1437"/>
                  </a:cubicBezTo>
                  <a:cubicBezTo>
                    <a:pt x="80" y="1410"/>
                    <a:pt x="109" y="1390"/>
                    <a:pt x="131" y="1379"/>
                  </a:cubicBezTo>
                  <a:cubicBezTo>
                    <a:pt x="152" y="1368"/>
                    <a:pt x="175" y="1361"/>
                    <a:pt x="198" y="1358"/>
                  </a:cubicBezTo>
                  <a:cubicBezTo>
                    <a:pt x="193" y="1350"/>
                    <a:pt x="188" y="1341"/>
                    <a:pt x="188" y="1331"/>
                  </a:cubicBezTo>
                  <a:cubicBezTo>
                    <a:pt x="187" y="1327"/>
                    <a:pt x="188" y="1322"/>
                    <a:pt x="188" y="1318"/>
                  </a:cubicBezTo>
                  <a:cubicBezTo>
                    <a:pt x="165" y="1297"/>
                    <a:pt x="138" y="1280"/>
                    <a:pt x="107" y="1270"/>
                  </a:cubicBezTo>
                  <a:cubicBezTo>
                    <a:pt x="90" y="1264"/>
                    <a:pt x="73" y="1260"/>
                    <a:pt x="55" y="1258"/>
                  </a:cubicBezTo>
                  <a:cubicBezTo>
                    <a:pt x="43" y="1257"/>
                    <a:pt x="39" y="1257"/>
                    <a:pt x="48" y="1267"/>
                  </a:cubicBezTo>
                  <a:cubicBezTo>
                    <a:pt x="55" y="1275"/>
                    <a:pt x="67" y="1280"/>
                    <a:pt x="77" y="1284"/>
                  </a:cubicBezTo>
                  <a:cubicBezTo>
                    <a:pt x="78" y="1285"/>
                    <a:pt x="77" y="1287"/>
                    <a:pt x="76" y="1286"/>
                  </a:cubicBezTo>
                  <a:cubicBezTo>
                    <a:pt x="58" y="1282"/>
                    <a:pt x="44" y="1272"/>
                    <a:pt x="34" y="1257"/>
                  </a:cubicBezTo>
                  <a:cubicBezTo>
                    <a:pt x="33" y="1255"/>
                    <a:pt x="34" y="1254"/>
                    <a:pt x="36" y="1254"/>
                  </a:cubicBezTo>
                  <a:cubicBezTo>
                    <a:pt x="93" y="1255"/>
                    <a:pt x="147" y="1276"/>
                    <a:pt x="189" y="1314"/>
                  </a:cubicBezTo>
                  <a:cubicBezTo>
                    <a:pt x="190" y="1307"/>
                    <a:pt x="191" y="1299"/>
                    <a:pt x="191" y="1292"/>
                  </a:cubicBezTo>
                  <a:cubicBezTo>
                    <a:pt x="191" y="1288"/>
                    <a:pt x="191" y="1284"/>
                    <a:pt x="191" y="1279"/>
                  </a:cubicBezTo>
                  <a:cubicBezTo>
                    <a:pt x="164" y="1211"/>
                    <a:pt x="115" y="1155"/>
                    <a:pt x="50" y="1120"/>
                  </a:cubicBezTo>
                  <a:cubicBezTo>
                    <a:pt x="48" y="1119"/>
                    <a:pt x="49" y="1116"/>
                    <a:pt x="51" y="1115"/>
                  </a:cubicBezTo>
                  <a:cubicBezTo>
                    <a:pt x="62" y="1111"/>
                    <a:pt x="70" y="1119"/>
                    <a:pt x="80" y="1125"/>
                  </a:cubicBezTo>
                  <a:cubicBezTo>
                    <a:pt x="94" y="1134"/>
                    <a:pt x="107" y="1143"/>
                    <a:pt x="119" y="1153"/>
                  </a:cubicBezTo>
                  <a:cubicBezTo>
                    <a:pt x="134" y="1165"/>
                    <a:pt x="147" y="1178"/>
                    <a:pt x="159" y="1192"/>
                  </a:cubicBezTo>
                  <a:cubicBezTo>
                    <a:pt x="150" y="1177"/>
                    <a:pt x="140" y="1163"/>
                    <a:pt x="130" y="1149"/>
                  </a:cubicBezTo>
                  <a:cubicBezTo>
                    <a:pt x="125" y="1142"/>
                    <a:pt x="120" y="1135"/>
                    <a:pt x="115" y="1129"/>
                  </a:cubicBezTo>
                  <a:cubicBezTo>
                    <a:pt x="84" y="1103"/>
                    <a:pt x="43" y="1072"/>
                    <a:pt x="3" y="1075"/>
                  </a:cubicBezTo>
                  <a:cubicBezTo>
                    <a:pt x="0" y="1075"/>
                    <a:pt x="0" y="1070"/>
                    <a:pt x="3" y="1070"/>
                  </a:cubicBezTo>
                  <a:close/>
                  <a:moveTo>
                    <a:pt x="166" y="1064"/>
                  </a:moveTo>
                  <a:cubicBezTo>
                    <a:pt x="164" y="1077"/>
                    <a:pt x="175" y="1099"/>
                    <a:pt x="182" y="1114"/>
                  </a:cubicBezTo>
                  <a:cubicBezTo>
                    <a:pt x="177" y="1097"/>
                    <a:pt x="172" y="1080"/>
                    <a:pt x="166" y="1064"/>
                  </a:cubicBezTo>
                  <a:close/>
                  <a:moveTo>
                    <a:pt x="1658" y="1507"/>
                  </a:moveTo>
                  <a:cubicBezTo>
                    <a:pt x="1657" y="1508"/>
                    <a:pt x="1657" y="1510"/>
                    <a:pt x="1656" y="1511"/>
                  </a:cubicBezTo>
                  <a:cubicBezTo>
                    <a:pt x="1656" y="1511"/>
                    <a:pt x="1656" y="1511"/>
                    <a:pt x="1656" y="1511"/>
                  </a:cubicBezTo>
                  <a:cubicBezTo>
                    <a:pt x="1657" y="1511"/>
                    <a:pt x="1659" y="1511"/>
                    <a:pt x="1660" y="1511"/>
                  </a:cubicBezTo>
                  <a:cubicBezTo>
                    <a:pt x="1659" y="1510"/>
                    <a:pt x="1659" y="1508"/>
                    <a:pt x="1658" y="1507"/>
                  </a:cubicBezTo>
                  <a:close/>
                  <a:moveTo>
                    <a:pt x="1778" y="1403"/>
                  </a:moveTo>
                  <a:cubicBezTo>
                    <a:pt x="1780" y="1401"/>
                    <a:pt x="1782" y="1398"/>
                    <a:pt x="1785" y="1396"/>
                  </a:cubicBezTo>
                  <a:cubicBezTo>
                    <a:pt x="1786" y="1394"/>
                    <a:pt x="1788" y="1393"/>
                    <a:pt x="1789" y="1391"/>
                  </a:cubicBezTo>
                  <a:cubicBezTo>
                    <a:pt x="1788" y="1391"/>
                    <a:pt x="1788" y="1391"/>
                    <a:pt x="1788" y="1391"/>
                  </a:cubicBezTo>
                  <a:cubicBezTo>
                    <a:pt x="1783" y="1396"/>
                    <a:pt x="1779" y="1401"/>
                    <a:pt x="1775" y="1406"/>
                  </a:cubicBezTo>
                  <a:cubicBezTo>
                    <a:pt x="1776" y="1405"/>
                    <a:pt x="1777" y="1404"/>
                    <a:pt x="1778" y="1403"/>
                  </a:cubicBezTo>
                  <a:close/>
                  <a:moveTo>
                    <a:pt x="1537" y="1401"/>
                  </a:moveTo>
                  <a:cubicBezTo>
                    <a:pt x="1538" y="1402"/>
                    <a:pt x="1539" y="1402"/>
                    <a:pt x="1540" y="1403"/>
                  </a:cubicBezTo>
                  <a:cubicBezTo>
                    <a:pt x="1561" y="1402"/>
                    <a:pt x="1584" y="1408"/>
                    <a:pt x="1604" y="1411"/>
                  </a:cubicBezTo>
                  <a:cubicBezTo>
                    <a:pt x="1630" y="1415"/>
                    <a:pt x="1655" y="1418"/>
                    <a:pt x="1681" y="1423"/>
                  </a:cubicBezTo>
                  <a:cubicBezTo>
                    <a:pt x="1682" y="1423"/>
                    <a:pt x="1682" y="1425"/>
                    <a:pt x="1681" y="1425"/>
                  </a:cubicBezTo>
                  <a:cubicBezTo>
                    <a:pt x="1658" y="1422"/>
                    <a:pt x="1634" y="1420"/>
                    <a:pt x="1611" y="1417"/>
                  </a:cubicBezTo>
                  <a:cubicBezTo>
                    <a:pt x="1603" y="1416"/>
                    <a:pt x="1594" y="1415"/>
                    <a:pt x="1585" y="1415"/>
                  </a:cubicBezTo>
                  <a:cubicBezTo>
                    <a:pt x="1617" y="1419"/>
                    <a:pt x="1651" y="1419"/>
                    <a:pt x="1683" y="1429"/>
                  </a:cubicBezTo>
                  <a:cubicBezTo>
                    <a:pt x="1684" y="1426"/>
                    <a:pt x="1686" y="1424"/>
                    <a:pt x="1687" y="1422"/>
                  </a:cubicBezTo>
                  <a:cubicBezTo>
                    <a:pt x="1687" y="1422"/>
                    <a:pt x="1687" y="1422"/>
                    <a:pt x="1687" y="1422"/>
                  </a:cubicBezTo>
                  <a:cubicBezTo>
                    <a:pt x="1683" y="1422"/>
                    <a:pt x="1683" y="1416"/>
                    <a:pt x="1687" y="1416"/>
                  </a:cubicBezTo>
                  <a:cubicBezTo>
                    <a:pt x="1710" y="1416"/>
                    <a:pt x="1733" y="1416"/>
                    <a:pt x="1756" y="1417"/>
                  </a:cubicBezTo>
                  <a:cubicBezTo>
                    <a:pt x="1765" y="1408"/>
                    <a:pt x="1773" y="1400"/>
                    <a:pt x="1782" y="1392"/>
                  </a:cubicBezTo>
                  <a:cubicBezTo>
                    <a:pt x="1780" y="1392"/>
                    <a:pt x="1779" y="1392"/>
                    <a:pt x="1778" y="1392"/>
                  </a:cubicBezTo>
                  <a:cubicBezTo>
                    <a:pt x="1773" y="1392"/>
                    <a:pt x="1773" y="1386"/>
                    <a:pt x="1778" y="1386"/>
                  </a:cubicBezTo>
                  <a:cubicBezTo>
                    <a:pt x="1825" y="1385"/>
                    <a:pt x="1872" y="1391"/>
                    <a:pt x="1918" y="1398"/>
                  </a:cubicBezTo>
                  <a:cubicBezTo>
                    <a:pt x="1918" y="1397"/>
                    <a:pt x="1918" y="1397"/>
                    <a:pt x="1919" y="1396"/>
                  </a:cubicBezTo>
                  <a:cubicBezTo>
                    <a:pt x="1929" y="1385"/>
                    <a:pt x="1940" y="1375"/>
                    <a:pt x="1951" y="1363"/>
                  </a:cubicBezTo>
                  <a:cubicBezTo>
                    <a:pt x="1936" y="1363"/>
                    <a:pt x="1922" y="1362"/>
                    <a:pt x="1907" y="1362"/>
                  </a:cubicBezTo>
                  <a:cubicBezTo>
                    <a:pt x="1901" y="1361"/>
                    <a:pt x="1893" y="1362"/>
                    <a:pt x="1889" y="1358"/>
                  </a:cubicBezTo>
                  <a:cubicBezTo>
                    <a:pt x="1839" y="1355"/>
                    <a:pt x="1790" y="1349"/>
                    <a:pt x="1741" y="1345"/>
                  </a:cubicBezTo>
                  <a:cubicBezTo>
                    <a:pt x="1716" y="1343"/>
                    <a:pt x="1692" y="1341"/>
                    <a:pt x="1667" y="1339"/>
                  </a:cubicBezTo>
                  <a:cubicBezTo>
                    <a:pt x="1650" y="1337"/>
                    <a:pt x="1633" y="1335"/>
                    <a:pt x="1616" y="1334"/>
                  </a:cubicBezTo>
                  <a:cubicBezTo>
                    <a:pt x="1590" y="1357"/>
                    <a:pt x="1564" y="1380"/>
                    <a:pt x="1537" y="1401"/>
                  </a:cubicBezTo>
                  <a:close/>
                  <a:moveTo>
                    <a:pt x="1330" y="1235"/>
                  </a:moveTo>
                  <a:cubicBezTo>
                    <a:pt x="1336" y="1227"/>
                    <a:pt x="1345" y="1220"/>
                    <a:pt x="1352" y="1216"/>
                  </a:cubicBezTo>
                  <a:cubicBezTo>
                    <a:pt x="1346" y="1217"/>
                    <a:pt x="1339" y="1218"/>
                    <a:pt x="1333" y="1220"/>
                  </a:cubicBezTo>
                  <a:cubicBezTo>
                    <a:pt x="1332" y="1225"/>
                    <a:pt x="1331" y="1230"/>
                    <a:pt x="1330" y="1235"/>
                  </a:cubicBezTo>
                  <a:close/>
                  <a:moveTo>
                    <a:pt x="1322" y="1246"/>
                  </a:moveTo>
                  <a:cubicBezTo>
                    <a:pt x="1323" y="1245"/>
                    <a:pt x="1323" y="1244"/>
                    <a:pt x="1323" y="1242"/>
                  </a:cubicBezTo>
                  <a:cubicBezTo>
                    <a:pt x="1323" y="1244"/>
                    <a:pt x="1322" y="1245"/>
                    <a:pt x="1322" y="1246"/>
                  </a:cubicBezTo>
                  <a:cubicBezTo>
                    <a:pt x="1322" y="1247"/>
                    <a:pt x="1322" y="1247"/>
                    <a:pt x="1322" y="1248"/>
                  </a:cubicBezTo>
                  <a:cubicBezTo>
                    <a:pt x="1322" y="1247"/>
                    <a:pt x="1322" y="1247"/>
                    <a:pt x="1322" y="1246"/>
                  </a:cubicBezTo>
                  <a:close/>
                  <a:moveTo>
                    <a:pt x="1325" y="1233"/>
                  </a:moveTo>
                  <a:cubicBezTo>
                    <a:pt x="1326" y="1229"/>
                    <a:pt x="1327" y="1225"/>
                    <a:pt x="1328" y="1222"/>
                  </a:cubicBezTo>
                  <a:cubicBezTo>
                    <a:pt x="1327" y="1222"/>
                    <a:pt x="1325" y="1223"/>
                    <a:pt x="1324" y="1224"/>
                  </a:cubicBezTo>
                  <a:cubicBezTo>
                    <a:pt x="1325" y="1226"/>
                    <a:pt x="1325" y="1228"/>
                    <a:pt x="1325" y="1233"/>
                  </a:cubicBezTo>
                  <a:close/>
                  <a:moveTo>
                    <a:pt x="1305" y="1212"/>
                  </a:moveTo>
                  <a:cubicBezTo>
                    <a:pt x="1303" y="1223"/>
                    <a:pt x="1319" y="1214"/>
                    <a:pt x="1326" y="1212"/>
                  </a:cubicBezTo>
                  <a:cubicBezTo>
                    <a:pt x="1335" y="1208"/>
                    <a:pt x="1346" y="1208"/>
                    <a:pt x="1356" y="1206"/>
                  </a:cubicBezTo>
                  <a:cubicBezTo>
                    <a:pt x="1375" y="1203"/>
                    <a:pt x="1395" y="1199"/>
                    <a:pt x="1414" y="1194"/>
                  </a:cubicBezTo>
                  <a:cubicBezTo>
                    <a:pt x="1414" y="1193"/>
                    <a:pt x="1415" y="1192"/>
                    <a:pt x="1415" y="1191"/>
                  </a:cubicBezTo>
                  <a:cubicBezTo>
                    <a:pt x="1413" y="1190"/>
                    <a:pt x="1412" y="1189"/>
                    <a:pt x="1411" y="1187"/>
                  </a:cubicBezTo>
                  <a:cubicBezTo>
                    <a:pt x="1393" y="1193"/>
                    <a:pt x="1370" y="1192"/>
                    <a:pt x="1353" y="1195"/>
                  </a:cubicBezTo>
                  <a:cubicBezTo>
                    <a:pt x="1336" y="1198"/>
                    <a:pt x="1321" y="1203"/>
                    <a:pt x="1305" y="1207"/>
                  </a:cubicBezTo>
                  <a:cubicBezTo>
                    <a:pt x="1306" y="1209"/>
                    <a:pt x="1306" y="1210"/>
                    <a:pt x="1305" y="1212"/>
                  </a:cubicBezTo>
                  <a:close/>
                  <a:moveTo>
                    <a:pt x="1441" y="1208"/>
                  </a:moveTo>
                  <a:cubicBezTo>
                    <a:pt x="1445" y="1209"/>
                    <a:pt x="1449" y="1209"/>
                    <a:pt x="1453" y="1210"/>
                  </a:cubicBezTo>
                  <a:cubicBezTo>
                    <a:pt x="1465" y="1199"/>
                    <a:pt x="1472" y="1184"/>
                    <a:pt x="1481" y="1170"/>
                  </a:cubicBezTo>
                  <a:cubicBezTo>
                    <a:pt x="1487" y="1162"/>
                    <a:pt x="1492" y="1153"/>
                    <a:pt x="1498" y="1144"/>
                  </a:cubicBezTo>
                  <a:cubicBezTo>
                    <a:pt x="1498" y="1144"/>
                    <a:pt x="1498" y="1143"/>
                    <a:pt x="1499" y="1143"/>
                  </a:cubicBezTo>
                  <a:cubicBezTo>
                    <a:pt x="1492" y="1148"/>
                    <a:pt x="1486" y="1153"/>
                    <a:pt x="1480" y="1158"/>
                  </a:cubicBezTo>
                  <a:cubicBezTo>
                    <a:pt x="1463" y="1172"/>
                    <a:pt x="1447" y="1185"/>
                    <a:pt x="1429" y="1197"/>
                  </a:cubicBezTo>
                  <a:cubicBezTo>
                    <a:pt x="1429" y="1198"/>
                    <a:pt x="1429" y="1199"/>
                    <a:pt x="1429" y="1201"/>
                  </a:cubicBezTo>
                  <a:cubicBezTo>
                    <a:pt x="1429" y="1202"/>
                    <a:pt x="1429" y="1203"/>
                    <a:pt x="1428" y="1204"/>
                  </a:cubicBezTo>
                  <a:cubicBezTo>
                    <a:pt x="1433" y="1205"/>
                    <a:pt x="1437" y="1207"/>
                    <a:pt x="1441" y="1208"/>
                  </a:cubicBezTo>
                  <a:close/>
                  <a:moveTo>
                    <a:pt x="1549" y="1286"/>
                  </a:moveTo>
                  <a:cubicBezTo>
                    <a:pt x="1548" y="1281"/>
                    <a:pt x="1541" y="1272"/>
                    <a:pt x="1533" y="1265"/>
                  </a:cubicBezTo>
                  <a:cubicBezTo>
                    <a:pt x="1532" y="1266"/>
                    <a:pt x="1531" y="1267"/>
                    <a:pt x="1530" y="1268"/>
                  </a:cubicBezTo>
                  <a:cubicBezTo>
                    <a:pt x="1532" y="1270"/>
                    <a:pt x="1534" y="1272"/>
                    <a:pt x="1536" y="1273"/>
                  </a:cubicBezTo>
                  <a:cubicBezTo>
                    <a:pt x="1541" y="1277"/>
                    <a:pt x="1545" y="1281"/>
                    <a:pt x="1549" y="1286"/>
                  </a:cubicBezTo>
                  <a:close/>
                  <a:moveTo>
                    <a:pt x="1551" y="1261"/>
                  </a:moveTo>
                  <a:cubicBezTo>
                    <a:pt x="1564" y="1245"/>
                    <a:pt x="1581" y="1233"/>
                    <a:pt x="1596" y="1219"/>
                  </a:cubicBezTo>
                  <a:cubicBezTo>
                    <a:pt x="1596" y="1219"/>
                    <a:pt x="1596" y="1219"/>
                    <a:pt x="1596" y="1219"/>
                  </a:cubicBezTo>
                  <a:cubicBezTo>
                    <a:pt x="1594" y="1214"/>
                    <a:pt x="1592" y="1209"/>
                    <a:pt x="1590" y="1205"/>
                  </a:cubicBezTo>
                  <a:cubicBezTo>
                    <a:pt x="1576" y="1222"/>
                    <a:pt x="1561" y="1239"/>
                    <a:pt x="1544" y="1255"/>
                  </a:cubicBezTo>
                  <a:cubicBezTo>
                    <a:pt x="1546" y="1257"/>
                    <a:pt x="1548" y="1260"/>
                    <a:pt x="1550" y="1262"/>
                  </a:cubicBezTo>
                  <a:cubicBezTo>
                    <a:pt x="1550" y="1262"/>
                    <a:pt x="1550" y="1261"/>
                    <a:pt x="1551" y="1261"/>
                  </a:cubicBezTo>
                  <a:close/>
                  <a:moveTo>
                    <a:pt x="1604" y="1236"/>
                  </a:moveTo>
                  <a:cubicBezTo>
                    <a:pt x="1599" y="1241"/>
                    <a:pt x="1593" y="1246"/>
                    <a:pt x="1588" y="1251"/>
                  </a:cubicBezTo>
                  <a:cubicBezTo>
                    <a:pt x="1583" y="1256"/>
                    <a:pt x="1577" y="1262"/>
                    <a:pt x="1571" y="1266"/>
                  </a:cubicBezTo>
                  <a:cubicBezTo>
                    <a:pt x="1578" y="1267"/>
                    <a:pt x="1584" y="1267"/>
                    <a:pt x="1590" y="1268"/>
                  </a:cubicBezTo>
                  <a:cubicBezTo>
                    <a:pt x="1597" y="1262"/>
                    <a:pt x="1604" y="1257"/>
                    <a:pt x="1611" y="1252"/>
                  </a:cubicBezTo>
                  <a:cubicBezTo>
                    <a:pt x="1611" y="1252"/>
                    <a:pt x="1611" y="1251"/>
                    <a:pt x="1610" y="1251"/>
                  </a:cubicBezTo>
                  <a:cubicBezTo>
                    <a:pt x="1608" y="1246"/>
                    <a:pt x="1606" y="1241"/>
                    <a:pt x="1604" y="1236"/>
                  </a:cubicBezTo>
                  <a:close/>
                  <a:moveTo>
                    <a:pt x="1612" y="1224"/>
                  </a:moveTo>
                  <a:cubicBezTo>
                    <a:pt x="1614" y="1224"/>
                    <a:pt x="1615" y="1225"/>
                    <a:pt x="1614" y="1227"/>
                  </a:cubicBezTo>
                  <a:cubicBezTo>
                    <a:pt x="1614" y="1227"/>
                    <a:pt x="1614" y="1227"/>
                    <a:pt x="1614" y="1227"/>
                  </a:cubicBezTo>
                  <a:cubicBezTo>
                    <a:pt x="1615" y="1230"/>
                    <a:pt x="1616" y="1233"/>
                    <a:pt x="1618" y="1237"/>
                  </a:cubicBezTo>
                  <a:cubicBezTo>
                    <a:pt x="1633" y="1222"/>
                    <a:pt x="1647" y="1207"/>
                    <a:pt x="1661" y="1191"/>
                  </a:cubicBezTo>
                  <a:cubicBezTo>
                    <a:pt x="1672" y="1179"/>
                    <a:pt x="1678" y="1169"/>
                    <a:pt x="1680" y="1152"/>
                  </a:cubicBezTo>
                  <a:cubicBezTo>
                    <a:pt x="1681" y="1140"/>
                    <a:pt x="1680" y="1127"/>
                    <a:pt x="1680" y="1116"/>
                  </a:cubicBezTo>
                  <a:cubicBezTo>
                    <a:pt x="1680" y="1065"/>
                    <a:pt x="1680" y="1014"/>
                    <a:pt x="1680" y="963"/>
                  </a:cubicBezTo>
                  <a:cubicBezTo>
                    <a:pt x="1681" y="864"/>
                    <a:pt x="1681" y="765"/>
                    <a:pt x="1681" y="665"/>
                  </a:cubicBezTo>
                  <a:cubicBezTo>
                    <a:pt x="1678" y="665"/>
                    <a:pt x="1674" y="664"/>
                    <a:pt x="1670" y="664"/>
                  </a:cubicBezTo>
                  <a:cubicBezTo>
                    <a:pt x="1668" y="663"/>
                    <a:pt x="1665" y="663"/>
                    <a:pt x="1662" y="662"/>
                  </a:cubicBezTo>
                  <a:cubicBezTo>
                    <a:pt x="1644" y="758"/>
                    <a:pt x="1637" y="856"/>
                    <a:pt x="1619" y="952"/>
                  </a:cubicBezTo>
                  <a:cubicBezTo>
                    <a:pt x="1610" y="999"/>
                    <a:pt x="1596" y="1044"/>
                    <a:pt x="1580" y="1090"/>
                  </a:cubicBezTo>
                  <a:cubicBezTo>
                    <a:pt x="1577" y="1100"/>
                    <a:pt x="1574" y="1108"/>
                    <a:pt x="1575" y="1118"/>
                  </a:cubicBezTo>
                  <a:cubicBezTo>
                    <a:pt x="1576" y="1119"/>
                    <a:pt x="1576" y="1121"/>
                    <a:pt x="1575" y="1123"/>
                  </a:cubicBezTo>
                  <a:cubicBezTo>
                    <a:pt x="1575" y="1124"/>
                    <a:pt x="1576" y="1126"/>
                    <a:pt x="1576" y="1127"/>
                  </a:cubicBezTo>
                  <a:cubicBezTo>
                    <a:pt x="1579" y="1140"/>
                    <a:pt x="1584" y="1154"/>
                    <a:pt x="1589" y="1166"/>
                  </a:cubicBezTo>
                  <a:cubicBezTo>
                    <a:pt x="1596" y="1186"/>
                    <a:pt x="1604" y="1205"/>
                    <a:pt x="1612" y="1224"/>
                  </a:cubicBezTo>
                  <a:close/>
                  <a:moveTo>
                    <a:pt x="1646" y="1272"/>
                  </a:moveTo>
                  <a:cubicBezTo>
                    <a:pt x="1646" y="1272"/>
                    <a:pt x="1646" y="1272"/>
                    <a:pt x="1646" y="1272"/>
                  </a:cubicBezTo>
                  <a:cubicBezTo>
                    <a:pt x="1646" y="1270"/>
                    <a:pt x="1647" y="1270"/>
                    <a:pt x="1648" y="1270"/>
                  </a:cubicBezTo>
                  <a:cubicBezTo>
                    <a:pt x="1660" y="1242"/>
                    <a:pt x="1672" y="1215"/>
                    <a:pt x="1685" y="1188"/>
                  </a:cubicBezTo>
                  <a:cubicBezTo>
                    <a:pt x="1683" y="1191"/>
                    <a:pt x="1680" y="1194"/>
                    <a:pt x="1677" y="1197"/>
                  </a:cubicBezTo>
                  <a:cubicBezTo>
                    <a:pt x="1672" y="1203"/>
                    <a:pt x="1667" y="1208"/>
                    <a:pt x="1662" y="1213"/>
                  </a:cubicBezTo>
                  <a:cubicBezTo>
                    <a:pt x="1654" y="1233"/>
                    <a:pt x="1647" y="1252"/>
                    <a:pt x="1639" y="1272"/>
                  </a:cubicBezTo>
                  <a:cubicBezTo>
                    <a:pt x="1642" y="1272"/>
                    <a:pt x="1644" y="1272"/>
                    <a:pt x="1646" y="1272"/>
                  </a:cubicBezTo>
                  <a:close/>
                  <a:moveTo>
                    <a:pt x="1742" y="1127"/>
                  </a:moveTo>
                  <a:cubicBezTo>
                    <a:pt x="1741" y="1124"/>
                    <a:pt x="1740" y="1121"/>
                    <a:pt x="1740" y="1118"/>
                  </a:cubicBezTo>
                  <a:cubicBezTo>
                    <a:pt x="1738" y="1118"/>
                    <a:pt x="1737" y="1118"/>
                    <a:pt x="1736" y="1118"/>
                  </a:cubicBezTo>
                  <a:cubicBezTo>
                    <a:pt x="1727" y="1119"/>
                    <a:pt x="1718" y="1121"/>
                    <a:pt x="1710" y="1124"/>
                  </a:cubicBezTo>
                  <a:cubicBezTo>
                    <a:pt x="1720" y="1125"/>
                    <a:pt x="1731" y="1126"/>
                    <a:pt x="1742" y="1127"/>
                  </a:cubicBezTo>
                  <a:close/>
                  <a:moveTo>
                    <a:pt x="1778" y="1197"/>
                  </a:moveTo>
                  <a:cubicBezTo>
                    <a:pt x="1769" y="1204"/>
                    <a:pt x="1760" y="1212"/>
                    <a:pt x="1751" y="1220"/>
                  </a:cubicBezTo>
                  <a:cubicBezTo>
                    <a:pt x="1764" y="1215"/>
                    <a:pt x="1777" y="1212"/>
                    <a:pt x="1791" y="1209"/>
                  </a:cubicBezTo>
                  <a:cubicBezTo>
                    <a:pt x="1786" y="1205"/>
                    <a:pt x="1782" y="1201"/>
                    <a:pt x="1778" y="1197"/>
                  </a:cubicBezTo>
                  <a:close/>
                  <a:moveTo>
                    <a:pt x="1776" y="1195"/>
                  </a:moveTo>
                  <a:cubicBezTo>
                    <a:pt x="1771" y="1188"/>
                    <a:pt x="1766" y="1181"/>
                    <a:pt x="1761" y="1174"/>
                  </a:cubicBezTo>
                  <a:cubicBezTo>
                    <a:pt x="1749" y="1191"/>
                    <a:pt x="1737" y="1209"/>
                    <a:pt x="1726" y="1227"/>
                  </a:cubicBezTo>
                  <a:cubicBezTo>
                    <a:pt x="1732" y="1225"/>
                    <a:pt x="1739" y="1223"/>
                    <a:pt x="1744" y="1222"/>
                  </a:cubicBezTo>
                  <a:cubicBezTo>
                    <a:pt x="1755" y="1212"/>
                    <a:pt x="1765" y="1203"/>
                    <a:pt x="1776" y="1195"/>
                  </a:cubicBezTo>
                  <a:close/>
                  <a:moveTo>
                    <a:pt x="1760" y="1172"/>
                  </a:moveTo>
                  <a:cubicBezTo>
                    <a:pt x="1758" y="1168"/>
                    <a:pt x="1756" y="1165"/>
                    <a:pt x="1755" y="1161"/>
                  </a:cubicBezTo>
                  <a:cubicBezTo>
                    <a:pt x="1754" y="1160"/>
                    <a:pt x="1753" y="1158"/>
                    <a:pt x="1753" y="1157"/>
                  </a:cubicBezTo>
                  <a:cubicBezTo>
                    <a:pt x="1736" y="1182"/>
                    <a:pt x="1720" y="1208"/>
                    <a:pt x="1705" y="1235"/>
                  </a:cubicBezTo>
                  <a:cubicBezTo>
                    <a:pt x="1710" y="1232"/>
                    <a:pt x="1716" y="1230"/>
                    <a:pt x="1721" y="1228"/>
                  </a:cubicBezTo>
                  <a:cubicBezTo>
                    <a:pt x="1734" y="1209"/>
                    <a:pt x="1747" y="1190"/>
                    <a:pt x="1760" y="1172"/>
                  </a:cubicBezTo>
                  <a:close/>
                  <a:moveTo>
                    <a:pt x="1728" y="431"/>
                  </a:moveTo>
                  <a:cubicBezTo>
                    <a:pt x="1727" y="431"/>
                    <a:pt x="1726" y="431"/>
                    <a:pt x="1726" y="430"/>
                  </a:cubicBezTo>
                  <a:cubicBezTo>
                    <a:pt x="1724" y="429"/>
                    <a:pt x="1722" y="427"/>
                    <a:pt x="1720" y="425"/>
                  </a:cubicBezTo>
                  <a:cubicBezTo>
                    <a:pt x="1723" y="437"/>
                    <a:pt x="1715" y="452"/>
                    <a:pt x="1706" y="460"/>
                  </a:cubicBezTo>
                  <a:cubicBezTo>
                    <a:pt x="1699" y="466"/>
                    <a:pt x="1690" y="470"/>
                    <a:pt x="1681" y="473"/>
                  </a:cubicBezTo>
                  <a:cubicBezTo>
                    <a:pt x="1678" y="475"/>
                    <a:pt x="1674" y="476"/>
                    <a:pt x="1671" y="477"/>
                  </a:cubicBezTo>
                  <a:cubicBezTo>
                    <a:pt x="1670" y="481"/>
                    <a:pt x="1669" y="484"/>
                    <a:pt x="1668" y="489"/>
                  </a:cubicBezTo>
                  <a:cubicBezTo>
                    <a:pt x="1668" y="494"/>
                    <a:pt x="1667" y="499"/>
                    <a:pt x="1663" y="503"/>
                  </a:cubicBezTo>
                  <a:cubicBezTo>
                    <a:pt x="1656" y="509"/>
                    <a:pt x="1645" y="510"/>
                    <a:pt x="1637" y="510"/>
                  </a:cubicBezTo>
                  <a:cubicBezTo>
                    <a:pt x="1637" y="510"/>
                    <a:pt x="1637" y="510"/>
                    <a:pt x="1637" y="510"/>
                  </a:cubicBezTo>
                  <a:cubicBezTo>
                    <a:pt x="1637" y="511"/>
                    <a:pt x="1637" y="511"/>
                    <a:pt x="1637" y="511"/>
                  </a:cubicBezTo>
                  <a:cubicBezTo>
                    <a:pt x="1636" y="510"/>
                    <a:pt x="1636" y="510"/>
                    <a:pt x="1635" y="509"/>
                  </a:cubicBezTo>
                  <a:cubicBezTo>
                    <a:pt x="1635" y="509"/>
                    <a:pt x="1634" y="509"/>
                    <a:pt x="1634" y="509"/>
                  </a:cubicBezTo>
                  <a:cubicBezTo>
                    <a:pt x="1631" y="509"/>
                    <a:pt x="1629" y="507"/>
                    <a:pt x="1629" y="505"/>
                  </a:cubicBezTo>
                  <a:cubicBezTo>
                    <a:pt x="1625" y="502"/>
                    <a:pt x="1621" y="500"/>
                    <a:pt x="1617" y="498"/>
                  </a:cubicBezTo>
                  <a:cubicBezTo>
                    <a:pt x="1617" y="499"/>
                    <a:pt x="1616" y="499"/>
                    <a:pt x="1615" y="499"/>
                  </a:cubicBezTo>
                  <a:cubicBezTo>
                    <a:pt x="1611" y="503"/>
                    <a:pt x="1608" y="506"/>
                    <a:pt x="1608" y="513"/>
                  </a:cubicBezTo>
                  <a:cubicBezTo>
                    <a:pt x="1607" y="520"/>
                    <a:pt x="1613" y="528"/>
                    <a:pt x="1617" y="533"/>
                  </a:cubicBezTo>
                  <a:cubicBezTo>
                    <a:pt x="1622" y="538"/>
                    <a:pt x="1628" y="541"/>
                    <a:pt x="1633" y="545"/>
                  </a:cubicBezTo>
                  <a:cubicBezTo>
                    <a:pt x="1634" y="546"/>
                    <a:pt x="1635" y="549"/>
                    <a:pt x="1635" y="549"/>
                  </a:cubicBezTo>
                  <a:cubicBezTo>
                    <a:pt x="1639" y="550"/>
                    <a:pt x="1641" y="543"/>
                    <a:pt x="1642" y="541"/>
                  </a:cubicBezTo>
                  <a:cubicBezTo>
                    <a:pt x="1643" y="538"/>
                    <a:pt x="1647" y="539"/>
                    <a:pt x="1646" y="542"/>
                  </a:cubicBezTo>
                  <a:cubicBezTo>
                    <a:pt x="1645" y="547"/>
                    <a:pt x="1647" y="554"/>
                    <a:pt x="1643" y="559"/>
                  </a:cubicBezTo>
                  <a:cubicBezTo>
                    <a:pt x="1641" y="562"/>
                    <a:pt x="1637" y="563"/>
                    <a:pt x="1633" y="562"/>
                  </a:cubicBezTo>
                  <a:cubicBezTo>
                    <a:pt x="1641" y="572"/>
                    <a:pt x="1650" y="581"/>
                    <a:pt x="1659" y="589"/>
                  </a:cubicBezTo>
                  <a:cubicBezTo>
                    <a:pt x="1668" y="596"/>
                    <a:pt x="1676" y="594"/>
                    <a:pt x="1684" y="592"/>
                  </a:cubicBezTo>
                  <a:cubicBezTo>
                    <a:pt x="1672" y="585"/>
                    <a:pt x="1662" y="575"/>
                    <a:pt x="1657" y="563"/>
                  </a:cubicBezTo>
                  <a:cubicBezTo>
                    <a:pt x="1656" y="562"/>
                    <a:pt x="1657" y="561"/>
                    <a:pt x="1658" y="562"/>
                  </a:cubicBezTo>
                  <a:cubicBezTo>
                    <a:pt x="1675" y="579"/>
                    <a:pt x="1691" y="586"/>
                    <a:pt x="1715" y="592"/>
                  </a:cubicBezTo>
                  <a:cubicBezTo>
                    <a:pt x="1735" y="597"/>
                    <a:pt x="1762" y="603"/>
                    <a:pt x="1781" y="591"/>
                  </a:cubicBezTo>
                  <a:cubicBezTo>
                    <a:pt x="1781" y="590"/>
                    <a:pt x="1781" y="589"/>
                    <a:pt x="1782" y="588"/>
                  </a:cubicBezTo>
                  <a:cubicBezTo>
                    <a:pt x="1785" y="586"/>
                    <a:pt x="1785" y="583"/>
                    <a:pt x="1787" y="580"/>
                  </a:cubicBezTo>
                  <a:cubicBezTo>
                    <a:pt x="1788" y="579"/>
                    <a:pt x="1789" y="578"/>
                    <a:pt x="1790" y="576"/>
                  </a:cubicBezTo>
                  <a:cubicBezTo>
                    <a:pt x="1792" y="574"/>
                    <a:pt x="1792" y="572"/>
                    <a:pt x="1793" y="569"/>
                  </a:cubicBezTo>
                  <a:cubicBezTo>
                    <a:pt x="1794" y="566"/>
                    <a:pt x="1796" y="563"/>
                    <a:pt x="1798" y="561"/>
                  </a:cubicBezTo>
                  <a:cubicBezTo>
                    <a:pt x="1794" y="556"/>
                    <a:pt x="1793" y="549"/>
                    <a:pt x="1801" y="548"/>
                  </a:cubicBezTo>
                  <a:cubicBezTo>
                    <a:pt x="1811" y="547"/>
                    <a:pt x="1818" y="558"/>
                    <a:pt x="1829" y="554"/>
                  </a:cubicBezTo>
                  <a:cubicBezTo>
                    <a:pt x="1841" y="550"/>
                    <a:pt x="1832" y="529"/>
                    <a:pt x="1830" y="519"/>
                  </a:cubicBezTo>
                  <a:cubicBezTo>
                    <a:pt x="1830" y="512"/>
                    <a:pt x="1828" y="501"/>
                    <a:pt x="1831" y="492"/>
                  </a:cubicBezTo>
                  <a:cubicBezTo>
                    <a:pt x="1831" y="492"/>
                    <a:pt x="1831" y="491"/>
                    <a:pt x="1831" y="491"/>
                  </a:cubicBezTo>
                  <a:cubicBezTo>
                    <a:pt x="1831" y="487"/>
                    <a:pt x="1834" y="485"/>
                    <a:pt x="1836" y="481"/>
                  </a:cubicBezTo>
                  <a:cubicBezTo>
                    <a:pt x="1838" y="477"/>
                    <a:pt x="1840" y="473"/>
                    <a:pt x="1842" y="470"/>
                  </a:cubicBezTo>
                  <a:cubicBezTo>
                    <a:pt x="1843" y="467"/>
                    <a:pt x="1844" y="464"/>
                    <a:pt x="1845" y="461"/>
                  </a:cubicBezTo>
                  <a:cubicBezTo>
                    <a:pt x="1808" y="477"/>
                    <a:pt x="1759" y="456"/>
                    <a:pt x="1728" y="431"/>
                  </a:cubicBezTo>
                  <a:close/>
                  <a:moveTo>
                    <a:pt x="1731" y="412"/>
                  </a:moveTo>
                  <a:cubicBezTo>
                    <a:pt x="1731" y="412"/>
                    <a:pt x="1731" y="412"/>
                    <a:pt x="1732" y="412"/>
                  </a:cubicBezTo>
                  <a:cubicBezTo>
                    <a:pt x="1732" y="412"/>
                    <a:pt x="1732" y="412"/>
                    <a:pt x="1732" y="412"/>
                  </a:cubicBezTo>
                  <a:cubicBezTo>
                    <a:pt x="1759" y="420"/>
                    <a:pt x="1784" y="424"/>
                    <a:pt x="1812" y="412"/>
                  </a:cubicBezTo>
                  <a:cubicBezTo>
                    <a:pt x="1839" y="400"/>
                    <a:pt x="1857" y="377"/>
                    <a:pt x="1864" y="350"/>
                  </a:cubicBezTo>
                  <a:cubicBezTo>
                    <a:pt x="1862" y="347"/>
                    <a:pt x="1860" y="345"/>
                    <a:pt x="1858" y="343"/>
                  </a:cubicBezTo>
                  <a:cubicBezTo>
                    <a:pt x="1849" y="366"/>
                    <a:pt x="1832" y="385"/>
                    <a:pt x="1809" y="395"/>
                  </a:cubicBezTo>
                  <a:cubicBezTo>
                    <a:pt x="1795" y="401"/>
                    <a:pt x="1780" y="404"/>
                    <a:pt x="1765" y="405"/>
                  </a:cubicBezTo>
                  <a:cubicBezTo>
                    <a:pt x="1757" y="405"/>
                    <a:pt x="1749" y="405"/>
                    <a:pt x="1741" y="404"/>
                  </a:cubicBezTo>
                  <a:cubicBezTo>
                    <a:pt x="1738" y="403"/>
                    <a:pt x="1733" y="402"/>
                    <a:pt x="1731" y="402"/>
                  </a:cubicBezTo>
                  <a:cubicBezTo>
                    <a:pt x="1726" y="403"/>
                    <a:pt x="1723" y="406"/>
                    <a:pt x="1721" y="409"/>
                  </a:cubicBezTo>
                  <a:cubicBezTo>
                    <a:pt x="1724" y="410"/>
                    <a:pt x="1728" y="411"/>
                    <a:pt x="1731" y="412"/>
                  </a:cubicBezTo>
                  <a:close/>
                  <a:moveTo>
                    <a:pt x="1867" y="357"/>
                  </a:moveTo>
                  <a:cubicBezTo>
                    <a:pt x="1867" y="357"/>
                    <a:pt x="1867" y="357"/>
                    <a:pt x="1867" y="357"/>
                  </a:cubicBezTo>
                  <a:cubicBezTo>
                    <a:pt x="1867" y="355"/>
                    <a:pt x="1866" y="354"/>
                    <a:pt x="1866" y="353"/>
                  </a:cubicBezTo>
                  <a:cubicBezTo>
                    <a:pt x="1856" y="407"/>
                    <a:pt x="1795" y="432"/>
                    <a:pt x="1743" y="420"/>
                  </a:cubicBezTo>
                  <a:cubicBezTo>
                    <a:pt x="1768" y="435"/>
                    <a:pt x="1798" y="444"/>
                    <a:pt x="1827" y="429"/>
                  </a:cubicBezTo>
                  <a:cubicBezTo>
                    <a:pt x="1852" y="417"/>
                    <a:pt x="1867" y="385"/>
                    <a:pt x="1867" y="357"/>
                  </a:cubicBezTo>
                  <a:close/>
                  <a:moveTo>
                    <a:pt x="1709" y="422"/>
                  </a:moveTo>
                  <a:cubicBezTo>
                    <a:pt x="1705" y="431"/>
                    <a:pt x="1698" y="439"/>
                    <a:pt x="1688" y="444"/>
                  </a:cubicBezTo>
                  <a:cubicBezTo>
                    <a:pt x="1673" y="452"/>
                    <a:pt x="1609" y="455"/>
                    <a:pt x="1610" y="472"/>
                  </a:cubicBezTo>
                  <a:cubicBezTo>
                    <a:pt x="1610" y="474"/>
                    <a:pt x="1607" y="474"/>
                    <a:pt x="1607" y="472"/>
                  </a:cubicBezTo>
                  <a:cubicBezTo>
                    <a:pt x="1605" y="457"/>
                    <a:pt x="1620" y="454"/>
                    <a:pt x="1632" y="453"/>
                  </a:cubicBezTo>
                  <a:cubicBezTo>
                    <a:pt x="1659" y="449"/>
                    <a:pt x="1696" y="448"/>
                    <a:pt x="1708" y="420"/>
                  </a:cubicBezTo>
                  <a:cubicBezTo>
                    <a:pt x="1707" y="419"/>
                    <a:pt x="1706" y="419"/>
                    <a:pt x="1706" y="418"/>
                  </a:cubicBezTo>
                  <a:cubicBezTo>
                    <a:pt x="1703" y="415"/>
                    <a:pt x="1701" y="412"/>
                    <a:pt x="1699" y="409"/>
                  </a:cubicBezTo>
                  <a:cubicBezTo>
                    <a:pt x="1699" y="409"/>
                    <a:pt x="1699" y="408"/>
                    <a:pt x="1699" y="407"/>
                  </a:cubicBezTo>
                  <a:cubicBezTo>
                    <a:pt x="1698" y="406"/>
                    <a:pt x="1698" y="406"/>
                    <a:pt x="1698" y="405"/>
                  </a:cubicBezTo>
                  <a:cubicBezTo>
                    <a:pt x="1694" y="421"/>
                    <a:pt x="1680" y="429"/>
                    <a:pt x="1665" y="434"/>
                  </a:cubicBezTo>
                  <a:cubicBezTo>
                    <a:pt x="1655" y="437"/>
                    <a:pt x="1643" y="438"/>
                    <a:pt x="1632" y="439"/>
                  </a:cubicBezTo>
                  <a:cubicBezTo>
                    <a:pt x="1627" y="440"/>
                    <a:pt x="1621" y="440"/>
                    <a:pt x="1616" y="440"/>
                  </a:cubicBezTo>
                  <a:cubicBezTo>
                    <a:pt x="1610" y="441"/>
                    <a:pt x="1605" y="441"/>
                    <a:pt x="1599" y="442"/>
                  </a:cubicBezTo>
                  <a:cubicBezTo>
                    <a:pt x="1589" y="443"/>
                    <a:pt x="1583" y="448"/>
                    <a:pt x="1580" y="457"/>
                  </a:cubicBezTo>
                  <a:cubicBezTo>
                    <a:pt x="1587" y="466"/>
                    <a:pt x="1594" y="475"/>
                    <a:pt x="1601" y="485"/>
                  </a:cubicBezTo>
                  <a:cubicBezTo>
                    <a:pt x="1607" y="477"/>
                    <a:pt x="1621" y="473"/>
                    <a:pt x="1630" y="470"/>
                  </a:cubicBezTo>
                  <a:cubicBezTo>
                    <a:pt x="1642" y="466"/>
                    <a:pt x="1656" y="460"/>
                    <a:pt x="1669" y="461"/>
                  </a:cubicBezTo>
                  <a:cubicBezTo>
                    <a:pt x="1677" y="457"/>
                    <a:pt x="1686" y="454"/>
                    <a:pt x="1694" y="450"/>
                  </a:cubicBezTo>
                  <a:cubicBezTo>
                    <a:pt x="1703" y="445"/>
                    <a:pt x="1716" y="435"/>
                    <a:pt x="1717" y="423"/>
                  </a:cubicBezTo>
                  <a:cubicBezTo>
                    <a:pt x="1716" y="424"/>
                    <a:pt x="1714" y="424"/>
                    <a:pt x="1713" y="424"/>
                  </a:cubicBezTo>
                  <a:cubicBezTo>
                    <a:pt x="1713" y="424"/>
                    <a:pt x="1713" y="424"/>
                    <a:pt x="1713" y="424"/>
                  </a:cubicBezTo>
                  <a:cubicBezTo>
                    <a:pt x="1713" y="424"/>
                    <a:pt x="1713" y="424"/>
                    <a:pt x="1713" y="424"/>
                  </a:cubicBezTo>
                  <a:cubicBezTo>
                    <a:pt x="1712" y="424"/>
                    <a:pt x="1712" y="424"/>
                    <a:pt x="1712" y="424"/>
                  </a:cubicBezTo>
                  <a:cubicBezTo>
                    <a:pt x="1711" y="423"/>
                    <a:pt x="1710" y="422"/>
                    <a:pt x="1709" y="422"/>
                  </a:cubicBezTo>
                  <a:close/>
                  <a:moveTo>
                    <a:pt x="1554" y="434"/>
                  </a:moveTo>
                  <a:cubicBezTo>
                    <a:pt x="1554" y="433"/>
                    <a:pt x="1554" y="432"/>
                    <a:pt x="1553" y="431"/>
                  </a:cubicBezTo>
                  <a:cubicBezTo>
                    <a:pt x="1535" y="452"/>
                    <a:pt x="1519" y="474"/>
                    <a:pt x="1503" y="497"/>
                  </a:cubicBezTo>
                  <a:cubicBezTo>
                    <a:pt x="1495" y="507"/>
                    <a:pt x="1484" y="517"/>
                    <a:pt x="1487" y="531"/>
                  </a:cubicBezTo>
                  <a:cubicBezTo>
                    <a:pt x="1491" y="547"/>
                    <a:pt x="1505" y="561"/>
                    <a:pt x="1515" y="574"/>
                  </a:cubicBezTo>
                  <a:cubicBezTo>
                    <a:pt x="1516" y="577"/>
                    <a:pt x="1515" y="580"/>
                    <a:pt x="1513" y="581"/>
                  </a:cubicBezTo>
                  <a:cubicBezTo>
                    <a:pt x="1498" y="588"/>
                    <a:pt x="1484" y="603"/>
                    <a:pt x="1474" y="616"/>
                  </a:cubicBezTo>
                  <a:cubicBezTo>
                    <a:pt x="1461" y="632"/>
                    <a:pt x="1471" y="657"/>
                    <a:pt x="1476" y="675"/>
                  </a:cubicBezTo>
                  <a:cubicBezTo>
                    <a:pt x="1485" y="710"/>
                    <a:pt x="1494" y="745"/>
                    <a:pt x="1503" y="780"/>
                  </a:cubicBezTo>
                  <a:cubicBezTo>
                    <a:pt x="1512" y="814"/>
                    <a:pt x="1521" y="849"/>
                    <a:pt x="1528" y="884"/>
                  </a:cubicBezTo>
                  <a:cubicBezTo>
                    <a:pt x="1529" y="892"/>
                    <a:pt x="1530" y="899"/>
                    <a:pt x="1531" y="906"/>
                  </a:cubicBezTo>
                  <a:cubicBezTo>
                    <a:pt x="1535" y="889"/>
                    <a:pt x="1538" y="872"/>
                    <a:pt x="1541" y="855"/>
                  </a:cubicBezTo>
                  <a:cubicBezTo>
                    <a:pt x="1553" y="793"/>
                    <a:pt x="1560" y="731"/>
                    <a:pt x="1560" y="669"/>
                  </a:cubicBezTo>
                  <a:cubicBezTo>
                    <a:pt x="1560" y="618"/>
                    <a:pt x="1548" y="560"/>
                    <a:pt x="1566" y="511"/>
                  </a:cubicBezTo>
                  <a:cubicBezTo>
                    <a:pt x="1565" y="505"/>
                    <a:pt x="1565" y="499"/>
                    <a:pt x="1565" y="492"/>
                  </a:cubicBezTo>
                  <a:cubicBezTo>
                    <a:pt x="1566" y="484"/>
                    <a:pt x="1571" y="476"/>
                    <a:pt x="1570" y="468"/>
                  </a:cubicBezTo>
                  <a:cubicBezTo>
                    <a:pt x="1570" y="467"/>
                    <a:pt x="1570" y="467"/>
                    <a:pt x="1570" y="466"/>
                  </a:cubicBezTo>
                  <a:cubicBezTo>
                    <a:pt x="1565" y="455"/>
                    <a:pt x="1560" y="444"/>
                    <a:pt x="1554" y="434"/>
                  </a:cubicBezTo>
                  <a:close/>
                  <a:moveTo>
                    <a:pt x="1515" y="1000"/>
                  </a:moveTo>
                  <a:cubicBezTo>
                    <a:pt x="1509" y="1014"/>
                    <a:pt x="1501" y="1027"/>
                    <a:pt x="1495" y="1041"/>
                  </a:cubicBezTo>
                  <a:cubicBezTo>
                    <a:pt x="1494" y="1044"/>
                    <a:pt x="1492" y="1047"/>
                    <a:pt x="1491" y="1050"/>
                  </a:cubicBezTo>
                  <a:cubicBezTo>
                    <a:pt x="1512" y="1043"/>
                    <a:pt x="1532" y="1035"/>
                    <a:pt x="1551" y="1025"/>
                  </a:cubicBezTo>
                  <a:cubicBezTo>
                    <a:pt x="1568" y="1016"/>
                    <a:pt x="1575" y="999"/>
                    <a:pt x="1589" y="987"/>
                  </a:cubicBezTo>
                  <a:cubicBezTo>
                    <a:pt x="1590" y="985"/>
                    <a:pt x="1593" y="988"/>
                    <a:pt x="1591" y="989"/>
                  </a:cubicBezTo>
                  <a:cubicBezTo>
                    <a:pt x="1577" y="1002"/>
                    <a:pt x="1570" y="1019"/>
                    <a:pt x="1553" y="1028"/>
                  </a:cubicBezTo>
                  <a:cubicBezTo>
                    <a:pt x="1534" y="1038"/>
                    <a:pt x="1514" y="1046"/>
                    <a:pt x="1494" y="1052"/>
                  </a:cubicBezTo>
                  <a:cubicBezTo>
                    <a:pt x="1519" y="1066"/>
                    <a:pt x="1548" y="1065"/>
                    <a:pt x="1574" y="1077"/>
                  </a:cubicBezTo>
                  <a:cubicBezTo>
                    <a:pt x="1579" y="1067"/>
                    <a:pt x="1582" y="1057"/>
                    <a:pt x="1586" y="1047"/>
                  </a:cubicBezTo>
                  <a:cubicBezTo>
                    <a:pt x="1595" y="1022"/>
                    <a:pt x="1602" y="997"/>
                    <a:pt x="1607" y="971"/>
                  </a:cubicBezTo>
                  <a:cubicBezTo>
                    <a:pt x="1630" y="867"/>
                    <a:pt x="1633" y="761"/>
                    <a:pt x="1651" y="656"/>
                  </a:cubicBezTo>
                  <a:cubicBezTo>
                    <a:pt x="1647" y="654"/>
                    <a:pt x="1646" y="650"/>
                    <a:pt x="1649" y="645"/>
                  </a:cubicBezTo>
                  <a:cubicBezTo>
                    <a:pt x="1647" y="644"/>
                    <a:pt x="1645" y="643"/>
                    <a:pt x="1644" y="641"/>
                  </a:cubicBezTo>
                  <a:cubicBezTo>
                    <a:pt x="1638" y="635"/>
                    <a:pt x="1636" y="625"/>
                    <a:pt x="1632" y="617"/>
                  </a:cubicBezTo>
                  <a:cubicBezTo>
                    <a:pt x="1627" y="618"/>
                    <a:pt x="1621" y="619"/>
                    <a:pt x="1618" y="618"/>
                  </a:cubicBezTo>
                  <a:cubicBezTo>
                    <a:pt x="1607" y="613"/>
                    <a:pt x="1600" y="588"/>
                    <a:pt x="1595" y="578"/>
                  </a:cubicBezTo>
                  <a:cubicBezTo>
                    <a:pt x="1589" y="567"/>
                    <a:pt x="1583" y="555"/>
                    <a:pt x="1578" y="544"/>
                  </a:cubicBezTo>
                  <a:cubicBezTo>
                    <a:pt x="1576" y="562"/>
                    <a:pt x="1574" y="581"/>
                    <a:pt x="1572" y="599"/>
                  </a:cubicBezTo>
                  <a:cubicBezTo>
                    <a:pt x="1568" y="630"/>
                    <a:pt x="1568" y="661"/>
                    <a:pt x="1567" y="692"/>
                  </a:cubicBezTo>
                  <a:cubicBezTo>
                    <a:pt x="1564" y="754"/>
                    <a:pt x="1556" y="814"/>
                    <a:pt x="1544" y="875"/>
                  </a:cubicBezTo>
                  <a:cubicBezTo>
                    <a:pt x="1541" y="893"/>
                    <a:pt x="1536" y="911"/>
                    <a:pt x="1532" y="929"/>
                  </a:cubicBezTo>
                  <a:cubicBezTo>
                    <a:pt x="1532" y="940"/>
                    <a:pt x="1530" y="950"/>
                    <a:pt x="1525" y="961"/>
                  </a:cubicBezTo>
                  <a:cubicBezTo>
                    <a:pt x="1525" y="961"/>
                    <a:pt x="1525" y="961"/>
                    <a:pt x="1525" y="961"/>
                  </a:cubicBezTo>
                  <a:cubicBezTo>
                    <a:pt x="1522" y="974"/>
                    <a:pt x="1520" y="987"/>
                    <a:pt x="1515" y="1000"/>
                  </a:cubicBezTo>
                  <a:close/>
                  <a:moveTo>
                    <a:pt x="1561" y="1127"/>
                  </a:moveTo>
                  <a:cubicBezTo>
                    <a:pt x="1561" y="1126"/>
                    <a:pt x="1561" y="1125"/>
                    <a:pt x="1560" y="1123"/>
                  </a:cubicBezTo>
                  <a:cubicBezTo>
                    <a:pt x="1534" y="1119"/>
                    <a:pt x="1508" y="1111"/>
                    <a:pt x="1481" y="1109"/>
                  </a:cubicBezTo>
                  <a:cubicBezTo>
                    <a:pt x="1481" y="1109"/>
                    <a:pt x="1481" y="1109"/>
                    <a:pt x="1481" y="1109"/>
                  </a:cubicBezTo>
                  <a:cubicBezTo>
                    <a:pt x="1484" y="1110"/>
                    <a:pt x="1487" y="1111"/>
                    <a:pt x="1490" y="1112"/>
                  </a:cubicBezTo>
                  <a:cubicBezTo>
                    <a:pt x="1492" y="1112"/>
                    <a:pt x="1494" y="1113"/>
                    <a:pt x="1495" y="1114"/>
                  </a:cubicBezTo>
                  <a:cubicBezTo>
                    <a:pt x="1501" y="1116"/>
                    <a:pt x="1507" y="1117"/>
                    <a:pt x="1513" y="1119"/>
                  </a:cubicBezTo>
                  <a:cubicBezTo>
                    <a:pt x="1514" y="1118"/>
                    <a:pt x="1515" y="1118"/>
                    <a:pt x="1516" y="1118"/>
                  </a:cubicBezTo>
                  <a:cubicBezTo>
                    <a:pt x="1517" y="1117"/>
                    <a:pt x="1519" y="1118"/>
                    <a:pt x="1519" y="1119"/>
                  </a:cubicBezTo>
                  <a:cubicBezTo>
                    <a:pt x="1519" y="1120"/>
                    <a:pt x="1519" y="1120"/>
                    <a:pt x="1519" y="1120"/>
                  </a:cubicBezTo>
                  <a:cubicBezTo>
                    <a:pt x="1533" y="1123"/>
                    <a:pt x="1548" y="1125"/>
                    <a:pt x="1561" y="1127"/>
                  </a:cubicBezTo>
                  <a:close/>
                  <a:moveTo>
                    <a:pt x="1569" y="1089"/>
                  </a:moveTo>
                  <a:cubicBezTo>
                    <a:pt x="1569" y="1089"/>
                    <a:pt x="1569" y="1089"/>
                    <a:pt x="1569" y="1088"/>
                  </a:cubicBezTo>
                  <a:cubicBezTo>
                    <a:pt x="1565" y="1088"/>
                    <a:pt x="1562" y="1088"/>
                    <a:pt x="1558" y="1088"/>
                  </a:cubicBezTo>
                  <a:cubicBezTo>
                    <a:pt x="1541" y="1087"/>
                    <a:pt x="1523" y="1084"/>
                    <a:pt x="1506" y="1081"/>
                  </a:cubicBezTo>
                  <a:cubicBezTo>
                    <a:pt x="1498" y="1079"/>
                    <a:pt x="1486" y="1071"/>
                    <a:pt x="1495" y="1081"/>
                  </a:cubicBezTo>
                  <a:cubicBezTo>
                    <a:pt x="1501" y="1088"/>
                    <a:pt x="1512" y="1094"/>
                    <a:pt x="1520" y="1099"/>
                  </a:cubicBezTo>
                  <a:cubicBezTo>
                    <a:pt x="1532" y="1106"/>
                    <a:pt x="1545" y="1111"/>
                    <a:pt x="1559" y="1114"/>
                  </a:cubicBezTo>
                  <a:cubicBezTo>
                    <a:pt x="1559" y="1113"/>
                    <a:pt x="1559" y="1113"/>
                    <a:pt x="1559" y="1112"/>
                  </a:cubicBezTo>
                  <a:cubicBezTo>
                    <a:pt x="1559" y="1104"/>
                    <a:pt x="1565" y="1096"/>
                    <a:pt x="1569" y="1089"/>
                  </a:cubicBezTo>
                  <a:close/>
                  <a:moveTo>
                    <a:pt x="1469" y="1137"/>
                  </a:moveTo>
                  <a:cubicBezTo>
                    <a:pt x="1473" y="1132"/>
                    <a:pt x="1477" y="1127"/>
                    <a:pt x="1481" y="1123"/>
                  </a:cubicBezTo>
                  <a:cubicBezTo>
                    <a:pt x="1480" y="1122"/>
                    <a:pt x="1479" y="1122"/>
                    <a:pt x="1478" y="1122"/>
                  </a:cubicBezTo>
                  <a:cubicBezTo>
                    <a:pt x="1475" y="1127"/>
                    <a:pt x="1472" y="1132"/>
                    <a:pt x="1469" y="1137"/>
                  </a:cubicBezTo>
                  <a:close/>
                  <a:moveTo>
                    <a:pt x="1508" y="1128"/>
                  </a:moveTo>
                  <a:cubicBezTo>
                    <a:pt x="1507" y="1128"/>
                    <a:pt x="1506" y="1128"/>
                    <a:pt x="1505" y="1128"/>
                  </a:cubicBezTo>
                  <a:cubicBezTo>
                    <a:pt x="1500" y="1127"/>
                    <a:pt x="1495" y="1126"/>
                    <a:pt x="1490" y="1125"/>
                  </a:cubicBezTo>
                  <a:cubicBezTo>
                    <a:pt x="1485" y="1132"/>
                    <a:pt x="1480" y="1140"/>
                    <a:pt x="1474" y="1147"/>
                  </a:cubicBezTo>
                  <a:cubicBezTo>
                    <a:pt x="1480" y="1141"/>
                    <a:pt x="1487" y="1136"/>
                    <a:pt x="1494" y="1131"/>
                  </a:cubicBezTo>
                  <a:cubicBezTo>
                    <a:pt x="1496" y="1129"/>
                    <a:pt x="1497" y="1132"/>
                    <a:pt x="1496" y="1133"/>
                  </a:cubicBezTo>
                  <a:cubicBezTo>
                    <a:pt x="1492" y="1139"/>
                    <a:pt x="1487" y="1144"/>
                    <a:pt x="1481" y="1149"/>
                  </a:cubicBezTo>
                  <a:cubicBezTo>
                    <a:pt x="1491" y="1142"/>
                    <a:pt x="1499" y="1136"/>
                    <a:pt x="1506" y="1131"/>
                  </a:cubicBezTo>
                  <a:cubicBezTo>
                    <a:pt x="1506" y="1130"/>
                    <a:pt x="1507" y="1129"/>
                    <a:pt x="1508" y="1128"/>
                  </a:cubicBezTo>
                  <a:close/>
                  <a:moveTo>
                    <a:pt x="1519" y="1105"/>
                  </a:moveTo>
                  <a:cubicBezTo>
                    <a:pt x="1506" y="1097"/>
                    <a:pt x="1494" y="1087"/>
                    <a:pt x="1483" y="1075"/>
                  </a:cubicBezTo>
                  <a:cubicBezTo>
                    <a:pt x="1482" y="1074"/>
                    <a:pt x="1483" y="1072"/>
                    <a:pt x="1485" y="1072"/>
                  </a:cubicBezTo>
                  <a:cubicBezTo>
                    <a:pt x="1504" y="1077"/>
                    <a:pt x="1524" y="1081"/>
                    <a:pt x="1543" y="1083"/>
                  </a:cubicBezTo>
                  <a:cubicBezTo>
                    <a:pt x="1549" y="1083"/>
                    <a:pt x="1560" y="1085"/>
                    <a:pt x="1566" y="1084"/>
                  </a:cubicBezTo>
                  <a:cubicBezTo>
                    <a:pt x="1583" y="1080"/>
                    <a:pt x="1560" y="1076"/>
                    <a:pt x="1555" y="1074"/>
                  </a:cubicBezTo>
                  <a:cubicBezTo>
                    <a:pt x="1533" y="1068"/>
                    <a:pt x="1509" y="1067"/>
                    <a:pt x="1490" y="1054"/>
                  </a:cubicBezTo>
                  <a:cubicBezTo>
                    <a:pt x="1484" y="1068"/>
                    <a:pt x="1479" y="1082"/>
                    <a:pt x="1473" y="1096"/>
                  </a:cubicBezTo>
                  <a:cubicBezTo>
                    <a:pt x="1488" y="1098"/>
                    <a:pt x="1504" y="1102"/>
                    <a:pt x="1519" y="1105"/>
                  </a:cubicBezTo>
                  <a:close/>
                  <a:moveTo>
                    <a:pt x="1733" y="1071"/>
                  </a:moveTo>
                  <a:cubicBezTo>
                    <a:pt x="1721" y="1072"/>
                    <a:pt x="1711" y="1076"/>
                    <a:pt x="1699" y="1079"/>
                  </a:cubicBezTo>
                  <a:cubicBezTo>
                    <a:pt x="1698" y="1079"/>
                    <a:pt x="1696" y="1079"/>
                    <a:pt x="1695" y="1079"/>
                  </a:cubicBezTo>
                  <a:cubicBezTo>
                    <a:pt x="1695" y="1082"/>
                    <a:pt x="1695" y="1085"/>
                    <a:pt x="1695" y="1089"/>
                  </a:cubicBezTo>
                  <a:cubicBezTo>
                    <a:pt x="1710" y="1087"/>
                    <a:pt x="1724" y="1084"/>
                    <a:pt x="1733" y="1072"/>
                  </a:cubicBezTo>
                  <a:cubicBezTo>
                    <a:pt x="1733" y="1072"/>
                    <a:pt x="1733" y="1072"/>
                    <a:pt x="1733" y="1071"/>
                  </a:cubicBezTo>
                  <a:close/>
                  <a:moveTo>
                    <a:pt x="1695" y="1094"/>
                  </a:moveTo>
                  <a:cubicBezTo>
                    <a:pt x="1695" y="1095"/>
                    <a:pt x="1695" y="1097"/>
                    <a:pt x="1695" y="1099"/>
                  </a:cubicBezTo>
                  <a:cubicBezTo>
                    <a:pt x="1701" y="1097"/>
                    <a:pt x="1706" y="1094"/>
                    <a:pt x="1711" y="1092"/>
                  </a:cubicBezTo>
                  <a:cubicBezTo>
                    <a:pt x="1706" y="1093"/>
                    <a:pt x="1701" y="1094"/>
                    <a:pt x="1695" y="1094"/>
                  </a:cubicBezTo>
                  <a:close/>
                  <a:moveTo>
                    <a:pt x="1696" y="1116"/>
                  </a:moveTo>
                  <a:cubicBezTo>
                    <a:pt x="1696" y="1118"/>
                    <a:pt x="1696" y="1121"/>
                    <a:pt x="1696" y="1124"/>
                  </a:cubicBezTo>
                  <a:cubicBezTo>
                    <a:pt x="1705" y="1120"/>
                    <a:pt x="1715" y="1117"/>
                    <a:pt x="1725" y="1116"/>
                  </a:cubicBezTo>
                  <a:cubicBezTo>
                    <a:pt x="1721" y="1115"/>
                    <a:pt x="1718" y="1114"/>
                    <a:pt x="1715" y="1114"/>
                  </a:cubicBezTo>
                  <a:cubicBezTo>
                    <a:pt x="1707" y="1115"/>
                    <a:pt x="1702" y="1118"/>
                    <a:pt x="1696" y="1116"/>
                  </a:cubicBezTo>
                  <a:close/>
                  <a:moveTo>
                    <a:pt x="1688" y="656"/>
                  </a:moveTo>
                  <a:cubicBezTo>
                    <a:pt x="1681" y="657"/>
                    <a:pt x="1673" y="653"/>
                    <a:pt x="1667" y="652"/>
                  </a:cubicBezTo>
                  <a:cubicBezTo>
                    <a:pt x="1663" y="651"/>
                    <a:pt x="1659" y="650"/>
                    <a:pt x="1655" y="649"/>
                  </a:cubicBezTo>
                  <a:cubicBezTo>
                    <a:pt x="1655" y="649"/>
                    <a:pt x="1655" y="650"/>
                    <a:pt x="1654" y="650"/>
                  </a:cubicBezTo>
                  <a:cubicBezTo>
                    <a:pt x="1653" y="650"/>
                    <a:pt x="1653" y="651"/>
                    <a:pt x="1653" y="651"/>
                  </a:cubicBezTo>
                  <a:cubicBezTo>
                    <a:pt x="1657" y="649"/>
                    <a:pt x="1663" y="651"/>
                    <a:pt x="1663" y="656"/>
                  </a:cubicBezTo>
                  <a:cubicBezTo>
                    <a:pt x="1667" y="657"/>
                    <a:pt x="1670" y="658"/>
                    <a:pt x="1670" y="658"/>
                  </a:cubicBezTo>
                  <a:cubicBezTo>
                    <a:pt x="1673" y="659"/>
                    <a:pt x="1677" y="659"/>
                    <a:pt x="1680" y="659"/>
                  </a:cubicBezTo>
                  <a:cubicBezTo>
                    <a:pt x="1684" y="659"/>
                    <a:pt x="1686" y="658"/>
                    <a:pt x="1688" y="656"/>
                  </a:cubicBezTo>
                  <a:close/>
                  <a:moveTo>
                    <a:pt x="1707" y="602"/>
                  </a:moveTo>
                  <a:cubicBezTo>
                    <a:pt x="1703" y="601"/>
                    <a:pt x="1699" y="599"/>
                    <a:pt x="1695" y="597"/>
                  </a:cubicBezTo>
                  <a:cubicBezTo>
                    <a:pt x="1692" y="599"/>
                    <a:pt x="1690" y="600"/>
                    <a:pt x="1687" y="602"/>
                  </a:cubicBezTo>
                  <a:cubicBezTo>
                    <a:pt x="1691" y="604"/>
                    <a:pt x="1694" y="607"/>
                    <a:pt x="1697" y="610"/>
                  </a:cubicBezTo>
                  <a:cubicBezTo>
                    <a:pt x="1698" y="612"/>
                    <a:pt x="1703" y="620"/>
                    <a:pt x="1703" y="620"/>
                  </a:cubicBezTo>
                  <a:cubicBezTo>
                    <a:pt x="1708" y="622"/>
                    <a:pt x="1707" y="604"/>
                    <a:pt x="1707" y="602"/>
                  </a:cubicBezTo>
                  <a:cubicBezTo>
                    <a:pt x="1707" y="602"/>
                    <a:pt x="1707" y="602"/>
                    <a:pt x="1707" y="602"/>
                  </a:cubicBezTo>
                  <a:close/>
                  <a:moveTo>
                    <a:pt x="1614" y="544"/>
                  </a:moveTo>
                  <a:cubicBezTo>
                    <a:pt x="1614" y="544"/>
                    <a:pt x="1613" y="543"/>
                    <a:pt x="1613" y="543"/>
                  </a:cubicBezTo>
                  <a:cubicBezTo>
                    <a:pt x="1607" y="538"/>
                    <a:pt x="1600" y="532"/>
                    <a:pt x="1595" y="525"/>
                  </a:cubicBezTo>
                  <a:cubicBezTo>
                    <a:pt x="1591" y="518"/>
                    <a:pt x="1590" y="510"/>
                    <a:pt x="1592" y="504"/>
                  </a:cubicBezTo>
                  <a:cubicBezTo>
                    <a:pt x="1591" y="503"/>
                    <a:pt x="1590" y="502"/>
                    <a:pt x="1589" y="501"/>
                  </a:cubicBezTo>
                  <a:cubicBezTo>
                    <a:pt x="1588" y="499"/>
                    <a:pt x="1587" y="498"/>
                    <a:pt x="1586" y="496"/>
                  </a:cubicBezTo>
                  <a:cubicBezTo>
                    <a:pt x="1583" y="508"/>
                    <a:pt x="1580" y="519"/>
                    <a:pt x="1583" y="532"/>
                  </a:cubicBezTo>
                  <a:cubicBezTo>
                    <a:pt x="1586" y="546"/>
                    <a:pt x="1592" y="560"/>
                    <a:pt x="1598" y="572"/>
                  </a:cubicBezTo>
                  <a:cubicBezTo>
                    <a:pt x="1603" y="581"/>
                    <a:pt x="1607" y="594"/>
                    <a:pt x="1614" y="601"/>
                  </a:cubicBezTo>
                  <a:cubicBezTo>
                    <a:pt x="1623" y="610"/>
                    <a:pt x="1626" y="601"/>
                    <a:pt x="1635" y="597"/>
                  </a:cubicBezTo>
                  <a:cubicBezTo>
                    <a:pt x="1642" y="594"/>
                    <a:pt x="1650" y="593"/>
                    <a:pt x="1658" y="594"/>
                  </a:cubicBezTo>
                  <a:cubicBezTo>
                    <a:pt x="1642" y="579"/>
                    <a:pt x="1628" y="562"/>
                    <a:pt x="1614" y="544"/>
                  </a:cubicBezTo>
                  <a:close/>
                  <a:moveTo>
                    <a:pt x="1616" y="488"/>
                  </a:moveTo>
                  <a:cubicBezTo>
                    <a:pt x="1621" y="485"/>
                    <a:pt x="1627" y="483"/>
                    <a:pt x="1631" y="481"/>
                  </a:cubicBezTo>
                  <a:cubicBezTo>
                    <a:pt x="1638" y="478"/>
                    <a:pt x="1646" y="475"/>
                    <a:pt x="1654" y="472"/>
                  </a:cubicBezTo>
                  <a:cubicBezTo>
                    <a:pt x="1657" y="469"/>
                    <a:pt x="1660" y="466"/>
                    <a:pt x="1665" y="464"/>
                  </a:cubicBezTo>
                  <a:cubicBezTo>
                    <a:pt x="1656" y="465"/>
                    <a:pt x="1646" y="469"/>
                    <a:pt x="1638" y="472"/>
                  </a:cubicBezTo>
                  <a:cubicBezTo>
                    <a:pt x="1633" y="474"/>
                    <a:pt x="1627" y="476"/>
                    <a:pt x="1621" y="478"/>
                  </a:cubicBezTo>
                  <a:cubicBezTo>
                    <a:pt x="1616" y="481"/>
                    <a:pt x="1608" y="488"/>
                    <a:pt x="1603" y="488"/>
                  </a:cubicBezTo>
                  <a:cubicBezTo>
                    <a:pt x="1604" y="488"/>
                    <a:pt x="1605" y="488"/>
                    <a:pt x="1605" y="489"/>
                  </a:cubicBezTo>
                  <a:cubicBezTo>
                    <a:pt x="1609" y="487"/>
                    <a:pt x="1613" y="487"/>
                    <a:pt x="1616" y="488"/>
                  </a:cubicBezTo>
                  <a:close/>
                  <a:moveTo>
                    <a:pt x="1631" y="500"/>
                  </a:moveTo>
                  <a:cubicBezTo>
                    <a:pt x="1631" y="500"/>
                    <a:pt x="1631" y="500"/>
                    <a:pt x="1631" y="500"/>
                  </a:cubicBezTo>
                  <a:cubicBezTo>
                    <a:pt x="1635" y="497"/>
                    <a:pt x="1639" y="495"/>
                    <a:pt x="1643" y="492"/>
                  </a:cubicBezTo>
                  <a:cubicBezTo>
                    <a:pt x="1644" y="491"/>
                    <a:pt x="1644" y="491"/>
                    <a:pt x="1645" y="491"/>
                  </a:cubicBezTo>
                  <a:cubicBezTo>
                    <a:pt x="1645" y="486"/>
                    <a:pt x="1647" y="483"/>
                    <a:pt x="1649" y="479"/>
                  </a:cubicBezTo>
                  <a:cubicBezTo>
                    <a:pt x="1639" y="483"/>
                    <a:pt x="1629" y="487"/>
                    <a:pt x="1623" y="491"/>
                  </a:cubicBezTo>
                  <a:cubicBezTo>
                    <a:pt x="1626" y="493"/>
                    <a:pt x="1628" y="497"/>
                    <a:pt x="1631" y="500"/>
                  </a:cubicBezTo>
                  <a:close/>
                  <a:moveTo>
                    <a:pt x="1688" y="621"/>
                  </a:moveTo>
                  <a:cubicBezTo>
                    <a:pt x="1683" y="614"/>
                    <a:pt x="1676" y="610"/>
                    <a:pt x="1669" y="604"/>
                  </a:cubicBezTo>
                  <a:cubicBezTo>
                    <a:pt x="1669" y="604"/>
                    <a:pt x="1669" y="604"/>
                    <a:pt x="1669" y="604"/>
                  </a:cubicBezTo>
                  <a:cubicBezTo>
                    <a:pt x="1658" y="603"/>
                    <a:pt x="1653" y="607"/>
                    <a:pt x="1646" y="611"/>
                  </a:cubicBezTo>
                  <a:cubicBezTo>
                    <a:pt x="1651" y="624"/>
                    <a:pt x="1648" y="645"/>
                    <a:pt x="1666" y="645"/>
                  </a:cubicBezTo>
                  <a:cubicBezTo>
                    <a:pt x="1670" y="644"/>
                    <a:pt x="1678" y="643"/>
                    <a:pt x="1682" y="640"/>
                  </a:cubicBezTo>
                  <a:cubicBezTo>
                    <a:pt x="1683" y="639"/>
                    <a:pt x="1683" y="639"/>
                    <a:pt x="1683" y="640"/>
                  </a:cubicBezTo>
                  <a:cubicBezTo>
                    <a:pt x="1684" y="639"/>
                    <a:pt x="1684" y="638"/>
                    <a:pt x="1685" y="637"/>
                  </a:cubicBezTo>
                  <a:cubicBezTo>
                    <a:pt x="1687" y="633"/>
                    <a:pt x="1688" y="629"/>
                    <a:pt x="1691" y="626"/>
                  </a:cubicBezTo>
                  <a:cubicBezTo>
                    <a:pt x="1690" y="624"/>
                    <a:pt x="1689" y="623"/>
                    <a:pt x="1688" y="621"/>
                  </a:cubicBezTo>
                  <a:close/>
                  <a:moveTo>
                    <a:pt x="1838" y="563"/>
                  </a:moveTo>
                  <a:cubicBezTo>
                    <a:pt x="1830" y="568"/>
                    <a:pt x="1820" y="570"/>
                    <a:pt x="1811" y="568"/>
                  </a:cubicBezTo>
                  <a:cubicBezTo>
                    <a:pt x="1811" y="569"/>
                    <a:pt x="1810" y="570"/>
                    <a:pt x="1809" y="571"/>
                  </a:cubicBezTo>
                  <a:cubicBezTo>
                    <a:pt x="1807" y="573"/>
                    <a:pt x="1806" y="574"/>
                    <a:pt x="1805" y="576"/>
                  </a:cubicBezTo>
                  <a:cubicBezTo>
                    <a:pt x="1802" y="577"/>
                    <a:pt x="1800" y="577"/>
                    <a:pt x="1798" y="579"/>
                  </a:cubicBezTo>
                  <a:cubicBezTo>
                    <a:pt x="1796" y="582"/>
                    <a:pt x="1797" y="585"/>
                    <a:pt x="1795" y="588"/>
                  </a:cubicBezTo>
                  <a:cubicBezTo>
                    <a:pt x="1795" y="588"/>
                    <a:pt x="1796" y="587"/>
                    <a:pt x="1796" y="587"/>
                  </a:cubicBezTo>
                  <a:cubicBezTo>
                    <a:pt x="1807" y="585"/>
                    <a:pt x="1818" y="583"/>
                    <a:pt x="1829" y="581"/>
                  </a:cubicBezTo>
                  <a:cubicBezTo>
                    <a:pt x="1843" y="578"/>
                    <a:pt x="1843" y="575"/>
                    <a:pt x="1838" y="563"/>
                  </a:cubicBezTo>
                  <a:close/>
                  <a:moveTo>
                    <a:pt x="1794" y="592"/>
                  </a:moveTo>
                  <a:cubicBezTo>
                    <a:pt x="1794" y="591"/>
                    <a:pt x="1794" y="590"/>
                    <a:pt x="1794" y="589"/>
                  </a:cubicBezTo>
                  <a:cubicBezTo>
                    <a:pt x="1792" y="591"/>
                    <a:pt x="1789" y="593"/>
                    <a:pt x="1787" y="594"/>
                  </a:cubicBezTo>
                  <a:cubicBezTo>
                    <a:pt x="1787" y="594"/>
                    <a:pt x="1787" y="594"/>
                    <a:pt x="1787" y="594"/>
                  </a:cubicBezTo>
                  <a:cubicBezTo>
                    <a:pt x="1777" y="615"/>
                    <a:pt x="1748" y="610"/>
                    <a:pt x="1729" y="607"/>
                  </a:cubicBezTo>
                  <a:cubicBezTo>
                    <a:pt x="1726" y="607"/>
                    <a:pt x="1723" y="606"/>
                    <a:pt x="1719" y="605"/>
                  </a:cubicBezTo>
                  <a:cubicBezTo>
                    <a:pt x="1723" y="638"/>
                    <a:pt x="1721" y="670"/>
                    <a:pt x="1721" y="703"/>
                  </a:cubicBezTo>
                  <a:cubicBezTo>
                    <a:pt x="1721" y="735"/>
                    <a:pt x="1723" y="768"/>
                    <a:pt x="1724" y="800"/>
                  </a:cubicBezTo>
                  <a:cubicBezTo>
                    <a:pt x="1724" y="833"/>
                    <a:pt x="1728" y="865"/>
                    <a:pt x="1732" y="897"/>
                  </a:cubicBezTo>
                  <a:cubicBezTo>
                    <a:pt x="1737" y="845"/>
                    <a:pt x="1761" y="793"/>
                    <a:pt x="1776" y="744"/>
                  </a:cubicBezTo>
                  <a:cubicBezTo>
                    <a:pt x="1784" y="721"/>
                    <a:pt x="1791" y="696"/>
                    <a:pt x="1803" y="674"/>
                  </a:cubicBezTo>
                  <a:cubicBezTo>
                    <a:pt x="1813" y="659"/>
                    <a:pt x="1828" y="646"/>
                    <a:pt x="1820" y="626"/>
                  </a:cubicBezTo>
                  <a:cubicBezTo>
                    <a:pt x="1816" y="613"/>
                    <a:pt x="1802" y="603"/>
                    <a:pt x="1794" y="592"/>
                  </a:cubicBezTo>
                  <a:close/>
                  <a:moveTo>
                    <a:pt x="1731" y="993"/>
                  </a:moveTo>
                  <a:cubicBezTo>
                    <a:pt x="1730" y="927"/>
                    <a:pt x="1714" y="865"/>
                    <a:pt x="1704" y="800"/>
                  </a:cubicBezTo>
                  <a:cubicBezTo>
                    <a:pt x="1697" y="747"/>
                    <a:pt x="1698" y="688"/>
                    <a:pt x="1706" y="633"/>
                  </a:cubicBezTo>
                  <a:cubicBezTo>
                    <a:pt x="1705" y="634"/>
                    <a:pt x="1703" y="634"/>
                    <a:pt x="1702" y="634"/>
                  </a:cubicBezTo>
                  <a:cubicBezTo>
                    <a:pt x="1702" y="634"/>
                    <a:pt x="1701" y="634"/>
                    <a:pt x="1701" y="634"/>
                  </a:cubicBezTo>
                  <a:cubicBezTo>
                    <a:pt x="1700" y="641"/>
                    <a:pt x="1698" y="649"/>
                    <a:pt x="1694" y="653"/>
                  </a:cubicBezTo>
                  <a:cubicBezTo>
                    <a:pt x="1694" y="653"/>
                    <a:pt x="1693" y="654"/>
                    <a:pt x="1693" y="654"/>
                  </a:cubicBezTo>
                  <a:cubicBezTo>
                    <a:pt x="1694" y="658"/>
                    <a:pt x="1692" y="661"/>
                    <a:pt x="1689" y="663"/>
                  </a:cubicBezTo>
                  <a:cubicBezTo>
                    <a:pt x="1688" y="663"/>
                    <a:pt x="1688" y="663"/>
                    <a:pt x="1688" y="664"/>
                  </a:cubicBezTo>
                  <a:cubicBezTo>
                    <a:pt x="1690" y="772"/>
                    <a:pt x="1691" y="879"/>
                    <a:pt x="1693" y="987"/>
                  </a:cubicBezTo>
                  <a:cubicBezTo>
                    <a:pt x="1694" y="1006"/>
                    <a:pt x="1694" y="1024"/>
                    <a:pt x="1694" y="1042"/>
                  </a:cubicBezTo>
                  <a:cubicBezTo>
                    <a:pt x="1705" y="1040"/>
                    <a:pt x="1712" y="1030"/>
                    <a:pt x="1718" y="1022"/>
                  </a:cubicBezTo>
                  <a:cubicBezTo>
                    <a:pt x="1723" y="1015"/>
                    <a:pt x="1727" y="1009"/>
                    <a:pt x="1731" y="1002"/>
                  </a:cubicBezTo>
                  <a:cubicBezTo>
                    <a:pt x="1731" y="999"/>
                    <a:pt x="1731" y="996"/>
                    <a:pt x="1731" y="993"/>
                  </a:cubicBezTo>
                  <a:close/>
                  <a:moveTo>
                    <a:pt x="1731" y="1003"/>
                  </a:moveTo>
                  <a:cubicBezTo>
                    <a:pt x="1726" y="1013"/>
                    <a:pt x="1721" y="1022"/>
                    <a:pt x="1714" y="1031"/>
                  </a:cubicBezTo>
                  <a:cubicBezTo>
                    <a:pt x="1709" y="1037"/>
                    <a:pt x="1703" y="1045"/>
                    <a:pt x="1694" y="1046"/>
                  </a:cubicBezTo>
                  <a:cubicBezTo>
                    <a:pt x="1695" y="1055"/>
                    <a:pt x="1695" y="1064"/>
                    <a:pt x="1695" y="1073"/>
                  </a:cubicBezTo>
                  <a:cubicBezTo>
                    <a:pt x="1698" y="1073"/>
                    <a:pt x="1700" y="1073"/>
                    <a:pt x="1703" y="1073"/>
                  </a:cubicBezTo>
                  <a:cubicBezTo>
                    <a:pt x="1709" y="1071"/>
                    <a:pt x="1716" y="1069"/>
                    <a:pt x="1717" y="1068"/>
                  </a:cubicBezTo>
                  <a:cubicBezTo>
                    <a:pt x="1718" y="1068"/>
                    <a:pt x="1719" y="1068"/>
                    <a:pt x="1720" y="1068"/>
                  </a:cubicBezTo>
                  <a:cubicBezTo>
                    <a:pt x="1725" y="1066"/>
                    <a:pt x="1729" y="1063"/>
                    <a:pt x="1732" y="1060"/>
                  </a:cubicBezTo>
                  <a:cubicBezTo>
                    <a:pt x="1731" y="1041"/>
                    <a:pt x="1731" y="1022"/>
                    <a:pt x="1731" y="1003"/>
                  </a:cubicBezTo>
                  <a:close/>
                  <a:moveTo>
                    <a:pt x="1732" y="1063"/>
                  </a:moveTo>
                  <a:cubicBezTo>
                    <a:pt x="1731" y="1065"/>
                    <a:pt x="1730" y="1066"/>
                    <a:pt x="1728" y="1067"/>
                  </a:cubicBezTo>
                  <a:cubicBezTo>
                    <a:pt x="1730" y="1067"/>
                    <a:pt x="1731" y="1066"/>
                    <a:pt x="1733" y="1066"/>
                  </a:cubicBezTo>
                  <a:cubicBezTo>
                    <a:pt x="1732" y="1065"/>
                    <a:pt x="1732" y="1064"/>
                    <a:pt x="1732" y="1063"/>
                  </a:cubicBezTo>
                  <a:close/>
                  <a:moveTo>
                    <a:pt x="1728" y="1083"/>
                  </a:moveTo>
                  <a:cubicBezTo>
                    <a:pt x="1730" y="1082"/>
                    <a:pt x="1732" y="1082"/>
                    <a:pt x="1734" y="1081"/>
                  </a:cubicBezTo>
                  <a:cubicBezTo>
                    <a:pt x="1734" y="1080"/>
                    <a:pt x="1734" y="1079"/>
                    <a:pt x="1733" y="1079"/>
                  </a:cubicBezTo>
                  <a:cubicBezTo>
                    <a:pt x="1732" y="1080"/>
                    <a:pt x="1730" y="1082"/>
                    <a:pt x="1728" y="1083"/>
                  </a:cubicBezTo>
                  <a:close/>
                  <a:moveTo>
                    <a:pt x="1708" y="1110"/>
                  </a:moveTo>
                  <a:cubicBezTo>
                    <a:pt x="1714" y="1113"/>
                    <a:pt x="1723" y="1114"/>
                    <a:pt x="1731" y="1115"/>
                  </a:cubicBezTo>
                  <a:cubicBezTo>
                    <a:pt x="1733" y="1114"/>
                    <a:pt x="1736" y="1114"/>
                    <a:pt x="1739" y="1114"/>
                  </a:cubicBezTo>
                  <a:cubicBezTo>
                    <a:pt x="1737" y="1107"/>
                    <a:pt x="1736" y="1099"/>
                    <a:pt x="1735" y="1092"/>
                  </a:cubicBezTo>
                  <a:cubicBezTo>
                    <a:pt x="1727" y="1098"/>
                    <a:pt x="1718" y="1105"/>
                    <a:pt x="1708" y="1110"/>
                  </a:cubicBezTo>
                  <a:close/>
                  <a:moveTo>
                    <a:pt x="1696" y="1130"/>
                  </a:moveTo>
                  <a:cubicBezTo>
                    <a:pt x="1696" y="1131"/>
                    <a:pt x="1696" y="1132"/>
                    <a:pt x="1696" y="1132"/>
                  </a:cubicBezTo>
                  <a:cubicBezTo>
                    <a:pt x="1705" y="1135"/>
                    <a:pt x="1715" y="1135"/>
                    <a:pt x="1725" y="1133"/>
                  </a:cubicBezTo>
                  <a:cubicBezTo>
                    <a:pt x="1716" y="1132"/>
                    <a:pt x="1706" y="1132"/>
                    <a:pt x="1696" y="1130"/>
                  </a:cubicBezTo>
                  <a:close/>
                  <a:moveTo>
                    <a:pt x="1696" y="1141"/>
                  </a:moveTo>
                  <a:cubicBezTo>
                    <a:pt x="1696" y="1143"/>
                    <a:pt x="1696" y="1145"/>
                    <a:pt x="1696" y="1148"/>
                  </a:cubicBezTo>
                  <a:cubicBezTo>
                    <a:pt x="1696" y="1156"/>
                    <a:pt x="1696" y="1163"/>
                    <a:pt x="1694" y="1169"/>
                  </a:cubicBezTo>
                  <a:cubicBezTo>
                    <a:pt x="1698" y="1160"/>
                    <a:pt x="1703" y="1151"/>
                    <a:pt x="1707" y="1143"/>
                  </a:cubicBezTo>
                  <a:cubicBezTo>
                    <a:pt x="1703" y="1143"/>
                    <a:pt x="1699" y="1142"/>
                    <a:pt x="1696" y="1141"/>
                  </a:cubicBezTo>
                  <a:close/>
                  <a:moveTo>
                    <a:pt x="1587" y="1200"/>
                  </a:moveTo>
                  <a:cubicBezTo>
                    <a:pt x="1587" y="1200"/>
                    <a:pt x="1587" y="1200"/>
                    <a:pt x="1587" y="1200"/>
                  </a:cubicBezTo>
                  <a:cubicBezTo>
                    <a:pt x="1585" y="1195"/>
                    <a:pt x="1584" y="1190"/>
                    <a:pt x="1582" y="1185"/>
                  </a:cubicBezTo>
                  <a:cubicBezTo>
                    <a:pt x="1566" y="1205"/>
                    <a:pt x="1550" y="1225"/>
                    <a:pt x="1533" y="1243"/>
                  </a:cubicBezTo>
                  <a:cubicBezTo>
                    <a:pt x="1535" y="1245"/>
                    <a:pt x="1538" y="1248"/>
                    <a:pt x="1540" y="1250"/>
                  </a:cubicBezTo>
                  <a:cubicBezTo>
                    <a:pt x="1556" y="1234"/>
                    <a:pt x="1572" y="1218"/>
                    <a:pt x="1587" y="1200"/>
                  </a:cubicBezTo>
                  <a:close/>
                  <a:moveTo>
                    <a:pt x="1529" y="1239"/>
                  </a:moveTo>
                  <a:cubicBezTo>
                    <a:pt x="1545" y="1219"/>
                    <a:pt x="1563" y="1200"/>
                    <a:pt x="1580" y="1181"/>
                  </a:cubicBezTo>
                  <a:cubicBezTo>
                    <a:pt x="1580" y="1181"/>
                    <a:pt x="1580" y="1181"/>
                    <a:pt x="1580" y="1180"/>
                  </a:cubicBezTo>
                  <a:cubicBezTo>
                    <a:pt x="1578" y="1176"/>
                    <a:pt x="1576" y="1171"/>
                    <a:pt x="1575" y="1167"/>
                  </a:cubicBezTo>
                  <a:cubicBezTo>
                    <a:pt x="1558" y="1189"/>
                    <a:pt x="1540" y="1211"/>
                    <a:pt x="1521" y="1231"/>
                  </a:cubicBezTo>
                  <a:cubicBezTo>
                    <a:pt x="1523" y="1233"/>
                    <a:pt x="1526" y="1236"/>
                    <a:pt x="1529" y="1239"/>
                  </a:cubicBezTo>
                  <a:close/>
                  <a:moveTo>
                    <a:pt x="1573" y="1163"/>
                  </a:moveTo>
                  <a:cubicBezTo>
                    <a:pt x="1571" y="1157"/>
                    <a:pt x="1569" y="1151"/>
                    <a:pt x="1568" y="1146"/>
                  </a:cubicBezTo>
                  <a:cubicBezTo>
                    <a:pt x="1553" y="1172"/>
                    <a:pt x="1534" y="1200"/>
                    <a:pt x="1514" y="1224"/>
                  </a:cubicBezTo>
                  <a:cubicBezTo>
                    <a:pt x="1514" y="1225"/>
                    <a:pt x="1515" y="1226"/>
                    <a:pt x="1516" y="1227"/>
                  </a:cubicBezTo>
                  <a:cubicBezTo>
                    <a:pt x="1535" y="1205"/>
                    <a:pt x="1555" y="1185"/>
                    <a:pt x="1573" y="1163"/>
                  </a:cubicBezTo>
                  <a:close/>
                  <a:moveTo>
                    <a:pt x="1529" y="1192"/>
                  </a:moveTo>
                  <a:cubicBezTo>
                    <a:pt x="1542" y="1176"/>
                    <a:pt x="1553" y="1158"/>
                    <a:pt x="1566" y="1141"/>
                  </a:cubicBezTo>
                  <a:cubicBezTo>
                    <a:pt x="1566" y="1141"/>
                    <a:pt x="1566" y="1141"/>
                    <a:pt x="1566" y="1141"/>
                  </a:cubicBezTo>
                  <a:cubicBezTo>
                    <a:pt x="1565" y="1139"/>
                    <a:pt x="1565" y="1137"/>
                    <a:pt x="1564" y="1135"/>
                  </a:cubicBezTo>
                  <a:cubicBezTo>
                    <a:pt x="1557" y="1135"/>
                    <a:pt x="1550" y="1135"/>
                    <a:pt x="1544" y="1134"/>
                  </a:cubicBezTo>
                  <a:cubicBezTo>
                    <a:pt x="1533" y="1153"/>
                    <a:pt x="1520" y="1170"/>
                    <a:pt x="1508" y="1188"/>
                  </a:cubicBezTo>
                  <a:cubicBezTo>
                    <a:pt x="1503" y="1197"/>
                    <a:pt x="1498" y="1206"/>
                    <a:pt x="1493" y="1215"/>
                  </a:cubicBezTo>
                  <a:cubicBezTo>
                    <a:pt x="1498" y="1216"/>
                    <a:pt x="1503" y="1217"/>
                    <a:pt x="1507" y="1220"/>
                  </a:cubicBezTo>
                  <a:cubicBezTo>
                    <a:pt x="1515" y="1211"/>
                    <a:pt x="1522" y="1202"/>
                    <a:pt x="1529" y="1192"/>
                  </a:cubicBezTo>
                  <a:close/>
                  <a:moveTo>
                    <a:pt x="1506" y="1182"/>
                  </a:moveTo>
                  <a:cubicBezTo>
                    <a:pt x="1517" y="1166"/>
                    <a:pt x="1527" y="1149"/>
                    <a:pt x="1540" y="1134"/>
                  </a:cubicBezTo>
                  <a:cubicBezTo>
                    <a:pt x="1535" y="1133"/>
                    <a:pt x="1530" y="1133"/>
                    <a:pt x="1526" y="1132"/>
                  </a:cubicBezTo>
                  <a:cubicBezTo>
                    <a:pt x="1512" y="1159"/>
                    <a:pt x="1497" y="1188"/>
                    <a:pt x="1479" y="1213"/>
                  </a:cubicBezTo>
                  <a:cubicBezTo>
                    <a:pt x="1479" y="1213"/>
                    <a:pt x="1480" y="1213"/>
                    <a:pt x="1480" y="1213"/>
                  </a:cubicBezTo>
                  <a:cubicBezTo>
                    <a:pt x="1482" y="1213"/>
                    <a:pt x="1484" y="1213"/>
                    <a:pt x="1485" y="1214"/>
                  </a:cubicBezTo>
                  <a:cubicBezTo>
                    <a:pt x="1492" y="1203"/>
                    <a:pt x="1499" y="1193"/>
                    <a:pt x="1506" y="1182"/>
                  </a:cubicBezTo>
                  <a:close/>
                  <a:moveTo>
                    <a:pt x="1521" y="1131"/>
                  </a:moveTo>
                  <a:cubicBezTo>
                    <a:pt x="1518" y="1131"/>
                    <a:pt x="1516" y="1130"/>
                    <a:pt x="1513" y="1130"/>
                  </a:cubicBezTo>
                  <a:cubicBezTo>
                    <a:pt x="1501" y="1152"/>
                    <a:pt x="1487" y="1174"/>
                    <a:pt x="1473" y="1196"/>
                  </a:cubicBezTo>
                  <a:cubicBezTo>
                    <a:pt x="1469" y="1201"/>
                    <a:pt x="1466" y="1207"/>
                    <a:pt x="1461" y="1212"/>
                  </a:cubicBezTo>
                  <a:cubicBezTo>
                    <a:pt x="1465" y="1212"/>
                    <a:pt x="1468" y="1212"/>
                    <a:pt x="1472" y="1213"/>
                  </a:cubicBezTo>
                  <a:cubicBezTo>
                    <a:pt x="1485" y="1185"/>
                    <a:pt x="1504" y="1156"/>
                    <a:pt x="1521" y="1131"/>
                  </a:cubicBezTo>
                  <a:close/>
                  <a:moveTo>
                    <a:pt x="1356" y="1177"/>
                  </a:moveTo>
                  <a:cubicBezTo>
                    <a:pt x="1371" y="1175"/>
                    <a:pt x="1395" y="1170"/>
                    <a:pt x="1412" y="1173"/>
                  </a:cubicBezTo>
                  <a:cubicBezTo>
                    <a:pt x="1411" y="1171"/>
                    <a:pt x="1410" y="1168"/>
                    <a:pt x="1410" y="1165"/>
                  </a:cubicBezTo>
                  <a:cubicBezTo>
                    <a:pt x="1384" y="1171"/>
                    <a:pt x="1357" y="1176"/>
                    <a:pt x="1331" y="1181"/>
                  </a:cubicBezTo>
                  <a:cubicBezTo>
                    <a:pt x="1316" y="1184"/>
                    <a:pt x="1303" y="1185"/>
                    <a:pt x="1290" y="1193"/>
                  </a:cubicBezTo>
                  <a:cubicBezTo>
                    <a:pt x="1287" y="1196"/>
                    <a:pt x="1285" y="1197"/>
                    <a:pt x="1282" y="1198"/>
                  </a:cubicBezTo>
                  <a:cubicBezTo>
                    <a:pt x="1282" y="1199"/>
                    <a:pt x="1281" y="1201"/>
                    <a:pt x="1281" y="1202"/>
                  </a:cubicBezTo>
                  <a:cubicBezTo>
                    <a:pt x="1306" y="1194"/>
                    <a:pt x="1329" y="1181"/>
                    <a:pt x="1356" y="1177"/>
                  </a:cubicBezTo>
                  <a:close/>
                  <a:moveTo>
                    <a:pt x="1261" y="957"/>
                  </a:moveTo>
                  <a:cubicBezTo>
                    <a:pt x="1263" y="981"/>
                    <a:pt x="1266" y="1005"/>
                    <a:pt x="1268" y="1029"/>
                  </a:cubicBezTo>
                  <a:cubicBezTo>
                    <a:pt x="1274" y="1081"/>
                    <a:pt x="1278" y="1135"/>
                    <a:pt x="1281" y="1188"/>
                  </a:cubicBezTo>
                  <a:cubicBezTo>
                    <a:pt x="1282" y="1189"/>
                    <a:pt x="1283" y="1190"/>
                    <a:pt x="1283" y="1191"/>
                  </a:cubicBezTo>
                  <a:cubicBezTo>
                    <a:pt x="1290" y="1188"/>
                    <a:pt x="1298" y="1183"/>
                    <a:pt x="1302" y="1182"/>
                  </a:cubicBezTo>
                  <a:cubicBezTo>
                    <a:pt x="1316" y="1178"/>
                    <a:pt x="1331" y="1176"/>
                    <a:pt x="1345" y="1173"/>
                  </a:cubicBezTo>
                  <a:cubicBezTo>
                    <a:pt x="1367" y="1169"/>
                    <a:pt x="1388" y="1164"/>
                    <a:pt x="1410" y="1161"/>
                  </a:cubicBezTo>
                  <a:cubicBezTo>
                    <a:pt x="1410" y="1157"/>
                    <a:pt x="1410" y="1153"/>
                    <a:pt x="1410" y="1149"/>
                  </a:cubicBezTo>
                  <a:cubicBezTo>
                    <a:pt x="1412" y="1139"/>
                    <a:pt x="1415" y="1128"/>
                    <a:pt x="1417" y="1118"/>
                  </a:cubicBezTo>
                  <a:cubicBezTo>
                    <a:pt x="1418" y="1111"/>
                    <a:pt x="1418" y="1103"/>
                    <a:pt x="1420" y="1096"/>
                  </a:cubicBezTo>
                  <a:cubicBezTo>
                    <a:pt x="1417" y="1070"/>
                    <a:pt x="1413" y="1044"/>
                    <a:pt x="1411" y="1018"/>
                  </a:cubicBezTo>
                  <a:cubicBezTo>
                    <a:pt x="1410" y="1005"/>
                    <a:pt x="1411" y="993"/>
                    <a:pt x="1412" y="980"/>
                  </a:cubicBezTo>
                  <a:cubicBezTo>
                    <a:pt x="1411" y="958"/>
                    <a:pt x="1406" y="936"/>
                    <a:pt x="1408" y="914"/>
                  </a:cubicBezTo>
                  <a:cubicBezTo>
                    <a:pt x="1408" y="909"/>
                    <a:pt x="1409" y="904"/>
                    <a:pt x="1410" y="899"/>
                  </a:cubicBezTo>
                  <a:cubicBezTo>
                    <a:pt x="1410" y="899"/>
                    <a:pt x="1410" y="899"/>
                    <a:pt x="1410" y="899"/>
                  </a:cubicBezTo>
                  <a:cubicBezTo>
                    <a:pt x="1403" y="887"/>
                    <a:pt x="1394" y="876"/>
                    <a:pt x="1383" y="867"/>
                  </a:cubicBezTo>
                  <a:cubicBezTo>
                    <a:pt x="1373" y="862"/>
                    <a:pt x="1363" y="856"/>
                    <a:pt x="1353" y="851"/>
                  </a:cubicBezTo>
                  <a:cubicBezTo>
                    <a:pt x="1341" y="848"/>
                    <a:pt x="1329" y="848"/>
                    <a:pt x="1319" y="847"/>
                  </a:cubicBezTo>
                  <a:cubicBezTo>
                    <a:pt x="1309" y="846"/>
                    <a:pt x="1299" y="844"/>
                    <a:pt x="1289" y="844"/>
                  </a:cubicBezTo>
                  <a:cubicBezTo>
                    <a:pt x="1273" y="844"/>
                    <a:pt x="1263" y="849"/>
                    <a:pt x="1258" y="859"/>
                  </a:cubicBezTo>
                  <a:cubicBezTo>
                    <a:pt x="1259" y="866"/>
                    <a:pt x="1259" y="872"/>
                    <a:pt x="1260" y="879"/>
                  </a:cubicBezTo>
                  <a:cubicBezTo>
                    <a:pt x="1261" y="905"/>
                    <a:pt x="1259" y="931"/>
                    <a:pt x="1261" y="957"/>
                  </a:cubicBezTo>
                  <a:close/>
                  <a:moveTo>
                    <a:pt x="1361" y="847"/>
                  </a:moveTo>
                  <a:cubicBezTo>
                    <a:pt x="1344" y="832"/>
                    <a:pt x="1327" y="818"/>
                    <a:pt x="1308" y="808"/>
                  </a:cubicBezTo>
                  <a:cubicBezTo>
                    <a:pt x="1304" y="805"/>
                    <a:pt x="1300" y="803"/>
                    <a:pt x="1296" y="801"/>
                  </a:cubicBezTo>
                  <a:cubicBezTo>
                    <a:pt x="1283" y="794"/>
                    <a:pt x="1297" y="804"/>
                    <a:pt x="1300" y="807"/>
                  </a:cubicBezTo>
                  <a:cubicBezTo>
                    <a:pt x="1310" y="815"/>
                    <a:pt x="1319" y="823"/>
                    <a:pt x="1329" y="830"/>
                  </a:cubicBezTo>
                  <a:cubicBezTo>
                    <a:pt x="1337" y="835"/>
                    <a:pt x="1345" y="840"/>
                    <a:pt x="1353" y="845"/>
                  </a:cubicBezTo>
                  <a:cubicBezTo>
                    <a:pt x="1356" y="846"/>
                    <a:pt x="1358" y="846"/>
                    <a:pt x="1361" y="847"/>
                  </a:cubicBezTo>
                  <a:close/>
                  <a:moveTo>
                    <a:pt x="1297" y="599"/>
                  </a:moveTo>
                  <a:cubicBezTo>
                    <a:pt x="1295" y="643"/>
                    <a:pt x="1288" y="687"/>
                    <a:pt x="1274" y="729"/>
                  </a:cubicBezTo>
                  <a:cubicBezTo>
                    <a:pt x="1267" y="754"/>
                    <a:pt x="1254" y="780"/>
                    <a:pt x="1253" y="806"/>
                  </a:cubicBezTo>
                  <a:cubicBezTo>
                    <a:pt x="1253" y="818"/>
                    <a:pt x="1257" y="830"/>
                    <a:pt x="1257" y="842"/>
                  </a:cubicBezTo>
                  <a:cubicBezTo>
                    <a:pt x="1257" y="843"/>
                    <a:pt x="1257" y="845"/>
                    <a:pt x="1258" y="846"/>
                  </a:cubicBezTo>
                  <a:cubicBezTo>
                    <a:pt x="1258" y="845"/>
                    <a:pt x="1259" y="844"/>
                    <a:pt x="1260" y="843"/>
                  </a:cubicBezTo>
                  <a:cubicBezTo>
                    <a:pt x="1271" y="834"/>
                    <a:pt x="1288" y="838"/>
                    <a:pt x="1300" y="840"/>
                  </a:cubicBezTo>
                  <a:cubicBezTo>
                    <a:pt x="1312" y="841"/>
                    <a:pt x="1326" y="841"/>
                    <a:pt x="1340" y="843"/>
                  </a:cubicBezTo>
                  <a:cubicBezTo>
                    <a:pt x="1319" y="829"/>
                    <a:pt x="1300" y="814"/>
                    <a:pt x="1283" y="795"/>
                  </a:cubicBezTo>
                  <a:cubicBezTo>
                    <a:pt x="1281" y="794"/>
                    <a:pt x="1283" y="792"/>
                    <a:pt x="1285" y="792"/>
                  </a:cubicBezTo>
                  <a:cubicBezTo>
                    <a:pt x="1315" y="805"/>
                    <a:pt x="1341" y="825"/>
                    <a:pt x="1365" y="846"/>
                  </a:cubicBezTo>
                  <a:cubicBezTo>
                    <a:pt x="1367" y="847"/>
                    <a:pt x="1368" y="849"/>
                    <a:pt x="1369" y="850"/>
                  </a:cubicBezTo>
                  <a:cubicBezTo>
                    <a:pt x="1378" y="853"/>
                    <a:pt x="1387" y="858"/>
                    <a:pt x="1393" y="866"/>
                  </a:cubicBezTo>
                  <a:cubicBezTo>
                    <a:pt x="1394" y="867"/>
                    <a:pt x="1393" y="869"/>
                    <a:pt x="1392" y="870"/>
                  </a:cubicBezTo>
                  <a:cubicBezTo>
                    <a:pt x="1399" y="877"/>
                    <a:pt x="1405" y="885"/>
                    <a:pt x="1410" y="894"/>
                  </a:cubicBezTo>
                  <a:cubicBezTo>
                    <a:pt x="1407" y="853"/>
                    <a:pt x="1404" y="812"/>
                    <a:pt x="1409" y="771"/>
                  </a:cubicBezTo>
                  <a:cubicBezTo>
                    <a:pt x="1410" y="759"/>
                    <a:pt x="1413" y="747"/>
                    <a:pt x="1412" y="735"/>
                  </a:cubicBezTo>
                  <a:cubicBezTo>
                    <a:pt x="1412" y="732"/>
                    <a:pt x="1411" y="729"/>
                    <a:pt x="1411" y="725"/>
                  </a:cubicBezTo>
                  <a:cubicBezTo>
                    <a:pt x="1402" y="697"/>
                    <a:pt x="1392" y="669"/>
                    <a:pt x="1381" y="642"/>
                  </a:cubicBezTo>
                  <a:cubicBezTo>
                    <a:pt x="1363" y="613"/>
                    <a:pt x="1342" y="586"/>
                    <a:pt x="1319" y="560"/>
                  </a:cubicBezTo>
                  <a:cubicBezTo>
                    <a:pt x="1319" y="561"/>
                    <a:pt x="1318" y="562"/>
                    <a:pt x="1317" y="562"/>
                  </a:cubicBezTo>
                  <a:cubicBezTo>
                    <a:pt x="1315" y="562"/>
                    <a:pt x="1313" y="561"/>
                    <a:pt x="1311" y="561"/>
                  </a:cubicBezTo>
                  <a:cubicBezTo>
                    <a:pt x="1310" y="564"/>
                    <a:pt x="1307" y="568"/>
                    <a:pt x="1306" y="571"/>
                  </a:cubicBezTo>
                  <a:cubicBezTo>
                    <a:pt x="1303" y="576"/>
                    <a:pt x="1306" y="579"/>
                    <a:pt x="1304" y="584"/>
                  </a:cubicBezTo>
                  <a:cubicBezTo>
                    <a:pt x="1303" y="589"/>
                    <a:pt x="1299" y="594"/>
                    <a:pt x="1297" y="599"/>
                  </a:cubicBezTo>
                  <a:close/>
                  <a:moveTo>
                    <a:pt x="1315" y="519"/>
                  </a:moveTo>
                  <a:cubicBezTo>
                    <a:pt x="1312" y="527"/>
                    <a:pt x="1306" y="527"/>
                    <a:pt x="1309" y="536"/>
                  </a:cubicBezTo>
                  <a:cubicBezTo>
                    <a:pt x="1310" y="539"/>
                    <a:pt x="1311" y="541"/>
                    <a:pt x="1313" y="544"/>
                  </a:cubicBezTo>
                  <a:cubicBezTo>
                    <a:pt x="1311" y="542"/>
                    <a:pt x="1310" y="540"/>
                    <a:pt x="1308" y="539"/>
                  </a:cubicBezTo>
                  <a:cubicBezTo>
                    <a:pt x="1308" y="539"/>
                    <a:pt x="1307" y="540"/>
                    <a:pt x="1307" y="540"/>
                  </a:cubicBezTo>
                  <a:cubicBezTo>
                    <a:pt x="1305" y="542"/>
                    <a:pt x="1310" y="546"/>
                    <a:pt x="1311" y="547"/>
                  </a:cubicBezTo>
                  <a:cubicBezTo>
                    <a:pt x="1313" y="549"/>
                    <a:pt x="1314" y="551"/>
                    <a:pt x="1314" y="553"/>
                  </a:cubicBezTo>
                  <a:cubicBezTo>
                    <a:pt x="1315" y="553"/>
                    <a:pt x="1315" y="553"/>
                    <a:pt x="1315" y="554"/>
                  </a:cubicBezTo>
                  <a:cubicBezTo>
                    <a:pt x="1315" y="554"/>
                    <a:pt x="1315" y="554"/>
                    <a:pt x="1315" y="554"/>
                  </a:cubicBezTo>
                  <a:cubicBezTo>
                    <a:pt x="1315" y="554"/>
                    <a:pt x="1315" y="554"/>
                    <a:pt x="1315" y="554"/>
                  </a:cubicBezTo>
                  <a:cubicBezTo>
                    <a:pt x="1316" y="555"/>
                    <a:pt x="1317" y="556"/>
                    <a:pt x="1318" y="557"/>
                  </a:cubicBezTo>
                  <a:cubicBezTo>
                    <a:pt x="1334" y="572"/>
                    <a:pt x="1347" y="588"/>
                    <a:pt x="1360" y="606"/>
                  </a:cubicBezTo>
                  <a:cubicBezTo>
                    <a:pt x="1359" y="605"/>
                    <a:pt x="1359" y="603"/>
                    <a:pt x="1358" y="602"/>
                  </a:cubicBezTo>
                  <a:cubicBezTo>
                    <a:pt x="1349" y="589"/>
                    <a:pt x="1340" y="577"/>
                    <a:pt x="1330" y="565"/>
                  </a:cubicBezTo>
                  <a:cubicBezTo>
                    <a:pt x="1328" y="563"/>
                    <a:pt x="1326" y="560"/>
                    <a:pt x="1324" y="557"/>
                  </a:cubicBezTo>
                  <a:cubicBezTo>
                    <a:pt x="1327" y="560"/>
                    <a:pt x="1330" y="564"/>
                    <a:pt x="1333" y="567"/>
                  </a:cubicBezTo>
                  <a:cubicBezTo>
                    <a:pt x="1344" y="581"/>
                    <a:pt x="1355" y="595"/>
                    <a:pt x="1366" y="610"/>
                  </a:cubicBezTo>
                  <a:cubicBezTo>
                    <a:pt x="1351" y="578"/>
                    <a:pt x="1335" y="546"/>
                    <a:pt x="1315" y="516"/>
                  </a:cubicBezTo>
                  <a:cubicBezTo>
                    <a:pt x="1315" y="517"/>
                    <a:pt x="1315" y="518"/>
                    <a:pt x="1315" y="519"/>
                  </a:cubicBezTo>
                  <a:close/>
                  <a:moveTo>
                    <a:pt x="1300" y="484"/>
                  </a:moveTo>
                  <a:cubicBezTo>
                    <a:pt x="1300" y="484"/>
                    <a:pt x="1300" y="484"/>
                    <a:pt x="1300" y="484"/>
                  </a:cubicBezTo>
                  <a:cubicBezTo>
                    <a:pt x="1300" y="486"/>
                    <a:pt x="1301" y="487"/>
                    <a:pt x="1301" y="488"/>
                  </a:cubicBezTo>
                  <a:cubicBezTo>
                    <a:pt x="1303" y="487"/>
                    <a:pt x="1305" y="488"/>
                    <a:pt x="1306" y="489"/>
                  </a:cubicBezTo>
                  <a:cubicBezTo>
                    <a:pt x="1310" y="496"/>
                    <a:pt x="1315" y="504"/>
                    <a:pt x="1316" y="513"/>
                  </a:cubicBezTo>
                  <a:cubicBezTo>
                    <a:pt x="1335" y="546"/>
                    <a:pt x="1357" y="579"/>
                    <a:pt x="1374" y="615"/>
                  </a:cubicBezTo>
                  <a:cubicBezTo>
                    <a:pt x="1375" y="618"/>
                    <a:pt x="1377" y="621"/>
                    <a:pt x="1378" y="624"/>
                  </a:cubicBezTo>
                  <a:cubicBezTo>
                    <a:pt x="1378" y="623"/>
                    <a:pt x="1377" y="621"/>
                    <a:pt x="1377" y="620"/>
                  </a:cubicBezTo>
                  <a:cubicBezTo>
                    <a:pt x="1359" y="571"/>
                    <a:pt x="1340" y="523"/>
                    <a:pt x="1322" y="474"/>
                  </a:cubicBezTo>
                  <a:cubicBezTo>
                    <a:pt x="1321" y="475"/>
                    <a:pt x="1320" y="475"/>
                    <a:pt x="1318" y="475"/>
                  </a:cubicBezTo>
                  <a:cubicBezTo>
                    <a:pt x="1317" y="475"/>
                    <a:pt x="1317" y="475"/>
                    <a:pt x="1316" y="475"/>
                  </a:cubicBezTo>
                  <a:cubicBezTo>
                    <a:pt x="1316" y="475"/>
                    <a:pt x="1316" y="475"/>
                    <a:pt x="1316" y="475"/>
                  </a:cubicBezTo>
                  <a:cubicBezTo>
                    <a:pt x="1316" y="475"/>
                    <a:pt x="1316" y="475"/>
                    <a:pt x="1316" y="475"/>
                  </a:cubicBezTo>
                  <a:cubicBezTo>
                    <a:pt x="1313" y="478"/>
                    <a:pt x="1309" y="477"/>
                    <a:pt x="1307" y="474"/>
                  </a:cubicBezTo>
                  <a:cubicBezTo>
                    <a:pt x="1303" y="476"/>
                    <a:pt x="1302" y="481"/>
                    <a:pt x="1300" y="484"/>
                  </a:cubicBezTo>
                  <a:close/>
                  <a:moveTo>
                    <a:pt x="1495" y="420"/>
                  </a:moveTo>
                  <a:cubicBezTo>
                    <a:pt x="1474" y="425"/>
                    <a:pt x="1452" y="430"/>
                    <a:pt x="1430" y="434"/>
                  </a:cubicBezTo>
                  <a:cubicBezTo>
                    <a:pt x="1409" y="438"/>
                    <a:pt x="1389" y="441"/>
                    <a:pt x="1368" y="444"/>
                  </a:cubicBezTo>
                  <a:cubicBezTo>
                    <a:pt x="1359" y="446"/>
                    <a:pt x="1320" y="451"/>
                    <a:pt x="1326" y="465"/>
                  </a:cubicBezTo>
                  <a:cubicBezTo>
                    <a:pt x="1327" y="468"/>
                    <a:pt x="1326" y="470"/>
                    <a:pt x="1325" y="472"/>
                  </a:cubicBezTo>
                  <a:cubicBezTo>
                    <a:pt x="1344" y="518"/>
                    <a:pt x="1361" y="565"/>
                    <a:pt x="1378" y="612"/>
                  </a:cubicBezTo>
                  <a:cubicBezTo>
                    <a:pt x="1383" y="624"/>
                    <a:pt x="1388" y="637"/>
                    <a:pt x="1393" y="651"/>
                  </a:cubicBezTo>
                  <a:cubicBezTo>
                    <a:pt x="1397" y="657"/>
                    <a:pt x="1400" y="664"/>
                    <a:pt x="1404" y="671"/>
                  </a:cubicBezTo>
                  <a:cubicBezTo>
                    <a:pt x="1404" y="672"/>
                    <a:pt x="1403" y="673"/>
                    <a:pt x="1403" y="672"/>
                  </a:cubicBezTo>
                  <a:cubicBezTo>
                    <a:pt x="1402" y="670"/>
                    <a:pt x="1401" y="669"/>
                    <a:pt x="1400" y="668"/>
                  </a:cubicBezTo>
                  <a:cubicBezTo>
                    <a:pt x="1411" y="698"/>
                    <a:pt x="1421" y="729"/>
                    <a:pt x="1424" y="760"/>
                  </a:cubicBezTo>
                  <a:cubicBezTo>
                    <a:pt x="1428" y="801"/>
                    <a:pt x="1420" y="843"/>
                    <a:pt x="1416" y="884"/>
                  </a:cubicBezTo>
                  <a:cubicBezTo>
                    <a:pt x="1419" y="877"/>
                    <a:pt x="1423" y="870"/>
                    <a:pt x="1426" y="862"/>
                  </a:cubicBezTo>
                  <a:cubicBezTo>
                    <a:pt x="1435" y="837"/>
                    <a:pt x="1439" y="808"/>
                    <a:pt x="1442" y="782"/>
                  </a:cubicBezTo>
                  <a:cubicBezTo>
                    <a:pt x="1442" y="782"/>
                    <a:pt x="1443" y="782"/>
                    <a:pt x="1443" y="782"/>
                  </a:cubicBezTo>
                  <a:cubicBezTo>
                    <a:pt x="1441" y="827"/>
                    <a:pt x="1429" y="869"/>
                    <a:pt x="1426" y="914"/>
                  </a:cubicBezTo>
                  <a:cubicBezTo>
                    <a:pt x="1425" y="929"/>
                    <a:pt x="1424" y="943"/>
                    <a:pt x="1423" y="958"/>
                  </a:cubicBezTo>
                  <a:cubicBezTo>
                    <a:pt x="1424" y="956"/>
                    <a:pt x="1425" y="954"/>
                    <a:pt x="1425" y="952"/>
                  </a:cubicBezTo>
                  <a:cubicBezTo>
                    <a:pt x="1433" y="925"/>
                    <a:pt x="1440" y="897"/>
                    <a:pt x="1446" y="870"/>
                  </a:cubicBezTo>
                  <a:cubicBezTo>
                    <a:pt x="1446" y="868"/>
                    <a:pt x="1449" y="869"/>
                    <a:pt x="1449" y="871"/>
                  </a:cubicBezTo>
                  <a:cubicBezTo>
                    <a:pt x="1443" y="896"/>
                    <a:pt x="1437" y="921"/>
                    <a:pt x="1433" y="946"/>
                  </a:cubicBezTo>
                  <a:cubicBezTo>
                    <a:pt x="1429" y="967"/>
                    <a:pt x="1435" y="996"/>
                    <a:pt x="1423" y="1015"/>
                  </a:cubicBezTo>
                  <a:cubicBezTo>
                    <a:pt x="1423" y="1015"/>
                    <a:pt x="1423" y="1015"/>
                    <a:pt x="1423" y="1016"/>
                  </a:cubicBezTo>
                  <a:cubicBezTo>
                    <a:pt x="1425" y="1039"/>
                    <a:pt x="1426" y="1062"/>
                    <a:pt x="1428" y="1085"/>
                  </a:cubicBezTo>
                  <a:cubicBezTo>
                    <a:pt x="1433" y="1089"/>
                    <a:pt x="1433" y="1106"/>
                    <a:pt x="1434" y="1110"/>
                  </a:cubicBezTo>
                  <a:cubicBezTo>
                    <a:pt x="1434" y="1114"/>
                    <a:pt x="1434" y="1118"/>
                    <a:pt x="1434" y="1121"/>
                  </a:cubicBezTo>
                  <a:cubicBezTo>
                    <a:pt x="1434" y="1121"/>
                    <a:pt x="1434" y="1121"/>
                    <a:pt x="1434" y="1120"/>
                  </a:cubicBezTo>
                  <a:cubicBezTo>
                    <a:pt x="1435" y="1120"/>
                    <a:pt x="1435" y="1120"/>
                    <a:pt x="1435" y="1120"/>
                  </a:cubicBezTo>
                  <a:cubicBezTo>
                    <a:pt x="1436" y="1118"/>
                    <a:pt x="1436" y="1117"/>
                    <a:pt x="1437" y="1116"/>
                  </a:cubicBezTo>
                  <a:cubicBezTo>
                    <a:pt x="1442" y="1105"/>
                    <a:pt x="1444" y="1094"/>
                    <a:pt x="1449" y="1083"/>
                  </a:cubicBezTo>
                  <a:cubicBezTo>
                    <a:pt x="1460" y="1061"/>
                    <a:pt x="1469" y="1038"/>
                    <a:pt x="1483" y="1017"/>
                  </a:cubicBezTo>
                  <a:cubicBezTo>
                    <a:pt x="1498" y="992"/>
                    <a:pt x="1515" y="968"/>
                    <a:pt x="1523" y="939"/>
                  </a:cubicBezTo>
                  <a:cubicBezTo>
                    <a:pt x="1524" y="938"/>
                    <a:pt x="1524" y="937"/>
                    <a:pt x="1524" y="935"/>
                  </a:cubicBezTo>
                  <a:cubicBezTo>
                    <a:pt x="1529" y="902"/>
                    <a:pt x="1519" y="866"/>
                    <a:pt x="1512" y="833"/>
                  </a:cubicBezTo>
                  <a:cubicBezTo>
                    <a:pt x="1503" y="793"/>
                    <a:pt x="1493" y="753"/>
                    <a:pt x="1482" y="713"/>
                  </a:cubicBezTo>
                  <a:cubicBezTo>
                    <a:pt x="1475" y="692"/>
                    <a:pt x="1470" y="669"/>
                    <a:pt x="1459" y="649"/>
                  </a:cubicBezTo>
                  <a:cubicBezTo>
                    <a:pt x="1454" y="639"/>
                    <a:pt x="1440" y="627"/>
                    <a:pt x="1444" y="614"/>
                  </a:cubicBezTo>
                  <a:cubicBezTo>
                    <a:pt x="1447" y="601"/>
                    <a:pt x="1468" y="591"/>
                    <a:pt x="1478" y="584"/>
                  </a:cubicBezTo>
                  <a:cubicBezTo>
                    <a:pt x="1486" y="578"/>
                    <a:pt x="1493" y="573"/>
                    <a:pt x="1502" y="572"/>
                  </a:cubicBezTo>
                  <a:cubicBezTo>
                    <a:pt x="1499" y="565"/>
                    <a:pt x="1496" y="559"/>
                    <a:pt x="1493" y="553"/>
                  </a:cubicBezTo>
                  <a:cubicBezTo>
                    <a:pt x="1487" y="542"/>
                    <a:pt x="1476" y="537"/>
                    <a:pt x="1470" y="528"/>
                  </a:cubicBezTo>
                  <a:cubicBezTo>
                    <a:pt x="1463" y="518"/>
                    <a:pt x="1468" y="509"/>
                    <a:pt x="1475" y="501"/>
                  </a:cubicBezTo>
                  <a:cubicBezTo>
                    <a:pt x="1496" y="472"/>
                    <a:pt x="1523" y="448"/>
                    <a:pt x="1551" y="427"/>
                  </a:cubicBezTo>
                  <a:cubicBezTo>
                    <a:pt x="1547" y="420"/>
                    <a:pt x="1543" y="413"/>
                    <a:pt x="1540" y="406"/>
                  </a:cubicBezTo>
                  <a:cubicBezTo>
                    <a:pt x="1526" y="414"/>
                    <a:pt x="1510" y="416"/>
                    <a:pt x="1495" y="420"/>
                  </a:cubicBezTo>
                  <a:close/>
                  <a:moveTo>
                    <a:pt x="1577" y="311"/>
                  </a:moveTo>
                  <a:cubicBezTo>
                    <a:pt x="1578" y="311"/>
                    <a:pt x="1578" y="312"/>
                    <a:pt x="1578" y="312"/>
                  </a:cubicBezTo>
                  <a:cubicBezTo>
                    <a:pt x="1572" y="315"/>
                    <a:pt x="1568" y="319"/>
                    <a:pt x="1565" y="325"/>
                  </a:cubicBezTo>
                  <a:cubicBezTo>
                    <a:pt x="1569" y="322"/>
                    <a:pt x="1573" y="320"/>
                    <a:pt x="1578" y="317"/>
                  </a:cubicBezTo>
                  <a:cubicBezTo>
                    <a:pt x="1586" y="314"/>
                    <a:pt x="1597" y="308"/>
                    <a:pt x="1607" y="309"/>
                  </a:cubicBezTo>
                  <a:cubicBezTo>
                    <a:pt x="1605" y="302"/>
                    <a:pt x="1603" y="296"/>
                    <a:pt x="1601" y="289"/>
                  </a:cubicBezTo>
                  <a:cubicBezTo>
                    <a:pt x="1593" y="296"/>
                    <a:pt x="1585" y="304"/>
                    <a:pt x="1577" y="311"/>
                  </a:cubicBezTo>
                  <a:close/>
                  <a:moveTo>
                    <a:pt x="1664" y="259"/>
                  </a:moveTo>
                  <a:cubicBezTo>
                    <a:pt x="1655" y="267"/>
                    <a:pt x="1648" y="275"/>
                    <a:pt x="1642" y="284"/>
                  </a:cubicBezTo>
                  <a:cubicBezTo>
                    <a:pt x="1642" y="284"/>
                    <a:pt x="1643" y="284"/>
                    <a:pt x="1643" y="283"/>
                  </a:cubicBezTo>
                  <a:cubicBezTo>
                    <a:pt x="1659" y="272"/>
                    <a:pt x="1680" y="266"/>
                    <a:pt x="1699" y="259"/>
                  </a:cubicBezTo>
                  <a:cubicBezTo>
                    <a:pt x="1688" y="258"/>
                    <a:pt x="1676" y="258"/>
                    <a:pt x="1664" y="259"/>
                  </a:cubicBezTo>
                  <a:close/>
                  <a:moveTo>
                    <a:pt x="1706" y="260"/>
                  </a:moveTo>
                  <a:cubicBezTo>
                    <a:pt x="1695" y="263"/>
                    <a:pt x="1683" y="269"/>
                    <a:pt x="1673" y="273"/>
                  </a:cubicBezTo>
                  <a:cubicBezTo>
                    <a:pt x="1661" y="277"/>
                    <a:pt x="1648" y="282"/>
                    <a:pt x="1639" y="291"/>
                  </a:cubicBezTo>
                  <a:cubicBezTo>
                    <a:pt x="1638" y="291"/>
                    <a:pt x="1638" y="292"/>
                    <a:pt x="1637" y="292"/>
                  </a:cubicBezTo>
                  <a:cubicBezTo>
                    <a:pt x="1653" y="284"/>
                    <a:pt x="1670" y="278"/>
                    <a:pt x="1686" y="271"/>
                  </a:cubicBezTo>
                  <a:cubicBezTo>
                    <a:pt x="1692" y="268"/>
                    <a:pt x="1701" y="262"/>
                    <a:pt x="1706" y="260"/>
                  </a:cubicBezTo>
                  <a:cubicBezTo>
                    <a:pt x="1706" y="260"/>
                    <a:pt x="1706" y="260"/>
                    <a:pt x="1706" y="260"/>
                  </a:cubicBezTo>
                  <a:close/>
                  <a:moveTo>
                    <a:pt x="1764" y="279"/>
                  </a:moveTo>
                  <a:cubicBezTo>
                    <a:pt x="1769" y="296"/>
                    <a:pt x="1750" y="312"/>
                    <a:pt x="1737" y="318"/>
                  </a:cubicBezTo>
                  <a:cubicBezTo>
                    <a:pt x="1712" y="330"/>
                    <a:pt x="1683" y="325"/>
                    <a:pt x="1657" y="320"/>
                  </a:cubicBezTo>
                  <a:cubicBezTo>
                    <a:pt x="1656" y="319"/>
                    <a:pt x="1656" y="317"/>
                    <a:pt x="1658" y="318"/>
                  </a:cubicBezTo>
                  <a:cubicBezTo>
                    <a:pt x="1683" y="322"/>
                    <a:pt x="1708" y="327"/>
                    <a:pt x="1733" y="317"/>
                  </a:cubicBezTo>
                  <a:cubicBezTo>
                    <a:pt x="1739" y="315"/>
                    <a:pt x="1744" y="312"/>
                    <a:pt x="1749" y="308"/>
                  </a:cubicBezTo>
                  <a:cubicBezTo>
                    <a:pt x="1755" y="304"/>
                    <a:pt x="1757" y="298"/>
                    <a:pt x="1754" y="290"/>
                  </a:cubicBezTo>
                  <a:cubicBezTo>
                    <a:pt x="1757" y="276"/>
                    <a:pt x="1757" y="272"/>
                    <a:pt x="1753" y="279"/>
                  </a:cubicBezTo>
                  <a:cubicBezTo>
                    <a:pt x="1750" y="281"/>
                    <a:pt x="1746" y="287"/>
                    <a:pt x="1743" y="290"/>
                  </a:cubicBezTo>
                  <a:cubicBezTo>
                    <a:pt x="1713" y="313"/>
                    <a:pt x="1670" y="297"/>
                    <a:pt x="1636" y="308"/>
                  </a:cubicBezTo>
                  <a:cubicBezTo>
                    <a:pt x="1635" y="308"/>
                    <a:pt x="1635" y="307"/>
                    <a:pt x="1636" y="307"/>
                  </a:cubicBezTo>
                  <a:cubicBezTo>
                    <a:pt x="1668" y="296"/>
                    <a:pt x="1706" y="309"/>
                    <a:pt x="1736" y="291"/>
                  </a:cubicBezTo>
                  <a:cubicBezTo>
                    <a:pt x="1740" y="289"/>
                    <a:pt x="1748" y="277"/>
                    <a:pt x="1753" y="273"/>
                  </a:cubicBezTo>
                  <a:cubicBezTo>
                    <a:pt x="1742" y="268"/>
                    <a:pt x="1731" y="264"/>
                    <a:pt x="1719" y="262"/>
                  </a:cubicBezTo>
                  <a:cubicBezTo>
                    <a:pt x="1716" y="261"/>
                    <a:pt x="1713" y="261"/>
                    <a:pt x="1710" y="261"/>
                  </a:cubicBezTo>
                  <a:cubicBezTo>
                    <a:pt x="1687" y="276"/>
                    <a:pt x="1660" y="287"/>
                    <a:pt x="1634" y="299"/>
                  </a:cubicBezTo>
                  <a:cubicBezTo>
                    <a:pt x="1632" y="305"/>
                    <a:pt x="1630" y="311"/>
                    <a:pt x="1629" y="317"/>
                  </a:cubicBezTo>
                  <a:cubicBezTo>
                    <a:pt x="1628" y="318"/>
                    <a:pt x="1627" y="318"/>
                    <a:pt x="1626" y="317"/>
                  </a:cubicBezTo>
                  <a:cubicBezTo>
                    <a:pt x="1623" y="313"/>
                    <a:pt x="1624" y="308"/>
                    <a:pt x="1626" y="303"/>
                  </a:cubicBezTo>
                  <a:cubicBezTo>
                    <a:pt x="1626" y="303"/>
                    <a:pt x="1625" y="303"/>
                    <a:pt x="1625" y="303"/>
                  </a:cubicBezTo>
                  <a:cubicBezTo>
                    <a:pt x="1624" y="304"/>
                    <a:pt x="1622" y="302"/>
                    <a:pt x="1624" y="301"/>
                  </a:cubicBezTo>
                  <a:cubicBezTo>
                    <a:pt x="1625" y="300"/>
                    <a:pt x="1627" y="299"/>
                    <a:pt x="1629" y="297"/>
                  </a:cubicBezTo>
                  <a:cubicBezTo>
                    <a:pt x="1631" y="295"/>
                    <a:pt x="1633" y="292"/>
                    <a:pt x="1636" y="290"/>
                  </a:cubicBezTo>
                  <a:cubicBezTo>
                    <a:pt x="1642" y="278"/>
                    <a:pt x="1651" y="268"/>
                    <a:pt x="1662" y="259"/>
                  </a:cubicBezTo>
                  <a:cubicBezTo>
                    <a:pt x="1654" y="260"/>
                    <a:pt x="1646" y="262"/>
                    <a:pt x="1638" y="264"/>
                  </a:cubicBezTo>
                  <a:cubicBezTo>
                    <a:pt x="1638" y="264"/>
                    <a:pt x="1638" y="264"/>
                    <a:pt x="1638" y="264"/>
                  </a:cubicBezTo>
                  <a:cubicBezTo>
                    <a:pt x="1638" y="267"/>
                    <a:pt x="1635" y="267"/>
                    <a:pt x="1634" y="266"/>
                  </a:cubicBezTo>
                  <a:cubicBezTo>
                    <a:pt x="1631" y="267"/>
                    <a:pt x="1628" y="268"/>
                    <a:pt x="1626" y="270"/>
                  </a:cubicBezTo>
                  <a:cubicBezTo>
                    <a:pt x="1618" y="275"/>
                    <a:pt x="1611" y="280"/>
                    <a:pt x="1604" y="286"/>
                  </a:cubicBezTo>
                  <a:cubicBezTo>
                    <a:pt x="1606" y="291"/>
                    <a:pt x="1607" y="296"/>
                    <a:pt x="1608" y="301"/>
                  </a:cubicBezTo>
                  <a:cubicBezTo>
                    <a:pt x="1609" y="295"/>
                    <a:pt x="1610" y="289"/>
                    <a:pt x="1612" y="283"/>
                  </a:cubicBezTo>
                  <a:cubicBezTo>
                    <a:pt x="1612" y="281"/>
                    <a:pt x="1614" y="282"/>
                    <a:pt x="1614" y="283"/>
                  </a:cubicBezTo>
                  <a:cubicBezTo>
                    <a:pt x="1616" y="288"/>
                    <a:pt x="1617" y="294"/>
                    <a:pt x="1618" y="300"/>
                  </a:cubicBezTo>
                  <a:cubicBezTo>
                    <a:pt x="1620" y="288"/>
                    <a:pt x="1625" y="277"/>
                    <a:pt x="1633" y="268"/>
                  </a:cubicBezTo>
                  <a:cubicBezTo>
                    <a:pt x="1633" y="267"/>
                    <a:pt x="1634" y="268"/>
                    <a:pt x="1634" y="269"/>
                  </a:cubicBezTo>
                  <a:cubicBezTo>
                    <a:pt x="1623" y="282"/>
                    <a:pt x="1618" y="297"/>
                    <a:pt x="1619" y="314"/>
                  </a:cubicBezTo>
                  <a:cubicBezTo>
                    <a:pt x="1619" y="315"/>
                    <a:pt x="1617" y="315"/>
                    <a:pt x="1617" y="314"/>
                  </a:cubicBezTo>
                  <a:cubicBezTo>
                    <a:pt x="1617" y="305"/>
                    <a:pt x="1615" y="297"/>
                    <a:pt x="1613" y="289"/>
                  </a:cubicBezTo>
                  <a:cubicBezTo>
                    <a:pt x="1612" y="296"/>
                    <a:pt x="1611" y="303"/>
                    <a:pt x="1610" y="310"/>
                  </a:cubicBezTo>
                  <a:cubicBezTo>
                    <a:pt x="1610" y="310"/>
                    <a:pt x="1610" y="310"/>
                    <a:pt x="1610" y="310"/>
                  </a:cubicBezTo>
                  <a:cubicBezTo>
                    <a:pt x="1612" y="311"/>
                    <a:pt x="1613" y="311"/>
                    <a:pt x="1614" y="312"/>
                  </a:cubicBezTo>
                  <a:cubicBezTo>
                    <a:pt x="1615" y="313"/>
                    <a:pt x="1614" y="314"/>
                    <a:pt x="1613" y="313"/>
                  </a:cubicBezTo>
                  <a:cubicBezTo>
                    <a:pt x="1604" y="307"/>
                    <a:pt x="1586" y="317"/>
                    <a:pt x="1578" y="321"/>
                  </a:cubicBezTo>
                  <a:cubicBezTo>
                    <a:pt x="1572" y="324"/>
                    <a:pt x="1566" y="328"/>
                    <a:pt x="1561" y="333"/>
                  </a:cubicBezTo>
                  <a:cubicBezTo>
                    <a:pt x="1560" y="336"/>
                    <a:pt x="1559" y="339"/>
                    <a:pt x="1558" y="342"/>
                  </a:cubicBezTo>
                  <a:cubicBezTo>
                    <a:pt x="1563" y="338"/>
                    <a:pt x="1568" y="334"/>
                    <a:pt x="1574" y="331"/>
                  </a:cubicBezTo>
                  <a:cubicBezTo>
                    <a:pt x="1576" y="330"/>
                    <a:pt x="1579" y="329"/>
                    <a:pt x="1582" y="327"/>
                  </a:cubicBezTo>
                  <a:cubicBezTo>
                    <a:pt x="1589" y="323"/>
                    <a:pt x="1596" y="319"/>
                    <a:pt x="1603" y="316"/>
                  </a:cubicBezTo>
                  <a:cubicBezTo>
                    <a:pt x="1605" y="315"/>
                    <a:pt x="1607" y="317"/>
                    <a:pt x="1605" y="319"/>
                  </a:cubicBezTo>
                  <a:cubicBezTo>
                    <a:pt x="1601" y="323"/>
                    <a:pt x="1595" y="326"/>
                    <a:pt x="1589" y="328"/>
                  </a:cubicBezTo>
                  <a:cubicBezTo>
                    <a:pt x="1582" y="333"/>
                    <a:pt x="1575" y="337"/>
                    <a:pt x="1568" y="342"/>
                  </a:cubicBezTo>
                  <a:cubicBezTo>
                    <a:pt x="1567" y="342"/>
                    <a:pt x="1566" y="342"/>
                    <a:pt x="1565" y="341"/>
                  </a:cubicBezTo>
                  <a:cubicBezTo>
                    <a:pt x="1563" y="343"/>
                    <a:pt x="1560" y="345"/>
                    <a:pt x="1557" y="347"/>
                  </a:cubicBezTo>
                  <a:cubicBezTo>
                    <a:pt x="1554" y="364"/>
                    <a:pt x="1554" y="383"/>
                    <a:pt x="1554" y="395"/>
                  </a:cubicBezTo>
                  <a:cubicBezTo>
                    <a:pt x="1554" y="404"/>
                    <a:pt x="1555" y="412"/>
                    <a:pt x="1558" y="419"/>
                  </a:cubicBezTo>
                  <a:cubicBezTo>
                    <a:pt x="1559" y="409"/>
                    <a:pt x="1565" y="400"/>
                    <a:pt x="1572" y="392"/>
                  </a:cubicBezTo>
                  <a:cubicBezTo>
                    <a:pt x="1572" y="392"/>
                    <a:pt x="1574" y="393"/>
                    <a:pt x="1573" y="393"/>
                  </a:cubicBezTo>
                  <a:cubicBezTo>
                    <a:pt x="1565" y="404"/>
                    <a:pt x="1557" y="417"/>
                    <a:pt x="1562" y="430"/>
                  </a:cubicBezTo>
                  <a:cubicBezTo>
                    <a:pt x="1563" y="429"/>
                    <a:pt x="1564" y="428"/>
                    <a:pt x="1565" y="427"/>
                  </a:cubicBezTo>
                  <a:cubicBezTo>
                    <a:pt x="1570" y="410"/>
                    <a:pt x="1588" y="396"/>
                    <a:pt x="1602" y="388"/>
                  </a:cubicBezTo>
                  <a:cubicBezTo>
                    <a:pt x="1603" y="388"/>
                    <a:pt x="1605" y="389"/>
                    <a:pt x="1604" y="390"/>
                  </a:cubicBezTo>
                  <a:cubicBezTo>
                    <a:pt x="1592" y="399"/>
                    <a:pt x="1581" y="408"/>
                    <a:pt x="1575" y="419"/>
                  </a:cubicBezTo>
                  <a:cubicBezTo>
                    <a:pt x="1582" y="414"/>
                    <a:pt x="1590" y="411"/>
                    <a:pt x="1598" y="408"/>
                  </a:cubicBezTo>
                  <a:cubicBezTo>
                    <a:pt x="1606" y="406"/>
                    <a:pt x="1614" y="404"/>
                    <a:pt x="1622" y="404"/>
                  </a:cubicBezTo>
                  <a:cubicBezTo>
                    <a:pt x="1635" y="403"/>
                    <a:pt x="1654" y="408"/>
                    <a:pt x="1664" y="395"/>
                  </a:cubicBezTo>
                  <a:cubicBezTo>
                    <a:pt x="1664" y="394"/>
                    <a:pt x="1665" y="395"/>
                    <a:pt x="1665" y="395"/>
                  </a:cubicBezTo>
                  <a:cubicBezTo>
                    <a:pt x="1657" y="408"/>
                    <a:pt x="1645" y="406"/>
                    <a:pt x="1632" y="407"/>
                  </a:cubicBezTo>
                  <a:cubicBezTo>
                    <a:pt x="1610" y="409"/>
                    <a:pt x="1577" y="415"/>
                    <a:pt x="1572" y="439"/>
                  </a:cubicBezTo>
                  <a:cubicBezTo>
                    <a:pt x="1572" y="440"/>
                    <a:pt x="1572" y="441"/>
                    <a:pt x="1571" y="442"/>
                  </a:cubicBezTo>
                  <a:cubicBezTo>
                    <a:pt x="1571" y="442"/>
                    <a:pt x="1571" y="443"/>
                    <a:pt x="1571" y="444"/>
                  </a:cubicBezTo>
                  <a:cubicBezTo>
                    <a:pt x="1571" y="444"/>
                    <a:pt x="1571" y="445"/>
                    <a:pt x="1571" y="445"/>
                  </a:cubicBezTo>
                  <a:cubicBezTo>
                    <a:pt x="1573" y="447"/>
                    <a:pt x="1574" y="450"/>
                    <a:pt x="1576" y="452"/>
                  </a:cubicBezTo>
                  <a:cubicBezTo>
                    <a:pt x="1581" y="444"/>
                    <a:pt x="1594" y="440"/>
                    <a:pt x="1602" y="438"/>
                  </a:cubicBezTo>
                  <a:cubicBezTo>
                    <a:pt x="1631" y="434"/>
                    <a:pt x="1688" y="442"/>
                    <a:pt x="1696" y="404"/>
                  </a:cubicBezTo>
                  <a:cubicBezTo>
                    <a:pt x="1696" y="404"/>
                    <a:pt x="1697" y="403"/>
                    <a:pt x="1697" y="403"/>
                  </a:cubicBezTo>
                  <a:cubicBezTo>
                    <a:pt x="1697" y="402"/>
                    <a:pt x="1697" y="401"/>
                    <a:pt x="1697" y="400"/>
                  </a:cubicBezTo>
                  <a:cubicBezTo>
                    <a:pt x="1701" y="390"/>
                    <a:pt x="1711" y="384"/>
                    <a:pt x="1722" y="382"/>
                  </a:cubicBezTo>
                  <a:cubicBezTo>
                    <a:pt x="1749" y="377"/>
                    <a:pt x="1780" y="383"/>
                    <a:pt x="1792" y="350"/>
                  </a:cubicBezTo>
                  <a:cubicBezTo>
                    <a:pt x="1792" y="350"/>
                    <a:pt x="1793" y="350"/>
                    <a:pt x="1793" y="350"/>
                  </a:cubicBezTo>
                  <a:cubicBezTo>
                    <a:pt x="1788" y="365"/>
                    <a:pt x="1778" y="375"/>
                    <a:pt x="1763" y="380"/>
                  </a:cubicBezTo>
                  <a:cubicBezTo>
                    <a:pt x="1754" y="384"/>
                    <a:pt x="1744" y="385"/>
                    <a:pt x="1734" y="386"/>
                  </a:cubicBezTo>
                  <a:cubicBezTo>
                    <a:pt x="1721" y="388"/>
                    <a:pt x="1713" y="394"/>
                    <a:pt x="1710" y="406"/>
                  </a:cubicBezTo>
                  <a:cubicBezTo>
                    <a:pt x="1711" y="407"/>
                    <a:pt x="1711" y="407"/>
                    <a:pt x="1711" y="408"/>
                  </a:cubicBezTo>
                  <a:cubicBezTo>
                    <a:pt x="1711" y="406"/>
                    <a:pt x="1712" y="405"/>
                    <a:pt x="1712" y="403"/>
                  </a:cubicBezTo>
                  <a:cubicBezTo>
                    <a:pt x="1715" y="395"/>
                    <a:pt x="1720" y="398"/>
                    <a:pt x="1728" y="399"/>
                  </a:cubicBezTo>
                  <a:cubicBezTo>
                    <a:pt x="1780" y="405"/>
                    <a:pt x="1836" y="396"/>
                    <a:pt x="1858" y="343"/>
                  </a:cubicBezTo>
                  <a:cubicBezTo>
                    <a:pt x="1849" y="335"/>
                    <a:pt x="1838" y="332"/>
                    <a:pt x="1828" y="326"/>
                  </a:cubicBezTo>
                  <a:cubicBezTo>
                    <a:pt x="1817" y="320"/>
                    <a:pt x="1809" y="314"/>
                    <a:pt x="1799" y="305"/>
                  </a:cubicBezTo>
                  <a:cubicBezTo>
                    <a:pt x="1787" y="295"/>
                    <a:pt x="1776" y="286"/>
                    <a:pt x="1764" y="279"/>
                  </a:cubicBezTo>
                  <a:close/>
                  <a:moveTo>
                    <a:pt x="1872" y="361"/>
                  </a:moveTo>
                  <a:cubicBezTo>
                    <a:pt x="1871" y="360"/>
                    <a:pt x="1871" y="360"/>
                    <a:pt x="1871" y="359"/>
                  </a:cubicBezTo>
                  <a:cubicBezTo>
                    <a:pt x="1870" y="359"/>
                    <a:pt x="1870" y="359"/>
                    <a:pt x="1869" y="359"/>
                  </a:cubicBezTo>
                  <a:cubicBezTo>
                    <a:pt x="1870" y="387"/>
                    <a:pt x="1856" y="417"/>
                    <a:pt x="1832" y="431"/>
                  </a:cubicBezTo>
                  <a:cubicBezTo>
                    <a:pt x="1800" y="448"/>
                    <a:pt x="1761" y="440"/>
                    <a:pt x="1734" y="417"/>
                  </a:cubicBezTo>
                  <a:cubicBezTo>
                    <a:pt x="1729" y="415"/>
                    <a:pt x="1724" y="413"/>
                    <a:pt x="1720" y="411"/>
                  </a:cubicBezTo>
                  <a:cubicBezTo>
                    <a:pt x="1719" y="414"/>
                    <a:pt x="1720" y="418"/>
                    <a:pt x="1723" y="421"/>
                  </a:cubicBezTo>
                  <a:cubicBezTo>
                    <a:pt x="1724" y="421"/>
                    <a:pt x="1724" y="421"/>
                    <a:pt x="1724" y="421"/>
                  </a:cubicBezTo>
                  <a:cubicBezTo>
                    <a:pt x="1723" y="418"/>
                    <a:pt x="1728" y="416"/>
                    <a:pt x="1729" y="420"/>
                  </a:cubicBezTo>
                  <a:cubicBezTo>
                    <a:pt x="1730" y="421"/>
                    <a:pt x="1730" y="423"/>
                    <a:pt x="1731" y="424"/>
                  </a:cubicBezTo>
                  <a:cubicBezTo>
                    <a:pt x="1761" y="438"/>
                    <a:pt x="1801" y="452"/>
                    <a:pt x="1833" y="445"/>
                  </a:cubicBezTo>
                  <a:cubicBezTo>
                    <a:pt x="1869" y="437"/>
                    <a:pt x="1879" y="394"/>
                    <a:pt x="1872" y="361"/>
                  </a:cubicBezTo>
                  <a:close/>
                  <a:moveTo>
                    <a:pt x="1859" y="453"/>
                  </a:moveTo>
                  <a:cubicBezTo>
                    <a:pt x="1859" y="453"/>
                    <a:pt x="1858" y="454"/>
                    <a:pt x="1858" y="454"/>
                  </a:cubicBezTo>
                  <a:cubicBezTo>
                    <a:pt x="1858" y="454"/>
                    <a:pt x="1858" y="454"/>
                    <a:pt x="1858" y="454"/>
                  </a:cubicBezTo>
                  <a:cubicBezTo>
                    <a:pt x="1859" y="463"/>
                    <a:pt x="1856" y="474"/>
                    <a:pt x="1851" y="481"/>
                  </a:cubicBezTo>
                  <a:cubicBezTo>
                    <a:pt x="1849" y="485"/>
                    <a:pt x="1845" y="486"/>
                    <a:pt x="1841" y="489"/>
                  </a:cubicBezTo>
                  <a:cubicBezTo>
                    <a:pt x="1841" y="489"/>
                    <a:pt x="1840" y="489"/>
                    <a:pt x="1840" y="490"/>
                  </a:cubicBezTo>
                  <a:cubicBezTo>
                    <a:pt x="1837" y="511"/>
                    <a:pt x="1837" y="534"/>
                    <a:pt x="1845" y="554"/>
                  </a:cubicBezTo>
                  <a:cubicBezTo>
                    <a:pt x="1846" y="556"/>
                    <a:pt x="1845" y="558"/>
                    <a:pt x="1844" y="559"/>
                  </a:cubicBezTo>
                  <a:cubicBezTo>
                    <a:pt x="1844" y="559"/>
                    <a:pt x="1844" y="559"/>
                    <a:pt x="1844" y="559"/>
                  </a:cubicBezTo>
                  <a:cubicBezTo>
                    <a:pt x="1846" y="566"/>
                    <a:pt x="1849" y="572"/>
                    <a:pt x="1851" y="579"/>
                  </a:cubicBezTo>
                  <a:cubicBezTo>
                    <a:pt x="1852" y="580"/>
                    <a:pt x="1850" y="583"/>
                    <a:pt x="1849" y="583"/>
                  </a:cubicBezTo>
                  <a:cubicBezTo>
                    <a:pt x="1839" y="585"/>
                    <a:pt x="1829" y="587"/>
                    <a:pt x="1820" y="589"/>
                  </a:cubicBezTo>
                  <a:cubicBezTo>
                    <a:pt x="1807" y="592"/>
                    <a:pt x="1802" y="590"/>
                    <a:pt x="1811" y="603"/>
                  </a:cubicBezTo>
                  <a:cubicBezTo>
                    <a:pt x="1817" y="612"/>
                    <a:pt x="1826" y="618"/>
                    <a:pt x="1829" y="630"/>
                  </a:cubicBezTo>
                  <a:cubicBezTo>
                    <a:pt x="1831" y="642"/>
                    <a:pt x="1827" y="649"/>
                    <a:pt x="1820" y="658"/>
                  </a:cubicBezTo>
                  <a:cubicBezTo>
                    <a:pt x="1810" y="673"/>
                    <a:pt x="1801" y="686"/>
                    <a:pt x="1795" y="703"/>
                  </a:cubicBezTo>
                  <a:cubicBezTo>
                    <a:pt x="1781" y="737"/>
                    <a:pt x="1771" y="773"/>
                    <a:pt x="1759" y="808"/>
                  </a:cubicBezTo>
                  <a:cubicBezTo>
                    <a:pt x="1748" y="842"/>
                    <a:pt x="1739" y="874"/>
                    <a:pt x="1733" y="909"/>
                  </a:cubicBezTo>
                  <a:cubicBezTo>
                    <a:pt x="1736" y="936"/>
                    <a:pt x="1739" y="962"/>
                    <a:pt x="1740" y="989"/>
                  </a:cubicBezTo>
                  <a:cubicBezTo>
                    <a:pt x="1740" y="1015"/>
                    <a:pt x="1738" y="1041"/>
                    <a:pt x="1740" y="1067"/>
                  </a:cubicBezTo>
                  <a:cubicBezTo>
                    <a:pt x="1740" y="1067"/>
                    <a:pt x="1741" y="1069"/>
                    <a:pt x="1740" y="1070"/>
                  </a:cubicBezTo>
                  <a:cubicBezTo>
                    <a:pt x="1740" y="1070"/>
                    <a:pt x="1740" y="1070"/>
                    <a:pt x="1740" y="1070"/>
                  </a:cubicBezTo>
                  <a:cubicBezTo>
                    <a:pt x="1740" y="1073"/>
                    <a:pt x="1740" y="1076"/>
                    <a:pt x="1741" y="1079"/>
                  </a:cubicBezTo>
                  <a:cubicBezTo>
                    <a:pt x="1743" y="1079"/>
                    <a:pt x="1745" y="1083"/>
                    <a:pt x="1743" y="1085"/>
                  </a:cubicBezTo>
                  <a:cubicBezTo>
                    <a:pt x="1742" y="1086"/>
                    <a:pt x="1742" y="1086"/>
                    <a:pt x="1742" y="1086"/>
                  </a:cubicBezTo>
                  <a:cubicBezTo>
                    <a:pt x="1742" y="1086"/>
                    <a:pt x="1742" y="1087"/>
                    <a:pt x="1742" y="1087"/>
                  </a:cubicBezTo>
                  <a:cubicBezTo>
                    <a:pt x="1747" y="1115"/>
                    <a:pt x="1764" y="1145"/>
                    <a:pt x="1780" y="1168"/>
                  </a:cubicBezTo>
                  <a:cubicBezTo>
                    <a:pt x="1796" y="1191"/>
                    <a:pt x="1821" y="1206"/>
                    <a:pt x="1843" y="1223"/>
                  </a:cubicBezTo>
                  <a:cubicBezTo>
                    <a:pt x="1857" y="1234"/>
                    <a:pt x="1864" y="1244"/>
                    <a:pt x="1868" y="1257"/>
                  </a:cubicBezTo>
                  <a:cubicBezTo>
                    <a:pt x="1868" y="1257"/>
                    <a:pt x="1868" y="1257"/>
                    <a:pt x="1869" y="1257"/>
                  </a:cubicBezTo>
                  <a:cubicBezTo>
                    <a:pt x="1870" y="1252"/>
                    <a:pt x="1873" y="1246"/>
                    <a:pt x="1878" y="1244"/>
                  </a:cubicBezTo>
                  <a:cubicBezTo>
                    <a:pt x="1873" y="1245"/>
                    <a:pt x="1870" y="1240"/>
                    <a:pt x="1872" y="1235"/>
                  </a:cubicBezTo>
                  <a:cubicBezTo>
                    <a:pt x="1877" y="1222"/>
                    <a:pt x="1876" y="1204"/>
                    <a:pt x="1879" y="1190"/>
                  </a:cubicBezTo>
                  <a:cubicBezTo>
                    <a:pt x="1882" y="1168"/>
                    <a:pt x="1887" y="1149"/>
                    <a:pt x="1884" y="1127"/>
                  </a:cubicBezTo>
                  <a:cubicBezTo>
                    <a:pt x="1878" y="1092"/>
                    <a:pt x="1867" y="1059"/>
                    <a:pt x="1858" y="1026"/>
                  </a:cubicBezTo>
                  <a:cubicBezTo>
                    <a:pt x="1848" y="992"/>
                    <a:pt x="1838" y="959"/>
                    <a:pt x="1827" y="925"/>
                  </a:cubicBezTo>
                  <a:cubicBezTo>
                    <a:pt x="1821" y="907"/>
                    <a:pt x="1818" y="887"/>
                    <a:pt x="1820" y="868"/>
                  </a:cubicBezTo>
                  <a:cubicBezTo>
                    <a:pt x="1814" y="882"/>
                    <a:pt x="1810" y="896"/>
                    <a:pt x="1806" y="912"/>
                  </a:cubicBezTo>
                  <a:cubicBezTo>
                    <a:pt x="1795" y="964"/>
                    <a:pt x="1784" y="1017"/>
                    <a:pt x="1774" y="1070"/>
                  </a:cubicBezTo>
                  <a:cubicBezTo>
                    <a:pt x="1774" y="1071"/>
                    <a:pt x="1772" y="1071"/>
                    <a:pt x="1772" y="1070"/>
                  </a:cubicBezTo>
                  <a:cubicBezTo>
                    <a:pt x="1771" y="1046"/>
                    <a:pt x="1777" y="1022"/>
                    <a:pt x="1782" y="999"/>
                  </a:cubicBezTo>
                  <a:cubicBezTo>
                    <a:pt x="1787" y="973"/>
                    <a:pt x="1793" y="947"/>
                    <a:pt x="1799" y="920"/>
                  </a:cubicBezTo>
                  <a:cubicBezTo>
                    <a:pt x="1803" y="897"/>
                    <a:pt x="1809" y="875"/>
                    <a:pt x="1814" y="852"/>
                  </a:cubicBezTo>
                  <a:cubicBezTo>
                    <a:pt x="1817" y="839"/>
                    <a:pt x="1822" y="827"/>
                    <a:pt x="1823" y="814"/>
                  </a:cubicBezTo>
                  <a:cubicBezTo>
                    <a:pt x="1820" y="822"/>
                    <a:pt x="1817" y="830"/>
                    <a:pt x="1814" y="838"/>
                  </a:cubicBezTo>
                  <a:cubicBezTo>
                    <a:pt x="1800" y="875"/>
                    <a:pt x="1786" y="915"/>
                    <a:pt x="1780" y="954"/>
                  </a:cubicBezTo>
                  <a:cubicBezTo>
                    <a:pt x="1779" y="957"/>
                    <a:pt x="1774" y="957"/>
                    <a:pt x="1774" y="953"/>
                  </a:cubicBezTo>
                  <a:cubicBezTo>
                    <a:pt x="1773" y="914"/>
                    <a:pt x="1778" y="880"/>
                    <a:pt x="1792" y="843"/>
                  </a:cubicBezTo>
                  <a:cubicBezTo>
                    <a:pt x="1808" y="804"/>
                    <a:pt x="1828" y="767"/>
                    <a:pt x="1846" y="729"/>
                  </a:cubicBezTo>
                  <a:cubicBezTo>
                    <a:pt x="1864" y="689"/>
                    <a:pt x="1883" y="649"/>
                    <a:pt x="1899" y="607"/>
                  </a:cubicBezTo>
                  <a:cubicBezTo>
                    <a:pt x="1913" y="569"/>
                    <a:pt x="1927" y="527"/>
                    <a:pt x="1926" y="486"/>
                  </a:cubicBezTo>
                  <a:cubicBezTo>
                    <a:pt x="1903" y="475"/>
                    <a:pt x="1880" y="465"/>
                    <a:pt x="1859" y="453"/>
                  </a:cubicBezTo>
                  <a:close/>
                  <a:moveTo>
                    <a:pt x="1941" y="1236"/>
                  </a:moveTo>
                  <a:cubicBezTo>
                    <a:pt x="1941" y="1240"/>
                    <a:pt x="1939" y="1242"/>
                    <a:pt x="1944" y="1244"/>
                  </a:cubicBezTo>
                  <a:cubicBezTo>
                    <a:pt x="1950" y="1245"/>
                    <a:pt x="1956" y="1240"/>
                    <a:pt x="1957" y="1234"/>
                  </a:cubicBezTo>
                  <a:cubicBezTo>
                    <a:pt x="1960" y="1225"/>
                    <a:pt x="1960" y="1213"/>
                    <a:pt x="1960" y="1202"/>
                  </a:cubicBezTo>
                  <a:cubicBezTo>
                    <a:pt x="1957" y="1200"/>
                    <a:pt x="1957" y="1197"/>
                    <a:pt x="1954" y="1195"/>
                  </a:cubicBezTo>
                  <a:cubicBezTo>
                    <a:pt x="1951" y="1193"/>
                    <a:pt x="1944" y="1198"/>
                    <a:pt x="1943" y="1201"/>
                  </a:cubicBezTo>
                  <a:cubicBezTo>
                    <a:pt x="1939" y="1206"/>
                    <a:pt x="1941" y="1220"/>
                    <a:pt x="1941" y="1226"/>
                  </a:cubicBezTo>
                  <a:cubicBezTo>
                    <a:pt x="1941" y="1229"/>
                    <a:pt x="1941" y="1232"/>
                    <a:pt x="1941" y="1236"/>
                  </a:cubicBezTo>
                  <a:close/>
                  <a:moveTo>
                    <a:pt x="1939" y="1186"/>
                  </a:moveTo>
                  <a:cubicBezTo>
                    <a:pt x="1948" y="1171"/>
                    <a:pt x="1966" y="1178"/>
                    <a:pt x="1971" y="1191"/>
                  </a:cubicBezTo>
                  <a:cubicBezTo>
                    <a:pt x="1972" y="1193"/>
                    <a:pt x="1972" y="1195"/>
                    <a:pt x="1971" y="1197"/>
                  </a:cubicBezTo>
                  <a:cubicBezTo>
                    <a:pt x="1971" y="1198"/>
                    <a:pt x="1972" y="1198"/>
                    <a:pt x="1972" y="1199"/>
                  </a:cubicBezTo>
                  <a:cubicBezTo>
                    <a:pt x="1973" y="1203"/>
                    <a:pt x="1974" y="1214"/>
                    <a:pt x="1974" y="1223"/>
                  </a:cubicBezTo>
                  <a:cubicBezTo>
                    <a:pt x="1974" y="1222"/>
                    <a:pt x="1975" y="1221"/>
                    <a:pt x="1975" y="1221"/>
                  </a:cubicBezTo>
                  <a:cubicBezTo>
                    <a:pt x="1978" y="1218"/>
                    <a:pt x="1982" y="1217"/>
                    <a:pt x="1986" y="1217"/>
                  </a:cubicBezTo>
                  <a:cubicBezTo>
                    <a:pt x="2001" y="1219"/>
                    <a:pt x="2001" y="1230"/>
                    <a:pt x="1998" y="1243"/>
                  </a:cubicBezTo>
                  <a:cubicBezTo>
                    <a:pt x="2001" y="1237"/>
                    <a:pt x="2007" y="1233"/>
                    <a:pt x="2014" y="1238"/>
                  </a:cubicBezTo>
                  <a:cubicBezTo>
                    <a:pt x="2016" y="1240"/>
                    <a:pt x="2018" y="1242"/>
                    <a:pt x="2019" y="1244"/>
                  </a:cubicBezTo>
                  <a:cubicBezTo>
                    <a:pt x="2020" y="1243"/>
                    <a:pt x="2020" y="1242"/>
                    <a:pt x="2021" y="1241"/>
                  </a:cubicBezTo>
                  <a:cubicBezTo>
                    <a:pt x="2020" y="1241"/>
                    <a:pt x="2020" y="1240"/>
                    <a:pt x="2020" y="1239"/>
                  </a:cubicBezTo>
                  <a:cubicBezTo>
                    <a:pt x="2021" y="1230"/>
                    <a:pt x="2021" y="1219"/>
                    <a:pt x="2020" y="1209"/>
                  </a:cubicBezTo>
                  <a:cubicBezTo>
                    <a:pt x="2020" y="1209"/>
                    <a:pt x="2020" y="1209"/>
                    <a:pt x="2020" y="1209"/>
                  </a:cubicBezTo>
                  <a:cubicBezTo>
                    <a:pt x="2018" y="1208"/>
                    <a:pt x="2016" y="1207"/>
                    <a:pt x="2017" y="1204"/>
                  </a:cubicBezTo>
                  <a:cubicBezTo>
                    <a:pt x="2017" y="1204"/>
                    <a:pt x="2017" y="1204"/>
                    <a:pt x="2017" y="1204"/>
                  </a:cubicBezTo>
                  <a:cubicBezTo>
                    <a:pt x="2001" y="1180"/>
                    <a:pt x="1968" y="1164"/>
                    <a:pt x="1941" y="1173"/>
                  </a:cubicBezTo>
                  <a:cubicBezTo>
                    <a:pt x="1927" y="1178"/>
                    <a:pt x="1923" y="1187"/>
                    <a:pt x="1918" y="1200"/>
                  </a:cubicBezTo>
                  <a:cubicBezTo>
                    <a:pt x="1915" y="1206"/>
                    <a:pt x="1914" y="1213"/>
                    <a:pt x="1913" y="1220"/>
                  </a:cubicBezTo>
                  <a:cubicBezTo>
                    <a:pt x="1921" y="1213"/>
                    <a:pt x="1928" y="1205"/>
                    <a:pt x="1936" y="1198"/>
                  </a:cubicBezTo>
                  <a:cubicBezTo>
                    <a:pt x="1936" y="1194"/>
                    <a:pt x="1937" y="1189"/>
                    <a:pt x="1939" y="1186"/>
                  </a:cubicBezTo>
                  <a:close/>
                  <a:moveTo>
                    <a:pt x="2031" y="1232"/>
                  </a:moveTo>
                  <a:cubicBezTo>
                    <a:pt x="2048" y="1238"/>
                    <a:pt x="2063" y="1247"/>
                    <a:pt x="2081" y="1252"/>
                  </a:cubicBezTo>
                  <a:cubicBezTo>
                    <a:pt x="2101" y="1258"/>
                    <a:pt x="2122" y="1265"/>
                    <a:pt x="2142" y="1271"/>
                  </a:cubicBezTo>
                  <a:cubicBezTo>
                    <a:pt x="2177" y="1280"/>
                    <a:pt x="2211" y="1285"/>
                    <a:pt x="2245" y="1288"/>
                  </a:cubicBezTo>
                  <a:cubicBezTo>
                    <a:pt x="2244" y="1287"/>
                    <a:pt x="2243" y="1286"/>
                    <a:pt x="2242" y="1285"/>
                  </a:cubicBezTo>
                  <a:cubicBezTo>
                    <a:pt x="2240" y="1283"/>
                    <a:pt x="2242" y="1280"/>
                    <a:pt x="2245" y="1279"/>
                  </a:cubicBezTo>
                  <a:cubicBezTo>
                    <a:pt x="2251" y="1279"/>
                    <a:pt x="2257" y="1280"/>
                    <a:pt x="2263" y="1280"/>
                  </a:cubicBezTo>
                  <a:cubicBezTo>
                    <a:pt x="2270" y="1281"/>
                    <a:pt x="2277" y="1283"/>
                    <a:pt x="2284" y="1284"/>
                  </a:cubicBezTo>
                  <a:cubicBezTo>
                    <a:pt x="2292" y="1278"/>
                    <a:pt x="2301" y="1278"/>
                    <a:pt x="2313" y="1277"/>
                  </a:cubicBezTo>
                  <a:cubicBezTo>
                    <a:pt x="2324" y="1244"/>
                    <a:pt x="2340" y="1212"/>
                    <a:pt x="2359" y="1183"/>
                  </a:cubicBezTo>
                  <a:cubicBezTo>
                    <a:pt x="2354" y="1182"/>
                    <a:pt x="2348" y="1183"/>
                    <a:pt x="2344" y="1183"/>
                  </a:cubicBezTo>
                  <a:cubicBezTo>
                    <a:pt x="2329" y="1182"/>
                    <a:pt x="2314" y="1181"/>
                    <a:pt x="2300" y="1179"/>
                  </a:cubicBezTo>
                  <a:cubicBezTo>
                    <a:pt x="2272" y="1174"/>
                    <a:pt x="2245" y="1163"/>
                    <a:pt x="2219" y="1152"/>
                  </a:cubicBezTo>
                  <a:cubicBezTo>
                    <a:pt x="2201" y="1150"/>
                    <a:pt x="2181" y="1157"/>
                    <a:pt x="2165" y="1162"/>
                  </a:cubicBezTo>
                  <a:cubicBezTo>
                    <a:pt x="2141" y="1169"/>
                    <a:pt x="2114" y="1179"/>
                    <a:pt x="2095" y="1196"/>
                  </a:cubicBezTo>
                  <a:cubicBezTo>
                    <a:pt x="2088" y="1203"/>
                    <a:pt x="2078" y="1213"/>
                    <a:pt x="2076" y="1224"/>
                  </a:cubicBezTo>
                  <a:cubicBezTo>
                    <a:pt x="2072" y="1229"/>
                    <a:pt x="2073" y="1232"/>
                    <a:pt x="2080" y="1234"/>
                  </a:cubicBezTo>
                  <a:cubicBezTo>
                    <a:pt x="2085" y="1240"/>
                    <a:pt x="2088" y="1240"/>
                    <a:pt x="2091" y="1234"/>
                  </a:cubicBezTo>
                  <a:cubicBezTo>
                    <a:pt x="2094" y="1231"/>
                    <a:pt x="2097" y="1227"/>
                    <a:pt x="2099" y="1224"/>
                  </a:cubicBezTo>
                  <a:cubicBezTo>
                    <a:pt x="2109" y="1213"/>
                    <a:pt x="2119" y="1206"/>
                    <a:pt x="2134" y="1206"/>
                  </a:cubicBezTo>
                  <a:cubicBezTo>
                    <a:pt x="2135" y="1206"/>
                    <a:pt x="2136" y="1208"/>
                    <a:pt x="2135" y="1209"/>
                  </a:cubicBezTo>
                  <a:cubicBezTo>
                    <a:pt x="2126" y="1222"/>
                    <a:pt x="2115" y="1232"/>
                    <a:pt x="2101" y="1238"/>
                  </a:cubicBezTo>
                  <a:cubicBezTo>
                    <a:pt x="2099" y="1239"/>
                    <a:pt x="2097" y="1236"/>
                    <a:pt x="2099" y="1235"/>
                  </a:cubicBezTo>
                  <a:cubicBezTo>
                    <a:pt x="2103" y="1233"/>
                    <a:pt x="2126" y="1220"/>
                    <a:pt x="2124" y="1217"/>
                  </a:cubicBezTo>
                  <a:cubicBezTo>
                    <a:pt x="2118" y="1204"/>
                    <a:pt x="2102" y="1226"/>
                    <a:pt x="2098" y="1231"/>
                  </a:cubicBezTo>
                  <a:cubicBezTo>
                    <a:pt x="2094" y="1236"/>
                    <a:pt x="2085" y="1250"/>
                    <a:pt x="2077" y="1249"/>
                  </a:cubicBezTo>
                  <a:cubicBezTo>
                    <a:pt x="2061" y="1247"/>
                    <a:pt x="2075" y="1217"/>
                    <a:pt x="2079" y="1211"/>
                  </a:cubicBezTo>
                  <a:cubicBezTo>
                    <a:pt x="2095" y="1184"/>
                    <a:pt x="2125" y="1172"/>
                    <a:pt x="2154" y="1162"/>
                  </a:cubicBezTo>
                  <a:cubicBezTo>
                    <a:pt x="2170" y="1157"/>
                    <a:pt x="2192" y="1149"/>
                    <a:pt x="2211" y="1150"/>
                  </a:cubicBezTo>
                  <a:cubicBezTo>
                    <a:pt x="2179" y="1137"/>
                    <a:pt x="2147" y="1126"/>
                    <a:pt x="2112" y="1127"/>
                  </a:cubicBezTo>
                  <a:cubicBezTo>
                    <a:pt x="2110" y="1127"/>
                    <a:pt x="2110" y="1124"/>
                    <a:pt x="2112" y="1123"/>
                  </a:cubicBezTo>
                  <a:cubicBezTo>
                    <a:pt x="2116" y="1123"/>
                    <a:pt x="2121" y="1123"/>
                    <a:pt x="2125" y="1122"/>
                  </a:cubicBezTo>
                  <a:cubicBezTo>
                    <a:pt x="2117" y="1121"/>
                    <a:pt x="2110" y="1120"/>
                    <a:pt x="2103" y="1120"/>
                  </a:cubicBezTo>
                  <a:cubicBezTo>
                    <a:pt x="2089" y="1119"/>
                    <a:pt x="2084" y="1119"/>
                    <a:pt x="2072" y="1131"/>
                  </a:cubicBezTo>
                  <a:cubicBezTo>
                    <a:pt x="2069" y="1133"/>
                    <a:pt x="2069" y="1136"/>
                    <a:pt x="2066" y="1139"/>
                  </a:cubicBezTo>
                  <a:cubicBezTo>
                    <a:pt x="2059" y="1144"/>
                    <a:pt x="2049" y="1141"/>
                    <a:pt x="2043" y="1147"/>
                  </a:cubicBezTo>
                  <a:cubicBezTo>
                    <a:pt x="2042" y="1148"/>
                    <a:pt x="2042" y="1148"/>
                    <a:pt x="2041" y="1148"/>
                  </a:cubicBezTo>
                  <a:cubicBezTo>
                    <a:pt x="2041" y="1158"/>
                    <a:pt x="2042" y="1167"/>
                    <a:pt x="2040" y="1176"/>
                  </a:cubicBezTo>
                  <a:cubicBezTo>
                    <a:pt x="2038" y="1187"/>
                    <a:pt x="2033" y="1193"/>
                    <a:pt x="2027" y="1201"/>
                  </a:cubicBezTo>
                  <a:cubicBezTo>
                    <a:pt x="2028" y="1209"/>
                    <a:pt x="2027" y="1217"/>
                    <a:pt x="2025" y="1225"/>
                  </a:cubicBezTo>
                  <a:cubicBezTo>
                    <a:pt x="2027" y="1227"/>
                    <a:pt x="2028" y="1229"/>
                    <a:pt x="2029" y="1232"/>
                  </a:cubicBezTo>
                  <a:cubicBezTo>
                    <a:pt x="2030" y="1232"/>
                    <a:pt x="2030" y="1232"/>
                    <a:pt x="2031" y="1232"/>
                  </a:cubicBezTo>
                  <a:close/>
                  <a:moveTo>
                    <a:pt x="2548" y="1305"/>
                  </a:moveTo>
                  <a:cubicBezTo>
                    <a:pt x="2548" y="1306"/>
                    <a:pt x="2548" y="1307"/>
                    <a:pt x="2547" y="1308"/>
                  </a:cubicBezTo>
                  <a:cubicBezTo>
                    <a:pt x="2548" y="1308"/>
                    <a:pt x="2549" y="1308"/>
                    <a:pt x="2549" y="1308"/>
                  </a:cubicBezTo>
                  <a:cubicBezTo>
                    <a:pt x="2549" y="1307"/>
                    <a:pt x="2549" y="1306"/>
                    <a:pt x="2548" y="1305"/>
                  </a:cubicBezTo>
                  <a:close/>
                  <a:moveTo>
                    <a:pt x="2537" y="1294"/>
                  </a:moveTo>
                  <a:cubicBezTo>
                    <a:pt x="2538" y="1292"/>
                    <a:pt x="2538" y="1290"/>
                    <a:pt x="2539" y="1289"/>
                  </a:cubicBezTo>
                  <a:cubicBezTo>
                    <a:pt x="2535" y="1283"/>
                    <a:pt x="2530" y="1277"/>
                    <a:pt x="2525" y="1272"/>
                  </a:cubicBezTo>
                  <a:cubicBezTo>
                    <a:pt x="2517" y="1265"/>
                    <a:pt x="2505" y="1261"/>
                    <a:pt x="2496" y="1255"/>
                  </a:cubicBezTo>
                  <a:cubicBezTo>
                    <a:pt x="2493" y="1253"/>
                    <a:pt x="2495" y="1250"/>
                    <a:pt x="2498" y="1250"/>
                  </a:cubicBezTo>
                  <a:cubicBezTo>
                    <a:pt x="2508" y="1252"/>
                    <a:pt x="2520" y="1255"/>
                    <a:pt x="2528" y="1262"/>
                  </a:cubicBezTo>
                  <a:cubicBezTo>
                    <a:pt x="2535" y="1268"/>
                    <a:pt x="2540" y="1277"/>
                    <a:pt x="2544" y="1285"/>
                  </a:cubicBezTo>
                  <a:cubicBezTo>
                    <a:pt x="2546" y="1288"/>
                    <a:pt x="2548" y="1291"/>
                    <a:pt x="2548" y="1294"/>
                  </a:cubicBezTo>
                  <a:cubicBezTo>
                    <a:pt x="2550" y="1296"/>
                    <a:pt x="2551" y="1298"/>
                    <a:pt x="2552" y="1300"/>
                  </a:cubicBezTo>
                  <a:cubicBezTo>
                    <a:pt x="2553" y="1303"/>
                    <a:pt x="2555" y="1306"/>
                    <a:pt x="2558" y="1307"/>
                  </a:cubicBezTo>
                  <a:cubicBezTo>
                    <a:pt x="2559" y="1307"/>
                    <a:pt x="2561" y="1306"/>
                    <a:pt x="2562" y="1306"/>
                  </a:cubicBezTo>
                  <a:cubicBezTo>
                    <a:pt x="2563" y="1306"/>
                    <a:pt x="2563" y="1306"/>
                    <a:pt x="2564" y="1306"/>
                  </a:cubicBezTo>
                  <a:cubicBezTo>
                    <a:pt x="2571" y="1302"/>
                    <a:pt x="2568" y="1295"/>
                    <a:pt x="2567" y="1287"/>
                  </a:cubicBezTo>
                  <a:cubicBezTo>
                    <a:pt x="2564" y="1274"/>
                    <a:pt x="2558" y="1263"/>
                    <a:pt x="2550" y="1253"/>
                  </a:cubicBezTo>
                  <a:cubicBezTo>
                    <a:pt x="2539" y="1243"/>
                    <a:pt x="2527" y="1235"/>
                    <a:pt x="2516" y="1229"/>
                  </a:cubicBezTo>
                  <a:cubicBezTo>
                    <a:pt x="2514" y="1228"/>
                    <a:pt x="2515" y="1224"/>
                    <a:pt x="2518" y="1225"/>
                  </a:cubicBezTo>
                  <a:cubicBezTo>
                    <a:pt x="2535" y="1229"/>
                    <a:pt x="2544" y="1240"/>
                    <a:pt x="2554" y="1253"/>
                  </a:cubicBezTo>
                  <a:cubicBezTo>
                    <a:pt x="2566" y="1264"/>
                    <a:pt x="2579" y="1279"/>
                    <a:pt x="2582" y="1292"/>
                  </a:cubicBezTo>
                  <a:cubicBezTo>
                    <a:pt x="2586" y="1290"/>
                    <a:pt x="2591" y="1288"/>
                    <a:pt x="2595" y="1287"/>
                  </a:cubicBezTo>
                  <a:cubicBezTo>
                    <a:pt x="2594" y="1280"/>
                    <a:pt x="2592" y="1272"/>
                    <a:pt x="2591" y="1269"/>
                  </a:cubicBezTo>
                  <a:cubicBezTo>
                    <a:pt x="2588" y="1260"/>
                    <a:pt x="2584" y="1252"/>
                    <a:pt x="2579" y="1243"/>
                  </a:cubicBezTo>
                  <a:cubicBezTo>
                    <a:pt x="2567" y="1225"/>
                    <a:pt x="2550" y="1217"/>
                    <a:pt x="2533" y="1205"/>
                  </a:cubicBezTo>
                  <a:cubicBezTo>
                    <a:pt x="2531" y="1204"/>
                    <a:pt x="2533" y="1201"/>
                    <a:pt x="2534" y="1202"/>
                  </a:cubicBezTo>
                  <a:cubicBezTo>
                    <a:pt x="2548" y="1211"/>
                    <a:pt x="2563" y="1217"/>
                    <a:pt x="2574" y="1229"/>
                  </a:cubicBezTo>
                  <a:cubicBezTo>
                    <a:pt x="2584" y="1240"/>
                    <a:pt x="2591" y="1253"/>
                    <a:pt x="2597" y="1267"/>
                  </a:cubicBezTo>
                  <a:cubicBezTo>
                    <a:pt x="2599" y="1273"/>
                    <a:pt x="2602" y="1282"/>
                    <a:pt x="2603" y="1290"/>
                  </a:cubicBezTo>
                  <a:cubicBezTo>
                    <a:pt x="2603" y="1290"/>
                    <a:pt x="2603" y="1290"/>
                    <a:pt x="2604" y="1290"/>
                  </a:cubicBezTo>
                  <a:cubicBezTo>
                    <a:pt x="2618" y="1284"/>
                    <a:pt x="2610" y="1258"/>
                    <a:pt x="2607" y="1249"/>
                  </a:cubicBezTo>
                  <a:cubicBezTo>
                    <a:pt x="2602" y="1233"/>
                    <a:pt x="2592" y="1222"/>
                    <a:pt x="2578" y="1214"/>
                  </a:cubicBezTo>
                  <a:cubicBezTo>
                    <a:pt x="2554" y="1201"/>
                    <a:pt x="2529" y="1191"/>
                    <a:pt x="2502" y="1190"/>
                  </a:cubicBezTo>
                  <a:cubicBezTo>
                    <a:pt x="2478" y="1189"/>
                    <a:pt x="2454" y="1192"/>
                    <a:pt x="2430" y="1193"/>
                  </a:cubicBezTo>
                  <a:cubicBezTo>
                    <a:pt x="2415" y="1194"/>
                    <a:pt x="2398" y="1195"/>
                    <a:pt x="2384" y="1187"/>
                  </a:cubicBezTo>
                  <a:cubicBezTo>
                    <a:pt x="2381" y="1197"/>
                    <a:pt x="2373" y="1209"/>
                    <a:pt x="2370" y="1218"/>
                  </a:cubicBezTo>
                  <a:cubicBezTo>
                    <a:pt x="2368" y="1227"/>
                    <a:pt x="2367" y="1237"/>
                    <a:pt x="2367" y="1247"/>
                  </a:cubicBezTo>
                  <a:cubicBezTo>
                    <a:pt x="2394" y="1271"/>
                    <a:pt x="2435" y="1248"/>
                    <a:pt x="2467" y="1260"/>
                  </a:cubicBezTo>
                  <a:cubicBezTo>
                    <a:pt x="2481" y="1266"/>
                    <a:pt x="2495" y="1276"/>
                    <a:pt x="2507" y="1285"/>
                  </a:cubicBezTo>
                  <a:cubicBezTo>
                    <a:pt x="2513" y="1288"/>
                    <a:pt x="2517" y="1294"/>
                    <a:pt x="2522" y="1298"/>
                  </a:cubicBezTo>
                  <a:cubicBezTo>
                    <a:pt x="2531" y="1303"/>
                    <a:pt x="2533" y="1304"/>
                    <a:pt x="2537" y="1294"/>
                  </a:cubicBezTo>
                  <a:close/>
                  <a:moveTo>
                    <a:pt x="2584" y="1299"/>
                  </a:moveTo>
                  <a:cubicBezTo>
                    <a:pt x="2585" y="1299"/>
                    <a:pt x="2585" y="1299"/>
                    <a:pt x="2585" y="1300"/>
                  </a:cubicBezTo>
                  <a:cubicBezTo>
                    <a:pt x="2592" y="1303"/>
                    <a:pt x="2594" y="1298"/>
                    <a:pt x="2595" y="1290"/>
                  </a:cubicBezTo>
                  <a:cubicBezTo>
                    <a:pt x="2593" y="1291"/>
                    <a:pt x="2591" y="1292"/>
                    <a:pt x="2589" y="1293"/>
                  </a:cubicBezTo>
                  <a:cubicBezTo>
                    <a:pt x="2583" y="1294"/>
                    <a:pt x="2582" y="1296"/>
                    <a:pt x="2584" y="1299"/>
                  </a:cubicBezTo>
                  <a:close/>
                  <a:moveTo>
                    <a:pt x="2581" y="1304"/>
                  </a:moveTo>
                  <a:cubicBezTo>
                    <a:pt x="2581" y="1304"/>
                    <a:pt x="2581" y="1304"/>
                    <a:pt x="2580" y="1304"/>
                  </a:cubicBezTo>
                  <a:cubicBezTo>
                    <a:pt x="2580" y="1305"/>
                    <a:pt x="2580" y="1305"/>
                    <a:pt x="2580" y="1305"/>
                  </a:cubicBezTo>
                  <a:cubicBezTo>
                    <a:pt x="2580" y="1305"/>
                    <a:pt x="2580" y="1305"/>
                    <a:pt x="2581" y="1305"/>
                  </a:cubicBezTo>
                  <a:cubicBezTo>
                    <a:pt x="2581" y="1305"/>
                    <a:pt x="2581" y="1305"/>
                    <a:pt x="2581" y="1305"/>
                  </a:cubicBezTo>
                  <a:cubicBezTo>
                    <a:pt x="2581" y="1305"/>
                    <a:pt x="2581" y="1305"/>
                    <a:pt x="2581" y="1304"/>
                  </a:cubicBezTo>
                  <a:close/>
                  <a:moveTo>
                    <a:pt x="2565" y="1192"/>
                  </a:moveTo>
                  <a:cubicBezTo>
                    <a:pt x="2565" y="1192"/>
                    <a:pt x="2566" y="1191"/>
                    <a:pt x="2566" y="1191"/>
                  </a:cubicBezTo>
                  <a:cubicBezTo>
                    <a:pt x="2568" y="1189"/>
                    <a:pt x="2571" y="1187"/>
                    <a:pt x="2573" y="1185"/>
                  </a:cubicBezTo>
                  <a:cubicBezTo>
                    <a:pt x="2568" y="1184"/>
                    <a:pt x="2563" y="1186"/>
                    <a:pt x="2558" y="1189"/>
                  </a:cubicBezTo>
                  <a:cubicBezTo>
                    <a:pt x="2561" y="1190"/>
                    <a:pt x="2563" y="1191"/>
                    <a:pt x="2565" y="1192"/>
                  </a:cubicBezTo>
                  <a:close/>
                  <a:moveTo>
                    <a:pt x="2516" y="1122"/>
                  </a:moveTo>
                  <a:cubicBezTo>
                    <a:pt x="2513" y="1105"/>
                    <a:pt x="2509" y="1088"/>
                    <a:pt x="2506" y="1070"/>
                  </a:cubicBezTo>
                  <a:cubicBezTo>
                    <a:pt x="2501" y="1039"/>
                    <a:pt x="2496" y="1006"/>
                    <a:pt x="2498" y="975"/>
                  </a:cubicBezTo>
                  <a:cubicBezTo>
                    <a:pt x="2494" y="975"/>
                    <a:pt x="2488" y="975"/>
                    <a:pt x="2485" y="975"/>
                  </a:cubicBezTo>
                  <a:cubicBezTo>
                    <a:pt x="2483" y="975"/>
                    <a:pt x="2480" y="975"/>
                    <a:pt x="2478" y="975"/>
                  </a:cubicBezTo>
                  <a:cubicBezTo>
                    <a:pt x="2472" y="1009"/>
                    <a:pt x="2463" y="1042"/>
                    <a:pt x="2456" y="1076"/>
                  </a:cubicBezTo>
                  <a:cubicBezTo>
                    <a:pt x="2448" y="1109"/>
                    <a:pt x="2444" y="1145"/>
                    <a:pt x="2433" y="1177"/>
                  </a:cubicBezTo>
                  <a:cubicBezTo>
                    <a:pt x="2447" y="1176"/>
                    <a:pt x="2462" y="1174"/>
                    <a:pt x="2477" y="1174"/>
                  </a:cubicBezTo>
                  <a:cubicBezTo>
                    <a:pt x="2490" y="1173"/>
                    <a:pt x="2504" y="1175"/>
                    <a:pt x="2518" y="1177"/>
                  </a:cubicBezTo>
                  <a:cubicBezTo>
                    <a:pt x="2518" y="1158"/>
                    <a:pt x="2519" y="1141"/>
                    <a:pt x="2516" y="1122"/>
                  </a:cubicBezTo>
                  <a:close/>
                  <a:moveTo>
                    <a:pt x="2524" y="1099"/>
                  </a:moveTo>
                  <a:cubicBezTo>
                    <a:pt x="2527" y="1096"/>
                    <a:pt x="2530" y="1092"/>
                    <a:pt x="2531" y="1091"/>
                  </a:cubicBezTo>
                  <a:cubicBezTo>
                    <a:pt x="2535" y="1087"/>
                    <a:pt x="2540" y="1083"/>
                    <a:pt x="2545" y="1079"/>
                  </a:cubicBezTo>
                  <a:cubicBezTo>
                    <a:pt x="2552" y="1073"/>
                    <a:pt x="2558" y="1067"/>
                    <a:pt x="2565" y="1061"/>
                  </a:cubicBezTo>
                  <a:cubicBezTo>
                    <a:pt x="2551" y="1072"/>
                    <a:pt x="2537" y="1082"/>
                    <a:pt x="2522" y="1090"/>
                  </a:cubicBezTo>
                  <a:cubicBezTo>
                    <a:pt x="2523" y="1093"/>
                    <a:pt x="2523" y="1096"/>
                    <a:pt x="2524" y="1099"/>
                  </a:cubicBezTo>
                  <a:close/>
                  <a:moveTo>
                    <a:pt x="2484" y="895"/>
                  </a:moveTo>
                  <a:cubicBezTo>
                    <a:pt x="2482" y="896"/>
                    <a:pt x="2480" y="896"/>
                    <a:pt x="2478" y="897"/>
                  </a:cubicBezTo>
                  <a:cubicBezTo>
                    <a:pt x="2477" y="897"/>
                    <a:pt x="2477" y="897"/>
                    <a:pt x="2476" y="897"/>
                  </a:cubicBezTo>
                  <a:cubicBezTo>
                    <a:pt x="2471" y="900"/>
                    <a:pt x="2465" y="903"/>
                    <a:pt x="2460" y="905"/>
                  </a:cubicBezTo>
                  <a:cubicBezTo>
                    <a:pt x="2460" y="905"/>
                    <a:pt x="2460" y="905"/>
                    <a:pt x="2460" y="906"/>
                  </a:cubicBezTo>
                  <a:cubicBezTo>
                    <a:pt x="2460" y="912"/>
                    <a:pt x="2469" y="929"/>
                    <a:pt x="2470" y="931"/>
                  </a:cubicBezTo>
                  <a:cubicBezTo>
                    <a:pt x="2471" y="935"/>
                    <a:pt x="2473" y="942"/>
                    <a:pt x="2476" y="945"/>
                  </a:cubicBezTo>
                  <a:cubicBezTo>
                    <a:pt x="2483" y="954"/>
                    <a:pt x="2488" y="949"/>
                    <a:pt x="2491" y="943"/>
                  </a:cubicBezTo>
                  <a:cubicBezTo>
                    <a:pt x="2495" y="935"/>
                    <a:pt x="2497" y="921"/>
                    <a:pt x="2505" y="915"/>
                  </a:cubicBezTo>
                  <a:cubicBezTo>
                    <a:pt x="2505" y="914"/>
                    <a:pt x="2506" y="913"/>
                    <a:pt x="2506" y="912"/>
                  </a:cubicBezTo>
                  <a:cubicBezTo>
                    <a:pt x="2506" y="912"/>
                    <a:pt x="2506" y="911"/>
                    <a:pt x="2507" y="910"/>
                  </a:cubicBezTo>
                  <a:cubicBezTo>
                    <a:pt x="2500" y="905"/>
                    <a:pt x="2493" y="901"/>
                    <a:pt x="2486" y="897"/>
                  </a:cubicBezTo>
                  <a:cubicBezTo>
                    <a:pt x="2485" y="897"/>
                    <a:pt x="2484" y="896"/>
                    <a:pt x="2484" y="895"/>
                  </a:cubicBezTo>
                  <a:close/>
                  <a:moveTo>
                    <a:pt x="2425" y="907"/>
                  </a:moveTo>
                  <a:cubicBezTo>
                    <a:pt x="2419" y="909"/>
                    <a:pt x="2415" y="908"/>
                    <a:pt x="2411" y="906"/>
                  </a:cubicBezTo>
                  <a:cubicBezTo>
                    <a:pt x="2411" y="909"/>
                    <a:pt x="2412" y="913"/>
                    <a:pt x="2413" y="916"/>
                  </a:cubicBezTo>
                  <a:cubicBezTo>
                    <a:pt x="2414" y="919"/>
                    <a:pt x="2414" y="921"/>
                    <a:pt x="2418" y="920"/>
                  </a:cubicBezTo>
                  <a:cubicBezTo>
                    <a:pt x="2420" y="919"/>
                    <a:pt x="2422" y="917"/>
                    <a:pt x="2423" y="916"/>
                  </a:cubicBezTo>
                  <a:cubicBezTo>
                    <a:pt x="2426" y="914"/>
                    <a:pt x="2429" y="912"/>
                    <a:pt x="2431" y="910"/>
                  </a:cubicBezTo>
                  <a:cubicBezTo>
                    <a:pt x="2429" y="909"/>
                    <a:pt x="2427" y="909"/>
                    <a:pt x="2425" y="907"/>
                  </a:cubicBezTo>
                  <a:close/>
                  <a:moveTo>
                    <a:pt x="2495" y="959"/>
                  </a:moveTo>
                  <a:cubicBezTo>
                    <a:pt x="2495" y="957"/>
                    <a:pt x="2495" y="956"/>
                    <a:pt x="2495" y="955"/>
                  </a:cubicBezTo>
                  <a:cubicBezTo>
                    <a:pt x="2494" y="955"/>
                    <a:pt x="2494" y="955"/>
                    <a:pt x="2494" y="955"/>
                  </a:cubicBezTo>
                  <a:cubicBezTo>
                    <a:pt x="2491" y="953"/>
                    <a:pt x="2483" y="958"/>
                    <a:pt x="2479" y="956"/>
                  </a:cubicBezTo>
                  <a:cubicBezTo>
                    <a:pt x="2478" y="956"/>
                    <a:pt x="2478" y="956"/>
                    <a:pt x="2477" y="956"/>
                  </a:cubicBezTo>
                  <a:cubicBezTo>
                    <a:pt x="2477" y="956"/>
                    <a:pt x="2477" y="957"/>
                    <a:pt x="2477" y="958"/>
                  </a:cubicBezTo>
                  <a:cubicBezTo>
                    <a:pt x="2477" y="960"/>
                    <a:pt x="2477" y="961"/>
                    <a:pt x="2477" y="963"/>
                  </a:cubicBezTo>
                  <a:cubicBezTo>
                    <a:pt x="2477" y="963"/>
                    <a:pt x="2478" y="963"/>
                    <a:pt x="2478" y="963"/>
                  </a:cubicBezTo>
                  <a:cubicBezTo>
                    <a:pt x="2482" y="962"/>
                    <a:pt x="2486" y="962"/>
                    <a:pt x="2489" y="961"/>
                  </a:cubicBezTo>
                  <a:cubicBezTo>
                    <a:pt x="2491" y="961"/>
                    <a:pt x="2493" y="961"/>
                    <a:pt x="2495" y="961"/>
                  </a:cubicBezTo>
                  <a:cubicBezTo>
                    <a:pt x="2495" y="961"/>
                    <a:pt x="2495" y="961"/>
                    <a:pt x="2495" y="961"/>
                  </a:cubicBezTo>
                  <a:cubicBezTo>
                    <a:pt x="2495" y="960"/>
                    <a:pt x="2495" y="959"/>
                    <a:pt x="2495" y="959"/>
                  </a:cubicBezTo>
                  <a:close/>
                  <a:moveTo>
                    <a:pt x="2471" y="976"/>
                  </a:moveTo>
                  <a:cubicBezTo>
                    <a:pt x="2470" y="975"/>
                    <a:pt x="2470" y="975"/>
                    <a:pt x="2470" y="975"/>
                  </a:cubicBezTo>
                  <a:cubicBezTo>
                    <a:pt x="2462" y="963"/>
                    <a:pt x="2454" y="952"/>
                    <a:pt x="2446" y="940"/>
                  </a:cubicBezTo>
                  <a:cubicBezTo>
                    <a:pt x="2443" y="936"/>
                    <a:pt x="2439" y="931"/>
                    <a:pt x="2437" y="927"/>
                  </a:cubicBezTo>
                  <a:cubicBezTo>
                    <a:pt x="2443" y="951"/>
                    <a:pt x="2452" y="973"/>
                    <a:pt x="2466" y="994"/>
                  </a:cubicBezTo>
                  <a:cubicBezTo>
                    <a:pt x="2467" y="988"/>
                    <a:pt x="2469" y="982"/>
                    <a:pt x="2471" y="976"/>
                  </a:cubicBezTo>
                  <a:close/>
                  <a:moveTo>
                    <a:pt x="2468" y="963"/>
                  </a:moveTo>
                  <a:cubicBezTo>
                    <a:pt x="2468" y="962"/>
                    <a:pt x="2468" y="961"/>
                    <a:pt x="2468" y="959"/>
                  </a:cubicBezTo>
                  <a:cubicBezTo>
                    <a:pt x="2469" y="956"/>
                    <a:pt x="2469" y="952"/>
                    <a:pt x="2470" y="948"/>
                  </a:cubicBezTo>
                  <a:cubicBezTo>
                    <a:pt x="2470" y="947"/>
                    <a:pt x="2469" y="946"/>
                    <a:pt x="2469" y="945"/>
                  </a:cubicBezTo>
                  <a:cubicBezTo>
                    <a:pt x="2465" y="937"/>
                    <a:pt x="2463" y="929"/>
                    <a:pt x="2460" y="921"/>
                  </a:cubicBezTo>
                  <a:cubicBezTo>
                    <a:pt x="2458" y="916"/>
                    <a:pt x="2455" y="912"/>
                    <a:pt x="2453" y="908"/>
                  </a:cubicBezTo>
                  <a:cubicBezTo>
                    <a:pt x="2449" y="910"/>
                    <a:pt x="2444" y="911"/>
                    <a:pt x="2440" y="911"/>
                  </a:cubicBezTo>
                  <a:cubicBezTo>
                    <a:pt x="2438" y="912"/>
                    <a:pt x="2437" y="913"/>
                    <a:pt x="2435" y="914"/>
                  </a:cubicBezTo>
                  <a:cubicBezTo>
                    <a:pt x="2446" y="930"/>
                    <a:pt x="2457" y="947"/>
                    <a:pt x="2468" y="963"/>
                  </a:cubicBezTo>
                  <a:close/>
                  <a:moveTo>
                    <a:pt x="2512" y="929"/>
                  </a:moveTo>
                  <a:cubicBezTo>
                    <a:pt x="2510" y="936"/>
                    <a:pt x="2507" y="942"/>
                    <a:pt x="2506" y="949"/>
                  </a:cubicBezTo>
                  <a:cubicBezTo>
                    <a:pt x="2507" y="955"/>
                    <a:pt x="2510" y="964"/>
                    <a:pt x="2507" y="970"/>
                  </a:cubicBezTo>
                  <a:cubicBezTo>
                    <a:pt x="2508" y="972"/>
                    <a:pt x="2508" y="975"/>
                    <a:pt x="2509" y="978"/>
                  </a:cubicBezTo>
                  <a:cubicBezTo>
                    <a:pt x="2510" y="976"/>
                    <a:pt x="2511" y="975"/>
                    <a:pt x="2513" y="974"/>
                  </a:cubicBezTo>
                  <a:cubicBezTo>
                    <a:pt x="2518" y="971"/>
                    <a:pt x="2524" y="970"/>
                    <a:pt x="2529" y="967"/>
                  </a:cubicBezTo>
                  <a:cubicBezTo>
                    <a:pt x="2539" y="961"/>
                    <a:pt x="2547" y="954"/>
                    <a:pt x="2554" y="945"/>
                  </a:cubicBezTo>
                  <a:cubicBezTo>
                    <a:pt x="2541" y="935"/>
                    <a:pt x="2528" y="925"/>
                    <a:pt x="2515" y="916"/>
                  </a:cubicBezTo>
                  <a:cubicBezTo>
                    <a:pt x="2516" y="920"/>
                    <a:pt x="2514" y="924"/>
                    <a:pt x="2512" y="929"/>
                  </a:cubicBezTo>
                  <a:close/>
                  <a:moveTo>
                    <a:pt x="2364" y="1183"/>
                  </a:moveTo>
                  <a:cubicBezTo>
                    <a:pt x="2360" y="1191"/>
                    <a:pt x="2358" y="1199"/>
                    <a:pt x="2355" y="1207"/>
                  </a:cubicBezTo>
                  <a:cubicBezTo>
                    <a:pt x="2358" y="1199"/>
                    <a:pt x="2361" y="1191"/>
                    <a:pt x="2364" y="1184"/>
                  </a:cubicBezTo>
                  <a:cubicBezTo>
                    <a:pt x="2364" y="1183"/>
                    <a:pt x="2364" y="1183"/>
                    <a:pt x="2364" y="1183"/>
                  </a:cubicBezTo>
                  <a:close/>
                  <a:moveTo>
                    <a:pt x="2318" y="1277"/>
                  </a:moveTo>
                  <a:cubicBezTo>
                    <a:pt x="2325" y="1276"/>
                    <a:pt x="2333" y="1273"/>
                    <a:pt x="2341" y="1271"/>
                  </a:cubicBezTo>
                  <a:cubicBezTo>
                    <a:pt x="2341" y="1270"/>
                    <a:pt x="2341" y="1269"/>
                    <a:pt x="2341" y="1268"/>
                  </a:cubicBezTo>
                  <a:cubicBezTo>
                    <a:pt x="2342" y="1262"/>
                    <a:pt x="2343" y="1256"/>
                    <a:pt x="2344" y="1250"/>
                  </a:cubicBezTo>
                  <a:cubicBezTo>
                    <a:pt x="2346" y="1238"/>
                    <a:pt x="2348" y="1226"/>
                    <a:pt x="2350" y="1215"/>
                  </a:cubicBezTo>
                  <a:cubicBezTo>
                    <a:pt x="2351" y="1212"/>
                    <a:pt x="2352" y="1204"/>
                    <a:pt x="2354" y="1197"/>
                  </a:cubicBezTo>
                  <a:cubicBezTo>
                    <a:pt x="2351" y="1202"/>
                    <a:pt x="2348" y="1207"/>
                    <a:pt x="2345" y="1212"/>
                  </a:cubicBezTo>
                  <a:cubicBezTo>
                    <a:pt x="2334" y="1233"/>
                    <a:pt x="2326" y="1255"/>
                    <a:pt x="2317" y="1277"/>
                  </a:cubicBezTo>
                  <a:cubicBezTo>
                    <a:pt x="2317" y="1277"/>
                    <a:pt x="2318" y="1277"/>
                    <a:pt x="2318" y="1277"/>
                  </a:cubicBezTo>
                  <a:close/>
                  <a:moveTo>
                    <a:pt x="2347" y="1257"/>
                  </a:moveTo>
                  <a:cubicBezTo>
                    <a:pt x="2346" y="1258"/>
                    <a:pt x="2346" y="1259"/>
                    <a:pt x="2346" y="1261"/>
                  </a:cubicBezTo>
                  <a:cubicBezTo>
                    <a:pt x="2346" y="1262"/>
                    <a:pt x="2346" y="1266"/>
                    <a:pt x="2345" y="1269"/>
                  </a:cubicBezTo>
                  <a:cubicBezTo>
                    <a:pt x="2347" y="1269"/>
                    <a:pt x="2349" y="1268"/>
                    <a:pt x="2350" y="1268"/>
                  </a:cubicBezTo>
                  <a:cubicBezTo>
                    <a:pt x="2346" y="1246"/>
                    <a:pt x="2358" y="1221"/>
                    <a:pt x="2367" y="1202"/>
                  </a:cubicBezTo>
                  <a:cubicBezTo>
                    <a:pt x="2371" y="1193"/>
                    <a:pt x="2375" y="1188"/>
                    <a:pt x="2367" y="1185"/>
                  </a:cubicBezTo>
                  <a:cubicBezTo>
                    <a:pt x="2358" y="1208"/>
                    <a:pt x="2351" y="1232"/>
                    <a:pt x="2347" y="1257"/>
                  </a:cubicBezTo>
                  <a:close/>
                  <a:moveTo>
                    <a:pt x="2211" y="895"/>
                  </a:moveTo>
                  <a:cubicBezTo>
                    <a:pt x="2212" y="901"/>
                    <a:pt x="2212" y="906"/>
                    <a:pt x="2213" y="911"/>
                  </a:cubicBezTo>
                  <a:cubicBezTo>
                    <a:pt x="2219" y="923"/>
                    <a:pt x="2226" y="934"/>
                    <a:pt x="2231" y="944"/>
                  </a:cubicBezTo>
                  <a:cubicBezTo>
                    <a:pt x="2242" y="965"/>
                    <a:pt x="2253" y="988"/>
                    <a:pt x="2265" y="1009"/>
                  </a:cubicBezTo>
                  <a:cubicBezTo>
                    <a:pt x="2268" y="1016"/>
                    <a:pt x="2272" y="1023"/>
                    <a:pt x="2276" y="1030"/>
                  </a:cubicBezTo>
                  <a:cubicBezTo>
                    <a:pt x="2280" y="1034"/>
                    <a:pt x="2283" y="1038"/>
                    <a:pt x="2287" y="1042"/>
                  </a:cubicBezTo>
                  <a:cubicBezTo>
                    <a:pt x="2287" y="1042"/>
                    <a:pt x="2287" y="1042"/>
                    <a:pt x="2287" y="1042"/>
                  </a:cubicBezTo>
                  <a:cubicBezTo>
                    <a:pt x="2258" y="993"/>
                    <a:pt x="2234" y="939"/>
                    <a:pt x="2212" y="886"/>
                  </a:cubicBezTo>
                  <a:cubicBezTo>
                    <a:pt x="2212" y="889"/>
                    <a:pt x="2211" y="892"/>
                    <a:pt x="2211" y="895"/>
                  </a:cubicBezTo>
                  <a:close/>
                  <a:moveTo>
                    <a:pt x="2293" y="1047"/>
                  </a:moveTo>
                  <a:cubicBezTo>
                    <a:pt x="2293" y="1048"/>
                    <a:pt x="2294" y="1050"/>
                    <a:pt x="2295" y="1052"/>
                  </a:cubicBezTo>
                  <a:cubicBezTo>
                    <a:pt x="2295" y="1052"/>
                    <a:pt x="2295" y="1052"/>
                    <a:pt x="2296" y="1052"/>
                  </a:cubicBezTo>
                  <a:cubicBezTo>
                    <a:pt x="2296" y="1052"/>
                    <a:pt x="2296" y="1052"/>
                    <a:pt x="2296" y="1052"/>
                  </a:cubicBezTo>
                  <a:cubicBezTo>
                    <a:pt x="2296" y="1051"/>
                    <a:pt x="2296" y="1050"/>
                    <a:pt x="2296" y="1049"/>
                  </a:cubicBezTo>
                  <a:cubicBezTo>
                    <a:pt x="2295" y="1049"/>
                    <a:pt x="2294" y="1049"/>
                    <a:pt x="2294" y="1047"/>
                  </a:cubicBezTo>
                  <a:cubicBezTo>
                    <a:pt x="2293" y="1047"/>
                    <a:pt x="2293" y="1046"/>
                    <a:pt x="2293" y="1046"/>
                  </a:cubicBezTo>
                  <a:cubicBezTo>
                    <a:pt x="2293" y="1046"/>
                    <a:pt x="2293" y="1047"/>
                    <a:pt x="2293" y="1047"/>
                  </a:cubicBezTo>
                  <a:close/>
                  <a:moveTo>
                    <a:pt x="2297" y="1065"/>
                  </a:moveTo>
                  <a:cubicBezTo>
                    <a:pt x="2281" y="1079"/>
                    <a:pt x="2265" y="1091"/>
                    <a:pt x="2256" y="1112"/>
                  </a:cubicBezTo>
                  <a:cubicBezTo>
                    <a:pt x="2252" y="1121"/>
                    <a:pt x="2248" y="1135"/>
                    <a:pt x="2240" y="1143"/>
                  </a:cubicBezTo>
                  <a:cubicBezTo>
                    <a:pt x="2260" y="1149"/>
                    <a:pt x="2280" y="1154"/>
                    <a:pt x="2300" y="1158"/>
                  </a:cubicBezTo>
                  <a:cubicBezTo>
                    <a:pt x="2301" y="1127"/>
                    <a:pt x="2299" y="1096"/>
                    <a:pt x="2297" y="1065"/>
                  </a:cubicBezTo>
                  <a:close/>
                  <a:moveTo>
                    <a:pt x="2198" y="1131"/>
                  </a:moveTo>
                  <a:cubicBezTo>
                    <a:pt x="2192" y="1127"/>
                    <a:pt x="2186" y="1122"/>
                    <a:pt x="2180" y="1119"/>
                  </a:cubicBezTo>
                  <a:cubicBezTo>
                    <a:pt x="2167" y="1111"/>
                    <a:pt x="2154" y="1105"/>
                    <a:pt x="2140" y="1100"/>
                  </a:cubicBezTo>
                  <a:cubicBezTo>
                    <a:pt x="2133" y="1098"/>
                    <a:pt x="2109" y="1089"/>
                    <a:pt x="2096" y="1091"/>
                  </a:cubicBezTo>
                  <a:cubicBezTo>
                    <a:pt x="2129" y="1097"/>
                    <a:pt x="2161" y="1110"/>
                    <a:pt x="2189" y="1129"/>
                  </a:cubicBezTo>
                  <a:cubicBezTo>
                    <a:pt x="2192" y="1130"/>
                    <a:pt x="2195" y="1130"/>
                    <a:pt x="2198" y="1131"/>
                  </a:cubicBezTo>
                  <a:close/>
                  <a:moveTo>
                    <a:pt x="1906" y="1130"/>
                  </a:moveTo>
                  <a:cubicBezTo>
                    <a:pt x="1906" y="1107"/>
                    <a:pt x="1905" y="1085"/>
                    <a:pt x="1904" y="1062"/>
                  </a:cubicBezTo>
                  <a:cubicBezTo>
                    <a:pt x="1903" y="1041"/>
                    <a:pt x="1902" y="1019"/>
                    <a:pt x="1900" y="998"/>
                  </a:cubicBezTo>
                  <a:cubicBezTo>
                    <a:pt x="1898" y="975"/>
                    <a:pt x="1894" y="951"/>
                    <a:pt x="1896" y="928"/>
                  </a:cubicBezTo>
                  <a:cubicBezTo>
                    <a:pt x="1892" y="929"/>
                    <a:pt x="1887" y="928"/>
                    <a:pt x="1882" y="924"/>
                  </a:cubicBezTo>
                  <a:cubicBezTo>
                    <a:pt x="1879" y="920"/>
                    <a:pt x="1879" y="916"/>
                    <a:pt x="1879" y="911"/>
                  </a:cubicBezTo>
                  <a:cubicBezTo>
                    <a:pt x="1877" y="898"/>
                    <a:pt x="1874" y="888"/>
                    <a:pt x="1870" y="876"/>
                  </a:cubicBezTo>
                  <a:cubicBezTo>
                    <a:pt x="1861" y="853"/>
                    <a:pt x="1855" y="827"/>
                    <a:pt x="1842" y="807"/>
                  </a:cubicBezTo>
                  <a:cubicBezTo>
                    <a:pt x="1840" y="804"/>
                    <a:pt x="1838" y="801"/>
                    <a:pt x="1836" y="797"/>
                  </a:cubicBezTo>
                  <a:cubicBezTo>
                    <a:pt x="1837" y="803"/>
                    <a:pt x="1837" y="809"/>
                    <a:pt x="1837" y="811"/>
                  </a:cubicBezTo>
                  <a:cubicBezTo>
                    <a:pt x="1838" y="822"/>
                    <a:pt x="1835" y="832"/>
                    <a:pt x="1830" y="842"/>
                  </a:cubicBezTo>
                  <a:cubicBezTo>
                    <a:pt x="1830" y="843"/>
                    <a:pt x="1830" y="843"/>
                    <a:pt x="1830" y="844"/>
                  </a:cubicBezTo>
                  <a:cubicBezTo>
                    <a:pt x="1830" y="879"/>
                    <a:pt x="1840" y="916"/>
                    <a:pt x="1847" y="951"/>
                  </a:cubicBezTo>
                  <a:cubicBezTo>
                    <a:pt x="1855" y="991"/>
                    <a:pt x="1865" y="1030"/>
                    <a:pt x="1876" y="1070"/>
                  </a:cubicBezTo>
                  <a:cubicBezTo>
                    <a:pt x="1885" y="1104"/>
                    <a:pt x="1892" y="1138"/>
                    <a:pt x="1894" y="1174"/>
                  </a:cubicBezTo>
                  <a:cubicBezTo>
                    <a:pt x="1895" y="1183"/>
                    <a:pt x="1897" y="1201"/>
                    <a:pt x="1896" y="1217"/>
                  </a:cubicBezTo>
                  <a:cubicBezTo>
                    <a:pt x="1896" y="1216"/>
                    <a:pt x="1896" y="1216"/>
                    <a:pt x="1897" y="1216"/>
                  </a:cubicBezTo>
                  <a:cubicBezTo>
                    <a:pt x="1902" y="1208"/>
                    <a:pt x="1908" y="1203"/>
                    <a:pt x="1912" y="1195"/>
                  </a:cubicBezTo>
                  <a:cubicBezTo>
                    <a:pt x="1910" y="1195"/>
                    <a:pt x="1908" y="1194"/>
                    <a:pt x="1907" y="1191"/>
                  </a:cubicBezTo>
                  <a:cubicBezTo>
                    <a:pt x="1904" y="1171"/>
                    <a:pt x="1906" y="1150"/>
                    <a:pt x="1906" y="1130"/>
                  </a:cubicBezTo>
                  <a:close/>
                  <a:moveTo>
                    <a:pt x="1854" y="736"/>
                  </a:moveTo>
                  <a:cubicBezTo>
                    <a:pt x="1855" y="734"/>
                    <a:pt x="1857" y="732"/>
                    <a:pt x="1858" y="730"/>
                  </a:cubicBezTo>
                  <a:cubicBezTo>
                    <a:pt x="1867" y="717"/>
                    <a:pt x="1874" y="702"/>
                    <a:pt x="1881" y="688"/>
                  </a:cubicBezTo>
                  <a:cubicBezTo>
                    <a:pt x="1871" y="704"/>
                    <a:pt x="1862" y="720"/>
                    <a:pt x="1854" y="736"/>
                  </a:cubicBezTo>
                  <a:close/>
                  <a:moveTo>
                    <a:pt x="1853" y="740"/>
                  </a:moveTo>
                  <a:cubicBezTo>
                    <a:pt x="1853" y="739"/>
                    <a:pt x="1853" y="739"/>
                    <a:pt x="1853" y="738"/>
                  </a:cubicBezTo>
                  <a:cubicBezTo>
                    <a:pt x="1852" y="739"/>
                    <a:pt x="1851" y="741"/>
                    <a:pt x="1851" y="742"/>
                  </a:cubicBezTo>
                  <a:cubicBezTo>
                    <a:pt x="1851" y="742"/>
                    <a:pt x="1851" y="742"/>
                    <a:pt x="1850" y="743"/>
                  </a:cubicBezTo>
                  <a:cubicBezTo>
                    <a:pt x="1851" y="742"/>
                    <a:pt x="1851" y="742"/>
                    <a:pt x="1851" y="742"/>
                  </a:cubicBezTo>
                  <a:cubicBezTo>
                    <a:pt x="1852" y="741"/>
                    <a:pt x="1852" y="740"/>
                    <a:pt x="1853" y="740"/>
                  </a:cubicBezTo>
                  <a:close/>
                  <a:moveTo>
                    <a:pt x="1914" y="1009"/>
                  </a:moveTo>
                  <a:cubicBezTo>
                    <a:pt x="1919" y="990"/>
                    <a:pt x="1932" y="972"/>
                    <a:pt x="1948" y="961"/>
                  </a:cubicBezTo>
                  <a:cubicBezTo>
                    <a:pt x="1952" y="958"/>
                    <a:pt x="1956" y="955"/>
                    <a:pt x="1961" y="953"/>
                  </a:cubicBezTo>
                  <a:cubicBezTo>
                    <a:pt x="1944" y="958"/>
                    <a:pt x="1927" y="962"/>
                    <a:pt x="1911" y="969"/>
                  </a:cubicBezTo>
                  <a:cubicBezTo>
                    <a:pt x="1912" y="975"/>
                    <a:pt x="1912" y="981"/>
                    <a:pt x="1913" y="986"/>
                  </a:cubicBezTo>
                  <a:cubicBezTo>
                    <a:pt x="1913" y="994"/>
                    <a:pt x="1914" y="1001"/>
                    <a:pt x="1914" y="1009"/>
                  </a:cubicBezTo>
                  <a:close/>
                  <a:moveTo>
                    <a:pt x="2024" y="1233"/>
                  </a:moveTo>
                  <a:cubicBezTo>
                    <a:pt x="2024" y="1233"/>
                    <a:pt x="2024" y="1233"/>
                    <a:pt x="2024" y="1232"/>
                  </a:cubicBezTo>
                  <a:cubicBezTo>
                    <a:pt x="2024" y="1233"/>
                    <a:pt x="2024" y="1233"/>
                    <a:pt x="2024" y="1233"/>
                  </a:cubicBezTo>
                  <a:close/>
                  <a:moveTo>
                    <a:pt x="2018" y="1198"/>
                  </a:moveTo>
                  <a:cubicBezTo>
                    <a:pt x="2014" y="1184"/>
                    <a:pt x="2005" y="1171"/>
                    <a:pt x="1989" y="1166"/>
                  </a:cubicBezTo>
                  <a:cubicBezTo>
                    <a:pt x="1982" y="1164"/>
                    <a:pt x="1970" y="1163"/>
                    <a:pt x="1959" y="1165"/>
                  </a:cubicBezTo>
                  <a:cubicBezTo>
                    <a:pt x="1980" y="1166"/>
                    <a:pt x="2006" y="1179"/>
                    <a:pt x="2018" y="1198"/>
                  </a:cubicBezTo>
                  <a:close/>
                  <a:moveTo>
                    <a:pt x="1947" y="507"/>
                  </a:moveTo>
                  <a:cubicBezTo>
                    <a:pt x="1945" y="503"/>
                    <a:pt x="1943" y="500"/>
                    <a:pt x="1941" y="497"/>
                  </a:cubicBezTo>
                  <a:cubicBezTo>
                    <a:pt x="1930" y="531"/>
                    <a:pt x="1921" y="565"/>
                    <a:pt x="1908" y="598"/>
                  </a:cubicBezTo>
                  <a:cubicBezTo>
                    <a:pt x="1894" y="635"/>
                    <a:pt x="1879" y="671"/>
                    <a:pt x="1864" y="708"/>
                  </a:cubicBezTo>
                  <a:cubicBezTo>
                    <a:pt x="1874" y="692"/>
                    <a:pt x="1884" y="676"/>
                    <a:pt x="1894" y="660"/>
                  </a:cubicBezTo>
                  <a:cubicBezTo>
                    <a:pt x="1897" y="654"/>
                    <a:pt x="1900" y="649"/>
                    <a:pt x="1902" y="643"/>
                  </a:cubicBezTo>
                  <a:cubicBezTo>
                    <a:pt x="1913" y="619"/>
                    <a:pt x="1924" y="595"/>
                    <a:pt x="1934" y="571"/>
                  </a:cubicBezTo>
                  <a:cubicBezTo>
                    <a:pt x="1940" y="558"/>
                    <a:pt x="1946" y="544"/>
                    <a:pt x="1950" y="529"/>
                  </a:cubicBezTo>
                  <a:cubicBezTo>
                    <a:pt x="1952" y="519"/>
                    <a:pt x="1952" y="516"/>
                    <a:pt x="1947" y="507"/>
                  </a:cubicBezTo>
                  <a:close/>
                  <a:moveTo>
                    <a:pt x="1959" y="567"/>
                  </a:moveTo>
                  <a:cubicBezTo>
                    <a:pt x="1958" y="567"/>
                    <a:pt x="1958" y="567"/>
                    <a:pt x="1958" y="567"/>
                  </a:cubicBezTo>
                  <a:cubicBezTo>
                    <a:pt x="1946" y="578"/>
                    <a:pt x="1942" y="596"/>
                    <a:pt x="1934" y="610"/>
                  </a:cubicBezTo>
                  <a:cubicBezTo>
                    <a:pt x="1926" y="624"/>
                    <a:pt x="1916" y="638"/>
                    <a:pt x="1907" y="651"/>
                  </a:cubicBezTo>
                  <a:cubicBezTo>
                    <a:pt x="1900" y="666"/>
                    <a:pt x="1892" y="681"/>
                    <a:pt x="1885" y="696"/>
                  </a:cubicBezTo>
                  <a:cubicBezTo>
                    <a:pt x="1914" y="655"/>
                    <a:pt x="1938" y="612"/>
                    <a:pt x="1959" y="567"/>
                  </a:cubicBezTo>
                  <a:close/>
                  <a:moveTo>
                    <a:pt x="1918" y="626"/>
                  </a:moveTo>
                  <a:cubicBezTo>
                    <a:pt x="1926" y="614"/>
                    <a:pt x="1933" y="601"/>
                    <a:pt x="1939" y="588"/>
                  </a:cubicBezTo>
                  <a:cubicBezTo>
                    <a:pt x="1943" y="579"/>
                    <a:pt x="1946" y="571"/>
                    <a:pt x="1952" y="565"/>
                  </a:cubicBezTo>
                  <a:cubicBezTo>
                    <a:pt x="1951" y="563"/>
                    <a:pt x="1950" y="561"/>
                    <a:pt x="1949" y="559"/>
                  </a:cubicBezTo>
                  <a:cubicBezTo>
                    <a:pt x="1938" y="581"/>
                    <a:pt x="1928" y="604"/>
                    <a:pt x="1918" y="626"/>
                  </a:cubicBezTo>
                  <a:close/>
                  <a:moveTo>
                    <a:pt x="2011" y="892"/>
                  </a:moveTo>
                  <a:cubicBezTo>
                    <a:pt x="2007" y="882"/>
                    <a:pt x="2006" y="872"/>
                    <a:pt x="2006" y="861"/>
                  </a:cubicBezTo>
                  <a:cubicBezTo>
                    <a:pt x="2006" y="837"/>
                    <a:pt x="2012" y="814"/>
                    <a:pt x="2010" y="789"/>
                  </a:cubicBezTo>
                  <a:cubicBezTo>
                    <a:pt x="2008" y="764"/>
                    <a:pt x="2000" y="740"/>
                    <a:pt x="1991" y="717"/>
                  </a:cubicBezTo>
                  <a:cubicBezTo>
                    <a:pt x="1974" y="673"/>
                    <a:pt x="1955" y="633"/>
                    <a:pt x="1956" y="585"/>
                  </a:cubicBezTo>
                  <a:cubicBezTo>
                    <a:pt x="1931" y="638"/>
                    <a:pt x="1901" y="687"/>
                    <a:pt x="1866" y="733"/>
                  </a:cubicBezTo>
                  <a:cubicBezTo>
                    <a:pt x="1898" y="714"/>
                    <a:pt x="1932" y="698"/>
                    <a:pt x="1954" y="665"/>
                  </a:cubicBezTo>
                  <a:cubicBezTo>
                    <a:pt x="1954" y="665"/>
                    <a:pt x="1955" y="665"/>
                    <a:pt x="1954" y="666"/>
                  </a:cubicBezTo>
                  <a:cubicBezTo>
                    <a:pt x="1945" y="682"/>
                    <a:pt x="1932" y="695"/>
                    <a:pt x="1917" y="706"/>
                  </a:cubicBezTo>
                  <a:cubicBezTo>
                    <a:pt x="1909" y="711"/>
                    <a:pt x="1873" y="729"/>
                    <a:pt x="1857" y="744"/>
                  </a:cubicBezTo>
                  <a:cubicBezTo>
                    <a:pt x="1855" y="748"/>
                    <a:pt x="1852" y="752"/>
                    <a:pt x="1849" y="756"/>
                  </a:cubicBezTo>
                  <a:cubicBezTo>
                    <a:pt x="1849" y="757"/>
                    <a:pt x="1849" y="757"/>
                    <a:pt x="1849" y="758"/>
                  </a:cubicBezTo>
                  <a:cubicBezTo>
                    <a:pt x="1859" y="750"/>
                    <a:pt x="1869" y="745"/>
                    <a:pt x="1881" y="740"/>
                  </a:cubicBezTo>
                  <a:cubicBezTo>
                    <a:pt x="1886" y="739"/>
                    <a:pt x="1888" y="746"/>
                    <a:pt x="1884" y="749"/>
                  </a:cubicBezTo>
                  <a:cubicBezTo>
                    <a:pt x="1872" y="756"/>
                    <a:pt x="1860" y="765"/>
                    <a:pt x="1849" y="773"/>
                  </a:cubicBezTo>
                  <a:cubicBezTo>
                    <a:pt x="1847" y="777"/>
                    <a:pt x="1852" y="791"/>
                    <a:pt x="1853" y="796"/>
                  </a:cubicBezTo>
                  <a:cubicBezTo>
                    <a:pt x="1853" y="798"/>
                    <a:pt x="1854" y="800"/>
                    <a:pt x="1854" y="802"/>
                  </a:cubicBezTo>
                  <a:cubicBezTo>
                    <a:pt x="1866" y="771"/>
                    <a:pt x="1887" y="743"/>
                    <a:pt x="1910" y="720"/>
                  </a:cubicBezTo>
                  <a:cubicBezTo>
                    <a:pt x="1911" y="719"/>
                    <a:pt x="1913" y="721"/>
                    <a:pt x="1912" y="722"/>
                  </a:cubicBezTo>
                  <a:cubicBezTo>
                    <a:pt x="1887" y="748"/>
                    <a:pt x="1871" y="777"/>
                    <a:pt x="1856" y="809"/>
                  </a:cubicBezTo>
                  <a:cubicBezTo>
                    <a:pt x="1860" y="822"/>
                    <a:pt x="1866" y="834"/>
                    <a:pt x="1871" y="846"/>
                  </a:cubicBezTo>
                  <a:cubicBezTo>
                    <a:pt x="1873" y="852"/>
                    <a:pt x="1876" y="858"/>
                    <a:pt x="1878" y="863"/>
                  </a:cubicBezTo>
                  <a:cubicBezTo>
                    <a:pt x="1882" y="860"/>
                    <a:pt x="1890" y="854"/>
                    <a:pt x="1894" y="855"/>
                  </a:cubicBezTo>
                  <a:cubicBezTo>
                    <a:pt x="1894" y="837"/>
                    <a:pt x="1896" y="819"/>
                    <a:pt x="1899" y="801"/>
                  </a:cubicBezTo>
                  <a:cubicBezTo>
                    <a:pt x="1889" y="811"/>
                    <a:pt x="1879" y="821"/>
                    <a:pt x="1868" y="829"/>
                  </a:cubicBezTo>
                  <a:cubicBezTo>
                    <a:pt x="1867" y="830"/>
                    <a:pt x="1866" y="828"/>
                    <a:pt x="1866" y="828"/>
                  </a:cubicBezTo>
                  <a:cubicBezTo>
                    <a:pt x="1877" y="817"/>
                    <a:pt x="1889" y="808"/>
                    <a:pt x="1899" y="797"/>
                  </a:cubicBezTo>
                  <a:cubicBezTo>
                    <a:pt x="1902" y="781"/>
                    <a:pt x="1906" y="766"/>
                    <a:pt x="1912" y="750"/>
                  </a:cubicBezTo>
                  <a:cubicBezTo>
                    <a:pt x="1896" y="772"/>
                    <a:pt x="1880" y="793"/>
                    <a:pt x="1863" y="814"/>
                  </a:cubicBezTo>
                  <a:cubicBezTo>
                    <a:pt x="1862" y="815"/>
                    <a:pt x="1859" y="813"/>
                    <a:pt x="1860" y="812"/>
                  </a:cubicBezTo>
                  <a:cubicBezTo>
                    <a:pt x="1877" y="788"/>
                    <a:pt x="1896" y="765"/>
                    <a:pt x="1915" y="742"/>
                  </a:cubicBezTo>
                  <a:cubicBezTo>
                    <a:pt x="1922" y="723"/>
                    <a:pt x="1931" y="704"/>
                    <a:pt x="1941" y="687"/>
                  </a:cubicBezTo>
                  <a:cubicBezTo>
                    <a:pt x="1941" y="687"/>
                    <a:pt x="1942" y="687"/>
                    <a:pt x="1942" y="688"/>
                  </a:cubicBezTo>
                  <a:cubicBezTo>
                    <a:pt x="1935" y="702"/>
                    <a:pt x="1928" y="717"/>
                    <a:pt x="1923" y="732"/>
                  </a:cubicBezTo>
                  <a:cubicBezTo>
                    <a:pt x="1924" y="730"/>
                    <a:pt x="1925" y="729"/>
                    <a:pt x="1926" y="728"/>
                  </a:cubicBezTo>
                  <a:cubicBezTo>
                    <a:pt x="1926" y="727"/>
                    <a:pt x="1928" y="728"/>
                    <a:pt x="1927" y="729"/>
                  </a:cubicBezTo>
                  <a:cubicBezTo>
                    <a:pt x="1925" y="732"/>
                    <a:pt x="1922" y="736"/>
                    <a:pt x="1920" y="739"/>
                  </a:cubicBezTo>
                  <a:cubicBezTo>
                    <a:pt x="1913" y="756"/>
                    <a:pt x="1908" y="774"/>
                    <a:pt x="1904" y="792"/>
                  </a:cubicBezTo>
                  <a:cubicBezTo>
                    <a:pt x="1907" y="789"/>
                    <a:pt x="1910" y="786"/>
                    <a:pt x="1913" y="783"/>
                  </a:cubicBezTo>
                  <a:cubicBezTo>
                    <a:pt x="1914" y="782"/>
                    <a:pt x="1914" y="783"/>
                    <a:pt x="1914" y="784"/>
                  </a:cubicBezTo>
                  <a:cubicBezTo>
                    <a:pt x="1911" y="787"/>
                    <a:pt x="1907" y="791"/>
                    <a:pt x="1904" y="795"/>
                  </a:cubicBezTo>
                  <a:cubicBezTo>
                    <a:pt x="1902" y="805"/>
                    <a:pt x="1900" y="815"/>
                    <a:pt x="1899" y="825"/>
                  </a:cubicBezTo>
                  <a:cubicBezTo>
                    <a:pt x="1898" y="833"/>
                    <a:pt x="1899" y="842"/>
                    <a:pt x="1897" y="850"/>
                  </a:cubicBezTo>
                  <a:cubicBezTo>
                    <a:pt x="1897" y="852"/>
                    <a:pt x="1896" y="853"/>
                    <a:pt x="1895" y="855"/>
                  </a:cubicBezTo>
                  <a:cubicBezTo>
                    <a:pt x="1896" y="856"/>
                    <a:pt x="1897" y="857"/>
                    <a:pt x="1897" y="861"/>
                  </a:cubicBezTo>
                  <a:cubicBezTo>
                    <a:pt x="1896" y="863"/>
                    <a:pt x="1894" y="863"/>
                    <a:pt x="1894" y="861"/>
                  </a:cubicBezTo>
                  <a:cubicBezTo>
                    <a:pt x="1894" y="859"/>
                    <a:pt x="1894" y="858"/>
                    <a:pt x="1894" y="856"/>
                  </a:cubicBezTo>
                  <a:cubicBezTo>
                    <a:pt x="1891" y="861"/>
                    <a:pt x="1885" y="865"/>
                    <a:pt x="1880" y="867"/>
                  </a:cubicBezTo>
                  <a:cubicBezTo>
                    <a:pt x="1883" y="874"/>
                    <a:pt x="1886" y="881"/>
                    <a:pt x="1889" y="889"/>
                  </a:cubicBezTo>
                  <a:cubicBezTo>
                    <a:pt x="1897" y="885"/>
                    <a:pt x="1907" y="885"/>
                    <a:pt x="1917" y="887"/>
                  </a:cubicBezTo>
                  <a:cubicBezTo>
                    <a:pt x="1920" y="887"/>
                    <a:pt x="1923" y="887"/>
                    <a:pt x="1926" y="887"/>
                  </a:cubicBezTo>
                  <a:cubicBezTo>
                    <a:pt x="1954" y="891"/>
                    <a:pt x="1981" y="900"/>
                    <a:pt x="2008" y="907"/>
                  </a:cubicBezTo>
                  <a:cubicBezTo>
                    <a:pt x="2011" y="907"/>
                    <a:pt x="2010" y="912"/>
                    <a:pt x="2007" y="912"/>
                  </a:cubicBezTo>
                  <a:cubicBezTo>
                    <a:pt x="1999" y="911"/>
                    <a:pt x="1990" y="911"/>
                    <a:pt x="1982" y="912"/>
                  </a:cubicBezTo>
                  <a:cubicBezTo>
                    <a:pt x="1985" y="913"/>
                    <a:pt x="1988" y="915"/>
                    <a:pt x="1991" y="917"/>
                  </a:cubicBezTo>
                  <a:cubicBezTo>
                    <a:pt x="1997" y="919"/>
                    <a:pt x="2004" y="925"/>
                    <a:pt x="2010" y="927"/>
                  </a:cubicBezTo>
                  <a:cubicBezTo>
                    <a:pt x="2012" y="928"/>
                    <a:pt x="2014" y="929"/>
                    <a:pt x="2016" y="931"/>
                  </a:cubicBezTo>
                  <a:cubicBezTo>
                    <a:pt x="2020" y="927"/>
                    <a:pt x="2023" y="924"/>
                    <a:pt x="2027" y="921"/>
                  </a:cubicBezTo>
                  <a:cubicBezTo>
                    <a:pt x="2028" y="913"/>
                    <a:pt x="2014" y="900"/>
                    <a:pt x="2011" y="892"/>
                  </a:cubicBezTo>
                  <a:close/>
                  <a:moveTo>
                    <a:pt x="1909" y="893"/>
                  </a:moveTo>
                  <a:cubicBezTo>
                    <a:pt x="1906" y="895"/>
                    <a:pt x="1903" y="897"/>
                    <a:pt x="1901" y="901"/>
                  </a:cubicBezTo>
                  <a:cubicBezTo>
                    <a:pt x="1900" y="901"/>
                    <a:pt x="1900" y="902"/>
                    <a:pt x="1900" y="902"/>
                  </a:cubicBezTo>
                  <a:cubicBezTo>
                    <a:pt x="1914" y="911"/>
                    <a:pt x="1931" y="909"/>
                    <a:pt x="1949" y="907"/>
                  </a:cubicBezTo>
                  <a:cubicBezTo>
                    <a:pt x="1952" y="906"/>
                    <a:pt x="1955" y="906"/>
                    <a:pt x="1958" y="906"/>
                  </a:cubicBezTo>
                  <a:cubicBezTo>
                    <a:pt x="1943" y="900"/>
                    <a:pt x="1924" y="892"/>
                    <a:pt x="1909" y="893"/>
                  </a:cubicBezTo>
                  <a:close/>
                  <a:moveTo>
                    <a:pt x="1965" y="904"/>
                  </a:moveTo>
                  <a:cubicBezTo>
                    <a:pt x="1966" y="905"/>
                    <a:pt x="1967" y="905"/>
                    <a:pt x="1968" y="905"/>
                  </a:cubicBezTo>
                  <a:cubicBezTo>
                    <a:pt x="1972" y="905"/>
                    <a:pt x="1976" y="905"/>
                    <a:pt x="1980" y="905"/>
                  </a:cubicBezTo>
                  <a:cubicBezTo>
                    <a:pt x="1972" y="903"/>
                    <a:pt x="1964" y="902"/>
                    <a:pt x="1957" y="900"/>
                  </a:cubicBezTo>
                  <a:cubicBezTo>
                    <a:pt x="1956" y="900"/>
                    <a:pt x="1955" y="899"/>
                    <a:pt x="1953" y="899"/>
                  </a:cubicBezTo>
                  <a:cubicBezTo>
                    <a:pt x="1958" y="901"/>
                    <a:pt x="1962" y="903"/>
                    <a:pt x="1965" y="904"/>
                  </a:cubicBezTo>
                  <a:close/>
                  <a:moveTo>
                    <a:pt x="2025" y="1069"/>
                  </a:moveTo>
                  <a:cubicBezTo>
                    <a:pt x="2025" y="1046"/>
                    <a:pt x="2026" y="1024"/>
                    <a:pt x="2025" y="1001"/>
                  </a:cubicBezTo>
                  <a:cubicBezTo>
                    <a:pt x="2023" y="980"/>
                    <a:pt x="2017" y="959"/>
                    <a:pt x="2022" y="938"/>
                  </a:cubicBezTo>
                  <a:cubicBezTo>
                    <a:pt x="2016" y="937"/>
                    <a:pt x="2009" y="932"/>
                    <a:pt x="2005" y="929"/>
                  </a:cubicBezTo>
                  <a:cubicBezTo>
                    <a:pt x="1994" y="923"/>
                    <a:pt x="1984" y="918"/>
                    <a:pt x="1973" y="913"/>
                  </a:cubicBezTo>
                  <a:cubicBezTo>
                    <a:pt x="1958" y="915"/>
                    <a:pt x="1943" y="918"/>
                    <a:pt x="1927" y="920"/>
                  </a:cubicBezTo>
                  <a:cubicBezTo>
                    <a:pt x="1915" y="921"/>
                    <a:pt x="1903" y="920"/>
                    <a:pt x="1893" y="915"/>
                  </a:cubicBezTo>
                  <a:cubicBezTo>
                    <a:pt x="1895" y="919"/>
                    <a:pt x="1899" y="921"/>
                    <a:pt x="1906" y="920"/>
                  </a:cubicBezTo>
                  <a:cubicBezTo>
                    <a:pt x="1908" y="920"/>
                    <a:pt x="1909" y="922"/>
                    <a:pt x="1907" y="923"/>
                  </a:cubicBezTo>
                  <a:cubicBezTo>
                    <a:pt x="1906" y="924"/>
                    <a:pt x="1904" y="925"/>
                    <a:pt x="1902" y="926"/>
                  </a:cubicBezTo>
                  <a:cubicBezTo>
                    <a:pt x="1902" y="926"/>
                    <a:pt x="1902" y="926"/>
                    <a:pt x="1903" y="926"/>
                  </a:cubicBezTo>
                  <a:cubicBezTo>
                    <a:pt x="1907" y="938"/>
                    <a:pt x="1909" y="951"/>
                    <a:pt x="1910" y="964"/>
                  </a:cubicBezTo>
                  <a:cubicBezTo>
                    <a:pt x="1924" y="938"/>
                    <a:pt x="1949" y="923"/>
                    <a:pt x="1978" y="923"/>
                  </a:cubicBezTo>
                  <a:cubicBezTo>
                    <a:pt x="1980" y="923"/>
                    <a:pt x="1980" y="924"/>
                    <a:pt x="1978" y="924"/>
                  </a:cubicBezTo>
                  <a:cubicBezTo>
                    <a:pt x="1964" y="925"/>
                    <a:pt x="1950" y="928"/>
                    <a:pt x="1937" y="936"/>
                  </a:cubicBezTo>
                  <a:cubicBezTo>
                    <a:pt x="1934" y="939"/>
                    <a:pt x="1908" y="963"/>
                    <a:pt x="1914" y="965"/>
                  </a:cubicBezTo>
                  <a:cubicBezTo>
                    <a:pt x="1920" y="966"/>
                    <a:pt x="1935" y="957"/>
                    <a:pt x="1942" y="955"/>
                  </a:cubicBezTo>
                  <a:cubicBezTo>
                    <a:pt x="1956" y="951"/>
                    <a:pt x="1969" y="949"/>
                    <a:pt x="1983" y="946"/>
                  </a:cubicBezTo>
                  <a:cubicBezTo>
                    <a:pt x="1985" y="946"/>
                    <a:pt x="1985" y="948"/>
                    <a:pt x="1984" y="948"/>
                  </a:cubicBezTo>
                  <a:cubicBezTo>
                    <a:pt x="1946" y="957"/>
                    <a:pt x="1924" y="984"/>
                    <a:pt x="1915" y="1021"/>
                  </a:cubicBezTo>
                  <a:cubicBezTo>
                    <a:pt x="1916" y="1033"/>
                    <a:pt x="1917" y="1046"/>
                    <a:pt x="1918" y="1058"/>
                  </a:cubicBezTo>
                  <a:cubicBezTo>
                    <a:pt x="1919" y="1081"/>
                    <a:pt x="1920" y="1103"/>
                    <a:pt x="1920" y="1126"/>
                  </a:cubicBezTo>
                  <a:cubicBezTo>
                    <a:pt x="1921" y="1143"/>
                    <a:pt x="1922" y="1161"/>
                    <a:pt x="1920" y="1178"/>
                  </a:cubicBezTo>
                  <a:cubicBezTo>
                    <a:pt x="1931" y="1170"/>
                    <a:pt x="1941" y="1163"/>
                    <a:pt x="1954" y="1159"/>
                  </a:cubicBezTo>
                  <a:cubicBezTo>
                    <a:pt x="1969" y="1156"/>
                    <a:pt x="1984" y="1156"/>
                    <a:pt x="1997" y="1162"/>
                  </a:cubicBezTo>
                  <a:cubicBezTo>
                    <a:pt x="2006" y="1166"/>
                    <a:pt x="2015" y="1173"/>
                    <a:pt x="2021" y="1182"/>
                  </a:cubicBezTo>
                  <a:cubicBezTo>
                    <a:pt x="2021" y="1178"/>
                    <a:pt x="2022" y="1175"/>
                    <a:pt x="2024" y="1171"/>
                  </a:cubicBezTo>
                  <a:cubicBezTo>
                    <a:pt x="2026" y="1166"/>
                    <a:pt x="2028" y="1160"/>
                    <a:pt x="2030" y="1155"/>
                  </a:cubicBezTo>
                  <a:cubicBezTo>
                    <a:pt x="2029" y="1154"/>
                    <a:pt x="2029" y="1154"/>
                    <a:pt x="2029" y="1154"/>
                  </a:cubicBezTo>
                  <a:cubicBezTo>
                    <a:pt x="2026" y="1152"/>
                    <a:pt x="2025" y="1150"/>
                    <a:pt x="2025" y="1146"/>
                  </a:cubicBezTo>
                  <a:cubicBezTo>
                    <a:pt x="2026" y="1141"/>
                    <a:pt x="2029" y="1137"/>
                    <a:pt x="2032" y="1133"/>
                  </a:cubicBezTo>
                  <a:cubicBezTo>
                    <a:pt x="2031" y="1111"/>
                    <a:pt x="2025" y="1091"/>
                    <a:pt x="2025" y="1069"/>
                  </a:cubicBezTo>
                  <a:close/>
                  <a:moveTo>
                    <a:pt x="2124" y="1020"/>
                  </a:moveTo>
                  <a:cubicBezTo>
                    <a:pt x="2115" y="1031"/>
                    <a:pt x="2105" y="1039"/>
                    <a:pt x="2095" y="1048"/>
                  </a:cubicBezTo>
                  <a:cubicBezTo>
                    <a:pt x="2081" y="1059"/>
                    <a:pt x="2076" y="1071"/>
                    <a:pt x="2069" y="1087"/>
                  </a:cubicBezTo>
                  <a:cubicBezTo>
                    <a:pt x="2065" y="1097"/>
                    <a:pt x="2061" y="1107"/>
                    <a:pt x="2057" y="1116"/>
                  </a:cubicBezTo>
                  <a:cubicBezTo>
                    <a:pt x="2054" y="1121"/>
                    <a:pt x="2048" y="1129"/>
                    <a:pt x="2043" y="1137"/>
                  </a:cubicBezTo>
                  <a:cubicBezTo>
                    <a:pt x="2051" y="1134"/>
                    <a:pt x="2060" y="1134"/>
                    <a:pt x="2066" y="1127"/>
                  </a:cubicBezTo>
                  <a:cubicBezTo>
                    <a:pt x="2073" y="1119"/>
                    <a:pt x="2075" y="1114"/>
                    <a:pt x="2087" y="1113"/>
                  </a:cubicBezTo>
                  <a:cubicBezTo>
                    <a:pt x="2113" y="1110"/>
                    <a:pt x="2143" y="1116"/>
                    <a:pt x="2169" y="1125"/>
                  </a:cubicBezTo>
                  <a:cubicBezTo>
                    <a:pt x="2170" y="1125"/>
                    <a:pt x="2171" y="1126"/>
                    <a:pt x="2171" y="1126"/>
                  </a:cubicBezTo>
                  <a:cubicBezTo>
                    <a:pt x="2145" y="1110"/>
                    <a:pt x="2116" y="1100"/>
                    <a:pt x="2085" y="1097"/>
                  </a:cubicBezTo>
                  <a:cubicBezTo>
                    <a:pt x="2082" y="1096"/>
                    <a:pt x="2080" y="1094"/>
                    <a:pt x="2082" y="1091"/>
                  </a:cubicBezTo>
                  <a:cubicBezTo>
                    <a:pt x="2091" y="1075"/>
                    <a:pt x="2119" y="1086"/>
                    <a:pt x="2132" y="1090"/>
                  </a:cubicBezTo>
                  <a:cubicBezTo>
                    <a:pt x="2159" y="1098"/>
                    <a:pt x="2184" y="1111"/>
                    <a:pt x="2206" y="1128"/>
                  </a:cubicBezTo>
                  <a:cubicBezTo>
                    <a:pt x="2208" y="1130"/>
                    <a:pt x="2210" y="1133"/>
                    <a:pt x="2214" y="1135"/>
                  </a:cubicBezTo>
                  <a:cubicBezTo>
                    <a:pt x="2218" y="1137"/>
                    <a:pt x="2222" y="1138"/>
                    <a:pt x="2227" y="1139"/>
                  </a:cubicBezTo>
                  <a:cubicBezTo>
                    <a:pt x="2228" y="1138"/>
                    <a:pt x="2229" y="1137"/>
                    <a:pt x="2230" y="1136"/>
                  </a:cubicBezTo>
                  <a:cubicBezTo>
                    <a:pt x="2230" y="1136"/>
                    <a:pt x="2229" y="1123"/>
                    <a:pt x="2229" y="1122"/>
                  </a:cubicBezTo>
                  <a:cubicBezTo>
                    <a:pt x="2229" y="1120"/>
                    <a:pt x="2230" y="1118"/>
                    <a:pt x="2230" y="1117"/>
                  </a:cubicBezTo>
                  <a:cubicBezTo>
                    <a:pt x="2218" y="1089"/>
                    <a:pt x="2200" y="1066"/>
                    <a:pt x="2179" y="1043"/>
                  </a:cubicBezTo>
                  <a:cubicBezTo>
                    <a:pt x="2178" y="1042"/>
                    <a:pt x="2180" y="1040"/>
                    <a:pt x="2181" y="1041"/>
                  </a:cubicBezTo>
                  <a:cubicBezTo>
                    <a:pt x="2203" y="1060"/>
                    <a:pt x="2220" y="1085"/>
                    <a:pt x="2232" y="1112"/>
                  </a:cubicBezTo>
                  <a:cubicBezTo>
                    <a:pt x="2235" y="1104"/>
                    <a:pt x="2240" y="1095"/>
                    <a:pt x="2245" y="1089"/>
                  </a:cubicBezTo>
                  <a:cubicBezTo>
                    <a:pt x="2253" y="1078"/>
                    <a:pt x="2263" y="1067"/>
                    <a:pt x="2275" y="1060"/>
                  </a:cubicBezTo>
                  <a:cubicBezTo>
                    <a:pt x="2273" y="1059"/>
                    <a:pt x="2271" y="1057"/>
                    <a:pt x="2269" y="1056"/>
                  </a:cubicBezTo>
                  <a:cubicBezTo>
                    <a:pt x="2255" y="1043"/>
                    <a:pt x="2241" y="1027"/>
                    <a:pt x="2230" y="1011"/>
                  </a:cubicBezTo>
                  <a:cubicBezTo>
                    <a:pt x="2213" y="987"/>
                    <a:pt x="2184" y="941"/>
                    <a:pt x="2192" y="910"/>
                  </a:cubicBezTo>
                  <a:cubicBezTo>
                    <a:pt x="2176" y="950"/>
                    <a:pt x="2153" y="985"/>
                    <a:pt x="2124" y="1020"/>
                  </a:cubicBezTo>
                  <a:close/>
                  <a:moveTo>
                    <a:pt x="2193" y="909"/>
                  </a:moveTo>
                  <a:cubicBezTo>
                    <a:pt x="2193" y="908"/>
                    <a:pt x="2195" y="908"/>
                    <a:pt x="2195" y="910"/>
                  </a:cubicBezTo>
                  <a:cubicBezTo>
                    <a:pt x="2193" y="942"/>
                    <a:pt x="2214" y="976"/>
                    <a:pt x="2235" y="999"/>
                  </a:cubicBezTo>
                  <a:cubicBezTo>
                    <a:pt x="2244" y="1008"/>
                    <a:pt x="2254" y="1015"/>
                    <a:pt x="2264" y="1023"/>
                  </a:cubicBezTo>
                  <a:cubicBezTo>
                    <a:pt x="2261" y="1018"/>
                    <a:pt x="2259" y="1014"/>
                    <a:pt x="2256" y="1009"/>
                  </a:cubicBezTo>
                  <a:cubicBezTo>
                    <a:pt x="2251" y="1003"/>
                    <a:pt x="2246" y="997"/>
                    <a:pt x="2241" y="990"/>
                  </a:cubicBezTo>
                  <a:cubicBezTo>
                    <a:pt x="2240" y="990"/>
                    <a:pt x="2242" y="988"/>
                    <a:pt x="2242" y="989"/>
                  </a:cubicBezTo>
                  <a:cubicBezTo>
                    <a:pt x="2246" y="993"/>
                    <a:pt x="2249" y="997"/>
                    <a:pt x="2252" y="1001"/>
                  </a:cubicBezTo>
                  <a:cubicBezTo>
                    <a:pt x="2246" y="988"/>
                    <a:pt x="2240" y="976"/>
                    <a:pt x="2234" y="965"/>
                  </a:cubicBezTo>
                  <a:cubicBezTo>
                    <a:pt x="2228" y="951"/>
                    <a:pt x="2220" y="938"/>
                    <a:pt x="2213" y="925"/>
                  </a:cubicBezTo>
                  <a:cubicBezTo>
                    <a:pt x="2213" y="925"/>
                    <a:pt x="2212" y="925"/>
                    <a:pt x="2212" y="924"/>
                  </a:cubicBezTo>
                  <a:cubicBezTo>
                    <a:pt x="2212" y="923"/>
                    <a:pt x="2211" y="922"/>
                    <a:pt x="2211" y="921"/>
                  </a:cubicBezTo>
                  <a:cubicBezTo>
                    <a:pt x="2208" y="915"/>
                    <a:pt x="2205" y="909"/>
                    <a:pt x="2203" y="903"/>
                  </a:cubicBezTo>
                  <a:cubicBezTo>
                    <a:pt x="2201" y="899"/>
                    <a:pt x="2200" y="895"/>
                    <a:pt x="2199" y="892"/>
                  </a:cubicBezTo>
                  <a:cubicBezTo>
                    <a:pt x="2197" y="898"/>
                    <a:pt x="2195" y="904"/>
                    <a:pt x="2193" y="909"/>
                  </a:cubicBezTo>
                  <a:close/>
                  <a:moveTo>
                    <a:pt x="2213" y="884"/>
                  </a:moveTo>
                  <a:cubicBezTo>
                    <a:pt x="2226" y="915"/>
                    <a:pt x="2240" y="945"/>
                    <a:pt x="2255" y="974"/>
                  </a:cubicBezTo>
                  <a:cubicBezTo>
                    <a:pt x="2263" y="989"/>
                    <a:pt x="2272" y="1004"/>
                    <a:pt x="2280" y="1019"/>
                  </a:cubicBezTo>
                  <a:cubicBezTo>
                    <a:pt x="2283" y="1024"/>
                    <a:pt x="2287" y="1028"/>
                    <a:pt x="2290" y="1033"/>
                  </a:cubicBezTo>
                  <a:cubicBezTo>
                    <a:pt x="2278" y="995"/>
                    <a:pt x="2263" y="959"/>
                    <a:pt x="2246" y="923"/>
                  </a:cubicBezTo>
                  <a:cubicBezTo>
                    <a:pt x="2236" y="904"/>
                    <a:pt x="2228" y="883"/>
                    <a:pt x="2226" y="862"/>
                  </a:cubicBezTo>
                  <a:cubicBezTo>
                    <a:pt x="2225" y="865"/>
                    <a:pt x="2224" y="868"/>
                    <a:pt x="2222" y="871"/>
                  </a:cubicBezTo>
                  <a:cubicBezTo>
                    <a:pt x="2218" y="877"/>
                    <a:pt x="2215" y="880"/>
                    <a:pt x="2213" y="884"/>
                  </a:cubicBezTo>
                  <a:close/>
                  <a:moveTo>
                    <a:pt x="2286" y="998"/>
                  </a:moveTo>
                  <a:cubicBezTo>
                    <a:pt x="2283" y="987"/>
                    <a:pt x="2280" y="977"/>
                    <a:pt x="2276" y="966"/>
                  </a:cubicBezTo>
                  <a:cubicBezTo>
                    <a:pt x="2269" y="941"/>
                    <a:pt x="2260" y="917"/>
                    <a:pt x="2250" y="892"/>
                  </a:cubicBezTo>
                  <a:cubicBezTo>
                    <a:pt x="2248" y="886"/>
                    <a:pt x="2245" y="879"/>
                    <a:pt x="2242" y="872"/>
                  </a:cubicBezTo>
                  <a:cubicBezTo>
                    <a:pt x="2247" y="894"/>
                    <a:pt x="2254" y="916"/>
                    <a:pt x="2262" y="938"/>
                  </a:cubicBezTo>
                  <a:cubicBezTo>
                    <a:pt x="2270" y="958"/>
                    <a:pt x="2278" y="978"/>
                    <a:pt x="2286" y="998"/>
                  </a:cubicBezTo>
                  <a:close/>
                  <a:moveTo>
                    <a:pt x="2308" y="792"/>
                  </a:moveTo>
                  <a:cubicBezTo>
                    <a:pt x="2298" y="795"/>
                    <a:pt x="2287" y="798"/>
                    <a:pt x="2277" y="801"/>
                  </a:cubicBezTo>
                  <a:cubicBezTo>
                    <a:pt x="2269" y="803"/>
                    <a:pt x="2243" y="809"/>
                    <a:pt x="2237" y="816"/>
                  </a:cubicBezTo>
                  <a:cubicBezTo>
                    <a:pt x="2237" y="817"/>
                    <a:pt x="2237" y="817"/>
                    <a:pt x="2237" y="817"/>
                  </a:cubicBezTo>
                  <a:cubicBezTo>
                    <a:pt x="2237" y="817"/>
                    <a:pt x="2237" y="817"/>
                    <a:pt x="2237" y="818"/>
                  </a:cubicBezTo>
                  <a:cubicBezTo>
                    <a:pt x="2237" y="818"/>
                    <a:pt x="2237" y="818"/>
                    <a:pt x="2237" y="818"/>
                  </a:cubicBezTo>
                  <a:cubicBezTo>
                    <a:pt x="2237" y="826"/>
                    <a:pt x="2238" y="833"/>
                    <a:pt x="2239" y="841"/>
                  </a:cubicBezTo>
                  <a:cubicBezTo>
                    <a:pt x="2254" y="887"/>
                    <a:pt x="2275" y="931"/>
                    <a:pt x="2288" y="978"/>
                  </a:cubicBezTo>
                  <a:cubicBezTo>
                    <a:pt x="2289" y="979"/>
                    <a:pt x="2289" y="980"/>
                    <a:pt x="2289" y="981"/>
                  </a:cubicBezTo>
                  <a:cubicBezTo>
                    <a:pt x="2284" y="929"/>
                    <a:pt x="2277" y="876"/>
                    <a:pt x="2275" y="824"/>
                  </a:cubicBezTo>
                  <a:cubicBezTo>
                    <a:pt x="2275" y="822"/>
                    <a:pt x="2278" y="822"/>
                    <a:pt x="2278" y="824"/>
                  </a:cubicBezTo>
                  <a:cubicBezTo>
                    <a:pt x="2281" y="880"/>
                    <a:pt x="2285" y="936"/>
                    <a:pt x="2292" y="992"/>
                  </a:cubicBezTo>
                  <a:cubicBezTo>
                    <a:pt x="2303" y="1032"/>
                    <a:pt x="2313" y="1075"/>
                    <a:pt x="2307" y="1116"/>
                  </a:cubicBezTo>
                  <a:cubicBezTo>
                    <a:pt x="2308" y="1131"/>
                    <a:pt x="2309" y="1145"/>
                    <a:pt x="2309" y="1160"/>
                  </a:cubicBezTo>
                  <a:cubicBezTo>
                    <a:pt x="2316" y="1161"/>
                    <a:pt x="2322" y="1162"/>
                    <a:pt x="2329" y="1162"/>
                  </a:cubicBezTo>
                  <a:cubicBezTo>
                    <a:pt x="2342" y="1163"/>
                    <a:pt x="2383" y="1156"/>
                    <a:pt x="2385" y="1178"/>
                  </a:cubicBezTo>
                  <a:cubicBezTo>
                    <a:pt x="2398" y="1177"/>
                    <a:pt x="2412" y="1179"/>
                    <a:pt x="2425" y="1178"/>
                  </a:cubicBezTo>
                  <a:cubicBezTo>
                    <a:pt x="2426" y="1166"/>
                    <a:pt x="2428" y="1153"/>
                    <a:pt x="2431" y="1141"/>
                  </a:cubicBezTo>
                  <a:cubicBezTo>
                    <a:pt x="2403" y="1059"/>
                    <a:pt x="2382" y="972"/>
                    <a:pt x="2366" y="887"/>
                  </a:cubicBezTo>
                  <a:cubicBezTo>
                    <a:pt x="2366" y="886"/>
                    <a:pt x="2366" y="886"/>
                    <a:pt x="2367" y="886"/>
                  </a:cubicBezTo>
                  <a:cubicBezTo>
                    <a:pt x="2385" y="970"/>
                    <a:pt x="2409" y="1052"/>
                    <a:pt x="2433" y="1134"/>
                  </a:cubicBezTo>
                  <a:cubicBezTo>
                    <a:pt x="2434" y="1130"/>
                    <a:pt x="2435" y="1125"/>
                    <a:pt x="2436" y="1121"/>
                  </a:cubicBezTo>
                  <a:cubicBezTo>
                    <a:pt x="2435" y="1112"/>
                    <a:pt x="2433" y="1103"/>
                    <a:pt x="2431" y="1094"/>
                  </a:cubicBezTo>
                  <a:cubicBezTo>
                    <a:pt x="2428" y="1081"/>
                    <a:pt x="2425" y="1069"/>
                    <a:pt x="2422" y="1056"/>
                  </a:cubicBezTo>
                  <a:cubicBezTo>
                    <a:pt x="2416" y="1031"/>
                    <a:pt x="2407" y="1007"/>
                    <a:pt x="2402" y="982"/>
                  </a:cubicBezTo>
                  <a:cubicBezTo>
                    <a:pt x="2402" y="980"/>
                    <a:pt x="2404" y="979"/>
                    <a:pt x="2405" y="981"/>
                  </a:cubicBezTo>
                  <a:cubicBezTo>
                    <a:pt x="2417" y="1008"/>
                    <a:pt x="2424" y="1040"/>
                    <a:pt x="2430" y="1070"/>
                  </a:cubicBezTo>
                  <a:cubicBezTo>
                    <a:pt x="2432" y="1079"/>
                    <a:pt x="2438" y="1094"/>
                    <a:pt x="2440" y="1107"/>
                  </a:cubicBezTo>
                  <a:cubicBezTo>
                    <a:pt x="2442" y="1097"/>
                    <a:pt x="2445" y="1087"/>
                    <a:pt x="2447" y="1078"/>
                  </a:cubicBezTo>
                  <a:cubicBezTo>
                    <a:pt x="2453" y="1051"/>
                    <a:pt x="2459" y="1025"/>
                    <a:pt x="2465" y="999"/>
                  </a:cubicBezTo>
                  <a:cubicBezTo>
                    <a:pt x="2446" y="979"/>
                    <a:pt x="2432" y="957"/>
                    <a:pt x="2419" y="932"/>
                  </a:cubicBezTo>
                  <a:cubicBezTo>
                    <a:pt x="2419" y="930"/>
                    <a:pt x="2421" y="929"/>
                    <a:pt x="2422" y="930"/>
                  </a:cubicBezTo>
                  <a:cubicBezTo>
                    <a:pt x="2429" y="944"/>
                    <a:pt x="2436" y="958"/>
                    <a:pt x="2444" y="971"/>
                  </a:cubicBezTo>
                  <a:cubicBezTo>
                    <a:pt x="2449" y="977"/>
                    <a:pt x="2453" y="983"/>
                    <a:pt x="2458" y="989"/>
                  </a:cubicBezTo>
                  <a:cubicBezTo>
                    <a:pt x="2460" y="991"/>
                    <a:pt x="2464" y="996"/>
                    <a:pt x="2465" y="997"/>
                  </a:cubicBezTo>
                  <a:cubicBezTo>
                    <a:pt x="2465" y="997"/>
                    <a:pt x="2465" y="997"/>
                    <a:pt x="2465" y="997"/>
                  </a:cubicBezTo>
                  <a:cubicBezTo>
                    <a:pt x="2465" y="996"/>
                    <a:pt x="2464" y="995"/>
                    <a:pt x="2462" y="992"/>
                  </a:cubicBezTo>
                  <a:cubicBezTo>
                    <a:pt x="2445" y="972"/>
                    <a:pt x="2437" y="942"/>
                    <a:pt x="2432" y="916"/>
                  </a:cubicBezTo>
                  <a:cubicBezTo>
                    <a:pt x="2430" y="917"/>
                    <a:pt x="2429" y="918"/>
                    <a:pt x="2428" y="919"/>
                  </a:cubicBezTo>
                  <a:cubicBezTo>
                    <a:pt x="2424" y="922"/>
                    <a:pt x="2419" y="929"/>
                    <a:pt x="2414" y="929"/>
                  </a:cubicBezTo>
                  <a:cubicBezTo>
                    <a:pt x="2409" y="930"/>
                    <a:pt x="2408" y="925"/>
                    <a:pt x="2407" y="921"/>
                  </a:cubicBezTo>
                  <a:cubicBezTo>
                    <a:pt x="2405" y="915"/>
                    <a:pt x="2404" y="907"/>
                    <a:pt x="2404" y="900"/>
                  </a:cubicBezTo>
                  <a:cubicBezTo>
                    <a:pt x="2395" y="890"/>
                    <a:pt x="2389" y="874"/>
                    <a:pt x="2386" y="864"/>
                  </a:cubicBezTo>
                  <a:cubicBezTo>
                    <a:pt x="2380" y="847"/>
                    <a:pt x="2372" y="830"/>
                    <a:pt x="2370" y="811"/>
                  </a:cubicBezTo>
                  <a:cubicBezTo>
                    <a:pt x="2368" y="796"/>
                    <a:pt x="2368" y="782"/>
                    <a:pt x="2367" y="767"/>
                  </a:cubicBezTo>
                  <a:cubicBezTo>
                    <a:pt x="2349" y="778"/>
                    <a:pt x="2328" y="786"/>
                    <a:pt x="2308" y="792"/>
                  </a:cubicBezTo>
                  <a:close/>
                  <a:moveTo>
                    <a:pt x="2544" y="530"/>
                  </a:moveTo>
                  <a:cubicBezTo>
                    <a:pt x="2515" y="522"/>
                    <a:pt x="2479" y="520"/>
                    <a:pt x="2451" y="534"/>
                  </a:cubicBezTo>
                  <a:cubicBezTo>
                    <a:pt x="2443" y="538"/>
                    <a:pt x="2434" y="540"/>
                    <a:pt x="2425" y="544"/>
                  </a:cubicBezTo>
                  <a:cubicBezTo>
                    <a:pt x="2407" y="550"/>
                    <a:pt x="2399" y="565"/>
                    <a:pt x="2392" y="581"/>
                  </a:cubicBezTo>
                  <a:cubicBezTo>
                    <a:pt x="2390" y="586"/>
                    <a:pt x="2388" y="591"/>
                    <a:pt x="2386" y="595"/>
                  </a:cubicBezTo>
                  <a:cubicBezTo>
                    <a:pt x="2393" y="590"/>
                    <a:pt x="2400" y="584"/>
                    <a:pt x="2408" y="579"/>
                  </a:cubicBezTo>
                  <a:cubicBezTo>
                    <a:pt x="2427" y="564"/>
                    <a:pt x="2445" y="540"/>
                    <a:pt x="2471" y="537"/>
                  </a:cubicBezTo>
                  <a:cubicBezTo>
                    <a:pt x="2496" y="533"/>
                    <a:pt x="2526" y="541"/>
                    <a:pt x="2551" y="546"/>
                  </a:cubicBezTo>
                  <a:cubicBezTo>
                    <a:pt x="2570" y="550"/>
                    <a:pt x="2589" y="557"/>
                    <a:pt x="2599" y="575"/>
                  </a:cubicBezTo>
                  <a:cubicBezTo>
                    <a:pt x="2600" y="576"/>
                    <a:pt x="2598" y="577"/>
                    <a:pt x="2598" y="576"/>
                  </a:cubicBezTo>
                  <a:cubicBezTo>
                    <a:pt x="2587" y="557"/>
                    <a:pt x="2565" y="552"/>
                    <a:pt x="2545" y="548"/>
                  </a:cubicBezTo>
                  <a:cubicBezTo>
                    <a:pt x="2520" y="543"/>
                    <a:pt x="2490" y="535"/>
                    <a:pt x="2465" y="541"/>
                  </a:cubicBezTo>
                  <a:cubicBezTo>
                    <a:pt x="2445" y="547"/>
                    <a:pt x="2430" y="566"/>
                    <a:pt x="2415" y="578"/>
                  </a:cubicBezTo>
                  <a:cubicBezTo>
                    <a:pt x="2404" y="587"/>
                    <a:pt x="2393" y="595"/>
                    <a:pt x="2382" y="604"/>
                  </a:cubicBezTo>
                  <a:cubicBezTo>
                    <a:pt x="2380" y="608"/>
                    <a:pt x="2379" y="612"/>
                    <a:pt x="2377" y="615"/>
                  </a:cubicBezTo>
                  <a:cubicBezTo>
                    <a:pt x="2374" y="621"/>
                    <a:pt x="2370" y="627"/>
                    <a:pt x="2367" y="634"/>
                  </a:cubicBezTo>
                  <a:cubicBezTo>
                    <a:pt x="2369" y="636"/>
                    <a:pt x="2372" y="638"/>
                    <a:pt x="2374" y="640"/>
                  </a:cubicBezTo>
                  <a:cubicBezTo>
                    <a:pt x="2391" y="657"/>
                    <a:pt x="2424" y="667"/>
                    <a:pt x="2448" y="667"/>
                  </a:cubicBezTo>
                  <a:cubicBezTo>
                    <a:pt x="2484" y="668"/>
                    <a:pt x="2535" y="654"/>
                    <a:pt x="2563" y="627"/>
                  </a:cubicBezTo>
                  <a:cubicBezTo>
                    <a:pt x="2543" y="638"/>
                    <a:pt x="2523" y="650"/>
                    <a:pt x="2501" y="656"/>
                  </a:cubicBezTo>
                  <a:cubicBezTo>
                    <a:pt x="2478" y="662"/>
                    <a:pt x="2454" y="660"/>
                    <a:pt x="2432" y="654"/>
                  </a:cubicBezTo>
                  <a:cubicBezTo>
                    <a:pt x="2427" y="652"/>
                    <a:pt x="2422" y="651"/>
                    <a:pt x="2417" y="649"/>
                  </a:cubicBezTo>
                  <a:cubicBezTo>
                    <a:pt x="2401" y="650"/>
                    <a:pt x="2381" y="649"/>
                    <a:pt x="2385" y="633"/>
                  </a:cubicBezTo>
                  <a:cubicBezTo>
                    <a:pt x="2386" y="632"/>
                    <a:pt x="2387" y="631"/>
                    <a:pt x="2388" y="632"/>
                  </a:cubicBezTo>
                  <a:cubicBezTo>
                    <a:pt x="2395" y="635"/>
                    <a:pt x="2403" y="639"/>
                    <a:pt x="2410" y="642"/>
                  </a:cubicBezTo>
                  <a:cubicBezTo>
                    <a:pt x="2417" y="642"/>
                    <a:pt x="2424" y="642"/>
                    <a:pt x="2430" y="642"/>
                  </a:cubicBezTo>
                  <a:cubicBezTo>
                    <a:pt x="2461" y="641"/>
                    <a:pt x="2497" y="644"/>
                    <a:pt x="2525" y="631"/>
                  </a:cubicBezTo>
                  <a:cubicBezTo>
                    <a:pt x="2528" y="629"/>
                    <a:pt x="2530" y="634"/>
                    <a:pt x="2527" y="635"/>
                  </a:cubicBezTo>
                  <a:cubicBezTo>
                    <a:pt x="2499" y="648"/>
                    <a:pt x="2465" y="647"/>
                    <a:pt x="2434" y="647"/>
                  </a:cubicBezTo>
                  <a:cubicBezTo>
                    <a:pt x="2432" y="648"/>
                    <a:pt x="2430" y="648"/>
                    <a:pt x="2427" y="648"/>
                  </a:cubicBezTo>
                  <a:cubicBezTo>
                    <a:pt x="2444" y="654"/>
                    <a:pt x="2462" y="657"/>
                    <a:pt x="2480" y="655"/>
                  </a:cubicBezTo>
                  <a:cubicBezTo>
                    <a:pt x="2514" y="653"/>
                    <a:pt x="2543" y="633"/>
                    <a:pt x="2572" y="617"/>
                  </a:cubicBezTo>
                  <a:cubicBezTo>
                    <a:pt x="2574" y="616"/>
                    <a:pt x="2576" y="618"/>
                    <a:pt x="2575" y="620"/>
                  </a:cubicBezTo>
                  <a:cubicBezTo>
                    <a:pt x="2553" y="651"/>
                    <a:pt x="2512" y="662"/>
                    <a:pt x="2476" y="669"/>
                  </a:cubicBezTo>
                  <a:cubicBezTo>
                    <a:pt x="2455" y="673"/>
                    <a:pt x="2435" y="673"/>
                    <a:pt x="2415" y="666"/>
                  </a:cubicBezTo>
                  <a:cubicBezTo>
                    <a:pt x="2406" y="664"/>
                    <a:pt x="2397" y="660"/>
                    <a:pt x="2388" y="656"/>
                  </a:cubicBezTo>
                  <a:cubicBezTo>
                    <a:pt x="2384" y="654"/>
                    <a:pt x="2373" y="645"/>
                    <a:pt x="2365" y="639"/>
                  </a:cubicBezTo>
                  <a:cubicBezTo>
                    <a:pt x="2363" y="643"/>
                    <a:pt x="2362" y="647"/>
                    <a:pt x="2362" y="651"/>
                  </a:cubicBezTo>
                  <a:cubicBezTo>
                    <a:pt x="2362" y="651"/>
                    <a:pt x="2362" y="651"/>
                    <a:pt x="2362" y="651"/>
                  </a:cubicBezTo>
                  <a:cubicBezTo>
                    <a:pt x="2364" y="652"/>
                    <a:pt x="2365" y="653"/>
                    <a:pt x="2367" y="654"/>
                  </a:cubicBezTo>
                  <a:cubicBezTo>
                    <a:pt x="2367" y="653"/>
                    <a:pt x="2368" y="652"/>
                    <a:pt x="2368" y="652"/>
                  </a:cubicBezTo>
                  <a:cubicBezTo>
                    <a:pt x="2369" y="650"/>
                    <a:pt x="2372" y="651"/>
                    <a:pt x="2372" y="653"/>
                  </a:cubicBezTo>
                  <a:cubicBezTo>
                    <a:pt x="2371" y="654"/>
                    <a:pt x="2371" y="655"/>
                    <a:pt x="2370" y="656"/>
                  </a:cubicBezTo>
                  <a:cubicBezTo>
                    <a:pt x="2403" y="674"/>
                    <a:pt x="2437" y="672"/>
                    <a:pt x="2474" y="677"/>
                  </a:cubicBezTo>
                  <a:cubicBezTo>
                    <a:pt x="2475" y="677"/>
                    <a:pt x="2475" y="678"/>
                    <a:pt x="2474" y="679"/>
                  </a:cubicBezTo>
                  <a:cubicBezTo>
                    <a:pt x="2440" y="688"/>
                    <a:pt x="2396" y="689"/>
                    <a:pt x="2368" y="665"/>
                  </a:cubicBezTo>
                  <a:cubicBezTo>
                    <a:pt x="2368" y="665"/>
                    <a:pt x="2368" y="665"/>
                    <a:pt x="2368" y="665"/>
                  </a:cubicBezTo>
                  <a:cubicBezTo>
                    <a:pt x="2377" y="677"/>
                    <a:pt x="2398" y="685"/>
                    <a:pt x="2409" y="688"/>
                  </a:cubicBezTo>
                  <a:cubicBezTo>
                    <a:pt x="2428" y="693"/>
                    <a:pt x="2444" y="692"/>
                    <a:pt x="2464" y="688"/>
                  </a:cubicBezTo>
                  <a:cubicBezTo>
                    <a:pt x="2485" y="683"/>
                    <a:pt x="2506" y="675"/>
                    <a:pt x="2527" y="669"/>
                  </a:cubicBezTo>
                  <a:cubicBezTo>
                    <a:pt x="2529" y="663"/>
                    <a:pt x="2533" y="657"/>
                    <a:pt x="2538" y="653"/>
                  </a:cubicBezTo>
                  <a:cubicBezTo>
                    <a:pt x="2539" y="653"/>
                    <a:pt x="2540" y="654"/>
                    <a:pt x="2540" y="654"/>
                  </a:cubicBezTo>
                  <a:cubicBezTo>
                    <a:pt x="2537" y="679"/>
                    <a:pt x="2542" y="698"/>
                    <a:pt x="2555" y="718"/>
                  </a:cubicBezTo>
                  <a:cubicBezTo>
                    <a:pt x="2558" y="724"/>
                    <a:pt x="2572" y="735"/>
                    <a:pt x="2566" y="741"/>
                  </a:cubicBezTo>
                  <a:cubicBezTo>
                    <a:pt x="2567" y="741"/>
                    <a:pt x="2567" y="741"/>
                    <a:pt x="2568" y="741"/>
                  </a:cubicBezTo>
                  <a:cubicBezTo>
                    <a:pt x="2569" y="741"/>
                    <a:pt x="2570" y="742"/>
                    <a:pt x="2571" y="743"/>
                  </a:cubicBezTo>
                  <a:cubicBezTo>
                    <a:pt x="2575" y="730"/>
                    <a:pt x="2583" y="718"/>
                    <a:pt x="2593" y="710"/>
                  </a:cubicBezTo>
                  <a:cubicBezTo>
                    <a:pt x="2592" y="707"/>
                    <a:pt x="2591" y="704"/>
                    <a:pt x="2591" y="701"/>
                  </a:cubicBezTo>
                  <a:cubicBezTo>
                    <a:pt x="2591" y="700"/>
                    <a:pt x="2594" y="699"/>
                    <a:pt x="2594" y="701"/>
                  </a:cubicBezTo>
                  <a:cubicBezTo>
                    <a:pt x="2595" y="704"/>
                    <a:pt x="2595" y="706"/>
                    <a:pt x="2596" y="707"/>
                  </a:cubicBezTo>
                  <a:cubicBezTo>
                    <a:pt x="2596" y="707"/>
                    <a:pt x="2596" y="707"/>
                    <a:pt x="2596" y="707"/>
                  </a:cubicBezTo>
                  <a:cubicBezTo>
                    <a:pt x="2600" y="704"/>
                    <a:pt x="2604" y="703"/>
                    <a:pt x="2607" y="703"/>
                  </a:cubicBezTo>
                  <a:cubicBezTo>
                    <a:pt x="2608" y="701"/>
                    <a:pt x="2610" y="699"/>
                    <a:pt x="2612" y="697"/>
                  </a:cubicBezTo>
                  <a:cubicBezTo>
                    <a:pt x="2612" y="697"/>
                    <a:pt x="2612" y="696"/>
                    <a:pt x="2613" y="696"/>
                  </a:cubicBezTo>
                  <a:cubicBezTo>
                    <a:pt x="2617" y="679"/>
                    <a:pt x="2620" y="661"/>
                    <a:pt x="2621" y="644"/>
                  </a:cubicBezTo>
                  <a:cubicBezTo>
                    <a:pt x="2619" y="623"/>
                    <a:pt x="2615" y="604"/>
                    <a:pt x="2608" y="585"/>
                  </a:cubicBezTo>
                  <a:cubicBezTo>
                    <a:pt x="2608" y="584"/>
                    <a:pt x="2609" y="584"/>
                    <a:pt x="2609" y="584"/>
                  </a:cubicBezTo>
                  <a:cubicBezTo>
                    <a:pt x="2624" y="596"/>
                    <a:pt x="2625" y="611"/>
                    <a:pt x="2625" y="629"/>
                  </a:cubicBezTo>
                  <a:cubicBezTo>
                    <a:pt x="2625" y="638"/>
                    <a:pt x="2625" y="647"/>
                    <a:pt x="2624" y="656"/>
                  </a:cubicBezTo>
                  <a:cubicBezTo>
                    <a:pt x="2624" y="664"/>
                    <a:pt x="2624" y="672"/>
                    <a:pt x="2623" y="679"/>
                  </a:cubicBezTo>
                  <a:cubicBezTo>
                    <a:pt x="2623" y="681"/>
                    <a:pt x="2622" y="682"/>
                    <a:pt x="2622" y="683"/>
                  </a:cubicBezTo>
                  <a:cubicBezTo>
                    <a:pt x="2625" y="680"/>
                    <a:pt x="2628" y="677"/>
                    <a:pt x="2631" y="673"/>
                  </a:cubicBezTo>
                  <a:cubicBezTo>
                    <a:pt x="2633" y="664"/>
                    <a:pt x="2634" y="655"/>
                    <a:pt x="2634" y="646"/>
                  </a:cubicBezTo>
                  <a:cubicBezTo>
                    <a:pt x="2634" y="634"/>
                    <a:pt x="2632" y="622"/>
                    <a:pt x="2629" y="611"/>
                  </a:cubicBezTo>
                  <a:cubicBezTo>
                    <a:pt x="2627" y="605"/>
                    <a:pt x="2617" y="572"/>
                    <a:pt x="2607" y="574"/>
                  </a:cubicBezTo>
                  <a:cubicBezTo>
                    <a:pt x="2606" y="574"/>
                    <a:pt x="2606" y="573"/>
                    <a:pt x="2607" y="573"/>
                  </a:cubicBezTo>
                  <a:cubicBezTo>
                    <a:pt x="2608" y="572"/>
                    <a:pt x="2609" y="572"/>
                    <a:pt x="2610" y="572"/>
                  </a:cubicBezTo>
                  <a:cubicBezTo>
                    <a:pt x="2610" y="571"/>
                    <a:pt x="2610" y="571"/>
                    <a:pt x="2609" y="571"/>
                  </a:cubicBezTo>
                  <a:cubicBezTo>
                    <a:pt x="2608" y="570"/>
                    <a:pt x="2608" y="570"/>
                    <a:pt x="2608" y="569"/>
                  </a:cubicBezTo>
                  <a:cubicBezTo>
                    <a:pt x="2585" y="558"/>
                    <a:pt x="2570" y="537"/>
                    <a:pt x="2544" y="530"/>
                  </a:cubicBezTo>
                  <a:close/>
                  <a:moveTo>
                    <a:pt x="2615" y="594"/>
                  </a:moveTo>
                  <a:cubicBezTo>
                    <a:pt x="2609" y="587"/>
                    <a:pt x="2614" y="598"/>
                    <a:pt x="2615" y="602"/>
                  </a:cubicBezTo>
                  <a:cubicBezTo>
                    <a:pt x="2617" y="607"/>
                    <a:pt x="2618" y="613"/>
                    <a:pt x="2619" y="619"/>
                  </a:cubicBezTo>
                  <a:cubicBezTo>
                    <a:pt x="2620" y="623"/>
                    <a:pt x="2621" y="628"/>
                    <a:pt x="2621" y="632"/>
                  </a:cubicBezTo>
                  <a:cubicBezTo>
                    <a:pt x="2622" y="620"/>
                    <a:pt x="2622" y="603"/>
                    <a:pt x="2615" y="594"/>
                  </a:cubicBezTo>
                  <a:close/>
                  <a:moveTo>
                    <a:pt x="2610" y="704"/>
                  </a:moveTo>
                  <a:cubicBezTo>
                    <a:pt x="2610" y="704"/>
                    <a:pt x="2611" y="704"/>
                    <a:pt x="2611" y="703"/>
                  </a:cubicBezTo>
                  <a:cubicBezTo>
                    <a:pt x="2610" y="704"/>
                    <a:pt x="2610" y="704"/>
                    <a:pt x="2610" y="704"/>
                  </a:cubicBezTo>
                  <a:cubicBezTo>
                    <a:pt x="2610" y="704"/>
                    <a:pt x="2610" y="704"/>
                    <a:pt x="2610" y="704"/>
                  </a:cubicBezTo>
                  <a:close/>
                  <a:moveTo>
                    <a:pt x="2612" y="573"/>
                  </a:moveTo>
                  <a:cubicBezTo>
                    <a:pt x="2631" y="596"/>
                    <a:pt x="2639" y="626"/>
                    <a:pt x="2637" y="655"/>
                  </a:cubicBezTo>
                  <a:cubicBezTo>
                    <a:pt x="2637" y="659"/>
                    <a:pt x="2636" y="662"/>
                    <a:pt x="2636" y="666"/>
                  </a:cubicBezTo>
                  <a:cubicBezTo>
                    <a:pt x="2638" y="663"/>
                    <a:pt x="2639" y="659"/>
                    <a:pt x="2640" y="655"/>
                  </a:cubicBezTo>
                  <a:cubicBezTo>
                    <a:pt x="2644" y="630"/>
                    <a:pt x="2634" y="587"/>
                    <a:pt x="2612" y="573"/>
                  </a:cubicBezTo>
                  <a:close/>
                  <a:moveTo>
                    <a:pt x="2605" y="719"/>
                  </a:moveTo>
                  <a:cubicBezTo>
                    <a:pt x="2601" y="721"/>
                    <a:pt x="2598" y="724"/>
                    <a:pt x="2595" y="726"/>
                  </a:cubicBezTo>
                  <a:cubicBezTo>
                    <a:pt x="2587" y="733"/>
                    <a:pt x="2580" y="741"/>
                    <a:pt x="2573" y="749"/>
                  </a:cubicBezTo>
                  <a:cubicBezTo>
                    <a:pt x="2572" y="750"/>
                    <a:pt x="2572" y="750"/>
                    <a:pt x="2571" y="750"/>
                  </a:cubicBezTo>
                  <a:cubicBezTo>
                    <a:pt x="2568" y="755"/>
                    <a:pt x="2558" y="756"/>
                    <a:pt x="2553" y="754"/>
                  </a:cubicBezTo>
                  <a:cubicBezTo>
                    <a:pt x="2550" y="753"/>
                    <a:pt x="2548" y="748"/>
                    <a:pt x="2551" y="745"/>
                  </a:cubicBezTo>
                  <a:cubicBezTo>
                    <a:pt x="2555" y="741"/>
                    <a:pt x="2554" y="735"/>
                    <a:pt x="2553" y="730"/>
                  </a:cubicBezTo>
                  <a:cubicBezTo>
                    <a:pt x="2552" y="729"/>
                    <a:pt x="2552" y="728"/>
                    <a:pt x="2552" y="727"/>
                  </a:cubicBezTo>
                  <a:cubicBezTo>
                    <a:pt x="2545" y="722"/>
                    <a:pt x="2537" y="716"/>
                    <a:pt x="2535" y="713"/>
                  </a:cubicBezTo>
                  <a:cubicBezTo>
                    <a:pt x="2530" y="707"/>
                    <a:pt x="2527" y="699"/>
                    <a:pt x="2525" y="690"/>
                  </a:cubicBezTo>
                  <a:cubicBezTo>
                    <a:pt x="2525" y="689"/>
                    <a:pt x="2525" y="688"/>
                    <a:pt x="2525" y="687"/>
                  </a:cubicBezTo>
                  <a:cubicBezTo>
                    <a:pt x="2501" y="702"/>
                    <a:pt x="2463" y="698"/>
                    <a:pt x="2439" y="696"/>
                  </a:cubicBezTo>
                  <a:cubicBezTo>
                    <a:pt x="2420" y="694"/>
                    <a:pt x="2383" y="688"/>
                    <a:pt x="2367" y="671"/>
                  </a:cubicBezTo>
                  <a:cubicBezTo>
                    <a:pt x="2364" y="682"/>
                    <a:pt x="2364" y="694"/>
                    <a:pt x="2365" y="706"/>
                  </a:cubicBezTo>
                  <a:cubicBezTo>
                    <a:pt x="2367" y="719"/>
                    <a:pt x="2371" y="731"/>
                    <a:pt x="2372" y="743"/>
                  </a:cubicBezTo>
                  <a:cubicBezTo>
                    <a:pt x="2372" y="743"/>
                    <a:pt x="2372" y="743"/>
                    <a:pt x="2372" y="743"/>
                  </a:cubicBezTo>
                  <a:cubicBezTo>
                    <a:pt x="2377" y="743"/>
                    <a:pt x="2381" y="747"/>
                    <a:pt x="2385" y="749"/>
                  </a:cubicBezTo>
                  <a:cubicBezTo>
                    <a:pt x="2389" y="752"/>
                    <a:pt x="2393" y="755"/>
                    <a:pt x="2398" y="758"/>
                  </a:cubicBezTo>
                  <a:cubicBezTo>
                    <a:pt x="2398" y="758"/>
                    <a:pt x="2398" y="758"/>
                    <a:pt x="2398" y="758"/>
                  </a:cubicBezTo>
                  <a:cubicBezTo>
                    <a:pt x="2393" y="757"/>
                    <a:pt x="2388" y="757"/>
                    <a:pt x="2383" y="756"/>
                  </a:cubicBezTo>
                  <a:cubicBezTo>
                    <a:pt x="2380" y="755"/>
                    <a:pt x="2377" y="755"/>
                    <a:pt x="2374" y="753"/>
                  </a:cubicBezTo>
                  <a:cubicBezTo>
                    <a:pt x="2379" y="774"/>
                    <a:pt x="2377" y="797"/>
                    <a:pt x="2381" y="818"/>
                  </a:cubicBezTo>
                  <a:cubicBezTo>
                    <a:pt x="2384" y="833"/>
                    <a:pt x="2388" y="848"/>
                    <a:pt x="2393" y="863"/>
                  </a:cubicBezTo>
                  <a:cubicBezTo>
                    <a:pt x="2399" y="880"/>
                    <a:pt x="2407" y="889"/>
                    <a:pt x="2421" y="897"/>
                  </a:cubicBezTo>
                  <a:cubicBezTo>
                    <a:pt x="2422" y="895"/>
                    <a:pt x="2424" y="895"/>
                    <a:pt x="2427" y="895"/>
                  </a:cubicBezTo>
                  <a:cubicBezTo>
                    <a:pt x="2450" y="903"/>
                    <a:pt x="2483" y="880"/>
                    <a:pt x="2503" y="868"/>
                  </a:cubicBezTo>
                  <a:cubicBezTo>
                    <a:pt x="2526" y="854"/>
                    <a:pt x="2546" y="837"/>
                    <a:pt x="2559" y="812"/>
                  </a:cubicBezTo>
                  <a:cubicBezTo>
                    <a:pt x="2559" y="811"/>
                    <a:pt x="2560" y="812"/>
                    <a:pt x="2560" y="813"/>
                  </a:cubicBezTo>
                  <a:cubicBezTo>
                    <a:pt x="2548" y="840"/>
                    <a:pt x="2528" y="861"/>
                    <a:pt x="2504" y="878"/>
                  </a:cubicBezTo>
                  <a:cubicBezTo>
                    <a:pt x="2522" y="870"/>
                    <a:pt x="2541" y="864"/>
                    <a:pt x="2555" y="849"/>
                  </a:cubicBezTo>
                  <a:cubicBezTo>
                    <a:pt x="2574" y="828"/>
                    <a:pt x="2584" y="800"/>
                    <a:pt x="2595" y="775"/>
                  </a:cubicBezTo>
                  <a:cubicBezTo>
                    <a:pt x="2594" y="776"/>
                    <a:pt x="2593" y="777"/>
                    <a:pt x="2591" y="777"/>
                  </a:cubicBezTo>
                  <a:cubicBezTo>
                    <a:pt x="2582" y="782"/>
                    <a:pt x="2581" y="781"/>
                    <a:pt x="2574" y="787"/>
                  </a:cubicBezTo>
                  <a:cubicBezTo>
                    <a:pt x="2570" y="790"/>
                    <a:pt x="2564" y="786"/>
                    <a:pt x="2567" y="781"/>
                  </a:cubicBezTo>
                  <a:cubicBezTo>
                    <a:pt x="2570" y="776"/>
                    <a:pt x="2575" y="771"/>
                    <a:pt x="2582" y="770"/>
                  </a:cubicBezTo>
                  <a:cubicBezTo>
                    <a:pt x="2587" y="769"/>
                    <a:pt x="2587" y="770"/>
                    <a:pt x="2592" y="767"/>
                  </a:cubicBezTo>
                  <a:cubicBezTo>
                    <a:pt x="2595" y="765"/>
                    <a:pt x="2598" y="762"/>
                    <a:pt x="2600" y="758"/>
                  </a:cubicBezTo>
                  <a:cubicBezTo>
                    <a:pt x="2599" y="755"/>
                    <a:pt x="2601" y="752"/>
                    <a:pt x="2604" y="751"/>
                  </a:cubicBezTo>
                  <a:cubicBezTo>
                    <a:pt x="2606" y="746"/>
                    <a:pt x="2609" y="742"/>
                    <a:pt x="2609" y="737"/>
                  </a:cubicBezTo>
                  <a:cubicBezTo>
                    <a:pt x="2612" y="731"/>
                    <a:pt x="2610" y="724"/>
                    <a:pt x="2605" y="719"/>
                  </a:cubicBezTo>
                  <a:close/>
                  <a:moveTo>
                    <a:pt x="2605" y="765"/>
                  </a:moveTo>
                  <a:cubicBezTo>
                    <a:pt x="2593" y="797"/>
                    <a:pt x="2588" y="832"/>
                    <a:pt x="2567" y="859"/>
                  </a:cubicBezTo>
                  <a:cubicBezTo>
                    <a:pt x="2548" y="884"/>
                    <a:pt x="2525" y="887"/>
                    <a:pt x="2499" y="892"/>
                  </a:cubicBezTo>
                  <a:cubicBezTo>
                    <a:pt x="2528" y="902"/>
                    <a:pt x="2555" y="917"/>
                    <a:pt x="2573" y="941"/>
                  </a:cubicBezTo>
                  <a:cubicBezTo>
                    <a:pt x="2587" y="933"/>
                    <a:pt x="2595" y="907"/>
                    <a:pt x="2600" y="894"/>
                  </a:cubicBezTo>
                  <a:cubicBezTo>
                    <a:pt x="2605" y="881"/>
                    <a:pt x="2609" y="868"/>
                    <a:pt x="2613" y="855"/>
                  </a:cubicBezTo>
                  <a:cubicBezTo>
                    <a:pt x="2619" y="827"/>
                    <a:pt x="2622" y="789"/>
                    <a:pt x="2605" y="765"/>
                  </a:cubicBezTo>
                  <a:close/>
                  <a:moveTo>
                    <a:pt x="2745" y="1321"/>
                  </a:moveTo>
                  <a:cubicBezTo>
                    <a:pt x="2785" y="1318"/>
                    <a:pt x="2826" y="1317"/>
                    <a:pt x="2867" y="1319"/>
                  </a:cubicBezTo>
                  <a:cubicBezTo>
                    <a:pt x="2903" y="1322"/>
                    <a:pt x="2948" y="1328"/>
                    <a:pt x="2981" y="1312"/>
                  </a:cubicBezTo>
                  <a:cubicBezTo>
                    <a:pt x="2997" y="1304"/>
                    <a:pt x="3019" y="1288"/>
                    <a:pt x="3026" y="1271"/>
                  </a:cubicBezTo>
                  <a:cubicBezTo>
                    <a:pt x="3035" y="1251"/>
                    <a:pt x="3031" y="1223"/>
                    <a:pt x="3028" y="1202"/>
                  </a:cubicBezTo>
                  <a:cubicBezTo>
                    <a:pt x="3020" y="1193"/>
                    <a:pt x="3013" y="1183"/>
                    <a:pt x="3008" y="1172"/>
                  </a:cubicBezTo>
                  <a:cubicBezTo>
                    <a:pt x="3002" y="1157"/>
                    <a:pt x="2999" y="1140"/>
                    <a:pt x="2990" y="1127"/>
                  </a:cubicBezTo>
                  <a:cubicBezTo>
                    <a:pt x="2969" y="1095"/>
                    <a:pt x="2939" y="1072"/>
                    <a:pt x="2916" y="1042"/>
                  </a:cubicBezTo>
                  <a:cubicBezTo>
                    <a:pt x="2893" y="1013"/>
                    <a:pt x="2871" y="982"/>
                    <a:pt x="2851" y="951"/>
                  </a:cubicBezTo>
                  <a:cubicBezTo>
                    <a:pt x="2840" y="935"/>
                    <a:pt x="2830" y="919"/>
                    <a:pt x="2820" y="903"/>
                  </a:cubicBezTo>
                  <a:cubicBezTo>
                    <a:pt x="2811" y="887"/>
                    <a:pt x="2799" y="852"/>
                    <a:pt x="2776" y="857"/>
                  </a:cubicBezTo>
                  <a:cubicBezTo>
                    <a:pt x="2771" y="858"/>
                    <a:pt x="2767" y="855"/>
                    <a:pt x="2767" y="850"/>
                  </a:cubicBezTo>
                  <a:cubicBezTo>
                    <a:pt x="2766" y="829"/>
                    <a:pt x="2752" y="826"/>
                    <a:pt x="2736" y="822"/>
                  </a:cubicBezTo>
                  <a:cubicBezTo>
                    <a:pt x="2722" y="819"/>
                    <a:pt x="2709" y="811"/>
                    <a:pt x="2696" y="806"/>
                  </a:cubicBezTo>
                  <a:cubicBezTo>
                    <a:pt x="2676" y="798"/>
                    <a:pt x="2649" y="794"/>
                    <a:pt x="2630" y="783"/>
                  </a:cubicBezTo>
                  <a:cubicBezTo>
                    <a:pt x="2629" y="788"/>
                    <a:pt x="2627" y="794"/>
                    <a:pt x="2626" y="799"/>
                  </a:cubicBezTo>
                  <a:cubicBezTo>
                    <a:pt x="2624" y="812"/>
                    <a:pt x="2623" y="825"/>
                    <a:pt x="2621" y="837"/>
                  </a:cubicBezTo>
                  <a:cubicBezTo>
                    <a:pt x="2615" y="878"/>
                    <a:pt x="2597" y="918"/>
                    <a:pt x="2577" y="953"/>
                  </a:cubicBezTo>
                  <a:cubicBezTo>
                    <a:pt x="2575" y="956"/>
                    <a:pt x="2571" y="957"/>
                    <a:pt x="2568" y="955"/>
                  </a:cubicBezTo>
                  <a:cubicBezTo>
                    <a:pt x="2564" y="952"/>
                    <a:pt x="2560" y="949"/>
                    <a:pt x="2556" y="946"/>
                  </a:cubicBezTo>
                  <a:cubicBezTo>
                    <a:pt x="2549" y="956"/>
                    <a:pt x="2541" y="964"/>
                    <a:pt x="2531" y="970"/>
                  </a:cubicBezTo>
                  <a:cubicBezTo>
                    <a:pt x="2528" y="972"/>
                    <a:pt x="2525" y="973"/>
                    <a:pt x="2522" y="975"/>
                  </a:cubicBezTo>
                  <a:cubicBezTo>
                    <a:pt x="2521" y="975"/>
                    <a:pt x="2518" y="976"/>
                    <a:pt x="2518" y="977"/>
                  </a:cubicBezTo>
                  <a:cubicBezTo>
                    <a:pt x="2516" y="978"/>
                    <a:pt x="2518" y="982"/>
                    <a:pt x="2520" y="982"/>
                  </a:cubicBezTo>
                  <a:cubicBezTo>
                    <a:pt x="2522" y="983"/>
                    <a:pt x="2526" y="981"/>
                    <a:pt x="2529" y="980"/>
                  </a:cubicBezTo>
                  <a:cubicBezTo>
                    <a:pt x="2529" y="979"/>
                    <a:pt x="2529" y="978"/>
                    <a:pt x="2530" y="978"/>
                  </a:cubicBezTo>
                  <a:cubicBezTo>
                    <a:pt x="2534" y="976"/>
                    <a:pt x="2538" y="974"/>
                    <a:pt x="2542" y="972"/>
                  </a:cubicBezTo>
                  <a:cubicBezTo>
                    <a:pt x="2544" y="971"/>
                    <a:pt x="2545" y="970"/>
                    <a:pt x="2546" y="969"/>
                  </a:cubicBezTo>
                  <a:cubicBezTo>
                    <a:pt x="2549" y="967"/>
                    <a:pt x="2552" y="971"/>
                    <a:pt x="2549" y="973"/>
                  </a:cubicBezTo>
                  <a:cubicBezTo>
                    <a:pt x="2541" y="979"/>
                    <a:pt x="2530" y="986"/>
                    <a:pt x="2519" y="987"/>
                  </a:cubicBezTo>
                  <a:cubicBezTo>
                    <a:pt x="2516" y="988"/>
                    <a:pt x="2512" y="987"/>
                    <a:pt x="2510" y="984"/>
                  </a:cubicBezTo>
                  <a:cubicBezTo>
                    <a:pt x="2514" y="1017"/>
                    <a:pt x="2515" y="1050"/>
                    <a:pt x="2521" y="1083"/>
                  </a:cubicBezTo>
                  <a:cubicBezTo>
                    <a:pt x="2583" y="1023"/>
                    <a:pt x="2646" y="962"/>
                    <a:pt x="2666" y="875"/>
                  </a:cubicBezTo>
                  <a:cubicBezTo>
                    <a:pt x="2667" y="873"/>
                    <a:pt x="2670" y="874"/>
                    <a:pt x="2669" y="876"/>
                  </a:cubicBezTo>
                  <a:cubicBezTo>
                    <a:pt x="2652" y="954"/>
                    <a:pt x="2598" y="1015"/>
                    <a:pt x="2543" y="1070"/>
                  </a:cubicBezTo>
                  <a:cubicBezTo>
                    <a:pt x="2571" y="1052"/>
                    <a:pt x="2597" y="1031"/>
                    <a:pt x="2620" y="1006"/>
                  </a:cubicBezTo>
                  <a:cubicBezTo>
                    <a:pt x="2621" y="1005"/>
                    <a:pt x="2623" y="1007"/>
                    <a:pt x="2622" y="1008"/>
                  </a:cubicBezTo>
                  <a:cubicBezTo>
                    <a:pt x="2621" y="1010"/>
                    <a:pt x="2619" y="1012"/>
                    <a:pt x="2617" y="1014"/>
                  </a:cubicBezTo>
                  <a:cubicBezTo>
                    <a:pt x="2617" y="1017"/>
                    <a:pt x="2611" y="1022"/>
                    <a:pt x="2605" y="1027"/>
                  </a:cubicBezTo>
                  <a:cubicBezTo>
                    <a:pt x="2592" y="1041"/>
                    <a:pt x="2579" y="1054"/>
                    <a:pt x="2565" y="1067"/>
                  </a:cubicBezTo>
                  <a:cubicBezTo>
                    <a:pt x="2555" y="1076"/>
                    <a:pt x="2546" y="1084"/>
                    <a:pt x="2537" y="1092"/>
                  </a:cubicBezTo>
                  <a:cubicBezTo>
                    <a:pt x="2533" y="1095"/>
                    <a:pt x="2529" y="1100"/>
                    <a:pt x="2525" y="1103"/>
                  </a:cubicBezTo>
                  <a:cubicBezTo>
                    <a:pt x="2530" y="1128"/>
                    <a:pt x="2535" y="1155"/>
                    <a:pt x="2527" y="1179"/>
                  </a:cubicBezTo>
                  <a:cubicBezTo>
                    <a:pt x="2535" y="1181"/>
                    <a:pt x="2543" y="1183"/>
                    <a:pt x="2550" y="1186"/>
                  </a:cubicBezTo>
                  <a:cubicBezTo>
                    <a:pt x="2581" y="1137"/>
                    <a:pt x="2611" y="1089"/>
                    <a:pt x="2645" y="1043"/>
                  </a:cubicBezTo>
                  <a:cubicBezTo>
                    <a:pt x="2646" y="1042"/>
                    <a:pt x="2648" y="1043"/>
                    <a:pt x="2647" y="1044"/>
                  </a:cubicBezTo>
                  <a:cubicBezTo>
                    <a:pt x="2615" y="1088"/>
                    <a:pt x="2585" y="1133"/>
                    <a:pt x="2560" y="1181"/>
                  </a:cubicBezTo>
                  <a:cubicBezTo>
                    <a:pt x="2567" y="1178"/>
                    <a:pt x="2574" y="1177"/>
                    <a:pt x="2582" y="1179"/>
                  </a:cubicBezTo>
                  <a:cubicBezTo>
                    <a:pt x="2585" y="1179"/>
                    <a:pt x="2586" y="1182"/>
                    <a:pt x="2585" y="1184"/>
                  </a:cubicBezTo>
                  <a:cubicBezTo>
                    <a:pt x="2580" y="1190"/>
                    <a:pt x="2577" y="1193"/>
                    <a:pt x="2572" y="1195"/>
                  </a:cubicBezTo>
                  <a:cubicBezTo>
                    <a:pt x="2585" y="1203"/>
                    <a:pt x="2596" y="1214"/>
                    <a:pt x="2604" y="1227"/>
                  </a:cubicBezTo>
                  <a:cubicBezTo>
                    <a:pt x="2602" y="1223"/>
                    <a:pt x="2601" y="1220"/>
                    <a:pt x="2600" y="1216"/>
                  </a:cubicBezTo>
                  <a:cubicBezTo>
                    <a:pt x="2600" y="1214"/>
                    <a:pt x="2601" y="1210"/>
                    <a:pt x="2604" y="1210"/>
                  </a:cubicBezTo>
                  <a:cubicBezTo>
                    <a:pt x="2607" y="1209"/>
                    <a:pt x="2611" y="1208"/>
                    <a:pt x="2615" y="1207"/>
                  </a:cubicBezTo>
                  <a:cubicBezTo>
                    <a:pt x="2623" y="1190"/>
                    <a:pt x="2647" y="1193"/>
                    <a:pt x="2667" y="1193"/>
                  </a:cubicBezTo>
                  <a:cubicBezTo>
                    <a:pt x="2692" y="1193"/>
                    <a:pt x="2717" y="1195"/>
                    <a:pt x="2743" y="1196"/>
                  </a:cubicBezTo>
                  <a:cubicBezTo>
                    <a:pt x="2738" y="1186"/>
                    <a:pt x="2737" y="1174"/>
                    <a:pt x="2738" y="1162"/>
                  </a:cubicBezTo>
                  <a:cubicBezTo>
                    <a:pt x="2736" y="1161"/>
                    <a:pt x="2736" y="1158"/>
                    <a:pt x="2738" y="1157"/>
                  </a:cubicBezTo>
                  <a:cubicBezTo>
                    <a:pt x="2738" y="1144"/>
                    <a:pt x="2739" y="1130"/>
                    <a:pt x="2737" y="1118"/>
                  </a:cubicBezTo>
                  <a:cubicBezTo>
                    <a:pt x="2734" y="1096"/>
                    <a:pt x="2726" y="1075"/>
                    <a:pt x="2728" y="1052"/>
                  </a:cubicBezTo>
                  <a:cubicBezTo>
                    <a:pt x="2723" y="1023"/>
                    <a:pt x="2720" y="994"/>
                    <a:pt x="2726" y="964"/>
                  </a:cubicBezTo>
                  <a:cubicBezTo>
                    <a:pt x="2732" y="927"/>
                    <a:pt x="2750" y="894"/>
                    <a:pt x="2769" y="862"/>
                  </a:cubicBezTo>
                  <a:cubicBezTo>
                    <a:pt x="2769" y="861"/>
                    <a:pt x="2770" y="862"/>
                    <a:pt x="2770" y="863"/>
                  </a:cubicBezTo>
                  <a:cubicBezTo>
                    <a:pt x="2752" y="895"/>
                    <a:pt x="2734" y="928"/>
                    <a:pt x="2728" y="965"/>
                  </a:cubicBezTo>
                  <a:cubicBezTo>
                    <a:pt x="2723" y="991"/>
                    <a:pt x="2725" y="1017"/>
                    <a:pt x="2728" y="1043"/>
                  </a:cubicBezTo>
                  <a:cubicBezTo>
                    <a:pt x="2728" y="1039"/>
                    <a:pt x="2729" y="1036"/>
                    <a:pt x="2729" y="1033"/>
                  </a:cubicBezTo>
                  <a:cubicBezTo>
                    <a:pt x="2729" y="1008"/>
                    <a:pt x="2731" y="983"/>
                    <a:pt x="2739" y="959"/>
                  </a:cubicBezTo>
                  <a:cubicBezTo>
                    <a:pt x="2745" y="943"/>
                    <a:pt x="2754" y="928"/>
                    <a:pt x="2762" y="912"/>
                  </a:cubicBezTo>
                  <a:cubicBezTo>
                    <a:pt x="2767" y="901"/>
                    <a:pt x="2771" y="890"/>
                    <a:pt x="2775" y="879"/>
                  </a:cubicBezTo>
                  <a:cubicBezTo>
                    <a:pt x="2776" y="878"/>
                    <a:pt x="2778" y="878"/>
                    <a:pt x="2778" y="880"/>
                  </a:cubicBezTo>
                  <a:cubicBezTo>
                    <a:pt x="2777" y="891"/>
                    <a:pt x="2773" y="900"/>
                    <a:pt x="2768" y="909"/>
                  </a:cubicBezTo>
                  <a:cubicBezTo>
                    <a:pt x="2766" y="913"/>
                    <a:pt x="2765" y="917"/>
                    <a:pt x="2764" y="921"/>
                  </a:cubicBezTo>
                  <a:cubicBezTo>
                    <a:pt x="2759" y="935"/>
                    <a:pt x="2754" y="949"/>
                    <a:pt x="2750" y="963"/>
                  </a:cubicBezTo>
                  <a:cubicBezTo>
                    <a:pt x="2741" y="993"/>
                    <a:pt x="2733" y="1025"/>
                    <a:pt x="2735" y="1057"/>
                  </a:cubicBezTo>
                  <a:cubicBezTo>
                    <a:pt x="2735" y="1066"/>
                    <a:pt x="2737" y="1075"/>
                    <a:pt x="2738" y="1084"/>
                  </a:cubicBezTo>
                  <a:cubicBezTo>
                    <a:pt x="2742" y="1094"/>
                    <a:pt x="2746" y="1104"/>
                    <a:pt x="2749" y="1114"/>
                  </a:cubicBezTo>
                  <a:cubicBezTo>
                    <a:pt x="2749" y="1113"/>
                    <a:pt x="2749" y="1113"/>
                    <a:pt x="2749" y="1113"/>
                  </a:cubicBezTo>
                  <a:cubicBezTo>
                    <a:pt x="2749" y="1098"/>
                    <a:pt x="2750" y="1082"/>
                    <a:pt x="2751" y="1066"/>
                  </a:cubicBezTo>
                  <a:cubicBezTo>
                    <a:pt x="2755" y="1036"/>
                    <a:pt x="2762" y="1007"/>
                    <a:pt x="2773" y="979"/>
                  </a:cubicBezTo>
                  <a:cubicBezTo>
                    <a:pt x="2773" y="978"/>
                    <a:pt x="2775" y="978"/>
                    <a:pt x="2774" y="979"/>
                  </a:cubicBezTo>
                  <a:cubicBezTo>
                    <a:pt x="2762" y="1014"/>
                    <a:pt x="2755" y="1051"/>
                    <a:pt x="2753" y="1088"/>
                  </a:cubicBezTo>
                  <a:cubicBezTo>
                    <a:pt x="2752" y="1100"/>
                    <a:pt x="2753" y="1111"/>
                    <a:pt x="2753" y="1122"/>
                  </a:cubicBezTo>
                  <a:cubicBezTo>
                    <a:pt x="2754" y="1123"/>
                    <a:pt x="2755" y="1123"/>
                    <a:pt x="2756" y="1123"/>
                  </a:cubicBezTo>
                  <a:cubicBezTo>
                    <a:pt x="2756" y="1123"/>
                    <a:pt x="2756" y="1123"/>
                    <a:pt x="2756" y="1123"/>
                  </a:cubicBezTo>
                  <a:cubicBezTo>
                    <a:pt x="2759" y="1120"/>
                    <a:pt x="2761" y="1109"/>
                    <a:pt x="2761" y="1107"/>
                  </a:cubicBezTo>
                  <a:cubicBezTo>
                    <a:pt x="2769" y="1060"/>
                    <a:pt x="2800" y="1019"/>
                    <a:pt x="2840" y="994"/>
                  </a:cubicBezTo>
                  <a:cubicBezTo>
                    <a:pt x="2841" y="993"/>
                    <a:pt x="2842" y="994"/>
                    <a:pt x="2841" y="995"/>
                  </a:cubicBezTo>
                  <a:cubicBezTo>
                    <a:pt x="2827" y="1015"/>
                    <a:pt x="2811" y="1034"/>
                    <a:pt x="2797" y="1054"/>
                  </a:cubicBezTo>
                  <a:cubicBezTo>
                    <a:pt x="2790" y="1064"/>
                    <a:pt x="2783" y="1073"/>
                    <a:pt x="2778" y="1083"/>
                  </a:cubicBezTo>
                  <a:cubicBezTo>
                    <a:pt x="2774" y="1089"/>
                    <a:pt x="2767" y="1100"/>
                    <a:pt x="2767" y="1107"/>
                  </a:cubicBezTo>
                  <a:cubicBezTo>
                    <a:pt x="2769" y="1113"/>
                    <a:pt x="2770" y="1118"/>
                    <a:pt x="2772" y="1123"/>
                  </a:cubicBezTo>
                  <a:cubicBezTo>
                    <a:pt x="2773" y="1123"/>
                    <a:pt x="2775" y="1124"/>
                    <a:pt x="2776" y="1124"/>
                  </a:cubicBezTo>
                  <a:cubicBezTo>
                    <a:pt x="2785" y="1133"/>
                    <a:pt x="2792" y="1145"/>
                    <a:pt x="2801" y="1153"/>
                  </a:cubicBezTo>
                  <a:cubicBezTo>
                    <a:pt x="2808" y="1159"/>
                    <a:pt x="2816" y="1162"/>
                    <a:pt x="2822" y="1169"/>
                  </a:cubicBezTo>
                  <a:cubicBezTo>
                    <a:pt x="2829" y="1178"/>
                    <a:pt x="2831" y="1185"/>
                    <a:pt x="2842" y="1190"/>
                  </a:cubicBezTo>
                  <a:cubicBezTo>
                    <a:pt x="2842" y="1191"/>
                    <a:pt x="2843" y="1191"/>
                    <a:pt x="2844" y="1192"/>
                  </a:cubicBezTo>
                  <a:cubicBezTo>
                    <a:pt x="2848" y="1192"/>
                    <a:pt x="2851" y="1193"/>
                    <a:pt x="2854" y="1194"/>
                  </a:cubicBezTo>
                  <a:cubicBezTo>
                    <a:pt x="2859" y="1190"/>
                    <a:pt x="2864" y="1186"/>
                    <a:pt x="2871" y="1185"/>
                  </a:cubicBezTo>
                  <a:cubicBezTo>
                    <a:pt x="2884" y="1182"/>
                    <a:pt x="2900" y="1187"/>
                    <a:pt x="2913" y="1188"/>
                  </a:cubicBezTo>
                  <a:cubicBezTo>
                    <a:pt x="2934" y="1191"/>
                    <a:pt x="2958" y="1192"/>
                    <a:pt x="2970" y="1212"/>
                  </a:cubicBezTo>
                  <a:cubicBezTo>
                    <a:pt x="2970" y="1212"/>
                    <a:pt x="2969" y="1213"/>
                    <a:pt x="2969" y="1212"/>
                  </a:cubicBezTo>
                  <a:cubicBezTo>
                    <a:pt x="2953" y="1195"/>
                    <a:pt x="2929" y="1195"/>
                    <a:pt x="2906" y="1192"/>
                  </a:cubicBezTo>
                  <a:cubicBezTo>
                    <a:pt x="2897" y="1191"/>
                    <a:pt x="2887" y="1189"/>
                    <a:pt x="2878" y="1190"/>
                  </a:cubicBezTo>
                  <a:cubicBezTo>
                    <a:pt x="2871" y="1191"/>
                    <a:pt x="2866" y="1194"/>
                    <a:pt x="2861" y="1198"/>
                  </a:cubicBezTo>
                  <a:cubicBezTo>
                    <a:pt x="2863" y="1199"/>
                    <a:pt x="2866" y="1199"/>
                    <a:pt x="2868" y="1200"/>
                  </a:cubicBezTo>
                  <a:cubicBezTo>
                    <a:pt x="2889" y="1198"/>
                    <a:pt x="2909" y="1200"/>
                    <a:pt x="2929" y="1207"/>
                  </a:cubicBezTo>
                  <a:cubicBezTo>
                    <a:pt x="2935" y="1210"/>
                    <a:pt x="2935" y="1219"/>
                    <a:pt x="2928" y="1219"/>
                  </a:cubicBezTo>
                  <a:cubicBezTo>
                    <a:pt x="2911" y="1218"/>
                    <a:pt x="2893" y="1214"/>
                    <a:pt x="2876" y="1211"/>
                  </a:cubicBezTo>
                  <a:cubicBezTo>
                    <a:pt x="2866" y="1211"/>
                    <a:pt x="2856" y="1212"/>
                    <a:pt x="2845" y="1213"/>
                  </a:cubicBezTo>
                  <a:cubicBezTo>
                    <a:pt x="2841" y="1213"/>
                    <a:pt x="2839" y="1209"/>
                    <a:pt x="2840" y="1206"/>
                  </a:cubicBezTo>
                  <a:cubicBezTo>
                    <a:pt x="2838" y="1206"/>
                    <a:pt x="2835" y="1206"/>
                    <a:pt x="2832" y="1206"/>
                  </a:cubicBezTo>
                  <a:cubicBezTo>
                    <a:pt x="2830" y="1206"/>
                    <a:pt x="2829" y="1206"/>
                    <a:pt x="2828" y="1205"/>
                  </a:cubicBezTo>
                  <a:cubicBezTo>
                    <a:pt x="2823" y="1206"/>
                    <a:pt x="2817" y="1208"/>
                    <a:pt x="2812" y="1208"/>
                  </a:cubicBezTo>
                  <a:cubicBezTo>
                    <a:pt x="2797" y="1210"/>
                    <a:pt x="2782" y="1211"/>
                    <a:pt x="2766" y="1212"/>
                  </a:cubicBezTo>
                  <a:cubicBezTo>
                    <a:pt x="2736" y="1212"/>
                    <a:pt x="2705" y="1210"/>
                    <a:pt x="2674" y="1209"/>
                  </a:cubicBezTo>
                  <a:cubicBezTo>
                    <a:pt x="2661" y="1209"/>
                    <a:pt x="2642" y="1207"/>
                    <a:pt x="2630" y="1211"/>
                  </a:cubicBezTo>
                  <a:cubicBezTo>
                    <a:pt x="2629" y="1212"/>
                    <a:pt x="2628" y="1212"/>
                    <a:pt x="2627" y="1212"/>
                  </a:cubicBezTo>
                  <a:cubicBezTo>
                    <a:pt x="2628" y="1214"/>
                    <a:pt x="2628" y="1216"/>
                    <a:pt x="2629" y="1218"/>
                  </a:cubicBezTo>
                  <a:cubicBezTo>
                    <a:pt x="2629" y="1217"/>
                    <a:pt x="2631" y="1217"/>
                    <a:pt x="2631" y="1218"/>
                  </a:cubicBezTo>
                  <a:cubicBezTo>
                    <a:pt x="2636" y="1240"/>
                    <a:pt x="2639" y="1263"/>
                    <a:pt x="2642" y="1285"/>
                  </a:cubicBezTo>
                  <a:cubicBezTo>
                    <a:pt x="2643" y="1299"/>
                    <a:pt x="2645" y="1313"/>
                    <a:pt x="2641" y="1326"/>
                  </a:cubicBezTo>
                  <a:cubicBezTo>
                    <a:pt x="2654" y="1324"/>
                    <a:pt x="2667" y="1324"/>
                    <a:pt x="2679" y="1324"/>
                  </a:cubicBezTo>
                  <a:cubicBezTo>
                    <a:pt x="2701" y="1323"/>
                    <a:pt x="2722" y="1323"/>
                    <a:pt x="2745" y="1321"/>
                  </a:cubicBezTo>
                  <a:close/>
                  <a:moveTo>
                    <a:pt x="2638" y="1326"/>
                  </a:moveTo>
                  <a:cubicBezTo>
                    <a:pt x="2639" y="1322"/>
                    <a:pt x="2640" y="1317"/>
                    <a:pt x="2640" y="1312"/>
                  </a:cubicBezTo>
                  <a:cubicBezTo>
                    <a:pt x="2639" y="1317"/>
                    <a:pt x="2637" y="1322"/>
                    <a:pt x="2635" y="1327"/>
                  </a:cubicBezTo>
                  <a:cubicBezTo>
                    <a:pt x="2636" y="1327"/>
                    <a:pt x="2637" y="1326"/>
                    <a:pt x="2638" y="1326"/>
                  </a:cubicBezTo>
                  <a:close/>
                  <a:moveTo>
                    <a:pt x="2632" y="1303"/>
                  </a:moveTo>
                  <a:cubicBezTo>
                    <a:pt x="2634" y="1289"/>
                    <a:pt x="2632" y="1273"/>
                    <a:pt x="2630" y="1259"/>
                  </a:cubicBezTo>
                  <a:cubicBezTo>
                    <a:pt x="2628" y="1245"/>
                    <a:pt x="2625" y="1230"/>
                    <a:pt x="2622" y="1215"/>
                  </a:cubicBezTo>
                  <a:cubicBezTo>
                    <a:pt x="2622" y="1215"/>
                    <a:pt x="2622" y="1216"/>
                    <a:pt x="2622" y="1216"/>
                  </a:cubicBezTo>
                  <a:cubicBezTo>
                    <a:pt x="2619" y="1218"/>
                    <a:pt x="2618" y="1221"/>
                    <a:pt x="2617" y="1224"/>
                  </a:cubicBezTo>
                  <a:cubicBezTo>
                    <a:pt x="2619" y="1228"/>
                    <a:pt x="2619" y="1233"/>
                    <a:pt x="2619" y="1237"/>
                  </a:cubicBezTo>
                  <a:cubicBezTo>
                    <a:pt x="2620" y="1241"/>
                    <a:pt x="2621" y="1245"/>
                    <a:pt x="2623" y="1249"/>
                  </a:cubicBezTo>
                  <a:cubicBezTo>
                    <a:pt x="2628" y="1267"/>
                    <a:pt x="2631" y="1285"/>
                    <a:pt x="2632" y="1303"/>
                  </a:cubicBezTo>
                  <a:close/>
                  <a:moveTo>
                    <a:pt x="2756" y="929"/>
                  </a:moveTo>
                  <a:cubicBezTo>
                    <a:pt x="2748" y="944"/>
                    <a:pt x="2742" y="959"/>
                    <a:pt x="2738" y="976"/>
                  </a:cubicBezTo>
                  <a:cubicBezTo>
                    <a:pt x="2735" y="991"/>
                    <a:pt x="2733" y="1006"/>
                    <a:pt x="2733" y="1021"/>
                  </a:cubicBezTo>
                  <a:cubicBezTo>
                    <a:pt x="2736" y="990"/>
                    <a:pt x="2746" y="959"/>
                    <a:pt x="2756" y="929"/>
                  </a:cubicBezTo>
                  <a:close/>
                  <a:moveTo>
                    <a:pt x="2807" y="1179"/>
                  </a:moveTo>
                  <a:cubicBezTo>
                    <a:pt x="2799" y="1170"/>
                    <a:pt x="2790" y="1165"/>
                    <a:pt x="2785" y="1156"/>
                  </a:cubicBezTo>
                  <a:cubicBezTo>
                    <a:pt x="2784" y="1155"/>
                    <a:pt x="2783" y="1154"/>
                    <a:pt x="2781" y="1153"/>
                  </a:cubicBezTo>
                  <a:cubicBezTo>
                    <a:pt x="2773" y="1149"/>
                    <a:pt x="2765" y="1148"/>
                    <a:pt x="2757" y="1145"/>
                  </a:cubicBezTo>
                  <a:cubicBezTo>
                    <a:pt x="2760" y="1162"/>
                    <a:pt x="2763" y="1181"/>
                    <a:pt x="2760" y="1196"/>
                  </a:cubicBezTo>
                  <a:cubicBezTo>
                    <a:pt x="2767" y="1196"/>
                    <a:pt x="2775" y="1196"/>
                    <a:pt x="2782" y="1196"/>
                  </a:cubicBezTo>
                  <a:cubicBezTo>
                    <a:pt x="2794" y="1196"/>
                    <a:pt x="2806" y="1194"/>
                    <a:pt x="2818" y="1193"/>
                  </a:cubicBezTo>
                  <a:cubicBezTo>
                    <a:pt x="2815" y="1189"/>
                    <a:pt x="2811" y="1184"/>
                    <a:pt x="2807" y="1179"/>
                  </a:cubicBezTo>
                  <a:close/>
                  <a:moveTo>
                    <a:pt x="2781" y="1138"/>
                  </a:moveTo>
                  <a:cubicBezTo>
                    <a:pt x="2780" y="1135"/>
                    <a:pt x="2779" y="1132"/>
                    <a:pt x="2775" y="1130"/>
                  </a:cubicBezTo>
                  <a:cubicBezTo>
                    <a:pt x="2773" y="1128"/>
                    <a:pt x="2769" y="1127"/>
                    <a:pt x="2767" y="1125"/>
                  </a:cubicBezTo>
                  <a:cubicBezTo>
                    <a:pt x="2765" y="1124"/>
                    <a:pt x="2764" y="1123"/>
                    <a:pt x="2763" y="1121"/>
                  </a:cubicBezTo>
                  <a:cubicBezTo>
                    <a:pt x="2762" y="1122"/>
                    <a:pt x="2762" y="1124"/>
                    <a:pt x="2761" y="1125"/>
                  </a:cubicBezTo>
                  <a:cubicBezTo>
                    <a:pt x="2768" y="1128"/>
                    <a:pt x="2775" y="1133"/>
                    <a:pt x="2781" y="1138"/>
                  </a:cubicBezTo>
                  <a:close/>
                  <a:moveTo>
                    <a:pt x="2769" y="1091"/>
                  </a:moveTo>
                  <a:cubicBezTo>
                    <a:pt x="2771" y="1087"/>
                    <a:pt x="2773" y="1084"/>
                    <a:pt x="2775" y="1081"/>
                  </a:cubicBezTo>
                  <a:cubicBezTo>
                    <a:pt x="2785" y="1063"/>
                    <a:pt x="2799" y="1046"/>
                    <a:pt x="2812" y="1029"/>
                  </a:cubicBezTo>
                  <a:cubicBezTo>
                    <a:pt x="2818" y="1021"/>
                    <a:pt x="2824" y="1013"/>
                    <a:pt x="2830" y="1005"/>
                  </a:cubicBezTo>
                  <a:cubicBezTo>
                    <a:pt x="2842" y="989"/>
                    <a:pt x="2822" y="1009"/>
                    <a:pt x="2817" y="1013"/>
                  </a:cubicBezTo>
                  <a:cubicBezTo>
                    <a:pt x="2801" y="1029"/>
                    <a:pt x="2787" y="1050"/>
                    <a:pt x="2776" y="1070"/>
                  </a:cubicBezTo>
                  <a:cubicBezTo>
                    <a:pt x="2773" y="1077"/>
                    <a:pt x="2771" y="1084"/>
                    <a:pt x="2769" y="1091"/>
                  </a:cubicBezTo>
                  <a:close/>
                  <a:moveTo>
                    <a:pt x="2620" y="1311"/>
                  </a:moveTo>
                  <a:cubicBezTo>
                    <a:pt x="2620" y="1310"/>
                    <a:pt x="2621" y="1309"/>
                    <a:pt x="2621" y="1309"/>
                  </a:cubicBezTo>
                  <a:cubicBezTo>
                    <a:pt x="2622" y="1292"/>
                    <a:pt x="2621" y="1275"/>
                    <a:pt x="2618" y="1258"/>
                  </a:cubicBezTo>
                  <a:cubicBezTo>
                    <a:pt x="2617" y="1253"/>
                    <a:pt x="2615" y="1249"/>
                    <a:pt x="2614" y="1244"/>
                  </a:cubicBezTo>
                  <a:cubicBezTo>
                    <a:pt x="2613" y="1244"/>
                    <a:pt x="2612" y="1244"/>
                    <a:pt x="2612" y="1244"/>
                  </a:cubicBezTo>
                  <a:cubicBezTo>
                    <a:pt x="2613" y="1248"/>
                    <a:pt x="2614" y="1252"/>
                    <a:pt x="2615" y="1257"/>
                  </a:cubicBezTo>
                  <a:cubicBezTo>
                    <a:pt x="2618" y="1268"/>
                    <a:pt x="2625" y="1298"/>
                    <a:pt x="2605" y="1297"/>
                  </a:cubicBezTo>
                  <a:cubicBezTo>
                    <a:pt x="2604" y="1297"/>
                    <a:pt x="2604" y="1297"/>
                    <a:pt x="2603" y="1297"/>
                  </a:cubicBezTo>
                  <a:cubicBezTo>
                    <a:pt x="2603" y="1303"/>
                    <a:pt x="2600" y="1307"/>
                    <a:pt x="2595" y="1309"/>
                  </a:cubicBezTo>
                  <a:cubicBezTo>
                    <a:pt x="2605" y="1312"/>
                    <a:pt x="2618" y="1315"/>
                    <a:pt x="2620" y="1311"/>
                  </a:cubicBezTo>
                  <a:close/>
                  <a:moveTo>
                    <a:pt x="2521" y="1307"/>
                  </a:moveTo>
                  <a:cubicBezTo>
                    <a:pt x="2519" y="1305"/>
                    <a:pt x="2517" y="1303"/>
                    <a:pt x="2515" y="1301"/>
                  </a:cubicBezTo>
                  <a:cubicBezTo>
                    <a:pt x="2502" y="1285"/>
                    <a:pt x="2487" y="1278"/>
                    <a:pt x="2466" y="1274"/>
                  </a:cubicBezTo>
                  <a:cubicBezTo>
                    <a:pt x="2454" y="1271"/>
                    <a:pt x="2451" y="1271"/>
                    <a:pt x="2438" y="1274"/>
                  </a:cubicBezTo>
                  <a:cubicBezTo>
                    <a:pt x="2432" y="1276"/>
                    <a:pt x="2427" y="1278"/>
                    <a:pt x="2421" y="1279"/>
                  </a:cubicBezTo>
                  <a:cubicBezTo>
                    <a:pt x="2407" y="1280"/>
                    <a:pt x="2396" y="1277"/>
                    <a:pt x="2385" y="1270"/>
                  </a:cubicBezTo>
                  <a:cubicBezTo>
                    <a:pt x="2373" y="1278"/>
                    <a:pt x="2357" y="1283"/>
                    <a:pt x="2343" y="1286"/>
                  </a:cubicBezTo>
                  <a:cubicBezTo>
                    <a:pt x="2343" y="1287"/>
                    <a:pt x="2343" y="1288"/>
                    <a:pt x="2343" y="1289"/>
                  </a:cubicBezTo>
                  <a:cubicBezTo>
                    <a:pt x="2342" y="1291"/>
                    <a:pt x="2339" y="1291"/>
                    <a:pt x="2339" y="1289"/>
                  </a:cubicBezTo>
                  <a:cubicBezTo>
                    <a:pt x="2339" y="1289"/>
                    <a:pt x="2339" y="1288"/>
                    <a:pt x="2339" y="1288"/>
                  </a:cubicBezTo>
                  <a:cubicBezTo>
                    <a:pt x="2335" y="1290"/>
                    <a:pt x="2331" y="1292"/>
                    <a:pt x="2327" y="1293"/>
                  </a:cubicBezTo>
                  <a:cubicBezTo>
                    <a:pt x="2326" y="1294"/>
                    <a:pt x="2325" y="1294"/>
                    <a:pt x="2323" y="1295"/>
                  </a:cubicBezTo>
                  <a:cubicBezTo>
                    <a:pt x="2328" y="1294"/>
                    <a:pt x="2333" y="1293"/>
                    <a:pt x="2339" y="1291"/>
                  </a:cubicBezTo>
                  <a:cubicBezTo>
                    <a:pt x="2341" y="1291"/>
                    <a:pt x="2341" y="1293"/>
                    <a:pt x="2340" y="1294"/>
                  </a:cubicBezTo>
                  <a:cubicBezTo>
                    <a:pt x="2331" y="1297"/>
                    <a:pt x="2322" y="1299"/>
                    <a:pt x="2313" y="1301"/>
                  </a:cubicBezTo>
                  <a:cubicBezTo>
                    <a:pt x="2312" y="1302"/>
                    <a:pt x="2312" y="1302"/>
                    <a:pt x="2311" y="1302"/>
                  </a:cubicBezTo>
                  <a:cubicBezTo>
                    <a:pt x="2317" y="1302"/>
                    <a:pt x="2324" y="1301"/>
                    <a:pt x="2326" y="1301"/>
                  </a:cubicBezTo>
                  <a:cubicBezTo>
                    <a:pt x="2331" y="1301"/>
                    <a:pt x="2335" y="1300"/>
                    <a:pt x="2340" y="1300"/>
                  </a:cubicBezTo>
                  <a:cubicBezTo>
                    <a:pt x="2350" y="1294"/>
                    <a:pt x="2362" y="1290"/>
                    <a:pt x="2374" y="1289"/>
                  </a:cubicBezTo>
                  <a:cubicBezTo>
                    <a:pt x="2376" y="1289"/>
                    <a:pt x="2376" y="1291"/>
                    <a:pt x="2375" y="1291"/>
                  </a:cubicBezTo>
                  <a:cubicBezTo>
                    <a:pt x="2365" y="1293"/>
                    <a:pt x="2358" y="1296"/>
                    <a:pt x="2353" y="1303"/>
                  </a:cubicBezTo>
                  <a:cubicBezTo>
                    <a:pt x="2363" y="1304"/>
                    <a:pt x="2373" y="1306"/>
                    <a:pt x="2383" y="1306"/>
                  </a:cubicBezTo>
                  <a:cubicBezTo>
                    <a:pt x="2394" y="1305"/>
                    <a:pt x="2406" y="1303"/>
                    <a:pt x="2418" y="1302"/>
                  </a:cubicBezTo>
                  <a:cubicBezTo>
                    <a:pt x="2439" y="1300"/>
                    <a:pt x="2462" y="1296"/>
                    <a:pt x="2483" y="1300"/>
                  </a:cubicBezTo>
                  <a:cubicBezTo>
                    <a:pt x="2496" y="1303"/>
                    <a:pt x="2508" y="1306"/>
                    <a:pt x="2521" y="1307"/>
                  </a:cubicBezTo>
                  <a:close/>
                  <a:moveTo>
                    <a:pt x="2455" y="1373"/>
                  </a:moveTo>
                  <a:cubicBezTo>
                    <a:pt x="2455" y="1373"/>
                    <a:pt x="2455" y="1374"/>
                    <a:pt x="2456" y="1374"/>
                  </a:cubicBezTo>
                  <a:cubicBezTo>
                    <a:pt x="2461" y="1364"/>
                    <a:pt x="2469" y="1355"/>
                    <a:pt x="2476" y="1346"/>
                  </a:cubicBezTo>
                  <a:cubicBezTo>
                    <a:pt x="2483" y="1338"/>
                    <a:pt x="2489" y="1330"/>
                    <a:pt x="2495" y="1323"/>
                  </a:cubicBezTo>
                  <a:cubicBezTo>
                    <a:pt x="2472" y="1318"/>
                    <a:pt x="2450" y="1309"/>
                    <a:pt x="2425" y="1311"/>
                  </a:cubicBezTo>
                  <a:cubicBezTo>
                    <a:pt x="2397" y="1313"/>
                    <a:pt x="2367" y="1323"/>
                    <a:pt x="2339" y="1317"/>
                  </a:cubicBezTo>
                  <a:cubicBezTo>
                    <a:pt x="2338" y="1316"/>
                    <a:pt x="2337" y="1316"/>
                    <a:pt x="2336" y="1315"/>
                  </a:cubicBezTo>
                  <a:cubicBezTo>
                    <a:pt x="2327" y="1317"/>
                    <a:pt x="2318" y="1316"/>
                    <a:pt x="2310" y="1317"/>
                  </a:cubicBezTo>
                  <a:cubicBezTo>
                    <a:pt x="2303" y="1317"/>
                    <a:pt x="2293" y="1317"/>
                    <a:pt x="2289" y="1311"/>
                  </a:cubicBezTo>
                  <a:cubicBezTo>
                    <a:pt x="2288" y="1311"/>
                    <a:pt x="2286" y="1310"/>
                    <a:pt x="2286" y="1309"/>
                  </a:cubicBezTo>
                  <a:cubicBezTo>
                    <a:pt x="2286" y="1308"/>
                    <a:pt x="2286" y="1308"/>
                    <a:pt x="2286" y="1308"/>
                  </a:cubicBezTo>
                  <a:cubicBezTo>
                    <a:pt x="2285" y="1308"/>
                    <a:pt x="2283" y="1307"/>
                    <a:pt x="2282" y="1306"/>
                  </a:cubicBezTo>
                  <a:cubicBezTo>
                    <a:pt x="2274" y="1310"/>
                    <a:pt x="2264" y="1308"/>
                    <a:pt x="2255" y="1306"/>
                  </a:cubicBezTo>
                  <a:cubicBezTo>
                    <a:pt x="2250" y="1304"/>
                    <a:pt x="2248" y="1300"/>
                    <a:pt x="2249" y="1296"/>
                  </a:cubicBezTo>
                  <a:cubicBezTo>
                    <a:pt x="2225" y="1297"/>
                    <a:pt x="2200" y="1295"/>
                    <a:pt x="2177" y="1291"/>
                  </a:cubicBezTo>
                  <a:cubicBezTo>
                    <a:pt x="2169" y="1291"/>
                    <a:pt x="2161" y="1291"/>
                    <a:pt x="2153" y="1291"/>
                  </a:cubicBezTo>
                  <a:cubicBezTo>
                    <a:pt x="2143" y="1298"/>
                    <a:pt x="2132" y="1304"/>
                    <a:pt x="2121" y="1310"/>
                  </a:cubicBezTo>
                  <a:cubicBezTo>
                    <a:pt x="2113" y="1315"/>
                    <a:pt x="2097" y="1322"/>
                    <a:pt x="2085" y="1330"/>
                  </a:cubicBezTo>
                  <a:cubicBezTo>
                    <a:pt x="2094" y="1331"/>
                    <a:pt x="2102" y="1331"/>
                    <a:pt x="2110" y="1331"/>
                  </a:cubicBezTo>
                  <a:cubicBezTo>
                    <a:pt x="2124" y="1328"/>
                    <a:pt x="2138" y="1328"/>
                    <a:pt x="2151" y="1329"/>
                  </a:cubicBezTo>
                  <a:cubicBezTo>
                    <a:pt x="2158" y="1328"/>
                    <a:pt x="2164" y="1328"/>
                    <a:pt x="2171" y="1328"/>
                  </a:cubicBezTo>
                  <a:cubicBezTo>
                    <a:pt x="2201" y="1327"/>
                    <a:pt x="2231" y="1334"/>
                    <a:pt x="2261" y="1339"/>
                  </a:cubicBezTo>
                  <a:cubicBezTo>
                    <a:pt x="2326" y="1350"/>
                    <a:pt x="2391" y="1359"/>
                    <a:pt x="2455" y="1373"/>
                  </a:cubicBezTo>
                  <a:close/>
                  <a:moveTo>
                    <a:pt x="2188" y="1334"/>
                  </a:moveTo>
                  <a:cubicBezTo>
                    <a:pt x="2209" y="1338"/>
                    <a:pt x="2229" y="1344"/>
                    <a:pt x="2248" y="1347"/>
                  </a:cubicBezTo>
                  <a:cubicBezTo>
                    <a:pt x="2278" y="1353"/>
                    <a:pt x="2308" y="1355"/>
                    <a:pt x="2338" y="1358"/>
                  </a:cubicBezTo>
                  <a:cubicBezTo>
                    <a:pt x="2313" y="1353"/>
                    <a:pt x="2288" y="1349"/>
                    <a:pt x="2264" y="1345"/>
                  </a:cubicBezTo>
                  <a:cubicBezTo>
                    <a:pt x="2239" y="1340"/>
                    <a:pt x="2214" y="1336"/>
                    <a:pt x="2188" y="1334"/>
                  </a:cubicBezTo>
                  <a:close/>
                  <a:moveTo>
                    <a:pt x="2059" y="1312"/>
                  </a:moveTo>
                  <a:cubicBezTo>
                    <a:pt x="2058" y="1312"/>
                    <a:pt x="2058" y="1313"/>
                    <a:pt x="2058" y="1313"/>
                  </a:cubicBezTo>
                  <a:cubicBezTo>
                    <a:pt x="2056" y="1317"/>
                    <a:pt x="2053" y="1320"/>
                    <a:pt x="2050" y="1324"/>
                  </a:cubicBezTo>
                  <a:cubicBezTo>
                    <a:pt x="2046" y="1331"/>
                    <a:pt x="2041" y="1338"/>
                    <a:pt x="2036" y="1345"/>
                  </a:cubicBezTo>
                  <a:cubicBezTo>
                    <a:pt x="2030" y="1353"/>
                    <a:pt x="2025" y="1362"/>
                    <a:pt x="2018" y="1370"/>
                  </a:cubicBezTo>
                  <a:cubicBezTo>
                    <a:pt x="2036" y="1352"/>
                    <a:pt x="2053" y="1334"/>
                    <a:pt x="2069" y="1315"/>
                  </a:cubicBezTo>
                  <a:cubicBezTo>
                    <a:pt x="2070" y="1314"/>
                    <a:pt x="2072" y="1316"/>
                    <a:pt x="2071" y="1318"/>
                  </a:cubicBezTo>
                  <a:cubicBezTo>
                    <a:pt x="2053" y="1339"/>
                    <a:pt x="2035" y="1360"/>
                    <a:pt x="2016" y="1381"/>
                  </a:cubicBezTo>
                  <a:cubicBezTo>
                    <a:pt x="2015" y="1382"/>
                    <a:pt x="2015" y="1382"/>
                    <a:pt x="2014" y="1382"/>
                  </a:cubicBezTo>
                  <a:cubicBezTo>
                    <a:pt x="2014" y="1382"/>
                    <a:pt x="2014" y="1382"/>
                    <a:pt x="2013" y="1383"/>
                  </a:cubicBezTo>
                  <a:cubicBezTo>
                    <a:pt x="2018" y="1382"/>
                    <a:pt x="2025" y="1381"/>
                    <a:pt x="2026" y="1381"/>
                  </a:cubicBezTo>
                  <a:cubicBezTo>
                    <a:pt x="2033" y="1381"/>
                    <a:pt x="2040" y="1381"/>
                    <a:pt x="2046" y="1381"/>
                  </a:cubicBezTo>
                  <a:cubicBezTo>
                    <a:pt x="2060" y="1381"/>
                    <a:pt x="2073" y="1380"/>
                    <a:pt x="2087" y="1380"/>
                  </a:cubicBezTo>
                  <a:cubicBezTo>
                    <a:pt x="2115" y="1379"/>
                    <a:pt x="2143" y="1378"/>
                    <a:pt x="2172" y="1378"/>
                  </a:cubicBezTo>
                  <a:cubicBezTo>
                    <a:pt x="2227" y="1376"/>
                    <a:pt x="2281" y="1375"/>
                    <a:pt x="2336" y="1374"/>
                  </a:cubicBezTo>
                  <a:cubicBezTo>
                    <a:pt x="2336" y="1374"/>
                    <a:pt x="2336" y="1374"/>
                    <a:pt x="2336" y="1373"/>
                  </a:cubicBezTo>
                  <a:cubicBezTo>
                    <a:pt x="2336" y="1370"/>
                    <a:pt x="2338" y="1367"/>
                    <a:pt x="2340" y="1365"/>
                  </a:cubicBezTo>
                  <a:cubicBezTo>
                    <a:pt x="2340" y="1364"/>
                    <a:pt x="2340" y="1364"/>
                    <a:pt x="2341" y="1364"/>
                  </a:cubicBezTo>
                  <a:cubicBezTo>
                    <a:pt x="2318" y="1362"/>
                    <a:pt x="2296" y="1359"/>
                    <a:pt x="2273" y="1356"/>
                  </a:cubicBezTo>
                  <a:cubicBezTo>
                    <a:pt x="2239" y="1352"/>
                    <a:pt x="2201" y="1338"/>
                    <a:pt x="2164" y="1334"/>
                  </a:cubicBezTo>
                  <a:cubicBezTo>
                    <a:pt x="2164" y="1334"/>
                    <a:pt x="2164" y="1334"/>
                    <a:pt x="2163" y="1334"/>
                  </a:cubicBezTo>
                  <a:cubicBezTo>
                    <a:pt x="2145" y="1335"/>
                    <a:pt x="2126" y="1337"/>
                    <a:pt x="2108" y="1337"/>
                  </a:cubicBezTo>
                  <a:cubicBezTo>
                    <a:pt x="2102" y="1339"/>
                    <a:pt x="2096" y="1341"/>
                    <a:pt x="2091" y="1344"/>
                  </a:cubicBezTo>
                  <a:cubicBezTo>
                    <a:pt x="2087" y="1346"/>
                    <a:pt x="2084" y="1340"/>
                    <a:pt x="2088" y="1338"/>
                  </a:cubicBezTo>
                  <a:cubicBezTo>
                    <a:pt x="2089" y="1338"/>
                    <a:pt x="2090" y="1337"/>
                    <a:pt x="2092" y="1337"/>
                  </a:cubicBezTo>
                  <a:cubicBezTo>
                    <a:pt x="2087" y="1336"/>
                    <a:pt x="2083" y="1336"/>
                    <a:pt x="2079" y="1335"/>
                  </a:cubicBezTo>
                  <a:cubicBezTo>
                    <a:pt x="2076" y="1338"/>
                    <a:pt x="2074" y="1341"/>
                    <a:pt x="2074" y="1344"/>
                  </a:cubicBezTo>
                  <a:cubicBezTo>
                    <a:pt x="2073" y="1348"/>
                    <a:pt x="2067" y="1346"/>
                    <a:pt x="2068" y="1342"/>
                  </a:cubicBezTo>
                  <a:cubicBezTo>
                    <a:pt x="2069" y="1339"/>
                    <a:pt x="2070" y="1336"/>
                    <a:pt x="2072" y="1334"/>
                  </a:cubicBezTo>
                  <a:cubicBezTo>
                    <a:pt x="2069" y="1333"/>
                    <a:pt x="2070" y="1327"/>
                    <a:pt x="2074" y="1328"/>
                  </a:cubicBezTo>
                  <a:cubicBezTo>
                    <a:pt x="2075" y="1328"/>
                    <a:pt x="2076" y="1329"/>
                    <a:pt x="2078" y="1329"/>
                  </a:cubicBezTo>
                  <a:cubicBezTo>
                    <a:pt x="2084" y="1324"/>
                    <a:pt x="2093" y="1320"/>
                    <a:pt x="2100" y="1317"/>
                  </a:cubicBezTo>
                  <a:cubicBezTo>
                    <a:pt x="2105" y="1313"/>
                    <a:pt x="2111" y="1310"/>
                    <a:pt x="2117" y="1307"/>
                  </a:cubicBezTo>
                  <a:cubicBezTo>
                    <a:pt x="2098" y="1310"/>
                    <a:pt x="2078" y="1312"/>
                    <a:pt x="2059" y="1312"/>
                  </a:cubicBezTo>
                  <a:close/>
                  <a:moveTo>
                    <a:pt x="2119" y="1283"/>
                  </a:moveTo>
                  <a:cubicBezTo>
                    <a:pt x="2127" y="1284"/>
                    <a:pt x="2135" y="1285"/>
                    <a:pt x="2144" y="1285"/>
                  </a:cubicBezTo>
                  <a:cubicBezTo>
                    <a:pt x="2142" y="1285"/>
                    <a:pt x="2140" y="1285"/>
                    <a:pt x="2139" y="1284"/>
                  </a:cubicBezTo>
                  <a:cubicBezTo>
                    <a:pt x="2115" y="1280"/>
                    <a:pt x="2092" y="1275"/>
                    <a:pt x="2069" y="1268"/>
                  </a:cubicBezTo>
                  <a:cubicBezTo>
                    <a:pt x="2056" y="1265"/>
                    <a:pt x="2040" y="1261"/>
                    <a:pt x="2030" y="1251"/>
                  </a:cubicBezTo>
                  <a:cubicBezTo>
                    <a:pt x="2029" y="1253"/>
                    <a:pt x="2028" y="1254"/>
                    <a:pt x="2028" y="1256"/>
                  </a:cubicBezTo>
                  <a:cubicBezTo>
                    <a:pt x="2028" y="1258"/>
                    <a:pt x="2029" y="1259"/>
                    <a:pt x="2028" y="1261"/>
                  </a:cubicBezTo>
                  <a:cubicBezTo>
                    <a:pt x="2028" y="1262"/>
                    <a:pt x="2028" y="1263"/>
                    <a:pt x="2028" y="1264"/>
                  </a:cubicBezTo>
                  <a:cubicBezTo>
                    <a:pt x="2029" y="1265"/>
                    <a:pt x="2030" y="1266"/>
                    <a:pt x="2032" y="1267"/>
                  </a:cubicBezTo>
                  <a:cubicBezTo>
                    <a:pt x="2033" y="1270"/>
                    <a:pt x="2034" y="1273"/>
                    <a:pt x="2034" y="1277"/>
                  </a:cubicBezTo>
                  <a:cubicBezTo>
                    <a:pt x="2062" y="1274"/>
                    <a:pt x="2091" y="1280"/>
                    <a:pt x="2119" y="1283"/>
                  </a:cubicBezTo>
                  <a:close/>
                  <a:moveTo>
                    <a:pt x="2020" y="1305"/>
                  </a:moveTo>
                  <a:cubicBezTo>
                    <a:pt x="2022" y="1307"/>
                    <a:pt x="2025" y="1307"/>
                    <a:pt x="2027" y="1302"/>
                  </a:cubicBezTo>
                  <a:cubicBezTo>
                    <a:pt x="2027" y="1300"/>
                    <a:pt x="2026" y="1298"/>
                    <a:pt x="2026" y="1296"/>
                  </a:cubicBezTo>
                  <a:cubicBezTo>
                    <a:pt x="2025" y="1295"/>
                    <a:pt x="2025" y="1293"/>
                    <a:pt x="2024" y="1292"/>
                  </a:cubicBezTo>
                  <a:cubicBezTo>
                    <a:pt x="2019" y="1292"/>
                    <a:pt x="2016" y="1285"/>
                    <a:pt x="2019" y="1281"/>
                  </a:cubicBezTo>
                  <a:cubicBezTo>
                    <a:pt x="2016" y="1282"/>
                    <a:pt x="2016" y="1285"/>
                    <a:pt x="2015" y="1289"/>
                  </a:cubicBezTo>
                  <a:cubicBezTo>
                    <a:pt x="2014" y="1291"/>
                    <a:pt x="2011" y="1295"/>
                    <a:pt x="2011" y="1297"/>
                  </a:cubicBezTo>
                  <a:cubicBezTo>
                    <a:pt x="2011" y="1301"/>
                    <a:pt x="2016" y="1304"/>
                    <a:pt x="2020" y="1305"/>
                  </a:cubicBezTo>
                  <a:close/>
                  <a:moveTo>
                    <a:pt x="1992" y="1297"/>
                  </a:moveTo>
                  <a:cubicBezTo>
                    <a:pt x="1995" y="1294"/>
                    <a:pt x="1997" y="1291"/>
                    <a:pt x="1999" y="1288"/>
                  </a:cubicBezTo>
                  <a:cubicBezTo>
                    <a:pt x="1999" y="1288"/>
                    <a:pt x="2000" y="1288"/>
                    <a:pt x="2000" y="1287"/>
                  </a:cubicBezTo>
                  <a:cubicBezTo>
                    <a:pt x="2002" y="1283"/>
                    <a:pt x="2004" y="1279"/>
                    <a:pt x="2007" y="1275"/>
                  </a:cubicBezTo>
                  <a:cubicBezTo>
                    <a:pt x="2010" y="1269"/>
                    <a:pt x="2012" y="1262"/>
                    <a:pt x="2008" y="1256"/>
                  </a:cubicBezTo>
                  <a:cubicBezTo>
                    <a:pt x="2002" y="1248"/>
                    <a:pt x="1999" y="1253"/>
                    <a:pt x="1994" y="1258"/>
                  </a:cubicBezTo>
                  <a:cubicBezTo>
                    <a:pt x="1993" y="1259"/>
                    <a:pt x="1992" y="1258"/>
                    <a:pt x="1992" y="1258"/>
                  </a:cubicBezTo>
                  <a:cubicBezTo>
                    <a:pt x="1988" y="1267"/>
                    <a:pt x="1982" y="1275"/>
                    <a:pt x="1980" y="1279"/>
                  </a:cubicBezTo>
                  <a:cubicBezTo>
                    <a:pt x="1978" y="1283"/>
                    <a:pt x="1976" y="1287"/>
                    <a:pt x="1974" y="1291"/>
                  </a:cubicBezTo>
                  <a:cubicBezTo>
                    <a:pt x="1977" y="1299"/>
                    <a:pt x="1985" y="1304"/>
                    <a:pt x="1992" y="1297"/>
                  </a:cubicBezTo>
                  <a:close/>
                  <a:moveTo>
                    <a:pt x="1955" y="1284"/>
                  </a:moveTo>
                  <a:cubicBezTo>
                    <a:pt x="1957" y="1289"/>
                    <a:pt x="1961" y="1290"/>
                    <a:pt x="1964" y="1288"/>
                  </a:cubicBezTo>
                  <a:cubicBezTo>
                    <a:pt x="1965" y="1287"/>
                    <a:pt x="1967" y="1286"/>
                    <a:pt x="1968" y="1286"/>
                  </a:cubicBezTo>
                  <a:cubicBezTo>
                    <a:pt x="1972" y="1283"/>
                    <a:pt x="1976" y="1279"/>
                    <a:pt x="1977" y="1277"/>
                  </a:cubicBezTo>
                  <a:cubicBezTo>
                    <a:pt x="1980" y="1274"/>
                    <a:pt x="1982" y="1270"/>
                    <a:pt x="1984" y="1266"/>
                  </a:cubicBezTo>
                  <a:cubicBezTo>
                    <a:pt x="1993" y="1253"/>
                    <a:pt x="1989" y="1246"/>
                    <a:pt x="1972" y="1242"/>
                  </a:cubicBezTo>
                  <a:cubicBezTo>
                    <a:pt x="1968" y="1246"/>
                    <a:pt x="1966" y="1250"/>
                    <a:pt x="1964" y="1255"/>
                  </a:cubicBezTo>
                  <a:cubicBezTo>
                    <a:pt x="1961" y="1262"/>
                    <a:pt x="1953" y="1277"/>
                    <a:pt x="1955" y="1284"/>
                  </a:cubicBezTo>
                  <a:close/>
                  <a:moveTo>
                    <a:pt x="1925" y="1277"/>
                  </a:moveTo>
                  <a:cubicBezTo>
                    <a:pt x="1930" y="1278"/>
                    <a:pt x="1936" y="1282"/>
                    <a:pt x="1942" y="1284"/>
                  </a:cubicBezTo>
                  <a:cubicBezTo>
                    <a:pt x="1944" y="1274"/>
                    <a:pt x="1954" y="1263"/>
                    <a:pt x="1957" y="1257"/>
                  </a:cubicBezTo>
                  <a:cubicBezTo>
                    <a:pt x="1957" y="1256"/>
                    <a:pt x="1958" y="1255"/>
                    <a:pt x="1958" y="1254"/>
                  </a:cubicBezTo>
                  <a:cubicBezTo>
                    <a:pt x="1950" y="1257"/>
                    <a:pt x="1937" y="1253"/>
                    <a:pt x="1935" y="1244"/>
                  </a:cubicBezTo>
                  <a:cubicBezTo>
                    <a:pt x="1933" y="1233"/>
                    <a:pt x="1935" y="1219"/>
                    <a:pt x="1935" y="1209"/>
                  </a:cubicBezTo>
                  <a:cubicBezTo>
                    <a:pt x="1935" y="1208"/>
                    <a:pt x="1935" y="1207"/>
                    <a:pt x="1935" y="1206"/>
                  </a:cubicBezTo>
                  <a:cubicBezTo>
                    <a:pt x="1925" y="1218"/>
                    <a:pt x="1912" y="1228"/>
                    <a:pt x="1899" y="1238"/>
                  </a:cubicBezTo>
                  <a:cubicBezTo>
                    <a:pt x="1897" y="1239"/>
                    <a:pt x="1896" y="1240"/>
                    <a:pt x="1894" y="1242"/>
                  </a:cubicBezTo>
                  <a:cubicBezTo>
                    <a:pt x="1893" y="1242"/>
                    <a:pt x="1892" y="1243"/>
                    <a:pt x="1891" y="1244"/>
                  </a:cubicBezTo>
                  <a:cubicBezTo>
                    <a:pt x="1891" y="1244"/>
                    <a:pt x="1892" y="1245"/>
                    <a:pt x="1891" y="1246"/>
                  </a:cubicBezTo>
                  <a:cubicBezTo>
                    <a:pt x="1893" y="1246"/>
                    <a:pt x="1894" y="1247"/>
                    <a:pt x="1895" y="1247"/>
                  </a:cubicBezTo>
                  <a:cubicBezTo>
                    <a:pt x="1896" y="1248"/>
                    <a:pt x="1896" y="1248"/>
                    <a:pt x="1897" y="1248"/>
                  </a:cubicBezTo>
                  <a:cubicBezTo>
                    <a:pt x="1897" y="1248"/>
                    <a:pt x="1898" y="1249"/>
                    <a:pt x="1898" y="1249"/>
                  </a:cubicBezTo>
                  <a:cubicBezTo>
                    <a:pt x="1900" y="1249"/>
                    <a:pt x="1901" y="1250"/>
                    <a:pt x="1902" y="1251"/>
                  </a:cubicBezTo>
                  <a:cubicBezTo>
                    <a:pt x="1909" y="1257"/>
                    <a:pt x="1914" y="1267"/>
                    <a:pt x="1915" y="1276"/>
                  </a:cubicBezTo>
                  <a:cubicBezTo>
                    <a:pt x="1918" y="1276"/>
                    <a:pt x="1921" y="1276"/>
                    <a:pt x="1925" y="1277"/>
                  </a:cubicBezTo>
                  <a:close/>
                  <a:moveTo>
                    <a:pt x="1896" y="1284"/>
                  </a:moveTo>
                  <a:cubicBezTo>
                    <a:pt x="1897" y="1284"/>
                    <a:pt x="1897" y="1284"/>
                    <a:pt x="1898" y="1283"/>
                  </a:cubicBezTo>
                  <a:cubicBezTo>
                    <a:pt x="1899" y="1282"/>
                    <a:pt x="1900" y="1281"/>
                    <a:pt x="1901" y="1280"/>
                  </a:cubicBezTo>
                  <a:cubicBezTo>
                    <a:pt x="1902" y="1278"/>
                    <a:pt x="1901" y="1276"/>
                    <a:pt x="1901" y="1273"/>
                  </a:cubicBezTo>
                  <a:cubicBezTo>
                    <a:pt x="1900" y="1269"/>
                    <a:pt x="1899" y="1266"/>
                    <a:pt x="1898" y="1262"/>
                  </a:cubicBezTo>
                  <a:cubicBezTo>
                    <a:pt x="1891" y="1265"/>
                    <a:pt x="1887" y="1259"/>
                    <a:pt x="1882" y="1256"/>
                  </a:cubicBezTo>
                  <a:cubicBezTo>
                    <a:pt x="1880" y="1255"/>
                    <a:pt x="1881" y="1255"/>
                    <a:pt x="1879" y="1255"/>
                  </a:cubicBezTo>
                  <a:cubicBezTo>
                    <a:pt x="1874" y="1255"/>
                    <a:pt x="1875" y="1263"/>
                    <a:pt x="1876" y="1266"/>
                  </a:cubicBezTo>
                  <a:cubicBezTo>
                    <a:pt x="1878" y="1271"/>
                    <a:pt x="1881" y="1277"/>
                    <a:pt x="1885" y="1280"/>
                  </a:cubicBezTo>
                  <a:cubicBezTo>
                    <a:pt x="1888" y="1283"/>
                    <a:pt x="1892" y="1285"/>
                    <a:pt x="1896" y="1284"/>
                  </a:cubicBezTo>
                  <a:close/>
                  <a:moveTo>
                    <a:pt x="1872" y="1279"/>
                  </a:moveTo>
                  <a:cubicBezTo>
                    <a:pt x="1870" y="1280"/>
                    <a:pt x="1867" y="1280"/>
                    <a:pt x="1866" y="1278"/>
                  </a:cubicBezTo>
                  <a:cubicBezTo>
                    <a:pt x="1861" y="1267"/>
                    <a:pt x="1846" y="1255"/>
                    <a:pt x="1836" y="1246"/>
                  </a:cubicBezTo>
                  <a:cubicBezTo>
                    <a:pt x="1835" y="1245"/>
                    <a:pt x="1833" y="1244"/>
                    <a:pt x="1832" y="1242"/>
                  </a:cubicBezTo>
                  <a:cubicBezTo>
                    <a:pt x="1833" y="1247"/>
                    <a:pt x="1835" y="1251"/>
                    <a:pt x="1836" y="1256"/>
                  </a:cubicBezTo>
                  <a:cubicBezTo>
                    <a:pt x="1839" y="1264"/>
                    <a:pt x="1842" y="1273"/>
                    <a:pt x="1842" y="1282"/>
                  </a:cubicBezTo>
                  <a:cubicBezTo>
                    <a:pt x="1852" y="1282"/>
                    <a:pt x="1863" y="1283"/>
                    <a:pt x="1874" y="1283"/>
                  </a:cubicBezTo>
                  <a:cubicBezTo>
                    <a:pt x="1873" y="1282"/>
                    <a:pt x="1872" y="1280"/>
                    <a:pt x="1872" y="1279"/>
                  </a:cubicBezTo>
                  <a:close/>
                  <a:moveTo>
                    <a:pt x="1717" y="1276"/>
                  </a:moveTo>
                  <a:cubicBezTo>
                    <a:pt x="1753" y="1278"/>
                    <a:pt x="1789" y="1280"/>
                    <a:pt x="1825" y="1281"/>
                  </a:cubicBezTo>
                  <a:cubicBezTo>
                    <a:pt x="1825" y="1281"/>
                    <a:pt x="1825" y="1280"/>
                    <a:pt x="1825" y="1280"/>
                  </a:cubicBezTo>
                  <a:cubicBezTo>
                    <a:pt x="1827" y="1271"/>
                    <a:pt x="1823" y="1260"/>
                    <a:pt x="1822" y="1252"/>
                  </a:cubicBezTo>
                  <a:cubicBezTo>
                    <a:pt x="1821" y="1245"/>
                    <a:pt x="1820" y="1239"/>
                    <a:pt x="1820" y="1233"/>
                  </a:cubicBezTo>
                  <a:cubicBezTo>
                    <a:pt x="1815" y="1229"/>
                    <a:pt x="1810" y="1225"/>
                    <a:pt x="1805" y="1221"/>
                  </a:cubicBezTo>
                  <a:cubicBezTo>
                    <a:pt x="1801" y="1218"/>
                    <a:pt x="1797" y="1215"/>
                    <a:pt x="1793" y="1212"/>
                  </a:cubicBezTo>
                  <a:cubicBezTo>
                    <a:pt x="1791" y="1212"/>
                    <a:pt x="1789" y="1213"/>
                    <a:pt x="1788" y="1213"/>
                  </a:cubicBezTo>
                  <a:cubicBezTo>
                    <a:pt x="1778" y="1216"/>
                    <a:pt x="1767" y="1219"/>
                    <a:pt x="1757" y="1222"/>
                  </a:cubicBezTo>
                  <a:cubicBezTo>
                    <a:pt x="1754" y="1223"/>
                    <a:pt x="1750" y="1224"/>
                    <a:pt x="1745" y="1225"/>
                  </a:cubicBezTo>
                  <a:cubicBezTo>
                    <a:pt x="1733" y="1237"/>
                    <a:pt x="1722" y="1249"/>
                    <a:pt x="1711" y="1262"/>
                  </a:cubicBezTo>
                  <a:cubicBezTo>
                    <a:pt x="1710" y="1263"/>
                    <a:pt x="1708" y="1261"/>
                    <a:pt x="1709" y="1259"/>
                  </a:cubicBezTo>
                  <a:cubicBezTo>
                    <a:pt x="1718" y="1248"/>
                    <a:pt x="1728" y="1237"/>
                    <a:pt x="1738" y="1227"/>
                  </a:cubicBezTo>
                  <a:cubicBezTo>
                    <a:pt x="1733" y="1229"/>
                    <a:pt x="1728" y="1231"/>
                    <a:pt x="1722" y="1233"/>
                  </a:cubicBezTo>
                  <a:cubicBezTo>
                    <a:pt x="1715" y="1245"/>
                    <a:pt x="1708" y="1257"/>
                    <a:pt x="1701" y="1269"/>
                  </a:cubicBezTo>
                  <a:cubicBezTo>
                    <a:pt x="1700" y="1271"/>
                    <a:pt x="1697" y="1269"/>
                    <a:pt x="1698" y="1267"/>
                  </a:cubicBezTo>
                  <a:cubicBezTo>
                    <a:pt x="1704" y="1256"/>
                    <a:pt x="1711" y="1246"/>
                    <a:pt x="1717" y="1235"/>
                  </a:cubicBezTo>
                  <a:cubicBezTo>
                    <a:pt x="1711" y="1238"/>
                    <a:pt x="1705" y="1240"/>
                    <a:pt x="1701" y="1243"/>
                  </a:cubicBezTo>
                  <a:cubicBezTo>
                    <a:pt x="1699" y="1246"/>
                    <a:pt x="1698" y="1249"/>
                    <a:pt x="1696" y="1252"/>
                  </a:cubicBezTo>
                  <a:cubicBezTo>
                    <a:pt x="1698" y="1252"/>
                    <a:pt x="1699" y="1252"/>
                    <a:pt x="1700" y="1253"/>
                  </a:cubicBezTo>
                  <a:cubicBezTo>
                    <a:pt x="1701" y="1253"/>
                    <a:pt x="1701" y="1254"/>
                    <a:pt x="1700" y="1255"/>
                  </a:cubicBezTo>
                  <a:cubicBezTo>
                    <a:pt x="1698" y="1258"/>
                    <a:pt x="1696" y="1258"/>
                    <a:pt x="1694" y="1257"/>
                  </a:cubicBezTo>
                  <a:cubicBezTo>
                    <a:pt x="1691" y="1262"/>
                    <a:pt x="1689" y="1266"/>
                    <a:pt x="1687" y="1271"/>
                  </a:cubicBezTo>
                  <a:cubicBezTo>
                    <a:pt x="1686" y="1274"/>
                    <a:pt x="1682" y="1271"/>
                    <a:pt x="1683" y="1269"/>
                  </a:cubicBezTo>
                  <a:cubicBezTo>
                    <a:pt x="1684" y="1267"/>
                    <a:pt x="1684" y="1266"/>
                    <a:pt x="1685" y="1264"/>
                  </a:cubicBezTo>
                  <a:cubicBezTo>
                    <a:pt x="1683" y="1258"/>
                    <a:pt x="1685" y="1253"/>
                    <a:pt x="1690" y="1252"/>
                  </a:cubicBezTo>
                  <a:cubicBezTo>
                    <a:pt x="1690" y="1248"/>
                    <a:pt x="1691" y="1244"/>
                    <a:pt x="1696" y="1240"/>
                  </a:cubicBezTo>
                  <a:cubicBezTo>
                    <a:pt x="1696" y="1240"/>
                    <a:pt x="1697" y="1239"/>
                    <a:pt x="1698" y="1239"/>
                  </a:cubicBezTo>
                  <a:cubicBezTo>
                    <a:pt x="1713" y="1209"/>
                    <a:pt x="1730" y="1180"/>
                    <a:pt x="1751" y="1153"/>
                  </a:cubicBezTo>
                  <a:cubicBezTo>
                    <a:pt x="1749" y="1148"/>
                    <a:pt x="1747" y="1143"/>
                    <a:pt x="1745" y="1138"/>
                  </a:cubicBezTo>
                  <a:cubicBezTo>
                    <a:pt x="1741" y="1139"/>
                    <a:pt x="1737" y="1140"/>
                    <a:pt x="1732" y="1140"/>
                  </a:cubicBezTo>
                  <a:cubicBezTo>
                    <a:pt x="1714" y="1185"/>
                    <a:pt x="1691" y="1229"/>
                    <a:pt x="1672" y="1274"/>
                  </a:cubicBezTo>
                  <a:cubicBezTo>
                    <a:pt x="1687" y="1274"/>
                    <a:pt x="1702" y="1275"/>
                    <a:pt x="1717" y="1276"/>
                  </a:cubicBezTo>
                  <a:close/>
                  <a:moveTo>
                    <a:pt x="1686" y="1262"/>
                  </a:moveTo>
                  <a:cubicBezTo>
                    <a:pt x="1688" y="1259"/>
                    <a:pt x="1689" y="1256"/>
                    <a:pt x="1691" y="1253"/>
                  </a:cubicBezTo>
                  <a:cubicBezTo>
                    <a:pt x="1690" y="1253"/>
                    <a:pt x="1690" y="1252"/>
                    <a:pt x="1690" y="1252"/>
                  </a:cubicBezTo>
                  <a:cubicBezTo>
                    <a:pt x="1687" y="1255"/>
                    <a:pt x="1686" y="1259"/>
                    <a:pt x="1686" y="1262"/>
                  </a:cubicBezTo>
                  <a:close/>
                  <a:moveTo>
                    <a:pt x="1691" y="1251"/>
                  </a:moveTo>
                  <a:cubicBezTo>
                    <a:pt x="1692" y="1251"/>
                    <a:pt x="1692" y="1250"/>
                    <a:pt x="1692" y="1250"/>
                  </a:cubicBezTo>
                  <a:cubicBezTo>
                    <a:pt x="1692" y="1250"/>
                    <a:pt x="1691" y="1251"/>
                    <a:pt x="1690" y="1251"/>
                  </a:cubicBezTo>
                  <a:cubicBezTo>
                    <a:pt x="1691" y="1251"/>
                    <a:pt x="1691" y="1251"/>
                    <a:pt x="1691" y="1251"/>
                  </a:cubicBezTo>
                  <a:close/>
                  <a:moveTo>
                    <a:pt x="1667" y="1273"/>
                  </a:moveTo>
                  <a:cubicBezTo>
                    <a:pt x="1668" y="1269"/>
                    <a:pt x="1669" y="1267"/>
                    <a:pt x="1671" y="1263"/>
                  </a:cubicBezTo>
                  <a:cubicBezTo>
                    <a:pt x="1671" y="1263"/>
                    <a:pt x="1671" y="1263"/>
                    <a:pt x="1671" y="1263"/>
                  </a:cubicBezTo>
                  <a:cubicBezTo>
                    <a:pt x="1689" y="1222"/>
                    <a:pt x="1706" y="1179"/>
                    <a:pt x="1728" y="1141"/>
                  </a:cubicBezTo>
                  <a:cubicBezTo>
                    <a:pt x="1722" y="1142"/>
                    <a:pt x="1716" y="1143"/>
                    <a:pt x="1710" y="1143"/>
                  </a:cubicBezTo>
                  <a:cubicBezTo>
                    <a:pt x="1692" y="1186"/>
                    <a:pt x="1672" y="1229"/>
                    <a:pt x="1653" y="1273"/>
                  </a:cubicBezTo>
                  <a:cubicBezTo>
                    <a:pt x="1658" y="1273"/>
                    <a:pt x="1662" y="1273"/>
                    <a:pt x="1667" y="1273"/>
                  </a:cubicBezTo>
                  <a:close/>
                  <a:moveTo>
                    <a:pt x="1621" y="1300"/>
                  </a:moveTo>
                  <a:cubicBezTo>
                    <a:pt x="1613" y="1310"/>
                    <a:pt x="1604" y="1320"/>
                    <a:pt x="1595" y="1329"/>
                  </a:cubicBezTo>
                  <a:cubicBezTo>
                    <a:pt x="1597" y="1328"/>
                    <a:pt x="1599" y="1328"/>
                    <a:pt x="1601" y="1328"/>
                  </a:cubicBezTo>
                  <a:cubicBezTo>
                    <a:pt x="1613" y="1313"/>
                    <a:pt x="1629" y="1301"/>
                    <a:pt x="1638" y="1283"/>
                  </a:cubicBezTo>
                  <a:cubicBezTo>
                    <a:pt x="1637" y="1283"/>
                    <a:pt x="1636" y="1283"/>
                    <a:pt x="1635" y="1283"/>
                  </a:cubicBezTo>
                  <a:cubicBezTo>
                    <a:pt x="1632" y="1290"/>
                    <a:pt x="1626" y="1295"/>
                    <a:pt x="1621" y="1300"/>
                  </a:cubicBezTo>
                  <a:close/>
                  <a:moveTo>
                    <a:pt x="1631" y="1271"/>
                  </a:moveTo>
                  <a:cubicBezTo>
                    <a:pt x="1632" y="1270"/>
                    <a:pt x="1633" y="1268"/>
                    <a:pt x="1634" y="1266"/>
                  </a:cubicBezTo>
                  <a:cubicBezTo>
                    <a:pt x="1634" y="1266"/>
                    <a:pt x="1635" y="1266"/>
                    <a:pt x="1635" y="1266"/>
                  </a:cubicBezTo>
                  <a:cubicBezTo>
                    <a:pt x="1641" y="1251"/>
                    <a:pt x="1648" y="1236"/>
                    <a:pt x="1654" y="1221"/>
                  </a:cubicBezTo>
                  <a:cubicBezTo>
                    <a:pt x="1647" y="1228"/>
                    <a:pt x="1639" y="1235"/>
                    <a:pt x="1631" y="1243"/>
                  </a:cubicBezTo>
                  <a:cubicBezTo>
                    <a:pt x="1628" y="1252"/>
                    <a:pt x="1625" y="1262"/>
                    <a:pt x="1621" y="1271"/>
                  </a:cubicBezTo>
                  <a:cubicBezTo>
                    <a:pt x="1624" y="1271"/>
                    <a:pt x="1628" y="1271"/>
                    <a:pt x="1631" y="1271"/>
                  </a:cubicBezTo>
                  <a:close/>
                  <a:moveTo>
                    <a:pt x="1615" y="1270"/>
                  </a:moveTo>
                  <a:cubicBezTo>
                    <a:pt x="1617" y="1264"/>
                    <a:pt x="1619" y="1258"/>
                    <a:pt x="1622" y="1251"/>
                  </a:cubicBezTo>
                  <a:cubicBezTo>
                    <a:pt x="1621" y="1252"/>
                    <a:pt x="1621" y="1252"/>
                    <a:pt x="1621" y="1252"/>
                  </a:cubicBezTo>
                  <a:cubicBezTo>
                    <a:pt x="1619" y="1254"/>
                    <a:pt x="1617" y="1254"/>
                    <a:pt x="1615" y="1254"/>
                  </a:cubicBezTo>
                  <a:cubicBezTo>
                    <a:pt x="1609" y="1259"/>
                    <a:pt x="1603" y="1263"/>
                    <a:pt x="1597" y="1268"/>
                  </a:cubicBezTo>
                  <a:cubicBezTo>
                    <a:pt x="1603" y="1269"/>
                    <a:pt x="1609" y="1269"/>
                    <a:pt x="1615" y="1270"/>
                  </a:cubicBezTo>
                  <a:close/>
                  <a:moveTo>
                    <a:pt x="1564" y="1266"/>
                  </a:moveTo>
                  <a:cubicBezTo>
                    <a:pt x="1570" y="1259"/>
                    <a:pt x="1578" y="1253"/>
                    <a:pt x="1585" y="1248"/>
                  </a:cubicBezTo>
                  <a:cubicBezTo>
                    <a:pt x="1591" y="1243"/>
                    <a:pt x="1596" y="1238"/>
                    <a:pt x="1602" y="1233"/>
                  </a:cubicBezTo>
                  <a:cubicBezTo>
                    <a:pt x="1601" y="1230"/>
                    <a:pt x="1599" y="1226"/>
                    <a:pt x="1598" y="1223"/>
                  </a:cubicBezTo>
                  <a:cubicBezTo>
                    <a:pt x="1583" y="1236"/>
                    <a:pt x="1569" y="1252"/>
                    <a:pt x="1553" y="1264"/>
                  </a:cubicBezTo>
                  <a:cubicBezTo>
                    <a:pt x="1552" y="1264"/>
                    <a:pt x="1552" y="1264"/>
                    <a:pt x="1551" y="1264"/>
                  </a:cubicBezTo>
                  <a:cubicBezTo>
                    <a:pt x="1552" y="1265"/>
                    <a:pt x="1552" y="1265"/>
                    <a:pt x="1553" y="1266"/>
                  </a:cubicBezTo>
                  <a:cubicBezTo>
                    <a:pt x="1557" y="1266"/>
                    <a:pt x="1560" y="1266"/>
                    <a:pt x="1564" y="1266"/>
                  </a:cubicBezTo>
                  <a:close/>
                  <a:moveTo>
                    <a:pt x="1521" y="1303"/>
                  </a:moveTo>
                  <a:cubicBezTo>
                    <a:pt x="1521" y="1303"/>
                    <a:pt x="1521" y="1303"/>
                    <a:pt x="1521" y="1303"/>
                  </a:cubicBezTo>
                  <a:cubicBezTo>
                    <a:pt x="1521" y="1303"/>
                    <a:pt x="1521" y="1303"/>
                    <a:pt x="1521" y="1303"/>
                  </a:cubicBezTo>
                  <a:cubicBezTo>
                    <a:pt x="1521" y="1303"/>
                    <a:pt x="1521" y="1303"/>
                    <a:pt x="1521" y="1303"/>
                  </a:cubicBezTo>
                  <a:close/>
                  <a:moveTo>
                    <a:pt x="1340" y="1268"/>
                  </a:moveTo>
                  <a:cubicBezTo>
                    <a:pt x="1361" y="1269"/>
                    <a:pt x="1381" y="1265"/>
                    <a:pt x="1402" y="1267"/>
                  </a:cubicBezTo>
                  <a:cubicBezTo>
                    <a:pt x="1418" y="1269"/>
                    <a:pt x="1433" y="1278"/>
                    <a:pt x="1448" y="1285"/>
                  </a:cubicBezTo>
                  <a:cubicBezTo>
                    <a:pt x="1453" y="1288"/>
                    <a:pt x="1459" y="1291"/>
                    <a:pt x="1464" y="1293"/>
                  </a:cubicBezTo>
                  <a:cubicBezTo>
                    <a:pt x="1467" y="1295"/>
                    <a:pt x="1470" y="1296"/>
                    <a:pt x="1473" y="1296"/>
                  </a:cubicBezTo>
                  <a:cubicBezTo>
                    <a:pt x="1478" y="1296"/>
                    <a:pt x="1478" y="1296"/>
                    <a:pt x="1472" y="1295"/>
                  </a:cubicBezTo>
                  <a:cubicBezTo>
                    <a:pt x="1465" y="1288"/>
                    <a:pt x="1458" y="1281"/>
                    <a:pt x="1452" y="1273"/>
                  </a:cubicBezTo>
                  <a:cubicBezTo>
                    <a:pt x="1452" y="1273"/>
                    <a:pt x="1452" y="1273"/>
                    <a:pt x="1452" y="1272"/>
                  </a:cubicBezTo>
                  <a:cubicBezTo>
                    <a:pt x="1450" y="1270"/>
                    <a:pt x="1448" y="1269"/>
                    <a:pt x="1446" y="1267"/>
                  </a:cubicBezTo>
                  <a:cubicBezTo>
                    <a:pt x="1446" y="1266"/>
                    <a:pt x="1446" y="1266"/>
                    <a:pt x="1447" y="1266"/>
                  </a:cubicBezTo>
                  <a:cubicBezTo>
                    <a:pt x="1461" y="1273"/>
                    <a:pt x="1474" y="1281"/>
                    <a:pt x="1488" y="1289"/>
                  </a:cubicBezTo>
                  <a:cubicBezTo>
                    <a:pt x="1495" y="1293"/>
                    <a:pt x="1501" y="1297"/>
                    <a:pt x="1508" y="1300"/>
                  </a:cubicBezTo>
                  <a:cubicBezTo>
                    <a:pt x="1510" y="1300"/>
                    <a:pt x="1519" y="1303"/>
                    <a:pt x="1521" y="1303"/>
                  </a:cubicBezTo>
                  <a:cubicBezTo>
                    <a:pt x="1520" y="1303"/>
                    <a:pt x="1520" y="1300"/>
                    <a:pt x="1519" y="1299"/>
                  </a:cubicBezTo>
                  <a:cubicBezTo>
                    <a:pt x="1517" y="1297"/>
                    <a:pt x="1515" y="1294"/>
                    <a:pt x="1513" y="1292"/>
                  </a:cubicBezTo>
                  <a:cubicBezTo>
                    <a:pt x="1509" y="1288"/>
                    <a:pt x="1505" y="1284"/>
                    <a:pt x="1501" y="1280"/>
                  </a:cubicBezTo>
                  <a:cubicBezTo>
                    <a:pt x="1492" y="1272"/>
                    <a:pt x="1483" y="1265"/>
                    <a:pt x="1475" y="1256"/>
                  </a:cubicBezTo>
                  <a:cubicBezTo>
                    <a:pt x="1474" y="1255"/>
                    <a:pt x="1475" y="1254"/>
                    <a:pt x="1476" y="1255"/>
                  </a:cubicBezTo>
                  <a:cubicBezTo>
                    <a:pt x="1491" y="1262"/>
                    <a:pt x="1506" y="1273"/>
                    <a:pt x="1519" y="1283"/>
                  </a:cubicBezTo>
                  <a:cubicBezTo>
                    <a:pt x="1524" y="1286"/>
                    <a:pt x="1532" y="1293"/>
                    <a:pt x="1534" y="1300"/>
                  </a:cubicBezTo>
                  <a:cubicBezTo>
                    <a:pt x="1536" y="1300"/>
                    <a:pt x="1537" y="1299"/>
                    <a:pt x="1539" y="1299"/>
                  </a:cubicBezTo>
                  <a:cubicBezTo>
                    <a:pt x="1538" y="1297"/>
                    <a:pt x="1536" y="1293"/>
                    <a:pt x="1535" y="1292"/>
                  </a:cubicBezTo>
                  <a:cubicBezTo>
                    <a:pt x="1532" y="1287"/>
                    <a:pt x="1529" y="1282"/>
                    <a:pt x="1526" y="1278"/>
                  </a:cubicBezTo>
                  <a:cubicBezTo>
                    <a:pt x="1517" y="1266"/>
                    <a:pt x="1508" y="1255"/>
                    <a:pt x="1499" y="1244"/>
                  </a:cubicBezTo>
                  <a:cubicBezTo>
                    <a:pt x="1498" y="1243"/>
                    <a:pt x="1499" y="1242"/>
                    <a:pt x="1500" y="1243"/>
                  </a:cubicBezTo>
                  <a:cubicBezTo>
                    <a:pt x="1508" y="1250"/>
                    <a:pt x="1517" y="1257"/>
                    <a:pt x="1526" y="1265"/>
                  </a:cubicBezTo>
                  <a:cubicBezTo>
                    <a:pt x="1527" y="1263"/>
                    <a:pt x="1528" y="1262"/>
                    <a:pt x="1529" y="1261"/>
                  </a:cubicBezTo>
                  <a:cubicBezTo>
                    <a:pt x="1524" y="1256"/>
                    <a:pt x="1519" y="1251"/>
                    <a:pt x="1518" y="1250"/>
                  </a:cubicBezTo>
                  <a:cubicBezTo>
                    <a:pt x="1515" y="1247"/>
                    <a:pt x="1512" y="1244"/>
                    <a:pt x="1510" y="1241"/>
                  </a:cubicBezTo>
                  <a:cubicBezTo>
                    <a:pt x="1510" y="1241"/>
                    <a:pt x="1510" y="1241"/>
                    <a:pt x="1510" y="1241"/>
                  </a:cubicBezTo>
                  <a:cubicBezTo>
                    <a:pt x="1508" y="1243"/>
                    <a:pt x="1505" y="1240"/>
                    <a:pt x="1506" y="1238"/>
                  </a:cubicBezTo>
                  <a:cubicBezTo>
                    <a:pt x="1507" y="1238"/>
                    <a:pt x="1507" y="1238"/>
                    <a:pt x="1507" y="1238"/>
                  </a:cubicBezTo>
                  <a:cubicBezTo>
                    <a:pt x="1506" y="1237"/>
                    <a:pt x="1505" y="1236"/>
                    <a:pt x="1504" y="1235"/>
                  </a:cubicBezTo>
                  <a:cubicBezTo>
                    <a:pt x="1501" y="1238"/>
                    <a:pt x="1498" y="1242"/>
                    <a:pt x="1494" y="1245"/>
                  </a:cubicBezTo>
                  <a:cubicBezTo>
                    <a:pt x="1493" y="1247"/>
                    <a:pt x="1489" y="1244"/>
                    <a:pt x="1491" y="1242"/>
                  </a:cubicBezTo>
                  <a:cubicBezTo>
                    <a:pt x="1493" y="1238"/>
                    <a:pt x="1496" y="1234"/>
                    <a:pt x="1499" y="1231"/>
                  </a:cubicBezTo>
                  <a:cubicBezTo>
                    <a:pt x="1495" y="1228"/>
                    <a:pt x="1491" y="1225"/>
                    <a:pt x="1487" y="1223"/>
                  </a:cubicBezTo>
                  <a:cubicBezTo>
                    <a:pt x="1484" y="1228"/>
                    <a:pt x="1480" y="1233"/>
                    <a:pt x="1476" y="1238"/>
                  </a:cubicBezTo>
                  <a:cubicBezTo>
                    <a:pt x="1475" y="1239"/>
                    <a:pt x="1473" y="1238"/>
                    <a:pt x="1473" y="1236"/>
                  </a:cubicBezTo>
                  <a:cubicBezTo>
                    <a:pt x="1476" y="1231"/>
                    <a:pt x="1478" y="1226"/>
                    <a:pt x="1481" y="1221"/>
                  </a:cubicBezTo>
                  <a:cubicBezTo>
                    <a:pt x="1479" y="1221"/>
                    <a:pt x="1477" y="1220"/>
                    <a:pt x="1474" y="1220"/>
                  </a:cubicBezTo>
                  <a:cubicBezTo>
                    <a:pt x="1473" y="1222"/>
                    <a:pt x="1472" y="1224"/>
                    <a:pt x="1471" y="1225"/>
                  </a:cubicBezTo>
                  <a:cubicBezTo>
                    <a:pt x="1469" y="1228"/>
                    <a:pt x="1466" y="1226"/>
                    <a:pt x="1467" y="1223"/>
                  </a:cubicBezTo>
                  <a:cubicBezTo>
                    <a:pt x="1467" y="1222"/>
                    <a:pt x="1468" y="1221"/>
                    <a:pt x="1468" y="1220"/>
                  </a:cubicBezTo>
                  <a:cubicBezTo>
                    <a:pt x="1467" y="1220"/>
                    <a:pt x="1466" y="1219"/>
                    <a:pt x="1465" y="1220"/>
                  </a:cubicBezTo>
                  <a:cubicBezTo>
                    <a:pt x="1461" y="1220"/>
                    <a:pt x="1456" y="1220"/>
                    <a:pt x="1451" y="1221"/>
                  </a:cubicBezTo>
                  <a:cubicBezTo>
                    <a:pt x="1447" y="1224"/>
                    <a:pt x="1442" y="1226"/>
                    <a:pt x="1437" y="1227"/>
                  </a:cubicBezTo>
                  <a:cubicBezTo>
                    <a:pt x="1433" y="1227"/>
                    <a:pt x="1432" y="1224"/>
                    <a:pt x="1434" y="1222"/>
                  </a:cubicBezTo>
                  <a:cubicBezTo>
                    <a:pt x="1426" y="1222"/>
                    <a:pt x="1419" y="1220"/>
                    <a:pt x="1416" y="1214"/>
                  </a:cubicBezTo>
                  <a:cubicBezTo>
                    <a:pt x="1388" y="1219"/>
                    <a:pt x="1361" y="1234"/>
                    <a:pt x="1336" y="1244"/>
                  </a:cubicBezTo>
                  <a:cubicBezTo>
                    <a:pt x="1335" y="1245"/>
                    <a:pt x="1333" y="1243"/>
                    <a:pt x="1335" y="1242"/>
                  </a:cubicBezTo>
                  <a:cubicBezTo>
                    <a:pt x="1358" y="1229"/>
                    <a:pt x="1388" y="1216"/>
                    <a:pt x="1415" y="1212"/>
                  </a:cubicBezTo>
                  <a:cubicBezTo>
                    <a:pt x="1415" y="1211"/>
                    <a:pt x="1415" y="1210"/>
                    <a:pt x="1415" y="1209"/>
                  </a:cubicBezTo>
                  <a:cubicBezTo>
                    <a:pt x="1395" y="1213"/>
                    <a:pt x="1375" y="1213"/>
                    <a:pt x="1356" y="1215"/>
                  </a:cubicBezTo>
                  <a:cubicBezTo>
                    <a:pt x="1347" y="1223"/>
                    <a:pt x="1335" y="1233"/>
                    <a:pt x="1328" y="1244"/>
                  </a:cubicBezTo>
                  <a:cubicBezTo>
                    <a:pt x="1327" y="1250"/>
                    <a:pt x="1325" y="1255"/>
                    <a:pt x="1324" y="1260"/>
                  </a:cubicBezTo>
                  <a:cubicBezTo>
                    <a:pt x="1327" y="1268"/>
                    <a:pt x="1332" y="1270"/>
                    <a:pt x="1340" y="1268"/>
                  </a:cubicBezTo>
                  <a:close/>
                  <a:moveTo>
                    <a:pt x="200" y="1270"/>
                  </a:moveTo>
                  <a:cubicBezTo>
                    <a:pt x="201" y="1275"/>
                    <a:pt x="202" y="1280"/>
                    <a:pt x="203" y="1285"/>
                  </a:cubicBezTo>
                  <a:cubicBezTo>
                    <a:pt x="205" y="1271"/>
                    <a:pt x="205" y="1256"/>
                    <a:pt x="205" y="1241"/>
                  </a:cubicBezTo>
                  <a:cubicBezTo>
                    <a:pt x="204" y="1241"/>
                    <a:pt x="204" y="1241"/>
                    <a:pt x="203" y="1241"/>
                  </a:cubicBezTo>
                  <a:cubicBezTo>
                    <a:pt x="202" y="1247"/>
                    <a:pt x="201" y="1254"/>
                    <a:pt x="199" y="1260"/>
                  </a:cubicBezTo>
                  <a:cubicBezTo>
                    <a:pt x="199" y="1260"/>
                    <a:pt x="199" y="1261"/>
                    <a:pt x="198" y="1261"/>
                  </a:cubicBezTo>
                  <a:cubicBezTo>
                    <a:pt x="199" y="1264"/>
                    <a:pt x="200" y="1267"/>
                    <a:pt x="200" y="1270"/>
                  </a:cubicBezTo>
                  <a:close/>
                  <a:moveTo>
                    <a:pt x="208" y="1338"/>
                  </a:moveTo>
                  <a:cubicBezTo>
                    <a:pt x="208" y="1339"/>
                    <a:pt x="208" y="1340"/>
                    <a:pt x="208" y="1340"/>
                  </a:cubicBezTo>
                  <a:cubicBezTo>
                    <a:pt x="208" y="1341"/>
                    <a:pt x="208" y="1341"/>
                    <a:pt x="208" y="1341"/>
                  </a:cubicBezTo>
                  <a:cubicBezTo>
                    <a:pt x="209" y="1339"/>
                    <a:pt x="210" y="1338"/>
                    <a:pt x="211" y="1336"/>
                  </a:cubicBezTo>
                  <a:cubicBezTo>
                    <a:pt x="210" y="1337"/>
                    <a:pt x="209" y="1338"/>
                    <a:pt x="208" y="1338"/>
                  </a:cubicBezTo>
                  <a:close/>
                  <a:moveTo>
                    <a:pt x="232" y="1287"/>
                  </a:moveTo>
                  <a:cubicBezTo>
                    <a:pt x="233" y="1285"/>
                    <a:pt x="234" y="1283"/>
                    <a:pt x="234" y="1281"/>
                  </a:cubicBezTo>
                  <a:cubicBezTo>
                    <a:pt x="234" y="1280"/>
                    <a:pt x="234" y="1280"/>
                    <a:pt x="233" y="1279"/>
                  </a:cubicBezTo>
                  <a:cubicBezTo>
                    <a:pt x="233" y="1282"/>
                    <a:pt x="232" y="1285"/>
                    <a:pt x="232" y="1287"/>
                  </a:cubicBezTo>
                  <a:close/>
                  <a:moveTo>
                    <a:pt x="228" y="1262"/>
                  </a:moveTo>
                  <a:cubicBezTo>
                    <a:pt x="230" y="1257"/>
                    <a:pt x="232" y="1252"/>
                    <a:pt x="234" y="1247"/>
                  </a:cubicBezTo>
                  <a:cubicBezTo>
                    <a:pt x="229" y="1252"/>
                    <a:pt x="227" y="1257"/>
                    <a:pt x="228" y="1262"/>
                  </a:cubicBezTo>
                  <a:close/>
                  <a:moveTo>
                    <a:pt x="243" y="1241"/>
                  </a:moveTo>
                  <a:cubicBezTo>
                    <a:pt x="239" y="1250"/>
                    <a:pt x="236" y="1262"/>
                    <a:pt x="234" y="1274"/>
                  </a:cubicBezTo>
                  <a:cubicBezTo>
                    <a:pt x="234" y="1274"/>
                    <a:pt x="235" y="1275"/>
                    <a:pt x="235" y="1275"/>
                  </a:cubicBezTo>
                  <a:cubicBezTo>
                    <a:pt x="235" y="1276"/>
                    <a:pt x="236" y="1276"/>
                    <a:pt x="236" y="1277"/>
                  </a:cubicBezTo>
                  <a:cubicBezTo>
                    <a:pt x="241" y="1264"/>
                    <a:pt x="245" y="1251"/>
                    <a:pt x="243" y="1241"/>
                  </a:cubicBezTo>
                  <a:close/>
                  <a:moveTo>
                    <a:pt x="235" y="1295"/>
                  </a:moveTo>
                  <a:cubicBezTo>
                    <a:pt x="228" y="1313"/>
                    <a:pt x="220" y="1330"/>
                    <a:pt x="212" y="1347"/>
                  </a:cubicBezTo>
                  <a:cubicBezTo>
                    <a:pt x="224" y="1329"/>
                    <a:pt x="234" y="1311"/>
                    <a:pt x="240" y="1289"/>
                  </a:cubicBezTo>
                  <a:cubicBezTo>
                    <a:pt x="239" y="1288"/>
                    <a:pt x="239" y="1287"/>
                    <a:pt x="238" y="1287"/>
                  </a:cubicBezTo>
                  <a:cubicBezTo>
                    <a:pt x="237" y="1290"/>
                    <a:pt x="236" y="1292"/>
                    <a:pt x="235" y="1295"/>
                  </a:cubicBezTo>
                  <a:close/>
                  <a:moveTo>
                    <a:pt x="255" y="1310"/>
                  </a:moveTo>
                  <a:cubicBezTo>
                    <a:pt x="248" y="1325"/>
                    <a:pt x="242" y="1342"/>
                    <a:pt x="234" y="1357"/>
                  </a:cubicBezTo>
                  <a:cubicBezTo>
                    <a:pt x="238" y="1357"/>
                    <a:pt x="239" y="1364"/>
                    <a:pt x="235" y="1365"/>
                  </a:cubicBezTo>
                  <a:cubicBezTo>
                    <a:pt x="234" y="1365"/>
                    <a:pt x="234" y="1365"/>
                    <a:pt x="234" y="1365"/>
                  </a:cubicBezTo>
                  <a:cubicBezTo>
                    <a:pt x="236" y="1366"/>
                    <a:pt x="237" y="1367"/>
                    <a:pt x="237" y="1369"/>
                  </a:cubicBezTo>
                  <a:cubicBezTo>
                    <a:pt x="239" y="1364"/>
                    <a:pt x="242" y="1360"/>
                    <a:pt x="244" y="1355"/>
                  </a:cubicBezTo>
                  <a:cubicBezTo>
                    <a:pt x="249" y="1343"/>
                    <a:pt x="254" y="1330"/>
                    <a:pt x="260" y="1318"/>
                  </a:cubicBezTo>
                  <a:cubicBezTo>
                    <a:pt x="260" y="1317"/>
                    <a:pt x="262" y="1318"/>
                    <a:pt x="262" y="1319"/>
                  </a:cubicBezTo>
                  <a:cubicBezTo>
                    <a:pt x="257" y="1340"/>
                    <a:pt x="246" y="1367"/>
                    <a:pt x="234" y="1386"/>
                  </a:cubicBezTo>
                  <a:cubicBezTo>
                    <a:pt x="237" y="1387"/>
                    <a:pt x="243" y="1388"/>
                    <a:pt x="248" y="1389"/>
                  </a:cubicBezTo>
                  <a:cubicBezTo>
                    <a:pt x="250" y="1385"/>
                    <a:pt x="253" y="1378"/>
                    <a:pt x="253" y="1377"/>
                  </a:cubicBezTo>
                  <a:cubicBezTo>
                    <a:pt x="260" y="1361"/>
                    <a:pt x="260" y="1361"/>
                    <a:pt x="260" y="1361"/>
                  </a:cubicBezTo>
                  <a:cubicBezTo>
                    <a:pt x="265" y="1352"/>
                    <a:pt x="269" y="1342"/>
                    <a:pt x="274" y="1332"/>
                  </a:cubicBezTo>
                  <a:cubicBezTo>
                    <a:pt x="268" y="1325"/>
                    <a:pt x="262" y="1318"/>
                    <a:pt x="255" y="1310"/>
                  </a:cubicBezTo>
                  <a:close/>
                  <a:moveTo>
                    <a:pt x="219" y="1369"/>
                  </a:moveTo>
                  <a:cubicBezTo>
                    <a:pt x="220" y="1369"/>
                    <a:pt x="220" y="1369"/>
                    <a:pt x="221" y="1369"/>
                  </a:cubicBezTo>
                  <a:cubicBezTo>
                    <a:pt x="221" y="1368"/>
                    <a:pt x="221" y="1368"/>
                    <a:pt x="221" y="1368"/>
                  </a:cubicBezTo>
                  <a:cubicBezTo>
                    <a:pt x="221" y="1368"/>
                    <a:pt x="220" y="1368"/>
                    <a:pt x="219" y="1368"/>
                  </a:cubicBezTo>
                  <a:cubicBezTo>
                    <a:pt x="219" y="1369"/>
                    <a:pt x="219" y="1369"/>
                    <a:pt x="219" y="1369"/>
                  </a:cubicBezTo>
                  <a:close/>
                  <a:moveTo>
                    <a:pt x="231" y="1382"/>
                  </a:moveTo>
                  <a:cubicBezTo>
                    <a:pt x="230" y="1383"/>
                    <a:pt x="230" y="1383"/>
                    <a:pt x="230" y="1383"/>
                  </a:cubicBezTo>
                  <a:cubicBezTo>
                    <a:pt x="232" y="1381"/>
                    <a:pt x="233" y="1378"/>
                    <a:pt x="234" y="1375"/>
                  </a:cubicBezTo>
                  <a:cubicBezTo>
                    <a:pt x="233" y="1376"/>
                    <a:pt x="231" y="1377"/>
                    <a:pt x="229" y="1378"/>
                  </a:cubicBezTo>
                  <a:cubicBezTo>
                    <a:pt x="231" y="1378"/>
                    <a:pt x="231" y="1380"/>
                    <a:pt x="231" y="1382"/>
                  </a:cubicBezTo>
                  <a:close/>
                  <a:moveTo>
                    <a:pt x="282" y="1341"/>
                  </a:moveTo>
                  <a:cubicBezTo>
                    <a:pt x="280" y="1339"/>
                    <a:pt x="278" y="1337"/>
                    <a:pt x="277" y="1335"/>
                  </a:cubicBezTo>
                  <a:cubicBezTo>
                    <a:pt x="272" y="1347"/>
                    <a:pt x="266" y="1358"/>
                    <a:pt x="261" y="1370"/>
                  </a:cubicBezTo>
                  <a:cubicBezTo>
                    <a:pt x="259" y="1374"/>
                    <a:pt x="257" y="1383"/>
                    <a:pt x="253" y="1389"/>
                  </a:cubicBezTo>
                  <a:cubicBezTo>
                    <a:pt x="255" y="1390"/>
                    <a:pt x="257" y="1390"/>
                    <a:pt x="259" y="1390"/>
                  </a:cubicBezTo>
                  <a:cubicBezTo>
                    <a:pt x="260" y="1388"/>
                    <a:pt x="261" y="1387"/>
                    <a:pt x="262" y="1385"/>
                  </a:cubicBezTo>
                  <a:cubicBezTo>
                    <a:pt x="262" y="1385"/>
                    <a:pt x="263" y="1385"/>
                    <a:pt x="263" y="1386"/>
                  </a:cubicBezTo>
                  <a:cubicBezTo>
                    <a:pt x="270" y="1372"/>
                    <a:pt x="278" y="1358"/>
                    <a:pt x="287" y="1346"/>
                  </a:cubicBezTo>
                  <a:cubicBezTo>
                    <a:pt x="285" y="1344"/>
                    <a:pt x="283" y="1342"/>
                    <a:pt x="282" y="1341"/>
                  </a:cubicBezTo>
                  <a:close/>
                  <a:moveTo>
                    <a:pt x="353" y="1398"/>
                  </a:moveTo>
                  <a:cubicBezTo>
                    <a:pt x="353" y="1398"/>
                    <a:pt x="354" y="1397"/>
                    <a:pt x="354" y="1397"/>
                  </a:cubicBezTo>
                  <a:cubicBezTo>
                    <a:pt x="356" y="1396"/>
                    <a:pt x="357" y="1393"/>
                    <a:pt x="358" y="1391"/>
                  </a:cubicBezTo>
                  <a:cubicBezTo>
                    <a:pt x="360" y="1389"/>
                    <a:pt x="362" y="1387"/>
                    <a:pt x="364" y="1386"/>
                  </a:cubicBezTo>
                  <a:cubicBezTo>
                    <a:pt x="366" y="1385"/>
                    <a:pt x="367" y="1384"/>
                    <a:pt x="369" y="1383"/>
                  </a:cubicBezTo>
                  <a:cubicBezTo>
                    <a:pt x="369" y="1383"/>
                    <a:pt x="369" y="1383"/>
                    <a:pt x="369" y="1382"/>
                  </a:cubicBezTo>
                  <a:cubicBezTo>
                    <a:pt x="369" y="1381"/>
                    <a:pt x="369" y="1380"/>
                    <a:pt x="368" y="1378"/>
                  </a:cubicBezTo>
                  <a:cubicBezTo>
                    <a:pt x="368" y="1377"/>
                    <a:pt x="369" y="1375"/>
                    <a:pt x="370" y="1375"/>
                  </a:cubicBezTo>
                  <a:cubicBezTo>
                    <a:pt x="370" y="1374"/>
                    <a:pt x="370" y="1374"/>
                    <a:pt x="370" y="1374"/>
                  </a:cubicBezTo>
                  <a:cubicBezTo>
                    <a:pt x="377" y="1363"/>
                    <a:pt x="392" y="1361"/>
                    <a:pt x="404" y="1356"/>
                  </a:cubicBezTo>
                  <a:cubicBezTo>
                    <a:pt x="413" y="1353"/>
                    <a:pt x="421" y="1350"/>
                    <a:pt x="429" y="1348"/>
                  </a:cubicBezTo>
                  <a:cubicBezTo>
                    <a:pt x="429" y="1348"/>
                    <a:pt x="429" y="1348"/>
                    <a:pt x="430" y="1347"/>
                  </a:cubicBezTo>
                  <a:cubicBezTo>
                    <a:pt x="430" y="1347"/>
                    <a:pt x="430" y="1347"/>
                    <a:pt x="430" y="1347"/>
                  </a:cubicBezTo>
                  <a:cubicBezTo>
                    <a:pt x="428" y="1345"/>
                    <a:pt x="427" y="1342"/>
                    <a:pt x="425" y="1339"/>
                  </a:cubicBezTo>
                  <a:cubicBezTo>
                    <a:pt x="414" y="1329"/>
                    <a:pt x="403" y="1319"/>
                    <a:pt x="393" y="1307"/>
                  </a:cubicBezTo>
                  <a:cubicBezTo>
                    <a:pt x="375" y="1337"/>
                    <a:pt x="355" y="1365"/>
                    <a:pt x="339" y="1397"/>
                  </a:cubicBezTo>
                  <a:cubicBezTo>
                    <a:pt x="343" y="1398"/>
                    <a:pt x="348" y="1398"/>
                    <a:pt x="353" y="1398"/>
                  </a:cubicBezTo>
                  <a:cubicBezTo>
                    <a:pt x="353" y="1398"/>
                    <a:pt x="353" y="1398"/>
                    <a:pt x="353" y="1398"/>
                  </a:cubicBezTo>
                  <a:close/>
                  <a:moveTo>
                    <a:pt x="416" y="1204"/>
                  </a:moveTo>
                  <a:cubicBezTo>
                    <a:pt x="424" y="1165"/>
                    <a:pt x="431" y="1126"/>
                    <a:pt x="437" y="1087"/>
                  </a:cubicBezTo>
                  <a:cubicBezTo>
                    <a:pt x="440" y="1066"/>
                    <a:pt x="443" y="1046"/>
                    <a:pt x="445" y="1025"/>
                  </a:cubicBezTo>
                  <a:cubicBezTo>
                    <a:pt x="446" y="1019"/>
                    <a:pt x="447" y="1010"/>
                    <a:pt x="446" y="1001"/>
                  </a:cubicBezTo>
                  <a:cubicBezTo>
                    <a:pt x="438" y="1097"/>
                    <a:pt x="421" y="1193"/>
                    <a:pt x="388" y="1283"/>
                  </a:cubicBezTo>
                  <a:cubicBezTo>
                    <a:pt x="388" y="1283"/>
                    <a:pt x="388" y="1283"/>
                    <a:pt x="388" y="1283"/>
                  </a:cubicBezTo>
                  <a:cubicBezTo>
                    <a:pt x="393" y="1275"/>
                    <a:pt x="398" y="1267"/>
                    <a:pt x="402" y="1258"/>
                  </a:cubicBezTo>
                  <a:cubicBezTo>
                    <a:pt x="410" y="1241"/>
                    <a:pt x="412" y="1222"/>
                    <a:pt x="416" y="1204"/>
                  </a:cubicBezTo>
                  <a:close/>
                  <a:moveTo>
                    <a:pt x="424" y="957"/>
                  </a:moveTo>
                  <a:cubicBezTo>
                    <a:pt x="408" y="969"/>
                    <a:pt x="395" y="982"/>
                    <a:pt x="386" y="1001"/>
                  </a:cubicBezTo>
                  <a:cubicBezTo>
                    <a:pt x="381" y="1011"/>
                    <a:pt x="378" y="1019"/>
                    <a:pt x="373" y="1025"/>
                  </a:cubicBezTo>
                  <a:cubicBezTo>
                    <a:pt x="380" y="1045"/>
                    <a:pt x="376" y="1072"/>
                    <a:pt x="372" y="1093"/>
                  </a:cubicBezTo>
                  <a:cubicBezTo>
                    <a:pt x="377" y="1131"/>
                    <a:pt x="371" y="1172"/>
                    <a:pt x="360" y="1209"/>
                  </a:cubicBezTo>
                  <a:cubicBezTo>
                    <a:pt x="357" y="1252"/>
                    <a:pt x="354" y="1294"/>
                    <a:pt x="350" y="1336"/>
                  </a:cubicBezTo>
                  <a:cubicBezTo>
                    <a:pt x="350" y="1339"/>
                    <a:pt x="350" y="1341"/>
                    <a:pt x="349" y="1345"/>
                  </a:cubicBezTo>
                  <a:cubicBezTo>
                    <a:pt x="369" y="1294"/>
                    <a:pt x="388" y="1244"/>
                    <a:pt x="404" y="1192"/>
                  </a:cubicBezTo>
                  <a:cubicBezTo>
                    <a:pt x="426" y="1124"/>
                    <a:pt x="431" y="1049"/>
                    <a:pt x="443" y="979"/>
                  </a:cubicBezTo>
                  <a:cubicBezTo>
                    <a:pt x="440" y="970"/>
                    <a:pt x="436" y="963"/>
                    <a:pt x="429" y="961"/>
                  </a:cubicBezTo>
                  <a:cubicBezTo>
                    <a:pt x="427" y="960"/>
                    <a:pt x="425" y="959"/>
                    <a:pt x="424" y="957"/>
                  </a:cubicBezTo>
                  <a:close/>
                  <a:moveTo>
                    <a:pt x="209" y="901"/>
                  </a:moveTo>
                  <a:cubicBezTo>
                    <a:pt x="209" y="901"/>
                    <a:pt x="209" y="901"/>
                    <a:pt x="209" y="901"/>
                  </a:cubicBezTo>
                  <a:cubicBezTo>
                    <a:pt x="203" y="889"/>
                    <a:pt x="195" y="878"/>
                    <a:pt x="186" y="867"/>
                  </a:cubicBezTo>
                  <a:cubicBezTo>
                    <a:pt x="189" y="873"/>
                    <a:pt x="191" y="879"/>
                    <a:pt x="194" y="885"/>
                  </a:cubicBezTo>
                  <a:cubicBezTo>
                    <a:pt x="195" y="885"/>
                    <a:pt x="194" y="886"/>
                    <a:pt x="194" y="887"/>
                  </a:cubicBezTo>
                  <a:cubicBezTo>
                    <a:pt x="199" y="893"/>
                    <a:pt x="203" y="899"/>
                    <a:pt x="208" y="905"/>
                  </a:cubicBezTo>
                  <a:cubicBezTo>
                    <a:pt x="208" y="904"/>
                    <a:pt x="209" y="903"/>
                    <a:pt x="209" y="901"/>
                  </a:cubicBezTo>
                  <a:close/>
                  <a:moveTo>
                    <a:pt x="170" y="869"/>
                  </a:moveTo>
                  <a:cubicBezTo>
                    <a:pt x="171" y="870"/>
                    <a:pt x="172" y="871"/>
                    <a:pt x="173" y="872"/>
                  </a:cubicBezTo>
                  <a:cubicBezTo>
                    <a:pt x="174" y="873"/>
                    <a:pt x="176" y="875"/>
                    <a:pt x="177" y="876"/>
                  </a:cubicBezTo>
                  <a:cubicBezTo>
                    <a:pt x="178" y="876"/>
                    <a:pt x="178" y="877"/>
                    <a:pt x="179" y="877"/>
                  </a:cubicBezTo>
                  <a:cubicBezTo>
                    <a:pt x="175" y="867"/>
                    <a:pt x="170" y="858"/>
                    <a:pt x="165" y="848"/>
                  </a:cubicBezTo>
                  <a:cubicBezTo>
                    <a:pt x="163" y="844"/>
                    <a:pt x="168" y="841"/>
                    <a:pt x="171" y="844"/>
                  </a:cubicBezTo>
                  <a:cubicBezTo>
                    <a:pt x="171" y="844"/>
                    <a:pt x="171" y="844"/>
                    <a:pt x="171" y="844"/>
                  </a:cubicBezTo>
                  <a:cubicBezTo>
                    <a:pt x="170" y="841"/>
                    <a:pt x="169" y="839"/>
                    <a:pt x="168" y="836"/>
                  </a:cubicBezTo>
                  <a:cubicBezTo>
                    <a:pt x="159" y="814"/>
                    <a:pt x="151" y="792"/>
                    <a:pt x="145" y="770"/>
                  </a:cubicBezTo>
                  <a:cubicBezTo>
                    <a:pt x="144" y="766"/>
                    <a:pt x="143" y="763"/>
                    <a:pt x="142" y="759"/>
                  </a:cubicBezTo>
                  <a:cubicBezTo>
                    <a:pt x="142" y="777"/>
                    <a:pt x="144" y="794"/>
                    <a:pt x="147" y="811"/>
                  </a:cubicBezTo>
                  <a:cubicBezTo>
                    <a:pt x="148" y="820"/>
                    <a:pt x="151" y="832"/>
                    <a:pt x="155" y="842"/>
                  </a:cubicBezTo>
                  <a:cubicBezTo>
                    <a:pt x="160" y="851"/>
                    <a:pt x="166" y="859"/>
                    <a:pt x="170" y="869"/>
                  </a:cubicBezTo>
                  <a:close/>
                  <a:moveTo>
                    <a:pt x="208" y="921"/>
                  </a:moveTo>
                  <a:cubicBezTo>
                    <a:pt x="224" y="948"/>
                    <a:pt x="239" y="975"/>
                    <a:pt x="255" y="1002"/>
                  </a:cubicBezTo>
                  <a:cubicBezTo>
                    <a:pt x="273" y="1033"/>
                    <a:pt x="285" y="1065"/>
                    <a:pt x="296" y="1098"/>
                  </a:cubicBezTo>
                  <a:cubicBezTo>
                    <a:pt x="298" y="1096"/>
                    <a:pt x="301" y="1095"/>
                    <a:pt x="303" y="1098"/>
                  </a:cubicBezTo>
                  <a:cubicBezTo>
                    <a:pt x="308" y="1103"/>
                    <a:pt x="315" y="1112"/>
                    <a:pt x="322" y="1114"/>
                  </a:cubicBezTo>
                  <a:cubicBezTo>
                    <a:pt x="326" y="1117"/>
                    <a:pt x="328" y="1117"/>
                    <a:pt x="329" y="1112"/>
                  </a:cubicBezTo>
                  <a:cubicBezTo>
                    <a:pt x="330" y="1110"/>
                    <a:pt x="331" y="1109"/>
                    <a:pt x="332" y="1107"/>
                  </a:cubicBezTo>
                  <a:cubicBezTo>
                    <a:pt x="334" y="1102"/>
                    <a:pt x="337" y="1097"/>
                    <a:pt x="339" y="1092"/>
                  </a:cubicBezTo>
                  <a:cubicBezTo>
                    <a:pt x="341" y="1086"/>
                    <a:pt x="343" y="1079"/>
                    <a:pt x="346" y="1072"/>
                  </a:cubicBezTo>
                  <a:cubicBezTo>
                    <a:pt x="347" y="1070"/>
                    <a:pt x="351" y="1065"/>
                    <a:pt x="354" y="1059"/>
                  </a:cubicBezTo>
                  <a:cubicBezTo>
                    <a:pt x="354" y="1059"/>
                    <a:pt x="354" y="1058"/>
                    <a:pt x="354" y="1057"/>
                  </a:cubicBezTo>
                  <a:cubicBezTo>
                    <a:pt x="354" y="1055"/>
                    <a:pt x="355" y="1048"/>
                    <a:pt x="357" y="1044"/>
                  </a:cubicBezTo>
                  <a:cubicBezTo>
                    <a:pt x="323" y="1022"/>
                    <a:pt x="290" y="995"/>
                    <a:pt x="259" y="970"/>
                  </a:cubicBezTo>
                  <a:cubicBezTo>
                    <a:pt x="242" y="957"/>
                    <a:pt x="222" y="940"/>
                    <a:pt x="208" y="921"/>
                  </a:cubicBezTo>
                  <a:close/>
                  <a:moveTo>
                    <a:pt x="327" y="1287"/>
                  </a:moveTo>
                  <a:cubicBezTo>
                    <a:pt x="332" y="1269"/>
                    <a:pt x="336" y="1250"/>
                    <a:pt x="340" y="1232"/>
                  </a:cubicBezTo>
                  <a:cubicBezTo>
                    <a:pt x="349" y="1187"/>
                    <a:pt x="353" y="1141"/>
                    <a:pt x="360" y="1095"/>
                  </a:cubicBezTo>
                  <a:cubicBezTo>
                    <a:pt x="360" y="1095"/>
                    <a:pt x="360" y="1095"/>
                    <a:pt x="360" y="1095"/>
                  </a:cubicBezTo>
                  <a:cubicBezTo>
                    <a:pt x="359" y="1091"/>
                    <a:pt x="360" y="1087"/>
                    <a:pt x="360" y="1083"/>
                  </a:cubicBezTo>
                  <a:cubicBezTo>
                    <a:pt x="360" y="1082"/>
                    <a:pt x="360" y="1081"/>
                    <a:pt x="359" y="1079"/>
                  </a:cubicBezTo>
                  <a:cubicBezTo>
                    <a:pt x="355" y="1087"/>
                    <a:pt x="350" y="1094"/>
                    <a:pt x="349" y="1096"/>
                  </a:cubicBezTo>
                  <a:cubicBezTo>
                    <a:pt x="345" y="1104"/>
                    <a:pt x="336" y="1121"/>
                    <a:pt x="327" y="1124"/>
                  </a:cubicBezTo>
                  <a:cubicBezTo>
                    <a:pt x="319" y="1127"/>
                    <a:pt x="306" y="1113"/>
                    <a:pt x="299" y="1107"/>
                  </a:cubicBezTo>
                  <a:cubicBezTo>
                    <a:pt x="300" y="1112"/>
                    <a:pt x="302" y="1117"/>
                    <a:pt x="303" y="1123"/>
                  </a:cubicBezTo>
                  <a:cubicBezTo>
                    <a:pt x="315" y="1164"/>
                    <a:pt x="327" y="1206"/>
                    <a:pt x="329" y="1249"/>
                  </a:cubicBezTo>
                  <a:cubicBezTo>
                    <a:pt x="329" y="1262"/>
                    <a:pt x="328" y="1275"/>
                    <a:pt x="327" y="1287"/>
                  </a:cubicBezTo>
                  <a:close/>
                  <a:moveTo>
                    <a:pt x="340" y="1307"/>
                  </a:moveTo>
                  <a:cubicBezTo>
                    <a:pt x="344" y="1283"/>
                    <a:pt x="348" y="1259"/>
                    <a:pt x="351" y="1235"/>
                  </a:cubicBezTo>
                  <a:cubicBezTo>
                    <a:pt x="334" y="1284"/>
                    <a:pt x="324" y="1335"/>
                    <a:pt x="316" y="1386"/>
                  </a:cubicBezTo>
                  <a:cubicBezTo>
                    <a:pt x="318" y="1383"/>
                    <a:pt x="322" y="1380"/>
                    <a:pt x="325" y="1376"/>
                  </a:cubicBezTo>
                  <a:cubicBezTo>
                    <a:pt x="328" y="1370"/>
                    <a:pt x="330" y="1363"/>
                    <a:pt x="331" y="1357"/>
                  </a:cubicBezTo>
                  <a:cubicBezTo>
                    <a:pt x="335" y="1341"/>
                    <a:pt x="337" y="1324"/>
                    <a:pt x="340" y="1307"/>
                  </a:cubicBezTo>
                  <a:close/>
                  <a:moveTo>
                    <a:pt x="356" y="1035"/>
                  </a:moveTo>
                  <a:cubicBezTo>
                    <a:pt x="357" y="1035"/>
                    <a:pt x="357" y="1034"/>
                    <a:pt x="357" y="1034"/>
                  </a:cubicBezTo>
                  <a:cubicBezTo>
                    <a:pt x="356" y="1034"/>
                    <a:pt x="356" y="1034"/>
                    <a:pt x="356" y="1034"/>
                  </a:cubicBezTo>
                  <a:cubicBezTo>
                    <a:pt x="356" y="1035"/>
                    <a:pt x="356" y="1035"/>
                    <a:pt x="356" y="1035"/>
                  </a:cubicBezTo>
                  <a:close/>
                  <a:moveTo>
                    <a:pt x="410" y="1193"/>
                  </a:moveTo>
                  <a:cubicBezTo>
                    <a:pt x="410" y="1193"/>
                    <a:pt x="410" y="1194"/>
                    <a:pt x="410" y="1194"/>
                  </a:cubicBezTo>
                  <a:cubicBezTo>
                    <a:pt x="398" y="1235"/>
                    <a:pt x="383" y="1275"/>
                    <a:pt x="368" y="1314"/>
                  </a:cubicBezTo>
                  <a:cubicBezTo>
                    <a:pt x="371" y="1310"/>
                    <a:pt x="373" y="1306"/>
                    <a:pt x="376" y="1302"/>
                  </a:cubicBezTo>
                  <a:cubicBezTo>
                    <a:pt x="377" y="1300"/>
                    <a:pt x="379" y="1297"/>
                    <a:pt x="381" y="1295"/>
                  </a:cubicBezTo>
                  <a:cubicBezTo>
                    <a:pt x="392" y="1261"/>
                    <a:pt x="402" y="1227"/>
                    <a:pt x="410" y="1193"/>
                  </a:cubicBezTo>
                  <a:close/>
                  <a:moveTo>
                    <a:pt x="240" y="1098"/>
                  </a:moveTo>
                  <a:cubicBezTo>
                    <a:pt x="263" y="1147"/>
                    <a:pt x="296" y="1191"/>
                    <a:pt x="316" y="1241"/>
                  </a:cubicBezTo>
                  <a:cubicBezTo>
                    <a:pt x="317" y="1243"/>
                    <a:pt x="318" y="1245"/>
                    <a:pt x="319" y="1248"/>
                  </a:cubicBezTo>
                  <a:cubicBezTo>
                    <a:pt x="317" y="1203"/>
                    <a:pt x="300" y="1161"/>
                    <a:pt x="287" y="1119"/>
                  </a:cubicBezTo>
                  <a:cubicBezTo>
                    <a:pt x="281" y="1100"/>
                    <a:pt x="276" y="1080"/>
                    <a:pt x="269" y="1061"/>
                  </a:cubicBezTo>
                  <a:cubicBezTo>
                    <a:pt x="263" y="1046"/>
                    <a:pt x="256" y="1031"/>
                    <a:pt x="248" y="1017"/>
                  </a:cubicBezTo>
                  <a:cubicBezTo>
                    <a:pt x="248" y="1026"/>
                    <a:pt x="242" y="1036"/>
                    <a:pt x="239" y="1045"/>
                  </a:cubicBezTo>
                  <a:cubicBezTo>
                    <a:pt x="232" y="1064"/>
                    <a:pt x="232" y="1079"/>
                    <a:pt x="240" y="1098"/>
                  </a:cubicBezTo>
                  <a:close/>
                  <a:moveTo>
                    <a:pt x="175" y="942"/>
                  </a:moveTo>
                  <a:cubicBezTo>
                    <a:pt x="179" y="952"/>
                    <a:pt x="198" y="963"/>
                    <a:pt x="206" y="971"/>
                  </a:cubicBezTo>
                  <a:cubicBezTo>
                    <a:pt x="213" y="977"/>
                    <a:pt x="226" y="985"/>
                    <a:pt x="235" y="994"/>
                  </a:cubicBezTo>
                  <a:cubicBezTo>
                    <a:pt x="219" y="963"/>
                    <a:pt x="202" y="933"/>
                    <a:pt x="186" y="902"/>
                  </a:cubicBezTo>
                  <a:cubicBezTo>
                    <a:pt x="185" y="901"/>
                    <a:pt x="185" y="900"/>
                    <a:pt x="185" y="899"/>
                  </a:cubicBezTo>
                  <a:cubicBezTo>
                    <a:pt x="184" y="898"/>
                    <a:pt x="184" y="897"/>
                    <a:pt x="183" y="896"/>
                  </a:cubicBezTo>
                  <a:cubicBezTo>
                    <a:pt x="183" y="900"/>
                    <a:pt x="182" y="903"/>
                    <a:pt x="182" y="905"/>
                  </a:cubicBezTo>
                  <a:cubicBezTo>
                    <a:pt x="180" y="916"/>
                    <a:pt x="172" y="932"/>
                    <a:pt x="175" y="942"/>
                  </a:cubicBezTo>
                  <a:close/>
                  <a:moveTo>
                    <a:pt x="138" y="818"/>
                  </a:moveTo>
                  <a:cubicBezTo>
                    <a:pt x="141" y="823"/>
                    <a:pt x="144" y="828"/>
                    <a:pt x="148" y="832"/>
                  </a:cubicBezTo>
                  <a:cubicBezTo>
                    <a:pt x="140" y="807"/>
                    <a:pt x="139" y="778"/>
                    <a:pt x="140" y="752"/>
                  </a:cubicBezTo>
                  <a:cubicBezTo>
                    <a:pt x="136" y="740"/>
                    <a:pt x="133" y="727"/>
                    <a:pt x="130" y="714"/>
                  </a:cubicBezTo>
                  <a:cubicBezTo>
                    <a:pt x="128" y="722"/>
                    <a:pt x="126" y="729"/>
                    <a:pt x="125" y="737"/>
                  </a:cubicBezTo>
                  <a:cubicBezTo>
                    <a:pt x="122" y="762"/>
                    <a:pt x="125" y="796"/>
                    <a:pt x="138" y="818"/>
                  </a:cubicBezTo>
                  <a:close/>
                  <a:moveTo>
                    <a:pt x="131" y="708"/>
                  </a:moveTo>
                  <a:cubicBezTo>
                    <a:pt x="134" y="718"/>
                    <a:pt x="137" y="729"/>
                    <a:pt x="140" y="739"/>
                  </a:cubicBezTo>
                  <a:cubicBezTo>
                    <a:pt x="140" y="738"/>
                    <a:pt x="140" y="737"/>
                    <a:pt x="141" y="735"/>
                  </a:cubicBezTo>
                  <a:cubicBezTo>
                    <a:pt x="140" y="735"/>
                    <a:pt x="140" y="735"/>
                    <a:pt x="140" y="734"/>
                  </a:cubicBezTo>
                  <a:cubicBezTo>
                    <a:pt x="140" y="721"/>
                    <a:pt x="139" y="708"/>
                    <a:pt x="136" y="695"/>
                  </a:cubicBezTo>
                  <a:cubicBezTo>
                    <a:pt x="134" y="699"/>
                    <a:pt x="133" y="704"/>
                    <a:pt x="131" y="708"/>
                  </a:cubicBezTo>
                  <a:close/>
                  <a:moveTo>
                    <a:pt x="138" y="690"/>
                  </a:moveTo>
                  <a:cubicBezTo>
                    <a:pt x="140" y="699"/>
                    <a:pt x="142" y="708"/>
                    <a:pt x="143" y="717"/>
                  </a:cubicBezTo>
                  <a:cubicBezTo>
                    <a:pt x="147" y="688"/>
                    <a:pt x="155" y="661"/>
                    <a:pt x="169" y="636"/>
                  </a:cubicBezTo>
                  <a:cubicBezTo>
                    <a:pt x="156" y="652"/>
                    <a:pt x="145" y="671"/>
                    <a:pt x="138" y="690"/>
                  </a:cubicBezTo>
                  <a:close/>
                  <a:moveTo>
                    <a:pt x="491" y="942"/>
                  </a:moveTo>
                  <a:cubicBezTo>
                    <a:pt x="491" y="942"/>
                    <a:pt x="491" y="942"/>
                    <a:pt x="491" y="941"/>
                  </a:cubicBezTo>
                  <a:cubicBezTo>
                    <a:pt x="495" y="937"/>
                    <a:pt x="500" y="934"/>
                    <a:pt x="503" y="929"/>
                  </a:cubicBezTo>
                  <a:cubicBezTo>
                    <a:pt x="507" y="923"/>
                    <a:pt x="506" y="916"/>
                    <a:pt x="506" y="909"/>
                  </a:cubicBezTo>
                  <a:cubicBezTo>
                    <a:pt x="506" y="903"/>
                    <a:pt x="505" y="898"/>
                    <a:pt x="507" y="892"/>
                  </a:cubicBezTo>
                  <a:cubicBezTo>
                    <a:pt x="506" y="893"/>
                    <a:pt x="504" y="894"/>
                    <a:pt x="503" y="894"/>
                  </a:cubicBezTo>
                  <a:cubicBezTo>
                    <a:pt x="502" y="894"/>
                    <a:pt x="502" y="894"/>
                    <a:pt x="501" y="893"/>
                  </a:cubicBezTo>
                  <a:cubicBezTo>
                    <a:pt x="499" y="890"/>
                    <a:pt x="503" y="885"/>
                    <a:pt x="505" y="883"/>
                  </a:cubicBezTo>
                  <a:cubicBezTo>
                    <a:pt x="509" y="878"/>
                    <a:pt x="509" y="875"/>
                    <a:pt x="508" y="871"/>
                  </a:cubicBezTo>
                  <a:cubicBezTo>
                    <a:pt x="505" y="872"/>
                    <a:pt x="503" y="874"/>
                    <a:pt x="503" y="876"/>
                  </a:cubicBezTo>
                  <a:cubicBezTo>
                    <a:pt x="502" y="885"/>
                    <a:pt x="490" y="883"/>
                    <a:pt x="492" y="875"/>
                  </a:cubicBezTo>
                  <a:cubicBezTo>
                    <a:pt x="493" y="871"/>
                    <a:pt x="495" y="869"/>
                    <a:pt x="498" y="866"/>
                  </a:cubicBezTo>
                  <a:cubicBezTo>
                    <a:pt x="505" y="862"/>
                    <a:pt x="511" y="861"/>
                    <a:pt x="509" y="851"/>
                  </a:cubicBezTo>
                  <a:cubicBezTo>
                    <a:pt x="508" y="845"/>
                    <a:pt x="506" y="839"/>
                    <a:pt x="508" y="834"/>
                  </a:cubicBezTo>
                  <a:cubicBezTo>
                    <a:pt x="506" y="832"/>
                    <a:pt x="505" y="828"/>
                    <a:pt x="508" y="827"/>
                  </a:cubicBezTo>
                  <a:cubicBezTo>
                    <a:pt x="538" y="811"/>
                    <a:pt x="512" y="795"/>
                    <a:pt x="497" y="781"/>
                  </a:cubicBezTo>
                  <a:cubicBezTo>
                    <a:pt x="489" y="773"/>
                    <a:pt x="481" y="765"/>
                    <a:pt x="481" y="753"/>
                  </a:cubicBezTo>
                  <a:cubicBezTo>
                    <a:pt x="480" y="744"/>
                    <a:pt x="483" y="734"/>
                    <a:pt x="481" y="724"/>
                  </a:cubicBezTo>
                  <a:cubicBezTo>
                    <a:pt x="481" y="727"/>
                    <a:pt x="477" y="730"/>
                    <a:pt x="474" y="732"/>
                  </a:cubicBezTo>
                  <a:cubicBezTo>
                    <a:pt x="470" y="734"/>
                    <a:pt x="468" y="733"/>
                    <a:pt x="464" y="732"/>
                  </a:cubicBezTo>
                  <a:cubicBezTo>
                    <a:pt x="458" y="732"/>
                    <a:pt x="454" y="735"/>
                    <a:pt x="449" y="734"/>
                  </a:cubicBezTo>
                  <a:cubicBezTo>
                    <a:pt x="448" y="734"/>
                    <a:pt x="448" y="732"/>
                    <a:pt x="448" y="731"/>
                  </a:cubicBezTo>
                  <a:cubicBezTo>
                    <a:pt x="452" y="729"/>
                    <a:pt x="456" y="729"/>
                    <a:pt x="459" y="727"/>
                  </a:cubicBezTo>
                  <a:cubicBezTo>
                    <a:pt x="463" y="725"/>
                    <a:pt x="465" y="722"/>
                    <a:pt x="469" y="721"/>
                  </a:cubicBezTo>
                  <a:cubicBezTo>
                    <a:pt x="470" y="721"/>
                    <a:pt x="479" y="718"/>
                    <a:pt x="480" y="719"/>
                  </a:cubicBezTo>
                  <a:cubicBezTo>
                    <a:pt x="480" y="720"/>
                    <a:pt x="480" y="720"/>
                    <a:pt x="480" y="720"/>
                  </a:cubicBezTo>
                  <a:cubicBezTo>
                    <a:pt x="478" y="711"/>
                    <a:pt x="475" y="703"/>
                    <a:pt x="471" y="695"/>
                  </a:cubicBezTo>
                  <a:cubicBezTo>
                    <a:pt x="464" y="676"/>
                    <a:pt x="457" y="657"/>
                    <a:pt x="450" y="639"/>
                  </a:cubicBezTo>
                  <a:cubicBezTo>
                    <a:pt x="449" y="639"/>
                    <a:pt x="448" y="640"/>
                    <a:pt x="447" y="640"/>
                  </a:cubicBezTo>
                  <a:cubicBezTo>
                    <a:pt x="446" y="641"/>
                    <a:pt x="444" y="641"/>
                    <a:pt x="442" y="641"/>
                  </a:cubicBezTo>
                  <a:cubicBezTo>
                    <a:pt x="424" y="647"/>
                    <a:pt x="406" y="647"/>
                    <a:pt x="388" y="655"/>
                  </a:cubicBezTo>
                  <a:cubicBezTo>
                    <a:pt x="368" y="663"/>
                    <a:pt x="362" y="693"/>
                    <a:pt x="371" y="712"/>
                  </a:cubicBezTo>
                  <a:cubicBezTo>
                    <a:pt x="376" y="722"/>
                    <a:pt x="386" y="730"/>
                    <a:pt x="384" y="743"/>
                  </a:cubicBezTo>
                  <a:cubicBezTo>
                    <a:pt x="382" y="749"/>
                    <a:pt x="378" y="755"/>
                    <a:pt x="374" y="759"/>
                  </a:cubicBezTo>
                  <a:cubicBezTo>
                    <a:pt x="367" y="768"/>
                    <a:pt x="362" y="777"/>
                    <a:pt x="356" y="786"/>
                  </a:cubicBezTo>
                  <a:cubicBezTo>
                    <a:pt x="360" y="787"/>
                    <a:pt x="364" y="787"/>
                    <a:pt x="367" y="788"/>
                  </a:cubicBezTo>
                  <a:cubicBezTo>
                    <a:pt x="371" y="788"/>
                    <a:pt x="372" y="793"/>
                    <a:pt x="369" y="795"/>
                  </a:cubicBezTo>
                  <a:cubicBezTo>
                    <a:pt x="360" y="804"/>
                    <a:pt x="345" y="810"/>
                    <a:pt x="333" y="814"/>
                  </a:cubicBezTo>
                  <a:cubicBezTo>
                    <a:pt x="328" y="816"/>
                    <a:pt x="327" y="808"/>
                    <a:pt x="331" y="807"/>
                  </a:cubicBezTo>
                  <a:cubicBezTo>
                    <a:pt x="331" y="807"/>
                    <a:pt x="331" y="807"/>
                    <a:pt x="331" y="807"/>
                  </a:cubicBezTo>
                  <a:cubicBezTo>
                    <a:pt x="339" y="804"/>
                    <a:pt x="348" y="800"/>
                    <a:pt x="355" y="795"/>
                  </a:cubicBezTo>
                  <a:cubicBezTo>
                    <a:pt x="353" y="795"/>
                    <a:pt x="352" y="794"/>
                    <a:pt x="348" y="792"/>
                  </a:cubicBezTo>
                  <a:cubicBezTo>
                    <a:pt x="346" y="791"/>
                    <a:pt x="345" y="788"/>
                    <a:pt x="346" y="786"/>
                  </a:cubicBezTo>
                  <a:cubicBezTo>
                    <a:pt x="353" y="777"/>
                    <a:pt x="358" y="768"/>
                    <a:pt x="365" y="760"/>
                  </a:cubicBezTo>
                  <a:cubicBezTo>
                    <a:pt x="373" y="750"/>
                    <a:pt x="377" y="739"/>
                    <a:pt x="372" y="727"/>
                  </a:cubicBezTo>
                  <a:cubicBezTo>
                    <a:pt x="370" y="723"/>
                    <a:pt x="366" y="720"/>
                    <a:pt x="364" y="715"/>
                  </a:cubicBezTo>
                  <a:cubicBezTo>
                    <a:pt x="356" y="698"/>
                    <a:pt x="365" y="679"/>
                    <a:pt x="371" y="662"/>
                  </a:cubicBezTo>
                  <a:cubicBezTo>
                    <a:pt x="375" y="652"/>
                    <a:pt x="374" y="645"/>
                    <a:pt x="386" y="640"/>
                  </a:cubicBezTo>
                  <a:cubicBezTo>
                    <a:pt x="401" y="633"/>
                    <a:pt x="421" y="633"/>
                    <a:pt x="438" y="635"/>
                  </a:cubicBezTo>
                  <a:cubicBezTo>
                    <a:pt x="440" y="625"/>
                    <a:pt x="444" y="616"/>
                    <a:pt x="444" y="606"/>
                  </a:cubicBezTo>
                  <a:cubicBezTo>
                    <a:pt x="445" y="595"/>
                    <a:pt x="445" y="587"/>
                    <a:pt x="441" y="579"/>
                  </a:cubicBezTo>
                  <a:cubicBezTo>
                    <a:pt x="439" y="578"/>
                    <a:pt x="438" y="576"/>
                    <a:pt x="437" y="575"/>
                  </a:cubicBezTo>
                  <a:cubicBezTo>
                    <a:pt x="431" y="568"/>
                    <a:pt x="424" y="562"/>
                    <a:pt x="415" y="560"/>
                  </a:cubicBezTo>
                  <a:cubicBezTo>
                    <a:pt x="411" y="559"/>
                    <a:pt x="408" y="559"/>
                    <a:pt x="405" y="558"/>
                  </a:cubicBezTo>
                  <a:cubicBezTo>
                    <a:pt x="406" y="559"/>
                    <a:pt x="406" y="560"/>
                    <a:pt x="406" y="561"/>
                  </a:cubicBezTo>
                  <a:cubicBezTo>
                    <a:pt x="410" y="568"/>
                    <a:pt x="415" y="574"/>
                    <a:pt x="415" y="583"/>
                  </a:cubicBezTo>
                  <a:cubicBezTo>
                    <a:pt x="414" y="593"/>
                    <a:pt x="409" y="601"/>
                    <a:pt x="401" y="605"/>
                  </a:cubicBezTo>
                  <a:cubicBezTo>
                    <a:pt x="399" y="606"/>
                    <a:pt x="397" y="603"/>
                    <a:pt x="398" y="602"/>
                  </a:cubicBezTo>
                  <a:cubicBezTo>
                    <a:pt x="409" y="590"/>
                    <a:pt x="410" y="579"/>
                    <a:pt x="405" y="567"/>
                  </a:cubicBezTo>
                  <a:cubicBezTo>
                    <a:pt x="404" y="568"/>
                    <a:pt x="404" y="569"/>
                    <a:pt x="404" y="569"/>
                  </a:cubicBezTo>
                  <a:cubicBezTo>
                    <a:pt x="395" y="582"/>
                    <a:pt x="367" y="583"/>
                    <a:pt x="355" y="585"/>
                  </a:cubicBezTo>
                  <a:cubicBezTo>
                    <a:pt x="328" y="589"/>
                    <a:pt x="302" y="589"/>
                    <a:pt x="275" y="587"/>
                  </a:cubicBezTo>
                  <a:cubicBezTo>
                    <a:pt x="245" y="584"/>
                    <a:pt x="221" y="580"/>
                    <a:pt x="197" y="603"/>
                  </a:cubicBezTo>
                  <a:cubicBezTo>
                    <a:pt x="191" y="610"/>
                    <a:pt x="184" y="617"/>
                    <a:pt x="178" y="624"/>
                  </a:cubicBezTo>
                  <a:cubicBezTo>
                    <a:pt x="159" y="655"/>
                    <a:pt x="147" y="689"/>
                    <a:pt x="143" y="727"/>
                  </a:cubicBezTo>
                  <a:cubicBezTo>
                    <a:pt x="144" y="729"/>
                    <a:pt x="144" y="732"/>
                    <a:pt x="144" y="734"/>
                  </a:cubicBezTo>
                  <a:cubicBezTo>
                    <a:pt x="144" y="735"/>
                    <a:pt x="143" y="736"/>
                    <a:pt x="143" y="736"/>
                  </a:cubicBezTo>
                  <a:cubicBezTo>
                    <a:pt x="142" y="739"/>
                    <a:pt x="142" y="742"/>
                    <a:pt x="142" y="745"/>
                  </a:cubicBezTo>
                  <a:cubicBezTo>
                    <a:pt x="143" y="748"/>
                    <a:pt x="144" y="751"/>
                    <a:pt x="145" y="755"/>
                  </a:cubicBezTo>
                  <a:cubicBezTo>
                    <a:pt x="154" y="787"/>
                    <a:pt x="165" y="819"/>
                    <a:pt x="178" y="850"/>
                  </a:cubicBezTo>
                  <a:cubicBezTo>
                    <a:pt x="191" y="862"/>
                    <a:pt x="202" y="876"/>
                    <a:pt x="210" y="892"/>
                  </a:cubicBezTo>
                  <a:cubicBezTo>
                    <a:pt x="213" y="880"/>
                    <a:pt x="213" y="869"/>
                    <a:pt x="207" y="857"/>
                  </a:cubicBezTo>
                  <a:cubicBezTo>
                    <a:pt x="200" y="847"/>
                    <a:pt x="191" y="838"/>
                    <a:pt x="183" y="828"/>
                  </a:cubicBezTo>
                  <a:cubicBezTo>
                    <a:pt x="173" y="816"/>
                    <a:pt x="164" y="804"/>
                    <a:pt x="158" y="789"/>
                  </a:cubicBezTo>
                  <a:cubicBezTo>
                    <a:pt x="158" y="789"/>
                    <a:pt x="159" y="789"/>
                    <a:pt x="159" y="789"/>
                  </a:cubicBezTo>
                  <a:cubicBezTo>
                    <a:pt x="170" y="815"/>
                    <a:pt x="192" y="830"/>
                    <a:pt x="208" y="852"/>
                  </a:cubicBezTo>
                  <a:cubicBezTo>
                    <a:pt x="218" y="866"/>
                    <a:pt x="218" y="876"/>
                    <a:pt x="216" y="888"/>
                  </a:cubicBezTo>
                  <a:cubicBezTo>
                    <a:pt x="220" y="884"/>
                    <a:pt x="224" y="880"/>
                    <a:pt x="229" y="877"/>
                  </a:cubicBezTo>
                  <a:cubicBezTo>
                    <a:pt x="243" y="869"/>
                    <a:pt x="274" y="857"/>
                    <a:pt x="280" y="839"/>
                  </a:cubicBezTo>
                  <a:cubicBezTo>
                    <a:pt x="279" y="837"/>
                    <a:pt x="278" y="836"/>
                    <a:pt x="277" y="834"/>
                  </a:cubicBezTo>
                  <a:cubicBezTo>
                    <a:pt x="270" y="821"/>
                    <a:pt x="265" y="798"/>
                    <a:pt x="283" y="791"/>
                  </a:cubicBezTo>
                  <a:cubicBezTo>
                    <a:pt x="301" y="783"/>
                    <a:pt x="321" y="802"/>
                    <a:pt x="331" y="815"/>
                  </a:cubicBezTo>
                  <a:cubicBezTo>
                    <a:pt x="332" y="816"/>
                    <a:pt x="330" y="818"/>
                    <a:pt x="329" y="817"/>
                  </a:cubicBezTo>
                  <a:cubicBezTo>
                    <a:pt x="318" y="805"/>
                    <a:pt x="286" y="782"/>
                    <a:pt x="281" y="814"/>
                  </a:cubicBezTo>
                  <a:cubicBezTo>
                    <a:pt x="280" y="819"/>
                    <a:pt x="281" y="825"/>
                    <a:pt x="283" y="831"/>
                  </a:cubicBezTo>
                  <a:cubicBezTo>
                    <a:pt x="283" y="831"/>
                    <a:pt x="284" y="831"/>
                    <a:pt x="284" y="831"/>
                  </a:cubicBezTo>
                  <a:cubicBezTo>
                    <a:pt x="284" y="832"/>
                    <a:pt x="284" y="832"/>
                    <a:pt x="284" y="833"/>
                  </a:cubicBezTo>
                  <a:cubicBezTo>
                    <a:pt x="287" y="841"/>
                    <a:pt x="292" y="849"/>
                    <a:pt x="295" y="856"/>
                  </a:cubicBezTo>
                  <a:cubicBezTo>
                    <a:pt x="300" y="868"/>
                    <a:pt x="306" y="877"/>
                    <a:pt x="317" y="886"/>
                  </a:cubicBezTo>
                  <a:cubicBezTo>
                    <a:pt x="320" y="888"/>
                    <a:pt x="323" y="890"/>
                    <a:pt x="326" y="893"/>
                  </a:cubicBezTo>
                  <a:cubicBezTo>
                    <a:pt x="329" y="896"/>
                    <a:pt x="330" y="896"/>
                    <a:pt x="330" y="892"/>
                  </a:cubicBezTo>
                  <a:cubicBezTo>
                    <a:pt x="331" y="892"/>
                    <a:pt x="336" y="886"/>
                    <a:pt x="335" y="886"/>
                  </a:cubicBezTo>
                  <a:cubicBezTo>
                    <a:pt x="337" y="884"/>
                    <a:pt x="341" y="886"/>
                    <a:pt x="341" y="889"/>
                  </a:cubicBezTo>
                  <a:cubicBezTo>
                    <a:pt x="340" y="907"/>
                    <a:pt x="331" y="908"/>
                    <a:pt x="318" y="899"/>
                  </a:cubicBezTo>
                  <a:cubicBezTo>
                    <a:pt x="309" y="893"/>
                    <a:pt x="299" y="886"/>
                    <a:pt x="295" y="876"/>
                  </a:cubicBezTo>
                  <a:cubicBezTo>
                    <a:pt x="292" y="869"/>
                    <a:pt x="292" y="861"/>
                    <a:pt x="288" y="853"/>
                  </a:cubicBezTo>
                  <a:cubicBezTo>
                    <a:pt x="287" y="850"/>
                    <a:pt x="285" y="848"/>
                    <a:pt x="284" y="845"/>
                  </a:cubicBezTo>
                  <a:cubicBezTo>
                    <a:pt x="282" y="856"/>
                    <a:pt x="275" y="864"/>
                    <a:pt x="264" y="872"/>
                  </a:cubicBezTo>
                  <a:cubicBezTo>
                    <a:pt x="254" y="880"/>
                    <a:pt x="241" y="885"/>
                    <a:pt x="231" y="894"/>
                  </a:cubicBezTo>
                  <a:cubicBezTo>
                    <a:pt x="224" y="899"/>
                    <a:pt x="222" y="908"/>
                    <a:pt x="213" y="911"/>
                  </a:cubicBezTo>
                  <a:cubicBezTo>
                    <a:pt x="213" y="911"/>
                    <a:pt x="213" y="911"/>
                    <a:pt x="213" y="911"/>
                  </a:cubicBezTo>
                  <a:cubicBezTo>
                    <a:pt x="217" y="916"/>
                    <a:pt x="221" y="922"/>
                    <a:pt x="227" y="926"/>
                  </a:cubicBezTo>
                  <a:cubicBezTo>
                    <a:pt x="241" y="939"/>
                    <a:pt x="257" y="950"/>
                    <a:pt x="272" y="963"/>
                  </a:cubicBezTo>
                  <a:cubicBezTo>
                    <a:pt x="297" y="984"/>
                    <a:pt x="324" y="1005"/>
                    <a:pt x="349" y="1028"/>
                  </a:cubicBezTo>
                  <a:cubicBezTo>
                    <a:pt x="354" y="1022"/>
                    <a:pt x="359" y="1020"/>
                    <a:pt x="364" y="1011"/>
                  </a:cubicBezTo>
                  <a:cubicBezTo>
                    <a:pt x="365" y="1007"/>
                    <a:pt x="367" y="1003"/>
                    <a:pt x="368" y="1000"/>
                  </a:cubicBezTo>
                  <a:cubicBezTo>
                    <a:pt x="373" y="991"/>
                    <a:pt x="379" y="984"/>
                    <a:pt x="386" y="977"/>
                  </a:cubicBezTo>
                  <a:cubicBezTo>
                    <a:pt x="397" y="967"/>
                    <a:pt x="409" y="957"/>
                    <a:pt x="423" y="952"/>
                  </a:cubicBezTo>
                  <a:cubicBezTo>
                    <a:pt x="423" y="951"/>
                    <a:pt x="423" y="951"/>
                    <a:pt x="423" y="951"/>
                  </a:cubicBezTo>
                  <a:cubicBezTo>
                    <a:pt x="396" y="945"/>
                    <a:pt x="373" y="938"/>
                    <a:pt x="350" y="920"/>
                  </a:cubicBezTo>
                  <a:cubicBezTo>
                    <a:pt x="348" y="919"/>
                    <a:pt x="351" y="916"/>
                    <a:pt x="352" y="917"/>
                  </a:cubicBezTo>
                  <a:cubicBezTo>
                    <a:pt x="374" y="929"/>
                    <a:pt x="401" y="936"/>
                    <a:pt x="425" y="940"/>
                  </a:cubicBezTo>
                  <a:cubicBezTo>
                    <a:pt x="438" y="942"/>
                    <a:pt x="451" y="944"/>
                    <a:pt x="464" y="945"/>
                  </a:cubicBezTo>
                  <a:cubicBezTo>
                    <a:pt x="473" y="945"/>
                    <a:pt x="482" y="943"/>
                    <a:pt x="491" y="942"/>
                  </a:cubicBezTo>
                  <a:close/>
                  <a:moveTo>
                    <a:pt x="451" y="1028"/>
                  </a:moveTo>
                  <a:cubicBezTo>
                    <a:pt x="443" y="1073"/>
                    <a:pt x="437" y="1118"/>
                    <a:pt x="429" y="1162"/>
                  </a:cubicBezTo>
                  <a:cubicBezTo>
                    <a:pt x="426" y="1178"/>
                    <a:pt x="423" y="1194"/>
                    <a:pt x="420" y="1210"/>
                  </a:cubicBezTo>
                  <a:cubicBezTo>
                    <a:pt x="433" y="1165"/>
                    <a:pt x="450" y="1121"/>
                    <a:pt x="470" y="1079"/>
                  </a:cubicBezTo>
                  <a:cubicBezTo>
                    <a:pt x="454" y="1066"/>
                    <a:pt x="451" y="1047"/>
                    <a:pt x="451" y="1028"/>
                  </a:cubicBezTo>
                  <a:close/>
                  <a:moveTo>
                    <a:pt x="457" y="1156"/>
                  </a:moveTo>
                  <a:cubicBezTo>
                    <a:pt x="464" y="1143"/>
                    <a:pt x="473" y="1130"/>
                    <a:pt x="481" y="1117"/>
                  </a:cubicBezTo>
                  <a:cubicBezTo>
                    <a:pt x="481" y="1117"/>
                    <a:pt x="481" y="1117"/>
                    <a:pt x="481" y="1117"/>
                  </a:cubicBezTo>
                  <a:cubicBezTo>
                    <a:pt x="472" y="1130"/>
                    <a:pt x="464" y="1143"/>
                    <a:pt x="457" y="1156"/>
                  </a:cubicBezTo>
                  <a:close/>
                  <a:moveTo>
                    <a:pt x="449" y="1187"/>
                  </a:moveTo>
                  <a:cubicBezTo>
                    <a:pt x="456" y="1177"/>
                    <a:pt x="463" y="1166"/>
                    <a:pt x="469" y="1156"/>
                  </a:cubicBezTo>
                  <a:cubicBezTo>
                    <a:pt x="462" y="1166"/>
                    <a:pt x="455" y="1177"/>
                    <a:pt x="449" y="1187"/>
                  </a:cubicBezTo>
                  <a:close/>
                  <a:moveTo>
                    <a:pt x="474" y="1112"/>
                  </a:moveTo>
                  <a:cubicBezTo>
                    <a:pt x="474" y="1112"/>
                    <a:pt x="474" y="1111"/>
                    <a:pt x="474" y="1111"/>
                  </a:cubicBezTo>
                  <a:cubicBezTo>
                    <a:pt x="474" y="1111"/>
                    <a:pt x="474" y="1110"/>
                    <a:pt x="474" y="1110"/>
                  </a:cubicBezTo>
                  <a:cubicBezTo>
                    <a:pt x="473" y="1108"/>
                    <a:pt x="473" y="1107"/>
                    <a:pt x="473" y="1106"/>
                  </a:cubicBezTo>
                  <a:cubicBezTo>
                    <a:pt x="473" y="1105"/>
                    <a:pt x="472" y="1105"/>
                    <a:pt x="472" y="1104"/>
                  </a:cubicBezTo>
                  <a:cubicBezTo>
                    <a:pt x="464" y="1121"/>
                    <a:pt x="457" y="1137"/>
                    <a:pt x="450" y="1154"/>
                  </a:cubicBezTo>
                  <a:cubicBezTo>
                    <a:pt x="458" y="1141"/>
                    <a:pt x="466" y="1127"/>
                    <a:pt x="476" y="1115"/>
                  </a:cubicBezTo>
                  <a:cubicBezTo>
                    <a:pt x="475" y="1114"/>
                    <a:pt x="475" y="1113"/>
                    <a:pt x="474" y="1112"/>
                  </a:cubicBezTo>
                  <a:close/>
                  <a:moveTo>
                    <a:pt x="485" y="1112"/>
                  </a:moveTo>
                  <a:cubicBezTo>
                    <a:pt x="485" y="1112"/>
                    <a:pt x="485" y="1112"/>
                    <a:pt x="485" y="1112"/>
                  </a:cubicBezTo>
                  <a:cubicBezTo>
                    <a:pt x="485" y="1112"/>
                    <a:pt x="485" y="1111"/>
                    <a:pt x="486" y="1111"/>
                  </a:cubicBezTo>
                  <a:cubicBezTo>
                    <a:pt x="485" y="1111"/>
                    <a:pt x="485" y="1112"/>
                    <a:pt x="485" y="1112"/>
                  </a:cubicBezTo>
                  <a:close/>
                  <a:moveTo>
                    <a:pt x="590" y="1230"/>
                  </a:moveTo>
                  <a:cubicBezTo>
                    <a:pt x="565" y="1212"/>
                    <a:pt x="544" y="1194"/>
                    <a:pt x="523" y="1171"/>
                  </a:cubicBezTo>
                  <a:cubicBezTo>
                    <a:pt x="513" y="1161"/>
                    <a:pt x="493" y="1146"/>
                    <a:pt x="487" y="1129"/>
                  </a:cubicBezTo>
                  <a:cubicBezTo>
                    <a:pt x="486" y="1130"/>
                    <a:pt x="486" y="1130"/>
                    <a:pt x="486" y="1131"/>
                  </a:cubicBezTo>
                  <a:cubicBezTo>
                    <a:pt x="468" y="1178"/>
                    <a:pt x="432" y="1216"/>
                    <a:pt x="413" y="1263"/>
                  </a:cubicBezTo>
                  <a:cubicBezTo>
                    <a:pt x="413" y="1264"/>
                    <a:pt x="412" y="1265"/>
                    <a:pt x="411" y="1265"/>
                  </a:cubicBezTo>
                  <a:cubicBezTo>
                    <a:pt x="410" y="1274"/>
                    <a:pt x="408" y="1281"/>
                    <a:pt x="404" y="1289"/>
                  </a:cubicBezTo>
                  <a:cubicBezTo>
                    <a:pt x="404" y="1289"/>
                    <a:pt x="404" y="1289"/>
                    <a:pt x="403" y="1289"/>
                  </a:cubicBezTo>
                  <a:cubicBezTo>
                    <a:pt x="417" y="1299"/>
                    <a:pt x="428" y="1312"/>
                    <a:pt x="435" y="1327"/>
                  </a:cubicBezTo>
                  <a:cubicBezTo>
                    <a:pt x="436" y="1325"/>
                    <a:pt x="437" y="1323"/>
                    <a:pt x="439" y="1321"/>
                  </a:cubicBezTo>
                  <a:cubicBezTo>
                    <a:pt x="448" y="1295"/>
                    <a:pt x="460" y="1272"/>
                    <a:pt x="480" y="1251"/>
                  </a:cubicBezTo>
                  <a:cubicBezTo>
                    <a:pt x="492" y="1238"/>
                    <a:pt x="506" y="1228"/>
                    <a:pt x="522" y="1220"/>
                  </a:cubicBezTo>
                  <a:cubicBezTo>
                    <a:pt x="530" y="1216"/>
                    <a:pt x="550" y="1204"/>
                    <a:pt x="560" y="1209"/>
                  </a:cubicBezTo>
                  <a:cubicBezTo>
                    <a:pt x="584" y="1221"/>
                    <a:pt x="526" y="1242"/>
                    <a:pt x="524" y="1244"/>
                  </a:cubicBezTo>
                  <a:cubicBezTo>
                    <a:pt x="498" y="1258"/>
                    <a:pt x="476" y="1279"/>
                    <a:pt x="460" y="1303"/>
                  </a:cubicBezTo>
                  <a:cubicBezTo>
                    <a:pt x="461" y="1303"/>
                    <a:pt x="462" y="1302"/>
                    <a:pt x="463" y="1301"/>
                  </a:cubicBezTo>
                  <a:cubicBezTo>
                    <a:pt x="482" y="1286"/>
                    <a:pt x="506" y="1269"/>
                    <a:pt x="532" y="1269"/>
                  </a:cubicBezTo>
                  <a:cubicBezTo>
                    <a:pt x="561" y="1270"/>
                    <a:pt x="590" y="1284"/>
                    <a:pt x="614" y="1298"/>
                  </a:cubicBezTo>
                  <a:cubicBezTo>
                    <a:pt x="623" y="1303"/>
                    <a:pt x="632" y="1309"/>
                    <a:pt x="639" y="1316"/>
                  </a:cubicBezTo>
                  <a:cubicBezTo>
                    <a:pt x="639" y="1313"/>
                    <a:pt x="638" y="1311"/>
                    <a:pt x="637" y="1309"/>
                  </a:cubicBezTo>
                  <a:cubicBezTo>
                    <a:pt x="630" y="1296"/>
                    <a:pt x="622" y="1282"/>
                    <a:pt x="614" y="1269"/>
                  </a:cubicBezTo>
                  <a:cubicBezTo>
                    <a:pt x="607" y="1256"/>
                    <a:pt x="601" y="1238"/>
                    <a:pt x="590" y="1230"/>
                  </a:cubicBezTo>
                  <a:close/>
                  <a:moveTo>
                    <a:pt x="534" y="1301"/>
                  </a:moveTo>
                  <a:cubicBezTo>
                    <a:pt x="543" y="1302"/>
                    <a:pt x="551" y="1305"/>
                    <a:pt x="559" y="1307"/>
                  </a:cubicBezTo>
                  <a:cubicBezTo>
                    <a:pt x="586" y="1310"/>
                    <a:pt x="611" y="1319"/>
                    <a:pt x="632" y="1337"/>
                  </a:cubicBezTo>
                  <a:cubicBezTo>
                    <a:pt x="637" y="1340"/>
                    <a:pt x="643" y="1344"/>
                    <a:pt x="647" y="1349"/>
                  </a:cubicBezTo>
                  <a:cubicBezTo>
                    <a:pt x="646" y="1340"/>
                    <a:pt x="645" y="1331"/>
                    <a:pt x="642" y="1323"/>
                  </a:cubicBezTo>
                  <a:cubicBezTo>
                    <a:pt x="632" y="1313"/>
                    <a:pt x="619" y="1305"/>
                    <a:pt x="606" y="1298"/>
                  </a:cubicBezTo>
                  <a:cubicBezTo>
                    <a:pt x="583" y="1286"/>
                    <a:pt x="553" y="1272"/>
                    <a:pt x="526" y="1274"/>
                  </a:cubicBezTo>
                  <a:cubicBezTo>
                    <a:pt x="500" y="1277"/>
                    <a:pt x="477" y="1296"/>
                    <a:pt x="458" y="1311"/>
                  </a:cubicBezTo>
                  <a:cubicBezTo>
                    <a:pt x="457" y="1312"/>
                    <a:pt x="455" y="1313"/>
                    <a:pt x="454" y="1314"/>
                  </a:cubicBezTo>
                  <a:cubicBezTo>
                    <a:pt x="451" y="1318"/>
                    <a:pt x="449" y="1323"/>
                    <a:pt x="447" y="1327"/>
                  </a:cubicBezTo>
                  <a:cubicBezTo>
                    <a:pt x="470" y="1306"/>
                    <a:pt x="502" y="1295"/>
                    <a:pt x="534" y="1301"/>
                  </a:cubicBezTo>
                  <a:close/>
                  <a:moveTo>
                    <a:pt x="455" y="1330"/>
                  </a:moveTo>
                  <a:cubicBezTo>
                    <a:pt x="462" y="1326"/>
                    <a:pt x="471" y="1322"/>
                    <a:pt x="472" y="1321"/>
                  </a:cubicBezTo>
                  <a:cubicBezTo>
                    <a:pt x="491" y="1314"/>
                    <a:pt x="510" y="1309"/>
                    <a:pt x="530" y="1307"/>
                  </a:cubicBezTo>
                  <a:cubicBezTo>
                    <a:pt x="502" y="1304"/>
                    <a:pt x="475" y="1312"/>
                    <a:pt x="455" y="1330"/>
                  </a:cubicBezTo>
                  <a:close/>
                  <a:moveTo>
                    <a:pt x="586" y="1317"/>
                  </a:moveTo>
                  <a:cubicBezTo>
                    <a:pt x="594" y="1320"/>
                    <a:pt x="602" y="1323"/>
                    <a:pt x="610" y="1327"/>
                  </a:cubicBezTo>
                  <a:cubicBezTo>
                    <a:pt x="602" y="1322"/>
                    <a:pt x="594" y="1319"/>
                    <a:pt x="586" y="1317"/>
                  </a:cubicBezTo>
                  <a:close/>
                  <a:moveTo>
                    <a:pt x="628" y="1506"/>
                  </a:moveTo>
                  <a:cubicBezTo>
                    <a:pt x="629" y="1495"/>
                    <a:pt x="629" y="1483"/>
                    <a:pt x="629" y="1471"/>
                  </a:cubicBezTo>
                  <a:cubicBezTo>
                    <a:pt x="629" y="1466"/>
                    <a:pt x="630" y="1461"/>
                    <a:pt x="630" y="1456"/>
                  </a:cubicBezTo>
                  <a:cubicBezTo>
                    <a:pt x="629" y="1460"/>
                    <a:pt x="628" y="1465"/>
                    <a:pt x="628" y="1469"/>
                  </a:cubicBezTo>
                  <a:cubicBezTo>
                    <a:pt x="627" y="1477"/>
                    <a:pt x="626" y="1486"/>
                    <a:pt x="626" y="1494"/>
                  </a:cubicBezTo>
                  <a:cubicBezTo>
                    <a:pt x="626" y="1499"/>
                    <a:pt x="627" y="1503"/>
                    <a:pt x="628" y="1508"/>
                  </a:cubicBezTo>
                  <a:cubicBezTo>
                    <a:pt x="628" y="1507"/>
                    <a:pt x="628" y="1507"/>
                    <a:pt x="628" y="1506"/>
                  </a:cubicBezTo>
                  <a:close/>
                  <a:moveTo>
                    <a:pt x="801" y="1373"/>
                  </a:moveTo>
                  <a:cubicBezTo>
                    <a:pt x="801" y="1373"/>
                    <a:pt x="800" y="1373"/>
                    <a:pt x="800" y="1373"/>
                  </a:cubicBezTo>
                  <a:cubicBezTo>
                    <a:pt x="799" y="1373"/>
                    <a:pt x="798" y="1373"/>
                    <a:pt x="797" y="1373"/>
                  </a:cubicBezTo>
                  <a:cubicBezTo>
                    <a:pt x="791" y="1384"/>
                    <a:pt x="784" y="1395"/>
                    <a:pt x="777" y="1406"/>
                  </a:cubicBezTo>
                  <a:cubicBezTo>
                    <a:pt x="783" y="1403"/>
                    <a:pt x="789" y="1400"/>
                    <a:pt x="795" y="1398"/>
                  </a:cubicBezTo>
                  <a:cubicBezTo>
                    <a:pt x="799" y="1389"/>
                    <a:pt x="805" y="1381"/>
                    <a:pt x="811" y="1373"/>
                  </a:cubicBezTo>
                  <a:cubicBezTo>
                    <a:pt x="808" y="1373"/>
                    <a:pt x="805" y="1373"/>
                    <a:pt x="801" y="1373"/>
                  </a:cubicBezTo>
                  <a:close/>
                  <a:moveTo>
                    <a:pt x="790" y="1373"/>
                  </a:moveTo>
                  <a:cubicBezTo>
                    <a:pt x="786" y="1373"/>
                    <a:pt x="783" y="1373"/>
                    <a:pt x="780" y="1373"/>
                  </a:cubicBezTo>
                  <a:cubicBezTo>
                    <a:pt x="775" y="1380"/>
                    <a:pt x="770" y="1387"/>
                    <a:pt x="766" y="1395"/>
                  </a:cubicBezTo>
                  <a:cubicBezTo>
                    <a:pt x="765" y="1398"/>
                    <a:pt x="763" y="1401"/>
                    <a:pt x="762" y="1404"/>
                  </a:cubicBezTo>
                  <a:cubicBezTo>
                    <a:pt x="764" y="1405"/>
                    <a:pt x="766" y="1406"/>
                    <a:pt x="768" y="1407"/>
                  </a:cubicBezTo>
                  <a:cubicBezTo>
                    <a:pt x="775" y="1395"/>
                    <a:pt x="782" y="1384"/>
                    <a:pt x="790" y="1373"/>
                  </a:cubicBezTo>
                  <a:close/>
                  <a:moveTo>
                    <a:pt x="773" y="1373"/>
                  </a:moveTo>
                  <a:cubicBezTo>
                    <a:pt x="769" y="1373"/>
                    <a:pt x="765" y="1373"/>
                    <a:pt x="761" y="1373"/>
                  </a:cubicBezTo>
                  <a:cubicBezTo>
                    <a:pt x="760" y="1373"/>
                    <a:pt x="759" y="1373"/>
                    <a:pt x="758" y="1373"/>
                  </a:cubicBezTo>
                  <a:cubicBezTo>
                    <a:pt x="752" y="1381"/>
                    <a:pt x="745" y="1390"/>
                    <a:pt x="738" y="1399"/>
                  </a:cubicBezTo>
                  <a:cubicBezTo>
                    <a:pt x="744" y="1399"/>
                    <a:pt x="750" y="1400"/>
                    <a:pt x="755" y="1402"/>
                  </a:cubicBezTo>
                  <a:cubicBezTo>
                    <a:pt x="760" y="1392"/>
                    <a:pt x="766" y="1381"/>
                    <a:pt x="773" y="1373"/>
                  </a:cubicBezTo>
                  <a:close/>
                  <a:moveTo>
                    <a:pt x="722" y="1398"/>
                  </a:moveTo>
                  <a:cubicBezTo>
                    <a:pt x="724" y="1398"/>
                    <a:pt x="726" y="1398"/>
                    <a:pt x="729" y="1398"/>
                  </a:cubicBezTo>
                  <a:cubicBezTo>
                    <a:pt x="736" y="1389"/>
                    <a:pt x="743" y="1381"/>
                    <a:pt x="751" y="1373"/>
                  </a:cubicBezTo>
                  <a:cubicBezTo>
                    <a:pt x="740" y="1373"/>
                    <a:pt x="729" y="1374"/>
                    <a:pt x="718" y="1374"/>
                  </a:cubicBezTo>
                  <a:cubicBezTo>
                    <a:pt x="714" y="1383"/>
                    <a:pt x="708" y="1392"/>
                    <a:pt x="702" y="1400"/>
                  </a:cubicBezTo>
                  <a:cubicBezTo>
                    <a:pt x="709" y="1399"/>
                    <a:pt x="715" y="1398"/>
                    <a:pt x="722" y="1398"/>
                  </a:cubicBezTo>
                  <a:close/>
                  <a:moveTo>
                    <a:pt x="677" y="1403"/>
                  </a:moveTo>
                  <a:cubicBezTo>
                    <a:pt x="678" y="1394"/>
                    <a:pt x="680" y="1384"/>
                    <a:pt x="682" y="1374"/>
                  </a:cubicBezTo>
                  <a:cubicBezTo>
                    <a:pt x="675" y="1375"/>
                    <a:pt x="671" y="1394"/>
                    <a:pt x="669" y="1404"/>
                  </a:cubicBezTo>
                  <a:cubicBezTo>
                    <a:pt x="671" y="1404"/>
                    <a:pt x="674" y="1404"/>
                    <a:pt x="677" y="1403"/>
                  </a:cubicBezTo>
                  <a:close/>
                  <a:moveTo>
                    <a:pt x="692" y="1372"/>
                  </a:moveTo>
                  <a:cubicBezTo>
                    <a:pt x="691" y="1378"/>
                    <a:pt x="690" y="1384"/>
                    <a:pt x="689" y="1390"/>
                  </a:cubicBezTo>
                  <a:cubicBezTo>
                    <a:pt x="694" y="1384"/>
                    <a:pt x="699" y="1379"/>
                    <a:pt x="706" y="1373"/>
                  </a:cubicBezTo>
                  <a:cubicBezTo>
                    <a:pt x="701" y="1373"/>
                    <a:pt x="696" y="1373"/>
                    <a:pt x="692" y="1372"/>
                  </a:cubicBezTo>
                  <a:close/>
                  <a:moveTo>
                    <a:pt x="627" y="1425"/>
                  </a:moveTo>
                  <a:cubicBezTo>
                    <a:pt x="627" y="1426"/>
                    <a:pt x="627" y="1426"/>
                    <a:pt x="626" y="1426"/>
                  </a:cubicBezTo>
                  <a:cubicBezTo>
                    <a:pt x="624" y="1440"/>
                    <a:pt x="623" y="1455"/>
                    <a:pt x="623" y="1469"/>
                  </a:cubicBezTo>
                  <a:cubicBezTo>
                    <a:pt x="626" y="1455"/>
                    <a:pt x="630" y="1440"/>
                    <a:pt x="638" y="1427"/>
                  </a:cubicBezTo>
                  <a:cubicBezTo>
                    <a:pt x="634" y="1427"/>
                    <a:pt x="630" y="1426"/>
                    <a:pt x="627" y="1425"/>
                  </a:cubicBezTo>
                  <a:close/>
                  <a:moveTo>
                    <a:pt x="459" y="1293"/>
                  </a:moveTo>
                  <a:cubicBezTo>
                    <a:pt x="479" y="1266"/>
                    <a:pt x="506" y="1244"/>
                    <a:pt x="537" y="1231"/>
                  </a:cubicBezTo>
                  <a:cubicBezTo>
                    <a:pt x="541" y="1229"/>
                    <a:pt x="545" y="1228"/>
                    <a:pt x="549" y="1227"/>
                  </a:cubicBezTo>
                  <a:cubicBezTo>
                    <a:pt x="557" y="1215"/>
                    <a:pt x="556" y="1210"/>
                    <a:pt x="547" y="1214"/>
                  </a:cubicBezTo>
                  <a:cubicBezTo>
                    <a:pt x="540" y="1214"/>
                    <a:pt x="528" y="1222"/>
                    <a:pt x="522" y="1225"/>
                  </a:cubicBezTo>
                  <a:cubicBezTo>
                    <a:pt x="509" y="1233"/>
                    <a:pt x="497" y="1242"/>
                    <a:pt x="487" y="1253"/>
                  </a:cubicBezTo>
                  <a:cubicBezTo>
                    <a:pt x="476" y="1265"/>
                    <a:pt x="466" y="1278"/>
                    <a:pt x="459" y="1293"/>
                  </a:cubicBezTo>
                  <a:close/>
                  <a:moveTo>
                    <a:pt x="666" y="952"/>
                  </a:moveTo>
                  <a:cubicBezTo>
                    <a:pt x="662" y="963"/>
                    <a:pt x="660" y="974"/>
                    <a:pt x="658" y="986"/>
                  </a:cubicBezTo>
                  <a:cubicBezTo>
                    <a:pt x="653" y="1011"/>
                    <a:pt x="648" y="1036"/>
                    <a:pt x="643" y="1062"/>
                  </a:cubicBezTo>
                  <a:cubicBezTo>
                    <a:pt x="639" y="1088"/>
                    <a:pt x="636" y="1114"/>
                    <a:pt x="631" y="1141"/>
                  </a:cubicBezTo>
                  <a:cubicBezTo>
                    <a:pt x="629" y="1152"/>
                    <a:pt x="626" y="1163"/>
                    <a:pt x="623" y="1174"/>
                  </a:cubicBezTo>
                  <a:cubicBezTo>
                    <a:pt x="619" y="1188"/>
                    <a:pt x="610" y="1202"/>
                    <a:pt x="611" y="1216"/>
                  </a:cubicBezTo>
                  <a:cubicBezTo>
                    <a:pt x="630" y="1209"/>
                    <a:pt x="653" y="1212"/>
                    <a:pt x="673" y="1214"/>
                  </a:cubicBezTo>
                  <a:cubicBezTo>
                    <a:pt x="684" y="1214"/>
                    <a:pt x="696" y="1216"/>
                    <a:pt x="707" y="1217"/>
                  </a:cubicBezTo>
                  <a:cubicBezTo>
                    <a:pt x="715" y="1195"/>
                    <a:pt x="725" y="1174"/>
                    <a:pt x="735" y="1153"/>
                  </a:cubicBezTo>
                  <a:cubicBezTo>
                    <a:pt x="706" y="1119"/>
                    <a:pt x="677" y="1085"/>
                    <a:pt x="649" y="1049"/>
                  </a:cubicBezTo>
                  <a:cubicBezTo>
                    <a:pt x="647" y="1047"/>
                    <a:pt x="649" y="1044"/>
                    <a:pt x="652" y="1045"/>
                  </a:cubicBezTo>
                  <a:cubicBezTo>
                    <a:pt x="671" y="1059"/>
                    <a:pt x="689" y="1074"/>
                    <a:pt x="705" y="1091"/>
                  </a:cubicBezTo>
                  <a:cubicBezTo>
                    <a:pt x="696" y="1075"/>
                    <a:pt x="687" y="1060"/>
                    <a:pt x="679" y="1044"/>
                  </a:cubicBezTo>
                  <a:cubicBezTo>
                    <a:pt x="678" y="1043"/>
                    <a:pt x="680" y="1042"/>
                    <a:pt x="681" y="1043"/>
                  </a:cubicBezTo>
                  <a:cubicBezTo>
                    <a:pt x="691" y="1062"/>
                    <a:pt x="702" y="1081"/>
                    <a:pt x="713" y="1100"/>
                  </a:cubicBezTo>
                  <a:cubicBezTo>
                    <a:pt x="723" y="1113"/>
                    <a:pt x="733" y="1127"/>
                    <a:pt x="741" y="1142"/>
                  </a:cubicBezTo>
                  <a:cubicBezTo>
                    <a:pt x="741" y="1141"/>
                    <a:pt x="741" y="1141"/>
                    <a:pt x="742" y="1141"/>
                  </a:cubicBezTo>
                  <a:cubicBezTo>
                    <a:pt x="730" y="1111"/>
                    <a:pt x="713" y="1085"/>
                    <a:pt x="693" y="1058"/>
                  </a:cubicBezTo>
                  <a:cubicBezTo>
                    <a:pt x="692" y="1057"/>
                    <a:pt x="695" y="1055"/>
                    <a:pt x="696" y="1056"/>
                  </a:cubicBezTo>
                  <a:cubicBezTo>
                    <a:pt x="720" y="1082"/>
                    <a:pt x="738" y="1112"/>
                    <a:pt x="754" y="1143"/>
                  </a:cubicBezTo>
                  <a:cubicBezTo>
                    <a:pt x="759" y="1153"/>
                    <a:pt x="765" y="1165"/>
                    <a:pt x="770" y="1177"/>
                  </a:cubicBezTo>
                  <a:cubicBezTo>
                    <a:pt x="769" y="1162"/>
                    <a:pt x="766" y="1146"/>
                    <a:pt x="763" y="1131"/>
                  </a:cubicBezTo>
                  <a:cubicBezTo>
                    <a:pt x="760" y="1125"/>
                    <a:pt x="758" y="1118"/>
                    <a:pt x="755" y="1112"/>
                  </a:cubicBezTo>
                  <a:cubicBezTo>
                    <a:pt x="744" y="1085"/>
                    <a:pt x="732" y="1059"/>
                    <a:pt x="721" y="1033"/>
                  </a:cubicBezTo>
                  <a:cubicBezTo>
                    <a:pt x="707" y="1002"/>
                    <a:pt x="684" y="965"/>
                    <a:pt x="681" y="929"/>
                  </a:cubicBezTo>
                  <a:cubicBezTo>
                    <a:pt x="680" y="927"/>
                    <a:pt x="678" y="926"/>
                    <a:pt x="677" y="924"/>
                  </a:cubicBezTo>
                  <a:cubicBezTo>
                    <a:pt x="674" y="934"/>
                    <a:pt x="669" y="943"/>
                    <a:pt x="666" y="952"/>
                  </a:cubicBezTo>
                  <a:close/>
                  <a:moveTo>
                    <a:pt x="720" y="1235"/>
                  </a:moveTo>
                  <a:cubicBezTo>
                    <a:pt x="724" y="1234"/>
                    <a:pt x="728" y="1233"/>
                    <a:pt x="732" y="1232"/>
                  </a:cubicBezTo>
                  <a:cubicBezTo>
                    <a:pt x="733" y="1231"/>
                    <a:pt x="734" y="1229"/>
                    <a:pt x="736" y="1227"/>
                  </a:cubicBezTo>
                  <a:cubicBezTo>
                    <a:pt x="732" y="1226"/>
                    <a:pt x="729" y="1226"/>
                    <a:pt x="726" y="1225"/>
                  </a:cubicBezTo>
                  <a:cubicBezTo>
                    <a:pt x="725" y="1226"/>
                    <a:pt x="725" y="1227"/>
                    <a:pt x="724" y="1227"/>
                  </a:cubicBezTo>
                  <a:cubicBezTo>
                    <a:pt x="725" y="1227"/>
                    <a:pt x="725" y="1226"/>
                    <a:pt x="726" y="1225"/>
                  </a:cubicBezTo>
                  <a:cubicBezTo>
                    <a:pt x="722" y="1225"/>
                    <a:pt x="718" y="1224"/>
                    <a:pt x="714" y="1224"/>
                  </a:cubicBezTo>
                  <a:cubicBezTo>
                    <a:pt x="710" y="1229"/>
                    <a:pt x="706" y="1234"/>
                    <a:pt x="702" y="1238"/>
                  </a:cubicBezTo>
                  <a:cubicBezTo>
                    <a:pt x="708" y="1237"/>
                    <a:pt x="714" y="1236"/>
                    <a:pt x="720" y="1235"/>
                  </a:cubicBezTo>
                  <a:cubicBezTo>
                    <a:pt x="720" y="1235"/>
                    <a:pt x="720" y="1235"/>
                    <a:pt x="720" y="1235"/>
                  </a:cubicBezTo>
                  <a:cubicBezTo>
                    <a:pt x="721" y="1232"/>
                    <a:pt x="723" y="1230"/>
                    <a:pt x="724" y="1227"/>
                  </a:cubicBezTo>
                  <a:cubicBezTo>
                    <a:pt x="723" y="1230"/>
                    <a:pt x="721" y="1232"/>
                    <a:pt x="720" y="1235"/>
                  </a:cubicBezTo>
                  <a:close/>
                  <a:moveTo>
                    <a:pt x="796" y="1237"/>
                  </a:moveTo>
                  <a:cubicBezTo>
                    <a:pt x="798" y="1233"/>
                    <a:pt x="802" y="1229"/>
                    <a:pt x="805" y="1225"/>
                  </a:cubicBezTo>
                  <a:cubicBezTo>
                    <a:pt x="806" y="1224"/>
                    <a:pt x="808" y="1226"/>
                    <a:pt x="807" y="1227"/>
                  </a:cubicBezTo>
                  <a:cubicBezTo>
                    <a:pt x="804" y="1231"/>
                    <a:pt x="801" y="1234"/>
                    <a:pt x="799" y="1238"/>
                  </a:cubicBezTo>
                  <a:cubicBezTo>
                    <a:pt x="804" y="1238"/>
                    <a:pt x="808" y="1239"/>
                    <a:pt x="813" y="1240"/>
                  </a:cubicBezTo>
                  <a:cubicBezTo>
                    <a:pt x="816" y="1235"/>
                    <a:pt x="819" y="1229"/>
                    <a:pt x="820" y="1228"/>
                  </a:cubicBezTo>
                  <a:cubicBezTo>
                    <a:pt x="824" y="1221"/>
                    <a:pt x="828" y="1213"/>
                    <a:pt x="831" y="1206"/>
                  </a:cubicBezTo>
                  <a:cubicBezTo>
                    <a:pt x="827" y="1203"/>
                    <a:pt x="822" y="1201"/>
                    <a:pt x="818" y="1199"/>
                  </a:cubicBezTo>
                  <a:cubicBezTo>
                    <a:pt x="813" y="1204"/>
                    <a:pt x="808" y="1210"/>
                    <a:pt x="802" y="1215"/>
                  </a:cubicBezTo>
                  <a:cubicBezTo>
                    <a:pt x="797" y="1222"/>
                    <a:pt x="792" y="1230"/>
                    <a:pt x="786" y="1235"/>
                  </a:cubicBezTo>
                  <a:cubicBezTo>
                    <a:pt x="789" y="1236"/>
                    <a:pt x="792" y="1236"/>
                    <a:pt x="796" y="1237"/>
                  </a:cubicBezTo>
                  <a:close/>
                  <a:moveTo>
                    <a:pt x="836" y="1245"/>
                  </a:moveTo>
                  <a:cubicBezTo>
                    <a:pt x="838" y="1240"/>
                    <a:pt x="841" y="1234"/>
                    <a:pt x="843" y="1229"/>
                  </a:cubicBezTo>
                  <a:cubicBezTo>
                    <a:pt x="844" y="1227"/>
                    <a:pt x="850" y="1220"/>
                    <a:pt x="849" y="1218"/>
                  </a:cubicBezTo>
                  <a:cubicBezTo>
                    <a:pt x="849" y="1213"/>
                    <a:pt x="843" y="1212"/>
                    <a:pt x="839" y="1210"/>
                  </a:cubicBezTo>
                  <a:cubicBezTo>
                    <a:pt x="838" y="1209"/>
                    <a:pt x="836" y="1208"/>
                    <a:pt x="835" y="1208"/>
                  </a:cubicBezTo>
                  <a:cubicBezTo>
                    <a:pt x="830" y="1219"/>
                    <a:pt x="824" y="1229"/>
                    <a:pt x="818" y="1240"/>
                  </a:cubicBezTo>
                  <a:cubicBezTo>
                    <a:pt x="818" y="1240"/>
                    <a:pt x="817" y="1241"/>
                    <a:pt x="817" y="1241"/>
                  </a:cubicBezTo>
                  <a:cubicBezTo>
                    <a:pt x="822" y="1242"/>
                    <a:pt x="828" y="1244"/>
                    <a:pt x="833" y="1244"/>
                  </a:cubicBezTo>
                  <a:cubicBezTo>
                    <a:pt x="834" y="1245"/>
                    <a:pt x="835" y="1245"/>
                    <a:pt x="836" y="1245"/>
                  </a:cubicBezTo>
                  <a:close/>
                  <a:moveTo>
                    <a:pt x="790" y="1183"/>
                  </a:moveTo>
                  <a:cubicBezTo>
                    <a:pt x="787" y="1193"/>
                    <a:pt x="783" y="1206"/>
                    <a:pt x="782" y="1216"/>
                  </a:cubicBezTo>
                  <a:cubicBezTo>
                    <a:pt x="788" y="1207"/>
                    <a:pt x="793" y="1197"/>
                    <a:pt x="797" y="1187"/>
                  </a:cubicBezTo>
                  <a:cubicBezTo>
                    <a:pt x="795" y="1186"/>
                    <a:pt x="793" y="1185"/>
                    <a:pt x="790" y="1183"/>
                  </a:cubicBezTo>
                  <a:cubicBezTo>
                    <a:pt x="790" y="1183"/>
                    <a:pt x="790" y="1183"/>
                    <a:pt x="790" y="1183"/>
                  </a:cubicBezTo>
                  <a:close/>
                  <a:moveTo>
                    <a:pt x="780" y="1185"/>
                  </a:moveTo>
                  <a:cubicBezTo>
                    <a:pt x="779" y="1184"/>
                    <a:pt x="778" y="1182"/>
                    <a:pt x="777" y="1179"/>
                  </a:cubicBezTo>
                  <a:cubicBezTo>
                    <a:pt x="777" y="1184"/>
                    <a:pt x="777" y="1189"/>
                    <a:pt x="777" y="1194"/>
                  </a:cubicBezTo>
                  <a:cubicBezTo>
                    <a:pt x="777" y="1195"/>
                    <a:pt x="777" y="1195"/>
                    <a:pt x="777" y="1195"/>
                  </a:cubicBezTo>
                  <a:cubicBezTo>
                    <a:pt x="777" y="1197"/>
                    <a:pt x="778" y="1199"/>
                    <a:pt x="778" y="1200"/>
                  </a:cubicBezTo>
                  <a:cubicBezTo>
                    <a:pt x="779" y="1197"/>
                    <a:pt x="781" y="1193"/>
                    <a:pt x="782" y="1189"/>
                  </a:cubicBezTo>
                  <a:cubicBezTo>
                    <a:pt x="782" y="1189"/>
                    <a:pt x="782" y="1190"/>
                    <a:pt x="781" y="1190"/>
                  </a:cubicBezTo>
                  <a:cubicBezTo>
                    <a:pt x="781" y="1190"/>
                    <a:pt x="780" y="1190"/>
                    <a:pt x="779" y="1189"/>
                  </a:cubicBezTo>
                  <a:cubicBezTo>
                    <a:pt x="779" y="1189"/>
                    <a:pt x="778" y="1188"/>
                    <a:pt x="778" y="1188"/>
                  </a:cubicBezTo>
                  <a:cubicBezTo>
                    <a:pt x="776" y="1186"/>
                    <a:pt x="778" y="1183"/>
                    <a:pt x="780" y="1185"/>
                  </a:cubicBezTo>
                  <a:close/>
                  <a:moveTo>
                    <a:pt x="742" y="1054"/>
                  </a:moveTo>
                  <a:cubicBezTo>
                    <a:pt x="735" y="1029"/>
                    <a:pt x="727" y="1005"/>
                    <a:pt x="717" y="981"/>
                  </a:cubicBezTo>
                  <a:cubicBezTo>
                    <a:pt x="709" y="967"/>
                    <a:pt x="700" y="953"/>
                    <a:pt x="690" y="940"/>
                  </a:cubicBezTo>
                  <a:cubicBezTo>
                    <a:pt x="694" y="963"/>
                    <a:pt x="705" y="985"/>
                    <a:pt x="714" y="1007"/>
                  </a:cubicBezTo>
                  <a:cubicBezTo>
                    <a:pt x="726" y="1033"/>
                    <a:pt x="738" y="1059"/>
                    <a:pt x="749" y="1086"/>
                  </a:cubicBezTo>
                  <a:cubicBezTo>
                    <a:pt x="750" y="1088"/>
                    <a:pt x="752" y="1091"/>
                    <a:pt x="754" y="1095"/>
                  </a:cubicBezTo>
                  <a:cubicBezTo>
                    <a:pt x="750" y="1081"/>
                    <a:pt x="746" y="1067"/>
                    <a:pt x="742" y="1054"/>
                  </a:cubicBezTo>
                  <a:close/>
                  <a:moveTo>
                    <a:pt x="742" y="1143"/>
                  </a:moveTo>
                  <a:cubicBezTo>
                    <a:pt x="742" y="1143"/>
                    <a:pt x="742" y="1143"/>
                    <a:pt x="742" y="1143"/>
                  </a:cubicBezTo>
                  <a:cubicBezTo>
                    <a:pt x="742" y="1143"/>
                    <a:pt x="742" y="1144"/>
                    <a:pt x="742" y="1144"/>
                  </a:cubicBezTo>
                  <a:cubicBezTo>
                    <a:pt x="742" y="1144"/>
                    <a:pt x="742" y="1143"/>
                    <a:pt x="742" y="1143"/>
                  </a:cubicBezTo>
                  <a:close/>
                  <a:moveTo>
                    <a:pt x="726" y="1125"/>
                  </a:moveTo>
                  <a:cubicBezTo>
                    <a:pt x="730" y="1132"/>
                    <a:pt x="735" y="1140"/>
                    <a:pt x="739" y="1147"/>
                  </a:cubicBezTo>
                  <a:cubicBezTo>
                    <a:pt x="739" y="1146"/>
                    <a:pt x="739" y="1146"/>
                    <a:pt x="739" y="1145"/>
                  </a:cubicBezTo>
                  <a:cubicBezTo>
                    <a:pt x="735" y="1138"/>
                    <a:pt x="731" y="1131"/>
                    <a:pt x="726" y="1125"/>
                  </a:cubicBezTo>
                  <a:close/>
                  <a:moveTo>
                    <a:pt x="715" y="1110"/>
                  </a:moveTo>
                  <a:cubicBezTo>
                    <a:pt x="700" y="1091"/>
                    <a:pt x="683" y="1075"/>
                    <a:pt x="664" y="1060"/>
                  </a:cubicBezTo>
                  <a:cubicBezTo>
                    <a:pt x="687" y="1089"/>
                    <a:pt x="711" y="1117"/>
                    <a:pt x="735" y="1145"/>
                  </a:cubicBezTo>
                  <a:cubicBezTo>
                    <a:pt x="728" y="1133"/>
                    <a:pt x="722" y="1122"/>
                    <a:pt x="715" y="1110"/>
                  </a:cubicBezTo>
                  <a:close/>
                  <a:moveTo>
                    <a:pt x="740" y="1149"/>
                  </a:moveTo>
                  <a:cubicBezTo>
                    <a:pt x="741" y="1151"/>
                    <a:pt x="742" y="1153"/>
                    <a:pt x="743" y="1155"/>
                  </a:cubicBezTo>
                  <a:cubicBezTo>
                    <a:pt x="745" y="1157"/>
                    <a:pt x="746" y="1158"/>
                    <a:pt x="747" y="1160"/>
                  </a:cubicBezTo>
                  <a:cubicBezTo>
                    <a:pt x="745" y="1156"/>
                    <a:pt x="743" y="1151"/>
                    <a:pt x="740" y="1147"/>
                  </a:cubicBezTo>
                  <a:cubicBezTo>
                    <a:pt x="740" y="1148"/>
                    <a:pt x="740" y="1148"/>
                    <a:pt x="740" y="1149"/>
                  </a:cubicBezTo>
                  <a:close/>
                  <a:moveTo>
                    <a:pt x="729" y="1220"/>
                  </a:moveTo>
                  <a:cubicBezTo>
                    <a:pt x="732" y="1221"/>
                    <a:pt x="736" y="1222"/>
                    <a:pt x="739" y="1222"/>
                  </a:cubicBezTo>
                  <a:cubicBezTo>
                    <a:pt x="741" y="1219"/>
                    <a:pt x="743" y="1216"/>
                    <a:pt x="745" y="1213"/>
                  </a:cubicBezTo>
                  <a:cubicBezTo>
                    <a:pt x="749" y="1208"/>
                    <a:pt x="752" y="1200"/>
                    <a:pt x="757" y="1197"/>
                  </a:cubicBezTo>
                  <a:cubicBezTo>
                    <a:pt x="757" y="1197"/>
                    <a:pt x="757" y="1196"/>
                    <a:pt x="757" y="1196"/>
                  </a:cubicBezTo>
                  <a:cubicBezTo>
                    <a:pt x="755" y="1191"/>
                    <a:pt x="754" y="1186"/>
                    <a:pt x="753" y="1181"/>
                  </a:cubicBezTo>
                  <a:cubicBezTo>
                    <a:pt x="753" y="1181"/>
                    <a:pt x="753" y="1181"/>
                    <a:pt x="753" y="1182"/>
                  </a:cubicBezTo>
                  <a:cubicBezTo>
                    <a:pt x="753" y="1181"/>
                    <a:pt x="753" y="1181"/>
                    <a:pt x="753" y="1181"/>
                  </a:cubicBezTo>
                  <a:cubicBezTo>
                    <a:pt x="753" y="1179"/>
                    <a:pt x="752" y="1178"/>
                    <a:pt x="752" y="1177"/>
                  </a:cubicBezTo>
                  <a:cubicBezTo>
                    <a:pt x="751" y="1175"/>
                    <a:pt x="750" y="1173"/>
                    <a:pt x="749" y="1171"/>
                  </a:cubicBezTo>
                  <a:cubicBezTo>
                    <a:pt x="740" y="1187"/>
                    <a:pt x="729" y="1203"/>
                    <a:pt x="718" y="1219"/>
                  </a:cubicBezTo>
                  <a:cubicBezTo>
                    <a:pt x="721" y="1219"/>
                    <a:pt x="725" y="1220"/>
                    <a:pt x="729" y="1220"/>
                  </a:cubicBezTo>
                  <a:cubicBezTo>
                    <a:pt x="736" y="1207"/>
                    <a:pt x="744" y="1194"/>
                    <a:pt x="753" y="1182"/>
                  </a:cubicBezTo>
                  <a:cubicBezTo>
                    <a:pt x="745" y="1195"/>
                    <a:pt x="737" y="1208"/>
                    <a:pt x="729" y="1220"/>
                  </a:cubicBezTo>
                  <a:close/>
                  <a:moveTo>
                    <a:pt x="768" y="1233"/>
                  </a:moveTo>
                  <a:cubicBezTo>
                    <a:pt x="767" y="1231"/>
                    <a:pt x="766" y="1230"/>
                    <a:pt x="765" y="1227"/>
                  </a:cubicBezTo>
                  <a:cubicBezTo>
                    <a:pt x="764" y="1226"/>
                    <a:pt x="763" y="1224"/>
                    <a:pt x="763" y="1222"/>
                  </a:cubicBezTo>
                  <a:cubicBezTo>
                    <a:pt x="762" y="1224"/>
                    <a:pt x="761" y="1225"/>
                    <a:pt x="760" y="1226"/>
                  </a:cubicBezTo>
                  <a:cubicBezTo>
                    <a:pt x="761" y="1227"/>
                    <a:pt x="762" y="1227"/>
                    <a:pt x="763" y="1227"/>
                  </a:cubicBezTo>
                  <a:cubicBezTo>
                    <a:pt x="765" y="1227"/>
                    <a:pt x="765" y="1232"/>
                    <a:pt x="763" y="1232"/>
                  </a:cubicBezTo>
                  <a:cubicBezTo>
                    <a:pt x="760" y="1233"/>
                    <a:pt x="757" y="1233"/>
                    <a:pt x="755" y="1234"/>
                  </a:cubicBezTo>
                  <a:cubicBezTo>
                    <a:pt x="755" y="1234"/>
                    <a:pt x="755" y="1234"/>
                    <a:pt x="755" y="1234"/>
                  </a:cubicBezTo>
                  <a:cubicBezTo>
                    <a:pt x="759" y="1234"/>
                    <a:pt x="763" y="1233"/>
                    <a:pt x="766" y="1234"/>
                  </a:cubicBezTo>
                  <a:cubicBezTo>
                    <a:pt x="767" y="1233"/>
                    <a:pt x="768" y="1233"/>
                    <a:pt x="768" y="1233"/>
                  </a:cubicBezTo>
                  <a:close/>
                  <a:moveTo>
                    <a:pt x="756" y="1225"/>
                  </a:moveTo>
                  <a:cubicBezTo>
                    <a:pt x="758" y="1223"/>
                    <a:pt x="760" y="1220"/>
                    <a:pt x="762" y="1218"/>
                  </a:cubicBezTo>
                  <a:cubicBezTo>
                    <a:pt x="760" y="1212"/>
                    <a:pt x="759" y="1207"/>
                    <a:pt x="758" y="1201"/>
                  </a:cubicBezTo>
                  <a:cubicBezTo>
                    <a:pt x="754" y="1205"/>
                    <a:pt x="748" y="1215"/>
                    <a:pt x="743" y="1223"/>
                  </a:cubicBezTo>
                  <a:cubicBezTo>
                    <a:pt x="747" y="1224"/>
                    <a:pt x="751" y="1225"/>
                    <a:pt x="756" y="1225"/>
                  </a:cubicBezTo>
                  <a:close/>
                  <a:moveTo>
                    <a:pt x="740" y="1228"/>
                  </a:moveTo>
                  <a:cubicBezTo>
                    <a:pt x="739" y="1229"/>
                    <a:pt x="738" y="1230"/>
                    <a:pt x="737" y="1231"/>
                  </a:cubicBezTo>
                  <a:cubicBezTo>
                    <a:pt x="741" y="1231"/>
                    <a:pt x="744" y="1230"/>
                    <a:pt x="748" y="1229"/>
                  </a:cubicBezTo>
                  <a:cubicBezTo>
                    <a:pt x="745" y="1229"/>
                    <a:pt x="742" y="1228"/>
                    <a:pt x="740" y="1228"/>
                  </a:cubicBezTo>
                  <a:close/>
                  <a:moveTo>
                    <a:pt x="792" y="1211"/>
                  </a:moveTo>
                  <a:cubicBezTo>
                    <a:pt x="798" y="1206"/>
                    <a:pt x="803" y="1200"/>
                    <a:pt x="809" y="1194"/>
                  </a:cubicBezTo>
                  <a:cubicBezTo>
                    <a:pt x="806" y="1192"/>
                    <a:pt x="803" y="1191"/>
                    <a:pt x="800" y="1189"/>
                  </a:cubicBezTo>
                  <a:cubicBezTo>
                    <a:pt x="798" y="1197"/>
                    <a:pt x="795" y="1204"/>
                    <a:pt x="792" y="1211"/>
                  </a:cubicBezTo>
                  <a:close/>
                  <a:moveTo>
                    <a:pt x="710" y="1218"/>
                  </a:moveTo>
                  <a:cubicBezTo>
                    <a:pt x="722" y="1200"/>
                    <a:pt x="734" y="1183"/>
                    <a:pt x="747" y="1168"/>
                  </a:cubicBezTo>
                  <a:cubicBezTo>
                    <a:pt x="747" y="1168"/>
                    <a:pt x="747" y="1167"/>
                    <a:pt x="746" y="1166"/>
                  </a:cubicBezTo>
                  <a:cubicBezTo>
                    <a:pt x="743" y="1163"/>
                    <a:pt x="740" y="1159"/>
                    <a:pt x="737" y="1155"/>
                  </a:cubicBezTo>
                  <a:cubicBezTo>
                    <a:pt x="727" y="1176"/>
                    <a:pt x="719" y="1197"/>
                    <a:pt x="710" y="1218"/>
                  </a:cubicBezTo>
                  <a:cubicBezTo>
                    <a:pt x="710" y="1218"/>
                    <a:pt x="710" y="1218"/>
                    <a:pt x="710" y="1218"/>
                  </a:cubicBezTo>
                  <a:close/>
                  <a:moveTo>
                    <a:pt x="689" y="926"/>
                  </a:moveTo>
                  <a:cubicBezTo>
                    <a:pt x="689" y="928"/>
                    <a:pt x="689" y="930"/>
                    <a:pt x="689" y="932"/>
                  </a:cubicBezTo>
                  <a:cubicBezTo>
                    <a:pt x="691" y="934"/>
                    <a:pt x="692" y="936"/>
                    <a:pt x="694" y="938"/>
                  </a:cubicBezTo>
                  <a:cubicBezTo>
                    <a:pt x="697" y="942"/>
                    <a:pt x="700" y="947"/>
                    <a:pt x="704" y="952"/>
                  </a:cubicBezTo>
                  <a:cubicBezTo>
                    <a:pt x="701" y="947"/>
                    <a:pt x="698" y="942"/>
                    <a:pt x="695" y="936"/>
                  </a:cubicBezTo>
                  <a:cubicBezTo>
                    <a:pt x="693" y="933"/>
                    <a:pt x="691" y="930"/>
                    <a:pt x="689" y="926"/>
                  </a:cubicBezTo>
                  <a:close/>
                  <a:moveTo>
                    <a:pt x="735" y="868"/>
                  </a:moveTo>
                  <a:cubicBezTo>
                    <a:pt x="727" y="872"/>
                    <a:pt x="719" y="877"/>
                    <a:pt x="712" y="881"/>
                  </a:cubicBezTo>
                  <a:cubicBezTo>
                    <a:pt x="709" y="883"/>
                    <a:pt x="705" y="885"/>
                    <a:pt x="702" y="888"/>
                  </a:cubicBezTo>
                  <a:cubicBezTo>
                    <a:pt x="695" y="893"/>
                    <a:pt x="690" y="909"/>
                    <a:pt x="694" y="917"/>
                  </a:cubicBezTo>
                  <a:cubicBezTo>
                    <a:pt x="698" y="925"/>
                    <a:pt x="709" y="930"/>
                    <a:pt x="715" y="937"/>
                  </a:cubicBezTo>
                  <a:cubicBezTo>
                    <a:pt x="720" y="944"/>
                    <a:pt x="724" y="951"/>
                    <a:pt x="728" y="959"/>
                  </a:cubicBezTo>
                  <a:cubicBezTo>
                    <a:pt x="745" y="993"/>
                    <a:pt x="754" y="1030"/>
                    <a:pt x="763" y="1067"/>
                  </a:cubicBezTo>
                  <a:cubicBezTo>
                    <a:pt x="769" y="1095"/>
                    <a:pt x="774" y="1122"/>
                    <a:pt x="776" y="1149"/>
                  </a:cubicBezTo>
                  <a:cubicBezTo>
                    <a:pt x="781" y="1161"/>
                    <a:pt x="784" y="1171"/>
                    <a:pt x="785" y="1179"/>
                  </a:cubicBezTo>
                  <a:cubicBezTo>
                    <a:pt x="787" y="1169"/>
                    <a:pt x="788" y="1160"/>
                    <a:pt x="789" y="1153"/>
                  </a:cubicBezTo>
                  <a:cubicBezTo>
                    <a:pt x="793" y="1134"/>
                    <a:pt x="795" y="1116"/>
                    <a:pt x="797" y="1097"/>
                  </a:cubicBezTo>
                  <a:cubicBezTo>
                    <a:pt x="800" y="1063"/>
                    <a:pt x="798" y="1030"/>
                    <a:pt x="797" y="995"/>
                  </a:cubicBezTo>
                  <a:cubicBezTo>
                    <a:pt x="797" y="994"/>
                    <a:pt x="798" y="994"/>
                    <a:pt x="798" y="995"/>
                  </a:cubicBezTo>
                  <a:cubicBezTo>
                    <a:pt x="806" y="1036"/>
                    <a:pt x="805" y="1079"/>
                    <a:pt x="800" y="1120"/>
                  </a:cubicBezTo>
                  <a:cubicBezTo>
                    <a:pt x="798" y="1139"/>
                    <a:pt x="795" y="1158"/>
                    <a:pt x="791" y="1177"/>
                  </a:cubicBezTo>
                  <a:cubicBezTo>
                    <a:pt x="791" y="1178"/>
                    <a:pt x="791" y="1178"/>
                    <a:pt x="791" y="1179"/>
                  </a:cubicBezTo>
                  <a:cubicBezTo>
                    <a:pt x="791" y="1179"/>
                    <a:pt x="792" y="1179"/>
                    <a:pt x="793" y="1179"/>
                  </a:cubicBezTo>
                  <a:cubicBezTo>
                    <a:pt x="795" y="1181"/>
                    <a:pt x="797" y="1182"/>
                    <a:pt x="799" y="1183"/>
                  </a:cubicBezTo>
                  <a:cubicBezTo>
                    <a:pt x="819" y="1135"/>
                    <a:pt x="826" y="1080"/>
                    <a:pt x="834" y="1031"/>
                  </a:cubicBezTo>
                  <a:cubicBezTo>
                    <a:pt x="835" y="1030"/>
                    <a:pt x="837" y="1030"/>
                    <a:pt x="837" y="1032"/>
                  </a:cubicBezTo>
                  <a:cubicBezTo>
                    <a:pt x="831" y="1066"/>
                    <a:pt x="826" y="1101"/>
                    <a:pt x="818" y="1135"/>
                  </a:cubicBezTo>
                  <a:cubicBezTo>
                    <a:pt x="814" y="1152"/>
                    <a:pt x="808" y="1169"/>
                    <a:pt x="802" y="1185"/>
                  </a:cubicBezTo>
                  <a:cubicBezTo>
                    <a:pt x="805" y="1186"/>
                    <a:pt x="809" y="1188"/>
                    <a:pt x="812" y="1190"/>
                  </a:cubicBezTo>
                  <a:cubicBezTo>
                    <a:pt x="814" y="1188"/>
                    <a:pt x="816" y="1185"/>
                    <a:pt x="818" y="1183"/>
                  </a:cubicBezTo>
                  <a:cubicBezTo>
                    <a:pt x="822" y="1178"/>
                    <a:pt x="829" y="1185"/>
                    <a:pt x="825" y="1190"/>
                  </a:cubicBezTo>
                  <a:cubicBezTo>
                    <a:pt x="824" y="1191"/>
                    <a:pt x="822" y="1193"/>
                    <a:pt x="821" y="1195"/>
                  </a:cubicBezTo>
                  <a:cubicBezTo>
                    <a:pt x="825" y="1197"/>
                    <a:pt x="829" y="1199"/>
                    <a:pt x="833" y="1201"/>
                  </a:cubicBezTo>
                  <a:cubicBezTo>
                    <a:pt x="833" y="1201"/>
                    <a:pt x="833" y="1201"/>
                    <a:pt x="833" y="1201"/>
                  </a:cubicBezTo>
                  <a:cubicBezTo>
                    <a:pt x="834" y="1198"/>
                    <a:pt x="838" y="1201"/>
                    <a:pt x="837" y="1203"/>
                  </a:cubicBezTo>
                  <a:cubicBezTo>
                    <a:pt x="837" y="1203"/>
                    <a:pt x="837" y="1203"/>
                    <a:pt x="837" y="1203"/>
                  </a:cubicBezTo>
                  <a:cubicBezTo>
                    <a:pt x="843" y="1206"/>
                    <a:pt x="849" y="1210"/>
                    <a:pt x="855" y="1213"/>
                  </a:cubicBezTo>
                  <a:cubicBezTo>
                    <a:pt x="856" y="1214"/>
                    <a:pt x="857" y="1215"/>
                    <a:pt x="856" y="1216"/>
                  </a:cubicBezTo>
                  <a:cubicBezTo>
                    <a:pt x="850" y="1226"/>
                    <a:pt x="845" y="1236"/>
                    <a:pt x="841" y="1246"/>
                  </a:cubicBezTo>
                  <a:cubicBezTo>
                    <a:pt x="860" y="1249"/>
                    <a:pt x="879" y="1252"/>
                    <a:pt x="899" y="1255"/>
                  </a:cubicBezTo>
                  <a:cubicBezTo>
                    <a:pt x="899" y="1255"/>
                    <a:pt x="899" y="1255"/>
                    <a:pt x="899" y="1255"/>
                  </a:cubicBezTo>
                  <a:cubicBezTo>
                    <a:pt x="899" y="1253"/>
                    <a:pt x="900" y="1251"/>
                    <a:pt x="902" y="1250"/>
                  </a:cubicBezTo>
                  <a:cubicBezTo>
                    <a:pt x="894" y="1215"/>
                    <a:pt x="896" y="1178"/>
                    <a:pt x="898" y="1142"/>
                  </a:cubicBezTo>
                  <a:cubicBezTo>
                    <a:pt x="900" y="1108"/>
                    <a:pt x="899" y="1075"/>
                    <a:pt x="891" y="1042"/>
                  </a:cubicBezTo>
                  <a:cubicBezTo>
                    <a:pt x="880" y="1026"/>
                    <a:pt x="873" y="1008"/>
                    <a:pt x="866" y="988"/>
                  </a:cubicBezTo>
                  <a:cubicBezTo>
                    <a:pt x="861" y="973"/>
                    <a:pt x="856" y="957"/>
                    <a:pt x="851" y="941"/>
                  </a:cubicBezTo>
                  <a:cubicBezTo>
                    <a:pt x="851" y="941"/>
                    <a:pt x="850" y="941"/>
                    <a:pt x="850" y="940"/>
                  </a:cubicBezTo>
                  <a:cubicBezTo>
                    <a:pt x="824" y="907"/>
                    <a:pt x="809" y="869"/>
                    <a:pt x="792" y="831"/>
                  </a:cubicBezTo>
                  <a:cubicBezTo>
                    <a:pt x="775" y="846"/>
                    <a:pt x="754" y="857"/>
                    <a:pt x="735" y="868"/>
                  </a:cubicBezTo>
                  <a:close/>
                  <a:moveTo>
                    <a:pt x="1039" y="1249"/>
                  </a:moveTo>
                  <a:cubicBezTo>
                    <a:pt x="1039" y="1244"/>
                    <a:pt x="1039" y="1239"/>
                    <a:pt x="1039" y="1234"/>
                  </a:cubicBezTo>
                  <a:cubicBezTo>
                    <a:pt x="1035" y="1238"/>
                    <a:pt x="1033" y="1243"/>
                    <a:pt x="1031" y="1248"/>
                  </a:cubicBezTo>
                  <a:cubicBezTo>
                    <a:pt x="1034" y="1248"/>
                    <a:pt x="1037" y="1249"/>
                    <a:pt x="1039" y="1249"/>
                  </a:cubicBezTo>
                  <a:close/>
                  <a:moveTo>
                    <a:pt x="973" y="1042"/>
                  </a:moveTo>
                  <a:cubicBezTo>
                    <a:pt x="970" y="1020"/>
                    <a:pt x="969" y="997"/>
                    <a:pt x="969" y="974"/>
                  </a:cubicBezTo>
                  <a:cubicBezTo>
                    <a:pt x="966" y="992"/>
                    <a:pt x="967" y="1013"/>
                    <a:pt x="968" y="1030"/>
                  </a:cubicBezTo>
                  <a:cubicBezTo>
                    <a:pt x="970" y="1034"/>
                    <a:pt x="972" y="1038"/>
                    <a:pt x="973" y="1042"/>
                  </a:cubicBezTo>
                  <a:close/>
                  <a:moveTo>
                    <a:pt x="977" y="1030"/>
                  </a:moveTo>
                  <a:cubicBezTo>
                    <a:pt x="979" y="1008"/>
                    <a:pt x="980" y="987"/>
                    <a:pt x="982" y="966"/>
                  </a:cubicBezTo>
                  <a:cubicBezTo>
                    <a:pt x="983" y="958"/>
                    <a:pt x="982" y="947"/>
                    <a:pt x="984" y="936"/>
                  </a:cubicBezTo>
                  <a:cubicBezTo>
                    <a:pt x="981" y="940"/>
                    <a:pt x="978" y="944"/>
                    <a:pt x="975" y="948"/>
                  </a:cubicBezTo>
                  <a:cubicBezTo>
                    <a:pt x="977" y="948"/>
                    <a:pt x="978" y="950"/>
                    <a:pt x="978" y="952"/>
                  </a:cubicBezTo>
                  <a:cubicBezTo>
                    <a:pt x="974" y="978"/>
                    <a:pt x="974" y="1004"/>
                    <a:pt x="977" y="1030"/>
                  </a:cubicBezTo>
                  <a:close/>
                  <a:moveTo>
                    <a:pt x="998" y="942"/>
                  </a:moveTo>
                  <a:cubicBezTo>
                    <a:pt x="1001" y="932"/>
                    <a:pt x="1005" y="922"/>
                    <a:pt x="1010" y="913"/>
                  </a:cubicBezTo>
                  <a:cubicBezTo>
                    <a:pt x="1006" y="916"/>
                    <a:pt x="1002" y="919"/>
                    <a:pt x="998" y="922"/>
                  </a:cubicBezTo>
                  <a:cubicBezTo>
                    <a:pt x="998" y="929"/>
                    <a:pt x="999" y="935"/>
                    <a:pt x="998" y="942"/>
                  </a:cubicBezTo>
                  <a:close/>
                  <a:moveTo>
                    <a:pt x="990" y="1070"/>
                  </a:moveTo>
                  <a:cubicBezTo>
                    <a:pt x="991" y="1070"/>
                    <a:pt x="993" y="1071"/>
                    <a:pt x="994" y="1072"/>
                  </a:cubicBezTo>
                  <a:cubicBezTo>
                    <a:pt x="1013" y="1041"/>
                    <a:pt x="1007" y="993"/>
                    <a:pt x="1009" y="960"/>
                  </a:cubicBezTo>
                  <a:cubicBezTo>
                    <a:pt x="1010" y="950"/>
                    <a:pt x="1009" y="925"/>
                    <a:pt x="1015" y="911"/>
                  </a:cubicBezTo>
                  <a:cubicBezTo>
                    <a:pt x="991" y="958"/>
                    <a:pt x="993" y="1018"/>
                    <a:pt x="990" y="1070"/>
                  </a:cubicBezTo>
                  <a:close/>
                  <a:moveTo>
                    <a:pt x="983" y="1010"/>
                  </a:moveTo>
                  <a:cubicBezTo>
                    <a:pt x="986" y="987"/>
                    <a:pt x="993" y="964"/>
                    <a:pt x="994" y="941"/>
                  </a:cubicBezTo>
                  <a:cubicBezTo>
                    <a:pt x="994" y="937"/>
                    <a:pt x="996" y="931"/>
                    <a:pt x="992" y="928"/>
                  </a:cubicBezTo>
                  <a:cubicBezTo>
                    <a:pt x="992" y="928"/>
                    <a:pt x="992" y="928"/>
                    <a:pt x="991" y="928"/>
                  </a:cubicBezTo>
                  <a:cubicBezTo>
                    <a:pt x="991" y="929"/>
                    <a:pt x="990" y="929"/>
                    <a:pt x="989" y="930"/>
                  </a:cubicBezTo>
                  <a:cubicBezTo>
                    <a:pt x="988" y="934"/>
                    <a:pt x="988" y="943"/>
                    <a:pt x="988" y="946"/>
                  </a:cubicBezTo>
                  <a:cubicBezTo>
                    <a:pt x="987" y="958"/>
                    <a:pt x="986" y="970"/>
                    <a:pt x="985" y="981"/>
                  </a:cubicBezTo>
                  <a:cubicBezTo>
                    <a:pt x="983" y="1006"/>
                    <a:pt x="982" y="1031"/>
                    <a:pt x="981" y="1056"/>
                  </a:cubicBezTo>
                  <a:cubicBezTo>
                    <a:pt x="981" y="1056"/>
                    <a:pt x="980" y="1057"/>
                    <a:pt x="980" y="1058"/>
                  </a:cubicBezTo>
                  <a:cubicBezTo>
                    <a:pt x="981" y="1060"/>
                    <a:pt x="982" y="1063"/>
                    <a:pt x="983" y="1066"/>
                  </a:cubicBezTo>
                  <a:cubicBezTo>
                    <a:pt x="982" y="1047"/>
                    <a:pt x="982" y="1029"/>
                    <a:pt x="983" y="1010"/>
                  </a:cubicBezTo>
                  <a:close/>
                  <a:moveTo>
                    <a:pt x="950" y="989"/>
                  </a:moveTo>
                  <a:cubicBezTo>
                    <a:pt x="950" y="989"/>
                    <a:pt x="950" y="989"/>
                    <a:pt x="950" y="988"/>
                  </a:cubicBezTo>
                  <a:cubicBezTo>
                    <a:pt x="950" y="977"/>
                    <a:pt x="955" y="966"/>
                    <a:pt x="960" y="956"/>
                  </a:cubicBezTo>
                  <a:cubicBezTo>
                    <a:pt x="968" y="938"/>
                    <a:pt x="976" y="920"/>
                    <a:pt x="991" y="908"/>
                  </a:cubicBezTo>
                  <a:cubicBezTo>
                    <a:pt x="1008" y="896"/>
                    <a:pt x="1031" y="886"/>
                    <a:pt x="1055" y="880"/>
                  </a:cubicBezTo>
                  <a:cubicBezTo>
                    <a:pt x="1027" y="877"/>
                    <a:pt x="984" y="873"/>
                    <a:pt x="975" y="848"/>
                  </a:cubicBezTo>
                  <a:cubicBezTo>
                    <a:pt x="968" y="852"/>
                    <a:pt x="959" y="851"/>
                    <a:pt x="953" y="846"/>
                  </a:cubicBezTo>
                  <a:cubicBezTo>
                    <a:pt x="951" y="845"/>
                    <a:pt x="950" y="844"/>
                    <a:pt x="948" y="842"/>
                  </a:cubicBezTo>
                  <a:cubicBezTo>
                    <a:pt x="949" y="849"/>
                    <a:pt x="948" y="856"/>
                    <a:pt x="949" y="862"/>
                  </a:cubicBezTo>
                  <a:cubicBezTo>
                    <a:pt x="950" y="873"/>
                    <a:pt x="954" y="884"/>
                    <a:pt x="957" y="895"/>
                  </a:cubicBezTo>
                  <a:cubicBezTo>
                    <a:pt x="957" y="897"/>
                    <a:pt x="954" y="898"/>
                    <a:pt x="953" y="896"/>
                  </a:cubicBezTo>
                  <a:cubicBezTo>
                    <a:pt x="952" y="896"/>
                    <a:pt x="952" y="896"/>
                    <a:pt x="952" y="896"/>
                  </a:cubicBezTo>
                  <a:cubicBezTo>
                    <a:pt x="952" y="896"/>
                    <a:pt x="951" y="896"/>
                    <a:pt x="951" y="896"/>
                  </a:cubicBezTo>
                  <a:cubicBezTo>
                    <a:pt x="940" y="892"/>
                    <a:pt x="932" y="882"/>
                    <a:pt x="928" y="871"/>
                  </a:cubicBezTo>
                  <a:cubicBezTo>
                    <a:pt x="930" y="880"/>
                    <a:pt x="932" y="889"/>
                    <a:pt x="935" y="898"/>
                  </a:cubicBezTo>
                  <a:cubicBezTo>
                    <a:pt x="936" y="899"/>
                    <a:pt x="934" y="901"/>
                    <a:pt x="933" y="899"/>
                  </a:cubicBezTo>
                  <a:cubicBezTo>
                    <a:pt x="928" y="894"/>
                    <a:pt x="924" y="889"/>
                    <a:pt x="920" y="884"/>
                  </a:cubicBezTo>
                  <a:cubicBezTo>
                    <a:pt x="918" y="886"/>
                    <a:pt x="915" y="888"/>
                    <a:pt x="911" y="888"/>
                  </a:cubicBezTo>
                  <a:cubicBezTo>
                    <a:pt x="915" y="898"/>
                    <a:pt x="919" y="909"/>
                    <a:pt x="922" y="919"/>
                  </a:cubicBezTo>
                  <a:cubicBezTo>
                    <a:pt x="931" y="942"/>
                    <a:pt x="940" y="965"/>
                    <a:pt x="950" y="989"/>
                  </a:cubicBezTo>
                  <a:close/>
                  <a:moveTo>
                    <a:pt x="966" y="802"/>
                  </a:moveTo>
                  <a:cubicBezTo>
                    <a:pt x="958" y="799"/>
                    <a:pt x="951" y="797"/>
                    <a:pt x="943" y="795"/>
                  </a:cubicBezTo>
                  <a:cubicBezTo>
                    <a:pt x="937" y="793"/>
                    <a:pt x="939" y="792"/>
                    <a:pt x="939" y="797"/>
                  </a:cubicBezTo>
                  <a:cubicBezTo>
                    <a:pt x="938" y="800"/>
                    <a:pt x="939" y="805"/>
                    <a:pt x="939" y="808"/>
                  </a:cubicBezTo>
                  <a:cubicBezTo>
                    <a:pt x="940" y="825"/>
                    <a:pt x="955" y="852"/>
                    <a:pt x="975" y="839"/>
                  </a:cubicBezTo>
                  <a:cubicBezTo>
                    <a:pt x="975" y="838"/>
                    <a:pt x="977" y="838"/>
                    <a:pt x="978" y="838"/>
                  </a:cubicBezTo>
                  <a:cubicBezTo>
                    <a:pt x="978" y="838"/>
                    <a:pt x="978" y="838"/>
                    <a:pt x="978" y="837"/>
                  </a:cubicBezTo>
                  <a:cubicBezTo>
                    <a:pt x="967" y="828"/>
                    <a:pt x="965" y="815"/>
                    <a:pt x="966" y="802"/>
                  </a:cubicBezTo>
                  <a:close/>
                  <a:moveTo>
                    <a:pt x="975" y="821"/>
                  </a:moveTo>
                  <a:cubicBezTo>
                    <a:pt x="973" y="812"/>
                    <a:pt x="972" y="803"/>
                    <a:pt x="971" y="797"/>
                  </a:cubicBezTo>
                  <a:cubicBezTo>
                    <a:pt x="971" y="795"/>
                    <a:pt x="971" y="792"/>
                    <a:pt x="971" y="790"/>
                  </a:cubicBezTo>
                  <a:cubicBezTo>
                    <a:pt x="970" y="801"/>
                    <a:pt x="971" y="812"/>
                    <a:pt x="975" y="821"/>
                  </a:cubicBezTo>
                  <a:close/>
                  <a:moveTo>
                    <a:pt x="929" y="857"/>
                  </a:moveTo>
                  <a:cubicBezTo>
                    <a:pt x="927" y="855"/>
                    <a:pt x="926" y="852"/>
                    <a:pt x="925" y="849"/>
                  </a:cubicBezTo>
                  <a:cubicBezTo>
                    <a:pt x="926" y="851"/>
                    <a:pt x="926" y="853"/>
                    <a:pt x="926" y="855"/>
                  </a:cubicBezTo>
                  <a:cubicBezTo>
                    <a:pt x="927" y="856"/>
                    <a:pt x="928" y="857"/>
                    <a:pt x="929" y="857"/>
                  </a:cubicBezTo>
                  <a:close/>
                  <a:moveTo>
                    <a:pt x="904" y="847"/>
                  </a:moveTo>
                  <a:cubicBezTo>
                    <a:pt x="906" y="846"/>
                    <a:pt x="909" y="846"/>
                    <a:pt x="911" y="848"/>
                  </a:cubicBezTo>
                  <a:cubicBezTo>
                    <a:pt x="903" y="837"/>
                    <a:pt x="897" y="826"/>
                    <a:pt x="893" y="813"/>
                  </a:cubicBezTo>
                  <a:cubicBezTo>
                    <a:pt x="893" y="825"/>
                    <a:pt x="896" y="836"/>
                    <a:pt x="904" y="847"/>
                  </a:cubicBezTo>
                  <a:close/>
                  <a:moveTo>
                    <a:pt x="922" y="859"/>
                  </a:moveTo>
                  <a:cubicBezTo>
                    <a:pt x="920" y="857"/>
                    <a:pt x="917" y="854"/>
                    <a:pt x="915" y="852"/>
                  </a:cubicBezTo>
                  <a:cubicBezTo>
                    <a:pt x="915" y="852"/>
                    <a:pt x="915" y="852"/>
                    <a:pt x="915" y="852"/>
                  </a:cubicBezTo>
                  <a:cubicBezTo>
                    <a:pt x="918" y="861"/>
                    <a:pt x="922" y="871"/>
                    <a:pt x="926" y="880"/>
                  </a:cubicBezTo>
                  <a:cubicBezTo>
                    <a:pt x="924" y="873"/>
                    <a:pt x="923" y="866"/>
                    <a:pt x="922" y="859"/>
                  </a:cubicBezTo>
                  <a:close/>
                  <a:moveTo>
                    <a:pt x="936" y="870"/>
                  </a:moveTo>
                  <a:cubicBezTo>
                    <a:pt x="936" y="870"/>
                    <a:pt x="935" y="870"/>
                    <a:pt x="935" y="869"/>
                  </a:cubicBezTo>
                  <a:cubicBezTo>
                    <a:pt x="933" y="868"/>
                    <a:pt x="931" y="867"/>
                    <a:pt x="929" y="865"/>
                  </a:cubicBezTo>
                  <a:cubicBezTo>
                    <a:pt x="932" y="875"/>
                    <a:pt x="938" y="884"/>
                    <a:pt x="945" y="889"/>
                  </a:cubicBezTo>
                  <a:cubicBezTo>
                    <a:pt x="942" y="883"/>
                    <a:pt x="939" y="877"/>
                    <a:pt x="936" y="870"/>
                  </a:cubicBezTo>
                  <a:close/>
                  <a:moveTo>
                    <a:pt x="940" y="851"/>
                  </a:moveTo>
                  <a:cubicBezTo>
                    <a:pt x="940" y="845"/>
                    <a:pt x="941" y="841"/>
                    <a:pt x="943" y="837"/>
                  </a:cubicBezTo>
                  <a:cubicBezTo>
                    <a:pt x="942" y="835"/>
                    <a:pt x="942" y="834"/>
                    <a:pt x="941" y="833"/>
                  </a:cubicBezTo>
                  <a:cubicBezTo>
                    <a:pt x="939" y="838"/>
                    <a:pt x="939" y="844"/>
                    <a:pt x="940" y="851"/>
                  </a:cubicBezTo>
                  <a:close/>
                  <a:moveTo>
                    <a:pt x="917" y="935"/>
                  </a:moveTo>
                  <a:cubicBezTo>
                    <a:pt x="908" y="913"/>
                    <a:pt x="900" y="890"/>
                    <a:pt x="892" y="867"/>
                  </a:cubicBezTo>
                  <a:cubicBezTo>
                    <a:pt x="889" y="863"/>
                    <a:pt x="886" y="859"/>
                    <a:pt x="883" y="855"/>
                  </a:cubicBezTo>
                  <a:cubicBezTo>
                    <a:pt x="882" y="878"/>
                    <a:pt x="878" y="899"/>
                    <a:pt x="887" y="923"/>
                  </a:cubicBezTo>
                  <a:cubicBezTo>
                    <a:pt x="896" y="945"/>
                    <a:pt x="908" y="966"/>
                    <a:pt x="920" y="988"/>
                  </a:cubicBezTo>
                  <a:cubicBezTo>
                    <a:pt x="928" y="1004"/>
                    <a:pt x="937" y="1020"/>
                    <a:pt x="946" y="1035"/>
                  </a:cubicBezTo>
                  <a:cubicBezTo>
                    <a:pt x="944" y="1030"/>
                    <a:pt x="942" y="1024"/>
                    <a:pt x="941" y="1018"/>
                  </a:cubicBezTo>
                  <a:cubicBezTo>
                    <a:pt x="933" y="990"/>
                    <a:pt x="925" y="963"/>
                    <a:pt x="917" y="935"/>
                  </a:cubicBezTo>
                  <a:close/>
                  <a:moveTo>
                    <a:pt x="903" y="971"/>
                  </a:moveTo>
                  <a:cubicBezTo>
                    <a:pt x="885" y="936"/>
                    <a:pt x="854" y="886"/>
                    <a:pt x="869" y="845"/>
                  </a:cubicBezTo>
                  <a:cubicBezTo>
                    <a:pt x="867" y="844"/>
                    <a:pt x="865" y="842"/>
                    <a:pt x="863" y="840"/>
                  </a:cubicBezTo>
                  <a:cubicBezTo>
                    <a:pt x="858" y="834"/>
                    <a:pt x="855" y="825"/>
                    <a:pt x="852" y="818"/>
                  </a:cubicBezTo>
                  <a:cubicBezTo>
                    <a:pt x="851" y="817"/>
                    <a:pt x="849" y="813"/>
                    <a:pt x="846" y="809"/>
                  </a:cubicBezTo>
                  <a:cubicBezTo>
                    <a:pt x="852" y="850"/>
                    <a:pt x="860" y="891"/>
                    <a:pt x="868" y="933"/>
                  </a:cubicBezTo>
                  <a:cubicBezTo>
                    <a:pt x="868" y="933"/>
                    <a:pt x="868" y="934"/>
                    <a:pt x="868" y="934"/>
                  </a:cubicBezTo>
                  <a:cubicBezTo>
                    <a:pt x="875" y="958"/>
                    <a:pt x="882" y="982"/>
                    <a:pt x="890" y="1006"/>
                  </a:cubicBezTo>
                  <a:cubicBezTo>
                    <a:pt x="896" y="1021"/>
                    <a:pt x="902" y="1040"/>
                    <a:pt x="913" y="1052"/>
                  </a:cubicBezTo>
                  <a:cubicBezTo>
                    <a:pt x="917" y="1056"/>
                    <a:pt x="921" y="1060"/>
                    <a:pt x="925" y="1064"/>
                  </a:cubicBezTo>
                  <a:cubicBezTo>
                    <a:pt x="926" y="1063"/>
                    <a:pt x="927" y="1063"/>
                    <a:pt x="928" y="1064"/>
                  </a:cubicBezTo>
                  <a:cubicBezTo>
                    <a:pt x="928" y="1065"/>
                    <a:pt x="929" y="1066"/>
                    <a:pt x="929" y="1067"/>
                  </a:cubicBezTo>
                  <a:cubicBezTo>
                    <a:pt x="934" y="1070"/>
                    <a:pt x="938" y="1073"/>
                    <a:pt x="943" y="1076"/>
                  </a:cubicBezTo>
                  <a:cubicBezTo>
                    <a:pt x="947" y="1079"/>
                    <a:pt x="951" y="1082"/>
                    <a:pt x="955" y="1085"/>
                  </a:cubicBezTo>
                  <a:cubicBezTo>
                    <a:pt x="955" y="1085"/>
                    <a:pt x="955" y="1085"/>
                    <a:pt x="955" y="1084"/>
                  </a:cubicBezTo>
                  <a:cubicBezTo>
                    <a:pt x="955" y="1083"/>
                    <a:pt x="958" y="1083"/>
                    <a:pt x="958" y="1084"/>
                  </a:cubicBezTo>
                  <a:cubicBezTo>
                    <a:pt x="958" y="1085"/>
                    <a:pt x="958" y="1086"/>
                    <a:pt x="958" y="1087"/>
                  </a:cubicBezTo>
                  <a:cubicBezTo>
                    <a:pt x="961" y="1089"/>
                    <a:pt x="963" y="1092"/>
                    <a:pt x="966" y="1094"/>
                  </a:cubicBezTo>
                  <a:cubicBezTo>
                    <a:pt x="966" y="1094"/>
                    <a:pt x="967" y="1093"/>
                    <a:pt x="968" y="1093"/>
                  </a:cubicBezTo>
                  <a:cubicBezTo>
                    <a:pt x="967" y="1090"/>
                    <a:pt x="966" y="1088"/>
                    <a:pt x="965" y="1085"/>
                  </a:cubicBezTo>
                  <a:cubicBezTo>
                    <a:pt x="963" y="1081"/>
                    <a:pt x="961" y="1077"/>
                    <a:pt x="959" y="1072"/>
                  </a:cubicBezTo>
                  <a:cubicBezTo>
                    <a:pt x="939" y="1040"/>
                    <a:pt x="921" y="1005"/>
                    <a:pt x="903" y="971"/>
                  </a:cubicBezTo>
                  <a:close/>
                  <a:moveTo>
                    <a:pt x="843" y="913"/>
                  </a:moveTo>
                  <a:cubicBezTo>
                    <a:pt x="837" y="899"/>
                    <a:pt x="831" y="886"/>
                    <a:pt x="823" y="873"/>
                  </a:cubicBezTo>
                  <a:cubicBezTo>
                    <a:pt x="814" y="858"/>
                    <a:pt x="801" y="842"/>
                    <a:pt x="794" y="828"/>
                  </a:cubicBezTo>
                  <a:cubicBezTo>
                    <a:pt x="794" y="828"/>
                    <a:pt x="794" y="828"/>
                    <a:pt x="794" y="828"/>
                  </a:cubicBezTo>
                  <a:cubicBezTo>
                    <a:pt x="810" y="864"/>
                    <a:pt x="827" y="896"/>
                    <a:pt x="848" y="929"/>
                  </a:cubicBezTo>
                  <a:cubicBezTo>
                    <a:pt x="846" y="924"/>
                    <a:pt x="845" y="918"/>
                    <a:pt x="843" y="913"/>
                  </a:cubicBezTo>
                  <a:close/>
                  <a:moveTo>
                    <a:pt x="795" y="827"/>
                  </a:moveTo>
                  <a:cubicBezTo>
                    <a:pt x="812" y="845"/>
                    <a:pt x="825" y="866"/>
                    <a:pt x="836" y="888"/>
                  </a:cubicBezTo>
                  <a:cubicBezTo>
                    <a:pt x="835" y="883"/>
                    <a:pt x="834" y="879"/>
                    <a:pt x="833" y="874"/>
                  </a:cubicBezTo>
                  <a:cubicBezTo>
                    <a:pt x="832" y="872"/>
                    <a:pt x="832" y="870"/>
                    <a:pt x="831" y="868"/>
                  </a:cubicBezTo>
                  <a:cubicBezTo>
                    <a:pt x="824" y="858"/>
                    <a:pt x="816" y="848"/>
                    <a:pt x="809" y="838"/>
                  </a:cubicBezTo>
                  <a:cubicBezTo>
                    <a:pt x="806" y="833"/>
                    <a:pt x="802" y="828"/>
                    <a:pt x="799" y="823"/>
                  </a:cubicBezTo>
                  <a:cubicBezTo>
                    <a:pt x="798" y="824"/>
                    <a:pt x="797" y="826"/>
                    <a:pt x="795" y="827"/>
                  </a:cubicBezTo>
                  <a:close/>
                  <a:moveTo>
                    <a:pt x="834" y="789"/>
                  </a:moveTo>
                  <a:cubicBezTo>
                    <a:pt x="834" y="789"/>
                    <a:pt x="834" y="789"/>
                    <a:pt x="834" y="789"/>
                  </a:cubicBezTo>
                  <a:cubicBezTo>
                    <a:pt x="834" y="788"/>
                    <a:pt x="834" y="788"/>
                    <a:pt x="834" y="788"/>
                  </a:cubicBezTo>
                  <a:cubicBezTo>
                    <a:pt x="834" y="788"/>
                    <a:pt x="834" y="789"/>
                    <a:pt x="834" y="789"/>
                  </a:cubicBezTo>
                  <a:close/>
                  <a:moveTo>
                    <a:pt x="840" y="800"/>
                  </a:moveTo>
                  <a:cubicBezTo>
                    <a:pt x="840" y="800"/>
                    <a:pt x="840" y="800"/>
                    <a:pt x="839" y="801"/>
                  </a:cubicBezTo>
                  <a:cubicBezTo>
                    <a:pt x="840" y="801"/>
                    <a:pt x="840" y="802"/>
                    <a:pt x="840" y="802"/>
                  </a:cubicBezTo>
                  <a:cubicBezTo>
                    <a:pt x="842" y="804"/>
                    <a:pt x="840" y="807"/>
                    <a:pt x="838" y="807"/>
                  </a:cubicBezTo>
                  <a:cubicBezTo>
                    <a:pt x="833" y="805"/>
                    <a:pt x="832" y="814"/>
                    <a:pt x="833" y="823"/>
                  </a:cubicBezTo>
                  <a:cubicBezTo>
                    <a:pt x="833" y="825"/>
                    <a:pt x="833" y="827"/>
                    <a:pt x="833" y="829"/>
                  </a:cubicBezTo>
                  <a:cubicBezTo>
                    <a:pt x="834" y="836"/>
                    <a:pt x="836" y="844"/>
                    <a:pt x="836" y="845"/>
                  </a:cubicBezTo>
                  <a:cubicBezTo>
                    <a:pt x="839" y="852"/>
                    <a:pt x="841" y="859"/>
                    <a:pt x="844" y="866"/>
                  </a:cubicBezTo>
                  <a:cubicBezTo>
                    <a:pt x="848" y="877"/>
                    <a:pt x="852" y="888"/>
                    <a:pt x="856" y="900"/>
                  </a:cubicBezTo>
                  <a:cubicBezTo>
                    <a:pt x="850" y="868"/>
                    <a:pt x="846" y="836"/>
                    <a:pt x="843" y="804"/>
                  </a:cubicBezTo>
                  <a:cubicBezTo>
                    <a:pt x="842" y="803"/>
                    <a:pt x="841" y="801"/>
                    <a:pt x="840" y="800"/>
                  </a:cubicBezTo>
                  <a:close/>
                  <a:moveTo>
                    <a:pt x="907" y="1247"/>
                  </a:moveTo>
                  <a:cubicBezTo>
                    <a:pt x="910" y="1241"/>
                    <a:pt x="910" y="1219"/>
                    <a:pt x="912" y="1214"/>
                  </a:cubicBezTo>
                  <a:cubicBezTo>
                    <a:pt x="916" y="1195"/>
                    <a:pt x="921" y="1179"/>
                    <a:pt x="922" y="1160"/>
                  </a:cubicBezTo>
                  <a:cubicBezTo>
                    <a:pt x="924" y="1130"/>
                    <a:pt x="922" y="1101"/>
                    <a:pt x="924" y="1072"/>
                  </a:cubicBezTo>
                  <a:cubicBezTo>
                    <a:pt x="919" y="1069"/>
                    <a:pt x="915" y="1066"/>
                    <a:pt x="911" y="1062"/>
                  </a:cubicBezTo>
                  <a:cubicBezTo>
                    <a:pt x="907" y="1059"/>
                    <a:pt x="903" y="1055"/>
                    <a:pt x="899" y="1052"/>
                  </a:cubicBezTo>
                  <a:cubicBezTo>
                    <a:pt x="916" y="1114"/>
                    <a:pt x="905" y="1184"/>
                    <a:pt x="907" y="1247"/>
                  </a:cubicBezTo>
                  <a:close/>
                  <a:moveTo>
                    <a:pt x="954" y="1243"/>
                  </a:moveTo>
                  <a:cubicBezTo>
                    <a:pt x="954" y="1243"/>
                    <a:pt x="955" y="1242"/>
                    <a:pt x="955" y="1242"/>
                  </a:cubicBezTo>
                  <a:cubicBezTo>
                    <a:pt x="955" y="1242"/>
                    <a:pt x="956" y="1241"/>
                    <a:pt x="956" y="1241"/>
                  </a:cubicBezTo>
                  <a:cubicBezTo>
                    <a:pt x="957" y="1238"/>
                    <a:pt x="957" y="1234"/>
                    <a:pt x="957" y="1230"/>
                  </a:cubicBezTo>
                  <a:cubicBezTo>
                    <a:pt x="957" y="1226"/>
                    <a:pt x="956" y="1221"/>
                    <a:pt x="956" y="1216"/>
                  </a:cubicBezTo>
                  <a:cubicBezTo>
                    <a:pt x="956" y="1212"/>
                    <a:pt x="956" y="1207"/>
                    <a:pt x="956" y="1203"/>
                  </a:cubicBezTo>
                  <a:cubicBezTo>
                    <a:pt x="955" y="1216"/>
                    <a:pt x="954" y="1230"/>
                    <a:pt x="954" y="1243"/>
                  </a:cubicBezTo>
                  <a:close/>
                  <a:moveTo>
                    <a:pt x="959" y="1170"/>
                  </a:moveTo>
                  <a:cubicBezTo>
                    <a:pt x="959" y="1171"/>
                    <a:pt x="959" y="1172"/>
                    <a:pt x="959" y="1173"/>
                  </a:cubicBezTo>
                  <a:cubicBezTo>
                    <a:pt x="961" y="1161"/>
                    <a:pt x="963" y="1150"/>
                    <a:pt x="964" y="1139"/>
                  </a:cubicBezTo>
                  <a:cubicBezTo>
                    <a:pt x="965" y="1126"/>
                    <a:pt x="964" y="1113"/>
                    <a:pt x="965" y="1100"/>
                  </a:cubicBezTo>
                  <a:cubicBezTo>
                    <a:pt x="963" y="1098"/>
                    <a:pt x="961" y="1097"/>
                    <a:pt x="959" y="1095"/>
                  </a:cubicBezTo>
                  <a:cubicBezTo>
                    <a:pt x="960" y="1120"/>
                    <a:pt x="961" y="1145"/>
                    <a:pt x="959" y="1170"/>
                  </a:cubicBezTo>
                  <a:close/>
                  <a:moveTo>
                    <a:pt x="956" y="1170"/>
                  </a:moveTo>
                  <a:cubicBezTo>
                    <a:pt x="958" y="1144"/>
                    <a:pt x="957" y="1119"/>
                    <a:pt x="956" y="1093"/>
                  </a:cubicBezTo>
                  <a:cubicBezTo>
                    <a:pt x="949" y="1088"/>
                    <a:pt x="942" y="1083"/>
                    <a:pt x="935" y="1079"/>
                  </a:cubicBezTo>
                  <a:cubicBezTo>
                    <a:pt x="942" y="1100"/>
                    <a:pt x="943" y="1123"/>
                    <a:pt x="946" y="1145"/>
                  </a:cubicBezTo>
                  <a:cubicBezTo>
                    <a:pt x="948" y="1167"/>
                    <a:pt x="950" y="1189"/>
                    <a:pt x="951" y="1211"/>
                  </a:cubicBezTo>
                  <a:cubicBezTo>
                    <a:pt x="953" y="1197"/>
                    <a:pt x="954" y="1183"/>
                    <a:pt x="956" y="1170"/>
                  </a:cubicBezTo>
                  <a:close/>
                  <a:moveTo>
                    <a:pt x="1004" y="1125"/>
                  </a:moveTo>
                  <a:cubicBezTo>
                    <a:pt x="1002" y="1149"/>
                    <a:pt x="993" y="1171"/>
                    <a:pt x="982" y="1192"/>
                  </a:cubicBezTo>
                  <a:cubicBezTo>
                    <a:pt x="981" y="1195"/>
                    <a:pt x="979" y="1195"/>
                    <a:pt x="977" y="1195"/>
                  </a:cubicBezTo>
                  <a:cubicBezTo>
                    <a:pt x="976" y="1198"/>
                    <a:pt x="975" y="1201"/>
                    <a:pt x="975" y="1204"/>
                  </a:cubicBezTo>
                  <a:cubicBezTo>
                    <a:pt x="975" y="1204"/>
                    <a:pt x="975" y="1205"/>
                    <a:pt x="975" y="1205"/>
                  </a:cubicBezTo>
                  <a:cubicBezTo>
                    <a:pt x="975" y="1205"/>
                    <a:pt x="975" y="1205"/>
                    <a:pt x="975" y="1205"/>
                  </a:cubicBezTo>
                  <a:cubicBezTo>
                    <a:pt x="997" y="1183"/>
                    <a:pt x="1008" y="1151"/>
                    <a:pt x="1015" y="1121"/>
                  </a:cubicBezTo>
                  <a:cubicBezTo>
                    <a:pt x="1012" y="1123"/>
                    <a:pt x="1008" y="1125"/>
                    <a:pt x="1004" y="1125"/>
                  </a:cubicBezTo>
                  <a:close/>
                  <a:moveTo>
                    <a:pt x="949" y="1250"/>
                  </a:moveTo>
                  <a:cubicBezTo>
                    <a:pt x="947" y="1217"/>
                    <a:pt x="945" y="1185"/>
                    <a:pt x="941" y="1153"/>
                  </a:cubicBezTo>
                  <a:cubicBezTo>
                    <a:pt x="940" y="1135"/>
                    <a:pt x="938" y="1116"/>
                    <a:pt x="935" y="1097"/>
                  </a:cubicBezTo>
                  <a:cubicBezTo>
                    <a:pt x="934" y="1095"/>
                    <a:pt x="931" y="1078"/>
                    <a:pt x="930" y="1078"/>
                  </a:cubicBezTo>
                  <a:cubicBezTo>
                    <a:pt x="923" y="1078"/>
                    <a:pt x="926" y="1092"/>
                    <a:pt x="926" y="1095"/>
                  </a:cubicBezTo>
                  <a:cubicBezTo>
                    <a:pt x="926" y="1123"/>
                    <a:pt x="929" y="1151"/>
                    <a:pt x="925" y="1179"/>
                  </a:cubicBezTo>
                  <a:cubicBezTo>
                    <a:pt x="923" y="1196"/>
                    <a:pt x="915" y="1212"/>
                    <a:pt x="914" y="1228"/>
                  </a:cubicBezTo>
                  <a:cubicBezTo>
                    <a:pt x="914" y="1237"/>
                    <a:pt x="919" y="1246"/>
                    <a:pt x="915" y="1254"/>
                  </a:cubicBezTo>
                  <a:cubicBezTo>
                    <a:pt x="915" y="1255"/>
                    <a:pt x="916" y="1256"/>
                    <a:pt x="916" y="1257"/>
                  </a:cubicBezTo>
                  <a:cubicBezTo>
                    <a:pt x="925" y="1258"/>
                    <a:pt x="935" y="1259"/>
                    <a:pt x="944" y="1260"/>
                  </a:cubicBezTo>
                  <a:cubicBezTo>
                    <a:pt x="945" y="1260"/>
                    <a:pt x="946" y="1260"/>
                    <a:pt x="947" y="1260"/>
                  </a:cubicBezTo>
                  <a:cubicBezTo>
                    <a:pt x="947" y="1257"/>
                    <a:pt x="947" y="1253"/>
                    <a:pt x="949" y="1250"/>
                  </a:cubicBezTo>
                  <a:close/>
                  <a:moveTo>
                    <a:pt x="826" y="608"/>
                  </a:moveTo>
                  <a:cubicBezTo>
                    <a:pt x="821" y="628"/>
                    <a:pt x="821" y="649"/>
                    <a:pt x="817" y="669"/>
                  </a:cubicBezTo>
                  <a:cubicBezTo>
                    <a:pt x="813" y="694"/>
                    <a:pt x="817" y="716"/>
                    <a:pt x="820" y="740"/>
                  </a:cubicBezTo>
                  <a:cubicBezTo>
                    <a:pt x="820" y="749"/>
                    <a:pt x="821" y="758"/>
                    <a:pt x="820" y="768"/>
                  </a:cubicBezTo>
                  <a:cubicBezTo>
                    <a:pt x="819" y="774"/>
                    <a:pt x="816" y="782"/>
                    <a:pt x="817" y="789"/>
                  </a:cubicBezTo>
                  <a:cubicBezTo>
                    <a:pt x="818" y="790"/>
                    <a:pt x="819" y="790"/>
                    <a:pt x="819" y="790"/>
                  </a:cubicBezTo>
                  <a:cubicBezTo>
                    <a:pt x="820" y="790"/>
                    <a:pt x="821" y="790"/>
                    <a:pt x="822" y="790"/>
                  </a:cubicBezTo>
                  <a:cubicBezTo>
                    <a:pt x="822" y="790"/>
                    <a:pt x="822" y="790"/>
                    <a:pt x="822" y="790"/>
                  </a:cubicBezTo>
                  <a:cubicBezTo>
                    <a:pt x="822" y="789"/>
                    <a:pt x="821" y="788"/>
                    <a:pt x="821" y="788"/>
                  </a:cubicBezTo>
                  <a:cubicBezTo>
                    <a:pt x="820" y="785"/>
                    <a:pt x="821" y="783"/>
                    <a:pt x="823" y="781"/>
                  </a:cubicBezTo>
                  <a:cubicBezTo>
                    <a:pt x="819" y="738"/>
                    <a:pt x="818" y="694"/>
                    <a:pt x="822" y="651"/>
                  </a:cubicBezTo>
                  <a:cubicBezTo>
                    <a:pt x="824" y="622"/>
                    <a:pt x="832" y="593"/>
                    <a:pt x="855" y="574"/>
                  </a:cubicBezTo>
                  <a:cubicBezTo>
                    <a:pt x="841" y="581"/>
                    <a:pt x="830" y="590"/>
                    <a:pt x="826" y="608"/>
                  </a:cubicBezTo>
                  <a:close/>
                  <a:moveTo>
                    <a:pt x="861" y="571"/>
                  </a:moveTo>
                  <a:cubicBezTo>
                    <a:pt x="822" y="603"/>
                    <a:pt x="824" y="661"/>
                    <a:pt x="824" y="707"/>
                  </a:cubicBezTo>
                  <a:cubicBezTo>
                    <a:pt x="824" y="713"/>
                    <a:pt x="824" y="766"/>
                    <a:pt x="826" y="780"/>
                  </a:cubicBezTo>
                  <a:cubicBezTo>
                    <a:pt x="828" y="779"/>
                    <a:pt x="830" y="779"/>
                    <a:pt x="831" y="780"/>
                  </a:cubicBezTo>
                  <a:cubicBezTo>
                    <a:pt x="831" y="780"/>
                    <a:pt x="831" y="780"/>
                    <a:pt x="832" y="780"/>
                  </a:cubicBezTo>
                  <a:cubicBezTo>
                    <a:pt x="838" y="769"/>
                    <a:pt x="830" y="722"/>
                    <a:pt x="830" y="717"/>
                  </a:cubicBezTo>
                  <a:cubicBezTo>
                    <a:pt x="826" y="676"/>
                    <a:pt x="824" y="639"/>
                    <a:pt x="848" y="604"/>
                  </a:cubicBezTo>
                  <a:cubicBezTo>
                    <a:pt x="858" y="589"/>
                    <a:pt x="871" y="576"/>
                    <a:pt x="885" y="564"/>
                  </a:cubicBezTo>
                  <a:cubicBezTo>
                    <a:pt x="886" y="563"/>
                    <a:pt x="887" y="562"/>
                    <a:pt x="888" y="560"/>
                  </a:cubicBezTo>
                  <a:cubicBezTo>
                    <a:pt x="885" y="562"/>
                    <a:pt x="882" y="563"/>
                    <a:pt x="879" y="564"/>
                  </a:cubicBezTo>
                  <a:cubicBezTo>
                    <a:pt x="873" y="566"/>
                    <a:pt x="866" y="568"/>
                    <a:pt x="861" y="571"/>
                  </a:cubicBezTo>
                  <a:close/>
                  <a:moveTo>
                    <a:pt x="1014" y="556"/>
                  </a:moveTo>
                  <a:cubicBezTo>
                    <a:pt x="989" y="548"/>
                    <a:pt x="964" y="542"/>
                    <a:pt x="938" y="547"/>
                  </a:cubicBezTo>
                  <a:cubicBezTo>
                    <a:pt x="923" y="549"/>
                    <a:pt x="909" y="553"/>
                    <a:pt x="895" y="558"/>
                  </a:cubicBezTo>
                  <a:cubicBezTo>
                    <a:pt x="889" y="563"/>
                    <a:pt x="884" y="569"/>
                    <a:pt x="880" y="573"/>
                  </a:cubicBezTo>
                  <a:cubicBezTo>
                    <a:pt x="870" y="582"/>
                    <a:pt x="861" y="592"/>
                    <a:pt x="853" y="603"/>
                  </a:cubicBezTo>
                  <a:cubicBezTo>
                    <a:pt x="836" y="627"/>
                    <a:pt x="830" y="654"/>
                    <a:pt x="831" y="684"/>
                  </a:cubicBezTo>
                  <a:cubicBezTo>
                    <a:pt x="832" y="710"/>
                    <a:pt x="839" y="737"/>
                    <a:pt x="839" y="763"/>
                  </a:cubicBezTo>
                  <a:cubicBezTo>
                    <a:pt x="840" y="770"/>
                    <a:pt x="839" y="777"/>
                    <a:pt x="836" y="783"/>
                  </a:cubicBezTo>
                  <a:cubicBezTo>
                    <a:pt x="850" y="794"/>
                    <a:pt x="857" y="815"/>
                    <a:pt x="869" y="828"/>
                  </a:cubicBezTo>
                  <a:cubicBezTo>
                    <a:pt x="865" y="819"/>
                    <a:pt x="861" y="810"/>
                    <a:pt x="858" y="804"/>
                  </a:cubicBezTo>
                  <a:cubicBezTo>
                    <a:pt x="846" y="774"/>
                    <a:pt x="851" y="744"/>
                    <a:pt x="872" y="719"/>
                  </a:cubicBezTo>
                  <a:cubicBezTo>
                    <a:pt x="920" y="662"/>
                    <a:pt x="1048" y="665"/>
                    <a:pt x="1050" y="573"/>
                  </a:cubicBezTo>
                  <a:cubicBezTo>
                    <a:pt x="1050" y="573"/>
                    <a:pt x="1051" y="573"/>
                    <a:pt x="1051" y="573"/>
                  </a:cubicBezTo>
                  <a:cubicBezTo>
                    <a:pt x="1052" y="632"/>
                    <a:pt x="992" y="658"/>
                    <a:pt x="946" y="678"/>
                  </a:cubicBezTo>
                  <a:cubicBezTo>
                    <a:pt x="915" y="691"/>
                    <a:pt x="880" y="708"/>
                    <a:pt x="865" y="740"/>
                  </a:cubicBezTo>
                  <a:cubicBezTo>
                    <a:pt x="857" y="758"/>
                    <a:pt x="859" y="780"/>
                    <a:pt x="865" y="798"/>
                  </a:cubicBezTo>
                  <a:cubicBezTo>
                    <a:pt x="869" y="810"/>
                    <a:pt x="881" y="838"/>
                    <a:pt x="896" y="849"/>
                  </a:cubicBezTo>
                  <a:cubicBezTo>
                    <a:pt x="887" y="836"/>
                    <a:pt x="883" y="820"/>
                    <a:pt x="886" y="805"/>
                  </a:cubicBezTo>
                  <a:cubicBezTo>
                    <a:pt x="877" y="761"/>
                    <a:pt x="931" y="730"/>
                    <a:pt x="963" y="714"/>
                  </a:cubicBezTo>
                  <a:cubicBezTo>
                    <a:pt x="1009" y="690"/>
                    <a:pt x="1108" y="655"/>
                    <a:pt x="1089" y="587"/>
                  </a:cubicBezTo>
                  <a:cubicBezTo>
                    <a:pt x="1066" y="572"/>
                    <a:pt x="1035" y="563"/>
                    <a:pt x="1014" y="556"/>
                  </a:cubicBezTo>
                  <a:close/>
                  <a:moveTo>
                    <a:pt x="1090" y="588"/>
                  </a:moveTo>
                  <a:cubicBezTo>
                    <a:pt x="1103" y="634"/>
                    <a:pt x="1057" y="669"/>
                    <a:pt x="1022" y="689"/>
                  </a:cubicBezTo>
                  <a:cubicBezTo>
                    <a:pt x="986" y="709"/>
                    <a:pt x="882" y="743"/>
                    <a:pt x="888" y="798"/>
                  </a:cubicBezTo>
                  <a:cubicBezTo>
                    <a:pt x="889" y="796"/>
                    <a:pt x="889" y="795"/>
                    <a:pt x="890" y="793"/>
                  </a:cubicBezTo>
                  <a:cubicBezTo>
                    <a:pt x="892" y="790"/>
                    <a:pt x="896" y="792"/>
                    <a:pt x="897" y="795"/>
                  </a:cubicBezTo>
                  <a:cubicBezTo>
                    <a:pt x="898" y="816"/>
                    <a:pt x="907" y="836"/>
                    <a:pt x="921" y="850"/>
                  </a:cubicBezTo>
                  <a:cubicBezTo>
                    <a:pt x="921" y="848"/>
                    <a:pt x="921" y="846"/>
                    <a:pt x="921" y="843"/>
                  </a:cubicBezTo>
                  <a:cubicBezTo>
                    <a:pt x="921" y="842"/>
                    <a:pt x="922" y="842"/>
                    <a:pt x="922" y="842"/>
                  </a:cubicBezTo>
                  <a:cubicBezTo>
                    <a:pt x="915" y="822"/>
                    <a:pt x="910" y="802"/>
                    <a:pt x="909" y="781"/>
                  </a:cubicBezTo>
                  <a:cubicBezTo>
                    <a:pt x="909" y="777"/>
                    <a:pt x="914" y="777"/>
                    <a:pt x="914" y="781"/>
                  </a:cubicBezTo>
                  <a:cubicBezTo>
                    <a:pt x="917" y="806"/>
                    <a:pt x="923" y="830"/>
                    <a:pt x="933" y="853"/>
                  </a:cubicBezTo>
                  <a:cubicBezTo>
                    <a:pt x="933" y="845"/>
                    <a:pt x="935" y="837"/>
                    <a:pt x="939" y="831"/>
                  </a:cubicBezTo>
                  <a:cubicBezTo>
                    <a:pt x="936" y="824"/>
                    <a:pt x="933" y="817"/>
                    <a:pt x="930" y="811"/>
                  </a:cubicBezTo>
                  <a:cubicBezTo>
                    <a:pt x="926" y="803"/>
                    <a:pt x="922" y="787"/>
                    <a:pt x="932" y="782"/>
                  </a:cubicBezTo>
                  <a:cubicBezTo>
                    <a:pt x="943" y="778"/>
                    <a:pt x="957" y="790"/>
                    <a:pt x="966" y="799"/>
                  </a:cubicBezTo>
                  <a:cubicBezTo>
                    <a:pt x="966" y="795"/>
                    <a:pt x="967" y="791"/>
                    <a:pt x="967" y="787"/>
                  </a:cubicBezTo>
                  <a:cubicBezTo>
                    <a:pt x="968" y="784"/>
                    <a:pt x="972" y="754"/>
                    <a:pt x="976" y="751"/>
                  </a:cubicBezTo>
                  <a:cubicBezTo>
                    <a:pt x="977" y="749"/>
                    <a:pt x="978" y="746"/>
                    <a:pt x="980" y="744"/>
                  </a:cubicBezTo>
                  <a:cubicBezTo>
                    <a:pt x="980" y="743"/>
                    <a:pt x="982" y="744"/>
                    <a:pt x="982" y="745"/>
                  </a:cubicBezTo>
                  <a:cubicBezTo>
                    <a:pt x="980" y="750"/>
                    <a:pt x="978" y="756"/>
                    <a:pt x="976" y="762"/>
                  </a:cubicBezTo>
                  <a:cubicBezTo>
                    <a:pt x="975" y="769"/>
                    <a:pt x="974" y="777"/>
                    <a:pt x="974" y="776"/>
                  </a:cubicBezTo>
                  <a:cubicBezTo>
                    <a:pt x="974" y="785"/>
                    <a:pt x="975" y="794"/>
                    <a:pt x="977" y="803"/>
                  </a:cubicBezTo>
                  <a:cubicBezTo>
                    <a:pt x="977" y="804"/>
                    <a:pt x="978" y="809"/>
                    <a:pt x="979" y="814"/>
                  </a:cubicBezTo>
                  <a:cubicBezTo>
                    <a:pt x="979" y="808"/>
                    <a:pt x="979" y="802"/>
                    <a:pt x="980" y="796"/>
                  </a:cubicBezTo>
                  <a:cubicBezTo>
                    <a:pt x="983" y="771"/>
                    <a:pt x="992" y="746"/>
                    <a:pt x="1004" y="723"/>
                  </a:cubicBezTo>
                  <a:cubicBezTo>
                    <a:pt x="1004" y="722"/>
                    <a:pt x="1006" y="723"/>
                    <a:pt x="1005" y="724"/>
                  </a:cubicBezTo>
                  <a:cubicBezTo>
                    <a:pt x="992" y="751"/>
                    <a:pt x="978" y="788"/>
                    <a:pt x="983" y="820"/>
                  </a:cubicBezTo>
                  <a:cubicBezTo>
                    <a:pt x="984" y="819"/>
                    <a:pt x="984" y="818"/>
                    <a:pt x="984" y="817"/>
                  </a:cubicBezTo>
                  <a:cubicBezTo>
                    <a:pt x="982" y="779"/>
                    <a:pt x="1011" y="739"/>
                    <a:pt x="1040" y="716"/>
                  </a:cubicBezTo>
                  <a:cubicBezTo>
                    <a:pt x="1040" y="716"/>
                    <a:pt x="1041" y="716"/>
                    <a:pt x="1040" y="717"/>
                  </a:cubicBezTo>
                  <a:cubicBezTo>
                    <a:pt x="1025" y="730"/>
                    <a:pt x="1013" y="747"/>
                    <a:pt x="1004" y="766"/>
                  </a:cubicBezTo>
                  <a:cubicBezTo>
                    <a:pt x="1004" y="767"/>
                    <a:pt x="1004" y="767"/>
                    <a:pt x="1003" y="768"/>
                  </a:cubicBezTo>
                  <a:cubicBezTo>
                    <a:pt x="1015" y="752"/>
                    <a:pt x="1033" y="738"/>
                    <a:pt x="1047" y="725"/>
                  </a:cubicBezTo>
                  <a:cubicBezTo>
                    <a:pt x="1062" y="711"/>
                    <a:pt x="1076" y="698"/>
                    <a:pt x="1090" y="684"/>
                  </a:cubicBezTo>
                  <a:cubicBezTo>
                    <a:pt x="1097" y="676"/>
                    <a:pt x="1106" y="668"/>
                    <a:pt x="1112" y="658"/>
                  </a:cubicBezTo>
                  <a:cubicBezTo>
                    <a:pt x="1118" y="646"/>
                    <a:pt x="1117" y="632"/>
                    <a:pt x="1117" y="619"/>
                  </a:cubicBezTo>
                  <a:cubicBezTo>
                    <a:pt x="1112" y="606"/>
                    <a:pt x="1102" y="596"/>
                    <a:pt x="1090" y="588"/>
                  </a:cubicBezTo>
                  <a:close/>
                  <a:moveTo>
                    <a:pt x="1090" y="704"/>
                  </a:moveTo>
                  <a:cubicBezTo>
                    <a:pt x="1076" y="718"/>
                    <a:pt x="1061" y="732"/>
                    <a:pt x="1045" y="743"/>
                  </a:cubicBezTo>
                  <a:cubicBezTo>
                    <a:pt x="1041" y="745"/>
                    <a:pt x="1037" y="748"/>
                    <a:pt x="1034" y="750"/>
                  </a:cubicBezTo>
                  <a:cubicBezTo>
                    <a:pt x="1045" y="749"/>
                    <a:pt x="1056" y="749"/>
                    <a:pt x="1067" y="748"/>
                  </a:cubicBezTo>
                  <a:cubicBezTo>
                    <a:pt x="1079" y="748"/>
                    <a:pt x="1092" y="746"/>
                    <a:pt x="1104" y="748"/>
                  </a:cubicBezTo>
                  <a:cubicBezTo>
                    <a:pt x="1104" y="746"/>
                    <a:pt x="1103" y="744"/>
                    <a:pt x="1104" y="742"/>
                  </a:cubicBezTo>
                  <a:cubicBezTo>
                    <a:pt x="1105" y="733"/>
                    <a:pt x="1112" y="721"/>
                    <a:pt x="1119" y="714"/>
                  </a:cubicBezTo>
                  <a:cubicBezTo>
                    <a:pt x="1113" y="701"/>
                    <a:pt x="1112" y="690"/>
                    <a:pt x="1113" y="676"/>
                  </a:cubicBezTo>
                  <a:cubicBezTo>
                    <a:pt x="1106" y="686"/>
                    <a:pt x="1098" y="696"/>
                    <a:pt x="1090" y="704"/>
                  </a:cubicBezTo>
                  <a:close/>
                  <a:moveTo>
                    <a:pt x="1113" y="760"/>
                  </a:moveTo>
                  <a:cubicBezTo>
                    <a:pt x="1115" y="767"/>
                    <a:pt x="1115" y="759"/>
                    <a:pt x="1115" y="757"/>
                  </a:cubicBezTo>
                  <a:cubicBezTo>
                    <a:pt x="1116" y="752"/>
                    <a:pt x="1117" y="747"/>
                    <a:pt x="1117" y="742"/>
                  </a:cubicBezTo>
                  <a:cubicBezTo>
                    <a:pt x="1117" y="740"/>
                    <a:pt x="1117" y="737"/>
                    <a:pt x="1117" y="735"/>
                  </a:cubicBezTo>
                  <a:cubicBezTo>
                    <a:pt x="1113" y="743"/>
                    <a:pt x="1111" y="752"/>
                    <a:pt x="1113" y="760"/>
                  </a:cubicBezTo>
                  <a:close/>
                  <a:moveTo>
                    <a:pt x="1102" y="874"/>
                  </a:moveTo>
                  <a:cubicBezTo>
                    <a:pt x="1126" y="864"/>
                    <a:pt x="1113" y="854"/>
                    <a:pt x="1117" y="841"/>
                  </a:cubicBezTo>
                  <a:cubicBezTo>
                    <a:pt x="1119" y="836"/>
                    <a:pt x="1121" y="833"/>
                    <a:pt x="1125" y="832"/>
                  </a:cubicBezTo>
                  <a:cubicBezTo>
                    <a:pt x="1124" y="831"/>
                    <a:pt x="1124" y="830"/>
                    <a:pt x="1125" y="829"/>
                  </a:cubicBezTo>
                  <a:cubicBezTo>
                    <a:pt x="1125" y="828"/>
                    <a:pt x="1125" y="827"/>
                    <a:pt x="1126" y="826"/>
                  </a:cubicBezTo>
                  <a:cubicBezTo>
                    <a:pt x="1126" y="825"/>
                    <a:pt x="1125" y="824"/>
                    <a:pt x="1125" y="823"/>
                  </a:cubicBezTo>
                  <a:cubicBezTo>
                    <a:pt x="1122" y="824"/>
                    <a:pt x="1119" y="826"/>
                    <a:pt x="1117" y="829"/>
                  </a:cubicBezTo>
                  <a:cubicBezTo>
                    <a:pt x="1116" y="830"/>
                    <a:pt x="1115" y="830"/>
                    <a:pt x="1114" y="828"/>
                  </a:cubicBezTo>
                  <a:cubicBezTo>
                    <a:pt x="1112" y="819"/>
                    <a:pt x="1123" y="816"/>
                    <a:pt x="1127" y="811"/>
                  </a:cubicBezTo>
                  <a:cubicBezTo>
                    <a:pt x="1127" y="810"/>
                    <a:pt x="1127" y="810"/>
                    <a:pt x="1127" y="809"/>
                  </a:cubicBezTo>
                  <a:cubicBezTo>
                    <a:pt x="1127" y="808"/>
                    <a:pt x="1127" y="807"/>
                    <a:pt x="1128" y="806"/>
                  </a:cubicBezTo>
                  <a:cubicBezTo>
                    <a:pt x="1126" y="803"/>
                    <a:pt x="1126" y="799"/>
                    <a:pt x="1126" y="796"/>
                  </a:cubicBezTo>
                  <a:cubicBezTo>
                    <a:pt x="1126" y="794"/>
                    <a:pt x="1126" y="792"/>
                    <a:pt x="1126" y="790"/>
                  </a:cubicBezTo>
                  <a:cubicBezTo>
                    <a:pt x="1126" y="790"/>
                    <a:pt x="1125" y="790"/>
                    <a:pt x="1125" y="789"/>
                  </a:cubicBezTo>
                  <a:cubicBezTo>
                    <a:pt x="1122" y="788"/>
                    <a:pt x="1121" y="785"/>
                    <a:pt x="1122" y="782"/>
                  </a:cubicBezTo>
                  <a:cubicBezTo>
                    <a:pt x="1125" y="769"/>
                    <a:pt x="1134" y="771"/>
                    <a:pt x="1140" y="762"/>
                  </a:cubicBezTo>
                  <a:cubicBezTo>
                    <a:pt x="1149" y="750"/>
                    <a:pt x="1135" y="737"/>
                    <a:pt x="1127" y="727"/>
                  </a:cubicBezTo>
                  <a:cubicBezTo>
                    <a:pt x="1128" y="737"/>
                    <a:pt x="1125" y="749"/>
                    <a:pt x="1123" y="758"/>
                  </a:cubicBezTo>
                  <a:cubicBezTo>
                    <a:pt x="1122" y="764"/>
                    <a:pt x="1120" y="777"/>
                    <a:pt x="1111" y="776"/>
                  </a:cubicBezTo>
                  <a:cubicBezTo>
                    <a:pt x="1108" y="775"/>
                    <a:pt x="1106" y="774"/>
                    <a:pt x="1105" y="771"/>
                  </a:cubicBezTo>
                  <a:cubicBezTo>
                    <a:pt x="1104" y="767"/>
                    <a:pt x="1105" y="762"/>
                    <a:pt x="1105" y="757"/>
                  </a:cubicBezTo>
                  <a:cubicBezTo>
                    <a:pt x="1105" y="756"/>
                    <a:pt x="1105" y="755"/>
                    <a:pt x="1105" y="754"/>
                  </a:cubicBezTo>
                  <a:cubicBezTo>
                    <a:pt x="1092" y="757"/>
                    <a:pt x="1079" y="757"/>
                    <a:pt x="1067" y="758"/>
                  </a:cubicBezTo>
                  <a:cubicBezTo>
                    <a:pt x="1053" y="758"/>
                    <a:pt x="1037" y="761"/>
                    <a:pt x="1023" y="758"/>
                  </a:cubicBezTo>
                  <a:cubicBezTo>
                    <a:pt x="1012" y="768"/>
                    <a:pt x="1004" y="778"/>
                    <a:pt x="998" y="792"/>
                  </a:cubicBezTo>
                  <a:cubicBezTo>
                    <a:pt x="997" y="799"/>
                    <a:pt x="995" y="806"/>
                    <a:pt x="994" y="813"/>
                  </a:cubicBezTo>
                  <a:cubicBezTo>
                    <a:pt x="993" y="822"/>
                    <a:pt x="991" y="831"/>
                    <a:pt x="995" y="840"/>
                  </a:cubicBezTo>
                  <a:cubicBezTo>
                    <a:pt x="996" y="843"/>
                    <a:pt x="998" y="846"/>
                    <a:pt x="1000" y="849"/>
                  </a:cubicBezTo>
                  <a:cubicBezTo>
                    <a:pt x="1005" y="853"/>
                    <a:pt x="1010" y="857"/>
                    <a:pt x="1016" y="859"/>
                  </a:cubicBezTo>
                  <a:cubicBezTo>
                    <a:pt x="1033" y="867"/>
                    <a:pt x="1051" y="870"/>
                    <a:pt x="1069" y="873"/>
                  </a:cubicBezTo>
                  <a:cubicBezTo>
                    <a:pt x="1079" y="874"/>
                    <a:pt x="1093" y="878"/>
                    <a:pt x="1102" y="874"/>
                  </a:cubicBezTo>
                  <a:close/>
                  <a:moveTo>
                    <a:pt x="1044" y="978"/>
                  </a:moveTo>
                  <a:cubicBezTo>
                    <a:pt x="1045" y="979"/>
                    <a:pt x="1045" y="981"/>
                    <a:pt x="1045" y="982"/>
                  </a:cubicBezTo>
                  <a:cubicBezTo>
                    <a:pt x="1046" y="976"/>
                    <a:pt x="1047" y="971"/>
                    <a:pt x="1049" y="965"/>
                  </a:cubicBezTo>
                  <a:cubicBezTo>
                    <a:pt x="1057" y="943"/>
                    <a:pt x="1064" y="914"/>
                    <a:pt x="1049" y="893"/>
                  </a:cubicBezTo>
                  <a:cubicBezTo>
                    <a:pt x="1045" y="894"/>
                    <a:pt x="1041" y="896"/>
                    <a:pt x="1038" y="898"/>
                  </a:cubicBezTo>
                  <a:cubicBezTo>
                    <a:pt x="1040" y="924"/>
                    <a:pt x="1042" y="951"/>
                    <a:pt x="1044" y="978"/>
                  </a:cubicBezTo>
                  <a:close/>
                  <a:moveTo>
                    <a:pt x="1035" y="1029"/>
                  </a:moveTo>
                  <a:cubicBezTo>
                    <a:pt x="1032" y="986"/>
                    <a:pt x="1029" y="943"/>
                    <a:pt x="1031" y="901"/>
                  </a:cubicBezTo>
                  <a:cubicBezTo>
                    <a:pt x="1029" y="902"/>
                    <a:pt x="1027" y="903"/>
                    <a:pt x="1025" y="904"/>
                  </a:cubicBezTo>
                  <a:cubicBezTo>
                    <a:pt x="1010" y="929"/>
                    <a:pt x="1016" y="973"/>
                    <a:pt x="1015" y="1001"/>
                  </a:cubicBezTo>
                  <a:cubicBezTo>
                    <a:pt x="1014" y="1031"/>
                    <a:pt x="1008" y="1059"/>
                    <a:pt x="1004" y="1088"/>
                  </a:cubicBezTo>
                  <a:cubicBezTo>
                    <a:pt x="1004" y="1089"/>
                    <a:pt x="1003" y="1089"/>
                    <a:pt x="1003" y="1090"/>
                  </a:cubicBezTo>
                  <a:cubicBezTo>
                    <a:pt x="1028" y="1096"/>
                    <a:pt x="1025" y="1044"/>
                    <a:pt x="1025" y="1034"/>
                  </a:cubicBezTo>
                  <a:cubicBezTo>
                    <a:pt x="1027" y="999"/>
                    <a:pt x="1027" y="965"/>
                    <a:pt x="1026" y="930"/>
                  </a:cubicBezTo>
                  <a:cubicBezTo>
                    <a:pt x="1026" y="928"/>
                    <a:pt x="1030" y="928"/>
                    <a:pt x="1030" y="930"/>
                  </a:cubicBezTo>
                  <a:cubicBezTo>
                    <a:pt x="1031" y="976"/>
                    <a:pt x="1031" y="1022"/>
                    <a:pt x="1028" y="1068"/>
                  </a:cubicBezTo>
                  <a:cubicBezTo>
                    <a:pt x="1026" y="1087"/>
                    <a:pt x="1014" y="1108"/>
                    <a:pt x="995" y="1095"/>
                  </a:cubicBezTo>
                  <a:cubicBezTo>
                    <a:pt x="993" y="1095"/>
                    <a:pt x="992" y="1094"/>
                    <a:pt x="990" y="1094"/>
                  </a:cubicBezTo>
                  <a:cubicBezTo>
                    <a:pt x="985" y="1091"/>
                    <a:pt x="981" y="1086"/>
                    <a:pt x="982" y="1080"/>
                  </a:cubicBezTo>
                  <a:cubicBezTo>
                    <a:pt x="976" y="1070"/>
                    <a:pt x="972" y="1058"/>
                    <a:pt x="967" y="1049"/>
                  </a:cubicBezTo>
                  <a:cubicBezTo>
                    <a:pt x="966" y="1046"/>
                    <a:pt x="965" y="1043"/>
                    <a:pt x="963" y="1040"/>
                  </a:cubicBezTo>
                  <a:cubicBezTo>
                    <a:pt x="961" y="1040"/>
                    <a:pt x="959" y="1039"/>
                    <a:pt x="959" y="1037"/>
                  </a:cubicBezTo>
                  <a:cubicBezTo>
                    <a:pt x="958" y="1033"/>
                    <a:pt x="957" y="1029"/>
                    <a:pt x="956" y="1025"/>
                  </a:cubicBezTo>
                  <a:cubicBezTo>
                    <a:pt x="951" y="1013"/>
                    <a:pt x="946" y="1001"/>
                    <a:pt x="940" y="989"/>
                  </a:cubicBezTo>
                  <a:cubicBezTo>
                    <a:pt x="950" y="1025"/>
                    <a:pt x="961" y="1060"/>
                    <a:pt x="979" y="1093"/>
                  </a:cubicBezTo>
                  <a:cubicBezTo>
                    <a:pt x="980" y="1094"/>
                    <a:pt x="981" y="1096"/>
                    <a:pt x="982" y="1098"/>
                  </a:cubicBezTo>
                  <a:cubicBezTo>
                    <a:pt x="983" y="1101"/>
                    <a:pt x="984" y="1103"/>
                    <a:pt x="986" y="1106"/>
                  </a:cubicBezTo>
                  <a:cubicBezTo>
                    <a:pt x="987" y="1109"/>
                    <a:pt x="989" y="1111"/>
                    <a:pt x="991" y="1113"/>
                  </a:cubicBezTo>
                  <a:cubicBezTo>
                    <a:pt x="1022" y="1106"/>
                    <a:pt x="1022" y="1106"/>
                    <a:pt x="1022" y="1106"/>
                  </a:cubicBezTo>
                  <a:cubicBezTo>
                    <a:pt x="1022" y="1104"/>
                    <a:pt x="1023" y="1102"/>
                    <a:pt x="1024" y="1101"/>
                  </a:cubicBezTo>
                  <a:cubicBezTo>
                    <a:pt x="1026" y="1097"/>
                    <a:pt x="1028" y="1093"/>
                    <a:pt x="1029" y="1090"/>
                  </a:cubicBezTo>
                  <a:cubicBezTo>
                    <a:pt x="1034" y="1079"/>
                    <a:pt x="1038" y="1072"/>
                    <a:pt x="1038" y="1060"/>
                  </a:cubicBezTo>
                  <a:cubicBezTo>
                    <a:pt x="1038" y="1049"/>
                    <a:pt x="1036" y="1039"/>
                    <a:pt x="1035" y="1029"/>
                  </a:cubicBezTo>
                  <a:close/>
                  <a:moveTo>
                    <a:pt x="1028" y="1107"/>
                  </a:moveTo>
                  <a:cubicBezTo>
                    <a:pt x="1028" y="1108"/>
                    <a:pt x="1027" y="1109"/>
                    <a:pt x="1027" y="1109"/>
                  </a:cubicBezTo>
                  <a:cubicBezTo>
                    <a:pt x="1025" y="1112"/>
                    <a:pt x="1022" y="1115"/>
                    <a:pt x="1019" y="1118"/>
                  </a:cubicBezTo>
                  <a:cubicBezTo>
                    <a:pt x="1014" y="1152"/>
                    <a:pt x="1003" y="1191"/>
                    <a:pt x="976" y="1213"/>
                  </a:cubicBezTo>
                  <a:cubicBezTo>
                    <a:pt x="975" y="1214"/>
                    <a:pt x="975" y="1214"/>
                    <a:pt x="975" y="1214"/>
                  </a:cubicBezTo>
                  <a:cubicBezTo>
                    <a:pt x="975" y="1220"/>
                    <a:pt x="975" y="1227"/>
                    <a:pt x="974" y="1233"/>
                  </a:cubicBezTo>
                  <a:cubicBezTo>
                    <a:pt x="993" y="1216"/>
                    <a:pt x="1004" y="1188"/>
                    <a:pt x="1012" y="1165"/>
                  </a:cubicBezTo>
                  <a:cubicBezTo>
                    <a:pt x="1019" y="1146"/>
                    <a:pt x="1023" y="1127"/>
                    <a:pt x="1028" y="1107"/>
                  </a:cubicBezTo>
                  <a:close/>
                  <a:moveTo>
                    <a:pt x="1010" y="1205"/>
                  </a:moveTo>
                  <a:cubicBezTo>
                    <a:pt x="1002" y="1224"/>
                    <a:pt x="992" y="1244"/>
                    <a:pt x="974" y="1251"/>
                  </a:cubicBezTo>
                  <a:cubicBezTo>
                    <a:pt x="974" y="1251"/>
                    <a:pt x="974" y="1251"/>
                    <a:pt x="974" y="1251"/>
                  </a:cubicBezTo>
                  <a:cubicBezTo>
                    <a:pt x="976" y="1251"/>
                    <a:pt x="978" y="1251"/>
                    <a:pt x="981" y="1252"/>
                  </a:cubicBezTo>
                  <a:cubicBezTo>
                    <a:pt x="989" y="1253"/>
                    <a:pt x="997" y="1257"/>
                    <a:pt x="1005" y="1261"/>
                  </a:cubicBezTo>
                  <a:cubicBezTo>
                    <a:pt x="1012" y="1244"/>
                    <a:pt x="1020" y="1230"/>
                    <a:pt x="1032" y="1218"/>
                  </a:cubicBezTo>
                  <a:cubicBezTo>
                    <a:pt x="1032" y="1218"/>
                    <a:pt x="1033" y="1217"/>
                    <a:pt x="1034" y="1216"/>
                  </a:cubicBezTo>
                  <a:cubicBezTo>
                    <a:pt x="1025" y="1213"/>
                    <a:pt x="1017" y="1209"/>
                    <a:pt x="1010" y="1205"/>
                  </a:cubicBezTo>
                  <a:close/>
                  <a:moveTo>
                    <a:pt x="1011" y="1265"/>
                  </a:moveTo>
                  <a:cubicBezTo>
                    <a:pt x="1011" y="1265"/>
                    <a:pt x="1011" y="1265"/>
                    <a:pt x="1011" y="1265"/>
                  </a:cubicBezTo>
                  <a:cubicBezTo>
                    <a:pt x="1011" y="1265"/>
                    <a:pt x="1011" y="1265"/>
                    <a:pt x="1011" y="1265"/>
                  </a:cubicBezTo>
                  <a:cubicBezTo>
                    <a:pt x="1011" y="1265"/>
                    <a:pt x="1011" y="1265"/>
                    <a:pt x="1011" y="1265"/>
                  </a:cubicBezTo>
                  <a:close/>
                  <a:moveTo>
                    <a:pt x="1039" y="1217"/>
                  </a:moveTo>
                  <a:cubicBezTo>
                    <a:pt x="1036" y="1220"/>
                    <a:pt x="1033" y="1223"/>
                    <a:pt x="1031" y="1226"/>
                  </a:cubicBezTo>
                  <a:cubicBezTo>
                    <a:pt x="1028" y="1231"/>
                    <a:pt x="1026" y="1236"/>
                    <a:pt x="1024" y="1240"/>
                  </a:cubicBezTo>
                  <a:cubicBezTo>
                    <a:pt x="1023" y="1242"/>
                    <a:pt x="1022" y="1243"/>
                    <a:pt x="1022" y="1245"/>
                  </a:cubicBezTo>
                  <a:cubicBezTo>
                    <a:pt x="1025" y="1240"/>
                    <a:pt x="1028" y="1234"/>
                    <a:pt x="1032" y="1229"/>
                  </a:cubicBezTo>
                  <a:cubicBezTo>
                    <a:pt x="1034" y="1227"/>
                    <a:pt x="1041" y="1223"/>
                    <a:pt x="1046" y="1218"/>
                  </a:cubicBezTo>
                  <a:cubicBezTo>
                    <a:pt x="1044" y="1218"/>
                    <a:pt x="1041" y="1218"/>
                    <a:pt x="1039" y="1217"/>
                  </a:cubicBezTo>
                  <a:close/>
                  <a:moveTo>
                    <a:pt x="1043" y="1229"/>
                  </a:moveTo>
                  <a:cubicBezTo>
                    <a:pt x="1042" y="1237"/>
                    <a:pt x="1042" y="1244"/>
                    <a:pt x="1043" y="1251"/>
                  </a:cubicBezTo>
                  <a:cubicBezTo>
                    <a:pt x="1043" y="1251"/>
                    <a:pt x="1044" y="1251"/>
                    <a:pt x="1044" y="1251"/>
                  </a:cubicBezTo>
                  <a:cubicBezTo>
                    <a:pt x="1047" y="1239"/>
                    <a:pt x="1053" y="1228"/>
                    <a:pt x="1062" y="1220"/>
                  </a:cubicBezTo>
                  <a:cubicBezTo>
                    <a:pt x="1061" y="1220"/>
                    <a:pt x="1059" y="1219"/>
                    <a:pt x="1057" y="1219"/>
                  </a:cubicBezTo>
                  <a:cubicBezTo>
                    <a:pt x="1054" y="1221"/>
                    <a:pt x="1051" y="1223"/>
                    <a:pt x="1048" y="1225"/>
                  </a:cubicBezTo>
                  <a:cubicBezTo>
                    <a:pt x="1046" y="1227"/>
                    <a:pt x="1044" y="1228"/>
                    <a:pt x="1043" y="1229"/>
                  </a:cubicBezTo>
                  <a:close/>
                  <a:moveTo>
                    <a:pt x="1065" y="1221"/>
                  </a:moveTo>
                  <a:cubicBezTo>
                    <a:pt x="1055" y="1228"/>
                    <a:pt x="1050" y="1241"/>
                    <a:pt x="1047" y="1253"/>
                  </a:cubicBezTo>
                  <a:cubicBezTo>
                    <a:pt x="1050" y="1255"/>
                    <a:pt x="1053" y="1258"/>
                    <a:pt x="1056" y="1261"/>
                  </a:cubicBezTo>
                  <a:cubicBezTo>
                    <a:pt x="1057" y="1261"/>
                    <a:pt x="1059" y="1262"/>
                    <a:pt x="1060" y="1262"/>
                  </a:cubicBezTo>
                  <a:cubicBezTo>
                    <a:pt x="1068" y="1266"/>
                    <a:pt x="1079" y="1267"/>
                    <a:pt x="1086" y="1272"/>
                  </a:cubicBezTo>
                  <a:cubicBezTo>
                    <a:pt x="1089" y="1272"/>
                    <a:pt x="1093" y="1272"/>
                    <a:pt x="1096" y="1272"/>
                  </a:cubicBezTo>
                  <a:cubicBezTo>
                    <a:pt x="1101" y="1272"/>
                    <a:pt x="1107" y="1271"/>
                    <a:pt x="1113" y="1271"/>
                  </a:cubicBezTo>
                  <a:cubicBezTo>
                    <a:pt x="1116" y="1267"/>
                    <a:pt x="1122" y="1263"/>
                    <a:pt x="1127" y="1264"/>
                  </a:cubicBezTo>
                  <a:cubicBezTo>
                    <a:pt x="1132" y="1265"/>
                    <a:pt x="1135" y="1268"/>
                    <a:pt x="1139" y="1270"/>
                  </a:cubicBezTo>
                  <a:cubicBezTo>
                    <a:pt x="1145" y="1268"/>
                    <a:pt x="1153" y="1263"/>
                    <a:pt x="1160" y="1266"/>
                  </a:cubicBezTo>
                  <a:cubicBezTo>
                    <a:pt x="1163" y="1267"/>
                    <a:pt x="1163" y="1269"/>
                    <a:pt x="1166" y="1271"/>
                  </a:cubicBezTo>
                  <a:cubicBezTo>
                    <a:pt x="1175" y="1278"/>
                    <a:pt x="1179" y="1278"/>
                    <a:pt x="1190" y="1279"/>
                  </a:cubicBezTo>
                  <a:cubicBezTo>
                    <a:pt x="1205" y="1281"/>
                    <a:pt x="1214" y="1285"/>
                    <a:pt x="1223" y="1295"/>
                  </a:cubicBezTo>
                  <a:cubicBezTo>
                    <a:pt x="1231" y="1298"/>
                    <a:pt x="1238" y="1301"/>
                    <a:pt x="1244" y="1305"/>
                  </a:cubicBezTo>
                  <a:cubicBezTo>
                    <a:pt x="1244" y="1305"/>
                    <a:pt x="1245" y="1305"/>
                    <a:pt x="1245" y="1305"/>
                  </a:cubicBezTo>
                  <a:cubicBezTo>
                    <a:pt x="1246" y="1305"/>
                    <a:pt x="1231" y="1281"/>
                    <a:pt x="1230" y="1280"/>
                  </a:cubicBezTo>
                  <a:cubicBezTo>
                    <a:pt x="1222" y="1273"/>
                    <a:pt x="1213" y="1270"/>
                    <a:pt x="1203" y="1267"/>
                  </a:cubicBezTo>
                  <a:cubicBezTo>
                    <a:pt x="1188" y="1261"/>
                    <a:pt x="1174" y="1253"/>
                    <a:pt x="1159" y="1245"/>
                  </a:cubicBezTo>
                  <a:cubicBezTo>
                    <a:pt x="1129" y="1229"/>
                    <a:pt x="1097" y="1228"/>
                    <a:pt x="1065" y="1221"/>
                  </a:cubicBezTo>
                  <a:close/>
                  <a:moveTo>
                    <a:pt x="1252" y="1296"/>
                  </a:moveTo>
                  <a:cubicBezTo>
                    <a:pt x="1252" y="1293"/>
                    <a:pt x="1251" y="1290"/>
                    <a:pt x="1247" y="1287"/>
                  </a:cubicBezTo>
                  <a:cubicBezTo>
                    <a:pt x="1247" y="1287"/>
                    <a:pt x="1247" y="1287"/>
                    <a:pt x="1247" y="1287"/>
                  </a:cubicBezTo>
                  <a:cubicBezTo>
                    <a:pt x="1246" y="1287"/>
                    <a:pt x="1246" y="1287"/>
                    <a:pt x="1246" y="1287"/>
                  </a:cubicBezTo>
                  <a:cubicBezTo>
                    <a:pt x="1248" y="1290"/>
                    <a:pt x="1250" y="1293"/>
                    <a:pt x="1252" y="1296"/>
                  </a:cubicBezTo>
                  <a:close/>
                  <a:moveTo>
                    <a:pt x="1258" y="1293"/>
                  </a:moveTo>
                  <a:cubicBezTo>
                    <a:pt x="1259" y="1296"/>
                    <a:pt x="1259" y="1298"/>
                    <a:pt x="1257" y="1300"/>
                  </a:cubicBezTo>
                  <a:cubicBezTo>
                    <a:pt x="1259" y="1300"/>
                    <a:pt x="1260" y="1299"/>
                    <a:pt x="1260" y="1299"/>
                  </a:cubicBezTo>
                  <a:cubicBezTo>
                    <a:pt x="1260" y="1298"/>
                    <a:pt x="1259" y="1295"/>
                    <a:pt x="1258" y="1293"/>
                  </a:cubicBezTo>
                  <a:close/>
                  <a:moveTo>
                    <a:pt x="1095" y="1336"/>
                  </a:moveTo>
                  <a:cubicBezTo>
                    <a:pt x="1107" y="1335"/>
                    <a:pt x="1117" y="1329"/>
                    <a:pt x="1129" y="1326"/>
                  </a:cubicBezTo>
                  <a:cubicBezTo>
                    <a:pt x="1142" y="1323"/>
                    <a:pt x="1154" y="1324"/>
                    <a:pt x="1166" y="1327"/>
                  </a:cubicBezTo>
                  <a:cubicBezTo>
                    <a:pt x="1167" y="1326"/>
                    <a:pt x="1168" y="1326"/>
                    <a:pt x="1169" y="1326"/>
                  </a:cubicBezTo>
                  <a:cubicBezTo>
                    <a:pt x="1180" y="1326"/>
                    <a:pt x="1187" y="1332"/>
                    <a:pt x="1196" y="1336"/>
                  </a:cubicBezTo>
                  <a:cubicBezTo>
                    <a:pt x="1203" y="1339"/>
                    <a:pt x="1219" y="1344"/>
                    <a:pt x="1229" y="1343"/>
                  </a:cubicBezTo>
                  <a:cubicBezTo>
                    <a:pt x="1214" y="1334"/>
                    <a:pt x="1198" y="1328"/>
                    <a:pt x="1181" y="1320"/>
                  </a:cubicBezTo>
                  <a:cubicBezTo>
                    <a:pt x="1180" y="1319"/>
                    <a:pt x="1181" y="1317"/>
                    <a:pt x="1182" y="1317"/>
                  </a:cubicBezTo>
                  <a:cubicBezTo>
                    <a:pt x="1202" y="1317"/>
                    <a:pt x="1223" y="1328"/>
                    <a:pt x="1240" y="1338"/>
                  </a:cubicBezTo>
                  <a:cubicBezTo>
                    <a:pt x="1233" y="1332"/>
                    <a:pt x="1223" y="1327"/>
                    <a:pt x="1215" y="1323"/>
                  </a:cubicBezTo>
                  <a:cubicBezTo>
                    <a:pt x="1204" y="1317"/>
                    <a:pt x="1194" y="1311"/>
                    <a:pt x="1183" y="1308"/>
                  </a:cubicBezTo>
                  <a:cubicBezTo>
                    <a:pt x="1182" y="1307"/>
                    <a:pt x="1182" y="1306"/>
                    <a:pt x="1183" y="1306"/>
                  </a:cubicBezTo>
                  <a:cubicBezTo>
                    <a:pt x="1196" y="1306"/>
                    <a:pt x="1206" y="1313"/>
                    <a:pt x="1217" y="1318"/>
                  </a:cubicBezTo>
                  <a:cubicBezTo>
                    <a:pt x="1227" y="1323"/>
                    <a:pt x="1240" y="1326"/>
                    <a:pt x="1248" y="1333"/>
                  </a:cubicBezTo>
                  <a:cubicBezTo>
                    <a:pt x="1251" y="1332"/>
                    <a:pt x="1253" y="1331"/>
                    <a:pt x="1253" y="1331"/>
                  </a:cubicBezTo>
                  <a:cubicBezTo>
                    <a:pt x="1257" y="1330"/>
                    <a:pt x="1257" y="1329"/>
                    <a:pt x="1253" y="1329"/>
                  </a:cubicBezTo>
                  <a:cubicBezTo>
                    <a:pt x="1249" y="1326"/>
                    <a:pt x="1249" y="1326"/>
                    <a:pt x="1249" y="1326"/>
                  </a:cubicBezTo>
                  <a:cubicBezTo>
                    <a:pt x="1240" y="1320"/>
                    <a:pt x="1232" y="1315"/>
                    <a:pt x="1221" y="1311"/>
                  </a:cubicBezTo>
                  <a:cubicBezTo>
                    <a:pt x="1205" y="1306"/>
                    <a:pt x="1188" y="1303"/>
                    <a:pt x="1173" y="1292"/>
                  </a:cubicBezTo>
                  <a:cubicBezTo>
                    <a:pt x="1173" y="1292"/>
                    <a:pt x="1173" y="1291"/>
                    <a:pt x="1174" y="1291"/>
                  </a:cubicBezTo>
                  <a:cubicBezTo>
                    <a:pt x="1191" y="1299"/>
                    <a:pt x="1210" y="1302"/>
                    <a:pt x="1228" y="1308"/>
                  </a:cubicBezTo>
                  <a:cubicBezTo>
                    <a:pt x="1199" y="1292"/>
                    <a:pt x="1164" y="1283"/>
                    <a:pt x="1134" y="1286"/>
                  </a:cubicBezTo>
                  <a:cubicBezTo>
                    <a:pt x="1116" y="1287"/>
                    <a:pt x="1099" y="1289"/>
                    <a:pt x="1082" y="1289"/>
                  </a:cubicBezTo>
                  <a:cubicBezTo>
                    <a:pt x="1071" y="1289"/>
                    <a:pt x="1059" y="1290"/>
                    <a:pt x="1049" y="1287"/>
                  </a:cubicBezTo>
                  <a:cubicBezTo>
                    <a:pt x="1047" y="1301"/>
                    <a:pt x="1046" y="1315"/>
                    <a:pt x="1048" y="1329"/>
                  </a:cubicBezTo>
                  <a:cubicBezTo>
                    <a:pt x="1050" y="1315"/>
                    <a:pt x="1054" y="1303"/>
                    <a:pt x="1060" y="1291"/>
                  </a:cubicBezTo>
                  <a:cubicBezTo>
                    <a:pt x="1061" y="1290"/>
                    <a:pt x="1062" y="1291"/>
                    <a:pt x="1062" y="1292"/>
                  </a:cubicBezTo>
                  <a:cubicBezTo>
                    <a:pt x="1055" y="1306"/>
                    <a:pt x="1052" y="1320"/>
                    <a:pt x="1052" y="1336"/>
                  </a:cubicBezTo>
                  <a:cubicBezTo>
                    <a:pt x="1061" y="1334"/>
                    <a:pt x="1092" y="1337"/>
                    <a:pt x="1095" y="1336"/>
                  </a:cubicBezTo>
                  <a:close/>
                  <a:moveTo>
                    <a:pt x="1029" y="1366"/>
                  </a:moveTo>
                  <a:cubicBezTo>
                    <a:pt x="1030" y="1356"/>
                    <a:pt x="1029" y="1345"/>
                    <a:pt x="1031" y="1334"/>
                  </a:cubicBezTo>
                  <a:cubicBezTo>
                    <a:pt x="1034" y="1317"/>
                    <a:pt x="1035" y="1300"/>
                    <a:pt x="1036" y="1282"/>
                  </a:cubicBezTo>
                  <a:cubicBezTo>
                    <a:pt x="1006" y="1287"/>
                    <a:pt x="974" y="1282"/>
                    <a:pt x="944" y="1279"/>
                  </a:cubicBezTo>
                  <a:cubicBezTo>
                    <a:pt x="910" y="1276"/>
                    <a:pt x="876" y="1271"/>
                    <a:pt x="843" y="1266"/>
                  </a:cubicBezTo>
                  <a:cubicBezTo>
                    <a:pt x="808" y="1260"/>
                    <a:pt x="773" y="1251"/>
                    <a:pt x="738" y="1251"/>
                  </a:cubicBezTo>
                  <a:cubicBezTo>
                    <a:pt x="736" y="1252"/>
                    <a:pt x="735" y="1253"/>
                    <a:pt x="733" y="1254"/>
                  </a:cubicBezTo>
                  <a:cubicBezTo>
                    <a:pt x="732" y="1255"/>
                    <a:pt x="731" y="1254"/>
                    <a:pt x="732" y="1253"/>
                  </a:cubicBezTo>
                  <a:cubicBezTo>
                    <a:pt x="732" y="1252"/>
                    <a:pt x="733" y="1252"/>
                    <a:pt x="733" y="1251"/>
                  </a:cubicBezTo>
                  <a:cubicBezTo>
                    <a:pt x="713" y="1252"/>
                    <a:pt x="700" y="1262"/>
                    <a:pt x="684" y="1273"/>
                  </a:cubicBezTo>
                  <a:cubicBezTo>
                    <a:pt x="676" y="1279"/>
                    <a:pt x="671" y="1282"/>
                    <a:pt x="661" y="1283"/>
                  </a:cubicBezTo>
                  <a:cubicBezTo>
                    <a:pt x="656" y="1283"/>
                    <a:pt x="656" y="1276"/>
                    <a:pt x="661" y="1276"/>
                  </a:cubicBezTo>
                  <a:cubicBezTo>
                    <a:pt x="677" y="1275"/>
                    <a:pt x="690" y="1257"/>
                    <a:pt x="705" y="1250"/>
                  </a:cubicBezTo>
                  <a:cubicBezTo>
                    <a:pt x="711" y="1246"/>
                    <a:pt x="718" y="1243"/>
                    <a:pt x="725" y="1241"/>
                  </a:cubicBezTo>
                  <a:cubicBezTo>
                    <a:pt x="716" y="1242"/>
                    <a:pt x="708" y="1244"/>
                    <a:pt x="699" y="1246"/>
                  </a:cubicBezTo>
                  <a:cubicBezTo>
                    <a:pt x="699" y="1246"/>
                    <a:pt x="699" y="1246"/>
                    <a:pt x="699" y="1246"/>
                  </a:cubicBezTo>
                  <a:cubicBezTo>
                    <a:pt x="697" y="1247"/>
                    <a:pt x="695" y="1247"/>
                    <a:pt x="693" y="1248"/>
                  </a:cubicBezTo>
                  <a:cubicBezTo>
                    <a:pt x="677" y="1253"/>
                    <a:pt x="662" y="1265"/>
                    <a:pt x="645" y="1260"/>
                  </a:cubicBezTo>
                  <a:cubicBezTo>
                    <a:pt x="643" y="1260"/>
                    <a:pt x="643" y="1257"/>
                    <a:pt x="644" y="1256"/>
                  </a:cubicBezTo>
                  <a:cubicBezTo>
                    <a:pt x="658" y="1245"/>
                    <a:pt x="677" y="1243"/>
                    <a:pt x="694" y="1240"/>
                  </a:cubicBezTo>
                  <a:cubicBezTo>
                    <a:pt x="696" y="1240"/>
                    <a:pt x="698" y="1239"/>
                    <a:pt x="699" y="1239"/>
                  </a:cubicBezTo>
                  <a:cubicBezTo>
                    <a:pt x="699" y="1238"/>
                    <a:pt x="698" y="1237"/>
                    <a:pt x="699" y="1236"/>
                  </a:cubicBezTo>
                  <a:cubicBezTo>
                    <a:pt x="700" y="1235"/>
                    <a:pt x="701" y="1233"/>
                    <a:pt x="702" y="1231"/>
                  </a:cubicBezTo>
                  <a:cubicBezTo>
                    <a:pt x="703" y="1228"/>
                    <a:pt x="704" y="1225"/>
                    <a:pt x="705" y="1222"/>
                  </a:cubicBezTo>
                  <a:cubicBezTo>
                    <a:pt x="697" y="1221"/>
                    <a:pt x="689" y="1220"/>
                    <a:pt x="681" y="1220"/>
                  </a:cubicBezTo>
                  <a:cubicBezTo>
                    <a:pt x="664" y="1218"/>
                    <a:pt x="642" y="1215"/>
                    <a:pt x="624" y="1218"/>
                  </a:cubicBezTo>
                  <a:cubicBezTo>
                    <a:pt x="623" y="1219"/>
                    <a:pt x="623" y="1219"/>
                    <a:pt x="623" y="1219"/>
                  </a:cubicBezTo>
                  <a:cubicBezTo>
                    <a:pt x="619" y="1221"/>
                    <a:pt x="615" y="1222"/>
                    <a:pt x="611" y="1223"/>
                  </a:cubicBezTo>
                  <a:cubicBezTo>
                    <a:pt x="611" y="1223"/>
                    <a:pt x="611" y="1223"/>
                    <a:pt x="611" y="1223"/>
                  </a:cubicBezTo>
                  <a:cubicBezTo>
                    <a:pt x="612" y="1224"/>
                    <a:pt x="612" y="1225"/>
                    <a:pt x="613" y="1226"/>
                  </a:cubicBezTo>
                  <a:cubicBezTo>
                    <a:pt x="621" y="1240"/>
                    <a:pt x="621" y="1258"/>
                    <a:pt x="628" y="1272"/>
                  </a:cubicBezTo>
                  <a:cubicBezTo>
                    <a:pt x="640" y="1297"/>
                    <a:pt x="662" y="1323"/>
                    <a:pt x="665" y="1351"/>
                  </a:cubicBezTo>
                  <a:cubicBezTo>
                    <a:pt x="665" y="1356"/>
                    <a:pt x="665" y="1361"/>
                    <a:pt x="665" y="1367"/>
                  </a:cubicBezTo>
                  <a:cubicBezTo>
                    <a:pt x="665" y="1366"/>
                    <a:pt x="666" y="1366"/>
                    <a:pt x="666" y="1365"/>
                  </a:cubicBezTo>
                  <a:cubicBezTo>
                    <a:pt x="665" y="1363"/>
                    <a:pt x="666" y="1359"/>
                    <a:pt x="669" y="1358"/>
                  </a:cubicBezTo>
                  <a:cubicBezTo>
                    <a:pt x="671" y="1358"/>
                    <a:pt x="674" y="1357"/>
                    <a:pt x="676" y="1356"/>
                  </a:cubicBezTo>
                  <a:cubicBezTo>
                    <a:pt x="677" y="1356"/>
                    <a:pt x="678" y="1356"/>
                    <a:pt x="678" y="1355"/>
                  </a:cubicBezTo>
                  <a:cubicBezTo>
                    <a:pt x="679" y="1355"/>
                    <a:pt x="680" y="1355"/>
                    <a:pt x="680" y="1356"/>
                  </a:cubicBezTo>
                  <a:cubicBezTo>
                    <a:pt x="705" y="1351"/>
                    <a:pt x="733" y="1354"/>
                    <a:pt x="757" y="1354"/>
                  </a:cubicBezTo>
                  <a:cubicBezTo>
                    <a:pt x="790" y="1355"/>
                    <a:pt x="823" y="1355"/>
                    <a:pt x="856" y="1355"/>
                  </a:cubicBezTo>
                  <a:cubicBezTo>
                    <a:pt x="887" y="1356"/>
                    <a:pt x="919" y="1357"/>
                    <a:pt x="950" y="1359"/>
                  </a:cubicBezTo>
                  <a:cubicBezTo>
                    <a:pt x="975" y="1360"/>
                    <a:pt x="1004" y="1360"/>
                    <a:pt x="1029" y="1366"/>
                  </a:cubicBezTo>
                  <a:close/>
                  <a:moveTo>
                    <a:pt x="679" y="1249"/>
                  </a:moveTo>
                  <a:cubicBezTo>
                    <a:pt x="677" y="1249"/>
                    <a:pt x="675" y="1250"/>
                    <a:pt x="673" y="1250"/>
                  </a:cubicBezTo>
                  <a:cubicBezTo>
                    <a:pt x="669" y="1251"/>
                    <a:pt x="665" y="1252"/>
                    <a:pt x="662" y="1253"/>
                  </a:cubicBezTo>
                  <a:cubicBezTo>
                    <a:pt x="645" y="1258"/>
                    <a:pt x="656" y="1257"/>
                    <a:pt x="666" y="1253"/>
                  </a:cubicBezTo>
                  <a:cubicBezTo>
                    <a:pt x="670" y="1252"/>
                    <a:pt x="675" y="1250"/>
                    <a:pt x="679" y="1249"/>
                  </a:cubicBezTo>
                  <a:close/>
                  <a:moveTo>
                    <a:pt x="872" y="1374"/>
                  </a:moveTo>
                  <a:cubicBezTo>
                    <a:pt x="867" y="1374"/>
                    <a:pt x="861" y="1374"/>
                    <a:pt x="856" y="1374"/>
                  </a:cubicBezTo>
                  <a:cubicBezTo>
                    <a:pt x="850" y="1374"/>
                    <a:pt x="844" y="1373"/>
                    <a:pt x="838" y="1373"/>
                  </a:cubicBezTo>
                  <a:cubicBezTo>
                    <a:pt x="834" y="1378"/>
                    <a:pt x="831" y="1382"/>
                    <a:pt x="828" y="1386"/>
                  </a:cubicBezTo>
                  <a:cubicBezTo>
                    <a:pt x="827" y="1387"/>
                    <a:pt x="826" y="1388"/>
                    <a:pt x="826" y="1389"/>
                  </a:cubicBezTo>
                  <a:cubicBezTo>
                    <a:pt x="832" y="1387"/>
                    <a:pt x="837" y="1386"/>
                    <a:pt x="843" y="1384"/>
                  </a:cubicBezTo>
                  <a:cubicBezTo>
                    <a:pt x="853" y="1381"/>
                    <a:pt x="862" y="1377"/>
                    <a:pt x="872" y="1374"/>
                  </a:cubicBezTo>
                  <a:close/>
                  <a:moveTo>
                    <a:pt x="816" y="1392"/>
                  </a:moveTo>
                  <a:cubicBezTo>
                    <a:pt x="819" y="1389"/>
                    <a:pt x="821" y="1386"/>
                    <a:pt x="824" y="1383"/>
                  </a:cubicBezTo>
                  <a:cubicBezTo>
                    <a:pt x="826" y="1380"/>
                    <a:pt x="829" y="1376"/>
                    <a:pt x="831" y="1373"/>
                  </a:cubicBezTo>
                  <a:cubicBezTo>
                    <a:pt x="827" y="1373"/>
                    <a:pt x="822" y="1373"/>
                    <a:pt x="817" y="1373"/>
                  </a:cubicBezTo>
                  <a:cubicBezTo>
                    <a:pt x="812" y="1380"/>
                    <a:pt x="808" y="1388"/>
                    <a:pt x="804" y="1395"/>
                  </a:cubicBezTo>
                  <a:cubicBezTo>
                    <a:pt x="808" y="1394"/>
                    <a:pt x="812" y="1393"/>
                    <a:pt x="816" y="1392"/>
                  </a:cubicBezTo>
                  <a:close/>
                  <a:moveTo>
                    <a:pt x="788" y="1419"/>
                  </a:moveTo>
                  <a:cubicBezTo>
                    <a:pt x="788" y="1419"/>
                    <a:pt x="788" y="1419"/>
                    <a:pt x="788" y="1419"/>
                  </a:cubicBezTo>
                  <a:cubicBezTo>
                    <a:pt x="788" y="1419"/>
                    <a:pt x="788" y="1419"/>
                    <a:pt x="788" y="1419"/>
                  </a:cubicBezTo>
                  <a:cubicBezTo>
                    <a:pt x="788" y="1419"/>
                    <a:pt x="788" y="1419"/>
                    <a:pt x="788" y="1419"/>
                  </a:cubicBezTo>
                  <a:close/>
                  <a:moveTo>
                    <a:pt x="853" y="1501"/>
                  </a:moveTo>
                  <a:cubicBezTo>
                    <a:pt x="854" y="1500"/>
                    <a:pt x="854" y="1498"/>
                    <a:pt x="854" y="1497"/>
                  </a:cubicBezTo>
                  <a:cubicBezTo>
                    <a:pt x="850" y="1503"/>
                    <a:pt x="846" y="1509"/>
                    <a:pt x="839" y="1511"/>
                  </a:cubicBezTo>
                  <a:cubicBezTo>
                    <a:pt x="840" y="1512"/>
                    <a:pt x="840" y="1513"/>
                    <a:pt x="841" y="1515"/>
                  </a:cubicBezTo>
                  <a:cubicBezTo>
                    <a:pt x="841" y="1516"/>
                    <a:pt x="842" y="1517"/>
                    <a:pt x="842" y="1518"/>
                  </a:cubicBezTo>
                  <a:cubicBezTo>
                    <a:pt x="848" y="1513"/>
                    <a:pt x="851" y="1510"/>
                    <a:pt x="853" y="1501"/>
                  </a:cubicBezTo>
                  <a:close/>
                  <a:moveTo>
                    <a:pt x="829" y="1527"/>
                  </a:moveTo>
                  <a:cubicBezTo>
                    <a:pt x="829" y="1527"/>
                    <a:pt x="829" y="1527"/>
                    <a:pt x="829" y="1527"/>
                  </a:cubicBezTo>
                  <a:cubicBezTo>
                    <a:pt x="827" y="1529"/>
                    <a:pt x="825" y="1531"/>
                    <a:pt x="822" y="1532"/>
                  </a:cubicBezTo>
                  <a:cubicBezTo>
                    <a:pt x="825" y="1532"/>
                    <a:pt x="827" y="1530"/>
                    <a:pt x="829" y="1527"/>
                  </a:cubicBezTo>
                  <a:close/>
                  <a:moveTo>
                    <a:pt x="763" y="1549"/>
                  </a:moveTo>
                  <a:cubicBezTo>
                    <a:pt x="761" y="1549"/>
                    <a:pt x="760" y="1548"/>
                    <a:pt x="759" y="1548"/>
                  </a:cubicBezTo>
                  <a:cubicBezTo>
                    <a:pt x="758" y="1548"/>
                    <a:pt x="758" y="1548"/>
                    <a:pt x="758" y="1548"/>
                  </a:cubicBezTo>
                  <a:cubicBezTo>
                    <a:pt x="760" y="1549"/>
                    <a:pt x="761" y="1549"/>
                    <a:pt x="763" y="1549"/>
                  </a:cubicBezTo>
                  <a:close/>
                  <a:moveTo>
                    <a:pt x="696" y="1547"/>
                  </a:moveTo>
                  <a:cubicBezTo>
                    <a:pt x="707" y="1548"/>
                    <a:pt x="717" y="1546"/>
                    <a:pt x="728" y="1546"/>
                  </a:cubicBezTo>
                  <a:cubicBezTo>
                    <a:pt x="731" y="1546"/>
                    <a:pt x="733" y="1547"/>
                    <a:pt x="735" y="1547"/>
                  </a:cubicBezTo>
                  <a:cubicBezTo>
                    <a:pt x="744" y="1546"/>
                    <a:pt x="747" y="1543"/>
                    <a:pt x="746" y="1539"/>
                  </a:cubicBezTo>
                  <a:cubicBezTo>
                    <a:pt x="742" y="1536"/>
                    <a:pt x="738" y="1532"/>
                    <a:pt x="735" y="1527"/>
                  </a:cubicBezTo>
                  <a:cubicBezTo>
                    <a:pt x="734" y="1526"/>
                    <a:pt x="736" y="1524"/>
                    <a:pt x="737" y="1525"/>
                  </a:cubicBezTo>
                  <a:cubicBezTo>
                    <a:pt x="737" y="1525"/>
                    <a:pt x="737" y="1526"/>
                    <a:pt x="738" y="1526"/>
                  </a:cubicBezTo>
                  <a:cubicBezTo>
                    <a:pt x="738" y="1526"/>
                    <a:pt x="738" y="1526"/>
                    <a:pt x="739" y="1526"/>
                  </a:cubicBezTo>
                  <a:cubicBezTo>
                    <a:pt x="745" y="1530"/>
                    <a:pt x="755" y="1535"/>
                    <a:pt x="758" y="1543"/>
                  </a:cubicBezTo>
                  <a:cubicBezTo>
                    <a:pt x="764" y="1546"/>
                    <a:pt x="771" y="1547"/>
                    <a:pt x="778" y="1544"/>
                  </a:cubicBezTo>
                  <a:cubicBezTo>
                    <a:pt x="781" y="1542"/>
                    <a:pt x="788" y="1537"/>
                    <a:pt x="788" y="1533"/>
                  </a:cubicBezTo>
                  <a:cubicBezTo>
                    <a:pt x="788" y="1533"/>
                    <a:pt x="788" y="1532"/>
                    <a:pt x="787" y="1531"/>
                  </a:cubicBezTo>
                  <a:cubicBezTo>
                    <a:pt x="777" y="1524"/>
                    <a:pt x="767" y="1515"/>
                    <a:pt x="760" y="1506"/>
                  </a:cubicBezTo>
                  <a:cubicBezTo>
                    <a:pt x="758" y="1504"/>
                    <a:pt x="761" y="1500"/>
                    <a:pt x="764" y="1502"/>
                  </a:cubicBezTo>
                  <a:cubicBezTo>
                    <a:pt x="775" y="1508"/>
                    <a:pt x="785" y="1514"/>
                    <a:pt x="796" y="1520"/>
                  </a:cubicBezTo>
                  <a:cubicBezTo>
                    <a:pt x="800" y="1522"/>
                    <a:pt x="806" y="1527"/>
                    <a:pt x="812" y="1530"/>
                  </a:cubicBezTo>
                  <a:cubicBezTo>
                    <a:pt x="816" y="1529"/>
                    <a:pt x="820" y="1529"/>
                    <a:pt x="824" y="1527"/>
                  </a:cubicBezTo>
                  <a:cubicBezTo>
                    <a:pt x="826" y="1526"/>
                    <a:pt x="828" y="1524"/>
                    <a:pt x="830" y="1522"/>
                  </a:cubicBezTo>
                  <a:cubicBezTo>
                    <a:pt x="831" y="1514"/>
                    <a:pt x="821" y="1504"/>
                    <a:pt x="816" y="1498"/>
                  </a:cubicBezTo>
                  <a:cubicBezTo>
                    <a:pt x="808" y="1488"/>
                    <a:pt x="800" y="1478"/>
                    <a:pt x="791" y="1469"/>
                  </a:cubicBezTo>
                  <a:cubicBezTo>
                    <a:pt x="790" y="1469"/>
                    <a:pt x="791" y="1468"/>
                    <a:pt x="792" y="1468"/>
                  </a:cubicBezTo>
                  <a:cubicBezTo>
                    <a:pt x="806" y="1481"/>
                    <a:pt x="821" y="1494"/>
                    <a:pt x="835" y="1508"/>
                  </a:cubicBezTo>
                  <a:cubicBezTo>
                    <a:pt x="835" y="1507"/>
                    <a:pt x="836" y="1507"/>
                    <a:pt x="836" y="1507"/>
                  </a:cubicBezTo>
                  <a:cubicBezTo>
                    <a:pt x="845" y="1507"/>
                    <a:pt x="850" y="1501"/>
                    <a:pt x="854" y="1495"/>
                  </a:cubicBezTo>
                  <a:cubicBezTo>
                    <a:pt x="855" y="1489"/>
                    <a:pt x="853" y="1486"/>
                    <a:pt x="848" y="1480"/>
                  </a:cubicBezTo>
                  <a:cubicBezTo>
                    <a:pt x="840" y="1471"/>
                    <a:pt x="831" y="1464"/>
                    <a:pt x="822" y="1457"/>
                  </a:cubicBezTo>
                  <a:cubicBezTo>
                    <a:pt x="818" y="1453"/>
                    <a:pt x="813" y="1449"/>
                    <a:pt x="808" y="1444"/>
                  </a:cubicBezTo>
                  <a:cubicBezTo>
                    <a:pt x="808" y="1444"/>
                    <a:pt x="808" y="1444"/>
                    <a:pt x="807" y="1445"/>
                  </a:cubicBezTo>
                  <a:cubicBezTo>
                    <a:pt x="807" y="1445"/>
                    <a:pt x="807" y="1445"/>
                    <a:pt x="807" y="1444"/>
                  </a:cubicBezTo>
                  <a:cubicBezTo>
                    <a:pt x="807" y="1444"/>
                    <a:pt x="807" y="1443"/>
                    <a:pt x="807" y="1443"/>
                  </a:cubicBezTo>
                  <a:cubicBezTo>
                    <a:pt x="799" y="1435"/>
                    <a:pt x="789" y="1426"/>
                    <a:pt x="780" y="1420"/>
                  </a:cubicBezTo>
                  <a:cubicBezTo>
                    <a:pt x="777" y="1420"/>
                    <a:pt x="775" y="1419"/>
                    <a:pt x="774" y="1417"/>
                  </a:cubicBezTo>
                  <a:cubicBezTo>
                    <a:pt x="773" y="1416"/>
                    <a:pt x="772" y="1416"/>
                    <a:pt x="771" y="1415"/>
                  </a:cubicBezTo>
                  <a:cubicBezTo>
                    <a:pt x="769" y="1419"/>
                    <a:pt x="767" y="1422"/>
                    <a:pt x="765" y="1425"/>
                  </a:cubicBezTo>
                  <a:cubicBezTo>
                    <a:pt x="763" y="1429"/>
                    <a:pt x="759" y="1426"/>
                    <a:pt x="760" y="1422"/>
                  </a:cubicBezTo>
                  <a:cubicBezTo>
                    <a:pt x="762" y="1419"/>
                    <a:pt x="763" y="1416"/>
                    <a:pt x="765" y="1413"/>
                  </a:cubicBezTo>
                  <a:cubicBezTo>
                    <a:pt x="763" y="1412"/>
                    <a:pt x="761" y="1412"/>
                    <a:pt x="759" y="1411"/>
                  </a:cubicBezTo>
                  <a:cubicBezTo>
                    <a:pt x="758" y="1415"/>
                    <a:pt x="756" y="1419"/>
                    <a:pt x="754" y="1422"/>
                  </a:cubicBezTo>
                  <a:cubicBezTo>
                    <a:pt x="753" y="1424"/>
                    <a:pt x="750" y="1423"/>
                    <a:pt x="750" y="1421"/>
                  </a:cubicBezTo>
                  <a:cubicBezTo>
                    <a:pt x="751" y="1418"/>
                    <a:pt x="751" y="1414"/>
                    <a:pt x="752" y="1411"/>
                  </a:cubicBezTo>
                  <a:cubicBezTo>
                    <a:pt x="740" y="1412"/>
                    <a:pt x="729" y="1417"/>
                    <a:pt x="717" y="1419"/>
                  </a:cubicBezTo>
                  <a:cubicBezTo>
                    <a:pt x="707" y="1420"/>
                    <a:pt x="697" y="1421"/>
                    <a:pt x="687" y="1422"/>
                  </a:cubicBezTo>
                  <a:cubicBezTo>
                    <a:pt x="683" y="1423"/>
                    <a:pt x="680" y="1423"/>
                    <a:pt x="676" y="1424"/>
                  </a:cubicBezTo>
                  <a:cubicBezTo>
                    <a:pt x="673" y="1426"/>
                    <a:pt x="670" y="1428"/>
                    <a:pt x="667" y="1430"/>
                  </a:cubicBezTo>
                  <a:cubicBezTo>
                    <a:pt x="666" y="1430"/>
                    <a:pt x="666" y="1430"/>
                    <a:pt x="665" y="1430"/>
                  </a:cubicBezTo>
                  <a:cubicBezTo>
                    <a:pt x="655" y="1440"/>
                    <a:pt x="647" y="1450"/>
                    <a:pt x="641" y="1462"/>
                  </a:cubicBezTo>
                  <a:cubicBezTo>
                    <a:pt x="646" y="1451"/>
                    <a:pt x="654" y="1440"/>
                    <a:pt x="664" y="1430"/>
                  </a:cubicBezTo>
                  <a:cubicBezTo>
                    <a:pt x="663" y="1429"/>
                    <a:pt x="662" y="1427"/>
                    <a:pt x="663" y="1426"/>
                  </a:cubicBezTo>
                  <a:cubicBezTo>
                    <a:pt x="656" y="1426"/>
                    <a:pt x="649" y="1427"/>
                    <a:pt x="642" y="1427"/>
                  </a:cubicBezTo>
                  <a:cubicBezTo>
                    <a:pt x="633" y="1446"/>
                    <a:pt x="633" y="1467"/>
                    <a:pt x="632" y="1489"/>
                  </a:cubicBezTo>
                  <a:cubicBezTo>
                    <a:pt x="631" y="1490"/>
                    <a:pt x="631" y="1492"/>
                    <a:pt x="630" y="1494"/>
                  </a:cubicBezTo>
                  <a:cubicBezTo>
                    <a:pt x="630" y="1496"/>
                    <a:pt x="630" y="1499"/>
                    <a:pt x="629" y="1502"/>
                  </a:cubicBezTo>
                  <a:cubicBezTo>
                    <a:pt x="630" y="1498"/>
                    <a:pt x="631" y="1495"/>
                    <a:pt x="632" y="1491"/>
                  </a:cubicBezTo>
                  <a:cubicBezTo>
                    <a:pt x="631" y="1499"/>
                    <a:pt x="631" y="1507"/>
                    <a:pt x="629" y="1514"/>
                  </a:cubicBezTo>
                  <a:cubicBezTo>
                    <a:pt x="630" y="1516"/>
                    <a:pt x="630" y="1517"/>
                    <a:pt x="631" y="1519"/>
                  </a:cubicBezTo>
                  <a:cubicBezTo>
                    <a:pt x="651" y="1532"/>
                    <a:pt x="671" y="1545"/>
                    <a:pt x="696" y="1547"/>
                  </a:cubicBezTo>
                  <a:close/>
                  <a:moveTo>
                    <a:pt x="583" y="1542"/>
                  </a:moveTo>
                  <a:cubicBezTo>
                    <a:pt x="591" y="1541"/>
                    <a:pt x="606" y="1543"/>
                    <a:pt x="613" y="1540"/>
                  </a:cubicBezTo>
                  <a:cubicBezTo>
                    <a:pt x="625" y="1535"/>
                    <a:pt x="623" y="1528"/>
                    <a:pt x="621" y="1520"/>
                  </a:cubicBezTo>
                  <a:cubicBezTo>
                    <a:pt x="621" y="1520"/>
                    <a:pt x="621" y="1520"/>
                    <a:pt x="621" y="1520"/>
                  </a:cubicBezTo>
                  <a:cubicBezTo>
                    <a:pt x="620" y="1519"/>
                    <a:pt x="620" y="1518"/>
                    <a:pt x="620" y="1517"/>
                  </a:cubicBezTo>
                  <a:cubicBezTo>
                    <a:pt x="619" y="1515"/>
                    <a:pt x="618" y="1512"/>
                    <a:pt x="617" y="1510"/>
                  </a:cubicBezTo>
                  <a:cubicBezTo>
                    <a:pt x="611" y="1479"/>
                    <a:pt x="609" y="1448"/>
                    <a:pt x="612" y="1417"/>
                  </a:cubicBezTo>
                  <a:cubicBezTo>
                    <a:pt x="598" y="1419"/>
                    <a:pt x="584" y="1421"/>
                    <a:pt x="570" y="1423"/>
                  </a:cubicBezTo>
                  <a:cubicBezTo>
                    <a:pt x="561" y="1424"/>
                    <a:pt x="553" y="1425"/>
                    <a:pt x="546" y="1425"/>
                  </a:cubicBezTo>
                  <a:cubicBezTo>
                    <a:pt x="538" y="1465"/>
                    <a:pt x="535" y="1505"/>
                    <a:pt x="535" y="1545"/>
                  </a:cubicBezTo>
                  <a:cubicBezTo>
                    <a:pt x="551" y="1544"/>
                    <a:pt x="567" y="1543"/>
                    <a:pt x="583" y="1542"/>
                  </a:cubicBezTo>
                  <a:close/>
                  <a:moveTo>
                    <a:pt x="539" y="1409"/>
                  </a:moveTo>
                  <a:cubicBezTo>
                    <a:pt x="541" y="1409"/>
                    <a:pt x="543" y="1410"/>
                    <a:pt x="544" y="1411"/>
                  </a:cubicBezTo>
                  <a:cubicBezTo>
                    <a:pt x="553" y="1408"/>
                    <a:pt x="564" y="1407"/>
                    <a:pt x="574" y="1406"/>
                  </a:cubicBezTo>
                  <a:cubicBezTo>
                    <a:pt x="590" y="1404"/>
                    <a:pt x="606" y="1402"/>
                    <a:pt x="621" y="1400"/>
                  </a:cubicBezTo>
                  <a:cubicBezTo>
                    <a:pt x="627" y="1399"/>
                    <a:pt x="630" y="1405"/>
                    <a:pt x="629" y="1410"/>
                  </a:cubicBezTo>
                  <a:cubicBezTo>
                    <a:pt x="629" y="1410"/>
                    <a:pt x="629" y="1411"/>
                    <a:pt x="629" y="1412"/>
                  </a:cubicBezTo>
                  <a:cubicBezTo>
                    <a:pt x="629" y="1412"/>
                    <a:pt x="629" y="1412"/>
                    <a:pt x="629" y="1412"/>
                  </a:cubicBezTo>
                  <a:cubicBezTo>
                    <a:pt x="630" y="1411"/>
                    <a:pt x="631" y="1410"/>
                    <a:pt x="631" y="1409"/>
                  </a:cubicBezTo>
                  <a:cubicBezTo>
                    <a:pt x="632" y="1408"/>
                    <a:pt x="632" y="1408"/>
                    <a:pt x="632" y="1407"/>
                  </a:cubicBezTo>
                  <a:cubicBezTo>
                    <a:pt x="630" y="1406"/>
                    <a:pt x="630" y="1403"/>
                    <a:pt x="632" y="1401"/>
                  </a:cubicBezTo>
                  <a:cubicBezTo>
                    <a:pt x="641" y="1389"/>
                    <a:pt x="645" y="1376"/>
                    <a:pt x="646" y="1362"/>
                  </a:cubicBezTo>
                  <a:cubicBezTo>
                    <a:pt x="641" y="1354"/>
                    <a:pt x="635" y="1347"/>
                    <a:pt x="629" y="1341"/>
                  </a:cubicBezTo>
                  <a:cubicBezTo>
                    <a:pt x="616" y="1333"/>
                    <a:pt x="600" y="1329"/>
                    <a:pt x="589" y="1325"/>
                  </a:cubicBezTo>
                  <a:cubicBezTo>
                    <a:pt x="577" y="1320"/>
                    <a:pt x="565" y="1316"/>
                    <a:pt x="553" y="1312"/>
                  </a:cubicBezTo>
                  <a:cubicBezTo>
                    <a:pt x="517" y="1311"/>
                    <a:pt x="479" y="1323"/>
                    <a:pt x="447" y="1338"/>
                  </a:cubicBezTo>
                  <a:cubicBezTo>
                    <a:pt x="445" y="1340"/>
                    <a:pt x="443" y="1343"/>
                    <a:pt x="441" y="1345"/>
                  </a:cubicBezTo>
                  <a:cubicBezTo>
                    <a:pt x="441" y="1346"/>
                    <a:pt x="441" y="1347"/>
                    <a:pt x="441" y="1347"/>
                  </a:cubicBezTo>
                  <a:cubicBezTo>
                    <a:pt x="445" y="1347"/>
                    <a:pt x="449" y="1348"/>
                    <a:pt x="453" y="1349"/>
                  </a:cubicBezTo>
                  <a:cubicBezTo>
                    <a:pt x="479" y="1357"/>
                    <a:pt x="512" y="1383"/>
                    <a:pt x="520" y="1410"/>
                  </a:cubicBezTo>
                  <a:cubicBezTo>
                    <a:pt x="526" y="1410"/>
                    <a:pt x="533" y="1410"/>
                    <a:pt x="539" y="1409"/>
                  </a:cubicBezTo>
                  <a:close/>
                  <a:moveTo>
                    <a:pt x="511" y="1410"/>
                  </a:moveTo>
                  <a:cubicBezTo>
                    <a:pt x="506" y="1402"/>
                    <a:pt x="499" y="1394"/>
                    <a:pt x="491" y="1387"/>
                  </a:cubicBezTo>
                  <a:cubicBezTo>
                    <a:pt x="494" y="1390"/>
                    <a:pt x="497" y="1394"/>
                    <a:pt x="499" y="1397"/>
                  </a:cubicBezTo>
                  <a:cubicBezTo>
                    <a:pt x="500" y="1398"/>
                    <a:pt x="498" y="1399"/>
                    <a:pt x="497" y="1398"/>
                  </a:cubicBezTo>
                  <a:cubicBezTo>
                    <a:pt x="488" y="1387"/>
                    <a:pt x="478" y="1378"/>
                    <a:pt x="467" y="1370"/>
                  </a:cubicBezTo>
                  <a:cubicBezTo>
                    <a:pt x="464" y="1368"/>
                    <a:pt x="461" y="1367"/>
                    <a:pt x="457" y="1365"/>
                  </a:cubicBezTo>
                  <a:cubicBezTo>
                    <a:pt x="444" y="1360"/>
                    <a:pt x="431" y="1360"/>
                    <a:pt x="417" y="1364"/>
                  </a:cubicBezTo>
                  <a:cubicBezTo>
                    <a:pt x="409" y="1366"/>
                    <a:pt x="390" y="1368"/>
                    <a:pt x="381" y="1374"/>
                  </a:cubicBezTo>
                  <a:cubicBezTo>
                    <a:pt x="396" y="1379"/>
                    <a:pt x="411" y="1388"/>
                    <a:pt x="420" y="1402"/>
                  </a:cubicBezTo>
                  <a:cubicBezTo>
                    <a:pt x="421" y="1403"/>
                    <a:pt x="421" y="1404"/>
                    <a:pt x="420" y="1405"/>
                  </a:cubicBezTo>
                  <a:cubicBezTo>
                    <a:pt x="451" y="1408"/>
                    <a:pt x="481" y="1410"/>
                    <a:pt x="511" y="1410"/>
                  </a:cubicBezTo>
                  <a:close/>
                  <a:moveTo>
                    <a:pt x="382" y="1401"/>
                  </a:moveTo>
                  <a:cubicBezTo>
                    <a:pt x="391" y="1402"/>
                    <a:pt x="400" y="1403"/>
                    <a:pt x="409" y="1404"/>
                  </a:cubicBezTo>
                  <a:cubicBezTo>
                    <a:pt x="400" y="1395"/>
                    <a:pt x="389" y="1390"/>
                    <a:pt x="378" y="1383"/>
                  </a:cubicBezTo>
                  <a:cubicBezTo>
                    <a:pt x="378" y="1383"/>
                    <a:pt x="378" y="1383"/>
                    <a:pt x="378" y="1383"/>
                  </a:cubicBezTo>
                  <a:cubicBezTo>
                    <a:pt x="379" y="1384"/>
                    <a:pt x="379" y="1384"/>
                    <a:pt x="378" y="1385"/>
                  </a:cubicBezTo>
                  <a:cubicBezTo>
                    <a:pt x="373" y="1387"/>
                    <a:pt x="369" y="1389"/>
                    <a:pt x="366" y="1394"/>
                  </a:cubicBezTo>
                  <a:cubicBezTo>
                    <a:pt x="365" y="1396"/>
                    <a:pt x="364" y="1398"/>
                    <a:pt x="363" y="1399"/>
                  </a:cubicBezTo>
                  <a:cubicBezTo>
                    <a:pt x="370" y="1400"/>
                    <a:pt x="376" y="1401"/>
                    <a:pt x="382" y="1401"/>
                  </a:cubicBezTo>
                  <a:close/>
                  <a:moveTo>
                    <a:pt x="304" y="1394"/>
                  </a:moveTo>
                  <a:cubicBezTo>
                    <a:pt x="305" y="1394"/>
                    <a:pt x="305" y="1394"/>
                    <a:pt x="305" y="1394"/>
                  </a:cubicBezTo>
                  <a:cubicBezTo>
                    <a:pt x="305" y="1394"/>
                    <a:pt x="305" y="1393"/>
                    <a:pt x="305" y="1393"/>
                  </a:cubicBezTo>
                  <a:cubicBezTo>
                    <a:pt x="306" y="1392"/>
                    <a:pt x="306" y="1390"/>
                    <a:pt x="306" y="1389"/>
                  </a:cubicBezTo>
                  <a:cubicBezTo>
                    <a:pt x="304" y="1388"/>
                    <a:pt x="303" y="1386"/>
                    <a:pt x="303" y="1384"/>
                  </a:cubicBezTo>
                  <a:cubicBezTo>
                    <a:pt x="304" y="1381"/>
                    <a:pt x="304" y="1378"/>
                    <a:pt x="305" y="1375"/>
                  </a:cubicBezTo>
                  <a:cubicBezTo>
                    <a:pt x="294" y="1377"/>
                    <a:pt x="285" y="1381"/>
                    <a:pt x="275" y="1384"/>
                  </a:cubicBezTo>
                  <a:cubicBezTo>
                    <a:pt x="273" y="1384"/>
                    <a:pt x="273" y="1383"/>
                    <a:pt x="274" y="1382"/>
                  </a:cubicBezTo>
                  <a:cubicBezTo>
                    <a:pt x="277" y="1380"/>
                    <a:pt x="303" y="1371"/>
                    <a:pt x="303" y="1371"/>
                  </a:cubicBezTo>
                  <a:cubicBezTo>
                    <a:pt x="305" y="1367"/>
                    <a:pt x="296" y="1357"/>
                    <a:pt x="289" y="1349"/>
                  </a:cubicBezTo>
                  <a:cubicBezTo>
                    <a:pt x="283" y="1363"/>
                    <a:pt x="275" y="1377"/>
                    <a:pt x="267" y="1390"/>
                  </a:cubicBezTo>
                  <a:cubicBezTo>
                    <a:pt x="279" y="1391"/>
                    <a:pt x="292" y="1393"/>
                    <a:pt x="304" y="1394"/>
                  </a:cubicBezTo>
                  <a:close/>
                  <a:moveTo>
                    <a:pt x="223" y="1381"/>
                  </a:moveTo>
                  <a:cubicBezTo>
                    <a:pt x="223" y="1382"/>
                    <a:pt x="222" y="1382"/>
                    <a:pt x="222" y="1382"/>
                  </a:cubicBezTo>
                  <a:cubicBezTo>
                    <a:pt x="222" y="1383"/>
                    <a:pt x="222" y="1385"/>
                    <a:pt x="222" y="1386"/>
                  </a:cubicBezTo>
                  <a:cubicBezTo>
                    <a:pt x="222" y="1384"/>
                    <a:pt x="222" y="1383"/>
                    <a:pt x="223" y="1381"/>
                  </a:cubicBezTo>
                  <a:close/>
                  <a:moveTo>
                    <a:pt x="227" y="1357"/>
                  </a:moveTo>
                  <a:cubicBezTo>
                    <a:pt x="235" y="1340"/>
                    <a:pt x="245" y="1324"/>
                    <a:pt x="254" y="1308"/>
                  </a:cubicBezTo>
                  <a:cubicBezTo>
                    <a:pt x="250" y="1304"/>
                    <a:pt x="247" y="1299"/>
                    <a:pt x="243" y="1294"/>
                  </a:cubicBezTo>
                  <a:cubicBezTo>
                    <a:pt x="238" y="1316"/>
                    <a:pt x="228" y="1338"/>
                    <a:pt x="213" y="1354"/>
                  </a:cubicBezTo>
                  <a:cubicBezTo>
                    <a:pt x="214" y="1355"/>
                    <a:pt x="214" y="1356"/>
                    <a:pt x="214" y="1357"/>
                  </a:cubicBezTo>
                  <a:cubicBezTo>
                    <a:pt x="218" y="1357"/>
                    <a:pt x="222" y="1357"/>
                    <a:pt x="227" y="1357"/>
                  </a:cubicBezTo>
                  <a:close/>
                  <a:moveTo>
                    <a:pt x="207" y="1374"/>
                  </a:moveTo>
                  <a:cubicBezTo>
                    <a:pt x="207" y="1373"/>
                    <a:pt x="207" y="1373"/>
                    <a:pt x="206" y="1373"/>
                  </a:cubicBezTo>
                  <a:cubicBezTo>
                    <a:pt x="200" y="1375"/>
                    <a:pt x="193" y="1378"/>
                    <a:pt x="187" y="1382"/>
                  </a:cubicBezTo>
                  <a:cubicBezTo>
                    <a:pt x="194" y="1379"/>
                    <a:pt x="200" y="1376"/>
                    <a:pt x="207" y="1374"/>
                  </a:cubicBezTo>
                  <a:close/>
                  <a:moveTo>
                    <a:pt x="189" y="1395"/>
                  </a:moveTo>
                  <a:cubicBezTo>
                    <a:pt x="191" y="1393"/>
                    <a:pt x="193" y="1392"/>
                    <a:pt x="195" y="1390"/>
                  </a:cubicBezTo>
                  <a:cubicBezTo>
                    <a:pt x="185" y="1394"/>
                    <a:pt x="175" y="1399"/>
                    <a:pt x="165" y="1404"/>
                  </a:cubicBezTo>
                  <a:cubicBezTo>
                    <a:pt x="173" y="1400"/>
                    <a:pt x="181" y="1397"/>
                    <a:pt x="189" y="1395"/>
                  </a:cubicBezTo>
                  <a:close/>
                  <a:moveTo>
                    <a:pt x="111" y="1398"/>
                  </a:moveTo>
                  <a:cubicBezTo>
                    <a:pt x="105" y="1402"/>
                    <a:pt x="100" y="1406"/>
                    <a:pt x="95" y="1411"/>
                  </a:cubicBezTo>
                  <a:cubicBezTo>
                    <a:pt x="92" y="1414"/>
                    <a:pt x="89" y="1418"/>
                    <a:pt x="87" y="1422"/>
                  </a:cubicBezTo>
                  <a:cubicBezTo>
                    <a:pt x="79" y="1431"/>
                    <a:pt x="81" y="1436"/>
                    <a:pt x="93" y="1440"/>
                  </a:cubicBezTo>
                  <a:cubicBezTo>
                    <a:pt x="95" y="1441"/>
                    <a:pt x="96" y="1442"/>
                    <a:pt x="98" y="1443"/>
                  </a:cubicBezTo>
                  <a:cubicBezTo>
                    <a:pt x="110" y="1428"/>
                    <a:pt x="125" y="1415"/>
                    <a:pt x="142" y="1405"/>
                  </a:cubicBezTo>
                  <a:cubicBezTo>
                    <a:pt x="157" y="1389"/>
                    <a:pt x="175" y="1377"/>
                    <a:pt x="195" y="1368"/>
                  </a:cubicBezTo>
                  <a:cubicBezTo>
                    <a:pt x="195" y="1367"/>
                    <a:pt x="195" y="1367"/>
                    <a:pt x="196" y="1366"/>
                  </a:cubicBezTo>
                  <a:cubicBezTo>
                    <a:pt x="181" y="1368"/>
                    <a:pt x="166" y="1372"/>
                    <a:pt x="152" y="1377"/>
                  </a:cubicBezTo>
                  <a:cubicBezTo>
                    <a:pt x="138" y="1382"/>
                    <a:pt x="124" y="1389"/>
                    <a:pt x="111" y="1398"/>
                  </a:cubicBezTo>
                  <a:close/>
                  <a:moveTo>
                    <a:pt x="131" y="1171"/>
                  </a:moveTo>
                  <a:cubicBezTo>
                    <a:pt x="120" y="1161"/>
                    <a:pt x="109" y="1151"/>
                    <a:pt x="97" y="1143"/>
                  </a:cubicBezTo>
                  <a:cubicBezTo>
                    <a:pt x="89" y="1137"/>
                    <a:pt x="73" y="1123"/>
                    <a:pt x="61" y="1120"/>
                  </a:cubicBezTo>
                  <a:cubicBezTo>
                    <a:pt x="115" y="1152"/>
                    <a:pt x="159" y="1199"/>
                    <a:pt x="186" y="1255"/>
                  </a:cubicBezTo>
                  <a:cubicBezTo>
                    <a:pt x="185" y="1252"/>
                    <a:pt x="184" y="1250"/>
                    <a:pt x="183" y="1247"/>
                  </a:cubicBezTo>
                  <a:cubicBezTo>
                    <a:pt x="173" y="1218"/>
                    <a:pt x="153" y="1192"/>
                    <a:pt x="131" y="1171"/>
                  </a:cubicBezTo>
                  <a:close/>
                  <a:moveTo>
                    <a:pt x="180" y="1219"/>
                  </a:moveTo>
                  <a:cubicBezTo>
                    <a:pt x="185" y="1229"/>
                    <a:pt x="192" y="1241"/>
                    <a:pt x="196" y="1254"/>
                  </a:cubicBezTo>
                  <a:cubicBezTo>
                    <a:pt x="197" y="1253"/>
                    <a:pt x="197" y="1252"/>
                    <a:pt x="197" y="1250"/>
                  </a:cubicBezTo>
                  <a:cubicBezTo>
                    <a:pt x="197" y="1245"/>
                    <a:pt x="199" y="1238"/>
                    <a:pt x="199" y="1238"/>
                  </a:cubicBezTo>
                  <a:cubicBezTo>
                    <a:pt x="200" y="1231"/>
                    <a:pt x="200" y="1223"/>
                    <a:pt x="201" y="1215"/>
                  </a:cubicBezTo>
                  <a:cubicBezTo>
                    <a:pt x="194" y="1200"/>
                    <a:pt x="176" y="1185"/>
                    <a:pt x="167" y="1175"/>
                  </a:cubicBezTo>
                  <a:cubicBezTo>
                    <a:pt x="157" y="1165"/>
                    <a:pt x="146" y="1155"/>
                    <a:pt x="135" y="1146"/>
                  </a:cubicBezTo>
                  <a:cubicBezTo>
                    <a:pt x="152" y="1169"/>
                    <a:pt x="168" y="1194"/>
                    <a:pt x="180" y="1219"/>
                  </a:cubicBezTo>
                  <a:close/>
                  <a:moveTo>
                    <a:pt x="95" y="1106"/>
                  </a:moveTo>
                  <a:cubicBezTo>
                    <a:pt x="76" y="1087"/>
                    <a:pt x="54" y="1072"/>
                    <a:pt x="28" y="1072"/>
                  </a:cubicBezTo>
                  <a:cubicBezTo>
                    <a:pt x="51" y="1077"/>
                    <a:pt x="74" y="1091"/>
                    <a:pt x="95" y="1106"/>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ś1ïḍê"/>
            <p:cNvSpPr/>
            <p:nvPr/>
          </p:nvSpPr>
          <p:spPr bwMode="auto">
            <a:xfrm>
              <a:off x="5944870" y="6443980"/>
              <a:ext cx="13970" cy="44450"/>
            </a:xfrm>
            <a:custGeom>
              <a:avLst/>
              <a:gdLst>
                <a:gd name="T0" fmla="*/ 0 w 9"/>
                <a:gd name="T1" fmla="*/ 27 h 29"/>
                <a:gd name="T2" fmla="*/ 9 w 9"/>
                <a:gd name="T3" fmla="*/ 0 h 29"/>
                <a:gd name="T4" fmla="*/ 0 w 9"/>
                <a:gd name="T5" fmla="*/ 29 h 29"/>
                <a:gd name="T6" fmla="*/ 0 w 9"/>
                <a:gd name="T7" fmla="*/ 27 h 29"/>
              </a:gdLst>
              <a:ahLst/>
              <a:cxnLst>
                <a:cxn ang="0">
                  <a:pos x="T0" y="T1"/>
                </a:cxn>
                <a:cxn ang="0">
                  <a:pos x="T2" y="T3"/>
                </a:cxn>
                <a:cxn ang="0">
                  <a:pos x="T4" y="T5"/>
                </a:cxn>
                <a:cxn ang="0">
                  <a:pos x="T6" y="T7"/>
                </a:cxn>
              </a:cxnLst>
              <a:rect l="0" t="0" r="r" b="b"/>
              <a:pathLst>
                <a:path w="9" h="29">
                  <a:moveTo>
                    <a:pt x="0" y="27"/>
                  </a:moveTo>
                  <a:cubicBezTo>
                    <a:pt x="2" y="17"/>
                    <a:pt x="5" y="8"/>
                    <a:pt x="9" y="0"/>
                  </a:cubicBezTo>
                  <a:cubicBezTo>
                    <a:pt x="5" y="9"/>
                    <a:pt x="2" y="19"/>
                    <a:pt x="0" y="29"/>
                  </a:cubicBezTo>
                  <a:cubicBezTo>
                    <a:pt x="0" y="28"/>
                    <a:pt x="0" y="27"/>
                    <a:pt x="0"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ïşḻîde"/>
            <p:cNvSpPr/>
            <p:nvPr/>
          </p:nvSpPr>
          <p:spPr bwMode="auto">
            <a:xfrm>
              <a:off x="8636000" y="5368925"/>
              <a:ext cx="82550" cy="120015"/>
            </a:xfrm>
            <a:custGeom>
              <a:avLst/>
              <a:gdLst>
                <a:gd name="T0" fmla="*/ 51 w 54"/>
                <a:gd name="T1" fmla="*/ 69 h 78"/>
                <a:gd name="T2" fmla="*/ 53 w 54"/>
                <a:gd name="T3" fmla="*/ 67 h 78"/>
                <a:gd name="T4" fmla="*/ 54 w 54"/>
                <a:gd name="T5" fmla="*/ 68 h 78"/>
                <a:gd name="T6" fmla="*/ 52 w 54"/>
                <a:gd name="T7" fmla="*/ 70 h 78"/>
                <a:gd name="T8" fmla="*/ 52 w 54"/>
                <a:gd name="T9" fmla="*/ 70 h 78"/>
                <a:gd name="T10" fmla="*/ 52 w 54"/>
                <a:gd name="T11" fmla="*/ 73 h 78"/>
                <a:gd name="T12" fmla="*/ 52 w 54"/>
                <a:gd name="T13" fmla="*/ 74 h 78"/>
                <a:gd name="T14" fmla="*/ 46 w 54"/>
                <a:gd name="T15" fmla="*/ 77 h 78"/>
                <a:gd name="T16" fmla="*/ 25 w 54"/>
                <a:gd name="T17" fmla="*/ 75 h 78"/>
                <a:gd name="T18" fmla="*/ 13 w 54"/>
                <a:gd name="T19" fmla="*/ 76 h 78"/>
                <a:gd name="T20" fmla="*/ 2 w 54"/>
                <a:gd name="T21" fmla="*/ 67 h 78"/>
                <a:gd name="T22" fmla="*/ 10 w 54"/>
                <a:gd name="T23" fmla="*/ 41 h 78"/>
                <a:gd name="T24" fmla="*/ 19 w 54"/>
                <a:gd name="T25" fmla="*/ 0 h 78"/>
                <a:gd name="T26" fmla="*/ 19 w 54"/>
                <a:gd name="T27" fmla="*/ 0 h 78"/>
                <a:gd name="T28" fmla="*/ 19 w 54"/>
                <a:gd name="T29" fmla="*/ 27 h 78"/>
                <a:gd name="T30" fmla="*/ 12 w 54"/>
                <a:gd name="T31" fmla="*/ 55 h 78"/>
                <a:gd name="T32" fmla="*/ 37 w 54"/>
                <a:gd name="T33" fmla="*/ 65 h 78"/>
                <a:gd name="T34" fmla="*/ 51 w 54"/>
                <a:gd name="T35" fmla="*/ 70 h 78"/>
                <a:gd name="T36" fmla="*/ 51 w 54"/>
                <a:gd name="T3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78">
                  <a:moveTo>
                    <a:pt x="51" y="69"/>
                  </a:moveTo>
                  <a:cubicBezTo>
                    <a:pt x="52" y="69"/>
                    <a:pt x="52" y="68"/>
                    <a:pt x="53" y="67"/>
                  </a:cubicBezTo>
                  <a:cubicBezTo>
                    <a:pt x="54" y="67"/>
                    <a:pt x="54" y="68"/>
                    <a:pt x="54" y="68"/>
                  </a:cubicBezTo>
                  <a:cubicBezTo>
                    <a:pt x="53" y="69"/>
                    <a:pt x="53" y="70"/>
                    <a:pt x="52" y="70"/>
                  </a:cubicBezTo>
                  <a:cubicBezTo>
                    <a:pt x="52" y="70"/>
                    <a:pt x="52" y="70"/>
                    <a:pt x="52" y="70"/>
                  </a:cubicBezTo>
                  <a:cubicBezTo>
                    <a:pt x="52" y="71"/>
                    <a:pt x="52" y="72"/>
                    <a:pt x="52" y="73"/>
                  </a:cubicBezTo>
                  <a:cubicBezTo>
                    <a:pt x="52" y="73"/>
                    <a:pt x="52" y="74"/>
                    <a:pt x="52" y="74"/>
                  </a:cubicBezTo>
                  <a:cubicBezTo>
                    <a:pt x="51" y="76"/>
                    <a:pt x="48" y="78"/>
                    <a:pt x="46" y="77"/>
                  </a:cubicBezTo>
                  <a:cubicBezTo>
                    <a:pt x="39" y="75"/>
                    <a:pt x="32" y="75"/>
                    <a:pt x="25" y="75"/>
                  </a:cubicBezTo>
                  <a:cubicBezTo>
                    <a:pt x="21" y="76"/>
                    <a:pt x="18" y="77"/>
                    <a:pt x="13" y="76"/>
                  </a:cubicBezTo>
                  <a:cubicBezTo>
                    <a:pt x="8" y="75"/>
                    <a:pt x="4" y="72"/>
                    <a:pt x="2" y="67"/>
                  </a:cubicBezTo>
                  <a:cubicBezTo>
                    <a:pt x="0" y="58"/>
                    <a:pt x="7" y="49"/>
                    <a:pt x="10" y="41"/>
                  </a:cubicBezTo>
                  <a:cubicBezTo>
                    <a:pt x="16" y="28"/>
                    <a:pt x="17" y="14"/>
                    <a:pt x="19" y="0"/>
                  </a:cubicBezTo>
                  <a:cubicBezTo>
                    <a:pt x="19" y="0"/>
                    <a:pt x="19" y="0"/>
                    <a:pt x="19" y="0"/>
                  </a:cubicBezTo>
                  <a:cubicBezTo>
                    <a:pt x="21" y="9"/>
                    <a:pt x="20" y="18"/>
                    <a:pt x="19" y="27"/>
                  </a:cubicBezTo>
                  <a:cubicBezTo>
                    <a:pt x="17" y="36"/>
                    <a:pt x="12" y="46"/>
                    <a:pt x="12" y="55"/>
                  </a:cubicBezTo>
                  <a:cubicBezTo>
                    <a:pt x="12" y="76"/>
                    <a:pt x="28" y="65"/>
                    <a:pt x="37" y="65"/>
                  </a:cubicBezTo>
                  <a:cubicBezTo>
                    <a:pt x="42" y="65"/>
                    <a:pt x="47" y="67"/>
                    <a:pt x="51" y="70"/>
                  </a:cubicBezTo>
                  <a:cubicBezTo>
                    <a:pt x="51" y="69"/>
                    <a:pt x="51" y="69"/>
                    <a:pt x="51" y="6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Sḻîḓe"/>
            <p:cNvSpPr/>
            <p:nvPr/>
          </p:nvSpPr>
          <p:spPr bwMode="auto">
            <a:xfrm>
              <a:off x="8622665" y="5370195"/>
              <a:ext cx="37465" cy="26035"/>
            </a:xfrm>
            <a:custGeom>
              <a:avLst/>
              <a:gdLst>
                <a:gd name="T0" fmla="*/ 0 w 25"/>
                <a:gd name="T1" fmla="*/ 3 h 17"/>
                <a:gd name="T2" fmla="*/ 3 w 25"/>
                <a:gd name="T3" fmla="*/ 0 h 17"/>
                <a:gd name="T4" fmla="*/ 12 w 25"/>
                <a:gd name="T5" fmla="*/ 3 h 17"/>
                <a:gd name="T6" fmla="*/ 22 w 25"/>
                <a:gd name="T7" fmla="*/ 5 h 17"/>
                <a:gd name="T8" fmla="*/ 23 w 25"/>
                <a:gd name="T9" fmla="*/ 10 h 17"/>
                <a:gd name="T10" fmla="*/ 0 w 25"/>
                <a:gd name="T11" fmla="*/ 3 h 17"/>
              </a:gdLst>
              <a:ahLst/>
              <a:cxnLst>
                <a:cxn ang="0">
                  <a:pos x="T0" y="T1"/>
                </a:cxn>
                <a:cxn ang="0">
                  <a:pos x="T2" y="T3"/>
                </a:cxn>
                <a:cxn ang="0">
                  <a:pos x="T4" y="T5"/>
                </a:cxn>
                <a:cxn ang="0">
                  <a:pos x="T6" y="T7"/>
                </a:cxn>
                <a:cxn ang="0">
                  <a:pos x="T8" y="T9"/>
                </a:cxn>
                <a:cxn ang="0">
                  <a:pos x="T10" y="T11"/>
                </a:cxn>
              </a:cxnLst>
              <a:rect l="0" t="0" r="r" b="b"/>
              <a:pathLst>
                <a:path w="25" h="17">
                  <a:moveTo>
                    <a:pt x="0" y="3"/>
                  </a:moveTo>
                  <a:cubicBezTo>
                    <a:pt x="1" y="2"/>
                    <a:pt x="1" y="1"/>
                    <a:pt x="3" y="0"/>
                  </a:cubicBezTo>
                  <a:cubicBezTo>
                    <a:pt x="6" y="0"/>
                    <a:pt x="9" y="2"/>
                    <a:pt x="12" y="3"/>
                  </a:cubicBezTo>
                  <a:cubicBezTo>
                    <a:pt x="15" y="4"/>
                    <a:pt x="19" y="4"/>
                    <a:pt x="22" y="5"/>
                  </a:cubicBezTo>
                  <a:cubicBezTo>
                    <a:pt x="24" y="6"/>
                    <a:pt x="25" y="9"/>
                    <a:pt x="23" y="10"/>
                  </a:cubicBezTo>
                  <a:cubicBezTo>
                    <a:pt x="17" y="17"/>
                    <a:pt x="0" y="12"/>
                    <a:pt x="0"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ïṥļïdè"/>
            <p:cNvSpPr/>
            <p:nvPr/>
          </p:nvSpPr>
          <p:spPr bwMode="auto">
            <a:xfrm>
              <a:off x="8698230" y="5356860"/>
              <a:ext cx="127635" cy="27305"/>
            </a:xfrm>
            <a:custGeom>
              <a:avLst/>
              <a:gdLst>
                <a:gd name="T0" fmla="*/ 79 w 83"/>
                <a:gd name="T1" fmla="*/ 13 h 18"/>
                <a:gd name="T2" fmla="*/ 39 w 83"/>
                <a:gd name="T3" fmla="*/ 17 h 18"/>
                <a:gd name="T4" fmla="*/ 1 w 83"/>
                <a:gd name="T5" fmla="*/ 11 h 18"/>
                <a:gd name="T6" fmla="*/ 1 w 83"/>
                <a:gd name="T7" fmla="*/ 9 h 18"/>
                <a:gd name="T8" fmla="*/ 48 w 83"/>
                <a:gd name="T9" fmla="*/ 7 h 18"/>
                <a:gd name="T10" fmla="*/ 80 w 83"/>
                <a:gd name="T11" fmla="*/ 6 h 18"/>
                <a:gd name="T12" fmla="*/ 79 w 83"/>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9" y="13"/>
                  </a:moveTo>
                  <a:cubicBezTo>
                    <a:pt x="67" y="17"/>
                    <a:pt x="51" y="17"/>
                    <a:pt x="39" y="17"/>
                  </a:cubicBezTo>
                  <a:cubicBezTo>
                    <a:pt x="26" y="18"/>
                    <a:pt x="13" y="15"/>
                    <a:pt x="1" y="11"/>
                  </a:cubicBezTo>
                  <a:cubicBezTo>
                    <a:pt x="0" y="10"/>
                    <a:pt x="0" y="9"/>
                    <a:pt x="1" y="9"/>
                  </a:cubicBezTo>
                  <a:cubicBezTo>
                    <a:pt x="18" y="9"/>
                    <a:pt x="32" y="12"/>
                    <a:pt x="48" y="7"/>
                  </a:cubicBezTo>
                  <a:cubicBezTo>
                    <a:pt x="59" y="4"/>
                    <a:pt x="70" y="0"/>
                    <a:pt x="80" y="6"/>
                  </a:cubicBezTo>
                  <a:cubicBezTo>
                    <a:pt x="83" y="8"/>
                    <a:pt x="82" y="12"/>
                    <a:pt x="79" y="1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îśļïďe"/>
            <p:cNvSpPr/>
            <p:nvPr/>
          </p:nvSpPr>
          <p:spPr bwMode="auto">
            <a:xfrm>
              <a:off x="8732520" y="5390515"/>
              <a:ext cx="61595" cy="36830"/>
            </a:xfrm>
            <a:custGeom>
              <a:avLst/>
              <a:gdLst>
                <a:gd name="T0" fmla="*/ 3 w 40"/>
                <a:gd name="T1" fmla="*/ 0 h 24"/>
                <a:gd name="T2" fmla="*/ 17 w 40"/>
                <a:gd name="T3" fmla="*/ 5 h 24"/>
                <a:gd name="T4" fmla="*/ 39 w 40"/>
                <a:gd name="T5" fmla="*/ 4 h 24"/>
                <a:gd name="T6" fmla="*/ 39 w 40"/>
                <a:gd name="T7" fmla="*/ 5 h 24"/>
                <a:gd name="T8" fmla="*/ 0 w 40"/>
                <a:gd name="T9" fmla="*/ 4 h 24"/>
                <a:gd name="T10" fmla="*/ 3 w 40"/>
                <a:gd name="T11" fmla="*/ 0 h 24"/>
              </a:gdLst>
              <a:ahLst/>
              <a:cxnLst>
                <a:cxn ang="0">
                  <a:pos x="T0" y="T1"/>
                </a:cxn>
                <a:cxn ang="0">
                  <a:pos x="T2" y="T3"/>
                </a:cxn>
                <a:cxn ang="0">
                  <a:pos x="T4" y="T5"/>
                </a:cxn>
                <a:cxn ang="0">
                  <a:pos x="T6" y="T7"/>
                </a:cxn>
                <a:cxn ang="0">
                  <a:pos x="T8" y="T9"/>
                </a:cxn>
                <a:cxn ang="0">
                  <a:pos x="T10" y="T11"/>
                </a:cxn>
              </a:cxnLst>
              <a:rect l="0" t="0" r="r" b="b"/>
              <a:pathLst>
                <a:path w="40" h="24">
                  <a:moveTo>
                    <a:pt x="3" y="0"/>
                  </a:moveTo>
                  <a:cubicBezTo>
                    <a:pt x="8" y="2"/>
                    <a:pt x="12" y="4"/>
                    <a:pt x="17" y="5"/>
                  </a:cubicBezTo>
                  <a:cubicBezTo>
                    <a:pt x="24" y="7"/>
                    <a:pt x="31" y="5"/>
                    <a:pt x="39" y="4"/>
                  </a:cubicBezTo>
                  <a:cubicBezTo>
                    <a:pt x="40" y="4"/>
                    <a:pt x="40" y="5"/>
                    <a:pt x="39" y="5"/>
                  </a:cubicBezTo>
                  <a:cubicBezTo>
                    <a:pt x="30" y="11"/>
                    <a:pt x="3" y="24"/>
                    <a:pt x="0" y="4"/>
                  </a:cubicBezTo>
                  <a:cubicBezTo>
                    <a:pt x="0" y="2"/>
                    <a:pt x="1" y="0"/>
                    <a:pt x="3" y="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ïşľïḋé"/>
            <p:cNvSpPr/>
            <p:nvPr/>
          </p:nvSpPr>
          <p:spPr bwMode="auto">
            <a:xfrm>
              <a:off x="8666480" y="5517515"/>
              <a:ext cx="55245" cy="12700"/>
            </a:xfrm>
            <a:custGeom>
              <a:avLst/>
              <a:gdLst>
                <a:gd name="T0" fmla="*/ 2 w 36"/>
                <a:gd name="T1" fmla="*/ 2 h 8"/>
                <a:gd name="T2" fmla="*/ 36 w 36"/>
                <a:gd name="T3" fmla="*/ 7 h 8"/>
                <a:gd name="T4" fmla="*/ 35 w 36"/>
                <a:gd name="T5" fmla="*/ 8 h 8"/>
                <a:gd name="T6" fmla="*/ 17 w 36"/>
                <a:gd name="T7" fmla="*/ 6 h 8"/>
                <a:gd name="T8" fmla="*/ 2 w 36"/>
                <a:gd name="T9" fmla="*/ 6 h 8"/>
                <a:gd name="T10" fmla="*/ 2 w 36"/>
                <a:gd name="T11" fmla="*/ 2 h 8"/>
              </a:gdLst>
              <a:ahLst/>
              <a:cxnLst>
                <a:cxn ang="0">
                  <a:pos x="T0" y="T1"/>
                </a:cxn>
                <a:cxn ang="0">
                  <a:pos x="T2" y="T3"/>
                </a:cxn>
                <a:cxn ang="0">
                  <a:pos x="T4" y="T5"/>
                </a:cxn>
                <a:cxn ang="0">
                  <a:pos x="T6" y="T7"/>
                </a:cxn>
                <a:cxn ang="0">
                  <a:pos x="T8" y="T9"/>
                </a:cxn>
                <a:cxn ang="0">
                  <a:pos x="T10" y="T11"/>
                </a:cxn>
              </a:cxnLst>
              <a:rect l="0" t="0" r="r" b="b"/>
              <a:pathLst>
                <a:path w="36" h="8">
                  <a:moveTo>
                    <a:pt x="2" y="2"/>
                  </a:moveTo>
                  <a:cubicBezTo>
                    <a:pt x="12" y="0"/>
                    <a:pt x="26" y="4"/>
                    <a:pt x="36" y="7"/>
                  </a:cubicBezTo>
                  <a:cubicBezTo>
                    <a:pt x="36" y="7"/>
                    <a:pt x="36" y="8"/>
                    <a:pt x="35" y="8"/>
                  </a:cubicBezTo>
                  <a:cubicBezTo>
                    <a:pt x="29" y="7"/>
                    <a:pt x="23" y="6"/>
                    <a:pt x="17" y="6"/>
                  </a:cubicBezTo>
                  <a:cubicBezTo>
                    <a:pt x="12" y="6"/>
                    <a:pt x="7" y="6"/>
                    <a:pt x="2" y="6"/>
                  </a:cubicBezTo>
                  <a:cubicBezTo>
                    <a:pt x="0" y="5"/>
                    <a:pt x="0" y="3"/>
                    <a:pt x="2" y="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ṥ1iḋè"/>
            <p:cNvSpPr/>
            <p:nvPr/>
          </p:nvSpPr>
          <p:spPr bwMode="auto">
            <a:xfrm>
              <a:off x="8884920" y="5195570"/>
              <a:ext cx="44450" cy="121285"/>
            </a:xfrm>
            <a:custGeom>
              <a:avLst/>
              <a:gdLst>
                <a:gd name="T0" fmla="*/ 26 w 29"/>
                <a:gd name="T1" fmla="*/ 64 h 79"/>
                <a:gd name="T2" fmla="*/ 20 w 29"/>
                <a:gd name="T3" fmla="*/ 39 h 79"/>
                <a:gd name="T4" fmla="*/ 5 w 29"/>
                <a:gd name="T5" fmla="*/ 34 h 79"/>
                <a:gd name="T6" fmla="*/ 7 w 29"/>
                <a:gd name="T7" fmla="*/ 44 h 79"/>
                <a:gd name="T8" fmla="*/ 27 w 29"/>
                <a:gd name="T9" fmla="*/ 75 h 79"/>
                <a:gd name="T10" fmla="*/ 24 w 29"/>
                <a:gd name="T11" fmla="*/ 77 h 79"/>
                <a:gd name="T12" fmla="*/ 4 w 29"/>
                <a:gd name="T13" fmla="*/ 49 h 79"/>
                <a:gd name="T14" fmla="*/ 1 w 29"/>
                <a:gd name="T15" fmla="*/ 31 h 79"/>
                <a:gd name="T16" fmla="*/ 6 w 29"/>
                <a:gd name="T17" fmla="*/ 2 h 79"/>
                <a:gd name="T18" fmla="*/ 9 w 29"/>
                <a:gd name="T19" fmla="*/ 3 h 79"/>
                <a:gd name="T20" fmla="*/ 4 w 29"/>
                <a:gd name="T21" fmla="*/ 24 h 79"/>
                <a:gd name="T22" fmla="*/ 29 w 29"/>
                <a:gd name="T23" fmla="*/ 64 h 79"/>
                <a:gd name="T24" fmla="*/ 26 w 29"/>
                <a:gd name="T25" fmla="*/ 6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9">
                  <a:moveTo>
                    <a:pt x="26" y="64"/>
                  </a:moveTo>
                  <a:cubicBezTo>
                    <a:pt x="25" y="60"/>
                    <a:pt x="24" y="43"/>
                    <a:pt x="20" y="39"/>
                  </a:cubicBezTo>
                  <a:cubicBezTo>
                    <a:pt x="15" y="37"/>
                    <a:pt x="10" y="35"/>
                    <a:pt x="5" y="34"/>
                  </a:cubicBezTo>
                  <a:cubicBezTo>
                    <a:pt x="5" y="37"/>
                    <a:pt x="6" y="40"/>
                    <a:pt x="7" y="44"/>
                  </a:cubicBezTo>
                  <a:cubicBezTo>
                    <a:pt x="11" y="56"/>
                    <a:pt x="20" y="64"/>
                    <a:pt x="27" y="75"/>
                  </a:cubicBezTo>
                  <a:cubicBezTo>
                    <a:pt x="28" y="77"/>
                    <a:pt x="25" y="79"/>
                    <a:pt x="24" y="77"/>
                  </a:cubicBezTo>
                  <a:cubicBezTo>
                    <a:pt x="15" y="70"/>
                    <a:pt x="8" y="61"/>
                    <a:pt x="4" y="49"/>
                  </a:cubicBezTo>
                  <a:cubicBezTo>
                    <a:pt x="2" y="45"/>
                    <a:pt x="0" y="37"/>
                    <a:pt x="1" y="31"/>
                  </a:cubicBezTo>
                  <a:cubicBezTo>
                    <a:pt x="0" y="21"/>
                    <a:pt x="2" y="11"/>
                    <a:pt x="6" y="2"/>
                  </a:cubicBezTo>
                  <a:cubicBezTo>
                    <a:pt x="7" y="0"/>
                    <a:pt x="9" y="1"/>
                    <a:pt x="9" y="3"/>
                  </a:cubicBezTo>
                  <a:cubicBezTo>
                    <a:pt x="6" y="10"/>
                    <a:pt x="5" y="17"/>
                    <a:pt x="4" y="24"/>
                  </a:cubicBezTo>
                  <a:cubicBezTo>
                    <a:pt x="18" y="12"/>
                    <a:pt x="28" y="59"/>
                    <a:pt x="29" y="64"/>
                  </a:cubicBezTo>
                  <a:cubicBezTo>
                    <a:pt x="29" y="66"/>
                    <a:pt x="26" y="66"/>
                    <a:pt x="26" y="6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îṩḷiďè"/>
            <p:cNvSpPr/>
            <p:nvPr/>
          </p:nvSpPr>
          <p:spPr bwMode="auto">
            <a:xfrm>
              <a:off x="5062220" y="6224905"/>
              <a:ext cx="156845" cy="24130"/>
            </a:xfrm>
            <a:custGeom>
              <a:avLst/>
              <a:gdLst>
                <a:gd name="T0" fmla="*/ 6 w 102"/>
                <a:gd name="T1" fmla="*/ 15 h 16"/>
                <a:gd name="T2" fmla="*/ 3 w 102"/>
                <a:gd name="T3" fmla="*/ 11 h 16"/>
                <a:gd name="T4" fmla="*/ 3 w 102"/>
                <a:gd name="T5" fmla="*/ 9 h 16"/>
                <a:gd name="T6" fmla="*/ 27 w 102"/>
                <a:gd name="T7" fmla="*/ 1 h 16"/>
                <a:gd name="T8" fmla="*/ 64 w 102"/>
                <a:gd name="T9" fmla="*/ 7 h 16"/>
                <a:gd name="T10" fmla="*/ 87 w 102"/>
                <a:gd name="T11" fmla="*/ 11 h 16"/>
                <a:gd name="T12" fmla="*/ 95 w 102"/>
                <a:gd name="T13" fmla="*/ 8 h 16"/>
                <a:gd name="T14" fmla="*/ 95 w 102"/>
                <a:gd name="T15" fmla="*/ 7 h 16"/>
                <a:gd name="T16" fmla="*/ 102 w 102"/>
                <a:gd name="T17" fmla="*/ 15 h 16"/>
                <a:gd name="T18" fmla="*/ 101 w 102"/>
                <a:gd name="T19" fmla="*/ 16 h 16"/>
                <a:gd name="T20" fmla="*/ 56 w 102"/>
                <a:gd name="T21" fmla="*/ 7 h 16"/>
                <a:gd name="T22" fmla="*/ 27 w 102"/>
                <a:gd name="T23" fmla="*/ 3 h 16"/>
                <a:gd name="T24" fmla="*/ 9 w 102"/>
                <a:gd name="T25" fmla="*/ 13 h 16"/>
                <a:gd name="T26" fmla="*/ 6 w 102"/>
                <a:gd name="T2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6">
                  <a:moveTo>
                    <a:pt x="6" y="15"/>
                  </a:moveTo>
                  <a:cubicBezTo>
                    <a:pt x="5" y="14"/>
                    <a:pt x="4" y="12"/>
                    <a:pt x="3" y="11"/>
                  </a:cubicBezTo>
                  <a:cubicBezTo>
                    <a:pt x="3" y="11"/>
                    <a:pt x="3" y="10"/>
                    <a:pt x="3" y="9"/>
                  </a:cubicBezTo>
                  <a:cubicBezTo>
                    <a:pt x="8" y="0"/>
                    <a:pt x="17" y="0"/>
                    <a:pt x="27" y="1"/>
                  </a:cubicBezTo>
                  <a:cubicBezTo>
                    <a:pt x="39" y="1"/>
                    <a:pt x="52" y="4"/>
                    <a:pt x="64" y="7"/>
                  </a:cubicBezTo>
                  <a:cubicBezTo>
                    <a:pt x="72" y="8"/>
                    <a:pt x="79" y="10"/>
                    <a:pt x="87" y="11"/>
                  </a:cubicBezTo>
                  <a:cubicBezTo>
                    <a:pt x="92" y="12"/>
                    <a:pt x="101" y="16"/>
                    <a:pt x="95" y="8"/>
                  </a:cubicBezTo>
                  <a:cubicBezTo>
                    <a:pt x="94" y="7"/>
                    <a:pt x="95" y="6"/>
                    <a:pt x="95" y="7"/>
                  </a:cubicBezTo>
                  <a:cubicBezTo>
                    <a:pt x="98" y="9"/>
                    <a:pt x="100" y="12"/>
                    <a:pt x="102" y="15"/>
                  </a:cubicBezTo>
                  <a:cubicBezTo>
                    <a:pt x="102" y="15"/>
                    <a:pt x="102" y="16"/>
                    <a:pt x="101" y="16"/>
                  </a:cubicBezTo>
                  <a:cubicBezTo>
                    <a:pt x="86" y="13"/>
                    <a:pt x="71" y="10"/>
                    <a:pt x="56" y="7"/>
                  </a:cubicBezTo>
                  <a:cubicBezTo>
                    <a:pt x="47" y="6"/>
                    <a:pt x="36" y="3"/>
                    <a:pt x="27" y="3"/>
                  </a:cubicBezTo>
                  <a:cubicBezTo>
                    <a:pt x="24" y="3"/>
                    <a:pt x="0" y="3"/>
                    <a:pt x="9" y="13"/>
                  </a:cubicBezTo>
                  <a:cubicBezTo>
                    <a:pt x="10" y="14"/>
                    <a:pt x="8" y="16"/>
                    <a:pt x="6"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íṥḻîḋé"/>
            <p:cNvSpPr/>
            <p:nvPr/>
          </p:nvSpPr>
          <p:spPr bwMode="auto">
            <a:xfrm>
              <a:off x="8161020" y="4227830"/>
              <a:ext cx="19685" cy="1475105"/>
            </a:xfrm>
            <a:custGeom>
              <a:avLst/>
              <a:gdLst>
                <a:gd name="T0" fmla="*/ 11 w 13"/>
                <a:gd name="T1" fmla="*/ 961 h 962"/>
                <a:gd name="T2" fmla="*/ 8 w 13"/>
                <a:gd name="T3" fmla="*/ 961 h 962"/>
                <a:gd name="T4" fmla="*/ 3 w 13"/>
                <a:gd name="T5" fmla="*/ 480 h 962"/>
                <a:gd name="T6" fmla="*/ 0 w 13"/>
                <a:gd name="T7" fmla="*/ 0 h 962"/>
                <a:gd name="T8" fmla="*/ 1 w 13"/>
                <a:gd name="T9" fmla="*/ 0 h 962"/>
                <a:gd name="T10" fmla="*/ 7 w 13"/>
                <a:gd name="T11" fmla="*/ 480 h 962"/>
                <a:gd name="T12" fmla="*/ 11 w 13"/>
                <a:gd name="T13" fmla="*/ 961 h 962"/>
              </a:gdLst>
              <a:ahLst/>
              <a:cxnLst>
                <a:cxn ang="0">
                  <a:pos x="T0" y="T1"/>
                </a:cxn>
                <a:cxn ang="0">
                  <a:pos x="T2" y="T3"/>
                </a:cxn>
                <a:cxn ang="0">
                  <a:pos x="T4" y="T5"/>
                </a:cxn>
                <a:cxn ang="0">
                  <a:pos x="T6" y="T7"/>
                </a:cxn>
                <a:cxn ang="0">
                  <a:pos x="T8" y="T9"/>
                </a:cxn>
                <a:cxn ang="0">
                  <a:pos x="T10" y="T11"/>
                </a:cxn>
                <a:cxn ang="0">
                  <a:pos x="T12" y="T13"/>
                </a:cxn>
              </a:cxnLst>
              <a:rect l="0" t="0" r="r" b="b"/>
              <a:pathLst>
                <a:path w="13" h="962">
                  <a:moveTo>
                    <a:pt x="11" y="961"/>
                  </a:moveTo>
                  <a:cubicBezTo>
                    <a:pt x="11" y="962"/>
                    <a:pt x="8" y="962"/>
                    <a:pt x="8" y="961"/>
                  </a:cubicBezTo>
                  <a:cubicBezTo>
                    <a:pt x="4" y="801"/>
                    <a:pt x="5" y="640"/>
                    <a:pt x="3" y="480"/>
                  </a:cubicBezTo>
                  <a:cubicBezTo>
                    <a:pt x="2" y="320"/>
                    <a:pt x="0" y="160"/>
                    <a:pt x="0" y="0"/>
                  </a:cubicBezTo>
                  <a:cubicBezTo>
                    <a:pt x="0" y="0"/>
                    <a:pt x="1" y="0"/>
                    <a:pt x="1" y="0"/>
                  </a:cubicBezTo>
                  <a:cubicBezTo>
                    <a:pt x="4" y="160"/>
                    <a:pt x="5" y="320"/>
                    <a:pt x="7" y="480"/>
                  </a:cubicBezTo>
                  <a:cubicBezTo>
                    <a:pt x="8" y="640"/>
                    <a:pt x="13" y="801"/>
                    <a:pt x="11" y="96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íšlïde"/>
            <p:cNvSpPr/>
            <p:nvPr/>
          </p:nvSpPr>
          <p:spPr bwMode="auto">
            <a:xfrm>
              <a:off x="6821170" y="4382770"/>
              <a:ext cx="18415" cy="1713230"/>
            </a:xfrm>
            <a:custGeom>
              <a:avLst/>
              <a:gdLst>
                <a:gd name="T0" fmla="*/ 4 w 12"/>
                <a:gd name="T1" fmla="*/ 1115 h 1117"/>
                <a:gd name="T2" fmla="*/ 1 w 12"/>
                <a:gd name="T3" fmla="*/ 1115 h 1117"/>
                <a:gd name="T4" fmla="*/ 3 w 12"/>
                <a:gd name="T5" fmla="*/ 885 h 1117"/>
                <a:gd name="T6" fmla="*/ 2 w 12"/>
                <a:gd name="T7" fmla="*/ 884 h 1117"/>
                <a:gd name="T8" fmla="*/ 0 w 12"/>
                <a:gd name="T9" fmla="*/ 272 h 1117"/>
                <a:gd name="T10" fmla="*/ 2 w 12"/>
                <a:gd name="T11" fmla="*/ 272 h 1117"/>
                <a:gd name="T12" fmla="*/ 4 w 12"/>
                <a:gd name="T13" fmla="*/ 731 h 1117"/>
                <a:gd name="T14" fmla="*/ 8 w 12"/>
                <a:gd name="T15" fmla="*/ 247 h 1117"/>
                <a:gd name="T16" fmla="*/ 11 w 12"/>
                <a:gd name="T17" fmla="*/ 0 h 1117"/>
                <a:gd name="T18" fmla="*/ 12 w 12"/>
                <a:gd name="T19" fmla="*/ 0 h 1117"/>
                <a:gd name="T20" fmla="*/ 6 w 12"/>
                <a:gd name="T21" fmla="*/ 869 h 1117"/>
                <a:gd name="T22" fmla="*/ 4 w 12"/>
                <a:gd name="T23" fmla="*/ 1115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117">
                  <a:moveTo>
                    <a:pt x="4" y="1115"/>
                  </a:moveTo>
                  <a:cubicBezTo>
                    <a:pt x="4" y="1117"/>
                    <a:pt x="1" y="1117"/>
                    <a:pt x="1" y="1115"/>
                  </a:cubicBezTo>
                  <a:cubicBezTo>
                    <a:pt x="2" y="1039"/>
                    <a:pt x="3" y="962"/>
                    <a:pt x="3" y="885"/>
                  </a:cubicBezTo>
                  <a:cubicBezTo>
                    <a:pt x="3" y="885"/>
                    <a:pt x="2" y="885"/>
                    <a:pt x="2" y="884"/>
                  </a:cubicBezTo>
                  <a:cubicBezTo>
                    <a:pt x="1" y="680"/>
                    <a:pt x="1" y="476"/>
                    <a:pt x="0" y="272"/>
                  </a:cubicBezTo>
                  <a:cubicBezTo>
                    <a:pt x="0" y="271"/>
                    <a:pt x="2" y="271"/>
                    <a:pt x="2" y="272"/>
                  </a:cubicBezTo>
                  <a:cubicBezTo>
                    <a:pt x="3" y="425"/>
                    <a:pt x="4" y="578"/>
                    <a:pt x="4" y="731"/>
                  </a:cubicBezTo>
                  <a:cubicBezTo>
                    <a:pt x="5" y="569"/>
                    <a:pt x="6" y="408"/>
                    <a:pt x="8" y="247"/>
                  </a:cubicBezTo>
                  <a:cubicBezTo>
                    <a:pt x="9" y="165"/>
                    <a:pt x="10" y="82"/>
                    <a:pt x="11" y="0"/>
                  </a:cubicBezTo>
                  <a:cubicBezTo>
                    <a:pt x="11" y="0"/>
                    <a:pt x="12" y="0"/>
                    <a:pt x="12" y="0"/>
                  </a:cubicBezTo>
                  <a:cubicBezTo>
                    <a:pt x="12" y="290"/>
                    <a:pt x="8" y="579"/>
                    <a:pt x="6" y="869"/>
                  </a:cubicBezTo>
                  <a:cubicBezTo>
                    <a:pt x="5" y="951"/>
                    <a:pt x="4" y="1033"/>
                    <a:pt x="4" y="11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22</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2" name="文本框 67">
            <a:extLst>
              <a:ext uri="{FF2B5EF4-FFF2-40B4-BE49-F238E27FC236}">
                <a16:creationId xmlns:a16="http://schemas.microsoft.com/office/drawing/2014/main" id="{16FCF85D-24B7-47B1-A6A7-7968EF036D02}"/>
              </a:ext>
            </a:extLst>
          </p:cNvPr>
          <p:cNvSpPr>
            <a:spLocks noChangeArrowheads="1"/>
          </p:cNvSpPr>
          <p:nvPr/>
        </p:nvSpPr>
        <p:spPr bwMode="auto">
          <a:xfrm>
            <a:off x="700838" y="992433"/>
            <a:ext cx="3468553"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需求评审的基础概念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p:tgtEl>
                                          <p:spTgt spid="42"/>
                                        </p:tgtEl>
                                        <p:attrNameLst>
                                          <p:attrName>ppt_x</p:attrName>
                                        </p:attrNameLst>
                                      </p:cBhvr>
                                      <p:tavLst>
                                        <p:tav tm="0">
                                          <p:val>
                                            <p:strVal val="#ppt_x+#ppt_w*1.125000"/>
                                          </p:val>
                                        </p:tav>
                                        <p:tav tm="100000">
                                          <p:val>
                                            <p:strVal val="#ppt_x"/>
                                          </p:val>
                                        </p:tav>
                                      </p:tavLst>
                                    </p:anim>
                                    <p:animEffect transition="in" filter="wipe(left)">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18" name="矩形 66"/>
          <p:cNvSpPr>
            <a:spLocks noChangeArrowheads="1"/>
          </p:cNvSpPr>
          <p:nvPr/>
        </p:nvSpPr>
        <p:spPr bwMode="auto">
          <a:xfrm>
            <a:off x="745571" y="2945811"/>
            <a:ext cx="2529617"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不同种类的技术评审具有不同的称谓。</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23</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aphicFrame>
        <p:nvGraphicFramePr>
          <p:cNvPr id="5" name="图示 4">
            <a:extLst>
              <a:ext uri="{FF2B5EF4-FFF2-40B4-BE49-F238E27FC236}">
                <a16:creationId xmlns:a16="http://schemas.microsoft.com/office/drawing/2014/main" id="{A45086EE-520A-4FCE-9870-5D32C6600603}"/>
              </a:ext>
            </a:extLst>
          </p:cNvPr>
          <p:cNvGraphicFramePr/>
          <p:nvPr>
            <p:extLst>
              <p:ext uri="{D42A27DB-BD31-4B8C-83A1-F6EECF244321}">
                <p14:modId xmlns:p14="http://schemas.microsoft.com/office/powerpoint/2010/main" val="4150799409"/>
              </p:ext>
            </p:extLst>
          </p:nvPr>
        </p:nvGraphicFramePr>
        <p:xfrm>
          <a:off x="3026472" y="1283696"/>
          <a:ext cx="8156668" cy="5437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文本框 67">
            <a:extLst>
              <a:ext uri="{FF2B5EF4-FFF2-40B4-BE49-F238E27FC236}">
                <a16:creationId xmlns:a16="http://schemas.microsoft.com/office/drawing/2014/main" id="{2844A7F9-31C8-4410-A308-9A0F248552F0}"/>
              </a:ext>
            </a:extLst>
          </p:cNvPr>
          <p:cNvSpPr>
            <a:spLocks noChangeArrowheads="1"/>
          </p:cNvSpPr>
          <p:nvPr/>
        </p:nvSpPr>
        <p:spPr bwMode="auto">
          <a:xfrm>
            <a:off x="700838" y="992433"/>
            <a:ext cx="3468553"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需求评审的基础概念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18" name="矩形 66"/>
          <p:cNvSpPr>
            <a:spLocks noChangeArrowheads="1"/>
          </p:cNvSpPr>
          <p:nvPr/>
        </p:nvSpPr>
        <p:spPr bwMode="auto">
          <a:xfrm>
            <a:off x="1510959" y="1195479"/>
            <a:ext cx="9170081"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200000"/>
              </a:lnSpc>
            </a:pPr>
            <a:r>
              <a:rPr lang="zh-CN" altLang="en-US" sz="2000" b="1" dirty="0">
                <a:solidFill>
                  <a:schemeClr val="tx1"/>
                </a:solidFill>
                <a:latin typeface="宋体" panose="02010600030101010101" pitchFamily="2" charset="-122"/>
                <a:ea typeface="宋体" panose="02010600030101010101" pitchFamily="2" charset="-122"/>
              </a:rPr>
              <a:t>正式评审则遵循预先定义好的一系列步骤过程。</a:t>
            </a:r>
          </a:p>
        </p:txBody>
      </p:sp>
      <p:sp>
        <p:nvSpPr>
          <p:cNvPr id="63" name="TextBox 42"/>
          <p:cNvSpPr txBox="1"/>
          <p:nvPr/>
        </p:nvSpPr>
        <p:spPr>
          <a:xfrm>
            <a:off x="4167020" y="2064144"/>
            <a:ext cx="3971411" cy="1107996"/>
          </a:xfrm>
          <a:prstGeom prst="rect">
            <a:avLst/>
          </a:prstGeom>
          <a:noFill/>
        </p:spPr>
        <p:txBody>
          <a:bodyPr wrap="square" lIns="0" tIns="0" rIns="0" bIns="0" rtlCol="0">
            <a:spAutoFit/>
          </a:bodyPr>
          <a:lstStyle/>
          <a:p>
            <a:r>
              <a:rPr lang="zh-CN" altLang="en-US" sz="2400" dirty="0">
                <a:latin typeface="宋体" panose="02010600030101010101" pitchFamily="2" charset="-122"/>
                <a:ea typeface="宋体" panose="02010600030101010101" pitchFamily="2" charset="-122"/>
              </a:rPr>
              <a:t>正式评审小组的成员对评审的质量负责，而开发者则最终对他们所开发的产品的质量负责。</a:t>
            </a:r>
          </a:p>
        </p:txBody>
      </p:sp>
      <p:sp>
        <p:nvSpPr>
          <p:cNvPr id="70" name="TextBox 49"/>
          <p:cNvSpPr txBox="1"/>
          <p:nvPr/>
        </p:nvSpPr>
        <p:spPr>
          <a:xfrm>
            <a:off x="883165" y="4701726"/>
            <a:ext cx="4711211" cy="1231106"/>
          </a:xfrm>
          <a:prstGeom prst="rect">
            <a:avLst/>
          </a:prstGeom>
          <a:noFill/>
        </p:spPr>
        <p:txBody>
          <a:bodyPr wrap="square" lIns="0" tIns="0" rIns="0" bIns="0" rtlCol="0">
            <a:spAutoFit/>
          </a:bodyPr>
          <a:lstStyle/>
          <a:p>
            <a:r>
              <a:rPr lang="zh-CN" altLang="en-US" sz="2000" dirty="0">
                <a:latin typeface="宋体" panose="02010600030101010101" pitchFamily="2" charset="-122"/>
                <a:ea typeface="宋体" panose="02010600030101010101" pitchFamily="2" charset="-122"/>
              </a:rPr>
              <a:t>正式评审内容需要记录在案，它包括确定材料、评审员、评审小组对产品是否完整或是否需要进一步工作的判定，以及对所发现的错误和所提出的问题的总结。</a:t>
            </a:r>
          </a:p>
        </p:txBody>
      </p:sp>
      <p:sp>
        <p:nvSpPr>
          <p:cNvPr id="72" name="TextBox 51"/>
          <p:cNvSpPr txBox="1"/>
          <p:nvPr/>
        </p:nvSpPr>
        <p:spPr>
          <a:xfrm>
            <a:off x="8453862" y="4878436"/>
            <a:ext cx="2630396" cy="1107996"/>
          </a:xfrm>
          <a:prstGeom prst="rect">
            <a:avLst/>
          </a:prstGeom>
          <a:noFill/>
        </p:spPr>
        <p:txBody>
          <a:bodyPr wrap="square" lIns="0" tIns="0" rIns="0" bIns="0" rtlCol="0">
            <a:spAutoFit/>
          </a:bodyPr>
          <a:lstStyle/>
          <a:p>
            <a:pPr algn="just"/>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正式技术评审的最好类型叫作审查</a:t>
            </a:r>
            <a:r>
              <a:rPr lang="en-US" altLang="zh-CN" sz="2400" dirty="0">
                <a:solidFill>
                  <a:srgbClr val="C00000"/>
                </a:solidFill>
                <a:latin typeface="宋体" panose="02010600030101010101" pitchFamily="2" charset="-122"/>
                <a:ea typeface="宋体" panose="02010600030101010101" pitchFamily="2" charset="-122"/>
                <a:cs typeface="宋体" panose="02010600030101010101" pitchFamily="2" charset="-122"/>
              </a:rPr>
              <a:t>(inspection)</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dirty="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24</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7" name="组合 6">
            <a:extLst>
              <a:ext uri="{FF2B5EF4-FFF2-40B4-BE49-F238E27FC236}">
                <a16:creationId xmlns:a16="http://schemas.microsoft.com/office/drawing/2014/main" id="{220362BB-6398-428A-82B3-B407E41471FC}"/>
              </a:ext>
            </a:extLst>
          </p:cNvPr>
          <p:cNvGrpSpPr/>
          <p:nvPr/>
        </p:nvGrpSpPr>
        <p:grpSpPr>
          <a:xfrm>
            <a:off x="2098148" y="3825151"/>
            <a:ext cx="2392326" cy="866274"/>
            <a:chOff x="1306830" y="3825472"/>
            <a:chExt cx="2392326" cy="866274"/>
          </a:xfrm>
        </p:grpSpPr>
        <p:sp>
          <p:nvSpPr>
            <p:cNvPr id="24" name="矩形 23"/>
            <p:cNvSpPr/>
            <p:nvPr/>
          </p:nvSpPr>
          <p:spPr>
            <a:xfrm rot="1400643">
              <a:off x="2021335" y="4133193"/>
              <a:ext cx="1677821" cy="558553"/>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Shape 1255"/>
            <p:cNvSpPr/>
            <p:nvPr/>
          </p:nvSpPr>
          <p:spPr>
            <a:xfrm rot="10800000" flipH="1">
              <a:off x="1306830" y="3995652"/>
              <a:ext cx="271780" cy="403860"/>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27" name="Shape 1256"/>
            <p:cNvSpPr/>
            <p:nvPr/>
          </p:nvSpPr>
          <p:spPr>
            <a:xfrm rot="10800000" flipH="1">
              <a:off x="1600835" y="3825472"/>
              <a:ext cx="811530" cy="553085"/>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43" name="Shape 1285"/>
            <p:cNvSpPr>
              <a:spLocks noChangeAspect="1"/>
            </p:cNvSpPr>
            <p:nvPr/>
          </p:nvSpPr>
          <p:spPr>
            <a:xfrm>
              <a:off x="1582699" y="4497425"/>
              <a:ext cx="1091526" cy="30815"/>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lIns="25919" tIns="25919" rIns="25919" bIns="25919"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44" name="iconfont-1108-834281">
              <a:extLst>
                <a:ext uri="{FF2B5EF4-FFF2-40B4-BE49-F238E27FC236}">
                  <a16:creationId xmlns:a16="http://schemas.microsoft.com/office/drawing/2014/main" id="{2FD6FF7E-2AC5-467C-9800-F63430A50627}"/>
                </a:ext>
              </a:extLst>
            </p:cNvPr>
            <p:cNvSpPr/>
            <p:nvPr/>
          </p:nvSpPr>
          <p:spPr>
            <a:xfrm>
              <a:off x="1886560" y="3931661"/>
              <a:ext cx="104121" cy="346600"/>
            </a:xfrm>
            <a:custGeom>
              <a:avLst/>
              <a:gdLst>
                <a:gd name="T0" fmla="*/ 724 w 3846"/>
                <a:gd name="T1" fmla="*/ 1520 h 12800"/>
                <a:gd name="T2" fmla="*/ 0 w 3846"/>
                <a:gd name="T3" fmla="*/ 836 h 12800"/>
                <a:gd name="T4" fmla="*/ 857 w 3846"/>
                <a:gd name="T5" fmla="*/ 0 h 12800"/>
                <a:gd name="T6" fmla="*/ 3611 w 3846"/>
                <a:gd name="T7" fmla="*/ 0 h 12800"/>
                <a:gd name="T8" fmla="*/ 1939 w 3846"/>
                <a:gd name="T9" fmla="*/ 1520 h 12800"/>
                <a:gd name="T10" fmla="*/ 724 w 3846"/>
                <a:gd name="T11" fmla="*/ 1520 h 12800"/>
                <a:gd name="T12" fmla="*/ 1725 w 3846"/>
                <a:gd name="T13" fmla="*/ 7102 h 12800"/>
                <a:gd name="T14" fmla="*/ 2538 w 3846"/>
                <a:gd name="T15" fmla="*/ 6399 h 12800"/>
                <a:gd name="T16" fmla="*/ 3245 w 3846"/>
                <a:gd name="T17" fmla="*/ 7102 h 12800"/>
                <a:gd name="T18" fmla="*/ 2803 w 3846"/>
                <a:gd name="T19" fmla="*/ 12040 h 12800"/>
                <a:gd name="T20" fmla="*/ 1977 w 3846"/>
                <a:gd name="T21" fmla="*/ 12800 h 12800"/>
                <a:gd name="T22" fmla="*/ 1284 w 3846"/>
                <a:gd name="T23" fmla="*/ 12040 h 12800"/>
                <a:gd name="T24" fmla="*/ 1725 w 3846"/>
                <a:gd name="T25" fmla="*/ 7102 h 12800"/>
                <a:gd name="T26" fmla="*/ 2193 w 3846"/>
                <a:gd name="T27" fmla="*/ 1804 h 12800"/>
                <a:gd name="T28" fmla="*/ 3846 w 3846"/>
                <a:gd name="T29" fmla="*/ 304 h 12800"/>
                <a:gd name="T30" fmla="*/ 3378 w 3846"/>
                <a:gd name="T31" fmla="*/ 5583 h 12800"/>
                <a:gd name="T32" fmla="*/ 2538 w 3846"/>
                <a:gd name="T33" fmla="*/ 6400 h 12800"/>
                <a:gd name="T34" fmla="*/ 1858 w 3846"/>
                <a:gd name="T35" fmla="*/ 5583 h 12800"/>
                <a:gd name="T36" fmla="*/ 2193 w 3846"/>
                <a:gd name="T37" fmla="*/ 180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46" h="12800">
                  <a:moveTo>
                    <a:pt x="724" y="1520"/>
                  </a:moveTo>
                  <a:lnTo>
                    <a:pt x="0" y="836"/>
                  </a:lnTo>
                  <a:lnTo>
                    <a:pt x="857" y="0"/>
                  </a:lnTo>
                  <a:lnTo>
                    <a:pt x="3611" y="0"/>
                  </a:lnTo>
                  <a:lnTo>
                    <a:pt x="1939" y="1520"/>
                  </a:lnTo>
                  <a:lnTo>
                    <a:pt x="724" y="1520"/>
                  </a:lnTo>
                  <a:close/>
                  <a:moveTo>
                    <a:pt x="1725" y="7102"/>
                  </a:moveTo>
                  <a:lnTo>
                    <a:pt x="2538" y="6399"/>
                  </a:lnTo>
                  <a:lnTo>
                    <a:pt x="3245" y="7102"/>
                  </a:lnTo>
                  <a:lnTo>
                    <a:pt x="2803" y="12040"/>
                  </a:lnTo>
                  <a:lnTo>
                    <a:pt x="1977" y="12800"/>
                  </a:lnTo>
                  <a:lnTo>
                    <a:pt x="1284" y="12040"/>
                  </a:lnTo>
                  <a:lnTo>
                    <a:pt x="1725" y="7102"/>
                  </a:lnTo>
                  <a:close/>
                  <a:moveTo>
                    <a:pt x="2193" y="1804"/>
                  </a:moveTo>
                  <a:lnTo>
                    <a:pt x="3846" y="304"/>
                  </a:lnTo>
                  <a:lnTo>
                    <a:pt x="3378" y="5583"/>
                  </a:lnTo>
                  <a:lnTo>
                    <a:pt x="2538" y="6400"/>
                  </a:lnTo>
                  <a:lnTo>
                    <a:pt x="1858" y="5583"/>
                  </a:lnTo>
                  <a:lnTo>
                    <a:pt x="2193" y="1804"/>
                  </a:ln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5" name="组合 4">
            <a:extLst>
              <a:ext uri="{FF2B5EF4-FFF2-40B4-BE49-F238E27FC236}">
                <a16:creationId xmlns:a16="http://schemas.microsoft.com/office/drawing/2014/main" id="{C34463D1-1EF2-49AF-8CBE-967D673E33EE}"/>
              </a:ext>
            </a:extLst>
          </p:cNvPr>
          <p:cNvGrpSpPr/>
          <p:nvPr/>
        </p:nvGrpSpPr>
        <p:grpSpPr>
          <a:xfrm>
            <a:off x="5594376" y="3300331"/>
            <a:ext cx="2262749" cy="1005917"/>
            <a:chOff x="5078560" y="3347223"/>
            <a:chExt cx="2262749" cy="1005917"/>
          </a:xfrm>
        </p:grpSpPr>
        <p:sp>
          <p:nvSpPr>
            <p:cNvPr id="23" name="矩形 22"/>
            <p:cNvSpPr/>
            <p:nvPr/>
          </p:nvSpPr>
          <p:spPr>
            <a:xfrm rot="1400643">
              <a:off x="5811373" y="3843818"/>
              <a:ext cx="1529936" cy="50932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Shape 1260"/>
            <p:cNvSpPr/>
            <p:nvPr/>
          </p:nvSpPr>
          <p:spPr>
            <a:xfrm>
              <a:off x="5078747" y="3468183"/>
              <a:ext cx="271780" cy="403860"/>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30" name="Shape 1261"/>
            <p:cNvSpPr/>
            <p:nvPr/>
          </p:nvSpPr>
          <p:spPr>
            <a:xfrm>
              <a:off x="5372752" y="3489138"/>
              <a:ext cx="811530" cy="553085"/>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57" name="Shape 1289"/>
            <p:cNvSpPr>
              <a:spLocks noChangeAspect="1"/>
            </p:cNvSpPr>
            <p:nvPr/>
          </p:nvSpPr>
          <p:spPr>
            <a:xfrm>
              <a:off x="5078560" y="3347223"/>
              <a:ext cx="1091526" cy="30815"/>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lIns="25919" tIns="25919" rIns="25919" bIns="25919"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45" name="iconfont-1108-834282">
              <a:extLst>
                <a:ext uri="{FF2B5EF4-FFF2-40B4-BE49-F238E27FC236}">
                  <a16:creationId xmlns:a16="http://schemas.microsoft.com/office/drawing/2014/main" id="{92CE8E15-80E6-40E7-9169-F5CEBB8BDCE0}"/>
                </a:ext>
              </a:extLst>
            </p:cNvPr>
            <p:cNvSpPr/>
            <p:nvPr/>
          </p:nvSpPr>
          <p:spPr>
            <a:xfrm>
              <a:off x="5636910" y="3598258"/>
              <a:ext cx="215084" cy="329106"/>
            </a:xfrm>
            <a:custGeom>
              <a:avLst/>
              <a:gdLst>
                <a:gd name="T0" fmla="*/ 1655 w 8366"/>
                <a:gd name="T1" fmla="*/ 11072 h 12800"/>
                <a:gd name="T2" fmla="*/ 0 w 8366"/>
                <a:gd name="T3" fmla="*/ 12551 h 12800"/>
                <a:gd name="T4" fmla="*/ 406 w 8366"/>
                <a:gd name="T5" fmla="*/ 7983 h 12800"/>
                <a:gd name="T6" fmla="*/ 454 w 8366"/>
                <a:gd name="T7" fmla="*/ 7657 h 12800"/>
                <a:gd name="T8" fmla="*/ 569 w 8366"/>
                <a:gd name="T9" fmla="*/ 7426 h 12800"/>
                <a:gd name="T10" fmla="*/ 852 w 8366"/>
                <a:gd name="T11" fmla="*/ 7157 h 12800"/>
                <a:gd name="T12" fmla="*/ 1365 w 8366"/>
                <a:gd name="T13" fmla="*/ 6659 h 12800"/>
                <a:gd name="T14" fmla="*/ 1999 w 8366"/>
                <a:gd name="T15" fmla="*/ 7330 h 12800"/>
                <a:gd name="T16" fmla="*/ 1655 w 8366"/>
                <a:gd name="T17" fmla="*/ 11072 h 12800"/>
                <a:gd name="T18" fmla="*/ 5989 w 8366"/>
                <a:gd name="T19" fmla="*/ 11264 h 12800"/>
                <a:gd name="T20" fmla="*/ 6690 w 8366"/>
                <a:gd name="T21" fmla="*/ 12032 h 12800"/>
                <a:gd name="T22" fmla="*/ 5855 w 8366"/>
                <a:gd name="T23" fmla="*/ 12800 h 12800"/>
                <a:gd name="T24" fmla="*/ 213 w 8366"/>
                <a:gd name="T25" fmla="*/ 12800 h 12800"/>
                <a:gd name="T26" fmla="*/ 1940 w 8366"/>
                <a:gd name="T27" fmla="*/ 11264 h 12800"/>
                <a:gd name="T28" fmla="*/ 5989 w 8366"/>
                <a:gd name="T29" fmla="*/ 11264 h 12800"/>
                <a:gd name="T30" fmla="*/ 6414 w 8366"/>
                <a:gd name="T31" fmla="*/ 6908 h 12800"/>
                <a:gd name="T32" fmla="*/ 5593 w 8366"/>
                <a:gd name="T33" fmla="*/ 7177 h 12800"/>
                <a:gd name="T34" fmla="*/ 2293 w 8366"/>
                <a:gd name="T35" fmla="*/ 7177 h 12800"/>
                <a:gd name="T36" fmla="*/ 1594 w 8366"/>
                <a:gd name="T37" fmla="*/ 6429 h 12800"/>
                <a:gd name="T38" fmla="*/ 2140 w 8366"/>
                <a:gd name="T39" fmla="*/ 5872 h 12800"/>
                <a:gd name="T40" fmla="*/ 2394 w 8366"/>
                <a:gd name="T41" fmla="*/ 5699 h 12800"/>
                <a:gd name="T42" fmla="*/ 2657 w 8366"/>
                <a:gd name="T43" fmla="*/ 5642 h 12800"/>
                <a:gd name="T44" fmla="*/ 2964 w 8366"/>
                <a:gd name="T45" fmla="*/ 5642 h 12800"/>
                <a:gd name="T46" fmla="*/ 6284 w 8366"/>
                <a:gd name="T47" fmla="*/ 5642 h 12800"/>
                <a:gd name="T48" fmla="*/ 6983 w 8366"/>
                <a:gd name="T49" fmla="*/ 6391 h 12800"/>
                <a:gd name="T50" fmla="*/ 6414 w 8366"/>
                <a:gd name="T51" fmla="*/ 6908 h 12800"/>
                <a:gd name="T52" fmla="*/ 2567 w 8366"/>
                <a:gd name="T53" fmla="*/ 1536 h 12800"/>
                <a:gd name="T54" fmla="*/ 1868 w 8366"/>
                <a:gd name="T55" fmla="*/ 787 h 12800"/>
                <a:gd name="T56" fmla="*/ 2682 w 8366"/>
                <a:gd name="T57" fmla="*/ 0 h 12800"/>
                <a:gd name="T58" fmla="*/ 6597 w 8366"/>
                <a:gd name="T59" fmla="*/ 0 h 12800"/>
                <a:gd name="T60" fmla="*/ 7375 w 8366"/>
                <a:gd name="T61" fmla="*/ 345 h 12800"/>
                <a:gd name="T62" fmla="*/ 7632 w 8366"/>
                <a:gd name="T63" fmla="*/ 653 h 12800"/>
                <a:gd name="T64" fmla="*/ 6654 w 8366"/>
                <a:gd name="T65" fmla="*/ 1536 h 12800"/>
                <a:gd name="T66" fmla="*/ 2567 w 8366"/>
                <a:gd name="T67" fmla="*/ 1536 h 12800"/>
                <a:gd name="T68" fmla="*/ 6849 w 8366"/>
                <a:gd name="T69" fmla="*/ 1785 h 12800"/>
                <a:gd name="T70" fmla="*/ 7846 w 8366"/>
                <a:gd name="T71" fmla="*/ 902 h 12800"/>
                <a:gd name="T72" fmla="*/ 8186 w 8366"/>
                <a:gd name="T73" fmla="*/ 1286 h 12800"/>
                <a:gd name="T74" fmla="*/ 8325 w 8366"/>
                <a:gd name="T75" fmla="*/ 1554 h 12800"/>
                <a:gd name="T76" fmla="*/ 8359 w 8366"/>
                <a:gd name="T77" fmla="*/ 1727 h 12800"/>
                <a:gd name="T78" fmla="*/ 8355 w 8366"/>
                <a:gd name="T79" fmla="*/ 2111 h 12800"/>
                <a:gd name="T80" fmla="*/ 8085 w 8366"/>
                <a:gd name="T81" fmla="*/ 4951 h 12800"/>
                <a:gd name="T82" fmla="*/ 7746 w 8366"/>
                <a:gd name="T83" fmla="*/ 5680 h 12800"/>
                <a:gd name="T84" fmla="*/ 7214 w 8366"/>
                <a:gd name="T85" fmla="*/ 6179 h 12800"/>
                <a:gd name="T86" fmla="*/ 6517 w 8366"/>
                <a:gd name="T87" fmla="*/ 5450 h 12800"/>
                <a:gd name="T88" fmla="*/ 6849 w 8366"/>
                <a:gd name="T89" fmla="*/ 178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66" h="12800">
                  <a:moveTo>
                    <a:pt x="1655" y="11072"/>
                  </a:moveTo>
                  <a:lnTo>
                    <a:pt x="0" y="12551"/>
                  </a:lnTo>
                  <a:lnTo>
                    <a:pt x="406" y="7983"/>
                  </a:lnTo>
                  <a:cubicBezTo>
                    <a:pt x="415" y="7868"/>
                    <a:pt x="425" y="7753"/>
                    <a:pt x="454" y="7657"/>
                  </a:cubicBezTo>
                  <a:cubicBezTo>
                    <a:pt x="485" y="7561"/>
                    <a:pt x="516" y="7484"/>
                    <a:pt x="569" y="7426"/>
                  </a:cubicBezTo>
                  <a:cubicBezTo>
                    <a:pt x="569" y="7426"/>
                    <a:pt x="676" y="7330"/>
                    <a:pt x="852" y="7157"/>
                  </a:cubicBezTo>
                  <a:lnTo>
                    <a:pt x="1365" y="6659"/>
                  </a:lnTo>
                  <a:lnTo>
                    <a:pt x="1999" y="7330"/>
                  </a:lnTo>
                  <a:lnTo>
                    <a:pt x="1655" y="11072"/>
                  </a:lnTo>
                  <a:close/>
                  <a:moveTo>
                    <a:pt x="5989" y="11264"/>
                  </a:moveTo>
                  <a:lnTo>
                    <a:pt x="6690" y="12032"/>
                  </a:lnTo>
                  <a:lnTo>
                    <a:pt x="5855" y="12800"/>
                  </a:lnTo>
                  <a:lnTo>
                    <a:pt x="213" y="12800"/>
                  </a:lnTo>
                  <a:lnTo>
                    <a:pt x="1940" y="11264"/>
                  </a:lnTo>
                  <a:lnTo>
                    <a:pt x="5989" y="11264"/>
                  </a:lnTo>
                  <a:close/>
                  <a:moveTo>
                    <a:pt x="6414" y="6908"/>
                  </a:moveTo>
                  <a:cubicBezTo>
                    <a:pt x="6202" y="7119"/>
                    <a:pt x="6034" y="7177"/>
                    <a:pt x="5593" y="7177"/>
                  </a:cubicBezTo>
                  <a:lnTo>
                    <a:pt x="2293" y="7177"/>
                  </a:lnTo>
                  <a:lnTo>
                    <a:pt x="1594" y="6429"/>
                  </a:lnTo>
                  <a:lnTo>
                    <a:pt x="2140" y="5872"/>
                  </a:lnTo>
                  <a:cubicBezTo>
                    <a:pt x="2211" y="5796"/>
                    <a:pt x="2301" y="5738"/>
                    <a:pt x="2394" y="5699"/>
                  </a:cubicBezTo>
                  <a:cubicBezTo>
                    <a:pt x="2486" y="5661"/>
                    <a:pt x="2561" y="5642"/>
                    <a:pt x="2657" y="5642"/>
                  </a:cubicBezTo>
                  <a:lnTo>
                    <a:pt x="2964" y="5642"/>
                  </a:lnTo>
                  <a:lnTo>
                    <a:pt x="6284" y="5642"/>
                  </a:lnTo>
                  <a:lnTo>
                    <a:pt x="6983" y="6391"/>
                  </a:lnTo>
                  <a:lnTo>
                    <a:pt x="6414" y="6908"/>
                  </a:lnTo>
                  <a:close/>
                  <a:moveTo>
                    <a:pt x="2567" y="1536"/>
                  </a:moveTo>
                  <a:lnTo>
                    <a:pt x="1868" y="787"/>
                  </a:lnTo>
                  <a:lnTo>
                    <a:pt x="2682" y="0"/>
                  </a:lnTo>
                  <a:lnTo>
                    <a:pt x="6597" y="0"/>
                  </a:lnTo>
                  <a:cubicBezTo>
                    <a:pt x="6980" y="0"/>
                    <a:pt x="7161" y="96"/>
                    <a:pt x="7375" y="345"/>
                  </a:cubicBezTo>
                  <a:lnTo>
                    <a:pt x="7632" y="653"/>
                  </a:lnTo>
                  <a:lnTo>
                    <a:pt x="6654" y="1536"/>
                  </a:lnTo>
                  <a:lnTo>
                    <a:pt x="2567" y="1536"/>
                  </a:lnTo>
                  <a:close/>
                  <a:moveTo>
                    <a:pt x="6849" y="1785"/>
                  </a:moveTo>
                  <a:lnTo>
                    <a:pt x="7846" y="902"/>
                  </a:lnTo>
                  <a:lnTo>
                    <a:pt x="8186" y="1286"/>
                  </a:lnTo>
                  <a:cubicBezTo>
                    <a:pt x="8228" y="1324"/>
                    <a:pt x="8275" y="1420"/>
                    <a:pt x="8325" y="1554"/>
                  </a:cubicBezTo>
                  <a:cubicBezTo>
                    <a:pt x="8349" y="1612"/>
                    <a:pt x="8355" y="1670"/>
                    <a:pt x="8359" y="1727"/>
                  </a:cubicBezTo>
                  <a:cubicBezTo>
                    <a:pt x="8366" y="1804"/>
                    <a:pt x="8359" y="1938"/>
                    <a:pt x="8355" y="2111"/>
                  </a:cubicBezTo>
                  <a:lnTo>
                    <a:pt x="8085" y="4951"/>
                  </a:lnTo>
                  <a:cubicBezTo>
                    <a:pt x="8057" y="5297"/>
                    <a:pt x="7993" y="5431"/>
                    <a:pt x="7746" y="5680"/>
                  </a:cubicBezTo>
                  <a:lnTo>
                    <a:pt x="7214" y="6179"/>
                  </a:lnTo>
                  <a:lnTo>
                    <a:pt x="6517" y="5450"/>
                  </a:lnTo>
                  <a:lnTo>
                    <a:pt x="6849" y="1785"/>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6" name="组合 5">
            <a:extLst>
              <a:ext uri="{FF2B5EF4-FFF2-40B4-BE49-F238E27FC236}">
                <a16:creationId xmlns:a16="http://schemas.microsoft.com/office/drawing/2014/main" id="{4AE213D4-3538-4F67-9A40-44DD5480D737}"/>
              </a:ext>
            </a:extLst>
          </p:cNvPr>
          <p:cNvGrpSpPr/>
          <p:nvPr/>
        </p:nvGrpSpPr>
        <p:grpSpPr>
          <a:xfrm>
            <a:off x="8945956" y="3913767"/>
            <a:ext cx="2243871" cy="791427"/>
            <a:chOff x="8430140" y="3960659"/>
            <a:chExt cx="2243871" cy="791427"/>
          </a:xfrm>
        </p:grpSpPr>
        <p:sp>
          <p:nvSpPr>
            <p:cNvPr id="22" name="矩形 21"/>
            <p:cNvSpPr/>
            <p:nvPr/>
          </p:nvSpPr>
          <p:spPr>
            <a:xfrm rot="1400643">
              <a:off x="9144075" y="4242764"/>
              <a:ext cx="1529936" cy="50932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Shape 1265"/>
            <p:cNvSpPr/>
            <p:nvPr/>
          </p:nvSpPr>
          <p:spPr>
            <a:xfrm rot="10800000" flipH="1">
              <a:off x="8430140" y="4130839"/>
              <a:ext cx="271780" cy="403860"/>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33" name="Shape 1266"/>
            <p:cNvSpPr/>
            <p:nvPr/>
          </p:nvSpPr>
          <p:spPr>
            <a:xfrm rot="10800000" flipH="1">
              <a:off x="8724145" y="3960659"/>
              <a:ext cx="811530" cy="553085"/>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58" name="Shape 1293"/>
            <p:cNvSpPr>
              <a:spLocks noChangeAspect="1"/>
            </p:cNvSpPr>
            <p:nvPr/>
          </p:nvSpPr>
          <p:spPr>
            <a:xfrm>
              <a:off x="8707481" y="4632612"/>
              <a:ext cx="1091526" cy="30815"/>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lIns="25919" tIns="25919" rIns="25919" bIns="25919"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47" name="iconfont-1108-834283">
              <a:extLst>
                <a:ext uri="{FF2B5EF4-FFF2-40B4-BE49-F238E27FC236}">
                  <a16:creationId xmlns:a16="http://schemas.microsoft.com/office/drawing/2014/main" id="{137F82B0-3723-4AFC-9462-3F6C061C432D}"/>
                </a:ext>
              </a:extLst>
            </p:cNvPr>
            <p:cNvSpPr/>
            <p:nvPr/>
          </p:nvSpPr>
          <p:spPr>
            <a:xfrm>
              <a:off x="9007776" y="4045889"/>
              <a:ext cx="217185" cy="367559"/>
            </a:xfrm>
            <a:custGeom>
              <a:avLst/>
              <a:gdLst>
                <a:gd name="T0" fmla="*/ 4959 w 7564"/>
                <a:gd name="T1" fmla="*/ 11264 h 12800"/>
                <a:gd name="T2" fmla="*/ 5746 w 7564"/>
                <a:gd name="T3" fmla="*/ 12147 h 12800"/>
                <a:gd name="T4" fmla="*/ 5338 w 7564"/>
                <a:gd name="T5" fmla="*/ 12531 h 12800"/>
                <a:gd name="T6" fmla="*/ 4441 w 7564"/>
                <a:gd name="T7" fmla="*/ 12800 h 12800"/>
                <a:gd name="T8" fmla="*/ 699 w 7564"/>
                <a:gd name="T9" fmla="*/ 12800 h 12800"/>
                <a:gd name="T10" fmla="*/ 0 w 7564"/>
                <a:gd name="T11" fmla="*/ 12052 h 12800"/>
                <a:gd name="T12" fmla="*/ 967 w 7564"/>
                <a:gd name="T13" fmla="*/ 11264 h 12800"/>
                <a:gd name="T14" fmla="*/ 4959 w 7564"/>
                <a:gd name="T15" fmla="*/ 11264 h 12800"/>
                <a:gd name="T16" fmla="*/ 5446 w 7564"/>
                <a:gd name="T17" fmla="*/ 5642 h 12800"/>
                <a:gd name="T18" fmla="*/ 6183 w 7564"/>
                <a:gd name="T19" fmla="*/ 6391 h 12800"/>
                <a:gd name="T20" fmla="*/ 5311 w 7564"/>
                <a:gd name="T21" fmla="*/ 7177 h 12800"/>
                <a:gd name="T22" fmla="*/ 1339 w 7564"/>
                <a:gd name="T23" fmla="*/ 7177 h 12800"/>
                <a:gd name="T24" fmla="*/ 579 w 7564"/>
                <a:gd name="T25" fmla="*/ 6390 h 12800"/>
                <a:gd name="T26" fmla="*/ 1473 w 7564"/>
                <a:gd name="T27" fmla="*/ 5641 h 12800"/>
                <a:gd name="T28" fmla="*/ 5446 w 7564"/>
                <a:gd name="T29" fmla="*/ 5641 h 12800"/>
                <a:gd name="T30" fmla="*/ 5446 w 7564"/>
                <a:gd name="T31" fmla="*/ 5642 h 12800"/>
                <a:gd name="T32" fmla="*/ 1824 w 7564"/>
                <a:gd name="T33" fmla="*/ 1536 h 12800"/>
                <a:gd name="T34" fmla="*/ 1106 w 7564"/>
                <a:gd name="T35" fmla="*/ 787 h 12800"/>
                <a:gd name="T36" fmla="*/ 1958 w 7564"/>
                <a:gd name="T37" fmla="*/ 0 h 12800"/>
                <a:gd name="T38" fmla="*/ 5739 w 7564"/>
                <a:gd name="T39" fmla="*/ 0 h 12800"/>
                <a:gd name="T40" fmla="*/ 6067 w 7564"/>
                <a:gd name="T41" fmla="*/ 19 h 12800"/>
                <a:gd name="T42" fmla="*/ 6577 w 7564"/>
                <a:gd name="T43" fmla="*/ 365 h 12800"/>
                <a:gd name="T44" fmla="*/ 6834 w 7564"/>
                <a:gd name="T45" fmla="*/ 672 h 12800"/>
                <a:gd name="T46" fmla="*/ 5816 w 7564"/>
                <a:gd name="T47" fmla="*/ 1536 h 12800"/>
                <a:gd name="T48" fmla="*/ 1824 w 7564"/>
                <a:gd name="T49" fmla="*/ 1536 h 12800"/>
                <a:gd name="T50" fmla="*/ 5542 w 7564"/>
                <a:gd name="T51" fmla="*/ 7407 h 12800"/>
                <a:gd name="T52" fmla="*/ 6412 w 7564"/>
                <a:gd name="T53" fmla="*/ 6601 h 12800"/>
                <a:gd name="T54" fmla="*/ 6750 w 7564"/>
                <a:gd name="T55" fmla="*/ 6946 h 12800"/>
                <a:gd name="T56" fmla="*/ 7031 w 7564"/>
                <a:gd name="T57" fmla="*/ 7522 h 12800"/>
                <a:gd name="T58" fmla="*/ 7036 w 7564"/>
                <a:gd name="T59" fmla="*/ 7810 h 12800"/>
                <a:gd name="T60" fmla="*/ 6761 w 7564"/>
                <a:gd name="T61" fmla="*/ 10804 h 12800"/>
                <a:gd name="T62" fmla="*/ 6385 w 7564"/>
                <a:gd name="T63" fmla="*/ 11553 h 12800"/>
                <a:gd name="T64" fmla="*/ 5939 w 7564"/>
                <a:gd name="T65" fmla="*/ 11936 h 12800"/>
                <a:gd name="T66" fmla="*/ 5215 w 7564"/>
                <a:gd name="T67" fmla="*/ 11111 h 12800"/>
                <a:gd name="T68" fmla="*/ 5542 w 7564"/>
                <a:gd name="T69" fmla="*/ 7407 h 12800"/>
                <a:gd name="T70" fmla="*/ 6045 w 7564"/>
                <a:gd name="T71" fmla="*/ 1746 h 12800"/>
                <a:gd name="T72" fmla="*/ 7046 w 7564"/>
                <a:gd name="T73" fmla="*/ 902 h 12800"/>
                <a:gd name="T74" fmla="*/ 7299 w 7564"/>
                <a:gd name="T75" fmla="*/ 1170 h 12800"/>
                <a:gd name="T76" fmla="*/ 7558 w 7564"/>
                <a:gd name="T77" fmla="*/ 1708 h 12800"/>
                <a:gd name="T78" fmla="*/ 7538 w 7564"/>
                <a:gd name="T79" fmla="*/ 2149 h 12800"/>
                <a:gd name="T80" fmla="*/ 7283 w 7564"/>
                <a:gd name="T81" fmla="*/ 4932 h 12800"/>
                <a:gd name="T82" fmla="*/ 6981 w 7564"/>
                <a:gd name="T83" fmla="*/ 5642 h 12800"/>
                <a:gd name="T84" fmla="*/ 6414 w 7564"/>
                <a:gd name="T85" fmla="*/ 6179 h 12800"/>
                <a:gd name="T86" fmla="*/ 5697 w 7564"/>
                <a:gd name="T87" fmla="*/ 5449 h 12800"/>
                <a:gd name="T88" fmla="*/ 6045 w 7564"/>
                <a:gd name="T89" fmla="*/ 1746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64" h="12800">
                  <a:moveTo>
                    <a:pt x="4959" y="11264"/>
                  </a:moveTo>
                  <a:lnTo>
                    <a:pt x="5746" y="12147"/>
                  </a:lnTo>
                  <a:lnTo>
                    <a:pt x="5338" y="12531"/>
                  </a:lnTo>
                  <a:cubicBezTo>
                    <a:pt x="5125" y="12722"/>
                    <a:pt x="4882" y="12800"/>
                    <a:pt x="4441" y="12800"/>
                  </a:cubicBezTo>
                  <a:lnTo>
                    <a:pt x="699" y="12800"/>
                  </a:lnTo>
                  <a:lnTo>
                    <a:pt x="0" y="12052"/>
                  </a:lnTo>
                  <a:lnTo>
                    <a:pt x="967" y="11264"/>
                  </a:lnTo>
                  <a:lnTo>
                    <a:pt x="4959" y="11264"/>
                  </a:lnTo>
                  <a:close/>
                  <a:moveTo>
                    <a:pt x="5446" y="5642"/>
                  </a:moveTo>
                  <a:lnTo>
                    <a:pt x="6183" y="6391"/>
                  </a:lnTo>
                  <a:lnTo>
                    <a:pt x="5311" y="7177"/>
                  </a:lnTo>
                  <a:lnTo>
                    <a:pt x="1339" y="7177"/>
                  </a:lnTo>
                  <a:lnTo>
                    <a:pt x="579" y="6390"/>
                  </a:lnTo>
                  <a:lnTo>
                    <a:pt x="1473" y="5641"/>
                  </a:lnTo>
                  <a:lnTo>
                    <a:pt x="5446" y="5641"/>
                  </a:lnTo>
                  <a:lnTo>
                    <a:pt x="5446" y="5642"/>
                  </a:lnTo>
                  <a:close/>
                  <a:moveTo>
                    <a:pt x="1824" y="1536"/>
                  </a:moveTo>
                  <a:lnTo>
                    <a:pt x="1106" y="787"/>
                  </a:lnTo>
                  <a:lnTo>
                    <a:pt x="1958" y="0"/>
                  </a:lnTo>
                  <a:lnTo>
                    <a:pt x="5739" y="0"/>
                  </a:lnTo>
                  <a:cubicBezTo>
                    <a:pt x="5912" y="0"/>
                    <a:pt x="6028" y="19"/>
                    <a:pt x="6067" y="19"/>
                  </a:cubicBezTo>
                  <a:cubicBezTo>
                    <a:pt x="6203" y="38"/>
                    <a:pt x="6407" y="172"/>
                    <a:pt x="6577" y="365"/>
                  </a:cubicBezTo>
                  <a:lnTo>
                    <a:pt x="6834" y="672"/>
                  </a:lnTo>
                  <a:lnTo>
                    <a:pt x="5816" y="1536"/>
                  </a:lnTo>
                  <a:lnTo>
                    <a:pt x="1824" y="1536"/>
                  </a:lnTo>
                  <a:close/>
                  <a:moveTo>
                    <a:pt x="5542" y="7407"/>
                  </a:moveTo>
                  <a:lnTo>
                    <a:pt x="6412" y="6601"/>
                  </a:lnTo>
                  <a:lnTo>
                    <a:pt x="6750" y="6946"/>
                  </a:lnTo>
                  <a:cubicBezTo>
                    <a:pt x="6941" y="7157"/>
                    <a:pt x="7012" y="7311"/>
                    <a:pt x="7031" y="7522"/>
                  </a:cubicBezTo>
                  <a:cubicBezTo>
                    <a:pt x="7039" y="7618"/>
                    <a:pt x="7048" y="7714"/>
                    <a:pt x="7036" y="7810"/>
                  </a:cubicBezTo>
                  <a:lnTo>
                    <a:pt x="6761" y="10804"/>
                  </a:lnTo>
                  <a:cubicBezTo>
                    <a:pt x="6734" y="11149"/>
                    <a:pt x="6652" y="11303"/>
                    <a:pt x="6385" y="11553"/>
                  </a:cubicBezTo>
                  <a:lnTo>
                    <a:pt x="5939" y="11936"/>
                  </a:lnTo>
                  <a:lnTo>
                    <a:pt x="5215" y="11111"/>
                  </a:lnTo>
                  <a:lnTo>
                    <a:pt x="5542" y="7407"/>
                  </a:lnTo>
                  <a:close/>
                  <a:moveTo>
                    <a:pt x="6045" y="1746"/>
                  </a:moveTo>
                  <a:lnTo>
                    <a:pt x="7046" y="902"/>
                  </a:lnTo>
                  <a:lnTo>
                    <a:pt x="7299" y="1170"/>
                  </a:lnTo>
                  <a:cubicBezTo>
                    <a:pt x="7449" y="1343"/>
                    <a:pt x="7541" y="1516"/>
                    <a:pt x="7558" y="1708"/>
                  </a:cubicBezTo>
                  <a:cubicBezTo>
                    <a:pt x="7564" y="1785"/>
                    <a:pt x="7557" y="1919"/>
                    <a:pt x="7538" y="2149"/>
                  </a:cubicBezTo>
                  <a:lnTo>
                    <a:pt x="7283" y="4932"/>
                  </a:lnTo>
                  <a:cubicBezTo>
                    <a:pt x="7258" y="5296"/>
                    <a:pt x="7192" y="5431"/>
                    <a:pt x="6981" y="5642"/>
                  </a:cubicBezTo>
                  <a:lnTo>
                    <a:pt x="6414" y="6179"/>
                  </a:lnTo>
                  <a:lnTo>
                    <a:pt x="5697" y="5449"/>
                  </a:lnTo>
                  <a:lnTo>
                    <a:pt x="6045" y="1746"/>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56" name="文本框 67">
            <a:extLst>
              <a:ext uri="{FF2B5EF4-FFF2-40B4-BE49-F238E27FC236}">
                <a16:creationId xmlns:a16="http://schemas.microsoft.com/office/drawing/2014/main" id="{5FEC8A77-5E4A-49E0-9A16-10B48B6C06A2}"/>
              </a:ext>
            </a:extLst>
          </p:cNvPr>
          <p:cNvSpPr>
            <a:spLocks noChangeArrowheads="1"/>
          </p:cNvSpPr>
          <p:nvPr/>
        </p:nvSpPr>
        <p:spPr bwMode="auto">
          <a:xfrm>
            <a:off x="700838" y="992433"/>
            <a:ext cx="3468553"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需求评审的基础概念</a:t>
            </a:r>
          </a:p>
        </p:txBody>
      </p:sp>
    </p:spTree>
    <p:custDataLst>
      <p:tags r:id="rId1"/>
    </p:custDataLst>
    <p:extLst>
      <p:ext uri="{BB962C8B-B14F-4D97-AF65-F5344CB8AC3E}">
        <p14:creationId xmlns:p14="http://schemas.microsoft.com/office/powerpoint/2010/main" val="59950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p:tgtEl>
                                          <p:spTgt spid="56"/>
                                        </p:tgtEl>
                                        <p:attrNameLst>
                                          <p:attrName>ppt_x</p:attrName>
                                        </p:attrNameLst>
                                      </p:cBhvr>
                                      <p:tavLst>
                                        <p:tav tm="0">
                                          <p:val>
                                            <p:strVal val="#ppt_x+#ppt_w*1.125000"/>
                                          </p:val>
                                        </p:tav>
                                        <p:tav tm="100000">
                                          <p:val>
                                            <p:strVal val="#ppt_x"/>
                                          </p:val>
                                        </p:tav>
                                      </p:tavLst>
                                    </p:anim>
                                    <p:animEffect transition="in" filter="wipe(left)">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18" name="矩形 66"/>
          <p:cNvSpPr>
            <a:spLocks noChangeArrowheads="1"/>
          </p:cNvSpPr>
          <p:nvPr/>
        </p:nvSpPr>
        <p:spPr bwMode="auto">
          <a:xfrm>
            <a:off x="1510959" y="1195479"/>
            <a:ext cx="9170081"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200000"/>
              </a:lnSpc>
            </a:pPr>
            <a:r>
              <a:rPr lang="zh-CN" altLang="en-US" sz="2000" b="1" dirty="0">
                <a:solidFill>
                  <a:schemeClr val="tx1"/>
                </a:solidFill>
                <a:latin typeface="宋体" panose="02010600030101010101" pitchFamily="2" charset="-122"/>
                <a:ea typeface="宋体" panose="02010600030101010101" pitchFamily="2" charset="-122"/>
              </a:rPr>
              <a:t>正式评审则遵循预先定义好的一系列步骤过程。</a:t>
            </a:r>
          </a:p>
        </p:txBody>
      </p:sp>
      <p:sp>
        <p:nvSpPr>
          <p:cNvPr id="74" name="TextBox 53"/>
          <p:cNvSpPr txBox="1"/>
          <p:nvPr/>
        </p:nvSpPr>
        <p:spPr>
          <a:xfrm>
            <a:off x="807004" y="1985683"/>
            <a:ext cx="4565103" cy="1231106"/>
          </a:xfrm>
          <a:prstGeom prst="rect">
            <a:avLst/>
          </a:prstGeom>
          <a:noFill/>
        </p:spPr>
        <p:txBody>
          <a:bodyPr wrap="square" lIns="0" tIns="0" rIns="0" bIns="0" rtlCol="0">
            <a:spAutoFit/>
          </a:bodyPr>
          <a:lstStyle/>
          <a:p>
            <a:pPr algn="just">
              <a:buClrTx/>
              <a:buSzTx/>
              <a:buFontTx/>
            </a:pPr>
            <a:r>
              <a:rPr lang="zh-CN" altLang="en-US" sz="2000" dirty="0">
                <a:latin typeface="宋体" panose="02010600030101010101" pitchFamily="2" charset="-122"/>
                <a:ea typeface="宋体" panose="02010600030101010101" pitchFamily="2" charset="-122"/>
              </a:rPr>
              <a:t>对需求文档的审查是可利用的最高级软件质量技术。在审查需求文档或其它软件产品上花费一个小时，可节省十个小时的工作时间。</a:t>
            </a:r>
          </a:p>
        </p:txBody>
      </p:sp>
      <p:sp>
        <p:nvSpPr>
          <p:cNvPr id="78" name="TextBox 57"/>
          <p:cNvSpPr txBox="1"/>
          <p:nvPr/>
        </p:nvSpPr>
        <p:spPr>
          <a:xfrm>
            <a:off x="7510103" y="1929091"/>
            <a:ext cx="3699773" cy="1231106"/>
          </a:xfrm>
          <a:prstGeom prst="rect">
            <a:avLst/>
          </a:prstGeom>
          <a:noFill/>
        </p:spPr>
        <p:txBody>
          <a:bodyPr wrap="square" lIns="0" tIns="0" rIns="0" bIns="0" rtlCol="0">
            <a:spAutoFit/>
          </a:bodyPr>
          <a:lstStyle/>
          <a:p>
            <a:r>
              <a:rPr lang="zh-CN" altLang="en-US" sz="2000" dirty="0">
                <a:latin typeface="宋体" panose="02010600030101010101" pitchFamily="2" charset="-122"/>
                <a:ea typeface="宋体" panose="02010600030101010101" pitchFamily="2" charset="-122"/>
              </a:rPr>
              <a:t>虽然</a:t>
            </a:r>
            <a:r>
              <a:rPr lang="zh-CN" altLang="en-US" sz="2000" dirty="0">
                <a:solidFill>
                  <a:srgbClr val="C00000"/>
                </a:solidFill>
                <a:latin typeface="宋体" panose="02010600030101010101" pitchFamily="2" charset="-122"/>
                <a:ea typeface="宋体" panose="02010600030101010101" pitchFamily="2" charset="-122"/>
              </a:rPr>
              <a:t>对大型的需求文档进行详细审查很无聊并且也很费时</a:t>
            </a:r>
            <a:r>
              <a:rPr lang="zh-CN" altLang="en-US" sz="2000" dirty="0">
                <a:latin typeface="宋体" panose="02010600030101010101" pitchFamily="2" charset="-122"/>
                <a:ea typeface="宋体" panose="02010600030101010101" pitchFamily="2" charset="-122"/>
              </a:rPr>
              <a:t>，但是采用需求审查的人都一致认为他们所花的每一分钟都是值得的。</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dirty="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25</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5" name="组合 4">
            <a:extLst>
              <a:ext uri="{FF2B5EF4-FFF2-40B4-BE49-F238E27FC236}">
                <a16:creationId xmlns:a16="http://schemas.microsoft.com/office/drawing/2014/main" id="{754DFB75-07EF-4CEA-8A70-10658BA41834}"/>
              </a:ext>
            </a:extLst>
          </p:cNvPr>
          <p:cNvGrpSpPr/>
          <p:nvPr/>
        </p:nvGrpSpPr>
        <p:grpSpPr>
          <a:xfrm>
            <a:off x="2438364" y="3370579"/>
            <a:ext cx="2205243" cy="986592"/>
            <a:chOff x="6560820" y="3237893"/>
            <a:chExt cx="2205243" cy="986592"/>
          </a:xfrm>
        </p:grpSpPr>
        <p:sp>
          <p:nvSpPr>
            <p:cNvPr id="21" name="矩形 20"/>
            <p:cNvSpPr/>
            <p:nvPr/>
          </p:nvSpPr>
          <p:spPr>
            <a:xfrm rot="1400643">
              <a:off x="7236127" y="3715163"/>
              <a:ext cx="1529936" cy="50932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Shape 1270"/>
            <p:cNvSpPr/>
            <p:nvPr/>
          </p:nvSpPr>
          <p:spPr>
            <a:xfrm>
              <a:off x="6560820" y="3358747"/>
              <a:ext cx="271780" cy="403860"/>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36" name="Shape 1271"/>
            <p:cNvSpPr/>
            <p:nvPr/>
          </p:nvSpPr>
          <p:spPr>
            <a:xfrm>
              <a:off x="6854825" y="3380337"/>
              <a:ext cx="811530" cy="553085"/>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59" name="Shape 1297"/>
            <p:cNvSpPr>
              <a:spLocks noChangeAspect="1"/>
            </p:cNvSpPr>
            <p:nvPr/>
          </p:nvSpPr>
          <p:spPr>
            <a:xfrm>
              <a:off x="6563737" y="3237893"/>
              <a:ext cx="1091526" cy="30815"/>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lIns="25919" tIns="25919" rIns="25919" bIns="25919"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49" name="iconfont-1108-834281">
              <a:extLst>
                <a:ext uri="{FF2B5EF4-FFF2-40B4-BE49-F238E27FC236}">
                  <a16:creationId xmlns:a16="http://schemas.microsoft.com/office/drawing/2014/main" id="{406BDFA8-76F5-4E29-A1D0-FC544991CFAF}"/>
                </a:ext>
              </a:extLst>
            </p:cNvPr>
            <p:cNvSpPr/>
            <p:nvPr/>
          </p:nvSpPr>
          <p:spPr>
            <a:xfrm>
              <a:off x="7102222" y="3457988"/>
              <a:ext cx="219581" cy="367263"/>
            </a:xfrm>
            <a:custGeom>
              <a:avLst/>
              <a:gdLst>
                <a:gd name="T0" fmla="*/ 1474 w 7654"/>
                <a:gd name="T1" fmla="*/ 5477 h 12800"/>
                <a:gd name="T2" fmla="*/ 675 w 7654"/>
                <a:gd name="T3" fmla="*/ 6230 h 12800"/>
                <a:gd name="T4" fmla="*/ 321 w 7654"/>
                <a:gd name="T5" fmla="*/ 5854 h 12800"/>
                <a:gd name="T6" fmla="*/ 6 w 7654"/>
                <a:gd name="T7" fmla="*/ 5270 h 12800"/>
                <a:gd name="T8" fmla="*/ 9 w 7654"/>
                <a:gd name="T9" fmla="*/ 4875 h 12800"/>
                <a:gd name="T10" fmla="*/ 387 w 7654"/>
                <a:gd name="T11" fmla="*/ 790 h 12800"/>
                <a:gd name="T12" fmla="*/ 1221 w 7654"/>
                <a:gd name="T13" fmla="*/ 0 h 12800"/>
                <a:gd name="T14" fmla="*/ 1893 w 7654"/>
                <a:gd name="T15" fmla="*/ 790 h 12800"/>
                <a:gd name="T16" fmla="*/ 1474 w 7654"/>
                <a:gd name="T17" fmla="*/ 5477 h 12800"/>
                <a:gd name="T18" fmla="*/ 5517 w 7654"/>
                <a:gd name="T19" fmla="*/ 5646 h 12800"/>
                <a:gd name="T20" fmla="*/ 6206 w 7654"/>
                <a:gd name="T21" fmla="*/ 6418 h 12800"/>
                <a:gd name="T22" fmla="*/ 5291 w 7654"/>
                <a:gd name="T23" fmla="*/ 7153 h 12800"/>
                <a:gd name="T24" fmla="*/ 2186 w 7654"/>
                <a:gd name="T25" fmla="*/ 7153 h 12800"/>
                <a:gd name="T26" fmla="*/ 1845 w 7654"/>
                <a:gd name="T27" fmla="*/ 7134 h 12800"/>
                <a:gd name="T28" fmla="*/ 1358 w 7654"/>
                <a:gd name="T29" fmla="*/ 6946 h 12800"/>
                <a:gd name="T30" fmla="*/ 881 w 7654"/>
                <a:gd name="T31" fmla="*/ 6438 h 12800"/>
                <a:gd name="T32" fmla="*/ 1734 w 7654"/>
                <a:gd name="T33" fmla="*/ 5647 h 12800"/>
                <a:gd name="T34" fmla="*/ 5517 w 7654"/>
                <a:gd name="T35" fmla="*/ 5647 h 12800"/>
                <a:gd name="T36" fmla="*/ 5517 w 7654"/>
                <a:gd name="T37" fmla="*/ 5646 h 12800"/>
                <a:gd name="T38" fmla="*/ 6661 w 7654"/>
                <a:gd name="T39" fmla="*/ 12047 h 12800"/>
                <a:gd name="T40" fmla="*/ 5842 w 7654"/>
                <a:gd name="T41" fmla="*/ 12800 h 12800"/>
                <a:gd name="T42" fmla="*/ 5155 w 7654"/>
                <a:gd name="T43" fmla="*/ 12047 h 12800"/>
                <a:gd name="T44" fmla="*/ 5574 w 7654"/>
                <a:gd name="T45" fmla="*/ 7378 h 12800"/>
                <a:gd name="T46" fmla="*/ 6378 w 7654"/>
                <a:gd name="T47" fmla="*/ 6663 h 12800"/>
                <a:gd name="T48" fmla="*/ 7080 w 7654"/>
                <a:gd name="T49" fmla="*/ 7378 h 12800"/>
                <a:gd name="T50" fmla="*/ 6661 w 7654"/>
                <a:gd name="T51" fmla="*/ 12047 h 12800"/>
                <a:gd name="T52" fmla="*/ 7234 w 7654"/>
                <a:gd name="T53" fmla="*/ 5477 h 12800"/>
                <a:gd name="T54" fmla="*/ 6415 w 7654"/>
                <a:gd name="T55" fmla="*/ 6230 h 12800"/>
                <a:gd name="T56" fmla="*/ 5746 w 7654"/>
                <a:gd name="T57" fmla="*/ 5458 h 12800"/>
                <a:gd name="T58" fmla="*/ 6148 w 7654"/>
                <a:gd name="T59" fmla="*/ 809 h 12800"/>
                <a:gd name="T60" fmla="*/ 6981 w 7654"/>
                <a:gd name="T61" fmla="*/ 0 h 12800"/>
                <a:gd name="T62" fmla="*/ 7654 w 7654"/>
                <a:gd name="T63" fmla="*/ 809 h 12800"/>
                <a:gd name="T64" fmla="*/ 7234 w 7654"/>
                <a:gd name="T65" fmla="*/ 5477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54" h="12800">
                  <a:moveTo>
                    <a:pt x="1474" y="5477"/>
                  </a:moveTo>
                  <a:lnTo>
                    <a:pt x="675" y="6230"/>
                  </a:lnTo>
                  <a:lnTo>
                    <a:pt x="321" y="5854"/>
                  </a:lnTo>
                  <a:cubicBezTo>
                    <a:pt x="135" y="5666"/>
                    <a:pt x="23" y="5458"/>
                    <a:pt x="6" y="5270"/>
                  </a:cubicBezTo>
                  <a:cubicBezTo>
                    <a:pt x="0" y="5196"/>
                    <a:pt x="7" y="5063"/>
                    <a:pt x="9" y="4875"/>
                  </a:cubicBezTo>
                  <a:lnTo>
                    <a:pt x="387" y="790"/>
                  </a:lnTo>
                  <a:lnTo>
                    <a:pt x="1221" y="0"/>
                  </a:lnTo>
                  <a:lnTo>
                    <a:pt x="1893" y="790"/>
                  </a:lnTo>
                  <a:lnTo>
                    <a:pt x="1474" y="5477"/>
                  </a:lnTo>
                  <a:close/>
                  <a:moveTo>
                    <a:pt x="5517" y="5646"/>
                  </a:moveTo>
                  <a:lnTo>
                    <a:pt x="6206" y="6418"/>
                  </a:lnTo>
                  <a:lnTo>
                    <a:pt x="5291" y="7153"/>
                  </a:lnTo>
                  <a:lnTo>
                    <a:pt x="2186" y="7153"/>
                  </a:lnTo>
                  <a:cubicBezTo>
                    <a:pt x="2016" y="7153"/>
                    <a:pt x="1903" y="7153"/>
                    <a:pt x="1845" y="7134"/>
                  </a:cubicBezTo>
                  <a:cubicBezTo>
                    <a:pt x="1676" y="7134"/>
                    <a:pt x="1461" y="7040"/>
                    <a:pt x="1358" y="6946"/>
                  </a:cubicBezTo>
                  <a:lnTo>
                    <a:pt x="881" y="6438"/>
                  </a:lnTo>
                  <a:lnTo>
                    <a:pt x="1734" y="5647"/>
                  </a:lnTo>
                  <a:lnTo>
                    <a:pt x="5517" y="5647"/>
                  </a:lnTo>
                  <a:lnTo>
                    <a:pt x="5517" y="5646"/>
                  </a:lnTo>
                  <a:close/>
                  <a:moveTo>
                    <a:pt x="6661" y="12047"/>
                  </a:moveTo>
                  <a:lnTo>
                    <a:pt x="5842" y="12800"/>
                  </a:lnTo>
                  <a:lnTo>
                    <a:pt x="5155" y="12047"/>
                  </a:lnTo>
                  <a:lnTo>
                    <a:pt x="5574" y="7378"/>
                  </a:lnTo>
                  <a:lnTo>
                    <a:pt x="6378" y="6663"/>
                  </a:lnTo>
                  <a:lnTo>
                    <a:pt x="7080" y="7378"/>
                  </a:lnTo>
                  <a:lnTo>
                    <a:pt x="6661" y="12047"/>
                  </a:lnTo>
                  <a:close/>
                  <a:moveTo>
                    <a:pt x="7234" y="5477"/>
                  </a:moveTo>
                  <a:lnTo>
                    <a:pt x="6415" y="6230"/>
                  </a:lnTo>
                  <a:lnTo>
                    <a:pt x="5746" y="5458"/>
                  </a:lnTo>
                  <a:lnTo>
                    <a:pt x="6148" y="809"/>
                  </a:lnTo>
                  <a:lnTo>
                    <a:pt x="6981" y="0"/>
                  </a:lnTo>
                  <a:lnTo>
                    <a:pt x="7654" y="809"/>
                  </a:lnTo>
                  <a:lnTo>
                    <a:pt x="7234" y="5477"/>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6" name="组合 5">
            <a:extLst>
              <a:ext uri="{FF2B5EF4-FFF2-40B4-BE49-F238E27FC236}">
                <a16:creationId xmlns:a16="http://schemas.microsoft.com/office/drawing/2014/main" id="{EEA6FA9B-76CE-4137-840F-CBB739304B51}"/>
              </a:ext>
            </a:extLst>
          </p:cNvPr>
          <p:cNvGrpSpPr/>
          <p:nvPr/>
        </p:nvGrpSpPr>
        <p:grpSpPr>
          <a:xfrm>
            <a:off x="4250466" y="3957937"/>
            <a:ext cx="3691066" cy="1871272"/>
            <a:chOff x="7109197" y="3825472"/>
            <a:chExt cx="3691066" cy="1871272"/>
          </a:xfrm>
        </p:grpSpPr>
        <p:sp>
          <p:nvSpPr>
            <p:cNvPr id="20" name="矩形 19"/>
            <p:cNvSpPr/>
            <p:nvPr/>
          </p:nvSpPr>
          <p:spPr>
            <a:xfrm rot="1400643">
              <a:off x="8849177" y="4107577"/>
              <a:ext cx="1529936" cy="50932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Shape 1275"/>
            <p:cNvSpPr/>
            <p:nvPr/>
          </p:nvSpPr>
          <p:spPr>
            <a:xfrm rot="10800000" flipH="1">
              <a:off x="8131175" y="3995652"/>
              <a:ext cx="271780" cy="403860"/>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39" name="Shape 1276"/>
            <p:cNvSpPr/>
            <p:nvPr/>
          </p:nvSpPr>
          <p:spPr>
            <a:xfrm rot="10800000" flipH="1">
              <a:off x="8425180" y="3825472"/>
              <a:ext cx="811530" cy="553085"/>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60" name="Shape 1301"/>
            <p:cNvSpPr>
              <a:spLocks noChangeAspect="1"/>
            </p:cNvSpPr>
            <p:nvPr/>
          </p:nvSpPr>
          <p:spPr>
            <a:xfrm>
              <a:off x="8409835" y="4497425"/>
              <a:ext cx="1091526" cy="30815"/>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lIns="25919" tIns="25919" rIns="25919" bIns="25919"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76" name="TextBox 55"/>
            <p:cNvSpPr txBox="1"/>
            <p:nvPr/>
          </p:nvSpPr>
          <p:spPr>
            <a:xfrm>
              <a:off x="7109197" y="4773414"/>
              <a:ext cx="3691066" cy="923330"/>
            </a:xfrm>
            <a:prstGeom prst="rect">
              <a:avLst/>
            </a:prstGeom>
            <a:noFill/>
          </p:spPr>
          <p:txBody>
            <a:bodyPr wrap="square" lIns="0" tIns="0" rIns="0" bIns="0" rtlCol="0">
              <a:spAutoFit/>
            </a:bodyPr>
            <a:lstStyle/>
            <a:p>
              <a:r>
                <a:rPr lang="zh-CN" altLang="en-US" sz="2000" dirty="0">
                  <a:latin typeface="宋体" panose="02010600030101010101" pitchFamily="2" charset="-122"/>
                  <a:ea typeface="宋体" panose="02010600030101010101" pitchFamily="2" charset="-122"/>
                </a:rPr>
                <a:t>如果对</a:t>
              </a:r>
              <a:r>
                <a:rPr lang="zh-CN" altLang="en-US" sz="2000" dirty="0">
                  <a:solidFill>
                    <a:srgbClr val="C00000"/>
                  </a:solidFill>
                  <a:latin typeface="宋体" panose="02010600030101010101" pitchFamily="2" charset="-122"/>
                  <a:ea typeface="宋体" panose="02010600030101010101" pitchFamily="2" charset="-122"/>
                </a:rPr>
                <a:t>提高软件的质量持有认真的态度</a:t>
              </a:r>
              <a:r>
                <a:rPr lang="zh-CN" altLang="en-US" sz="2000" dirty="0">
                  <a:latin typeface="宋体" panose="02010600030101010101" pitchFamily="2" charset="-122"/>
                  <a:ea typeface="宋体" panose="02010600030101010101" pitchFamily="2" charset="-122"/>
                </a:rPr>
                <a:t>，那么</a:t>
              </a:r>
              <a:r>
                <a:rPr lang="zh-CN" altLang="en-US" sz="2000" dirty="0">
                  <a:solidFill>
                    <a:srgbClr val="C00000"/>
                  </a:solidFill>
                  <a:latin typeface="宋体" panose="02010600030101010101" pitchFamily="2" charset="-122"/>
                  <a:ea typeface="宋体" panose="02010600030101010101" pitchFamily="2" charset="-122"/>
                </a:rPr>
                <a:t>就需要审查所编写需求文档的每一行。</a:t>
              </a:r>
            </a:p>
          </p:txBody>
        </p:sp>
        <p:sp>
          <p:nvSpPr>
            <p:cNvPr id="50" name="iconfont-1108-834285">
              <a:extLst>
                <a:ext uri="{FF2B5EF4-FFF2-40B4-BE49-F238E27FC236}">
                  <a16:creationId xmlns:a16="http://schemas.microsoft.com/office/drawing/2014/main" id="{4938DD9D-E996-4B3F-8480-CB42E1D546B2}"/>
                </a:ext>
              </a:extLst>
            </p:cNvPr>
            <p:cNvSpPr/>
            <p:nvPr/>
          </p:nvSpPr>
          <p:spPr>
            <a:xfrm>
              <a:off x="8744383" y="3904104"/>
              <a:ext cx="210347" cy="375096"/>
            </a:xfrm>
            <a:custGeom>
              <a:avLst/>
              <a:gdLst>
                <a:gd name="T0" fmla="*/ 1497 w 7177"/>
                <a:gd name="T1" fmla="*/ 5449 h 12800"/>
                <a:gd name="T2" fmla="*/ 677 w 7177"/>
                <a:gd name="T3" fmla="*/ 6179 h 12800"/>
                <a:gd name="T4" fmla="*/ 316 w 7177"/>
                <a:gd name="T5" fmla="*/ 5776 h 12800"/>
                <a:gd name="T6" fmla="*/ 15 w 7177"/>
                <a:gd name="T7" fmla="*/ 5182 h 12800"/>
                <a:gd name="T8" fmla="*/ 9 w 7177"/>
                <a:gd name="T9" fmla="*/ 4893 h 12800"/>
                <a:gd name="T10" fmla="*/ 426 w 7177"/>
                <a:gd name="T11" fmla="*/ 230 h 12800"/>
                <a:gd name="T12" fmla="*/ 1823 w 7177"/>
                <a:gd name="T13" fmla="*/ 1727 h 12800"/>
                <a:gd name="T14" fmla="*/ 1497 w 7177"/>
                <a:gd name="T15" fmla="*/ 5449 h 12800"/>
                <a:gd name="T16" fmla="*/ 5037 w 7177"/>
                <a:gd name="T17" fmla="*/ 11264 h 12800"/>
                <a:gd name="T18" fmla="*/ 5844 w 7177"/>
                <a:gd name="T19" fmla="*/ 12147 h 12800"/>
                <a:gd name="T20" fmla="*/ 5453 w 7177"/>
                <a:gd name="T21" fmla="*/ 12512 h 12800"/>
                <a:gd name="T22" fmla="*/ 4576 w 7177"/>
                <a:gd name="T23" fmla="*/ 12800 h 12800"/>
                <a:gd name="T24" fmla="*/ 854 w 7177"/>
                <a:gd name="T25" fmla="*/ 12800 h 12800"/>
                <a:gd name="T26" fmla="*/ 136 w 7177"/>
                <a:gd name="T27" fmla="*/ 12052 h 12800"/>
                <a:gd name="T28" fmla="*/ 988 w 7177"/>
                <a:gd name="T29" fmla="*/ 11264 h 12800"/>
                <a:gd name="T30" fmla="*/ 5037 w 7177"/>
                <a:gd name="T31" fmla="*/ 11264 h 12800"/>
                <a:gd name="T32" fmla="*/ 2132 w 7177"/>
                <a:gd name="T33" fmla="*/ 1536 h 12800"/>
                <a:gd name="T34" fmla="*/ 713 w 7177"/>
                <a:gd name="T35" fmla="*/ 0 h 12800"/>
                <a:gd name="T36" fmla="*/ 6335 w 7177"/>
                <a:gd name="T37" fmla="*/ 0 h 12800"/>
                <a:gd name="T38" fmla="*/ 7057 w 7177"/>
                <a:gd name="T39" fmla="*/ 806 h 12800"/>
                <a:gd name="T40" fmla="*/ 6201 w 7177"/>
                <a:gd name="T41" fmla="*/ 1536 h 12800"/>
                <a:gd name="T42" fmla="*/ 2132 w 7177"/>
                <a:gd name="T43" fmla="*/ 1536 h 12800"/>
                <a:gd name="T44" fmla="*/ 5121 w 7177"/>
                <a:gd name="T45" fmla="*/ 5642 h 12800"/>
                <a:gd name="T46" fmla="*/ 5981 w 7177"/>
                <a:gd name="T47" fmla="*/ 6045 h 12800"/>
                <a:gd name="T48" fmla="*/ 6320 w 7177"/>
                <a:gd name="T49" fmla="*/ 6410 h 12800"/>
                <a:gd name="T50" fmla="*/ 5409 w 7177"/>
                <a:gd name="T51" fmla="*/ 7177 h 12800"/>
                <a:gd name="T52" fmla="*/ 2300 w 7177"/>
                <a:gd name="T53" fmla="*/ 7177 h 12800"/>
                <a:gd name="T54" fmla="*/ 1249 w 7177"/>
                <a:gd name="T55" fmla="*/ 6793 h 12800"/>
                <a:gd name="T56" fmla="*/ 910 w 7177"/>
                <a:gd name="T57" fmla="*/ 6428 h 12800"/>
                <a:gd name="T58" fmla="*/ 1801 w 7177"/>
                <a:gd name="T59" fmla="*/ 5641 h 12800"/>
                <a:gd name="T60" fmla="*/ 5121 w 7177"/>
                <a:gd name="T61" fmla="*/ 5641 h 12800"/>
                <a:gd name="T62" fmla="*/ 5121 w 7177"/>
                <a:gd name="T63" fmla="*/ 5642 h 12800"/>
                <a:gd name="T64" fmla="*/ 5675 w 7177"/>
                <a:gd name="T65" fmla="*/ 7369 h 12800"/>
                <a:gd name="T66" fmla="*/ 6530 w 7177"/>
                <a:gd name="T67" fmla="*/ 6620 h 12800"/>
                <a:gd name="T68" fmla="*/ 6910 w 7177"/>
                <a:gd name="T69" fmla="*/ 7004 h 12800"/>
                <a:gd name="T70" fmla="*/ 7169 w 7177"/>
                <a:gd name="T71" fmla="*/ 7561 h 12800"/>
                <a:gd name="T72" fmla="*/ 7168 w 7177"/>
                <a:gd name="T73" fmla="*/ 7983 h 12800"/>
                <a:gd name="T74" fmla="*/ 6934 w 7177"/>
                <a:gd name="T75" fmla="*/ 10573 h 12800"/>
                <a:gd name="T76" fmla="*/ 6608 w 7177"/>
                <a:gd name="T77" fmla="*/ 11456 h 12800"/>
                <a:gd name="T78" fmla="*/ 6074 w 7177"/>
                <a:gd name="T79" fmla="*/ 11936 h 12800"/>
                <a:gd name="T80" fmla="*/ 5351 w 7177"/>
                <a:gd name="T81" fmla="*/ 11130 h 12800"/>
                <a:gd name="T82" fmla="*/ 5675 w 7177"/>
                <a:gd name="T83" fmla="*/ 736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77" h="12800">
                  <a:moveTo>
                    <a:pt x="1497" y="5449"/>
                  </a:moveTo>
                  <a:lnTo>
                    <a:pt x="677" y="6179"/>
                  </a:lnTo>
                  <a:lnTo>
                    <a:pt x="316" y="5776"/>
                  </a:lnTo>
                  <a:cubicBezTo>
                    <a:pt x="126" y="5584"/>
                    <a:pt x="33" y="5392"/>
                    <a:pt x="15" y="5182"/>
                  </a:cubicBezTo>
                  <a:cubicBezTo>
                    <a:pt x="8" y="5105"/>
                    <a:pt x="0" y="5009"/>
                    <a:pt x="9" y="4893"/>
                  </a:cubicBezTo>
                  <a:lnTo>
                    <a:pt x="426" y="230"/>
                  </a:lnTo>
                  <a:lnTo>
                    <a:pt x="1823" y="1727"/>
                  </a:lnTo>
                  <a:lnTo>
                    <a:pt x="1497" y="5449"/>
                  </a:lnTo>
                  <a:close/>
                  <a:moveTo>
                    <a:pt x="5037" y="11264"/>
                  </a:moveTo>
                  <a:lnTo>
                    <a:pt x="5844" y="12147"/>
                  </a:lnTo>
                  <a:lnTo>
                    <a:pt x="5453" y="12512"/>
                  </a:lnTo>
                  <a:cubicBezTo>
                    <a:pt x="5224" y="12742"/>
                    <a:pt x="5018" y="12800"/>
                    <a:pt x="4576" y="12800"/>
                  </a:cubicBezTo>
                  <a:lnTo>
                    <a:pt x="854" y="12800"/>
                  </a:lnTo>
                  <a:lnTo>
                    <a:pt x="136" y="12052"/>
                  </a:lnTo>
                  <a:lnTo>
                    <a:pt x="988" y="11264"/>
                  </a:lnTo>
                  <a:lnTo>
                    <a:pt x="5037" y="11264"/>
                  </a:lnTo>
                  <a:close/>
                  <a:moveTo>
                    <a:pt x="2132" y="1536"/>
                  </a:moveTo>
                  <a:lnTo>
                    <a:pt x="713" y="0"/>
                  </a:lnTo>
                  <a:lnTo>
                    <a:pt x="6335" y="0"/>
                  </a:lnTo>
                  <a:lnTo>
                    <a:pt x="7057" y="806"/>
                  </a:lnTo>
                  <a:lnTo>
                    <a:pt x="6201" y="1536"/>
                  </a:lnTo>
                  <a:lnTo>
                    <a:pt x="2132" y="1536"/>
                  </a:lnTo>
                  <a:close/>
                  <a:moveTo>
                    <a:pt x="5121" y="5642"/>
                  </a:moveTo>
                  <a:cubicBezTo>
                    <a:pt x="5582" y="5642"/>
                    <a:pt x="5643" y="5680"/>
                    <a:pt x="5981" y="6045"/>
                  </a:cubicBezTo>
                  <a:lnTo>
                    <a:pt x="6320" y="6410"/>
                  </a:lnTo>
                  <a:lnTo>
                    <a:pt x="5409" y="7177"/>
                  </a:lnTo>
                  <a:lnTo>
                    <a:pt x="2300" y="7177"/>
                  </a:lnTo>
                  <a:cubicBezTo>
                    <a:pt x="1705" y="7177"/>
                    <a:pt x="1566" y="7119"/>
                    <a:pt x="1249" y="6793"/>
                  </a:cubicBezTo>
                  <a:lnTo>
                    <a:pt x="910" y="6428"/>
                  </a:lnTo>
                  <a:lnTo>
                    <a:pt x="1801" y="5641"/>
                  </a:lnTo>
                  <a:lnTo>
                    <a:pt x="5121" y="5641"/>
                  </a:lnTo>
                  <a:lnTo>
                    <a:pt x="5121" y="5642"/>
                  </a:lnTo>
                  <a:close/>
                  <a:moveTo>
                    <a:pt x="5675" y="7369"/>
                  </a:moveTo>
                  <a:lnTo>
                    <a:pt x="6530" y="6620"/>
                  </a:lnTo>
                  <a:lnTo>
                    <a:pt x="6910" y="7004"/>
                  </a:lnTo>
                  <a:cubicBezTo>
                    <a:pt x="7057" y="7157"/>
                    <a:pt x="7154" y="7388"/>
                    <a:pt x="7169" y="7561"/>
                  </a:cubicBezTo>
                  <a:cubicBezTo>
                    <a:pt x="7177" y="7656"/>
                    <a:pt x="7172" y="7810"/>
                    <a:pt x="7168" y="7983"/>
                  </a:cubicBezTo>
                  <a:lnTo>
                    <a:pt x="6934" y="10573"/>
                  </a:lnTo>
                  <a:cubicBezTo>
                    <a:pt x="6897" y="11034"/>
                    <a:pt x="6786" y="11303"/>
                    <a:pt x="6608" y="11456"/>
                  </a:cubicBezTo>
                  <a:lnTo>
                    <a:pt x="6074" y="11936"/>
                  </a:lnTo>
                  <a:lnTo>
                    <a:pt x="5351" y="11130"/>
                  </a:lnTo>
                  <a:lnTo>
                    <a:pt x="5675" y="7369"/>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7" name="组合 6">
            <a:extLst>
              <a:ext uri="{FF2B5EF4-FFF2-40B4-BE49-F238E27FC236}">
                <a16:creationId xmlns:a16="http://schemas.microsoft.com/office/drawing/2014/main" id="{8DD36DE2-185B-4730-BB5E-9A32AA8B95F5}"/>
              </a:ext>
            </a:extLst>
          </p:cNvPr>
          <p:cNvGrpSpPr/>
          <p:nvPr/>
        </p:nvGrpSpPr>
        <p:grpSpPr>
          <a:xfrm>
            <a:off x="8732173" y="3442278"/>
            <a:ext cx="2203973" cy="1007953"/>
            <a:chOff x="9932035" y="3266947"/>
            <a:chExt cx="2203973" cy="1007953"/>
          </a:xfrm>
        </p:grpSpPr>
        <p:sp>
          <p:nvSpPr>
            <p:cNvPr id="19" name="矩形 18"/>
            <p:cNvSpPr/>
            <p:nvPr/>
          </p:nvSpPr>
          <p:spPr>
            <a:xfrm rot="1400643">
              <a:off x="10606072" y="3765578"/>
              <a:ext cx="1529936" cy="50932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Shape 1280"/>
            <p:cNvSpPr/>
            <p:nvPr/>
          </p:nvSpPr>
          <p:spPr>
            <a:xfrm>
              <a:off x="9932035" y="3387957"/>
              <a:ext cx="271780" cy="403860"/>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42" name="Shape 1281"/>
            <p:cNvSpPr/>
            <p:nvPr/>
          </p:nvSpPr>
          <p:spPr>
            <a:xfrm>
              <a:off x="10226040" y="3408912"/>
              <a:ext cx="811530" cy="553085"/>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ln>
              <a:noFill/>
            </a:ln>
          </p:spPr>
          <p:style>
            <a:lnRef idx="1">
              <a:schemeClr val="accent1"/>
            </a:lnRef>
            <a:fillRef idx="3">
              <a:schemeClr val="accent1"/>
            </a:fillRef>
            <a:effectRef idx="2">
              <a:schemeClr val="accent1"/>
            </a:effectRef>
            <a:fontRef idx="minor">
              <a:schemeClr val="lt1"/>
            </a:fontRef>
          </p:style>
          <p:txBody>
            <a:bodyPr wrap="square" lIns="39207" tIns="39207" rIns="39207" bIns="39207"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61" name="Shape 1305"/>
            <p:cNvSpPr>
              <a:spLocks noChangeAspect="1"/>
            </p:cNvSpPr>
            <p:nvPr/>
          </p:nvSpPr>
          <p:spPr>
            <a:xfrm>
              <a:off x="9939956" y="3266947"/>
              <a:ext cx="1091527" cy="30815"/>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lIns="25919" tIns="25919" rIns="25919" bIns="25919" numCol="1" anchor="ctr">
              <a:noAutofit/>
            </a:bodyPr>
            <a:lstStyle/>
            <a:p>
              <a:pPr lvl="0">
                <a:defRPr sz="3200">
                  <a:solidFill>
                    <a:srgbClr val="FFFFFF"/>
                  </a:solidFill>
                  <a:latin typeface="Helvetica Light"/>
                  <a:ea typeface="Helvetica Light"/>
                  <a:cs typeface="Helvetica Light"/>
                  <a:sym typeface="Helvetica Light"/>
                </a:defRPr>
              </a:pPr>
              <a:endParaRPr sz="2100" dirty="0">
                <a:latin typeface="+mj-ea"/>
                <a:ea typeface="+mj-ea"/>
              </a:endParaRPr>
            </a:p>
          </p:txBody>
        </p:sp>
        <p:sp>
          <p:nvSpPr>
            <p:cNvPr id="54" name="iconfont-1043-190268">
              <a:extLst>
                <a:ext uri="{FF2B5EF4-FFF2-40B4-BE49-F238E27FC236}">
                  <a16:creationId xmlns:a16="http://schemas.microsoft.com/office/drawing/2014/main" id="{4AB00A8E-EBF2-4FA7-9EB0-E30B4EC039ED}"/>
                </a:ext>
              </a:extLst>
            </p:cNvPr>
            <p:cNvSpPr/>
            <p:nvPr/>
          </p:nvSpPr>
          <p:spPr>
            <a:xfrm>
              <a:off x="10519093" y="3497906"/>
              <a:ext cx="225424" cy="375096"/>
            </a:xfrm>
            <a:custGeom>
              <a:avLst/>
              <a:gdLst>
                <a:gd name="T0" fmla="*/ 1525 w 7694"/>
                <a:gd name="T1" fmla="*/ 11072 h 12800"/>
                <a:gd name="T2" fmla="*/ 580 w 7694"/>
                <a:gd name="T3" fmla="*/ 11897 h 12800"/>
                <a:gd name="T4" fmla="*/ 239 w 7694"/>
                <a:gd name="T5" fmla="*/ 11513 h 12800"/>
                <a:gd name="T6" fmla="*/ 7 w 7694"/>
                <a:gd name="T7" fmla="*/ 11053 h 12800"/>
                <a:gd name="T8" fmla="*/ 17 w 7694"/>
                <a:gd name="T9" fmla="*/ 10726 h 12800"/>
                <a:gd name="T10" fmla="*/ 306 w 7694"/>
                <a:gd name="T11" fmla="*/ 7445 h 12800"/>
                <a:gd name="T12" fmla="*/ 1193 w 7694"/>
                <a:gd name="T13" fmla="*/ 6620 h 12800"/>
                <a:gd name="T14" fmla="*/ 1850 w 7694"/>
                <a:gd name="T15" fmla="*/ 7330 h 12800"/>
                <a:gd name="T16" fmla="*/ 1525 w 7694"/>
                <a:gd name="T17" fmla="*/ 11072 h 12800"/>
                <a:gd name="T18" fmla="*/ 2031 w 7694"/>
                <a:gd name="T19" fmla="*/ 5449 h 12800"/>
                <a:gd name="T20" fmla="*/ 1212 w 7694"/>
                <a:gd name="T21" fmla="*/ 6179 h 12800"/>
                <a:gd name="T22" fmla="*/ 495 w 7694"/>
                <a:gd name="T23" fmla="*/ 5449 h 12800"/>
                <a:gd name="T24" fmla="*/ 777 w 7694"/>
                <a:gd name="T25" fmla="*/ 2091 h 12800"/>
                <a:gd name="T26" fmla="*/ 1151 w 7694"/>
                <a:gd name="T27" fmla="*/ 1324 h 12800"/>
                <a:gd name="T28" fmla="*/ 1615 w 7694"/>
                <a:gd name="T29" fmla="*/ 920 h 12800"/>
                <a:gd name="T30" fmla="*/ 2357 w 7694"/>
                <a:gd name="T31" fmla="*/ 1727 h 12800"/>
                <a:gd name="T32" fmla="*/ 2031 w 7694"/>
                <a:gd name="T33" fmla="*/ 5449 h 12800"/>
                <a:gd name="T34" fmla="*/ 5571 w 7694"/>
                <a:gd name="T35" fmla="*/ 11264 h 12800"/>
                <a:gd name="T36" fmla="*/ 6360 w 7694"/>
                <a:gd name="T37" fmla="*/ 12167 h 12800"/>
                <a:gd name="T38" fmla="*/ 6040 w 7694"/>
                <a:gd name="T39" fmla="*/ 12454 h 12800"/>
                <a:gd name="T40" fmla="*/ 5015 w 7694"/>
                <a:gd name="T41" fmla="*/ 12800 h 12800"/>
                <a:gd name="T42" fmla="*/ 2098 w 7694"/>
                <a:gd name="T43" fmla="*/ 12800 h 12800"/>
                <a:gd name="T44" fmla="*/ 1089 w 7694"/>
                <a:gd name="T45" fmla="*/ 12454 h 12800"/>
                <a:gd name="T46" fmla="*/ 815 w 7694"/>
                <a:gd name="T47" fmla="*/ 12167 h 12800"/>
                <a:gd name="T48" fmla="*/ 1810 w 7694"/>
                <a:gd name="T49" fmla="*/ 11264 h 12800"/>
                <a:gd name="T50" fmla="*/ 5571 w 7694"/>
                <a:gd name="T51" fmla="*/ 11264 h 12800"/>
                <a:gd name="T52" fmla="*/ 5694 w 7694"/>
                <a:gd name="T53" fmla="*/ 5642 h 12800"/>
                <a:gd name="T54" fmla="*/ 6451 w 7694"/>
                <a:gd name="T55" fmla="*/ 5968 h 12800"/>
                <a:gd name="T56" fmla="*/ 6816 w 7694"/>
                <a:gd name="T57" fmla="*/ 6410 h 12800"/>
                <a:gd name="T58" fmla="*/ 5943 w 7694"/>
                <a:gd name="T59" fmla="*/ 7177 h 12800"/>
                <a:gd name="T60" fmla="*/ 2162 w 7694"/>
                <a:gd name="T61" fmla="*/ 7177 h 12800"/>
                <a:gd name="T62" fmla="*/ 1443 w 7694"/>
                <a:gd name="T63" fmla="*/ 6409 h 12800"/>
                <a:gd name="T64" fmla="*/ 2297 w 7694"/>
                <a:gd name="T65" fmla="*/ 5641 h 12800"/>
                <a:gd name="T66" fmla="*/ 5694 w 7694"/>
                <a:gd name="T67" fmla="*/ 5641 h 12800"/>
                <a:gd name="T68" fmla="*/ 5694 w 7694"/>
                <a:gd name="T69" fmla="*/ 5642 h 12800"/>
                <a:gd name="T70" fmla="*/ 2629 w 7694"/>
                <a:gd name="T71" fmla="*/ 1536 h 12800"/>
                <a:gd name="T72" fmla="*/ 1848 w 7694"/>
                <a:gd name="T73" fmla="*/ 729 h 12800"/>
                <a:gd name="T74" fmla="*/ 2290 w 7694"/>
                <a:gd name="T75" fmla="*/ 307 h 12800"/>
                <a:gd name="T76" fmla="*/ 3185 w 7694"/>
                <a:gd name="T77" fmla="*/ 0 h 12800"/>
                <a:gd name="T78" fmla="*/ 6850 w 7694"/>
                <a:gd name="T79" fmla="*/ 0 h 12800"/>
                <a:gd name="T80" fmla="*/ 7606 w 7694"/>
                <a:gd name="T81" fmla="*/ 748 h 12800"/>
                <a:gd name="T82" fmla="*/ 6716 w 7694"/>
                <a:gd name="T83" fmla="*/ 1536 h 12800"/>
                <a:gd name="T84" fmla="*/ 2629 w 7694"/>
                <a:gd name="T85" fmla="*/ 1536 h 12800"/>
                <a:gd name="T86" fmla="*/ 6209 w 7694"/>
                <a:gd name="T87" fmla="*/ 7369 h 12800"/>
                <a:gd name="T88" fmla="*/ 7030 w 7694"/>
                <a:gd name="T89" fmla="*/ 6659 h 12800"/>
                <a:gd name="T90" fmla="*/ 7473 w 7694"/>
                <a:gd name="T91" fmla="*/ 7119 h 12800"/>
                <a:gd name="T92" fmla="*/ 7683 w 7694"/>
                <a:gd name="T93" fmla="*/ 7541 h 12800"/>
                <a:gd name="T94" fmla="*/ 7673 w 7694"/>
                <a:gd name="T95" fmla="*/ 8098 h 12800"/>
                <a:gd name="T96" fmla="*/ 7454 w 7694"/>
                <a:gd name="T97" fmla="*/ 10631 h 12800"/>
                <a:gd name="T98" fmla="*/ 7053 w 7694"/>
                <a:gd name="T99" fmla="*/ 11533 h 12800"/>
                <a:gd name="T100" fmla="*/ 6610 w 7694"/>
                <a:gd name="T101" fmla="*/ 11955 h 12800"/>
                <a:gd name="T102" fmla="*/ 5864 w 7694"/>
                <a:gd name="T103" fmla="*/ 11110 h 12800"/>
                <a:gd name="T104" fmla="*/ 6209 w 7694"/>
                <a:gd name="T105" fmla="*/ 736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94" h="12800">
                  <a:moveTo>
                    <a:pt x="1525" y="11072"/>
                  </a:moveTo>
                  <a:lnTo>
                    <a:pt x="580" y="11897"/>
                  </a:lnTo>
                  <a:lnTo>
                    <a:pt x="239" y="11513"/>
                  </a:lnTo>
                  <a:cubicBezTo>
                    <a:pt x="90" y="11342"/>
                    <a:pt x="20" y="11207"/>
                    <a:pt x="7" y="11053"/>
                  </a:cubicBezTo>
                  <a:cubicBezTo>
                    <a:pt x="0" y="10976"/>
                    <a:pt x="7" y="10842"/>
                    <a:pt x="17" y="10726"/>
                  </a:cubicBezTo>
                  <a:lnTo>
                    <a:pt x="306" y="7445"/>
                  </a:lnTo>
                  <a:lnTo>
                    <a:pt x="1193" y="6620"/>
                  </a:lnTo>
                  <a:lnTo>
                    <a:pt x="1850" y="7330"/>
                  </a:lnTo>
                  <a:lnTo>
                    <a:pt x="1525" y="11072"/>
                  </a:lnTo>
                  <a:close/>
                  <a:moveTo>
                    <a:pt x="2031" y="5449"/>
                  </a:moveTo>
                  <a:lnTo>
                    <a:pt x="1212" y="6179"/>
                  </a:lnTo>
                  <a:lnTo>
                    <a:pt x="495" y="5449"/>
                  </a:lnTo>
                  <a:lnTo>
                    <a:pt x="777" y="2091"/>
                  </a:lnTo>
                  <a:cubicBezTo>
                    <a:pt x="820" y="1707"/>
                    <a:pt x="883" y="1554"/>
                    <a:pt x="1151" y="1324"/>
                  </a:cubicBezTo>
                  <a:lnTo>
                    <a:pt x="1615" y="920"/>
                  </a:lnTo>
                  <a:lnTo>
                    <a:pt x="2357" y="1727"/>
                  </a:lnTo>
                  <a:lnTo>
                    <a:pt x="2031" y="5449"/>
                  </a:lnTo>
                  <a:close/>
                  <a:moveTo>
                    <a:pt x="5571" y="11264"/>
                  </a:moveTo>
                  <a:lnTo>
                    <a:pt x="6360" y="12167"/>
                  </a:lnTo>
                  <a:lnTo>
                    <a:pt x="6040" y="12454"/>
                  </a:lnTo>
                  <a:cubicBezTo>
                    <a:pt x="5720" y="12742"/>
                    <a:pt x="5552" y="12800"/>
                    <a:pt x="5015" y="12800"/>
                  </a:cubicBezTo>
                  <a:lnTo>
                    <a:pt x="2098" y="12800"/>
                  </a:lnTo>
                  <a:cubicBezTo>
                    <a:pt x="1464" y="12800"/>
                    <a:pt x="1365" y="12761"/>
                    <a:pt x="1089" y="12454"/>
                  </a:cubicBezTo>
                  <a:lnTo>
                    <a:pt x="815" y="12167"/>
                  </a:lnTo>
                  <a:lnTo>
                    <a:pt x="1810" y="11264"/>
                  </a:lnTo>
                  <a:lnTo>
                    <a:pt x="5571" y="11264"/>
                  </a:lnTo>
                  <a:close/>
                  <a:moveTo>
                    <a:pt x="5694" y="5642"/>
                  </a:moveTo>
                  <a:cubicBezTo>
                    <a:pt x="6078" y="5642"/>
                    <a:pt x="6196" y="5680"/>
                    <a:pt x="6451" y="5968"/>
                  </a:cubicBezTo>
                  <a:lnTo>
                    <a:pt x="6816" y="6410"/>
                  </a:lnTo>
                  <a:lnTo>
                    <a:pt x="5943" y="7177"/>
                  </a:lnTo>
                  <a:lnTo>
                    <a:pt x="2162" y="7177"/>
                  </a:lnTo>
                  <a:lnTo>
                    <a:pt x="1443" y="6409"/>
                  </a:lnTo>
                  <a:lnTo>
                    <a:pt x="2297" y="5641"/>
                  </a:lnTo>
                  <a:lnTo>
                    <a:pt x="5694" y="5641"/>
                  </a:lnTo>
                  <a:lnTo>
                    <a:pt x="5694" y="5642"/>
                  </a:lnTo>
                  <a:close/>
                  <a:moveTo>
                    <a:pt x="2629" y="1536"/>
                  </a:moveTo>
                  <a:lnTo>
                    <a:pt x="1848" y="729"/>
                  </a:lnTo>
                  <a:lnTo>
                    <a:pt x="2290" y="307"/>
                  </a:lnTo>
                  <a:cubicBezTo>
                    <a:pt x="2539" y="77"/>
                    <a:pt x="2724" y="0"/>
                    <a:pt x="3185" y="0"/>
                  </a:cubicBezTo>
                  <a:lnTo>
                    <a:pt x="6850" y="0"/>
                  </a:lnTo>
                  <a:lnTo>
                    <a:pt x="7606" y="748"/>
                  </a:lnTo>
                  <a:lnTo>
                    <a:pt x="6716" y="1536"/>
                  </a:lnTo>
                  <a:lnTo>
                    <a:pt x="2629" y="1536"/>
                  </a:lnTo>
                  <a:close/>
                  <a:moveTo>
                    <a:pt x="6209" y="7369"/>
                  </a:moveTo>
                  <a:lnTo>
                    <a:pt x="7030" y="6659"/>
                  </a:lnTo>
                  <a:lnTo>
                    <a:pt x="7473" y="7119"/>
                  </a:lnTo>
                  <a:cubicBezTo>
                    <a:pt x="7621" y="7273"/>
                    <a:pt x="7668" y="7369"/>
                    <a:pt x="7683" y="7541"/>
                  </a:cubicBezTo>
                  <a:cubicBezTo>
                    <a:pt x="7693" y="7656"/>
                    <a:pt x="7694" y="7887"/>
                    <a:pt x="7673" y="8098"/>
                  </a:cubicBezTo>
                  <a:lnTo>
                    <a:pt x="7454" y="10631"/>
                  </a:lnTo>
                  <a:cubicBezTo>
                    <a:pt x="7398" y="11092"/>
                    <a:pt x="7319" y="11283"/>
                    <a:pt x="7053" y="11533"/>
                  </a:cubicBezTo>
                  <a:lnTo>
                    <a:pt x="6610" y="11955"/>
                  </a:lnTo>
                  <a:lnTo>
                    <a:pt x="5864" y="11110"/>
                  </a:lnTo>
                  <a:lnTo>
                    <a:pt x="6209" y="7369"/>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56" name="文本框 67">
            <a:extLst>
              <a:ext uri="{FF2B5EF4-FFF2-40B4-BE49-F238E27FC236}">
                <a16:creationId xmlns:a16="http://schemas.microsoft.com/office/drawing/2014/main" id="{5FEC8A77-5E4A-49E0-9A16-10B48B6C06A2}"/>
              </a:ext>
            </a:extLst>
          </p:cNvPr>
          <p:cNvSpPr>
            <a:spLocks noChangeArrowheads="1"/>
          </p:cNvSpPr>
          <p:nvPr/>
        </p:nvSpPr>
        <p:spPr bwMode="auto">
          <a:xfrm>
            <a:off x="700838" y="992433"/>
            <a:ext cx="3468553"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需求评审的基础概念</a:t>
            </a:r>
          </a:p>
        </p:txBody>
      </p:sp>
    </p:spTree>
    <p:custDataLst>
      <p:tags r:id="rId1"/>
    </p:custDataLst>
    <p:extLst>
      <p:ext uri="{BB962C8B-B14F-4D97-AF65-F5344CB8AC3E}">
        <p14:creationId xmlns:p14="http://schemas.microsoft.com/office/powerpoint/2010/main" val="30364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p:tgtEl>
                                          <p:spTgt spid="56"/>
                                        </p:tgtEl>
                                        <p:attrNameLst>
                                          <p:attrName>ppt_x</p:attrName>
                                        </p:attrNameLst>
                                      </p:cBhvr>
                                      <p:tavLst>
                                        <p:tav tm="0">
                                          <p:val>
                                            <p:strVal val="#ppt_x+#ppt_w*1.125000"/>
                                          </p:val>
                                        </p:tav>
                                        <p:tav tm="100000">
                                          <p:val>
                                            <p:strVal val="#ppt_x"/>
                                          </p:val>
                                        </p:tav>
                                      </p:tavLst>
                                    </p:anim>
                                    <p:animEffect transition="in" filter="wipe(left)">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7"/>
          <p:cNvSpPr>
            <a:spLocks noChangeArrowheads="1"/>
          </p:cNvSpPr>
          <p:nvPr/>
        </p:nvSpPr>
        <p:spPr bwMode="auto">
          <a:xfrm rot="2575587">
            <a:off x="1214755" y="1188085"/>
            <a:ext cx="177800" cy="177800"/>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18" name="矩形 66"/>
          <p:cNvSpPr>
            <a:spLocks noChangeArrowheads="1"/>
          </p:cNvSpPr>
          <p:nvPr/>
        </p:nvSpPr>
        <p:spPr bwMode="auto">
          <a:xfrm>
            <a:off x="698061" y="1361098"/>
            <a:ext cx="8355467" cy="50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fontAlgn="auto">
              <a:lnSpc>
                <a:spcPct val="150000"/>
              </a:lnSpc>
            </a:pP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例子：</a:t>
            </a: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0" indent="45720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在“化学制品跟踪系统”中，在每次获取需求的专题讨论会之后代表不同用户类的小组对渐增性软件需求规格说明进行非正式评审，立刻就发现了许多错误。</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45720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在需求获取完成以后，由一个系统分析员把来自不同用户类的软件需求规格说明归纳在一起组成</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一份大约有</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50</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页的文档</a:t>
            </a:r>
            <a:r>
              <a:rPr lang="zh-CN" altLang="en-US" sz="2000" dirty="0">
                <a:latin typeface="宋体" panose="02010600030101010101" pitchFamily="2" charset="-122"/>
                <a:ea typeface="宋体" panose="02010600030101010101" pitchFamily="2" charset="-122"/>
                <a:cs typeface="宋体" panose="02010600030101010101" pitchFamily="2" charset="-122"/>
              </a:rPr>
              <a:t>，并加上许多附录。</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两个分析员、一个开发人员、三个产品代表者、项目经理以及一个测试人员一起在三次长达两个小时的审查会上对软件需求规格说明进行审查</a:t>
            </a:r>
            <a:r>
              <a:rPr lang="zh-CN" altLang="en-US" sz="2000" dirty="0">
                <a:latin typeface="宋体" panose="02010600030101010101" pitchFamily="2" charset="-122"/>
                <a:ea typeface="宋体" panose="02010600030101010101" pitchFamily="2" charset="-122"/>
                <a:cs typeface="宋体" panose="02010600030101010101" pitchFamily="2" charset="-122"/>
              </a:rPr>
              <a:t>。审查小组发现了</a:t>
            </a:r>
            <a:r>
              <a:rPr lang="en-US" altLang="zh-CN" sz="2000" dirty="0">
                <a:latin typeface="宋体" panose="02010600030101010101" pitchFamily="2" charset="-122"/>
                <a:ea typeface="宋体" panose="02010600030101010101" pitchFamily="2" charset="-122"/>
                <a:cs typeface="宋体" panose="02010600030101010101" pitchFamily="2" charset="-122"/>
              </a:rPr>
              <a:t>223</a:t>
            </a:r>
            <a:r>
              <a:rPr lang="zh-CN" altLang="en-US" sz="2000" dirty="0">
                <a:latin typeface="宋体" panose="02010600030101010101" pitchFamily="2" charset="-122"/>
                <a:ea typeface="宋体" panose="02010600030101010101" pitchFamily="2" charset="-122"/>
                <a:cs typeface="宋体" panose="02010600030101010101" pitchFamily="2" charset="-122"/>
              </a:rPr>
              <a:t>个错误，其中包括几十个重大缺陷。</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45720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大家一致认为：从长远目标来看，在审查会上所花的时间</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节省了项目开发小组大量的时间</a:t>
            </a:r>
            <a:r>
              <a:rPr lang="zh-CN" altLang="en-US" sz="2000" dirty="0">
                <a:latin typeface="宋体" panose="02010600030101010101" pitchFamily="2" charset="-122"/>
                <a:ea typeface="宋体" panose="02010600030101010101" pitchFamily="2" charset="-122"/>
                <a:cs typeface="宋体" panose="02010600030101010101" pitchFamily="2" charset="-122"/>
              </a:rPr>
              <a:t>。 </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dirty="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26</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47" name="组合 4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8E4FA16-9DD0-46FF-8A49-4062543EEABA}"/>
              </a:ext>
            </a:extLst>
          </p:cNvPr>
          <p:cNvGrpSpPr>
            <a:grpSpLocks noChangeAspect="1"/>
          </p:cNvGrpSpPr>
          <p:nvPr/>
        </p:nvGrpSpPr>
        <p:grpSpPr>
          <a:xfrm>
            <a:off x="9115856" y="4154806"/>
            <a:ext cx="2907836" cy="2036747"/>
            <a:chOff x="2987675" y="1236663"/>
            <a:chExt cx="6221413" cy="4357688"/>
          </a:xfrm>
        </p:grpSpPr>
        <p:sp>
          <p:nvSpPr>
            <p:cNvPr id="49" name="iSḷiďe">
              <a:extLst>
                <a:ext uri="{FF2B5EF4-FFF2-40B4-BE49-F238E27FC236}">
                  <a16:creationId xmlns:a16="http://schemas.microsoft.com/office/drawing/2014/main" id="{2344AF4B-4939-416E-818F-F8E114030615}"/>
                </a:ext>
              </a:extLst>
            </p:cNvPr>
            <p:cNvSpPr/>
            <p:nvPr/>
          </p:nvSpPr>
          <p:spPr bwMode="auto">
            <a:xfrm>
              <a:off x="6400800" y="5449888"/>
              <a:ext cx="303213" cy="144463"/>
            </a:xfrm>
            <a:custGeom>
              <a:avLst/>
              <a:gdLst>
                <a:gd name="T0" fmla="*/ 92 w 92"/>
                <a:gd name="T1" fmla="*/ 34 h 44"/>
                <a:gd name="T2" fmla="*/ 92 w 92"/>
                <a:gd name="T3" fmla="*/ 0 h 44"/>
                <a:gd name="T4" fmla="*/ 84 w 92"/>
                <a:gd name="T5" fmla="*/ 4 h 44"/>
                <a:gd name="T6" fmla="*/ 81 w 92"/>
                <a:gd name="T7" fmla="*/ 5 h 44"/>
                <a:gd name="T8" fmla="*/ 73 w 92"/>
                <a:gd name="T9" fmla="*/ 7 h 44"/>
                <a:gd name="T10" fmla="*/ 72 w 92"/>
                <a:gd name="T11" fmla="*/ 7 h 44"/>
                <a:gd name="T12" fmla="*/ 63 w 92"/>
                <a:gd name="T13" fmla="*/ 9 h 44"/>
                <a:gd name="T14" fmla="*/ 62 w 92"/>
                <a:gd name="T15" fmla="*/ 9 h 44"/>
                <a:gd name="T16" fmla="*/ 52 w 92"/>
                <a:gd name="T17" fmla="*/ 10 h 44"/>
                <a:gd name="T18" fmla="*/ 51 w 92"/>
                <a:gd name="T19" fmla="*/ 10 h 44"/>
                <a:gd name="T20" fmla="*/ 41 w 92"/>
                <a:gd name="T21" fmla="*/ 9 h 44"/>
                <a:gd name="T22" fmla="*/ 40 w 92"/>
                <a:gd name="T23" fmla="*/ 9 h 44"/>
                <a:gd name="T24" fmla="*/ 30 w 92"/>
                <a:gd name="T25" fmla="*/ 7 h 44"/>
                <a:gd name="T26" fmla="*/ 29 w 92"/>
                <a:gd name="T27" fmla="*/ 7 h 44"/>
                <a:gd name="T28" fmla="*/ 21 w 92"/>
                <a:gd name="T29" fmla="*/ 4 h 44"/>
                <a:gd name="T30" fmla="*/ 19 w 92"/>
                <a:gd name="T31" fmla="*/ 4 h 44"/>
                <a:gd name="T32" fmla="*/ 11 w 92"/>
                <a:gd name="T33" fmla="*/ 0 h 44"/>
                <a:gd name="T34" fmla="*/ 0 w 92"/>
                <a:gd name="T35" fmla="*/ 14 h 44"/>
                <a:gd name="T36" fmla="*/ 11 w 92"/>
                <a:gd name="T37" fmla="*/ 34 h 44"/>
                <a:gd name="T38" fmla="*/ 19 w 92"/>
                <a:gd name="T39" fmla="*/ 38 h 44"/>
                <a:gd name="T40" fmla="*/ 19 w 92"/>
                <a:gd name="T41" fmla="*/ 38 h 44"/>
                <a:gd name="T42" fmla="*/ 21 w 92"/>
                <a:gd name="T43" fmla="*/ 39 h 44"/>
                <a:gd name="T44" fmla="*/ 26 w 92"/>
                <a:gd name="T45" fmla="*/ 40 h 44"/>
                <a:gd name="T46" fmla="*/ 29 w 92"/>
                <a:gd name="T47" fmla="*/ 41 h 44"/>
                <a:gd name="T48" fmla="*/ 30 w 92"/>
                <a:gd name="T49" fmla="*/ 41 h 44"/>
                <a:gd name="T50" fmla="*/ 32 w 92"/>
                <a:gd name="T51" fmla="*/ 42 h 44"/>
                <a:gd name="T52" fmla="*/ 37 w 92"/>
                <a:gd name="T53" fmla="*/ 43 h 44"/>
                <a:gd name="T54" fmla="*/ 40 w 92"/>
                <a:gd name="T55" fmla="*/ 43 h 44"/>
                <a:gd name="T56" fmla="*/ 41 w 92"/>
                <a:gd name="T57" fmla="*/ 43 h 44"/>
                <a:gd name="T58" fmla="*/ 43 w 92"/>
                <a:gd name="T59" fmla="*/ 43 h 44"/>
                <a:gd name="T60" fmla="*/ 49 w 92"/>
                <a:gd name="T61" fmla="*/ 44 h 44"/>
                <a:gd name="T62" fmla="*/ 50 w 92"/>
                <a:gd name="T63" fmla="*/ 44 h 44"/>
                <a:gd name="T64" fmla="*/ 52 w 92"/>
                <a:gd name="T65" fmla="*/ 44 h 44"/>
                <a:gd name="T66" fmla="*/ 55 w 92"/>
                <a:gd name="T67" fmla="*/ 44 h 44"/>
                <a:gd name="T68" fmla="*/ 61 w 92"/>
                <a:gd name="T69" fmla="*/ 43 h 44"/>
                <a:gd name="T70" fmla="*/ 62 w 92"/>
                <a:gd name="T71" fmla="*/ 43 h 44"/>
                <a:gd name="T72" fmla="*/ 63 w 92"/>
                <a:gd name="T73" fmla="*/ 43 h 44"/>
                <a:gd name="T74" fmla="*/ 68 w 92"/>
                <a:gd name="T75" fmla="*/ 42 h 44"/>
                <a:gd name="T76" fmla="*/ 72 w 92"/>
                <a:gd name="T77" fmla="*/ 41 h 44"/>
                <a:gd name="T78" fmla="*/ 73 w 92"/>
                <a:gd name="T79" fmla="*/ 41 h 44"/>
                <a:gd name="T80" fmla="*/ 79 w 92"/>
                <a:gd name="T81" fmla="*/ 39 h 44"/>
                <a:gd name="T82" fmla="*/ 81 w 92"/>
                <a:gd name="T83" fmla="*/ 39 h 44"/>
                <a:gd name="T84" fmla="*/ 84 w 92"/>
                <a:gd name="T85" fmla="*/ 38 h 44"/>
                <a:gd name="T86" fmla="*/ 92 w 92"/>
                <a:gd name="T8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44">
                  <a:moveTo>
                    <a:pt x="92" y="34"/>
                  </a:moveTo>
                  <a:cubicBezTo>
                    <a:pt x="92" y="0"/>
                    <a:pt x="92" y="0"/>
                    <a:pt x="92" y="0"/>
                  </a:cubicBezTo>
                  <a:cubicBezTo>
                    <a:pt x="89" y="1"/>
                    <a:pt x="86" y="3"/>
                    <a:pt x="84" y="4"/>
                  </a:cubicBezTo>
                  <a:cubicBezTo>
                    <a:pt x="83" y="4"/>
                    <a:pt x="82" y="4"/>
                    <a:pt x="81" y="5"/>
                  </a:cubicBezTo>
                  <a:cubicBezTo>
                    <a:pt x="79" y="6"/>
                    <a:pt x="76" y="6"/>
                    <a:pt x="73" y="7"/>
                  </a:cubicBezTo>
                  <a:cubicBezTo>
                    <a:pt x="73" y="7"/>
                    <a:pt x="72" y="7"/>
                    <a:pt x="72" y="7"/>
                  </a:cubicBezTo>
                  <a:cubicBezTo>
                    <a:pt x="69" y="8"/>
                    <a:pt x="66" y="8"/>
                    <a:pt x="63" y="9"/>
                  </a:cubicBezTo>
                  <a:cubicBezTo>
                    <a:pt x="63" y="9"/>
                    <a:pt x="62" y="9"/>
                    <a:pt x="62" y="9"/>
                  </a:cubicBezTo>
                  <a:cubicBezTo>
                    <a:pt x="59" y="9"/>
                    <a:pt x="55" y="10"/>
                    <a:pt x="52" y="10"/>
                  </a:cubicBezTo>
                  <a:cubicBezTo>
                    <a:pt x="52" y="10"/>
                    <a:pt x="51" y="10"/>
                    <a:pt x="51" y="10"/>
                  </a:cubicBezTo>
                  <a:cubicBezTo>
                    <a:pt x="47" y="10"/>
                    <a:pt x="44" y="9"/>
                    <a:pt x="41" y="9"/>
                  </a:cubicBezTo>
                  <a:cubicBezTo>
                    <a:pt x="41" y="9"/>
                    <a:pt x="40" y="9"/>
                    <a:pt x="40" y="9"/>
                  </a:cubicBezTo>
                  <a:cubicBezTo>
                    <a:pt x="37" y="9"/>
                    <a:pt x="33" y="8"/>
                    <a:pt x="30" y="7"/>
                  </a:cubicBezTo>
                  <a:cubicBezTo>
                    <a:pt x="30" y="7"/>
                    <a:pt x="29" y="7"/>
                    <a:pt x="29" y="7"/>
                  </a:cubicBezTo>
                  <a:cubicBezTo>
                    <a:pt x="26" y="6"/>
                    <a:pt x="23" y="5"/>
                    <a:pt x="21" y="4"/>
                  </a:cubicBezTo>
                  <a:cubicBezTo>
                    <a:pt x="20" y="4"/>
                    <a:pt x="20" y="4"/>
                    <a:pt x="19" y="4"/>
                  </a:cubicBezTo>
                  <a:cubicBezTo>
                    <a:pt x="16" y="3"/>
                    <a:pt x="13" y="1"/>
                    <a:pt x="11" y="0"/>
                  </a:cubicBezTo>
                  <a:cubicBezTo>
                    <a:pt x="0" y="14"/>
                    <a:pt x="0" y="14"/>
                    <a:pt x="0" y="14"/>
                  </a:cubicBezTo>
                  <a:cubicBezTo>
                    <a:pt x="11" y="34"/>
                    <a:pt x="11" y="34"/>
                    <a:pt x="11" y="34"/>
                  </a:cubicBezTo>
                  <a:cubicBezTo>
                    <a:pt x="13" y="35"/>
                    <a:pt x="16" y="37"/>
                    <a:pt x="19" y="38"/>
                  </a:cubicBezTo>
                  <a:cubicBezTo>
                    <a:pt x="19" y="38"/>
                    <a:pt x="19" y="38"/>
                    <a:pt x="19" y="38"/>
                  </a:cubicBezTo>
                  <a:cubicBezTo>
                    <a:pt x="20" y="38"/>
                    <a:pt x="20" y="38"/>
                    <a:pt x="21" y="39"/>
                  </a:cubicBezTo>
                  <a:cubicBezTo>
                    <a:pt x="22" y="39"/>
                    <a:pt x="24" y="40"/>
                    <a:pt x="26" y="40"/>
                  </a:cubicBezTo>
                  <a:cubicBezTo>
                    <a:pt x="27" y="41"/>
                    <a:pt x="28" y="41"/>
                    <a:pt x="29" y="41"/>
                  </a:cubicBezTo>
                  <a:cubicBezTo>
                    <a:pt x="29" y="41"/>
                    <a:pt x="30" y="41"/>
                    <a:pt x="30" y="41"/>
                  </a:cubicBezTo>
                  <a:cubicBezTo>
                    <a:pt x="31" y="41"/>
                    <a:pt x="31" y="42"/>
                    <a:pt x="32" y="42"/>
                  </a:cubicBezTo>
                  <a:cubicBezTo>
                    <a:pt x="34" y="42"/>
                    <a:pt x="36" y="42"/>
                    <a:pt x="37" y="43"/>
                  </a:cubicBezTo>
                  <a:cubicBezTo>
                    <a:pt x="38" y="43"/>
                    <a:pt x="39" y="43"/>
                    <a:pt x="40" y="43"/>
                  </a:cubicBezTo>
                  <a:cubicBezTo>
                    <a:pt x="40" y="43"/>
                    <a:pt x="40" y="43"/>
                    <a:pt x="41" y="43"/>
                  </a:cubicBezTo>
                  <a:cubicBezTo>
                    <a:pt x="42" y="43"/>
                    <a:pt x="42" y="43"/>
                    <a:pt x="43" y="43"/>
                  </a:cubicBezTo>
                  <a:cubicBezTo>
                    <a:pt x="45" y="43"/>
                    <a:pt x="47" y="44"/>
                    <a:pt x="49" y="44"/>
                  </a:cubicBezTo>
                  <a:cubicBezTo>
                    <a:pt x="49" y="44"/>
                    <a:pt x="50" y="44"/>
                    <a:pt x="50" y="44"/>
                  </a:cubicBezTo>
                  <a:cubicBezTo>
                    <a:pt x="51" y="44"/>
                    <a:pt x="51" y="44"/>
                    <a:pt x="52" y="44"/>
                  </a:cubicBezTo>
                  <a:cubicBezTo>
                    <a:pt x="53" y="44"/>
                    <a:pt x="54" y="44"/>
                    <a:pt x="55" y="44"/>
                  </a:cubicBezTo>
                  <a:cubicBezTo>
                    <a:pt x="57" y="44"/>
                    <a:pt x="59" y="43"/>
                    <a:pt x="61" y="43"/>
                  </a:cubicBezTo>
                  <a:cubicBezTo>
                    <a:pt x="61" y="43"/>
                    <a:pt x="61" y="43"/>
                    <a:pt x="62" y="43"/>
                  </a:cubicBezTo>
                  <a:cubicBezTo>
                    <a:pt x="62" y="43"/>
                    <a:pt x="63" y="43"/>
                    <a:pt x="63" y="43"/>
                  </a:cubicBezTo>
                  <a:cubicBezTo>
                    <a:pt x="65" y="43"/>
                    <a:pt x="67" y="42"/>
                    <a:pt x="68" y="42"/>
                  </a:cubicBezTo>
                  <a:cubicBezTo>
                    <a:pt x="69" y="42"/>
                    <a:pt x="71" y="42"/>
                    <a:pt x="72" y="41"/>
                  </a:cubicBezTo>
                  <a:cubicBezTo>
                    <a:pt x="72" y="41"/>
                    <a:pt x="73" y="41"/>
                    <a:pt x="73" y="41"/>
                  </a:cubicBezTo>
                  <a:cubicBezTo>
                    <a:pt x="75" y="41"/>
                    <a:pt x="77" y="40"/>
                    <a:pt x="79" y="39"/>
                  </a:cubicBezTo>
                  <a:cubicBezTo>
                    <a:pt x="80" y="39"/>
                    <a:pt x="81" y="39"/>
                    <a:pt x="81" y="39"/>
                  </a:cubicBezTo>
                  <a:cubicBezTo>
                    <a:pt x="82" y="38"/>
                    <a:pt x="83" y="38"/>
                    <a:pt x="84" y="38"/>
                  </a:cubicBezTo>
                  <a:cubicBezTo>
                    <a:pt x="86" y="37"/>
                    <a:pt x="89" y="35"/>
                    <a:pt x="92" y="34"/>
                  </a:cubicBezTo>
                  <a:close/>
                </a:path>
              </a:pathLst>
            </a:custGeom>
            <a:solidFill>
              <a:srgbClr val="6FA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ślídê">
              <a:extLst>
                <a:ext uri="{FF2B5EF4-FFF2-40B4-BE49-F238E27FC236}">
                  <a16:creationId xmlns:a16="http://schemas.microsoft.com/office/drawing/2014/main" id="{B646ABEE-BFDE-4727-90CB-BB387903E419}"/>
                </a:ext>
              </a:extLst>
            </p:cNvPr>
            <p:cNvSpPr/>
            <p:nvPr/>
          </p:nvSpPr>
          <p:spPr bwMode="auto">
            <a:xfrm>
              <a:off x="6704013" y="3959226"/>
              <a:ext cx="2487613" cy="1601788"/>
            </a:xfrm>
            <a:custGeom>
              <a:avLst/>
              <a:gdLst>
                <a:gd name="T0" fmla="*/ 754 w 754"/>
                <a:gd name="T1" fmla="*/ 2 h 486"/>
                <a:gd name="T2" fmla="*/ 753 w 754"/>
                <a:gd name="T3" fmla="*/ 3 h 486"/>
                <a:gd name="T4" fmla="*/ 753 w 754"/>
                <a:gd name="T5" fmla="*/ 5 h 486"/>
                <a:gd name="T6" fmla="*/ 753 w 754"/>
                <a:gd name="T7" fmla="*/ 7 h 486"/>
                <a:gd name="T8" fmla="*/ 752 w 754"/>
                <a:gd name="T9" fmla="*/ 8 h 486"/>
                <a:gd name="T10" fmla="*/ 751 w 754"/>
                <a:gd name="T11" fmla="*/ 10 h 486"/>
                <a:gd name="T12" fmla="*/ 750 w 754"/>
                <a:gd name="T13" fmla="*/ 11 h 486"/>
                <a:gd name="T14" fmla="*/ 749 w 754"/>
                <a:gd name="T15" fmla="*/ 13 h 486"/>
                <a:gd name="T16" fmla="*/ 748 w 754"/>
                <a:gd name="T17" fmla="*/ 14 h 486"/>
                <a:gd name="T18" fmla="*/ 746 w 754"/>
                <a:gd name="T19" fmla="*/ 17 h 486"/>
                <a:gd name="T20" fmla="*/ 745 w 754"/>
                <a:gd name="T21" fmla="*/ 18 h 486"/>
                <a:gd name="T22" fmla="*/ 743 w 754"/>
                <a:gd name="T23" fmla="*/ 19 h 486"/>
                <a:gd name="T24" fmla="*/ 741 w 754"/>
                <a:gd name="T25" fmla="*/ 21 h 486"/>
                <a:gd name="T26" fmla="*/ 739 w 754"/>
                <a:gd name="T27" fmla="*/ 22 h 486"/>
                <a:gd name="T28" fmla="*/ 737 w 754"/>
                <a:gd name="T29" fmla="*/ 23 h 486"/>
                <a:gd name="T30" fmla="*/ 0 w 754"/>
                <a:gd name="T31" fmla="*/ 452 h 486"/>
                <a:gd name="T32" fmla="*/ 0 w 754"/>
                <a:gd name="T33" fmla="*/ 486 h 486"/>
                <a:gd name="T34" fmla="*/ 737 w 754"/>
                <a:gd name="T35" fmla="*/ 57 h 486"/>
                <a:gd name="T36" fmla="*/ 738 w 754"/>
                <a:gd name="T37" fmla="*/ 57 h 486"/>
                <a:gd name="T38" fmla="*/ 739 w 754"/>
                <a:gd name="T39" fmla="*/ 56 h 486"/>
                <a:gd name="T40" fmla="*/ 741 w 754"/>
                <a:gd name="T41" fmla="*/ 55 h 486"/>
                <a:gd name="T42" fmla="*/ 743 w 754"/>
                <a:gd name="T43" fmla="*/ 53 h 486"/>
                <a:gd name="T44" fmla="*/ 745 w 754"/>
                <a:gd name="T45" fmla="*/ 52 h 486"/>
                <a:gd name="T46" fmla="*/ 745 w 754"/>
                <a:gd name="T47" fmla="*/ 52 h 486"/>
                <a:gd name="T48" fmla="*/ 746 w 754"/>
                <a:gd name="T49" fmla="*/ 51 h 486"/>
                <a:gd name="T50" fmla="*/ 748 w 754"/>
                <a:gd name="T51" fmla="*/ 48 h 486"/>
                <a:gd name="T52" fmla="*/ 749 w 754"/>
                <a:gd name="T53" fmla="*/ 48 h 486"/>
                <a:gd name="T54" fmla="*/ 749 w 754"/>
                <a:gd name="T55" fmla="*/ 47 h 486"/>
                <a:gd name="T56" fmla="*/ 750 w 754"/>
                <a:gd name="T57" fmla="*/ 45 h 486"/>
                <a:gd name="T58" fmla="*/ 751 w 754"/>
                <a:gd name="T59" fmla="*/ 44 h 486"/>
                <a:gd name="T60" fmla="*/ 751 w 754"/>
                <a:gd name="T61" fmla="*/ 44 h 486"/>
                <a:gd name="T62" fmla="*/ 752 w 754"/>
                <a:gd name="T63" fmla="*/ 42 h 486"/>
                <a:gd name="T64" fmla="*/ 752 w 754"/>
                <a:gd name="T65" fmla="*/ 41 h 486"/>
                <a:gd name="T66" fmla="*/ 753 w 754"/>
                <a:gd name="T67" fmla="*/ 41 h 486"/>
                <a:gd name="T68" fmla="*/ 753 w 754"/>
                <a:gd name="T69" fmla="*/ 39 h 486"/>
                <a:gd name="T70" fmla="*/ 753 w 754"/>
                <a:gd name="T71" fmla="*/ 38 h 486"/>
                <a:gd name="T72" fmla="*/ 753 w 754"/>
                <a:gd name="T73" fmla="*/ 38 h 486"/>
                <a:gd name="T74" fmla="*/ 754 w 754"/>
                <a:gd name="T75" fmla="*/ 36 h 486"/>
                <a:gd name="T76" fmla="*/ 754 w 754"/>
                <a:gd name="T77" fmla="*/ 35 h 486"/>
                <a:gd name="T78" fmla="*/ 754 w 754"/>
                <a:gd name="T79" fmla="*/ 34 h 486"/>
                <a:gd name="T80" fmla="*/ 754 w 754"/>
                <a:gd name="T81" fmla="*/ 0 h 486"/>
                <a:gd name="T82" fmla="*/ 754 w 754"/>
                <a:gd name="T83" fmla="*/ 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486">
                  <a:moveTo>
                    <a:pt x="754" y="2"/>
                  </a:moveTo>
                  <a:cubicBezTo>
                    <a:pt x="754" y="2"/>
                    <a:pt x="754" y="3"/>
                    <a:pt x="753" y="3"/>
                  </a:cubicBezTo>
                  <a:cubicBezTo>
                    <a:pt x="753" y="4"/>
                    <a:pt x="753" y="4"/>
                    <a:pt x="753" y="5"/>
                  </a:cubicBezTo>
                  <a:cubicBezTo>
                    <a:pt x="753" y="6"/>
                    <a:pt x="753" y="6"/>
                    <a:pt x="753" y="7"/>
                  </a:cubicBezTo>
                  <a:cubicBezTo>
                    <a:pt x="752" y="7"/>
                    <a:pt x="752" y="8"/>
                    <a:pt x="752" y="8"/>
                  </a:cubicBezTo>
                  <a:cubicBezTo>
                    <a:pt x="752" y="9"/>
                    <a:pt x="752" y="9"/>
                    <a:pt x="751" y="10"/>
                  </a:cubicBezTo>
                  <a:cubicBezTo>
                    <a:pt x="751" y="10"/>
                    <a:pt x="751" y="11"/>
                    <a:pt x="750" y="11"/>
                  </a:cubicBezTo>
                  <a:cubicBezTo>
                    <a:pt x="750" y="12"/>
                    <a:pt x="750" y="12"/>
                    <a:pt x="749" y="13"/>
                  </a:cubicBezTo>
                  <a:cubicBezTo>
                    <a:pt x="749" y="13"/>
                    <a:pt x="748" y="14"/>
                    <a:pt x="748" y="14"/>
                  </a:cubicBezTo>
                  <a:cubicBezTo>
                    <a:pt x="747" y="15"/>
                    <a:pt x="747" y="16"/>
                    <a:pt x="746" y="17"/>
                  </a:cubicBezTo>
                  <a:cubicBezTo>
                    <a:pt x="745" y="17"/>
                    <a:pt x="745" y="17"/>
                    <a:pt x="745" y="18"/>
                  </a:cubicBezTo>
                  <a:cubicBezTo>
                    <a:pt x="744" y="18"/>
                    <a:pt x="744" y="19"/>
                    <a:pt x="743" y="19"/>
                  </a:cubicBezTo>
                  <a:cubicBezTo>
                    <a:pt x="743" y="20"/>
                    <a:pt x="742" y="20"/>
                    <a:pt x="741" y="21"/>
                  </a:cubicBezTo>
                  <a:cubicBezTo>
                    <a:pt x="741" y="21"/>
                    <a:pt x="740" y="21"/>
                    <a:pt x="739" y="22"/>
                  </a:cubicBezTo>
                  <a:cubicBezTo>
                    <a:pt x="739" y="22"/>
                    <a:pt x="738" y="23"/>
                    <a:pt x="737" y="23"/>
                  </a:cubicBezTo>
                  <a:cubicBezTo>
                    <a:pt x="0" y="452"/>
                    <a:pt x="0" y="452"/>
                    <a:pt x="0" y="452"/>
                  </a:cubicBezTo>
                  <a:cubicBezTo>
                    <a:pt x="0" y="486"/>
                    <a:pt x="0" y="486"/>
                    <a:pt x="0" y="486"/>
                  </a:cubicBezTo>
                  <a:cubicBezTo>
                    <a:pt x="737" y="57"/>
                    <a:pt x="737" y="57"/>
                    <a:pt x="737" y="57"/>
                  </a:cubicBezTo>
                  <a:cubicBezTo>
                    <a:pt x="737" y="57"/>
                    <a:pt x="738" y="57"/>
                    <a:pt x="738" y="57"/>
                  </a:cubicBezTo>
                  <a:cubicBezTo>
                    <a:pt x="738" y="57"/>
                    <a:pt x="739" y="56"/>
                    <a:pt x="739" y="56"/>
                  </a:cubicBezTo>
                  <a:cubicBezTo>
                    <a:pt x="740" y="55"/>
                    <a:pt x="741" y="55"/>
                    <a:pt x="741" y="55"/>
                  </a:cubicBezTo>
                  <a:cubicBezTo>
                    <a:pt x="742" y="54"/>
                    <a:pt x="742" y="54"/>
                    <a:pt x="743" y="53"/>
                  </a:cubicBezTo>
                  <a:cubicBezTo>
                    <a:pt x="744" y="53"/>
                    <a:pt x="744" y="52"/>
                    <a:pt x="745" y="52"/>
                  </a:cubicBezTo>
                  <a:cubicBezTo>
                    <a:pt x="745" y="52"/>
                    <a:pt x="745" y="52"/>
                    <a:pt x="745" y="52"/>
                  </a:cubicBezTo>
                  <a:cubicBezTo>
                    <a:pt x="745" y="51"/>
                    <a:pt x="745" y="51"/>
                    <a:pt x="746" y="51"/>
                  </a:cubicBezTo>
                  <a:cubicBezTo>
                    <a:pt x="747" y="50"/>
                    <a:pt x="747" y="49"/>
                    <a:pt x="748" y="48"/>
                  </a:cubicBezTo>
                  <a:cubicBezTo>
                    <a:pt x="748" y="48"/>
                    <a:pt x="748" y="48"/>
                    <a:pt x="749" y="48"/>
                  </a:cubicBezTo>
                  <a:cubicBezTo>
                    <a:pt x="749" y="48"/>
                    <a:pt x="749" y="47"/>
                    <a:pt x="749" y="47"/>
                  </a:cubicBezTo>
                  <a:cubicBezTo>
                    <a:pt x="749" y="46"/>
                    <a:pt x="750" y="46"/>
                    <a:pt x="750" y="45"/>
                  </a:cubicBezTo>
                  <a:cubicBezTo>
                    <a:pt x="751" y="45"/>
                    <a:pt x="751" y="45"/>
                    <a:pt x="751" y="44"/>
                  </a:cubicBezTo>
                  <a:cubicBezTo>
                    <a:pt x="751" y="44"/>
                    <a:pt x="751" y="44"/>
                    <a:pt x="751" y="44"/>
                  </a:cubicBezTo>
                  <a:cubicBezTo>
                    <a:pt x="751" y="43"/>
                    <a:pt x="752" y="43"/>
                    <a:pt x="752" y="42"/>
                  </a:cubicBezTo>
                  <a:cubicBezTo>
                    <a:pt x="752" y="42"/>
                    <a:pt x="752" y="41"/>
                    <a:pt x="752" y="41"/>
                  </a:cubicBezTo>
                  <a:cubicBezTo>
                    <a:pt x="752" y="41"/>
                    <a:pt x="752" y="41"/>
                    <a:pt x="753" y="41"/>
                  </a:cubicBezTo>
                  <a:cubicBezTo>
                    <a:pt x="753" y="40"/>
                    <a:pt x="753" y="40"/>
                    <a:pt x="753" y="39"/>
                  </a:cubicBezTo>
                  <a:cubicBezTo>
                    <a:pt x="753" y="39"/>
                    <a:pt x="753" y="38"/>
                    <a:pt x="753" y="38"/>
                  </a:cubicBezTo>
                  <a:cubicBezTo>
                    <a:pt x="753" y="38"/>
                    <a:pt x="753" y="38"/>
                    <a:pt x="753" y="38"/>
                  </a:cubicBezTo>
                  <a:cubicBezTo>
                    <a:pt x="753" y="37"/>
                    <a:pt x="754" y="36"/>
                    <a:pt x="754" y="36"/>
                  </a:cubicBezTo>
                  <a:cubicBezTo>
                    <a:pt x="754" y="35"/>
                    <a:pt x="754" y="35"/>
                    <a:pt x="754" y="35"/>
                  </a:cubicBezTo>
                  <a:cubicBezTo>
                    <a:pt x="754" y="34"/>
                    <a:pt x="754" y="34"/>
                    <a:pt x="754" y="34"/>
                  </a:cubicBezTo>
                  <a:cubicBezTo>
                    <a:pt x="754" y="0"/>
                    <a:pt x="754" y="0"/>
                    <a:pt x="754" y="0"/>
                  </a:cubicBezTo>
                  <a:cubicBezTo>
                    <a:pt x="754" y="1"/>
                    <a:pt x="754" y="1"/>
                    <a:pt x="754" y="2"/>
                  </a:cubicBezTo>
                  <a:close/>
                </a:path>
              </a:pathLst>
            </a:custGeom>
            <a:solidFill>
              <a:srgbClr val="7EB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íŝļiďe">
              <a:extLst>
                <a:ext uri="{FF2B5EF4-FFF2-40B4-BE49-F238E27FC236}">
                  <a16:creationId xmlns:a16="http://schemas.microsoft.com/office/drawing/2014/main" id="{7776D9D8-6103-4ED3-A8D8-73D43BE9394C}"/>
                </a:ext>
              </a:extLst>
            </p:cNvPr>
            <p:cNvSpPr/>
            <p:nvPr/>
          </p:nvSpPr>
          <p:spPr bwMode="auto">
            <a:xfrm>
              <a:off x="3003550" y="3425826"/>
              <a:ext cx="3433763" cy="2135188"/>
            </a:xfrm>
            <a:custGeom>
              <a:avLst/>
              <a:gdLst>
                <a:gd name="T0" fmla="*/ 17 w 1041"/>
                <a:gd name="T1" fmla="*/ 23 h 648"/>
                <a:gd name="T2" fmla="*/ 1 w 1041"/>
                <a:gd name="T3" fmla="*/ 0 h 648"/>
                <a:gd name="T4" fmla="*/ 0 w 1041"/>
                <a:gd name="T5" fmla="*/ 34 h 648"/>
                <a:gd name="T6" fmla="*/ 17 w 1041"/>
                <a:gd name="T7" fmla="*/ 57 h 648"/>
                <a:gd name="T8" fmla="*/ 1041 w 1041"/>
                <a:gd name="T9" fmla="*/ 648 h 648"/>
                <a:gd name="T10" fmla="*/ 1041 w 1041"/>
                <a:gd name="T11" fmla="*/ 614 h 648"/>
                <a:gd name="T12" fmla="*/ 17 w 1041"/>
                <a:gd name="T13" fmla="*/ 23 h 648"/>
              </a:gdLst>
              <a:ahLst/>
              <a:cxnLst>
                <a:cxn ang="0">
                  <a:pos x="T0" y="T1"/>
                </a:cxn>
                <a:cxn ang="0">
                  <a:pos x="T2" y="T3"/>
                </a:cxn>
                <a:cxn ang="0">
                  <a:pos x="T4" y="T5"/>
                </a:cxn>
                <a:cxn ang="0">
                  <a:pos x="T6" y="T7"/>
                </a:cxn>
                <a:cxn ang="0">
                  <a:pos x="T8" y="T9"/>
                </a:cxn>
                <a:cxn ang="0">
                  <a:pos x="T10" y="T11"/>
                </a:cxn>
                <a:cxn ang="0">
                  <a:pos x="T12" y="T13"/>
                </a:cxn>
              </a:cxnLst>
              <a:rect l="0" t="0" r="r" b="b"/>
              <a:pathLst>
                <a:path w="1041" h="648">
                  <a:moveTo>
                    <a:pt x="17" y="23"/>
                  </a:moveTo>
                  <a:cubicBezTo>
                    <a:pt x="6" y="17"/>
                    <a:pt x="1" y="8"/>
                    <a:pt x="1" y="0"/>
                  </a:cubicBezTo>
                  <a:cubicBezTo>
                    <a:pt x="0" y="34"/>
                    <a:pt x="0" y="34"/>
                    <a:pt x="0" y="34"/>
                  </a:cubicBezTo>
                  <a:cubicBezTo>
                    <a:pt x="0" y="42"/>
                    <a:pt x="6" y="51"/>
                    <a:pt x="17" y="57"/>
                  </a:cubicBezTo>
                  <a:cubicBezTo>
                    <a:pt x="1041" y="648"/>
                    <a:pt x="1041" y="648"/>
                    <a:pt x="1041" y="648"/>
                  </a:cubicBezTo>
                  <a:cubicBezTo>
                    <a:pt x="1041" y="614"/>
                    <a:pt x="1041" y="614"/>
                    <a:pt x="1041" y="614"/>
                  </a:cubicBezTo>
                  <a:lnTo>
                    <a:pt x="17" y="23"/>
                  </a:lnTo>
                  <a:close/>
                </a:path>
              </a:pathLst>
            </a:custGeom>
            <a:solidFill>
              <a:srgbClr val="5F93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îṩ1îḑé">
              <a:extLst>
                <a:ext uri="{FF2B5EF4-FFF2-40B4-BE49-F238E27FC236}">
                  <a16:creationId xmlns:a16="http://schemas.microsoft.com/office/drawing/2014/main" id="{EF10C2A7-33D2-4EEA-8A5C-76AE8665E787}"/>
                </a:ext>
              </a:extLst>
            </p:cNvPr>
            <p:cNvSpPr/>
            <p:nvPr/>
          </p:nvSpPr>
          <p:spPr bwMode="auto">
            <a:xfrm>
              <a:off x="2987675" y="1893888"/>
              <a:ext cx="6221413" cy="3598863"/>
            </a:xfrm>
            <a:custGeom>
              <a:avLst/>
              <a:gdLst>
                <a:gd name="T0" fmla="*/ 1864 w 1886"/>
                <a:gd name="T1" fmla="*/ 603 h 1092"/>
                <a:gd name="T2" fmla="*/ 841 w 1886"/>
                <a:gd name="T3" fmla="*/ 13 h 1092"/>
                <a:gd name="T4" fmla="*/ 760 w 1886"/>
                <a:gd name="T5" fmla="*/ 13 h 1092"/>
                <a:gd name="T6" fmla="*/ 22 w 1886"/>
                <a:gd name="T7" fmla="*/ 441 h 1092"/>
                <a:gd name="T8" fmla="*/ 22 w 1886"/>
                <a:gd name="T9" fmla="*/ 488 h 1092"/>
                <a:gd name="T10" fmla="*/ 1046 w 1886"/>
                <a:gd name="T11" fmla="*/ 1079 h 1092"/>
                <a:gd name="T12" fmla="*/ 1127 w 1886"/>
                <a:gd name="T13" fmla="*/ 1079 h 1092"/>
                <a:gd name="T14" fmla="*/ 1864 w 1886"/>
                <a:gd name="T15" fmla="*/ 650 h 1092"/>
                <a:gd name="T16" fmla="*/ 1864 w 1886"/>
                <a:gd name="T17" fmla="*/ 603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6" h="1092">
                  <a:moveTo>
                    <a:pt x="1864" y="603"/>
                  </a:moveTo>
                  <a:cubicBezTo>
                    <a:pt x="841" y="13"/>
                    <a:pt x="841" y="13"/>
                    <a:pt x="841" y="13"/>
                  </a:cubicBezTo>
                  <a:cubicBezTo>
                    <a:pt x="818" y="0"/>
                    <a:pt x="782" y="0"/>
                    <a:pt x="760" y="13"/>
                  </a:cubicBezTo>
                  <a:cubicBezTo>
                    <a:pt x="22" y="441"/>
                    <a:pt x="22" y="441"/>
                    <a:pt x="22" y="441"/>
                  </a:cubicBezTo>
                  <a:cubicBezTo>
                    <a:pt x="0" y="454"/>
                    <a:pt x="0" y="475"/>
                    <a:pt x="22" y="488"/>
                  </a:cubicBezTo>
                  <a:cubicBezTo>
                    <a:pt x="1046" y="1079"/>
                    <a:pt x="1046" y="1079"/>
                    <a:pt x="1046" y="1079"/>
                  </a:cubicBezTo>
                  <a:cubicBezTo>
                    <a:pt x="1068" y="1092"/>
                    <a:pt x="1104" y="1092"/>
                    <a:pt x="1127" y="1079"/>
                  </a:cubicBezTo>
                  <a:cubicBezTo>
                    <a:pt x="1864" y="650"/>
                    <a:pt x="1864" y="650"/>
                    <a:pt x="1864" y="650"/>
                  </a:cubicBezTo>
                  <a:cubicBezTo>
                    <a:pt x="1886" y="637"/>
                    <a:pt x="1886" y="616"/>
                    <a:pt x="1864" y="603"/>
                  </a:cubicBezTo>
                  <a:close/>
                </a:path>
              </a:pathLst>
            </a:custGeom>
            <a:solidFill>
              <a:srgbClr val="95C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îṡḷîḑé">
              <a:extLst>
                <a:ext uri="{FF2B5EF4-FFF2-40B4-BE49-F238E27FC236}">
                  <a16:creationId xmlns:a16="http://schemas.microsoft.com/office/drawing/2014/main" id="{5404BB25-4937-40A0-A0F9-9A973E53F494}"/>
                </a:ext>
              </a:extLst>
            </p:cNvPr>
            <p:cNvSpPr/>
            <p:nvPr/>
          </p:nvSpPr>
          <p:spPr bwMode="auto">
            <a:xfrm>
              <a:off x="5418138" y="1778001"/>
              <a:ext cx="238125" cy="131763"/>
            </a:xfrm>
            <a:custGeom>
              <a:avLst/>
              <a:gdLst>
                <a:gd name="T0" fmla="*/ 22 w 72"/>
                <a:gd name="T1" fmla="*/ 2 h 40"/>
                <a:gd name="T2" fmla="*/ 39 w 72"/>
                <a:gd name="T3" fmla="*/ 1 h 40"/>
                <a:gd name="T4" fmla="*/ 50 w 72"/>
                <a:gd name="T5" fmla="*/ 3 h 40"/>
                <a:gd name="T6" fmla="*/ 47 w 72"/>
                <a:gd name="T7" fmla="*/ 8 h 40"/>
                <a:gd name="T8" fmla="*/ 35 w 72"/>
                <a:gd name="T9" fmla="*/ 12 h 40"/>
                <a:gd name="T10" fmla="*/ 43 w 72"/>
                <a:gd name="T11" fmla="*/ 16 h 40"/>
                <a:gd name="T12" fmla="*/ 48 w 72"/>
                <a:gd name="T13" fmla="*/ 18 h 40"/>
                <a:gd name="T14" fmla="*/ 65 w 72"/>
                <a:gd name="T15" fmla="*/ 15 h 40"/>
                <a:gd name="T16" fmla="*/ 71 w 72"/>
                <a:gd name="T17" fmla="*/ 22 h 40"/>
                <a:gd name="T18" fmla="*/ 50 w 72"/>
                <a:gd name="T19" fmla="*/ 36 h 40"/>
                <a:gd name="T20" fmla="*/ 31 w 72"/>
                <a:gd name="T21" fmla="*/ 36 h 40"/>
                <a:gd name="T22" fmla="*/ 17 w 72"/>
                <a:gd name="T23" fmla="*/ 28 h 40"/>
                <a:gd name="T24" fmla="*/ 7 w 72"/>
                <a:gd name="T25" fmla="*/ 32 h 40"/>
                <a:gd name="T26" fmla="*/ 0 w 72"/>
                <a:gd name="T27" fmla="*/ 13 h 40"/>
                <a:gd name="T28" fmla="*/ 10 w 72"/>
                <a:gd name="T29" fmla="*/ 11 h 40"/>
                <a:gd name="T30" fmla="*/ 22 w 72"/>
                <a:gd name="T31"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40">
                  <a:moveTo>
                    <a:pt x="22" y="2"/>
                  </a:moveTo>
                  <a:cubicBezTo>
                    <a:pt x="26" y="1"/>
                    <a:pt x="30" y="3"/>
                    <a:pt x="39" y="1"/>
                  </a:cubicBezTo>
                  <a:cubicBezTo>
                    <a:pt x="45" y="0"/>
                    <a:pt x="49" y="1"/>
                    <a:pt x="50" y="3"/>
                  </a:cubicBezTo>
                  <a:cubicBezTo>
                    <a:pt x="51" y="4"/>
                    <a:pt x="52" y="6"/>
                    <a:pt x="47" y="8"/>
                  </a:cubicBezTo>
                  <a:cubicBezTo>
                    <a:pt x="35" y="12"/>
                    <a:pt x="35" y="12"/>
                    <a:pt x="35" y="12"/>
                  </a:cubicBezTo>
                  <a:cubicBezTo>
                    <a:pt x="43" y="16"/>
                    <a:pt x="43" y="16"/>
                    <a:pt x="43" y="16"/>
                  </a:cubicBezTo>
                  <a:cubicBezTo>
                    <a:pt x="48" y="18"/>
                    <a:pt x="48" y="18"/>
                    <a:pt x="48" y="18"/>
                  </a:cubicBezTo>
                  <a:cubicBezTo>
                    <a:pt x="65" y="15"/>
                    <a:pt x="65" y="15"/>
                    <a:pt x="65" y="15"/>
                  </a:cubicBezTo>
                  <a:cubicBezTo>
                    <a:pt x="70" y="13"/>
                    <a:pt x="70" y="16"/>
                    <a:pt x="71" y="22"/>
                  </a:cubicBezTo>
                  <a:cubicBezTo>
                    <a:pt x="72" y="30"/>
                    <a:pt x="61" y="32"/>
                    <a:pt x="50" y="36"/>
                  </a:cubicBezTo>
                  <a:cubicBezTo>
                    <a:pt x="40" y="38"/>
                    <a:pt x="40" y="40"/>
                    <a:pt x="31" y="36"/>
                  </a:cubicBezTo>
                  <a:cubicBezTo>
                    <a:pt x="17" y="28"/>
                    <a:pt x="17" y="28"/>
                    <a:pt x="17" y="28"/>
                  </a:cubicBezTo>
                  <a:cubicBezTo>
                    <a:pt x="7" y="32"/>
                    <a:pt x="7" y="32"/>
                    <a:pt x="7" y="32"/>
                  </a:cubicBezTo>
                  <a:cubicBezTo>
                    <a:pt x="0" y="13"/>
                    <a:pt x="0" y="13"/>
                    <a:pt x="0" y="13"/>
                  </a:cubicBezTo>
                  <a:cubicBezTo>
                    <a:pt x="3" y="13"/>
                    <a:pt x="8" y="12"/>
                    <a:pt x="10" y="11"/>
                  </a:cubicBezTo>
                  <a:cubicBezTo>
                    <a:pt x="15" y="8"/>
                    <a:pt x="17" y="4"/>
                    <a:pt x="22" y="2"/>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ṧ1îdê">
              <a:extLst>
                <a:ext uri="{FF2B5EF4-FFF2-40B4-BE49-F238E27FC236}">
                  <a16:creationId xmlns:a16="http://schemas.microsoft.com/office/drawing/2014/main" id="{910A2800-CF09-4FB9-829C-FD05005D48EB}"/>
                </a:ext>
              </a:extLst>
            </p:cNvPr>
            <p:cNvSpPr/>
            <p:nvPr/>
          </p:nvSpPr>
          <p:spPr bwMode="auto">
            <a:xfrm>
              <a:off x="5022850" y="1570038"/>
              <a:ext cx="461963" cy="444500"/>
            </a:xfrm>
            <a:custGeom>
              <a:avLst/>
              <a:gdLst>
                <a:gd name="T0" fmla="*/ 131 w 140"/>
                <a:gd name="T1" fmla="*/ 70 h 135"/>
                <a:gd name="T2" fmla="*/ 140 w 140"/>
                <a:gd name="T3" fmla="*/ 97 h 135"/>
                <a:gd name="T4" fmla="*/ 60 w 140"/>
                <a:gd name="T5" fmla="*/ 128 h 135"/>
                <a:gd name="T6" fmla="*/ 35 w 140"/>
                <a:gd name="T7" fmla="*/ 114 h 135"/>
                <a:gd name="T8" fmla="*/ 0 w 140"/>
                <a:gd name="T9" fmla="*/ 40 h 135"/>
                <a:gd name="T10" fmla="*/ 14 w 140"/>
                <a:gd name="T11" fmla="*/ 0 h 135"/>
                <a:gd name="T12" fmla="*/ 63 w 140"/>
                <a:gd name="T13" fmla="*/ 91 h 135"/>
                <a:gd name="T14" fmla="*/ 131 w 140"/>
                <a:gd name="T15" fmla="*/ 70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35">
                  <a:moveTo>
                    <a:pt x="131" y="70"/>
                  </a:moveTo>
                  <a:cubicBezTo>
                    <a:pt x="132" y="80"/>
                    <a:pt x="138" y="91"/>
                    <a:pt x="140" y="97"/>
                  </a:cubicBezTo>
                  <a:cubicBezTo>
                    <a:pt x="60" y="128"/>
                    <a:pt x="60" y="128"/>
                    <a:pt x="60" y="128"/>
                  </a:cubicBezTo>
                  <a:cubicBezTo>
                    <a:pt x="44" y="135"/>
                    <a:pt x="41" y="129"/>
                    <a:pt x="35" y="114"/>
                  </a:cubicBezTo>
                  <a:cubicBezTo>
                    <a:pt x="0" y="40"/>
                    <a:pt x="0" y="40"/>
                    <a:pt x="0" y="40"/>
                  </a:cubicBezTo>
                  <a:cubicBezTo>
                    <a:pt x="8" y="34"/>
                    <a:pt x="9" y="0"/>
                    <a:pt x="14" y="0"/>
                  </a:cubicBezTo>
                  <a:cubicBezTo>
                    <a:pt x="37" y="0"/>
                    <a:pt x="45" y="58"/>
                    <a:pt x="63" y="91"/>
                  </a:cubicBezTo>
                  <a:cubicBezTo>
                    <a:pt x="81" y="84"/>
                    <a:pt x="111" y="77"/>
                    <a:pt x="131" y="70"/>
                  </a:cubicBezTo>
                  <a:close/>
                </a:path>
              </a:pathLst>
            </a:custGeom>
            <a:solidFill>
              <a:srgbClr val="BD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îS1îḓé">
              <a:extLst>
                <a:ext uri="{FF2B5EF4-FFF2-40B4-BE49-F238E27FC236}">
                  <a16:creationId xmlns:a16="http://schemas.microsoft.com/office/drawing/2014/main" id="{805D42BB-8E7B-45A6-961F-F1D06512EDCC}"/>
                </a:ext>
              </a:extLst>
            </p:cNvPr>
            <p:cNvSpPr/>
            <p:nvPr/>
          </p:nvSpPr>
          <p:spPr bwMode="auto">
            <a:xfrm>
              <a:off x="4922838" y="3109913"/>
              <a:ext cx="284163" cy="163513"/>
            </a:xfrm>
            <a:custGeom>
              <a:avLst/>
              <a:gdLst>
                <a:gd name="T0" fmla="*/ 37 w 86"/>
                <a:gd name="T1" fmla="*/ 0 h 50"/>
                <a:gd name="T2" fmla="*/ 54 w 86"/>
                <a:gd name="T3" fmla="*/ 16 h 50"/>
                <a:gd name="T4" fmla="*/ 70 w 86"/>
                <a:gd name="T5" fmla="*/ 28 h 50"/>
                <a:gd name="T6" fmla="*/ 85 w 86"/>
                <a:gd name="T7" fmla="*/ 36 h 50"/>
                <a:gd name="T8" fmla="*/ 82 w 86"/>
                <a:gd name="T9" fmla="*/ 46 h 50"/>
                <a:gd name="T10" fmla="*/ 60 w 86"/>
                <a:gd name="T11" fmla="*/ 50 h 50"/>
                <a:gd name="T12" fmla="*/ 21 w 86"/>
                <a:gd name="T13" fmla="*/ 34 h 50"/>
                <a:gd name="T14" fmla="*/ 20 w 86"/>
                <a:gd name="T15" fmla="*/ 37 h 50"/>
                <a:gd name="T16" fmla="*/ 4 w 86"/>
                <a:gd name="T17" fmla="*/ 32 h 50"/>
                <a:gd name="T18" fmla="*/ 2 w 86"/>
                <a:gd name="T19" fmla="*/ 21 h 50"/>
                <a:gd name="T20" fmla="*/ 6 w 86"/>
                <a:gd name="T21" fmla="*/ 1 h 50"/>
                <a:gd name="T22" fmla="*/ 20 w 86"/>
                <a:gd name="T23" fmla="*/ 0 h 50"/>
                <a:gd name="T24" fmla="*/ 37 w 86"/>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0">
                  <a:moveTo>
                    <a:pt x="37" y="0"/>
                  </a:moveTo>
                  <a:cubicBezTo>
                    <a:pt x="43" y="7"/>
                    <a:pt x="48" y="12"/>
                    <a:pt x="54" y="16"/>
                  </a:cubicBezTo>
                  <a:cubicBezTo>
                    <a:pt x="59" y="20"/>
                    <a:pt x="64" y="24"/>
                    <a:pt x="70" y="28"/>
                  </a:cubicBezTo>
                  <a:cubicBezTo>
                    <a:pt x="76" y="32"/>
                    <a:pt x="82" y="32"/>
                    <a:pt x="85" y="36"/>
                  </a:cubicBezTo>
                  <a:cubicBezTo>
                    <a:pt x="86" y="39"/>
                    <a:pt x="86" y="42"/>
                    <a:pt x="82" y="46"/>
                  </a:cubicBezTo>
                  <a:cubicBezTo>
                    <a:pt x="77" y="49"/>
                    <a:pt x="67" y="50"/>
                    <a:pt x="60" y="50"/>
                  </a:cubicBezTo>
                  <a:cubicBezTo>
                    <a:pt x="45" y="49"/>
                    <a:pt x="33" y="41"/>
                    <a:pt x="21" y="34"/>
                  </a:cubicBezTo>
                  <a:cubicBezTo>
                    <a:pt x="20" y="37"/>
                    <a:pt x="20" y="37"/>
                    <a:pt x="20" y="37"/>
                  </a:cubicBezTo>
                  <a:cubicBezTo>
                    <a:pt x="14" y="35"/>
                    <a:pt x="9" y="34"/>
                    <a:pt x="4" y="32"/>
                  </a:cubicBezTo>
                  <a:cubicBezTo>
                    <a:pt x="0" y="30"/>
                    <a:pt x="2" y="24"/>
                    <a:pt x="2" y="21"/>
                  </a:cubicBezTo>
                  <a:cubicBezTo>
                    <a:pt x="1" y="11"/>
                    <a:pt x="3" y="10"/>
                    <a:pt x="6" y="1"/>
                  </a:cubicBezTo>
                  <a:cubicBezTo>
                    <a:pt x="20" y="0"/>
                    <a:pt x="20" y="0"/>
                    <a:pt x="20" y="0"/>
                  </a:cubicBez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šļidê">
              <a:extLst>
                <a:ext uri="{FF2B5EF4-FFF2-40B4-BE49-F238E27FC236}">
                  <a16:creationId xmlns:a16="http://schemas.microsoft.com/office/drawing/2014/main" id="{343D3BC9-9B6D-41B7-81DD-45CBA08B3FC0}"/>
                </a:ext>
              </a:extLst>
            </p:cNvPr>
            <p:cNvSpPr/>
            <p:nvPr/>
          </p:nvSpPr>
          <p:spPr bwMode="auto">
            <a:xfrm>
              <a:off x="4725988" y="3198813"/>
              <a:ext cx="285750" cy="171450"/>
            </a:xfrm>
            <a:custGeom>
              <a:avLst/>
              <a:gdLst>
                <a:gd name="T0" fmla="*/ 37 w 87"/>
                <a:gd name="T1" fmla="*/ 0 h 52"/>
                <a:gd name="T2" fmla="*/ 54 w 87"/>
                <a:gd name="T3" fmla="*/ 17 h 52"/>
                <a:gd name="T4" fmla="*/ 71 w 87"/>
                <a:gd name="T5" fmla="*/ 29 h 52"/>
                <a:gd name="T6" fmla="*/ 85 w 87"/>
                <a:gd name="T7" fmla="*/ 37 h 52"/>
                <a:gd name="T8" fmla="*/ 82 w 87"/>
                <a:gd name="T9" fmla="*/ 47 h 52"/>
                <a:gd name="T10" fmla="*/ 60 w 87"/>
                <a:gd name="T11" fmla="*/ 51 h 52"/>
                <a:gd name="T12" fmla="*/ 21 w 87"/>
                <a:gd name="T13" fmla="*/ 35 h 52"/>
                <a:gd name="T14" fmla="*/ 21 w 87"/>
                <a:gd name="T15" fmla="*/ 38 h 52"/>
                <a:gd name="T16" fmla="*/ 4 w 87"/>
                <a:gd name="T17" fmla="*/ 32 h 52"/>
                <a:gd name="T18" fmla="*/ 3 w 87"/>
                <a:gd name="T19" fmla="*/ 21 h 52"/>
                <a:gd name="T20" fmla="*/ 6 w 87"/>
                <a:gd name="T21" fmla="*/ 0 h 52"/>
                <a:gd name="T22" fmla="*/ 20 w 87"/>
                <a:gd name="T23" fmla="*/ 0 h 52"/>
                <a:gd name="T24" fmla="*/ 37 w 87"/>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2">
                  <a:moveTo>
                    <a:pt x="37" y="0"/>
                  </a:moveTo>
                  <a:cubicBezTo>
                    <a:pt x="43" y="6"/>
                    <a:pt x="48" y="12"/>
                    <a:pt x="54" y="17"/>
                  </a:cubicBezTo>
                  <a:cubicBezTo>
                    <a:pt x="59" y="21"/>
                    <a:pt x="65" y="25"/>
                    <a:pt x="71" y="29"/>
                  </a:cubicBezTo>
                  <a:cubicBezTo>
                    <a:pt x="75" y="32"/>
                    <a:pt x="82" y="33"/>
                    <a:pt x="85" y="37"/>
                  </a:cubicBezTo>
                  <a:cubicBezTo>
                    <a:pt x="87" y="40"/>
                    <a:pt x="87" y="44"/>
                    <a:pt x="82" y="47"/>
                  </a:cubicBezTo>
                  <a:cubicBezTo>
                    <a:pt x="77" y="51"/>
                    <a:pt x="67" y="52"/>
                    <a:pt x="60" y="51"/>
                  </a:cubicBezTo>
                  <a:cubicBezTo>
                    <a:pt x="46" y="51"/>
                    <a:pt x="33" y="42"/>
                    <a:pt x="21" y="35"/>
                  </a:cubicBezTo>
                  <a:cubicBezTo>
                    <a:pt x="21" y="38"/>
                    <a:pt x="21" y="38"/>
                    <a:pt x="21" y="38"/>
                  </a:cubicBezTo>
                  <a:cubicBezTo>
                    <a:pt x="14" y="36"/>
                    <a:pt x="10" y="35"/>
                    <a:pt x="4" y="32"/>
                  </a:cubicBezTo>
                  <a:cubicBezTo>
                    <a:pt x="0" y="31"/>
                    <a:pt x="2" y="24"/>
                    <a:pt x="3" y="21"/>
                  </a:cubicBezTo>
                  <a:cubicBezTo>
                    <a:pt x="1" y="11"/>
                    <a:pt x="3" y="10"/>
                    <a:pt x="6" y="0"/>
                  </a:cubicBezTo>
                  <a:cubicBezTo>
                    <a:pt x="20" y="0"/>
                    <a:pt x="20" y="0"/>
                    <a:pt x="20" y="0"/>
                  </a:cubicBez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îsļïdè">
              <a:extLst>
                <a:ext uri="{FF2B5EF4-FFF2-40B4-BE49-F238E27FC236}">
                  <a16:creationId xmlns:a16="http://schemas.microsoft.com/office/drawing/2014/main" id="{9AD94ABC-6CD9-4305-BF44-0DE9CFE69550}"/>
                </a:ext>
              </a:extLst>
            </p:cNvPr>
            <p:cNvSpPr/>
            <p:nvPr/>
          </p:nvSpPr>
          <p:spPr bwMode="auto">
            <a:xfrm>
              <a:off x="5145088" y="1879601"/>
              <a:ext cx="38100" cy="36513"/>
            </a:xfrm>
            <a:custGeom>
              <a:avLst/>
              <a:gdLst>
                <a:gd name="T0" fmla="*/ 12 w 12"/>
                <a:gd name="T1" fmla="*/ 2 h 11"/>
                <a:gd name="T2" fmla="*/ 3 w 12"/>
                <a:gd name="T3" fmla="*/ 0 h 11"/>
                <a:gd name="T4" fmla="*/ 2 w 12"/>
                <a:gd name="T5" fmla="*/ 5 h 11"/>
                <a:gd name="T6" fmla="*/ 0 w 12"/>
                <a:gd name="T7" fmla="*/ 11 h 11"/>
                <a:gd name="T8" fmla="*/ 7 w 12"/>
                <a:gd name="T9" fmla="*/ 11 h 11"/>
                <a:gd name="T10" fmla="*/ 11 w 12"/>
                <a:gd name="T11" fmla="*/ 9 h 11"/>
                <a:gd name="T12" fmla="*/ 12 w 1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2" h="11">
                  <a:moveTo>
                    <a:pt x="12" y="2"/>
                  </a:moveTo>
                  <a:cubicBezTo>
                    <a:pt x="9" y="1"/>
                    <a:pt x="4" y="0"/>
                    <a:pt x="3" y="0"/>
                  </a:cubicBezTo>
                  <a:cubicBezTo>
                    <a:pt x="2" y="5"/>
                    <a:pt x="2" y="5"/>
                    <a:pt x="2" y="5"/>
                  </a:cubicBezTo>
                  <a:cubicBezTo>
                    <a:pt x="0" y="11"/>
                    <a:pt x="0" y="11"/>
                    <a:pt x="0" y="11"/>
                  </a:cubicBezTo>
                  <a:cubicBezTo>
                    <a:pt x="7" y="11"/>
                    <a:pt x="7" y="11"/>
                    <a:pt x="7" y="11"/>
                  </a:cubicBezTo>
                  <a:cubicBezTo>
                    <a:pt x="7" y="11"/>
                    <a:pt x="11" y="9"/>
                    <a:pt x="11" y="9"/>
                  </a:cubicBezTo>
                  <a:cubicBezTo>
                    <a:pt x="11" y="8"/>
                    <a:pt x="12" y="3"/>
                    <a:pt x="12" y="2"/>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ṩļiḍé">
              <a:extLst>
                <a:ext uri="{FF2B5EF4-FFF2-40B4-BE49-F238E27FC236}">
                  <a16:creationId xmlns:a16="http://schemas.microsoft.com/office/drawing/2014/main" id="{91325C2E-2A59-49EF-9430-5EC796A59C36}"/>
                </a:ext>
              </a:extLst>
            </p:cNvPr>
            <p:cNvSpPr/>
            <p:nvPr/>
          </p:nvSpPr>
          <p:spPr bwMode="auto">
            <a:xfrm>
              <a:off x="4722813" y="2216151"/>
              <a:ext cx="230188" cy="1035050"/>
            </a:xfrm>
            <a:custGeom>
              <a:avLst/>
              <a:gdLst>
                <a:gd name="T0" fmla="*/ 14 w 70"/>
                <a:gd name="T1" fmla="*/ 8 h 314"/>
                <a:gd name="T2" fmla="*/ 0 w 70"/>
                <a:gd name="T3" fmla="*/ 307 h 314"/>
                <a:gd name="T4" fmla="*/ 47 w 70"/>
                <a:gd name="T5" fmla="*/ 302 h 314"/>
                <a:gd name="T6" fmla="*/ 70 w 70"/>
                <a:gd name="T7" fmla="*/ 0 h 314"/>
                <a:gd name="T8" fmla="*/ 14 w 70"/>
                <a:gd name="T9" fmla="*/ 8 h 314"/>
              </a:gdLst>
              <a:ahLst/>
              <a:cxnLst>
                <a:cxn ang="0">
                  <a:pos x="T0" y="T1"/>
                </a:cxn>
                <a:cxn ang="0">
                  <a:pos x="T2" y="T3"/>
                </a:cxn>
                <a:cxn ang="0">
                  <a:pos x="T4" y="T5"/>
                </a:cxn>
                <a:cxn ang="0">
                  <a:pos x="T6" y="T7"/>
                </a:cxn>
                <a:cxn ang="0">
                  <a:pos x="T8" y="T9"/>
                </a:cxn>
              </a:cxnLst>
              <a:rect l="0" t="0" r="r" b="b"/>
              <a:pathLst>
                <a:path w="70" h="314">
                  <a:moveTo>
                    <a:pt x="14" y="8"/>
                  </a:moveTo>
                  <a:cubicBezTo>
                    <a:pt x="8" y="118"/>
                    <a:pt x="4" y="196"/>
                    <a:pt x="0" y="307"/>
                  </a:cubicBezTo>
                  <a:cubicBezTo>
                    <a:pt x="13" y="314"/>
                    <a:pt x="36" y="313"/>
                    <a:pt x="47" y="302"/>
                  </a:cubicBezTo>
                  <a:cubicBezTo>
                    <a:pt x="54" y="191"/>
                    <a:pt x="62" y="111"/>
                    <a:pt x="70" y="0"/>
                  </a:cubicBezTo>
                  <a:lnTo>
                    <a:pt x="14" y="8"/>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íSḷîḋè">
              <a:extLst>
                <a:ext uri="{FF2B5EF4-FFF2-40B4-BE49-F238E27FC236}">
                  <a16:creationId xmlns:a16="http://schemas.microsoft.com/office/drawing/2014/main" id="{FA73460B-253D-4974-A37C-A3637806FEC7}"/>
                </a:ext>
              </a:extLst>
            </p:cNvPr>
            <p:cNvSpPr/>
            <p:nvPr/>
          </p:nvSpPr>
          <p:spPr bwMode="auto">
            <a:xfrm>
              <a:off x="4922838" y="2154238"/>
              <a:ext cx="195263" cy="995363"/>
            </a:xfrm>
            <a:custGeom>
              <a:avLst/>
              <a:gdLst>
                <a:gd name="T0" fmla="*/ 54 w 59"/>
                <a:gd name="T1" fmla="*/ 0 h 302"/>
                <a:gd name="T2" fmla="*/ 59 w 59"/>
                <a:gd name="T3" fmla="*/ 44 h 302"/>
                <a:gd name="T4" fmla="*/ 49 w 59"/>
                <a:gd name="T5" fmla="*/ 177 h 302"/>
                <a:gd name="T6" fmla="*/ 43 w 59"/>
                <a:gd name="T7" fmla="*/ 295 h 302"/>
                <a:gd name="T8" fmla="*/ 0 w 59"/>
                <a:gd name="T9" fmla="*/ 296 h 302"/>
                <a:gd name="T10" fmla="*/ 2 w 59"/>
                <a:gd name="T11" fmla="*/ 65 h 302"/>
                <a:gd name="T12" fmla="*/ 5 w 59"/>
                <a:gd name="T13" fmla="*/ 13 h 302"/>
                <a:gd name="T14" fmla="*/ 54 w 59"/>
                <a:gd name="T15" fmla="*/ 0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02">
                  <a:moveTo>
                    <a:pt x="54" y="0"/>
                  </a:moveTo>
                  <a:cubicBezTo>
                    <a:pt x="56" y="15"/>
                    <a:pt x="59" y="29"/>
                    <a:pt x="59" y="44"/>
                  </a:cubicBezTo>
                  <a:cubicBezTo>
                    <a:pt x="57" y="89"/>
                    <a:pt x="51" y="133"/>
                    <a:pt x="49" y="177"/>
                  </a:cubicBezTo>
                  <a:cubicBezTo>
                    <a:pt x="43" y="295"/>
                    <a:pt x="43" y="295"/>
                    <a:pt x="43" y="295"/>
                  </a:cubicBezTo>
                  <a:cubicBezTo>
                    <a:pt x="40" y="302"/>
                    <a:pt x="12" y="301"/>
                    <a:pt x="0" y="296"/>
                  </a:cubicBezTo>
                  <a:cubicBezTo>
                    <a:pt x="2" y="65"/>
                    <a:pt x="2" y="65"/>
                    <a:pt x="2" y="65"/>
                  </a:cubicBezTo>
                  <a:cubicBezTo>
                    <a:pt x="5" y="13"/>
                    <a:pt x="5" y="13"/>
                    <a:pt x="5" y="13"/>
                  </a:cubicBezTo>
                  <a:lnTo>
                    <a:pt x="54" y="0"/>
                  </a:ln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ïšļïḑê">
              <a:extLst>
                <a:ext uri="{FF2B5EF4-FFF2-40B4-BE49-F238E27FC236}">
                  <a16:creationId xmlns:a16="http://schemas.microsoft.com/office/drawing/2014/main" id="{0A0F5A5F-5063-4518-AD99-9AAC0BAF3052}"/>
                </a:ext>
              </a:extLst>
            </p:cNvPr>
            <p:cNvSpPr/>
            <p:nvPr/>
          </p:nvSpPr>
          <p:spPr bwMode="auto">
            <a:xfrm>
              <a:off x="4870450" y="1554163"/>
              <a:ext cx="217488" cy="685800"/>
            </a:xfrm>
            <a:custGeom>
              <a:avLst/>
              <a:gdLst>
                <a:gd name="T0" fmla="*/ 42 w 66"/>
                <a:gd name="T1" fmla="*/ 0 h 208"/>
                <a:gd name="T2" fmla="*/ 66 w 66"/>
                <a:gd name="T3" fmla="*/ 85 h 208"/>
                <a:gd name="T4" fmla="*/ 61 w 66"/>
                <a:gd name="T5" fmla="*/ 206 h 208"/>
                <a:gd name="T6" fmla="*/ 0 w 66"/>
                <a:gd name="T7" fmla="*/ 208 h 208"/>
                <a:gd name="T8" fmla="*/ 1 w 66"/>
                <a:gd name="T9" fmla="*/ 11 h 208"/>
                <a:gd name="T10" fmla="*/ 5 w 66"/>
                <a:gd name="T11" fmla="*/ 5 h 208"/>
                <a:gd name="T12" fmla="*/ 31 w 66"/>
                <a:gd name="T13" fmla="*/ 18 h 208"/>
                <a:gd name="T14" fmla="*/ 36 w 66"/>
                <a:gd name="T15" fmla="*/ 13 h 208"/>
                <a:gd name="T16" fmla="*/ 42 w 66"/>
                <a:gd name="T1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08">
                  <a:moveTo>
                    <a:pt x="42" y="0"/>
                  </a:moveTo>
                  <a:cubicBezTo>
                    <a:pt x="59" y="13"/>
                    <a:pt x="62" y="63"/>
                    <a:pt x="66" y="85"/>
                  </a:cubicBezTo>
                  <a:cubicBezTo>
                    <a:pt x="61" y="206"/>
                    <a:pt x="61" y="206"/>
                    <a:pt x="61" y="206"/>
                  </a:cubicBezTo>
                  <a:cubicBezTo>
                    <a:pt x="0" y="208"/>
                    <a:pt x="0" y="208"/>
                    <a:pt x="0" y="208"/>
                  </a:cubicBezTo>
                  <a:cubicBezTo>
                    <a:pt x="1" y="11"/>
                    <a:pt x="1" y="11"/>
                    <a:pt x="1" y="11"/>
                  </a:cubicBezTo>
                  <a:cubicBezTo>
                    <a:pt x="5" y="5"/>
                    <a:pt x="5" y="5"/>
                    <a:pt x="5" y="5"/>
                  </a:cubicBezTo>
                  <a:cubicBezTo>
                    <a:pt x="31" y="18"/>
                    <a:pt x="31" y="18"/>
                    <a:pt x="31" y="18"/>
                  </a:cubicBezTo>
                  <a:cubicBezTo>
                    <a:pt x="36" y="13"/>
                    <a:pt x="36" y="13"/>
                    <a:pt x="36" y="13"/>
                  </a:cubicBezTo>
                  <a:lnTo>
                    <a:pt x="42" y="0"/>
                  </a:lnTo>
                  <a:close/>
                </a:path>
              </a:pathLst>
            </a:custGeom>
            <a:solidFill>
              <a:srgbClr val="139E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šļíḋé">
              <a:extLst>
                <a:ext uri="{FF2B5EF4-FFF2-40B4-BE49-F238E27FC236}">
                  <a16:creationId xmlns:a16="http://schemas.microsoft.com/office/drawing/2014/main" id="{C19CA3E1-FD18-4977-82F6-46CEF5C3C48C}"/>
                </a:ext>
              </a:extLst>
            </p:cNvPr>
            <p:cNvSpPr/>
            <p:nvPr/>
          </p:nvSpPr>
          <p:spPr bwMode="auto">
            <a:xfrm>
              <a:off x="4894263" y="1477963"/>
              <a:ext cx="117475" cy="134938"/>
            </a:xfrm>
            <a:custGeom>
              <a:avLst/>
              <a:gdLst>
                <a:gd name="T0" fmla="*/ 0 w 36"/>
                <a:gd name="T1" fmla="*/ 0 h 41"/>
                <a:gd name="T2" fmla="*/ 0 w 36"/>
                <a:gd name="T3" fmla="*/ 32 h 41"/>
                <a:gd name="T4" fmla="*/ 21 w 36"/>
                <a:gd name="T5" fmla="*/ 41 h 41"/>
                <a:gd name="T6" fmla="*/ 34 w 36"/>
                <a:gd name="T7" fmla="*/ 39 h 41"/>
                <a:gd name="T8" fmla="*/ 36 w 36"/>
                <a:gd name="T9" fmla="*/ 14 h 41"/>
                <a:gd name="T10" fmla="*/ 0 w 36"/>
                <a:gd name="T11" fmla="*/ 0 h 41"/>
              </a:gdLst>
              <a:ahLst/>
              <a:cxnLst>
                <a:cxn ang="0">
                  <a:pos x="T0" y="T1"/>
                </a:cxn>
                <a:cxn ang="0">
                  <a:pos x="T2" y="T3"/>
                </a:cxn>
                <a:cxn ang="0">
                  <a:pos x="T4" y="T5"/>
                </a:cxn>
                <a:cxn ang="0">
                  <a:pos x="T6" y="T7"/>
                </a:cxn>
                <a:cxn ang="0">
                  <a:pos x="T8" y="T9"/>
                </a:cxn>
                <a:cxn ang="0">
                  <a:pos x="T10" y="T11"/>
                </a:cxn>
              </a:cxnLst>
              <a:rect l="0" t="0" r="r" b="b"/>
              <a:pathLst>
                <a:path w="36" h="41">
                  <a:moveTo>
                    <a:pt x="0" y="0"/>
                  </a:moveTo>
                  <a:cubicBezTo>
                    <a:pt x="1" y="13"/>
                    <a:pt x="1" y="19"/>
                    <a:pt x="0" y="32"/>
                  </a:cubicBezTo>
                  <a:cubicBezTo>
                    <a:pt x="21" y="41"/>
                    <a:pt x="21" y="41"/>
                    <a:pt x="21" y="41"/>
                  </a:cubicBezTo>
                  <a:cubicBezTo>
                    <a:pt x="34" y="39"/>
                    <a:pt x="34" y="39"/>
                    <a:pt x="34" y="39"/>
                  </a:cubicBezTo>
                  <a:cubicBezTo>
                    <a:pt x="34" y="31"/>
                    <a:pt x="35" y="22"/>
                    <a:pt x="36" y="14"/>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ṥlïďè">
              <a:extLst>
                <a:ext uri="{FF2B5EF4-FFF2-40B4-BE49-F238E27FC236}">
                  <a16:creationId xmlns:a16="http://schemas.microsoft.com/office/drawing/2014/main" id="{5E621456-DF25-46F2-87DA-92F291F47C37}"/>
                </a:ext>
              </a:extLst>
            </p:cNvPr>
            <p:cNvSpPr/>
            <p:nvPr/>
          </p:nvSpPr>
          <p:spPr bwMode="auto">
            <a:xfrm>
              <a:off x="4879975" y="1547813"/>
              <a:ext cx="92075" cy="114300"/>
            </a:xfrm>
            <a:custGeom>
              <a:avLst/>
              <a:gdLst>
                <a:gd name="T0" fmla="*/ 5 w 28"/>
                <a:gd name="T1" fmla="*/ 0 h 35"/>
                <a:gd name="T2" fmla="*/ 28 w 28"/>
                <a:gd name="T3" fmla="*/ 20 h 35"/>
                <a:gd name="T4" fmla="*/ 22 w 28"/>
                <a:gd name="T5" fmla="*/ 35 h 35"/>
                <a:gd name="T6" fmla="*/ 0 w 28"/>
                <a:gd name="T7" fmla="*/ 10 h 35"/>
                <a:gd name="T8" fmla="*/ 5 w 28"/>
                <a:gd name="T9" fmla="*/ 0 h 35"/>
              </a:gdLst>
              <a:ahLst/>
              <a:cxnLst>
                <a:cxn ang="0">
                  <a:pos x="T0" y="T1"/>
                </a:cxn>
                <a:cxn ang="0">
                  <a:pos x="T2" y="T3"/>
                </a:cxn>
                <a:cxn ang="0">
                  <a:pos x="T4" y="T5"/>
                </a:cxn>
                <a:cxn ang="0">
                  <a:pos x="T6" y="T7"/>
                </a:cxn>
                <a:cxn ang="0">
                  <a:pos x="T8" y="T9"/>
                </a:cxn>
              </a:cxnLst>
              <a:rect l="0" t="0" r="r" b="b"/>
              <a:pathLst>
                <a:path w="28" h="35">
                  <a:moveTo>
                    <a:pt x="5" y="0"/>
                  </a:moveTo>
                  <a:cubicBezTo>
                    <a:pt x="11" y="12"/>
                    <a:pt x="21" y="16"/>
                    <a:pt x="28" y="20"/>
                  </a:cubicBezTo>
                  <a:cubicBezTo>
                    <a:pt x="22" y="35"/>
                    <a:pt x="22" y="35"/>
                    <a:pt x="22" y="35"/>
                  </a:cubicBezTo>
                  <a:cubicBezTo>
                    <a:pt x="5" y="23"/>
                    <a:pt x="3" y="17"/>
                    <a:pt x="0" y="10"/>
                  </a:cubicBezTo>
                  <a:lnTo>
                    <a:pt x="5" y="0"/>
                  </a:lnTo>
                  <a:close/>
                </a:path>
              </a:pathLst>
            </a:custGeom>
            <a:solidFill>
              <a:srgbClr val="12B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sḷîḑé">
              <a:extLst>
                <a:ext uri="{FF2B5EF4-FFF2-40B4-BE49-F238E27FC236}">
                  <a16:creationId xmlns:a16="http://schemas.microsoft.com/office/drawing/2014/main" id="{79563327-49C6-424E-9633-E5804792FBFC}"/>
                </a:ext>
              </a:extLst>
            </p:cNvPr>
            <p:cNvSpPr/>
            <p:nvPr/>
          </p:nvSpPr>
          <p:spPr bwMode="auto">
            <a:xfrm>
              <a:off x="4968875" y="1554163"/>
              <a:ext cx="50800" cy="101600"/>
            </a:xfrm>
            <a:custGeom>
              <a:avLst/>
              <a:gdLst>
                <a:gd name="T0" fmla="*/ 12 w 15"/>
                <a:gd name="T1" fmla="*/ 0 h 31"/>
                <a:gd name="T2" fmla="*/ 0 w 15"/>
                <a:gd name="T3" fmla="*/ 17 h 31"/>
                <a:gd name="T4" fmla="*/ 8 w 15"/>
                <a:gd name="T5" fmla="*/ 31 h 31"/>
                <a:gd name="T6" fmla="*/ 13 w 15"/>
                <a:gd name="T7" fmla="*/ 7 h 31"/>
                <a:gd name="T8" fmla="*/ 12 w 15"/>
                <a:gd name="T9" fmla="*/ 0 h 31"/>
              </a:gdLst>
              <a:ahLst/>
              <a:cxnLst>
                <a:cxn ang="0">
                  <a:pos x="T0" y="T1"/>
                </a:cxn>
                <a:cxn ang="0">
                  <a:pos x="T2" y="T3"/>
                </a:cxn>
                <a:cxn ang="0">
                  <a:pos x="T4" y="T5"/>
                </a:cxn>
                <a:cxn ang="0">
                  <a:pos x="T6" y="T7"/>
                </a:cxn>
                <a:cxn ang="0">
                  <a:pos x="T8" y="T9"/>
                </a:cxn>
              </a:cxnLst>
              <a:rect l="0" t="0" r="r" b="b"/>
              <a:pathLst>
                <a:path w="15" h="31">
                  <a:moveTo>
                    <a:pt x="12" y="0"/>
                  </a:moveTo>
                  <a:cubicBezTo>
                    <a:pt x="10" y="7"/>
                    <a:pt x="6" y="11"/>
                    <a:pt x="0" y="17"/>
                  </a:cubicBezTo>
                  <a:cubicBezTo>
                    <a:pt x="3" y="22"/>
                    <a:pt x="6" y="26"/>
                    <a:pt x="8" y="31"/>
                  </a:cubicBezTo>
                  <a:cubicBezTo>
                    <a:pt x="14" y="21"/>
                    <a:pt x="15" y="17"/>
                    <a:pt x="13" y="7"/>
                  </a:cubicBezTo>
                  <a:lnTo>
                    <a:pt x="12" y="0"/>
                  </a:lnTo>
                  <a:close/>
                </a:path>
              </a:pathLst>
            </a:custGeom>
            <a:solidFill>
              <a:srgbClr val="12B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íṩļîḍê">
              <a:extLst>
                <a:ext uri="{FF2B5EF4-FFF2-40B4-BE49-F238E27FC236}">
                  <a16:creationId xmlns:a16="http://schemas.microsoft.com/office/drawing/2014/main" id="{89F2936B-7D60-40BC-870F-8C650840D56C}"/>
                </a:ext>
              </a:extLst>
            </p:cNvPr>
            <p:cNvSpPr/>
            <p:nvPr/>
          </p:nvSpPr>
          <p:spPr bwMode="auto">
            <a:xfrm>
              <a:off x="5011738" y="1554163"/>
              <a:ext cx="146050" cy="1090613"/>
            </a:xfrm>
            <a:custGeom>
              <a:avLst/>
              <a:gdLst>
                <a:gd name="T0" fmla="*/ 0 w 44"/>
                <a:gd name="T1" fmla="*/ 0 h 331"/>
                <a:gd name="T2" fmla="*/ 37 w 44"/>
                <a:gd name="T3" fmla="*/ 32 h 331"/>
                <a:gd name="T4" fmla="*/ 32 w 44"/>
                <a:gd name="T5" fmla="*/ 146 h 331"/>
                <a:gd name="T6" fmla="*/ 32 w 44"/>
                <a:gd name="T7" fmla="*/ 209 h 331"/>
                <a:gd name="T8" fmla="*/ 36 w 44"/>
                <a:gd name="T9" fmla="*/ 319 h 331"/>
                <a:gd name="T10" fmla="*/ 10 w 44"/>
                <a:gd name="T11" fmla="*/ 331 h 331"/>
                <a:gd name="T12" fmla="*/ 3 w 44"/>
                <a:gd name="T13" fmla="*/ 138 h 331"/>
                <a:gd name="T14" fmla="*/ 0 w 44"/>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31">
                  <a:moveTo>
                    <a:pt x="0" y="0"/>
                  </a:moveTo>
                  <a:cubicBezTo>
                    <a:pt x="22" y="1"/>
                    <a:pt x="33" y="14"/>
                    <a:pt x="37" y="32"/>
                  </a:cubicBezTo>
                  <a:cubicBezTo>
                    <a:pt x="44" y="61"/>
                    <a:pt x="33" y="104"/>
                    <a:pt x="32" y="146"/>
                  </a:cubicBezTo>
                  <a:cubicBezTo>
                    <a:pt x="31" y="164"/>
                    <a:pt x="31" y="187"/>
                    <a:pt x="32" y="209"/>
                  </a:cubicBezTo>
                  <a:cubicBezTo>
                    <a:pt x="33" y="222"/>
                    <a:pt x="35" y="308"/>
                    <a:pt x="36" y="319"/>
                  </a:cubicBezTo>
                  <a:cubicBezTo>
                    <a:pt x="10" y="331"/>
                    <a:pt x="10" y="331"/>
                    <a:pt x="10" y="331"/>
                  </a:cubicBezTo>
                  <a:cubicBezTo>
                    <a:pt x="6" y="291"/>
                    <a:pt x="0" y="169"/>
                    <a:pt x="3" y="138"/>
                  </a:cubicBezTo>
                  <a:cubicBezTo>
                    <a:pt x="7" y="97"/>
                    <a:pt x="15" y="34"/>
                    <a:pt x="0" y="0"/>
                  </a:cubicBez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ŝļíḍe">
              <a:extLst>
                <a:ext uri="{FF2B5EF4-FFF2-40B4-BE49-F238E27FC236}">
                  <a16:creationId xmlns:a16="http://schemas.microsoft.com/office/drawing/2014/main" id="{569441DA-2D24-456A-8E1D-D5DF468DEB58}"/>
                </a:ext>
              </a:extLst>
            </p:cNvPr>
            <p:cNvSpPr/>
            <p:nvPr/>
          </p:nvSpPr>
          <p:spPr bwMode="auto">
            <a:xfrm>
              <a:off x="4699000" y="1576388"/>
              <a:ext cx="309563" cy="1065213"/>
            </a:xfrm>
            <a:custGeom>
              <a:avLst/>
              <a:gdLst>
                <a:gd name="T0" fmla="*/ 14 w 94"/>
                <a:gd name="T1" fmla="*/ 319 h 323"/>
                <a:gd name="T2" fmla="*/ 77 w 94"/>
                <a:gd name="T3" fmla="*/ 323 h 323"/>
                <a:gd name="T4" fmla="*/ 80 w 94"/>
                <a:gd name="T5" fmla="*/ 62 h 323"/>
                <a:gd name="T6" fmla="*/ 54 w 94"/>
                <a:gd name="T7" fmla="*/ 7 h 323"/>
                <a:gd name="T8" fmla="*/ 53 w 94"/>
                <a:gd name="T9" fmla="*/ 6 h 323"/>
                <a:gd name="T10" fmla="*/ 53 w 94"/>
                <a:gd name="T11" fmla="*/ 2 h 323"/>
                <a:gd name="T12" fmla="*/ 33 w 94"/>
                <a:gd name="T13" fmla="*/ 18 h 323"/>
                <a:gd name="T14" fmla="*/ 5 w 94"/>
                <a:gd name="T15" fmla="*/ 45 h 323"/>
                <a:gd name="T16" fmla="*/ 19 w 94"/>
                <a:gd name="T17" fmla="*/ 183 h 323"/>
                <a:gd name="T18" fmla="*/ 14 w 94"/>
                <a:gd name="T19" fmla="*/ 31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323">
                  <a:moveTo>
                    <a:pt x="14" y="319"/>
                  </a:moveTo>
                  <a:cubicBezTo>
                    <a:pt x="77" y="323"/>
                    <a:pt x="77" y="323"/>
                    <a:pt x="77" y="323"/>
                  </a:cubicBezTo>
                  <a:cubicBezTo>
                    <a:pt x="86" y="283"/>
                    <a:pt x="94" y="104"/>
                    <a:pt x="80" y="62"/>
                  </a:cubicBezTo>
                  <a:cubicBezTo>
                    <a:pt x="74" y="41"/>
                    <a:pt x="68" y="27"/>
                    <a:pt x="54" y="7"/>
                  </a:cubicBezTo>
                  <a:cubicBezTo>
                    <a:pt x="53" y="6"/>
                    <a:pt x="53" y="6"/>
                    <a:pt x="53" y="6"/>
                  </a:cubicBezTo>
                  <a:cubicBezTo>
                    <a:pt x="53" y="7"/>
                    <a:pt x="54" y="0"/>
                    <a:pt x="53" y="2"/>
                  </a:cubicBezTo>
                  <a:cubicBezTo>
                    <a:pt x="49" y="8"/>
                    <a:pt x="41" y="12"/>
                    <a:pt x="33" y="18"/>
                  </a:cubicBezTo>
                  <a:cubicBezTo>
                    <a:pt x="21" y="27"/>
                    <a:pt x="8" y="38"/>
                    <a:pt x="5" y="45"/>
                  </a:cubicBezTo>
                  <a:cubicBezTo>
                    <a:pt x="0" y="58"/>
                    <a:pt x="15" y="122"/>
                    <a:pt x="19" y="183"/>
                  </a:cubicBezTo>
                  <a:cubicBezTo>
                    <a:pt x="21" y="208"/>
                    <a:pt x="15" y="303"/>
                    <a:pt x="14" y="319"/>
                  </a:cubicBez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şļïḓe">
              <a:extLst>
                <a:ext uri="{FF2B5EF4-FFF2-40B4-BE49-F238E27FC236}">
                  <a16:creationId xmlns:a16="http://schemas.microsoft.com/office/drawing/2014/main" id="{81F0299D-6A2B-4BA6-9D07-1858D3448068}"/>
                </a:ext>
              </a:extLst>
            </p:cNvPr>
            <p:cNvSpPr/>
            <p:nvPr/>
          </p:nvSpPr>
          <p:spPr bwMode="auto">
            <a:xfrm>
              <a:off x="4840288" y="1576388"/>
              <a:ext cx="146050" cy="428625"/>
            </a:xfrm>
            <a:custGeom>
              <a:avLst/>
              <a:gdLst>
                <a:gd name="T0" fmla="*/ 11 w 44"/>
                <a:gd name="T1" fmla="*/ 0 h 130"/>
                <a:gd name="T2" fmla="*/ 44 w 44"/>
                <a:gd name="T3" fmla="*/ 130 h 130"/>
                <a:gd name="T4" fmla="*/ 18 w 44"/>
                <a:gd name="T5" fmla="*/ 67 h 130"/>
                <a:gd name="T6" fmla="*/ 27 w 44"/>
                <a:gd name="T7" fmla="*/ 52 h 130"/>
                <a:gd name="T8" fmla="*/ 12 w 44"/>
                <a:gd name="T9" fmla="*/ 50 h 130"/>
                <a:gd name="T10" fmla="*/ 0 w 44"/>
                <a:gd name="T11" fmla="*/ 11 h 130"/>
                <a:gd name="T12" fmla="*/ 11 w 44"/>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44" h="130">
                  <a:moveTo>
                    <a:pt x="11" y="0"/>
                  </a:moveTo>
                  <a:cubicBezTo>
                    <a:pt x="33" y="39"/>
                    <a:pt x="44" y="70"/>
                    <a:pt x="44" y="130"/>
                  </a:cubicBezTo>
                  <a:cubicBezTo>
                    <a:pt x="36" y="108"/>
                    <a:pt x="29" y="87"/>
                    <a:pt x="18" y="67"/>
                  </a:cubicBezTo>
                  <a:cubicBezTo>
                    <a:pt x="27" y="52"/>
                    <a:pt x="27" y="52"/>
                    <a:pt x="27" y="52"/>
                  </a:cubicBezTo>
                  <a:cubicBezTo>
                    <a:pt x="12" y="50"/>
                    <a:pt x="12" y="50"/>
                    <a:pt x="12" y="50"/>
                  </a:cubicBezTo>
                  <a:cubicBezTo>
                    <a:pt x="10" y="35"/>
                    <a:pt x="5" y="24"/>
                    <a:pt x="0" y="11"/>
                  </a:cubicBezTo>
                  <a:lnTo>
                    <a:pt x="11" y="0"/>
                  </a:ln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ṩlïdê">
              <a:extLst>
                <a:ext uri="{FF2B5EF4-FFF2-40B4-BE49-F238E27FC236}">
                  <a16:creationId xmlns:a16="http://schemas.microsoft.com/office/drawing/2014/main" id="{7A90B69B-71AE-449B-802E-7E18A8CCD92B}"/>
                </a:ext>
              </a:extLst>
            </p:cNvPr>
            <p:cNvSpPr/>
            <p:nvPr/>
          </p:nvSpPr>
          <p:spPr bwMode="auto">
            <a:xfrm>
              <a:off x="5008563" y="1554163"/>
              <a:ext cx="85725" cy="447675"/>
            </a:xfrm>
            <a:custGeom>
              <a:avLst/>
              <a:gdLst>
                <a:gd name="T0" fmla="*/ 0 w 26"/>
                <a:gd name="T1" fmla="*/ 0 h 136"/>
                <a:gd name="T2" fmla="*/ 11 w 26"/>
                <a:gd name="T3" fmla="*/ 1 h 136"/>
                <a:gd name="T4" fmla="*/ 24 w 26"/>
                <a:gd name="T5" fmla="*/ 34 h 136"/>
                <a:gd name="T6" fmla="*/ 16 w 26"/>
                <a:gd name="T7" fmla="*/ 43 h 136"/>
                <a:gd name="T8" fmla="*/ 26 w 26"/>
                <a:gd name="T9" fmla="*/ 55 h 136"/>
                <a:gd name="T10" fmla="*/ 5 w 26"/>
                <a:gd name="T11" fmla="*/ 136 h 136"/>
                <a:gd name="T12" fmla="*/ 0 w 26"/>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26" h="136">
                  <a:moveTo>
                    <a:pt x="0" y="0"/>
                  </a:moveTo>
                  <a:cubicBezTo>
                    <a:pt x="11" y="1"/>
                    <a:pt x="11" y="1"/>
                    <a:pt x="11" y="1"/>
                  </a:cubicBezTo>
                  <a:cubicBezTo>
                    <a:pt x="24" y="34"/>
                    <a:pt x="24" y="34"/>
                    <a:pt x="24" y="34"/>
                  </a:cubicBezTo>
                  <a:cubicBezTo>
                    <a:pt x="16" y="43"/>
                    <a:pt x="16" y="43"/>
                    <a:pt x="16" y="43"/>
                  </a:cubicBezTo>
                  <a:cubicBezTo>
                    <a:pt x="26" y="55"/>
                    <a:pt x="26" y="55"/>
                    <a:pt x="26" y="55"/>
                  </a:cubicBezTo>
                  <a:cubicBezTo>
                    <a:pt x="5" y="136"/>
                    <a:pt x="5" y="136"/>
                    <a:pt x="5" y="136"/>
                  </a:cubicBezTo>
                  <a:cubicBezTo>
                    <a:pt x="6" y="90"/>
                    <a:pt x="16" y="42"/>
                    <a:pt x="0" y="0"/>
                  </a:cubicBez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iṩliḓe">
              <a:extLst>
                <a:ext uri="{FF2B5EF4-FFF2-40B4-BE49-F238E27FC236}">
                  <a16:creationId xmlns:a16="http://schemas.microsoft.com/office/drawing/2014/main" id="{B3718FED-E802-414E-8767-698453429FA4}"/>
                </a:ext>
              </a:extLst>
            </p:cNvPr>
            <p:cNvSpPr/>
            <p:nvPr/>
          </p:nvSpPr>
          <p:spPr bwMode="auto">
            <a:xfrm>
              <a:off x="4870450" y="1290638"/>
              <a:ext cx="195263" cy="269875"/>
            </a:xfrm>
            <a:custGeom>
              <a:avLst/>
              <a:gdLst>
                <a:gd name="T0" fmla="*/ 58 w 59"/>
                <a:gd name="T1" fmla="*/ 38 h 82"/>
                <a:gd name="T2" fmla="*/ 52 w 59"/>
                <a:gd name="T3" fmla="*/ 67 h 82"/>
                <a:gd name="T4" fmla="*/ 46 w 59"/>
                <a:gd name="T5" fmla="*/ 80 h 82"/>
                <a:gd name="T6" fmla="*/ 36 w 59"/>
                <a:gd name="T7" fmla="*/ 81 h 82"/>
                <a:gd name="T8" fmla="*/ 15 w 59"/>
                <a:gd name="T9" fmla="*/ 72 h 82"/>
                <a:gd name="T10" fmla="*/ 5 w 59"/>
                <a:gd name="T11" fmla="*/ 54 h 82"/>
                <a:gd name="T12" fmla="*/ 0 w 59"/>
                <a:gd name="T13" fmla="*/ 39 h 82"/>
                <a:gd name="T14" fmla="*/ 3 w 59"/>
                <a:gd name="T15" fmla="*/ 9 h 82"/>
                <a:gd name="T16" fmla="*/ 46 w 59"/>
                <a:gd name="T17" fmla="*/ 3 h 82"/>
                <a:gd name="T18" fmla="*/ 58 w 59"/>
                <a:gd name="T19"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82">
                  <a:moveTo>
                    <a:pt x="58" y="38"/>
                  </a:moveTo>
                  <a:cubicBezTo>
                    <a:pt x="57" y="50"/>
                    <a:pt x="59" y="48"/>
                    <a:pt x="52" y="67"/>
                  </a:cubicBezTo>
                  <a:cubicBezTo>
                    <a:pt x="50" y="72"/>
                    <a:pt x="47" y="79"/>
                    <a:pt x="46" y="80"/>
                  </a:cubicBezTo>
                  <a:cubicBezTo>
                    <a:pt x="43" y="81"/>
                    <a:pt x="38" y="82"/>
                    <a:pt x="36" y="81"/>
                  </a:cubicBezTo>
                  <a:cubicBezTo>
                    <a:pt x="31" y="81"/>
                    <a:pt x="19" y="74"/>
                    <a:pt x="15" y="72"/>
                  </a:cubicBezTo>
                  <a:cubicBezTo>
                    <a:pt x="6" y="68"/>
                    <a:pt x="7" y="65"/>
                    <a:pt x="5" y="54"/>
                  </a:cubicBezTo>
                  <a:cubicBezTo>
                    <a:pt x="0" y="39"/>
                    <a:pt x="0" y="39"/>
                    <a:pt x="0" y="39"/>
                  </a:cubicBezTo>
                  <a:cubicBezTo>
                    <a:pt x="3" y="9"/>
                    <a:pt x="3" y="9"/>
                    <a:pt x="3" y="9"/>
                  </a:cubicBezTo>
                  <a:cubicBezTo>
                    <a:pt x="21" y="3"/>
                    <a:pt x="37" y="0"/>
                    <a:pt x="46" y="3"/>
                  </a:cubicBezTo>
                  <a:cubicBezTo>
                    <a:pt x="54" y="6"/>
                    <a:pt x="58" y="16"/>
                    <a:pt x="58" y="38"/>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îSliḍe">
              <a:extLst>
                <a:ext uri="{FF2B5EF4-FFF2-40B4-BE49-F238E27FC236}">
                  <a16:creationId xmlns:a16="http://schemas.microsoft.com/office/drawing/2014/main" id="{06D5E084-813D-4829-8BCE-64949D640D03}"/>
                </a:ext>
              </a:extLst>
            </p:cNvPr>
            <p:cNvSpPr/>
            <p:nvPr/>
          </p:nvSpPr>
          <p:spPr bwMode="auto">
            <a:xfrm>
              <a:off x="4808538" y="1236663"/>
              <a:ext cx="263525" cy="250825"/>
            </a:xfrm>
            <a:custGeom>
              <a:avLst/>
              <a:gdLst>
                <a:gd name="T0" fmla="*/ 25 w 80"/>
                <a:gd name="T1" fmla="*/ 13 h 76"/>
                <a:gd name="T2" fmla="*/ 25 w 80"/>
                <a:gd name="T3" fmla="*/ 76 h 76"/>
                <a:gd name="T4" fmla="*/ 25 w 80"/>
                <a:gd name="T5" fmla="*/ 55 h 76"/>
                <a:gd name="T6" fmla="*/ 38 w 80"/>
                <a:gd name="T7" fmla="*/ 65 h 76"/>
                <a:gd name="T8" fmla="*/ 39 w 80"/>
                <a:gd name="T9" fmla="*/ 42 h 76"/>
                <a:gd name="T10" fmla="*/ 78 w 80"/>
                <a:gd name="T11" fmla="*/ 40 h 76"/>
                <a:gd name="T12" fmla="*/ 25 w 80"/>
                <a:gd name="T13" fmla="*/ 13 h 76"/>
              </a:gdLst>
              <a:ahLst/>
              <a:cxnLst>
                <a:cxn ang="0">
                  <a:pos x="T0" y="T1"/>
                </a:cxn>
                <a:cxn ang="0">
                  <a:pos x="T2" y="T3"/>
                </a:cxn>
                <a:cxn ang="0">
                  <a:pos x="T4" y="T5"/>
                </a:cxn>
                <a:cxn ang="0">
                  <a:pos x="T6" y="T7"/>
                </a:cxn>
                <a:cxn ang="0">
                  <a:pos x="T8" y="T9"/>
                </a:cxn>
                <a:cxn ang="0">
                  <a:pos x="T10" y="T11"/>
                </a:cxn>
                <a:cxn ang="0">
                  <a:pos x="T12" y="T13"/>
                </a:cxn>
              </a:cxnLst>
              <a:rect l="0" t="0" r="r" b="b"/>
              <a:pathLst>
                <a:path w="80" h="76">
                  <a:moveTo>
                    <a:pt x="25" y="13"/>
                  </a:moveTo>
                  <a:cubicBezTo>
                    <a:pt x="0" y="20"/>
                    <a:pt x="13" y="58"/>
                    <a:pt x="25" y="76"/>
                  </a:cubicBezTo>
                  <a:cubicBezTo>
                    <a:pt x="25" y="67"/>
                    <a:pt x="21" y="58"/>
                    <a:pt x="25" y="55"/>
                  </a:cubicBezTo>
                  <a:cubicBezTo>
                    <a:pt x="28" y="54"/>
                    <a:pt x="34" y="54"/>
                    <a:pt x="38" y="65"/>
                  </a:cubicBezTo>
                  <a:cubicBezTo>
                    <a:pt x="39" y="55"/>
                    <a:pt x="37" y="52"/>
                    <a:pt x="39" y="42"/>
                  </a:cubicBezTo>
                  <a:cubicBezTo>
                    <a:pt x="41" y="44"/>
                    <a:pt x="78" y="45"/>
                    <a:pt x="78" y="40"/>
                  </a:cubicBezTo>
                  <a:cubicBezTo>
                    <a:pt x="80" y="5"/>
                    <a:pt x="39" y="0"/>
                    <a:pt x="25" y="13"/>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íṥļïḑé">
              <a:extLst>
                <a:ext uri="{FF2B5EF4-FFF2-40B4-BE49-F238E27FC236}">
                  <a16:creationId xmlns:a16="http://schemas.microsoft.com/office/drawing/2014/main" id="{CEA104A2-034B-4CAB-89A1-733CE2C79AD4}"/>
                </a:ext>
              </a:extLst>
            </p:cNvPr>
            <p:cNvSpPr/>
            <p:nvPr/>
          </p:nvSpPr>
          <p:spPr bwMode="auto">
            <a:xfrm>
              <a:off x="4708525" y="1689101"/>
              <a:ext cx="204788" cy="425450"/>
            </a:xfrm>
            <a:custGeom>
              <a:avLst/>
              <a:gdLst>
                <a:gd name="T0" fmla="*/ 31 w 62"/>
                <a:gd name="T1" fmla="*/ 7 h 129"/>
                <a:gd name="T2" fmla="*/ 62 w 62"/>
                <a:gd name="T3" fmla="*/ 111 h 129"/>
                <a:gd name="T4" fmla="*/ 34 w 62"/>
                <a:gd name="T5" fmla="*/ 129 h 129"/>
                <a:gd name="T6" fmla="*/ 1 w 62"/>
                <a:gd name="T7" fmla="*/ 26 h 129"/>
                <a:gd name="T8" fmla="*/ 12 w 62"/>
                <a:gd name="T9" fmla="*/ 2 h 129"/>
                <a:gd name="T10" fmla="*/ 31 w 62"/>
                <a:gd name="T11" fmla="*/ 7 h 129"/>
              </a:gdLst>
              <a:ahLst/>
              <a:cxnLst>
                <a:cxn ang="0">
                  <a:pos x="T0" y="T1"/>
                </a:cxn>
                <a:cxn ang="0">
                  <a:pos x="T2" y="T3"/>
                </a:cxn>
                <a:cxn ang="0">
                  <a:pos x="T4" y="T5"/>
                </a:cxn>
                <a:cxn ang="0">
                  <a:pos x="T6" y="T7"/>
                </a:cxn>
                <a:cxn ang="0">
                  <a:pos x="T8" y="T9"/>
                </a:cxn>
                <a:cxn ang="0">
                  <a:pos x="T10" y="T11"/>
                </a:cxn>
              </a:cxnLst>
              <a:rect l="0" t="0" r="r" b="b"/>
              <a:pathLst>
                <a:path w="62" h="129">
                  <a:moveTo>
                    <a:pt x="31" y="7"/>
                  </a:moveTo>
                  <a:cubicBezTo>
                    <a:pt x="49" y="27"/>
                    <a:pt x="57" y="83"/>
                    <a:pt x="62" y="111"/>
                  </a:cubicBezTo>
                  <a:cubicBezTo>
                    <a:pt x="34" y="129"/>
                    <a:pt x="34" y="129"/>
                    <a:pt x="34" y="129"/>
                  </a:cubicBezTo>
                  <a:cubicBezTo>
                    <a:pt x="23" y="100"/>
                    <a:pt x="5" y="55"/>
                    <a:pt x="1" y="26"/>
                  </a:cubicBezTo>
                  <a:cubicBezTo>
                    <a:pt x="0" y="15"/>
                    <a:pt x="4" y="4"/>
                    <a:pt x="12" y="2"/>
                  </a:cubicBezTo>
                  <a:cubicBezTo>
                    <a:pt x="18" y="0"/>
                    <a:pt x="27" y="2"/>
                    <a:pt x="31" y="7"/>
                  </a:cubicBez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ṧ1iḓê">
              <a:extLst>
                <a:ext uri="{FF2B5EF4-FFF2-40B4-BE49-F238E27FC236}">
                  <a16:creationId xmlns:a16="http://schemas.microsoft.com/office/drawing/2014/main" id="{9B8A6EFB-F50F-461A-97F0-3B053049CF5B}"/>
                </a:ext>
              </a:extLst>
            </p:cNvPr>
            <p:cNvSpPr/>
            <p:nvPr/>
          </p:nvSpPr>
          <p:spPr bwMode="auto">
            <a:xfrm>
              <a:off x="4956175" y="1622426"/>
              <a:ext cx="73025" cy="412750"/>
            </a:xfrm>
            <a:custGeom>
              <a:avLst/>
              <a:gdLst>
                <a:gd name="T0" fmla="*/ 4 w 22"/>
                <a:gd name="T1" fmla="*/ 1 h 125"/>
                <a:gd name="T2" fmla="*/ 0 w 22"/>
                <a:gd name="T3" fmla="*/ 14 h 125"/>
                <a:gd name="T4" fmla="*/ 1 w 22"/>
                <a:gd name="T5" fmla="*/ 16 h 125"/>
                <a:gd name="T6" fmla="*/ 6 w 22"/>
                <a:gd name="T7" fmla="*/ 19 h 125"/>
                <a:gd name="T8" fmla="*/ 2 w 22"/>
                <a:gd name="T9" fmla="*/ 32 h 125"/>
                <a:gd name="T10" fmla="*/ 17 w 22"/>
                <a:gd name="T11" fmla="*/ 125 h 125"/>
                <a:gd name="T12" fmla="*/ 17 w 22"/>
                <a:gd name="T13" fmla="*/ 28 h 125"/>
                <a:gd name="T14" fmla="*/ 9 w 22"/>
                <a:gd name="T15" fmla="*/ 18 h 125"/>
                <a:gd name="T16" fmla="*/ 11 w 22"/>
                <a:gd name="T17" fmla="*/ 13 h 125"/>
                <a:gd name="T18" fmla="*/ 11 w 22"/>
                <a:gd name="T19" fmla="*/ 11 h 125"/>
                <a:gd name="T20" fmla="*/ 5 w 22"/>
                <a:gd name="T21" fmla="*/ 0 h 125"/>
                <a:gd name="T22" fmla="*/ 4 w 22"/>
                <a:gd name="T23"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25">
                  <a:moveTo>
                    <a:pt x="4" y="1"/>
                  </a:moveTo>
                  <a:cubicBezTo>
                    <a:pt x="0" y="14"/>
                    <a:pt x="0" y="14"/>
                    <a:pt x="0" y="14"/>
                  </a:cubicBezTo>
                  <a:cubicBezTo>
                    <a:pt x="1" y="16"/>
                    <a:pt x="1" y="16"/>
                    <a:pt x="1" y="16"/>
                  </a:cubicBezTo>
                  <a:cubicBezTo>
                    <a:pt x="6" y="19"/>
                    <a:pt x="6" y="19"/>
                    <a:pt x="6" y="19"/>
                  </a:cubicBezTo>
                  <a:cubicBezTo>
                    <a:pt x="2" y="32"/>
                    <a:pt x="2" y="32"/>
                    <a:pt x="2" y="32"/>
                  </a:cubicBezTo>
                  <a:cubicBezTo>
                    <a:pt x="12" y="62"/>
                    <a:pt x="15" y="91"/>
                    <a:pt x="17" y="125"/>
                  </a:cubicBezTo>
                  <a:cubicBezTo>
                    <a:pt x="20" y="94"/>
                    <a:pt x="22" y="60"/>
                    <a:pt x="17" y="28"/>
                  </a:cubicBezTo>
                  <a:cubicBezTo>
                    <a:pt x="9" y="18"/>
                    <a:pt x="9" y="18"/>
                    <a:pt x="9" y="18"/>
                  </a:cubicBezTo>
                  <a:cubicBezTo>
                    <a:pt x="11" y="13"/>
                    <a:pt x="11" y="13"/>
                    <a:pt x="11" y="13"/>
                  </a:cubicBezTo>
                  <a:cubicBezTo>
                    <a:pt x="11" y="11"/>
                    <a:pt x="11" y="11"/>
                    <a:pt x="11" y="11"/>
                  </a:cubicBezTo>
                  <a:cubicBezTo>
                    <a:pt x="5" y="0"/>
                    <a:pt x="5" y="0"/>
                    <a:pt x="5" y="0"/>
                  </a:cubicBezTo>
                  <a:lnTo>
                    <a:pt x="4" y="1"/>
                  </a:lnTo>
                  <a:close/>
                </a:path>
              </a:pathLst>
            </a:custGeom>
            <a:solidFill>
              <a:srgbClr val="171E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ş1iďe">
              <a:extLst>
                <a:ext uri="{FF2B5EF4-FFF2-40B4-BE49-F238E27FC236}">
                  <a16:creationId xmlns:a16="http://schemas.microsoft.com/office/drawing/2014/main" id="{F7CC37F7-CCAA-4D36-B63C-4C9A9145CF26}"/>
                </a:ext>
              </a:extLst>
            </p:cNvPr>
            <p:cNvSpPr/>
            <p:nvPr/>
          </p:nvSpPr>
          <p:spPr bwMode="auto">
            <a:xfrm>
              <a:off x="5062538" y="1671638"/>
              <a:ext cx="82550" cy="115888"/>
            </a:xfrm>
            <a:custGeom>
              <a:avLst/>
              <a:gdLst>
                <a:gd name="T0" fmla="*/ 2 w 25"/>
                <a:gd name="T1" fmla="*/ 35 h 35"/>
                <a:gd name="T2" fmla="*/ 8 w 25"/>
                <a:gd name="T3" fmla="*/ 0 h 35"/>
                <a:gd name="T4" fmla="*/ 8 w 25"/>
                <a:gd name="T5" fmla="*/ 0 h 35"/>
                <a:gd name="T6" fmla="*/ 25 w 25"/>
                <a:gd name="T7" fmla="*/ 35 h 35"/>
                <a:gd name="T8" fmla="*/ 22 w 25"/>
                <a:gd name="T9" fmla="*/ 35 h 35"/>
                <a:gd name="T10" fmla="*/ 8 w 25"/>
                <a:gd name="T11" fmla="*/ 3 h 35"/>
                <a:gd name="T12" fmla="*/ 8 w 25"/>
                <a:gd name="T13" fmla="*/ 3 h 35"/>
                <a:gd name="T14" fmla="*/ 5 w 25"/>
                <a:gd name="T15" fmla="*/ 35 h 35"/>
                <a:gd name="T16" fmla="*/ 2 w 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5">
                  <a:moveTo>
                    <a:pt x="2" y="35"/>
                  </a:moveTo>
                  <a:cubicBezTo>
                    <a:pt x="0" y="22"/>
                    <a:pt x="1" y="0"/>
                    <a:pt x="8" y="0"/>
                  </a:cubicBezTo>
                  <a:cubicBezTo>
                    <a:pt x="8" y="0"/>
                    <a:pt x="8" y="0"/>
                    <a:pt x="8" y="0"/>
                  </a:cubicBezTo>
                  <a:cubicBezTo>
                    <a:pt x="14" y="0"/>
                    <a:pt x="23" y="22"/>
                    <a:pt x="25" y="35"/>
                  </a:cubicBezTo>
                  <a:cubicBezTo>
                    <a:pt x="22" y="35"/>
                    <a:pt x="22" y="35"/>
                    <a:pt x="22" y="35"/>
                  </a:cubicBezTo>
                  <a:cubicBezTo>
                    <a:pt x="21" y="24"/>
                    <a:pt x="12" y="3"/>
                    <a:pt x="8" y="3"/>
                  </a:cubicBezTo>
                  <a:cubicBezTo>
                    <a:pt x="8" y="3"/>
                    <a:pt x="8" y="3"/>
                    <a:pt x="8" y="3"/>
                  </a:cubicBezTo>
                  <a:cubicBezTo>
                    <a:pt x="3" y="3"/>
                    <a:pt x="3" y="25"/>
                    <a:pt x="5" y="35"/>
                  </a:cubicBezTo>
                  <a:lnTo>
                    <a:pt x="2" y="35"/>
                  </a:lnTo>
                  <a:close/>
                </a:path>
              </a:pathLst>
            </a:custGeom>
            <a:solidFill>
              <a:srgbClr val="1D38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ṥlîḋê">
              <a:extLst>
                <a:ext uri="{FF2B5EF4-FFF2-40B4-BE49-F238E27FC236}">
                  <a16:creationId xmlns:a16="http://schemas.microsoft.com/office/drawing/2014/main" id="{25AD8694-4BB7-4F80-AE38-BF41681404E5}"/>
                </a:ext>
              </a:extLst>
            </p:cNvPr>
            <p:cNvSpPr/>
            <p:nvPr/>
          </p:nvSpPr>
          <p:spPr bwMode="auto">
            <a:xfrm>
              <a:off x="5008563" y="1787526"/>
              <a:ext cx="11113" cy="361950"/>
            </a:xfrm>
            <a:custGeom>
              <a:avLst/>
              <a:gdLst>
                <a:gd name="T0" fmla="*/ 0 w 7"/>
                <a:gd name="T1" fmla="*/ 0 h 228"/>
                <a:gd name="T2" fmla="*/ 7 w 7"/>
                <a:gd name="T3" fmla="*/ 4 h 228"/>
                <a:gd name="T4" fmla="*/ 7 w 7"/>
                <a:gd name="T5" fmla="*/ 228 h 228"/>
                <a:gd name="T6" fmla="*/ 0 w 7"/>
                <a:gd name="T7" fmla="*/ 224 h 228"/>
                <a:gd name="T8" fmla="*/ 0 w 7"/>
                <a:gd name="T9" fmla="*/ 0 h 228"/>
              </a:gdLst>
              <a:ahLst/>
              <a:cxnLst>
                <a:cxn ang="0">
                  <a:pos x="T0" y="T1"/>
                </a:cxn>
                <a:cxn ang="0">
                  <a:pos x="T2" y="T3"/>
                </a:cxn>
                <a:cxn ang="0">
                  <a:pos x="T4" y="T5"/>
                </a:cxn>
                <a:cxn ang="0">
                  <a:pos x="T6" y="T7"/>
                </a:cxn>
                <a:cxn ang="0">
                  <a:pos x="T8" y="T9"/>
                </a:cxn>
              </a:cxnLst>
              <a:rect l="0" t="0" r="r" b="b"/>
              <a:pathLst>
                <a:path w="7" h="228">
                  <a:moveTo>
                    <a:pt x="0" y="0"/>
                  </a:moveTo>
                  <a:lnTo>
                    <a:pt x="7" y="4"/>
                  </a:lnTo>
                  <a:lnTo>
                    <a:pt x="7" y="228"/>
                  </a:lnTo>
                  <a:lnTo>
                    <a:pt x="0" y="224"/>
                  </a:lnTo>
                  <a:lnTo>
                    <a:pt x="0" y="0"/>
                  </a:lnTo>
                  <a:close/>
                </a:path>
              </a:pathLst>
            </a:custGeom>
            <a:solidFill>
              <a:srgbClr val="5C220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îṥ1ïdé">
              <a:extLst>
                <a:ext uri="{FF2B5EF4-FFF2-40B4-BE49-F238E27FC236}">
                  <a16:creationId xmlns:a16="http://schemas.microsoft.com/office/drawing/2014/main" id="{1C06DD80-CFB3-4386-BB3D-743571F7B19D}"/>
                </a:ext>
              </a:extLst>
            </p:cNvPr>
            <p:cNvSpPr/>
            <p:nvPr/>
          </p:nvSpPr>
          <p:spPr bwMode="auto">
            <a:xfrm>
              <a:off x="5008563" y="1704976"/>
              <a:ext cx="155575" cy="88900"/>
            </a:xfrm>
            <a:custGeom>
              <a:avLst/>
              <a:gdLst>
                <a:gd name="T0" fmla="*/ 0 w 98"/>
                <a:gd name="T1" fmla="*/ 52 h 56"/>
                <a:gd name="T2" fmla="*/ 90 w 98"/>
                <a:gd name="T3" fmla="*/ 0 h 56"/>
                <a:gd name="T4" fmla="*/ 98 w 98"/>
                <a:gd name="T5" fmla="*/ 4 h 56"/>
                <a:gd name="T6" fmla="*/ 7 w 98"/>
                <a:gd name="T7" fmla="*/ 56 h 56"/>
                <a:gd name="T8" fmla="*/ 0 w 98"/>
                <a:gd name="T9" fmla="*/ 52 h 56"/>
              </a:gdLst>
              <a:ahLst/>
              <a:cxnLst>
                <a:cxn ang="0">
                  <a:pos x="T0" y="T1"/>
                </a:cxn>
                <a:cxn ang="0">
                  <a:pos x="T2" y="T3"/>
                </a:cxn>
                <a:cxn ang="0">
                  <a:pos x="T4" y="T5"/>
                </a:cxn>
                <a:cxn ang="0">
                  <a:pos x="T6" y="T7"/>
                </a:cxn>
                <a:cxn ang="0">
                  <a:pos x="T8" y="T9"/>
                </a:cxn>
              </a:cxnLst>
              <a:rect l="0" t="0" r="r" b="b"/>
              <a:pathLst>
                <a:path w="98" h="56">
                  <a:moveTo>
                    <a:pt x="0" y="52"/>
                  </a:moveTo>
                  <a:lnTo>
                    <a:pt x="90" y="0"/>
                  </a:lnTo>
                  <a:lnTo>
                    <a:pt x="98" y="4"/>
                  </a:lnTo>
                  <a:lnTo>
                    <a:pt x="7" y="56"/>
                  </a:lnTo>
                  <a:lnTo>
                    <a:pt x="0" y="52"/>
                  </a:ln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íṡḷide">
              <a:extLst>
                <a:ext uri="{FF2B5EF4-FFF2-40B4-BE49-F238E27FC236}">
                  <a16:creationId xmlns:a16="http://schemas.microsoft.com/office/drawing/2014/main" id="{BCFE92AA-662B-4966-803E-16261A364231}"/>
                </a:ext>
              </a:extLst>
            </p:cNvPr>
            <p:cNvSpPr/>
            <p:nvPr/>
          </p:nvSpPr>
          <p:spPr bwMode="auto">
            <a:xfrm>
              <a:off x="5019675" y="1711326"/>
              <a:ext cx="141288" cy="438150"/>
            </a:xfrm>
            <a:custGeom>
              <a:avLst/>
              <a:gdLst>
                <a:gd name="T0" fmla="*/ 0 w 89"/>
                <a:gd name="T1" fmla="*/ 52 h 276"/>
                <a:gd name="T2" fmla="*/ 89 w 89"/>
                <a:gd name="T3" fmla="*/ 0 h 276"/>
                <a:gd name="T4" fmla="*/ 89 w 89"/>
                <a:gd name="T5" fmla="*/ 222 h 276"/>
                <a:gd name="T6" fmla="*/ 0 w 89"/>
                <a:gd name="T7" fmla="*/ 276 h 276"/>
                <a:gd name="T8" fmla="*/ 0 w 89"/>
                <a:gd name="T9" fmla="*/ 52 h 276"/>
              </a:gdLst>
              <a:ahLst/>
              <a:cxnLst>
                <a:cxn ang="0">
                  <a:pos x="T0" y="T1"/>
                </a:cxn>
                <a:cxn ang="0">
                  <a:pos x="T2" y="T3"/>
                </a:cxn>
                <a:cxn ang="0">
                  <a:pos x="T4" y="T5"/>
                </a:cxn>
                <a:cxn ang="0">
                  <a:pos x="T6" y="T7"/>
                </a:cxn>
                <a:cxn ang="0">
                  <a:pos x="T8" y="T9"/>
                </a:cxn>
              </a:cxnLst>
              <a:rect l="0" t="0" r="r" b="b"/>
              <a:pathLst>
                <a:path w="89" h="276">
                  <a:moveTo>
                    <a:pt x="0" y="52"/>
                  </a:moveTo>
                  <a:lnTo>
                    <a:pt x="89" y="0"/>
                  </a:lnTo>
                  <a:lnTo>
                    <a:pt x="89" y="222"/>
                  </a:lnTo>
                  <a:lnTo>
                    <a:pt x="0" y="276"/>
                  </a:lnTo>
                  <a:lnTo>
                    <a:pt x="0" y="52"/>
                  </a:lnTo>
                  <a:close/>
                </a:path>
              </a:pathLst>
            </a:custGeom>
            <a:solidFill>
              <a:srgbClr val="4519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iṥľiďe">
              <a:extLst>
                <a:ext uri="{FF2B5EF4-FFF2-40B4-BE49-F238E27FC236}">
                  <a16:creationId xmlns:a16="http://schemas.microsoft.com/office/drawing/2014/main" id="{FAD7564D-094A-404C-BF7A-65F8B9137BCD}"/>
                </a:ext>
              </a:extLst>
            </p:cNvPr>
            <p:cNvSpPr/>
            <p:nvPr/>
          </p:nvSpPr>
          <p:spPr bwMode="auto">
            <a:xfrm>
              <a:off x="5081588" y="1873251"/>
              <a:ext cx="119063" cy="122238"/>
            </a:xfrm>
            <a:custGeom>
              <a:avLst/>
              <a:gdLst>
                <a:gd name="T0" fmla="*/ 0 w 36"/>
                <a:gd name="T1" fmla="*/ 17 h 37"/>
                <a:gd name="T2" fmla="*/ 7 w 36"/>
                <a:gd name="T3" fmla="*/ 9 h 37"/>
                <a:gd name="T4" fmla="*/ 13 w 36"/>
                <a:gd name="T5" fmla="*/ 4 h 37"/>
                <a:gd name="T6" fmla="*/ 23 w 36"/>
                <a:gd name="T7" fmla="*/ 1 h 37"/>
                <a:gd name="T8" fmla="*/ 25 w 36"/>
                <a:gd name="T9" fmla="*/ 6 h 37"/>
                <a:gd name="T10" fmla="*/ 16 w 36"/>
                <a:gd name="T11" fmla="*/ 11 h 37"/>
                <a:gd name="T12" fmla="*/ 23 w 36"/>
                <a:gd name="T13" fmla="*/ 9 h 37"/>
                <a:gd name="T14" fmla="*/ 30 w 36"/>
                <a:gd name="T15" fmla="*/ 4 h 37"/>
                <a:gd name="T16" fmla="*/ 34 w 36"/>
                <a:gd name="T17" fmla="*/ 7 h 37"/>
                <a:gd name="T18" fmla="*/ 36 w 36"/>
                <a:gd name="T19" fmla="*/ 9 h 37"/>
                <a:gd name="T20" fmla="*/ 36 w 36"/>
                <a:gd name="T21" fmla="*/ 24 h 37"/>
                <a:gd name="T22" fmla="*/ 30 w 36"/>
                <a:gd name="T23" fmla="*/ 30 h 37"/>
                <a:gd name="T24" fmla="*/ 10 w 36"/>
                <a:gd name="T25" fmla="*/ 37 h 37"/>
                <a:gd name="T26" fmla="*/ 0 w 36"/>
                <a:gd name="T27"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7">
                  <a:moveTo>
                    <a:pt x="0" y="17"/>
                  </a:moveTo>
                  <a:cubicBezTo>
                    <a:pt x="4" y="14"/>
                    <a:pt x="6" y="13"/>
                    <a:pt x="7" y="9"/>
                  </a:cubicBezTo>
                  <a:cubicBezTo>
                    <a:pt x="9" y="5"/>
                    <a:pt x="11" y="5"/>
                    <a:pt x="13" y="4"/>
                  </a:cubicBezTo>
                  <a:cubicBezTo>
                    <a:pt x="15" y="3"/>
                    <a:pt x="20" y="1"/>
                    <a:pt x="23" y="1"/>
                  </a:cubicBezTo>
                  <a:cubicBezTo>
                    <a:pt x="26" y="0"/>
                    <a:pt x="27" y="4"/>
                    <a:pt x="25" y="6"/>
                  </a:cubicBezTo>
                  <a:cubicBezTo>
                    <a:pt x="24" y="7"/>
                    <a:pt x="17" y="9"/>
                    <a:pt x="16" y="11"/>
                  </a:cubicBezTo>
                  <a:cubicBezTo>
                    <a:pt x="19" y="11"/>
                    <a:pt x="21" y="10"/>
                    <a:pt x="23" y="9"/>
                  </a:cubicBezTo>
                  <a:cubicBezTo>
                    <a:pt x="30" y="7"/>
                    <a:pt x="29" y="6"/>
                    <a:pt x="30" y="4"/>
                  </a:cubicBezTo>
                  <a:cubicBezTo>
                    <a:pt x="32" y="5"/>
                    <a:pt x="33" y="4"/>
                    <a:pt x="34" y="7"/>
                  </a:cubicBezTo>
                  <a:cubicBezTo>
                    <a:pt x="35" y="8"/>
                    <a:pt x="35" y="8"/>
                    <a:pt x="36" y="9"/>
                  </a:cubicBezTo>
                  <a:cubicBezTo>
                    <a:pt x="36" y="11"/>
                    <a:pt x="36" y="22"/>
                    <a:pt x="36" y="24"/>
                  </a:cubicBezTo>
                  <a:cubicBezTo>
                    <a:pt x="35" y="27"/>
                    <a:pt x="34" y="29"/>
                    <a:pt x="30" y="30"/>
                  </a:cubicBezTo>
                  <a:cubicBezTo>
                    <a:pt x="23" y="32"/>
                    <a:pt x="16" y="34"/>
                    <a:pt x="10" y="37"/>
                  </a:cubicBezTo>
                  <a:lnTo>
                    <a:pt x="0" y="17"/>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iṡľíḑé">
              <a:extLst>
                <a:ext uri="{FF2B5EF4-FFF2-40B4-BE49-F238E27FC236}">
                  <a16:creationId xmlns:a16="http://schemas.microsoft.com/office/drawing/2014/main" id="{0725B979-073D-46A2-8A1D-7550B3D8EB7E}"/>
                </a:ext>
              </a:extLst>
            </p:cNvPr>
            <p:cNvSpPr/>
            <p:nvPr/>
          </p:nvSpPr>
          <p:spPr bwMode="auto">
            <a:xfrm>
              <a:off x="4800600" y="1919288"/>
              <a:ext cx="323850" cy="220663"/>
            </a:xfrm>
            <a:custGeom>
              <a:avLst/>
              <a:gdLst>
                <a:gd name="T0" fmla="*/ 88 w 98"/>
                <a:gd name="T1" fmla="*/ 0 h 67"/>
                <a:gd name="T2" fmla="*/ 30 w 98"/>
                <a:gd name="T3" fmla="*/ 27 h 67"/>
                <a:gd name="T4" fmla="*/ 0 w 98"/>
                <a:gd name="T5" fmla="*/ 45 h 67"/>
                <a:gd name="T6" fmla="*/ 8 w 98"/>
                <a:gd name="T7" fmla="*/ 63 h 67"/>
                <a:gd name="T8" fmla="*/ 29 w 98"/>
                <a:gd name="T9" fmla="*/ 61 h 67"/>
                <a:gd name="T10" fmla="*/ 98 w 98"/>
                <a:gd name="T11" fmla="*/ 23 h 67"/>
                <a:gd name="T12" fmla="*/ 88 w 98"/>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98" h="67">
                  <a:moveTo>
                    <a:pt x="88" y="0"/>
                  </a:moveTo>
                  <a:cubicBezTo>
                    <a:pt x="64" y="11"/>
                    <a:pt x="51" y="16"/>
                    <a:pt x="30" y="27"/>
                  </a:cubicBezTo>
                  <a:cubicBezTo>
                    <a:pt x="20" y="31"/>
                    <a:pt x="10" y="39"/>
                    <a:pt x="0" y="45"/>
                  </a:cubicBezTo>
                  <a:cubicBezTo>
                    <a:pt x="3" y="54"/>
                    <a:pt x="5" y="60"/>
                    <a:pt x="8" y="63"/>
                  </a:cubicBezTo>
                  <a:cubicBezTo>
                    <a:pt x="13" y="67"/>
                    <a:pt x="20" y="65"/>
                    <a:pt x="29" y="61"/>
                  </a:cubicBezTo>
                  <a:cubicBezTo>
                    <a:pt x="50" y="54"/>
                    <a:pt x="80" y="35"/>
                    <a:pt x="98" y="23"/>
                  </a:cubicBezTo>
                  <a:lnTo>
                    <a:pt x="88" y="0"/>
                  </a:ln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íSlíďê">
              <a:extLst>
                <a:ext uri="{FF2B5EF4-FFF2-40B4-BE49-F238E27FC236}">
                  <a16:creationId xmlns:a16="http://schemas.microsoft.com/office/drawing/2014/main" id="{9F94C76D-A193-4882-8845-8CBF14BBDC22}"/>
                </a:ext>
              </a:extLst>
            </p:cNvPr>
            <p:cNvSpPr/>
            <p:nvPr/>
          </p:nvSpPr>
          <p:spPr bwMode="auto">
            <a:xfrm>
              <a:off x="5945188" y="4454526"/>
              <a:ext cx="271463" cy="203200"/>
            </a:xfrm>
            <a:custGeom>
              <a:avLst/>
              <a:gdLst>
                <a:gd name="T0" fmla="*/ 17 w 82"/>
                <a:gd name="T1" fmla="*/ 16 h 62"/>
                <a:gd name="T2" fmla="*/ 0 w 82"/>
                <a:gd name="T3" fmla="*/ 29 h 62"/>
                <a:gd name="T4" fmla="*/ 6 w 82"/>
                <a:gd name="T5" fmla="*/ 57 h 62"/>
                <a:gd name="T6" fmla="*/ 34 w 82"/>
                <a:gd name="T7" fmla="*/ 54 h 62"/>
                <a:gd name="T8" fmla="*/ 36 w 82"/>
                <a:gd name="T9" fmla="*/ 48 h 62"/>
                <a:gd name="T10" fmla="*/ 44 w 82"/>
                <a:gd name="T11" fmla="*/ 48 h 62"/>
                <a:gd name="T12" fmla="*/ 82 w 82"/>
                <a:gd name="T13" fmla="*/ 9 h 62"/>
                <a:gd name="T14" fmla="*/ 76 w 82"/>
                <a:gd name="T15" fmla="*/ 1 h 62"/>
                <a:gd name="T16" fmla="*/ 41 w 82"/>
                <a:gd name="T17" fmla="*/ 11 h 62"/>
                <a:gd name="T18" fmla="*/ 17 w 8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62">
                  <a:moveTo>
                    <a:pt x="17" y="16"/>
                  </a:moveTo>
                  <a:cubicBezTo>
                    <a:pt x="0" y="29"/>
                    <a:pt x="0" y="29"/>
                    <a:pt x="0" y="29"/>
                  </a:cubicBezTo>
                  <a:cubicBezTo>
                    <a:pt x="0" y="45"/>
                    <a:pt x="0" y="53"/>
                    <a:pt x="6" y="57"/>
                  </a:cubicBezTo>
                  <a:cubicBezTo>
                    <a:pt x="14" y="62"/>
                    <a:pt x="26" y="58"/>
                    <a:pt x="34" y="54"/>
                  </a:cubicBezTo>
                  <a:cubicBezTo>
                    <a:pt x="36" y="48"/>
                    <a:pt x="36" y="48"/>
                    <a:pt x="36" y="48"/>
                  </a:cubicBezTo>
                  <a:cubicBezTo>
                    <a:pt x="40" y="48"/>
                    <a:pt x="38" y="48"/>
                    <a:pt x="44" y="48"/>
                  </a:cubicBezTo>
                  <a:cubicBezTo>
                    <a:pt x="56" y="41"/>
                    <a:pt x="79" y="25"/>
                    <a:pt x="82" y="9"/>
                  </a:cubicBezTo>
                  <a:cubicBezTo>
                    <a:pt x="82" y="6"/>
                    <a:pt x="80" y="0"/>
                    <a:pt x="76" y="1"/>
                  </a:cubicBezTo>
                  <a:cubicBezTo>
                    <a:pt x="41" y="11"/>
                    <a:pt x="41" y="11"/>
                    <a:pt x="41" y="11"/>
                  </a:cubicBezTo>
                  <a:lnTo>
                    <a:pt x="17" y="16"/>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ṧḷidè">
              <a:extLst>
                <a:ext uri="{FF2B5EF4-FFF2-40B4-BE49-F238E27FC236}">
                  <a16:creationId xmlns:a16="http://schemas.microsoft.com/office/drawing/2014/main" id="{F5F2EB24-A376-42F3-954F-BAFE1DCF122F}"/>
                </a:ext>
              </a:extLst>
            </p:cNvPr>
            <p:cNvSpPr/>
            <p:nvPr/>
          </p:nvSpPr>
          <p:spPr bwMode="auto">
            <a:xfrm>
              <a:off x="6070600" y="4483101"/>
              <a:ext cx="271463" cy="204788"/>
            </a:xfrm>
            <a:custGeom>
              <a:avLst/>
              <a:gdLst>
                <a:gd name="T0" fmla="*/ 17 w 82"/>
                <a:gd name="T1" fmla="*/ 16 h 62"/>
                <a:gd name="T2" fmla="*/ 0 w 82"/>
                <a:gd name="T3" fmla="*/ 30 h 62"/>
                <a:gd name="T4" fmla="*/ 6 w 82"/>
                <a:gd name="T5" fmla="*/ 57 h 62"/>
                <a:gd name="T6" fmla="*/ 33 w 82"/>
                <a:gd name="T7" fmla="*/ 55 h 62"/>
                <a:gd name="T8" fmla="*/ 36 w 82"/>
                <a:gd name="T9" fmla="*/ 49 h 62"/>
                <a:gd name="T10" fmla="*/ 44 w 82"/>
                <a:gd name="T11" fmla="*/ 48 h 62"/>
                <a:gd name="T12" fmla="*/ 81 w 82"/>
                <a:gd name="T13" fmla="*/ 10 h 62"/>
                <a:gd name="T14" fmla="*/ 76 w 82"/>
                <a:gd name="T15" fmla="*/ 1 h 62"/>
                <a:gd name="T16" fmla="*/ 41 w 82"/>
                <a:gd name="T17" fmla="*/ 11 h 62"/>
                <a:gd name="T18" fmla="*/ 17 w 8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62">
                  <a:moveTo>
                    <a:pt x="17" y="16"/>
                  </a:moveTo>
                  <a:cubicBezTo>
                    <a:pt x="0" y="30"/>
                    <a:pt x="0" y="30"/>
                    <a:pt x="0" y="30"/>
                  </a:cubicBezTo>
                  <a:cubicBezTo>
                    <a:pt x="0" y="45"/>
                    <a:pt x="0" y="53"/>
                    <a:pt x="6" y="57"/>
                  </a:cubicBezTo>
                  <a:cubicBezTo>
                    <a:pt x="13" y="62"/>
                    <a:pt x="26" y="58"/>
                    <a:pt x="33" y="55"/>
                  </a:cubicBezTo>
                  <a:cubicBezTo>
                    <a:pt x="36" y="49"/>
                    <a:pt x="36" y="49"/>
                    <a:pt x="36" y="49"/>
                  </a:cubicBezTo>
                  <a:cubicBezTo>
                    <a:pt x="40" y="48"/>
                    <a:pt x="38" y="49"/>
                    <a:pt x="44" y="48"/>
                  </a:cubicBezTo>
                  <a:cubicBezTo>
                    <a:pt x="56" y="41"/>
                    <a:pt x="78" y="25"/>
                    <a:pt x="81" y="10"/>
                  </a:cubicBezTo>
                  <a:cubicBezTo>
                    <a:pt x="82" y="7"/>
                    <a:pt x="79" y="0"/>
                    <a:pt x="76" y="1"/>
                  </a:cubicBezTo>
                  <a:cubicBezTo>
                    <a:pt x="41" y="11"/>
                    <a:pt x="41" y="11"/>
                    <a:pt x="41" y="11"/>
                  </a:cubicBezTo>
                  <a:lnTo>
                    <a:pt x="17" y="16"/>
                  </a:lnTo>
                  <a:close/>
                </a:path>
              </a:pathLst>
            </a:custGeom>
            <a:solidFill>
              <a:srgbClr val="1E1E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1iḓê">
              <a:extLst>
                <a:ext uri="{FF2B5EF4-FFF2-40B4-BE49-F238E27FC236}">
                  <a16:creationId xmlns:a16="http://schemas.microsoft.com/office/drawing/2014/main" id="{58D234CD-BB12-4DB8-B417-F5F5F68004CA}"/>
                </a:ext>
              </a:extLst>
            </p:cNvPr>
            <p:cNvSpPr/>
            <p:nvPr/>
          </p:nvSpPr>
          <p:spPr bwMode="auto">
            <a:xfrm>
              <a:off x="5810250" y="3983038"/>
              <a:ext cx="311150" cy="588963"/>
            </a:xfrm>
            <a:custGeom>
              <a:avLst/>
              <a:gdLst>
                <a:gd name="T0" fmla="*/ 0 w 94"/>
                <a:gd name="T1" fmla="*/ 15 h 179"/>
                <a:gd name="T2" fmla="*/ 34 w 94"/>
                <a:gd name="T3" fmla="*/ 55 h 179"/>
                <a:gd name="T4" fmla="*/ 40 w 94"/>
                <a:gd name="T5" fmla="*/ 173 h 179"/>
                <a:gd name="T6" fmla="*/ 83 w 94"/>
                <a:gd name="T7" fmla="*/ 174 h 179"/>
                <a:gd name="T8" fmla="*/ 94 w 94"/>
                <a:gd name="T9" fmla="*/ 18 h 179"/>
                <a:gd name="T10" fmla="*/ 66 w 94"/>
                <a:gd name="T11" fmla="*/ 0 h 179"/>
                <a:gd name="T12" fmla="*/ 0 w 94"/>
                <a:gd name="T13" fmla="*/ 15 h 179"/>
              </a:gdLst>
              <a:ahLst/>
              <a:cxnLst>
                <a:cxn ang="0">
                  <a:pos x="T0" y="T1"/>
                </a:cxn>
                <a:cxn ang="0">
                  <a:pos x="T2" y="T3"/>
                </a:cxn>
                <a:cxn ang="0">
                  <a:pos x="T4" y="T5"/>
                </a:cxn>
                <a:cxn ang="0">
                  <a:pos x="T6" y="T7"/>
                </a:cxn>
                <a:cxn ang="0">
                  <a:pos x="T8" y="T9"/>
                </a:cxn>
                <a:cxn ang="0">
                  <a:pos x="T10" y="T11"/>
                </a:cxn>
                <a:cxn ang="0">
                  <a:pos x="T12" y="T13"/>
                </a:cxn>
              </a:cxnLst>
              <a:rect l="0" t="0" r="r" b="b"/>
              <a:pathLst>
                <a:path w="94" h="179">
                  <a:moveTo>
                    <a:pt x="0" y="15"/>
                  </a:moveTo>
                  <a:cubicBezTo>
                    <a:pt x="1" y="26"/>
                    <a:pt x="33" y="43"/>
                    <a:pt x="34" y="55"/>
                  </a:cubicBezTo>
                  <a:cubicBezTo>
                    <a:pt x="40" y="173"/>
                    <a:pt x="40" y="173"/>
                    <a:pt x="40" y="173"/>
                  </a:cubicBezTo>
                  <a:cubicBezTo>
                    <a:pt x="42" y="179"/>
                    <a:pt x="71" y="178"/>
                    <a:pt x="83" y="174"/>
                  </a:cubicBezTo>
                  <a:cubicBezTo>
                    <a:pt x="94" y="18"/>
                    <a:pt x="94" y="18"/>
                    <a:pt x="94" y="18"/>
                  </a:cubicBezTo>
                  <a:cubicBezTo>
                    <a:pt x="79" y="1"/>
                    <a:pt x="71" y="1"/>
                    <a:pt x="66" y="0"/>
                  </a:cubicBezTo>
                  <a:cubicBezTo>
                    <a:pt x="49" y="0"/>
                    <a:pt x="0" y="15"/>
                    <a:pt x="0" y="15"/>
                  </a:cubicBezTo>
                  <a:close/>
                </a:path>
              </a:pathLst>
            </a:custGeom>
            <a:solidFill>
              <a:srgbClr val="2934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ṧḷïḓè">
              <a:extLst>
                <a:ext uri="{FF2B5EF4-FFF2-40B4-BE49-F238E27FC236}">
                  <a16:creationId xmlns:a16="http://schemas.microsoft.com/office/drawing/2014/main" id="{7DFAA804-77CC-4343-909A-8DC685F64D2A}"/>
                </a:ext>
              </a:extLst>
            </p:cNvPr>
            <p:cNvSpPr/>
            <p:nvPr/>
          </p:nvSpPr>
          <p:spPr bwMode="auto">
            <a:xfrm>
              <a:off x="6054725" y="3946526"/>
              <a:ext cx="171450" cy="652463"/>
            </a:xfrm>
            <a:custGeom>
              <a:avLst/>
              <a:gdLst>
                <a:gd name="T0" fmla="*/ 1 w 52"/>
                <a:gd name="T1" fmla="*/ 74 h 198"/>
                <a:gd name="T2" fmla="*/ 4 w 52"/>
                <a:gd name="T3" fmla="*/ 191 h 198"/>
                <a:gd name="T4" fmla="*/ 52 w 52"/>
                <a:gd name="T5" fmla="*/ 193 h 198"/>
                <a:gd name="T6" fmla="*/ 51 w 52"/>
                <a:gd name="T7" fmla="*/ 52 h 198"/>
                <a:gd name="T8" fmla="*/ 1 w 52"/>
                <a:gd name="T9" fmla="*/ 74 h 198"/>
              </a:gdLst>
              <a:ahLst/>
              <a:cxnLst>
                <a:cxn ang="0">
                  <a:pos x="T0" y="T1"/>
                </a:cxn>
                <a:cxn ang="0">
                  <a:pos x="T2" y="T3"/>
                </a:cxn>
                <a:cxn ang="0">
                  <a:pos x="T4" y="T5"/>
                </a:cxn>
                <a:cxn ang="0">
                  <a:pos x="T6" y="T7"/>
                </a:cxn>
                <a:cxn ang="0">
                  <a:pos x="T8" y="T9"/>
                </a:cxn>
              </a:cxnLst>
              <a:rect l="0" t="0" r="r" b="b"/>
              <a:pathLst>
                <a:path w="52" h="198">
                  <a:moveTo>
                    <a:pt x="1" y="74"/>
                  </a:moveTo>
                  <a:cubicBezTo>
                    <a:pt x="4" y="191"/>
                    <a:pt x="4" y="191"/>
                    <a:pt x="4" y="191"/>
                  </a:cubicBezTo>
                  <a:cubicBezTo>
                    <a:pt x="6" y="198"/>
                    <a:pt x="40" y="197"/>
                    <a:pt x="52" y="193"/>
                  </a:cubicBezTo>
                  <a:cubicBezTo>
                    <a:pt x="51" y="52"/>
                    <a:pt x="51" y="52"/>
                    <a:pt x="51" y="52"/>
                  </a:cubicBezTo>
                  <a:cubicBezTo>
                    <a:pt x="36" y="44"/>
                    <a:pt x="0" y="0"/>
                    <a:pt x="1" y="74"/>
                  </a:cubicBezTo>
                  <a:close/>
                </a:path>
              </a:pathLst>
            </a:custGeom>
            <a:solidFill>
              <a:srgbClr val="333D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îṡļïḑê">
              <a:extLst>
                <a:ext uri="{FF2B5EF4-FFF2-40B4-BE49-F238E27FC236}">
                  <a16:creationId xmlns:a16="http://schemas.microsoft.com/office/drawing/2014/main" id="{D35E677C-D42C-4D46-9C13-BC1162565AF4}"/>
                </a:ext>
              </a:extLst>
            </p:cNvPr>
            <p:cNvSpPr/>
            <p:nvPr/>
          </p:nvSpPr>
          <p:spPr bwMode="auto">
            <a:xfrm>
              <a:off x="5867400" y="4714876"/>
              <a:ext cx="171450" cy="131763"/>
            </a:xfrm>
            <a:custGeom>
              <a:avLst/>
              <a:gdLst>
                <a:gd name="T0" fmla="*/ 52 w 52"/>
                <a:gd name="T1" fmla="*/ 0 h 40"/>
                <a:gd name="T2" fmla="*/ 52 w 52"/>
                <a:gd name="T3" fmla="*/ 1 h 40"/>
                <a:gd name="T4" fmla="*/ 52 w 52"/>
                <a:gd name="T5" fmla="*/ 1 h 40"/>
                <a:gd name="T6" fmla="*/ 51 w 52"/>
                <a:gd name="T7" fmla="*/ 2 h 40"/>
                <a:gd name="T8" fmla="*/ 51 w 52"/>
                <a:gd name="T9" fmla="*/ 2 h 40"/>
                <a:gd name="T10" fmla="*/ 51 w 52"/>
                <a:gd name="T11" fmla="*/ 2 h 40"/>
                <a:gd name="T12" fmla="*/ 50 w 52"/>
                <a:gd name="T13" fmla="*/ 3 h 40"/>
                <a:gd name="T14" fmla="*/ 50 w 52"/>
                <a:gd name="T15" fmla="*/ 3 h 40"/>
                <a:gd name="T16" fmla="*/ 0 w 52"/>
                <a:gd name="T17" fmla="*/ 32 h 40"/>
                <a:gd name="T18" fmla="*/ 0 w 52"/>
                <a:gd name="T19" fmla="*/ 40 h 40"/>
                <a:gd name="T20" fmla="*/ 50 w 52"/>
                <a:gd name="T21" fmla="*/ 11 h 40"/>
                <a:gd name="T22" fmla="*/ 50 w 52"/>
                <a:gd name="T23" fmla="*/ 11 h 40"/>
                <a:gd name="T24" fmla="*/ 50 w 52"/>
                <a:gd name="T25" fmla="*/ 11 h 40"/>
                <a:gd name="T26" fmla="*/ 51 w 52"/>
                <a:gd name="T27" fmla="*/ 10 h 40"/>
                <a:gd name="T28" fmla="*/ 51 w 52"/>
                <a:gd name="T29" fmla="*/ 10 h 40"/>
                <a:gd name="T30" fmla="*/ 51 w 52"/>
                <a:gd name="T31" fmla="*/ 10 h 40"/>
                <a:gd name="T32" fmla="*/ 51 w 52"/>
                <a:gd name="T33" fmla="*/ 10 h 40"/>
                <a:gd name="T34" fmla="*/ 51 w 52"/>
                <a:gd name="T35" fmla="*/ 10 h 40"/>
                <a:gd name="T36" fmla="*/ 52 w 52"/>
                <a:gd name="T37" fmla="*/ 10 h 40"/>
                <a:gd name="T38" fmla="*/ 52 w 52"/>
                <a:gd name="T39" fmla="*/ 9 h 40"/>
                <a:gd name="T40" fmla="*/ 52 w 52"/>
                <a:gd name="T41" fmla="*/ 9 h 40"/>
                <a:gd name="T42" fmla="*/ 52 w 52"/>
                <a:gd name="T43" fmla="*/ 9 h 40"/>
                <a:gd name="T44" fmla="*/ 52 w 52"/>
                <a:gd name="T45" fmla="*/ 9 h 40"/>
                <a:gd name="T46" fmla="*/ 52 w 52"/>
                <a:gd name="T47" fmla="*/ 9 h 40"/>
                <a:gd name="T48" fmla="*/ 52 w 52"/>
                <a:gd name="T49" fmla="*/ 9 h 40"/>
                <a:gd name="T50" fmla="*/ 52 w 52"/>
                <a:gd name="T51" fmla="*/ 8 h 40"/>
                <a:gd name="T52" fmla="*/ 52 w 52"/>
                <a:gd name="T5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40">
                  <a:moveTo>
                    <a:pt x="52" y="0"/>
                  </a:moveTo>
                  <a:cubicBezTo>
                    <a:pt x="52" y="1"/>
                    <a:pt x="52" y="1"/>
                    <a:pt x="52" y="1"/>
                  </a:cubicBezTo>
                  <a:cubicBezTo>
                    <a:pt x="52" y="1"/>
                    <a:pt x="52" y="1"/>
                    <a:pt x="52" y="1"/>
                  </a:cubicBezTo>
                  <a:cubicBezTo>
                    <a:pt x="52" y="1"/>
                    <a:pt x="52" y="2"/>
                    <a:pt x="51" y="2"/>
                  </a:cubicBezTo>
                  <a:cubicBezTo>
                    <a:pt x="51" y="2"/>
                    <a:pt x="51" y="2"/>
                    <a:pt x="51" y="2"/>
                  </a:cubicBezTo>
                  <a:cubicBezTo>
                    <a:pt x="51" y="2"/>
                    <a:pt x="51" y="2"/>
                    <a:pt x="51" y="2"/>
                  </a:cubicBezTo>
                  <a:cubicBezTo>
                    <a:pt x="51" y="3"/>
                    <a:pt x="51" y="3"/>
                    <a:pt x="50" y="3"/>
                  </a:cubicBezTo>
                  <a:cubicBezTo>
                    <a:pt x="50" y="3"/>
                    <a:pt x="50" y="3"/>
                    <a:pt x="50" y="3"/>
                  </a:cubicBezTo>
                  <a:cubicBezTo>
                    <a:pt x="0" y="32"/>
                    <a:pt x="0" y="32"/>
                    <a:pt x="0" y="32"/>
                  </a:cubicBezTo>
                  <a:cubicBezTo>
                    <a:pt x="0" y="40"/>
                    <a:pt x="0" y="40"/>
                    <a:pt x="0" y="40"/>
                  </a:cubicBezTo>
                  <a:cubicBezTo>
                    <a:pt x="50" y="11"/>
                    <a:pt x="50" y="11"/>
                    <a:pt x="50" y="11"/>
                  </a:cubicBezTo>
                  <a:cubicBezTo>
                    <a:pt x="50" y="11"/>
                    <a:pt x="50" y="11"/>
                    <a:pt x="50" y="11"/>
                  </a:cubicBezTo>
                  <a:cubicBezTo>
                    <a:pt x="50" y="11"/>
                    <a:pt x="50" y="11"/>
                    <a:pt x="50" y="11"/>
                  </a:cubicBezTo>
                  <a:cubicBezTo>
                    <a:pt x="51" y="11"/>
                    <a:pt x="51" y="11"/>
                    <a:pt x="51" y="10"/>
                  </a:cubicBezTo>
                  <a:cubicBezTo>
                    <a:pt x="51" y="10"/>
                    <a:pt x="51" y="10"/>
                    <a:pt x="51" y="10"/>
                  </a:cubicBezTo>
                  <a:cubicBezTo>
                    <a:pt x="51" y="10"/>
                    <a:pt x="51" y="10"/>
                    <a:pt x="51" y="10"/>
                  </a:cubicBezTo>
                  <a:cubicBezTo>
                    <a:pt x="51" y="10"/>
                    <a:pt x="51" y="10"/>
                    <a:pt x="51" y="10"/>
                  </a:cubicBezTo>
                  <a:cubicBezTo>
                    <a:pt x="51" y="10"/>
                    <a:pt x="51" y="10"/>
                    <a:pt x="51" y="10"/>
                  </a:cubicBezTo>
                  <a:cubicBezTo>
                    <a:pt x="51" y="10"/>
                    <a:pt x="52" y="10"/>
                    <a:pt x="52" y="10"/>
                  </a:cubicBezTo>
                  <a:cubicBezTo>
                    <a:pt x="52" y="10"/>
                    <a:pt x="52" y="9"/>
                    <a:pt x="52" y="9"/>
                  </a:cubicBezTo>
                  <a:cubicBezTo>
                    <a:pt x="52" y="9"/>
                    <a:pt x="52" y="9"/>
                    <a:pt x="52" y="9"/>
                  </a:cubicBezTo>
                  <a:cubicBezTo>
                    <a:pt x="52" y="9"/>
                    <a:pt x="52" y="9"/>
                    <a:pt x="52" y="9"/>
                  </a:cubicBezTo>
                  <a:cubicBezTo>
                    <a:pt x="52" y="9"/>
                    <a:pt x="52" y="9"/>
                    <a:pt x="52" y="9"/>
                  </a:cubicBezTo>
                  <a:cubicBezTo>
                    <a:pt x="52" y="9"/>
                    <a:pt x="52" y="9"/>
                    <a:pt x="52" y="9"/>
                  </a:cubicBezTo>
                  <a:cubicBezTo>
                    <a:pt x="52" y="9"/>
                    <a:pt x="52" y="9"/>
                    <a:pt x="52" y="9"/>
                  </a:cubicBezTo>
                  <a:cubicBezTo>
                    <a:pt x="52" y="8"/>
                    <a:pt x="52" y="8"/>
                    <a:pt x="52" y="8"/>
                  </a:cubicBezTo>
                  <a:lnTo>
                    <a:pt x="52" y="0"/>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íṡḻíḑê">
              <a:extLst>
                <a:ext uri="{FF2B5EF4-FFF2-40B4-BE49-F238E27FC236}">
                  <a16:creationId xmlns:a16="http://schemas.microsoft.com/office/drawing/2014/main" id="{58BF0E97-8321-487F-9392-D1845DC932CB}"/>
                </a:ext>
              </a:extLst>
            </p:cNvPr>
            <p:cNvSpPr/>
            <p:nvPr/>
          </p:nvSpPr>
          <p:spPr bwMode="auto">
            <a:xfrm>
              <a:off x="5635625" y="4700588"/>
              <a:ext cx="231775" cy="149225"/>
            </a:xfrm>
            <a:custGeom>
              <a:avLst/>
              <a:gdLst>
                <a:gd name="T0" fmla="*/ 68 w 70"/>
                <a:gd name="T1" fmla="*/ 37 h 45"/>
                <a:gd name="T2" fmla="*/ 67 w 70"/>
                <a:gd name="T3" fmla="*/ 37 h 45"/>
                <a:gd name="T4" fmla="*/ 65 w 70"/>
                <a:gd name="T5" fmla="*/ 37 h 45"/>
                <a:gd name="T6" fmla="*/ 65 w 70"/>
                <a:gd name="T7" fmla="*/ 37 h 45"/>
                <a:gd name="T8" fmla="*/ 63 w 70"/>
                <a:gd name="T9" fmla="*/ 37 h 45"/>
                <a:gd name="T10" fmla="*/ 63 w 70"/>
                <a:gd name="T11" fmla="*/ 37 h 45"/>
                <a:gd name="T12" fmla="*/ 61 w 70"/>
                <a:gd name="T13" fmla="*/ 36 h 45"/>
                <a:gd name="T14" fmla="*/ 2 w 70"/>
                <a:gd name="T15" fmla="*/ 3 h 45"/>
                <a:gd name="T16" fmla="*/ 0 w 70"/>
                <a:gd name="T17" fmla="*/ 0 h 45"/>
                <a:gd name="T18" fmla="*/ 0 w 70"/>
                <a:gd name="T19" fmla="*/ 8 h 45"/>
                <a:gd name="T20" fmla="*/ 2 w 70"/>
                <a:gd name="T21" fmla="*/ 11 h 45"/>
                <a:gd name="T22" fmla="*/ 61 w 70"/>
                <a:gd name="T23" fmla="*/ 44 h 45"/>
                <a:gd name="T24" fmla="*/ 62 w 70"/>
                <a:gd name="T25" fmla="*/ 45 h 45"/>
                <a:gd name="T26" fmla="*/ 62 w 70"/>
                <a:gd name="T27" fmla="*/ 45 h 45"/>
                <a:gd name="T28" fmla="*/ 63 w 70"/>
                <a:gd name="T29" fmla="*/ 45 h 45"/>
                <a:gd name="T30" fmla="*/ 63 w 70"/>
                <a:gd name="T31" fmla="*/ 45 h 45"/>
                <a:gd name="T32" fmla="*/ 63 w 70"/>
                <a:gd name="T33" fmla="*/ 45 h 45"/>
                <a:gd name="T34" fmla="*/ 64 w 70"/>
                <a:gd name="T35" fmla="*/ 45 h 45"/>
                <a:gd name="T36" fmla="*/ 64 w 70"/>
                <a:gd name="T37" fmla="*/ 45 h 45"/>
                <a:gd name="T38" fmla="*/ 65 w 70"/>
                <a:gd name="T39" fmla="*/ 45 h 45"/>
                <a:gd name="T40" fmla="*/ 65 w 70"/>
                <a:gd name="T41" fmla="*/ 45 h 45"/>
                <a:gd name="T42" fmla="*/ 65 w 70"/>
                <a:gd name="T43" fmla="*/ 45 h 45"/>
                <a:gd name="T44" fmla="*/ 66 w 70"/>
                <a:gd name="T45" fmla="*/ 45 h 45"/>
                <a:gd name="T46" fmla="*/ 66 w 70"/>
                <a:gd name="T47" fmla="*/ 45 h 45"/>
                <a:gd name="T48" fmla="*/ 67 w 70"/>
                <a:gd name="T49" fmla="*/ 45 h 45"/>
                <a:gd name="T50" fmla="*/ 67 w 70"/>
                <a:gd name="T51" fmla="*/ 45 h 45"/>
                <a:gd name="T52" fmla="*/ 68 w 70"/>
                <a:gd name="T53" fmla="*/ 45 h 45"/>
                <a:gd name="T54" fmla="*/ 68 w 70"/>
                <a:gd name="T55" fmla="*/ 45 h 45"/>
                <a:gd name="T56" fmla="*/ 70 w 70"/>
                <a:gd name="T57" fmla="*/ 44 h 45"/>
                <a:gd name="T58" fmla="*/ 70 w 70"/>
                <a:gd name="T59" fmla="*/ 36 h 45"/>
                <a:gd name="T60" fmla="*/ 68 w 70"/>
                <a:gd name="T61"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45">
                  <a:moveTo>
                    <a:pt x="68" y="37"/>
                  </a:moveTo>
                  <a:cubicBezTo>
                    <a:pt x="68" y="37"/>
                    <a:pt x="68" y="37"/>
                    <a:pt x="67" y="37"/>
                  </a:cubicBezTo>
                  <a:cubicBezTo>
                    <a:pt x="67" y="37"/>
                    <a:pt x="66" y="37"/>
                    <a:pt x="65" y="37"/>
                  </a:cubicBezTo>
                  <a:cubicBezTo>
                    <a:pt x="65" y="37"/>
                    <a:pt x="65" y="37"/>
                    <a:pt x="65" y="37"/>
                  </a:cubicBezTo>
                  <a:cubicBezTo>
                    <a:pt x="64" y="37"/>
                    <a:pt x="64" y="37"/>
                    <a:pt x="63" y="37"/>
                  </a:cubicBezTo>
                  <a:cubicBezTo>
                    <a:pt x="63" y="37"/>
                    <a:pt x="63" y="37"/>
                    <a:pt x="63" y="37"/>
                  </a:cubicBezTo>
                  <a:cubicBezTo>
                    <a:pt x="62" y="37"/>
                    <a:pt x="61" y="37"/>
                    <a:pt x="61" y="36"/>
                  </a:cubicBezTo>
                  <a:cubicBezTo>
                    <a:pt x="2" y="3"/>
                    <a:pt x="2" y="3"/>
                    <a:pt x="2" y="3"/>
                  </a:cubicBezTo>
                  <a:cubicBezTo>
                    <a:pt x="1" y="2"/>
                    <a:pt x="0" y="1"/>
                    <a:pt x="0" y="0"/>
                  </a:cubicBezTo>
                  <a:cubicBezTo>
                    <a:pt x="0" y="8"/>
                    <a:pt x="0" y="8"/>
                    <a:pt x="0" y="8"/>
                  </a:cubicBezTo>
                  <a:cubicBezTo>
                    <a:pt x="0" y="9"/>
                    <a:pt x="1" y="10"/>
                    <a:pt x="2" y="11"/>
                  </a:cubicBezTo>
                  <a:cubicBezTo>
                    <a:pt x="61" y="44"/>
                    <a:pt x="61" y="44"/>
                    <a:pt x="61" y="44"/>
                  </a:cubicBezTo>
                  <a:cubicBezTo>
                    <a:pt x="61" y="45"/>
                    <a:pt x="61" y="45"/>
                    <a:pt x="62" y="45"/>
                  </a:cubicBezTo>
                  <a:cubicBezTo>
                    <a:pt x="62" y="45"/>
                    <a:pt x="62" y="45"/>
                    <a:pt x="62" y="45"/>
                  </a:cubicBezTo>
                  <a:cubicBezTo>
                    <a:pt x="62" y="45"/>
                    <a:pt x="63" y="45"/>
                    <a:pt x="63" y="45"/>
                  </a:cubicBezTo>
                  <a:cubicBezTo>
                    <a:pt x="63" y="45"/>
                    <a:pt x="63" y="45"/>
                    <a:pt x="63" y="45"/>
                  </a:cubicBezTo>
                  <a:cubicBezTo>
                    <a:pt x="63" y="45"/>
                    <a:pt x="63" y="45"/>
                    <a:pt x="63" y="45"/>
                  </a:cubicBezTo>
                  <a:cubicBezTo>
                    <a:pt x="63" y="45"/>
                    <a:pt x="63" y="45"/>
                    <a:pt x="64" y="45"/>
                  </a:cubicBezTo>
                  <a:cubicBezTo>
                    <a:pt x="64" y="45"/>
                    <a:pt x="64" y="45"/>
                    <a:pt x="64" y="45"/>
                  </a:cubicBezTo>
                  <a:cubicBezTo>
                    <a:pt x="64" y="45"/>
                    <a:pt x="65" y="45"/>
                    <a:pt x="65" y="45"/>
                  </a:cubicBezTo>
                  <a:cubicBezTo>
                    <a:pt x="65" y="45"/>
                    <a:pt x="65" y="45"/>
                    <a:pt x="65" y="45"/>
                  </a:cubicBezTo>
                  <a:cubicBezTo>
                    <a:pt x="65" y="45"/>
                    <a:pt x="65" y="45"/>
                    <a:pt x="65" y="45"/>
                  </a:cubicBezTo>
                  <a:cubicBezTo>
                    <a:pt x="65" y="45"/>
                    <a:pt x="65" y="45"/>
                    <a:pt x="66" y="45"/>
                  </a:cubicBezTo>
                  <a:cubicBezTo>
                    <a:pt x="66" y="45"/>
                    <a:pt x="66" y="45"/>
                    <a:pt x="66" y="45"/>
                  </a:cubicBezTo>
                  <a:cubicBezTo>
                    <a:pt x="67" y="45"/>
                    <a:pt x="67" y="45"/>
                    <a:pt x="67" y="45"/>
                  </a:cubicBezTo>
                  <a:cubicBezTo>
                    <a:pt x="67" y="45"/>
                    <a:pt x="67" y="45"/>
                    <a:pt x="67" y="45"/>
                  </a:cubicBezTo>
                  <a:cubicBezTo>
                    <a:pt x="68" y="45"/>
                    <a:pt x="68" y="45"/>
                    <a:pt x="68" y="45"/>
                  </a:cubicBezTo>
                  <a:cubicBezTo>
                    <a:pt x="68" y="45"/>
                    <a:pt x="68" y="45"/>
                    <a:pt x="68" y="45"/>
                  </a:cubicBezTo>
                  <a:cubicBezTo>
                    <a:pt x="69" y="45"/>
                    <a:pt x="69" y="45"/>
                    <a:pt x="70" y="44"/>
                  </a:cubicBezTo>
                  <a:cubicBezTo>
                    <a:pt x="70" y="36"/>
                    <a:pt x="70" y="36"/>
                    <a:pt x="70" y="36"/>
                  </a:cubicBezTo>
                  <a:cubicBezTo>
                    <a:pt x="69" y="37"/>
                    <a:pt x="68" y="37"/>
                    <a:pt x="68" y="37"/>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Sļïdè">
              <a:extLst>
                <a:ext uri="{FF2B5EF4-FFF2-40B4-BE49-F238E27FC236}">
                  <a16:creationId xmlns:a16="http://schemas.microsoft.com/office/drawing/2014/main" id="{D56791AF-A2AB-4CB4-A089-0310848EF8CD}"/>
                </a:ext>
              </a:extLst>
            </p:cNvPr>
            <p:cNvSpPr/>
            <p:nvPr/>
          </p:nvSpPr>
          <p:spPr bwMode="auto">
            <a:xfrm>
              <a:off x="5635625" y="4592638"/>
              <a:ext cx="406400" cy="233363"/>
            </a:xfrm>
            <a:custGeom>
              <a:avLst/>
              <a:gdLst>
                <a:gd name="T0" fmla="*/ 120 w 123"/>
                <a:gd name="T1" fmla="*/ 35 h 71"/>
                <a:gd name="T2" fmla="*/ 120 w 123"/>
                <a:gd name="T3" fmla="*/ 40 h 71"/>
                <a:gd name="T4" fmla="*/ 70 w 123"/>
                <a:gd name="T5" fmla="*/ 69 h 71"/>
                <a:gd name="T6" fmla="*/ 61 w 123"/>
                <a:gd name="T7" fmla="*/ 69 h 71"/>
                <a:gd name="T8" fmla="*/ 2 w 123"/>
                <a:gd name="T9" fmla="*/ 36 h 71"/>
                <a:gd name="T10" fmla="*/ 2 w 123"/>
                <a:gd name="T11" fmla="*/ 30 h 71"/>
                <a:gd name="T12" fmla="*/ 53 w 123"/>
                <a:gd name="T13" fmla="*/ 1 h 71"/>
                <a:gd name="T14" fmla="*/ 62 w 123"/>
                <a:gd name="T15" fmla="*/ 1 h 71"/>
                <a:gd name="T16" fmla="*/ 120 w 123"/>
                <a:gd name="T17"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71">
                  <a:moveTo>
                    <a:pt x="120" y="35"/>
                  </a:moveTo>
                  <a:cubicBezTo>
                    <a:pt x="123" y="36"/>
                    <a:pt x="123" y="39"/>
                    <a:pt x="120" y="40"/>
                  </a:cubicBezTo>
                  <a:cubicBezTo>
                    <a:pt x="70" y="69"/>
                    <a:pt x="70" y="69"/>
                    <a:pt x="70" y="69"/>
                  </a:cubicBezTo>
                  <a:cubicBezTo>
                    <a:pt x="67" y="71"/>
                    <a:pt x="63" y="71"/>
                    <a:pt x="61" y="69"/>
                  </a:cubicBezTo>
                  <a:cubicBezTo>
                    <a:pt x="2" y="36"/>
                    <a:pt x="2" y="36"/>
                    <a:pt x="2" y="36"/>
                  </a:cubicBezTo>
                  <a:cubicBezTo>
                    <a:pt x="0" y="34"/>
                    <a:pt x="0" y="32"/>
                    <a:pt x="2" y="30"/>
                  </a:cubicBezTo>
                  <a:cubicBezTo>
                    <a:pt x="53" y="1"/>
                    <a:pt x="53" y="1"/>
                    <a:pt x="53" y="1"/>
                  </a:cubicBezTo>
                  <a:cubicBezTo>
                    <a:pt x="55" y="0"/>
                    <a:pt x="59" y="0"/>
                    <a:pt x="62" y="1"/>
                  </a:cubicBezTo>
                  <a:lnTo>
                    <a:pt x="120" y="35"/>
                  </a:ln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Sľiḋe">
              <a:extLst>
                <a:ext uri="{FF2B5EF4-FFF2-40B4-BE49-F238E27FC236}">
                  <a16:creationId xmlns:a16="http://schemas.microsoft.com/office/drawing/2014/main" id="{80D9A013-363D-41E2-82D4-85A5EFF4D611}"/>
                </a:ext>
              </a:extLst>
            </p:cNvPr>
            <p:cNvSpPr/>
            <p:nvPr/>
          </p:nvSpPr>
          <p:spPr bwMode="auto">
            <a:xfrm>
              <a:off x="5803900" y="4240213"/>
              <a:ext cx="39688" cy="493713"/>
            </a:xfrm>
            <a:custGeom>
              <a:avLst/>
              <a:gdLst>
                <a:gd name="T0" fmla="*/ 21 w 25"/>
                <a:gd name="T1" fmla="*/ 12 h 311"/>
                <a:gd name="T2" fmla="*/ 25 w 25"/>
                <a:gd name="T3" fmla="*/ 93 h 311"/>
                <a:gd name="T4" fmla="*/ 21 w 25"/>
                <a:gd name="T5" fmla="*/ 311 h 311"/>
                <a:gd name="T6" fmla="*/ 0 w 25"/>
                <a:gd name="T7" fmla="*/ 299 h 311"/>
                <a:gd name="T8" fmla="*/ 0 w 25"/>
                <a:gd name="T9" fmla="*/ 0 h 311"/>
                <a:gd name="T10" fmla="*/ 21 w 25"/>
                <a:gd name="T11" fmla="*/ 12 h 311"/>
              </a:gdLst>
              <a:ahLst/>
              <a:cxnLst>
                <a:cxn ang="0">
                  <a:pos x="T0" y="T1"/>
                </a:cxn>
                <a:cxn ang="0">
                  <a:pos x="T2" y="T3"/>
                </a:cxn>
                <a:cxn ang="0">
                  <a:pos x="T4" y="T5"/>
                </a:cxn>
                <a:cxn ang="0">
                  <a:pos x="T6" y="T7"/>
                </a:cxn>
                <a:cxn ang="0">
                  <a:pos x="T8" y="T9"/>
                </a:cxn>
                <a:cxn ang="0">
                  <a:pos x="T10" y="T11"/>
                </a:cxn>
              </a:cxnLst>
              <a:rect l="0" t="0" r="r" b="b"/>
              <a:pathLst>
                <a:path w="25" h="311">
                  <a:moveTo>
                    <a:pt x="21" y="12"/>
                  </a:moveTo>
                  <a:lnTo>
                    <a:pt x="25" y="93"/>
                  </a:lnTo>
                  <a:lnTo>
                    <a:pt x="21" y="311"/>
                  </a:lnTo>
                  <a:lnTo>
                    <a:pt x="0" y="299"/>
                  </a:lnTo>
                  <a:lnTo>
                    <a:pt x="0" y="0"/>
                  </a:lnTo>
                  <a:lnTo>
                    <a:pt x="21"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Sļîḋê">
              <a:extLst>
                <a:ext uri="{FF2B5EF4-FFF2-40B4-BE49-F238E27FC236}">
                  <a16:creationId xmlns:a16="http://schemas.microsoft.com/office/drawing/2014/main" id="{6BA67B0D-1961-46BA-A78B-035FCB9C232D}"/>
                </a:ext>
              </a:extLst>
            </p:cNvPr>
            <p:cNvSpPr/>
            <p:nvPr/>
          </p:nvSpPr>
          <p:spPr bwMode="auto">
            <a:xfrm>
              <a:off x="5837238" y="4240213"/>
              <a:ext cx="36513" cy="493713"/>
            </a:xfrm>
            <a:custGeom>
              <a:avLst/>
              <a:gdLst>
                <a:gd name="T0" fmla="*/ 0 w 23"/>
                <a:gd name="T1" fmla="*/ 12 h 311"/>
                <a:gd name="T2" fmla="*/ 23 w 23"/>
                <a:gd name="T3" fmla="*/ 0 h 311"/>
                <a:gd name="T4" fmla="*/ 21 w 23"/>
                <a:gd name="T5" fmla="*/ 301 h 311"/>
                <a:gd name="T6" fmla="*/ 0 w 23"/>
                <a:gd name="T7" fmla="*/ 311 h 311"/>
                <a:gd name="T8" fmla="*/ 0 w 23"/>
                <a:gd name="T9" fmla="*/ 12 h 311"/>
              </a:gdLst>
              <a:ahLst/>
              <a:cxnLst>
                <a:cxn ang="0">
                  <a:pos x="T0" y="T1"/>
                </a:cxn>
                <a:cxn ang="0">
                  <a:pos x="T2" y="T3"/>
                </a:cxn>
                <a:cxn ang="0">
                  <a:pos x="T4" y="T5"/>
                </a:cxn>
                <a:cxn ang="0">
                  <a:pos x="T6" y="T7"/>
                </a:cxn>
                <a:cxn ang="0">
                  <a:pos x="T8" y="T9"/>
                </a:cxn>
              </a:cxnLst>
              <a:rect l="0" t="0" r="r" b="b"/>
              <a:pathLst>
                <a:path w="23" h="311">
                  <a:moveTo>
                    <a:pt x="0" y="12"/>
                  </a:moveTo>
                  <a:lnTo>
                    <a:pt x="23" y="0"/>
                  </a:lnTo>
                  <a:lnTo>
                    <a:pt x="21" y="301"/>
                  </a:lnTo>
                  <a:lnTo>
                    <a:pt x="0" y="311"/>
                  </a:lnTo>
                  <a:lnTo>
                    <a:pt x="0"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ïślïḓè">
              <a:extLst>
                <a:ext uri="{FF2B5EF4-FFF2-40B4-BE49-F238E27FC236}">
                  <a16:creationId xmlns:a16="http://schemas.microsoft.com/office/drawing/2014/main" id="{EFB9B8F8-4CF0-4A96-B183-D0F49F88CBEB}"/>
                </a:ext>
              </a:extLst>
            </p:cNvPr>
            <p:cNvSpPr/>
            <p:nvPr/>
          </p:nvSpPr>
          <p:spPr bwMode="auto">
            <a:xfrm>
              <a:off x="5672138" y="4240213"/>
              <a:ext cx="352425" cy="184150"/>
            </a:xfrm>
            <a:custGeom>
              <a:avLst/>
              <a:gdLst>
                <a:gd name="T0" fmla="*/ 98 w 107"/>
                <a:gd name="T1" fmla="*/ 0 h 56"/>
                <a:gd name="T2" fmla="*/ 12 w 107"/>
                <a:gd name="T3" fmla="*/ 49 h 56"/>
                <a:gd name="T4" fmla="*/ 9 w 107"/>
                <a:gd name="T5" fmla="*/ 50 h 56"/>
                <a:gd name="T6" fmla="*/ 8 w 107"/>
                <a:gd name="T7" fmla="*/ 51 h 56"/>
                <a:gd name="T8" fmla="*/ 6 w 107"/>
                <a:gd name="T9" fmla="*/ 51 h 56"/>
                <a:gd name="T10" fmla="*/ 6 w 107"/>
                <a:gd name="T11" fmla="*/ 51 h 56"/>
                <a:gd name="T12" fmla="*/ 3 w 107"/>
                <a:gd name="T13" fmla="*/ 51 h 56"/>
                <a:gd name="T14" fmla="*/ 3 w 107"/>
                <a:gd name="T15" fmla="*/ 51 h 56"/>
                <a:gd name="T16" fmla="*/ 0 w 107"/>
                <a:gd name="T17" fmla="*/ 50 h 56"/>
                <a:gd name="T18" fmla="*/ 0 w 107"/>
                <a:gd name="T19" fmla="*/ 50 h 56"/>
                <a:gd name="T20" fmla="*/ 0 w 107"/>
                <a:gd name="T21" fmla="*/ 50 h 56"/>
                <a:gd name="T22" fmla="*/ 0 w 107"/>
                <a:gd name="T23" fmla="*/ 50 h 56"/>
                <a:gd name="T24" fmla="*/ 9 w 107"/>
                <a:gd name="T25" fmla="*/ 55 h 56"/>
                <a:gd name="T26" fmla="*/ 9 w 107"/>
                <a:gd name="T27" fmla="*/ 55 h 56"/>
                <a:gd name="T28" fmla="*/ 10 w 107"/>
                <a:gd name="T29" fmla="*/ 56 h 56"/>
                <a:gd name="T30" fmla="*/ 11 w 107"/>
                <a:gd name="T31" fmla="*/ 56 h 56"/>
                <a:gd name="T32" fmla="*/ 12 w 107"/>
                <a:gd name="T33" fmla="*/ 56 h 56"/>
                <a:gd name="T34" fmla="*/ 12 w 107"/>
                <a:gd name="T35" fmla="*/ 56 h 56"/>
                <a:gd name="T36" fmla="*/ 12 w 107"/>
                <a:gd name="T37" fmla="*/ 56 h 56"/>
                <a:gd name="T38" fmla="*/ 13 w 107"/>
                <a:gd name="T39" fmla="*/ 56 h 56"/>
                <a:gd name="T40" fmla="*/ 14 w 107"/>
                <a:gd name="T41" fmla="*/ 56 h 56"/>
                <a:gd name="T42" fmla="*/ 14 w 107"/>
                <a:gd name="T43" fmla="*/ 56 h 56"/>
                <a:gd name="T44" fmla="*/ 15 w 107"/>
                <a:gd name="T45" fmla="*/ 56 h 56"/>
                <a:gd name="T46" fmla="*/ 15 w 107"/>
                <a:gd name="T47" fmla="*/ 56 h 56"/>
                <a:gd name="T48" fmla="*/ 17 w 107"/>
                <a:gd name="T49" fmla="*/ 56 h 56"/>
                <a:gd name="T50" fmla="*/ 17 w 107"/>
                <a:gd name="T51" fmla="*/ 56 h 56"/>
                <a:gd name="T52" fmla="*/ 18 w 107"/>
                <a:gd name="T53" fmla="*/ 56 h 56"/>
                <a:gd name="T54" fmla="*/ 19 w 107"/>
                <a:gd name="T55" fmla="*/ 55 h 56"/>
                <a:gd name="T56" fmla="*/ 21 w 107"/>
                <a:gd name="T57" fmla="*/ 54 h 56"/>
                <a:gd name="T58" fmla="*/ 107 w 107"/>
                <a:gd name="T59" fmla="*/ 5 h 56"/>
                <a:gd name="T60" fmla="*/ 98 w 107"/>
                <a:gd name="T6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 h="56">
                  <a:moveTo>
                    <a:pt x="98" y="0"/>
                  </a:moveTo>
                  <a:cubicBezTo>
                    <a:pt x="12" y="49"/>
                    <a:pt x="12" y="49"/>
                    <a:pt x="12" y="49"/>
                  </a:cubicBezTo>
                  <a:cubicBezTo>
                    <a:pt x="11" y="50"/>
                    <a:pt x="10" y="50"/>
                    <a:pt x="9" y="50"/>
                  </a:cubicBezTo>
                  <a:cubicBezTo>
                    <a:pt x="9" y="50"/>
                    <a:pt x="9" y="51"/>
                    <a:pt x="8" y="51"/>
                  </a:cubicBezTo>
                  <a:cubicBezTo>
                    <a:pt x="8" y="51"/>
                    <a:pt x="7" y="51"/>
                    <a:pt x="6" y="51"/>
                  </a:cubicBezTo>
                  <a:cubicBezTo>
                    <a:pt x="6" y="51"/>
                    <a:pt x="6" y="51"/>
                    <a:pt x="6" y="51"/>
                  </a:cubicBezTo>
                  <a:cubicBezTo>
                    <a:pt x="5" y="51"/>
                    <a:pt x="4" y="51"/>
                    <a:pt x="3" y="51"/>
                  </a:cubicBezTo>
                  <a:cubicBezTo>
                    <a:pt x="3" y="51"/>
                    <a:pt x="3" y="51"/>
                    <a:pt x="3" y="51"/>
                  </a:cubicBezTo>
                  <a:cubicBezTo>
                    <a:pt x="2" y="51"/>
                    <a:pt x="1" y="51"/>
                    <a:pt x="0" y="50"/>
                  </a:cubicBezTo>
                  <a:cubicBezTo>
                    <a:pt x="0" y="50"/>
                    <a:pt x="0" y="50"/>
                    <a:pt x="0" y="50"/>
                  </a:cubicBezTo>
                  <a:cubicBezTo>
                    <a:pt x="0" y="50"/>
                    <a:pt x="0" y="50"/>
                    <a:pt x="0" y="50"/>
                  </a:cubicBezTo>
                  <a:cubicBezTo>
                    <a:pt x="0" y="50"/>
                    <a:pt x="0" y="50"/>
                    <a:pt x="0" y="50"/>
                  </a:cubicBezTo>
                  <a:cubicBezTo>
                    <a:pt x="9" y="55"/>
                    <a:pt x="9" y="55"/>
                    <a:pt x="9" y="55"/>
                  </a:cubicBezTo>
                  <a:cubicBezTo>
                    <a:pt x="9" y="55"/>
                    <a:pt x="9" y="55"/>
                    <a:pt x="9" y="55"/>
                  </a:cubicBezTo>
                  <a:cubicBezTo>
                    <a:pt x="10" y="56"/>
                    <a:pt x="10" y="56"/>
                    <a:pt x="10" y="56"/>
                  </a:cubicBezTo>
                  <a:cubicBezTo>
                    <a:pt x="10" y="56"/>
                    <a:pt x="11" y="56"/>
                    <a:pt x="11" y="56"/>
                  </a:cubicBezTo>
                  <a:cubicBezTo>
                    <a:pt x="11" y="56"/>
                    <a:pt x="11" y="56"/>
                    <a:pt x="12" y="56"/>
                  </a:cubicBezTo>
                  <a:cubicBezTo>
                    <a:pt x="12" y="56"/>
                    <a:pt x="12" y="56"/>
                    <a:pt x="12" y="56"/>
                  </a:cubicBezTo>
                  <a:cubicBezTo>
                    <a:pt x="12" y="56"/>
                    <a:pt x="12" y="56"/>
                    <a:pt x="12" y="56"/>
                  </a:cubicBezTo>
                  <a:cubicBezTo>
                    <a:pt x="12" y="56"/>
                    <a:pt x="13" y="56"/>
                    <a:pt x="13" y="56"/>
                  </a:cubicBezTo>
                  <a:cubicBezTo>
                    <a:pt x="13" y="56"/>
                    <a:pt x="14" y="56"/>
                    <a:pt x="14" y="56"/>
                  </a:cubicBezTo>
                  <a:cubicBezTo>
                    <a:pt x="14" y="56"/>
                    <a:pt x="14" y="56"/>
                    <a:pt x="14" y="56"/>
                  </a:cubicBezTo>
                  <a:cubicBezTo>
                    <a:pt x="15" y="56"/>
                    <a:pt x="15" y="56"/>
                    <a:pt x="15" y="56"/>
                  </a:cubicBezTo>
                  <a:cubicBezTo>
                    <a:pt x="15" y="56"/>
                    <a:pt x="15" y="56"/>
                    <a:pt x="15" y="56"/>
                  </a:cubicBezTo>
                  <a:cubicBezTo>
                    <a:pt x="16" y="56"/>
                    <a:pt x="16" y="56"/>
                    <a:pt x="17" y="56"/>
                  </a:cubicBezTo>
                  <a:cubicBezTo>
                    <a:pt x="17" y="56"/>
                    <a:pt x="17" y="56"/>
                    <a:pt x="17" y="56"/>
                  </a:cubicBezTo>
                  <a:cubicBezTo>
                    <a:pt x="18" y="56"/>
                    <a:pt x="18" y="56"/>
                    <a:pt x="18" y="56"/>
                  </a:cubicBezTo>
                  <a:cubicBezTo>
                    <a:pt x="18" y="55"/>
                    <a:pt x="18" y="55"/>
                    <a:pt x="19" y="55"/>
                  </a:cubicBezTo>
                  <a:cubicBezTo>
                    <a:pt x="19" y="55"/>
                    <a:pt x="20" y="55"/>
                    <a:pt x="21" y="54"/>
                  </a:cubicBezTo>
                  <a:cubicBezTo>
                    <a:pt x="107" y="5"/>
                    <a:pt x="107" y="5"/>
                    <a:pt x="107" y="5"/>
                  </a:cubicBezTo>
                  <a:lnTo>
                    <a:pt x="9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Slïḓê">
              <a:extLst>
                <a:ext uri="{FF2B5EF4-FFF2-40B4-BE49-F238E27FC236}">
                  <a16:creationId xmlns:a16="http://schemas.microsoft.com/office/drawing/2014/main" id="{6F2FD47D-5955-41BE-8D65-942CF637F8F4}"/>
                </a:ext>
              </a:extLst>
            </p:cNvPr>
            <p:cNvSpPr/>
            <p:nvPr/>
          </p:nvSpPr>
          <p:spPr bwMode="auto">
            <a:xfrm>
              <a:off x="5665788" y="4081463"/>
              <a:ext cx="358775" cy="382588"/>
            </a:xfrm>
            <a:custGeom>
              <a:avLst/>
              <a:gdLst>
                <a:gd name="T0" fmla="*/ 109 w 109"/>
                <a:gd name="T1" fmla="*/ 53 h 116"/>
                <a:gd name="T2" fmla="*/ 23 w 109"/>
                <a:gd name="T3" fmla="*/ 102 h 116"/>
                <a:gd name="T4" fmla="*/ 6 w 109"/>
                <a:gd name="T5" fmla="*/ 93 h 116"/>
                <a:gd name="T6" fmla="*/ 6 w 109"/>
                <a:gd name="T7" fmla="*/ 0 h 116"/>
                <a:gd name="T8" fmla="*/ 0 w 109"/>
                <a:gd name="T9" fmla="*/ 4 h 116"/>
                <a:gd name="T10" fmla="*/ 0 w 109"/>
                <a:gd name="T11" fmla="*/ 96 h 116"/>
                <a:gd name="T12" fmla="*/ 23 w 109"/>
                <a:gd name="T13" fmla="*/ 109 h 116"/>
                <a:gd name="T14" fmla="*/ 109 w 109"/>
                <a:gd name="T15" fmla="*/ 60 h 116"/>
                <a:gd name="T16" fmla="*/ 109 w 109"/>
                <a:gd name="T17" fmla="*/ 5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16">
                  <a:moveTo>
                    <a:pt x="109" y="53"/>
                  </a:moveTo>
                  <a:cubicBezTo>
                    <a:pt x="23" y="102"/>
                    <a:pt x="23" y="102"/>
                    <a:pt x="23" y="102"/>
                  </a:cubicBezTo>
                  <a:cubicBezTo>
                    <a:pt x="14" y="107"/>
                    <a:pt x="6" y="103"/>
                    <a:pt x="6" y="93"/>
                  </a:cubicBezTo>
                  <a:cubicBezTo>
                    <a:pt x="6" y="0"/>
                    <a:pt x="6" y="0"/>
                    <a:pt x="6" y="0"/>
                  </a:cubicBezTo>
                  <a:cubicBezTo>
                    <a:pt x="0" y="4"/>
                    <a:pt x="0" y="4"/>
                    <a:pt x="0" y="4"/>
                  </a:cubicBezTo>
                  <a:cubicBezTo>
                    <a:pt x="0" y="96"/>
                    <a:pt x="0" y="96"/>
                    <a:pt x="0" y="96"/>
                  </a:cubicBezTo>
                  <a:cubicBezTo>
                    <a:pt x="1" y="110"/>
                    <a:pt x="11" y="116"/>
                    <a:pt x="23" y="109"/>
                  </a:cubicBezTo>
                  <a:cubicBezTo>
                    <a:pt x="109" y="60"/>
                    <a:pt x="109" y="60"/>
                    <a:pt x="109" y="60"/>
                  </a:cubicBezTo>
                  <a:lnTo>
                    <a:pt x="109" y="5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ṣľiḑé">
              <a:extLst>
                <a:ext uri="{FF2B5EF4-FFF2-40B4-BE49-F238E27FC236}">
                  <a16:creationId xmlns:a16="http://schemas.microsoft.com/office/drawing/2014/main" id="{7E246855-A428-4D32-827F-10C758B26E96}"/>
                </a:ext>
              </a:extLst>
            </p:cNvPr>
            <p:cNvSpPr/>
            <p:nvPr/>
          </p:nvSpPr>
          <p:spPr bwMode="auto">
            <a:xfrm>
              <a:off x="5876925" y="4265613"/>
              <a:ext cx="269875" cy="204788"/>
            </a:xfrm>
            <a:custGeom>
              <a:avLst/>
              <a:gdLst>
                <a:gd name="T0" fmla="*/ 82 w 82"/>
                <a:gd name="T1" fmla="*/ 0 h 62"/>
                <a:gd name="T2" fmla="*/ 81 w 82"/>
                <a:gd name="T3" fmla="*/ 1 h 62"/>
                <a:gd name="T4" fmla="*/ 81 w 82"/>
                <a:gd name="T5" fmla="*/ 2 h 62"/>
                <a:gd name="T6" fmla="*/ 81 w 82"/>
                <a:gd name="T7" fmla="*/ 2 h 62"/>
                <a:gd name="T8" fmla="*/ 81 w 82"/>
                <a:gd name="T9" fmla="*/ 3 h 62"/>
                <a:gd name="T10" fmla="*/ 80 w 82"/>
                <a:gd name="T11" fmla="*/ 3 h 62"/>
                <a:gd name="T12" fmla="*/ 79 w 82"/>
                <a:gd name="T13" fmla="*/ 4 h 62"/>
                <a:gd name="T14" fmla="*/ 79 w 82"/>
                <a:gd name="T15" fmla="*/ 4 h 62"/>
                <a:gd name="T16" fmla="*/ 1 w 82"/>
                <a:gd name="T17" fmla="*/ 49 h 62"/>
                <a:gd name="T18" fmla="*/ 0 w 82"/>
                <a:gd name="T19" fmla="*/ 55 h 62"/>
                <a:gd name="T20" fmla="*/ 1 w 82"/>
                <a:gd name="T21" fmla="*/ 62 h 62"/>
                <a:gd name="T22" fmla="*/ 79 w 82"/>
                <a:gd name="T23" fmla="*/ 17 h 62"/>
                <a:gd name="T24" fmla="*/ 79 w 82"/>
                <a:gd name="T25" fmla="*/ 17 h 62"/>
                <a:gd name="T26" fmla="*/ 79 w 82"/>
                <a:gd name="T27" fmla="*/ 16 h 62"/>
                <a:gd name="T28" fmla="*/ 80 w 82"/>
                <a:gd name="T29" fmla="*/ 16 h 62"/>
                <a:gd name="T30" fmla="*/ 80 w 82"/>
                <a:gd name="T31" fmla="*/ 16 h 62"/>
                <a:gd name="T32" fmla="*/ 81 w 82"/>
                <a:gd name="T33" fmla="*/ 15 h 62"/>
                <a:gd name="T34" fmla="*/ 81 w 82"/>
                <a:gd name="T35" fmla="*/ 15 h 62"/>
                <a:gd name="T36" fmla="*/ 81 w 82"/>
                <a:gd name="T37" fmla="*/ 15 h 62"/>
                <a:gd name="T38" fmla="*/ 81 w 82"/>
                <a:gd name="T39" fmla="*/ 15 h 62"/>
                <a:gd name="T40" fmla="*/ 81 w 82"/>
                <a:gd name="T41" fmla="*/ 14 h 62"/>
                <a:gd name="T42" fmla="*/ 81 w 82"/>
                <a:gd name="T43" fmla="*/ 14 h 62"/>
                <a:gd name="T44" fmla="*/ 81 w 82"/>
                <a:gd name="T45" fmla="*/ 14 h 62"/>
                <a:gd name="T46" fmla="*/ 81 w 82"/>
                <a:gd name="T47" fmla="*/ 13 h 62"/>
                <a:gd name="T48" fmla="*/ 82 w 82"/>
                <a:gd name="T49" fmla="*/ 13 h 62"/>
                <a:gd name="T50" fmla="*/ 82 w 82"/>
                <a:gd name="T51" fmla="*/ 13 h 62"/>
                <a:gd name="T52" fmla="*/ 82 w 82"/>
                <a:gd name="T53" fmla="*/ 13 h 62"/>
                <a:gd name="T54" fmla="*/ 82 w 82"/>
                <a:gd name="T5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 h="62">
                  <a:moveTo>
                    <a:pt x="82" y="0"/>
                  </a:moveTo>
                  <a:cubicBezTo>
                    <a:pt x="82" y="1"/>
                    <a:pt x="82" y="1"/>
                    <a:pt x="81" y="1"/>
                  </a:cubicBezTo>
                  <a:cubicBezTo>
                    <a:pt x="81" y="1"/>
                    <a:pt x="81" y="1"/>
                    <a:pt x="81" y="2"/>
                  </a:cubicBezTo>
                  <a:cubicBezTo>
                    <a:pt x="81" y="2"/>
                    <a:pt x="81" y="2"/>
                    <a:pt x="81" y="2"/>
                  </a:cubicBezTo>
                  <a:cubicBezTo>
                    <a:pt x="81" y="2"/>
                    <a:pt x="81" y="3"/>
                    <a:pt x="81" y="3"/>
                  </a:cubicBezTo>
                  <a:cubicBezTo>
                    <a:pt x="81" y="3"/>
                    <a:pt x="80" y="3"/>
                    <a:pt x="80" y="3"/>
                  </a:cubicBezTo>
                  <a:cubicBezTo>
                    <a:pt x="80" y="4"/>
                    <a:pt x="80" y="4"/>
                    <a:pt x="79" y="4"/>
                  </a:cubicBezTo>
                  <a:cubicBezTo>
                    <a:pt x="79" y="4"/>
                    <a:pt x="79" y="4"/>
                    <a:pt x="79" y="4"/>
                  </a:cubicBezTo>
                  <a:cubicBezTo>
                    <a:pt x="1" y="49"/>
                    <a:pt x="1" y="49"/>
                    <a:pt x="1" y="49"/>
                  </a:cubicBezTo>
                  <a:cubicBezTo>
                    <a:pt x="0" y="55"/>
                    <a:pt x="0" y="55"/>
                    <a:pt x="0" y="55"/>
                  </a:cubicBezTo>
                  <a:cubicBezTo>
                    <a:pt x="1" y="62"/>
                    <a:pt x="1" y="62"/>
                    <a:pt x="1" y="62"/>
                  </a:cubicBezTo>
                  <a:cubicBezTo>
                    <a:pt x="79" y="17"/>
                    <a:pt x="79" y="17"/>
                    <a:pt x="79" y="17"/>
                  </a:cubicBezTo>
                  <a:cubicBezTo>
                    <a:pt x="79" y="17"/>
                    <a:pt x="79" y="17"/>
                    <a:pt x="79" y="17"/>
                  </a:cubicBezTo>
                  <a:cubicBezTo>
                    <a:pt x="79" y="17"/>
                    <a:pt x="79" y="16"/>
                    <a:pt x="79" y="16"/>
                  </a:cubicBezTo>
                  <a:cubicBezTo>
                    <a:pt x="80" y="16"/>
                    <a:pt x="80" y="16"/>
                    <a:pt x="80" y="16"/>
                  </a:cubicBezTo>
                  <a:cubicBezTo>
                    <a:pt x="80" y="16"/>
                    <a:pt x="80" y="16"/>
                    <a:pt x="80" y="16"/>
                  </a:cubicBezTo>
                  <a:cubicBezTo>
                    <a:pt x="80" y="16"/>
                    <a:pt x="80" y="15"/>
                    <a:pt x="81" y="15"/>
                  </a:cubicBezTo>
                  <a:cubicBezTo>
                    <a:pt x="81" y="15"/>
                    <a:pt x="81" y="15"/>
                    <a:pt x="81" y="15"/>
                  </a:cubicBezTo>
                  <a:cubicBezTo>
                    <a:pt x="81" y="15"/>
                    <a:pt x="81" y="15"/>
                    <a:pt x="81" y="15"/>
                  </a:cubicBezTo>
                  <a:cubicBezTo>
                    <a:pt x="81" y="15"/>
                    <a:pt x="81" y="15"/>
                    <a:pt x="81" y="15"/>
                  </a:cubicBezTo>
                  <a:cubicBezTo>
                    <a:pt x="81" y="14"/>
                    <a:pt x="81" y="14"/>
                    <a:pt x="81" y="14"/>
                  </a:cubicBezTo>
                  <a:cubicBezTo>
                    <a:pt x="81" y="14"/>
                    <a:pt x="81" y="14"/>
                    <a:pt x="81" y="14"/>
                  </a:cubicBezTo>
                  <a:cubicBezTo>
                    <a:pt x="81" y="14"/>
                    <a:pt x="81" y="14"/>
                    <a:pt x="81" y="14"/>
                  </a:cubicBezTo>
                  <a:cubicBezTo>
                    <a:pt x="81" y="14"/>
                    <a:pt x="81" y="14"/>
                    <a:pt x="81" y="13"/>
                  </a:cubicBezTo>
                  <a:cubicBezTo>
                    <a:pt x="82" y="13"/>
                    <a:pt x="82" y="13"/>
                    <a:pt x="82" y="13"/>
                  </a:cubicBezTo>
                  <a:cubicBezTo>
                    <a:pt x="82" y="13"/>
                    <a:pt x="82" y="13"/>
                    <a:pt x="82" y="13"/>
                  </a:cubicBezTo>
                  <a:cubicBezTo>
                    <a:pt x="82" y="13"/>
                    <a:pt x="82" y="13"/>
                    <a:pt x="82" y="13"/>
                  </a:cubicBezTo>
                  <a:lnTo>
                    <a:pt x="82" y="0"/>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ḷîḑé">
              <a:extLst>
                <a:ext uri="{FF2B5EF4-FFF2-40B4-BE49-F238E27FC236}">
                  <a16:creationId xmlns:a16="http://schemas.microsoft.com/office/drawing/2014/main" id="{0A08AB59-73D3-4F9B-B817-BB948CB3FD6B}"/>
                </a:ext>
              </a:extLst>
            </p:cNvPr>
            <p:cNvSpPr/>
            <p:nvPr/>
          </p:nvSpPr>
          <p:spPr bwMode="auto">
            <a:xfrm>
              <a:off x="5530850" y="4243388"/>
              <a:ext cx="349250" cy="230188"/>
            </a:xfrm>
            <a:custGeom>
              <a:avLst/>
              <a:gdLst>
                <a:gd name="T0" fmla="*/ 103 w 106"/>
                <a:gd name="T1" fmla="*/ 58 h 70"/>
                <a:gd name="T2" fmla="*/ 103 w 106"/>
                <a:gd name="T3" fmla="*/ 58 h 70"/>
                <a:gd name="T4" fmla="*/ 99 w 106"/>
                <a:gd name="T5" fmla="*/ 58 h 70"/>
                <a:gd name="T6" fmla="*/ 99 w 106"/>
                <a:gd name="T7" fmla="*/ 58 h 70"/>
                <a:gd name="T8" fmla="*/ 96 w 106"/>
                <a:gd name="T9" fmla="*/ 58 h 70"/>
                <a:gd name="T10" fmla="*/ 96 w 106"/>
                <a:gd name="T11" fmla="*/ 58 h 70"/>
                <a:gd name="T12" fmla="*/ 92 w 106"/>
                <a:gd name="T13" fmla="*/ 56 h 70"/>
                <a:gd name="T14" fmla="*/ 3 w 106"/>
                <a:gd name="T15" fmla="*/ 5 h 70"/>
                <a:gd name="T16" fmla="*/ 0 w 106"/>
                <a:gd name="T17" fmla="*/ 0 h 70"/>
                <a:gd name="T18" fmla="*/ 0 w 106"/>
                <a:gd name="T19" fmla="*/ 13 h 70"/>
                <a:gd name="T20" fmla="*/ 3 w 106"/>
                <a:gd name="T21" fmla="*/ 17 h 70"/>
                <a:gd name="T22" fmla="*/ 92 w 106"/>
                <a:gd name="T23" fmla="*/ 69 h 70"/>
                <a:gd name="T24" fmla="*/ 94 w 106"/>
                <a:gd name="T25" fmla="*/ 69 h 70"/>
                <a:gd name="T26" fmla="*/ 95 w 106"/>
                <a:gd name="T27" fmla="*/ 70 h 70"/>
                <a:gd name="T28" fmla="*/ 96 w 106"/>
                <a:gd name="T29" fmla="*/ 70 h 70"/>
                <a:gd name="T30" fmla="*/ 96 w 106"/>
                <a:gd name="T31" fmla="*/ 70 h 70"/>
                <a:gd name="T32" fmla="*/ 96 w 106"/>
                <a:gd name="T33" fmla="*/ 70 h 70"/>
                <a:gd name="T34" fmla="*/ 97 w 106"/>
                <a:gd name="T35" fmla="*/ 70 h 70"/>
                <a:gd name="T36" fmla="*/ 98 w 106"/>
                <a:gd name="T37" fmla="*/ 70 h 70"/>
                <a:gd name="T38" fmla="*/ 99 w 106"/>
                <a:gd name="T39" fmla="*/ 70 h 70"/>
                <a:gd name="T40" fmla="*/ 99 w 106"/>
                <a:gd name="T41" fmla="*/ 70 h 70"/>
                <a:gd name="T42" fmla="*/ 99 w 106"/>
                <a:gd name="T43" fmla="*/ 70 h 70"/>
                <a:gd name="T44" fmla="*/ 100 w 106"/>
                <a:gd name="T45" fmla="*/ 70 h 70"/>
                <a:gd name="T46" fmla="*/ 101 w 106"/>
                <a:gd name="T47" fmla="*/ 70 h 70"/>
                <a:gd name="T48" fmla="*/ 102 w 106"/>
                <a:gd name="T49" fmla="*/ 70 h 70"/>
                <a:gd name="T50" fmla="*/ 103 w 106"/>
                <a:gd name="T51" fmla="*/ 70 h 70"/>
                <a:gd name="T52" fmla="*/ 103 w 106"/>
                <a:gd name="T53" fmla="*/ 70 h 70"/>
                <a:gd name="T54" fmla="*/ 104 w 106"/>
                <a:gd name="T55" fmla="*/ 70 h 70"/>
                <a:gd name="T56" fmla="*/ 106 w 106"/>
                <a:gd name="T57" fmla="*/ 69 h 70"/>
                <a:gd name="T58" fmla="*/ 106 w 106"/>
                <a:gd name="T59" fmla="*/ 56 h 70"/>
                <a:gd name="T60" fmla="*/ 103 w 106"/>
                <a:gd name="T61"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70">
                  <a:moveTo>
                    <a:pt x="103" y="58"/>
                  </a:moveTo>
                  <a:cubicBezTo>
                    <a:pt x="103" y="58"/>
                    <a:pt x="103" y="58"/>
                    <a:pt x="103" y="58"/>
                  </a:cubicBezTo>
                  <a:cubicBezTo>
                    <a:pt x="102" y="58"/>
                    <a:pt x="101" y="58"/>
                    <a:pt x="99" y="58"/>
                  </a:cubicBezTo>
                  <a:cubicBezTo>
                    <a:pt x="99" y="58"/>
                    <a:pt x="99" y="58"/>
                    <a:pt x="99" y="58"/>
                  </a:cubicBezTo>
                  <a:cubicBezTo>
                    <a:pt x="98" y="58"/>
                    <a:pt x="97" y="58"/>
                    <a:pt x="96" y="58"/>
                  </a:cubicBezTo>
                  <a:cubicBezTo>
                    <a:pt x="96" y="58"/>
                    <a:pt x="96" y="58"/>
                    <a:pt x="96" y="58"/>
                  </a:cubicBezTo>
                  <a:cubicBezTo>
                    <a:pt x="94" y="57"/>
                    <a:pt x="93" y="57"/>
                    <a:pt x="92" y="56"/>
                  </a:cubicBezTo>
                  <a:cubicBezTo>
                    <a:pt x="3" y="5"/>
                    <a:pt x="3" y="5"/>
                    <a:pt x="3" y="5"/>
                  </a:cubicBezTo>
                  <a:cubicBezTo>
                    <a:pt x="1" y="3"/>
                    <a:pt x="0" y="2"/>
                    <a:pt x="0" y="0"/>
                  </a:cubicBezTo>
                  <a:cubicBezTo>
                    <a:pt x="0" y="13"/>
                    <a:pt x="0" y="13"/>
                    <a:pt x="0" y="13"/>
                  </a:cubicBezTo>
                  <a:cubicBezTo>
                    <a:pt x="0" y="14"/>
                    <a:pt x="1" y="16"/>
                    <a:pt x="3" y="17"/>
                  </a:cubicBezTo>
                  <a:cubicBezTo>
                    <a:pt x="92" y="69"/>
                    <a:pt x="92" y="69"/>
                    <a:pt x="92" y="69"/>
                  </a:cubicBezTo>
                  <a:cubicBezTo>
                    <a:pt x="93" y="69"/>
                    <a:pt x="93" y="69"/>
                    <a:pt x="94" y="69"/>
                  </a:cubicBezTo>
                  <a:cubicBezTo>
                    <a:pt x="94" y="70"/>
                    <a:pt x="95" y="70"/>
                    <a:pt x="95" y="70"/>
                  </a:cubicBezTo>
                  <a:cubicBezTo>
                    <a:pt x="95" y="70"/>
                    <a:pt x="95" y="70"/>
                    <a:pt x="96" y="70"/>
                  </a:cubicBezTo>
                  <a:cubicBezTo>
                    <a:pt x="96" y="70"/>
                    <a:pt x="96" y="70"/>
                    <a:pt x="96" y="70"/>
                  </a:cubicBezTo>
                  <a:cubicBezTo>
                    <a:pt x="96" y="70"/>
                    <a:pt x="96" y="70"/>
                    <a:pt x="96" y="70"/>
                  </a:cubicBezTo>
                  <a:cubicBezTo>
                    <a:pt x="96" y="70"/>
                    <a:pt x="97" y="70"/>
                    <a:pt x="97" y="70"/>
                  </a:cubicBezTo>
                  <a:cubicBezTo>
                    <a:pt x="97" y="70"/>
                    <a:pt x="98" y="70"/>
                    <a:pt x="98" y="70"/>
                  </a:cubicBezTo>
                  <a:cubicBezTo>
                    <a:pt x="98" y="70"/>
                    <a:pt x="99" y="70"/>
                    <a:pt x="99" y="70"/>
                  </a:cubicBezTo>
                  <a:cubicBezTo>
                    <a:pt x="99" y="70"/>
                    <a:pt x="99" y="70"/>
                    <a:pt x="99" y="70"/>
                  </a:cubicBezTo>
                  <a:cubicBezTo>
                    <a:pt x="99" y="70"/>
                    <a:pt x="99" y="70"/>
                    <a:pt x="99" y="70"/>
                  </a:cubicBezTo>
                  <a:cubicBezTo>
                    <a:pt x="100" y="70"/>
                    <a:pt x="100" y="70"/>
                    <a:pt x="100" y="70"/>
                  </a:cubicBezTo>
                  <a:cubicBezTo>
                    <a:pt x="100" y="70"/>
                    <a:pt x="101" y="70"/>
                    <a:pt x="101" y="70"/>
                  </a:cubicBezTo>
                  <a:cubicBezTo>
                    <a:pt x="101" y="70"/>
                    <a:pt x="102" y="70"/>
                    <a:pt x="102" y="70"/>
                  </a:cubicBezTo>
                  <a:cubicBezTo>
                    <a:pt x="102" y="70"/>
                    <a:pt x="103" y="70"/>
                    <a:pt x="103" y="70"/>
                  </a:cubicBezTo>
                  <a:cubicBezTo>
                    <a:pt x="103" y="70"/>
                    <a:pt x="103" y="70"/>
                    <a:pt x="103" y="70"/>
                  </a:cubicBezTo>
                  <a:cubicBezTo>
                    <a:pt x="104" y="70"/>
                    <a:pt x="104" y="70"/>
                    <a:pt x="104" y="70"/>
                  </a:cubicBezTo>
                  <a:cubicBezTo>
                    <a:pt x="105" y="69"/>
                    <a:pt x="106" y="69"/>
                    <a:pt x="106" y="69"/>
                  </a:cubicBezTo>
                  <a:cubicBezTo>
                    <a:pt x="106" y="56"/>
                    <a:pt x="106" y="56"/>
                    <a:pt x="106" y="56"/>
                  </a:cubicBezTo>
                  <a:cubicBezTo>
                    <a:pt x="105" y="57"/>
                    <a:pt x="104" y="57"/>
                    <a:pt x="103" y="58"/>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ṩlîďé">
              <a:extLst>
                <a:ext uri="{FF2B5EF4-FFF2-40B4-BE49-F238E27FC236}">
                  <a16:creationId xmlns:a16="http://schemas.microsoft.com/office/drawing/2014/main" id="{67F930CC-4C7E-4602-9388-8CDD9D6588DA}"/>
                </a:ext>
              </a:extLst>
            </p:cNvPr>
            <p:cNvSpPr/>
            <p:nvPr/>
          </p:nvSpPr>
          <p:spPr bwMode="auto">
            <a:xfrm>
              <a:off x="5527675" y="4075113"/>
              <a:ext cx="622300" cy="361950"/>
            </a:xfrm>
            <a:custGeom>
              <a:avLst/>
              <a:gdLst>
                <a:gd name="T0" fmla="*/ 185 w 189"/>
                <a:gd name="T1" fmla="*/ 54 h 110"/>
                <a:gd name="T2" fmla="*/ 185 w 189"/>
                <a:gd name="T3" fmla="*/ 62 h 110"/>
                <a:gd name="T4" fmla="*/ 107 w 189"/>
                <a:gd name="T5" fmla="*/ 107 h 110"/>
                <a:gd name="T6" fmla="*/ 93 w 189"/>
                <a:gd name="T7" fmla="*/ 107 h 110"/>
                <a:gd name="T8" fmla="*/ 4 w 189"/>
                <a:gd name="T9" fmla="*/ 56 h 110"/>
                <a:gd name="T10" fmla="*/ 4 w 189"/>
                <a:gd name="T11" fmla="*/ 48 h 110"/>
                <a:gd name="T12" fmla="*/ 81 w 189"/>
                <a:gd name="T13" fmla="*/ 2 h 110"/>
                <a:gd name="T14" fmla="*/ 95 w 189"/>
                <a:gd name="T15" fmla="*/ 2 h 110"/>
                <a:gd name="T16" fmla="*/ 185 w 189"/>
                <a:gd name="T1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185" y="54"/>
                  </a:moveTo>
                  <a:cubicBezTo>
                    <a:pt x="189" y="57"/>
                    <a:pt x="189" y="60"/>
                    <a:pt x="185" y="62"/>
                  </a:cubicBezTo>
                  <a:cubicBezTo>
                    <a:pt x="107" y="107"/>
                    <a:pt x="107" y="107"/>
                    <a:pt x="107" y="107"/>
                  </a:cubicBezTo>
                  <a:cubicBezTo>
                    <a:pt x="104" y="110"/>
                    <a:pt x="97" y="110"/>
                    <a:pt x="93" y="107"/>
                  </a:cubicBezTo>
                  <a:cubicBezTo>
                    <a:pt x="4" y="56"/>
                    <a:pt x="4" y="56"/>
                    <a:pt x="4" y="56"/>
                  </a:cubicBezTo>
                  <a:cubicBezTo>
                    <a:pt x="0" y="53"/>
                    <a:pt x="0" y="50"/>
                    <a:pt x="4" y="48"/>
                  </a:cubicBezTo>
                  <a:cubicBezTo>
                    <a:pt x="81" y="2"/>
                    <a:pt x="81" y="2"/>
                    <a:pt x="81" y="2"/>
                  </a:cubicBezTo>
                  <a:cubicBezTo>
                    <a:pt x="85" y="0"/>
                    <a:pt x="91" y="0"/>
                    <a:pt x="95" y="2"/>
                  </a:cubicBezTo>
                  <a:lnTo>
                    <a:pt x="185" y="54"/>
                  </a:ln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š1iḑè">
              <a:extLst>
                <a:ext uri="{FF2B5EF4-FFF2-40B4-BE49-F238E27FC236}">
                  <a16:creationId xmlns:a16="http://schemas.microsoft.com/office/drawing/2014/main" id="{60A51A23-AE52-4B36-9932-0E060C35A194}"/>
                </a:ext>
              </a:extLst>
            </p:cNvPr>
            <p:cNvSpPr/>
            <p:nvPr/>
          </p:nvSpPr>
          <p:spPr bwMode="auto">
            <a:xfrm>
              <a:off x="5810250" y="3995738"/>
              <a:ext cx="207963" cy="115888"/>
            </a:xfrm>
            <a:custGeom>
              <a:avLst/>
              <a:gdLst>
                <a:gd name="T0" fmla="*/ 0 w 63"/>
                <a:gd name="T1" fmla="*/ 11 h 35"/>
                <a:gd name="T2" fmla="*/ 25 w 63"/>
                <a:gd name="T3" fmla="*/ 35 h 35"/>
                <a:gd name="T4" fmla="*/ 63 w 63"/>
                <a:gd name="T5" fmla="*/ 18 h 35"/>
                <a:gd name="T6" fmla="*/ 38 w 63"/>
                <a:gd name="T7" fmla="*/ 0 h 35"/>
                <a:gd name="T8" fmla="*/ 0 w 63"/>
                <a:gd name="T9" fmla="*/ 11 h 35"/>
              </a:gdLst>
              <a:ahLst/>
              <a:cxnLst>
                <a:cxn ang="0">
                  <a:pos x="T0" y="T1"/>
                </a:cxn>
                <a:cxn ang="0">
                  <a:pos x="T2" y="T3"/>
                </a:cxn>
                <a:cxn ang="0">
                  <a:pos x="T4" y="T5"/>
                </a:cxn>
                <a:cxn ang="0">
                  <a:pos x="T6" y="T7"/>
                </a:cxn>
                <a:cxn ang="0">
                  <a:pos x="T8" y="T9"/>
                </a:cxn>
              </a:cxnLst>
              <a:rect l="0" t="0" r="r" b="b"/>
              <a:pathLst>
                <a:path w="63" h="35">
                  <a:moveTo>
                    <a:pt x="0" y="11"/>
                  </a:moveTo>
                  <a:cubicBezTo>
                    <a:pt x="1" y="15"/>
                    <a:pt x="19" y="30"/>
                    <a:pt x="25" y="35"/>
                  </a:cubicBezTo>
                  <a:cubicBezTo>
                    <a:pt x="63" y="18"/>
                    <a:pt x="63" y="18"/>
                    <a:pt x="63" y="18"/>
                  </a:cubicBezTo>
                  <a:cubicBezTo>
                    <a:pt x="61" y="15"/>
                    <a:pt x="41" y="2"/>
                    <a:pt x="38" y="0"/>
                  </a:cubicBezTo>
                  <a:cubicBezTo>
                    <a:pt x="20" y="4"/>
                    <a:pt x="0" y="11"/>
                    <a:pt x="0" y="11"/>
                  </a:cubicBezTo>
                  <a:close/>
                </a:path>
              </a:pathLst>
            </a:custGeom>
            <a:solidFill>
              <a:srgbClr val="A7D2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ṣliḍê">
              <a:extLst>
                <a:ext uri="{FF2B5EF4-FFF2-40B4-BE49-F238E27FC236}">
                  <a16:creationId xmlns:a16="http://schemas.microsoft.com/office/drawing/2014/main" id="{6E17C08C-15AC-4C62-AAB3-5EF2D170A60A}"/>
                </a:ext>
              </a:extLst>
            </p:cNvPr>
            <p:cNvSpPr/>
            <p:nvPr/>
          </p:nvSpPr>
          <p:spPr bwMode="auto">
            <a:xfrm>
              <a:off x="5583238" y="4032251"/>
              <a:ext cx="646113" cy="358775"/>
            </a:xfrm>
            <a:custGeom>
              <a:avLst/>
              <a:gdLst>
                <a:gd name="T0" fmla="*/ 25 w 196"/>
                <a:gd name="T1" fmla="*/ 42 h 109"/>
                <a:gd name="T2" fmla="*/ 2 w 196"/>
                <a:gd name="T3" fmla="*/ 31 h 109"/>
                <a:gd name="T4" fmla="*/ 12 w 196"/>
                <a:gd name="T5" fmla="*/ 82 h 109"/>
                <a:gd name="T6" fmla="*/ 98 w 196"/>
                <a:gd name="T7" fmla="*/ 102 h 109"/>
                <a:gd name="T8" fmla="*/ 169 w 196"/>
                <a:gd name="T9" fmla="*/ 59 h 109"/>
                <a:gd name="T10" fmla="*/ 194 w 196"/>
                <a:gd name="T11" fmla="*/ 46 h 109"/>
                <a:gd name="T12" fmla="*/ 182 w 196"/>
                <a:gd name="T13" fmla="*/ 8 h 109"/>
                <a:gd name="T14" fmla="*/ 90 w 196"/>
                <a:gd name="T15" fmla="*/ 35 h 109"/>
                <a:gd name="T16" fmla="*/ 25 w 196"/>
                <a:gd name="T17"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09">
                  <a:moveTo>
                    <a:pt x="25" y="42"/>
                  </a:moveTo>
                  <a:cubicBezTo>
                    <a:pt x="2" y="31"/>
                    <a:pt x="2" y="31"/>
                    <a:pt x="2" y="31"/>
                  </a:cubicBezTo>
                  <a:cubicBezTo>
                    <a:pt x="2" y="53"/>
                    <a:pt x="0" y="70"/>
                    <a:pt x="12" y="82"/>
                  </a:cubicBezTo>
                  <a:cubicBezTo>
                    <a:pt x="29" y="100"/>
                    <a:pt x="65" y="109"/>
                    <a:pt x="98" y="102"/>
                  </a:cubicBezTo>
                  <a:cubicBezTo>
                    <a:pt x="122" y="96"/>
                    <a:pt x="140" y="79"/>
                    <a:pt x="169" y="59"/>
                  </a:cubicBezTo>
                  <a:cubicBezTo>
                    <a:pt x="194" y="46"/>
                    <a:pt x="194" y="46"/>
                    <a:pt x="194" y="46"/>
                  </a:cubicBezTo>
                  <a:cubicBezTo>
                    <a:pt x="196" y="20"/>
                    <a:pt x="194" y="12"/>
                    <a:pt x="182" y="8"/>
                  </a:cubicBezTo>
                  <a:cubicBezTo>
                    <a:pt x="159" y="0"/>
                    <a:pt x="120" y="20"/>
                    <a:pt x="90" y="35"/>
                  </a:cubicBezTo>
                  <a:lnTo>
                    <a:pt x="25" y="42"/>
                  </a:lnTo>
                  <a:close/>
                </a:path>
              </a:pathLst>
            </a:custGeom>
            <a:solidFill>
              <a:srgbClr val="333D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iṩlîḓé">
              <a:extLst>
                <a:ext uri="{FF2B5EF4-FFF2-40B4-BE49-F238E27FC236}">
                  <a16:creationId xmlns:a16="http://schemas.microsoft.com/office/drawing/2014/main" id="{8FB6F302-A1D8-4314-8F11-E6988AAD3871}"/>
                </a:ext>
              </a:extLst>
            </p:cNvPr>
            <p:cNvSpPr/>
            <p:nvPr/>
          </p:nvSpPr>
          <p:spPr bwMode="auto">
            <a:xfrm>
              <a:off x="5583238" y="4090988"/>
              <a:ext cx="550863" cy="300038"/>
            </a:xfrm>
            <a:custGeom>
              <a:avLst/>
              <a:gdLst>
                <a:gd name="T0" fmla="*/ 25 w 167"/>
                <a:gd name="T1" fmla="*/ 24 h 91"/>
                <a:gd name="T2" fmla="*/ 2 w 167"/>
                <a:gd name="T3" fmla="*/ 13 h 91"/>
                <a:gd name="T4" fmla="*/ 12 w 167"/>
                <a:gd name="T5" fmla="*/ 64 h 91"/>
                <a:gd name="T6" fmla="*/ 98 w 167"/>
                <a:gd name="T7" fmla="*/ 84 h 91"/>
                <a:gd name="T8" fmla="*/ 167 w 167"/>
                <a:gd name="T9" fmla="*/ 42 h 91"/>
                <a:gd name="T10" fmla="*/ 150 w 167"/>
                <a:gd name="T11" fmla="*/ 0 h 91"/>
                <a:gd name="T12" fmla="*/ 67 w 167"/>
                <a:gd name="T13" fmla="*/ 22 h 91"/>
                <a:gd name="T14" fmla="*/ 62 w 167"/>
                <a:gd name="T15" fmla="*/ 20 h 91"/>
                <a:gd name="T16" fmla="*/ 25 w 167"/>
                <a:gd name="T17" fmla="*/ 2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91">
                  <a:moveTo>
                    <a:pt x="25" y="24"/>
                  </a:moveTo>
                  <a:cubicBezTo>
                    <a:pt x="2" y="13"/>
                    <a:pt x="2" y="13"/>
                    <a:pt x="2" y="13"/>
                  </a:cubicBezTo>
                  <a:cubicBezTo>
                    <a:pt x="2" y="35"/>
                    <a:pt x="0" y="52"/>
                    <a:pt x="12" y="64"/>
                  </a:cubicBezTo>
                  <a:cubicBezTo>
                    <a:pt x="29" y="82"/>
                    <a:pt x="65" y="91"/>
                    <a:pt x="98" y="84"/>
                  </a:cubicBezTo>
                  <a:cubicBezTo>
                    <a:pt x="122" y="78"/>
                    <a:pt x="140" y="62"/>
                    <a:pt x="167" y="42"/>
                  </a:cubicBezTo>
                  <a:cubicBezTo>
                    <a:pt x="163" y="31"/>
                    <a:pt x="158" y="9"/>
                    <a:pt x="150" y="0"/>
                  </a:cubicBezTo>
                  <a:cubicBezTo>
                    <a:pt x="67" y="22"/>
                    <a:pt x="67" y="22"/>
                    <a:pt x="67" y="22"/>
                  </a:cubicBezTo>
                  <a:cubicBezTo>
                    <a:pt x="62" y="20"/>
                    <a:pt x="62" y="20"/>
                    <a:pt x="62" y="20"/>
                  </a:cubicBezTo>
                  <a:lnTo>
                    <a:pt x="25" y="24"/>
                  </a:ln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şľïḋe">
              <a:extLst>
                <a:ext uri="{FF2B5EF4-FFF2-40B4-BE49-F238E27FC236}">
                  <a16:creationId xmlns:a16="http://schemas.microsoft.com/office/drawing/2014/main" id="{021554BE-559F-4971-B1B0-E7802E155E71}"/>
                </a:ext>
              </a:extLst>
            </p:cNvPr>
            <p:cNvSpPr/>
            <p:nvPr/>
          </p:nvSpPr>
          <p:spPr bwMode="auto">
            <a:xfrm>
              <a:off x="5148263" y="3989388"/>
              <a:ext cx="269875" cy="204788"/>
            </a:xfrm>
            <a:custGeom>
              <a:avLst/>
              <a:gdLst>
                <a:gd name="T0" fmla="*/ 17 w 82"/>
                <a:gd name="T1" fmla="*/ 16 h 62"/>
                <a:gd name="T2" fmla="*/ 0 w 82"/>
                <a:gd name="T3" fmla="*/ 29 h 62"/>
                <a:gd name="T4" fmla="*/ 6 w 82"/>
                <a:gd name="T5" fmla="*/ 57 h 62"/>
                <a:gd name="T6" fmla="*/ 33 w 82"/>
                <a:gd name="T7" fmla="*/ 54 h 62"/>
                <a:gd name="T8" fmla="*/ 36 w 82"/>
                <a:gd name="T9" fmla="*/ 48 h 62"/>
                <a:gd name="T10" fmla="*/ 44 w 82"/>
                <a:gd name="T11" fmla="*/ 48 h 62"/>
                <a:gd name="T12" fmla="*/ 82 w 82"/>
                <a:gd name="T13" fmla="*/ 9 h 62"/>
                <a:gd name="T14" fmla="*/ 76 w 82"/>
                <a:gd name="T15" fmla="*/ 1 h 62"/>
                <a:gd name="T16" fmla="*/ 41 w 82"/>
                <a:gd name="T17" fmla="*/ 11 h 62"/>
                <a:gd name="T18" fmla="*/ 17 w 8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62">
                  <a:moveTo>
                    <a:pt x="17" y="16"/>
                  </a:moveTo>
                  <a:cubicBezTo>
                    <a:pt x="0" y="29"/>
                    <a:pt x="0" y="29"/>
                    <a:pt x="0" y="29"/>
                  </a:cubicBezTo>
                  <a:cubicBezTo>
                    <a:pt x="0" y="45"/>
                    <a:pt x="0" y="52"/>
                    <a:pt x="6" y="57"/>
                  </a:cubicBezTo>
                  <a:cubicBezTo>
                    <a:pt x="13" y="62"/>
                    <a:pt x="26" y="58"/>
                    <a:pt x="33" y="54"/>
                  </a:cubicBezTo>
                  <a:cubicBezTo>
                    <a:pt x="36" y="48"/>
                    <a:pt x="36" y="48"/>
                    <a:pt x="36" y="48"/>
                  </a:cubicBezTo>
                  <a:cubicBezTo>
                    <a:pt x="40" y="47"/>
                    <a:pt x="38" y="48"/>
                    <a:pt x="44" y="48"/>
                  </a:cubicBezTo>
                  <a:cubicBezTo>
                    <a:pt x="56" y="41"/>
                    <a:pt x="79" y="24"/>
                    <a:pt x="82" y="9"/>
                  </a:cubicBezTo>
                  <a:cubicBezTo>
                    <a:pt x="82" y="6"/>
                    <a:pt x="80" y="0"/>
                    <a:pt x="76" y="1"/>
                  </a:cubicBezTo>
                  <a:cubicBezTo>
                    <a:pt x="41" y="11"/>
                    <a:pt x="41" y="11"/>
                    <a:pt x="41" y="11"/>
                  </a:cubicBezTo>
                  <a:lnTo>
                    <a:pt x="17" y="16"/>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ṡļîdè">
              <a:extLst>
                <a:ext uri="{FF2B5EF4-FFF2-40B4-BE49-F238E27FC236}">
                  <a16:creationId xmlns:a16="http://schemas.microsoft.com/office/drawing/2014/main" id="{DE9E1474-CA22-43E1-930D-D13A01C27903}"/>
                </a:ext>
              </a:extLst>
            </p:cNvPr>
            <p:cNvSpPr/>
            <p:nvPr/>
          </p:nvSpPr>
          <p:spPr bwMode="auto">
            <a:xfrm>
              <a:off x="5268913" y="4019551"/>
              <a:ext cx="274638" cy="203200"/>
            </a:xfrm>
            <a:custGeom>
              <a:avLst/>
              <a:gdLst>
                <a:gd name="T0" fmla="*/ 18 w 83"/>
                <a:gd name="T1" fmla="*/ 16 h 62"/>
                <a:gd name="T2" fmla="*/ 0 w 83"/>
                <a:gd name="T3" fmla="*/ 29 h 62"/>
                <a:gd name="T4" fmla="*/ 7 w 83"/>
                <a:gd name="T5" fmla="*/ 57 h 62"/>
                <a:gd name="T6" fmla="*/ 34 w 83"/>
                <a:gd name="T7" fmla="*/ 55 h 62"/>
                <a:gd name="T8" fmla="*/ 36 w 83"/>
                <a:gd name="T9" fmla="*/ 48 h 62"/>
                <a:gd name="T10" fmla="*/ 44 w 83"/>
                <a:gd name="T11" fmla="*/ 48 h 62"/>
                <a:gd name="T12" fmla="*/ 82 w 83"/>
                <a:gd name="T13" fmla="*/ 10 h 62"/>
                <a:gd name="T14" fmla="*/ 77 w 83"/>
                <a:gd name="T15" fmla="*/ 1 h 62"/>
                <a:gd name="T16" fmla="*/ 41 w 83"/>
                <a:gd name="T17" fmla="*/ 11 h 62"/>
                <a:gd name="T18" fmla="*/ 18 w 83"/>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2">
                  <a:moveTo>
                    <a:pt x="18" y="16"/>
                  </a:moveTo>
                  <a:cubicBezTo>
                    <a:pt x="0" y="29"/>
                    <a:pt x="0" y="29"/>
                    <a:pt x="0" y="29"/>
                  </a:cubicBezTo>
                  <a:cubicBezTo>
                    <a:pt x="1" y="45"/>
                    <a:pt x="1" y="53"/>
                    <a:pt x="7" y="57"/>
                  </a:cubicBezTo>
                  <a:cubicBezTo>
                    <a:pt x="14" y="62"/>
                    <a:pt x="27" y="58"/>
                    <a:pt x="34" y="55"/>
                  </a:cubicBezTo>
                  <a:cubicBezTo>
                    <a:pt x="36" y="48"/>
                    <a:pt x="36" y="48"/>
                    <a:pt x="36" y="48"/>
                  </a:cubicBezTo>
                  <a:cubicBezTo>
                    <a:pt x="41" y="48"/>
                    <a:pt x="39" y="49"/>
                    <a:pt x="44" y="48"/>
                  </a:cubicBezTo>
                  <a:cubicBezTo>
                    <a:pt x="57" y="41"/>
                    <a:pt x="79" y="25"/>
                    <a:pt x="82" y="10"/>
                  </a:cubicBezTo>
                  <a:cubicBezTo>
                    <a:pt x="83" y="6"/>
                    <a:pt x="80" y="0"/>
                    <a:pt x="77" y="1"/>
                  </a:cubicBezTo>
                  <a:cubicBezTo>
                    <a:pt x="41" y="11"/>
                    <a:pt x="41" y="11"/>
                    <a:pt x="41" y="11"/>
                  </a:cubicBezTo>
                  <a:lnTo>
                    <a:pt x="18" y="16"/>
                  </a:lnTo>
                  <a:close/>
                </a:path>
              </a:pathLst>
            </a:custGeom>
            <a:solidFill>
              <a:srgbClr val="1E1E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iŝlîḑê">
              <a:extLst>
                <a:ext uri="{FF2B5EF4-FFF2-40B4-BE49-F238E27FC236}">
                  <a16:creationId xmlns:a16="http://schemas.microsoft.com/office/drawing/2014/main" id="{5E91D688-4E57-40E8-912F-79C53627317D}"/>
                </a:ext>
              </a:extLst>
            </p:cNvPr>
            <p:cNvSpPr/>
            <p:nvPr/>
          </p:nvSpPr>
          <p:spPr bwMode="auto">
            <a:xfrm>
              <a:off x="5014913" y="3502026"/>
              <a:ext cx="323850" cy="622300"/>
            </a:xfrm>
            <a:custGeom>
              <a:avLst/>
              <a:gdLst>
                <a:gd name="T0" fmla="*/ 0 w 98"/>
                <a:gd name="T1" fmla="*/ 14 h 189"/>
                <a:gd name="T2" fmla="*/ 32 w 98"/>
                <a:gd name="T3" fmla="*/ 53 h 189"/>
                <a:gd name="T4" fmla="*/ 39 w 98"/>
                <a:gd name="T5" fmla="*/ 182 h 189"/>
                <a:gd name="T6" fmla="*/ 79 w 98"/>
                <a:gd name="T7" fmla="*/ 184 h 189"/>
                <a:gd name="T8" fmla="*/ 85 w 98"/>
                <a:gd name="T9" fmla="*/ 11 h 189"/>
                <a:gd name="T10" fmla="*/ 63 w 98"/>
                <a:gd name="T11" fmla="*/ 0 h 189"/>
                <a:gd name="T12" fmla="*/ 0 w 98"/>
                <a:gd name="T13" fmla="*/ 14 h 189"/>
              </a:gdLst>
              <a:ahLst/>
              <a:cxnLst>
                <a:cxn ang="0">
                  <a:pos x="T0" y="T1"/>
                </a:cxn>
                <a:cxn ang="0">
                  <a:pos x="T2" y="T3"/>
                </a:cxn>
                <a:cxn ang="0">
                  <a:pos x="T4" y="T5"/>
                </a:cxn>
                <a:cxn ang="0">
                  <a:pos x="T6" y="T7"/>
                </a:cxn>
                <a:cxn ang="0">
                  <a:pos x="T8" y="T9"/>
                </a:cxn>
                <a:cxn ang="0">
                  <a:pos x="T10" y="T11"/>
                </a:cxn>
                <a:cxn ang="0">
                  <a:pos x="T12" y="T13"/>
                </a:cxn>
              </a:cxnLst>
              <a:rect l="0" t="0" r="r" b="b"/>
              <a:pathLst>
                <a:path w="98" h="189">
                  <a:moveTo>
                    <a:pt x="0" y="14"/>
                  </a:moveTo>
                  <a:cubicBezTo>
                    <a:pt x="1" y="25"/>
                    <a:pt x="32" y="42"/>
                    <a:pt x="32" y="53"/>
                  </a:cubicBezTo>
                  <a:cubicBezTo>
                    <a:pt x="39" y="182"/>
                    <a:pt x="39" y="182"/>
                    <a:pt x="39" y="182"/>
                  </a:cubicBezTo>
                  <a:cubicBezTo>
                    <a:pt x="41" y="189"/>
                    <a:pt x="68" y="188"/>
                    <a:pt x="79" y="184"/>
                  </a:cubicBezTo>
                  <a:cubicBezTo>
                    <a:pt x="81" y="158"/>
                    <a:pt x="98" y="24"/>
                    <a:pt x="85" y="11"/>
                  </a:cubicBezTo>
                  <a:cubicBezTo>
                    <a:pt x="73" y="0"/>
                    <a:pt x="67" y="0"/>
                    <a:pt x="63" y="0"/>
                  </a:cubicBezTo>
                  <a:cubicBezTo>
                    <a:pt x="47" y="0"/>
                    <a:pt x="0" y="14"/>
                    <a:pt x="0" y="14"/>
                  </a:cubicBezTo>
                  <a:close/>
                </a:path>
              </a:pathLst>
            </a:custGeom>
            <a:solidFill>
              <a:srgbClr val="2934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î$1iḍê">
              <a:extLst>
                <a:ext uri="{FF2B5EF4-FFF2-40B4-BE49-F238E27FC236}">
                  <a16:creationId xmlns:a16="http://schemas.microsoft.com/office/drawing/2014/main" id="{7C625BB9-BFCD-4EF9-8A8F-65D97FE4B951}"/>
                </a:ext>
              </a:extLst>
            </p:cNvPr>
            <p:cNvSpPr/>
            <p:nvPr/>
          </p:nvSpPr>
          <p:spPr bwMode="auto">
            <a:xfrm>
              <a:off x="5253038" y="3560763"/>
              <a:ext cx="165100" cy="587375"/>
            </a:xfrm>
            <a:custGeom>
              <a:avLst/>
              <a:gdLst>
                <a:gd name="T0" fmla="*/ 0 w 50"/>
                <a:gd name="T1" fmla="*/ 43 h 178"/>
                <a:gd name="T2" fmla="*/ 4 w 50"/>
                <a:gd name="T3" fmla="*/ 172 h 178"/>
                <a:gd name="T4" fmla="*/ 50 w 50"/>
                <a:gd name="T5" fmla="*/ 173 h 178"/>
                <a:gd name="T6" fmla="*/ 49 w 50"/>
                <a:gd name="T7" fmla="*/ 21 h 178"/>
                <a:gd name="T8" fmla="*/ 9 w 50"/>
                <a:gd name="T9" fmla="*/ 8 h 178"/>
                <a:gd name="T10" fmla="*/ 0 w 50"/>
                <a:gd name="T11" fmla="*/ 43 h 178"/>
              </a:gdLst>
              <a:ahLst/>
              <a:cxnLst>
                <a:cxn ang="0">
                  <a:pos x="T0" y="T1"/>
                </a:cxn>
                <a:cxn ang="0">
                  <a:pos x="T2" y="T3"/>
                </a:cxn>
                <a:cxn ang="0">
                  <a:pos x="T4" y="T5"/>
                </a:cxn>
                <a:cxn ang="0">
                  <a:pos x="T6" y="T7"/>
                </a:cxn>
                <a:cxn ang="0">
                  <a:pos x="T8" y="T9"/>
                </a:cxn>
                <a:cxn ang="0">
                  <a:pos x="T10" y="T11"/>
                </a:cxn>
              </a:cxnLst>
              <a:rect l="0" t="0" r="r" b="b"/>
              <a:pathLst>
                <a:path w="50" h="178">
                  <a:moveTo>
                    <a:pt x="0" y="43"/>
                  </a:moveTo>
                  <a:cubicBezTo>
                    <a:pt x="4" y="172"/>
                    <a:pt x="4" y="172"/>
                    <a:pt x="4" y="172"/>
                  </a:cubicBezTo>
                  <a:cubicBezTo>
                    <a:pt x="6" y="178"/>
                    <a:pt x="39" y="177"/>
                    <a:pt x="50" y="173"/>
                  </a:cubicBezTo>
                  <a:cubicBezTo>
                    <a:pt x="49" y="21"/>
                    <a:pt x="49" y="21"/>
                    <a:pt x="49" y="21"/>
                  </a:cubicBezTo>
                  <a:cubicBezTo>
                    <a:pt x="39" y="16"/>
                    <a:pt x="20" y="0"/>
                    <a:pt x="9" y="8"/>
                  </a:cubicBezTo>
                  <a:cubicBezTo>
                    <a:pt x="3" y="12"/>
                    <a:pt x="0" y="19"/>
                    <a:pt x="0" y="43"/>
                  </a:cubicBezTo>
                  <a:close/>
                </a:path>
              </a:pathLst>
            </a:custGeom>
            <a:solidFill>
              <a:srgbClr val="333D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í$ḷïḍe">
              <a:extLst>
                <a:ext uri="{FF2B5EF4-FFF2-40B4-BE49-F238E27FC236}">
                  <a16:creationId xmlns:a16="http://schemas.microsoft.com/office/drawing/2014/main" id="{6B4F958F-4FF5-43CE-9E87-61363558A29A}"/>
                </a:ext>
              </a:extLst>
            </p:cNvPr>
            <p:cNvSpPr/>
            <p:nvPr/>
          </p:nvSpPr>
          <p:spPr bwMode="auto">
            <a:xfrm>
              <a:off x="5065713" y="4249738"/>
              <a:ext cx="174625" cy="131763"/>
            </a:xfrm>
            <a:custGeom>
              <a:avLst/>
              <a:gdLst>
                <a:gd name="T0" fmla="*/ 53 w 53"/>
                <a:gd name="T1" fmla="*/ 0 h 40"/>
                <a:gd name="T2" fmla="*/ 53 w 53"/>
                <a:gd name="T3" fmla="*/ 1 h 40"/>
                <a:gd name="T4" fmla="*/ 53 w 53"/>
                <a:gd name="T5" fmla="*/ 1 h 40"/>
                <a:gd name="T6" fmla="*/ 52 w 53"/>
                <a:gd name="T7" fmla="*/ 2 h 40"/>
                <a:gd name="T8" fmla="*/ 52 w 53"/>
                <a:gd name="T9" fmla="*/ 2 h 40"/>
                <a:gd name="T10" fmla="*/ 52 w 53"/>
                <a:gd name="T11" fmla="*/ 2 h 40"/>
                <a:gd name="T12" fmla="*/ 51 w 53"/>
                <a:gd name="T13" fmla="*/ 3 h 40"/>
                <a:gd name="T14" fmla="*/ 51 w 53"/>
                <a:gd name="T15" fmla="*/ 3 h 40"/>
                <a:gd name="T16" fmla="*/ 0 w 53"/>
                <a:gd name="T17" fmla="*/ 32 h 40"/>
                <a:gd name="T18" fmla="*/ 0 w 53"/>
                <a:gd name="T19" fmla="*/ 40 h 40"/>
                <a:gd name="T20" fmla="*/ 51 w 53"/>
                <a:gd name="T21" fmla="*/ 11 h 40"/>
                <a:gd name="T22" fmla="*/ 51 w 53"/>
                <a:gd name="T23" fmla="*/ 11 h 40"/>
                <a:gd name="T24" fmla="*/ 51 w 53"/>
                <a:gd name="T25" fmla="*/ 11 h 40"/>
                <a:gd name="T26" fmla="*/ 52 w 53"/>
                <a:gd name="T27" fmla="*/ 10 h 40"/>
                <a:gd name="T28" fmla="*/ 52 w 53"/>
                <a:gd name="T29" fmla="*/ 10 h 40"/>
                <a:gd name="T30" fmla="*/ 52 w 53"/>
                <a:gd name="T31" fmla="*/ 10 h 40"/>
                <a:gd name="T32" fmla="*/ 52 w 53"/>
                <a:gd name="T33" fmla="*/ 10 h 40"/>
                <a:gd name="T34" fmla="*/ 52 w 53"/>
                <a:gd name="T35" fmla="*/ 10 h 40"/>
                <a:gd name="T36" fmla="*/ 52 w 53"/>
                <a:gd name="T37" fmla="*/ 10 h 40"/>
                <a:gd name="T38" fmla="*/ 52 w 53"/>
                <a:gd name="T39" fmla="*/ 9 h 40"/>
                <a:gd name="T40" fmla="*/ 52 w 53"/>
                <a:gd name="T41" fmla="*/ 9 h 40"/>
                <a:gd name="T42" fmla="*/ 53 w 53"/>
                <a:gd name="T43" fmla="*/ 9 h 40"/>
                <a:gd name="T44" fmla="*/ 53 w 53"/>
                <a:gd name="T45" fmla="*/ 9 h 40"/>
                <a:gd name="T46" fmla="*/ 53 w 53"/>
                <a:gd name="T47" fmla="*/ 8 h 40"/>
                <a:gd name="T48" fmla="*/ 53 w 53"/>
                <a:gd name="T49" fmla="*/ 8 h 40"/>
                <a:gd name="T50" fmla="*/ 53 w 53"/>
                <a:gd name="T51" fmla="*/ 8 h 40"/>
                <a:gd name="T52" fmla="*/ 53 w 53"/>
                <a:gd name="T5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40">
                  <a:moveTo>
                    <a:pt x="53" y="0"/>
                  </a:moveTo>
                  <a:cubicBezTo>
                    <a:pt x="53" y="1"/>
                    <a:pt x="53" y="1"/>
                    <a:pt x="53" y="1"/>
                  </a:cubicBezTo>
                  <a:cubicBezTo>
                    <a:pt x="53" y="1"/>
                    <a:pt x="53" y="1"/>
                    <a:pt x="53" y="1"/>
                  </a:cubicBezTo>
                  <a:cubicBezTo>
                    <a:pt x="52" y="1"/>
                    <a:pt x="52" y="1"/>
                    <a:pt x="52" y="2"/>
                  </a:cubicBezTo>
                  <a:cubicBezTo>
                    <a:pt x="52" y="2"/>
                    <a:pt x="52" y="2"/>
                    <a:pt x="52" y="2"/>
                  </a:cubicBezTo>
                  <a:cubicBezTo>
                    <a:pt x="52" y="2"/>
                    <a:pt x="52" y="2"/>
                    <a:pt x="52" y="2"/>
                  </a:cubicBezTo>
                  <a:cubicBezTo>
                    <a:pt x="52" y="2"/>
                    <a:pt x="51" y="3"/>
                    <a:pt x="51" y="3"/>
                  </a:cubicBezTo>
                  <a:cubicBezTo>
                    <a:pt x="51" y="3"/>
                    <a:pt x="51" y="3"/>
                    <a:pt x="51" y="3"/>
                  </a:cubicBezTo>
                  <a:cubicBezTo>
                    <a:pt x="0" y="32"/>
                    <a:pt x="0" y="32"/>
                    <a:pt x="0" y="32"/>
                  </a:cubicBezTo>
                  <a:cubicBezTo>
                    <a:pt x="0" y="40"/>
                    <a:pt x="0" y="40"/>
                    <a:pt x="0" y="40"/>
                  </a:cubicBezTo>
                  <a:cubicBezTo>
                    <a:pt x="51" y="11"/>
                    <a:pt x="51" y="11"/>
                    <a:pt x="51" y="11"/>
                  </a:cubicBezTo>
                  <a:cubicBezTo>
                    <a:pt x="51" y="11"/>
                    <a:pt x="51" y="11"/>
                    <a:pt x="51" y="11"/>
                  </a:cubicBezTo>
                  <a:cubicBezTo>
                    <a:pt x="51" y="11"/>
                    <a:pt x="51" y="11"/>
                    <a:pt x="51" y="11"/>
                  </a:cubicBezTo>
                  <a:cubicBezTo>
                    <a:pt x="51" y="11"/>
                    <a:pt x="51" y="10"/>
                    <a:pt x="52" y="10"/>
                  </a:cubicBezTo>
                  <a:cubicBezTo>
                    <a:pt x="52" y="10"/>
                    <a:pt x="52" y="10"/>
                    <a:pt x="52" y="10"/>
                  </a:cubicBezTo>
                  <a:cubicBezTo>
                    <a:pt x="52" y="10"/>
                    <a:pt x="52" y="10"/>
                    <a:pt x="52" y="10"/>
                  </a:cubicBezTo>
                  <a:cubicBezTo>
                    <a:pt x="52" y="10"/>
                    <a:pt x="52" y="10"/>
                    <a:pt x="52" y="10"/>
                  </a:cubicBezTo>
                  <a:cubicBezTo>
                    <a:pt x="52" y="10"/>
                    <a:pt x="52" y="10"/>
                    <a:pt x="52" y="10"/>
                  </a:cubicBezTo>
                  <a:cubicBezTo>
                    <a:pt x="52" y="10"/>
                    <a:pt x="52" y="10"/>
                    <a:pt x="52" y="10"/>
                  </a:cubicBezTo>
                  <a:cubicBezTo>
                    <a:pt x="52" y="9"/>
                    <a:pt x="52" y="9"/>
                    <a:pt x="52" y="9"/>
                  </a:cubicBezTo>
                  <a:cubicBezTo>
                    <a:pt x="52" y="9"/>
                    <a:pt x="52" y="9"/>
                    <a:pt x="52" y="9"/>
                  </a:cubicBezTo>
                  <a:cubicBezTo>
                    <a:pt x="52" y="9"/>
                    <a:pt x="53" y="9"/>
                    <a:pt x="53" y="9"/>
                  </a:cubicBezTo>
                  <a:cubicBezTo>
                    <a:pt x="53" y="9"/>
                    <a:pt x="53" y="9"/>
                    <a:pt x="53" y="9"/>
                  </a:cubicBezTo>
                  <a:cubicBezTo>
                    <a:pt x="53" y="9"/>
                    <a:pt x="53" y="9"/>
                    <a:pt x="53" y="8"/>
                  </a:cubicBezTo>
                  <a:cubicBezTo>
                    <a:pt x="53" y="8"/>
                    <a:pt x="53" y="8"/>
                    <a:pt x="53" y="8"/>
                  </a:cubicBezTo>
                  <a:cubicBezTo>
                    <a:pt x="53" y="8"/>
                    <a:pt x="53" y="8"/>
                    <a:pt x="53" y="8"/>
                  </a:cubicBezTo>
                  <a:lnTo>
                    <a:pt x="53" y="0"/>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í$ļîďê">
              <a:extLst>
                <a:ext uri="{FF2B5EF4-FFF2-40B4-BE49-F238E27FC236}">
                  <a16:creationId xmlns:a16="http://schemas.microsoft.com/office/drawing/2014/main" id="{57641781-D011-4B8E-A908-CDEA15F433BC}"/>
                </a:ext>
              </a:extLst>
            </p:cNvPr>
            <p:cNvSpPr/>
            <p:nvPr/>
          </p:nvSpPr>
          <p:spPr bwMode="auto">
            <a:xfrm>
              <a:off x="4837113" y="4237038"/>
              <a:ext cx="228600" cy="147638"/>
            </a:xfrm>
            <a:custGeom>
              <a:avLst/>
              <a:gdLst>
                <a:gd name="T0" fmla="*/ 68 w 69"/>
                <a:gd name="T1" fmla="*/ 37 h 45"/>
                <a:gd name="T2" fmla="*/ 67 w 69"/>
                <a:gd name="T3" fmla="*/ 37 h 45"/>
                <a:gd name="T4" fmla="*/ 65 w 69"/>
                <a:gd name="T5" fmla="*/ 37 h 45"/>
                <a:gd name="T6" fmla="*/ 65 w 69"/>
                <a:gd name="T7" fmla="*/ 37 h 45"/>
                <a:gd name="T8" fmla="*/ 63 w 69"/>
                <a:gd name="T9" fmla="*/ 37 h 45"/>
                <a:gd name="T10" fmla="*/ 63 w 69"/>
                <a:gd name="T11" fmla="*/ 37 h 45"/>
                <a:gd name="T12" fmla="*/ 60 w 69"/>
                <a:gd name="T13" fmla="*/ 36 h 45"/>
                <a:gd name="T14" fmla="*/ 2 w 69"/>
                <a:gd name="T15" fmla="*/ 2 h 45"/>
                <a:gd name="T16" fmla="*/ 0 w 69"/>
                <a:gd name="T17" fmla="*/ 0 h 45"/>
                <a:gd name="T18" fmla="*/ 0 w 69"/>
                <a:gd name="T19" fmla="*/ 8 h 45"/>
                <a:gd name="T20" fmla="*/ 2 w 69"/>
                <a:gd name="T21" fmla="*/ 11 h 45"/>
                <a:gd name="T22" fmla="*/ 60 w 69"/>
                <a:gd name="T23" fmla="*/ 44 h 45"/>
                <a:gd name="T24" fmla="*/ 61 w 69"/>
                <a:gd name="T25" fmla="*/ 45 h 45"/>
                <a:gd name="T26" fmla="*/ 62 w 69"/>
                <a:gd name="T27" fmla="*/ 45 h 45"/>
                <a:gd name="T28" fmla="*/ 62 w 69"/>
                <a:gd name="T29" fmla="*/ 45 h 45"/>
                <a:gd name="T30" fmla="*/ 63 w 69"/>
                <a:gd name="T31" fmla="*/ 45 h 45"/>
                <a:gd name="T32" fmla="*/ 63 w 69"/>
                <a:gd name="T33" fmla="*/ 45 h 45"/>
                <a:gd name="T34" fmla="*/ 63 w 69"/>
                <a:gd name="T35" fmla="*/ 45 h 45"/>
                <a:gd name="T36" fmla="*/ 64 w 69"/>
                <a:gd name="T37" fmla="*/ 45 h 45"/>
                <a:gd name="T38" fmla="*/ 65 w 69"/>
                <a:gd name="T39" fmla="*/ 45 h 45"/>
                <a:gd name="T40" fmla="*/ 65 w 69"/>
                <a:gd name="T41" fmla="*/ 45 h 45"/>
                <a:gd name="T42" fmla="*/ 65 w 69"/>
                <a:gd name="T43" fmla="*/ 45 h 45"/>
                <a:gd name="T44" fmla="*/ 65 w 69"/>
                <a:gd name="T45" fmla="*/ 45 h 45"/>
                <a:gd name="T46" fmla="*/ 66 w 69"/>
                <a:gd name="T47" fmla="*/ 45 h 45"/>
                <a:gd name="T48" fmla="*/ 67 w 69"/>
                <a:gd name="T49" fmla="*/ 45 h 45"/>
                <a:gd name="T50" fmla="*/ 67 w 69"/>
                <a:gd name="T51" fmla="*/ 45 h 45"/>
                <a:gd name="T52" fmla="*/ 67 w 69"/>
                <a:gd name="T53" fmla="*/ 45 h 45"/>
                <a:gd name="T54" fmla="*/ 68 w 69"/>
                <a:gd name="T55" fmla="*/ 45 h 45"/>
                <a:gd name="T56" fmla="*/ 69 w 69"/>
                <a:gd name="T57" fmla="*/ 44 h 45"/>
                <a:gd name="T58" fmla="*/ 69 w 69"/>
                <a:gd name="T59" fmla="*/ 36 h 45"/>
                <a:gd name="T60" fmla="*/ 68 w 69"/>
                <a:gd name="T61"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 h="45">
                  <a:moveTo>
                    <a:pt x="68" y="37"/>
                  </a:moveTo>
                  <a:cubicBezTo>
                    <a:pt x="67" y="37"/>
                    <a:pt x="67" y="37"/>
                    <a:pt x="67" y="37"/>
                  </a:cubicBezTo>
                  <a:cubicBezTo>
                    <a:pt x="66" y="37"/>
                    <a:pt x="66" y="37"/>
                    <a:pt x="65" y="37"/>
                  </a:cubicBezTo>
                  <a:cubicBezTo>
                    <a:pt x="65" y="37"/>
                    <a:pt x="65" y="37"/>
                    <a:pt x="65" y="37"/>
                  </a:cubicBezTo>
                  <a:cubicBezTo>
                    <a:pt x="64" y="37"/>
                    <a:pt x="63" y="37"/>
                    <a:pt x="63" y="37"/>
                  </a:cubicBezTo>
                  <a:cubicBezTo>
                    <a:pt x="63" y="37"/>
                    <a:pt x="63" y="37"/>
                    <a:pt x="63" y="37"/>
                  </a:cubicBezTo>
                  <a:cubicBezTo>
                    <a:pt x="62" y="37"/>
                    <a:pt x="61" y="37"/>
                    <a:pt x="60" y="36"/>
                  </a:cubicBezTo>
                  <a:cubicBezTo>
                    <a:pt x="2" y="2"/>
                    <a:pt x="2" y="2"/>
                    <a:pt x="2" y="2"/>
                  </a:cubicBezTo>
                  <a:cubicBezTo>
                    <a:pt x="1" y="2"/>
                    <a:pt x="0" y="1"/>
                    <a:pt x="0" y="0"/>
                  </a:cubicBezTo>
                  <a:cubicBezTo>
                    <a:pt x="0" y="8"/>
                    <a:pt x="0" y="8"/>
                    <a:pt x="0" y="8"/>
                  </a:cubicBezTo>
                  <a:cubicBezTo>
                    <a:pt x="0" y="9"/>
                    <a:pt x="1" y="10"/>
                    <a:pt x="2" y="11"/>
                  </a:cubicBezTo>
                  <a:cubicBezTo>
                    <a:pt x="60" y="44"/>
                    <a:pt x="60" y="44"/>
                    <a:pt x="60" y="44"/>
                  </a:cubicBezTo>
                  <a:cubicBezTo>
                    <a:pt x="61" y="44"/>
                    <a:pt x="61" y="45"/>
                    <a:pt x="61" y="45"/>
                  </a:cubicBezTo>
                  <a:cubicBezTo>
                    <a:pt x="62" y="45"/>
                    <a:pt x="62" y="45"/>
                    <a:pt x="62" y="45"/>
                  </a:cubicBezTo>
                  <a:cubicBezTo>
                    <a:pt x="62" y="45"/>
                    <a:pt x="62" y="45"/>
                    <a:pt x="62" y="45"/>
                  </a:cubicBezTo>
                  <a:cubicBezTo>
                    <a:pt x="63" y="45"/>
                    <a:pt x="63" y="45"/>
                    <a:pt x="63" y="45"/>
                  </a:cubicBezTo>
                  <a:cubicBezTo>
                    <a:pt x="63" y="45"/>
                    <a:pt x="63" y="45"/>
                    <a:pt x="63" y="45"/>
                  </a:cubicBezTo>
                  <a:cubicBezTo>
                    <a:pt x="63" y="45"/>
                    <a:pt x="63" y="45"/>
                    <a:pt x="63" y="45"/>
                  </a:cubicBezTo>
                  <a:cubicBezTo>
                    <a:pt x="64" y="45"/>
                    <a:pt x="64" y="45"/>
                    <a:pt x="64" y="45"/>
                  </a:cubicBezTo>
                  <a:cubicBezTo>
                    <a:pt x="64" y="45"/>
                    <a:pt x="64" y="45"/>
                    <a:pt x="65" y="45"/>
                  </a:cubicBezTo>
                  <a:cubicBezTo>
                    <a:pt x="65" y="45"/>
                    <a:pt x="65" y="45"/>
                    <a:pt x="65" y="45"/>
                  </a:cubicBezTo>
                  <a:cubicBezTo>
                    <a:pt x="65" y="45"/>
                    <a:pt x="65" y="45"/>
                    <a:pt x="65" y="45"/>
                  </a:cubicBezTo>
                  <a:cubicBezTo>
                    <a:pt x="65" y="45"/>
                    <a:pt x="65" y="45"/>
                    <a:pt x="65" y="45"/>
                  </a:cubicBezTo>
                  <a:cubicBezTo>
                    <a:pt x="66" y="45"/>
                    <a:pt x="66" y="45"/>
                    <a:pt x="66" y="45"/>
                  </a:cubicBezTo>
                  <a:cubicBezTo>
                    <a:pt x="66" y="45"/>
                    <a:pt x="67" y="45"/>
                    <a:pt x="67" y="45"/>
                  </a:cubicBezTo>
                  <a:cubicBezTo>
                    <a:pt x="67" y="45"/>
                    <a:pt x="67" y="45"/>
                    <a:pt x="67" y="45"/>
                  </a:cubicBezTo>
                  <a:cubicBezTo>
                    <a:pt x="67" y="45"/>
                    <a:pt x="67" y="45"/>
                    <a:pt x="67" y="45"/>
                  </a:cubicBezTo>
                  <a:cubicBezTo>
                    <a:pt x="68" y="45"/>
                    <a:pt x="68" y="45"/>
                    <a:pt x="68" y="45"/>
                  </a:cubicBezTo>
                  <a:cubicBezTo>
                    <a:pt x="69" y="45"/>
                    <a:pt x="69" y="44"/>
                    <a:pt x="69" y="44"/>
                  </a:cubicBezTo>
                  <a:cubicBezTo>
                    <a:pt x="69" y="36"/>
                    <a:pt x="69" y="36"/>
                    <a:pt x="69" y="36"/>
                  </a:cubicBezTo>
                  <a:cubicBezTo>
                    <a:pt x="69" y="36"/>
                    <a:pt x="68" y="37"/>
                    <a:pt x="68" y="37"/>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iṡļïḋe">
              <a:extLst>
                <a:ext uri="{FF2B5EF4-FFF2-40B4-BE49-F238E27FC236}">
                  <a16:creationId xmlns:a16="http://schemas.microsoft.com/office/drawing/2014/main" id="{CBBBD6EB-E7E9-4920-B382-E901BDBFABCF}"/>
                </a:ext>
              </a:extLst>
            </p:cNvPr>
            <p:cNvSpPr/>
            <p:nvPr/>
          </p:nvSpPr>
          <p:spPr bwMode="auto">
            <a:xfrm>
              <a:off x="4837113" y="4127501"/>
              <a:ext cx="403225" cy="234950"/>
            </a:xfrm>
            <a:custGeom>
              <a:avLst/>
              <a:gdLst>
                <a:gd name="T0" fmla="*/ 120 w 122"/>
                <a:gd name="T1" fmla="*/ 35 h 71"/>
                <a:gd name="T2" fmla="*/ 120 w 122"/>
                <a:gd name="T3" fmla="*/ 40 h 71"/>
                <a:gd name="T4" fmla="*/ 69 w 122"/>
                <a:gd name="T5" fmla="*/ 69 h 71"/>
                <a:gd name="T6" fmla="*/ 60 w 122"/>
                <a:gd name="T7" fmla="*/ 69 h 71"/>
                <a:gd name="T8" fmla="*/ 2 w 122"/>
                <a:gd name="T9" fmla="*/ 35 h 71"/>
                <a:gd name="T10" fmla="*/ 2 w 122"/>
                <a:gd name="T11" fmla="*/ 30 h 71"/>
                <a:gd name="T12" fmla="*/ 52 w 122"/>
                <a:gd name="T13" fmla="*/ 1 h 71"/>
                <a:gd name="T14" fmla="*/ 61 w 122"/>
                <a:gd name="T15" fmla="*/ 1 h 71"/>
                <a:gd name="T16" fmla="*/ 120 w 122"/>
                <a:gd name="T17"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71">
                  <a:moveTo>
                    <a:pt x="120" y="35"/>
                  </a:moveTo>
                  <a:cubicBezTo>
                    <a:pt x="122" y="36"/>
                    <a:pt x="122" y="38"/>
                    <a:pt x="120" y="40"/>
                  </a:cubicBezTo>
                  <a:cubicBezTo>
                    <a:pt x="69" y="69"/>
                    <a:pt x="69" y="69"/>
                    <a:pt x="69" y="69"/>
                  </a:cubicBezTo>
                  <a:cubicBezTo>
                    <a:pt x="67" y="71"/>
                    <a:pt x="63" y="71"/>
                    <a:pt x="60" y="69"/>
                  </a:cubicBezTo>
                  <a:cubicBezTo>
                    <a:pt x="2" y="35"/>
                    <a:pt x="2" y="35"/>
                    <a:pt x="2" y="35"/>
                  </a:cubicBezTo>
                  <a:cubicBezTo>
                    <a:pt x="0" y="34"/>
                    <a:pt x="0" y="32"/>
                    <a:pt x="2" y="30"/>
                  </a:cubicBezTo>
                  <a:cubicBezTo>
                    <a:pt x="52" y="1"/>
                    <a:pt x="52" y="1"/>
                    <a:pt x="52" y="1"/>
                  </a:cubicBezTo>
                  <a:cubicBezTo>
                    <a:pt x="55" y="0"/>
                    <a:pt x="59" y="0"/>
                    <a:pt x="61" y="1"/>
                  </a:cubicBezTo>
                  <a:lnTo>
                    <a:pt x="120" y="35"/>
                  </a:ln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ļïďé">
              <a:extLst>
                <a:ext uri="{FF2B5EF4-FFF2-40B4-BE49-F238E27FC236}">
                  <a16:creationId xmlns:a16="http://schemas.microsoft.com/office/drawing/2014/main" id="{883827DB-DA8B-4225-B7F1-4B0947A6485C}"/>
                </a:ext>
              </a:extLst>
            </p:cNvPr>
            <p:cNvSpPr/>
            <p:nvPr/>
          </p:nvSpPr>
          <p:spPr bwMode="auto">
            <a:xfrm>
              <a:off x="5005388" y="3775076"/>
              <a:ext cx="39688" cy="493713"/>
            </a:xfrm>
            <a:custGeom>
              <a:avLst/>
              <a:gdLst>
                <a:gd name="T0" fmla="*/ 21 w 25"/>
                <a:gd name="T1" fmla="*/ 12 h 311"/>
                <a:gd name="T2" fmla="*/ 25 w 25"/>
                <a:gd name="T3" fmla="*/ 93 h 311"/>
                <a:gd name="T4" fmla="*/ 21 w 25"/>
                <a:gd name="T5" fmla="*/ 311 h 311"/>
                <a:gd name="T6" fmla="*/ 0 w 25"/>
                <a:gd name="T7" fmla="*/ 299 h 311"/>
                <a:gd name="T8" fmla="*/ 0 w 25"/>
                <a:gd name="T9" fmla="*/ 0 h 311"/>
                <a:gd name="T10" fmla="*/ 21 w 25"/>
                <a:gd name="T11" fmla="*/ 12 h 311"/>
              </a:gdLst>
              <a:ahLst/>
              <a:cxnLst>
                <a:cxn ang="0">
                  <a:pos x="T0" y="T1"/>
                </a:cxn>
                <a:cxn ang="0">
                  <a:pos x="T2" y="T3"/>
                </a:cxn>
                <a:cxn ang="0">
                  <a:pos x="T4" y="T5"/>
                </a:cxn>
                <a:cxn ang="0">
                  <a:pos x="T6" y="T7"/>
                </a:cxn>
                <a:cxn ang="0">
                  <a:pos x="T8" y="T9"/>
                </a:cxn>
                <a:cxn ang="0">
                  <a:pos x="T10" y="T11"/>
                </a:cxn>
              </a:cxnLst>
              <a:rect l="0" t="0" r="r" b="b"/>
              <a:pathLst>
                <a:path w="25" h="311">
                  <a:moveTo>
                    <a:pt x="21" y="12"/>
                  </a:moveTo>
                  <a:lnTo>
                    <a:pt x="25" y="93"/>
                  </a:lnTo>
                  <a:lnTo>
                    <a:pt x="21" y="311"/>
                  </a:lnTo>
                  <a:lnTo>
                    <a:pt x="0" y="299"/>
                  </a:lnTo>
                  <a:lnTo>
                    <a:pt x="0" y="0"/>
                  </a:lnTo>
                  <a:lnTo>
                    <a:pt x="21"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ṩḷíďé">
              <a:extLst>
                <a:ext uri="{FF2B5EF4-FFF2-40B4-BE49-F238E27FC236}">
                  <a16:creationId xmlns:a16="http://schemas.microsoft.com/office/drawing/2014/main" id="{1933F44B-192F-423F-8C62-963B4F6F67BB}"/>
                </a:ext>
              </a:extLst>
            </p:cNvPr>
            <p:cNvSpPr/>
            <p:nvPr/>
          </p:nvSpPr>
          <p:spPr bwMode="auto">
            <a:xfrm>
              <a:off x="5038725" y="3775076"/>
              <a:ext cx="33338" cy="493713"/>
            </a:xfrm>
            <a:custGeom>
              <a:avLst/>
              <a:gdLst>
                <a:gd name="T0" fmla="*/ 0 w 21"/>
                <a:gd name="T1" fmla="*/ 12 h 311"/>
                <a:gd name="T2" fmla="*/ 21 w 21"/>
                <a:gd name="T3" fmla="*/ 0 h 311"/>
                <a:gd name="T4" fmla="*/ 21 w 21"/>
                <a:gd name="T5" fmla="*/ 299 h 311"/>
                <a:gd name="T6" fmla="*/ 0 w 21"/>
                <a:gd name="T7" fmla="*/ 311 h 311"/>
                <a:gd name="T8" fmla="*/ 0 w 21"/>
                <a:gd name="T9" fmla="*/ 12 h 311"/>
              </a:gdLst>
              <a:ahLst/>
              <a:cxnLst>
                <a:cxn ang="0">
                  <a:pos x="T0" y="T1"/>
                </a:cxn>
                <a:cxn ang="0">
                  <a:pos x="T2" y="T3"/>
                </a:cxn>
                <a:cxn ang="0">
                  <a:pos x="T4" y="T5"/>
                </a:cxn>
                <a:cxn ang="0">
                  <a:pos x="T6" y="T7"/>
                </a:cxn>
                <a:cxn ang="0">
                  <a:pos x="T8" y="T9"/>
                </a:cxn>
              </a:cxnLst>
              <a:rect l="0" t="0" r="r" b="b"/>
              <a:pathLst>
                <a:path w="21" h="311">
                  <a:moveTo>
                    <a:pt x="0" y="12"/>
                  </a:moveTo>
                  <a:lnTo>
                    <a:pt x="21" y="0"/>
                  </a:lnTo>
                  <a:lnTo>
                    <a:pt x="21" y="299"/>
                  </a:lnTo>
                  <a:lnTo>
                    <a:pt x="0" y="311"/>
                  </a:lnTo>
                  <a:lnTo>
                    <a:pt x="0"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íṥļîḍê">
              <a:extLst>
                <a:ext uri="{FF2B5EF4-FFF2-40B4-BE49-F238E27FC236}">
                  <a16:creationId xmlns:a16="http://schemas.microsoft.com/office/drawing/2014/main" id="{D24AF43C-A976-4B73-95B8-65E4878F1CB7}"/>
                </a:ext>
              </a:extLst>
            </p:cNvPr>
            <p:cNvSpPr/>
            <p:nvPr/>
          </p:nvSpPr>
          <p:spPr bwMode="auto">
            <a:xfrm>
              <a:off x="4873625" y="3771901"/>
              <a:ext cx="349250" cy="187325"/>
            </a:xfrm>
            <a:custGeom>
              <a:avLst/>
              <a:gdLst>
                <a:gd name="T0" fmla="*/ 98 w 106"/>
                <a:gd name="T1" fmla="*/ 0 h 57"/>
                <a:gd name="T2" fmla="*/ 12 w 106"/>
                <a:gd name="T3" fmla="*/ 50 h 57"/>
                <a:gd name="T4" fmla="*/ 9 w 106"/>
                <a:gd name="T5" fmla="*/ 51 h 57"/>
                <a:gd name="T6" fmla="*/ 8 w 106"/>
                <a:gd name="T7" fmla="*/ 51 h 57"/>
                <a:gd name="T8" fmla="*/ 6 w 106"/>
                <a:gd name="T9" fmla="*/ 52 h 57"/>
                <a:gd name="T10" fmla="*/ 5 w 106"/>
                <a:gd name="T11" fmla="*/ 52 h 57"/>
                <a:gd name="T12" fmla="*/ 3 w 106"/>
                <a:gd name="T13" fmla="*/ 52 h 57"/>
                <a:gd name="T14" fmla="*/ 3 w 106"/>
                <a:gd name="T15" fmla="*/ 52 h 57"/>
                <a:gd name="T16" fmla="*/ 0 w 106"/>
                <a:gd name="T17" fmla="*/ 51 h 57"/>
                <a:gd name="T18" fmla="*/ 0 w 106"/>
                <a:gd name="T19" fmla="*/ 51 h 57"/>
                <a:gd name="T20" fmla="*/ 0 w 106"/>
                <a:gd name="T21" fmla="*/ 51 h 57"/>
                <a:gd name="T22" fmla="*/ 0 w 106"/>
                <a:gd name="T23" fmla="*/ 51 h 57"/>
                <a:gd name="T24" fmla="*/ 9 w 106"/>
                <a:gd name="T25" fmla="*/ 56 h 57"/>
                <a:gd name="T26" fmla="*/ 9 w 106"/>
                <a:gd name="T27" fmla="*/ 56 h 57"/>
                <a:gd name="T28" fmla="*/ 10 w 106"/>
                <a:gd name="T29" fmla="*/ 57 h 57"/>
                <a:gd name="T30" fmla="*/ 11 w 106"/>
                <a:gd name="T31" fmla="*/ 57 h 57"/>
                <a:gd name="T32" fmla="*/ 11 w 106"/>
                <a:gd name="T33" fmla="*/ 57 h 57"/>
                <a:gd name="T34" fmla="*/ 12 w 106"/>
                <a:gd name="T35" fmla="*/ 57 h 57"/>
                <a:gd name="T36" fmla="*/ 12 w 106"/>
                <a:gd name="T37" fmla="*/ 57 h 57"/>
                <a:gd name="T38" fmla="*/ 13 w 106"/>
                <a:gd name="T39" fmla="*/ 57 h 57"/>
                <a:gd name="T40" fmla="*/ 14 w 106"/>
                <a:gd name="T41" fmla="*/ 57 h 57"/>
                <a:gd name="T42" fmla="*/ 14 w 106"/>
                <a:gd name="T43" fmla="*/ 57 h 57"/>
                <a:gd name="T44" fmla="*/ 14 w 106"/>
                <a:gd name="T45" fmla="*/ 57 h 57"/>
                <a:gd name="T46" fmla="*/ 15 w 106"/>
                <a:gd name="T47" fmla="*/ 57 h 57"/>
                <a:gd name="T48" fmla="*/ 17 w 106"/>
                <a:gd name="T49" fmla="*/ 57 h 57"/>
                <a:gd name="T50" fmla="*/ 17 w 106"/>
                <a:gd name="T51" fmla="*/ 57 h 57"/>
                <a:gd name="T52" fmla="*/ 18 w 106"/>
                <a:gd name="T53" fmla="*/ 56 h 57"/>
                <a:gd name="T54" fmla="*/ 18 w 106"/>
                <a:gd name="T55" fmla="*/ 56 h 57"/>
                <a:gd name="T56" fmla="*/ 21 w 106"/>
                <a:gd name="T57" fmla="*/ 55 h 57"/>
                <a:gd name="T58" fmla="*/ 106 w 106"/>
                <a:gd name="T59" fmla="*/ 6 h 57"/>
                <a:gd name="T60" fmla="*/ 98 w 106"/>
                <a:gd name="T6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57">
                  <a:moveTo>
                    <a:pt x="98" y="0"/>
                  </a:moveTo>
                  <a:cubicBezTo>
                    <a:pt x="12" y="50"/>
                    <a:pt x="12" y="50"/>
                    <a:pt x="12" y="50"/>
                  </a:cubicBezTo>
                  <a:cubicBezTo>
                    <a:pt x="11" y="50"/>
                    <a:pt x="10" y="51"/>
                    <a:pt x="9" y="51"/>
                  </a:cubicBezTo>
                  <a:cubicBezTo>
                    <a:pt x="9" y="51"/>
                    <a:pt x="8" y="51"/>
                    <a:pt x="8" y="51"/>
                  </a:cubicBezTo>
                  <a:cubicBezTo>
                    <a:pt x="7" y="52"/>
                    <a:pt x="6" y="52"/>
                    <a:pt x="6" y="52"/>
                  </a:cubicBezTo>
                  <a:cubicBezTo>
                    <a:pt x="5" y="52"/>
                    <a:pt x="5" y="52"/>
                    <a:pt x="5" y="52"/>
                  </a:cubicBezTo>
                  <a:cubicBezTo>
                    <a:pt x="4" y="52"/>
                    <a:pt x="3" y="52"/>
                    <a:pt x="3" y="52"/>
                  </a:cubicBezTo>
                  <a:cubicBezTo>
                    <a:pt x="3" y="52"/>
                    <a:pt x="3" y="52"/>
                    <a:pt x="3" y="52"/>
                  </a:cubicBezTo>
                  <a:cubicBezTo>
                    <a:pt x="2" y="52"/>
                    <a:pt x="1" y="51"/>
                    <a:pt x="0" y="51"/>
                  </a:cubicBezTo>
                  <a:cubicBezTo>
                    <a:pt x="0" y="51"/>
                    <a:pt x="0" y="51"/>
                    <a:pt x="0" y="51"/>
                  </a:cubicBezTo>
                  <a:cubicBezTo>
                    <a:pt x="0" y="51"/>
                    <a:pt x="0" y="51"/>
                    <a:pt x="0" y="51"/>
                  </a:cubicBezTo>
                  <a:cubicBezTo>
                    <a:pt x="0" y="51"/>
                    <a:pt x="0" y="51"/>
                    <a:pt x="0" y="51"/>
                  </a:cubicBezTo>
                  <a:cubicBezTo>
                    <a:pt x="9" y="56"/>
                    <a:pt x="9" y="56"/>
                    <a:pt x="9" y="56"/>
                  </a:cubicBezTo>
                  <a:cubicBezTo>
                    <a:pt x="9" y="56"/>
                    <a:pt x="9" y="56"/>
                    <a:pt x="9" y="56"/>
                  </a:cubicBezTo>
                  <a:cubicBezTo>
                    <a:pt x="9" y="56"/>
                    <a:pt x="10" y="57"/>
                    <a:pt x="10" y="57"/>
                  </a:cubicBezTo>
                  <a:cubicBezTo>
                    <a:pt x="10" y="57"/>
                    <a:pt x="11" y="57"/>
                    <a:pt x="11" y="57"/>
                  </a:cubicBezTo>
                  <a:cubicBezTo>
                    <a:pt x="11" y="57"/>
                    <a:pt x="11" y="57"/>
                    <a:pt x="11" y="57"/>
                  </a:cubicBezTo>
                  <a:cubicBezTo>
                    <a:pt x="11" y="57"/>
                    <a:pt x="11" y="57"/>
                    <a:pt x="12" y="57"/>
                  </a:cubicBezTo>
                  <a:cubicBezTo>
                    <a:pt x="12" y="57"/>
                    <a:pt x="12" y="57"/>
                    <a:pt x="12" y="57"/>
                  </a:cubicBezTo>
                  <a:cubicBezTo>
                    <a:pt x="12" y="57"/>
                    <a:pt x="12" y="57"/>
                    <a:pt x="13" y="57"/>
                  </a:cubicBezTo>
                  <a:cubicBezTo>
                    <a:pt x="13" y="57"/>
                    <a:pt x="13" y="57"/>
                    <a:pt x="14" y="57"/>
                  </a:cubicBezTo>
                  <a:cubicBezTo>
                    <a:pt x="14" y="57"/>
                    <a:pt x="14" y="57"/>
                    <a:pt x="14" y="57"/>
                  </a:cubicBezTo>
                  <a:cubicBezTo>
                    <a:pt x="14" y="57"/>
                    <a:pt x="14" y="57"/>
                    <a:pt x="14" y="57"/>
                  </a:cubicBezTo>
                  <a:cubicBezTo>
                    <a:pt x="15" y="57"/>
                    <a:pt x="15" y="57"/>
                    <a:pt x="15" y="57"/>
                  </a:cubicBezTo>
                  <a:cubicBezTo>
                    <a:pt x="16" y="57"/>
                    <a:pt x="16" y="57"/>
                    <a:pt x="17" y="57"/>
                  </a:cubicBezTo>
                  <a:cubicBezTo>
                    <a:pt x="17" y="57"/>
                    <a:pt x="17" y="57"/>
                    <a:pt x="17" y="57"/>
                  </a:cubicBezTo>
                  <a:cubicBezTo>
                    <a:pt x="17" y="57"/>
                    <a:pt x="18" y="57"/>
                    <a:pt x="18" y="56"/>
                  </a:cubicBezTo>
                  <a:cubicBezTo>
                    <a:pt x="18" y="56"/>
                    <a:pt x="18" y="56"/>
                    <a:pt x="18" y="56"/>
                  </a:cubicBezTo>
                  <a:cubicBezTo>
                    <a:pt x="19" y="56"/>
                    <a:pt x="20" y="55"/>
                    <a:pt x="21" y="55"/>
                  </a:cubicBezTo>
                  <a:cubicBezTo>
                    <a:pt x="106" y="6"/>
                    <a:pt x="106" y="6"/>
                    <a:pt x="106" y="6"/>
                  </a:cubicBezTo>
                  <a:lnTo>
                    <a:pt x="9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sḻídê">
              <a:extLst>
                <a:ext uri="{FF2B5EF4-FFF2-40B4-BE49-F238E27FC236}">
                  <a16:creationId xmlns:a16="http://schemas.microsoft.com/office/drawing/2014/main" id="{E5AAD4DF-2888-49B6-9F29-FBDAC687BE23}"/>
                </a:ext>
              </a:extLst>
            </p:cNvPr>
            <p:cNvSpPr/>
            <p:nvPr/>
          </p:nvSpPr>
          <p:spPr bwMode="auto">
            <a:xfrm>
              <a:off x="4867275" y="3616326"/>
              <a:ext cx="355600" cy="382588"/>
            </a:xfrm>
            <a:custGeom>
              <a:avLst/>
              <a:gdLst>
                <a:gd name="T0" fmla="*/ 108 w 108"/>
                <a:gd name="T1" fmla="*/ 53 h 116"/>
                <a:gd name="T2" fmla="*/ 23 w 108"/>
                <a:gd name="T3" fmla="*/ 102 h 116"/>
                <a:gd name="T4" fmla="*/ 6 w 108"/>
                <a:gd name="T5" fmla="*/ 93 h 116"/>
                <a:gd name="T6" fmla="*/ 6 w 108"/>
                <a:gd name="T7" fmla="*/ 0 h 116"/>
                <a:gd name="T8" fmla="*/ 0 w 108"/>
                <a:gd name="T9" fmla="*/ 4 h 116"/>
                <a:gd name="T10" fmla="*/ 0 w 108"/>
                <a:gd name="T11" fmla="*/ 96 h 116"/>
                <a:gd name="T12" fmla="*/ 23 w 108"/>
                <a:gd name="T13" fmla="*/ 109 h 116"/>
                <a:gd name="T14" fmla="*/ 108 w 108"/>
                <a:gd name="T15" fmla="*/ 59 h 116"/>
                <a:gd name="T16" fmla="*/ 108 w 108"/>
                <a:gd name="T17" fmla="*/ 5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16">
                  <a:moveTo>
                    <a:pt x="108" y="53"/>
                  </a:moveTo>
                  <a:cubicBezTo>
                    <a:pt x="23" y="102"/>
                    <a:pt x="23" y="102"/>
                    <a:pt x="23" y="102"/>
                  </a:cubicBezTo>
                  <a:cubicBezTo>
                    <a:pt x="14" y="107"/>
                    <a:pt x="6" y="103"/>
                    <a:pt x="6" y="93"/>
                  </a:cubicBezTo>
                  <a:cubicBezTo>
                    <a:pt x="6" y="0"/>
                    <a:pt x="6" y="0"/>
                    <a:pt x="6" y="0"/>
                  </a:cubicBezTo>
                  <a:cubicBezTo>
                    <a:pt x="0" y="4"/>
                    <a:pt x="0" y="4"/>
                    <a:pt x="0" y="4"/>
                  </a:cubicBezTo>
                  <a:cubicBezTo>
                    <a:pt x="0" y="96"/>
                    <a:pt x="0" y="96"/>
                    <a:pt x="0" y="96"/>
                  </a:cubicBezTo>
                  <a:cubicBezTo>
                    <a:pt x="0" y="110"/>
                    <a:pt x="10" y="116"/>
                    <a:pt x="23" y="109"/>
                  </a:cubicBezTo>
                  <a:cubicBezTo>
                    <a:pt x="108" y="59"/>
                    <a:pt x="108" y="59"/>
                    <a:pt x="108" y="59"/>
                  </a:cubicBezTo>
                  <a:lnTo>
                    <a:pt x="108" y="5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îṥḻíḑè">
              <a:extLst>
                <a:ext uri="{FF2B5EF4-FFF2-40B4-BE49-F238E27FC236}">
                  <a16:creationId xmlns:a16="http://schemas.microsoft.com/office/drawing/2014/main" id="{BC2697C6-6E0A-4EC4-AA82-64E3B48A5E71}"/>
                </a:ext>
              </a:extLst>
            </p:cNvPr>
            <p:cNvSpPr/>
            <p:nvPr/>
          </p:nvSpPr>
          <p:spPr bwMode="auto">
            <a:xfrm>
              <a:off x="5075238" y="3802063"/>
              <a:ext cx="269875" cy="203200"/>
            </a:xfrm>
            <a:custGeom>
              <a:avLst/>
              <a:gdLst>
                <a:gd name="T0" fmla="*/ 82 w 82"/>
                <a:gd name="T1" fmla="*/ 0 h 62"/>
                <a:gd name="T2" fmla="*/ 82 w 82"/>
                <a:gd name="T3" fmla="*/ 1 h 62"/>
                <a:gd name="T4" fmla="*/ 82 w 82"/>
                <a:gd name="T5" fmla="*/ 1 h 62"/>
                <a:gd name="T6" fmla="*/ 82 w 82"/>
                <a:gd name="T7" fmla="*/ 2 h 62"/>
                <a:gd name="T8" fmla="*/ 82 w 82"/>
                <a:gd name="T9" fmla="*/ 2 h 62"/>
                <a:gd name="T10" fmla="*/ 81 w 82"/>
                <a:gd name="T11" fmla="*/ 3 h 62"/>
                <a:gd name="T12" fmla="*/ 80 w 82"/>
                <a:gd name="T13" fmla="*/ 4 h 62"/>
                <a:gd name="T14" fmla="*/ 79 w 82"/>
                <a:gd name="T15" fmla="*/ 4 h 62"/>
                <a:gd name="T16" fmla="*/ 2 w 82"/>
                <a:gd name="T17" fmla="*/ 49 h 62"/>
                <a:gd name="T18" fmla="*/ 0 w 82"/>
                <a:gd name="T19" fmla="*/ 55 h 62"/>
                <a:gd name="T20" fmla="*/ 2 w 82"/>
                <a:gd name="T21" fmla="*/ 62 h 62"/>
                <a:gd name="T22" fmla="*/ 79 w 82"/>
                <a:gd name="T23" fmla="*/ 17 h 62"/>
                <a:gd name="T24" fmla="*/ 80 w 82"/>
                <a:gd name="T25" fmla="*/ 17 h 62"/>
                <a:gd name="T26" fmla="*/ 80 w 82"/>
                <a:gd name="T27" fmla="*/ 16 h 62"/>
                <a:gd name="T28" fmla="*/ 81 w 82"/>
                <a:gd name="T29" fmla="*/ 16 h 62"/>
                <a:gd name="T30" fmla="*/ 81 w 82"/>
                <a:gd name="T31" fmla="*/ 16 h 62"/>
                <a:gd name="T32" fmla="*/ 81 w 82"/>
                <a:gd name="T33" fmla="*/ 15 h 62"/>
                <a:gd name="T34" fmla="*/ 82 w 82"/>
                <a:gd name="T35" fmla="*/ 15 h 62"/>
                <a:gd name="T36" fmla="*/ 82 w 82"/>
                <a:gd name="T37" fmla="*/ 15 h 62"/>
                <a:gd name="T38" fmla="*/ 82 w 82"/>
                <a:gd name="T39" fmla="*/ 14 h 62"/>
                <a:gd name="T40" fmla="*/ 82 w 82"/>
                <a:gd name="T41" fmla="*/ 14 h 62"/>
                <a:gd name="T42" fmla="*/ 82 w 82"/>
                <a:gd name="T43" fmla="*/ 14 h 62"/>
                <a:gd name="T44" fmla="*/ 82 w 82"/>
                <a:gd name="T45" fmla="*/ 14 h 62"/>
                <a:gd name="T46" fmla="*/ 82 w 82"/>
                <a:gd name="T47" fmla="*/ 13 h 62"/>
                <a:gd name="T48" fmla="*/ 82 w 82"/>
                <a:gd name="T49" fmla="*/ 13 h 62"/>
                <a:gd name="T50" fmla="*/ 82 w 82"/>
                <a:gd name="T51" fmla="*/ 13 h 62"/>
                <a:gd name="T52" fmla="*/ 82 w 82"/>
                <a:gd name="T53" fmla="*/ 13 h 62"/>
                <a:gd name="T54" fmla="*/ 82 w 82"/>
                <a:gd name="T5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 h="62">
                  <a:moveTo>
                    <a:pt x="82" y="0"/>
                  </a:moveTo>
                  <a:cubicBezTo>
                    <a:pt x="82" y="1"/>
                    <a:pt x="82" y="1"/>
                    <a:pt x="82" y="1"/>
                  </a:cubicBezTo>
                  <a:cubicBezTo>
                    <a:pt x="82" y="1"/>
                    <a:pt x="82" y="1"/>
                    <a:pt x="82" y="1"/>
                  </a:cubicBezTo>
                  <a:cubicBezTo>
                    <a:pt x="82" y="2"/>
                    <a:pt x="82" y="2"/>
                    <a:pt x="82" y="2"/>
                  </a:cubicBezTo>
                  <a:cubicBezTo>
                    <a:pt x="82" y="2"/>
                    <a:pt x="82" y="2"/>
                    <a:pt x="82" y="2"/>
                  </a:cubicBezTo>
                  <a:cubicBezTo>
                    <a:pt x="81" y="3"/>
                    <a:pt x="81" y="3"/>
                    <a:pt x="81" y="3"/>
                  </a:cubicBezTo>
                  <a:cubicBezTo>
                    <a:pt x="81" y="3"/>
                    <a:pt x="80" y="4"/>
                    <a:pt x="80" y="4"/>
                  </a:cubicBezTo>
                  <a:cubicBezTo>
                    <a:pt x="80" y="4"/>
                    <a:pt x="80" y="4"/>
                    <a:pt x="79" y="4"/>
                  </a:cubicBezTo>
                  <a:cubicBezTo>
                    <a:pt x="2" y="49"/>
                    <a:pt x="2" y="49"/>
                    <a:pt x="2" y="49"/>
                  </a:cubicBezTo>
                  <a:cubicBezTo>
                    <a:pt x="0" y="55"/>
                    <a:pt x="0" y="55"/>
                    <a:pt x="0" y="55"/>
                  </a:cubicBezTo>
                  <a:cubicBezTo>
                    <a:pt x="2" y="62"/>
                    <a:pt x="2" y="62"/>
                    <a:pt x="2" y="62"/>
                  </a:cubicBezTo>
                  <a:cubicBezTo>
                    <a:pt x="79" y="17"/>
                    <a:pt x="79" y="17"/>
                    <a:pt x="79" y="17"/>
                  </a:cubicBezTo>
                  <a:cubicBezTo>
                    <a:pt x="80" y="17"/>
                    <a:pt x="80" y="17"/>
                    <a:pt x="80" y="17"/>
                  </a:cubicBezTo>
                  <a:cubicBezTo>
                    <a:pt x="80" y="16"/>
                    <a:pt x="80" y="16"/>
                    <a:pt x="80" y="16"/>
                  </a:cubicBezTo>
                  <a:cubicBezTo>
                    <a:pt x="80" y="16"/>
                    <a:pt x="81" y="16"/>
                    <a:pt x="81" y="16"/>
                  </a:cubicBezTo>
                  <a:cubicBezTo>
                    <a:pt x="81" y="16"/>
                    <a:pt x="81" y="16"/>
                    <a:pt x="81" y="16"/>
                  </a:cubicBezTo>
                  <a:cubicBezTo>
                    <a:pt x="81" y="15"/>
                    <a:pt x="81" y="15"/>
                    <a:pt x="81" y="15"/>
                  </a:cubicBezTo>
                  <a:cubicBezTo>
                    <a:pt x="81" y="15"/>
                    <a:pt x="81" y="15"/>
                    <a:pt x="82" y="15"/>
                  </a:cubicBezTo>
                  <a:cubicBezTo>
                    <a:pt x="82" y="15"/>
                    <a:pt x="82" y="15"/>
                    <a:pt x="82" y="15"/>
                  </a:cubicBezTo>
                  <a:cubicBezTo>
                    <a:pt x="82" y="15"/>
                    <a:pt x="82" y="14"/>
                    <a:pt x="82" y="14"/>
                  </a:cubicBezTo>
                  <a:cubicBezTo>
                    <a:pt x="82" y="14"/>
                    <a:pt x="82" y="14"/>
                    <a:pt x="82" y="14"/>
                  </a:cubicBezTo>
                  <a:cubicBezTo>
                    <a:pt x="82" y="14"/>
                    <a:pt x="82" y="14"/>
                    <a:pt x="82" y="14"/>
                  </a:cubicBezTo>
                  <a:cubicBezTo>
                    <a:pt x="82" y="14"/>
                    <a:pt x="82" y="14"/>
                    <a:pt x="82" y="14"/>
                  </a:cubicBezTo>
                  <a:cubicBezTo>
                    <a:pt x="82" y="14"/>
                    <a:pt x="82" y="13"/>
                    <a:pt x="82" y="13"/>
                  </a:cubicBezTo>
                  <a:cubicBezTo>
                    <a:pt x="82" y="13"/>
                    <a:pt x="82" y="13"/>
                    <a:pt x="82" y="13"/>
                  </a:cubicBezTo>
                  <a:cubicBezTo>
                    <a:pt x="82" y="13"/>
                    <a:pt x="82" y="13"/>
                    <a:pt x="82" y="13"/>
                  </a:cubicBezTo>
                  <a:cubicBezTo>
                    <a:pt x="82" y="13"/>
                    <a:pt x="82" y="13"/>
                    <a:pt x="82" y="13"/>
                  </a:cubicBezTo>
                  <a:lnTo>
                    <a:pt x="82" y="0"/>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íṧḻïḍè">
              <a:extLst>
                <a:ext uri="{FF2B5EF4-FFF2-40B4-BE49-F238E27FC236}">
                  <a16:creationId xmlns:a16="http://schemas.microsoft.com/office/drawing/2014/main" id="{4203E2D7-4DD1-499A-8392-4E7F40BAEF76}"/>
                </a:ext>
              </a:extLst>
            </p:cNvPr>
            <p:cNvSpPr/>
            <p:nvPr/>
          </p:nvSpPr>
          <p:spPr bwMode="auto">
            <a:xfrm>
              <a:off x="4729163" y="3778251"/>
              <a:ext cx="352425" cy="230188"/>
            </a:xfrm>
            <a:custGeom>
              <a:avLst/>
              <a:gdLst>
                <a:gd name="T0" fmla="*/ 104 w 107"/>
                <a:gd name="T1" fmla="*/ 57 h 70"/>
                <a:gd name="T2" fmla="*/ 104 w 107"/>
                <a:gd name="T3" fmla="*/ 58 h 70"/>
                <a:gd name="T4" fmla="*/ 100 w 107"/>
                <a:gd name="T5" fmla="*/ 58 h 70"/>
                <a:gd name="T6" fmla="*/ 100 w 107"/>
                <a:gd name="T7" fmla="*/ 58 h 70"/>
                <a:gd name="T8" fmla="*/ 97 w 107"/>
                <a:gd name="T9" fmla="*/ 57 h 70"/>
                <a:gd name="T10" fmla="*/ 96 w 107"/>
                <a:gd name="T11" fmla="*/ 57 h 70"/>
                <a:gd name="T12" fmla="*/ 93 w 107"/>
                <a:gd name="T13" fmla="*/ 56 h 70"/>
                <a:gd name="T14" fmla="*/ 3 w 107"/>
                <a:gd name="T15" fmla="*/ 4 h 70"/>
                <a:gd name="T16" fmla="*/ 0 w 107"/>
                <a:gd name="T17" fmla="*/ 0 h 70"/>
                <a:gd name="T18" fmla="*/ 0 w 107"/>
                <a:gd name="T19" fmla="*/ 13 h 70"/>
                <a:gd name="T20" fmla="*/ 3 w 107"/>
                <a:gd name="T21" fmla="*/ 17 h 70"/>
                <a:gd name="T22" fmla="*/ 93 w 107"/>
                <a:gd name="T23" fmla="*/ 69 h 70"/>
                <a:gd name="T24" fmla="*/ 95 w 107"/>
                <a:gd name="T25" fmla="*/ 69 h 70"/>
                <a:gd name="T26" fmla="*/ 96 w 107"/>
                <a:gd name="T27" fmla="*/ 70 h 70"/>
                <a:gd name="T28" fmla="*/ 96 w 107"/>
                <a:gd name="T29" fmla="*/ 70 h 70"/>
                <a:gd name="T30" fmla="*/ 96 w 107"/>
                <a:gd name="T31" fmla="*/ 70 h 70"/>
                <a:gd name="T32" fmla="*/ 97 w 107"/>
                <a:gd name="T33" fmla="*/ 70 h 70"/>
                <a:gd name="T34" fmla="*/ 98 w 107"/>
                <a:gd name="T35" fmla="*/ 70 h 70"/>
                <a:gd name="T36" fmla="*/ 99 w 107"/>
                <a:gd name="T37" fmla="*/ 70 h 70"/>
                <a:gd name="T38" fmla="*/ 100 w 107"/>
                <a:gd name="T39" fmla="*/ 70 h 70"/>
                <a:gd name="T40" fmla="*/ 100 w 107"/>
                <a:gd name="T41" fmla="*/ 70 h 70"/>
                <a:gd name="T42" fmla="*/ 100 w 107"/>
                <a:gd name="T43" fmla="*/ 70 h 70"/>
                <a:gd name="T44" fmla="*/ 101 w 107"/>
                <a:gd name="T45" fmla="*/ 70 h 70"/>
                <a:gd name="T46" fmla="*/ 102 w 107"/>
                <a:gd name="T47" fmla="*/ 70 h 70"/>
                <a:gd name="T48" fmla="*/ 103 w 107"/>
                <a:gd name="T49" fmla="*/ 70 h 70"/>
                <a:gd name="T50" fmla="*/ 104 w 107"/>
                <a:gd name="T51" fmla="*/ 70 h 70"/>
                <a:gd name="T52" fmla="*/ 104 w 107"/>
                <a:gd name="T53" fmla="*/ 70 h 70"/>
                <a:gd name="T54" fmla="*/ 105 w 107"/>
                <a:gd name="T55" fmla="*/ 70 h 70"/>
                <a:gd name="T56" fmla="*/ 107 w 107"/>
                <a:gd name="T57" fmla="*/ 69 h 70"/>
                <a:gd name="T58" fmla="*/ 107 w 107"/>
                <a:gd name="T59" fmla="*/ 56 h 70"/>
                <a:gd name="T60" fmla="*/ 104 w 107"/>
                <a:gd name="T61"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 h="70">
                  <a:moveTo>
                    <a:pt x="104" y="57"/>
                  </a:moveTo>
                  <a:cubicBezTo>
                    <a:pt x="104" y="57"/>
                    <a:pt x="104" y="57"/>
                    <a:pt x="104" y="58"/>
                  </a:cubicBezTo>
                  <a:cubicBezTo>
                    <a:pt x="102" y="58"/>
                    <a:pt x="101" y="58"/>
                    <a:pt x="100" y="58"/>
                  </a:cubicBezTo>
                  <a:cubicBezTo>
                    <a:pt x="100" y="58"/>
                    <a:pt x="100" y="58"/>
                    <a:pt x="100" y="58"/>
                  </a:cubicBezTo>
                  <a:cubicBezTo>
                    <a:pt x="99" y="58"/>
                    <a:pt x="98" y="58"/>
                    <a:pt x="97" y="57"/>
                  </a:cubicBezTo>
                  <a:cubicBezTo>
                    <a:pt x="96" y="57"/>
                    <a:pt x="96" y="57"/>
                    <a:pt x="96" y="57"/>
                  </a:cubicBezTo>
                  <a:cubicBezTo>
                    <a:pt x="95" y="57"/>
                    <a:pt x="94" y="57"/>
                    <a:pt x="93" y="56"/>
                  </a:cubicBezTo>
                  <a:cubicBezTo>
                    <a:pt x="3" y="4"/>
                    <a:pt x="3" y="4"/>
                    <a:pt x="3" y="4"/>
                  </a:cubicBezTo>
                  <a:cubicBezTo>
                    <a:pt x="1" y="3"/>
                    <a:pt x="0" y="2"/>
                    <a:pt x="0" y="0"/>
                  </a:cubicBezTo>
                  <a:cubicBezTo>
                    <a:pt x="0" y="13"/>
                    <a:pt x="0" y="13"/>
                    <a:pt x="0" y="13"/>
                  </a:cubicBezTo>
                  <a:cubicBezTo>
                    <a:pt x="0" y="14"/>
                    <a:pt x="1" y="16"/>
                    <a:pt x="3" y="17"/>
                  </a:cubicBezTo>
                  <a:cubicBezTo>
                    <a:pt x="93" y="69"/>
                    <a:pt x="93" y="69"/>
                    <a:pt x="93" y="69"/>
                  </a:cubicBezTo>
                  <a:cubicBezTo>
                    <a:pt x="94" y="69"/>
                    <a:pt x="94" y="69"/>
                    <a:pt x="95" y="69"/>
                  </a:cubicBezTo>
                  <a:cubicBezTo>
                    <a:pt x="95" y="69"/>
                    <a:pt x="95" y="70"/>
                    <a:pt x="96" y="70"/>
                  </a:cubicBezTo>
                  <a:cubicBezTo>
                    <a:pt x="96" y="70"/>
                    <a:pt x="96" y="70"/>
                    <a:pt x="96" y="70"/>
                  </a:cubicBezTo>
                  <a:cubicBezTo>
                    <a:pt x="96" y="70"/>
                    <a:pt x="96" y="70"/>
                    <a:pt x="96" y="70"/>
                  </a:cubicBezTo>
                  <a:cubicBezTo>
                    <a:pt x="97" y="70"/>
                    <a:pt x="97" y="70"/>
                    <a:pt x="97" y="70"/>
                  </a:cubicBezTo>
                  <a:cubicBezTo>
                    <a:pt x="97" y="70"/>
                    <a:pt x="97" y="70"/>
                    <a:pt x="98" y="70"/>
                  </a:cubicBezTo>
                  <a:cubicBezTo>
                    <a:pt x="98" y="70"/>
                    <a:pt x="98" y="70"/>
                    <a:pt x="99" y="70"/>
                  </a:cubicBezTo>
                  <a:cubicBezTo>
                    <a:pt x="99" y="70"/>
                    <a:pt x="99" y="70"/>
                    <a:pt x="100" y="70"/>
                  </a:cubicBezTo>
                  <a:cubicBezTo>
                    <a:pt x="100" y="70"/>
                    <a:pt x="100" y="70"/>
                    <a:pt x="100" y="70"/>
                  </a:cubicBezTo>
                  <a:cubicBezTo>
                    <a:pt x="100" y="70"/>
                    <a:pt x="100" y="70"/>
                    <a:pt x="100" y="70"/>
                  </a:cubicBezTo>
                  <a:cubicBezTo>
                    <a:pt x="100" y="70"/>
                    <a:pt x="101" y="70"/>
                    <a:pt x="101" y="70"/>
                  </a:cubicBezTo>
                  <a:cubicBezTo>
                    <a:pt x="101" y="70"/>
                    <a:pt x="101" y="70"/>
                    <a:pt x="102" y="70"/>
                  </a:cubicBezTo>
                  <a:cubicBezTo>
                    <a:pt x="102" y="70"/>
                    <a:pt x="103" y="70"/>
                    <a:pt x="103" y="70"/>
                  </a:cubicBezTo>
                  <a:cubicBezTo>
                    <a:pt x="103" y="70"/>
                    <a:pt x="103" y="70"/>
                    <a:pt x="104" y="70"/>
                  </a:cubicBezTo>
                  <a:cubicBezTo>
                    <a:pt x="104" y="70"/>
                    <a:pt x="104" y="70"/>
                    <a:pt x="104" y="70"/>
                  </a:cubicBezTo>
                  <a:cubicBezTo>
                    <a:pt x="104" y="70"/>
                    <a:pt x="105" y="70"/>
                    <a:pt x="105" y="70"/>
                  </a:cubicBezTo>
                  <a:cubicBezTo>
                    <a:pt x="106" y="69"/>
                    <a:pt x="106" y="69"/>
                    <a:pt x="107" y="69"/>
                  </a:cubicBezTo>
                  <a:cubicBezTo>
                    <a:pt x="107" y="56"/>
                    <a:pt x="107" y="56"/>
                    <a:pt x="107" y="56"/>
                  </a:cubicBezTo>
                  <a:cubicBezTo>
                    <a:pt x="106" y="57"/>
                    <a:pt x="105" y="57"/>
                    <a:pt x="104" y="57"/>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ṥľïdê">
              <a:extLst>
                <a:ext uri="{FF2B5EF4-FFF2-40B4-BE49-F238E27FC236}">
                  <a16:creationId xmlns:a16="http://schemas.microsoft.com/office/drawing/2014/main" id="{3615ADD2-1843-4408-A0EE-A9809EA9F230}"/>
                </a:ext>
              </a:extLst>
            </p:cNvPr>
            <p:cNvSpPr/>
            <p:nvPr/>
          </p:nvSpPr>
          <p:spPr bwMode="auto">
            <a:xfrm>
              <a:off x="4729163" y="3609976"/>
              <a:ext cx="619125" cy="360363"/>
            </a:xfrm>
            <a:custGeom>
              <a:avLst/>
              <a:gdLst>
                <a:gd name="T0" fmla="*/ 184 w 188"/>
                <a:gd name="T1" fmla="*/ 54 h 109"/>
                <a:gd name="T2" fmla="*/ 184 w 188"/>
                <a:gd name="T3" fmla="*/ 62 h 109"/>
                <a:gd name="T4" fmla="*/ 107 w 188"/>
                <a:gd name="T5" fmla="*/ 107 h 109"/>
                <a:gd name="T6" fmla="*/ 93 w 188"/>
                <a:gd name="T7" fmla="*/ 107 h 109"/>
                <a:gd name="T8" fmla="*/ 3 w 188"/>
                <a:gd name="T9" fmla="*/ 55 h 109"/>
                <a:gd name="T10" fmla="*/ 3 w 188"/>
                <a:gd name="T11" fmla="*/ 47 h 109"/>
                <a:gd name="T12" fmla="*/ 81 w 188"/>
                <a:gd name="T13" fmla="*/ 2 h 109"/>
                <a:gd name="T14" fmla="*/ 95 w 188"/>
                <a:gd name="T15" fmla="*/ 2 h 109"/>
                <a:gd name="T16" fmla="*/ 184 w 188"/>
                <a:gd name="T1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09">
                  <a:moveTo>
                    <a:pt x="184" y="54"/>
                  </a:moveTo>
                  <a:cubicBezTo>
                    <a:pt x="188" y="56"/>
                    <a:pt x="188" y="60"/>
                    <a:pt x="184" y="62"/>
                  </a:cubicBezTo>
                  <a:cubicBezTo>
                    <a:pt x="107" y="107"/>
                    <a:pt x="107" y="107"/>
                    <a:pt x="107" y="107"/>
                  </a:cubicBezTo>
                  <a:cubicBezTo>
                    <a:pt x="103" y="109"/>
                    <a:pt x="97" y="109"/>
                    <a:pt x="93" y="107"/>
                  </a:cubicBezTo>
                  <a:cubicBezTo>
                    <a:pt x="3" y="55"/>
                    <a:pt x="3" y="55"/>
                    <a:pt x="3" y="55"/>
                  </a:cubicBezTo>
                  <a:cubicBezTo>
                    <a:pt x="0" y="53"/>
                    <a:pt x="0" y="50"/>
                    <a:pt x="3" y="47"/>
                  </a:cubicBezTo>
                  <a:cubicBezTo>
                    <a:pt x="81" y="2"/>
                    <a:pt x="81" y="2"/>
                    <a:pt x="81" y="2"/>
                  </a:cubicBezTo>
                  <a:cubicBezTo>
                    <a:pt x="85" y="0"/>
                    <a:pt x="91" y="0"/>
                    <a:pt x="95" y="2"/>
                  </a:cubicBezTo>
                  <a:lnTo>
                    <a:pt x="184" y="54"/>
                  </a:ln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íSliḋè">
              <a:extLst>
                <a:ext uri="{FF2B5EF4-FFF2-40B4-BE49-F238E27FC236}">
                  <a16:creationId xmlns:a16="http://schemas.microsoft.com/office/drawing/2014/main" id="{E48AABB9-5672-4AE1-BF22-09C4677A6E7C}"/>
                </a:ext>
              </a:extLst>
            </p:cNvPr>
            <p:cNvSpPr/>
            <p:nvPr/>
          </p:nvSpPr>
          <p:spPr bwMode="auto">
            <a:xfrm>
              <a:off x="4794250" y="3548063"/>
              <a:ext cx="623888" cy="349250"/>
            </a:xfrm>
            <a:custGeom>
              <a:avLst/>
              <a:gdLst>
                <a:gd name="T0" fmla="*/ 23 w 189"/>
                <a:gd name="T1" fmla="*/ 41 h 106"/>
                <a:gd name="T2" fmla="*/ 2 w 189"/>
                <a:gd name="T3" fmla="*/ 30 h 106"/>
                <a:gd name="T4" fmla="*/ 11 w 189"/>
                <a:gd name="T5" fmla="*/ 80 h 106"/>
                <a:gd name="T6" fmla="*/ 94 w 189"/>
                <a:gd name="T7" fmla="*/ 99 h 106"/>
                <a:gd name="T8" fmla="*/ 163 w 189"/>
                <a:gd name="T9" fmla="*/ 58 h 106"/>
                <a:gd name="T10" fmla="*/ 187 w 189"/>
                <a:gd name="T11" fmla="*/ 45 h 106"/>
                <a:gd name="T12" fmla="*/ 175 w 189"/>
                <a:gd name="T13" fmla="*/ 8 h 106"/>
                <a:gd name="T14" fmla="*/ 87 w 189"/>
                <a:gd name="T15" fmla="*/ 34 h 106"/>
                <a:gd name="T16" fmla="*/ 23 w 189"/>
                <a:gd name="T17" fmla="*/ 4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06">
                  <a:moveTo>
                    <a:pt x="23" y="41"/>
                  </a:moveTo>
                  <a:cubicBezTo>
                    <a:pt x="2" y="30"/>
                    <a:pt x="2" y="30"/>
                    <a:pt x="2" y="30"/>
                  </a:cubicBezTo>
                  <a:cubicBezTo>
                    <a:pt x="1" y="52"/>
                    <a:pt x="0" y="68"/>
                    <a:pt x="11" y="80"/>
                  </a:cubicBezTo>
                  <a:cubicBezTo>
                    <a:pt x="28" y="97"/>
                    <a:pt x="62" y="106"/>
                    <a:pt x="94" y="99"/>
                  </a:cubicBezTo>
                  <a:cubicBezTo>
                    <a:pt x="118" y="93"/>
                    <a:pt x="135" y="77"/>
                    <a:pt x="163" y="58"/>
                  </a:cubicBezTo>
                  <a:cubicBezTo>
                    <a:pt x="187" y="45"/>
                    <a:pt x="187" y="45"/>
                    <a:pt x="187" y="45"/>
                  </a:cubicBezTo>
                  <a:cubicBezTo>
                    <a:pt x="189" y="20"/>
                    <a:pt x="187" y="12"/>
                    <a:pt x="175" y="8"/>
                  </a:cubicBezTo>
                  <a:cubicBezTo>
                    <a:pt x="153" y="0"/>
                    <a:pt x="116" y="20"/>
                    <a:pt x="87" y="34"/>
                  </a:cubicBezTo>
                  <a:lnTo>
                    <a:pt x="23" y="41"/>
                  </a:lnTo>
                  <a:close/>
                </a:path>
              </a:pathLst>
            </a:custGeom>
            <a:solidFill>
              <a:srgbClr val="333D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íṥḻîḍe">
              <a:extLst>
                <a:ext uri="{FF2B5EF4-FFF2-40B4-BE49-F238E27FC236}">
                  <a16:creationId xmlns:a16="http://schemas.microsoft.com/office/drawing/2014/main" id="{2ECCF912-F250-469D-8F73-6DF35866E2E9}"/>
                </a:ext>
              </a:extLst>
            </p:cNvPr>
            <p:cNvSpPr/>
            <p:nvPr/>
          </p:nvSpPr>
          <p:spPr bwMode="auto">
            <a:xfrm>
              <a:off x="4784725" y="3597276"/>
              <a:ext cx="550863" cy="300038"/>
            </a:xfrm>
            <a:custGeom>
              <a:avLst/>
              <a:gdLst>
                <a:gd name="T0" fmla="*/ 26 w 167"/>
                <a:gd name="T1" fmla="*/ 26 h 91"/>
                <a:gd name="T2" fmla="*/ 5 w 167"/>
                <a:gd name="T3" fmla="*/ 15 h 91"/>
                <a:gd name="T4" fmla="*/ 11 w 167"/>
                <a:gd name="T5" fmla="*/ 65 h 91"/>
                <a:gd name="T6" fmla="*/ 97 w 167"/>
                <a:gd name="T7" fmla="*/ 84 h 91"/>
                <a:gd name="T8" fmla="*/ 166 w 167"/>
                <a:gd name="T9" fmla="*/ 43 h 91"/>
                <a:gd name="T10" fmla="*/ 145 w 167"/>
                <a:gd name="T11" fmla="*/ 0 h 91"/>
                <a:gd name="T12" fmla="*/ 90 w 167"/>
                <a:gd name="T13" fmla="*/ 19 h 91"/>
                <a:gd name="T14" fmla="*/ 26 w 167"/>
                <a:gd name="T15" fmla="*/ 26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91">
                  <a:moveTo>
                    <a:pt x="26" y="26"/>
                  </a:moveTo>
                  <a:cubicBezTo>
                    <a:pt x="5" y="15"/>
                    <a:pt x="5" y="15"/>
                    <a:pt x="5" y="15"/>
                  </a:cubicBezTo>
                  <a:cubicBezTo>
                    <a:pt x="4" y="37"/>
                    <a:pt x="0" y="54"/>
                    <a:pt x="11" y="65"/>
                  </a:cubicBezTo>
                  <a:cubicBezTo>
                    <a:pt x="28" y="83"/>
                    <a:pt x="65" y="91"/>
                    <a:pt x="97" y="84"/>
                  </a:cubicBezTo>
                  <a:cubicBezTo>
                    <a:pt x="121" y="78"/>
                    <a:pt x="138" y="62"/>
                    <a:pt x="166" y="43"/>
                  </a:cubicBezTo>
                  <a:cubicBezTo>
                    <a:pt x="167" y="21"/>
                    <a:pt x="157" y="4"/>
                    <a:pt x="145" y="0"/>
                  </a:cubicBezTo>
                  <a:cubicBezTo>
                    <a:pt x="128" y="6"/>
                    <a:pt x="106" y="11"/>
                    <a:pt x="90" y="19"/>
                  </a:cubicBezTo>
                  <a:lnTo>
                    <a:pt x="26" y="26"/>
                  </a:ln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i$1ïḋè">
              <a:extLst>
                <a:ext uri="{FF2B5EF4-FFF2-40B4-BE49-F238E27FC236}">
                  <a16:creationId xmlns:a16="http://schemas.microsoft.com/office/drawing/2014/main" id="{A75EDEC2-D562-49B6-8218-566E7B914C79}"/>
                </a:ext>
              </a:extLst>
            </p:cNvPr>
            <p:cNvSpPr/>
            <p:nvPr/>
          </p:nvSpPr>
          <p:spPr bwMode="auto">
            <a:xfrm>
              <a:off x="6361113" y="3327401"/>
              <a:ext cx="185738" cy="138113"/>
            </a:xfrm>
            <a:custGeom>
              <a:avLst/>
              <a:gdLst>
                <a:gd name="T0" fmla="*/ 56 w 56"/>
                <a:gd name="T1" fmla="*/ 0 h 42"/>
                <a:gd name="T2" fmla="*/ 56 w 56"/>
                <a:gd name="T3" fmla="*/ 1 h 42"/>
                <a:gd name="T4" fmla="*/ 56 w 56"/>
                <a:gd name="T5" fmla="*/ 1 h 42"/>
                <a:gd name="T6" fmla="*/ 55 w 56"/>
                <a:gd name="T7" fmla="*/ 1 h 42"/>
                <a:gd name="T8" fmla="*/ 55 w 56"/>
                <a:gd name="T9" fmla="*/ 2 h 42"/>
                <a:gd name="T10" fmla="*/ 55 w 56"/>
                <a:gd name="T11" fmla="*/ 2 h 42"/>
                <a:gd name="T12" fmla="*/ 54 w 56"/>
                <a:gd name="T13" fmla="*/ 2 h 42"/>
                <a:gd name="T14" fmla="*/ 54 w 56"/>
                <a:gd name="T15" fmla="*/ 3 h 42"/>
                <a:gd name="T16" fmla="*/ 0 w 56"/>
                <a:gd name="T17" fmla="*/ 34 h 42"/>
                <a:gd name="T18" fmla="*/ 0 w 56"/>
                <a:gd name="T19" fmla="*/ 42 h 42"/>
                <a:gd name="T20" fmla="*/ 54 w 56"/>
                <a:gd name="T21" fmla="*/ 11 h 42"/>
                <a:gd name="T22" fmla="*/ 54 w 56"/>
                <a:gd name="T23" fmla="*/ 11 h 42"/>
                <a:gd name="T24" fmla="*/ 54 w 56"/>
                <a:gd name="T25" fmla="*/ 11 h 42"/>
                <a:gd name="T26" fmla="*/ 55 w 56"/>
                <a:gd name="T27" fmla="*/ 11 h 42"/>
                <a:gd name="T28" fmla="*/ 55 w 56"/>
                <a:gd name="T29" fmla="*/ 11 h 42"/>
                <a:gd name="T30" fmla="*/ 55 w 56"/>
                <a:gd name="T31" fmla="*/ 10 h 42"/>
                <a:gd name="T32" fmla="*/ 55 w 56"/>
                <a:gd name="T33" fmla="*/ 10 h 42"/>
                <a:gd name="T34" fmla="*/ 55 w 56"/>
                <a:gd name="T35" fmla="*/ 10 h 42"/>
                <a:gd name="T36" fmla="*/ 55 w 56"/>
                <a:gd name="T37" fmla="*/ 10 h 42"/>
                <a:gd name="T38" fmla="*/ 55 w 56"/>
                <a:gd name="T39" fmla="*/ 9 h 42"/>
                <a:gd name="T40" fmla="*/ 55 w 56"/>
                <a:gd name="T41" fmla="*/ 9 h 42"/>
                <a:gd name="T42" fmla="*/ 56 w 56"/>
                <a:gd name="T43" fmla="*/ 9 h 42"/>
                <a:gd name="T44" fmla="*/ 56 w 56"/>
                <a:gd name="T45" fmla="*/ 9 h 42"/>
                <a:gd name="T46" fmla="*/ 56 w 56"/>
                <a:gd name="T47" fmla="*/ 9 h 42"/>
                <a:gd name="T48" fmla="*/ 56 w 56"/>
                <a:gd name="T49" fmla="*/ 9 h 42"/>
                <a:gd name="T50" fmla="*/ 56 w 56"/>
                <a:gd name="T51" fmla="*/ 9 h 42"/>
                <a:gd name="T52" fmla="*/ 56 w 56"/>
                <a:gd name="T5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42">
                  <a:moveTo>
                    <a:pt x="56" y="0"/>
                  </a:moveTo>
                  <a:cubicBezTo>
                    <a:pt x="56" y="0"/>
                    <a:pt x="56" y="0"/>
                    <a:pt x="56" y="1"/>
                  </a:cubicBezTo>
                  <a:cubicBezTo>
                    <a:pt x="56" y="1"/>
                    <a:pt x="56" y="1"/>
                    <a:pt x="56" y="1"/>
                  </a:cubicBezTo>
                  <a:cubicBezTo>
                    <a:pt x="55" y="1"/>
                    <a:pt x="55" y="1"/>
                    <a:pt x="55" y="1"/>
                  </a:cubicBezTo>
                  <a:cubicBezTo>
                    <a:pt x="55" y="1"/>
                    <a:pt x="55" y="1"/>
                    <a:pt x="55" y="2"/>
                  </a:cubicBezTo>
                  <a:cubicBezTo>
                    <a:pt x="55" y="2"/>
                    <a:pt x="55" y="2"/>
                    <a:pt x="55" y="2"/>
                  </a:cubicBezTo>
                  <a:cubicBezTo>
                    <a:pt x="54" y="2"/>
                    <a:pt x="54" y="2"/>
                    <a:pt x="54" y="2"/>
                  </a:cubicBezTo>
                  <a:cubicBezTo>
                    <a:pt x="54" y="3"/>
                    <a:pt x="54" y="3"/>
                    <a:pt x="54" y="3"/>
                  </a:cubicBezTo>
                  <a:cubicBezTo>
                    <a:pt x="0" y="34"/>
                    <a:pt x="0" y="34"/>
                    <a:pt x="0" y="34"/>
                  </a:cubicBezTo>
                  <a:cubicBezTo>
                    <a:pt x="0" y="42"/>
                    <a:pt x="0" y="42"/>
                    <a:pt x="0" y="42"/>
                  </a:cubicBezTo>
                  <a:cubicBezTo>
                    <a:pt x="54" y="11"/>
                    <a:pt x="54" y="11"/>
                    <a:pt x="54" y="11"/>
                  </a:cubicBezTo>
                  <a:cubicBezTo>
                    <a:pt x="54" y="11"/>
                    <a:pt x="54" y="11"/>
                    <a:pt x="54" y="11"/>
                  </a:cubicBezTo>
                  <a:cubicBezTo>
                    <a:pt x="54" y="11"/>
                    <a:pt x="54" y="11"/>
                    <a:pt x="54" y="11"/>
                  </a:cubicBezTo>
                  <a:cubicBezTo>
                    <a:pt x="54" y="11"/>
                    <a:pt x="54" y="11"/>
                    <a:pt x="55" y="11"/>
                  </a:cubicBezTo>
                  <a:cubicBezTo>
                    <a:pt x="55" y="11"/>
                    <a:pt x="55" y="11"/>
                    <a:pt x="55" y="11"/>
                  </a:cubicBez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9"/>
                  </a:cubicBezTo>
                  <a:cubicBezTo>
                    <a:pt x="55" y="9"/>
                    <a:pt x="55" y="9"/>
                    <a:pt x="55" y="9"/>
                  </a:cubicBezTo>
                  <a:cubicBezTo>
                    <a:pt x="55" y="9"/>
                    <a:pt x="56" y="9"/>
                    <a:pt x="56" y="9"/>
                  </a:cubicBezTo>
                  <a:cubicBezTo>
                    <a:pt x="56" y="9"/>
                    <a:pt x="56" y="9"/>
                    <a:pt x="56" y="9"/>
                  </a:cubicBezTo>
                  <a:cubicBezTo>
                    <a:pt x="56" y="9"/>
                    <a:pt x="56" y="9"/>
                    <a:pt x="56" y="9"/>
                  </a:cubicBezTo>
                  <a:cubicBezTo>
                    <a:pt x="56" y="9"/>
                    <a:pt x="56" y="9"/>
                    <a:pt x="56" y="9"/>
                  </a:cubicBezTo>
                  <a:cubicBezTo>
                    <a:pt x="56" y="9"/>
                    <a:pt x="56" y="9"/>
                    <a:pt x="56" y="9"/>
                  </a:cubicBezTo>
                  <a:lnTo>
                    <a:pt x="56" y="0"/>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ïṡḻîde">
              <a:extLst>
                <a:ext uri="{FF2B5EF4-FFF2-40B4-BE49-F238E27FC236}">
                  <a16:creationId xmlns:a16="http://schemas.microsoft.com/office/drawing/2014/main" id="{90ED90F9-2BCC-48D9-A7F1-7A148234F9BC}"/>
                </a:ext>
              </a:extLst>
            </p:cNvPr>
            <p:cNvSpPr/>
            <p:nvPr/>
          </p:nvSpPr>
          <p:spPr bwMode="auto">
            <a:xfrm>
              <a:off x="6118225" y="3309938"/>
              <a:ext cx="242888" cy="161925"/>
            </a:xfrm>
            <a:custGeom>
              <a:avLst/>
              <a:gdLst>
                <a:gd name="T0" fmla="*/ 72 w 74"/>
                <a:gd name="T1" fmla="*/ 40 h 49"/>
                <a:gd name="T2" fmla="*/ 72 w 74"/>
                <a:gd name="T3" fmla="*/ 40 h 49"/>
                <a:gd name="T4" fmla="*/ 69 w 74"/>
                <a:gd name="T5" fmla="*/ 40 h 49"/>
                <a:gd name="T6" fmla="*/ 69 w 74"/>
                <a:gd name="T7" fmla="*/ 40 h 49"/>
                <a:gd name="T8" fmla="*/ 67 w 74"/>
                <a:gd name="T9" fmla="*/ 40 h 49"/>
                <a:gd name="T10" fmla="*/ 67 w 74"/>
                <a:gd name="T11" fmla="*/ 40 h 49"/>
                <a:gd name="T12" fmla="*/ 65 w 74"/>
                <a:gd name="T13" fmla="*/ 39 h 49"/>
                <a:gd name="T14" fmla="*/ 2 w 74"/>
                <a:gd name="T15" fmla="*/ 3 h 49"/>
                <a:gd name="T16" fmla="*/ 0 w 74"/>
                <a:gd name="T17" fmla="*/ 0 h 49"/>
                <a:gd name="T18" fmla="*/ 0 w 74"/>
                <a:gd name="T19" fmla="*/ 9 h 49"/>
                <a:gd name="T20" fmla="*/ 2 w 74"/>
                <a:gd name="T21" fmla="*/ 12 h 49"/>
                <a:gd name="T22" fmla="*/ 65 w 74"/>
                <a:gd name="T23" fmla="*/ 47 h 49"/>
                <a:gd name="T24" fmla="*/ 66 w 74"/>
                <a:gd name="T25" fmla="*/ 48 h 49"/>
                <a:gd name="T26" fmla="*/ 66 w 74"/>
                <a:gd name="T27" fmla="*/ 48 h 49"/>
                <a:gd name="T28" fmla="*/ 67 w 74"/>
                <a:gd name="T29" fmla="*/ 48 h 49"/>
                <a:gd name="T30" fmla="*/ 67 w 74"/>
                <a:gd name="T31" fmla="*/ 48 h 49"/>
                <a:gd name="T32" fmla="*/ 67 w 74"/>
                <a:gd name="T33" fmla="*/ 48 h 49"/>
                <a:gd name="T34" fmla="*/ 68 w 74"/>
                <a:gd name="T35" fmla="*/ 48 h 49"/>
                <a:gd name="T36" fmla="*/ 68 w 74"/>
                <a:gd name="T37" fmla="*/ 49 h 49"/>
                <a:gd name="T38" fmla="*/ 69 w 74"/>
                <a:gd name="T39" fmla="*/ 49 h 49"/>
                <a:gd name="T40" fmla="*/ 69 w 74"/>
                <a:gd name="T41" fmla="*/ 49 h 49"/>
                <a:gd name="T42" fmla="*/ 69 w 74"/>
                <a:gd name="T43" fmla="*/ 49 h 49"/>
                <a:gd name="T44" fmla="*/ 70 w 74"/>
                <a:gd name="T45" fmla="*/ 49 h 49"/>
                <a:gd name="T46" fmla="*/ 70 w 74"/>
                <a:gd name="T47" fmla="*/ 49 h 49"/>
                <a:gd name="T48" fmla="*/ 71 w 74"/>
                <a:gd name="T49" fmla="*/ 48 h 49"/>
                <a:gd name="T50" fmla="*/ 72 w 74"/>
                <a:gd name="T51" fmla="*/ 48 h 49"/>
                <a:gd name="T52" fmla="*/ 72 w 74"/>
                <a:gd name="T53" fmla="*/ 48 h 49"/>
                <a:gd name="T54" fmla="*/ 73 w 74"/>
                <a:gd name="T55" fmla="*/ 48 h 49"/>
                <a:gd name="T56" fmla="*/ 74 w 74"/>
                <a:gd name="T57" fmla="*/ 47 h 49"/>
                <a:gd name="T58" fmla="*/ 74 w 74"/>
                <a:gd name="T59" fmla="*/ 39 h 49"/>
                <a:gd name="T60" fmla="*/ 72 w 74"/>
                <a:gd name="T61"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 h="49">
                  <a:moveTo>
                    <a:pt x="72" y="40"/>
                  </a:moveTo>
                  <a:cubicBezTo>
                    <a:pt x="72" y="40"/>
                    <a:pt x="72" y="40"/>
                    <a:pt x="72" y="40"/>
                  </a:cubicBezTo>
                  <a:cubicBezTo>
                    <a:pt x="71" y="40"/>
                    <a:pt x="70" y="40"/>
                    <a:pt x="69" y="40"/>
                  </a:cubicBezTo>
                  <a:cubicBezTo>
                    <a:pt x="69" y="40"/>
                    <a:pt x="69" y="40"/>
                    <a:pt x="69" y="40"/>
                  </a:cubicBezTo>
                  <a:cubicBezTo>
                    <a:pt x="68" y="40"/>
                    <a:pt x="68" y="40"/>
                    <a:pt x="67" y="40"/>
                  </a:cubicBezTo>
                  <a:cubicBezTo>
                    <a:pt x="67" y="40"/>
                    <a:pt x="67" y="40"/>
                    <a:pt x="67" y="40"/>
                  </a:cubicBezTo>
                  <a:cubicBezTo>
                    <a:pt x="66" y="40"/>
                    <a:pt x="65" y="39"/>
                    <a:pt x="65" y="39"/>
                  </a:cubicBezTo>
                  <a:cubicBezTo>
                    <a:pt x="2" y="3"/>
                    <a:pt x="2" y="3"/>
                    <a:pt x="2" y="3"/>
                  </a:cubicBezTo>
                  <a:cubicBezTo>
                    <a:pt x="1" y="2"/>
                    <a:pt x="0" y="1"/>
                    <a:pt x="0" y="0"/>
                  </a:cubicBezTo>
                  <a:cubicBezTo>
                    <a:pt x="0" y="9"/>
                    <a:pt x="0" y="9"/>
                    <a:pt x="0" y="9"/>
                  </a:cubicBezTo>
                  <a:cubicBezTo>
                    <a:pt x="0" y="10"/>
                    <a:pt x="1" y="11"/>
                    <a:pt x="2" y="12"/>
                  </a:cubicBezTo>
                  <a:cubicBezTo>
                    <a:pt x="65" y="47"/>
                    <a:pt x="65" y="47"/>
                    <a:pt x="65" y="47"/>
                  </a:cubicBezTo>
                  <a:cubicBezTo>
                    <a:pt x="65" y="48"/>
                    <a:pt x="65" y="48"/>
                    <a:pt x="66" y="48"/>
                  </a:cubicBezTo>
                  <a:cubicBezTo>
                    <a:pt x="66" y="48"/>
                    <a:pt x="66" y="48"/>
                    <a:pt x="66" y="48"/>
                  </a:cubicBezTo>
                  <a:cubicBezTo>
                    <a:pt x="66" y="48"/>
                    <a:pt x="67" y="48"/>
                    <a:pt x="67" y="48"/>
                  </a:cubicBezTo>
                  <a:cubicBezTo>
                    <a:pt x="67" y="48"/>
                    <a:pt x="67" y="48"/>
                    <a:pt x="67" y="48"/>
                  </a:cubicBezTo>
                  <a:cubicBezTo>
                    <a:pt x="67" y="48"/>
                    <a:pt x="67" y="48"/>
                    <a:pt x="67" y="48"/>
                  </a:cubicBezTo>
                  <a:cubicBezTo>
                    <a:pt x="67" y="48"/>
                    <a:pt x="67" y="48"/>
                    <a:pt x="68" y="48"/>
                  </a:cubicBezTo>
                  <a:cubicBezTo>
                    <a:pt x="68" y="48"/>
                    <a:pt x="68" y="49"/>
                    <a:pt x="68" y="49"/>
                  </a:cubicBezTo>
                  <a:cubicBezTo>
                    <a:pt x="69" y="49"/>
                    <a:pt x="69" y="49"/>
                    <a:pt x="69" y="49"/>
                  </a:cubicBezTo>
                  <a:cubicBezTo>
                    <a:pt x="69" y="49"/>
                    <a:pt x="69" y="49"/>
                    <a:pt x="69" y="49"/>
                  </a:cubicBezTo>
                  <a:cubicBezTo>
                    <a:pt x="69" y="49"/>
                    <a:pt x="69" y="49"/>
                    <a:pt x="69" y="49"/>
                  </a:cubicBezTo>
                  <a:cubicBezTo>
                    <a:pt x="70" y="49"/>
                    <a:pt x="70" y="49"/>
                    <a:pt x="70" y="49"/>
                  </a:cubicBezTo>
                  <a:cubicBezTo>
                    <a:pt x="70" y="49"/>
                    <a:pt x="70" y="49"/>
                    <a:pt x="70" y="49"/>
                  </a:cubicBezTo>
                  <a:cubicBezTo>
                    <a:pt x="71" y="48"/>
                    <a:pt x="71" y="48"/>
                    <a:pt x="71" y="48"/>
                  </a:cubicBezTo>
                  <a:cubicBezTo>
                    <a:pt x="71" y="48"/>
                    <a:pt x="72" y="48"/>
                    <a:pt x="72" y="48"/>
                  </a:cubicBezTo>
                  <a:cubicBezTo>
                    <a:pt x="72" y="48"/>
                    <a:pt x="72" y="48"/>
                    <a:pt x="72" y="48"/>
                  </a:cubicBezTo>
                  <a:cubicBezTo>
                    <a:pt x="72" y="48"/>
                    <a:pt x="72" y="48"/>
                    <a:pt x="73" y="48"/>
                  </a:cubicBezTo>
                  <a:cubicBezTo>
                    <a:pt x="73" y="48"/>
                    <a:pt x="74" y="48"/>
                    <a:pt x="74" y="47"/>
                  </a:cubicBezTo>
                  <a:cubicBezTo>
                    <a:pt x="74" y="39"/>
                    <a:pt x="74" y="39"/>
                    <a:pt x="74" y="39"/>
                  </a:cubicBezTo>
                  <a:cubicBezTo>
                    <a:pt x="74" y="39"/>
                    <a:pt x="73" y="39"/>
                    <a:pt x="72" y="40"/>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îṩ1idê">
              <a:extLst>
                <a:ext uri="{FF2B5EF4-FFF2-40B4-BE49-F238E27FC236}">
                  <a16:creationId xmlns:a16="http://schemas.microsoft.com/office/drawing/2014/main" id="{46E5BCF4-3633-48EF-AD74-5293CA6DC646}"/>
                </a:ext>
              </a:extLst>
            </p:cNvPr>
            <p:cNvSpPr/>
            <p:nvPr/>
          </p:nvSpPr>
          <p:spPr bwMode="auto">
            <a:xfrm>
              <a:off x="6118225" y="3195638"/>
              <a:ext cx="428625" cy="246063"/>
            </a:xfrm>
            <a:custGeom>
              <a:avLst/>
              <a:gdLst>
                <a:gd name="T0" fmla="*/ 128 w 130"/>
                <a:gd name="T1" fmla="*/ 37 h 75"/>
                <a:gd name="T2" fmla="*/ 128 w 130"/>
                <a:gd name="T3" fmla="*/ 43 h 75"/>
                <a:gd name="T4" fmla="*/ 74 w 130"/>
                <a:gd name="T5" fmla="*/ 74 h 75"/>
                <a:gd name="T6" fmla="*/ 65 w 130"/>
                <a:gd name="T7" fmla="*/ 74 h 75"/>
                <a:gd name="T8" fmla="*/ 2 w 130"/>
                <a:gd name="T9" fmla="*/ 38 h 75"/>
                <a:gd name="T10" fmla="*/ 2 w 130"/>
                <a:gd name="T11" fmla="*/ 32 h 75"/>
                <a:gd name="T12" fmla="*/ 56 w 130"/>
                <a:gd name="T13" fmla="*/ 1 h 75"/>
                <a:gd name="T14" fmla="*/ 66 w 130"/>
                <a:gd name="T15" fmla="*/ 1 h 75"/>
                <a:gd name="T16" fmla="*/ 128 w 130"/>
                <a:gd name="T1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75">
                  <a:moveTo>
                    <a:pt x="128" y="37"/>
                  </a:moveTo>
                  <a:cubicBezTo>
                    <a:pt x="130" y="39"/>
                    <a:pt x="130" y="41"/>
                    <a:pt x="128" y="43"/>
                  </a:cubicBezTo>
                  <a:cubicBezTo>
                    <a:pt x="74" y="74"/>
                    <a:pt x="74" y="74"/>
                    <a:pt x="74" y="74"/>
                  </a:cubicBezTo>
                  <a:cubicBezTo>
                    <a:pt x="72" y="75"/>
                    <a:pt x="67" y="75"/>
                    <a:pt x="65" y="74"/>
                  </a:cubicBezTo>
                  <a:cubicBezTo>
                    <a:pt x="2" y="38"/>
                    <a:pt x="2" y="38"/>
                    <a:pt x="2" y="38"/>
                  </a:cubicBezTo>
                  <a:cubicBezTo>
                    <a:pt x="0" y="36"/>
                    <a:pt x="0" y="34"/>
                    <a:pt x="2" y="32"/>
                  </a:cubicBezTo>
                  <a:cubicBezTo>
                    <a:pt x="56" y="1"/>
                    <a:pt x="56" y="1"/>
                    <a:pt x="56" y="1"/>
                  </a:cubicBezTo>
                  <a:cubicBezTo>
                    <a:pt x="59" y="0"/>
                    <a:pt x="63" y="0"/>
                    <a:pt x="66" y="1"/>
                  </a:cubicBezTo>
                  <a:lnTo>
                    <a:pt x="128" y="37"/>
                  </a:ln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îṩḻïde">
              <a:extLst>
                <a:ext uri="{FF2B5EF4-FFF2-40B4-BE49-F238E27FC236}">
                  <a16:creationId xmlns:a16="http://schemas.microsoft.com/office/drawing/2014/main" id="{FBC83750-7496-44E7-BA5B-F1A50097ED58}"/>
                </a:ext>
              </a:extLst>
            </p:cNvPr>
            <p:cNvSpPr/>
            <p:nvPr/>
          </p:nvSpPr>
          <p:spPr bwMode="auto">
            <a:xfrm>
              <a:off x="6296025" y="2822576"/>
              <a:ext cx="42863" cy="523875"/>
            </a:xfrm>
            <a:custGeom>
              <a:avLst/>
              <a:gdLst>
                <a:gd name="T0" fmla="*/ 23 w 27"/>
                <a:gd name="T1" fmla="*/ 12 h 330"/>
                <a:gd name="T2" fmla="*/ 27 w 27"/>
                <a:gd name="T3" fmla="*/ 100 h 330"/>
                <a:gd name="T4" fmla="*/ 23 w 27"/>
                <a:gd name="T5" fmla="*/ 330 h 330"/>
                <a:gd name="T6" fmla="*/ 0 w 27"/>
                <a:gd name="T7" fmla="*/ 318 h 330"/>
                <a:gd name="T8" fmla="*/ 0 w 27"/>
                <a:gd name="T9" fmla="*/ 0 h 330"/>
                <a:gd name="T10" fmla="*/ 23 w 27"/>
                <a:gd name="T11" fmla="*/ 12 h 330"/>
              </a:gdLst>
              <a:ahLst/>
              <a:cxnLst>
                <a:cxn ang="0">
                  <a:pos x="T0" y="T1"/>
                </a:cxn>
                <a:cxn ang="0">
                  <a:pos x="T2" y="T3"/>
                </a:cxn>
                <a:cxn ang="0">
                  <a:pos x="T4" y="T5"/>
                </a:cxn>
                <a:cxn ang="0">
                  <a:pos x="T6" y="T7"/>
                </a:cxn>
                <a:cxn ang="0">
                  <a:pos x="T8" y="T9"/>
                </a:cxn>
                <a:cxn ang="0">
                  <a:pos x="T10" y="T11"/>
                </a:cxn>
              </a:cxnLst>
              <a:rect l="0" t="0" r="r" b="b"/>
              <a:pathLst>
                <a:path w="27" h="330">
                  <a:moveTo>
                    <a:pt x="23" y="12"/>
                  </a:moveTo>
                  <a:lnTo>
                    <a:pt x="27" y="100"/>
                  </a:lnTo>
                  <a:lnTo>
                    <a:pt x="23" y="330"/>
                  </a:lnTo>
                  <a:lnTo>
                    <a:pt x="0" y="318"/>
                  </a:lnTo>
                  <a:lnTo>
                    <a:pt x="0" y="0"/>
                  </a:lnTo>
                  <a:lnTo>
                    <a:pt x="2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îŝlîďê">
              <a:extLst>
                <a:ext uri="{FF2B5EF4-FFF2-40B4-BE49-F238E27FC236}">
                  <a16:creationId xmlns:a16="http://schemas.microsoft.com/office/drawing/2014/main" id="{049A2F99-0006-4506-A8B3-F03B3AD8CE50}"/>
                </a:ext>
              </a:extLst>
            </p:cNvPr>
            <p:cNvSpPr/>
            <p:nvPr/>
          </p:nvSpPr>
          <p:spPr bwMode="auto">
            <a:xfrm>
              <a:off x="6332538" y="2822576"/>
              <a:ext cx="34925" cy="523875"/>
            </a:xfrm>
            <a:custGeom>
              <a:avLst/>
              <a:gdLst>
                <a:gd name="T0" fmla="*/ 0 w 22"/>
                <a:gd name="T1" fmla="*/ 12 h 330"/>
                <a:gd name="T2" fmla="*/ 22 w 22"/>
                <a:gd name="T3" fmla="*/ 0 h 330"/>
                <a:gd name="T4" fmla="*/ 22 w 22"/>
                <a:gd name="T5" fmla="*/ 318 h 330"/>
                <a:gd name="T6" fmla="*/ 0 w 22"/>
                <a:gd name="T7" fmla="*/ 330 h 330"/>
                <a:gd name="T8" fmla="*/ 0 w 22"/>
                <a:gd name="T9" fmla="*/ 12 h 330"/>
              </a:gdLst>
              <a:ahLst/>
              <a:cxnLst>
                <a:cxn ang="0">
                  <a:pos x="T0" y="T1"/>
                </a:cxn>
                <a:cxn ang="0">
                  <a:pos x="T2" y="T3"/>
                </a:cxn>
                <a:cxn ang="0">
                  <a:pos x="T4" y="T5"/>
                </a:cxn>
                <a:cxn ang="0">
                  <a:pos x="T6" y="T7"/>
                </a:cxn>
                <a:cxn ang="0">
                  <a:pos x="T8" y="T9"/>
                </a:cxn>
              </a:cxnLst>
              <a:rect l="0" t="0" r="r" b="b"/>
              <a:pathLst>
                <a:path w="22" h="330">
                  <a:moveTo>
                    <a:pt x="0" y="12"/>
                  </a:moveTo>
                  <a:lnTo>
                    <a:pt x="22" y="0"/>
                  </a:lnTo>
                  <a:lnTo>
                    <a:pt x="22" y="318"/>
                  </a:lnTo>
                  <a:lnTo>
                    <a:pt x="0" y="330"/>
                  </a:lnTo>
                  <a:lnTo>
                    <a:pt x="0"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ṣlïḓè">
              <a:extLst>
                <a:ext uri="{FF2B5EF4-FFF2-40B4-BE49-F238E27FC236}">
                  <a16:creationId xmlns:a16="http://schemas.microsoft.com/office/drawing/2014/main" id="{6163A0E1-23BD-47C3-A7B8-660E59C5B52A}"/>
                </a:ext>
              </a:extLst>
            </p:cNvPr>
            <p:cNvSpPr/>
            <p:nvPr/>
          </p:nvSpPr>
          <p:spPr bwMode="auto">
            <a:xfrm>
              <a:off x="6153150" y="2970213"/>
              <a:ext cx="30163" cy="39688"/>
            </a:xfrm>
            <a:custGeom>
              <a:avLst/>
              <a:gdLst>
                <a:gd name="T0" fmla="*/ 19 w 19"/>
                <a:gd name="T1" fmla="*/ 25 h 25"/>
                <a:gd name="T2" fmla="*/ 0 w 19"/>
                <a:gd name="T3" fmla="*/ 15 h 25"/>
                <a:gd name="T4" fmla="*/ 0 w 19"/>
                <a:gd name="T5" fmla="*/ 0 h 25"/>
                <a:gd name="T6" fmla="*/ 19 w 19"/>
                <a:gd name="T7" fmla="*/ 11 h 25"/>
                <a:gd name="T8" fmla="*/ 19 w 19"/>
                <a:gd name="T9" fmla="*/ 25 h 25"/>
              </a:gdLst>
              <a:ahLst/>
              <a:cxnLst>
                <a:cxn ang="0">
                  <a:pos x="T0" y="T1"/>
                </a:cxn>
                <a:cxn ang="0">
                  <a:pos x="T2" y="T3"/>
                </a:cxn>
                <a:cxn ang="0">
                  <a:pos x="T4" y="T5"/>
                </a:cxn>
                <a:cxn ang="0">
                  <a:pos x="T6" y="T7"/>
                </a:cxn>
                <a:cxn ang="0">
                  <a:pos x="T8" y="T9"/>
                </a:cxn>
              </a:cxnLst>
              <a:rect l="0" t="0" r="r" b="b"/>
              <a:pathLst>
                <a:path w="19" h="25">
                  <a:moveTo>
                    <a:pt x="19" y="25"/>
                  </a:moveTo>
                  <a:lnTo>
                    <a:pt x="0" y="15"/>
                  </a:lnTo>
                  <a:lnTo>
                    <a:pt x="0" y="0"/>
                  </a:lnTo>
                  <a:lnTo>
                    <a:pt x="19" y="11"/>
                  </a:lnTo>
                  <a:lnTo>
                    <a:pt x="19" y="25"/>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iṥlidê">
              <a:extLst>
                <a:ext uri="{FF2B5EF4-FFF2-40B4-BE49-F238E27FC236}">
                  <a16:creationId xmlns:a16="http://schemas.microsoft.com/office/drawing/2014/main" id="{B33602F5-9BF2-4977-99F8-2AA60B653888}"/>
                </a:ext>
              </a:extLst>
            </p:cNvPr>
            <p:cNvSpPr/>
            <p:nvPr/>
          </p:nvSpPr>
          <p:spPr bwMode="auto">
            <a:xfrm>
              <a:off x="6434138" y="2717801"/>
              <a:ext cx="82550" cy="107950"/>
            </a:xfrm>
            <a:custGeom>
              <a:avLst/>
              <a:gdLst>
                <a:gd name="T0" fmla="*/ 25 w 25"/>
                <a:gd name="T1" fmla="*/ 8 h 33"/>
                <a:gd name="T2" fmla="*/ 25 w 25"/>
                <a:gd name="T3" fmla="*/ 5 h 33"/>
                <a:gd name="T4" fmla="*/ 16 w 25"/>
                <a:gd name="T5" fmla="*/ 0 h 33"/>
                <a:gd name="T6" fmla="*/ 16 w 25"/>
                <a:gd name="T7" fmla="*/ 3 h 33"/>
                <a:gd name="T8" fmla="*/ 16 w 25"/>
                <a:gd name="T9" fmla="*/ 4 h 33"/>
                <a:gd name="T10" fmla="*/ 15 w 25"/>
                <a:gd name="T11" fmla="*/ 7 h 33"/>
                <a:gd name="T12" fmla="*/ 15 w 25"/>
                <a:gd name="T13" fmla="*/ 8 h 33"/>
                <a:gd name="T14" fmla="*/ 13 w 25"/>
                <a:gd name="T15" fmla="*/ 12 h 33"/>
                <a:gd name="T16" fmla="*/ 13 w 25"/>
                <a:gd name="T17" fmla="*/ 12 h 33"/>
                <a:gd name="T18" fmla="*/ 11 w 25"/>
                <a:gd name="T19" fmla="*/ 15 h 33"/>
                <a:gd name="T20" fmla="*/ 11 w 25"/>
                <a:gd name="T21" fmla="*/ 16 h 33"/>
                <a:gd name="T22" fmla="*/ 9 w 25"/>
                <a:gd name="T23" fmla="*/ 19 h 33"/>
                <a:gd name="T24" fmla="*/ 9 w 25"/>
                <a:gd name="T25" fmla="*/ 19 h 33"/>
                <a:gd name="T26" fmla="*/ 6 w 25"/>
                <a:gd name="T27" fmla="*/ 22 h 33"/>
                <a:gd name="T28" fmla="*/ 6 w 25"/>
                <a:gd name="T29" fmla="*/ 23 h 33"/>
                <a:gd name="T30" fmla="*/ 4 w 25"/>
                <a:gd name="T31" fmla="*/ 25 h 33"/>
                <a:gd name="T32" fmla="*/ 3 w 25"/>
                <a:gd name="T33" fmla="*/ 26 h 33"/>
                <a:gd name="T34" fmla="*/ 0 w 25"/>
                <a:gd name="T35" fmla="*/ 28 h 33"/>
                <a:gd name="T36" fmla="*/ 9 w 25"/>
                <a:gd name="T37" fmla="*/ 33 h 33"/>
                <a:gd name="T38" fmla="*/ 12 w 25"/>
                <a:gd name="T39" fmla="*/ 31 h 33"/>
                <a:gd name="T40" fmla="*/ 13 w 25"/>
                <a:gd name="T41" fmla="*/ 30 h 33"/>
                <a:gd name="T42" fmla="*/ 14 w 25"/>
                <a:gd name="T43" fmla="*/ 29 h 33"/>
                <a:gd name="T44" fmla="*/ 15 w 25"/>
                <a:gd name="T45" fmla="*/ 28 h 33"/>
                <a:gd name="T46" fmla="*/ 15 w 25"/>
                <a:gd name="T47" fmla="*/ 27 h 33"/>
                <a:gd name="T48" fmla="*/ 16 w 25"/>
                <a:gd name="T49" fmla="*/ 27 h 33"/>
                <a:gd name="T50" fmla="*/ 17 w 25"/>
                <a:gd name="T51" fmla="*/ 25 h 33"/>
                <a:gd name="T52" fmla="*/ 18 w 25"/>
                <a:gd name="T53" fmla="*/ 24 h 33"/>
                <a:gd name="T54" fmla="*/ 18 w 25"/>
                <a:gd name="T55" fmla="*/ 24 h 33"/>
                <a:gd name="T56" fmla="*/ 18 w 25"/>
                <a:gd name="T57" fmla="*/ 24 h 33"/>
                <a:gd name="T58" fmla="*/ 19 w 25"/>
                <a:gd name="T59" fmla="*/ 22 h 33"/>
                <a:gd name="T60" fmla="*/ 20 w 25"/>
                <a:gd name="T61" fmla="*/ 21 h 33"/>
                <a:gd name="T62" fmla="*/ 20 w 25"/>
                <a:gd name="T63" fmla="*/ 21 h 33"/>
                <a:gd name="T64" fmla="*/ 20 w 25"/>
                <a:gd name="T65" fmla="*/ 21 h 33"/>
                <a:gd name="T66" fmla="*/ 21 w 25"/>
                <a:gd name="T67" fmla="*/ 19 h 33"/>
                <a:gd name="T68" fmla="*/ 22 w 25"/>
                <a:gd name="T69" fmla="*/ 18 h 33"/>
                <a:gd name="T70" fmla="*/ 22 w 25"/>
                <a:gd name="T71" fmla="*/ 17 h 33"/>
                <a:gd name="T72" fmla="*/ 22 w 25"/>
                <a:gd name="T73" fmla="*/ 17 h 33"/>
                <a:gd name="T74" fmla="*/ 22 w 25"/>
                <a:gd name="T75" fmla="*/ 17 h 33"/>
                <a:gd name="T76" fmla="*/ 23 w 25"/>
                <a:gd name="T77" fmla="*/ 15 h 33"/>
                <a:gd name="T78" fmla="*/ 23 w 25"/>
                <a:gd name="T79" fmla="*/ 14 h 33"/>
                <a:gd name="T80" fmla="*/ 24 w 25"/>
                <a:gd name="T81" fmla="*/ 13 h 33"/>
                <a:gd name="T82" fmla="*/ 24 w 25"/>
                <a:gd name="T83" fmla="*/ 13 h 33"/>
                <a:gd name="T84" fmla="*/ 24 w 25"/>
                <a:gd name="T85" fmla="*/ 12 h 33"/>
                <a:gd name="T86" fmla="*/ 24 w 25"/>
                <a:gd name="T87" fmla="*/ 10 h 33"/>
                <a:gd name="T88" fmla="*/ 25 w 25"/>
                <a:gd name="T89" fmla="*/ 9 h 33"/>
                <a:gd name="T90" fmla="*/ 25 w 25"/>
                <a:gd name="T91" fmla="*/ 8 h 33"/>
                <a:gd name="T92" fmla="*/ 25 w 25"/>
                <a:gd name="T9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 h="33">
                  <a:moveTo>
                    <a:pt x="25" y="8"/>
                  </a:moveTo>
                  <a:cubicBezTo>
                    <a:pt x="25" y="7"/>
                    <a:pt x="25" y="6"/>
                    <a:pt x="25" y="5"/>
                  </a:cubicBezTo>
                  <a:cubicBezTo>
                    <a:pt x="16" y="0"/>
                    <a:pt x="16" y="0"/>
                    <a:pt x="16" y="0"/>
                  </a:cubicBezTo>
                  <a:cubicBezTo>
                    <a:pt x="16" y="1"/>
                    <a:pt x="16" y="2"/>
                    <a:pt x="16" y="3"/>
                  </a:cubicBezTo>
                  <a:cubicBezTo>
                    <a:pt x="16" y="3"/>
                    <a:pt x="16" y="4"/>
                    <a:pt x="16" y="4"/>
                  </a:cubicBezTo>
                  <a:cubicBezTo>
                    <a:pt x="16" y="5"/>
                    <a:pt x="15" y="6"/>
                    <a:pt x="15" y="7"/>
                  </a:cubicBezTo>
                  <a:cubicBezTo>
                    <a:pt x="15" y="7"/>
                    <a:pt x="15" y="8"/>
                    <a:pt x="15" y="8"/>
                  </a:cubicBezTo>
                  <a:cubicBezTo>
                    <a:pt x="14" y="9"/>
                    <a:pt x="14" y="10"/>
                    <a:pt x="13" y="12"/>
                  </a:cubicBezTo>
                  <a:cubicBezTo>
                    <a:pt x="13" y="12"/>
                    <a:pt x="13" y="12"/>
                    <a:pt x="13" y="12"/>
                  </a:cubicBezTo>
                  <a:cubicBezTo>
                    <a:pt x="13" y="13"/>
                    <a:pt x="12" y="14"/>
                    <a:pt x="11" y="15"/>
                  </a:cubicBezTo>
                  <a:cubicBezTo>
                    <a:pt x="11" y="16"/>
                    <a:pt x="11" y="16"/>
                    <a:pt x="11" y="16"/>
                  </a:cubicBezTo>
                  <a:cubicBezTo>
                    <a:pt x="11" y="17"/>
                    <a:pt x="10" y="18"/>
                    <a:pt x="9" y="19"/>
                  </a:cubicBezTo>
                  <a:cubicBezTo>
                    <a:pt x="9" y="19"/>
                    <a:pt x="9" y="19"/>
                    <a:pt x="9" y="19"/>
                  </a:cubicBezTo>
                  <a:cubicBezTo>
                    <a:pt x="8" y="20"/>
                    <a:pt x="7" y="21"/>
                    <a:pt x="6" y="22"/>
                  </a:cubicBezTo>
                  <a:cubicBezTo>
                    <a:pt x="6" y="22"/>
                    <a:pt x="6" y="23"/>
                    <a:pt x="6" y="23"/>
                  </a:cubicBezTo>
                  <a:cubicBezTo>
                    <a:pt x="5" y="24"/>
                    <a:pt x="5" y="24"/>
                    <a:pt x="4" y="25"/>
                  </a:cubicBezTo>
                  <a:cubicBezTo>
                    <a:pt x="4" y="25"/>
                    <a:pt x="3" y="25"/>
                    <a:pt x="3" y="26"/>
                  </a:cubicBezTo>
                  <a:cubicBezTo>
                    <a:pt x="2" y="26"/>
                    <a:pt x="1" y="27"/>
                    <a:pt x="0" y="28"/>
                  </a:cubicBezTo>
                  <a:cubicBezTo>
                    <a:pt x="9" y="33"/>
                    <a:pt x="9" y="33"/>
                    <a:pt x="9" y="33"/>
                  </a:cubicBezTo>
                  <a:cubicBezTo>
                    <a:pt x="10" y="32"/>
                    <a:pt x="11" y="31"/>
                    <a:pt x="12" y="31"/>
                  </a:cubicBezTo>
                  <a:cubicBezTo>
                    <a:pt x="12" y="30"/>
                    <a:pt x="12" y="30"/>
                    <a:pt x="13" y="30"/>
                  </a:cubicBezTo>
                  <a:cubicBezTo>
                    <a:pt x="13" y="29"/>
                    <a:pt x="14" y="29"/>
                    <a:pt x="14" y="29"/>
                  </a:cubicBezTo>
                  <a:cubicBezTo>
                    <a:pt x="14" y="28"/>
                    <a:pt x="14" y="28"/>
                    <a:pt x="15" y="28"/>
                  </a:cubicBezTo>
                  <a:cubicBezTo>
                    <a:pt x="15" y="28"/>
                    <a:pt x="15" y="28"/>
                    <a:pt x="15" y="27"/>
                  </a:cubicBezTo>
                  <a:cubicBezTo>
                    <a:pt x="15" y="27"/>
                    <a:pt x="16" y="27"/>
                    <a:pt x="16" y="27"/>
                  </a:cubicBezTo>
                  <a:cubicBezTo>
                    <a:pt x="16" y="26"/>
                    <a:pt x="17" y="26"/>
                    <a:pt x="17" y="25"/>
                  </a:cubicBezTo>
                  <a:cubicBezTo>
                    <a:pt x="17" y="25"/>
                    <a:pt x="17" y="25"/>
                    <a:pt x="18" y="24"/>
                  </a:cubicBezTo>
                  <a:cubicBezTo>
                    <a:pt x="18" y="24"/>
                    <a:pt x="18" y="24"/>
                    <a:pt x="18" y="24"/>
                  </a:cubicBezTo>
                  <a:cubicBezTo>
                    <a:pt x="18" y="24"/>
                    <a:pt x="18" y="24"/>
                    <a:pt x="18" y="24"/>
                  </a:cubicBezTo>
                  <a:cubicBezTo>
                    <a:pt x="19" y="23"/>
                    <a:pt x="19" y="23"/>
                    <a:pt x="19" y="22"/>
                  </a:cubicBezTo>
                  <a:cubicBezTo>
                    <a:pt x="20" y="22"/>
                    <a:pt x="20" y="21"/>
                    <a:pt x="20" y="21"/>
                  </a:cubicBezTo>
                  <a:cubicBezTo>
                    <a:pt x="20" y="21"/>
                    <a:pt x="20" y="21"/>
                    <a:pt x="20" y="21"/>
                  </a:cubicBezTo>
                  <a:cubicBezTo>
                    <a:pt x="20" y="21"/>
                    <a:pt x="20" y="21"/>
                    <a:pt x="20" y="21"/>
                  </a:cubicBezTo>
                  <a:cubicBezTo>
                    <a:pt x="20" y="20"/>
                    <a:pt x="21" y="20"/>
                    <a:pt x="21" y="19"/>
                  </a:cubicBezTo>
                  <a:cubicBezTo>
                    <a:pt x="21" y="19"/>
                    <a:pt x="21" y="19"/>
                    <a:pt x="22" y="18"/>
                  </a:cubicBezTo>
                  <a:cubicBezTo>
                    <a:pt x="22" y="18"/>
                    <a:pt x="22" y="17"/>
                    <a:pt x="22" y="17"/>
                  </a:cubicBezTo>
                  <a:cubicBezTo>
                    <a:pt x="22" y="17"/>
                    <a:pt x="22" y="17"/>
                    <a:pt x="22" y="17"/>
                  </a:cubicBezTo>
                  <a:cubicBezTo>
                    <a:pt x="22" y="17"/>
                    <a:pt x="22" y="17"/>
                    <a:pt x="22" y="17"/>
                  </a:cubicBezTo>
                  <a:cubicBezTo>
                    <a:pt x="22" y="16"/>
                    <a:pt x="23" y="16"/>
                    <a:pt x="23" y="15"/>
                  </a:cubicBezTo>
                  <a:cubicBezTo>
                    <a:pt x="23" y="15"/>
                    <a:pt x="23" y="14"/>
                    <a:pt x="23" y="14"/>
                  </a:cubicBezTo>
                  <a:cubicBezTo>
                    <a:pt x="23" y="13"/>
                    <a:pt x="23" y="13"/>
                    <a:pt x="24" y="13"/>
                  </a:cubicBezTo>
                  <a:cubicBezTo>
                    <a:pt x="24" y="13"/>
                    <a:pt x="24" y="13"/>
                    <a:pt x="24" y="13"/>
                  </a:cubicBezTo>
                  <a:cubicBezTo>
                    <a:pt x="24" y="12"/>
                    <a:pt x="24" y="12"/>
                    <a:pt x="24" y="12"/>
                  </a:cubicBezTo>
                  <a:cubicBezTo>
                    <a:pt x="24" y="11"/>
                    <a:pt x="24" y="11"/>
                    <a:pt x="24" y="10"/>
                  </a:cubicBezTo>
                  <a:cubicBezTo>
                    <a:pt x="24" y="10"/>
                    <a:pt x="24" y="9"/>
                    <a:pt x="25" y="9"/>
                  </a:cubicBezTo>
                  <a:cubicBezTo>
                    <a:pt x="25" y="9"/>
                    <a:pt x="25" y="9"/>
                    <a:pt x="25" y="8"/>
                  </a:cubicBezTo>
                  <a:cubicBezTo>
                    <a:pt x="25" y="8"/>
                    <a:pt x="25" y="8"/>
                    <a:pt x="25" y="8"/>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išḻiḍê">
              <a:extLst>
                <a:ext uri="{FF2B5EF4-FFF2-40B4-BE49-F238E27FC236}">
                  <a16:creationId xmlns:a16="http://schemas.microsoft.com/office/drawing/2014/main" id="{7006E454-9D01-4B5C-885F-C57AE5BE368D}"/>
                </a:ext>
              </a:extLst>
            </p:cNvPr>
            <p:cNvSpPr/>
            <p:nvPr/>
          </p:nvSpPr>
          <p:spPr bwMode="auto">
            <a:xfrm>
              <a:off x="6486525" y="2414588"/>
              <a:ext cx="30163" cy="319088"/>
            </a:xfrm>
            <a:custGeom>
              <a:avLst/>
              <a:gdLst>
                <a:gd name="T0" fmla="*/ 19 w 19"/>
                <a:gd name="T1" fmla="*/ 201 h 201"/>
                <a:gd name="T2" fmla="*/ 0 w 19"/>
                <a:gd name="T3" fmla="*/ 191 h 201"/>
                <a:gd name="T4" fmla="*/ 0 w 19"/>
                <a:gd name="T5" fmla="*/ 0 h 201"/>
                <a:gd name="T6" fmla="*/ 19 w 19"/>
                <a:gd name="T7" fmla="*/ 10 h 201"/>
                <a:gd name="T8" fmla="*/ 19 w 19"/>
                <a:gd name="T9" fmla="*/ 201 h 201"/>
              </a:gdLst>
              <a:ahLst/>
              <a:cxnLst>
                <a:cxn ang="0">
                  <a:pos x="T0" y="T1"/>
                </a:cxn>
                <a:cxn ang="0">
                  <a:pos x="T2" y="T3"/>
                </a:cxn>
                <a:cxn ang="0">
                  <a:pos x="T4" y="T5"/>
                </a:cxn>
                <a:cxn ang="0">
                  <a:pos x="T6" y="T7"/>
                </a:cxn>
                <a:cxn ang="0">
                  <a:pos x="T8" y="T9"/>
                </a:cxn>
              </a:cxnLst>
              <a:rect l="0" t="0" r="r" b="b"/>
              <a:pathLst>
                <a:path w="19" h="201">
                  <a:moveTo>
                    <a:pt x="19" y="201"/>
                  </a:moveTo>
                  <a:lnTo>
                    <a:pt x="0" y="191"/>
                  </a:lnTo>
                  <a:lnTo>
                    <a:pt x="0" y="0"/>
                  </a:lnTo>
                  <a:lnTo>
                    <a:pt x="19" y="10"/>
                  </a:lnTo>
                  <a:lnTo>
                    <a:pt x="19" y="201"/>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isľide">
              <a:extLst>
                <a:ext uri="{FF2B5EF4-FFF2-40B4-BE49-F238E27FC236}">
                  <a16:creationId xmlns:a16="http://schemas.microsoft.com/office/drawing/2014/main" id="{4C23A22C-B81A-4B61-9E0E-A9D6834CA4A8}"/>
                </a:ext>
              </a:extLst>
            </p:cNvPr>
            <p:cNvSpPr/>
            <p:nvPr/>
          </p:nvSpPr>
          <p:spPr bwMode="auto">
            <a:xfrm>
              <a:off x="6486525" y="2400301"/>
              <a:ext cx="49213" cy="30163"/>
            </a:xfrm>
            <a:custGeom>
              <a:avLst/>
              <a:gdLst>
                <a:gd name="T0" fmla="*/ 19 w 31"/>
                <a:gd name="T1" fmla="*/ 19 h 19"/>
                <a:gd name="T2" fmla="*/ 0 w 31"/>
                <a:gd name="T3" fmla="*/ 9 h 19"/>
                <a:gd name="T4" fmla="*/ 13 w 31"/>
                <a:gd name="T5" fmla="*/ 0 h 19"/>
                <a:gd name="T6" fmla="*/ 31 w 31"/>
                <a:gd name="T7" fmla="*/ 13 h 19"/>
                <a:gd name="T8" fmla="*/ 19 w 31"/>
                <a:gd name="T9" fmla="*/ 19 h 19"/>
              </a:gdLst>
              <a:ahLst/>
              <a:cxnLst>
                <a:cxn ang="0">
                  <a:pos x="T0" y="T1"/>
                </a:cxn>
                <a:cxn ang="0">
                  <a:pos x="T2" y="T3"/>
                </a:cxn>
                <a:cxn ang="0">
                  <a:pos x="T4" y="T5"/>
                </a:cxn>
                <a:cxn ang="0">
                  <a:pos x="T6" y="T7"/>
                </a:cxn>
                <a:cxn ang="0">
                  <a:pos x="T8" y="T9"/>
                </a:cxn>
              </a:cxnLst>
              <a:rect l="0" t="0" r="r" b="b"/>
              <a:pathLst>
                <a:path w="31" h="19">
                  <a:moveTo>
                    <a:pt x="19" y="19"/>
                  </a:moveTo>
                  <a:lnTo>
                    <a:pt x="0" y="9"/>
                  </a:lnTo>
                  <a:lnTo>
                    <a:pt x="13" y="0"/>
                  </a:lnTo>
                  <a:lnTo>
                    <a:pt x="31" y="13"/>
                  </a:lnTo>
                  <a:lnTo>
                    <a:pt x="19" y="19"/>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i$1iḋé">
              <a:extLst>
                <a:ext uri="{FF2B5EF4-FFF2-40B4-BE49-F238E27FC236}">
                  <a16:creationId xmlns:a16="http://schemas.microsoft.com/office/drawing/2014/main" id="{F9485569-3311-4359-8582-D2D1F9D6A536}"/>
                </a:ext>
              </a:extLst>
            </p:cNvPr>
            <p:cNvSpPr/>
            <p:nvPr/>
          </p:nvSpPr>
          <p:spPr bwMode="auto">
            <a:xfrm>
              <a:off x="6153150" y="2809876"/>
              <a:ext cx="311150" cy="177800"/>
            </a:xfrm>
            <a:custGeom>
              <a:avLst/>
              <a:gdLst>
                <a:gd name="T0" fmla="*/ 177 w 196"/>
                <a:gd name="T1" fmla="*/ 0 h 112"/>
                <a:gd name="T2" fmla="*/ 0 w 196"/>
                <a:gd name="T3" fmla="*/ 101 h 112"/>
                <a:gd name="T4" fmla="*/ 19 w 196"/>
                <a:gd name="T5" fmla="*/ 112 h 112"/>
                <a:gd name="T6" fmla="*/ 196 w 196"/>
                <a:gd name="T7" fmla="*/ 10 h 112"/>
                <a:gd name="T8" fmla="*/ 177 w 196"/>
                <a:gd name="T9" fmla="*/ 0 h 112"/>
              </a:gdLst>
              <a:ahLst/>
              <a:cxnLst>
                <a:cxn ang="0">
                  <a:pos x="T0" y="T1"/>
                </a:cxn>
                <a:cxn ang="0">
                  <a:pos x="T2" y="T3"/>
                </a:cxn>
                <a:cxn ang="0">
                  <a:pos x="T4" y="T5"/>
                </a:cxn>
                <a:cxn ang="0">
                  <a:pos x="T6" y="T7"/>
                </a:cxn>
                <a:cxn ang="0">
                  <a:pos x="T8" y="T9"/>
                </a:cxn>
              </a:cxnLst>
              <a:rect l="0" t="0" r="r" b="b"/>
              <a:pathLst>
                <a:path w="196" h="112">
                  <a:moveTo>
                    <a:pt x="177" y="0"/>
                  </a:moveTo>
                  <a:lnTo>
                    <a:pt x="0" y="101"/>
                  </a:lnTo>
                  <a:lnTo>
                    <a:pt x="19" y="112"/>
                  </a:lnTo>
                  <a:lnTo>
                    <a:pt x="196" y="10"/>
                  </a:lnTo>
                  <a:lnTo>
                    <a:pt x="17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ïṡľïdè">
              <a:extLst>
                <a:ext uri="{FF2B5EF4-FFF2-40B4-BE49-F238E27FC236}">
                  <a16:creationId xmlns:a16="http://schemas.microsoft.com/office/drawing/2014/main" id="{70AFB528-7E86-4E73-A109-6EC7E2EA7833}"/>
                </a:ext>
              </a:extLst>
            </p:cNvPr>
            <p:cNvSpPr/>
            <p:nvPr/>
          </p:nvSpPr>
          <p:spPr bwMode="auto">
            <a:xfrm>
              <a:off x="6183313" y="2420938"/>
              <a:ext cx="352425" cy="588963"/>
            </a:xfrm>
            <a:custGeom>
              <a:avLst/>
              <a:gdLst>
                <a:gd name="T0" fmla="*/ 107 w 107"/>
                <a:gd name="T1" fmla="*/ 0 h 179"/>
                <a:gd name="T2" fmla="*/ 101 w 107"/>
                <a:gd name="T3" fmla="*/ 3 h 179"/>
                <a:gd name="T4" fmla="*/ 101 w 107"/>
                <a:gd name="T5" fmla="*/ 95 h 179"/>
                <a:gd name="T6" fmla="*/ 85 w 107"/>
                <a:gd name="T7" fmla="*/ 123 h 179"/>
                <a:gd name="T8" fmla="*/ 0 w 107"/>
                <a:gd name="T9" fmla="*/ 172 h 179"/>
                <a:gd name="T10" fmla="*/ 0 w 107"/>
                <a:gd name="T11" fmla="*/ 179 h 179"/>
                <a:gd name="T12" fmla="*/ 85 w 107"/>
                <a:gd name="T13" fmla="*/ 130 h 179"/>
                <a:gd name="T14" fmla="*/ 107 w 107"/>
                <a:gd name="T15" fmla="*/ 91 h 179"/>
                <a:gd name="T16" fmla="*/ 107 w 107"/>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79">
                  <a:moveTo>
                    <a:pt x="107" y="0"/>
                  </a:moveTo>
                  <a:cubicBezTo>
                    <a:pt x="101" y="3"/>
                    <a:pt x="101" y="3"/>
                    <a:pt x="101" y="3"/>
                  </a:cubicBezTo>
                  <a:cubicBezTo>
                    <a:pt x="101" y="95"/>
                    <a:pt x="101" y="95"/>
                    <a:pt x="101" y="95"/>
                  </a:cubicBezTo>
                  <a:cubicBezTo>
                    <a:pt x="101" y="105"/>
                    <a:pt x="94" y="118"/>
                    <a:pt x="85" y="123"/>
                  </a:cubicBezTo>
                  <a:cubicBezTo>
                    <a:pt x="0" y="172"/>
                    <a:pt x="0" y="172"/>
                    <a:pt x="0" y="172"/>
                  </a:cubicBezTo>
                  <a:cubicBezTo>
                    <a:pt x="0" y="179"/>
                    <a:pt x="0" y="179"/>
                    <a:pt x="0" y="179"/>
                  </a:cubicBezTo>
                  <a:cubicBezTo>
                    <a:pt x="85" y="130"/>
                    <a:pt x="85" y="130"/>
                    <a:pt x="85" y="130"/>
                  </a:cubicBezTo>
                  <a:cubicBezTo>
                    <a:pt x="97" y="123"/>
                    <a:pt x="107" y="105"/>
                    <a:pt x="107" y="91"/>
                  </a:cubicBezTo>
                  <a:lnTo>
                    <a:pt x="107"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ṣļïdé">
              <a:extLst>
                <a:ext uri="{FF2B5EF4-FFF2-40B4-BE49-F238E27FC236}">
                  <a16:creationId xmlns:a16="http://schemas.microsoft.com/office/drawing/2014/main" id="{A85BE98D-D62B-47C0-854A-75AB03E28B7F}"/>
                </a:ext>
              </a:extLst>
            </p:cNvPr>
            <p:cNvSpPr/>
            <p:nvPr/>
          </p:nvSpPr>
          <p:spPr bwMode="auto">
            <a:xfrm>
              <a:off x="6354763" y="2865438"/>
              <a:ext cx="280988" cy="214313"/>
            </a:xfrm>
            <a:custGeom>
              <a:avLst/>
              <a:gdLst>
                <a:gd name="T0" fmla="*/ 85 w 85"/>
                <a:gd name="T1" fmla="*/ 0 h 65"/>
                <a:gd name="T2" fmla="*/ 85 w 85"/>
                <a:gd name="T3" fmla="*/ 1 h 65"/>
                <a:gd name="T4" fmla="*/ 85 w 85"/>
                <a:gd name="T5" fmla="*/ 1 h 65"/>
                <a:gd name="T6" fmla="*/ 85 w 85"/>
                <a:gd name="T7" fmla="*/ 2 h 65"/>
                <a:gd name="T8" fmla="*/ 85 w 85"/>
                <a:gd name="T9" fmla="*/ 2 h 65"/>
                <a:gd name="T10" fmla="*/ 84 w 85"/>
                <a:gd name="T11" fmla="*/ 3 h 65"/>
                <a:gd name="T12" fmla="*/ 83 w 85"/>
                <a:gd name="T13" fmla="*/ 4 h 65"/>
                <a:gd name="T14" fmla="*/ 82 w 85"/>
                <a:gd name="T15" fmla="*/ 4 h 65"/>
                <a:gd name="T16" fmla="*/ 0 w 85"/>
                <a:gd name="T17" fmla="*/ 52 h 65"/>
                <a:gd name="T18" fmla="*/ 0 w 85"/>
                <a:gd name="T19" fmla="*/ 65 h 65"/>
                <a:gd name="T20" fmla="*/ 82 w 85"/>
                <a:gd name="T21" fmla="*/ 17 h 65"/>
                <a:gd name="T22" fmla="*/ 82 w 85"/>
                <a:gd name="T23" fmla="*/ 17 h 65"/>
                <a:gd name="T24" fmla="*/ 83 w 85"/>
                <a:gd name="T25" fmla="*/ 17 h 65"/>
                <a:gd name="T26" fmla="*/ 84 w 85"/>
                <a:gd name="T27" fmla="*/ 16 h 65"/>
                <a:gd name="T28" fmla="*/ 84 w 85"/>
                <a:gd name="T29" fmla="*/ 16 h 65"/>
                <a:gd name="T30" fmla="*/ 84 w 85"/>
                <a:gd name="T31" fmla="*/ 16 h 65"/>
                <a:gd name="T32" fmla="*/ 84 w 85"/>
                <a:gd name="T33" fmla="*/ 15 h 65"/>
                <a:gd name="T34" fmla="*/ 85 w 85"/>
                <a:gd name="T35" fmla="*/ 15 h 65"/>
                <a:gd name="T36" fmla="*/ 85 w 85"/>
                <a:gd name="T37" fmla="*/ 15 h 65"/>
                <a:gd name="T38" fmla="*/ 85 w 85"/>
                <a:gd name="T39" fmla="*/ 14 h 65"/>
                <a:gd name="T40" fmla="*/ 85 w 85"/>
                <a:gd name="T41" fmla="*/ 14 h 65"/>
                <a:gd name="T42" fmla="*/ 85 w 85"/>
                <a:gd name="T43" fmla="*/ 14 h 65"/>
                <a:gd name="T44" fmla="*/ 85 w 85"/>
                <a:gd name="T45" fmla="*/ 14 h 65"/>
                <a:gd name="T46" fmla="*/ 85 w 85"/>
                <a:gd name="T47" fmla="*/ 13 h 65"/>
                <a:gd name="T48" fmla="*/ 85 w 85"/>
                <a:gd name="T49" fmla="*/ 13 h 65"/>
                <a:gd name="T50" fmla="*/ 85 w 85"/>
                <a:gd name="T51" fmla="*/ 13 h 65"/>
                <a:gd name="T52" fmla="*/ 85 w 85"/>
                <a:gd name="T5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65">
                  <a:moveTo>
                    <a:pt x="85" y="0"/>
                  </a:moveTo>
                  <a:cubicBezTo>
                    <a:pt x="85" y="0"/>
                    <a:pt x="85" y="1"/>
                    <a:pt x="85" y="1"/>
                  </a:cubicBezTo>
                  <a:cubicBezTo>
                    <a:pt x="85" y="1"/>
                    <a:pt x="85" y="1"/>
                    <a:pt x="85" y="1"/>
                  </a:cubicBezTo>
                  <a:cubicBezTo>
                    <a:pt x="85" y="1"/>
                    <a:pt x="85" y="2"/>
                    <a:pt x="85" y="2"/>
                  </a:cubicBezTo>
                  <a:cubicBezTo>
                    <a:pt x="85" y="2"/>
                    <a:pt x="85" y="2"/>
                    <a:pt x="85" y="2"/>
                  </a:cubicBezTo>
                  <a:cubicBezTo>
                    <a:pt x="84" y="3"/>
                    <a:pt x="84" y="3"/>
                    <a:pt x="84" y="3"/>
                  </a:cubicBezTo>
                  <a:cubicBezTo>
                    <a:pt x="83" y="3"/>
                    <a:pt x="83" y="4"/>
                    <a:pt x="83" y="4"/>
                  </a:cubicBezTo>
                  <a:cubicBezTo>
                    <a:pt x="83" y="4"/>
                    <a:pt x="83" y="4"/>
                    <a:pt x="82" y="4"/>
                  </a:cubicBezTo>
                  <a:cubicBezTo>
                    <a:pt x="0" y="52"/>
                    <a:pt x="0" y="52"/>
                    <a:pt x="0" y="52"/>
                  </a:cubicBezTo>
                  <a:cubicBezTo>
                    <a:pt x="0" y="65"/>
                    <a:pt x="0" y="65"/>
                    <a:pt x="0" y="65"/>
                  </a:cubicBezTo>
                  <a:cubicBezTo>
                    <a:pt x="82" y="17"/>
                    <a:pt x="82" y="17"/>
                    <a:pt x="82" y="17"/>
                  </a:cubicBezTo>
                  <a:cubicBezTo>
                    <a:pt x="82" y="17"/>
                    <a:pt x="82" y="17"/>
                    <a:pt x="82" y="17"/>
                  </a:cubicBezTo>
                  <a:cubicBezTo>
                    <a:pt x="83" y="17"/>
                    <a:pt x="83" y="17"/>
                    <a:pt x="83" y="17"/>
                  </a:cubicBezTo>
                  <a:cubicBezTo>
                    <a:pt x="83" y="17"/>
                    <a:pt x="83" y="17"/>
                    <a:pt x="84" y="16"/>
                  </a:cubicBezTo>
                  <a:cubicBezTo>
                    <a:pt x="84" y="16"/>
                    <a:pt x="84" y="16"/>
                    <a:pt x="84" y="16"/>
                  </a:cubicBezTo>
                  <a:cubicBezTo>
                    <a:pt x="84" y="16"/>
                    <a:pt x="84" y="16"/>
                    <a:pt x="84" y="16"/>
                  </a:cubicBezTo>
                  <a:cubicBezTo>
                    <a:pt x="84" y="16"/>
                    <a:pt x="84" y="16"/>
                    <a:pt x="84" y="15"/>
                  </a:cubicBezTo>
                  <a:cubicBezTo>
                    <a:pt x="85" y="15"/>
                    <a:pt x="85" y="15"/>
                    <a:pt x="85" y="15"/>
                  </a:cubicBezTo>
                  <a:cubicBezTo>
                    <a:pt x="85" y="15"/>
                    <a:pt x="85" y="15"/>
                    <a:pt x="85" y="15"/>
                  </a:cubicBezTo>
                  <a:cubicBezTo>
                    <a:pt x="85" y="15"/>
                    <a:pt x="85" y="15"/>
                    <a:pt x="85" y="14"/>
                  </a:cubicBezTo>
                  <a:cubicBezTo>
                    <a:pt x="85" y="14"/>
                    <a:pt x="85" y="14"/>
                    <a:pt x="85" y="14"/>
                  </a:cubicBezTo>
                  <a:cubicBezTo>
                    <a:pt x="85" y="14"/>
                    <a:pt x="85" y="14"/>
                    <a:pt x="85" y="14"/>
                  </a:cubicBezTo>
                  <a:cubicBezTo>
                    <a:pt x="85" y="14"/>
                    <a:pt x="85" y="14"/>
                    <a:pt x="85" y="14"/>
                  </a:cubicBezTo>
                  <a:cubicBezTo>
                    <a:pt x="85" y="14"/>
                    <a:pt x="85" y="13"/>
                    <a:pt x="85" y="13"/>
                  </a:cubicBezTo>
                  <a:cubicBezTo>
                    <a:pt x="85" y="13"/>
                    <a:pt x="85" y="13"/>
                    <a:pt x="85" y="13"/>
                  </a:cubicBezTo>
                  <a:cubicBezTo>
                    <a:pt x="85" y="13"/>
                    <a:pt x="85" y="13"/>
                    <a:pt x="85" y="13"/>
                  </a:cubicBezTo>
                  <a:lnTo>
                    <a:pt x="85" y="0"/>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ṩľiďe">
              <a:extLst>
                <a:ext uri="{FF2B5EF4-FFF2-40B4-BE49-F238E27FC236}">
                  <a16:creationId xmlns:a16="http://schemas.microsoft.com/office/drawing/2014/main" id="{2718DCB8-7B70-4CAA-840A-87EC8E643B87}"/>
                </a:ext>
              </a:extLst>
            </p:cNvPr>
            <p:cNvSpPr/>
            <p:nvPr/>
          </p:nvSpPr>
          <p:spPr bwMode="auto">
            <a:xfrm>
              <a:off x="5981700" y="2841626"/>
              <a:ext cx="373063" cy="244475"/>
            </a:xfrm>
            <a:custGeom>
              <a:avLst/>
              <a:gdLst>
                <a:gd name="T0" fmla="*/ 110 w 113"/>
                <a:gd name="T1" fmla="*/ 60 h 74"/>
                <a:gd name="T2" fmla="*/ 109 w 113"/>
                <a:gd name="T3" fmla="*/ 60 h 74"/>
                <a:gd name="T4" fmla="*/ 106 w 113"/>
                <a:gd name="T5" fmla="*/ 61 h 74"/>
                <a:gd name="T6" fmla="*/ 106 w 113"/>
                <a:gd name="T7" fmla="*/ 61 h 74"/>
                <a:gd name="T8" fmla="*/ 102 w 113"/>
                <a:gd name="T9" fmla="*/ 60 h 74"/>
                <a:gd name="T10" fmla="*/ 102 w 113"/>
                <a:gd name="T11" fmla="*/ 60 h 74"/>
                <a:gd name="T12" fmla="*/ 98 w 113"/>
                <a:gd name="T13" fmla="*/ 59 h 74"/>
                <a:gd name="T14" fmla="*/ 3 w 113"/>
                <a:gd name="T15" fmla="*/ 4 h 74"/>
                <a:gd name="T16" fmla="*/ 0 w 113"/>
                <a:gd name="T17" fmla="*/ 0 h 74"/>
                <a:gd name="T18" fmla="*/ 0 w 113"/>
                <a:gd name="T19" fmla="*/ 13 h 74"/>
                <a:gd name="T20" fmla="*/ 3 w 113"/>
                <a:gd name="T21" fmla="*/ 17 h 74"/>
                <a:gd name="T22" fmla="*/ 98 w 113"/>
                <a:gd name="T23" fmla="*/ 72 h 74"/>
                <a:gd name="T24" fmla="*/ 100 w 113"/>
                <a:gd name="T25" fmla="*/ 73 h 74"/>
                <a:gd name="T26" fmla="*/ 101 w 113"/>
                <a:gd name="T27" fmla="*/ 73 h 74"/>
                <a:gd name="T28" fmla="*/ 102 w 113"/>
                <a:gd name="T29" fmla="*/ 74 h 74"/>
                <a:gd name="T30" fmla="*/ 102 w 113"/>
                <a:gd name="T31" fmla="*/ 74 h 74"/>
                <a:gd name="T32" fmla="*/ 102 w 113"/>
                <a:gd name="T33" fmla="*/ 74 h 74"/>
                <a:gd name="T34" fmla="*/ 103 w 113"/>
                <a:gd name="T35" fmla="*/ 74 h 74"/>
                <a:gd name="T36" fmla="*/ 104 w 113"/>
                <a:gd name="T37" fmla="*/ 74 h 74"/>
                <a:gd name="T38" fmla="*/ 105 w 113"/>
                <a:gd name="T39" fmla="*/ 74 h 74"/>
                <a:gd name="T40" fmla="*/ 106 w 113"/>
                <a:gd name="T41" fmla="*/ 74 h 74"/>
                <a:gd name="T42" fmla="*/ 106 w 113"/>
                <a:gd name="T43" fmla="*/ 74 h 74"/>
                <a:gd name="T44" fmla="*/ 106 w 113"/>
                <a:gd name="T45" fmla="*/ 74 h 74"/>
                <a:gd name="T46" fmla="*/ 107 w 113"/>
                <a:gd name="T47" fmla="*/ 74 h 74"/>
                <a:gd name="T48" fmla="*/ 109 w 113"/>
                <a:gd name="T49" fmla="*/ 74 h 74"/>
                <a:gd name="T50" fmla="*/ 109 w 113"/>
                <a:gd name="T51" fmla="*/ 74 h 74"/>
                <a:gd name="T52" fmla="*/ 110 w 113"/>
                <a:gd name="T53" fmla="*/ 73 h 74"/>
                <a:gd name="T54" fmla="*/ 111 w 113"/>
                <a:gd name="T55" fmla="*/ 73 h 74"/>
                <a:gd name="T56" fmla="*/ 113 w 113"/>
                <a:gd name="T57" fmla="*/ 72 h 74"/>
                <a:gd name="T58" fmla="*/ 113 w 113"/>
                <a:gd name="T59" fmla="*/ 59 h 74"/>
                <a:gd name="T60" fmla="*/ 110 w 113"/>
                <a:gd name="T61" fmla="*/ 6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3" h="74">
                  <a:moveTo>
                    <a:pt x="110" y="60"/>
                  </a:moveTo>
                  <a:cubicBezTo>
                    <a:pt x="110" y="60"/>
                    <a:pt x="109" y="60"/>
                    <a:pt x="109" y="60"/>
                  </a:cubicBezTo>
                  <a:cubicBezTo>
                    <a:pt x="108" y="61"/>
                    <a:pt x="107" y="61"/>
                    <a:pt x="106" y="61"/>
                  </a:cubicBezTo>
                  <a:cubicBezTo>
                    <a:pt x="106" y="61"/>
                    <a:pt x="106" y="61"/>
                    <a:pt x="106" y="61"/>
                  </a:cubicBezTo>
                  <a:cubicBezTo>
                    <a:pt x="104" y="61"/>
                    <a:pt x="103" y="61"/>
                    <a:pt x="102" y="60"/>
                  </a:cubicBezTo>
                  <a:cubicBezTo>
                    <a:pt x="102" y="60"/>
                    <a:pt x="102" y="60"/>
                    <a:pt x="102" y="60"/>
                  </a:cubicBezTo>
                  <a:cubicBezTo>
                    <a:pt x="100" y="60"/>
                    <a:pt x="99" y="60"/>
                    <a:pt x="98" y="59"/>
                  </a:cubicBezTo>
                  <a:cubicBezTo>
                    <a:pt x="3" y="4"/>
                    <a:pt x="3" y="4"/>
                    <a:pt x="3" y="4"/>
                  </a:cubicBezTo>
                  <a:cubicBezTo>
                    <a:pt x="1" y="3"/>
                    <a:pt x="0" y="1"/>
                    <a:pt x="0" y="0"/>
                  </a:cubicBezTo>
                  <a:cubicBezTo>
                    <a:pt x="0" y="13"/>
                    <a:pt x="0" y="13"/>
                    <a:pt x="0" y="13"/>
                  </a:cubicBezTo>
                  <a:cubicBezTo>
                    <a:pt x="0" y="14"/>
                    <a:pt x="1" y="16"/>
                    <a:pt x="3" y="17"/>
                  </a:cubicBezTo>
                  <a:cubicBezTo>
                    <a:pt x="98" y="72"/>
                    <a:pt x="98" y="72"/>
                    <a:pt x="98" y="72"/>
                  </a:cubicBezTo>
                  <a:cubicBezTo>
                    <a:pt x="99" y="73"/>
                    <a:pt x="99" y="73"/>
                    <a:pt x="100" y="73"/>
                  </a:cubicBezTo>
                  <a:cubicBezTo>
                    <a:pt x="100" y="73"/>
                    <a:pt x="101" y="73"/>
                    <a:pt x="101" y="73"/>
                  </a:cubicBezTo>
                  <a:cubicBezTo>
                    <a:pt x="101" y="73"/>
                    <a:pt x="101" y="73"/>
                    <a:pt x="102" y="74"/>
                  </a:cubicBezTo>
                  <a:cubicBezTo>
                    <a:pt x="102" y="74"/>
                    <a:pt x="102" y="74"/>
                    <a:pt x="102" y="74"/>
                  </a:cubicBezTo>
                  <a:cubicBezTo>
                    <a:pt x="102" y="74"/>
                    <a:pt x="102" y="74"/>
                    <a:pt x="102" y="74"/>
                  </a:cubicBezTo>
                  <a:cubicBezTo>
                    <a:pt x="102" y="74"/>
                    <a:pt x="103" y="74"/>
                    <a:pt x="103" y="74"/>
                  </a:cubicBezTo>
                  <a:cubicBezTo>
                    <a:pt x="103" y="74"/>
                    <a:pt x="104" y="74"/>
                    <a:pt x="104" y="74"/>
                  </a:cubicBezTo>
                  <a:cubicBezTo>
                    <a:pt x="104" y="74"/>
                    <a:pt x="105" y="74"/>
                    <a:pt x="105" y="74"/>
                  </a:cubicBezTo>
                  <a:cubicBezTo>
                    <a:pt x="105" y="74"/>
                    <a:pt x="105" y="74"/>
                    <a:pt x="106" y="74"/>
                  </a:cubicBezTo>
                  <a:cubicBezTo>
                    <a:pt x="106" y="74"/>
                    <a:pt x="106" y="74"/>
                    <a:pt x="106" y="74"/>
                  </a:cubicBezTo>
                  <a:cubicBezTo>
                    <a:pt x="106" y="74"/>
                    <a:pt x="106" y="74"/>
                    <a:pt x="106" y="74"/>
                  </a:cubicBezTo>
                  <a:cubicBezTo>
                    <a:pt x="107" y="74"/>
                    <a:pt x="107" y="74"/>
                    <a:pt x="107" y="74"/>
                  </a:cubicBezTo>
                  <a:cubicBezTo>
                    <a:pt x="108" y="74"/>
                    <a:pt x="108" y="74"/>
                    <a:pt x="109" y="74"/>
                  </a:cubicBezTo>
                  <a:cubicBezTo>
                    <a:pt x="109" y="74"/>
                    <a:pt x="109" y="74"/>
                    <a:pt x="109" y="74"/>
                  </a:cubicBezTo>
                  <a:cubicBezTo>
                    <a:pt x="109" y="74"/>
                    <a:pt x="110" y="74"/>
                    <a:pt x="110" y="73"/>
                  </a:cubicBezTo>
                  <a:cubicBezTo>
                    <a:pt x="110" y="73"/>
                    <a:pt x="110" y="73"/>
                    <a:pt x="111" y="73"/>
                  </a:cubicBezTo>
                  <a:cubicBezTo>
                    <a:pt x="111" y="73"/>
                    <a:pt x="112" y="73"/>
                    <a:pt x="113" y="72"/>
                  </a:cubicBezTo>
                  <a:cubicBezTo>
                    <a:pt x="113" y="59"/>
                    <a:pt x="113" y="59"/>
                    <a:pt x="113" y="59"/>
                  </a:cubicBezTo>
                  <a:cubicBezTo>
                    <a:pt x="112" y="60"/>
                    <a:pt x="111" y="60"/>
                    <a:pt x="110" y="60"/>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iṩlíḍê">
              <a:extLst>
                <a:ext uri="{FF2B5EF4-FFF2-40B4-BE49-F238E27FC236}">
                  <a16:creationId xmlns:a16="http://schemas.microsoft.com/office/drawing/2014/main" id="{8DF364E5-E312-4FFC-A8B5-E33985316864}"/>
                </a:ext>
              </a:extLst>
            </p:cNvPr>
            <p:cNvSpPr/>
            <p:nvPr/>
          </p:nvSpPr>
          <p:spPr bwMode="auto">
            <a:xfrm>
              <a:off x="5978525" y="2660651"/>
              <a:ext cx="660400" cy="382588"/>
            </a:xfrm>
            <a:custGeom>
              <a:avLst/>
              <a:gdLst>
                <a:gd name="T0" fmla="*/ 196 w 200"/>
                <a:gd name="T1" fmla="*/ 58 h 116"/>
                <a:gd name="T2" fmla="*/ 196 w 200"/>
                <a:gd name="T3" fmla="*/ 66 h 116"/>
                <a:gd name="T4" fmla="*/ 114 w 200"/>
                <a:gd name="T5" fmla="*/ 114 h 116"/>
                <a:gd name="T6" fmla="*/ 99 w 200"/>
                <a:gd name="T7" fmla="*/ 114 h 116"/>
                <a:gd name="T8" fmla="*/ 4 w 200"/>
                <a:gd name="T9" fmla="*/ 59 h 116"/>
                <a:gd name="T10" fmla="*/ 4 w 200"/>
                <a:gd name="T11" fmla="*/ 50 h 116"/>
                <a:gd name="T12" fmla="*/ 86 w 200"/>
                <a:gd name="T13" fmla="*/ 3 h 116"/>
                <a:gd name="T14" fmla="*/ 101 w 200"/>
                <a:gd name="T15" fmla="*/ 3 h 116"/>
                <a:gd name="T16" fmla="*/ 196 w 200"/>
                <a:gd name="T17"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16">
                  <a:moveTo>
                    <a:pt x="196" y="58"/>
                  </a:moveTo>
                  <a:cubicBezTo>
                    <a:pt x="200" y="60"/>
                    <a:pt x="200" y="64"/>
                    <a:pt x="196" y="66"/>
                  </a:cubicBezTo>
                  <a:cubicBezTo>
                    <a:pt x="114" y="114"/>
                    <a:pt x="114" y="114"/>
                    <a:pt x="114" y="114"/>
                  </a:cubicBezTo>
                  <a:cubicBezTo>
                    <a:pt x="110" y="116"/>
                    <a:pt x="103" y="116"/>
                    <a:pt x="99" y="114"/>
                  </a:cubicBezTo>
                  <a:cubicBezTo>
                    <a:pt x="4" y="59"/>
                    <a:pt x="4" y="59"/>
                    <a:pt x="4" y="59"/>
                  </a:cubicBezTo>
                  <a:cubicBezTo>
                    <a:pt x="0" y="57"/>
                    <a:pt x="0" y="53"/>
                    <a:pt x="4" y="50"/>
                  </a:cubicBezTo>
                  <a:cubicBezTo>
                    <a:pt x="86" y="3"/>
                    <a:pt x="86" y="3"/>
                    <a:pt x="86" y="3"/>
                  </a:cubicBezTo>
                  <a:cubicBezTo>
                    <a:pt x="90" y="0"/>
                    <a:pt x="97" y="0"/>
                    <a:pt x="101" y="3"/>
                  </a:cubicBezTo>
                  <a:lnTo>
                    <a:pt x="196" y="58"/>
                  </a:ln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îṡļíďé">
              <a:extLst>
                <a:ext uri="{FF2B5EF4-FFF2-40B4-BE49-F238E27FC236}">
                  <a16:creationId xmlns:a16="http://schemas.microsoft.com/office/drawing/2014/main" id="{95A86661-2E1A-402B-937B-614FB18C85B5}"/>
                </a:ext>
              </a:extLst>
            </p:cNvPr>
            <p:cNvSpPr/>
            <p:nvPr/>
          </p:nvSpPr>
          <p:spPr bwMode="auto">
            <a:xfrm>
              <a:off x="6684963" y="2476501"/>
              <a:ext cx="42863" cy="257175"/>
            </a:xfrm>
            <a:custGeom>
              <a:avLst/>
              <a:gdLst>
                <a:gd name="T0" fmla="*/ 0 w 13"/>
                <a:gd name="T1" fmla="*/ 5 h 78"/>
                <a:gd name="T2" fmla="*/ 2 w 13"/>
                <a:gd name="T3" fmla="*/ 73 h 78"/>
                <a:gd name="T4" fmla="*/ 2 w 13"/>
                <a:gd name="T5" fmla="*/ 75 h 78"/>
                <a:gd name="T6" fmla="*/ 2 w 13"/>
                <a:gd name="T7" fmla="*/ 75 h 78"/>
                <a:gd name="T8" fmla="*/ 1 w 13"/>
                <a:gd name="T9" fmla="*/ 76 h 78"/>
                <a:gd name="T10" fmla="*/ 1 w 13"/>
                <a:gd name="T11" fmla="*/ 76 h 78"/>
                <a:gd name="T12" fmla="*/ 1 w 13"/>
                <a:gd name="T13" fmla="*/ 77 h 78"/>
                <a:gd name="T14" fmla="*/ 0 w 13"/>
                <a:gd name="T15" fmla="*/ 78 h 78"/>
                <a:gd name="T16" fmla="*/ 11 w 13"/>
                <a:gd name="T17" fmla="*/ 71 h 78"/>
                <a:gd name="T18" fmla="*/ 12 w 13"/>
                <a:gd name="T19" fmla="*/ 70 h 78"/>
                <a:gd name="T20" fmla="*/ 12 w 13"/>
                <a:gd name="T21" fmla="*/ 70 h 78"/>
                <a:gd name="T22" fmla="*/ 13 w 13"/>
                <a:gd name="T23" fmla="*/ 69 h 78"/>
                <a:gd name="T24" fmla="*/ 13 w 13"/>
                <a:gd name="T25" fmla="*/ 69 h 78"/>
                <a:gd name="T26" fmla="*/ 13 w 13"/>
                <a:gd name="T27" fmla="*/ 69 h 78"/>
                <a:gd name="T28" fmla="*/ 13 w 13"/>
                <a:gd name="T29" fmla="*/ 69 h 78"/>
                <a:gd name="T30" fmla="*/ 13 w 13"/>
                <a:gd name="T31" fmla="*/ 69 h 78"/>
                <a:gd name="T32" fmla="*/ 13 w 13"/>
                <a:gd name="T33" fmla="*/ 68 h 78"/>
                <a:gd name="T34" fmla="*/ 13 w 13"/>
                <a:gd name="T35" fmla="*/ 68 h 78"/>
                <a:gd name="T36" fmla="*/ 13 w 13"/>
                <a:gd name="T37" fmla="*/ 68 h 78"/>
                <a:gd name="T38" fmla="*/ 13 w 13"/>
                <a:gd name="T39" fmla="*/ 68 h 78"/>
                <a:gd name="T40" fmla="*/ 13 w 13"/>
                <a:gd name="T41" fmla="*/ 67 h 78"/>
                <a:gd name="T42" fmla="*/ 13 w 13"/>
                <a:gd name="T43" fmla="*/ 67 h 78"/>
                <a:gd name="T44" fmla="*/ 13 w 13"/>
                <a:gd name="T45" fmla="*/ 67 h 78"/>
                <a:gd name="T46" fmla="*/ 13 w 13"/>
                <a:gd name="T47" fmla="*/ 66 h 78"/>
                <a:gd name="T48" fmla="*/ 13 w 13"/>
                <a:gd name="T49" fmla="*/ 66 h 78"/>
                <a:gd name="T50" fmla="*/ 13 w 13"/>
                <a:gd name="T51" fmla="*/ 0 h 78"/>
                <a:gd name="T52" fmla="*/ 0 w 13"/>
                <a:gd name="T53" fmla="*/ 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78">
                  <a:moveTo>
                    <a:pt x="0" y="5"/>
                  </a:moveTo>
                  <a:cubicBezTo>
                    <a:pt x="2" y="73"/>
                    <a:pt x="2" y="73"/>
                    <a:pt x="2" y="73"/>
                  </a:cubicBezTo>
                  <a:cubicBezTo>
                    <a:pt x="2" y="74"/>
                    <a:pt x="2" y="74"/>
                    <a:pt x="2" y="75"/>
                  </a:cubicBezTo>
                  <a:cubicBezTo>
                    <a:pt x="2" y="75"/>
                    <a:pt x="2" y="75"/>
                    <a:pt x="2" y="75"/>
                  </a:cubicBezTo>
                  <a:cubicBezTo>
                    <a:pt x="2" y="75"/>
                    <a:pt x="2" y="76"/>
                    <a:pt x="1" y="76"/>
                  </a:cubicBezTo>
                  <a:cubicBezTo>
                    <a:pt x="1" y="76"/>
                    <a:pt x="1" y="76"/>
                    <a:pt x="1" y="76"/>
                  </a:cubicBezTo>
                  <a:cubicBezTo>
                    <a:pt x="1" y="76"/>
                    <a:pt x="1" y="76"/>
                    <a:pt x="1" y="77"/>
                  </a:cubicBezTo>
                  <a:cubicBezTo>
                    <a:pt x="1" y="77"/>
                    <a:pt x="0" y="77"/>
                    <a:pt x="0" y="78"/>
                  </a:cubicBezTo>
                  <a:cubicBezTo>
                    <a:pt x="11" y="71"/>
                    <a:pt x="11" y="71"/>
                    <a:pt x="11" y="71"/>
                  </a:cubicBezTo>
                  <a:cubicBezTo>
                    <a:pt x="12" y="71"/>
                    <a:pt x="12" y="70"/>
                    <a:pt x="12" y="70"/>
                  </a:cubicBezTo>
                  <a:cubicBezTo>
                    <a:pt x="12" y="70"/>
                    <a:pt x="12" y="70"/>
                    <a:pt x="12" y="70"/>
                  </a:cubicBezTo>
                  <a:cubicBezTo>
                    <a:pt x="13" y="70"/>
                    <a:pt x="13" y="70"/>
                    <a:pt x="13" y="69"/>
                  </a:cubicBezTo>
                  <a:cubicBezTo>
                    <a:pt x="13" y="69"/>
                    <a:pt x="13" y="69"/>
                    <a:pt x="13" y="69"/>
                  </a:cubicBezTo>
                  <a:cubicBezTo>
                    <a:pt x="13" y="69"/>
                    <a:pt x="13" y="69"/>
                    <a:pt x="13" y="69"/>
                  </a:cubicBezTo>
                  <a:cubicBezTo>
                    <a:pt x="13" y="69"/>
                    <a:pt x="13" y="69"/>
                    <a:pt x="13" y="69"/>
                  </a:cubicBezTo>
                  <a:cubicBezTo>
                    <a:pt x="13" y="69"/>
                    <a:pt x="13" y="69"/>
                    <a:pt x="13" y="69"/>
                  </a:cubicBezTo>
                  <a:cubicBezTo>
                    <a:pt x="13" y="68"/>
                    <a:pt x="13" y="68"/>
                    <a:pt x="13" y="68"/>
                  </a:cubicBezTo>
                  <a:cubicBezTo>
                    <a:pt x="13" y="68"/>
                    <a:pt x="13" y="68"/>
                    <a:pt x="13" y="68"/>
                  </a:cubicBezTo>
                  <a:cubicBezTo>
                    <a:pt x="13" y="68"/>
                    <a:pt x="13" y="68"/>
                    <a:pt x="13" y="68"/>
                  </a:cubicBezTo>
                  <a:cubicBezTo>
                    <a:pt x="13" y="68"/>
                    <a:pt x="13" y="68"/>
                    <a:pt x="13" y="68"/>
                  </a:cubicBezTo>
                  <a:cubicBezTo>
                    <a:pt x="13" y="68"/>
                    <a:pt x="13" y="68"/>
                    <a:pt x="13" y="67"/>
                  </a:cubicBezTo>
                  <a:cubicBezTo>
                    <a:pt x="13" y="67"/>
                    <a:pt x="13" y="67"/>
                    <a:pt x="13" y="67"/>
                  </a:cubicBezTo>
                  <a:cubicBezTo>
                    <a:pt x="13" y="67"/>
                    <a:pt x="13" y="67"/>
                    <a:pt x="13" y="67"/>
                  </a:cubicBezTo>
                  <a:cubicBezTo>
                    <a:pt x="13" y="67"/>
                    <a:pt x="13" y="67"/>
                    <a:pt x="13" y="66"/>
                  </a:cubicBezTo>
                  <a:cubicBezTo>
                    <a:pt x="13" y="66"/>
                    <a:pt x="13" y="66"/>
                    <a:pt x="13" y="66"/>
                  </a:cubicBezTo>
                  <a:cubicBezTo>
                    <a:pt x="13" y="0"/>
                    <a:pt x="13" y="0"/>
                    <a:pt x="13" y="0"/>
                  </a:cubicBezTo>
                  <a:lnTo>
                    <a:pt x="0" y="5"/>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islïdê">
              <a:extLst>
                <a:ext uri="{FF2B5EF4-FFF2-40B4-BE49-F238E27FC236}">
                  <a16:creationId xmlns:a16="http://schemas.microsoft.com/office/drawing/2014/main" id="{EADB48D8-41C4-4184-A1FA-71687899FD00}"/>
                </a:ext>
              </a:extLst>
            </p:cNvPr>
            <p:cNvSpPr/>
            <p:nvPr/>
          </p:nvSpPr>
          <p:spPr bwMode="auto">
            <a:xfrm>
              <a:off x="6335713" y="2249488"/>
              <a:ext cx="392113" cy="246063"/>
            </a:xfrm>
            <a:custGeom>
              <a:avLst/>
              <a:gdLst>
                <a:gd name="T0" fmla="*/ 119 w 119"/>
                <a:gd name="T1" fmla="*/ 69 h 75"/>
                <a:gd name="T2" fmla="*/ 119 w 119"/>
                <a:gd name="T3" fmla="*/ 68 h 75"/>
                <a:gd name="T4" fmla="*/ 119 w 119"/>
                <a:gd name="T5" fmla="*/ 67 h 75"/>
                <a:gd name="T6" fmla="*/ 119 w 119"/>
                <a:gd name="T7" fmla="*/ 67 h 75"/>
                <a:gd name="T8" fmla="*/ 119 w 119"/>
                <a:gd name="T9" fmla="*/ 67 h 75"/>
                <a:gd name="T10" fmla="*/ 119 w 119"/>
                <a:gd name="T11" fmla="*/ 66 h 75"/>
                <a:gd name="T12" fmla="*/ 119 w 119"/>
                <a:gd name="T13" fmla="*/ 65 h 75"/>
                <a:gd name="T14" fmla="*/ 119 w 119"/>
                <a:gd name="T15" fmla="*/ 65 h 75"/>
                <a:gd name="T16" fmla="*/ 119 w 119"/>
                <a:gd name="T17" fmla="*/ 64 h 75"/>
                <a:gd name="T18" fmla="*/ 118 w 119"/>
                <a:gd name="T19" fmla="*/ 64 h 75"/>
                <a:gd name="T20" fmla="*/ 118 w 119"/>
                <a:gd name="T21" fmla="*/ 63 h 75"/>
                <a:gd name="T22" fmla="*/ 118 w 119"/>
                <a:gd name="T23" fmla="*/ 63 h 75"/>
                <a:gd name="T24" fmla="*/ 118 w 119"/>
                <a:gd name="T25" fmla="*/ 62 h 75"/>
                <a:gd name="T26" fmla="*/ 117 w 119"/>
                <a:gd name="T27" fmla="*/ 61 h 75"/>
                <a:gd name="T28" fmla="*/ 117 w 119"/>
                <a:gd name="T29" fmla="*/ 61 h 75"/>
                <a:gd name="T30" fmla="*/ 116 w 119"/>
                <a:gd name="T31" fmla="*/ 60 h 75"/>
                <a:gd name="T32" fmla="*/ 116 w 119"/>
                <a:gd name="T33" fmla="*/ 59 h 75"/>
                <a:gd name="T34" fmla="*/ 115 w 119"/>
                <a:gd name="T35" fmla="*/ 59 h 75"/>
                <a:gd name="T36" fmla="*/ 115 w 119"/>
                <a:gd name="T37" fmla="*/ 58 h 75"/>
                <a:gd name="T38" fmla="*/ 115 w 119"/>
                <a:gd name="T39" fmla="*/ 58 h 75"/>
                <a:gd name="T40" fmla="*/ 114 w 119"/>
                <a:gd name="T41" fmla="*/ 57 h 75"/>
                <a:gd name="T42" fmla="*/ 114 w 119"/>
                <a:gd name="T43" fmla="*/ 57 h 75"/>
                <a:gd name="T44" fmla="*/ 113 w 119"/>
                <a:gd name="T45" fmla="*/ 57 h 75"/>
                <a:gd name="T46" fmla="*/ 113 w 119"/>
                <a:gd name="T47" fmla="*/ 56 h 75"/>
                <a:gd name="T48" fmla="*/ 112 w 119"/>
                <a:gd name="T49" fmla="*/ 56 h 75"/>
                <a:gd name="T50" fmla="*/ 17 w 119"/>
                <a:gd name="T51" fmla="*/ 1 h 75"/>
                <a:gd name="T52" fmla="*/ 16 w 119"/>
                <a:gd name="T53" fmla="*/ 1 h 75"/>
                <a:gd name="T54" fmla="*/ 16 w 119"/>
                <a:gd name="T55" fmla="*/ 0 h 75"/>
                <a:gd name="T56" fmla="*/ 15 w 119"/>
                <a:gd name="T57" fmla="*/ 0 h 75"/>
                <a:gd name="T58" fmla="*/ 15 w 119"/>
                <a:gd name="T59" fmla="*/ 0 h 75"/>
                <a:gd name="T60" fmla="*/ 14 w 119"/>
                <a:gd name="T61" fmla="*/ 0 h 75"/>
                <a:gd name="T62" fmla="*/ 14 w 119"/>
                <a:gd name="T63" fmla="*/ 0 h 75"/>
                <a:gd name="T64" fmla="*/ 14 w 119"/>
                <a:gd name="T65" fmla="*/ 0 h 75"/>
                <a:gd name="T66" fmla="*/ 13 w 119"/>
                <a:gd name="T67" fmla="*/ 0 h 75"/>
                <a:gd name="T68" fmla="*/ 12 w 119"/>
                <a:gd name="T69" fmla="*/ 0 h 75"/>
                <a:gd name="T70" fmla="*/ 12 w 119"/>
                <a:gd name="T71" fmla="*/ 0 h 75"/>
                <a:gd name="T72" fmla="*/ 0 w 119"/>
                <a:gd name="T73" fmla="*/ 7 h 75"/>
                <a:gd name="T74" fmla="*/ 1 w 119"/>
                <a:gd name="T75" fmla="*/ 7 h 75"/>
                <a:gd name="T76" fmla="*/ 2 w 119"/>
                <a:gd name="T77" fmla="*/ 7 h 75"/>
                <a:gd name="T78" fmla="*/ 4 w 119"/>
                <a:gd name="T79" fmla="*/ 7 h 75"/>
                <a:gd name="T80" fmla="*/ 101 w 119"/>
                <a:gd name="T81"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75">
                  <a:moveTo>
                    <a:pt x="108" y="75"/>
                  </a:moveTo>
                  <a:cubicBezTo>
                    <a:pt x="119" y="69"/>
                    <a:pt x="119" y="69"/>
                    <a:pt x="119" y="69"/>
                  </a:cubicBezTo>
                  <a:cubicBezTo>
                    <a:pt x="119" y="69"/>
                    <a:pt x="119" y="69"/>
                    <a:pt x="119" y="68"/>
                  </a:cubicBezTo>
                  <a:cubicBezTo>
                    <a:pt x="119" y="68"/>
                    <a:pt x="119" y="68"/>
                    <a:pt x="119" y="68"/>
                  </a:cubicBezTo>
                  <a:cubicBezTo>
                    <a:pt x="119" y="68"/>
                    <a:pt x="119" y="68"/>
                    <a:pt x="119" y="68"/>
                  </a:cubicBezTo>
                  <a:cubicBezTo>
                    <a:pt x="119" y="68"/>
                    <a:pt x="119" y="68"/>
                    <a:pt x="119" y="67"/>
                  </a:cubicBezTo>
                  <a:cubicBezTo>
                    <a:pt x="119" y="67"/>
                    <a:pt x="119" y="67"/>
                    <a:pt x="119" y="67"/>
                  </a:cubicBezTo>
                  <a:cubicBezTo>
                    <a:pt x="119" y="67"/>
                    <a:pt x="119" y="67"/>
                    <a:pt x="119" y="67"/>
                  </a:cubicBezTo>
                  <a:cubicBezTo>
                    <a:pt x="119" y="67"/>
                    <a:pt x="119" y="67"/>
                    <a:pt x="119" y="67"/>
                  </a:cubicBezTo>
                  <a:cubicBezTo>
                    <a:pt x="119" y="67"/>
                    <a:pt x="119" y="67"/>
                    <a:pt x="119" y="67"/>
                  </a:cubicBezTo>
                  <a:cubicBezTo>
                    <a:pt x="119" y="67"/>
                    <a:pt x="119" y="66"/>
                    <a:pt x="119" y="66"/>
                  </a:cubicBezTo>
                  <a:cubicBezTo>
                    <a:pt x="119" y="66"/>
                    <a:pt x="119" y="66"/>
                    <a:pt x="119" y="66"/>
                  </a:cubicBezTo>
                  <a:cubicBezTo>
                    <a:pt x="119" y="66"/>
                    <a:pt x="119" y="66"/>
                    <a:pt x="119" y="65"/>
                  </a:cubicBezTo>
                  <a:cubicBezTo>
                    <a:pt x="119" y="65"/>
                    <a:pt x="119" y="65"/>
                    <a:pt x="119" y="65"/>
                  </a:cubicBezTo>
                  <a:cubicBezTo>
                    <a:pt x="119" y="65"/>
                    <a:pt x="119" y="65"/>
                    <a:pt x="119" y="65"/>
                  </a:cubicBezTo>
                  <a:cubicBezTo>
                    <a:pt x="119" y="65"/>
                    <a:pt x="119" y="65"/>
                    <a:pt x="119" y="65"/>
                  </a:cubicBezTo>
                  <a:cubicBezTo>
                    <a:pt x="119" y="65"/>
                    <a:pt x="119" y="65"/>
                    <a:pt x="119" y="65"/>
                  </a:cubicBezTo>
                  <a:cubicBezTo>
                    <a:pt x="119" y="65"/>
                    <a:pt x="119" y="64"/>
                    <a:pt x="119" y="64"/>
                  </a:cubicBezTo>
                  <a:cubicBezTo>
                    <a:pt x="119" y="64"/>
                    <a:pt x="119" y="64"/>
                    <a:pt x="118" y="64"/>
                  </a:cubicBezTo>
                  <a:cubicBezTo>
                    <a:pt x="118" y="64"/>
                    <a:pt x="118" y="64"/>
                    <a:pt x="118" y="64"/>
                  </a:cubicBezTo>
                  <a:cubicBezTo>
                    <a:pt x="118" y="64"/>
                    <a:pt x="118" y="63"/>
                    <a:pt x="118" y="63"/>
                  </a:cubicBezTo>
                  <a:cubicBezTo>
                    <a:pt x="118" y="63"/>
                    <a:pt x="118" y="63"/>
                    <a:pt x="118" y="63"/>
                  </a:cubicBezTo>
                  <a:cubicBezTo>
                    <a:pt x="118" y="63"/>
                    <a:pt x="118" y="63"/>
                    <a:pt x="118" y="63"/>
                  </a:cubicBezTo>
                  <a:cubicBezTo>
                    <a:pt x="118" y="63"/>
                    <a:pt x="118" y="63"/>
                    <a:pt x="118" y="63"/>
                  </a:cubicBezTo>
                  <a:cubicBezTo>
                    <a:pt x="118" y="63"/>
                    <a:pt x="118" y="63"/>
                    <a:pt x="118" y="62"/>
                  </a:cubicBezTo>
                  <a:cubicBezTo>
                    <a:pt x="118" y="62"/>
                    <a:pt x="118" y="62"/>
                    <a:pt x="118" y="62"/>
                  </a:cubicBezTo>
                  <a:cubicBezTo>
                    <a:pt x="118" y="62"/>
                    <a:pt x="117" y="62"/>
                    <a:pt x="117" y="62"/>
                  </a:cubicBezTo>
                  <a:cubicBezTo>
                    <a:pt x="117" y="62"/>
                    <a:pt x="117" y="62"/>
                    <a:pt x="117" y="61"/>
                  </a:cubicBezTo>
                  <a:cubicBezTo>
                    <a:pt x="117" y="61"/>
                    <a:pt x="117" y="61"/>
                    <a:pt x="117" y="61"/>
                  </a:cubicBezTo>
                  <a:cubicBezTo>
                    <a:pt x="117" y="61"/>
                    <a:pt x="117" y="61"/>
                    <a:pt x="117" y="61"/>
                  </a:cubicBezTo>
                  <a:cubicBezTo>
                    <a:pt x="117" y="60"/>
                    <a:pt x="116" y="60"/>
                    <a:pt x="116" y="60"/>
                  </a:cubicBezTo>
                  <a:cubicBezTo>
                    <a:pt x="116" y="60"/>
                    <a:pt x="116" y="60"/>
                    <a:pt x="116" y="60"/>
                  </a:cubicBezTo>
                  <a:cubicBezTo>
                    <a:pt x="116" y="60"/>
                    <a:pt x="116" y="60"/>
                    <a:pt x="116" y="60"/>
                  </a:cubicBezTo>
                  <a:cubicBezTo>
                    <a:pt x="116" y="60"/>
                    <a:pt x="116" y="60"/>
                    <a:pt x="116" y="59"/>
                  </a:cubicBezTo>
                  <a:cubicBezTo>
                    <a:pt x="116" y="59"/>
                    <a:pt x="116" y="59"/>
                    <a:pt x="116" y="59"/>
                  </a:cubicBezTo>
                  <a:cubicBezTo>
                    <a:pt x="116" y="59"/>
                    <a:pt x="115" y="59"/>
                    <a:pt x="115" y="59"/>
                  </a:cubicBezTo>
                  <a:cubicBezTo>
                    <a:pt x="115" y="59"/>
                    <a:pt x="115" y="59"/>
                    <a:pt x="115" y="58"/>
                  </a:cubicBezTo>
                  <a:cubicBezTo>
                    <a:pt x="115" y="58"/>
                    <a:pt x="115" y="58"/>
                    <a:pt x="115" y="58"/>
                  </a:cubicBezTo>
                  <a:cubicBezTo>
                    <a:pt x="115" y="58"/>
                    <a:pt x="115" y="58"/>
                    <a:pt x="115" y="58"/>
                  </a:cubicBezTo>
                  <a:cubicBezTo>
                    <a:pt x="115" y="58"/>
                    <a:pt x="115" y="58"/>
                    <a:pt x="115" y="58"/>
                  </a:cubicBezTo>
                  <a:cubicBezTo>
                    <a:pt x="115" y="58"/>
                    <a:pt x="115" y="58"/>
                    <a:pt x="114" y="58"/>
                  </a:cubicBezTo>
                  <a:cubicBezTo>
                    <a:pt x="114" y="58"/>
                    <a:pt x="114" y="58"/>
                    <a:pt x="114" y="57"/>
                  </a:cubicBezTo>
                  <a:cubicBezTo>
                    <a:pt x="114" y="57"/>
                    <a:pt x="114" y="57"/>
                    <a:pt x="114" y="57"/>
                  </a:cubicBezTo>
                  <a:cubicBezTo>
                    <a:pt x="114" y="57"/>
                    <a:pt x="114" y="57"/>
                    <a:pt x="114" y="57"/>
                  </a:cubicBezTo>
                  <a:cubicBezTo>
                    <a:pt x="114" y="57"/>
                    <a:pt x="114" y="57"/>
                    <a:pt x="114" y="57"/>
                  </a:cubicBezTo>
                  <a:cubicBezTo>
                    <a:pt x="114" y="57"/>
                    <a:pt x="113" y="57"/>
                    <a:pt x="113" y="57"/>
                  </a:cubicBezTo>
                  <a:cubicBezTo>
                    <a:pt x="113" y="57"/>
                    <a:pt x="113" y="57"/>
                    <a:pt x="113" y="57"/>
                  </a:cubicBezTo>
                  <a:cubicBezTo>
                    <a:pt x="113" y="57"/>
                    <a:pt x="113" y="57"/>
                    <a:pt x="113" y="56"/>
                  </a:cubicBezTo>
                  <a:cubicBezTo>
                    <a:pt x="113" y="56"/>
                    <a:pt x="113" y="56"/>
                    <a:pt x="112" y="56"/>
                  </a:cubicBezTo>
                  <a:cubicBezTo>
                    <a:pt x="112" y="56"/>
                    <a:pt x="112" y="56"/>
                    <a:pt x="112" y="56"/>
                  </a:cubicBezTo>
                  <a:cubicBezTo>
                    <a:pt x="112" y="56"/>
                    <a:pt x="112" y="56"/>
                    <a:pt x="112" y="56"/>
                  </a:cubicBezTo>
                  <a:cubicBezTo>
                    <a:pt x="17" y="1"/>
                    <a:pt x="17" y="1"/>
                    <a:pt x="17" y="1"/>
                  </a:cubicBezTo>
                  <a:cubicBezTo>
                    <a:pt x="17" y="1"/>
                    <a:pt x="16" y="1"/>
                    <a:pt x="16" y="1"/>
                  </a:cubicBezTo>
                  <a:cubicBezTo>
                    <a:pt x="16" y="1"/>
                    <a:pt x="16" y="1"/>
                    <a:pt x="16" y="1"/>
                  </a:cubicBezTo>
                  <a:cubicBezTo>
                    <a:pt x="16" y="1"/>
                    <a:pt x="16" y="1"/>
                    <a:pt x="16" y="0"/>
                  </a:cubicBezTo>
                  <a:cubicBezTo>
                    <a:pt x="16" y="0"/>
                    <a:pt x="16" y="0"/>
                    <a:pt x="16" y="0"/>
                  </a:cubicBezTo>
                  <a:cubicBezTo>
                    <a:pt x="15" y="0"/>
                    <a:pt x="15" y="0"/>
                    <a:pt x="15" y="0"/>
                  </a:cubicBezTo>
                  <a:cubicBezTo>
                    <a:pt x="15" y="0"/>
                    <a:pt x="15" y="0"/>
                    <a:pt x="15" y="0"/>
                  </a:cubicBezTo>
                  <a:cubicBezTo>
                    <a:pt x="15" y="0"/>
                    <a:pt x="15" y="0"/>
                    <a:pt x="15" y="0"/>
                  </a:cubicBezTo>
                  <a:cubicBezTo>
                    <a:pt x="15" y="0"/>
                    <a:pt x="15" y="0"/>
                    <a:pt x="15" y="0"/>
                  </a:cubicBezTo>
                  <a:cubicBezTo>
                    <a:pt x="15" y="0"/>
                    <a:pt x="15" y="0"/>
                    <a:pt x="15" y="0"/>
                  </a:cubicBezTo>
                  <a:cubicBezTo>
                    <a:pt x="15" y="0"/>
                    <a:pt x="14"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3" y="0"/>
                    <a:pt x="13" y="0"/>
                  </a:cubicBezTo>
                  <a:cubicBezTo>
                    <a:pt x="13" y="0"/>
                    <a:pt x="13" y="0"/>
                    <a:pt x="13" y="0"/>
                  </a:cubicBezTo>
                  <a:cubicBezTo>
                    <a:pt x="13" y="0"/>
                    <a:pt x="13" y="0"/>
                    <a:pt x="12" y="0"/>
                  </a:cubicBezTo>
                  <a:cubicBezTo>
                    <a:pt x="12" y="0"/>
                    <a:pt x="12" y="0"/>
                    <a:pt x="12" y="0"/>
                  </a:cubicBezTo>
                  <a:cubicBezTo>
                    <a:pt x="12" y="0"/>
                    <a:pt x="12" y="0"/>
                    <a:pt x="12" y="0"/>
                  </a:cubicBezTo>
                  <a:cubicBezTo>
                    <a:pt x="12" y="0"/>
                    <a:pt x="12" y="0"/>
                    <a:pt x="12" y="0"/>
                  </a:cubicBezTo>
                  <a:cubicBezTo>
                    <a:pt x="12" y="0"/>
                    <a:pt x="12" y="0"/>
                    <a:pt x="11" y="0"/>
                  </a:cubicBezTo>
                  <a:cubicBezTo>
                    <a:pt x="0" y="7"/>
                    <a:pt x="0" y="7"/>
                    <a:pt x="0" y="7"/>
                  </a:cubicBezTo>
                  <a:cubicBezTo>
                    <a:pt x="0" y="7"/>
                    <a:pt x="1" y="7"/>
                    <a:pt x="1" y="7"/>
                  </a:cubicBezTo>
                  <a:cubicBezTo>
                    <a:pt x="1" y="7"/>
                    <a:pt x="1" y="7"/>
                    <a:pt x="1" y="7"/>
                  </a:cubicBezTo>
                  <a:cubicBezTo>
                    <a:pt x="1" y="7"/>
                    <a:pt x="2" y="6"/>
                    <a:pt x="2" y="7"/>
                  </a:cubicBezTo>
                  <a:cubicBezTo>
                    <a:pt x="2" y="7"/>
                    <a:pt x="2" y="7"/>
                    <a:pt x="2" y="7"/>
                  </a:cubicBezTo>
                  <a:cubicBezTo>
                    <a:pt x="3" y="7"/>
                    <a:pt x="3" y="7"/>
                    <a:pt x="4" y="7"/>
                  </a:cubicBezTo>
                  <a:cubicBezTo>
                    <a:pt x="4" y="7"/>
                    <a:pt x="4" y="7"/>
                    <a:pt x="4" y="7"/>
                  </a:cubicBezTo>
                  <a:cubicBezTo>
                    <a:pt x="4" y="7"/>
                    <a:pt x="5" y="7"/>
                    <a:pt x="5" y="8"/>
                  </a:cubicBezTo>
                  <a:cubicBezTo>
                    <a:pt x="101" y="63"/>
                    <a:pt x="101" y="63"/>
                    <a:pt x="101" y="63"/>
                  </a:cubicBezTo>
                  <a:cubicBezTo>
                    <a:pt x="105" y="65"/>
                    <a:pt x="96" y="74"/>
                    <a:pt x="108" y="75"/>
                  </a:cubicBez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Sḷîḋê">
              <a:extLst>
                <a:ext uri="{FF2B5EF4-FFF2-40B4-BE49-F238E27FC236}">
                  <a16:creationId xmlns:a16="http://schemas.microsoft.com/office/drawing/2014/main" id="{4B1D2B79-B842-40AD-B0B0-3DC02B1E27B9}"/>
                </a:ext>
              </a:extLst>
            </p:cNvPr>
            <p:cNvSpPr/>
            <p:nvPr/>
          </p:nvSpPr>
          <p:spPr bwMode="auto">
            <a:xfrm>
              <a:off x="6329363" y="2265363"/>
              <a:ext cx="361950" cy="474663"/>
            </a:xfrm>
            <a:custGeom>
              <a:avLst/>
              <a:gdLst>
                <a:gd name="T0" fmla="*/ 103 w 110"/>
                <a:gd name="T1" fmla="*/ 58 h 144"/>
                <a:gd name="T2" fmla="*/ 7 w 110"/>
                <a:gd name="T3" fmla="*/ 3 h 144"/>
                <a:gd name="T4" fmla="*/ 0 w 110"/>
                <a:gd name="T5" fmla="*/ 7 h 144"/>
                <a:gd name="T6" fmla="*/ 0 w 110"/>
                <a:gd name="T7" fmla="*/ 73 h 144"/>
                <a:gd name="T8" fmla="*/ 7 w 110"/>
                <a:gd name="T9" fmla="*/ 86 h 144"/>
                <a:gd name="T10" fmla="*/ 103 w 110"/>
                <a:gd name="T11" fmla="*/ 141 h 144"/>
                <a:gd name="T12" fmla="*/ 110 w 110"/>
                <a:gd name="T13" fmla="*/ 137 h 144"/>
                <a:gd name="T14" fmla="*/ 110 w 110"/>
                <a:gd name="T15" fmla="*/ 70 h 144"/>
                <a:gd name="T16" fmla="*/ 103 w 110"/>
                <a:gd name="T17" fmla="*/ 5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44">
                  <a:moveTo>
                    <a:pt x="103" y="58"/>
                  </a:moveTo>
                  <a:cubicBezTo>
                    <a:pt x="7" y="3"/>
                    <a:pt x="7" y="3"/>
                    <a:pt x="7" y="3"/>
                  </a:cubicBezTo>
                  <a:cubicBezTo>
                    <a:pt x="3" y="0"/>
                    <a:pt x="0" y="2"/>
                    <a:pt x="0" y="7"/>
                  </a:cubicBezTo>
                  <a:cubicBezTo>
                    <a:pt x="0" y="73"/>
                    <a:pt x="0" y="73"/>
                    <a:pt x="0" y="73"/>
                  </a:cubicBezTo>
                  <a:cubicBezTo>
                    <a:pt x="0" y="78"/>
                    <a:pt x="3" y="84"/>
                    <a:pt x="7" y="86"/>
                  </a:cubicBezTo>
                  <a:cubicBezTo>
                    <a:pt x="103" y="141"/>
                    <a:pt x="103" y="141"/>
                    <a:pt x="103" y="141"/>
                  </a:cubicBezTo>
                  <a:cubicBezTo>
                    <a:pt x="107" y="144"/>
                    <a:pt x="110" y="142"/>
                    <a:pt x="110" y="137"/>
                  </a:cubicBezTo>
                  <a:cubicBezTo>
                    <a:pt x="110" y="70"/>
                    <a:pt x="110" y="70"/>
                    <a:pt x="110" y="70"/>
                  </a:cubicBezTo>
                  <a:cubicBezTo>
                    <a:pt x="110" y="66"/>
                    <a:pt x="107" y="60"/>
                    <a:pt x="103" y="58"/>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iṡ1ïḍé">
              <a:extLst>
                <a:ext uri="{FF2B5EF4-FFF2-40B4-BE49-F238E27FC236}">
                  <a16:creationId xmlns:a16="http://schemas.microsoft.com/office/drawing/2014/main" id="{10926C54-4A8D-4873-9A19-D747483B4BC5}"/>
                </a:ext>
              </a:extLst>
            </p:cNvPr>
            <p:cNvSpPr/>
            <p:nvPr/>
          </p:nvSpPr>
          <p:spPr bwMode="auto">
            <a:xfrm>
              <a:off x="5975350" y="2746376"/>
              <a:ext cx="128588" cy="600075"/>
            </a:xfrm>
            <a:custGeom>
              <a:avLst/>
              <a:gdLst>
                <a:gd name="T0" fmla="*/ 1 w 39"/>
                <a:gd name="T1" fmla="*/ 64 h 182"/>
                <a:gd name="T2" fmla="*/ 5 w 39"/>
                <a:gd name="T3" fmla="*/ 167 h 182"/>
                <a:gd name="T4" fmla="*/ 20 w 39"/>
                <a:gd name="T5" fmla="*/ 182 h 182"/>
                <a:gd name="T6" fmla="*/ 38 w 39"/>
                <a:gd name="T7" fmla="*/ 69 h 182"/>
                <a:gd name="T8" fmla="*/ 37 w 39"/>
                <a:gd name="T9" fmla="*/ 31 h 182"/>
                <a:gd name="T10" fmla="*/ 1 w 39"/>
                <a:gd name="T11" fmla="*/ 64 h 182"/>
              </a:gdLst>
              <a:ahLst/>
              <a:cxnLst>
                <a:cxn ang="0">
                  <a:pos x="T0" y="T1"/>
                </a:cxn>
                <a:cxn ang="0">
                  <a:pos x="T2" y="T3"/>
                </a:cxn>
                <a:cxn ang="0">
                  <a:pos x="T4" y="T5"/>
                </a:cxn>
                <a:cxn ang="0">
                  <a:pos x="T6" y="T7"/>
                </a:cxn>
                <a:cxn ang="0">
                  <a:pos x="T8" y="T9"/>
                </a:cxn>
                <a:cxn ang="0">
                  <a:pos x="T10" y="T11"/>
                </a:cxn>
              </a:cxnLst>
              <a:rect l="0" t="0" r="r" b="b"/>
              <a:pathLst>
                <a:path w="39" h="182">
                  <a:moveTo>
                    <a:pt x="1" y="64"/>
                  </a:moveTo>
                  <a:cubicBezTo>
                    <a:pt x="0" y="98"/>
                    <a:pt x="4" y="132"/>
                    <a:pt x="5" y="167"/>
                  </a:cubicBezTo>
                  <a:cubicBezTo>
                    <a:pt x="20" y="182"/>
                    <a:pt x="20" y="182"/>
                    <a:pt x="20" y="182"/>
                  </a:cubicBezTo>
                  <a:cubicBezTo>
                    <a:pt x="28" y="129"/>
                    <a:pt x="39" y="100"/>
                    <a:pt x="38" y="69"/>
                  </a:cubicBezTo>
                  <a:cubicBezTo>
                    <a:pt x="37" y="51"/>
                    <a:pt x="37" y="40"/>
                    <a:pt x="37" y="31"/>
                  </a:cubicBezTo>
                  <a:cubicBezTo>
                    <a:pt x="37" y="0"/>
                    <a:pt x="2" y="38"/>
                    <a:pt x="1" y="64"/>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îšlïďê">
              <a:extLst>
                <a:ext uri="{FF2B5EF4-FFF2-40B4-BE49-F238E27FC236}">
                  <a16:creationId xmlns:a16="http://schemas.microsoft.com/office/drawing/2014/main" id="{D77CA6C3-B6D4-4DD4-9C1C-96AFD68ADC1E}"/>
                </a:ext>
              </a:extLst>
            </p:cNvPr>
            <p:cNvSpPr/>
            <p:nvPr/>
          </p:nvSpPr>
          <p:spPr bwMode="auto">
            <a:xfrm>
              <a:off x="5942013" y="3198813"/>
              <a:ext cx="168275" cy="296863"/>
            </a:xfrm>
            <a:custGeom>
              <a:avLst/>
              <a:gdLst>
                <a:gd name="T0" fmla="*/ 18 w 51"/>
                <a:gd name="T1" fmla="*/ 9 h 90"/>
                <a:gd name="T2" fmla="*/ 14 w 51"/>
                <a:gd name="T3" fmla="*/ 37 h 90"/>
                <a:gd name="T4" fmla="*/ 9 w 51"/>
                <a:gd name="T5" fmla="*/ 69 h 90"/>
                <a:gd name="T6" fmla="*/ 0 w 51"/>
                <a:gd name="T7" fmla="*/ 84 h 90"/>
                <a:gd name="T8" fmla="*/ 13 w 51"/>
                <a:gd name="T9" fmla="*/ 90 h 90"/>
                <a:gd name="T10" fmla="*/ 32 w 51"/>
                <a:gd name="T11" fmla="*/ 85 h 90"/>
                <a:gd name="T12" fmla="*/ 40 w 51"/>
                <a:gd name="T13" fmla="*/ 55 h 90"/>
                <a:gd name="T14" fmla="*/ 40 w 51"/>
                <a:gd name="T15" fmla="*/ 23 h 90"/>
                <a:gd name="T16" fmla="*/ 36 w 51"/>
                <a:gd name="T17" fmla="*/ 0 h 90"/>
                <a:gd name="T18" fmla="*/ 18 w 51"/>
                <a:gd name="T19" fmla="*/ 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90">
                  <a:moveTo>
                    <a:pt x="18" y="9"/>
                  </a:moveTo>
                  <a:cubicBezTo>
                    <a:pt x="17" y="18"/>
                    <a:pt x="15" y="28"/>
                    <a:pt x="14" y="37"/>
                  </a:cubicBezTo>
                  <a:cubicBezTo>
                    <a:pt x="11" y="53"/>
                    <a:pt x="12" y="60"/>
                    <a:pt x="9" y="69"/>
                  </a:cubicBezTo>
                  <a:cubicBezTo>
                    <a:pt x="7" y="73"/>
                    <a:pt x="4" y="77"/>
                    <a:pt x="0" y="84"/>
                  </a:cubicBezTo>
                  <a:cubicBezTo>
                    <a:pt x="0" y="84"/>
                    <a:pt x="12" y="90"/>
                    <a:pt x="13" y="90"/>
                  </a:cubicBezTo>
                  <a:cubicBezTo>
                    <a:pt x="14" y="90"/>
                    <a:pt x="32" y="85"/>
                    <a:pt x="32" y="85"/>
                  </a:cubicBezTo>
                  <a:cubicBezTo>
                    <a:pt x="32" y="85"/>
                    <a:pt x="40" y="56"/>
                    <a:pt x="40" y="55"/>
                  </a:cubicBezTo>
                  <a:cubicBezTo>
                    <a:pt x="40" y="35"/>
                    <a:pt x="51" y="38"/>
                    <a:pt x="40" y="23"/>
                  </a:cubicBezTo>
                  <a:cubicBezTo>
                    <a:pt x="35" y="17"/>
                    <a:pt x="36" y="8"/>
                    <a:pt x="36" y="0"/>
                  </a:cubicBezTo>
                  <a:lnTo>
                    <a:pt x="18" y="9"/>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íṩḻíḍê">
              <a:extLst>
                <a:ext uri="{FF2B5EF4-FFF2-40B4-BE49-F238E27FC236}">
                  <a16:creationId xmlns:a16="http://schemas.microsoft.com/office/drawing/2014/main" id="{1C1D8135-F94A-4209-BB29-D0E19B31C9FF}"/>
                </a:ext>
              </a:extLst>
            </p:cNvPr>
            <p:cNvSpPr/>
            <p:nvPr/>
          </p:nvSpPr>
          <p:spPr bwMode="auto">
            <a:xfrm>
              <a:off x="5932488" y="3273426"/>
              <a:ext cx="177800" cy="244475"/>
            </a:xfrm>
            <a:custGeom>
              <a:avLst/>
              <a:gdLst>
                <a:gd name="T0" fmla="*/ 9 w 54"/>
                <a:gd name="T1" fmla="*/ 51 h 74"/>
                <a:gd name="T2" fmla="*/ 3 w 54"/>
                <a:gd name="T3" fmla="*/ 70 h 74"/>
                <a:gd name="T4" fmla="*/ 16 w 54"/>
                <a:gd name="T5" fmla="*/ 73 h 74"/>
                <a:gd name="T6" fmla="*/ 32 w 54"/>
                <a:gd name="T7" fmla="*/ 70 h 74"/>
                <a:gd name="T8" fmla="*/ 36 w 54"/>
                <a:gd name="T9" fmla="*/ 63 h 74"/>
                <a:gd name="T10" fmla="*/ 44 w 54"/>
                <a:gd name="T11" fmla="*/ 31 h 74"/>
                <a:gd name="T12" fmla="*/ 44 w 54"/>
                <a:gd name="T13" fmla="*/ 58 h 74"/>
                <a:gd name="T14" fmla="*/ 47 w 54"/>
                <a:gd name="T15" fmla="*/ 58 h 74"/>
                <a:gd name="T16" fmla="*/ 51 w 54"/>
                <a:gd name="T17" fmla="*/ 28 h 74"/>
                <a:gd name="T18" fmla="*/ 53 w 54"/>
                <a:gd name="T19" fmla="*/ 20 h 74"/>
                <a:gd name="T20" fmla="*/ 43 w 54"/>
                <a:gd name="T21" fmla="*/ 0 h 74"/>
                <a:gd name="T22" fmla="*/ 24 w 54"/>
                <a:gd name="T23" fmla="*/ 54 h 74"/>
                <a:gd name="T24" fmla="*/ 9 w 54"/>
                <a:gd name="T25"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74">
                  <a:moveTo>
                    <a:pt x="9" y="51"/>
                  </a:moveTo>
                  <a:cubicBezTo>
                    <a:pt x="2" y="60"/>
                    <a:pt x="0" y="65"/>
                    <a:pt x="3" y="70"/>
                  </a:cubicBezTo>
                  <a:cubicBezTo>
                    <a:pt x="4" y="73"/>
                    <a:pt x="10" y="74"/>
                    <a:pt x="16" y="73"/>
                  </a:cubicBezTo>
                  <a:cubicBezTo>
                    <a:pt x="23" y="73"/>
                    <a:pt x="30" y="71"/>
                    <a:pt x="32" y="70"/>
                  </a:cubicBezTo>
                  <a:cubicBezTo>
                    <a:pt x="33" y="70"/>
                    <a:pt x="36" y="63"/>
                    <a:pt x="36" y="63"/>
                  </a:cubicBezTo>
                  <a:cubicBezTo>
                    <a:pt x="38" y="52"/>
                    <a:pt x="41" y="42"/>
                    <a:pt x="44" y="31"/>
                  </a:cubicBezTo>
                  <a:cubicBezTo>
                    <a:pt x="44" y="58"/>
                    <a:pt x="44" y="58"/>
                    <a:pt x="44" y="58"/>
                  </a:cubicBezTo>
                  <a:cubicBezTo>
                    <a:pt x="47" y="58"/>
                    <a:pt x="47" y="58"/>
                    <a:pt x="47" y="58"/>
                  </a:cubicBezTo>
                  <a:cubicBezTo>
                    <a:pt x="47" y="48"/>
                    <a:pt x="49" y="37"/>
                    <a:pt x="51" y="28"/>
                  </a:cubicBezTo>
                  <a:cubicBezTo>
                    <a:pt x="52" y="25"/>
                    <a:pt x="53" y="21"/>
                    <a:pt x="53" y="20"/>
                  </a:cubicBezTo>
                  <a:cubicBezTo>
                    <a:pt x="54" y="11"/>
                    <a:pt x="48" y="6"/>
                    <a:pt x="43" y="0"/>
                  </a:cubicBezTo>
                  <a:cubicBezTo>
                    <a:pt x="40" y="15"/>
                    <a:pt x="39" y="47"/>
                    <a:pt x="24" y="54"/>
                  </a:cubicBezTo>
                  <a:cubicBezTo>
                    <a:pt x="19" y="56"/>
                    <a:pt x="13" y="55"/>
                    <a:pt x="9" y="51"/>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ṥḷiḓê">
              <a:extLst>
                <a:ext uri="{FF2B5EF4-FFF2-40B4-BE49-F238E27FC236}">
                  <a16:creationId xmlns:a16="http://schemas.microsoft.com/office/drawing/2014/main" id="{CAE2F03B-1BC4-41E2-9C47-072406B25EFF}"/>
                </a:ext>
              </a:extLst>
            </p:cNvPr>
            <p:cNvSpPr/>
            <p:nvPr/>
          </p:nvSpPr>
          <p:spPr bwMode="auto">
            <a:xfrm>
              <a:off x="6078538" y="2663826"/>
              <a:ext cx="138113" cy="741363"/>
            </a:xfrm>
            <a:custGeom>
              <a:avLst/>
              <a:gdLst>
                <a:gd name="T0" fmla="*/ 1 w 42"/>
                <a:gd name="T1" fmla="*/ 70 h 225"/>
                <a:gd name="T2" fmla="*/ 4 w 42"/>
                <a:gd name="T3" fmla="*/ 107 h 225"/>
                <a:gd name="T4" fmla="*/ 8 w 42"/>
                <a:gd name="T5" fmla="*/ 210 h 225"/>
                <a:gd name="T6" fmla="*/ 23 w 42"/>
                <a:gd name="T7" fmla="*/ 225 h 225"/>
                <a:gd name="T8" fmla="*/ 41 w 42"/>
                <a:gd name="T9" fmla="*/ 112 h 225"/>
                <a:gd name="T10" fmla="*/ 40 w 42"/>
                <a:gd name="T11" fmla="*/ 76 h 225"/>
                <a:gd name="T12" fmla="*/ 1 w 42"/>
                <a:gd name="T13" fmla="*/ 70 h 225"/>
              </a:gdLst>
              <a:ahLst/>
              <a:cxnLst>
                <a:cxn ang="0">
                  <a:pos x="T0" y="T1"/>
                </a:cxn>
                <a:cxn ang="0">
                  <a:pos x="T2" y="T3"/>
                </a:cxn>
                <a:cxn ang="0">
                  <a:pos x="T4" y="T5"/>
                </a:cxn>
                <a:cxn ang="0">
                  <a:pos x="T6" y="T7"/>
                </a:cxn>
                <a:cxn ang="0">
                  <a:pos x="T8" y="T9"/>
                </a:cxn>
                <a:cxn ang="0">
                  <a:pos x="T10" y="T11"/>
                </a:cxn>
                <a:cxn ang="0">
                  <a:pos x="T12" y="T13"/>
                </a:cxn>
              </a:cxnLst>
              <a:rect l="0" t="0" r="r" b="b"/>
              <a:pathLst>
                <a:path w="42" h="225">
                  <a:moveTo>
                    <a:pt x="1" y="70"/>
                  </a:moveTo>
                  <a:cubicBezTo>
                    <a:pt x="0" y="87"/>
                    <a:pt x="5" y="95"/>
                    <a:pt x="4" y="107"/>
                  </a:cubicBezTo>
                  <a:cubicBezTo>
                    <a:pt x="3" y="141"/>
                    <a:pt x="7" y="175"/>
                    <a:pt x="8" y="210"/>
                  </a:cubicBezTo>
                  <a:cubicBezTo>
                    <a:pt x="23" y="225"/>
                    <a:pt x="23" y="225"/>
                    <a:pt x="23" y="225"/>
                  </a:cubicBezTo>
                  <a:cubicBezTo>
                    <a:pt x="31" y="172"/>
                    <a:pt x="42" y="143"/>
                    <a:pt x="41" y="112"/>
                  </a:cubicBezTo>
                  <a:cubicBezTo>
                    <a:pt x="40" y="96"/>
                    <a:pt x="40" y="85"/>
                    <a:pt x="40" y="76"/>
                  </a:cubicBezTo>
                  <a:cubicBezTo>
                    <a:pt x="42" y="0"/>
                    <a:pt x="1" y="36"/>
                    <a:pt x="1" y="70"/>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ṧľîḓê">
              <a:extLst>
                <a:ext uri="{FF2B5EF4-FFF2-40B4-BE49-F238E27FC236}">
                  <a16:creationId xmlns:a16="http://schemas.microsoft.com/office/drawing/2014/main" id="{3340428D-4200-408A-97EC-692A1A505BF8}"/>
                </a:ext>
              </a:extLst>
            </p:cNvPr>
            <p:cNvSpPr/>
            <p:nvPr/>
          </p:nvSpPr>
          <p:spPr bwMode="auto">
            <a:xfrm>
              <a:off x="6045200" y="3263901"/>
              <a:ext cx="165100" cy="296863"/>
            </a:xfrm>
            <a:custGeom>
              <a:avLst/>
              <a:gdLst>
                <a:gd name="T0" fmla="*/ 17 w 50"/>
                <a:gd name="T1" fmla="*/ 8 h 90"/>
                <a:gd name="T2" fmla="*/ 14 w 50"/>
                <a:gd name="T3" fmla="*/ 36 h 90"/>
                <a:gd name="T4" fmla="*/ 8 w 50"/>
                <a:gd name="T5" fmla="*/ 69 h 90"/>
                <a:gd name="T6" fmla="*/ 0 w 50"/>
                <a:gd name="T7" fmla="*/ 83 h 90"/>
                <a:gd name="T8" fmla="*/ 13 w 50"/>
                <a:gd name="T9" fmla="*/ 90 h 90"/>
                <a:gd name="T10" fmla="*/ 32 w 50"/>
                <a:gd name="T11" fmla="*/ 85 h 90"/>
                <a:gd name="T12" fmla="*/ 40 w 50"/>
                <a:gd name="T13" fmla="*/ 54 h 90"/>
                <a:gd name="T14" fmla="*/ 40 w 50"/>
                <a:gd name="T15" fmla="*/ 23 h 90"/>
                <a:gd name="T16" fmla="*/ 36 w 50"/>
                <a:gd name="T17" fmla="*/ 0 h 90"/>
                <a:gd name="T18" fmla="*/ 17 w 50"/>
                <a:gd name="T19"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90">
                  <a:moveTo>
                    <a:pt x="17" y="8"/>
                  </a:moveTo>
                  <a:cubicBezTo>
                    <a:pt x="17" y="18"/>
                    <a:pt x="15" y="28"/>
                    <a:pt x="14" y="36"/>
                  </a:cubicBezTo>
                  <a:cubicBezTo>
                    <a:pt x="11" y="52"/>
                    <a:pt x="12" y="60"/>
                    <a:pt x="8" y="69"/>
                  </a:cubicBezTo>
                  <a:cubicBezTo>
                    <a:pt x="7" y="73"/>
                    <a:pt x="4" y="76"/>
                    <a:pt x="0" y="83"/>
                  </a:cubicBezTo>
                  <a:cubicBezTo>
                    <a:pt x="0" y="83"/>
                    <a:pt x="12" y="89"/>
                    <a:pt x="13" y="90"/>
                  </a:cubicBezTo>
                  <a:cubicBezTo>
                    <a:pt x="14" y="90"/>
                    <a:pt x="32" y="85"/>
                    <a:pt x="32" y="85"/>
                  </a:cubicBezTo>
                  <a:cubicBezTo>
                    <a:pt x="32" y="85"/>
                    <a:pt x="40" y="56"/>
                    <a:pt x="40" y="54"/>
                  </a:cubicBezTo>
                  <a:cubicBezTo>
                    <a:pt x="40" y="35"/>
                    <a:pt x="50" y="37"/>
                    <a:pt x="40" y="23"/>
                  </a:cubicBezTo>
                  <a:cubicBezTo>
                    <a:pt x="35" y="16"/>
                    <a:pt x="36" y="8"/>
                    <a:pt x="36" y="0"/>
                  </a:cubicBezTo>
                  <a:lnTo>
                    <a:pt x="17" y="8"/>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íṩlíḋê">
              <a:extLst>
                <a:ext uri="{FF2B5EF4-FFF2-40B4-BE49-F238E27FC236}">
                  <a16:creationId xmlns:a16="http://schemas.microsoft.com/office/drawing/2014/main" id="{4574686A-D815-486E-9D83-D7426C00C1B6}"/>
                </a:ext>
              </a:extLst>
            </p:cNvPr>
            <p:cNvSpPr/>
            <p:nvPr/>
          </p:nvSpPr>
          <p:spPr bwMode="auto">
            <a:xfrm>
              <a:off x="6035675" y="3340101"/>
              <a:ext cx="177800" cy="244475"/>
            </a:xfrm>
            <a:custGeom>
              <a:avLst/>
              <a:gdLst>
                <a:gd name="T0" fmla="*/ 9 w 54"/>
                <a:gd name="T1" fmla="*/ 51 h 74"/>
                <a:gd name="T2" fmla="*/ 3 w 54"/>
                <a:gd name="T3" fmla="*/ 70 h 74"/>
                <a:gd name="T4" fmla="*/ 16 w 54"/>
                <a:gd name="T5" fmla="*/ 73 h 74"/>
                <a:gd name="T6" fmla="*/ 32 w 54"/>
                <a:gd name="T7" fmla="*/ 70 h 74"/>
                <a:gd name="T8" fmla="*/ 36 w 54"/>
                <a:gd name="T9" fmla="*/ 63 h 74"/>
                <a:gd name="T10" fmla="*/ 44 w 54"/>
                <a:gd name="T11" fmla="*/ 31 h 74"/>
                <a:gd name="T12" fmla="*/ 44 w 54"/>
                <a:gd name="T13" fmla="*/ 58 h 74"/>
                <a:gd name="T14" fmla="*/ 46 w 54"/>
                <a:gd name="T15" fmla="*/ 58 h 74"/>
                <a:gd name="T16" fmla="*/ 51 w 54"/>
                <a:gd name="T17" fmla="*/ 28 h 74"/>
                <a:gd name="T18" fmla="*/ 53 w 54"/>
                <a:gd name="T19" fmla="*/ 19 h 74"/>
                <a:gd name="T20" fmla="*/ 43 w 54"/>
                <a:gd name="T21" fmla="*/ 0 h 74"/>
                <a:gd name="T22" fmla="*/ 24 w 54"/>
                <a:gd name="T23" fmla="*/ 53 h 74"/>
                <a:gd name="T24" fmla="*/ 9 w 54"/>
                <a:gd name="T25"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74">
                  <a:moveTo>
                    <a:pt x="9" y="51"/>
                  </a:moveTo>
                  <a:cubicBezTo>
                    <a:pt x="2" y="59"/>
                    <a:pt x="0" y="64"/>
                    <a:pt x="3" y="70"/>
                  </a:cubicBezTo>
                  <a:cubicBezTo>
                    <a:pt x="4" y="72"/>
                    <a:pt x="10" y="74"/>
                    <a:pt x="16" y="73"/>
                  </a:cubicBezTo>
                  <a:cubicBezTo>
                    <a:pt x="23" y="73"/>
                    <a:pt x="30" y="71"/>
                    <a:pt x="32" y="70"/>
                  </a:cubicBezTo>
                  <a:cubicBezTo>
                    <a:pt x="33" y="69"/>
                    <a:pt x="36" y="63"/>
                    <a:pt x="36" y="63"/>
                  </a:cubicBezTo>
                  <a:cubicBezTo>
                    <a:pt x="38" y="52"/>
                    <a:pt x="41" y="42"/>
                    <a:pt x="44" y="31"/>
                  </a:cubicBezTo>
                  <a:cubicBezTo>
                    <a:pt x="44" y="58"/>
                    <a:pt x="44" y="58"/>
                    <a:pt x="44" y="58"/>
                  </a:cubicBezTo>
                  <a:cubicBezTo>
                    <a:pt x="46" y="58"/>
                    <a:pt x="46" y="58"/>
                    <a:pt x="46" y="58"/>
                  </a:cubicBezTo>
                  <a:cubicBezTo>
                    <a:pt x="47" y="48"/>
                    <a:pt x="49" y="36"/>
                    <a:pt x="51" y="28"/>
                  </a:cubicBezTo>
                  <a:cubicBezTo>
                    <a:pt x="51" y="25"/>
                    <a:pt x="53" y="21"/>
                    <a:pt x="53" y="19"/>
                  </a:cubicBezTo>
                  <a:cubicBezTo>
                    <a:pt x="54" y="11"/>
                    <a:pt x="48" y="6"/>
                    <a:pt x="43" y="0"/>
                  </a:cubicBezTo>
                  <a:cubicBezTo>
                    <a:pt x="40" y="15"/>
                    <a:pt x="39" y="46"/>
                    <a:pt x="24" y="53"/>
                  </a:cubicBezTo>
                  <a:cubicBezTo>
                    <a:pt x="19" y="56"/>
                    <a:pt x="13" y="55"/>
                    <a:pt x="9" y="51"/>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ïŝḻiḑê">
              <a:extLst>
                <a:ext uri="{FF2B5EF4-FFF2-40B4-BE49-F238E27FC236}">
                  <a16:creationId xmlns:a16="http://schemas.microsoft.com/office/drawing/2014/main" id="{36B8C27F-DF8D-49FF-9155-2B6C612B1C88}"/>
                </a:ext>
              </a:extLst>
            </p:cNvPr>
            <p:cNvSpPr/>
            <p:nvPr/>
          </p:nvSpPr>
          <p:spPr bwMode="auto">
            <a:xfrm>
              <a:off x="5972175" y="2559051"/>
              <a:ext cx="566738" cy="477838"/>
            </a:xfrm>
            <a:custGeom>
              <a:avLst/>
              <a:gdLst>
                <a:gd name="T0" fmla="*/ 155 w 172"/>
                <a:gd name="T1" fmla="*/ 7 h 145"/>
                <a:gd name="T2" fmla="*/ 160 w 172"/>
                <a:gd name="T3" fmla="*/ 22 h 145"/>
                <a:gd name="T4" fmla="*/ 169 w 172"/>
                <a:gd name="T5" fmla="*/ 47 h 145"/>
                <a:gd name="T6" fmla="*/ 158 w 172"/>
                <a:gd name="T7" fmla="*/ 102 h 145"/>
                <a:gd name="T8" fmla="*/ 73 w 172"/>
                <a:gd name="T9" fmla="*/ 145 h 145"/>
                <a:gd name="T10" fmla="*/ 2 w 172"/>
                <a:gd name="T11" fmla="*/ 114 h 145"/>
                <a:gd name="T12" fmla="*/ 9 w 172"/>
                <a:gd name="T13" fmla="*/ 88 h 145"/>
                <a:gd name="T14" fmla="*/ 84 w 172"/>
                <a:gd name="T15" fmla="*/ 37 h 145"/>
                <a:gd name="T16" fmla="*/ 95 w 172"/>
                <a:gd name="T17" fmla="*/ 0 h 145"/>
                <a:gd name="T18" fmla="*/ 155 w 172"/>
                <a:gd name="T19" fmla="*/ 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45">
                  <a:moveTo>
                    <a:pt x="155" y="7"/>
                  </a:moveTo>
                  <a:cubicBezTo>
                    <a:pt x="155" y="12"/>
                    <a:pt x="158" y="17"/>
                    <a:pt x="160" y="22"/>
                  </a:cubicBezTo>
                  <a:cubicBezTo>
                    <a:pt x="164" y="29"/>
                    <a:pt x="168" y="38"/>
                    <a:pt x="169" y="47"/>
                  </a:cubicBezTo>
                  <a:cubicBezTo>
                    <a:pt x="172" y="63"/>
                    <a:pt x="172" y="89"/>
                    <a:pt x="158" y="102"/>
                  </a:cubicBezTo>
                  <a:cubicBezTo>
                    <a:pt x="140" y="121"/>
                    <a:pt x="100" y="120"/>
                    <a:pt x="73" y="145"/>
                  </a:cubicBezTo>
                  <a:cubicBezTo>
                    <a:pt x="44" y="136"/>
                    <a:pt x="17" y="123"/>
                    <a:pt x="2" y="114"/>
                  </a:cubicBezTo>
                  <a:cubicBezTo>
                    <a:pt x="0" y="100"/>
                    <a:pt x="0" y="95"/>
                    <a:pt x="9" y="88"/>
                  </a:cubicBezTo>
                  <a:cubicBezTo>
                    <a:pt x="23" y="77"/>
                    <a:pt x="70" y="40"/>
                    <a:pt x="84" y="37"/>
                  </a:cubicBezTo>
                  <a:cubicBezTo>
                    <a:pt x="91" y="25"/>
                    <a:pt x="98" y="16"/>
                    <a:pt x="95" y="0"/>
                  </a:cubicBezTo>
                  <a:cubicBezTo>
                    <a:pt x="110" y="16"/>
                    <a:pt x="134" y="17"/>
                    <a:pt x="155" y="7"/>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ís1íḑé">
              <a:extLst>
                <a:ext uri="{FF2B5EF4-FFF2-40B4-BE49-F238E27FC236}">
                  <a16:creationId xmlns:a16="http://schemas.microsoft.com/office/drawing/2014/main" id="{3F4998CD-826C-415D-B1A7-A40E8141EA2B}"/>
                </a:ext>
              </a:extLst>
            </p:cNvPr>
            <p:cNvSpPr/>
            <p:nvPr/>
          </p:nvSpPr>
          <p:spPr bwMode="auto">
            <a:xfrm>
              <a:off x="6167438" y="2206626"/>
              <a:ext cx="171450" cy="346075"/>
            </a:xfrm>
            <a:custGeom>
              <a:avLst/>
              <a:gdLst>
                <a:gd name="T0" fmla="*/ 39 w 52"/>
                <a:gd name="T1" fmla="*/ 0 h 105"/>
                <a:gd name="T2" fmla="*/ 6 w 52"/>
                <a:gd name="T3" fmla="*/ 64 h 105"/>
                <a:gd name="T4" fmla="*/ 6 w 52"/>
                <a:gd name="T5" fmla="*/ 96 h 105"/>
                <a:gd name="T6" fmla="*/ 36 w 52"/>
                <a:gd name="T7" fmla="*/ 65 h 105"/>
                <a:gd name="T8" fmla="*/ 52 w 52"/>
                <a:gd name="T9" fmla="*/ 19 h 105"/>
                <a:gd name="T10" fmla="*/ 39 w 52"/>
                <a:gd name="T11" fmla="*/ 0 h 105"/>
              </a:gdLst>
              <a:ahLst/>
              <a:cxnLst>
                <a:cxn ang="0">
                  <a:pos x="T0" y="T1"/>
                </a:cxn>
                <a:cxn ang="0">
                  <a:pos x="T2" y="T3"/>
                </a:cxn>
                <a:cxn ang="0">
                  <a:pos x="T4" y="T5"/>
                </a:cxn>
                <a:cxn ang="0">
                  <a:pos x="T6" y="T7"/>
                </a:cxn>
                <a:cxn ang="0">
                  <a:pos x="T8" y="T9"/>
                </a:cxn>
                <a:cxn ang="0">
                  <a:pos x="T10" y="T11"/>
                </a:cxn>
              </a:cxnLst>
              <a:rect l="0" t="0" r="r" b="b"/>
              <a:pathLst>
                <a:path w="52" h="105">
                  <a:moveTo>
                    <a:pt x="39" y="0"/>
                  </a:moveTo>
                  <a:cubicBezTo>
                    <a:pt x="25" y="2"/>
                    <a:pt x="12" y="38"/>
                    <a:pt x="6" y="64"/>
                  </a:cubicBezTo>
                  <a:cubicBezTo>
                    <a:pt x="3" y="78"/>
                    <a:pt x="0" y="94"/>
                    <a:pt x="6" y="96"/>
                  </a:cubicBezTo>
                  <a:cubicBezTo>
                    <a:pt x="27" y="105"/>
                    <a:pt x="32" y="75"/>
                    <a:pt x="36" y="65"/>
                  </a:cubicBezTo>
                  <a:cubicBezTo>
                    <a:pt x="52" y="19"/>
                    <a:pt x="52" y="19"/>
                    <a:pt x="52" y="19"/>
                  </a:cubicBezTo>
                  <a:lnTo>
                    <a:pt x="39" y="0"/>
                  </a:lnTo>
                  <a:close/>
                </a:path>
              </a:pathLst>
            </a:custGeom>
            <a:solidFill>
              <a:srgbClr val="BD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ïşļïḓé">
              <a:extLst>
                <a:ext uri="{FF2B5EF4-FFF2-40B4-BE49-F238E27FC236}">
                  <a16:creationId xmlns:a16="http://schemas.microsoft.com/office/drawing/2014/main" id="{AA3E107A-0C28-4B72-860A-8879714C6515}"/>
                </a:ext>
              </a:extLst>
            </p:cNvPr>
            <p:cNvSpPr/>
            <p:nvPr/>
          </p:nvSpPr>
          <p:spPr bwMode="auto">
            <a:xfrm>
              <a:off x="5956300" y="2114551"/>
              <a:ext cx="134938" cy="206375"/>
            </a:xfrm>
            <a:custGeom>
              <a:avLst/>
              <a:gdLst>
                <a:gd name="T0" fmla="*/ 41 w 41"/>
                <a:gd name="T1" fmla="*/ 51 h 63"/>
                <a:gd name="T2" fmla="*/ 40 w 41"/>
                <a:gd name="T3" fmla="*/ 51 h 63"/>
                <a:gd name="T4" fmla="*/ 35 w 41"/>
                <a:gd name="T5" fmla="*/ 38 h 63"/>
                <a:gd name="T6" fmla="*/ 26 w 41"/>
                <a:gd name="T7" fmla="*/ 22 h 63"/>
                <a:gd name="T8" fmla="*/ 19 w 41"/>
                <a:gd name="T9" fmla="*/ 14 h 63"/>
                <a:gd name="T10" fmla="*/ 15 w 41"/>
                <a:gd name="T11" fmla="*/ 2 h 63"/>
                <a:gd name="T12" fmla="*/ 11 w 41"/>
                <a:gd name="T13" fmla="*/ 0 h 63"/>
                <a:gd name="T14" fmla="*/ 5 w 41"/>
                <a:gd name="T15" fmla="*/ 1 h 63"/>
                <a:gd name="T16" fmla="*/ 0 w 41"/>
                <a:gd name="T17" fmla="*/ 5 h 63"/>
                <a:gd name="T18" fmla="*/ 6 w 41"/>
                <a:gd name="T19" fmla="*/ 27 h 63"/>
                <a:gd name="T20" fmla="*/ 23 w 41"/>
                <a:gd name="T21" fmla="*/ 49 h 63"/>
                <a:gd name="T22" fmla="*/ 31 w 41"/>
                <a:gd name="T23" fmla="*/ 63 h 63"/>
                <a:gd name="T24" fmla="*/ 41 w 41"/>
                <a:gd name="T25"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3">
                  <a:moveTo>
                    <a:pt x="41" y="51"/>
                  </a:moveTo>
                  <a:cubicBezTo>
                    <a:pt x="40" y="51"/>
                    <a:pt x="40" y="51"/>
                    <a:pt x="40" y="51"/>
                  </a:cubicBezTo>
                  <a:cubicBezTo>
                    <a:pt x="35" y="38"/>
                    <a:pt x="35" y="38"/>
                    <a:pt x="35" y="38"/>
                  </a:cubicBezTo>
                  <a:cubicBezTo>
                    <a:pt x="32" y="29"/>
                    <a:pt x="30" y="27"/>
                    <a:pt x="26" y="22"/>
                  </a:cubicBezTo>
                  <a:cubicBezTo>
                    <a:pt x="24" y="21"/>
                    <a:pt x="21" y="17"/>
                    <a:pt x="19" y="14"/>
                  </a:cubicBezTo>
                  <a:cubicBezTo>
                    <a:pt x="19" y="13"/>
                    <a:pt x="17" y="6"/>
                    <a:pt x="15" y="2"/>
                  </a:cubicBezTo>
                  <a:cubicBezTo>
                    <a:pt x="14" y="0"/>
                    <a:pt x="14" y="0"/>
                    <a:pt x="11" y="0"/>
                  </a:cubicBezTo>
                  <a:cubicBezTo>
                    <a:pt x="5" y="1"/>
                    <a:pt x="5" y="1"/>
                    <a:pt x="5" y="1"/>
                  </a:cubicBezTo>
                  <a:cubicBezTo>
                    <a:pt x="0" y="1"/>
                    <a:pt x="0" y="2"/>
                    <a:pt x="0" y="5"/>
                  </a:cubicBezTo>
                  <a:cubicBezTo>
                    <a:pt x="2" y="11"/>
                    <a:pt x="4" y="18"/>
                    <a:pt x="6" y="27"/>
                  </a:cubicBezTo>
                  <a:cubicBezTo>
                    <a:pt x="8" y="36"/>
                    <a:pt x="14" y="44"/>
                    <a:pt x="23" y="49"/>
                  </a:cubicBezTo>
                  <a:cubicBezTo>
                    <a:pt x="31" y="63"/>
                    <a:pt x="31" y="63"/>
                    <a:pt x="31" y="63"/>
                  </a:cubicBezTo>
                  <a:lnTo>
                    <a:pt x="41" y="51"/>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i$ļiḑé">
              <a:extLst>
                <a:ext uri="{FF2B5EF4-FFF2-40B4-BE49-F238E27FC236}">
                  <a16:creationId xmlns:a16="http://schemas.microsoft.com/office/drawing/2014/main" id="{B083E511-622A-4A8A-8EEE-F9A136A7F811}"/>
                </a:ext>
              </a:extLst>
            </p:cNvPr>
            <p:cNvSpPr/>
            <p:nvPr/>
          </p:nvSpPr>
          <p:spPr bwMode="auto">
            <a:xfrm>
              <a:off x="6021388" y="2146301"/>
              <a:ext cx="49213" cy="109538"/>
            </a:xfrm>
            <a:custGeom>
              <a:avLst/>
              <a:gdLst>
                <a:gd name="T0" fmla="*/ 14 w 15"/>
                <a:gd name="T1" fmla="*/ 27 h 33"/>
                <a:gd name="T2" fmla="*/ 14 w 15"/>
                <a:gd name="T3" fmla="*/ 21 h 33"/>
                <a:gd name="T4" fmla="*/ 13 w 15"/>
                <a:gd name="T5" fmla="*/ 12 h 33"/>
                <a:gd name="T6" fmla="*/ 10 w 15"/>
                <a:gd name="T7" fmla="*/ 5 h 33"/>
                <a:gd name="T8" fmla="*/ 4 w 15"/>
                <a:gd name="T9" fmla="*/ 0 h 33"/>
                <a:gd name="T10" fmla="*/ 5 w 15"/>
                <a:gd name="T11" fmla="*/ 10 h 33"/>
                <a:gd name="T12" fmla="*/ 7 w 15"/>
                <a:gd name="T13" fmla="*/ 31 h 33"/>
                <a:gd name="T14" fmla="*/ 15 w 15"/>
                <a:gd name="T15" fmla="*/ 33 h 33"/>
                <a:gd name="T16" fmla="*/ 14 w 15"/>
                <a:gd name="T17"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3">
                  <a:moveTo>
                    <a:pt x="14" y="27"/>
                  </a:moveTo>
                  <a:cubicBezTo>
                    <a:pt x="14" y="25"/>
                    <a:pt x="14" y="23"/>
                    <a:pt x="14" y="21"/>
                  </a:cubicBezTo>
                  <a:cubicBezTo>
                    <a:pt x="15" y="18"/>
                    <a:pt x="14" y="17"/>
                    <a:pt x="13" y="12"/>
                  </a:cubicBezTo>
                  <a:cubicBezTo>
                    <a:pt x="12" y="9"/>
                    <a:pt x="13" y="8"/>
                    <a:pt x="10" y="5"/>
                  </a:cubicBezTo>
                  <a:cubicBezTo>
                    <a:pt x="4" y="0"/>
                    <a:pt x="4" y="0"/>
                    <a:pt x="4" y="0"/>
                  </a:cubicBezTo>
                  <a:cubicBezTo>
                    <a:pt x="0" y="2"/>
                    <a:pt x="3" y="6"/>
                    <a:pt x="5" y="10"/>
                  </a:cubicBezTo>
                  <a:cubicBezTo>
                    <a:pt x="5" y="15"/>
                    <a:pt x="5" y="31"/>
                    <a:pt x="7" y="31"/>
                  </a:cubicBezTo>
                  <a:cubicBezTo>
                    <a:pt x="15" y="33"/>
                    <a:pt x="15" y="33"/>
                    <a:pt x="15" y="33"/>
                  </a:cubicBezTo>
                  <a:lnTo>
                    <a:pt x="14" y="27"/>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is1íḑé">
              <a:extLst>
                <a:ext uri="{FF2B5EF4-FFF2-40B4-BE49-F238E27FC236}">
                  <a16:creationId xmlns:a16="http://schemas.microsoft.com/office/drawing/2014/main" id="{984F4103-5318-4261-84CA-A29DBFF3ECA8}"/>
                </a:ext>
              </a:extLst>
            </p:cNvPr>
            <p:cNvSpPr/>
            <p:nvPr/>
          </p:nvSpPr>
          <p:spPr bwMode="auto">
            <a:xfrm>
              <a:off x="6035675" y="2243138"/>
              <a:ext cx="246063" cy="338138"/>
            </a:xfrm>
            <a:custGeom>
              <a:avLst/>
              <a:gdLst>
                <a:gd name="T0" fmla="*/ 13 w 75"/>
                <a:gd name="T1" fmla="*/ 0 h 103"/>
                <a:gd name="T2" fmla="*/ 0 w 75"/>
                <a:gd name="T3" fmla="*/ 13 h 103"/>
                <a:gd name="T4" fmla="*/ 59 w 75"/>
                <a:gd name="T5" fmla="*/ 85 h 103"/>
                <a:gd name="T6" fmla="*/ 13 w 75"/>
                <a:gd name="T7" fmla="*/ 0 h 103"/>
              </a:gdLst>
              <a:ahLst/>
              <a:cxnLst>
                <a:cxn ang="0">
                  <a:pos x="T0" y="T1"/>
                </a:cxn>
                <a:cxn ang="0">
                  <a:pos x="T2" y="T3"/>
                </a:cxn>
                <a:cxn ang="0">
                  <a:pos x="T4" y="T5"/>
                </a:cxn>
                <a:cxn ang="0">
                  <a:pos x="T6" y="T7"/>
                </a:cxn>
              </a:cxnLst>
              <a:rect l="0" t="0" r="r" b="b"/>
              <a:pathLst>
                <a:path w="75" h="103">
                  <a:moveTo>
                    <a:pt x="13" y="0"/>
                  </a:moveTo>
                  <a:cubicBezTo>
                    <a:pt x="9" y="5"/>
                    <a:pt x="3" y="11"/>
                    <a:pt x="0" y="13"/>
                  </a:cubicBezTo>
                  <a:cubicBezTo>
                    <a:pt x="12" y="28"/>
                    <a:pt x="36" y="103"/>
                    <a:pt x="59" y="85"/>
                  </a:cubicBezTo>
                  <a:cubicBezTo>
                    <a:pt x="75" y="72"/>
                    <a:pt x="22" y="16"/>
                    <a:pt x="13" y="0"/>
                  </a:cubicBezTo>
                  <a:close/>
                </a:path>
              </a:pathLst>
            </a:custGeom>
            <a:solidFill>
              <a:srgbClr val="BD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îšliḑê">
              <a:extLst>
                <a:ext uri="{FF2B5EF4-FFF2-40B4-BE49-F238E27FC236}">
                  <a16:creationId xmlns:a16="http://schemas.microsoft.com/office/drawing/2014/main" id="{466DE362-33B4-4728-AD9D-A558387CE003}"/>
                </a:ext>
              </a:extLst>
            </p:cNvPr>
            <p:cNvSpPr/>
            <p:nvPr/>
          </p:nvSpPr>
          <p:spPr bwMode="auto">
            <a:xfrm>
              <a:off x="6262688" y="1863726"/>
              <a:ext cx="195263" cy="279400"/>
            </a:xfrm>
            <a:custGeom>
              <a:avLst/>
              <a:gdLst>
                <a:gd name="T0" fmla="*/ 38 w 59"/>
                <a:gd name="T1" fmla="*/ 0 h 85"/>
                <a:gd name="T2" fmla="*/ 12 w 59"/>
                <a:gd name="T3" fmla="*/ 10 h 85"/>
                <a:gd name="T4" fmla="*/ 25 w 59"/>
                <a:gd name="T5" fmla="*/ 80 h 85"/>
                <a:gd name="T6" fmla="*/ 59 w 59"/>
                <a:gd name="T7" fmla="*/ 38 h 85"/>
                <a:gd name="T8" fmla="*/ 38 w 59"/>
                <a:gd name="T9" fmla="*/ 0 h 85"/>
              </a:gdLst>
              <a:ahLst/>
              <a:cxnLst>
                <a:cxn ang="0">
                  <a:pos x="T0" y="T1"/>
                </a:cxn>
                <a:cxn ang="0">
                  <a:pos x="T2" y="T3"/>
                </a:cxn>
                <a:cxn ang="0">
                  <a:pos x="T4" y="T5"/>
                </a:cxn>
                <a:cxn ang="0">
                  <a:pos x="T6" y="T7"/>
                </a:cxn>
                <a:cxn ang="0">
                  <a:pos x="T8" y="T9"/>
                </a:cxn>
              </a:cxnLst>
              <a:rect l="0" t="0" r="r" b="b"/>
              <a:pathLst>
                <a:path w="59" h="85">
                  <a:moveTo>
                    <a:pt x="38" y="0"/>
                  </a:moveTo>
                  <a:cubicBezTo>
                    <a:pt x="25" y="0"/>
                    <a:pt x="16" y="3"/>
                    <a:pt x="12" y="10"/>
                  </a:cubicBezTo>
                  <a:cubicBezTo>
                    <a:pt x="0" y="30"/>
                    <a:pt x="2" y="52"/>
                    <a:pt x="25" y="80"/>
                  </a:cubicBezTo>
                  <a:cubicBezTo>
                    <a:pt x="36" y="76"/>
                    <a:pt x="40" y="85"/>
                    <a:pt x="59" y="38"/>
                  </a:cubicBezTo>
                  <a:lnTo>
                    <a:pt x="38" y="0"/>
                  </a:ln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ïṧḻïḓé">
              <a:extLst>
                <a:ext uri="{FF2B5EF4-FFF2-40B4-BE49-F238E27FC236}">
                  <a16:creationId xmlns:a16="http://schemas.microsoft.com/office/drawing/2014/main" id="{1650AAA4-AB57-423B-B72D-4D957F5D9759}"/>
                </a:ext>
              </a:extLst>
            </p:cNvPr>
            <p:cNvSpPr/>
            <p:nvPr/>
          </p:nvSpPr>
          <p:spPr bwMode="auto">
            <a:xfrm>
              <a:off x="6329363" y="2078038"/>
              <a:ext cx="114300" cy="196850"/>
            </a:xfrm>
            <a:custGeom>
              <a:avLst/>
              <a:gdLst>
                <a:gd name="T0" fmla="*/ 35 w 35"/>
                <a:gd name="T1" fmla="*/ 0 h 60"/>
                <a:gd name="T2" fmla="*/ 35 w 35"/>
                <a:gd name="T3" fmla="*/ 37 h 60"/>
                <a:gd name="T4" fmla="*/ 0 w 35"/>
                <a:gd name="T5" fmla="*/ 60 h 60"/>
                <a:gd name="T6" fmla="*/ 2 w 35"/>
                <a:gd name="T7" fmla="*/ 44 h 60"/>
                <a:gd name="T8" fmla="*/ 3 w 35"/>
                <a:gd name="T9" fmla="*/ 10 h 60"/>
                <a:gd name="T10" fmla="*/ 35 w 35"/>
                <a:gd name="T11" fmla="*/ 0 h 60"/>
              </a:gdLst>
              <a:ahLst/>
              <a:cxnLst>
                <a:cxn ang="0">
                  <a:pos x="T0" y="T1"/>
                </a:cxn>
                <a:cxn ang="0">
                  <a:pos x="T2" y="T3"/>
                </a:cxn>
                <a:cxn ang="0">
                  <a:pos x="T4" y="T5"/>
                </a:cxn>
                <a:cxn ang="0">
                  <a:pos x="T6" y="T7"/>
                </a:cxn>
                <a:cxn ang="0">
                  <a:pos x="T8" y="T9"/>
                </a:cxn>
                <a:cxn ang="0">
                  <a:pos x="T10" y="T11"/>
                </a:cxn>
              </a:cxnLst>
              <a:rect l="0" t="0" r="r" b="b"/>
              <a:pathLst>
                <a:path w="35" h="60">
                  <a:moveTo>
                    <a:pt x="35" y="0"/>
                  </a:moveTo>
                  <a:cubicBezTo>
                    <a:pt x="34" y="6"/>
                    <a:pt x="29" y="21"/>
                    <a:pt x="35" y="37"/>
                  </a:cubicBezTo>
                  <a:cubicBezTo>
                    <a:pt x="0" y="60"/>
                    <a:pt x="0" y="60"/>
                    <a:pt x="0" y="60"/>
                  </a:cubicBezTo>
                  <a:cubicBezTo>
                    <a:pt x="2" y="44"/>
                    <a:pt x="2" y="44"/>
                    <a:pt x="2" y="44"/>
                  </a:cubicBezTo>
                  <a:cubicBezTo>
                    <a:pt x="5" y="30"/>
                    <a:pt x="5" y="22"/>
                    <a:pt x="3" y="10"/>
                  </a:cubicBezTo>
                  <a:lnTo>
                    <a:pt x="35"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ïṧlïḓê">
              <a:extLst>
                <a:ext uri="{FF2B5EF4-FFF2-40B4-BE49-F238E27FC236}">
                  <a16:creationId xmlns:a16="http://schemas.microsoft.com/office/drawing/2014/main" id="{71D08859-B569-4B1C-B2F9-BE7AD6B8A5B0}"/>
                </a:ext>
              </a:extLst>
            </p:cNvPr>
            <p:cNvSpPr/>
            <p:nvPr/>
          </p:nvSpPr>
          <p:spPr bwMode="auto">
            <a:xfrm>
              <a:off x="6229350" y="2182813"/>
              <a:ext cx="382588" cy="863600"/>
            </a:xfrm>
            <a:custGeom>
              <a:avLst/>
              <a:gdLst>
                <a:gd name="T0" fmla="*/ 65 w 116"/>
                <a:gd name="T1" fmla="*/ 0 h 262"/>
                <a:gd name="T2" fmla="*/ 85 w 116"/>
                <a:gd name="T3" fmla="*/ 25 h 262"/>
                <a:gd name="T4" fmla="*/ 83 w 116"/>
                <a:gd name="T5" fmla="*/ 91 h 262"/>
                <a:gd name="T6" fmla="*/ 77 w 116"/>
                <a:gd name="T7" fmla="*/ 121 h 262"/>
                <a:gd name="T8" fmla="*/ 80 w 116"/>
                <a:gd name="T9" fmla="*/ 136 h 262"/>
                <a:gd name="T10" fmla="*/ 11 w 116"/>
                <a:gd name="T11" fmla="*/ 211 h 262"/>
                <a:gd name="T12" fmla="*/ 16 w 116"/>
                <a:gd name="T13" fmla="*/ 141 h 262"/>
                <a:gd name="T14" fmla="*/ 8 w 116"/>
                <a:gd name="T15" fmla="*/ 90 h 262"/>
                <a:gd name="T16" fmla="*/ 0 w 116"/>
                <a:gd name="T17" fmla="*/ 64 h 262"/>
                <a:gd name="T18" fmla="*/ 12 w 116"/>
                <a:gd name="T19" fmla="*/ 27 h 262"/>
                <a:gd name="T20" fmla="*/ 18 w 116"/>
                <a:gd name="T21" fmla="*/ 8 h 262"/>
                <a:gd name="T22" fmla="*/ 34 w 116"/>
                <a:gd name="T23" fmla="*/ 0 h 262"/>
                <a:gd name="T24" fmla="*/ 35 w 116"/>
                <a:gd name="T25" fmla="*/ 24 h 262"/>
                <a:gd name="T26" fmla="*/ 65 w 116"/>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262">
                  <a:moveTo>
                    <a:pt x="65" y="0"/>
                  </a:moveTo>
                  <a:cubicBezTo>
                    <a:pt x="71" y="12"/>
                    <a:pt x="75" y="19"/>
                    <a:pt x="85" y="25"/>
                  </a:cubicBezTo>
                  <a:cubicBezTo>
                    <a:pt x="103" y="36"/>
                    <a:pt x="92" y="69"/>
                    <a:pt x="83" y="91"/>
                  </a:cubicBezTo>
                  <a:cubicBezTo>
                    <a:pt x="78" y="104"/>
                    <a:pt x="77" y="114"/>
                    <a:pt x="77" y="121"/>
                  </a:cubicBezTo>
                  <a:cubicBezTo>
                    <a:pt x="77" y="126"/>
                    <a:pt x="77" y="131"/>
                    <a:pt x="80" y="136"/>
                  </a:cubicBezTo>
                  <a:cubicBezTo>
                    <a:pt x="116" y="207"/>
                    <a:pt x="32" y="262"/>
                    <a:pt x="11" y="211"/>
                  </a:cubicBezTo>
                  <a:cubicBezTo>
                    <a:pt x="5" y="196"/>
                    <a:pt x="5" y="174"/>
                    <a:pt x="16" y="141"/>
                  </a:cubicBezTo>
                  <a:cubicBezTo>
                    <a:pt x="23" y="119"/>
                    <a:pt x="15" y="109"/>
                    <a:pt x="8" y="90"/>
                  </a:cubicBezTo>
                  <a:cubicBezTo>
                    <a:pt x="2" y="81"/>
                    <a:pt x="0" y="72"/>
                    <a:pt x="0" y="64"/>
                  </a:cubicBezTo>
                  <a:cubicBezTo>
                    <a:pt x="0" y="53"/>
                    <a:pt x="7" y="40"/>
                    <a:pt x="12" y="27"/>
                  </a:cubicBezTo>
                  <a:cubicBezTo>
                    <a:pt x="14" y="19"/>
                    <a:pt x="14" y="12"/>
                    <a:pt x="18" y="8"/>
                  </a:cubicBezTo>
                  <a:cubicBezTo>
                    <a:pt x="20" y="4"/>
                    <a:pt x="29" y="2"/>
                    <a:pt x="34" y="0"/>
                  </a:cubicBezTo>
                  <a:cubicBezTo>
                    <a:pt x="34" y="5"/>
                    <a:pt x="33" y="18"/>
                    <a:pt x="35" y="24"/>
                  </a:cubicBezTo>
                  <a:cubicBezTo>
                    <a:pt x="39" y="21"/>
                    <a:pt x="57" y="7"/>
                    <a:pt x="65" y="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ṥḷíḍe">
              <a:extLst>
                <a:ext uri="{FF2B5EF4-FFF2-40B4-BE49-F238E27FC236}">
                  <a16:creationId xmlns:a16="http://schemas.microsoft.com/office/drawing/2014/main" id="{5C60312D-ECDC-4BEE-9E82-5F1CA97A32D0}"/>
                </a:ext>
              </a:extLst>
            </p:cNvPr>
            <p:cNvSpPr/>
            <p:nvPr/>
          </p:nvSpPr>
          <p:spPr bwMode="auto">
            <a:xfrm>
              <a:off x="6219825" y="2189163"/>
              <a:ext cx="125413" cy="520700"/>
            </a:xfrm>
            <a:custGeom>
              <a:avLst/>
              <a:gdLst>
                <a:gd name="T0" fmla="*/ 16 w 38"/>
                <a:gd name="T1" fmla="*/ 139 h 158"/>
                <a:gd name="T2" fmla="*/ 9 w 38"/>
                <a:gd name="T3" fmla="*/ 88 h 158"/>
                <a:gd name="T4" fmla="*/ 0 w 38"/>
                <a:gd name="T5" fmla="*/ 62 h 158"/>
                <a:gd name="T6" fmla="*/ 12 w 38"/>
                <a:gd name="T7" fmla="*/ 25 h 158"/>
                <a:gd name="T8" fmla="*/ 21 w 38"/>
                <a:gd name="T9" fmla="*/ 6 h 158"/>
                <a:gd name="T10" fmla="*/ 30 w 38"/>
                <a:gd name="T11" fmla="*/ 0 h 158"/>
                <a:gd name="T12" fmla="*/ 21 w 38"/>
                <a:gd name="T13" fmla="*/ 47 h 158"/>
                <a:gd name="T14" fmla="*/ 38 w 38"/>
                <a:gd name="T15" fmla="*/ 158 h 158"/>
                <a:gd name="T16" fmla="*/ 16 w 38"/>
                <a:gd name="T17" fmla="*/ 13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8">
                  <a:moveTo>
                    <a:pt x="16" y="139"/>
                  </a:moveTo>
                  <a:cubicBezTo>
                    <a:pt x="23" y="114"/>
                    <a:pt x="17" y="110"/>
                    <a:pt x="9" y="88"/>
                  </a:cubicBezTo>
                  <a:cubicBezTo>
                    <a:pt x="2" y="79"/>
                    <a:pt x="0" y="70"/>
                    <a:pt x="0" y="62"/>
                  </a:cubicBezTo>
                  <a:cubicBezTo>
                    <a:pt x="1" y="51"/>
                    <a:pt x="7" y="38"/>
                    <a:pt x="12" y="25"/>
                  </a:cubicBezTo>
                  <a:cubicBezTo>
                    <a:pt x="15" y="17"/>
                    <a:pt x="17" y="10"/>
                    <a:pt x="21" y="6"/>
                  </a:cubicBezTo>
                  <a:cubicBezTo>
                    <a:pt x="22" y="3"/>
                    <a:pt x="25" y="2"/>
                    <a:pt x="30" y="0"/>
                  </a:cubicBezTo>
                  <a:cubicBezTo>
                    <a:pt x="30" y="0"/>
                    <a:pt x="21" y="21"/>
                    <a:pt x="21" y="47"/>
                  </a:cubicBezTo>
                  <a:cubicBezTo>
                    <a:pt x="23" y="87"/>
                    <a:pt x="35" y="147"/>
                    <a:pt x="38" y="158"/>
                  </a:cubicBezTo>
                  <a:lnTo>
                    <a:pt x="16" y="139"/>
                  </a:ln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íŝ1íḓé">
              <a:extLst>
                <a:ext uri="{FF2B5EF4-FFF2-40B4-BE49-F238E27FC236}">
                  <a16:creationId xmlns:a16="http://schemas.microsoft.com/office/drawing/2014/main" id="{09C7EB82-ED66-4675-93F1-E7809E5B6069}"/>
                </a:ext>
              </a:extLst>
            </p:cNvPr>
            <p:cNvSpPr/>
            <p:nvPr/>
          </p:nvSpPr>
          <p:spPr bwMode="auto">
            <a:xfrm>
              <a:off x="6308725" y="2209801"/>
              <a:ext cx="266700" cy="579438"/>
            </a:xfrm>
            <a:custGeom>
              <a:avLst/>
              <a:gdLst>
                <a:gd name="T0" fmla="*/ 45 w 81"/>
                <a:gd name="T1" fmla="*/ 0 h 176"/>
                <a:gd name="T2" fmla="*/ 63 w 81"/>
                <a:gd name="T3" fmla="*/ 16 h 176"/>
                <a:gd name="T4" fmla="*/ 61 w 81"/>
                <a:gd name="T5" fmla="*/ 83 h 176"/>
                <a:gd name="T6" fmla="*/ 56 w 81"/>
                <a:gd name="T7" fmla="*/ 116 h 176"/>
                <a:gd name="T8" fmla="*/ 68 w 81"/>
                <a:gd name="T9" fmla="*/ 176 h 176"/>
                <a:gd name="T10" fmla="*/ 22 w 81"/>
                <a:gd name="T11" fmla="*/ 150 h 176"/>
                <a:gd name="T12" fmla="*/ 8 w 81"/>
                <a:gd name="T13" fmla="*/ 95 h 176"/>
                <a:gd name="T14" fmla="*/ 45 w 81"/>
                <a:gd name="T15" fmla="*/ 0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
                  <a:moveTo>
                    <a:pt x="45" y="0"/>
                  </a:moveTo>
                  <a:cubicBezTo>
                    <a:pt x="50" y="7"/>
                    <a:pt x="55" y="11"/>
                    <a:pt x="63" y="16"/>
                  </a:cubicBezTo>
                  <a:cubicBezTo>
                    <a:pt x="81" y="27"/>
                    <a:pt x="68" y="60"/>
                    <a:pt x="61" y="83"/>
                  </a:cubicBezTo>
                  <a:cubicBezTo>
                    <a:pt x="57" y="97"/>
                    <a:pt x="54" y="109"/>
                    <a:pt x="56" y="116"/>
                  </a:cubicBezTo>
                  <a:cubicBezTo>
                    <a:pt x="60" y="130"/>
                    <a:pt x="75" y="152"/>
                    <a:pt x="68" y="176"/>
                  </a:cubicBezTo>
                  <a:cubicBezTo>
                    <a:pt x="22" y="150"/>
                    <a:pt x="22" y="150"/>
                    <a:pt x="22" y="150"/>
                  </a:cubicBezTo>
                  <a:cubicBezTo>
                    <a:pt x="25" y="138"/>
                    <a:pt x="12" y="107"/>
                    <a:pt x="8" y="95"/>
                  </a:cubicBezTo>
                  <a:cubicBezTo>
                    <a:pt x="0" y="56"/>
                    <a:pt x="35" y="13"/>
                    <a:pt x="45" y="0"/>
                  </a:cubicBez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ïşļîďé">
              <a:extLst>
                <a:ext uri="{FF2B5EF4-FFF2-40B4-BE49-F238E27FC236}">
                  <a16:creationId xmlns:a16="http://schemas.microsoft.com/office/drawing/2014/main" id="{6276119C-77B5-4D80-92ED-0FC99F20710E}"/>
                </a:ext>
              </a:extLst>
            </p:cNvPr>
            <p:cNvSpPr/>
            <p:nvPr/>
          </p:nvSpPr>
          <p:spPr bwMode="auto">
            <a:xfrm>
              <a:off x="6345238" y="2182813"/>
              <a:ext cx="112713" cy="125413"/>
            </a:xfrm>
            <a:custGeom>
              <a:avLst/>
              <a:gdLst>
                <a:gd name="T0" fmla="*/ 31 w 34"/>
                <a:gd name="T1" fmla="*/ 0 h 38"/>
                <a:gd name="T2" fmla="*/ 0 w 34"/>
                <a:gd name="T3" fmla="*/ 24 h 38"/>
                <a:gd name="T4" fmla="*/ 1 w 34"/>
                <a:gd name="T5" fmla="*/ 38 h 38"/>
                <a:gd name="T6" fmla="*/ 34 w 34"/>
                <a:gd name="T7" fmla="*/ 10 h 38"/>
                <a:gd name="T8" fmla="*/ 31 w 34"/>
                <a:gd name="T9" fmla="*/ 0 h 38"/>
              </a:gdLst>
              <a:ahLst/>
              <a:cxnLst>
                <a:cxn ang="0">
                  <a:pos x="T0" y="T1"/>
                </a:cxn>
                <a:cxn ang="0">
                  <a:pos x="T2" y="T3"/>
                </a:cxn>
                <a:cxn ang="0">
                  <a:pos x="T4" y="T5"/>
                </a:cxn>
                <a:cxn ang="0">
                  <a:pos x="T6" y="T7"/>
                </a:cxn>
                <a:cxn ang="0">
                  <a:pos x="T8" y="T9"/>
                </a:cxn>
              </a:cxnLst>
              <a:rect l="0" t="0" r="r" b="b"/>
              <a:pathLst>
                <a:path w="34" h="38">
                  <a:moveTo>
                    <a:pt x="31" y="0"/>
                  </a:moveTo>
                  <a:cubicBezTo>
                    <a:pt x="21" y="8"/>
                    <a:pt x="10" y="15"/>
                    <a:pt x="0" y="24"/>
                  </a:cubicBezTo>
                  <a:cubicBezTo>
                    <a:pt x="1" y="38"/>
                    <a:pt x="1" y="38"/>
                    <a:pt x="1" y="38"/>
                  </a:cubicBezTo>
                  <a:cubicBezTo>
                    <a:pt x="12" y="27"/>
                    <a:pt x="21" y="20"/>
                    <a:pt x="34" y="10"/>
                  </a:cubicBezTo>
                  <a:lnTo>
                    <a:pt x="31" y="0"/>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ṧlïdê">
              <a:extLst>
                <a:ext uri="{FF2B5EF4-FFF2-40B4-BE49-F238E27FC236}">
                  <a16:creationId xmlns:a16="http://schemas.microsoft.com/office/drawing/2014/main" id="{E330422E-4502-4EB0-BF64-2F8338B2679C}"/>
                </a:ext>
              </a:extLst>
            </p:cNvPr>
            <p:cNvSpPr/>
            <p:nvPr/>
          </p:nvSpPr>
          <p:spPr bwMode="auto">
            <a:xfrm>
              <a:off x="6308725" y="2182813"/>
              <a:ext cx="36513" cy="109538"/>
            </a:xfrm>
            <a:custGeom>
              <a:avLst/>
              <a:gdLst>
                <a:gd name="T0" fmla="*/ 10 w 11"/>
                <a:gd name="T1" fmla="*/ 0 h 33"/>
                <a:gd name="T2" fmla="*/ 11 w 11"/>
                <a:gd name="T3" fmla="*/ 24 h 33"/>
                <a:gd name="T4" fmla="*/ 0 w 11"/>
                <a:gd name="T5" fmla="*/ 33 h 33"/>
                <a:gd name="T6" fmla="*/ 3 w 11"/>
                <a:gd name="T7" fmla="*/ 3 h 33"/>
                <a:gd name="T8" fmla="*/ 10 w 11"/>
                <a:gd name="T9" fmla="*/ 0 h 33"/>
              </a:gdLst>
              <a:ahLst/>
              <a:cxnLst>
                <a:cxn ang="0">
                  <a:pos x="T0" y="T1"/>
                </a:cxn>
                <a:cxn ang="0">
                  <a:pos x="T2" y="T3"/>
                </a:cxn>
                <a:cxn ang="0">
                  <a:pos x="T4" y="T5"/>
                </a:cxn>
                <a:cxn ang="0">
                  <a:pos x="T6" y="T7"/>
                </a:cxn>
                <a:cxn ang="0">
                  <a:pos x="T8" y="T9"/>
                </a:cxn>
              </a:cxnLst>
              <a:rect l="0" t="0" r="r" b="b"/>
              <a:pathLst>
                <a:path w="11" h="33">
                  <a:moveTo>
                    <a:pt x="10" y="0"/>
                  </a:moveTo>
                  <a:cubicBezTo>
                    <a:pt x="10" y="10"/>
                    <a:pt x="9" y="14"/>
                    <a:pt x="11" y="24"/>
                  </a:cubicBezTo>
                  <a:cubicBezTo>
                    <a:pt x="8" y="27"/>
                    <a:pt x="4" y="31"/>
                    <a:pt x="0" y="33"/>
                  </a:cubicBezTo>
                  <a:cubicBezTo>
                    <a:pt x="1" y="22"/>
                    <a:pt x="1" y="14"/>
                    <a:pt x="3" y="3"/>
                  </a:cubicBezTo>
                  <a:lnTo>
                    <a:pt x="10" y="0"/>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ï$ľiḍê">
              <a:extLst>
                <a:ext uri="{FF2B5EF4-FFF2-40B4-BE49-F238E27FC236}">
                  <a16:creationId xmlns:a16="http://schemas.microsoft.com/office/drawing/2014/main" id="{86CCADFC-D0D9-4177-BE1C-CE7FD23F527B}"/>
                </a:ext>
              </a:extLst>
            </p:cNvPr>
            <p:cNvSpPr/>
            <p:nvPr/>
          </p:nvSpPr>
          <p:spPr bwMode="auto">
            <a:xfrm>
              <a:off x="6305550" y="2216151"/>
              <a:ext cx="180975" cy="355600"/>
            </a:xfrm>
            <a:custGeom>
              <a:avLst/>
              <a:gdLst>
                <a:gd name="T0" fmla="*/ 46 w 55"/>
                <a:gd name="T1" fmla="*/ 0 h 108"/>
                <a:gd name="T2" fmla="*/ 15 w 55"/>
                <a:gd name="T3" fmla="*/ 108 h 108"/>
                <a:gd name="T4" fmla="*/ 30 w 55"/>
                <a:gd name="T5" fmla="*/ 50 h 108"/>
                <a:gd name="T6" fmla="*/ 24 w 55"/>
                <a:gd name="T7" fmla="*/ 42 h 108"/>
                <a:gd name="T8" fmla="*/ 37 w 55"/>
                <a:gd name="T9" fmla="*/ 41 h 108"/>
                <a:gd name="T10" fmla="*/ 55 w 55"/>
                <a:gd name="T11" fmla="*/ 9 h 108"/>
                <a:gd name="T12" fmla="*/ 46 w 55"/>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55" h="108">
                  <a:moveTo>
                    <a:pt x="46" y="0"/>
                  </a:moveTo>
                  <a:cubicBezTo>
                    <a:pt x="7" y="39"/>
                    <a:pt x="0" y="83"/>
                    <a:pt x="15" y="108"/>
                  </a:cubicBezTo>
                  <a:cubicBezTo>
                    <a:pt x="12" y="72"/>
                    <a:pt x="19" y="67"/>
                    <a:pt x="30" y="50"/>
                  </a:cubicBezTo>
                  <a:cubicBezTo>
                    <a:pt x="24" y="42"/>
                    <a:pt x="24" y="42"/>
                    <a:pt x="24" y="42"/>
                  </a:cubicBezTo>
                  <a:cubicBezTo>
                    <a:pt x="37" y="41"/>
                    <a:pt x="37" y="41"/>
                    <a:pt x="37" y="41"/>
                  </a:cubicBezTo>
                  <a:cubicBezTo>
                    <a:pt x="45" y="28"/>
                    <a:pt x="48" y="21"/>
                    <a:pt x="55" y="9"/>
                  </a:cubicBezTo>
                  <a:lnTo>
                    <a:pt x="46" y="0"/>
                  </a:ln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íṩlíde">
              <a:extLst>
                <a:ext uri="{FF2B5EF4-FFF2-40B4-BE49-F238E27FC236}">
                  <a16:creationId xmlns:a16="http://schemas.microsoft.com/office/drawing/2014/main" id="{4175E3AF-936B-4724-8508-D028811CE7C3}"/>
                </a:ext>
              </a:extLst>
            </p:cNvPr>
            <p:cNvSpPr/>
            <p:nvPr/>
          </p:nvSpPr>
          <p:spPr bwMode="auto">
            <a:xfrm>
              <a:off x="6249988" y="2185988"/>
              <a:ext cx="74613" cy="388938"/>
            </a:xfrm>
            <a:custGeom>
              <a:avLst/>
              <a:gdLst>
                <a:gd name="T0" fmla="*/ 23 w 23"/>
                <a:gd name="T1" fmla="*/ 0 h 118"/>
                <a:gd name="T2" fmla="*/ 13 w 23"/>
                <a:gd name="T3" fmla="*/ 3 h 118"/>
                <a:gd name="T4" fmla="*/ 5 w 23"/>
                <a:gd name="T5" fmla="*/ 30 h 118"/>
                <a:gd name="T6" fmla="*/ 9 w 23"/>
                <a:gd name="T7" fmla="*/ 36 h 118"/>
                <a:gd name="T8" fmla="*/ 0 w 23"/>
                <a:gd name="T9" fmla="*/ 47 h 118"/>
                <a:gd name="T10" fmla="*/ 21 w 23"/>
                <a:gd name="T11" fmla="*/ 118 h 118"/>
                <a:gd name="T12" fmla="*/ 23 w 23"/>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23" h="118">
                  <a:moveTo>
                    <a:pt x="23" y="0"/>
                  </a:moveTo>
                  <a:cubicBezTo>
                    <a:pt x="13" y="3"/>
                    <a:pt x="13" y="3"/>
                    <a:pt x="13" y="3"/>
                  </a:cubicBezTo>
                  <a:cubicBezTo>
                    <a:pt x="5" y="30"/>
                    <a:pt x="5" y="30"/>
                    <a:pt x="5" y="30"/>
                  </a:cubicBezTo>
                  <a:cubicBezTo>
                    <a:pt x="9" y="36"/>
                    <a:pt x="9" y="36"/>
                    <a:pt x="9" y="36"/>
                  </a:cubicBezTo>
                  <a:cubicBezTo>
                    <a:pt x="0" y="47"/>
                    <a:pt x="0" y="47"/>
                    <a:pt x="0" y="47"/>
                  </a:cubicBezTo>
                  <a:cubicBezTo>
                    <a:pt x="21" y="118"/>
                    <a:pt x="21" y="118"/>
                    <a:pt x="21" y="118"/>
                  </a:cubicBezTo>
                  <a:cubicBezTo>
                    <a:pt x="15" y="79"/>
                    <a:pt x="9" y="37"/>
                    <a:pt x="23" y="0"/>
                  </a:cubicBez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ï$ľiḑê">
              <a:extLst>
                <a:ext uri="{FF2B5EF4-FFF2-40B4-BE49-F238E27FC236}">
                  <a16:creationId xmlns:a16="http://schemas.microsoft.com/office/drawing/2014/main" id="{3EC15AB5-F28C-40D8-BBDE-BECEC2636174}"/>
                </a:ext>
              </a:extLst>
            </p:cNvPr>
            <p:cNvSpPr/>
            <p:nvPr/>
          </p:nvSpPr>
          <p:spPr bwMode="auto">
            <a:xfrm>
              <a:off x="6281738" y="1889126"/>
              <a:ext cx="222250" cy="260350"/>
            </a:xfrm>
            <a:custGeom>
              <a:avLst/>
              <a:gdLst>
                <a:gd name="T0" fmla="*/ 12 w 67"/>
                <a:gd name="T1" fmla="*/ 0 h 79"/>
                <a:gd name="T2" fmla="*/ 4 w 67"/>
                <a:gd name="T3" fmla="*/ 47 h 79"/>
                <a:gd name="T4" fmla="*/ 8 w 67"/>
                <a:gd name="T5" fmla="*/ 66 h 79"/>
                <a:gd name="T6" fmla="*/ 18 w 67"/>
                <a:gd name="T7" fmla="*/ 77 h 79"/>
                <a:gd name="T8" fmla="*/ 59 w 67"/>
                <a:gd name="T9" fmla="*/ 54 h 79"/>
                <a:gd name="T10" fmla="*/ 67 w 67"/>
                <a:gd name="T11" fmla="*/ 14 h 79"/>
                <a:gd name="T12" fmla="*/ 12 w 67"/>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67" h="79">
                  <a:moveTo>
                    <a:pt x="12" y="0"/>
                  </a:moveTo>
                  <a:cubicBezTo>
                    <a:pt x="0" y="19"/>
                    <a:pt x="6" y="32"/>
                    <a:pt x="4" y="47"/>
                  </a:cubicBezTo>
                  <a:cubicBezTo>
                    <a:pt x="4" y="55"/>
                    <a:pt x="6" y="62"/>
                    <a:pt x="8" y="66"/>
                  </a:cubicBezTo>
                  <a:cubicBezTo>
                    <a:pt x="11" y="73"/>
                    <a:pt x="14" y="76"/>
                    <a:pt x="18" y="77"/>
                  </a:cubicBezTo>
                  <a:cubicBezTo>
                    <a:pt x="26" y="79"/>
                    <a:pt x="57" y="65"/>
                    <a:pt x="59" y="54"/>
                  </a:cubicBezTo>
                  <a:cubicBezTo>
                    <a:pt x="67" y="14"/>
                    <a:pt x="67" y="14"/>
                    <a:pt x="67" y="14"/>
                  </a:cubicBezTo>
                  <a:lnTo>
                    <a:pt x="12"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îṣ1íďê">
              <a:extLst>
                <a:ext uri="{FF2B5EF4-FFF2-40B4-BE49-F238E27FC236}">
                  <a16:creationId xmlns:a16="http://schemas.microsoft.com/office/drawing/2014/main" id="{5EE99224-ECC8-4F97-BEA1-B09C126057DF}"/>
                </a:ext>
              </a:extLst>
            </p:cNvPr>
            <p:cNvSpPr/>
            <p:nvPr/>
          </p:nvSpPr>
          <p:spPr bwMode="auto">
            <a:xfrm>
              <a:off x="6281738" y="1830388"/>
              <a:ext cx="254000" cy="287338"/>
            </a:xfrm>
            <a:custGeom>
              <a:avLst/>
              <a:gdLst>
                <a:gd name="T0" fmla="*/ 47 w 77"/>
                <a:gd name="T1" fmla="*/ 67 h 87"/>
                <a:gd name="T2" fmla="*/ 54 w 77"/>
                <a:gd name="T3" fmla="*/ 58 h 87"/>
                <a:gd name="T4" fmla="*/ 50 w 77"/>
                <a:gd name="T5" fmla="*/ 79 h 87"/>
                <a:gd name="T6" fmla="*/ 45 w 77"/>
                <a:gd name="T7" fmla="*/ 87 h 87"/>
                <a:gd name="T8" fmla="*/ 75 w 77"/>
                <a:gd name="T9" fmla="*/ 48 h 87"/>
                <a:gd name="T10" fmla="*/ 28 w 77"/>
                <a:gd name="T11" fmla="*/ 6 h 87"/>
                <a:gd name="T12" fmla="*/ 8 w 77"/>
                <a:gd name="T13" fmla="*/ 22 h 87"/>
                <a:gd name="T14" fmla="*/ 47 w 77"/>
                <a:gd name="T15" fmla="*/ 67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87">
                  <a:moveTo>
                    <a:pt x="47" y="67"/>
                  </a:moveTo>
                  <a:cubicBezTo>
                    <a:pt x="48" y="58"/>
                    <a:pt x="52" y="58"/>
                    <a:pt x="54" y="58"/>
                  </a:cubicBezTo>
                  <a:cubicBezTo>
                    <a:pt x="63" y="60"/>
                    <a:pt x="54" y="73"/>
                    <a:pt x="50" y="79"/>
                  </a:cubicBezTo>
                  <a:cubicBezTo>
                    <a:pt x="48" y="81"/>
                    <a:pt x="46" y="84"/>
                    <a:pt x="45" y="87"/>
                  </a:cubicBezTo>
                  <a:cubicBezTo>
                    <a:pt x="57" y="86"/>
                    <a:pt x="74" y="68"/>
                    <a:pt x="75" y="48"/>
                  </a:cubicBezTo>
                  <a:cubicBezTo>
                    <a:pt x="77" y="23"/>
                    <a:pt x="61" y="0"/>
                    <a:pt x="28" y="6"/>
                  </a:cubicBezTo>
                  <a:cubicBezTo>
                    <a:pt x="21" y="7"/>
                    <a:pt x="11" y="11"/>
                    <a:pt x="8" y="22"/>
                  </a:cubicBezTo>
                  <a:cubicBezTo>
                    <a:pt x="0" y="45"/>
                    <a:pt x="40" y="49"/>
                    <a:pt x="47" y="67"/>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ṥľïḑe">
              <a:extLst>
                <a:ext uri="{FF2B5EF4-FFF2-40B4-BE49-F238E27FC236}">
                  <a16:creationId xmlns:a16="http://schemas.microsoft.com/office/drawing/2014/main" id="{A53E46C7-7ECD-4548-9651-042894756403}"/>
                </a:ext>
              </a:extLst>
            </p:cNvPr>
            <p:cNvSpPr/>
            <p:nvPr/>
          </p:nvSpPr>
          <p:spPr bwMode="auto">
            <a:xfrm>
              <a:off x="7177088" y="3787776"/>
              <a:ext cx="180975" cy="139700"/>
            </a:xfrm>
            <a:custGeom>
              <a:avLst/>
              <a:gdLst>
                <a:gd name="T0" fmla="*/ 55 w 55"/>
                <a:gd name="T1" fmla="*/ 0 h 42"/>
                <a:gd name="T2" fmla="*/ 55 w 55"/>
                <a:gd name="T3" fmla="*/ 0 h 42"/>
                <a:gd name="T4" fmla="*/ 55 w 55"/>
                <a:gd name="T5" fmla="*/ 0 h 42"/>
                <a:gd name="T6" fmla="*/ 55 w 55"/>
                <a:gd name="T7" fmla="*/ 1 h 42"/>
                <a:gd name="T8" fmla="*/ 55 w 55"/>
                <a:gd name="T9" fmla="*/ 1 h 42"/>
                <a:gd name="T10" fmla="*/ 54 w 55"/>
                <a:gd name="T11" fmla="*/ 2 h 42"/>
                <a:gd name="T12" fmla="*/ 54 w 55"/>
                <a:gd name="T13" fmla="*/ 2 h 42"/>
                <a:gd name="T14" fmla="*/ 54 w 55"/>
                <a:gd name="T15" fmla="*/ 2 h 42"/>
                <a:gd name="T16" fmla="*/ 0 w 55"/>
                <a:gd name="T17" fmla="*/ 33 h 42"/>
                <a:gd name="T18" fmla="*/ 0 w 55"/>
                <a:gd name="T19" fmla="*/ 42 h 42"/>
                <a:gd name="T20" fmla="*/ 54 w 55"/>
                <a:gd name="T21" fmla="*/ 11 h 42"/>
                <a:gd name="T22" fmla="*/ 54 w 55"/>
                <a:gd name="T23" fmla="*/ 11 h 42"/>
                <a:gd name="T24" fmla="*/ 54 w 55"/>
                <a:gd name="T25" fmla="*/ 11 h 42"/>
                <a:gd name="T26" fmla="*/ 54 w 55"/>
                <a:gd name="T27" fmla="*/ 10 h 42"/>
                <a:gd name="T28" fmla="*/ 54 w 55"/>
                <a:gd name="T29" fmla="*/ 10 h 42"/>
                <a:gd name="T30" fmla="*/ 55 w 55"/>
                <a:gd name="T31" fmla="*/ 10 h 42"/>
                <a:gd name="T32" fmla="*/ 55 w 55"/>
                <a:gd name="T33" fmla="*/ 10 h 42"/>
                <a:gd name="T34" fmla="*/ 55 w 55"/>
                <a:gd name="T35" fmla="*/ 10 h 42"/>
                <a:gd name="T36" fmla="*/ 55 w 55"/>
                <a:gd name="T37" fmla="*/ 9 h 42"/>
                <a:gd name="T38" fmla="*/ 55 w 55"/>
                <a:gd name="T39" fmla="*/ 9 h 42"/>
                <a:gd name="T40" fmla="*/ 55 w 55"/>
                <a:gd name="T41" fmla="*/ 9 h 42"/>
                <a:gd name="T42" fmla="*/ 55 w 55"/>
                <a:gd name="T43" fmla="*/ 9 h 42"/>
                <a:gd name="T44" fmla="*/ 55 w 55"/>
                <a:gd name="T45" fmla="*/ 9 h 42"/>
                <a:gd name="T46" fmla="*/ 55 w 55"/>
                <a:gd name="T47" fmla="*/ 8 h 42"/>
                <a:gd name="T48" fmla="*/ 55 w 55"/>
                <a:gd name="T49" fmla="*/ 8 h 42"/>
                <a:gd name="T50" fmla="*/ 55 w 55"/>
                <a:gd name="T51" fmla="*/ 8 h 42"/>
                <a:gd name="T52" fmla="*/ 55 w 55"/>
                <a:gd name="T5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42">
                  <a:moveTo>
                    <a:pt x="55" y="0"/>
                  </a:moveTo>
                  <a:cubicBezTo>
                    <a:pt x="55" y="0"/>
                    <a:pt x="55" y="0"/>
                    <a:pt x="55" y="0"/>
                  </a:cubicBezTo>
                  <a:cubicBezTo>
                    <a:pt x="55" y="0"/>
                    <a:pt x="55" y="0"/>
                    <a:pt x="55" y="0"/>
                  </a:cubicBezTo>
                  <a:cubicBezTo>
                    <a:pt x="55" y="1"/>
                    <a:pt x="55" y="1"/>
                    <a:pt x="55" y="1"/>
                  </a:cubicBezTo>
                  <a:cubicBezTo>
                    <a:pt x="55" y="1"/>
                    <a:pt x="55" y="1"/>
                    <a:pt x="55" y="1"/>
                  </a:cubicBezTo>
                  <a:cubicBezTo>
                    <a:pt x="55" y="1"/>
                    <a:pt x="55" y="2"/>
                    <a:pt x="54" y="2"/>
                  </a:cubicBezTo>
                  <a:cubicBezTo>
                    <a:pt x="54" y="2"/>
                    <a:pt x="54" y="2"/>
                    <a:pt x="54" y="2"/>
                  </a:cubicBezTo>
                  <a:cubicBezTo>
                    <a:pt x="54" y="2"/>
                    <a:pt x="54" y="2"/>
                    <a:pt x="54" y="2"/>
                  </a:cubicBezTo>
                  <a:cubicBezTo>
                    <a:pt x="0" y="33"/>
                    <a:pt x="0" y="33"/>
                    <a:pt x="0" y="33"/>
                  </a:cubicBezTo>
                  <a:cubicBezTo>
                    <a:pt x="0" y="42"/>
                    <a:pt x="0" y="42"/>
                    <a:pt x="0" y="42"/>
                  </a:cubicBezTo>
                  <a:cubicBezTo>
                    <a:pt x="54" y="11"/>
                    <a:pt x="54" y="11"/>
                    <a:pt x="54" y="11"/>
                  </a:cubicBezTo>
                  <a:cubicBezTo>
                    <a:pt x="54" y="11"/>
                    <a:pt x="54" y="11"/>
                    <a:pt x="54" y="11"/>
                  </a:cubicBezTo>
                  <a:cubicBezTo>
                    <a:pt x="54" y="11"/>
                    <a:pt x="54" y="11"/>
                    <a:pt x="54" y="11"/>
                  </a:cubicBezTo>
                  <a:cubicBezTo>
                    <a:pt x="54" y="11"/>
                    <a:pt x="54" y="10"/>
                    <a:pt x="54" y="10"/>
                  </a:cubicBezTo>
                  <a:cubicBezTo>
                    <a:pt x="54" y="10"/>
                    <a:pt x="54" y="10"/>
                    <a:pt x="54" y="10"/>
                  </a:cubicBezTo>
                  <a:cubicBezTo>
                    <a:pt x="55" y="10"/>
                    <a:pt x="55" y="10"/>
                    <a:pt x="55" y="10"/>
                  </a:cubicBezTo>
                  <a:cubicBezTo>
                    <a:pt x="55" y="10"/>
                    <a:pt x="55" y="10"/>
                    <a:pt x="55" y="10"/>
                  </a:cubicBezTo>
                  <a:cubicBezTo>
                    <a:pt x="55" y="10"/>
                    <a:pt x="55" y="10"/>
                    <a:pt x="55" y="10"/>
                  </a:cubicBezTo>
                  <a:cubicBezTo>
                    <a:pt x="55" y="10"/>
                    <a:pt x="55" y="9"/>
                    <a:pt x="55" y="9"/>
                  </a:cubicBezTo>
                  <a:cubicBezTo>
                    <a:pt x="55" y="9"/>
                    <a:pt x="55" y="9"/>
                    <a:pt x="55" y="9"/>
                  </a:cubicBezTo>
                  <a:cubicBezTo>
                    <a:pt x="55" y="9"/>
                    <a:pt x="55" y="9"/>
                    <a:pt x="55" y="9"/>
                  </a:cubicBezTo>
                  <a:cubicBezTo>
                    <a:pt x="55" y="9"/>
                    <a:pt x="55" y="9"/>
                    <a:pt x="55" y="9"/>
                  </a:cubicBezTo>
                  <a:cubicBezTo>
                    <a:pt x="55" y="9"/>
                    <a:pt x="55" y="9"/>
                    <a:pt x="55" y="9"/>
                  </a:cubicBezTo>
                  <a:cubicBezTo>
                    <a:pt x="55" y="9"/>
                    <a:pt x="55" y="8"/>
                    <a:pt x="55" y="8"/>
                  </a:cubicBezTo>
                  <a:cubicBezTo>
                    <a:pt x="55" y="8"/>
                    <a:pt x="55" y="8"/>
                    <a:pt x="55" y="8"/>
                  </a:cubicBezTo>
                  <a:cubicBezTo>
                    <a:pt x="55" y="8"/>
                    <a:pt x="55" y="8"/>
                    <a:pt x="55" y="8"/>
                  </a:cubicBezTo>
                  <a:lnTo>
                    <a:pt x="55" y="0"/>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îṡlíďè">
              <a:extLst>
                <a:ext uri="{FF2B5EF4-FFF2-40B4-BE49-F238E27FC236}">
                  <a16:creationId xmlns:a16="http://schemas.microsoft.com/office/drawing/2014/main" id="{0B7EAA5C-85C7-415F-ADCA-A411DFA6CCCE}"/>
                </a:ext>
              </a:extLst>
            </p:cNvPr>
            <p:cNvSpPr/>
            <p:nvPr/>
          </p:nvSpPr>
          <p:spPr bwMode="auto">
            <a:xfrm>
              <a:off x="6932613" y="3771901"/>
              <a:ext cx="244475" cy="158750"/>
            </a:xfrm>
            <a:custGeom>
              <a:avLst/>
              <a:gdLst>
                <a:gd name="T0" fmla="*/ 72 w 74"/>
                <a:gd name="T1" fmla="*/ 39 h 48"/>
                <a:gd name="T2" fmla="*/ 72 w 74"/>
                <a:gd name="T3" fmla="*/ 39 h 48"/>
                <a:gd name="T4" fmla="*/ 69 w 74"/>
                <a:gd name="T5" fmla="*/ 40 h 48"/>
                <a:gd name="T6" fmla="*/ 69 w 74"/>
                <a:gd name="T7" fmla="*/ 40 h 48"/>
                <a:gd name="T8" fmla="*/ 67 w 74"/>
                <a:gd name="T9" fmla="*/ 39 h 48"/>
                <a:gd name="T10" fmla="*/ 67 w 74"/>
                <a:gd name="T11" fmla="*/ 39 h 48"/>
                <a:gd name="T12" fmla="*/ 64 w 74"/>
                <a:gd name="T13" fmla="*/ 38 h 48"/>
                <a:gd name="T14" fmla="*/ 2 w 74"/>
                <a:gd name="T15" fmla="*/ 3 h 48"/>
                <a:gd name="T16" fmla="*/ 0 w 74"/>
                <a:gd name="T17" fmla="*/ 0 h 48"/>
                <a:gd name="T18" fmla="*/ 0 w 74"/>
                <a:gd name="T19" fmla="*/ 8 h 48"/>
                <a:gd name="T20" fmla="*/ 2 w 74"/>
                <a:gd name="T21" fmla="*/ 11 h 48"/>
                <a:gd name="T22" fmla="*/ 64 w 74"/>
                <a:gd name="T23" fmla="*/ 47 h 48"/>
                <a:gd name="T24" fmla="*/ 65 w 74"/>
                <a:gd name="T25" fmla="*/ 48 h 48"/>
                <a:gd name="T26" fmla="*/ 66 w 74"/>
                <a:gd name="T27" fmla="*/ 48 h 48"/>
                <a:gd name="T28" fmla="*/ 67 w 74"/>
                <a:gd name="T29" fmla="*/ 48 h 48"/>
                <a:gd name="T30" fmla="*/ 67 w 74"/>
                <a:gd name="T31" fmla="*/ 48 h 48"/>
                <a:gd name="T32" fmla="*/ 67 w 74"/>
                <a:gd name="T33" fmla="*/ 48 h 48"/>
                <a:gd name="T34" fmla="*/ 68 w 74"/>
                <a:gd name="T35" fmla="*/ 48 h 48"/>
                <a:gd name="T36" fmla="*/ 68 w 74"/>
                <a:gd name="T37" fmla="*/ 48 h 48"/>
                <a:gd name="T38" fmla="*/ 69 w 74"/>
                <a:gd name="T39" fmla="*/ 48 h 48"/>
                <a:gd name="T40" fmla="*/ 69 w 74"/>
                <a:gd name="T41" fmla="*/ 48 h 48"/>
                <a:gd name="T42" fmla="*/ 69 w 74"/>
                <a:gd name="T43" fmla="*/ 48 h 48"/>
                <a:gd name="T44" fmla="*/ 70 w 74"/>
                <a:gd name="T45" fmla="*/ 48 h 48"/>
                <a:gd name="T46" fmla="*/ 70 w 74"/>
                <a:gd name="T47" fmla="*/ 48 h 48"/>
                <a:gd name="T48" fmla="*/ 71 w 74"/>
                <a:gd name="T49" fmla="*/ 48 h 48"/>
                <a:gd name="T50" fmla="*/ 72 w 74"/>
                <a:gd name="T51" fmla="*/ 48 h 48"/>
                <a:gd name="T52" fmla="*/ 72 w 74"/>
                <a:gd name="T53" fmla="*/ 48 h 48"/>
                <a:gd name="T54" fmla="*/ 72 w 74"/>
                <a:gd name="T55" fmla="*/ 48 h 48"/>
                <a:gd name="T56" fmla="*/ 74 w 74"/>
                <a:gd name="T57" fmla="*/ 47 h 48"/>
                <a:gd name="T58" fmla="*/ 74 w 74"/>
                <a:gd name="T59" fmla="*/ 38 h 48"/>
                <a:gd name="T60" fmla="*/ 72 w 74"/>
                <a:gd name="T61"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 h="48">
                  <a:moveTo>
                    <a:pt x="72" y="39"/>
                  </a:moveTo>
                  <a:cubicBezTo>
                    <a:pt x="72" y="39"/>
                    <a:pt x="72" y="39"/>
                    <a:pt x="72" y="39"/>
                  </a:cubicBezTo>
                  <a:cubicBezTo>
                    <a:pt x="71" y="40"/>
                    <a:pt x="70" y="40"/>
                    <a:pt x="69" y="40"/>
                  </a:cubicBezTo>
                  <a:cubicBezTo>
                    <a:pt x="69" y="40"/>
                    <a:pt x="69" y="40"/>
                    <a:pt x="69" y="40"/>
                  </a:cubicBezTo>
                  <a:cubicBezTo>
                    <a:pt x="68" y="40"/>
                    <a:pt x="67" y="40"/>
                    <a:pt x="67" y="39"/>
                  </a:cubicBezTo>
                  <a:cubicBezTo>
                    <a:pt x="67" y="39"/>
                    <a:pt x="67" y="39"/>
                    <a:pt x="67" y="39"/>
                  </a:cubicBezTo>
                  <a:cubicBezTo>
                    <a:pt x="66" y="39"/>
                    <a:pt x="65" y="39"/>
                    <a:pt x="64" y="38"/>
                  </a:cubicBezTo>
                  <a:cubicBezTo>
                    <a:pt x="2" y="3"/>
                    <a:pt x="2" y="3"/>
                    <a:pt x="2" y="3"/>
                  </a:cubicBezTo>
                  <a:cubicBezTo>
                    <a:pt x="1" y="2"/>
                    <a:pt x="0" y="1"/>
                    <a:pt x="0" y="0"/>
                  </a:cubicBezTo>
                  <a:cubicBezTo>
                    <a:pt x="0" y="8"/>
                    <a:pt x="0" y="8"/>
                    <a:pt x="0" y="8"/>
                  </a:cubicBezTo>
                  <a:cubicBezTo>
                    <a:pt x="0" y="9"/>
                    <a:pt x="1" y="10"/>
                    <a:pt x="2" y="11"/>
                  </a:cubicBezTo>
                  <a:cubicBezTo>
                    <a:pt x="64" y="47"/>
                    <a:pt x="64" y="47"/>
                    <a:pt x="64" y="47"/>
                  </a:cubicBezTo>
                  <a:cubicBezTo>
                    <a:pt x="65" y="47"/>
                    <a:pt x="65" y="47"/>
                    <a:pt x="65" y="48"/>
                  </a:cubicBezTo>
                  <a:cubicBezTo>
                    <a:pt x="66" y="48"/>
                    <a:pt x="66" y="48"/>
                    <a:pt x="66" y="48"/>
                  </a:cubicBezTo>
                  <a:cubicBezTo>
                    <a:pt x="66" y="48"/>
                    <a:pt x="66" y="48"/>
                    <a:pt x="67" y="48"/>
                  </a:cubicBezTo>
                  <a:cubicBezTo>
                    <a:pt x="67" y="48"/>
                    <a:pt x="67" y="48"/>
                    <a:pt x="67" y="48"/>
                  </a:cubicBezTo>
                  <a:cubicBezTo>
                    <a:pt x="67" y="48"/>
                    <a:pt x="67" y="48"/>
                    <a:pt x="67" y="48"/>
                  </a:cubicBezTo>
                  <a:cubicBezTo>
                    <a:pt x="67" y="48"/>
                    <a:pt x="67" y="48"/>
                    <a:pt x="68" y="48"/>
                  </a:cubicBezTo>
                  <a:cubicBezTo>
                    <a:pt x="68" y="48"/>
                    <a:pt x="68" y="48"/>
                    <a:pt x="68" y="48"/>
                  </a:cubicBezTo>
                  <a:cubicBezTo>
                    <a:pt x="68" y="48"/>
                    <a:pt x="69" y="48"/>
                    <a:pt x="69" y="48"/>
                  </a:cubicBezTo>
                  <a:cubicBezTo>
                    <a:pt x="69" y="48"/>
                    <a:pt x="69" y="48"/>
                    <a:pt x="69" y="48"/>
                  </a:cubicBezTo>
                  <a:cubicBezTo>
                    <a:pt x="69" y="48"/>
                    <a:pt x="69" y="48"/>
                    <a:pt x="69" y="48"/>
                  </a:cubicBezTo>
                  <a:cubicBezTo>
                    <a:pt x="69" y="48"/>
                    <a:pt x="69" y="48"/>
                    <a:pt x="70" y="48"/>
                  </a:cubicBezTo>
                  <a:cubicBezTo>
                    <a:pt x="70" y="48"/>
                    <a:pt x="70" y="48"/>
                    <a:pt x="70" y="48"/>
                  </a:cubicBezTo>
                  <a:cubicBezTo>
                    <a:pt x="71" y="48"/>
                    <a:pt x="71" y="48"/>
                    <a:pt x="71" y="48"/>
                  </a:cubicBezTo>
                  <a:cubicBezTo>
                    <a:pt x="71" y="48"/>
                    <a:pt x="71" y="48"/>
                    <a:pt x="72" y="48"/>
                  </a:cubicBezTo>
                  <a:cubicBezTo>
                    <a:pt x="72" y="48"/>
                    <a:pt x="72" y="48"/>
                    <a:pt x="72" y="48"/>
                  </a:cubicBezTo>
                  <a:cubicBezTo>
                    <a:pt x="72" y="48"/>
                    <a:pt x="72" y="48"/>
                    <a:pt x="72" y="48"/>
                  </a:cubicBezTo>
                  <a:cubicBezTo>
                    <a:pt x="73" y="48"/>
                    <a:pt x="74" y="47"/>
                    <a:pt x="74" y="47"/>
                  </a:cubicBezTo>
                  <a:cubicBezTo>
                    <a:pt x="74" y="38"/>
                    <a:pt x="74" y="38"/>
                    <a:pt x="74" y="38"/>
                  </a:cubicBezTo>
                  <a:cubicBezTo>
                    <a:pt x="73" y="39"/>
                    <a:pt x="73" y="39"/>
                    <a:pt x="72" y="39"/>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iṥḻîďé">
              <a:extLst>
                <a:ext uri="{FF2B5EF4-FFF2-40B4-BE49-F238E27FC236}">
                  <a16:creationId xmlns:a16="http://schemas.microsoft.com/office/drawing/2014/main" id="{0EC8947B-BCAB-4816-873B-BA10E9DF7CAA}"/>
                </a:ext>
              </a:extLst>
            </p:cNvPr>
            <p:cNvSpPr/>
            <p:nvPr/>
          </p:nvSpPr>
          <p:spPr bwMode="auto">
            <a:xfrm>
              <a:off x="6932613" y="3652838"/>
              <a:ext cx="428625" cy="250825"/>
            </a:xfrm>
            <a:custGeom>
              <a:avLst/>
              <a:gdLst>
                <a:gd name="T0" fmla="*/ 127 w 130"/>
                <a:gd name="T1" fmla="*/ 38 h 76"/>
                <a:gd name="T2" fmla="*/ 128 w 130"/>
                <a:gd name="T3" fmla="*/ 43 h 76"/>
                <a:gd name="T4" fmla="*/ 74 w 130"/>
                <a:gd name="T5" fmla="*/ 74 h 76"/>
                <a:gd name="T6" fmla="*/ 64 w 130"/>
                <a:gd name="T7" fmla="*/ 74 h 76"/>
                <a:gd name="T8" fmla="*/ 2 w 130"/>
                <a:gd name="T9" fmla="*/ 39 h 76"/>
                <a:gd name="T10" fmla="*/ 2 w 130"/>
                <a:gd name="T11" fmla="*/ 33 h 76"/>
                <a:gd name="T12" fmla="*/ 56 w 130"/>
                <a:gd name="T13" fmla="*/ 2 h 76"/>
                <a:gd name="T14" fmla="*/ 65 w 130"/>
                <a:gd name="T15" fmla="*/ 2 h 76"/>
                <a:gd name="T16" fmla="*/ 127 w 130"/>
                <a:gd name="T17"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76">
                  <a:moveTo>
                    <a:pt x="127" y="38"/>
                  </a:moveTo>
                  <a:cubicBezTo>
                    <a:pt x="130" y="39"/>
                    <a:pt x="130" y="42"/>
                    <a:pt x="128" y="43"/>
                  </a:cubicBezTo>
                  <a:cubicBezTo>
                    <a:pt x="74" y="74"/>
                    <a:pt x="74" y="74"/>
                    <a:pt x="74" y="74"/>
                  </a:cubicBezTo>
                  <a:cubicBezTo>
                    <a:pt x="71" y="76"/>
                    <a:pt x="67" y="76"/>
                    <a:pt x="64" y="74"/>
                  </a:cubicBezTo>
                  <a:cubicBezTo>
                    <a:pt x="2" y="39"/>
                    <a:pt x="2" y="39"/>
                    <a:pt x="2" y="39"/>
                  </a:cubicBezTo>
                  <a:cubicBezTo>
                    <a:pt x="0" y="37"/>
                    <a:pt x="0" y="35"/>
                    <a:pt x="2" y="33"/>
                  </a:cubicBezTo>
                  <a:cubicBezTo>
                    <a:pt x="56" y="2"/>
                    <a:pt x="56" y="2"/>
                    <a:pt x="56" y="2"/>
                  </a:cubicBezTo>
                  <a:cubicBezTo>
                    <a:pt x="58" y="0"/>
                    <a:pt x="63" y="0"/>
                    <a:pt x="65" y="2"/>
                  </a:cubicBezTo>
                  <a:lnTo>
                    <a:pt x="127" y="38"/>
                  </a:ln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ś1íḋè">
              <a:extLst>
                <a:ext uri="{FF2B5EF4-FFF2-40B4-BE49-F238E27FC236}">
                  <a16:creationId xmlns:a16="http://schemas.microsoft.com/office/drawing/2014/main" id="{3DE4CB2E-EE0A-443A-824C-51EBC4F43AE9}"/>
                </a:ext>
              </a:extLst>
            </p:cNvPr>
            <p:cNvSpPr/>
            <p:nvPr/>
          </p:nvSpPr>
          <p:spPr bwMode="auto">
            <a:xfrm>
              <a:off x="7110413" y="3281363"/>
              <a:ext cx="42863" cy="527050"/>
            </a:xfrm>
            <a:custGeom>
              <a:avLst/>
              <a:gdLst>
                <a:gd name="T0" fmla="*/ 23 w 27"/>
                <a:gd name="T1" fmla="*/ 14 h 332"/>
                <a:gd name="T2" fmla="*/ 27 w 27"/>
                <a:gd name="T3" fmla="*/ 99 h 332"/>
                <a:gd name="T4" fmla="*/ 23 w 27"/>
                <a:gd name="T5" fmla="*/ 332 h 332"/>
                <a:gd name="T6" fmla="*/ 0 w 27"/>
                <a:gd name="T7" fmla="*/ 319 h 332"/>
                <a:gd name="T8" fmla="*/ 0 w 27"/>
                <a:gd name="T9" fmla="*/ 0 h 332"/>
                <a:gd name="T10" fmla="*/ 23 w 27"/>
                <a:gd name="T11" fmla="*/ 14 h 332"/>
              </a:gdLst>
              <a:ahLst/>
              <a:cxnLst>
                <a:cxn ang="0">
                  <a:pos x="T0" y="T1"/>
                </a:cxn>
                <a:cxn ang="0">
                  <a:pos x="T2" y="T3"/>
                </a:cxn>
                <a:cxn ang="0">
                  <a:pos x="T4" y="T5"/>
                </a:cxn>
                <a:cxn ang="0">
                  <a:pos x="T6" y="T7"/>
                </a:cxn>
                <a:cxn ang="0">
                  <a:pos x="T8" y="T9"/>
                </a:cxn>
                <a:cxn ang="0">
                  <a:pos x="T10" y="T11"/>
                </a:cxn>
              </a:cxnLst>
              <a:rect l="0" t="0" r="r" b="b"/>
              <a:pathLst>
                <a:path w="27" h="332">
                  <a:moveTo>
                    <a:pt x="23" y="14"/>
                  </a:moveTo>
                  <a:lnTo>
                    <a:pt x="27" y="99"/>
                  </a:lnTo>
                  <a:lnTo>
                    <a:pt x="23" y="332"/>
                  </a:lnTo>
                  <a:lnTo>
                    <a:pt x="0" y="319"/>
                  </a:lnTo>
                  <a:lnTo>
                    <a:pt x="0" y="0"/>
                  </a:lnTo>
                  <a:lnTo>
                    <a:pt x="23" y="14"/>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ṡlîdè">
              <a:extLst>
                <a:ext uri="{FF2B5EF4-FFF2-40B4-BE49-F238E27FC236}">
                  <a16:creationId xmlns:a16="http://schemas.microsoft.com/office/drawing/2014/main" id="{0F32DC18-D1A1-411A-8710-1E691478D640}"/>
                </a:ext>
              </a:extLst>
            </p:cNvPr>
            <p:cNvSpPr/>
            <p:nvPr/>
          </p:nvSpPr>
          <p:spPr bwMode="auto">
            <a:xfrm>
              <a:off x="7146925" y="3281363"/>
              <a:ext cx="36513" cy="527050"/>
            </a:xfrm>
            <a:custGeom>
              <a:avLst/>
              <a:gdLst>
                <a:gd name="T0" fmla="*/ 0 w 23"/>
                <a:gd name="T1" fmla="*/ 14 h 332"/>
                <a:gd name="T2" fmla="*/ 23 w 23"/>
                <a:gd name="T3" fmla="*/ 0 h 332"/>
                <a:gd name="T4" fmla="*/ 23 w 23"/>
                <a:gd name="T5" fmla="*/ 319 h 332"/>
                <a:gd name="T6" fmla="*/ 0 w 23"/>
                <a:gd name="T7" fmla="*/ 332 h 332"/>
                <a:gd name="T8" fmla="*/ 0 w 23"/>
                <a:gd name="T9" fmla="*/ 14 h 332"/>
              </a:gdLst>
              <a:ahLst/>
              <a:cxnLst>
                <a:cxn ang="0">
                  <a:pos x="T0" y="T1"/>
                </a:cxn>
                <a:cxn ang="0">
                  <a:pos x="T2" y="T3"/>
                </a:cxn>
                <a:cxn ang="0">
                  <a:pos x="T4" y="T5"/>
                </a:cxn>
                <a:cxn ang="0">
                  <a:pos x="T6" y="T7"/>
                </a:cxn>
                <a:cxn ang="0">
                  <a:pos x="T8" y="T9"/>
                </a:cxn>
              </a:cxnLst>
              <a:rect l="0" t="0" r="r" b="b"/>
              <a:pathLst>
                <a:path w="23" h="332">
                  <a:moveTo>
                    <a:pt x="0" y="14"/>
                  </a:moveTo>
                  <a:lnTo>
                    <a:pt x="23" y="0"/>
                  </a:lnTo>
                  <a:lnTo>
                    <a:pt x="23" y="319"/>
                  </a:lnTo>
                  <a:lnTo>
                    <a:pt x="0" y="332"/>
                  </a:lnTo>
                  <a:lnTo>
                    <a:pt x="0" y="14"/>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ïŝ1íḓè">
              <a:extLst>
                <a:ext uri="{FF2B5EF4-FFF2-40B4-BE49-F238E27FC236}">
                  <a16:creationId xmlns:a16="http://schemas.microsoft.com/office/drawing/2014/main" id="{C51C8EFB-44E8-4F28-A975-47E04C08DED3}"/>
                </a:ext>
              </a:extLst>
            </p:cNvPr>
            <p:cNvSpPr/>
            <p:nvPr/>
          </p:nvSpPr>
          <p:spPr bwMode="auto">
            <a:xfrm>
              <a:off x="6969125" y="3429001"/>
              <a:ext cx="28575" cy="39688"/>
            </a:xfrm>
            <a:custGeom>
              <a:avLst/>
              <a:gdLst>
                <a:gd name="T0" fmla="*/ 18 w 18"/>
                <a:gd name="T1" fmla="*/ 25 h 25"/>
                <a:gd name="T2" fmla="*/ 0 w 18"/>
                <a:gd name="T3" fmla="*/ 15 h 25"/>
                <a:gd name="T4" fmla="*/ 0 w 18"/>
                <a:gd name="T5" fmla="*/ 0 h 25"/>
                <a:gd name="T6" fmla="*/ 18 w 18"/>
                <a:gd name="T7" fmla="*/ 10 h 25"/>
                <a:gd name="T8" fmla="*/ 18 w 18"/>
                <a:gd name="T9" fmla="*/ 25 h 25"/>
              </a:gdLst>
              <a:ahLst/>
              <a:cxnLst>
                <a:cxn ang="0">
                  <a:pos x="T0" y="T1"/>
                </a:cxn>
                <a:cxn ang="0">
                  <a:pos x="T2" y="T3"/>
                </a:cxn>
                <a:cxn ang="0">
                  <a:pos x="T4" y="T5"/>
                </a:cxn>
                <a:cxn ang="0">
                  <a:pos x="T6" y="T7"/>
                </a:cxn>
                <a:cxn ang="0">
                  <a:pos x="T8" y="T9"/>
                </a:cxn>
              </a:cxnLst>
              <a:rect l="0" t="0" r="r" b="b"/>
              <a:pathLst>
                <a:path w="18" h="25">
                  <a:moveTo>
                    <a:pt x="18" y="25"/>
                  </a:moveTo>
                  <a:lnTo>
                    <a:pt x="0" y="15"/>
                  </a:lnTo>
                  <a:lnTo>
                    <a:pt x="0" y="0"/>
                  </a:lnTo>
                  <a:lnTo>
                    <a:pt x="18" y="10"/>
                  </a:lnTo>
                  <a:lnTo>
                    <a:pt x="18" y="25"/>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Sļiḍe">
              <a:extLst>
                <a:ext uri="{FF2B5EF4-FFF2-40B4-BE49-F238E27FC236}">
                  <a16:creationId xmlns:a16="http://schemas.microsoft.com/office/drawing/2014/main" id="{3A348DA2-4F9A-4FCF-89CE-1BD561259C42}"/>
                </a:ext>
              </a:extLst>
            </p:cNvPr>
            <p:cNvSpPr/>
            <p:nvPr/>
          </p:nvSpPr>
          <p:spPr bwMode="auto">
            <a:xfrm>
              <a:off x="7248525" y="3175001"/>
              <a:ext cx="82550" cy="109538"/>
            </a:xfrm>
            <a:custGeom>
              <a:avLst/>
              <a:gdLst>
                <a:gd name="T0" fmla="*/ 25 w 25"/>
                <a:gd name="T1" fmla="*/ 8 h 33"/>
                <a:gd name="T2" fmla="*/ 25 w 25"/>
                <a:gd name="T3" fmla="*/ 5 h 33"/>
                <a:gd name="T4" fmla="*/ 16 w 25"/>
                <a:gd name="T5" fmla="*/ 0 h 33"/>
                <a:gd name="T6" fmla="*/ 16 w 25"/>
                <a:gd name="T7" fmla="*/ 4 h 33"/>
                <a:gd name="T8" fmla="*/ 16 w 25"/>
                <a:gd name="T9" fmla="*/ 4 h 33"/>
                <a:gd name="T10" fmla="*/ 15 w 25"/>
                <a:gd name="T11" fmla="*/ 8 h 33"/>
                <a:gd name="T12" fmla="*/ 15 w 25"/>
                <a:gd name="T13" fmla="*/ 8 h 33"/>
                <a:gd name="T14" fmla="*/ 13 w 25"/>
                <a:gd name="T15" fmla="*/ 12 h 33"/>
                <a:gd name="T16" fmla="*/ 13 w 25"/>
                <a:gd name="T17" fmla="*/ 12 h 33"/>
                <a:gd name="T18" fmla="*/ 11 w 25"/>
                <a:gd name="T19" fmla="*/ 16 h 33"/>
                <a:gd name="T20" fmla="*/ 11 w 25"/>
                <a:gd name="T21" fmla="*/ 16 h 33"/>
                <a:gd name="T22" fmla="*/ 9 w 25"/>
                <a:gd name="T23" fmla="*/ 20 h 33"/>
                <a:gd name="T24" fmla="*/ 9 w 25"/>
                <a:gd name="T25" fmla="*/ 20 h 33"/>
                <a:gd name="T26" fmla="*/ 6 w 25"/>
                <a:gd name="T27" fmla="*/ 23 h 33"/>
                <a:gd name="T28" fmla="*/ 6 w 25"/>
                <a:gd name="T29" fmla="*/ 23 h 33"/>
                <a:gd name="T30" fmla="*/ 4 w 25"/>
                <a:gd name="T31" fmla="*/ 25 h 33"/>
                <a:gd name="T32" fmla="*/ 3 w 25"/>
                <a:gd name="T33" fmla="*/ 26 h 33"/>
                <a:gd name="T34" fmla="*/ 0 w 25"/>
                <a:gd name="T35" fmla="*/ 28 h 33"/>
                <a:gd name="T36" fmla="*/ 8 w 25"/>
                <a:gd name="T37" fmla="*/ 33 h 33"/>
                <a:gd name="T38" fmla="*/ 12 w 25"/>
                <a:gd name="T39" fmla="*/ 31 h 33"/>
                <a:gd name="T40" fmla="*/ 12 w 25"/>
                <a:gd name="T41" fmla="*/ 30 h 33"/>
                <a:gd name="T42" fmla="*/ 14 w 25"/>
                <a:gd name="T43" fmla="*/ 29 h 33"/>
                <a:gd name="T44" fmla="*/ 15 w 25"/>
                <a:gd name="T45" fmla="*/ 29 h 33"/>
                <a:gd name="T46" fmla="*/ 15 w 25"/>
                <a:gd name="T47" fmla="*/ 28 h 33"/>
                <a:gd name="T48" fmla="*/ 16 w 25"/>
                <a:gd name="T49" fmla="*/ 27 h 33"/>
                <a:gd name="T50" fmla="*/ 17 w 25"/>
                <a:gd name="T51" fmla="*/ 26 h 33"/>
                <a:gd name="T52" fmla="*/ 17 w 25"/>
                <a:gd name="T53" fmla="*/ 25 h 33"/>
                <a:gd name="T54" fmla="*/ 18 w 25"/>
                <a:gd name="T55" fmla="*/ 25 h 33"/>
                <a:gd name="T56" fmla="*/ 18 w 25"/>
                <a:gd name="T57" fmla="*/ 24 h 33"/>
                <a:gd name="T58" fmla="*/ 19 w 25"/>
                <a:gd name="T59" fmla="*/ 23 h 33"/>
                <a:gd name="T60" fmla="*/ 20 w 25"/>
                <a:gd name="T61" fmla="*/ 21 h 33"/>
                <a:gd name="T62" fmla="*/ 20 w 25"/>
                <a:gd name="T63" fmla="*/ 21 h 33"/>
                <a:gd name="T64" fmla="*/ 20 w 25"/>
                <a:gd name="T65" fmla="*/ 21 h 33"/>
                <a:gd name="T66" fmla="*/ 21 w 25"/>
                <a:gd name="T67" fmla="*/ 20 h 33"/>
                <a:gd name="T68" fmla="*/ 21 w 25"/>
                <a:gd name="T69" fmla="*/ 19 h 33"/>
                <a:gd name="T70" fmla="*/ 22 w 25"/>
                <a:gd name="T71" fmla="*/ 17 h 33"/>
                <a:gd name="T72" fmla="*/ 22 w 25"/>
                <a:gd name="T73" fmla="*/ 17 h 33"/>
                <a:gd name="T74" fmla="*/ 22 w 25"/>
                <a:gd name="T75" fmla="*/ 17 h 33"/>
                <a:gd name="T76" fmla="*/ 23 w 25"/>
                <a:gd name="T77" fmla="*/ 16 h 33"/>
                <a:gd name="T78" fmla="*/ 23 w 25"/>
                <a:gd name="T79" fmla="*/ 14 h 33"/>
                <a:gd name="T80" fmla="*/ 23 w 25"/>
                <a:gd name="T81" fmla="*/ 13 h 33"/>
                <a:gd name="T82" fmla="*/ 24 w 25"/>
                <a:gd name="T83" fmla="*/ 13 h 33"/>
                <a:gd name="T84" fmla="*/ 24 w 25"/>
                <a:gd name="T85" fmla="*/ 13 h 33"/>
                <a:gd name="T86" fmla="*/ 24 w 25"/>
                <a:gd name="T87" fmla="*/ 11 h 33"/>
                <a:gd name="T88" fmla="*/ 24 w 25"/>
                <a:gd name="T89" fmla="*/ 10 h 33"/>
                <a:gd name="T90" fmla="*/ 24 w 25"/>
                <a:gd name="T91" fmla="*/ 9 h 33"/>
                <a:gd name="T92" fmla="*/ 25 w 25"/>
                <a:gd name="T9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 h="33">
                  <a:moveTo>
                    <a:pt x="25" y="8"/>
                  </a:moveTo>
                  <a:cubicBezTo>
                    <a:pt x="25" y="7"/>
                    <a:pt x="25" y="6"/>
                    <a:pt x="25" y="5"/>
                  </a:cubicBezTo>
                  <a:cubicBezTo>
                    <a:pt x="16" y="0"/>
                    <a:pt x="16" y="0"/>
                    <a:pt x="16" y="0"/>
                  </a:cubicBezTo>
                  <a:cubicBezTo>
                    <a:pt x="16" y="1"/>
                    <a:pt x="16" y="3"/>
                    <a:pt x="16" y="4"/>
                  </a:cubicBezTo>
                  <a:cubicBezTo>
                    <a:pt x="16" y="4"/>
                    <a:pt x="16" y="4"/>
                    <a:pt x="16" y="4"/>
                  </a:cubicBezTo>
                  <a:cubicBezTo>
                    <a:pt x="15" y="6"/>
                    <a:pt x="15" y="7"/>
                    <a:pt x="15" y="8"/>
                  </a:cubicBezTo>
                  <a:cubicBezTo>
                    <a:pt x="15" y="8"/>
                    <a:pt x="15" y="8"/>
                    <a:pt x="15" y="8"/>
                  </a:cubicBezTo>
                  <a:cubicBezTo>
                    <a:pt x="14" y="10"/>
                    <a:pt x="14" y="11"/>
                    <a:pt x="13" y="12"/>
                  </a:cubicBezTo>
                  <a:cubicBezTo>
                    <a:pt x="13" y="12"/>
                    <a:pt x="13" y="12"/>
                    <a:pt x="13" y="12"/>
                  </a:cubicBezTo>
                  <a:cubicBezTo>
                    <a:pt x="13" y="14"/>
                    <a:pt x="12" y="15"/>
                    <a:pt x="11" y="16"/>
                  </a:cubicBezTo>
                  <a:cubicBezTo>
                    <a:pt x="11" y="16"/>
                    <a:pt x="11" y="16"/>
                    <a:pt x="11" y="16"/>
                  </a:cubicBezTo>
                  <a:cubicBezTo>
                    <a:pt x="10" y="17"/>
                    <a:pt x="10" y="19"/>
                    <a:pt x="9" y="20"/>
                  </a:cubicBezTo>
                  <a:cubicBezTo>
                    <a:pt x="9" y="20"/>
                    <a:pt x="9" y="20"/>
                    <a:pt x="9" y="20"/>
                  </a:cubicBezTo>
                  <a:cubicBezTo>
                    <a:pt x="8" y="21"/>
                    <a:pt x="7" y="22"/>
                    <a:pt x="6" y="23"/>
                  </a:cubicBezTo>
                  <a:cubicBezTo>
                    <a:pt x="6" y="23"/>
                    <a:pt x="6" y="23"/>
                    <a:pt x="6" y="23"/>
                  </a:cubicBezTo>
                  <a:cubicBezTo>
                    <a:pt x="5" y="24"/>
                    <a:pt x="4" y="25"/>
                    <a:pt x="4" y="25"/>
                  </a:cubicBezTo>
                  <a:cubicBezTo>
                    <a:pt x="3" y="26"/>
                    <a:pt x="3" y="26"/>
                    <a:pt x="3" y="26"/>
                  </a:cubicBezTo>
                  <a:cubicBezTo>
                    <a:pt x="2" y="27"/>
                    <a:pt x="1" y="28"/>
                    <a:pt x="0" y="28"/>
                  </a:cubicBezTo>
                  <a:cubicBezTo>
                    <a:pt x="8" y="33"/>
                    <a:pt x="8" y="33"/>
                    <a:pt x="8" y="33"/>
                  </a:cubicBezTo>
                  <a:cubicBezTo>
                    <a:pt x="10" y="33"/>
                    <a:pt x="11" y="32"/>
                    <a:pt x="12" y="31"/>
                  </a:cubicBezTo>
                  <a:cubicBezTo>
                    <a:pt x="12" y="31"/>
                    <a:pt x="12" y="31"/>
                    <a:pt x="12" y="30"/>
                  </a:cubicBezTo>
                  <a:cubicBezTo>
                    <a:pt x="13" y="30"/>
                    <a:pt x="13" y="30"/>
                    <a:pt x="14" y="29"/>
                  </a:cubicBezTo>
                  <a:cubicBezTo>
                    <a:pt x="14" y="29"/>
                    <a:pt x="14" y="29"/>
                    <a:pt x="15" y="29"/>
                  </a:cubicBezTo>
                  <a:cubicBezTo>
                    <a:pt x="15" y="28"/>
                    <a:pt x="15" y="28"/>
                    <a:pt x="15" y="28"/>
                  </a:cubicBezTo>
                  <a:cubicBezTo>
                    <a:pt x="15" y="28"/>
                    <a:pt x="15" y="28"/>
                    <a:pt x="16" y="27"/>
                  </a:cubicBezTo>
                  <a:cubicBezTo>
                    <a:pt x="16" y="27"/>
                    <a:pt x="17" y="26"/>
                    <a:pt x="17" y="26"/>
                  </a:cubicBezTo>
                  <a:cubicBezTo>
                    <a:pt x="17" y="26"/>
                    <a:pt x="17" y="25"/>
                    <a:pt x="17" y="25"/>
                  </a:cubicBezTo>
                  <a:cubicBezTo>
                    <a:pt x="18" y="25"/>
                    <a:pt x="18" y="25"/>
                    <a:pt x="18" y="25"/>
                  </a:cubicBezTo>
                  <a:cubicBezTo>
                    <a:pt x="18" y="25"/>
                    <a:pt x="18" y="24"/>
                    <a:pt x="18" y="24"/>
                  </a:cubicBezTo>
                  <a:cubicBezTo>
                    <a:pt x="18" y="24"/>
                    <a:pt x="19" y="23"/>
                    <a:pt x="19" y="23"/>
                  </a:cubicBezTo>
                  <a:cubicBezTo>
                    <a:pt x="19" y="22"/>
                    <a:pt x="20" y="22"/>
                    <a:pt x="20" y="21"/>
                  </a:cubicBezTo>
                  <a:cubicBezTo>
                    <a:pt x="20" y="21"/>
                    <a:pt x="20" y="21"/>
                    <a:pt x="20" y="21"/>
                  </a:cubicBezTo>
                  <a:cubicBezTo>
                    <a:pt x="20" y="21"/>
                    <a:pt x="20" y="21"/>
                    <a:pt x="20" y="21"/>
                  </a:cubicBezTo>
                  <a:cubicBezTo>
                    <a:pt x="20" y="21"/>
                    <a:pt x="20" y="20"/>
                    <a:pt x="21" y="20"/>
                  </a:cubicBezTo>
                  <a:cubicBezTo>
                    <a:pt x="21" y="20"/>
                    <a:pt x="21" y="19"/>
                    <a:pt x="21" y="19"/>
                  </a:cubicBezTo>
                  <a:cubicBezTo>
                    <a:pt x="22" y="18"/>
                    <a:pt x="22" y="18"/>
                    <a:pt x="22" y="17"/>
                  </a:cubicBezTo>
                  <a:cubicBezTo>
                    <a:pt x="22" y="17"/>
                    <a:pt x="22" y="17"/>
                    <a:pt x="22" y="17"/>
                  </a:cubicBezTo>
                  <a:cubicBezTo>
                    <a:pt x="22" y="17"/>
                    <a:pt x="22" y="17"/>
                    <a:pt x="22" y="17"/>
                  </a:cubicBezTo>
                  <a:cubicBezTo>
                    <a:pt x="22" y="17"/>
                    <a:pt x="22" y="16"/>
                    <a:pt x="23" y="16"/>
                  </a:cubicBezTo>
                  <a:cubicBezTo>
                    <a:pt x="23" y="15"/>
                    <a:pt x="23" y="15"/>
                    <a:pt x="23" y="14"/>
                  </a:cubicBezTo>
                  <a:cubicBezTo>
                    <a:pt x="23" y="14"/>
                    <a:pt x="23" y="14"/>
                    <a:pt x="23" y="13"/>
                  </a:cubicBezTo>
                  <a:cubicBezTo>
                    <a:pt x="23" y="13"/>
                    <a:pt x="23" y="13"/>
                    <a:pt x="24" y="13"/>
                  </a:cubicBezTo>
                  <a:cubicBezTo>
                    <a:pt x="24" y="13"/>
                    <a:pt x="24" y="13"/>
                    <a:pt x="24" y="13"/>
                  </a:cubicBezTo>
                  <a:cubicBezTo>
                    <a:pt x="24" y="12"/>
                    <a:pt x="24" y="11"/>
                    <a:pt x="24" y="11"/>
                  </a:cubicBezTo>
                  <a:cubicBezTo>
                    <a:pt x="24" y="10"/>
                    <a:pt x="24" y="10"/>
                    <a:pt x="24" y="10"/>
                  </a:cubicBezTo>
                  <a:cubicBezTo>
                    <a:pt x="24" y="9"/>
                    <a:pt x="24" y="9"/>
                    <a:pt x="24" y="9"/>
                  </a:cubicBezTo>
                  <a:cubicBezTo>
                    <a:pt x="24" y="9"/>
                    <a:pt x="25" y="9"/>
                    <a:pt x="25" y="8"/>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îśḷîḋè">
              <a:extLst>
                <a:ext uri="{FF2B5EF4-FFF2-40B4-BE49-F238E27FC236}">
                  <a16:creationId xmlns:a16="http://schemas.microsoft.com/office/drawing/2014/main" id="{1DBF6838-E5B2-46CD-AA50-C064D55EA67A}"/>
                </a:ext>
              </a:extLst>
            </p:cNvPr>
            <p:cNvSpPr/>
            <p:nvPr/>
          </p:nvSpPr>
          <p:spPr bwMode="auto">
            <a:xfrm>
              <a:off x="7300913" y="2874963"/>
              <a:ext cx="30163" cy="317500"/>
            </a:xfrm>
            <a:custGeom>
              <a:avLst/>
              <a:gdLst>
                <a:gd name="T0" fmla="*/ 19 w 19"/>
                <a:gd name="T1" fmla="*/ 200 h 200"/>
                <a:gd name="T2" fmla="*/ 0 w 19"/>
                <a:gd name="T3" fmla="*/ 189 h 200"/>
                <a:gd name="T4" fmla="*/ 0 w 19"/>
                <a:gd name="T5" fmla="*/ 0 h 200"/>
                <a:gd name="T6" fmla="*/ 17 w 19"/>
                <a:gd name="T7" fmla="*/ 11 h 200"/>
                <a:gd name="T8" fmla="*/ 19 w 19"/>
                <a:gd name="T9" fmla="*/ 200 h 200"/>
              </a:gdLst>
              <a:ahLst/>
              <a:cxnLst>
                <a:cxn ang="0">
                  <a:pos x="T0" y="T1"/>
                </a:cxn>
                <a:cxn ang="0">
                  <a:pos x="T2" y="T3"/>
                </a:cxn>
                <a:cxn ang="0">
                  <a:pos x="T4" y="T5"/>
                </a:cxn>
                <a:cxn ang="0">
                  <a:pos x="T6" y="T7"/>
                </a:cxn>
                <a:cxn ang="0">
                  <a:pos x="T8" y="T9"/>
                </a:cxn>
              </a:cxnLst>
              <a:rect l="0" t="0" r="r" b="b"/>
              <a:pathLst>
                <a:path w="19" h="200">
                  <a:moveTo>
                    <a:pt x="19" y="200"/>
                  </a:moveTo>
                  <a:lnTo>
                    <a:pt x="0" y="189"/>
                  </a:lnTo>
                  <a:lnTo>
                    <a:pt x="0" y="0"/>
                  </a:lnTo>
                  <a:lnTo>
                    <a:pt x="17" y="11"/>
                  </a:lnTo>
                  <a:lnTo>
                    <a:pt x="19" y="20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ṩlíḍe">
              <a:extLst>
                <a:ext uri="{FF2B5EF4-FFF2-40B4-BE49-F238E27FC236}">
                  <a16:creationId xmlns:a16="http://schemas.microsoft.com/office/drawing/2014/main" id="{34409DD5-0A3C-4277-BBB6-F8EFBDC5B986}"/>
                </a:ext>
              </a:extLst>
            </p:cNvPr>
            <p:cNvSpPr/>
            <p:nvPr/>
          </p:nvSpPr>
          <p:spPr bwMode="auto">
            <a:xfrm>
              <a:off x="7300913" y="2862263"/>
              <a:ext cx="47625" cy="30163"/>
            </a:xfrm>
            <a:custGeom>
              <a:avLst/>
              <a:gdLst>
                <a:gd name="T0" fmla="*/ 17 w 30"/>
                <a:gd name="T1" fmla="*/ 19 h 19"/>
                <a:gd name="T2" fmla="*/ 0 w 30"/>
                <a:gd name="T3" fmla="*/ 8 h 19"/>
                <a:gd name="T4" fmla="*/ 13 w 30"/>
                <a:gd name="T5" fmla="*/ 0 h 19"/>
                <a:gd name="T6" fmla="*/ 30 w 30"/>
                <a:gd name="T7" fmla="*/ 10 h 19"/>
                <a:gd name="T8" fmla="*/ 17 w 30"/>
                <a:gd name="T9" fmla="*/ 19 h 19"/>
              </a:gdLst>
              <a:ahLst/>
              <a:cxnLst>
                <a:cxn ang="0">
                  <a:pos x="T0" y="T1"/>
                </a:cxn>
                <a:cxn ang="0">
                  <a:pos x="T2" y="T3"/>
                </a:cxn>
                <a:cxn ang="0">
                  <a:pos x="T4" y="T5"/>
                </a:cxn>
                <a:cxn ang="0">
                  <a:pos x="T6" y="T7"/>
                </a:cxn>
                <a:cxn ang="0">
                  <a:pos x="T8" y="T9"/>
                </a:cxn>
              </a:cxnLst>
              <a:rect l="0" t="0" r="r" b="b"/>
              <a:pathLst>
                <a:path w="30" h="19">
                  <a:moveTo>
                    <a:pt x="17" y="19"/>
                  </a:moveTo>
                  <a:lnTo>
                    <a:pt x="0" y="8"/>
                  </a:lnTo>
                  <a:lnTo>
                    <a:pt x="13" y="0"/>
                  </a:lnTo>
                  <a:lnTo>
                    <a:pt x="30" y="10"/>
                  </a:lnTo>
                  <a:lnTo>
                    <a:pt x="17" y="19"/>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ľïďè">
              <a:extLst>
                <a:ext uri="{FF2B5EF4-FFF2-40B4-BE49-F238E27FC236}">
                  <a16:creationId xmlns:a16="http://schemas.microsoft.com/office/drawing/2014/main" id="{09212A13-047D-42CB-B2CA-0EF6A68071E3}"/>
                </a:ext>
              </a:extLst>
            </p:cNvPr>
            <p:cNvSpPr/>
            <p:nvPr/>
          </p:nvSpPr>
          <p:spPr bwMode="auto">
            <a:xfrm>
              <a:off x="6969125" y="3267076"/>
              <a:ext cx="306388" cy="177800"/>
            </a:xfrm>
            <a:custGeom>
              <a:avLst/>
              <a:gdLst>
                <a:gd name="T0" fmla="*/ 176 w 193"/>
                <a:gd name="T1" fmla="*/ 0 h 112"/>
                <a:gd name="T2" fmla="*/ 0 w 193"/>
                <a:gd name="T3" fmla="*/ 102 h 112"/>
                <a:gd name="T4" fmla="*/ 18 w 193"/>
                <a:gd name="T5" fmla="*/ 112 h 112"/>
                <a:gd name="T6" fmla="*/ 193 w 193"/>
                <a:gd name="T7" fmla="*/ 11 h 112"/>
                <a:gd name="T8" fmla="*/ 176 w 193"/>
                <a:gd name="T9" fmla="*/ 0 h 112"/>
              </a:gdLst>
              <a:ahLst/>
              <a:cxnLst>
                <a:cxn ang="0">
                  <a:pos x="T0" y="T1"/>
                </a:cxn>
                <a:cxn ang="0">
                  <a:pos x="T2" y="T3"/>
                </a:cxn>
                <a:cxn ang="0">
                  <a:pos x="T4" y="T5"/>
                </a:cxn>
                <a:cxn ang="0">
                  <a:pos x="T6" y="T7"/>
                </a:cxn>
                <a:cxn ang="0">
                  <a:pos x="T8" y="T9"/>
                </a:cxn>
              </a:cxnLst>
              <a:rect l="0" t="0" r="r" b="b"/>
              <a:pathLst>
                <a:path w="193" h="112">
                  <a:moveTo>
                    <a:pt x="176" y="0"/>
                  </a:moveTo>
                  <a:lnTo>
                    <a:pt x="0" y="102"/>
                  </a:lnTo>
                  <a:lnTo>
                    <a:pt x="18" y="112"/>
                  </a:lnTo>
                  <a:lnTo>
                    <a:pt x="193" y="11"/>
                  </a:lnTo>
                  <a:lnTo>
                    <a:pt x="176"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şľiḍe">
              <a:extLst>
                <a:ext uri="{FF2B5EF4-FFF2-40B4-BE49-F238E27FC236}">
                  <a16:creationId xmlns:a16="http://schemas.microsoft.com/office/drawing/2014/main" id="{10073704-D2DF-4610-98D5-7C0E2042652B}"/>
                </a:ext>
              </a:extLst>
            </p:cNvPr>
            <p:cNvSpPr/>
            <p:nvPr/>
          </p:nvSpPr>
          <p:spPr bwMode="auto">
            <a:xfrm>
              <a:off x="6997700" y="2878138"/>
              <a:ext cx="354013" cy="590550"/>
            </a:xfrm>
            <a:custGeom>
              <a:avLst/>
              <a:gdLst>
                <a:gd name="T0" fmla="*/ 106 w 107"/>
                <a:gd name="T1" fmla="*/ 0 h 179"/>
                <a:gd name="T2" fmla="*/ 100 w 107"/>
                <a:gd name="T3" fmla="*/ 4 h 179"/>
                <a:gd name="T4" fmla="*/ 101 w 107"/>
                <a:gd name="T5" fmla="*/ 95 h 179"/>
                <a:gd name="T6" fmla="*/ 84 w 107"/>
                <a:gd name="T7" fmla="*/ 123 h 179"/>
                <a:gd name="T8" fmla="*/ 0 w 107"/>
                <a:gd name="T9" fmla="*/ 172 h 179"/>
                <a:gd name="T10" fmla="*/ 0 w 107"/>
                <a:gd name="T11" fmla="*/ 179 h 179"/>
                <a:gd name="T12" fmla="*/ 84 w 107"/>
                <a:gd name="T13" fmla="*/ 130 h 179"/>
                <a:gd name="T14" fmla="*/ 107 w 107"/>
                <a:gd name="T15" fmla="*/ 92 h 179"/>
                <a:gd name="T16" fmla="*/ 106 w 107"/>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79">
                  <a:moveTo>
                    <a:pt x="106" y="0"/>
                  </a:moveTo>
                  <a:cubicBezTo>
                    <a:pt x="100" y="4"/>
                    <a:pt x="100" y="4"/>
                    <a:pt x="100" y="4"/>
                  </a:cubicBezTo>
                  <a:cubicBezTo>
                    <a:pt x="101" y="95"/>
                    <a:pt x="101" y="95"/>
                    <a:pt x="101" y="95"/>
                  </a:cubicBezTo>
                  <a:cubicBezTo>
                    <a:pt x="101" y="106"/>
                    <a:pt x="93" y="118"/>
                    <a:pt x="84" y="123"/>
                  </a:cubicBezTo>
                  <a:cubicBezTo>
                    <a:pt x="0" y="172"/>
                    <a:pt x="0" y="172"/>
                    <a:pt x="0" y="172"/>
                  </a:cubicBezTo>
                  <a:cubicBezTo>
                    <a:pt x="0" y="179"/>
                    <a:pt x="0" y="179"/>
                    <a:pt x="0" y="179"/>
                  </a:cubicBezTo>
                  <a:cubicBezTo>
                    <a:pt x="84" y="130"/>
                    <a:pt x="84" y="130"/>
                    <a:pt x="84" y="130"/>
                  </a:cubicBezTo>
                  <a:cubicBezTo>
                    <a:pt x="97" y="123"/>
                    <a:pt x="107" y="106"/>
                    <a:pt x="107" y="92"/>
                  </a:cubicBezTo>
                  <a:lnTo>
                    <a:pt x="106"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íšḷíďê">
              <a:extLst>
                <a:ext uri="{FF2B5EF4-FFF2-40B4-BE49-F238E27FC236}">
                  <a16:creationId xmlns:a16="http://schemas.microsoft.com/office/drawing/2014/main" id="{A8948ED8-EB96-41CC-BB50-24D06857A301}"/>
                </a:ext>
              </a:extLst>
            </p:cNvPr>
            <p:cNvSpPr/>
            <p:nvPr/>
          </p:nvSpPr>
          <p:spPr bwMode="auto">
            <a:xfrm>
              <a:off x="7169150" y="3327401"/>
              <a:ext cx="280988" cy="214313"/>
            </a:xfrm>
            <a:custGeom>
              <a:avLst/>
              <a:gdLst>
                <a:gd name="T0" fmla="*/ 85 w 85"/>
                <a:gd name="T1" fmla="*/ 0 h 65"/>
                <a:gd name="T2" fmla="*/ 85 w 85"/>
                <a:gd name="T3" fmla="*/ 1 h 65"/>
                <a:gd name="T4" fmla="*/ 85 w 85"/>
                <a:gd name="T5" fmla="*/ 1 h 65"/>
                <a:gd name="T6" fmla="*/ 84 w 85"/>
                <a:gd name="T7" fmla="*/ 2 h 65"/>
                <a:gd name="T8" fmla="*/ 84 w 85"/>
                <a:gd name="T9" fmla="*/ 2 h 65"/>
                <a:gd name="T10" fmla="*/ 84 w 85"/>
                <a:gd name="T11" fmla="*/ 3 h 65"/>
                <a:gd name="T12" fmla="*/ 83 w 85"/>
                <a:gd name="T13" fmla="*/ 3 h 65"/>
                <a:gd name="T14" fmla="*/ 82 w 85"/>
                <a:gd name="T15" fmla="*/ 4 h 65"/>
                <a:gd name="T16" fmla="*/ 0 w 85"/>
                <a:gd name="T17" fmla="*/ 52 h 65"/>
                <a:gd name="T18" fmla="*/ 0 w 85"/>
                <a:gd name="T19" fmla="*/ 65 h 65"/>
                <a:gd name="T20" fmla="*/ 82 w 85"/>
                <a:gd name="T21" fmla="*/ 17 h 65"/>
                <a:gd name="T22" fmla="*/ 82 w 85"/>
                <a:gd name="T23" fmla="*/ 17 h 65"/>
                <a:gd name="T24" fmla="*/ 83 w 85"/>
                <a:gd name="T25" fmla="*/ 17 h 65"/>
                <a:gd name="T26" fmla="*/ 83 w 85"/>
                <a:gd name="T27" fmla="*/ 16 h 65"/>
                <a:gd name="T28" fmla="*/ 84 w 85"/>
                <a:gd name="T29" fmla="*/ 16 h 65"/>
                <a:gd name="T30" fmla="*/ 84 w 85"/>
                <a:gd name="T31" fmla="*/ 15 h 65"/>
                <a:gd name="T32" fmla="*/ 84 w 85"/>
                <a:gd name="T33" fmla="*/ 15 h 65"/>
                <a:gd name="T34" fmla="*/ 84 w 85"/>
                <a:gd name="T35" fmla="*/ 15 h 65"/>
                <a:gd name="T36" fmla="*/ 85 w 85"/>
                <a:gd name="T37" fmla="*/ 15 h 65"/>
                <a:gd name="T38" fmla="*/ 85 w 85"/>
                <a:gd name="T39" fmla="*/ 14 h 65"/>
                <a:gd name="T40" fmla="*/ 85 w 85"/>
                <a:gd name="T41" fmla="*/ 14 h 65"/>
                <a:gd name="T42" fmla="*/ 85 w 85"/>
                <a:gd name="T43" fmla="*/ 14 h 65"/>
                <a:gd name="T44" fmla="*/ 85 w 85"/>
                <a:gd name="T45" fmla="*/ 13 h 65"/>
                <a:gd name="T46" fmla="*/ 85 w 85"/>
                <a:gd name="T47" fmla="*/ 13 h 65"/>
                <a:gd name="T48" fmla="*/ 85 w 85"/>
                <a:gd name="T49" fmla="*/ 13 h 65"/>
                <a:gd name="T50" fmla="*/ 85 w 85"/>
                <a:gd name="T51" fmla="*/ 13 h 65"/>
                <a:gd name="T52" fmla="*/ 85 w 85"/>
                <a:gd name="T5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65">
                  <a:moveTo>
                    <a:pt x="85" y="0"/>
                  </a:moveTo>
                  <a:cubicBezTo>
                    <a:pt x="85" y="0"/>
                    <a:pt x="85" y="0"/>
                    <a:pt x="85" y="1"/>
                  </a:cubicBezTo>
                  <a:cubicBezTo>
                    <a:pt x="85" y="1"/>
                    <a:pt x="85" y="1"/>
                    <a:pt x="85" y="1"/>
                  </a:cubicBezTo>
                  <a:cubicBezTo>
                    <a:pt x="85" y="1"/>
                    <a:pt x="85" y="1"/>
                    <a:pt x="84" y="2"/>
                  </a:cubicBezTo>
                  <a:cubicBezTo>
                    <a:pt x="84" y="2"/>
                    <a:pt x="84" y="2"/>
                    <a:pt x="84" y="2"/>
                  </a:cubicBezTo>
                  <a:cubicBezTo>
                    <a:pt x="84" y="2"/>
                    <a:pt x="84" y="3"/>
                    <a:pt x="84" y="3"/>
                  </a:cubicBezTo>
                  <a:cubicBezTo>
                    <a:pt x="83" y="3"/>
                    <a:pt x="83" y="3"/>
                    <a:pt x="83" y="3"/>
                  </a:cubicBezTo>
                  <a:cubicBezTo>
                    <a:pt x="83" y="4"/>
                    <a:pt x="82" y="4"/>
                    <a:pt x="82" y="4"/>
                  </a:cubicBezTo>
                  <a:cubicBezTo>
                    <a:pt x="0" y="52"/>
                    <a:pt x="0" y="52"/>
                    <a:pt x="0" y="52"/>
                  </a:cubicBezTo>
                  <a:cubicBezTo>
                    <a:pt x="0" y="65"/>
                    <a:pt x="0" y="65"/>
                    <a:pt x="0" y="65"/>
                  </a:cubicBezTo>
                  <a:cubicBezTo>
                    <a:pt x="82" y="17"/>
                    <a:pt x="82" y="17"/>
                    <a:pt x="82" y="17"/>
                  </a:cubicBezTo>
                  <a:cubicBezTo>
                    <a:pt x="82" y="17"/>
                    <a:pt x="82" y="17"/>
                    <a:pt x="82" y="17"/>
                  </a:cubicBezTo>
                  <a:cubicBezTo>
                    <a:pt x="82" y="17"/>
                    <a:pt x="83" y="17"/>
                    <a:pt x="83" y="17"/>
                  </a:cubicBezTo>
                  <a:cubicBezTo>
                    <a:pt x="83" y="16"/>
                    <a:pt x="83" y="16"/>
                    <a:pt x="83" y="16"/>
                  </a:cubicBezTo>
                  <a:cubicBezTo>
                    <a:pt x="84" y="16"/>
                    <a:pt x="84" y="16"/>
                    <a:pt x="84" y="16"/>
                  </a:cubicBezTo>
                  <a:cubicBezTo>
                    <a:pt x="84" y="16"/>
                    <a:pt x="84" y="16"/>
                    <a:pt x="84" y="15"/>
                  </a:cubicBezTo>
                  <a:cubicBezTo>
                    <a:pt x="84" y="15"/>
                    <a:pt x="84" y="15"/>
                    <a:pt x="84" y="15"/>
                  </a:cubicBezTo>
                  <a:cubicBezTo>
                    <a:pt x="84" y="15"/>
                    <a:pt x="84" y="15"/>
                    <a:pt x="84" y="15"/>
                  </a:cubicBezTo>
                  <a:cubicBezTo>
                    <a:pt x="85" y="15"/>
                    <a:pt x="85" y="15"/>
                    <a:pt x="85" y="15"/>
                  </a:cubicBezTo>
                  <a:cubicBezTo>
                    <a:pt x="85" y="14"/>
                    <a:pt x="85" y="14"/>
                    <a:pt x="85" y="14"/>
                  </a:cubicBezTo>
                  <a:cubicBezTo>
                    <a:pt x="85" y="14"/>
                    <a:pt x="85" y="14"/>
                    <a:pt x="85" y="14"/>
                  </a:cubicBezTo>
                  <a:cubicBezTo>
                    <a:pt x="85" y="14"/>
                    <a:pt x="85" y="14"/>
                    <a:pt x="85" y="14"/>
                  </a:cubicBezTo>
                  <a:cubicBezTo>
                    <a:pt x="85" y="14"/>
                    <a:pt x="85" y="14"/>
                    <a:pt x="85" y="13"/>
                  </a:cubicBezTo>
                  <a:cubicBezTo>
                    <a:pt x="85" y="13"/>
                    <a:pt x="85" y="13"/>
                    <a:pt x="85" y="13"/>
                  </a:cubicBezTo>
                  <a:cubicBezTo>
                    <a:pt x="85" y="13"/>
                    <a:pt x="85" y="13"/>
                    <a:pt x="85" y="13"/>
                  </a:cubicBezTo>
                  <a:cubicBezTo>
                    <a:pt x="85" y="13"/>
                    <a:pt x="85" y="13"/>
                    <a:pt x="85" y="13"/>
                  </a:cubicBezTo>
                  <a:lnTo>
                    <a:pt x="85" y="0"/>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şḻïḑê">
              <a:extLst>
                <a:ext uri="{FF2B5EF4-FFF2-40B4-BE49-F238E27FC236}">
                  <a16:creationId xmlns:a16="http://schemas.microsoft.com/office/drawing/2014/main" id="{BC1CB0DC-4BD1-48DF-A95B-8384E827EF0D}"/>
                </a:ext>
              </a:extLst>
            </p:cNvPr>
            <p:cNvSpPr/>
            <p:nvPr/>
          </p:nvSpPr>
          <p:spPr bwMode="auto">
            <a:xfrm>
              <a:off x="6792913" y="3300413"/>
              <a:ext cx="376238" cy="247650"/>
            </a:xfrm>
            <a:custGeom>
              <a:avLst/>
              <a:gdLst>
                <a:gd name="T0" fmla="*/ 111 w 114"/>
                <a:gd name="T1" fmla="*/ 61 h 75"/>
                <a:gd name="T2" fmla="*/ 110 w 114"/>
                <a:gd name="T3" fmla="*/ 61 h 75"/>
                <a:gd name="T4" fmla="*/ 107 w 114"/>
                <a:gd name="T5" fmla="*/ 61 h 75"/>
                <a:gd name="T6" fmla="*/ 106 w 114"/>
                <a:gd name="T7" fmla="*/ 61 h 75"/>
                <a:gd name="T8" fmla="*/ 103 w 114"/>
                <a:gd name="T9" fmla="*/ 61 h 75"/>
                <a:gd name="T10" fmla="*/ 102 w 114"/>
                <a:gd name="T11" fmla="*/ 61 h 75"/>
                <a:gd name="T12" fmla="*/ 99 w 114"/>
                <a:gd name="T13" fmla="*/ 60 h 75"/>
                <a:gd name="T14" fmla="*/ 4 w 114"/>
                <a:gd name="T15" fmla="*/ 5 h 75"/>
                <a:gd name="T16" fmla="*/ 0 w 114"/>
                <a:gd name="T17" fmla="*/ 0 h 75"/>
                <a:gd name="T18" fmla="*/ 0 w 114"/>
                <a:gd name="T19" fmla="*/ 13 h 75"/>
                <a:gd name="T20" fmla="*/ 4 w 114"/>
                <a:gd name="T21" fmla="*/ 18 h 75"/>
                <a:gd name="T22" fmla="*/ 99 w 114"/>
                <a:gd name="T23" fmla="*/ 73 h 75"/>
                <a:gd name="T24" fmla="*/ 101 w 114"/>
                <a:gd name="T25" fmla="*/ 74 h 75"/>
                <a:gd name="T26" fmla="*/ 102 w 114"/>
                <a:gd name="T27" fmla="*/ 74 h 75"/>
                <a:gd name="T28" fmla="*/ 102 w 114"/>
                <a:gd name="T29" fmla="*/ 74 h 75"/>
                <a:gd name="T30" fmla="*/ 103 w 114"/>
                <a:gd name="T31" fmla="*/ 74 h 75"/>
                <a:gd name="T32" fmla="*/ 103 w 114"/>
                <a:gd name="T33" fmla="*/ 74 h 75"/>
                <a:gd name="T34" fmla="*/ 104 w 114"/>
                <a:gd name="T35" fmla="*/ 74 h 75"/>
                <a:gd name="T36" fmla="*/ 105 w 114"/>
                <a:gd name="T37" fmla="*/ 75 h 75"/>
                <a:gd name="T38" fmla="*/ 106 w 114"/>
                <a:gd name="T39" fmla="*/ 75 h 75"/>
                <a:gd name="T40" fmla="*/ 106 w 114"/>
                <a:gd name="T41" fmla="*/ 75 h 75"/>
                <a:gd name="T42" fmla="*/ 106 w 114"/>
                <a:gd name="T43" fmla="*/ 75 h 75"/>
                <a:gd name="T44" fmla="*/ 107 w 114"/>
                <a:gd name="T45" fmla="*/ 75 h 75"/>
                <a:gd name="T46" fmla="*/ 108 w 114"/>
                <a:gd name="T47" fmla="*/ 75 h 75"/>
                <a:gd name="T48" fmla="*/ 110 w 114"/>
                <a:gd name="T49" fmla="*/ 74 h 75"/>
                <a:gd name="T50" fmla="*/ 110 w 114"/>
                <a:gd name="T51" fmla="*/ 74 h 75"/>
                <a:gd name="T52" fmla="*/ 111 w 114"/>
                <a:gd name="T53" fmla="*/ 74 h 75"/>
                <a:gd name="T54" fmla="*/ 111 w 114"/>
                <a:gd name="T55" fmla="*/ 74 h 75"/>
                <a:gd name="T56" fmla="*/ 114 w 114"/>
                <a:gd name="T57" fmla="*/ 73 h 75"/>
                <a:gd name="T58" fmla="*/ 114 w 114"/>
                <a:gd name="T59" fmla="*/ 60 h 75"/>
                <a:gd name="T60" fmla="*/ 111 w 114"/>
                <a:gd name="T61" fmla="*/ 6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75">
                  <a:moveTo>
                    <a:pt x="111" y="61"/>
                  </a:moveTo>
                  <a:cubicBezTo>
                    <a:pt x="110" y="61"/>
                    <a:pt x="110" y="61"/>
                    <a:pt x="110" y="61"/>
                  </a:cubicBezTo>
                  <a:cubicBezTo>
                    <a:pt x="109" y="61"/>
                    <a:pt x="108" y="61"/>
                    <a:pt x="107" y="61"/>
                  </a:cubicBezTo>
                  <a:cubicBezTo>
                    <a:pt x="106" y="61"/>
                    <a:pt x="106" y="61"/>
                    <a:pt x="106" y="61"/>
                  </a:cubicBezTo>
                  <a:cubicBezTo>
                    <a:pt x="105" y="61"/>
                    <a:pt x="104" y="61"/>
                    <a:pt x="103" y="61"/>
                  </a:cubicBezTo>
                  <a:cubicBezTo>
                    <a:pt x="103" y="61"/>
                    <a:pt x="102" y="61"/>
                    <a:pt x="102" y="61"/>
                  </a:cubicBezTo>
                  <a:cubicBezTo>
                    <a:pt x="101" y="61"/>
                    <a:pt x="100" y="60"/>
                    <a:pt x="99" y="60"/>
                  </a:cubicBezTo>
                  <a:cubicBezTo>
                    <a:pt x="4" y="5"/>
                    <a:pt x="4" y="5"/>
                    <a:pt x="4" y="5"/>
                  </a:cubicBezTo>
                  <a:cubicBezTo>
                    <a:pt x="2" y="3"/>
                    <a:pt x="0" y="2"/>
                    <a:pt x="0" y="0"/>
                  </a:cubicBezTo>
                  <a:cubicBezTo>
                    <a:pt x="0" y="13"/>
                    <a:pt x="0" y="13"/>
                    <a:pt x="0" y="13"/>
                  </a:cubicBezTo>
                  <a:cubicBezTo>
                    <a:pt x="0" y="15"/>
                    <a:pt x="1" y="17"/>
                    <a:pt x="4" y="18"/>
                  </a:cubicBezTo>
                  <a:cubicBezTo>
                    <a:pt x="99" y="73"/>
                    <a:pt x="99" y="73"/>
                    <a:pt x="99" y="73"/>
                  </a:cubicBezTo>
                  <a:cubicBezTo>
                    <a:pt x="99" y="73"/>
                    <a:pt x="100" y="73"/>
                    <a:pt x="101" y="74"/>
                  </a:cubicBezTo>
                  <a:cubicBezTo>
                    <a:pt x="101" y="74"/>
                    <a:pt x="101" y="74"/>
                    <a:pt x="102" y="74"/>
                  </a:cubicBezTo>
                  <a:cubicBezTo>
                    <a:pt x="102" y="74"/>
                    <a:pt x="102" y="74"/>
                    <a:pt x="102" y="74"/>
                  </a:cubicBezTo>
                  <a:cubicBezTo>
                    <a:pt x="102" y="74"/>
                    <a:pt x="103" y="74"/>
                    <a:pt x="103" y="74"/>
                  </a:cubicBezTo>
                  <a:cubicBezTo>
                    <a:pt x="103" y="74"/>
                    <a:pt x="103" y="74"/>
                    <a:pt x="103" y="74"/>
                  </a:cubicBezTo>
                  <a:cubicBezTo>
                    <a:pt x="103" y="74"/>
                    <a:pt x="104" y="74"/>
                    <a:pt x="104" y="74"/>
                  </a:cubicBezTo>
                  <a:cubicBezTo>
                    <a:pt x="104" y="75"/>
                    <a:pt x="105" y="75"/>
                    <a:pt x="105" y="75"/>
                  </a:cubicBezTo>
                  <a:cubicBezTo>
                    <a:pt x="105" y="75"/>
                    <a:pt x="106" y="75"/>
                    <a:pt x="106" y="75"/>
                  </a:cubicBezTo>
                  <a:cubicBezTo>
                    <a:pt x="106" y="75"/>
                    <a:pt x="106" y="75"/>
                    <a:pt x="106" y="75"/>
                  </a:cubicBezTo>
                  <a:cubicBezTo>
                    <a:pt x="106" y="75"/>
                    <a:pt x="106" y="75"/>
                    <a:pt x="106" y="75"/>
                  </a:cubicBezTo>
                  <a:cubicBezTo>
                    <a:pt x="107" y="75"/>
                    <a:pt x="107" y="75"/>
                    <a:pt x="107" y="75"/>
                  </a:cubicBezTo>
                  <a:cubicBezTo>
                    <a:pt x="107" y="75"/>
                    <a:pt x="108" y="75"/>
                    <a:pt x="108" y="75"/>
                  </a:cubicBezTo>
                  <a:cubicBezTo>
                    <a:pt x="109" y="75"/>
                    <a:pt x="109" y="74"/>
                    <a:pt x="110" y="74"/>
                  </a:cubicBezTo>
                  <a:cubicBezTo>
                    <a:pt x="110" y="74"/>
                    <a:pt x="110" y="74"/>
                    <a:pt x="110" y="74"/>
                  </a:cubicBezTo>
                  <a:cubicBezTo>
                    <a:pt x="110" y="74"/>
                    <a:pt x="110" y="74"/>
                    <a:pt x="111" y="74"/>
                  </a:cubicBezTo>
                  <a:cubicBezTo>
                    <a:pt x="111" y="74"/>
                    <a:pt x="111" y="74"/>
                    <a:pt x="111" y="74"/>
                  </a:cubicBezTo>
                  <a:cubicBezTo>
                    <a:pt x="112" y="74"/>
                    <a:pt x="113" y="73"/>
                    <a:pt x="114" y="73"/>
                  </a:cubicBezTo>
                  <a:cubicBezTo>
                    <a:pt x="114" y="60"/>
                    <a:pt x="114" y="60"/>
                    <a:pt x="114" y="60"/>
                  </a:cubicBezTo>
                  <a:cubicBezTo>
                    <a:pt x="113" y="60"/>
                    <a:pt x="112" y="61"/>
                    <a:pt x="111" y="61"/>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ïślïďé">
              <a:extLst>
                <a:ext uri="{FF2B5EF4-FFF2-40B4-BE49-F238E27FC236}">
                  <a16:creationId xmlns:a16="http://schemas.microsoft.com/office/drawing/2014/main" id="{1A8F91ED-39D5-4E9C-A0B3-0B430C6219BE}"/>
                </a:ext>
              </a:extLst>
            </p:cNvPr>
            <p:cNvSpPr/>
            <p:nvPr/>
          </p:nvSpPr>
          <p:spPr bwMode="auto">
            <a:xfrm>
              <a:off x="6789738" y="3122613"/>
              <a:ext cx="663575" cy="382588"/>
            </a:xfrm>
            <a:custGeom>
              <a:avLst/>
              <a:gdLst>
                <a:gd name="T0" fmla="*/ 197 w 201"/>
                <a:gd name="T1" fmla="*/ 57 h 116"/>
                <a:gd name="T2" fmla="*/ 197 w 201"/>
                <a:gd name="T3" fmla="*/ 66 h 116"/>
                <a:gd name="T4" fmla="*/ 115 w 201"/>
                <a:gd name="T5" fmla="*/ 114 h 116"/>
                <a:gd name="T6" fmla="*/ 100 w 201"/>
                <a:gd name="T7" fmla="*/ 114 h 116"/>
                <a:gd name="T8" fmla="*/ 5 w 201"/>
                <a:gd name="T9" fmla="*/ 59 h 116"/>
                <a:gd name="T10" fmla="*/ 5 w 201"/>
                <a:gd name="T11" fmla="*/ 50 h 116"/>
                <a:gd name="T12" fmla="*/ 87 w 201"/>
                <a:gd name="T13" fmla="*/ 2 h 116"/>
                <a:gd name="T14" fmla="*/ 102 w 201"/>
                <a:gd name="T15" fmla="*/ 2 h 116"/>
                <a:gd name="T16" fmla="*/ 197 w 201"/>
                <a:gd name="T17" fmla="*/ 5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16">
                  <a:moveTo>
                    <a:pt x="197" y="57"/>
                  </a:moveTo>
                  <a:cubicBezTo>
                    <a:pt x="201" y="60"/>
                    <a:pt x="201" y="63"/>
                    <a:pt x="197" y="66"/>
                  </a:cubicBezTo>
                  <a:cubicBezTo>
                    <a:pt x="115" y="114"/>
                    <a:pt x="115" y="114"/>
                    <a:pt x="115" y="114"/>
                  </a:cubicBezTo>
                  <a:cubicBezTo>
                    <a:pt x="111" y="116"/>
                    <a:pt x="104" y="116"/>
                    <a:pt x="100" y="114"/>
                  </a:cubicBezTo>
                  <a:cubicBezTo>
                    <a:pt x="5" y="59"/>
                    <a:pt x="5" y="59"/>
                    <a:pt x="5" y="59"/>
                  </a:cubicBezTo>
                  <a:cubicBezTo>
                    <a:pt x="0" y="56"/>
                    <a:pt x="0" y="52"/>
                    <a:pt x="5" y="50"/>
                  </a:cubicBezTo>
                  <a:cubicBezTo>
                    <a:pt x="87" y="2"/>
                    <a:pt x="87" y="2"/>
                    <a:pt x="87" y="2"/>
                  </a:cubicBezTo>
                  <a:cubicBezTo>
                    <a:pt x="91" y="0"/>
                    <a:pt x="98" y="0"/>
                    <a:pt x="102" y="2"/>
                  </a:cubicBezTo>
                  <a:lnTo>
                    <a:pt x="197" y="57"/>
                  </a:ln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ṥľiḍé">
              <a:extLst>
                <a:ext uri="{FF2B5EF4-FFF2-40B4-BE49-F238E27FC236}">
                  <a16:creationId xmlns:a16="http://schemas.microsoft.com/office/drawing/2014/main" id="{B0881099-A87A-4396-9CCC-6A130AC7405C}"/>
                </a:ext>
              </a:extLst>
            </p:cNvPr>
            <p:cNvSpPr/>
            <p:nvPr/>
          </p:nvSpPr>
          <p:spPr bwMode="auto">
            <a:xfrm>
              <a:off x="7499350" y="2935288"/>
              <a:ext cx="42863" cy="257175"/>
            </a:xfrm>
            <a:custGeom>
              <a:avLst/>
              <a:gdLst>
                <a:gd name="T0" fmla="*/ 1 w 13"/>
                <a:gd name="T1" fmla="*/ 6 h 78"/>
                <a:gd name="T2" fmla="*/ 0 w 13"/>
                <a:gd name="T3" fmla="*/ 73 h 78"/>
                <a:gd name="T4" fmla="*/ 0 w 13"/>
                <a:gd name="T5" fmla="*/ 78 h 78"/>
                <a:gd name="T6" fmla="*/ 11 w 13"/>
                <a:gd name="T7" fmla="*/ 72 h 78"/>
                <a:gd name="T8" fmla="*/ 12 w 13"/>
                <a:gd name="T9" fmla="*/ 71 h 78"/>
                <a:gd name="T10" fmla="*/ 12 w 13"/>
                <a:gd name="T11" fmla="*/ 70 h 78"/>
                <a:gd name="T12" fmla="*/ 13 w 13"/>
                <a:gd name="T13" fmla="*/ 70 h 78"/>
                <a:gd name="T14" fmla="*/ 13 w 13"/>
                <a:gd name="T15" fmla="*/ 70 h 78"/>
                <a:gd name="T16" fmla="*/ 13 w 13"/>
                <a:gd name="T17" fmla="*/ 70 h 78"/>
                <a:gd name="T18" fmla="*/ 13 w 13"/>
                <a:gd name="T19" fmla="*/ 70 h 78"/>
                <a:gd name="T20" fmla="*/ 13 w 13"/>
                <a:gd name="T21" fmla="*/ 69 h 78"/>
                <a:gd name="T22" fmla="*/ 13 w 13"/>
                <a:gd name="T23" fmla="*/ 69 h 78"/>
                <a:gd name="T24" fmla="*/ 13 w 13"/>
                <a:gd name="T25" fmla="*/ 69 h 78"/>
                <a:gd name="T26" fmla="*/ 13 w 13"/>
                <a:gd name="T27" fmla="*/ 69 h 78"/>
                <a:gd name="T28" fmla="*/ 13 w 13"/>
                <a:gd name="T29" fmla="*/ 68 h 78"/>
                <a:gd name="T30" fmla="*/ 13 w 13"/>
                <a:gd name="T31" fmla="*/ 68 h 78"/>
                <a:gd name="T32" fmla="*/ 13 w 13"/>
                <a:gd name="T33" fmla="*/ 68 h 78"/>
                <a:gd name="T34" fmla="*/ 13 w 13"/>
                <a:gd name="T35" fmla="*/ 67 h 78"/>
                <a:gd name="T36" fmla="*/ 13 w 13"/>
                <a:gd name="T37" fmla="*/ 67 h 78"/>
                <a:gd name="T38" fmla="*/ 13 w 13"/>
                <a:gd name="T39" fmla="*/ 67 h 78"/>
                <a:gd name="T40" fmla="*/ 13 w 13"/>
                <a:gd name="T41" fmla="*/ 0 h 78"/>
                <a:gd name="T42" fmla="*/ 1 w 13"/>
                <a:gd name="T43"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78">
                  <a:moveTo>
                    <a:pt x="1" y="6"/>
                  </a:moveTo>
                  <a:cubicBezTo>
                    <a:pt x="0" y="73"/>
                    <a:pt x="0" y="73"/>
                    <a:pt x="0" y="73"/>
                  </a:cubicBezTo>
                  <a:cubicBezTo>
                    <a:pt x="0" y="75"/>
                    <a:pt x="0" y="77"/>
                    <a:pt x="0" y="78"/>
                  </a:cubicBezTo>
                  <a:cubicBezTo>
                    <a:pt x="11" y="72"/>
                    <a:pt x="11" y="72"/>
                    <a:pt x="11" y="72"/>
                  </a:cubicBezTo>
                  <a:cubicBezTo>
                    <a:pt x="11" y="71"/>
                    <a:pt x="12" y="71"/>
                    <a:pt x="12" y="71"/>
                  </a:cubicBezTo>
                  <a:cubicBezTo>
                    <a:pt x="12" y="71"/>
                    <a:pt x="12" y="71"/>
                    <a:pt x="12" y="70"/>
                  </a:cubicBezTo>
                  <a:cubicBezTo>
                    <a:pt x="12" y="70"/>
                    <a:pt x="12" y="70"/>
                    <a:pt x="13" y="70"/>
                  </a:cubicBezTo>
                  <a:cubicBezTo>
                    <a:pt x="13" y="70"/>
                    <a:pt x="13" y="70"/>
                    <a:pt x="13" y="70"/>
                  </a:cubicBezTo>
                  <a:cubicBezTo>
                    <a:pt x="13" y="70"/>
                    <a:pt x="13" y="70"/>
                    <a:pt x="13" y="70"/>
                  </a:cubicBezTo>
                  <a:cubicBezTo>
                    <a:pt x="13" y="70"/>
                    <a:pt x="13" y="70"/>
                    <a:pt x="13" y="70"/>
                  </a:cubicBezTo>
                  <a:cubicBezTo>
                    <a:pt x="13" y="69"/>
                    <a:pt x="13" y="69"/>
                    <a:pt x="13" y="69"/>
                  </a:cubicBezTo>
                  <a:cubicBezTo>
                    <a:pt x="13" y="69"/>
                    <a:pt x="13" y="69"/>
                    <a:pt x="13" y="69"/>
                  </a:cubicBezTo>
                  <a:cubicBezTo>
                    <a:pt x="13" y="69"/>
                    <a:pt x="13" y="69"/>
                    <a:pt x="13" y="69"/>
                  </a:cubicBezTo>
                  <a:cubicBezTo>
                    <a:pt x="13" y="69"/>
                    <a:pt x="13" y="69"/>
                    <a:pt x="13" y="69"/>
                  </a:cubicBezTo>
                  <a:cubicBezTo>
                    <a:pt x="13" y="69"/>
                    <a:pt x="13" y="68"/>
                    <a:pt x="13" y="68"/>
                  </a:cubicBezTo>
                  <a:cubicBezTo>
                    <a:pt x="13" y="68"/>
                    <a:pt x="13" y="68"/>
                    <a:pt x="13" y="68"/>
                  </a:cubicBezTo>
                  <a:cubicBezTo>
                    <a:pt x="13" y="68"/>
                    <a:pt x="13" y="68"/>
                    <a:pt x="13" y="68"/>
                  </a:cubicBezTo>
                  <a:cubicBezTo>
                    <a:pt x="13" y="68"/>
                    <a:pt x="13" y="67"/>
                    <a:pt x="13" y="67"/>
                  </a:cubicBezTo>
                  <a:cubicBezTo>
                    <a:pt x="13" y="67"/>
                    <a:pt x="13" y="67"/>
                    <a:pt x="13" y="67"/>
                  </a:cubicBezTo>
                  <a:cubicBezTo>
                    <a:pt x="13" y="67"/>
                    <a:pt x="13" y="67"/>
                    <a:pt x="13" y="67"/>
                  </a:cubicBezTo>
                  <a:cubicBezTo>
                    <a:pt x="13" y="0"/>
                    <a:pt x="13" y="0"/>
                    <a:pt x="13" y="0"/>
                  </a:cubicBezTo>
                  <a:lnTo>
                    <a:pt x="1" y="6"/>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iṣ1íḋé">
              <a:extLst>
                <a:ext uri="{FF2B5EF4-FFF2-40B4-BE49-F238E27FC236}">
                  <a16:creationId xmlns:a16="http://schemas.microsoft.com/office/drawing/2014/main" id="{47A9A3D8-1887-4B14-A2E3-863BB53E4F97}"/>
                </a:ext>
              </a:extLst>
            </p:cNvPr>
            <p:cNvSpPr/>
            <p:nvPr/>
          </p:nvSpPr>
          <p:spPr bwMode="auto">
            <a:xfrm>
              <a:off x="7150100" y="2709863"/>
              <a:ext cx="392113" cy="247650"/>
            </a:xfrm>
            <a:custGeom>
              <a:avLst/>
              <a:gdLst>
                <a:gd name="T0" fmla="*/ 119 w 119"/>
                <a:gd name="T1" fmla="*/ 68 h 75"/>
                <a:gd name="T2" fmla="*/ 119 w 119"/>
                <a:gd name="T3" fmla="*/ 68 h 75"/>
                <a:gd name="T4" fmla="*/ 119 w 119"/>
                <a:gd name="T5" fmla="*/ 67 h 75"/>
                <a:gd name="T6" fmla="*/ 119 w 119"/>
                <a:gd name="T7" fmla="*/ 67 h 75"/>
                <a:gd name="T8" fmla="*/ 119 w 119"/>
                <a:gd name="T9" fmla="*/ 66 h 75"/>
                <a:gd name="T10" fmla="*/ 119 w 119"/>
                <a:gd name="T11" fmla="*/ 65 h 75"/>
                <a:gd name="T12" fmla="*/ 119 w 119"/>
                <a:gd name="T13" fmla="*/ 65 h 75"/>
                <a:gd name="T14" fmla="*/ 119 w 119"/>
                <a:gd name="T15" fmla="*/ 65 h 75"/>
                <a:gd name="T16" fmla="*/ 118 w 119"/>
                <a:gd name="T17" fmla="*/ 64 h 75"/>
                <a:gd name="T18" fmla="*/ 118 w 119"/>
                <a:gd name="T19" fmla="*/ 63 h 75"/>
                <a:gd name="T20" fmla="*/ 118 w 119"/>
                <a:gd name="T21" fmla="*/ 63 h 75"/>
                <a:gd name="T22" fmla="*/ 118 w 119"/>
                <a:gd name="T23" fmla="*/ 63 h 75"/>
                <a:gd name="T24" fmla="*/ 117 w 119"/>
                <a:gd name="T25" fmla="*/ 62 h 75"/>
                <a:gd name="T26" fmla="*/ 117 w 119"/>
                <a:gd name="T27" fmla="*/ 61 h 75"/>
                <a:gd name="T28" fmla="*/ 117 w 119"/>
                <a:gd name="T29" fmla="*/ 60 h 75"/>
                <a:gd name="T30" fmla="*/ 116 w 119"/>
                <a:gd name="T31" fmla="*/ 59 h 75"/>
                <a:gd name="T32" fmla="*/ 116 w 119"/>
                <a:gd name="T33" fmla="*/ 59 h 75"/>
                <a:gd name="T34" fmla="*/ 115 w 119"/>
                <a:gd name="T35" fmla="*/ 58 h 75"/>
                <a:gd name="T36" fmla="*/ 115 w 119"/>
                <a:gd name="T37" fmla="*/ 58 h 75"/>
                <a:gd name="T38" fmla="*/ 115 w 119"/>
                <a:gd name="T39" fmla="*/ 58 h 75"/>
                <a:gd name="T40" fmla="*/ 114 w 119"/>
                <a:gd name="T41" fmla="*/ 57 h 75"/>
                <a:gd name="T42" fmla="*/ 113 w 119"/>
                <a:gd name="T43" fmla="*/ 57 h 75"/>
                <a:gd name="T44" fmla="*/ 113 w 119"/>
                <a:gd name="T45" fmla="*/ 57 h 75"/>
                <a:gd name="T46" fmla="*/ 113 w 119"/>
                <a:gd name="T47" fmla="*/ 56 h 75"/>
                <a:gd name="T48" fmla="*/ 112 w 119"/>
                <a:gd name="T49" fmla="*/ 56 h 75"/>
                <a:gd name="T50" fmla="*/ 16 w 119"/>
                <a:gd name="T51" fmla="*/ 1 h 75"/>
                <a:gd name="T52" fmla="*/ 16 w 119"/>
                <a:gd name="T53" fmla="*/ 0 h 75"/>
                <a:gd name="T54" fmla="*/ 15 w 119"/>
                <a:gd name="T55" fmla="*/ 0 h 75"/>
                <a:gd name="T56" fmla="*/ 15 w 119"/>
                <a:gd name="T57" fmla="*/ 0 h 75"/>
                <a:gd name="T58" fmla="*/ 15 w 119"/>
                <a:gd name="T59" fmla="*/ 0 h 75"/>
                <a:gd name="T60" fmla="*/ 14 w 119"/>
                <a:gd name="T61" fmla="*/ 0 h 75"/>
                <a:gd name="T62" fmla="*/ 14 w 119"/>
                <a:gd name="T63" fmla="*/ 0 h 75"/>
                <a:gd name="T64" fmla="*/ 13 w 119"/>
                <a:gd name="T65" fmla="*/ 0 h 75"/>
                <a:gd name="T66" fmla="*/ 13 w 119"/>
                <a:gd name="T67" fmla="*/ 0 h 75"/>
                <a:gd name="T68" fmla="*/ 12 w 119"/>
                <a:gd name="T69" fmla="*/ 0 h 75"/>
                <a:gd name="T70" fmla="*/ 12 w 119"/>
                <a:gd name="T71" fmla="*/ 0 h 75"/>
                <a:gd name="T72" fmla="*/ 0 w 119"/>
                <a:gd name="T73" fmla="*/ 7 h 75"/>
                <a:gd name="T74" fmla="*/ 1 w 119"/>
                <a:gd name="T75" fmla="*/ 6 h 75"/>
                <a:gd name="T76" fmla="*/ 2 w 119"/>
                <a:gd name="T77" fmla="*/ 6 h 75"/>
                <a:gd name="T78" fmla="*/ 4 w 119"/>
                <a:gd name="T79" fmla="*/ 6 h 75"/>
                <a:gd name="T80" fmla="*/ 98 w 119"/>
                <a:gd name="T81"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75">
                  <a:moveTo>
                    <a:pt x="108" y="75"/>
                  </a:moveTo>
                  <a:cubicBezTo>
                    <a:pt x="119" y="68"/>
                    <a:pt x="119" y="68"/>
                    <a:pt x="119" y="68"/>
                  </a:cubicBezTo>
                  <a:cubicBezTo>
                    <a:pt x="119" y="68"/>
                    <a:pt x="119" y="68"/>
                    <a:pt x="119" y="68"/>
                  </a:cubicBezTo>
                  <a:cubicBezTo>
                    <a:pt x="119" y="68"/>
                    <a:pt x="119" y="68"/>
                    <a:pt x="119" y="68"/>
                  </a:cubicBezTo>
                  <a:cubicBezTo>
                    <a:pt x="119" y="68"/>
                    <a:pt x="119" y="67"/>
                    <a:pt x="119" y="67"/>
                  </a:cubicBezTo>
                  <a:cubicBezTo>
                    <a:pt x="119" y="67"/>
                    <a:pt x="119" y="67"/>
                    <a:pt x="119" y="67"/>
                  </a:cubicBezTo>
                  <a:cubicBezTo>
                    <a:pt x="119" y="67"/>
                    <a:pt x="119" y="67"/>
                    <a:pt x="119" y="67"/>
                  </a:cubicBezTo>
                  <a:cubicBezTo>
                    <a:pt x="119" y="67"/>
                    <a:pt x="119" y="67"/>
                    <a:pt x="119" y="67"/>
                  </a:cubicBezTo>
                  <a:cubicBezTo>
                    <a:pt x="119" y="67"/>
                    <a:pt x="119" y="67"/>
                    <a:pt x="119" y="67"/>
                  </a:cubicBezTo>
                  <a:cubicBezTo>
                    <a:pt x="119" y="66"/>
                    <a:pt x="119" y="66"/>
                    <a:pt x="119" y="66"/>
                  </a:cubicBezTo>
                  <a:cubicBezTo>
                    <a:pt x="119" y="66"/>
                    <a:pt x="119" y="66"/>
                    <a:pt x="119" y="66"/>
                  </a:cubicBezTo>
                  <a:cubicBezTo>
                    <a:pt x="119" y="66"/>
                    <a:pt x="119" y="66"/>
                    <a:pt x="119" y="65"/>
                  </a:cubicBezTo>
                  <a:cubicBezTo>
                    <a:pt x="119" y="65"/>
                    <a:pt x="119" y="65"/>
                    <a:pt x="119" y="65"/>
                  </a:cubicBezTo>
                  <a:cubicBezTo>
                    <a:pt x="119" y="65"/>
                    <a:pt x="119" y="65"/>
                    <a:pt x="119" y="65"/>
                  </a:cubicBezTo>
                  <a:cubicBezTo>
                    <a:pt x="119" y="65"/>
                    <a:pt x="119" y="65"/>
                    <a:pt x="119" y="65"/>
                  </a:cubicBezTo>
                  <a:cubicBezTo>
                    <a:pt x="119" y="65"/>
                    <a:pt x="119" y="65"/>
                    <a:pt x="119" y="65"/>
                  </a:cubicBezTo>
                  <a:cubicBezTo>
                    <a:pt x="119" y="65"/>
                    <a:pt x="119" y="64"/>
                    <a:pt x="119" y="64"/>
                  </a:cubicBezTo>
                  <a:cubicBezTo>
                    <a:pt x="119" y="64"/>
                    <a:pt x="119" y="64"/>
                    <a:pt x="118" y="64"/>
                  </a:cubicBezTo>
                  <a:cubicBezTo>
                    <a:pt x="118" y="64"/>
                    <a:pt x="118" y="64"/>
                    <a:pt x="118" y="64"/>
                  </a:cubicBezTo>
                  <a:cubicBezTo>
                    <a:pt x="118" y="63"/>
                    <a:pt x="118" y="63"/>
                    <a:pt x="118" y="63"/>
                  </a:cubicBezTo>
                  <a:cubicBezTo>
                    <a:pt x="118" y="63"/>
                    <a:pt x="118" y="63"/>
                    <a:pt x="118" y="63"/>
                  </a:cubicBezTo>
                  <a:cubicBezTo>
                    <a:pt x="118" y="63"/>
                    <a:pt x="118" y="63"/>
                    <a:pt x="118" y="63"/>
                  </a:cubicBezTo>
                  <a:cubicBezTo>
                    <a:pt x="118" y="63"/>
                    <a:pt x="118" y="63"/>
                    <a:pt x="118" y="63"/>
                  </a:cubicBezTo>
                  <a:cubicBezTo>
                    <a:pt x="118" y="63"/>
                    <a:pt x="118" y="63"/>
                    <a:pt x="118" y="63"/>
                  </a:cubicBezTo>
                  <a:cubicBezTo>
                    <a:pt x="118" y="62"/>
                    <a:pt x="118" y="62"/>
                    <a:pt x="118" y="62"/>
                  </a:cubicBezTo>
                  <a:cubicBezTo>
                    <a:pt x="118" y="62"/>
                    <a:pt x="118" y="62"/>
                    <a:pt x="117" y="62"/>
                  </a:cubicBezTo>
                  <a:cubicBezTo>
                    <a:pt x="117" y="62"/>
                    <a:pt x="117" y="61"/>
                    <a:pt x="117" y="61"/>
                  </a:cubicBezTo>
                  <a:cubicBezTo>
                    <a:pt x="117" y="61"/>
                    <a:pt x="117" y="61"/>
                    <a:pt x="117" y="61"/>
                  </a:cubicBezTo>
                  <a:cubicBezTo>
                    <a:pt x="117" y="61"/>
                    <a:pt x="117" y="61"/>
                    <a:pt x="117" y="61"/>
                  </a:cubicBezTo>
                  <a:cubicBezTo>
                    <a:pt x="117" y="61"/>
                    <a:pt x="117" y="60"/>
                    <a:pt x="117" y="60"/>
                  </a:cubicBezTo>
                  <a:cubicBezTo>
                    <a:pt x="116" y="60"/>
                    <a:pt x="116" y="60"/>
                    <a:pt x="116" y="60"/>
                  </a:cubicBezTo>
                  <a:cubicBezTo>
                    <a:pt x="116" y="59"/>
                    <a:pt x="116" y="59"/>
                    <a:pt x="116" y="59"/>
                  </a:cubicBezTo>
                  <a:cubicBezTo>
                    <a:pt x="116" y="59"/>
                    <a:pt x="116" y="59"/>
                    <a:pt x="116" y="59"/>
                  </a:cubicBezTo>
                  <a:cubicBezTo>
                    <a:pt x="116" y="59"/>
                    <a:pt x="116" y="59"/>
                    <a:pt x="116" y="59"/>
                  </a:cubicBezTo>
                  <a:cubicBezTo>
                    <a:pt x="116" y="59"/>
                    <a:pt x="116" y="59"/>
                    <a:pt x="115" y="59"/>
                  </a:cubicBezTo>
                  <a:cubicBezTo>
                    <a:pt x="115" y="59"/>
                    <a:pt x="115" y="58"/>
                    <a:pt x="115" y="58"/>
                  </a:cubicBezTo>
                  <a:cubicBezTo>
                    <a:pt x="115" y="58"/>
                    <a:pt x="115" y="58"/>
                    <a:pt x="115" y="58"/>
                  </a:cubicBezTo>
                  <a:cubicBezTo>
                    <a:pt x="115" y="58"/>
                    <a:pt x="115" y="58"/>
                    <a:pt x="115" y="58"/>
                  </a:cubicBezTo>
                  <a:cubicBezTo>
                    <a:pt x="115" y="58"/>
                    <a:pt x="115" y="58"/>
                    <a:pt x="115" y="58"/>
                  </a:cubicBezTo>
                  <a:cubicBezTo>
                    <a:pt x="115" y="58"/>
                    <a:pt x="115" y="58"/>
                    <a:pt x="115" y="58"/>
                  </a:cubicBezTo>
                  <a:cubicBezTo>
                    <a:pt x="114" y="58"/>
                    <a:pt x="114" y="58"/>
                    <a:pt x="114" y="57"/>
                  </a:cubicBezTo>
                  <a:cubicBezTo>
                    <a:pt x="114" y="57"/>
                    <a:pt x="114" y="57"/>
                    <a:pt x="114" y="57"/>
                  </a:cubicBezTo>
                  <a:cubicBezTo>
                    <a:pt x="114" y="57"/>
                    <a:pt x="114" y="57"/>
                    <a:pt x="114" y="57"/>
                  </a:cubicBezTo>
                  <a:cubicBezTo>
                    <a:pt x="114" y="57"/>
                    <a:pt x="114" y="57"/>
                    <a:pt x="113" y="57"/>
                  </a:cubicBezTo>
                  <a:cubicBezTo>
                    <a:pt x="113" y="57"/>
                    <a:pt x="113" y="57"/>
                    <a:pt x="113" y="57"/>
                  </a:cubicBezTo>
                  <a:cubicBezTo>
                    <a:pt x="113" y="57"/>
                    <a:pt x="113" y="57"/>
                    <a:pt x="113" y="57"/>
                  </a:cubicBezTo>
                  <a:cubicBezTo>
                    <a:pt x="113" y="56"/>
                    <a:pt x="113" y="56"/>
                    <a:pt x="113" y="56"/>
                  </a:cubicBezTo>
                  <a:cubicBezTo>
                    <a:pt x="113" y="56"/>
                    <a:pt x="113" y="56"/>
                    <a:pt x="113" y="56"/>
                  </a:cubicBezTo>
                  <a:cubicBezTo>
                    <a:pt x="113" y="56"/>
                    <a:pt x="112" y="56"/>
                    <a:pt x="112" y="56"/>
                  </a:cubicBezTo>
                  <a:cubicBezTo>
                    <a:pt x="112" y="56"/>
                    <a:pt x="112" y="56"/>
                    <a:pt x="112" y="56"/>
                  </a:cubicBezTo>
                  <a:cubicBezTo>
                    <a:pt x="112" y="56"/>
                    <a:pt x="112" y="56"/>
                    <a:pt x="112" y="56"/>
                  </a:cubicBezTo>
                  <a:cubicBezTo>
                    <a:pt x="16" y="1"/>
                    <a:pt x="16" y="1"/>
                    <a:pt x="16" y="1"/>
                  </a:cubicBezTo>
                  <a:cubicBezTo>
                    <a:pt x="16" y="0"/>
                    <a:pt x="16" y="0"/>
                    <a:pt x="16" y="0"/>
                  </a:cubicBezTo>
                  <a:cubicBezTo>
                    <a:pt x="16" y="0"/>
                    <a:pt x="16" y="0"/>
                    <a:pt x="16" y="0"/>
                  </a:cubicBezTo>
                  <a:cubicBezTo>
                    <a:pt x="16" y="0"/>
                    <a:pt x="16" y="0"/>
                    <a:pt x="16" y="0"/>
                  </a:cubicBezTo>
                  <a:cubicBezTo>
                    <a:pt x="16" y="0"/>
                    <a:pt x="15" y="0"/>
                    <a:pt x="15" y="0"/>
                  </a:cubicBezTo>
                  <a:cubicBezTo>
                    <a:pt x="15" y="0"/>
                    <a:pt x="15" y="0"/>
                    <a:pt x="15" y="0"/>
                  </a:cubicBezTo>
                  <a:cubicBezTo>
                    <a:pt x="15" y="0"/>
                    <a:pt x="15" y="0"/>
                    <a:pt x="15" y="0"/>
                  </a:cubicBezTo>
                  <a:cubicBezTo>
                    <a:pt x="15" y="0"/>
                    <a:pt x="15" y="0"/>
                    <a:pt x="15" y="0"/>
                  </a:cubicBezTo>
                  <a:cubicBezTo>
                    <a:pt x="15" y="0"/>
                    <a:pt x="15" y="0"/>
                    <a:pt x="15" y="0"/>
                  </a:cubicBezTo>
                  <a:cubicBezTo>
                    <a:pt x="15" y="0"/>
                    <a:pt x="15"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3" y="0"/>
                  </a:cubicBezTo>
                  <a:cubicBezTo>
                    <a:pt x="13" y="0"/>
                    <a:pt x="13" y="0"/>
                    <a:pt x="13" y="0"/>
                  </a:cubicBezTo>
                  <a:cubicBezTo>
                    <a:pt x="13" y="0"/>
                    <a:pt x="13" y="0"/>
                    <a:pt x="13" y="0"/>
                  </a:cubicBezTo>
                  <a:cubicBezTo>
                    <a:pt x="13" y="0"/>
                    <a:pt x="12" y="0"/>
                    <a:pt x="12" y="0"/>
                  </a:cubicBezTo>
                  <a:cubicBezTo>
                    <a:pt x="12" y="0"/>
                    <a:pt x="12" y="0"/>
                    <a:pt x="12" y="0"/>
                  </a:cubicBezTo>
                  <a:cubicBezTo>
                    <a:pt x="12" y="0"/>
                    <a:pt x="12" y="0"/>
                    <a:pt x="12" y="0"/>
                  </a:cubicBezTo>
                  <a:cubicBezTo>
                    <a:pt x="12" y="0"/>
                    <a:pt x="12" y="0"/>
                    <a:pt x="12" y="0"/>
                  </a:cubicBezTo>
                  <a:cubicBezTo>
                    <a:pt x="12" y="0"/>
                    <a:pt x="11" y="0"/>
                    <a:pt x="11" y="0"/>
                  </a:cubicBezTo>
                  <a:cubicBezTo>
                    <a:pt x="0" y="7"/>
                    <a:pt x="0" y="7"/>
                    <a:pt x="0" y="7"/>
                  </a:cubicBezTo>
                  <a:cubicBezTo>
                    <a:pt x="0" y="6"/>
                    <a:pt x="1" y="6"/>
                    <a:pt x="1" y="6"/>
                  </a:cubicBezTo>
                  <a:cubicBezTo>
                    <a:pt x="1" y="6"/>
                    <a:pt x="1" y="6"/>
                    <a:pt x="1" y="6"/>
                  </a:cubicBezTo>
                  <a:cubicBezTo>
                    <a:pt x="1" y="6"/>
                    <a:pt x="2" y="6"/>
                    <a:pt x="2" y="6"/>
                  </a:cubicBezTo>
                  <a:cubicBezTo>
                    <a:pt x="2" y="6"/>
                    <a:pt x="2" y="6"/>
                    <a:pt x="2" y="6"/>
                  </a:cubicBezTo>
                  <a:cubicBezTo>
                    <a:pt x="3" y="6"/>
                    <a:pt x="3" y="6"/>
                    <a:pt x="4" y="6"/>
                  </a:cubicBezTo>
                  <a:cubicBezTo>
                    <a:pt x="4" y="6"/>
                    <a:pt x="4" y="6"/>
                    <a:pt x="4" y="6"/>
                  </a:cubicBezTo>
                  <a:cubicBezTo>
                    <a:pt x="4" y="7"/>
                    <a:pt x="5" y="7"/>
                    <a:pt x="5" y="7"/>
                  </a:cubicBezTo>
                  <a:cubicBezTo>
                    <a:pt x="98" y="63"/>
                    <a:pt x="98" y="63"/>
                    <a:pt x="98" y="63"/>
                  </a:cubicBezTo>
                  <a:cubicBezTo>
                    <a:pt x="102" y="66"/>
                    <a:pt x="108" y="70"/>
                    <a:pt x="108" y="75"/>
                  </a:cubicBez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ŝḻîḋè">
              <a:extLst>
                <a:ext uri="{FF2B5EF4-FFF2-40B4-BE49-F238E27FC236}">
                  <a16:creationId xmlns:a16="http://schemas.microsoft.com/office/drawing/2014/main" id="{4E9CBFBE-EABC-4D44-8499-C38F37774E0B}"/>
                </a:ext>
              </a:extLst>
            </p:cNvPr>
            <p:cNvSpPr/>
            <p:nvPr/>
          </p:nvSpPr>
          <p:spPr bwMode="auto">
            <a:xfrm>
              <a:off x="7140575" y="2727326"/>
              <a:ext cx="365125" cy="471488"/>
            </a:xfrm>
            <a:custGeom>
              <a:avLst/>
              <a:gdLst>
                <a:gd name="T0" fmla="*/ 104 w 111"/>
                <a:gd name="T1" fmla="*/ 57 h 143"/>
                <a:gd name="T2" fmla="*/ 8 w 111"/>
                <a:gd name="T3" fmla="*/ 2 h 143"/>
                <a:gd name="T4" fmla="*/ 1 w 111"/>
                <a:gd name="T5" fmla="*/ 6 h 143"/>
                <a:gd name="T6" fmla="*/ 1 w 111"/>
                <a:gd name="T7" fmla="*/ 73 h 143"/>
                <a:gd name="T8" fmla="*/ 8 w 111"/>
                <a:gd name="T9" fmla="*/ 86 h 143"/>
                <a:gd name="T10" fmla="*/ 103 w 111"/>
                <a:gd name="T11" fmla="*/ 141 h 143"/>
                <a:gd name="T12" fmla="*/ 111 w 111"/>
                <a:gd name="T13" fmla="*/ 137 h 143"/>
                <a:gd name="T14" fmla="*/ 111 w 111"/>
                <a:gd name="T15" fmla="*/ 70 h 143"/>
                <a:gd name="T16" fmla="*/ 104 w 111"/>
                <a:gd name="T17" fmla="*/ 5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43">
                  <a:moveTo>
                    <a:pt x="104" y="57"/>
                  </a:moveTo>
                  <a:cubicBezTo>
                    <a:pt x="8" y="2"/>
                    <a:pt x="8" y="2"/>
                    <a:pt x="8" y="2"/>
                  </a:cubicBezTo>
                  <a:cubicBezTo>
                    <a:pt x="4" y="0"/>
                    <a:pt x="1" y="2"/>
                    <a:pt x="1" y="6"/>
                  </a:cubicBezTo>
                  <a:cubicBezTo>
                    <a:pt x="1" y="73"/>
                    <a:pt x="1" y="73"/>
                    <a:pt x="1" y="73"/>
                  </a:cubicBezTo>
                  <a:cubicBezTo>
                    <a:pt x="0" y="78"/>
                    <a:pt x="4" y="83"/>
                    <a:pt x="8" y="86"/>
                  </a:cubicBezTo>
                  <a:cubicBezTo>
                    <a:pt x="103" y="141"/>
                    <a:pt x="103" y="141"/>
                    <a:pt x="103" y="141"/>
                  </a:cubicBezTo>
                  <a:cubicBezTo>
                    <a:pt x="107" y="143"/>
                    <a:pt x="111" y="141"/>
                    <a:pt x="111" y="137"/>
                  </a:cubicBezTo>
                  <a:cubicBezTo>
                    <a:pt x="111" y="70"/>
                    <a:pt x="111" y="70"/>
                    <a:pt x="111" y="70"/>
                  </a:cubicBezTo>
                  <a:cubicBezTo>
                    <a:pt x="111" y="65"/>
                    <a:pt x="108" y="60"/>
                    <a:pt x="104" y="57"/>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śľídè">
              <a:extLst>
                <a:ext uri="{FF2B5EF4-FFF2-40B4-BE49-F238E27FC236}">
                  <a16:creationId xmlns:a16="http://schemas.microsoft.com/office/drawing/2014/main" id="{2713BD8F-20AA-46D6-B716-5BDFBBE378C8}"/>
                </a:ext>
              </a:extLst>
            </p:cNvPr>
            <p:cNvSpPr/>
            <p:nvPr/>
          </p:nvSpPr>
          <p:spPr bwMode="auto">
            <a:xfrm>
              <a:off x="6704013" y="3814763"/>
              <a:ext cx="277813" cy="165100"/>
            </a:xfrm>
            <a:custGeom>
              <a:avLst/>
              <a:gdLst>
                <a:gd name="T0" fmla="*/ 48 w 84"/>
                <a:gd name="T1" fmla="*/ 0 h 50"/>
                <a:gd name="T2" fmla="*/ 32 w 84"/>
                <a:gd name="T3" fmla="*/ 16 h 50"/>
                <a:gd name="T4" fmla="*/ 16 w 84"/>
                <a:gd name="T5" fmla="*/ 28 h 50"/>
                <a:gd name="T6" fmla="*/ 2 w 84"/>
                <a:gd name="T7" fmla="*/ 36 h 50"/>
                <a:gd name="T8" fmla="*/ 5 w 84"/>
                <a:gd name="T9" fmla="*/ 46 h 50"/>
                <a:gd name="T10" fmla="*/ 26 w 84"/>
                <a:gd name="T11" fmla="*/ 50 h 50"/>
                <a:gd name="T12" fmla="*/ 63 w 84"/>
                <a:gd name="T13" fmla="*/ 34 h 50"/>
                <a:gd name="T14" fmla="*/ 64 w 84"/>
                <a:gd name="T15" fmla="*/ 37 h 50"/>
                <a:gd name="T16" fmla="*/ 80 w 84"/>
                <a:gd name="T17" fmla="*/ 31 h 50"/>
                <a:gd name="T18" fmla="*/ 81 w 84"/>
                <a:gd name="T19" fmla="*/ 20 h 50"/>
                <a:gd name="T20" fmla="*/ 78 w 84"/>
                <a:gd name="T21" fmla="*/ 0 h 50"/>
                <a:gd name="T22" fmla="*/ 64 w 84"/>
                <a:gd name="T23" fmla="*/ 0 h 50"/>
                <a:gd name="T24" fmla="*/ 48 w 84"/>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0">
                  <a:moveTo>
                    <a:pt x="48" y="0"/>
                  </a:moveTo>
                  <a:cubicBezTo>
                    <a:pt x="42" y="6"/>
                    <a:pt x="38" y="11"/>
                    <a:pt x="32" y="16"/>
                  </a:cubicBezTo>
                  <a:cubicBezTo>
                    <a:pt x="27" y="20"/>
                    <a:pt x="22" y="24"/>
                    <a:pt x="16" y="28"/>
                  </a:cubicBezTo>
                  <a:cubicBezTo>
                    <a:pt x="12" y="31"/>
                    <a:pt x="5" y="32"/>
                    <a:pt x="2" y="36"/>
                  </a:cubicBezTo>
                  <a:cubicBezTo>
                    <a:pt x="0" y="39"/>
                    <a:pt x="0" y="42"/>
                    <a:pt x="5" y="46"/>
                  </a:cubicBezTo>
                  <a:cubicBezTo>
                    <a:pt x="10" y="49"/>
                    <a:pt x="19" y="50"/>
                    <a:pt x="26" y="50"/>
                  </a:cubicBezTo>
                  <a:cubicBezTo>
                    <a:pt x="40" y="49"/>
                    <a:pt x="52" y="41"/>
                    <a:pt x="63" y="34"/>
                  </a:cubicBezTo>
                  <a:cubicBezTo>
                    <a:pt x="64" y="37"/>
                    <a:pt x="64" y="37"/>
                    <a:pt x="64" y="37"/>
                  </a:cubicBezTo>
                  <a:cubicBezTo>
                    <a:pt x="70" y="35"/>
                    <a:pt x="75" y="34"/>
                    <a:pt x="80" y="31"/>
                  </a:cubicBezTo>
                  <a:cubicBezTo>
                    <a:pt x="84" y="30"/>
                    <a:pt x="82" y="24"/>
                    <a:pt x="81" y="20"/>
                  </a:cubicBezTo>
                  <a:cubicBezTo>
                    <a:pt x="82" y="11"/>
                    <a:pt x="81" y="9"/>
                    <a:pt x="78" y="0"/>
                  </a:cubicBezTo>
                  <a:cubicBezTo>
                    <a:pt x="64" y="0"/>
                    <a:pt x="64" y="0"/>
                    <a:pt x="64" y="0"/>
                  </a:cubicBez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işļîḋé">
              <a:extLst>
                <a:ext uri="{FF2B5EF4-FFF2-40B4-BE49-F238E27FC236}">
                  <a16:creationId xmlns:a16="http://schemas.microsoft.com/office/drawing/2014/main" id="{9F7530A2-C9A8-4A75-B393-9EB2D7C83226}"/>
                </a:ext>
              </a:extLst>
            </p:cNvPr>
            <p:cNvSpPr/>
            <p:nvPr/>
          </p:nvSpPr>
          <p:spPr bwMode="auto">
            <a:xfrm>
              <a:off x="6829425" y="3851276"/>
              <a:ext cx="277813" cy="165100"/>
            </a:xfrm>
            <a:custGeom>
              <a:avLst/>
              <a:gdLst>
                <a:gd name="T0" fmla="*/ 48 w 84"/>
                <a:gd name="T1" fmla="*/ 0 h 50"/>
                <a:gd name="T2" fmla="*/ 32 w 84"/>
                <a:gd name="T3" fmla="*/ 17 h 50"/>
                <a:gd name="T4" fmla="*/ 16 w 84"/>
                <a:gd name="T5" fmla="*/ 28 h 50"/>
                <a:gd name="T6" fmla="*/ 2 w 84"/>
                <a:gd name="T7" fmla="*/ 36 h 50"/>
                <a:gd name="T8" fmla="*/ 5 w 84"/>
                <a:gd name="T9" fmla="*/ 46 h 50"/>
                <a:gd name="T10" fmla="*/ 26 w 84"/>
                <a:gd name="T11" fmla="*/ 50 h 50"/>
                <a:gd name="T12" fmla="*/ 63 w 84"/>
                <a:gd name="T13" fmla="*/ 34 h 50"/>
                <a:gd name="T14" fmla="*/ 64 w 84"/>
                <a:gd name="T15" fmla="*/ 37 h 50"/>
                <a:gd name="T16" fmla="*/ 80 w 84"/>
                <a:gd name="T17" fmla="*/ 32 h 50"/>
                <a:gd name="T18" fmla="*/ 81 w 84"/>
                <a:gd name="T19" fmla="*/ 21 h 50"/>
                <a:gd name="T20" fmla="*/ 78 w 84"/>
                <a:gd name="T21" fmla="*/ 1 h 50"/>
                <a:gd name="T22" fmla="*/ 64 w 84"/>
                <a:gd name="T23" fmla="*/ 0 h 50"/>
                <a:gd name="T24" fmla="*/ 48 w 84"/>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0">
                  <a:moveTo>
                    <a:pt x="48" y="0"/>
                  </a:moveTo>
                  <a:cubicBezTo>
                    <a:pt x="42" y="7"/>
                    <a:pt x="38" y="12"/>
                    <a:pt x="32" y="17"/>
                  </a:cubicBezTo>
                  <a:cubicBezTo>
                    <a:pt x="27" y="21"/>
                    <a:pt x="21" y="24"/>
                    <a:pt x="16" y="28"/>
                  </a:cubicBezTo>
                  <a:cubicBezTo>
                    <a:pt x="12" y="32"/>
                    <a:pt x="5" y="32"/>
                    <a:pt x="2" y="36"/>
                  </a:cubicBezTo>
                  <a:cubicBezTo>
                    <a:pt x="0" y="39"/>
                    <a:pt x="0" y="42"/>
                    <a:pt x="5" y="46"/>
                  </a:cubicBezTo>
                  <a:cubicBezTo>
                    <a:pt x="9" y="50"/>
                    <a:pt x="19" y="50"/>
                    <a:pt x="26" y="50"/>
                  </a:cubicBezTo>
                  <a:cubicBezTo>
                    <a:pt x="40" y="49"/>
                    <a:pt x="51" y="41"/>
                    <a:pt x="63" y="34"/>
                  </a:cubicBezTo>
                  <a:cubicBezTo>
                    <a:pt x="64" y="37"/>
                    <a:pt x="64" y="37"/>
                    <a:pt x="64" y="37"/>
                  </a:cubicBezTo>
                  <a:cubicBezTo>
                    <a:pt x="70" y="35"/>
                    <a:pt x="74" y="34"/>
                    <a:pt x="80" y="32"/>
                  </a:cubicBezTo>
                  <a:cubicBezTo>
                    <a:pt x="84" y="30"/>
                    <a:pt x="82" y="24"/>
                    <a:pt x="81" y="21"/>
                  </a:cubicBezTo>
                  <a:cubicBezTo>
                    <a:pt x="82" y="11"/>
                    <a:pt x="81" y="10"/>
                    <a:pt x="78" y="1"/>
                  </a:cubicBezTo>
                  <a:cubicBezTo>
                    <a:pt x="64" y="0"/>
                    <a:pt x="64" y="0"/>
                    <a:pt x="64" y="0"/>
                  </a:cubicBezTo>
                  <a:lnTo>
                    <a:pt x="48" y="0"/>
                  </a:lnTo>
                  <a:close/>
                </a:path>
              </a:pathLst>
            </a:custGeom>
            <a:solidFill>
              <a:srgbClr val="1517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S1ïďê">
              <a:extLst>
                <a:ext uri="{FF2B5EF4-FFF2-40B4-BE49-F238E27FC236}">
                  <a16:creationId xmlns:a16="http://schemas.microsoft.com/office/drawing/2014/main" id="{4E7F4AD9-EFB7-4F57-B3E8-2921BC6CFA83}"/>
                </a:ext>
              </a:extLst>
            </p:cNvPr>
            <p:cNvSpPr/>
            <p:nvPr/>
          </p:nvSpPr>
          <p:spPr bwMode="auto">
            <a:xfrm>
              <a:off x="6872288" y="2571751"/>
              <a:ext cx="247650" cy="406400"/>
            </a:xfrm>
            <a:custGeom>
              <a:avLst/>
              <a:gdLst>
                <a:gd name="T0" fmla="*/ 39 w 75"/>
                <a:gd name="T1" fmla="*/ 103 h 123"/>
                <a:gd name="T2" fmla="*/ 75 w 75"/>
                <a:gd name="T3" fmla="*/ 38 h 123"/>
                <a:gd name="T4" fmla="*/ 69 w 75"/>
                <a:gd name="T5" fmla="*/ 0 h 123"/>
                <a:gd name="T6" fmla="*/ 11 w 75"/>
                <a:gd name="T7" fmla="*/ 82 h 123"/>
                <a:gd name="T8" fmla="*/ 8 w 75"/>
                <a:gd name="T9" fmla="*/ 113 h 123"/>
                <a:gd name="T10" fmla="*/ 39 w 75"/>
                <a:gd name="T11" fmla="*/ 103 h 123"/>
              </a:gdLst>
              <a:ahLst/>
              <a:cxnLst>
                <a:cxn ang="0">
                  <a:pos x="T0" y="T1"/>
                </a:cxn>
                <a:cxn ang="0">
                  <a:pos x="T2" y="T3"/>
                </a:cxn>
                <a:cxn ang="0">
                  <a:pos x="T4" y="T5"/>
                </a:cxn>
                <a:cxn ang="0">
                  <a:pos x="T6" y="T7"/>
                </a:cxn>
                <a:cxn ang="0">
                  <a:pos x="T8" y="T9"/>
                </a:cxn>
                <a:cxn ang="0">
                  <a:pos x="T10" y="T11"/>
                </a:cxn>
              </a:cxnLst>
              <a:rect l="0" t="0" r="r" b="b"/>
              <a:pathLst>
                <a:path w="75" h="123">
                  <a:moveTo>
                    <a:pt x="39" y="103"/>
                  </a:moveTo>
                  <a:cubicBezTo>
                    <a:pt x="75" y="38"/>
                    <a:pt x="75" y="38"/>
                    <a:pt x="75" y="38"/>
                  </a:cubicBezTo>
                  <a:cubicBezTo>
                    <a:pt x="67" y="32"/>
                    <a:pt x="74" y="0"/>
                    <a:pt x="69" y="0"/>
                  </a:cubicBezTo>
                  <a:cubicBezTo>
                    <a:pt x="46" y="0"/>
                    <a:pt x="30" y="51"/>
                    <a:pt x="11" y="82"/>
                  </a:cubicBezTo>
                  <a:cubicBezTo>
                    <a:pt x="0" y="98"/>
                    <a:pt x="3" y="105"/>
                    <a:pt x="8" y="113"/>
                  </a:cubicBezTo>
                  <a:cubicBezTo>
                    <a:pt x="12" y="120"/>
                    <a:pt x="31" y="123"/>
                    <a:pt x="39" y="103"/>
                  </a:cubicBezTo>
                  <a:close/>
                </a:path>
              </a:pathLst>
            </a:custGeom>
            <a:solidFill>
              <a:srgbClr val="BD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ïśľiḍè">
              <a:extLst>
                <a:ext uri="{FF2B5EF4-FFF2-40B4-BE49-F238E27FC236}">
                  <a16:creationId xmlns:a16="http://schemas.microsoft.com/office/drawing/2014/main" id="{9E6D62C4-3E7A-4B9E-9100-31425F1CCDA3}"/>
                </a:ext>
              </a:extLst>
            </p:cNvPr>
            <p:cNvSpPr/>
            <p:nvPr/>
          </p:nvSpPr>
          <p:spPr bwMode="auto">
            <a:xfrm>
              <a:off x="6843713" y="3201988"/>
              <a:ext cx="160338" cy="639763"/>
            </a:xfrm>
            <a:custGeom>
              <a:avLst/>
              <a:gdLst>
                <a:gd name="T0" fmla="*/ 0 w 49"/>
                <a:gd name="T1" fmla="*/ 37 h 194"/>
                <a:gd name="T2" fmla="*/ 2 w 49"/>
                <a:gd name="T3" fmla="*/ 74 h 194"/>
                <a:gd name="T4" fmla="*/ 4 w 49"/>
                <a:gd name="T5" fmla="*/ 188 h 194"/>
                <a:gd name="T6" fmla="*/ 45 w 49"/>
                <a:gd name="T7" fmla="*/ 189 h 194"/>
                <a:gd name="T8" fmla="*/ 48 w 49"/>
                <a:gd name="T9" fmla="*/ 32 h 194"/>
                <a:gd name="T10" fmla="*/ 36 w 49"/>
                <a:gd name="T11" fmla="*/ 4 h 194"/>
                <a:gd name="T12" fmla="*/ 0 w 49"/>
                <a:gd name="T13" fmla="*/ 37 h 194"/>
              </a:gdLst>
              <a:ahLst/>
              <a:cxnLst>
                <a:cxn ang="0">
                  <a:pos x="T0" y="T1"/>
                </a:cxn>
                <a:cxn ang="0">
                  <a:pos x="T2" y="T3"/>
                </a:cxn>
                <a:cxn ang="0">
                  <a:pos x="T4" y="T5"/>
                </a:cxn>
                <a:cxn ang="0">
                  <a:pos x="T6" y="T7"/>
                </a:cxn>
                <a:cxn ang="0">
                  <a:pos x="T8" y="T9"/>
                </a:cxn>
                <a:cxn ang="0">
                  <a:pos x="T10" y="T11"/>
                </a:cxn>
                <a:cxn ang="0">
                  <a:pos x="T12" y="T13"/>
                </a:cxn>
              </a:cxnLst>
              <a:rect l="0" t="0" r="r" b="b"/>
              <a:pathLst>
                <a:path w="49" h="194">
                  <a:moveTo>
                    <a:pt x="0" y="37"/>
                  </a:moveTo>
                  <a:cubicBezTo>
                    <a:pt x="1" y="49"/>
                    <a:pt x="1" y="62"/>
                    <a:pt x="2" y="74"/>
                  </a:cubicBezTo>
                  <a:cubicBezTo>
                    <a:pt x="4" y="188"/>
                    <a:pt x="4" y="188"/>
                    <a:pt x="4" y="188"/>
                  </a:cubicBezTo>
                  <a:cubicBezTo>
                    <a:pt x="6" y="194"/>
                    <a:pt x="34" y="193"/>
                    <a:pt x="45" y="189"/>
                  </a:cubicBezTo>
                  <a:cubicBezTo>
                    <a:pt x="48" y="32"/>
                    <a:pt x="48" y="32"/>
                    <a:pt x="48" y="32"/>
                  </a:cubicBezTo>
                  <a:cubicBezTo>
                    <a:pt x="49" y="14"/>
                    <a:pt x="45" y="0"/>
                    <a:pt x="36" y="4"/>
                  </a:cubicBezTo>
                  <a:cubicBezTo>
                    <a:pt x="22" y="10"/>
                    <a:pt x="0" y="25"/>
                    <a:pt x="0" y="37"/>
                  </a:cubicBez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šḷídê">
              <a:extLst>
                <a:ext uri="{FF2B5EF4-FFF2-40B4-BE49-F238E27FC236}">
                  <a16:creationId xmlns:a16="http://schemas.microsoft.com/office/drawing/2014/main" id="{F83E7399-080D-4A29-B4D6-849561F1669A}"/>
                </a:ext>
              </a:extLst>
            </p:cNvPr>
            <p:cNvSpPr/>
            <p:nvPr/>
          </p:nvSpPr>
          <p:spPr bwMode="auto">
            <a:xfrm>
              <a:off x="7159625" y="2476501"/>
              <a:ext cx="112713" cy="131763"/>
            </a:xfrm>
            <a:custGeom>
              <a:avLst/>
              <a:gdLst>
                <a:gd name="T0" fmla="*/ 34 w 34"/>
                <a:gd name="T1" fmla="*/ 0 h 40"/>
                <a:gd name="T2" fmla="*/ 34 w 34"/>
                <a:gd name="T3" fmla="*/ 31 h 40"/>
                <a:gd name="T4" fmla="*/ 14 w 34"/>
                <a:gd name="T5" fmla="*/ 40 h 40"/>
                <a:gd name="T6" fmla="*/ 2 w 34"/>
                <a:gd name="T7" fmla="*/ 37 h 40"/>
                <a:gd name="T8" fmla="*/ 0 w 34"/>
                <a:gd name="T9" fmla="*/ 13 h 40"/>
                <a:gd name="T10" fmla="*/ 34 w 34"/>
                <a:gd name="T11" fmla="*/ 0 h 40"/>
              </a:gdLst>
              <a:ahLst/>
              <a:cxnLst>
                <a:cxn ang="0">
                  <a:pos x="T0" y="T1"/>
                </a:cxn>
                <a:cxn ang="0">
                  <a:pos x="T2" y="T3"/>
                </a:cxn>
                <a:cxn ang="0">
                  <a:pos x="T4" y="T5"/>
                </a:cxn>
                <a:cxn ang="0">
                  <a:pos x="T6" y="T7"/>
                </a:cxn>
                <a:cxn ang="0">
                  <a:pos x="T8" y="T9"/>
                </a:cxn>
                <a:cxn ang="0">
                  <a:pos x="T10" y="T11"/>
                </a:cxn>
              </a:cxnLst>
              <a:rect l="0" t="0" r="r" b="b"/>
              <a:pathLst>
                <a:path w="34" h="40">
                  <a:moveTo>
                    <a:pt x="34" y="0"/>
                  </a:moveTo>
                  <a:cubicBezTo>
                    <a:pt x="33" y="12"/>
                    <a:pt x="33" y="19"/>
                    <a:pt x="34" y="31"/>
                  </a:cubicBezTo>
                  <a:cubicBezTo>
                    <a:pt x="14" y="40"/>
                    <a:pt x="14" y="40"/>
                    <a:pt x="14" y="40"/>
                  </a:cubicBezTo>
                  <a:cubicBezTo>
                    <a:pt x="2" y="37"/>
                    <a:pt x="2" y="37"/>
                    <a:pt x="2" y="37"/>
                  </a:cubicBezTo>
                  <a:cubicBezTo>
                    <a:pt x="1" y="29"/>
                    <a:pt x="1" y="22"/>
                    <a:pt x="0" y="13"/>
                  </a:cubicBezTo>
                  <a:lnTo>
                    <a:pt x="34"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1ïḋé">
              <a:extLst>
                <a:ext uri="{FF2B5EF4-FFF2-40B4-BE49-F238E27FC236}">
                  <a16:creationId xmlns:a16="http://schemas.microsoft.com/office/drawing/2014/main" id="{941FD634-A069-4478-AFD4-C27882C56829}"/>
                </a:ext>
              </a:extLst>
            </p:cNvPr>
            <p:cNvSpPr/>
            <p:nvPr/>
          </p:nvSpPr>
          <p:spPr bwMode="auto">
            <a:xfrm>
              <a:off x="6832600" y="3119438"/>
              <a:ext cx="393700" cy="285750"/>
            </a:xfrm>
            <a:custGeom>
              <a:avLst/>
              <a:gdLst>
                <a:gd name="T0" fmla="*/ 87 w 119"/>
                <a:gd name="T1" fmla="*/ 0 h 87"/>
                <a:gd name="T2" fmla="*/ 7 w 119"/>
                <a:gd name="T3" fmla="*/ 49 h 87"/>
                <a:gd name="T4" fmla="*/ 4 w 119"/>
                <a:gd name="T5" fmla="*/ 58 h 87"/>
                <a:gd name="T6" fmla="*/ 33 w 119"/>
                <a:gd name="T7" fmla="*/ 84 h 87"/>
                <a:gd name="T8" fmla="*/ 119 w 119"/>
                <a:gd name="T9" fmla="*/ 27 h 87"/>
                <a:gd name="T10" fmla="*/ 87 w 119"/>
                <a:gd name="T11" fmla="*/ 0 h 87"/>
              </a:gdLst>
              <a:ahLst/>
              <a:cxnLst>
                <a:cxn ang="0">
                  <a:pos x="T0" y="T1"/>
                </a:cxn>
                <a:cxn ang="0">
                  <a:pos x="T2" y="T3"/>
                </a:cxn>
                <a:cxn ang="0">
                  <a:pos x="T4" y="T5"/>
                </a:cxn>
                <a:cxn ang="0">
                  <a:pos x="T6" y="T7"/>
                </a:cxn>
                <a:cxn ang="0">
                  <a:pos x="T8" y="T9"/>
                </a:cxn>
                <a:cxn ang="0">
                  <a:pos x="T10" y="T11"/>
                </a:cxn>
              </a:cxnLst>
              <a:rect l="0" t="0" r="r" b="b"/>
              <a:pathLst>
                <a:path w="119" h="87">
                  <a:moveTo>
                    <a:pt x="87" y="0"/>
                  </a:moveTo>
                  <a:cubicBezTo>
                    <a:pt x="63" y="9"/>
                    <a:pt x="21" y="35"/>
                    <a:pt x="7" y="49"/>
                  </a:cubicBezTo>
                  <a:cubicBezTo>
                    <a:pt x="4" y="51"/>
                    <a:pt x="4" y="55"/>
                    <a:pt x="4" y="58"/>
                  </a:cubicBezTo>
                  <a:cubicBezTo>
                    <a:pt x="0" y="80"/>
                    <a:pt x="22" y="87"/>
                    <a:pt x="33" y="84"/>
                  </a:cubicBezTo>
                  <a:cubicBezTo>
                    <a:pt x="65" y="74"/>
                    <a:pt x="89" y="51"/>
                    <a:pt x="119" y="27"/>
                  </a:cubicBezTo>
                  <a:lnTo>
                    <a:pt x="87"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ṥľïḓè">
              <a:extLst>
                <a:ext uri="{FF2B5EF4-FFF2-40B4-BE49-F238E27FC236}">
                  <a16:creationId xmlns:a16="http://schemas.microsoft.com/office/drawing/2014/main" id="{D13181BF-4FD7-4D71-BEDD-F52BED2C142C}"/>
                </a:ext>
              </a:extLst>
            </p:cNvPr>
            <p:cNvSpPr/>
            <p:nvPr/>
          </p:nvSpPr>
          <p:spPr bwMode="auto">
            <a:xfrm>
              <a:off x="6938963" y="3201988"/>
              <a:ext cx="455613" cy="315913"/>
            </a:xfrm>
            <a:custGeom>
              <a:avLst/>
              <a:gdLst>
                <a:gd name="T0" fmla="*/ 93 w 138"/>
                <a:gd name="T1" fmla="*/ 0 h 96"/>
                <a:gd name="T2" fmla="*/ 6 w 138"/>
                <a:gd name="T3" fmla="*/ 54 h 96"/>
                <a:gd name="T4" fmla="*/ 3 w 138"/>
                <a:gd name="T5" fmla="*/ 63 h 96"/>
                <a:gd name="T6" fmla="*/ 33 w 138"/>
                <a:gd name="T7" fmla="*/ 92 h 96"/>
                <a:gd name="T8" fmla="*/ 113 w 138"/>
                <a:gd name="T9" fmla="*/ 52 h 96"/>
                <a:gd name="T10" fmla="*/ 132 w 138"/>
                <a:gd name="T11" fmla="*/ 14 h 96"/>
                <a:gd name="T12" fmla="*/ 93 w 138"/>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138" h="96">
                  <a:moveTo>
                    <a:pt x="93" y="0"/>
                  </a:moveTo>
                  <a:cubicBezTo>
                    <a:pt x="69" y="9"/>
                    <a:pt x="18" y="36"/>
                    <a:pt x="6" y="54"/>
                  </a:cubicBezTo>
                  <a:cubicBezTo>
                    <a:pt x="4" y="57"/>
                    <a:pt x="3" y="60"/>
                    <a:pt x="3" y="63"/>
                  </a:cubicBezTo>
                  <a:cubicBezTo>
                    <a:pt x="0" y="86"/>
                    <a:pt x="21" y="96"/>
                    <a:pt x="33" y="92"/>
                  </a:cubicBezTo>
                  <a:cubicBezTo>
                    <a:pt x="56" y="85"/>
                    <a:pt x="89" y="68"/>
                    <a:pt x="113" y="52"/>
                  </a:cubicBezTo>
                  <a:cubicBezTo>
                    <a:pt x="123" y="45"/>
                    <a:pt x="138" y="35"/>
                    <a:pt x="132" y="14"/>
                  </a:cubicBezTo>
                  <a:lnTo>
                    <a:pt x="93" y="0"/>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iṥľîḋè">
              <a:extLst>
                <a:ext uri="{FF2B5EF4-FFF2-40B4-BE49-F238E27FC236}">
                  <a16:creationId xmlns:a16="http://schemas.microsoft.com/office/drawing/2014/main" id="{DE5D5496-9C15-457A-85A8-AFC7FEEEDB2C}"/>
                </a:ext>
              </a:extLst>
            </p:cNvPr>
            <p:cNvSpPr/>
            <p:nvPr/>
          </p:nvSpPr>
          <p:spPr bwMode="auto">
            <a:xfrm>
              <a:off x="7083425" y="2549526"/>
              <a:ext cx="207963" cy="674688"/>
            </a:xfrm>
            <a:custGeom>
              <a:avLst/>
              <a:gdLst>
                <a:gd name="T0" fmla="*/ 23 w 63"/>
                <a:gd name="T1" fmla="*/ 0 h 205"/>
                <a:gd name="T2" fmla="*/ 0 w 63"/>
                <a:gd name="T3" fmla="*/ 82 h 205"/>
                <a:gd name="T4" fmla="*/ 5 w 63"/>
                <a:gd name="T5" fmla="*/ 173 h 205"/>
                <a:gd name="T6" fmla="*/ 63 w 63"/>
                <a:gd name="T7" fmla="*/ 205 h 205"/>
                <a:gd name="T8" fmla="*/ 63 w 63"/>
                <a:gd name="T9" fmla="*/ 10 h 205"/>
                <a:gd name="T10" fmla="*/ 59 w 63"/>
                <a:gd name="T11" fmla="*/ 5 h 205"/>
                <a:gd name="T12" fmla="*/ 34 w 63"/>
                <a:gd name="T13" fmla="*/ 17 h 205"/>
                <a:gd name="T14" fmla="*/ 29 w 63"/>
                <a:gd name="T15" fmla="*/ 12 h 205"/>
                <a:gd name="T16" fmla="*/ 23 w 63"/>
                <a:gd name="T1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05">
                  <a:moveTo>
                    <a:pt x="23" y="0"/>
                  </a:moveTo>
                  <a:cubicBezTo>
                    <a:pt x="7" y="13"/>
                    <a:pt x="4" y="60"/>
                    <a:pt x="0" y="82"/>
                  </a:cubicBezTo>
                  <a:cubicBezTo>
                    <a:pt x="5" y="173"/>
                    <a:pt x="5" y="173"/>
                    <a:pt x="5" y="173"/>
                  </a:cubicBezTo>
                  <a:cubicBezTo>
                    <a:pt x="17" y="192"/>
                    <a:pt x="33" y="200"/>
                    <a:pt x="63" y="205"/>
                  </a:cubicBezTo>
                  <a:cubicBezTo>
                    <a:pt x="63" y="10"/>
                    <a:pt x="63" y="10"/>
                    <a:pt x="63" y="10"/>
                  </a:cubicBezTo>
                  <a:cubicBezTo>
                    <a:pt x="59" y="5"/>
                    <a:pt x="59" y="5"/>
                    <a:pt x="59" y="5"/>
                  </a:cubicBezTo>
                  <a:cubicBezTo>
                    <a:pt x="34" y="17"/>
                    <a:pt x="34" y="17"/>
                    <a:pt x="34" y="17"/>
                  </a:cubicBezTo>
                  <a:cubicBezTo>
                    <a:pt x="29" y="12"/>
                    <a:pt x="29" y="12"/>
                    <a:pt x="29" y="12"/>
                  </a:cubicBezTo>
                  <a:lnTo>
                    <a:pt x="23" y="0"/>
                  </a:lnTo>
                  <a:close/>
                </a:path>
              </a:pathLst>
            </a:custGeom>
            <a:solidFill>
              <a:srgbClr val="139E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Sḷïḓê">
              <a:extLst>
                <a:ext uri="{FF2B5EF4-FFF2-40B4-BE49-F238E27FC236}">
                  <a16:creationId xmlns:a16="http://schemas.microsoft.com/office/drawing/2014/main" id="{46F1FB7D-7137-4590-AD6B-5E03ADF01E6D}"/>
                </a:ext>
              </a:extLst>
            </p:cNvPr>
            <p:cNvSpPr/>
            <p:nvPr/>
          </p:nvSpPr>
          <p:spPr bwMode="auto">
            <a:xfrm>
              <a:off x="7196138" y="2543176"/>
              <a:ext cx="88900" cy="111125"/>
            </a:xfrm>
            <a:custGeom>
              <a:avLst/>
              <a:gdLst>
                <a:gd name="T0" fmla="*/ 22 w 27"/>
                <a:gd name="T1" fmla="*/ 0 h 34"/>
                <a:gd name="T2" fmla="*/ 0 w 27"/>
                <a:gd name="T3" fmla="*/ 19 h 34"/>
                <a:gd name="T4" fmla="*/ 6 w 27"/>
                <a:gd name="T5" fmla="*/ 34 h 34"/>
                <a:gd name="T6" fmla="*/ 27 w 27"/>
                <a:gd name="T7" fmla="*/ 10 h 34"/>
                <a:gd name="T8" fmla="*/ 22 w 27"/>
                <a:gd name="T9" fmla="*/ 0 h 34"/>
              </a:gdLst>
              <a:ahLst/>
              <a:cxnLst>
                <a:cxn ang="0">
                  <a:pos x="T0" y="T1"/>
                </a:cxn>
                <a:cxn ang="0">
                  <a:pos x="T2" y="T3"/>
                </a:cxn>
                <a:cxn ang="0">
                  <a:pos x="T4" y="T5"/>
                </a:cxn>
                <a:cxn ang="0">
                  <a:pos x="T6" y="T7"/>
                </a:cxn>
                <a:cxn ang="0">
                  <a:pos x="T8" y="T9"/>
                </a:cxn>
              </a:cxnLst>
              <a:rect l="0" t="0" r="r" b="b"/>
              <a:pathLst>
                <a:path w="27" h="34">
                  <a:moveTo>
                    <a:pt x="22" y="0"/>
                  </a:moveTo>
                  <a:cubicBezTo>
                    <a:pt x="17" y="12"/>
                    <a:pt x="7" y="16"/>
                    <a:pt x="0" y="19"/>
                  </a:cubicBezTo>
                  <a:cubicBezTo>
                    <a:pt x="6" y="34"/>
                    <a:pt x="6" y="34"/>
                    <a:pt x="6" y="34"/>
                  </a:cubicBezTo>
                  <a:cubicBezTo>
                    <a:pt x="22" y="22"/>
                    <a:pt x="24" y="16"/>
                    <a:pt x="27" y="10"/>
                  </a:cubicBezTo>
                  <a:lnTo>
                    <a:pt x="22" y="0"/>
                  </a:lnTo>
                  <a:close/>
                </a:path>
              </a:pathLst>
            </a:custGeom>
            <a:solidFill>
              <a:srgbClr val="12B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ṥḻiḓè">
              <a:extLst>
                <a:ext uri="{FF2B5EF4-FFF2-40B4-BE49-F238E27FC236}">
                  <a16:creationId xmlns:a16="http://schemas.microsoft.com/office/drawing/2014/main" id="{B2E99099-C4EE-4C77-825B-474C81B4A23E}"/>
                </a:ext>
              </a:extLst>
            </p:cNvPr>
            <p:cNvSpPr/>
            <p:nvPr/>
          </p:nvSpPr>
          <p:spPr bwMode="auto">
            <a:xfrm>
              <a:off x="7143750" y="2611438"/>
              <a:ext cx="68263" cy="395288"/>
            </a:xfrm>
            <a:custGeom>
              <a:avLst/>
              <a:gdLst>
                <a:gd name="T0" fmla="*/ 17 w 21"/>
                <a:gd name="T1" fmla="*/ 0 h 120"/>
                <a:gd name="T2" fmla="*/ 21 w 21"/>
                <a:gd name="T3" fmla="*/ 12 h 120"/>
                <a:gd name="T4" fmla="*/ 20 w 21"/>
                <a:gd name="T5" fmla="*/ 15 h 120"/>
                <a:gd name="T6" fmla="*/ 15 w 21"/>
                <a:gd name="T7" fmla="*/ 18 h 120"/>
                <a:gd name="T8" fmla="*/ 19 w 21"/>
                <a:gd name="T9" fmla="*/ 30 h 120"/>
                <a:gd name="T10" fmla="*/ 5 w 21"/>
                <a:gd name="T11" fmla="*/ 120 h 120"/>
                <a:gd name="T12" fmla="*/ 5 w 21"/>
                <a:gd name="T13" fmla="*/ 26 h 120"/>
                <a:gd name="T14" fmla="*/ 13 w 21"/>
                <a:gd name="T15" fmla="*/ 16 h 120"/>
                <a:gd name="T16" fmla="*/ 10 w 21"/>
                <a:gd name="T17" fmla="*/ 12 h 120"/>
                <a:gd name="T18" fmla="*/ 10 w 21"/>
                <a:gd name="T19" fmla="*/ 10 h 120"/>
                <a:gd name="T20" fmla="*/ 16 w 21"/>
                <a:gd name="T21" fmla="*/ 0 h 120"/>
                <a:gd name="T22" fmla="*/ 17 w 21"/>
                <a:gd name="T2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20">
                  <a:moveTo>
                    <a:pt x="17" y="0"/>
                  </a:moveTo>
                  <a:cubicBezTo>
                    <a:pt x="21" y="12"/>
                    <a:pt x="21" y="12"/>
                    <a:pt x="21" y="12"/>
                  </a:cubicBezTo>
                  <a:cubicBezTo>
                    <a:pt x="20" y="15"/>
                    <a:pt x="20" y="15"/>
                    <a:pt x="20" y="15"/>
                  </a:cubicBezTo>
                  <a:cubicBezTo>
                    <a:pt x="15" y="18"/>
                    <a:pt x="15" y="18"/>
                    <a:pt x="15" y="18"/>
                  </a:cubicBezTo>
                  <a:cubicBezTo>
                    <a:pt x="19" y="30"/>
                    <a:pt x="19" y="30"/>
                    <a:pt x="19" y="30"/>
                  </a:cubicBezTo>
                  <a:cubicBezTo>
                    <a:pt x="9" y="59"/>
                    <a:pt x="7" y="87"/>
                    <a:pt x="5" y="120"/>
                  </a:cubicBezTo>
                  <a:cubicBezTo>
                    <a:pt x="1" y="90"/>
                    <a:pt x="0" y="58"/>
                    <a:pt x="5" y="26"/>
                  </a:cubicBezTo>
                  <a:cubicBezTo>
                    <a:pt x="13" y="16"/>
                    <a:pt x="13" y="16"/>
                    <a:pt x="13" y="16"/>
                  </a:cubicBezTo>
                  <a:cubicBezTo>
                    <a:pt x="10" y="12"/>
                    <a:pt x="10" y="12"/>
                    <a:pt x="10" y="12"/>
                  </a:cubicBezTo>
                  <a:cubicBezTo>
                    <a:pt x="10" y="10"/>
                    <a:pt x="10" y="10"/>
                    <a:pt x="10" y="10"/>
                  </a:cubicBezTo>
                  <a:cubicBezTo>
                    <a:pt x="16" y="0"/>
                    <a:pt x="16" y="0"/>
                    <a:pt x="16" y="0"/>
                  </a:cubicBezTo>
                  <a:lnTo>
                    <a:pt x="17" y="0"/>
                  </a:lnTo>
                  <a:close/>
                </a:path>
              </a:pathLst>
            </a:custGeom>
            <a:solidFill>
              <a:srgbClr val="171E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ṧḻîḑe">
              <a:extLst>
                <a:ext uri="{FF2B5EF4-FFF2-40B4-BE49-F238E27FC236}">
                  <a16:creationId xmlns:a16="http://schemas.microsoft.com/office/drawing/2014/main" id="{9191AE7B-FF07-4204-B9E0-1B1C5D77201A}"/>
                </a:ext>
              </a:extLst>
            </p:cNvPr>
            <p:cNvSpPr/>
            <p:nvPr/>
          </p:nvSpPr>
          <p:spPr bwMode="auto">
            <a:xfrm>
              <a:off x="7153275" y="2549526"/>
              <a:ext cx="46038" cy="98425"/>
            </a:xfrm>
            <a:custGeom>
              <a:avLst/>
              <a:gdLst>
                <a:gd name="T0" fmla="*/ 3 w 14"/>
                <a:gd name="T1" fmla="*/ 0 h 30"/>
                <a:gd name="T2" fmla="*/ 14 w 14"/>
                <a:gd name="T3" fmla="*/ 17 h 30"/>
                <a:gd name="T4" fmla="*/ 6 w 14"/>
                <a:gd name="T5" fmla="*/ 30 h 30"/>
                <a:gd name="T6" fmla="*/ 1 w 14"/>
                <a:gd name="T7" fmla="*/ 7 h 30"/>
                <a:gd name="T8" fmla="*/ 3 w 14"/>
                <a:gd name="T9" fmla="*/ 0 h 30"/>
              </a:gdLst>
              <a:ahLst/>
              <a:cxnLst>
                <a:cxn ang="0">
                  <a:pos x="T0" y="T1"/>
                </a:cxn>
                <a:cxn ang="0">
                  <a:pos x="T2" y="T3"/>
                </a:cxn>
                <a:cxn ang="0">
                  <a:pos x="T4" y="T5"/>
                </a:cxn>
                <a:cxn ang="0">
                  <a:pos x="T6" y="T7"/>
                </a:cxn>
                <a:cxn ang="0">
                  <a:pos x="T8" y="T9"/>
                </a:cxn>
              </a:cxnLst>
              <a:rect l="0" t="0" r="r" b="b"/>
              <a:pathLst>
                <a:path w="14" h="30">
                  <a:moveTo>
                    <a:pt x="3" y="0"/>
                  </a:moveTo>
                  <a:cubicBezTo>
                    <a:pt x="4" y="7"/>
                    <a:pt x="8" y="10"/>
                    <a:pt x="14" y="17"/>
                  </a:cubicBezTo>
                  <a:cubicBezTo>
                    <a:pt x="11" y="21"/>
                    <a:pt x="9" y="25"/>
                    <a:pt x="6" y="30"/>
                  </a:cubicBezTo>
                  <a:cubicBezTo>
                    <a:pt x="1" y="20"/>
                    <a:pt x="0" y="17"/>
                    <a:pt x="1" y="7"/>
                  </a:cubicBezTo>
                  <a:lnTo>
                    <a:pt x="3" y="0"/>
                  </a:lnTo>
                  <a:close/>
                </a:path>
              </a:pathLst>
            </a:custGeom>
            <a:solidFill>
              <a:srgbClr val="12B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í$ḷíḓè">
              <a:extLst>
                <a:ext uri="{FF2B5EF4-FFF2-40B4-BE49-F238E27FC236}">
                  <a16:creationId xmlns:a16="http://schemas.microsoft.com/office/drawing/2014/main" id="{F9B18AB4-227A-4A53-A3A1-FAA80E6EC9B0}"/>
                </a:ext>
              </a:extLst>
            </p:cNvPr>
            <p:cNvSpPr/>
            <p:nvPr/>
          </p:nvSpPr>
          <p:spPr bwMode="auto">
            <a:xfrm>
              <a:off x="7018338" y="2549526"/>
              <a:ext cx="141288" cy="638175"/>
            </a:xfrm>
            <a:custGeom>
              <a:avLst/>
              <a:gdLst>
                <a:gd name="T0" fmla="*/ 43 w 43"/>
                <a:gd name="T1" fmla="*/ 0 h 194"/>
                <a:gd name="T2" fmla="*/ 7 w 43"/>
                <a:gd name="T3" fmla="*/ 31 h 194"/>
                <a:gd name="T4" fmla="*/ 13 w 43"/>
                <a:gd name="T5" fmla="*/ 140 h 194"/>
                <a:gd name="T6" fmla="*/ 10 w 43"/>
                <a:gd name="T7" fmla="*/ 178 h 194"/>
                <a:gd name="T8" fmla="*/ 30 w 43"/>
                <a:gd name="T9" fmla="*/ 194 h 194"/>
                <a:gd name="T10" fmla="*/ 40 w 43"/>
                <a:gd name="T11" fmla="*/ 133 h 194"/>
                <a:gd name="T12" fmla="*/ 43 w 43"/>
                <a:gd name="T13" fmla="*/ 0 h 194"/>
              </a:gdLst>
              <a:ahLst/>
              <a:cxnLst>
                <a:cxn ang="0">
                  <a:pos x="T0" y="T1"/>
                </a:cxn>
                <a:cxn ang="0">
                  <a:pos x="T2" y="T3"/>
                </a:cxn>
                <a:cxn ang="0">
                  <a:pos x="T4" y="T5"/>
                </a:cxn>
                <a:cxn ang="0">
                  <a:pos x="T6" y="T7"/>
                </a:cxn>
                <a:cxn ang="0">
                  <a:pos x="T8" y="T9"/>
                </a:cxn>
                <a:cxn ang="0">
                  <a:pos x="T10" y="T11"/>
                </a:cxn>
                <a:cxn ang="0">
                  <a:pos x="T12" y="T13"/>
                </a:cxn>
              </a:cxnLst>
              <a:rect l="0" t="0" r="r" b="b"/>
              <a:pathLst>
                <a:path w="43" h="194">
                  <a:moveTo>
                    <a:pt x="43" y="0"/>
                  </a:moveTo>
                  <a:cubicBezTo>
                    <a:pt x="21" y="1"/>
                    <a:pt x="11" y="13"/>
                    <a:pt x="7" y="31"/>
                  </a:cubicBezTo>
                  <a:cubicBezTo>
                    <a:pt x="0" y="59"/>
                    <a:pt x="11" y="101"/>
                    <a:pt x="13" y="140"/>
                  </a:cubicBezTo>
                  <a:cubicBezTo>
                    <a:pt x="14" y="163"/>
                    <a:pt x="14" y="167"/>
                    <a:pt x="10" y="178"/>
                  </a:cubicBezTo>
                  <a:cubicBezTo>
                    <a:pt x="9" y="183"/>
                    <a:pt x="16" y="193"/>
                    <a:pt x="30" y="194"/>
                  </a:cubicBezTo>
                  <a:cubicBezTo>
                    <a:pt x="36" y="176"/>
                    <a:pt x="42" y="154"/>
                    <a:pt x="40" y="133"/>
                  </a:cubicBezTo>
                  <a:cubicBezTo>
                    <a:pt x="36" y="93"/>
                    <a:pt x="28" y="33"/>
                    <a:pt x="43" y="0"/>
                  </a:cubicBez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šļidê">
              <a:extLst>
                <a:ext uri="{FF2B5EF4-FFF2-40B4-BE49-F238E27FC236}">
                  <a16:creationId xmlns:a16="http://schemas.microsoft.com/office/drawing/2014/main" id="{6ABA8289-04C9-449B-A492-829EFD3A5DDA}"/>
                </a:ext>
              </a:extLst>
            </p:cNvPr>
            <p:cNvSpPr/>
            <p:nvPr/>
          </p:nvSpPr>
          <p:spPr bwMode="auto">
            <a:xfrm>
              <a:off x="7162800" y="2571751"/>
              <a:ext cx="303213" cy="735013"/>
            </a:xfrm>
            <a:custGeom>
              <a:avLst/>
              <a:gdLst>
                <a:gd name="T0" fmla="*/ 67 w 92"/>
                <a:gd name="T1" fmla="*/ 217 h 223"/>
                <a:gd name="T2" fmla="*/ 4 w 92"/>
                <a:gd name="T3" fmla="*/ 199 h 223"/>
                <a:gd name="T4" fmla="*/ 12 w 92"/>
                <a:gd name="T5" fmla="*/ 60 h 223"/>
                <a:gd name="T6" fmla="*/ 38 w 92"/>
                <a:gd name="T7" fmla="*/ 7 h 223"/>
                <a:gd name="T8" fmla="*/ 39 w 92"/>
                <a:gd name="T9" fmla="*/ 5 h 223"/>
                <a:gd name="T10" fmla="*/ 39 w 92"/>
                <a:gd name="T11" fmla="*/ 2 h 223"/>
                <a:gd name="T12" fmla="*/ 58 w 92"/>
                <a:gd name="T13" fmla="*/ 17 h 223"/>
                <a:gd name="T14" fmla="*/ 85 w 92"/>
                <a:gd name="T15" fmla="*/ 43 h 223"/>
                <a:gd name="T16" fmla="*/ 67 w 92"/>
                <a:gd name="T17" fmla="*/ 21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23">
                  <a:moveTo>
                    <a:pt x="67" y="217"/>
                  </a:moveTo>
                  <a:cubicBezTo>
                    <a:pt x="57" y="223"/>
                    <a:pt x="7" y="209"/>
                    <a:pt x="4" y="199"/>
                  </a:cubicBezTo>
                  <a:cubicBezTo>
                    <a:pt x="0" y="157"/>
                    <a:pt x="2" y="94"/>
                    <a:pt x="12" y="60"/>
                  </a:cubicBezTo>
                  <a:cubicBezTo>
                    <a:pt x="19" y="40"/>
                    <a:pt x="25" y="26"/>
                    <a:pt x="38" y="7"/>
                  </a:cubicBezTo>
                  <a:cubicBezTo>
                    <a:pt x="39" y="5"/>
                    <a:pt x="39" y="5"/>
                    <a:pt x="39" y="5"/>
                  </a:cubicBezTo>
                  <a:cubicBezTo>
                    <a:pt x="39" y="7"/>
                    <a:pt x="38" y="0"/>
                    <a:pt x="39" y="2"/>
                  </a:cubicBezTo>
                  <a:cubicBezTo>
                    <a:pt x="42" y="7"/>
                    <a:pt x="51" y="12"/>
                    <a:pt x="58" y="17"/>
                  </a:cubicBezTo>
                  <a:cubicBezTo>
                    <a:pt x="70" y="25"/>
                    <a:pt x="82" y="36"/>
                    <a:pt x="85" y="43"/>
                  </a:cubicBezTo>
                  <a:cubicBezTo>
                    <a:pt x="92" y="61"/>
                    <a:pt x="62" y="165"/>
                    <a:pt x="67" y="217"/>
                  </a:cubicBez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íďê">
              <a:extLst>
                <a:ext uri="{FF2B5EF4-FFF2-40B4-BE49-F238E27FC236}">
                  <a16:creationId xmlns:a16="http://schemas.microsoft.com/office/drawing/2014/main" id="{5823E227-1192-48CC-A79B-3E976E8D7BFE}"/>
                </a:ext>
              </a:extLst>
            </p:cNvPr>
            <p:cNvSpPr/>
            <p:nvPr/>
          </p:nvSpPr>
          <p:spPr bwMode="auto">
            <a:xfrm>
              <a:off x="7169150" y="2571751"/>
              <a:ext cx="152400" cy="409575"/>
            </a:xfrm>
            <a:custGeom>
              <a:avLst/>
              <a:gdLst>
                <a:gd name="T0" fmla="*/ 36 w 46"/>
                <a:gd name="T1" fmla="*/ 0 h 124"/>
                <a:gd name="T2" fmla="*/ 2 w 46"/>
                <a:gd name="T3" fmla="*/ 124 h 124"/>
                <a:gd name="T4" fmla="*/ 29 w 46"/>
                <a:gd name="T5" fmla="*/ 64 h 124"/>
                <a:gd name="T6" fmla="*/ 21 w 46"/>
                <a:gd name="T7" fmla="*/ 50 h 124"/>
                <a:gd name="T8" fmla="*/ 35 w 46"/>
                <a:gd name="T9" fmla="*/ 48 h 124"/>
                <a:gd name="T10" fmla="*/ 46 w 46"/>
                <a:gd name="T11" fmla="*/ 10 h 124"/>
                <a:gd name="T12" fmla="*/ 36 w 4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46" h="124">
                  <a:moveTo>
                    <a:pt x="36" y="0"/>
                  </a:moveTo>
                  <a:cubicBezTo>
                    <a:pt x="14" y="38"/>
                    <a:pt x="0" y="76"/>
                    <a:pt x="2" y="124"/>
                  </a:cubicBezTo>
                  <a:cubicBezTo>
                    <a:pt x="9" y="103"/>
                    <a:pt x="19" y="83"/>
                    <a:pt x="29" y="64"/>
                  </a:cubicBezTo>
                  <a:cubicBezTo>
                    <a:pt x="21" y="50"/>
                    <a:pt x="21" y="50"/>
                    <a:pt x="21" y="50"/>
                  </a:cubicBezTo>
                  <a:cubicBezTo>
                    <a:pt x="35" y="48"/>
                    <a:pt x="35" y="48"/>
                    <a:pt x="35" y="48"/>
                  </a:cubicBezTo>
                  <a:cubicBezTo>
                    <a:pt x="37" y="34"/>
                    <a:pt x="42" y="23"/>
                    <a:pt x="46" y="10"/>
                  </a:cubicBezTo>
                  <a:lnTo>
                    <a:pt x="36" y="0"/>
                  </a:ln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ísľidé">
              <a:extLst>
                <a:ext uri="{FF2B5EF4-FFF2-40B4-BE49-F238E27FC236}">
                  <a16:creationId xmlns:a16="http://schemas.microsoft.com/office/drawing/2014/main" id="{A5C21FFC-0B5E-4400-8954-DCD6911DAA39}"/>
                </a:ext>
              </a:extLst>
            </p:cNvPr>
            <p:cNvSpPr/>
            <p:nvPr/>
          </p:nvSpPr>
          <p:spPr bwMode="auto">
            <a:xfrm>
              <a:off x="7080250" y="2549526"/>
              <a:ext cx="79375" cy="420688"/>
            </a:xfrm>
            <a:custGeom>
              <a:avLst/>
              <a:gdLst>
                <a:gd name="T0" fmla="*/ 24 w 24"/>
                <a:gd name="T1" fmla="*/ 0 h 128"/>
                <a:gd name="T2" fmla="*/ 14 w 24"/>
                <a:gd name="T3" fmla="*/ 1 h 128"/>
                <a:gd name="T4" fmla="*/ 1 w 24"/>
                <a:gd name="T5" fmla="*/ 33 h 128"/>
                <a:gd name="T6" fmla="*/ 9 w 24"/>
                <a:gd name="T7" fmla="*/ 42 h 128"/>
                <a:gd name="T8" fmla="*/ 0 w 24"/>
                <a:gd name="T9" fmla="*/ 53 h 128"/>
                <a:gd name="T10" fmla="*/ 20 w 24"/>
                <a:gd name="T11" fmla="*/ 128 h 128"/>
                <a:gd name="T12" fmla="*/ 24 w 24"/>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24" h="128">
                  <a:moveTo>
                    <a:pt x="24" y="0"/>
                  </a:moveTo>
                  <a:cubicBezTo>
                    <a:pt x="14" y="1"/>
                    <a:pt x="14" y="1"/>
                    <a:pt x="14" y="1"/>
                  </a:cubicBezTo>
                  <a:cubicBezTo>
                    <a:pt x="1" y="33"/>
                    <a:pt x="1" y="33"/>
                    <a:pt x="1" y="33"/>
                  </a:cubicBezTo>
                  <a:cubicBezTo>
                    <a:pt x="9" y="42"/>
                    <a:pt x="9" y="42"/>
                    <a:pt x="9" y="42"/>
                  </a:cubicBezTo>
                  <a:cubicBezTo>
                    <a:pt x="0" y="53"/>
                    <a:pt x="0" y="53"/>
                    <a:pt x="0" y="53"/>
                  </a:cubicBezTo>
                  <a:cubicBezTo>
                    <a:pt x="20" y="128"/>
                    <a:pt x="20" y="128"/>
                    <a:pt x="20" y="128"/>
                  </a:cubicBezTo>
                  <a:cubicBezTo>
                    <a:pt x="17" y="86"/>
                    <a:pt x="9" y="40"/>
                    <a:pt x="24" y="0"/>
                  </a:cubicBez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îşḷiḋê">
              <a:extLst>
                <a:ext uri="{FF2B5EF4-FFF2-40B4-BE49-F238E27FC236}">
                  <a16:creationId xmlns:a16="http://schemas.microsoft.com/office/drawing/2014/main" id="{FA8FA11D-DD00-4C8D-A6EF-E95D841CA4F5}"/>
                </a:ext>
              </a:extLst>
            </p:cNvPr>
            <p:cNvSpPr/>
            <p:nvPr/>
          </p:nvSpPr>
          <p:spPr bwMode="auto">
            <a:xfrm>
              <a:off x="6938963" y="3248026"/>
              <a:ext cx="207963" cy="658813"/>
            </a:xfrm>
            <a:custGeom>
              <a:avLst/>
              <a:gdLst>
                <a:gd name="T0" fmla="*/ 51 w 63"/>
                <a:gd name="T1" fmla="*/ 55 h 200"/>
                <a:gd name="T2" fmla="*/ 49 w 63"/>
                <a:gd name="T3" fmla="*/ 193 h 200"/>
                <a:gd name="T4" fmla="*/ 4 w 63"/>
                <a:gd name="T5" fmla="*/ 188 h 200"/>
                <a:gd name="T6" fmla="*/ 1 w 63"/>
                <a:gd name="T7" fmla="*/ 49 h 200"/>
                <a:gd name="T8" fmla="*/ 49 w 63"/>
                <a:gd name="T9" fmla="*/ 8 h 200"/>
                <a:gd name="T10" fmla="*/ 51 w 63"/>
                <a:gd name="T11" fmla="*/ 55 h 200"/>
              </a:gdLst>
              <a:ahLst/>
              <a:cxnLst>
                <a:cxn ang="0">
                  <a:pos x="T0" y="T1"/>
                </a:cxn>
                <a:cxn ang="0">
                  <a:pos x="T2" y="T3"/>
                </a:cxn>
                <a:cxn ang="0">
                  <a:pos x="T4" y="T5"/>
                </a:cxn>
                <a:cxn ang="0">
                  <a:pos x="T6" y="T7"/>
                </a:cxn>
                <a:cxn ang="0">
                  <a:pos x="T8" y="T9"/>
                </a:cxn>
                <a:cxn ang="0">
                  <a:pos x="T10" y="T11"/>
                </a:cxn>
              </a:cxnLst>
              <a:rect l="0" t="0" r="r" b="b"/>
              <a:pathLst>
                <a:path w="63" h="200">
                  <a:moveTo>
                    <a:pt x="51" y="55"/>
                  </a:moveTo>
                  <a:cubicBezTo>
                    <a:pt x="52" y="99"/>
                    <a:pt x="50" y="142"/>
                    <a:pt x="49" y="193"/>
                  </a:cubicBezTo>
                  <a:cubicBezTo>
                    <a:pt x="36" y="200"/>
                    <a:pt x="14" y="199"/>
                    <a:pt x="4" y="188"/>
                  </a:cubicBezTo>
                  <a:cubicBezTo>
                    <a:pt x="4" y="136"/>
                    <a:pt x="0" y="94"/>
                    <a:pt x="1" y="49"/>
                  </a:cubicBezTo>
                  <a:cubicBezTo>
                    <a:pt x="2" y="38"/>
                    <a:pt x="36" y="15"/>
                    <a:pt x="49" y="8"/>
                  </a:cubicBezTo>
                  <a:cubicBezTo>
                    <a:pt x="63" y="0"/>
                    <a:pt x="50" y="30"/>
                    <a:pt x="51" y="55"/>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îṡ1íḋe">
              <a:extLst>
                <a:ext uri="{FF2B5EF4-FFF2-40B4-BE49-F238E27FC236}">
                  <a16:creationId xmlns:a16="http://schemas.microsoft.com/office/drawing/2014/main" id="{2EF7D871-712F-446D-AB4B-2F84DD8BDF34}"/>
                </a:ext>
              </a:extLst>
            </p:cNvPr>
            <p:cNvSpPr/>
            <p:nvPr/>
          </p:nvSpPr>
          <p:spPr bwMode="auto">
            <a:xfrm>
              <a:off x="7100888" y="2295526"/>
              <a:ext cx="193675" cy="269875"/>
            </a:xfrm>
            <a:custGeom>
              <a:avLst/>
              <a:gdLst>
                <a:gd name="T0" fmla="*/ 1 w 59"/>
                <a:gd name="T1" fmla="*/ 38 h 82"/>
                <a:gd name="T2" fmla="*/ 6 w 59"/>
                <a:gd name="T3" fmla="*/ 67 h 82"/>
                <a:gd name="T4" fmla="*/ 12 w 59"/>
                <a:gd name="T5" fmla="*/ 80 h 82"/>
                <a:gd name="T6" fmla="*/ 22 w 59"/>
                <a:gd name="T7" fmla="*/ 82 h 82"/>
                <a:gd name="T8" fmla="*/ 43 w 59"/>
                <a:gd name="T9" fmla="*/ 73 h 82"/>
                <a:gd name="T10" fmla="*/ 54 w 59"/>
                <a:gd name="T11" fmla="*/ 55 h 82"/>
                <a:gd name="T12" fmla="*/ 59 w 59"/>
                <a:gd name="T13" fmla="*/ 40 h 82"/>
                <a:gd name="T14" fmla="*/ 56 w 59"/>
                <a:gd name="T15" fmla="*/ 10 h 82"/>
                <a:gd name="T16" fmla="*/ 14 w 59"/>
                <a:gd name="T17" fmla="*/ 3 h 82"/>
                <a:gd name="T18" fmla="*/ 1 w 59"/>
                <a:gd name="T19"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82">
                  <a:moveTo>
                    <a:pt x="1" y="38"/>
                  </a:moveTo>
                  <a:cubicBezTo>
                    <a:pt x="1" y="49"/>
                    <a:pt x="0" y="48"/>
                    <a:pt x="6" y="67"/>
                  </a:cubicBezTo>
                  <a:cubicBezTo>
                    <a:pt x="8" y="72"/>
                    <a:pt x="11" y="79"/>
                    <a:pt x="12" y="80"/>
                  </a:cubicBezTo>
                  <a:cubicBezTo>
                    <a:pt x="15" y="81"/>
                    <a:pt x="20" y="82"/>
                    <a:pt x="22" y="82"/>
                  </a:cubicBezTo>
                  <a:cubicBezTo>
                    <a:pt x="28" y="81"/>
                    <a:pt x="39" y="75"/>
                    <a:pt x="43" y="73"/>
                  </a:cubicBezTo>
                  <a:cubicBezTo>
                    <a:pt x="52" y="68"/>
                    <a:pt x="51" y="66"/>
                    <a:pt x="54" y="55"/>
                  </a:cubicBezTo>
                  <a:cubicBezTo>
                    <a:pt x="59" y="40"/>
                    <a:pt x="59" y="40"/>
                    <a:pt x="59" y="40"/>
                  </a:cubicBezTo>
                  <a:cubicBezTo>
                    <a:pt x="56" y="10"/>
                    <a:pt x="56" y="10"/>
                    <a:pt x="56" y="10"/>
                  </a:cubicBezTo>
                  <a:cubicBezTo>
                    <a:pt x="38" y="4"/>
                    <a:pt x="22" y="0"/>
                    <a:pt x="14" y="3"/>
                  </a:cubicBezTo>
                  <a:cubicBezTo>
                    <a:pt x="5" y="6"/>
                    <a:pt x="1" y="16"/>
                    <a:pt x="1" y="38"/>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şľiḍê">
              <a:extLst>
                <a:ext uri="{FF2B5EF4-FFF2-40B4-BE49-F238E27FC236}">
                  <a16:creationId xmlns:a16="http://schemas.microsoft.com/office/drawing/2014/main" id="{08157A4C-88A3-4C3D-AA4E-F5CE0F9F7D22}"/>
                </a:ext>
              </a:extLst>
            </p:cNvPr>
            <p:cNvSpPr/>
            <p:nvPr/>
          </p:nvSpPr>
          <p:spPr bwMode="auto">
            <a:xfrm>
              <a:off x="7097713" y="2246313"/>
              <a:ext cx="263525" cy="246063"/>
            </a:xfrm>
            <a:custGeom>
              <a:avLst/>
              <a:gdLst>
                <a:gd name="T0" fmla="*/ 54 w 80"/>
                <a:gd name="T1" fmla="*/ 13 h 75"/>
                <a:gd name="T2" fmla="*/ 54 w 80"/>
                <a:gd name="T3" fmla="*/ 75 h 75"/>
                <a:gd name="T4" fmla="*/ 54 w 80"/>
                <a:gd name="T5" fmla="*/ 55 h 75"/>
                <a:gd name="T6" fmla="*/ 41 w 80"/>
                <a:gd name="T7" fmla="*/ 65 h 75"/>
                <a:gd name="T8" fmla="*/ 38 w 80"/>
                <a:gd name="T9" fmla="*/ 42 h 75"/>
                <a:gd name="T10" fmla="*/ 1 w 80"/>
                <a:gd name="T11" fmla="*/ 35 h 75"/>
                <a:gd name="T12" fmla="*/ 54 w 80"/>
                <a:gd name="T13" fmla="*/ 13 h 75"/>
              </a:gdLst>
              <a:ahLst/>
              <a:cxnLst>
                <a:cxn ang="0">
                  <a:pos x="T0" y="T1"/>
                </a:cxn>
                <a:cxn ang="0">
                  <a:pos x="T2" y="T3"/>
                </a:cxn>
                <a:cxn ang="0">
                  <a:pos x="T4" y="T5"/>
                </a:cxn>
                <a:cxn ang="0">
                  <a:pos x="T6" y="T7"/>
                </a:cxn>
                <a:cxn ang="0">
                  <a:pos x="T8" y="T9"/>
                </a:cxn>
                <a:cxn ang="0">
                  <a:pos x="T10" y="T11"/>
                </a:cxn>
                <a:cxn ang="0">
                  <a:pos x="T12" y="T13"/>
                </a:cxn>
              </a:cxnLst>
              <a:rect l="0" t="0" r="r" b="b"/>
              <a:pathLst>
                <a:path w="80" h="75">
                  <a:moveTo>
                    <a:pt x="54" y="13"/>
                  </a:moveTo>
                  <a:cubicBezTo>
                    <a:pt x="80" y="20"/>
                    <a:pt x="66" y="58"/>
                    <a:pt x="54" y="75"/>
                  </a:cubicBezTo>
                  <a:cubicBezTo>
                    <a:pt x="53" y="67"/>
                    <a:pt x="58" y="57"/>
                    <a:pt x="54" y="55"/>
                  </a:cubicBezTo>
                  <a:cubicBezTo>
                    <a:pt x="51" y="53"/>
                    <a:pt x="45" y="53"/>
                    <a:pt x="41" y="65"/>
                  </a:cubicBezTo>
                  <a:cubicBezTo>
                    <a:pt x="41" y="58"/>
                    <a:pt x="43" y="57"/>
                    <a:pt x="38" y="42"/>
                  </a:cubicBezTo>
                  <a:cubicBezTo>
                    <a:pt x="38" y="42"/>
                    <a:pt x="0" y="48"/>
                    <a:pt x="1" y="35"/>
                  </a:cubicBezTo>
                  <a:cubicBezTo>
                    <a:pt x="3" y="4"/>
                    <a:pt x="41" y="0"/>
                    <a:pt x="54" y="13"/>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íṧľidé">
              <a:extLst>
                <a:ext uri="{FF2B5EF4-FFF2-40B4-BE49-F238E27FC236}">
                  <a16:creationId xmlns:a16="http://schemas.microsoft.com/office/drawing/2014/main" id="{94F4D01E-BDA6-4E3C-8181-CAD12EC14F65}"/>
                </a:ext>
              </a:extLst>
            </p:cNvPr>
            <p:cNvSpPr/>
            <p:nvPr/>
          </p:nvSpPr>
          <p:spPr bwMode="auto">
            <a:xfrm>
              <a:off x="7575550" y="3505201"/>
              <a:ext cx="61913" cy="814388"/>
            </a:xfrm>
            <a:custGeom>
              <a:avLst/>
              <a:gdLst>
                <a:gd name="T0" fmla="*/ 0 w 39"/>
                <a:gd name="T1" fmla="*/ 23 h 513"/>
                <a:gd name="T2" fmla="*/ 39 w 39"/>
                <a:gd name="T3" fmla="*/ 0 h 513"/>
                <a:gd name="T4" fmla="*/ 39 w 39"/>
                <a:gd name="T5" fmla="*/ 490 h 513"/>
                <a:gd name="T6" fmla="*/ 0 w 39"/>
                <a:gd name="T7" fmla="*/ 513 h 513"/>
                <a:gd name="T8" fmla="*/ 0 w 39"/>
                <a:gd name="T9" fmla="*/ 23 h 513"/>
              </a:gdLst>
              <a:ahLst/>
              <a:cxnLst>
                <a:cxn ang="0">
                  <a:pos x="T0" y="T1"/>
                </a:cxn>
                <a:cxn ang="0">
                  <a:pos x="T2" y="T3"/>
                </a:cxn>
                <a:cxn ang="0">
                  <a:pos x="T4" y="T5"/>
                </a:cxn>
                <a:cxn ang="0">
                  <a:pos x="T6" y="T7"/>
                </a:cxn>
                <a:cxn ang="0">
                  <a:pos x="T8" y="T9"/>
                </a:cxn>
              </a:cxnLst>
              <a:rect l="0" t="0" r="r" b="b"/>
              <a:pathLst>
                <a:path w="39" h="513">
                  <a:moveTo>
                    <a:pt x="0" y="23"/>
                  </a:moveTo>
                  <a:lnTo>
                    <a:pt x="39" y="0"/>
                  </a:lnTo>
                  <a:lnTo>
                    <a:pt x="39" y="490"/>
                  </a:lnTo>
                  <a:lnTo>
                    <a:pt x="0" y="513"/>
                  </a:lnTo>
                  <a:lnTo>
                    <a:pt x="0" y="23"/>
                  </a:lnTo>
                  <a:close/>
                </a:path>
              </a:pathLst>
            </a:custGeom>
            <a:solidFill>
              <a:srgbClr val="458F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îṡḻïḍè">
              <a:extLst>
                <a:ext uri="{FF2B5EF4-FFF2-40B4-BE49-F238E27FC236}">
                  <a16:creationId xmlns:a16="http://schemas.microsoft.com/office/drawing/2014/main" id="{F9811EC3-A43F-4C66-925C-2C70270F881D}"/>
                </a:ext>
              </a:extLst>
            </p:cNvPr>
            <p:cNvSpPr/>
            <p:nvPr/>
          </p:nvSpPr>
          <p:spPr bwMode="auto">
            <a:xfrm>
              <a:off x="7512050" y="3505201"/>
              <a:ext cx="63500" cy="814388"/>
            </a:xfrm>
            <a:custGeom>
              <a:avLst/>
              <a:gdLst>
                <a:gd name="T0" fmla="*/ 40 w 40"/>
                <a:gd name="T1" fmla="*/ 23 h 513"/>
                <a:gd name="T2" fmla="*/ 40 w 40"/>
                <a:gd name="T3" fmla="*/ 513 h 513"/>
                <a:gd name="T4" fmla="*/ 0 w 40"/>
                <a:gd name="T5" fmla="*/ 492 h 513"/>
                <a:gd name="T6" fmla="*/ 0 w 40"/>
                <a:gd name="T7" fmla="*/ 0 h 513"/>
                <a:gd name="T8" fmla="*/ 40 w 40"/>
                <a:gd name="T9" fmla="*/ 23 h 513"/>
              </a:gdLst>
              <a:ahLst/>
              <a:cxnLst>
                <a:cxn ang="0">
                  <a:pos x="T0" y="T1"/>
                </a:cxn>
                <a:cxn ang="0">
                  <a:pos x="T2" y="T3"/>
                </a:cxn>
                <a:cxn ang="0">
                  <a:pos x="T4" y="T5"/>
                </a:cxn>
                <a:cxn ang="0">
                  <a:pos x="T6" y="T7"/>
                </a:cxn>
                <a:cxn ang="0">
                  <a:pos x="T8" y="T9"/>
                </a:cxn>
              </a:cxnLst>
              <a:rect l="0" t="0" r="r" b="b"/>
              <a:pathLst>
                <a:path w="40" h="513">
                  <a:moveTo>
                    <a:pt x="40" y="23"/>
                  </a:moveTo>
                  <a:lnTo>
                    <a:pt x="40" y="513"/>
                  </a:lnTo>
                  <a:lnTo>
                    <a:pt x="0" y="492"/>
                  </a:lnTo>
                  <a:lnTo>
                    <a:pt x="0" y="0"/>
                  </a:lnTo>
                  <a:lnTo>
                    <a:pt x="40" y="23"/>
                  </a:lnTo>
                  <a:close/>
                </a:path>
              </a:pathLst>
            </a:custGeom>
            <a:solidFill>
              <a:srgbClr val="3078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îś1iḓé">
              <a:extLst>
                <a:ext uri="{FF2B5EF4-FFF2-40B4-BE49-F238E27FC236}">
                  <a16:creationId xmlns:a16="http://schemas.microsoft.com/office/drawing/2014/main" id="{64E005AC-72D5-46AE-8F9A-0EE15498937B}"/>
                </a:ext>
              </a:extLst>
            </p:cNvPr>
            <p:cNvSpPr/>
            <p:nvPr/>
          </p:nvSpPr>
          <p:spPr bwMode="auto">
            <a:xfrm>
              <a:off x="4824413" y="3024188"/>
              <a:ext cx="61913" cy="812800"/>
            </a:xfrm>
            <a:custGeom>
              <a:avLst/>
              <a:gdLst>
                <a:gd name="T0" fmla="*/ 0 w 39"/>
                <a:gd name="T1" fmla="*/ 22 h 512"/>
                <a:gd name="T2" fmla="*/ 39 w 39"/>
                <a:gd name="T3" fmla="*/ 0 h 512"/>
                <a:gd name="T4" fmla="*/ 39 w 39"/>
                <a:gd name="T5" fmla="*/ 490 h 512"/>
                <a:gd name="T6" fmla="*/ 0 w 39"/>
                <a:gd name="T7" fmla="*/ 512 h 512"/>
                <a:gd name="T8" fmla="*/ 0 w 39"/>
                <a:gd name="T9" fmla="*/ 22 h 512"/>
              </a:gdLst>
              <a:ahLst/>
              <a:cxnLst>
                <a:cxn ang="0">
                  <a:pos x="T0" y="T1"/>
                </a:cxn>
                <a:cxn ang="0">
                  <a:pos x="T2" y="T3"/>
                </a:cxn>
                <a:cxn ang="0">
                  <a:pos x="T4" y="T5"/>
                </a:cxn>
                <a:cxn ang="0">
                  <a:pos x="T6" y="T7"/>
                </a:cxn>
                <a:cxn ang="0">
                  <a:pos x="T8" y="T9"/>
                </a:cxn>
              </a:cxnLst>
              <a:rect l="0" t="0" r="r" b="b"/>
              <a:pathLst>
                <a:path w="39" h="512">
                  <a:moveTo>
                    <a:pt x="0" y="22"/>
                  </a:moveTo>
                  <a:lnTo>
                    <a:pt x="39" y="0"/>
                  </a:lnTo>
                  <a:lnTo>
                    <a:pt x="39" y="490"/>
                  </a:lnTo>
                  <a:lnTo>
                    <a:pt x="0" y="512"/>
                  </a:lnTo>
                  <a:lnTo>
                    <a:pt x="0" y="22"/>
                  </a:lnTo>
                  <a:close/>
                </a:path>
              </a:pathLst>
            </a:custGeom>
            <a:solidFill>
              <a:srgbClr val="458F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îṩḷîḍé">
              <a:extLst>
                <a:ext uri="{FF2B5EF4-FFF2-40B4-BE49-F238E27FC236}">
                  <a16:creationId xmlns:a16="http://schemas.microsoft.com/office/drawing/2014/main" id="{2B62AECD-7498-4D95-99FF-9D3ABE06BF27}"/>
                </a:ext>
              </a:extLst>
            </p:cNvPr>
            <p:cNvSpPr/>
            <p:nvPr/>
          </p:nvSpPr>
          <p:spPr bwMode="auto">
            <a:xfrm>
              <a:off x="4762500" y="3024188"/>
              <a:ext cx="61913" cy="812800"/>
            </a:xfrm>
            <a:custGeom>
              <a:avLst/>
              <a:gdLst>
                <a:gd name="T0" fmla="*/ 39 w 39"/>
                <a:gd name="T1" fmla="*/ 22 h 512"/>
                <a:gd name="T2" fmla="*/ 39 w 39"/>
                <a:gd name="T3" fmla="*/ 512 h 512"/>
                <a:gd name="T4" fmla="*/ 0 w 39"/>
                <a:gd name="T5" fmla="*/ 492 h 512"/>
                <a:gd name="T6" fmla="*/ 2 w 39"/>
                <a:gd name="T7" fmla="*/ 0 h 512"/>
                <a:gd name="T8" fmla="*/ 39 w 39"/>
                <a:gd name="T9" fmla="*/ 22 h 512"/>
              </a:gdLst>
              <a:ahLst/>
              <a:cxnLst>
                <a:cxn ang="0">
                  <a:pos x="T0" y="T1"/>
                </a:cxn>
                <a:cxn ang="0">
                  <a:pos x="T2" y="T3"/>
                </a:cxn>
                <a:cxn ang="0">
                  <a:pos x="T4" y="T5"/>
                </a:cxn>
                <a:cxn ang="0">
                  <a:pos x="T6" y="T7"/>
                </a:cxn>
                <a:cxn ang="0">
                  <a:pos x="T8" y="T9"/>
                </a:cxn>
              </a:cxnLst>
              <a:rect l="0" t="0" r="r" b="b"/>
              <a:pathLst>
                <a:path w="39" h="512">
                  <a:moveTo>
                    <a:pt x="39" y="22"/>
                  </a:moveTo>
                  <a:lnTo>
                    <a:pt x="39" y="512"/>
                  </a:lnTo>
                  <a:lnTo>
                    <a:pt x="0" y="492"/>
                  </a:lnTo>
                  <a:lnTo>
                    <a:pt x="2" y="0"/>
                  </a:lnTo>
                  <a:lnTo>
                    <a:pt x="39" y="22"/>
                  </a:lnTo>
                  <a:close/>
                </a:path>
              </a:pathLst>
            </a:custGeom>
            <a:solidFill>
              <a:srgbClr val="3078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îṣḻîḓê">
              <a:extLst>
                <a:ext uri="{FF2B5EF4-FFF2-40B4-BE49-F238E27FC236}">
                  <a16:creationId xmlns:a16="http://schemas.microsoft.com/office/drawing/2014/main" id="{ECB65EFE-965E-4BFE-8839-55BBAEDAEA02}"/>
                </a:ext>
              </a:extLst>
            </p:cNvPr>
            <p:cNvSpPr/>
            <p:nvPr/>
          </p:nvSpPr>
          <p:spPr bwMode="auto">
            <a:xfrm>
              <a:off x="6642100" y="4048126"/>
              <a:ext cx="61913" cy="817563"/>
            </a:xfrm>
            <a:custGeom>
              <a:avLst/>
              <a:gdLst>
                <a:gd name="T0" fmla="*/ 0 w 39"/>
                <a:gd name="T1" fmla="*/ 23 h 515"/>
                <a:gd name="T2" fmla="*/ 39 w 39"/>
                <a:gd name="T3" fmla="*/ 0 h 515"/>
                <a:gd name="T4" fmla="*/ 39 w 39"/>
                <a:gd name="T5" fmla="*/ 492 h 515"/>
                <a:gd name="T6" fmla="*/ 0 w 39"/>
                <a:gd name="T7" fmla="*/ 515 h 515"/>
                <a:gd name="T8" fmla="*/ 0 w 39"/>
                <a:gd name="T9" fmla="*/ 23 h 515"/>
              </a:gdLst>
              <a:ahLst/>
              <a:cxnLst>
                <a:cxn ang="0">
                  <a:pos x="T0" y="T1"/>
                </a:cxn>
                <a:cxn ang="0">
                  <a:pos x="T2" y="T3"/>
                </a:cxn>
                <a:cxn ang="0">
                  <a:pos x="T4" y="T5"/>
                </a:cxn>
                <a:cxn ang="0">
                  <a:pos x="T6" y="T7"/>
                </a:cxn>
                <a:cxn ang="0">
                  <a:pos x="T8" y="T9"/>
                </a:cxn>
              </a:cxnLst>
              <a:rect l="0" t="0" r="r" b="b"/>
              <a:pathLst>
                <a:path w="39" h="515">
                  <a:moveTo>
                    <a:pt x="0" y="23"/>
                  </a:moveTo>
                  <a:lnTo>
                    <a:pt x="39" y="0"/>
                  </a:lnTo>
                  <a:lnTo>
                    <a:pt x="39" y="492"/>
                  </a:lnTo>
                  <a:lnTo>
                    <a:pt x="0" y="515"/>
                  </a:lnTo>
                  <a:lnTo>
                    <a:pt x="0" y="23"/>
                  </a:lnTo>
                  <a:close/>
                </a:path>
              </a:pathLst>
            </a:custGeom>
            <a:solidFill>
              <a:srgbClr val="458F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îSḷîḓè">
              <a:extLst>
                <a:ext uri="{FF2B5EF4-FFF2-40B4-BE49-F238E27FC236}">
                  <a16:creationId xmlns:a16="http://schemas.microsoft.com/office/drawing/2014/main" id="{FCD35956-F7E1-430F-8307-674DB5FFD8F2}"/>
                </a:ext>
              </a:extLst>
            </p:cNvPr>
            <p:cNvSpPr/>
            <p:nvPr/>
          </p:nvSpPr>
          <p:spPr bwMode="auto">
            <a:xfrm>
              <a:off x="6578600" y="4051301"/>
              <a:ext cx="63500" cy="814388"/>
            </a:xfrm>
            <a:custGeom>
              <a:avLst/>
              <a:gdLst>
                <a:gd name="T0" fmla="*/ 40 w 40"/>
                <a:gd name="T1" fmla="*/ 21 h 513"/>
                <a:gd name="T2" fmla="*/ 40 w 40"/>
                <a:gd name="T3" fmla="*/ 513 h 513"/>
                <a:gd name="T4" fmla="*/ 0 w 40"/>
                <a:gd name="T5" fmla="*/ 490 h 513"/>
                <a:gd name="T6" fmla="*/ 0 w 40"/>
                <a:gd name="T7" fmla="*/ 0 h 513"/>
                <a:gd name="T8" fmla="*/ 40 w 40"/>
                <a:gd name="T9" fmla="*/ 21 h 513"/>
              </a:gdLst>
              <a:ahLst/>
              <a:cxnLst>
                <a:cxn ang="0">
                  <a:pos x="T0" y="T1"/>
                </a:cxn>
                <a:cxn ang="0">
                  <a:pos x="T2" y="T3"/>
                </a:cxn>
                <a:cxn ang="0">
                  <a:pos x="T4" y="T5"/>
                </a:cxn>
                <a:cxn ang="0">
                  <a:pos x="T6" y="T7"/>
                </a:cxn>
                <a:cxn ang="0">
                  <a:pos x="T8" y="T9"/>
                </a:cxn>
              </a:cxnLst>
              <a:rect l="0" t="0" r="r" b="b"/>
              <a:pathLst>
                <a:path w="40" h="513">
                  <a:moveTo>
                    <a:pt x="40" y="21"/>
                  </a:moveTo>
                  <a:lnTo>
                    <a:pt x="40" y="513"/>
                  </a:lnTo>
                  <a:lnTo>
                    <a:pt x="0" y="490"/>
                  </a:lnTo>
                  <a:lnTo>
                    <a:pt x="0" y="0"/>
                  </a:lnTo>
                  <a:lnTo>
                    <a:pt x="40" y="21"/>
                  </a:lnTo>
                  <a:close/>
                </a:path>
              </a:pathLst>
            </a:custGeom>
            <a:solidFill>
              <a:srgbClr val="3078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íṥḻiḍê">
              <a:extLst>
                <a:ext uri="{FF2B5EF4-FFF2-40B4-BE49-F238E27FC236}">
                  <a16:creationId xmlns:a16="http://schemas.microsoft.com/office/drawing/2014/main" id="{31B3E3F5-21FF-42EC-9B73-693118E3F8B6}"/>
                </a:ext>
              </a:extLst>
            </p:cNvPr>
            <p:cNvSpPr/>
            <p:nvPr/>
          </p:nvSpPr>
          <p:spPr bwMode="auto">
            <a:xfrm>
              <a:off x="6519863" y="3459163"/>
              <a:ext cx="1254125" cy="842963"/>
            </a:xfrm>
            <a:custGeom>
              <a:avLst/>
              <a:gdLst>
                <a:gd name="T0" fmla="*/ 380 w 380"/>
                <a:gd name="T1" fmla="*/ 0 h 256"/>
                <a:gd name="T2" fmla="*/ 379 w 380"/>
                <a:gd name="T3" fmla="*/ 35 h 256"/>
                <a:gd name="T4" fmla="*/ 0 w 380"/>
                <a:gd name="T5" fmla="*/ 256 h 256"/>
                <a:gd name="T6" fmla="*/ 0 w 380"/>
                <a:gd name="T7" fmla="*/ 220 h 256"/>
                <a:gd name="T8" fmla="*/ 380 w 380"/>
                <a:gd name="T9" fmla="*/ 0 h 256"/>
              </a:gdLst>
              <a:ahLst/>
              <a:cxnLst>
                <a:cxn ang="0">
                  <a:pos x="T0" y="T1"/>
                </a:cxn>
                <a:cxn ang="0">
                  <a:pos x="T2" y="T3"/>
                </a:cxn>
                <a:cxn ang="0">
                  <a:pos x="T4" y="T5"/>
                </a:cxn>
                <a:cxn ang="0">
                  <a:pos x="T6" y="T7"/>
                </a:cxn>
                <a:cxn ang="0">
                  <a:pos x="T8" y="T9"/>
                </a:cxn>
              </a:cxnLst>
              <a:rect l="0" t="0" r="r" b="b"/>
              <a:pathLst>
                <a:path w="380" h="256">
                  <a:moveTo>
                    <a:pt x="380" y="0"/>
                  </a:moveTo>
                  <a:cubicBezTo>
                    <a:pt x="379" y="35"/>
                    <a:pt x="379" y="35"/>
                    <a:pt x="379" y="35"/>
                  </a:cubicBezTo>
                  <a:cubicBezTo>
                    <a:pt x="253" y="109"/>
                    <a:pt x="127" y="182"/>
                    <a:pt x="0" y="256"/>
                  </a:cubicBezTo>
                  <a:cubicBezTo>
                    <a:pt x="0" y="220"/>
                    <a:pt x="0" y="220"/>
                    <a:pt x="0" y="220"/>
                  </a:cubicBezTo>
                  <a:cubicBezTo>
                    <a:pt x="127" y="147"/>
                    <a:pt x="253" y="73"/>
                    <a:pt x="380" y="0"/>
                  </a:cubicBezTo>
                  <a:close/>
                </a:path>
              </a:pathLst>
            </a:custGeom>
            <a:solidFill>
              <a:srgbClr val="458F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iṣ1îḓê">
              <a:extLst>
                <a:ext uri="{FF2B5EF4-FFF2-40B4-BE49-F238E27FC236}">
                  <a16:creationId xmlns:a16="http://schemas.microsoft.com/office/drawing/2014/main" id="{FB8B703B-F869-40C3-B560-DF1CCD2D92E1}"/>
                </a:ext>
              </a:extLst>
            </p:cNvPr>
            <p:cNvSpPr/>
            <p:nvPr/>
          </p:nvSpPr>
          <p:spPr bwMode="auto">
            <a:xfrm>
              <a:off x="4500563" y="2298701"/>
              <a:ext cx="3273425" cy="1884363"/>
            </a:xfrm>
            <a:custGeom>
              <a:avLst/>
              <a:gdLst>
                <a:gd name="T0" fmla="*/ 379 w 992"/>
                <a:gd name="T1" fmla="*/ 0 h 572"/>
                <a:gd name="T2" fmla="*/ 992 w 992"/>
                <a:gd name="T3" fmla="*/ 352 h 572"/>
                <a:gd name="T4" fmla="*/ 612 w 992"/>
                <a:gd name="T5" fmla="*/ 572 h 572"/>
                <a:gd name="T6" fmla="*/ 0 w 992"/>
                <a:gd name="T7" fmla="*/ 220 h 572"/>
                <a:gd name="T8" fmla="*/ 379 w 992"/>
                <a:gd name="T9" fmla="*/ 0 h 572"/>
              </a:gdLst>
              <a:ahLst/>
              <a:cxnLst>
                <a:cxn ang="0">
                  <a:pos x="T0" y="T1"/>
                </a:cxn>
                <a:cxn ang="0">
                  <a:pos x="T2" y="T3"/>
                </a:cxn>
                <a:cxn ang="0">
                  <a:pos x="T4" y="T5"/>
                </a:cxn>
                <a:cxn ang="0">
                  <a:pos x="T6" y="T7"/>
                </a:cxn>
                <a:cxn ang="0">
                  <a:pos x="T8" y="T9"/>
                </a:cxn>
              </a:cxnLst>
              <a:rect l="0" t="0" r="r" b="b"/>
              <a:pathLst>
                <a:path w="992" h="572">
                  <a:moveTo>
                    <a:pt x="379" y="0"/>
                  </a:moveTo>
                  <a:cubicBezTo>
                    <a:pt x="992" y="352"/>
                    <a:pt x="992" y="352"/>
                    <a:pt x="992" y="352"/>
                  </a:cubicBezTo>
                  <a:cubicBezTo>
                    <a:pt x="865" y="425"/>
                    <a:pt x="739" y="499"/>
                    <a:pt x="612" y="572"/>
                  </a:cubicBezTo>
                  <a:cubicBezTo>
                    <a:pt x="0" y="220"/>
                    <a:pt x="0" y="220"/>
                    <a:pt x="0" y="220"/>
                  </a:cubicBezTo>
                  <a:cubicBezTo>
                    <a:pt x="126" y="147"/>
                    <a:pt x="253" y="73"/>
                    <a:pt x="379" y="0"/>
                  </a:cubicBezTo>
                  <a:close/>
                </a:path>
              </a:pathLst>
            </a:custGeom>
            <a:solidFill>
              <a:srgbClr val="60AB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ïṩ1îḑê">
              <a:extLst>
                <a:ext uri="{FF2B5EF4-FFF2-40B4-BE49-F238E27FC236}">
                  <a16:creationId xmlns:a16="http://schemas.microsoft.com/office/drawing/2014/main" id="{B91B3EF0-F9BF-4D51-A1A3-7084808F98CF}"/>
                </a:ext>
              </a:extLst>
            </p:cNvPr>
            <p:cNvSpPr/>
            <p:nvPr/>
          </p:nvSpPr>
          <p:spPr bwMode="auto">
            <a:xfrm>
              <a:off x="4500563" y="3024188"/>
              <a:ext cx="2019300" cy="1277938"/>
            </a:xfrm>
            <a:custGeom>
              <a:avLst/>
              <a:gdLst>
                <a:gd name="T0" fmla="*/ 1272 w 1272"/>
                <a:gd name="T1" fmla="*/ 730 h 805"/>
                <a:gd name="T2" fmla="*/ 1272 w 1272"/>
                <a:gd name="T3" fmla="*/ 805 h 805"/>
                <a:gd name="T4" fmla="*/ 0 w 1272"/>
                <a:gd name="T5" fmla="*/ 74 h 805"/>
                <a:gd name="T6" fmla="*/ 0 w 1272"/>
                <a:gd name="T7" fmla="*/ 0 h 805"/>
                <a:gd name="T8" fmla="*/ 1272 w 1272"/>
                <a:gd name="T9" fmla="*/ 730 h 805"/>
              </a:gdLst>
              <a:ahLst/>
              <a:cxnLst>
                <a:cxn ang="0">
                  <a:pos x="T0" y="T1"/>
                </a:cxn>
                <a:cxn ang="0">
                  <a:pos x="T2" y="T3"/>
                </a:cxn>
                <a:cxn ang="0">
                  <a:pos x="T4" y="T5"/>
                </a:cxn>
                <a:cxn ang="0">
                  <a:pos x="T6" y="T7"/>
                </a:cxn>
                <a:cxn ang="0">
                  <a:pos x="T8" y="T9"/>
                </a:cxn>
              </a:cxnLst>
              <a:rect l="0" t="0" r="r" b="b"/>
              <a:pathLst>
                <a:path w="1272" h="805">
                  <a:moveTo>
                    <a:pt x="1272" y="730"/>
                  </a:moveTo>
                  <a:lnTo>
                    <a:pt x="1272" y="805"/>
                  </a:lnTo>
                  <a:lnTo>
                    <a:pt x="0" y="74"/>
                  </a:lnTo>
                  <a:lnTo>
                    <a:pt x="0" y="0"/>
                  </a:lnTo>
                  <a:lnTo>
                    <a:pt x="1272" y="730"/>
                  </a:lnTo>
                  <a:close/>
                </a:path>
              </a:pathLst>
            </a:custGeom>
            <a:solidFill>
              <a:srgbClr val="3078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şlîḍè">
              <a:extLst>
                <a:ext uri="{FF2B5EF4-FFF2-40B4-BE49-F238E27FC236}">
                  <a16:creationId xmlns:a16="http://schemas.microsoft.com/office/drawing/2014/main" id="{4ECC6957-E458-4397-9DCE-B1B35752A9B2}"/>
                </a:ext>
              </a:extLst>
            </p:cNvPr>
            <p:cNvSpPr/>
            <p:nvPr/>
          </p:nvSpPr>
          <p:spPr bwMode="auto">
            <a:xfrm>
              <a:off x="6578600" y="3159126"/>
              <a:ext cx="26988" cy="39688"/>
            </a:xfrm>
            <a:custGeom>
              <a:avLst/>
              <a:gdLst>
                <a:gd name="T0" fmla="*/ 17 w 17"/>
                <a:gd name="T1" fmla="*/ 10 h 25"/>
                <a:gd name="T2" fmla="*/ 17 w 17"/>
                <a:gd name="T3" fmla="*/ 25 h 25"/>
                <a:gd name="T4" fmla="*/ 0 w 17"/>
                <a:gd name="T5" fmla="*/ 14 h 25"/>
                <a:gd name="T6" fmla="*/ 0 w 17"/>
                <a:gd name="T7" fmla="*/ 0 h 25"/>
                <a:gd name="T8" fmla="*/ 17 w 17"/>
                <a:gd name="T9" fmla="*/ 10 h 25"/>
              </a:gdLst>
              <a:ahLst/>
              <a:cxnLst>
                <a:cxn ang="0">
                  <a:pos x="T0" y="T1"/>
                </a:cxn>
                <a:cxn ang="0">
                  <a:pos x="T2" y="T3"/>
                </a:cxn>
                <a:cxn ang="0">
                  <a:pos x="T4" y="T5"/>
                </a:cxn>
                <a:cxn ang="0">
                  <a:pos x="T6" y="T7"/>
                </a:cxn>
                <a:cxn ang="0">
                  <a:pos x="T8" y="T9"/>
                </a:cxn>
              </a:cxnLst>
              <a:rect l="0" t="0" r="r" b="b"/>
              <a:pathLst>
                <a:path w="17" h="25">
                  <a:moveTo>
                    <a:pt x="17" y="10"/>
                  </a:moveTo>
                  <a:lnTo>
                    <a:pt x="17" y="25"/>
                  </a:lnTo>
                  <a:lnTo>
                    <a:pt x="0" y="14"/>
                  </a:lnTo>
                  <a:lnTo>
                    <a:pt x="0" y="0"/>
                  </a:lnTo>
                  <a:lnTo>
                    <a:pt x="17" y="10"/>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şļiḋè">
              <a:extLst>
                <a:ext uri="{FF2B5EF4-FFF2-40B4-BE49-F238E27FC236}">
                  <a16:creationId xmlns:a16="http://schemas.microsoft.com/office/drawing/2014/main" id="{4D3C3C2F-AF93-4435-A41B-259914D59E1F}"/>
                </a:ext>
              </a:extLst>
            </p:cNvPr>
            <p:cNvSpPr/>
            <p:nvPr/>
          </p:nvSpPr>
          <p:spPr bwMode="auto">
            <a:xfrm>
              <a:off x="6611938" y="3178176"/>
              <a:ext cx="14288" cy="33338"/>
            </a:xfrm>
            <a:custGeom>
              <a:avLst/>
              <a:gdLst>
                <a:gd name="T0" fmla="*/ 9 w 9"/>
                <a:gd name="T1" fmla="*/ 21 h 21"/>
                <a:gd name="T2" fmla="*/ 0 w 9"/>
                <a:gd name="T3" fmla="*/ 15 h 21"/>
                <a:gd name="T4" fmla="*/ 0 w 9"/>
                <a:gd name="T5" fmla="*/ 0 h 21"/>
                <a:gd name="T6" fmla="*/ 9 w 9"/>
                <a:gd name="T7" fmla="*/ 6 h 21"/>
                <a:gd name="T8" fmla="*/ 9 w 9"/>
                <a:gd name="T9" fmla="*/ 21 h 21"/>
              </a:gdLst>
              <a:ahLst/>
              <a:cxnLst>
                <a:cxn ang="0">
                  <a:pos x="T0" y="T1"/>
                </a:cxn>
                <a:cxn ang="0">
                  <a:pos x="T2" y="T3"/>
                </a:cxn>
                <a:cxn ang="0">
                  <a:pos x="T4" y="T5"/>
                </a:cxn>
                <a:cxn ang="0">
                  <a:pos x="T6" y="T7"/>
                </a:cxn>
                <a:cxn ang="0">
                  <a:pos x="T8" y="T9"/>
                </a:cxn>
              </a:cxnLst>
              <a:rect l="0" t="0" r="r" b="b"/>
              <a:pathLst>
                <a:path w="9" h="21">
                  <a:moveTo>
                    <a:pt x="9" y="21"/>
                  </a:moveTo>
                  <a:lnTo>
                    <a:pt x="0" y="15"/>
                  </a:lnTo>
                  <a:lnTo>
                    <a:pt x="0" y="0"/>
                  </a:lnTo>
                  <a:lnTo>
                    <a:pt x="9" y="6"/>
                  </a:lnTo>
                  <a:lnTo>
                    <a:pt x="9" y="2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şļïḓè">
              <a:extLst>
                <a:ext uri="{FF2B5EF4-FFF2-40B4-BE49-F238E27FC236}">
                  <a16:creationId xmlns:a16="http://schemas.microsoft.com/office/drawing/2014/main" id="{92C6158D-3DD8-48E2-B65F-22F4811D5C20}"/>
                </a:ext>
              </a:extLst>
            </p:cNvPr>
            <p:cNvSpPr/>
            <p:nvPr/>
          </p:nvSpPr>
          <p:spPr bwMode="auto">
            <a:xfrm>
              <a:off x="6635750" y="3192463"/>
              <a:ext cx="12700" cy="31750"/>
            </a:xfrm>
            <a:custGeom>
              <a:avLst/>
              <a:gdLst>
                <a:gd name="T0" fmla="*/ 8 w 8"/>
                <a:gd name="T1" fmla="*/ 20 h 20"/>
                <a:gd name="T2" fmla="*/ 0 w 8"/>
                <a:gd name="T3" fmla="*/ 14 h 20"/>
                <a:gd name="T4" fmla="*/ 0 w 8"/>
                <a:gd name="T5" fmla="*/ 0 h 20"/>
                <a:gd name="T6" fmla="*/ 8 w 8"/>
                <a:gd name="T7" fmla="*/ 6 h 20"/>
                <a:gd name="T8" fmla="*/ 8 w 8"/>
                <a:gd name="T9" fmla="*/ 20 h 20"/>
              </a:gdLst>
              <a:ahLst/>
              <a:cxnLst>
                <a:cxn ang="0">
                  <a:pos x="T0" y="T1"/>
                </a:cxn>
                <a:cxn ang="0">
                  <a:pos x="T2" y="T3"/>
                </a:cxn>
                <a:cxn ang="0">
                  <a:pos x="T4" y="T5"/>
                </a:cxn>
                <a:cxn ang="0">
                  <a:pos x="T6" y="T7"/>
                </a:cxn>
                <a:cxn ang="0">
                  <a:pos x="T8" y="T9"/>
                </a:cxn>
              </a:cxnLst>
              <a:rect l="0" t="0" r="r" b="b"/>
              <a:pathLst>
                <a:path w="8" h="20">
                  <a:moveTo>
                    <a:pt x="8" y="20"/>
                  </a:moveTo>
                  <a:lnTo>
                    <a:pt x="0" y="14"/>
                  </a:lnTo>
                  <a:lnTo>
                    <a:pt x="0" y="0"/>
                  </a:lnTo>
                  <a:lnTo>
                    <a:pt x="8" y="6"/>
                  </a:lnTo>
                  <a:lnTo>
                    <a:pt x="8" y="20"/>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ïṣḻïḍê">
              <a:extLst>
                <a:ext uri="{FF2B5EF4-FFF2-40B4-BE49-F238E27FC236}">
                  <a16:creationId xmlns:a16="http://schemas.microsoft.com/office/drawing/2014/main" id="{471035DD-0FD3-41FB-9119-04845FF044EE}"/>
                </a:ext>
              </a:extLst>
            </p:cNvPr>
            <p:cNvSpPr/>
            <p:nvPr/>
          </p:nvSpPr>
          <p:spPr bwMode="auto">
            <a:xfrm>
              <a:off x="6657975" y="3205163"/>
              <a:ext cx="14288" cy="33338"/>
            </a:xfrm>
            <a:custGeom>
              <a:avLst/>
              <a:gdLst>
                <a:gd name="T0" fmla="*/ 9 w 9"/>
                <a:gd name="T1" fmla="*/ 21 h 21"/>
                <a:gd name="T2" fmla="*/ 0 w 9"/>
                <a:gd name="T3" fmla="*/ 14 h 21"/>
                <a:gd name="T4" fmla="*/ 0 w 9"/>
                <a:gd name="T5" fmla="*/ 0 h 21"/>
                <a:gd name="T6" fmla="*/ 9 w 9"/>
                <a:gd name="T7" fmla="*/ 6 h 21"/>
                <a:gd name="T8" fmla="*/ 9 w 9"/>
                <a:gd name="T9" fmla="*/ 21 h 21"/>
              </a:gdLst>
              <a:ahLst/>
              <a:cxnLst>
                <a:cxn ang="0">
                  <a:pos x="T0" y="T1"/>
                </a:cxn>
                <a:cxn ang="0">
                  <a:pos x="T2" y="T3"/>
                </a:cxn>
                <a:cxn ang="0">
                  <a:pos x="T4" y="T5"/>
                </a:cxn>
                <a:cxn ang="0">
                  <a:pos x="T6" y="T7"/>
                </a:cxn>
                <a:cxn ang="0">
                  <a:pos x="T8" y="T9"/>
                </a:cxn>
              </a:cxnLst>
              <a:rect l="0" t="0" r="r" b="b"/>
              <a:pathLst>
                <a:path w="9" h="21">
                  <a:moveTo>
                    <a:pt x="9" y="21"/>
                  </a:moveTo>
                  <a:lnTo>
                    <a:pt x="0" y="14"/>
                  </a:lnTo>
                  <a:lnTo>
                    <a:pt x="0" y="0"/>
                  </a:lnTo>
                  <a:lnTo>
                    <a:pt x="9" y="6"/>
                  </a:lnTo>
                  <a:lnTo>
                    <a:pt x="9" y="2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Sḻiḓè">
              <a:extLst>
                <a:ext uri="{FF2B5EF4-FFF2-40B4-BE49-F238E27FC236}">
                  <a16:creationId xmlns:a16="http://schemas.microsoft.com/office/drawing/2014/main" id="{FD882E74-D5B9-44C4-818A-BD32C30BB0A3}"/>
                </a:ext>
              </a:extLst>
            </p:cNvPr>
            <p:cNvSpPr/>
            <p:nvPr/>
          </p:nvSpPr>
          <p:spPr bwMode="auto">
            <a:xfrm>
              <a:off x="6681788" y="3217863"/>
              <a:ext cx="12700" cy="33338"/>
            </a:xfrm>
            <a:custGeom>
              <a:avLst/>
              <a:gdLst>
                <a:gd name="T0" fmla="*/ 8 w 8"/>
                <a:gd name="T1" fmla="*/ 21 h 21"/>
                <a:gd name="T2" fmla="*/ 0 w 8"/>
                <a:gd name="T3" fmla="*/ 15 h 21"/>
                <a:gd name="T4" fmla="*/ 0 w 8"/>
                <a:gd name="T5" fmla="*/ 0 h 21"/>
                <a:gd name="T6" fmla="*/ 8 w 8"/>
                <a:gd name="T7" fmla="*/ 6 h 21"/>
                <a:gd name="T8" fmla="*/ 8 w 8"/>
                <a:gd name="T9" fmla="*/ 21 h 21"/>
              </a:gdLst>
              <a:ahLst/>
              <a:cxnLst>
                <a:cxn ang="0">
                  <a:pos x="T0" y="T1"/>
                </a:cxn>
                <a:cxn ang="0">
                  <a:pos x="T2" y="T3"/>
                </a:cxn>
                <a:cxn ang="0">
                  <a:pos x="T4" y="T5"/>
                </a:cxn>
                <a:cxn ang="0">
                  <a:pos x="T6" y="T7"/>
                </a:cxn>
                <a:cxn ang="0">
                  <a:pos x="T8" y="T9"/>
                </a:cxn>
              </a:cxnLst>
              <a:rect l="0" t="0" r="r" b="b"/>
              <a:pathLst>
                <a:path w="8" h="21">
                  <a:moveTo>
                    <a:pt x="8" y="21"/>
                  </a:moveTo>
                  <a:lnTo>
                    <a:pt x="0" y="15"/>
                  </a:lnTo>
                  <a:lnTo>
                    <a:pt x="0" y="0"/>
                  </a:lnTo>
                  <a:lnTo>
                    <a:pt x="8" y="6"/>
                  </a:lnTo>
                  <a:lnTo>
                    <a:pt x="8" y="2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şľïḑê">
              <a:extLst>
                <a:ext uri="{FF2B5EF4-FFF2-40B4-BE49-F238E27FC236}">
                  <a16:creationId xmlns:a16="http://schemas.microsoft.com/office/drawing/2014/main" id="{18BCD96B-AC32-4262-850C-FCECEEDB5224}"/>
                </a:ext>
              </a:extLst>
            </p:cNvPr>
            <p:cNvSpPr/>
            <p:nvPr/>
          </p:nvSpPr>
          <p:spPr bwMode="auto">
            <a:xfrm>
              <a:off x="6700838" y="3230563"/>
              <a:ext cx="17463" cy="33338"/>
            </a:xfrm>
            <a:custGeom>
              <a:avLst/>
              <a:gdLst>
                <a:gd name="T0" fmla="*/ 11 w 11"/>
                <a:gd name="T1" fmla="*/ 21 h 21"/>
                <a:gd name="T2" fmla="*/ 0 w 11"/>
                <a:gd name="T3" fmla="*/ 15 h 21"/>
                <a:gd name="T4" fmla="*/ 0 w 11"/>
                <a:gd name="T5" fmla="*/ 0 h 21"/>
                <a:gd name="T6" fmla="*/ 11 w 11"/>
                <a:gd name="T7" fmla="*/ 7 h 21"/>
                <a:gd name="T8" fmla="*/ 11 w 11"/>
                <a:gd name="T9" fmla="*/ 21 h 21"/>
              </a:gdLst>
              <a:ahLst/>
              <a:cxnLst>
                <a:cxn ang="0">
                  <a:pos x="T0" y="T1"/>
                </a:cxn>
                <a:cxn ang="0">
                  <a:pos x="T2" y="T3"/>
                </a:cxn>
                <a:cxn ang="0">
                  <a:pos x="T4" y="T5"/>
                </a:cxn>
                <a:cxn ang="0">
                  <a:pos x="T6" y="T7"/>
                </a:cxn>
                <a:cxn ang="0">
                  <a:pos x="T8" y="T9"/>
                </a:cxn>
              </a:cxnLst>
              <a:rect l="0" t="0" r="r" b="b"/>
              <a:pathLst>
                <a:path w="11" h="21">
                  <a:moveTo>
                    <a:pt x="11" y="21"/>
                  </a:moveTo>
                  <a:lnTo>
                    <a:pt x="0" y="15"/>
                  </a:lnTo>
                  <a:lnTo>
                    <a:pt x="0" y="0"/>
                  </a:lnTo>
                  <a:lnTo>
                    <a:pt x="11" y="7"/>
                  </a:lnTo>
                  <a:lnTo>
                    <a:pt x="11" y="2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ïṣ1íḋé">
              <a:extLst>
                <a:ext uri="{FF2B5EF4-FFF2-40B4-BE49-F238E27FC236}">
                  <a16:creationId xmlns:a16="http://schemas.microsoft.com/office/drawing/2014/main" id="{25AA6340-3A18-4EBD-9563-DE36784EFAF4}"/>
                </a:ext>
              </a:extLst>
            </p:cNvPr>
            <p:cNvSpPr/>
            <p:nvPr/>
          </p:nvSpPr>
          <p:spPr bwMode="auto">
            <a:xfrm>
              <a:off x="6724650" y="3244851"/>
              <a:ext cx="15875" cy="33338"/>
            </a:xfrm>
            <a:custGeom>
              <a:avLst/>
              <a:gdLst>
                <a:gd name="T0" fmla="*/ 10 w 10"/>
                <a:gd name="T1" fmla="*/ 21 h 21"/>
                <a:gd name="T2" fmla="*/ 0 w 10"/>
                <a:gd name="T3" fmla="*/ 16 h 21"/>
                <a:gd name="T4" fmla="*/ 0 w 10"/>
                <a:gd name="T5" fmla="*/ 0 h 21"/>
                <a:gd name="T6" fmla="*/ 10 w 10"/>
                <a:gd name="T7" fmla="*/ 6 h 21"/>
                <a:gd name="T8" fmla="*/ 10 w 10"/>
                <a:gd name="T9" fmla="*/ 21 h 21"/>
              </a:gdLst>
              <a:ahLst/>
              <a:cxnLst>
                <a:cxn ang="0">
                  <a:pos x="T0" y="T1"/>
                </a:cxn>
                <a:cxn ang="0">
                  <a:pos x="T2" y="T3"/>
                </a:cxn>
                <a:cxn ang="0">
                  <a:pos x="T4" y="T5"/>
                </a:cxn>
                <a:cxn ang="0">
                  <a:pos x="T6" y="T7"/>
                </a:cxn>
                <a:cxn ang="0">
                  <a:pos x="T8" y="T9"/>
                </a:cxn>
              </a:cxnLst>
              <a:rect l="0" t="0" r="r" b="b"/>
              <a:pathLst>
                <a:path w="10" h="21">
                  <a:moveTo>
                    <a:pt x="10" y="21"/>
                  </a:moveTo>
                  <a:lnTo>
                    <a:pt x="0" y="16"/>
                  </a:lnTo>
                  <a:lnTo>
                    <a:pt x="0" y="0"/>
                  </a:lnTo>
                  <a:lnTo>
                    <a:pt x="10" y="6"/>
                  </a:lnTo>
                  <a:lnTo>
                    <a:pt x="10" y="2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iSlîdê">
              <a:extLst>
                <a:ext uri="{FF2B5EF4-FFF2-40B4-BE49-F238E27FC236}">
                  <a16:creationId xmlns:a16="http://schemas.microsoft.com/office/drawing/2014/main" id="{07486BBB-5112-4D5F-94D6-1C8F122DBC70}"/>
                </a:ext>
              </a:extLst>
            </p:cNvPr>
            <p:cNvSpPr/>
            <p:nvPr/>
          </p:nvSpPr>
          <p:spPr bwMode="auto">
            <a:xfrm>
              <a:off x="6746875" y="3260726"/>
              <a:ext cx="17463" cy="30163"/>
            </a:xfrm>
            <a:custGeom>
              <a:avLst/>
              <a:gdLst>
                <a:gd name="T0" fmla="*/ 11 w 11"/>
                <a:gd name="T1" fmla="*/ 19 h 19"/>
                <a:gd name="T2" fmla="*/ 0 w 11"/>
                <a:gd name="T3" fmla="*/ 15 h 19"/>
                <a:gd name="T4" fmla="*/ 0 w 11"/>
                <a:gd name="T5" fmla="*/ 0 h 19"/>
                <a:gd name="T6" fmla="*/ 11 w 11"/>
                <a:gd name="T7" fmla="*/ 4 h 19"/>
                <a:gd name="T8" fmla="*/ 11 w 11"/>
                <a:gd name="T9" fmla="*/ 19 h 19"/>
              </a:gdLst>
              <a:ahLst/>
              <a:cxnLst>
                <a:cxn ang="0">
                  <a:pos x="T0" y="T1"/>
                </a:cxn>
                <a:cxn ang="0">
                  <a:pos x="T2" y="T3"/>
                </a:cxn>
                <a:cxn ang="0">
                  <a:pos x="T4" y="T5"/>
                </a:cxn>
                <a:cxn ang="0">
                  <a:pos x="T6" y="T7"/>
                </a:cxn>
                <a:cxn ang="0">
                  <a:pos x="T8" y="T9"/>
                </a:cxn>
              </a:cxnLst>
              <a:rect l="0" t="0" r="r" b="b"/>
              <a:pathLst>
                <a:path w="11" h="19">
                  <a:moveTo>
                    <a:pt x="11" y="19"/>
                  </a:moveTo>
                  <a:lnTo>
                    <a:pt x="0" y="15"/>
                  </a:lnTo>
                  <a:lnTo>
                    <a:pt x="0" y="0"/>
                  </a:lnTo>
                  <a:lnTo>
                    <a:pt x="11" y="4"/>
                  </a:lnTo>
                  <a:lnTo>
                    <a:pt x="11" y="19"/>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Sḷïḓê">
              <a:extLst>
                <a:ext uri="{FF2B5EF4-FFF2-40B4-BE49-F238E27FC236}">
                  <a16:creationId xmlns:a16="http://schemas.microsoft.com/office/drawing/2014/main" id="{9C81A392-8C61-430A-B94C-71FA3EFB2818}"/>
                </a:ext>
              </a:extLst>
            </p:cNvPr>
            <p:cNvSpPr/>
            <p:nvPr/>
          </p:nvSpPr>
          <p:spPr bwMode="auto">
            <a:xfrm>
              <a:off x="6770688" y="3273426"/>
              <a:ext cx="15875" cy="30163"/>
            </a:xfrm>
            <a:custGeom>
              <a:avLst/>
              <a:gdLst>
                <a:gd name="T0" fmla="*/ 10 w 10"/>
                <a:gd name="T1" fmla="*/ 19 h 19"/>
                <a:gd name="T2" fmla="*/ 0 w 10"/>
                <a:gd name="T3" fmla="*/ 15 h 19"/>
                <a:gd name="T4" fmla="*/ 0 w 10"/>
                <a:gd name="T5" fmla="*/ 0 h 19"/>
                <a:gd name="T6" fmla="*/ 10 w 10"/>
                <a:gd name="T7" fmla="*/ 5 h 19"/>
                <a:gd name="T8" fmla="*/ 10 w 10"/>
                <a:gd name="T9" fmla="*/ 19 h 19"/>
              </a:gdLst>
              <a:ahLst/>
              <a:cxnLst>
                <a:cxn ang="0">
                  <a:pos x="T0" y="T1"/>
                </a:cxn>
                <a:cxn ang="0">
                  <a:pos x="T2" y="T3"/>
                </a:cxn>
                <a:cxn ang="0">
                  <a:pos x="T4" y="T5"/>
                </a:cxn>
                <a:cxn ang="0">
                  <a:pos x="T6" y="T7"/>
                </a:cxn>
                <a:cxn ang="0">
                  <a:pos x="T8" y="T9"/>
                </a:cxn>
              </a:cxnLst>
              <a:rect l="0" t="0" r="r" b="b"/>
              <a:pathLst>
                <a:path w="10" h="19">
                  <a:moveTo>
                    <a:pt x="10" y="19"/>
                  </a:moveTo>
                  <a:lnTo>
                    <a:pt x="0" y="15"/>
                  </a:lnTo>
                  <a:lnTo>
                    <a:pt x="0" y="0"/>
                  </a:lnTo>
                  <a:lnTo>
                    <a:pt x="10" y="5"/>
                  </a:lnTo>
                  <a:lnTo>
                    <a:pt x="10" y="19"/>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sľíďè">
              <a:extLst>
                <a:ext uri="{FF2B5EF4-FFF2-40B4-BE49-F238E27FC236}">
                  <a16:creationId xmlns:a16="http://schemas.microsoft.com/office/drawing/2014/main" id="{83165390-6BC8-465F-90E1-9983EAF3445B}"/>
                </a:ext>
              </a:extLst>
            </p:cNvPr>
            <p:cNvSpPr/>
            <p:nvPr/>
          </p:nvSpPr>
          <p:spPr bwMode="auto">
            <a:xfrm>
              <a:off x="6792913" y="3287713"/>
              <a:ext cx="26988" cy="36513"/>
            </a:xfrm>
            <a:custGeom>
              <a:avLst/>
              <a:gdLst>
                <a:gd name="T0" fmla="*/ 17 w 17"/>
                <a:gd name="T1" fmla="*/ 23 h 23"/>
                <a:gd name="T2" fmla="*/ 0 w 17"/>
                <a:gd name="T3" fmla="*/ 14 h 23"/>
                <a:gd name="T4" fmla="*/ 0 w 17"/>
                <a:gd name="T5" fmla="*/ 0 h 23"/>
                <a:gd name="T6" fmla="*/ 17 w 17"/>
                <a:gd name="T7" fmla="*/ 8 h 23"/>
                <a:gd name="T8" fmla="*/ 17 w 17"/>
                <a:gd name="T9" fmla="*/ 23 h 23"/>
              </a:gdLst>
              <a:ahLst/>
              <a:cxnLst>
                <a:cxn ang="0">
                  <a:pos x="T0" y="T1"/>
                </a:cxn>
                <a:cxn ang="0">
                  <a:pos x="T2" y="T3"/>
                </a:cxn>
                <a:cxn ang="0">
                  <a:pos x="T4" y="T5"/>
                </a:cxn>
                <a:cxn ang="0">
                  <a:pos x="T6" y="T7"/>
                </a:cxn>
                <a:cxn ang="0">
                  <a:pos x="T8" y="T9"/>
                </a:cxn>
              </a:cxnLst>
              <a:rect l="0" t="0" r="r" b="b"/>
              <a:pathLst>
                <a:path w="17" h="23">
                  <a:moveTo>
                    <a:pt x="17" y="23"/>
                  </a:moveTo>
                  <a:lnTo>
                    <a:pt x="0" y="14"/>
                  </a:lnTo>
                  <a:lnTo>
                    <a:pt x="0" y="0"/>
                  </a:lnTo>
                  <a:lnTo>
                    <a:pt x="17" y="8"/>
                  </a:lnTo>
                  <a:lnTo>
                    <a:pt x="17" y="2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îṧlíḋè">
              <a:extLst>
                <a:ext uri="{FF2B5EF4-FFF2-40B4-BE49-F238E27FC236}">
                  <a16:creationId xmlns:a16="http://schemas.microsoft.com/office/drawing/2014/main" id="{8DBE8C25-ED6D-4A5F-8699-BD6A4D9C47C7}"/>
                </a:ext>
              </a:extLst>
            </p:cNvPr>
            <p:cNvSpPr/>
            <p:nvPr/>
          </p:nvSpPr>
          <p:spPr bwMode="auto">
            <a:xfrm>
              <a:off x="6611938" y="3175001"/>
              <a:ext cx="23813" cy="12700"/>
            </a:xfrm>
            <a:custGeom>
              <a:avLst/>
              <a:gdLst>
                <a:gd name="T0" fmla="*/ 15 w 15"/>
                <a:gd name="T1" fmla="*/ 4 h 8"/>
                <a:gd name="T2" fmla="*/ 9 w 15"/>
                <a:gd name="T3" fmla="*/ 8 h 8"/>
                <a:gd name="T4" fmla="*/ 0 w 15"/>
                <a:gd name="T5" fmla="*/ 2 h 8"/>
                <a:gd name="T6" fmla="*/ 4 w 15"/>
                <a:gd name="T7" fmla="*/ 0 h 8"/>
                <a:gd name="T8" fmla="*/ 15 w 15"/>
                <a:gd name="T9" fmla="*/ 4 h 8"/>
              </a:gdLst>
              <a:ahLst/>
              <a:cxnLst>
                <a:cxn ang="0">
                  <a:pos x="T0" y="T1"/>
                </a:cxn>
                <a:cxn ang="0">
                  <a:pos x="T2" y="T3"/>
                </a:cxn>
                <a:cxn ang="0">
                  <a:pos x="T4" y="T5"/>
                </a:cxn>
                <a:cxn ang="0">
                  <a:pos x="T6" y="T7"/>
                </a:cxn>
                <a:cxn ang="0">
                  <a:pos x="T8" y="T9"/>
                </a:cxn>
              </a:cxnLst>
              <a:rect l="0" t="0" r="r" b="b"/>
              <a:pathLst>
                <a:path w="15" h="8">
                  <a:moveTo>
                    <a:pt x="15" y="4"/>
                  </a:moveTo>
                  <a:lnTo>
                    <a:pt x="9" y="8"/>
                  </a:lnTo>
                  <a:lnTo>
                    <a:pt x="0" y="2"/>
                  </a:lnTo>
                  <a:lnTo>
                    <a:pt x="4" y="0"/>
                  </a:lnTo>
                  <a:lnTo>
                    <a:pt x="15" y="4"/>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ṧľïďe">
              <a:extLst>
                <a:ext uri="{FF2B5EF4-FFF2-40B4-BE49-F238E27FC236}">
                  <a16:creationId xmlns:a16="http://schemas.microsoft.com/office/drawing/2014/main" id="{1EEF0DB8-288D-42EA-942B-D5922E74B737}"/>
                </a:ext>
              </a:extLst>
            </p:cNvPr>
            <p:cNvSpPr/>
            <p:nvPr/>
          </p:nvSpPr>
          <p:spPr bwMode="auto">
            <a:xfrm>
              <a:off x="6635750" y="3187701"/>
              <a:ext cx="19050" cy="14288"/>
            </a:xfrm>
            <a:custGeom>
              <a:avLst/>
              <a:gdLst>
                <a:gd name="T0" fmla="*/ 12 w 12"/>
                <a:gd name="T1" fmla="*/ 5 h 9"/>
                <a:gd name="T2" fmla="*/ 8 w 12"/>
                <a:gd name="T3" fmla="*/ 9 h 9"/>
                <a:gd name="T4" fmla="*/ 0 w 12"/>
                <a:gd name="T5" fmla="*/ 3 h 9"/>
                <a:gd name="T6" fmla="*/ 4 w 12"/>
                <a:gd name="T7" fmla="*/ 0 h 9"/>
                <a:gd name="T8" fmla="*/ 12 w 12"/>
                <a:gd name="T9" fmla="*/ 5 h 9"/>
              </a:gdLst>
              <a:ahLst/>
              <a:cxnLst>
                <a:cxn ang="0">
                  <a:pos x="T0" y="T1"/>
                </a:cxn>
                <a:cxn ang="0">
                  <a:pos x="T2" y="T3"/>
                </a:cxn>
                <a:cxn ang="0">
                  <a:pos x="T4" y="T5"/>
                </a:cxn>
                <a:cxn ang="0">
                  <a:pos x="T6" y="T7"/>
                </a:cxn>
                <a:cxn ang="0">
                  <a:pos x="T8" y="T9"/>
                </a:cxn>
              </a:cxnLst>
              <a:rect l="0" t="0" r="r" b="b"/>
              <a:pathLst>
                <a:path w="12" h="9">
                  <a:moveTo>
                    <a:pt x="12" y="5"/>
                  </a:moveTo>
                  <a:lnTo>
                    <a:pt x="8" y="9"/>
                  </a:lnTo>
                  <a:lnTo>
                    <a:pt x="0" y="3"/>
                  </a:lnTo>
                  <a:lnTo>
                    <a:pt x="4" y="0"/>
                  </a:lnTo>
                  <a:lnTo>
                    <a:pt x="12" y="5"/>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ṩľíḓè">
              <a:extLst>
                <a:ext uri="{FF2B5EF4-FFF2-40B4-BE49-F238E27FC236}">
                  <a16:creationId xmlns:a16="http://schemas.microsoft.com/office/drawing/2014/main" id="{E8B59A31-BEF4-4E1D-BAA9-006A16290B0D}"/>
                </a:ext>
              </a:extLst>
            </p:cNvPr>
            <p:cNvSpPr/>
            <p:nvPr/>
          </p:nvSpPr>
          <p:spPr bwMode="auto">
            <a:xfrm>
              <a:off x="6657975" y="3201988"/>
              <a:ext cx="20638" cy="12700"/>
            </a:xfrm>
            <a:custGeom>
              <a:avLst/>
              <a:gdLst>
                <a:gd name="T0" fmla="*/ 13 w 13"/>
                <a:gd name="T1" fmla="*/ 6 h 8"/>
                <a:gd name="T2" fmla="*/ 9 w 13"/>
                <a:gd name="T3" fmla="*/ 8 h 8"/>
                <a:gd name="T4" fmla="*/ 0 w 13"/>
                <a:gd name="T5" fmla="*/ 2 h 8"/>
                <a:gd name="T6" fmla="*/ 4 w 13"/>
                <a:gd name="T7" fmla="*/ 0 h 8"/>
                <a:gd name="T8" fmla="*/ 13 w 13"/>
                <a:gd name="T9" fmla="*/ 6 h 8"/>
              </a:gdLst>
              <a:ahLst/>
              <a:cxnLst>
                <a:cxn ang="0">
                  <a:pos x="T0" y="T1"/>
                </a:cxn>
                <a:cxn ang="0">
                  <a:pos x="T2" y="T3"/>
                </a:cxn>
                <a:cxn ang="0">
                  <a:pos x="T4" y="T5"/>
                </a:cxn>
                <a:cxn ang="0">
                  <a:pos x="T6" y="T7"/>
                </a:cxn>
                <a:cxn ang="0">
                  <a:pos x="T8" y="T9"/>
                </a:cxn>
              </a:cxnLst>
              <a:rect l="0" t="0" r="r" b="b"/>
              <a:pathLst>
                <a:path w="13" h="8">
                  <a:moveTo>
                    <a:pt x="13" y="6"/>
                  </a:moveTo>
                  <a:lnTo>
                    <a:pt x="9" y="8"/>
                  </a:lnTo>
                  <a:lnTo>
                    <a:pt x="0" y="2"/>
                  </a:lnTo>
                  <a:lnTo>
                    <a:pt x="4" y="0"/>
                  </a:lnTo>
                  <a:lnTo>
                    <a:pt x="13" y="6"/>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sḻiḓé">
              <a:extLst>
                <a:ext uri="{FF2B5EF4-FFF2-40B4-BE49-F238E27FC236}">
                  <a16:creationId xmlns:a16="http://schemas.microsoft.com/office/drawing/2014/main" id="{7999ECBC-9990-41A9-879C-3983E5FBFADB}"/>
                </a:ext>
              </a:extLst>
            </p:cNvPr>
            <p:cNvSpPr/>
            <p:nvPr/>
          </p:nvSpPr>
          <p:spPr bwMode="auto">
            <a:xfrm>
              <a:off x="6681788" y="3214688"/>
              <a:ext cx="19050" cy="12700"/>
            </a:xfrm>
            <a:custGeom>
              <a:avLst/>
              <a:gdLst>
                <a:gd name="T0" fmla="*/ 12 w 12"/>
                <a:gd name="T1" fmla="*/ 6 h 8"/>
                <a:gd name="T2" fmla="*/ 8 w 12"/>
                <a:gd name="T3" fmla="*/ 8 h 8"/>
                <a:gd name="T4" fmla="*/ 0 w 12"/>
                <a:gd name="T5" fmla="*/ 2 h 8"/>
                <a:gd name="T6" fmla="*/ 4 w 12"/>
                <a:gd name="T7" fmla="*/ 0 h 8"/>
                <a:gd name="T8" fmla="*/ 12 w 12"/>
                <a:gd name="T9" fmla="*/ 6 h 8"/>
              </a:gdLst>
              <a:ahLst/>
              <a:cxnLst>
                <a:cxn ang="0">
                  <a:pos x="T0" y="T1"/>
                </a:cxn>
                <a:cxn ang="0">
                  <a:pos x="T2" y="T3"/>
                </a:cxn>
                <a:cxn ang="0">
                  <a:pos x="T4" y="T5"/>
                </a:cxn>
                <a:cxn ang="0">
                  <a:pos x="T6" y="T7"/>
                </a:cxn>
                <a:cxn ang="0">
                  <a:pos x="T8" y="T9"/>
                </a:cxn>
              </a:cxnLst>
              <a:rect l="0" t="0" r="r" b="b"/>
              <a:pathLst>
                <a:path w="12" h="8">
                  <a:moveTo>
                    <a:pt x="12" y="6"/>
                  </a:moveTo>
                  <a:lnTo>
                    <a:pt x="8" y="8"/>
                  </a:lnTo>
                  <a:lnTo>
                    <a:pt x="0" y="2"/>
                  </a:lnTo>
                  <a:lnTo>
                    <a:pt x="4" y="0"/>
                  </a:lnTo>
                  <a:lnTo>
                    <a:pt x="12" y="6"/>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îš1íďè">
              <a:extLst>
                <a:ext uri="{FF2B5EF4-FFF2-40B4-BE49-F238E27FC236}">
                  <a16:creationId xmlns:a16="http://schemas.microsoft.com/office/drawing/2014/main" id="{43D741FB-4D3D-4723-915A-7803FCC46B9B}"/>
                </a:ext>
              </a:extLst>
            </p:cNvPr>
            <p:cNvSpPr/>
            <p:nvPr/>
          </p:nvSpPr>
          <p:spPr bwMode="auto">
            <a:xfrm>
              <a:off x="6700838" y="3227388"/>
              <a:ext cx="23813" cy="14288"/>
            </a:xfrm>
            <a:custGeom>
              <a:avLst/>
              <a:gdLst>
                <a:gd name="T0" fmla="*/ 15 w 15"/>
                <a:gd name="T1" fmla="*/ 7 h 9"/>
                <a:gd name="T2" fmla="*/ 11 w 15"/>
                <a:gd name="T3" fmla="*/ 9 h 9"/>
                <a:gd name="T4" fmla="*/ 0 w 15"/>
                <a:gd name="T5" fmla="*/ 2 h 9"/>
                <a:gd name="T6" fmla="*/ 4 w 15"/>
                <a:gd name="T7" fmla="*/ 0 h 9"/>
                <a:gd name="T8" fmla="*/ 15 w 15"/>
                <a:gd name="T9" fmla="*/ 7 h 9"/>
              </a:gdLst>
              <a:ahLst/>
              <a:cxnLst>
                <a:cxn ang="0">
                  <a:pos x="T0" y="T1"/>
                </a:cxn>
                <a:cxn ang="0">
                  <a:pos x="T2" y="T3"/>
                </a:cxn>
                <a:cxn ang="0">
                  <a:pos x="T4" y="T5"/>
                </a:cxn>
                <a:cxn ang="0">
                  <a:pos x="T6" y="T7"/>
                </a:cxn>
                <a:cxn ang="0">
                  <a:pos x="T8" y="T9"/>
                </a:cxn>
              </a:cxnLst>
              <a:rect l="0" t="0" r="r" b="b"/>
              <a:pathLst>
                <a:path w="15" h="9">
                  <a:moveTo>
                    <a:pt x="15" y="7"/>
                  </a:moveTo>
                  <a:lnTo>
                    <a:pt x="11" y="9"/>
                  </a:lnTo>
                  <a:lnTo>
                    <a:pt x="0" y="2"/>
                  </a:lnTo>
                  <a:lnTo>
                    <a:pt x="4" y="0"/>
                  </a:lnTo>
                  <a:lnTo>
                    <a:pt x="15" y="7"/>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íṥḷîďè">
              <a:extLst>
                <a:ext uri="{FF2B5EF4-FFF2-40B4-BE49-F238E27FC236}">
                  <a16:creationId xmlns:a16="http://schemas.microsoft.com/office/drawing/2014/main" id="{AAE443F3-622B-49B4-AF18-35FCFAB02242}"/>
                </a:ext>
              </a:extLst>
            </p:cNvPr>
            <p:cNvSpPr/>
            <p:nvPr/>
          </p:nvSpPr>
          <p:spPr bwMode="auto">
            <a:xfrm>
              <a:off x="6724650" y="3241676"/>
              <a:ext cx="22225" cy="12700"/>
            </a:xfrm>
            <a:custGeom>
              <a:avLst/>
              <a:gdLst>
                <a:gd name="T0" fmla="*/ 14 w 14"/>
                <a:gd name="T1" fmla="*/ 6 h 8"/>
                <a:gd name="T2" fmla="*/ 10 w 14"/>
                <a:gd name="T3" fmla="*/ 8 h 8"/>
                <a:gd name="T4" fmla="*/ 0 w 14"/>
                <a:gd name="T5" fmla="*/ 2 h 8"/>
                <a:gd name="T6" fmla="*/ 4 w 14"/>
                <a:gd name="T7" fmla="*/ 0 h 8"/>
                <a:gd name="T8" fmla="*/ 14 w 14"/>
                <a:gd name="T9" fmla="*/ 6 h 8"/>
              </a:gdLst>
              <a:ahLst/>
              <a:cxnLst>
                <a:cxn ang="0">
                  <a:pos x="T0" y="T1"/>
                </a:cxn>
                <a:cxn ang="0">
                  <a:pos x="T2" y="T3"/>
                </a:cxn>
                <a:cxn ang="0">
                  <a:pos x="T4" y="T5"/>
                </a:cxn>
                <a:cxn ang="0">
                  <a:pos x="T6" y="T7"/>
                </a:cxn>
                <a:cxn ang="0">
                  <a:pos x="T8" y="T9"/>
                </a:cxn>
              </a:cxnLst>
              <a:rect l="0" t="0" r="r" b="b"/>
              <a:pathLst>
                <a:path w="14" h="8">
                  <a:moveTo>
                    <a:pt x="14" y="6"/>
                  </a:moveTo>
                  <a:lnTo>
                    <a:pt x="10" y="8"/>
                  </a:lnTo>
                  <a:lnTo>
                    <a:pt x="0" y="2"/>
                  </a:lnTo>
                  <a:lnTo>
                    <a:pt x="4" y="0"/>
                  </a:lnTo>
                  <a:lnTo>
                    <a:pt x="14" y="6"/>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íṧḷïḓè">
              <a:extLst>
                <a:ext uri="{FF2B5EF4-FFF2-40B4-BE49-F238E27FC236}">
                  <a16:creationId xmlns:a16="http://schemas.microsoft.com/office/drawing/2014/main" id="{72B13739-92E7-43C9-B469-D30A470F6223}"/>
                </a:ext>
              </a:extLst>
            </p:cNvPr>
            <p:cNvSpPr/>
            <p:nvPr/>
          </p:nvSpPr>
          <p:spPr bwMode="auto">
            <a:xfrm>
              <a:off x="6746875" y="3254376"/>
              <a:ext cx="23813" cy="12700"/>
            </a:xfrm>
            <a:custGeom>
              <a:avLst/>
              <a:gdLst>
                <a:gd name="T0" fmla="*/ 15 w 15"/>
                <a:gd name="T1" fmla="*/ 6 h 8"/>
                <a:gd name="T2" fmla="*/ 11 w 15"/>
                <a:gd name="T3" fmla="*/ 8 h 8"/>
                <a:gd name="T4" fmla="*/ 0 w 15"/>
                <a:gd name="T5" fmla="*/ 4 h 8"/>
                <a:gd name="T6" fmla="*/ 5 w 15"/>
                <a:gd name="T7" fmla="*/ 0 h 8"/>
                <a:gd name="T8" fmla="*/ 15 w 15"/>
                <a:gd name="T9" fmla="*/ 6 h 8"/>
              </a:gdLst>
              <a:ahLst/>
              <a:cxnLst>
                <a:cxn ang="0">
                  <a:pos x="T0" y="T1"/>
                </a:cxn>
                <a:cxn ang="0">
                  <a:pos x="T2" y="T3"/>
                </a:cxn>
                <a:cxn ang="0">
                  <a:pos x="T4" y="T5"/>
                </a:cxn>
                <a:cxn ang="0">
                  <a:pos x="T6" y="T7"/>
                </a:cxn>
                <a:cxn ang="0">
                  <a:pos x="T8" y="T9"/>
                </a:cxn>
              </a:cxnLst>
              <a:rect l="0" t="0" r="r" b="b"/>
              <a:pathLst>
                <a:path w="15" h="8">
                  <a:moveTo>
                    <a:pt x="15" y="6"/>
                  </a:moveTo>
                  <a:lnTo>
                    <a:pt x="11" y="8"/>
                  </a:lnTo>
                  <a:lnTo>
                    <a:pt x="0" y="4"/>
                  </a:lnTo>
                  <a:lnTo>
                    <a:pt x="5" y="0"/>
                  </a:lnTo>
                  <a:lnTo>
                    <a:pt x="15" y="6"/>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ṩlîḑè">
              <a:extLst>
                <a:ext uri="{FF2B5EF4-FFF2-40B4-BE49-F238E27FC236}">
                  <a16:creationId xmlns:a16="http://schemas.microsoft.com/office/drawing/2014/main" id="{7FC401D2-03AC-4EF5-B91C-F23F4DE09CD2}"/>
                </a:ext>
              </a:extLst>
            </p:cNvPr>
            <p:cNvSpPr/>
            <p:nvPr/>
          </p:nvSpPr>
          <p:spPr bwMode="auto">
            <a:xfrm>
              <a:off x="6770688" y="3267076"/>
              <a:ext cx="22225" cy="14288"/>
            </a:xfrm>
            <a:custGeom>
              <a:avLst/>
              <a:gdLst>
                <a:gd name="T0" fmla="*/ 14 w 14"/>
                <a:gd name="T1" fmla="*/ 7 h 9"/>
                <a:gd name="T2" fmla="*/ 10 w 14"/>
                <a:gd name="T3" fmla="*/ 9 h 9"/>
                <a:gd name="T4" fmla="*/ 0 w 14"/>
                <a:gd name="T5" fmla="*/ 4 h 9"/>
                <a:gd name="T6" fmla="*/ 4 w 14"/>
                <a:gd name="T7" fmla="*/ 0 h 9"/>
                <a:gd name="T8" fmla="*/ 14 w 14"/>
                <a:gd name="T9" fmla="*/ 7 h 9"/>
              </a:gdLst>
              <a:ahLst/>
              <a:cxnLst>
                <a:cxn ang="0">
                  <a:pos x="T0" y="T1"/>
                </a:cxn>
                <a:cxn ang="0">
                  <a:pos x="T2" y="T3"/>
                </a:cxn>
                <a:cxn ang="0">
                  <a:pos x="T4" y="T5"/>
                </a:cxn>
                <a:cxn ang="0">
                  <a:pos x="T6" y="T7"/>
                </a:cxn>
                <a:cxn ang="0">
                  <a:pos x="T8" y="T9"/>
                </a:cxn>
              </a:cxnLst>
              <a:rect l="0" t="0" r="r" b="b"/>
              <a:pathLst>
                <a:path w="14" h="9">
                  <a:moveTo>
                    <a:pt x="14" y="7"/>
                  </a:moveTo>
                  <a:lnTo>
                    <a:pt x="10" y="9"/>
                  </a:lnTo>
                  <a:lnTo>
                    <a:pt x="0" y="4"/>
                  </a:lnTo>
                  <a:lnTo>
                    <a:pt x="4" y="0"/>
                  </a:lnTo>
                  <a:lnTo>
                    <a:pt x="14" y="7"/>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ṥliďê">
              <a:extLst>
                <a:ext uri="{FF2B5EF4-FFF2-40B4-BE49-F238E27FC236}">
                  <a16:creationId xmlns:a16="http://schemas.microsoft.com/office/drawing/2014/main" id="{315EC249-6883-4625-8520-7E934FBAF999}"/>
                </a:ext>
              </a:extLst>
            </p:cNvPr>
            <p:cNvSpPr/>
            <p:nvPr/>
          </p:nvSpPr>
          <p:spPr bwMode="auto">
            <a:xfrm>
              <a:off x="6578600" y="2974976"/>
              <a:ext cx="550863" cy="325438"/>
            </a:xfrm>
            <a:custGeom>
              <a:avLst/>
              <a:gdLst>
                <a:gd name="T0" fmla="*/ 94 w 167"/>
                <a:gd name="T1" fmla="*/ 0 h 99"/>
                <a:gd name="T2" fmla="*/ 167 w 167"/>
                <a:gd name="T3" fmla="*/ 43 h 99"/>
                <a:gd name="T4" fmla="*/ 73 w 167"/>
                <a:gd name="T5" fmla="*/ 99 h 99"/>
                <a:gd name="T6" fmla="*/ 65 w 167"/>
                <a:gd name="T7" fmla="*/ 95 h 99"/>
                <a:gd name="T8" fmla="*/ 67 w 167"/>
                <a:gd name="T9" fmla="*/ 93 h 99"/>
                <a:gd name="T10" fmla="*/ 68 w 167"/>
                <a:gd name="T11" fmla="*/ 94 h 99"/>
                <a:gd name="T12" fmla="*/ 78 w 167"/>
                <a:gd name="T13" fmla="*/ 94 h 99"/>
                <a:gd name="T14" fmla="*/ 158 w 167"/>
                <a:gd name="T15" fmla="*/ 47 h 99"/>
                <a:gd name="T16" fmla="*/ 158 w 167"/>
                <a:gd name="T17" fmla="*/ 41 h 99"/>
                <a:gd name="T18" fmla="*/ 99 w 167"/>
                <a:gd name="T19" fmla="*/ 5 h 99"/>
                <a:gd name="T20" fmla="*/ 89 w 167"/>
                <a:gd name="T21" fmla="*/ 5 h 99"/>
                <a:gd name="T22" fmla="*/ 8 w 167"/>
                <a:gd name="T23" fmla="*/ 53 h 99"/>
                <a:gd name="T24" fmla="*/ 7 w 167"/>
                <a:gd name="T25" fmla="*/ 55 h 99"/>
                <a:gd name="T26" fmla="*/ 6 w 167"/>
                <a:gd name="T27" fmla="*/ 55 h 99"/>
                <a:gd name="T28" fmla="*/ 6 w 167"/>
                <a:gd name="T29" fmla="*/ 55 h 99"/>
                <a:gd name="T30" fmla="*/ 8 w 167"/>
                <a:gd name="T31" fmla="*/ 59 h 99"/>
                <a:gd name="T32" fmla="*/ 10 w 167"/>
                <a:gd name="T33" fmla="*/ 59 h 99"/>
                <a:gd name="T34" fmla="*/ 8 w 167"/>
                <a:gd name="T35" fmla="*/ 61 h 99"/>
                <a:gd name="T36" fmla="*/ 0 w 167"/>
                <a:gd name="T37" fmla="*/ 56 h 99"/>
                <a:gd name="T38" fmla="*/ 94 w 167"/>
                <a:gd name="T3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7" h="99">
                  <a:moveTo>
                    <a:pt x="94" y="0"/>
                  </a:moveTo>
                  <a:cubicBezTo>
                    <a:pt x="167" y="43"/>
                    <a:pt x="167" y="43"/>
                    <a:pt x="167" y="43"/>
                  </a:cubicBezTo>
                  <a:cubicBezTo>
                    <a:pt x="73" y="99"/>
                    <a:pt x="73" y="99"/>
                    <a:pt x="73" y="99"/>
                  </a:cubicBezTo>
                  <a:cubicBezTo>
                    <a:pt x="65" y="95"/>
                    <a:pt x="65" y="95"/>
                    <a:pt x="65" y="95"/>
                  </a:cubicBezTo>
                  <a:cubicBezTo>
                    <a:pt x="67" y="93"/>
                    <a:pt x="67" y="93"/>
                    <a:pt x="67" y="93"/>
                  </a:cubicBezTo>
                  <a:cubicBezTo>
                    <a:pt x="68" y="94"/>
                    <a:pt x="68" y="94"/>
                    <a:pt x="68" y="94"/>
                  </a:cubicBezTo>
                  <a:cubicBezTo>
                    <a:pt x="71" y="96"/>
                    <a:pt x="75" y="96"/>
                    <a:pt x="78" y="94"/>
                  </a:cubicBezTo>
                  <a:cubicBezTo>
                    <a:pt x="158" y="47"/>
                    <a:pt x="158" y="47"/>
                    <a:pt x="158" y="47"/>
                  </a:cubicBezTo>
                  <a:cubicBezTo>
                    <a:pt x="161" y="45"/>
                    <a:pt x="161" y="42"/>
                    <a:pt x="158" y="41"/>
                  </a:cubicBezTo>
                  <a:cubicBezTo>
                    <a:pt x="99" y="5"/>
                    <a:pt x="99" y="5"/>
                    <a:pt x="99" y="5"/>
                  </a:cubicBezTo>
                  <a:cubicBezTo>
                    <a:pt x="96" y="3"/>
                    <a:pt x="91" y="3"/>
                    <a:pt x="89" y="5"/>
                  </a:cubicBezTo>
                  <a:cubicBezTo>
                    <a:pt x="8" y="53"/>
                    <a:pt x="8" y="53"/>
                    <a:pt x="8" y="53"/>
                  </a:cubicBezTo>
                  <a:cubicBezTo>
                    <a:pt x="8" y="53"/>
                    <a:pt x="7" y="54"/>
                    <a:pt x="7" y="55"/>
                  </a:cubicBezTo>
                  <a:cubicBezTo>
                    <a:pt x="6" y="55"/>
                    <a:pt x="6" y="55"/>
                    <a:pt x="6" y="55"/>
                  </a:cubicBezTo>
                  <a:cubicBezTo>
                    <a:pt x="6" y="55"/>
                    <a:pt x="6" y="55"/>
                    <a:pt x="6" y="55"/>
                  </a:cubicBezTo>
                  <a:cubicBezTo>
                    <a:pt x="6" y="56"/>
                    <a:pt x="7" y="58"/>
                    <a:pt x="8" y="59"/>
                  </a:cubicBezTo>
                  <a:cubicBezTo>
                    <a:pt x="10" y="59"/>
                    <a:pt x="10" y="59"/>
                    <a:pt x="10" y="59"/>
                  </a:cubicBezTo>
                  <a:cubicBezTo>
                    <a:pt x="8" y="61"/>
                    <a:pt x="8" y="61"/>
                    <a:pt x="8" y="61"/>
                  </a:cubicBezTo>
                  <a:cubicBezTo>
                    <a:pt x="0" y="56"/>
                    <a:pt x="0" y="56"/>
                    <a:pt x="0" y="56"/>
                  </a:cubicBezTo>
                  <a:lnTo>
                    <a:pt x="94" y="0"/>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íṥ1îḓè">
              <a:extLst>
                <a:ext uri="{FF2B5EF4-FFF2-40B4-BE49-F238E27FC236}">
                  <a16:creationId xmlns:a16="http://schemas.microsoft.com/office/drawing/2014/main" id="{C4F6EE7D-A723-4975-982E-018BE2A25C05}"/>
                </a:ext>
              </a:extLst>
            </p:cNvPr>
            <p:cNvSpPr/>
            <p:nvPr/>
          </p:nvSpPr>
          <p:spPr bwMode="auto">
            <a:xfrm>
              <a:off x="6819900" y="3116263"/>
              <a:ext cx="309563" cy="207963"/>
            </a:xfrm>
            <a:custGeom>
              <a:avLst/>
              <a:gdLst>
                <a:gd name="T0" fmla="*/ 195 w 195"/>
                <a:gd name="T1" fmla="*/ 0 h 131"/>
                <a:gd name="T2" fmla="*/ 195 w 195"/>
                <a:gd name="T3" fmla="*/ 14 h 131"/>
                <a:gd name="T4" fmla="*/ 0 w 195"/>
                <a:gd name="T5" fmla="*/ 131 h 131"/>
                <a:gd name="T6" fmla="*/ 0 w 195"/>
                <a:gd name="T7" fmla="*/ 116 h 131"/>
                <a:gd name="T8" fmla="*/ 195 w 195"/>
                <a:gd name="T9" fmla="*/ 0 h 131"/>
              </a:gdLst>
              <a:ahLst/>
              <a:cxnLst>
                <a:cxn ang="0">
                  <a:pos x="T0" y="T1"/>
                </a:cxn>
                <a:cxn ang="0">
                  <a:pos x="T2" y="T3"/>
                </a:cxn>
                <a:cxn ang="0">
                  <a:pos x="T4" y="T5"/>
                </a:cxn>
                <a:cxn ang="0">
                  <a:pos x="T6" y="T7"/>
                </a:cxn>
                <a:cxn ang="0">
                  <a:pos x="T8" y="T9"/>
                </a:cxn>
              </a:cxnLst>
              <a:rect l="0" t="0" r="r" b="b"/>
              <a:pathLst>
                <a:path w="195" h="131">
                  <a:moveTo>
                    <a:pt x="195" y="0"/>
                  </a:moveTo>
                  <a:lnTo>
                    <a:pt x="195" y="14"/>
                  </a:lnTo>
                  <a:lnTo>
                    <a:pt x="0" y="131"/>
                  </a:lnTo>
                  <a:lnTo>
                    <a:pt x="0" y="116"/>
                  </a:lnTo>
                  <a:lnTo>
                    <a:pt x="195" y="0"/>
                  </a:ln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iṩḻïḍè">
              <a:extLst>
                <a:ext uri="{FF2B5EF4-FFF2-40B4-BE49-F238E27FC236}">
                  <a16:creationId xmlns:a16="http://schemas.microsoft.com/office/drawing/2014/main" id="{42D63684-B9D4-4000-A44C-0EFAB4EEE87F}"/>
                </a:ext>
              </a:extLst>
            </p:cNvPr>
            <p:cNvSpPr/>
            <p:nvPr/>
          </p:nvSpPr>
          <p:spPr bwMode="auto">
            <a:xfrm>
              <a:off x="6592888" y="3162301"/>
              <a:ext cx="39688" cy="22225"/>
            </a:xfrm>
            <a:custGeom>
              <a:avLst/>
              <a:gdLst>
                <a:gd name="T0" fmla="*/ 0 w 12"/>
                <a:gd name="T1" fmla="*/ 5 h 7"/>
                <a:gd name="T2" fmla="*/ 0 w 12"/>
                <a:gd name="T3" fmla="*/ 7 h 7"/>
                <a:gd name="T4" fmla="*/ 1 w 12"/>
                <a:gd name="T5" fmla="*/ 7 h 7"/>
                <a:gd name="T6" fmla="*/ 3 w 12"/>
                <a:gd name="T7" fmla="*/ 7 h 7"/>
                <a:gd name="T8" fmla="*/ 6 w 12"/>
                <a:gd name="T9" fmla="*/ 5 h 7"/>
                <a:gd name="T10" fmla="*/ 8 w 12"/>
                <a:gd name="T11" fmla="*/ 4 h 7"/>
                <a:gd name="T12" fmla="*/ 12 w 12"/>
                <a:gd name="T13" fmla="*/ 1 h 7"/>
                <a:gd name="T14" fmla="*/ 12 w 12"/>
                <a:gd name="T15" fmla="*/ 0 h 7"/>
                <a:gd name="T16" fmla="*/ 11 w 12"/>
                <a:gd name="T17" fmla="*/ 0 h 7"/>
                <a:gd name="T18" fmla="*/ 10 w 12"/>
                <a:gd name="T19" fmla="*/ 0 h 7"/>
                <a:gd name="T20" fmla="*/ 6 w 12"/>
                <a:gd name="T21" fmla="*/ 2 h 7"/>
                <a:gd name="T22" fmla="*/ 4 w 12"/>
                <a:gd name="T23" fmla="*/ 4 h 7"/>
                <a:gd name="T24" fmla="*/ 0 w 1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5"/>
                  </a:moveTo>
                  <a:cubicBezTo>
                    <a:pt x="0" y="6"/>
                    <a:pt x="0" y="6"/>
                    <a:pt x="0" y="7"/>
                  </a:cubicBezTo>
                  <a:cubicBezTo>
                    <a:pt x="1" y="7"/>
                    <a:pt x="1" y="7"/>
                    <a:pt x="1" y="7"/>
                  </a:cubicBezTo>
                  <a:cubicBezTo>
                    <a:pt x="1" y="7"/>
                    <a:pt x="2" y="7"/>
                    <a:pt x="3" y="7"/>
                  </a:cubicBezTo>
                  <a:cubicBezTo>
                    <a:pt x="6" y="5"/>
                    <a:pt x="6" y="5"/>
                    <a:pt x="6" y="5"/>
                  </a:cubicBezTo>
                  <a:cubicBezTo>
                    <a:pt x="8" y="4"/>
                    <a:pt x="8" y="4"/>
                    <a:pt x="8" y="4"/>
                  </a:cubicBezTo>
                  <a:cubicBezTo>
                    <a:pt x="12" y="1"/>
                    <a:pt x="12" y="1"/>
                    <a:pt x="12" y="1"/>
                  </a:cubicBezTo>
                  <a:cubicBezTo>
                    <a:pt x="12" y="1"/>
                    <a:pt x="12" y="1"/>
                    <a:pt x="12" y="0"/>
                  </a:cubicBezTo>
                  <a:cubicBezTo>
                    <a:pt x="11" y="0"/>
                    <a:pt x="11" y="0"/>
                    <a:pt x="11" y="0"/>
                  </a:cubicBezTo>
                  <a:cubicBezTo>
                    <a:pt x="11" y="0"/>
                    <a:pt x="10" y="0"/>
                    <a:pt x="10" y="0"/>
                  </a:cubicBezTo>
                  <a:cubicBezTo>
                    <a:pt x="6" y="2"/>
                    <a:pt x="6" y="2"/>
                    <a:pt x="6" y="2"/>
                  </a:cubicBezTo>
                  <a:cubicBezTo>
                    <a:pt x="4" y="4"/>
                    <a:pt x="4" y="4"/>
                    <a:pt x="4" y="4"/>
                  </a:cubicBezTo>
                  <a:lnTo>
                    <a:pt x="0" y="5"/>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íṩļïdê">
              <a:extLst>
                <a:ext uri="{FF2B5EF4-FFF2-40B4-BE49-F238E27FC236}">
                  <a16:creationId xmlns:a16="http://schemas.microsoft.com/office/drawing/2014/main" id="{13E940D0-F408-4BCB-B4BD-9E5F950D0538}"/>
                </a:ext>
              </a:extLst>
            </p:cNvPr>
            <p:cNvSpPr/>
            <p:nvPr/>
          </p:nvSpPr>
          <p:spPr bwMode="auto">
            <a:xfrm>
              <a:off x="6592888" y="3178176"/>
              <a:ext cx="19050" cy="30163"/>
            </a:xfrm>
            <a:custGeom>
              <a:avLst/>
              <a:gdLst>
                <a:gd name="T0" fmla="*/ 0 w 6"/>
                <a:gd name="T1" fmla="*/ 1 h 9"/>
                <a:gd name="T2" fmla="*/ 0 w 6"/>
                <a:gd name="T3" fmla="*/ 1 h 9"/>
                <a:gd name="T4" fmla="*/ 0 w 6"/>
                <a:gd name="T5" fmla="*/ 2 h 9"/>
                <a:gd name="T6" fmla="*/ 1 w 6"/>
                <a:gd name="T7" fmla="*/ 2 h 9"/>
                <a:gd name="T8" fmla="*/ 2 w 6"/>
                <a:gd name="T9" fmla="*/ 2 h 9"/>
                <a:gd name="T10" fmla="*/ 2 w 6"/>
                <a:gd name="T11" fmla="*/ 2 h 9"/>
                <a:gd name="T12" fmla="*/ 3 w 6"/>
                <a:gd name="T13" fmla="*/ 2 h 9"/>
                <a:gd name="T14" fmla="*/ 6 w 6"/>
                <a:gd name="T15" fmla="*/ 0 h 9"/>
                <a:gd name="T16" fmla="*/ 6 w 6"/>
                <a:gd name="T17" fmla="*/ 7 h 9"/>
                <a:gd name="T18" fmla="*/ 3 w 6"/>
                <a:gd name="T19" fmla="*/ 9 h 9"/>
                <a:gd name="T20" fmla="*/ 3 w 6"/>
                <a:gd name="T21" fmla="*/ 9 h 9"/>
                <a:gd name="T22" fmla="*/ 2 w 6"/>
                <a:gd name="T23" fmla="*/ 9 h 9"/>
                <a:gd name="T24" fmla="*/ 2 w 6"/>
                <a:gd name="T25" fmla="*/ 9 h 9"/>
                <a:gd name="T26" fmla="*/ 2 w 6"/>
                <a:gd name="T27" fmla="*/ 9 h 9"/>
                <a:gd name="T28" fmla="*/ 2 w 6"/>
                <a:gd name="T29" fmla="*/ 9 h 9"/>
                <a:gd name="T30" fmla="*/ 2 w 6"/>
                <a:gd name="T31" fmla="*/ 9 h 9"/>
                <a:gd name="T32" fmla="*/ 2 w 6"/>
                <a:gd name="T33" fmla="*/ 9 h 9"/>
                <a:gd name="T34" fmla="*/ 2 w 6"/>
                <a:gd name="T35" fmla="*/ 9 h 9"/>
                <a:gd name="T36" fmla="*/ 2 w 6"/>
                <a:gd name="T37" fmla="*/ 9 h 9"/>
                <a:gd name="T38" fmla="*/ 2 w 6"/>
                <a:gd name="T39" fmla="*/ 9 h 9"/>
                <a:gd name="T40" fmla="*/ 1 w 6"/>
                <a:gd name="T41" fmla="*/ 9 h 9"/>
                <a:gd name="T42" fmla="*/ 1 w 6"/>
                <a:gd name="T43" fmla="*/ 9 h 9"/>
                <a:gd name="T44" fmla="*/ 1 w 6"/>
                <a:gd name="T45" fmla="*/ 9 h 9"/>
                <a:gd name="T46" fmla="*/ 0 w 6"/>
                <a:gd name="T47" fmla="*/ 9 h 9"/>
                <a:gd name="T48" fmla="*/ 0 w 6"/>
                <a:gd name="T49" fmla="*/ 9 h 9"/>
                <a:gd name="T50" fmla="*/ 0 w 6"/>
                <a:gd name="T51" fmla="*/ 9 h 9"/>
                <a:gd name="T52" fmla="*/ 0 w 6"/>
                <a:gd name="T53" fmla="*/ 8 h 9"/>
                <a:gd name="T54" fmla="*/ 0 w 6"/>
                <a:gd name="T55" fmla="*/ 8 h 9"/>
                <a:gd name="T56" fmla="*/ 0 w 6"/>
                <a:gd name="T57" fmla="*/ 8 h 9"/>
                <a:gd name="T58" fmla="*/ 0 w 6"/>
                <a:gd name="T59" fmla="*/ 8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1"/>
                    <a:pt x="0" y="1"/>
                    <a:pt x="0" y="2"/>
                  </a:cubicBezTo>
                  <a:cubicBezTo>
                    <a:pt x="1" y="2"/>
                    <a:pt x="1" y="2"/>
                    <a:pt x="1" y="2"/>
                  </a:cubicBezTo>
                  <a:cubicBezTo>
                    <a:pt x="1" y="2"/>
                    <a:pt x="1" y="2"/>
                    <a:pt x="2" y="2"/>
                  </a:cubicBezTo>
                  <a:cubicBezTo>
                    <a:pt x="2" y="2"/>
                    <a:pt x="2" y="2"/>
                    <a:pt x="2" y="2"/>
                  </a:cubicBezTo>
                  <a:cubicBezTo>
                    <a:pt x="2" y="2"/>
                    <a:pt x="2" y="2"/>
                    <a:pt x="3" y="2"/>
                  </a:cubicBezTo>
                  <a:cubicBezTo>
                    <a:pt x="6" y="0"/>
                    <a:pt x="6" y="0"/>
                    <a:pt x="6" y="0"/>
                  </a:cubicBezTo>
                  <a:cubicBezTo>
                    <a:pt x="6" y="7"/>
                    <a:pt x="6" y="7"/>
                    <a:pt x="6" y="7"/>
                  </a:cubicBezTo>
                  <a:cubicBezTo>
                    <a:pt x="3" y="9"/>
                    <a:pt x="3" y="9"/>
                    <a:pt x="3" y="9"/>
                  </a:cubicBezTo>
                  <a:cubicBezTo>
                    <a:pt x="3" y="9"/>
                    <a:pt x="3" y="9"/>
                    <a:pt x="3"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1" y="9"/>
                    <a:pt x="1" y="9"/>
                  </a:cubicBezTo>
                  <a:cubicBezTo>
                    <a:pt x="1" y="9"/>
                    <a:pt x="1" y="9"/>
                    <a:pt x="1" y="9"/>
                  </a:cubicBezTo>
                  <a:cubicBezTo>
                    <a:pt x="1" y="9"/>
                    <a:pt x="1" y="9"/>
                    <a:pt x="1" y="9"/>
                  </a:cubicBezTo>
                  <a:cubicBezTo>
                    <a:pt x="0" y="9"/>
                    <a:pt x="0" y="9"/>
                    <a:pt x="0" y="9"/>
                  </a:cubicBezTo>
                  <a:cubicBezTo>
                    <a:pt x="0" y="9"/>
                    <a:pt x="0" y="9"/>
                    <a:pt x="0" y="9"/>
                  </a:cubicBezTo>
                  <a:cubicBezTo>
                    <a:pt x="0" y="9"/>
                    <a:pt x="0" y="9"/>
                    <a:pt x="0" y="9"/>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ïṣľîḑè">
              <a:extLst>
                <a:ext uri="{FF2B5EF4-FFF2-40B4-BE49-F238E27FC236}">
                  <a16:creationId xmlns:a16="http://schemas.microsoft.com/office/drawing/2014/main" id="{04117BF4-6B1B-497D-B03B-8973FB4DEC1E}"/>
                </a:ext>
              </a:extLst>
            </p:cNvPr>
            <p:cNvSpPr/>
            <p:nvPr/>
          </p:nvSpPr>
          <p:spPr bwMode="auto">
            <a:xfrm>
              <a:off x="6615113" y="3175001"/>
              <a:ext cx="39688" cy="23813"/>
            </a:xfrm>
            <a:custGeom>
              <a:avLst/>
              <a:gdLst>
                <a:gd name="T0" fmla="*/ 0 w 12"/>
                <a:gd name="T1" fmla="*/ 6 h 7"/>
                <a:gd name="T2" fmla="*/ 0 w 12"/>
                <a:gd name="T3" fmla="*/ 7 h 7"/>
                <a:gd name="T4" fmla="*/ 1 w 12"/>
                <a:gd name="T5" fmla="*/ 7 h 7"/>
                <a:gd name="T6" fmla="*/ 3 w 12"/>
                <a:gd name="T7" fmla="*/ 7 h 7"/>
                <a:gd name="T8" fmla="*/ 6 w 12"/>
                <a:gd name="T9" fmla="*/ 5 h 7"/>
                <a:gd name="T10" fmla="*/ 8 w 12"/>
                <a:gd name="T11" fmla="*/ 4 h 7"/>
                <a:gd name="T12" fmla="*/ 12 w 12"/>
                <a:gd name="T13" fmla="*/ 1 h 7"/>
                <a:gd name="T14" fmla="*/ 12 w 12"/>
                <a:gd name="T15" fmla="*/ 0 h 7"/>
                <a:gd name="T16" fmla="*/ 11 w 12"/>
                <a:gd name="T17" fmla="*/ 0 h 7"/>
                <a:gd name="T18" fmla="*/ 9 w 12"/>
                <a:gd name="T19" fmla="*/ 0 h 7"/>
                <a:gd name="T20" fmla="*/ 6 w 12"/>
                <a:gd name="T21" fmla="*/ 2 h 7"/>
                <a:gd name="T22" fmla="*/ 3 w 12"/>
                <a:gd name="T23" fmla="*/ 4 h 7"/>
                <a:gd name="T24" fmla="*/ 0 w 12"/>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6"/>
                  </a:moveTo>
                  <a:cubicBezTo>
                    <a:pt x="0" y="6"/>
                    <a:pt x="0" y="6"/>
                    <a:pt x="0" y="7"/>
                  </a:cubicBezTo>
                  <a:cubicBezTo>
                    <a:pt x="1" y="7"/>
                    <a:pt x="1" y="7"/>
                    <a:pt x="1" y="7"/>
                  </a:cubicBezTo>
                  <a:cubicBezTo>
                    <a:pt x="1" y="7"/>
                    <a:pt x="2" y="7"/>
                    <a:pt x="3" y="7"/>
                  </a:cubicBezTo>
                  <a:cubicBezTo>
                    <a:pt x="6" y="5"/>
                    <a:pt x="6" y="5"/>
                    <a:pt x="6" y="5"/>
                  </a:cubicBezTo>
                  <a:cubicBezTo>
                    <a:pt x="8" y="4"/>
                    <a:pt x="8" y="4"/>
                    <a:pt x="8" y="4"/>
                  </a:cubicBezTo>
                  <a:cubicBezTo>
                    <a:pt x="12" y="1"/>
                    <a:pt x="12" y="1"/>
                    <a:pt x="12" y="1"/>
                  </a:cubicBezTo>
                  <a:cubicBezTo>
                    <a:pt x="12" y="1"/>
                    <a:pt x="12" y="1"/>
                    <a:pt x="12" y="0"/>
                  </a:cubicBezTo>
                  <a:cubicBezTo>
                    <a:pt x="11" y="0"/>
                    <a:pt x="11" y="0"/>
                    <a:pt x="11" y="0"/>
                  </a:cubicBezTo>
                  <a:cubicBezTo>
                    <a:pt x="11" y="0"/>
                    <a:pt x="10" y="0"/>
                    <a:pt x="9" y="0"/>
                  </a:cubicBezTo>
                  <a:cubicBezTo>
                    <a:pt x="6" y="2"/>
                    <a:pt x="6" y="2"/>
                    <a:pt x="6" y="2"/>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íSlîďè">
              <a:extLst>
                <a:ext uri="{FF2B5EF4-FFF2-40B4-BE49-F238E27FC236}">
                  <a16:creationId xmlns:a16="http://schemas.microsoft.com/office/drawing/2014/main" id="{F1BF307A-5BAD-4B26-902E-B8E67F23FACD}"/>
                </a:ext>
              </a:extLst>
            </p:cNvPr>
            <p:cNvSpPr/>
            <p:nvPr/>
          </p:nvSpPr>
          <p:spPr bwMode="auto">
            <a:xfrm>
              <a:off x="6615113" y="3192463"/>
              <a:ext cx="20638" cy="28575"/>
            </a:xfrm>
            <a:custGeom>
              <a:avLst/>
              <a:gdLst>
                <a:gd name="T0" fmla="*/ 0 w 6"/>
                <a:gd name="T1" fmla="*/ 1 h 9"/>
                <a:gd name="T2" fmla="*/ 0 w 6"/>
                <a:gd name="T3" fmla="*/ 1 h 9"/>
                <a:gd name="T4" fmla="*/ 0 w 6"/>
                <a:gd name="T5" fmla="*/ 2 h 9"/>
                <a:gd name="T6" fmla="*/ 1 w 6"/>
                <a:gd name="T7" fmla="*/ 2 h 9"/>
                <a:gd name="T8" fmla="*/ 2 w 6"/>
                <a:gd name="T9" fmla="*/ 2 h 9"/>
                <a:gd name="T10" fmla="*/ 2 w 6"/>
                <a:gd name="T11" fmla="*/ 2 h 9"/>
                <a:gd name="T12" fmla="*/ 3 w 6"/>
                <a:gd name="T13" fmla="*/ 2 h 9"/>
                <a:gd name="T14" fmla="*/ 6 w 6"/>
                <a:gd name="T15" fmla="*/ 0 h 9"/>
                <a:gd name="T16" fmla="*/ 6 w 6"/>
                <a:gd name="T17" fmla="*/ 7 h 9"/>
                <a:gd name="T18" fmla="*/ 3 w 6"/>
                <a:gd name="T19" fmla="*/ 9 h 9"/>
                <a:gd name="T20" fmla="*/ 2 w 6"/>
                <a:gd name="T21" fmla="*/ 9 h 9"/>
                <a:gd name="T22" fmla="*/ 2 w 6"/>
                <a:gd name="T23" fmla="*/ 9 h 9"/>
                <a:gd name="T24" fmla="*/ 2 w 6"/>
                <a:gd name="T25" fmla="*/ 9 h 9"/>
                <a:gd name="T26" fmla="*/ 2 w 6"/>
                <a:gd name="T27" fmla="*/ 9 h 9"/>
                <a:gd name="T28" fmla="*/ 2 w 6"/>
                <a:gd name="T29" fmla="*/ 9 h 9"/>
                <a:gd name="T30" fmla="*/ 2 w 6"/>
                <a:gd name="T31" fmla="*/ 9 h 9"/>
                <a:gd name="T32" fmla="*/ 2 w 6"/>
                <a:gd name="T33" fmla="*/ 9 h 9"/>
                <a:gd name="T34" fmla="*/ 2 w 6"/>
                <a:gd name="T35" fmla="*/ 9 h 9"/>
                <a:gd name="T36" fmla="*/ 2 w 6"/>
                <a:gd name="T37" fmla="*/ 9 h 9"/>
                <a:gd name="T38" fmla="*/ 1 w 6"/>
                <a:gd name="T39" fmla="*/ 9 h 9"/>
                <a:gd name="T40" fmla="*/ 1 w 6"/>
                <a:gd name="T41" fmla="*/ 9 h 9"/>
                <a:gd name="T42" fmla="*/ 1 w 6"/>
                <a:gd name="T43" fmla="*/ 9 h 9"/>
                <a:gd name="T44" fmla="*/ 1 w 6"/>
                <a:gd name="T45" fmla="*/ 9 h 9"/>
                <a:gd name="T46" fmla="*/ 0 w 6"/>
                <a:gd name="T47" fmla="*/ 9 h 9"/>
                <a:gd name="T48" fmla="*/ 0 w 6"/>
                <a:gd name="T49" fmla="*/ 9 h 9"/>
                <a:gd name="T50" fmla="*/ 0 w 6"/>
                <a:gd name="T51" fmla="*/ 9 h 9"/>
                <a:gd name="T52" fmla="*/ 0 w 6"/>
                <a:gd name="T53" fmla="*/ 9 h 9"/>
                <a:gd name="T54" fmla="*/ 0 w 6"/>
                <a:gd name="T55" fmla="*/ 8 h 9"/>
                <a:gd name="T56" fmla="*/ 0 w 6"/>
                <a:gd name="T57" fmla="*/ 8 h 9"/>
                <a:gd name="T58" fmla="*/ 0 w 6"/>
                <a:gd name="T59" fmla="*/ 8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1"/>
                    <a:pt x="0" y="2"/>
                    <a:pt x="0" y="2"/>
                  </a:cubicBezTo>
                  <a:cubicBezTo>
                    <a:pt x="1" y="2"/>
                    <a:pt x="1" y="2"/>
                    <a:pt x="1" y="2"/>
                  </a:cubicBezTo>
                  <a:cubicBezTo>
                    <a:pt x="1" y="2"/>
                    <a:pt x="1" y="2"/>
                    <a:pt x="2" y="2"/>
                  </a:cubicBezTo>
                  <a:cubicBezTo>
                    <a:pt x="2" y="2"/>
                    <a:pt x="2" y="2"/>
                    <a:pt x="2" y="2"/>
                  </a:cubicBezTo>
                  <a:cubicBezTo>
                    <a:pt x="2" y="2"/>
                    <a:pt x="2" y="2"/>
                    <a:pt x="3" y="2"/>
                  </a:cubicBezTo>
                  <a:cubicBezTo>
                    <a:pt x="6" y="0"/>
                    <a:pt x="6" y="0"/>
                    <a:pt x="6" y="0"/>
                  </a:cubicBezTo>
                  <a:cubicBezTo>
                    <a:pt x="6" y="7"/>
                    <a:pt x="6" y="7"/>
                    <a:pt x="6" y="7"/>
                  </a:cubicBezTo>
                  <a:cubicBezTo>
                    <a:pt x="3" y="9"/>
                    <a:pt x="3" y="9"/>
                    <a:pt x="3" y="9"/>
                  </a:cubicBezTo>
                  <a:cubicBezTo>
                    <a:pt x="3"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1" y="9"/>
                    <a:pt x="1" y="9"/>
                  </a:cubicBezTo>
                  <a:cubicBezTo>
                    <a:pt x="1" y="9"/>
                    <a:pt x="1" y="9"/>
                    <a:pt x="1" y="9"/>
                  </a:cubicBezTo>
                  <a:cubicBezTo>
                    <a:pt x="1" y="9"/>
                    <a:pt x="1" y="9"/>
                    <a:pt x="1" y="9"/>
                  </a:cubicBezTo>
                  <a:cubicBezTo>
                    <a:pt x="1" y="9"/>
                    <a:pt x="1" y="9"/>
                    <a:pt x="1" y="9"/>
                  </a:cubicBezTo>
                  <a:cubicBezTo>
                    <a:pt x="0" y="9"/>
                    <a:pt x="0" y="9"/>
                    <a:pt x="0" y="9"/>
                  </a:cubicBezTo>
                  <a:cubicBezTo>
                    <a:pt x="0" y="9"/>
                    <a:pt x="0" y="9"/>
                    <a:pt x="0" y="9"/>
                  </a:cubicBezTo>
                  <a:cubicBezTo>
                    <a:pt x="0" y="9"/>
                    <a:pt x="0" y="9"/>
                    <a:pt x="0" y="9"/>
                  </a:cubicBezTo>
                  <a:cubicBezTo>
                    <a:pt x="0" y="9"/>
                    <a:pt x="0" y="9"/>
                    <a:pt x="0" y="9"/>
                  </a:cubicBezTo>
                  <a:cubicBezTo>
                    <a:pt x="0" y="9"/>
                    <a:pt x="0" y="9"/>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iśļïḍè">
              <a:extLst>
                <a:ext uri="{FF2B5EF4-FFF2-40B4-BE49-F238E27FC236}">
                  <a16:creationId xmlns:a16="http://schemas.microsoft.com/office/drawing/2014/main" id="{A6543C58-A8EB-41E6-990B-4E85CA6C164C}"/>
                </a:ext>
              </a:extLst>
            </p:cNvPr>
            <p:cNvSpPr/>
            <p:nvPr/>
          </p:nvSpPr>
          <p:spPr bwMode="auto">
            <a:xfrm>
              <a:off x="6638925" y="3205163"/>
              <a:ext cx="19050" cy="30163"/>
            </a:xfrm>
            <a:custGeom>
              <a:avLst/>
              <a:gdLst>
                <a:gd name="T0" fmla="*/ 0 w 6"/>
                <a:gd name="T1" fmla="*/ 1 h 9"/>
                <a:gd name="T2" fmla="*/ 0 w 6"/>
                <a:gd name="T3" fmla="*/ 1 h 9"/>
                <a:gd name="T4" fmla="*/ 0 w 6"/>
                <a:gd name="T5" fmla="*/ 2 h 9"/>
                <a:gd name="T6" fmla="*/ 1 w 6"/>
                <a:gd name="T7" fmla="*/ 2 h 9"/>
                <a:gd name="T8" fmla="*/ 1 w 6"/>
                <a:gd name="T9" fmla="*/ 2 h 9"/>
                <a:gd name="T10" fmla="*/ 1 w 6"/>
                <a:gd name="T11" fmla="*/ 2 h 9"/>
                <a:gd name="T12" fmla="*/ 2 w 6"/>
                <a:gd name="T13" fmla="*/ 2 h 9"/>
                <a:gd name="T14" fmla="*/ 6 w 6"/>
                <a:gd name="T15" fmla="*/ 0 h 9"/>
                <a:gd name="T16" fmla="*/ 6 w 6"/>
                <a:gd name="T17" fmla="*/ 7 h 9"/>
                <a:gd name="T18" fmla="*/ 2 w 6"/>
                <a:gd name="T19" fmla="*/ 9 h 9"/>
                <a:gd name="T20" fmla="*/ 2 w 6"/>
                <a:gd name="T21" fmla="*/ 9 h 9"/>
                <a:gd name="T22" fmla="*/ 2 w 6"/>
                <a:gd name="T23" fmla="*/ 9 h 9"/>
                <a:gd name="T24" fmla="*/ 2 w 6"/>
                <a:gd name="T25" fmla="*/ 9 h 9"/>
                <a:gd name="T26" fmla="*/ 2 w 6"/>
                <a:gd name="T27" fmla="*/ 9 h 9"/>
                <a:gd name="T28" fmla="*/ 2 w 6"/>
                <a:gd name="T29" fmla="*/ 9 h 9"/>
                <a:gd name="T30" fmla="*/ 2 w 6"/>
                <a:gd name="T31" fmla="*/ 9 h 9"/>
                <a:gd name="T32" fmla="*/ 2 w 6"/>
                <a:gd name="T33" fmla="*/ 9 h 9"/>
                <a:gd name="T34" fmla="*/ 2 w 6"/>
                <a:gd name="T35" fmla="*/ 9 h 9"/>
                <a:gd name="T36" fmla="*/ 1 w 6"/>
                <a:gd name="T37" fmla="*/ 9 h 9"/>
                <a:gd name="T38" fmla="*/ 1 w 6"/>
                <a:gd name="T39" fmla="*/ 9 h 9"/>
                <a:gd name="T40" fmla="*/ 1 w 6"/>
                <a:gd name="T41" fmla="*/ 9 h 9"/>
                <a:gd name="T42" fmla="*/ 1 w 6"/>
                <a:gd name="T43" fmla="*/ 9 h 9"/>
                <a:gd name="T44" fmla="*/ 1 w 6"/>
                <a:gd name="T45" fmla="*/ 9 h 9"/>
                <a:gd name="T46" fmla="*/ 0 w 6"/>
                <a:gd name="T47" fmla="*/ 9 h 9"/>
                <a:gd name="T48" fmla="*/ 0 w 6"/>
                <a:gd name="T49" fmla="*/ 9 h 9"/>
                <a:gd name="T50" fmla="*/ 0 w 6"/>
                <a:gd name="T51" fmla="*/ 9 h 9"/>
                <a:gd name="T52" fmla="*/ 0 w 6"/>
                <a:gd name="T53" fmla="*/ 9 h 9"/>
                <a:gd name="T54" fmla="*/ 0 w 6"/>
                <a:gd name="T55" fmla="*/ 9 h 9"/>
                <a:gd name="T56" fmla="*/ 0 w 6"/>
                <a:gd name="T57" fmla="*/ 9 h 9"/>
                <a:gd name="T58" fmla="*/ 0 w 6"/>
                <a:gd name="T59" fmla="*/ 9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2"/>
                    <a:pt x="0" y="2"/>
                    <a:pt x="0" y="2"/>
                  </a:cubicBezTo>
                  <a:cubicBezTo>
                    <a:pt x="1" y="2"/>
                    <a:pt x="1" y="2"/>
                    <a:pt x="1" y="2"/>
                  </a:cubicBezTo>
                  <a:cubicBezTo>
                    <a:pt x="1" y="2"/>
                    <a:pt x="1" y="2"/>
                    <a:pt x="1" y="2"/>
                  </a:cubicBezTo>
                  <a:cubicBezTo>
                    <a:pt x="1" y="2"/>
                    <a:pt x="1" y="2"/>
                    <a:pt x="1" y="2"/>
                  </a:cubicBezTo>
                  <a:cubicBezTo>
                    <a:pt x="2" y="2"/>
                    <a:pt x="2" y="2"/>
                    <a:pt x="2" y="2"/>
                  </a:cubicBezTo>
                  <a:cubicBezTo>
                    <a:pt x="6" y="0"/>
                    <a:pt x="6" y="0"/>
                    <a:pt x="6" y="0"/>
                  </a:cubicBezTo>
                  <a:cubicBezTo>
                    <a:pt x="6" y="7"/>
                    <a:pt x="6" y="7"/>
                    <a:pt x="6" y="7"/>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íṧ1íḓè">
              <a:extLst>
                <a:ext uri="{FF2B5EF4-FFF2-40B4-BE49-F238E27FC236}">
                  <a16:creationId xmlns:a16="http://schemas.microsoft.com/office/drawing/2014/main" id="{F431E2D1-7226-4F1C-A16B-58BBF6486E1D}"/>
                </a:ext>
              </a:extLst>
            </p:cNvPr>
            <p:cNvSpPr/>
            <p:nvPr/>
          </p:nvSpPr>
          <p:spPr bwMode="auto">
            <a:xfrm>
              <a:off x="6638925" y="3187701"/>
              <a:ext cx="39688" cy="23813"/>
            </a:xfrm>
            <a:custGeom>
              <a:avLst/>
              <a:gdLst>
                <a:gd name="T0" fmla="*/ 0 w 12"/>
                <a:gd name="T1" fmla="*/ 6 h 7"/>
                <a:gd name="T2" fmla="*/ 0 w 12"/>
                <a:gd name="T3" fmla="*/ 7 h 7"/>
                <a:gd name="T4" fmla="*/ 1 w 12"/>
                <a:gd name="T5" fmla="*/ 7 h 7"/>
                <a:gd name="T6" fmla="*/ 2 w 12"/>
                <a:gd name="T7" fmla="*/ 7 h 7"/>
                <a:gd name="T8" fmla="*/ 6 w 12"/>
                <a:gd name="T9" fmla="*/ 5 h 7"/>
                <a:gd name="T10" fmla="*/ 8 w 12"/>
                <a:gd name="T11" fmla="*/ 4 h 7"/>
                <a:gd name="T12" fmla="*/ 12 w 12"/>
                <a:gd name="T13" fmla="*/ 2 h 7"/>
                <a:gd name="T14" fmla="*/ 12 w 12"/>
                <a:gd name="T15" fmla="*/ 0 h 7"/>
                <a:gd name="T16" fmla="*/ 11 w 12"/>
                <a:gd name="T17" fmla="*/ 0 h 7"/>
                <a:gd name="T18" fmla="*/ 9 w 12"/>
                <a:gd name="T19" fmla="*/ 0 h 7"/>
                <a:gd name="T20" fmla="*/ 5 w 12"/>
                <a:gd name="T21" fmla="*/ 2 h 7"/>
                <a:gd name="T22" fmla="*/ 3 w 12"/>
                <a:gd name="T23" fmla="*/ 4 h 7"/>
                <a:gd name="T24" fmla="*/ 0 w 12"/>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6"/>
                  </a:moveTo>
                  <a:cubicBezTo>
                    <a:pt x="0" y="6"/>
                    <a:pt x="0" y="6"/>
                    <a:pt x="0" y="7"/>
                  </a:cubicBezTo>
                  <a:cubicBezTo>
                    <a:pt x="1" y="7"/>
                    <a:pt x="1" y="7"/>
                    <a:pt x="1" y="7"/>
                  </a:cubicBezTo>
                  <a:cubicBezTo>
                    <a:pt x="1" y="7"/>
                    <a:pt x="2" y="7"/>
                    <a:pt x="2" y="7"/>
                  </a:cubicBezTo>
                  <a:cubicBezTo>
                    <a:pt x="6" y="5"/>
                    <a:pt x="6" y="5"/>
                    <a:pt x="6" y="5"/>
                  </a:cubicBezTo>
                  <a:cubicBezTo>
                    <a:pt x="8" y="4"/>
                    <a:pt x="8" y="4"/>
                    <a:pt x="8" y="4"/>
                  </a:cubicBezTo>
                  <a:cubicBezTo>
                    <a:pt x="12" y="2"/>
                    <a:pt x="12" y="2"/>
                    <a:pt x="12" y="2"/>
                  </a:cubicBezTo>
                  <a:cubicBezTo>
                    <a:pt x="12" y="1"/>
                    <a:pt x="12" y="1"/>
                    <a:pt x="12" y="0"/>
                  </a:cubicBezTo>
                  <a:cubicBezTo>
                    <a:pt x="11" y="0"/>
                    <a:pt x="11" y="0"/>
                    <a:pt x="11" y="0"/>
                  </a:cubicBezTo>
                  <a:cubicBezTo>
                    <a:pt x="11" y="0"/>
                    <a:pt x="10" y="0"/>
                    <a:pt x="9" y="0"/>
                  </a:cubicBezTo>
                  <a:cubicBezTo>
                    <a:pt x="5" y="2"/>
                    <a:pt x="5" y="2"/>
                    <a:pt x="5" y="2"/>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íṥḻïde">
              <a:extLst>
                <a:ext uri="{FF2B5EF4-FFF2-40B4-BE49-F238E27FC236}">
                  <a16:creationId xmlns:a16="http://schemas.microsoft.com/office/drawing/2014/main" id="{A26CED8B-A512-425D-9449-1E579B5E6AB9}"/>
                </a:ext>
              </a:extLst>
            </p:cNvPr>
            <p:cNvSpPr/>
            <p:nvPr/>
          </p:nvSpPr>
          <p:spPr bwMode="auto">
            <a:xfrm>
              <a:off x="6661150" y="3217863"/>
              <a:ext cx="20638" cy="30163"/>
            </a:xfrm>
            <a:custGeom>
              <a:avLst/>
              <a:gdLst>
                <a:gd name="T0" fmla="*/ 0 w 6"/>
                <a:gd name="T1" fmla="*/ 2 h 9"/>
                <a:gd name="T2" fmla="*/ 0 w 6"/>
                <a:gd name="T3" fmla="*/ 2 h 9"/>
                <a:gd name="T4" fmla="*/ 0 w 6"/>
                <a:gd name="T5" fmla="*/ 2 h 9"/>
                <a:gd name="T6" fmla="*/ 0 w 6"/>
                <a:gd name="T7" fmla="*/ 2 h 9"/>
                <a:gd name="T8" fmla="*/ 1 w 6"/>
                <a:gd name="T9" fmla="*/ 2 h 9"/>
                <a:gd name="T10" fmla="*/ 1 w 6"/>
                <a:gd name="T11" fmla="*/ 2 h 9"/>
                <a:gd name="T12" fmla="*/ 2 w 6"/>
                <a:gd name="T13" fmla="*/ 2 h 9"/>
                <a:gd name="T14" fmla="*/ 6 w 6"/>
                <a:gd name="T15" fmla="*/ 0 h 9"/>
                <a:gd name="T16" fmla="*/ 6 w 6"/>
                <a:gd name="T17" fmla="*/ 7 h 9"/>
                <a:gd name="T18" fmla="*/ 2 w 6"/>
                <a:gd name="T19" fmla="*/ 9 h 9"/>
                <a:gd name="T20" fmla="*/ 2 w 6"/>
                <a:gd name="T21" fmla="*/ 9 h 9"/>
                <a:gd name="T22" fmla="*/ 2 w 6"/>
                <a:gd name="T23" fmla="*/ 9 h 9"/>
                <a:gd name="T24" fmla="*/ 2 w 6"/>
                <a:gd name="T25" fmla="*/ 9 h 9"/>
                <a:gd name="T26" fmla="*/ 2 w 6"/>
                <a:gd name="T27" fmla="*/ 9 h 9"/>
                <a:gd name="T28" fmla="*/ 2 w 6"/>
                <a:gd name="T29" fmla="*/ 9 h 9"/>
                <a:gd name="T30" fmla="*/ 1 w 6"/>
                <a:gd name="T31" fmla="*/ 9 h 9"/>
                <a:gd name="T32" fmla="*/ 1 w 6"/>
                <a:gd name="T33" fmla="*/ 9 h 9"/>
                <a:gd name="T34" fmla="*/ 1 w 6"/>
                <a:gd name="T35" fmla="*/ 9 h 9"/>
                <a:gd name="T36" fmla="*/ 1 w 6"/>
                <a:gd name="T37" fmla="*/ 9 h 9"/>
                <a:gd name="T38" fmla="*/ 1 w 6"/>
                <a:gd name="T39" fmla="*/ 9 h 9"/>
                <a:gd name="T40" fmla="*/ 1 w 6"/>
                <a:gd name="T41" fmla="*/ 9 h 9"/>
                <a:gd name="T42" fmla="*/ 1 w 6"/>
                <a:gd name="T43" fmla="*/ 9 h 9"/>
                <a:gd name="T44" fmla="*/ 0 w 6"/>
                <a:gd name="T45" fmla="*/ 9 h 9"/>
                <a:gd name="T46" fmla="*/ 0 w 6"/>
                <a:gd name="T47" fmla="*/ 9 h 9"/>
                <a:gd name="T48" fmla="*/ 0 w 6"/>
                <a:gd name="T49" fmla="*/ 9 h 9"/>
                <a:gd name="T50" fmla="*/ 0 w 6"/>
                <a:gd name="T51" fmla="*/ 9 h 9"/>
                <a:gd name="T52" fmla="*/ 0 w 6"/>
                <a:gd name="T53" fmla="*/ 9 h 9"/>
                <a:gd name="T54" fmla="*/ 0 w 6"/>
                <a:gd name="T55" fmla="*/ 9 h 9"/>
                <a:gd name="T56" fmla="*/ 0 w 6"/>
                <a:gd name="T57" fmla="*/ 9 h 9"/>
                <a:gd name="T58" fmla="*/ 0 w 6"/>
                <a:gd name="T59" fmla="*/ 9 h 9"/>
                <a:gd name="T60" fmla="*/ 0 w 6"/>
                <a:gd name="T61" fmla="*/ 9 h 9"/>
                <a:gd name="T62" fmla="*/ 0 w 6"/>
                <a:gd name="T63" fmla="*/ 8 h 9"/>
                <a:gd name="T64" fmla="*/ 0 w 6"/>
                <a:gd name="T65" fmla="*/ 8 h 9"/>
                <a:gd name="T66" fmla="*/ 0 w 6"/>
                <a:gd name="T67" fmla="*/ 8 h 9"/>
                <a:gd name="T68" fmla="*/ 0 w 6"/>
                <a:gd name="T69" fmla="*/ 1 h 9"/>
                <a:gd name="T70" fmla="*/ 0 w 6"/>
                <a:gd name="T7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2"/>
                  </a:move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2" y="2"/>
                    <a:pt x="2" y="2"/>
                    <a:pt x="2" y="2"/>
                  </a:cubicBezTo>
                  <a:cubicBezTo>
                    <a:pt x="6" y="0"/>
                    <a:pt x="6" y="0"/>
                    <a:pt x="6" y="0"/>
                  </a:cubicBezTo>
                  <a:cubicBezTo>
                    <a:pt x="6" y="7"/>
                    <a:pt x="6" y="7"/>
                    <a:pt x="6" y="7"/>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8"/>
                  </a:cubicBezTo>
                  <a:cubicBezTo>
                    <a:pt x="0" y="8"/>
                    <a:pt x="0" y="8"/>
                    <a:pt x="0" y="8"/>
                  </a:cubicBezTo>
                  <a:cubicBezTo>
                    <a:pt x="0" y="8"/>
                    <a:pt x="0" y="8"/>
                    <a:pt x="0" y="8"/>
                  </a:cubicBezTo>
                  <a:cubicBezTo>
                    <a:pt x="0" y="1"/>
                    <a:pt x="0" y="1"/>
                    <a:pt x="0" y="1"/>
                  </a:cubicBezTo>
                  <a:cubicBezTo>
                    <a:pt x="0" y="1"/>
                    <a:pt x="0" y="1"/>
                    <a:pt x="0" y="2"/>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ïṣľíḋè">
              <a:extLst>
                <a:ext uri="{FF2B5EF4-FFF2-40B4-BE49-F238E27FC236}">
                  <a16:creationId xmlns:a16="http://schemas.microsoft.com/office/drawing/2014/main" id="{32351BB3-2E27-4C45-83ED-513D896C6841}"/>
                </a:ext>
              </a:extLst>
            </p:cNvPr>
            <p:cNvSpPr/>
            <p:nvPr/>
          </p:nvSpPr>
          <p:spPr bwMode="auto">
            <a:xfrm>
              <a:off x="6657975" y="3201988"/>
              <a:ext cx="42863" cy="22225"/>
            </a:xfrm>
            <a:custGeom>
              <a:avLst/>
              <a:gdLst>
                <a:gd name="T0" fmla="*/ 1 w 13"/>
                <a:gd name="T1" fmla="*/ 6 h 7"/>
                <a:gd name="T2" fmla="*/ 1 w 13"/>
                <a:gd name="T3" fmla="*/ 7 h 7"/>
                <a:gd name="T4" fmla="*/ 1 w 13"/>
                <a:gd name="T5" fmla="*/ 7 h 7"/>
                <a:gd name="T6" fmla="*/ 3 w 13"/>
                <a:gd name="T7" fmla="*/ 7 h 7"/>
                <a:gd name="T8" fmla="*/ 7 w 13"/>
                <a:gd name="T9" fmla="*/ 5 h 7"/>
                <a:gd name="T10" fmla="*/ 9 w 13"/>
                <a:gd name="T11" fmla="*/ 4 h 7"/>
                <a:gd name="T12" fmla="*/ 12 w 13"/>
                <a:gd name="T13" fmla="*/ 2 h 7"/>
                <a:gd name="T14" fmla="*/ 12 w 13"/>
                <a:gd name="T15" fmla="*/ 1 h 7"/>
                <a:gd name="T16" fmla="*/ 12 w 13"/>
                <a:gd name="T17" fmla="*/ 0 h 7"/>
                <a:gd name="T18" fmla="*/ 10 w 13"/>
                <a:gd name="T19" fmla="*/ 0 h 7"/>
                <a:gd name="T20" fmla="*/ 6 w 13"/>
                <a:gd name="T21" fmla="*/ 3 h 7"/>
                <a:gd name="T22" fmla="*/ 4 w 13"/>
                <a:gd name="T23" fmla="*/ 4 h 7"/>
                <a:gd name="T24" fmla="*/ 1 w 13"/>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1" y="6"/>
                  </a:moveTo>
                  <a:cubicBezTo>
                    <a:pt x="0" y="6"/>
                    <a:pt x="0" y="7"/>
                    <a:pt x="1" y="7"/>
                  </a:cubicBezTo>
                  <a:cubicBezTo>
                    <a:pt x="1" y="7"/>
                    <a:pt x="1" y="7"/>
                    <a:pt x="1" y="7"/>
                  </a:cubicBezTo>
                  <a:cubicBezTo>
                    <a:pt x="2" y="7"/>
                    <a:pt x="3" y="7"/>
                    <a:pt x="3" y="7"/>
                  </a:cubicBezTo>
                  <a:cubicBezTo>
                    <a:pt x="7" y="5"/>
                    <a:pt x="7" y="5"/>
                    <a:pt x="7" y="5"/>
                  </a:cubicBezTo>
                  <a:cubicBezTo>
                    <a:pt x="9" y="4"/>
                    <a:pt x="9" y="4"/>
                    <a:pt x="9" y="4"/>
                  </a:cubicBezTo>
                  <a:cubicBezTo>
                    <a:pt x="12" y="2"/>
                    <a:pt x="12" y="2"/>
                    <a:pt x="12" y="2"/>
                  </a:cubicBezTo>
                  <a:cubicBezTo>
                    <a:pt x="13" y="1"/>
                    <a:pt x="13" y="1"/>
                    <a:pt x="12" y="1"/>
                  </a:cubicBezTo>
                  <a:cubicBezTo>
                    <a:pt x="12" y="0"/>
                    <a:pt x="12" y="0"/>
                    <a:pt x="12" y="0"/>
                  </a:cubicBezTo>
                  <a:cubicBezTo>
                    <a:pt x="12" y="0"/>
                    <a:pt x="11" y="0"/>
                    <a:pt x="10" y="0"/>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îŝḻîdé">
              <a:extLst>
                <a:ext uri="{FF2B5EF4-FFF2-40B4-BE49-F238E27FC236}">
                  <a16:creationId xmlns:a16="http://schemas.microsoft.com/office/drawing/2014/main" id="{98DB2EF5-048F-41C6-BEED-1C40035153A5}"/>
                </a:ext>
              </a:extLst>
            </p:cNvPr>
            <p:cNvSpPr/>
            <p:nvPr/>
          </p:nvSpPr>
          <p:spPr bwMode="auto">
            <a:xfrm>
              <a:off x="6681788" y="3214688"/>
              <a:ext cx="42863" cy="26988"/>
            </a:xfrm>
            <a:custGeom>
              <a:avLst/>
              <a:gdLst>
                <a:gd name="T0" fmla="*/ 1 w 13"/>
                <a:gd name="T1" fmla="*/ 6 h 8"/>
                <a:gd name="T2" fmla="*/ 1 w 13"/>
                <a:gd name="T3" fmla="*/ 7 h 8"/>
                <a:gd name="T4" fmla="*/ 1 w 13"/>
                <a:gd name="T5" fmla="*/ 7 h 8"/>
                <a:gd name="T6" fmla="*/ 3 w 13"/>
                <a:gd name="T7" fmla="*/ 7 h 8"/>
                <a:gd name="T8" fmla="*/ 6 w 13"/>
                <a:gd name="T9" fmla="*/ 5 h 8"/>
                <a:gd name="T10" fmla="*/ 8 w 13"/>
                <a:gd name="T11" fmla="*/ 4 h 8"/>
                <a:gd name="T12" fmla="*/ 12 w 13"/>
                <a:gd name="T13" fmla="*/ 2 h 8"/>
                <a:gd name="T14" fmla="*/ 12 w 13"/>
                <a:gd name="T15" fmla="*/ 1 h 8"/>
                <a:gd name="T16" fmla="*/ 12 w 13"/>
                <a:gd name="T17" fmla="*/ 0 h 8"/>
                <a:gd name="T18" fmla="*/ 10 w 13"/>
                <a:gd name="T19" fmla="*/ 0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6"/>
                    <a:pt x="0" y="7"/>
                    <a:pt x="1" y="7"/>
                  </a:cubicBezTo>
                  <a:cubicBezTo>
                    <a:pt x="1" y="7"/>
                    <a:pt x="1" y="7"/>
                    <a:pt x="1" y="7"/>
                  </a:cubicBezTo>
                  <a:cubicBezTo>
                    <a:pt x="2" y="8"/>
                    <a:pt x="3" y="8"/>
                    <a:pt x="3" y="7"/>
                  </a:cubicBezTo>
                  <a:cubicBezTo>
                    <a:pt x="6" y="5"/>
                    <a:pt x="6" y="5"/>
                    <a:pt x="6" y="5"/>
                  </a:cubicBezTo>
                  <a:cubicBezTo>
                    <a:pt x="8" y="4"/>
                    <a:pt x="8" y="4"/>
                    <a:pt x="8" y="4"/>
                  </a:cubicBezTo>
                  <a:cubicBezTo>
                    <a:pt x="12" y="2"/>
                    <a:pt x="12" y="2"/>
                    <a:pt x="12" y="2"/>
                  </a:cubicBezTo>
                  <a:cubicBezTo>
                    <a:pt x="13" y="1"/>
                    <a:pt x="13" y="1"/>
                    <a:pt x="12" y="1"/>
                  </a:cubicBezTo>
                  <a:cubicBezTo>
                    <a:pt x="12" y="0"/>
                    <a:pt x="12" y="0"/>
                    <a:pt x="12" y="0"/>
                  </a:cubicBezTo>
                  <a:cubicBezTo>
                    <a:pt x="11" y="0"/>
                    <a:pt x="11" y="0"/>
                    <a:pt x="10" y="0"/>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iṩļîḓe">
              <a:extLst>
                <a:ext uri="{FF2B5EF4-FFF2-40B4-BE49-F238E27FC236}">
                  <a16:creationId xmlns:a16="http://schemas.microsoft.com/office/drawing/2014/main" id="{D34B5BF2-FEB5-4CB6-BAFA-EF979015CE6E}"/>
                </a:ext>
              </a:extLst>
            </p:cNvPr>
            <p:cNvSpPr/>
            <p:nvPr/>
          </p:nvSpPr>
          <p:spPr bwMode="auto">
            <a:xfrm>
              <a:off x="6681788" y="3230563"/>
              <a:ext cx="19050" cy="33338"/>
            </a:xfrm>
            <a:custGeom>
              <a:avLst/>
              <a:gdLst>
                <a:gd name="T0" fmla="*/ 0 w 6"/>
                <a:gd name="T1" fmla="*/ 1 h 10"/>
                <a:gd name="T2" fmla="*/ 1 w 6"/>
                <a:gd name="T3" fmla="*/ 2 h 10"/>
                <a:gd name="T4" fmla="*/ 1 w 6"/>
                <a:gd name="T5" fmla="*/ 2 h 10"/>
                <a:gd name="T6" fmla="*/ 1 w 6"/>
                <a:gd name="T7" fmla="*/ 2 h 10"/>
                <a:gd name="T8" fmla="*/ 1 w 6"/>
                <a:gd name="T9" fmla="*/ 2 h 10"/>
                <a:gd name="T10" fmla="*/ 2 w 6"/>
                <a:gd name="T11" fmla="*/ 2 h 10"/>
                <a:gd name="T12" fmla="*/ 2 w 6"/>
                <a:gd name="T13" fmla="*/ 2 h 10"/>
                <a:gd name="T14" fmla="*/ 3 w 6"/>
                <a:gd name="T15" fmla="*/ 2 h 10"/>
                <a:gd name="T16" fmla="*/ 6 w 6"/>
                <a:gd name="T17" fmla="*/ 0 h 10"/>
                <a:gd name="T18" fmla="*/ 6 w 6"/>
                <a:gd name="T19" fmla="*/ 7 h 10"/>
                <a:gd name="T20" fmla="*/ 3 w 6"/>
                <a:gd name="T21" fmla="*/ 9 h 10"/>
                <a:gd name="T22" fmla="*/ 3 w 6"/>
                <a:gd name="T23" fmla="*/ 9 h 10"/>
                <a:gd name="T24" fmla="*/ 3 w 6"/>
                <a:gd name="T25" fmla="*/ 9 h 10"/>
                <a:gd name="T26" fmla="*/ 3 w 6"/>
                <a:gd name="T27" fmla="*/ 10 h 10"/>
                <a:gd name="T28" fmla="*/ 3 w 6"/>
                <a:gd name="T29" fmla="*/ 10 h 10"/>
                <a:gd name="T30" fmla="*/ 2 w 6"/>
                <a:gd name="T31" fmla="*/ 10 h 10"/>
                <a:gd name="T32" fmla="*/ 2 w 6"/>
                <a:gd name="T33" fmla="*/ 10 h 10"/>
                <a:gd name="T34" fmla="*/ 2 w 6"/>
                <a:gd name="T35" fmla="*/ 10 h 10"/>
                <a:gd name="T36" fmla="*/ 2 w 6"/>
                <a:gd name="T37" fmla="*/ 10 h 10"/>
                <a:gd name="T38" fmla="*/ 2 w 6"/>
                <a:gd name="T39" fmla="*/ 10 h 10"/>
                <a:gd name="T40" fmla="*/ 2 w 6"/>
                <a:gd name="T41" fmla="*/ 10 h 10"/>
                <a:gd name="T42" fmla="*/ 2 w 6"/>
                <a:gd name="T43" fmla="*/ 10 h 10"/>
                <a:gd name="T44" fmla="*/ 2 w 6"/>
                <a:gd name="T45" fmla="*/ 9 h 10"/>
                <a:gd name="T46" fmla="*/ 1 w 6"/>
                <a:gd name="T47" fmla="*/ 9 h 10"/>
                <a:gd name="T48" fmla="*/ 1 w 6"/>
                <a:gd name="T49" fmla="*/ 9 h 10"/>
                <a:gd name="T50" fmla="*/ 1 w 6"/>
                <a:gd name="T51" fmla="*/ 9 h 10"/>
                <a:gd name="T52" fmla="*/ 1 w 6"/>
                <a:gd name="T53" fmla="*/ 9 h 10"/>
                <a:gd name="T54" fmla="*/ 1 w 6"/>
                <a:gd name="T55" fmla="*/ 9 h 10"/>
                <a:gd name="T56" fmla="*/ 1 w 6"/>
                <a:gd name="T57" fmla="*/ 9 h 10"/>
                <a:gd name="T58" fmla="*/ 1 w 6"/>
                <a:gd name="T59" fmla="*/ 9 h 10"/>
                <a:gd name="T60" fmla="*/ 1 w 6"/>
                <a:gd name="T61" fmla="*/ 9 h 10"/>
                <a:gd name="T62" fmla="*/ 0 w 6"/>
                <a:gd name="T63" fmla="*/ 9 h 10"/>
                <a:gd name="T64" fmla="*/ 0 w 6"/>
                <a:gd name="T65" fmla="*/ 9 h 10"/>
                <a:gd name="T66" fmla="*/ 0 w 6"/>
                <a:gd name="T67" fmla="*/ 9 h 10"/>
                <a:gd name="T68" fmla="*/ 0 w 6"/>
                <a:gd name="T69" fmla="*/ 9 h 10"/>
                <a:gd name="T70" fmla="*/ 0 w 6"/>
                <a:gd name="T71" fmla="*/ 9 h 10"/>
                <a:gd name="T72" fmla="*/ 0 w 6"/>
                <a:gd name="T73"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 h="10">
                  <a:moveTo>
                    <a:pt x="0" y="1"/>
                  </a:moveTo>
                  <a:cubicBezTo>
                    <a:pt x="0" y="1"/>
                    <a:pt x="0" y="2"/>
                    <a:pt x="1" y="2"/>
                  </a:cubicBezTo>
                  <a:cubicBezTo>
                    <a:pt x="1" y="2"/>
                    <a:pt x="1" y="2"/>
                    <a:pt x="1" y="2"/>
                  </a:cubicBezTo>
                  <a:cubicBezTo>
                    <a:pt x="1" y="2"/>
                    <a:pt x="1" y="2"/>
                    <a:pt x="1" y="2"/>
                  </a:cubicBezTo>
                  <a:cubicBezTo>
                    <a:pt x="1" y="2"/>
                    <a:pt x="1" y="2"/>
                    <a:pt x="1" y="2"/>
                  </a:cubicBezTo>
                  <a:cubicBezTo>
                    <a:pt x="2" y="2"/>
                    <a:pt x="2" y="2"/>
                    <a:pt x="2" y="2"/>
                  </a:cubicBezTo>
                  <a:cubicBezTo>
                    <a:pt x="2" y="2"/>
                    <a:pt x="2" y="2"/>
                    <a:pt x="2" y="2"/>
                  </a:cubicBezTo>
                  <a:cubicBezTo>
                    <a:pt x="3" y="2"/>
                    <a:pt x="3" y="2"/>
                    <a:pt x="3" y="2"/>
                  </a:cubicBezTo>
                  <a:cubicBezTo>
                    <a:pt x="6" y="0"/>
                    <a:pt x="6" y="0"/>
                    <a:pt x="6" y="0"/>
                  </a:cubicBezTo>
                  <a:cubicBezTo>
                    <a:pt x="6" y="7"/>
                    <a:pt x="6" y="7"/>
                    <a:pt x="6" y="7"/>
                  </a:cubicBezTo>
                  <a:cubicBezTo>
                    <a:pt x="3" y="9"/>
                    <a:pt x="3" y="9"/>
                    <a:pt x="3" y="9"/>
                  </a:cubicBezTo>
                  <a:cubicBezTo>
                    <a:pt x="3" y="9"/>
                    <a:pt x="3" y="9"/>
                    <a:pt x="3" y="9"/>
                  </a:cubicBezTo>
                  <a:cubicBezTo>
                    <a:pt x="3" y="9"/>
                    <a:pt x="3" y="9"/>
                    <a:pt x="3" y="9"/>
                  </a:cubicBezTo>
                  <a:cubicBezTo>
                    <a:pt x="3" y="9"/>
                    <a:pt x="3" y="10"/>
                    <a:pt x="3" y="10"/>
                  </a:cubicBezTo>
                  <a:cubicBezTo>
                    <a:pt x="3" y="10"/>
                    <a:pt x="3" y="10"/>
                    <a:pt x="3" y="10"/>
                  </a:cubicBezTo>
                  <a:cubicBezTo>
                    <a:pt x="3"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9"/>
                    <a:pt x="2"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0" y="9"/>
                  </a:cubicBezTo>
                  <a:cubicBezTo>
                    <a:pt x="0" y="9"/>
                    <a:pt x="0" y="9"/>
                    <a:pt x="0" y="9"/>
                  </a:cubicBezTo>
                  <a:cubicBezTo>
                    <a:pt x="0" y="9"/>
                    <a:pt x="0" y="9"/>
                    <a:pt x="0" y="9"/>
                  </a:cubicBezTo>
                  <a:cubicBezTo>
                    <a:pt x="0" y="9"/>
                    <a:pt x="0" y="9"/>
                    <a:pt x="0" y="9"/>
                  </a:cubicBezTo>
                  <a:cubicBezTo>
                    <a:pt x="0" y="9"/>
                    <a:pt x="0" y="9"/>
                    <a:pt x="0" y="9"/>
                  </a:cubicBezTo>
                  <a:lnTo>
                    <a:pt x="0" y="1"/>
                  </a:ln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îṣ1iḑè">
              <a:extLst>
                <a:ext uri="{FF2B5EF4-FFF2-40B4-BE49-F238E27FC236}">
                  <a16:creationId xmlns:a16="http://schemas.microsoft.com/office/drawing/2014/main" id="{59E33E5B-80CF-4D59-9693-FDD949ED59D6}"/>
                </a:ext>
              </a:extLst>
            </p:cNvPr>
            <p:cNvSpPr/>
            <p:nvPr/>
          </p:nvSpPr>
          <p:spPr bwMode="auto">
            <a:xfrm>
              <a:off x="6704013" y="3227388"/>
              <a:ext cx="42863" cy="26988"/>
            </a:xfrm>
            <a:custGeom>
              <a:avLst/>
              <a:gdLst>
                <a:gd name="T0" fmla="*/ 1 w 13"/>
                <a:gd name="T1" fmla="*/ 6 h 8"/>
                <a:gd name="T2" fmla="*/ 1 w 13"/>
                <a:gd name="T3" fmla="*/ 7 h 8"/>
                <a:gd name="T4" fmla="*/ 1 w 13"/>
                <a:gd name="T5" fmla="*/ 7 h 8"/>
                <a:gd name="T6" fmla="*/ 3 w 13"/>
                <a:gd name="T7" fmla="*/ 7 h 8"/>
                <a:gd name="T8" fmla="*/ 6 w 13"/>
                <a:gd name="T9" fmla="*/ 5 h 8"/>
                <a:gd name="T10" fmla="*/ 8 w 13"/>
                <a:gd name="T11" fmla="*/ 4 h 8"/>
                <a:gd name="T12" fmla="*/ 12 w 13"/>
                <a:gd name="T13" fmla="*/ 2 h 8"/>
                <a:gd name="T14" fmla="*/ 12 w 13"/>
                <a:gd name="T15" fmla="*/ 1 h 8"/>
                <a:gd name="T16" fmla="*/ 12 w 13"/>
                <a:gd name="T17" fmla="*/ 0 h 8"/>
                <a:gd name="T18" fmla="*/ 10 w 13"/>
                <a:gd name="T19" fmla="*/ 0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6"/>
                    <a:pt x="0" y="7"/>
                    <a:pt x="1" y="7"/>
                  </a:cubicBezTo>
                  <a:cubicBezTo>
                    <a:pt x="1" y="7"/>
                    <a:pt x="1" y="7"/>
                    <a:pt x="1" y="7"/>
                  </a:cubicBezTo>
                  <a:cubicBezTo>
                    <a:pt x="2" y="8"/>
                    <a:pt x="3" y="8"/>
                    <a:pt x="3" y="7"/>
                  </a:cubicBezTo>
                  <a:cubicBezTo>
                    <a:pt x="6" y="5"/>
                    <a:pt x="6" y="5"/>
                    <a:pt x="6" y="5"/>
                  </a:cubicBezTo>
                  <a:cubicBezTo>
                    <a:pt x="8" y="4"/>
                    <a:pt x="8" y="4"/>
                    <a:pt x="8" y="4"/>
                  </a:cubicBezTo>
                  <a:cubicBezTo>
                    <a:pt x="12" y="2"/>
                    <a:pt x="12" y="2"/>
                    <a:pt x="12" y="2"/>
                  </a:cubicBezTo>
                  <a:cubicBezTo>
                    <a:pt x="13" y="2"/>
                    <a:pt x="13" y="1"/>
                    <a:pt x="12" y="1"/>
                  </a:cubicBezTo>
                  <a:cubicBezTo>
                    <a:pt x="12" y="0"/>
                    <a:pt x="12" y="0"/>
                    <a:pt x="12" y="0"/>
                  </a:cubicBezTo>
                  <a:cubicBezTo>
                    <a:pt x="11" y="0"/>
                    <a:pt x="10" y="0"/>
                    <a:pt x="10" y="0"/>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ṥḻiḋe">
              <a:extLst>
                <a:ext uri="{FF2B5EF4-FFF2-40B4-BE49-F238E27FC236}">
                  <a16:creationId xmlns:a16="http://schemas.microsoft.com/office/drawing/2014/main" id="{C4CE098B-71D1-4499-ACDC-076BC296D624}"/>
                </a:ext>
              </a:extLst>
            </p:cNvPr>
            <p:cNvSpPr/>
            <p:nvPr/>
          </p:nvSpPr>
          <p:spPr bwMode="auto">
            <a:xfrm>
              <a:off x="6704013" y="3244851"/>
              <a:ext cx="20638" cy="33338"/>
            </a:xfrm>
            <a:custGeom>
              <a:avLst/>
              <a:gdLst>
                <a:gd name="T0" fmla="*/ 0 w 6"/>
                <a:gd name="T1" fmla="*/ 2 h 10"/>
                <a:gd name="T2" fmla="*/ 0 w 6"/>
                <a:gd name="T3" fmla="*/ 2 h 10"/>
                <a:gd name="T4" fmla="*/ 1 w 6"/>
                <a:gd name="T5" fmla="*/ 2 h 10"/>
                <a:gd name="T6" fmla="*/ 1 w 6"/>
                <a:gd name="T7" fmla="*/ 2 h 10"/>
                <a:gd name="T8" fmla="*/ 2 w 6"/>
                <a:gd name="T9" fmla="*/ 3 h 10"/>
                <a:gd name="T10" fmla="*/ 2 w 6"/>
                <a:gd name="T11" fmla="*/ 3 h 10"/>
                <a:gd name="T12" fmla="*/ 3 w 6"/>
                <a:gd name="T13" fmla="*/ 2 h 10"/>
                <a:gd name="T14" fmla="*/ 6 w 6"/>
                <a:gd name="T15" fmla="*/ 0 h 10"/>
                <a:gd name="T16" fmla="*/ 6 w 6"/>
                <a:gd name="T17" fmla="*/ 8 h 10"/>
                <a:gd name="T18" fmla="*/ 3 w 6"/>
                <a:gd name="T19" fmla="*/ 9 h 10"/>
                <a:gd name="T20" fmla="*/ 3 w 6"/>
                <a:gd name="T21" fmla="*/ 10 h 10"/>
                <a:gd name="T22" fmla="*/ 3 w 6"/>
                <a:gd name="T23" fmla="*/ 10 h 10"/>
                <a:gd name="T24" fmla="*/ 3 w 6"/>
                <a:gd name="T25" fmla="*/ 10 h 10"/>
                <a:gd name="T26" fmla="*/ 2 w 6"/>
                <a:gd name="T27" fmla="*/ 10 h 10"/>
                <a:gd name="T28" fmla="*/ 2 w 6"/>
                <a:gd name="T29" fmla="*/ 10 h 10"/>
                <a:gd name="T30" fmla="*/ 2 w 6"/>
                <a:gd name="T31" fmla="*/ 10 h 10"/>
                <a:gd name="T32" fmla="*/ 2 w 6"/>
                <a:gd name="T33" fmla="*/ 10 h 10"/>
                <a:gd name="T34" fmla="*/ 2 w 6"/>
                <a:gd name="T35" fmla="*/ 10 h 10"/>
                <a:gd name="T36" fmla="*/ 2 w 6"/>
                <a:gd name="T37" fmla="*/ 10 h 10"/>
                <a:gd name="T38" fmla="*/ 2 w 6"/>
                <a:gd name="T39" fmla="*/ 10 h 10"/>
                <a:gd name="T40" fmla="*/ 2 w 6"/>
                <a:gd name="T41" fmla="*/ 10 h 10"/>
                <a:gd name="T42" fmla="*/ 1 w 6"/>
                <a:gd name="T43" fmla="*/ 10 h 10"/>
                <a:gd name="T44" fmla="*/ 1 w 6"/>
                <a:gd name="T45" fmla="*/ 9 h 10"/>
                <a:gd name="T46" fmla="*/ 1 w 6"/>
                <a:gd name="T47" fmla="*/ 9 h 10"/>
                <a:gd name="T48" fmla="*/ 1 w 6"/>
                <a:gd name="T49" fmla="*/ 9 h 10"/>
                <a:gd name="T50" fmla="*/ 1 w 6"/>
                <a:gd name="T51" fmla="*/ 9 h 10"/>
                <a:gd name="T52" fmla="*/ 0 w 6"/>
                <a:gd name="T53" fmla="*/ 9 h 10"/>
                <a:gd name="T54" fmla="*/ 0 w 6"/>
                <a:gd name="T55" fmla="*/ 9 h 10"/>
                <a:gd name="T56" fmla="*/ 0 w 6"/>
                <a:gd name="T57" fmla="*/ 9 h 10"/>
                <a:gd name="T58" fmla="*/ 0 w 6"/>
                <a:gd name="T59" fmla="*/ 9 h 10"/>
                <a:gd name="T60" fmla="*/ 0 w 6"/>
                <a:gd name="T61" fmla="*/ 9 h 10"/>
                <a:gd name="T62" fmla="*/ 0 w 6"/>
                <a:gd name="T63" fmla="*/ 9 h 10"/>
                <a:gd name="T64" fmla="*/ 0 w 6"/>
                <a:gd name="T65" fmla="*/ 9 h 10"/>
                <a:gd name="T66" fmla="*/ 0 w 6"/>
                <a:gd name="T67" fmla="*/ 9 h 10"/>
                <a:gd name="T68" fmla="*/ 0 w 6"/>
                <a:gd name="T69" fmla="*/ 2 h 10"/>
                <a:gd name="T70" fmla="*/ 0 w 6"/>
                <a:gd name="T7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10">
                  <a:moveTo>
                    <a:pt x="0" y="2"/>
                  </a:moveTo>
                  <a:cubicBezTo>
                    <a:pt x="0" y="2"/>
                    <a:pt x="0" y="2"/>
                    <a:pt x="0" y="2"/>
                  </a:cubicBezTo>
                  <a:cubicBezTo>
                    <a:pt x="0" y="2"/>
                    <a:pt x="1" y="2"/>
                    <a:pt x="1" y="2"/>
                  </a:cubicBezTo>
                  <a:cubicBezTo>
                    <a:pt x="1" y="2"/>
                    <a:pt x="1" y="2"/>
                    <a:pt x="1" y="2"/>
                  </a:cubicBezTo>
                  <a:cubicBezTo>
                    <a:pt x="1" y="2"/>
                    <a:pt x="2" y="3"/>
                    <a:pt x="2" y="3"/>
                  </a:cubicBezTo>
                  <a:cubicBezTo>
                    <a:pt x="2" y="3"/>
                    <a:pt x="2" y="3"/>
                    <a:pt x="2" y="3"/>
                  </a:cubicBezTo>
                  <a:cubicBezTo>
                    <a:pt x="2" y="3"/>
                    <a:pt x="3" y="2"/>
                    <a:pt x="3" y="2"/>
                  </a:cubicBezTo>
                  <a:cubicBezTo>
                    <a:pt x="6" y="0"/>
                    <a:pt x="6" y="0"/>
                    <a:pt x="6" y="0"/>
                  </a:cubicBezTo>
                  <a:cubicBezTo>
                    <a:pt x="6" y="8"/>
                    <a:pt x="6" y="8"/>
                    <a:pt x="6" y="8"/>
                  </a:cubicBezTo>
                  <a:cubicBezTo>
                    <a:pt x="3" y="9"/>
                    <a:pt x="3" y="9"/>
                    <a:pt x="3" y="9"/>
                  </a:cubicBezTo>
                  <a:cubicBezTo>
                    <a:pt x="3" y="9"/>
                    <a:pt x="3" y="10"/>
                    <a:pt x="3" y="10"/>
                  </a:cubicBezTo>
                  <a:cubicBezTo>
                    <a:pt x="3" y="10"/>
                    <a:pt x="3" y="10"/>
                    <a:pt x="3" y="10"/>
                  </a:cubicBezTo>
                  <a:cubicBezTo>
                    <a:pt x="3" y="10"/>
                    <a:pt x="3" y="10"/>
                    <a:pt x="3" y="10"/>
                  </a:cubicBezTo>
                  <a:cubicBezTo>
                    <a:pt x="3"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1" y="10"/>
                  </a:cubicBezTo>
                  <a:cubicBezTo>
                    <a:pt x="1" y="10"/>
                    <a:pt x="1" y="9"/>
                    <a:pt x="1" y="9"/>
                  </a:cubicBezTo>
                  <a:cubicBezTo>
                    <a:pt x="1" y="9"/>
                    <a:pt x="1" y="9"/>
                    <a:pt x="1" y="9"/>
                  </a:cubicBezTo>
                  <a:cubicBezTo>
                    <a:pt x="1" y="9"/>
                    <a:pt x="1" y="9"/>
                    <a:pt x="1" y="9"/>
                  </a:cubicBezTo>
                  <a:cubicBezTo>
                    <a:pt x="1" y="9"/>
                    <a:pt x="1" y="9"/>
                    <a:pt x="1" y="9"/>
                  </a:cubicBezTo>
                  <a:cubicBezTo>
                    <a:pt x="1"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2"/>
                    <a:pt x="0" y="2"/>
                    <a:pt x="0" y="2"/>
                  </a:cubicBezTo>
                  <a:cubicBezTo>
                    <a:pt x="0" y="2"/>
                    <a:pt x="0" y="2"/>
                    <a:pt x="0" y="2"/>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íṥ1iďè">
              <a:extLst>
                <a:ext uri="{FF2B5EF4-FFF2-40B4-BE49-F238E27FC236}">
                  <a16:creationId xmlns:a16="http://schemas.microsoft.com/office/drawing/2014/main" id="{2ED3799C-608F-46C4-810E-2CECD473A5F9}"/>
                </a:ext>
              </a:extLst>
            </p:cNvPr>
            <p:cNvSpPr/>
            <p:nvPr/>
          </p:nvSpPr>
          <p:spPr bwMode="auto">
            <a:xfrm>
              <a:off x="6727825" y="3241676"/>
              <a:ext cx="42863" cy="25400"/>
            </a:xfrm>
            <a:custGeom>
              <a:avLst/>
              <a:gdLst>
                <a:gd name="T0" fmla="*/ 1 w 13"/>
                <a:gd name="T1" fmla="*/ 6 h 8"/>
                <a:gd name="T2" fmla="*/ 1 w 13"/>
                <a:gd name="T3" fmla="*/ 7 h 8"/>
                <a:gd name="T4" fmla="*/ 1 w 13"/>
                <a:gd name="T5" fmla="*/ 7 h 8"/>
                <a:gd name="T6" fmla="*/ 3 w 13"/>
                <a:gd name="T7" fmla="*/ 7 h 8"/>
                <a:gd name="T8" fmla="*/ 6 w 13"/>
                <a:gd name="T9" fmla="*/ 6 h 8"/>
                <a:gd name="T10" fmla="*/ 8 w 13"/>
                <a:gd name="T11" fmla="*/ 4 h 8"/>
                <a:gd name="T12" fmla="*/ 12 w 13"/>
                <a:gd name="T13" fmla="*/ 2 h 8"/>
                <a:gd name="T14" fmla="*/ 12 w 13"/>
                <a:gd name="T15" fmla="*/ 1 h 8"/>
                <a:gd name="T16" fmla="*/ 12 w 13"/>
                <a:gd name="T17" fmla="*/ 1 h 8"/>
                <a:gd name="T18" fmla="*/ 10 w 13"/>
                <a:gd name="T19" fmla="*/ 1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6"/>
                    <a:pt x="0" y="7"/>
                    <a:pt x="1" y="7"/>
                  </a:cubicBezTo>
                  <a:cubicBezTo>
                    <a:pt x="1" y="7"/>
                    <a:pt x="1" y="7"/>
                    <a:pt x="1" y="7"/>
                  </a:cubicBezTo>
                  <a:cubicBezTo>
                    <a:pt x="2" y="8"/>
                    <a:pt x="2" y="8"/>
                    <a:pt x="3" y="7"/>
                  </a:cubicBezTo>
                  <a:cubicBezTo>
                    <a:pt x="6" y="6"/>
                    <a:pt x="6" y="6"/>
                    <a:pt x="6" y="6"/>
                  </a:cubicBezTo>
                  <a:cubicBezTo>
                    <a:pt x="8" y="4"/>
                    <a:pt x="8" y="4"/>
                    <a:pt x="8" y="4"/>
                  </a:cubicBezTo>
                  <a:cubicBezTo>
                    <a:pt x="12" y="2"/>
                    <a:pt x="12" y="2"/>
                    <a:pt x="12" y="2"/>
                  </a:cubicBezTo>
                  <a:cubicBezTo>
                    <a:pt x="13" y="2"/>
                    <a:pt x="13" y="1"/>
                    <a:pt x="12" y="1"/>
                  </a:cubicBezTo>
                  <a:cubicBezTo>
                    <a:pt x="12" y="1"/>
                    <a:pt x="12" y="1"/>
                    <a:pt x="12" y="1"/>
                  </a:cubicBezTo>
                  <a:cubicBezTo>
                    <a:pt x="11" y="0"/>
                    <a:pt x="10" y="0"/>
                    <a:pt x="10" y="1"/>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ïš1íḍé">
              <a:extLst>
                <a:ext uri="{FF2B5EF4-FFF2-40B4-BE49-F238E27FC236}">
                  <a16:creationId xmlns:a16="http://schemas.microsoft.com/office/drawing/2014/main" id="{A45A5814-F1F2-4268-ADD3-A6913AE556F2}"/>
                </a:ext>
              </a:extLst>
            </p:cNvPr>
            <p:cNvSpPr/>
            <p:nvPr/>
          </p:nvSpPr>
          <p:spPr bwMode="auto">
            <a:xfrm>
              <a:off x="6727825" y="3260726"/>
              <a:ext cx="19050" cy="30163"/>
            </a:xfrm>
            <a:custGeom>
              <a:avLst/>
              <a:gdLst>
                <a:gd name="T0" fmla="*/ 0 w 6"/>
                <a:gd name="T1" fmla="*/ 1 h 9"/>
                <a:gd name="T2" fmla="*/ 0 w 6"/>
                <a:gd name="T3" fmla="*/ 1 h 9"/>
                <a:gd name="T4" fmla="*/ 1 w 6"/>
                <a:gd name="T5" fmla="*/ 1 h 9"/>
                <a:gd name="T6" fmla="*/ 1 w 6"/>
                <a:gd name="T7" fmla="*/ 1 h 9"/>
                <a:gd name="T8" fmla="*/ 2 w 6"/>
                <a:gd name="T9" fmla="*/ 2 h 9"/>
                <a:gd name="T10" fmla="*/ 2 w 6"/>
                <a:gd name="T11" fmla="*/ 2 h 9"/>
                <a:gd name="T12" fmla="*/ 3 w 6"/>
                <a:gd name="T13" fmla="*/ 1 h 9"/>
                <a:gd name="T14" fmla="*/ 6 w 6"/>
                <a:gd name="T15" fmla="*/ 0 h 9"/>
                <a:gd name="T16" fmla="*/ 6 w 6"/>
                <a:gd name="T17" fmla="*/ 7 h 9"/>
                <a:gd name="T18" fmla="*/ 3 w 6"/>
                <a:gd name="T19" fmla="*/ 9 h 9"/>
                <a:gd name="T20" fmla="*/ 3 w 6"/>
                <a:gd name="T21" fmla="*/ 9 h 9"/>
                <a:gd name="T22" fmla="*/ 3 w 6"/>
                <a:gd name="T23" fmla="*/ 9 h 9"/>
                <a:gd name="T24" fmla="*/ 2 w 6"/>
                <a:gd name="T25" fmla="*/ 9 h 9"/>
                <a:gd name="T26" fmla="*/ 2 w 6"/>
                <a:gd name="T27" fmla="*/ 9 h 9"/>
                <a:gd name="T28" fmla="*/ 2 w 6"/>
                <a:gd name="T29" fmla="*/ 9 h 9"/>
                <a:gd name="T30" fmla="*/ 2 w 6"/>
                <a:gd name="T31" fmla="*/ 9 h 9"/>
                <a:gd name="T32" fmla="*/ 2 w 6"/>
                <a:gd name="T33" fmla="*/ 9 h 9"/>
                <a:gd name="T34" fmla="*/ 2 w 6"/>
                <a:gd name="T35" fmla="*/ 9 h 9"/>
                <a:gd name="T36" fmla="*/ 2 w 6"/>
                <a:gd name="T37" fmla="*/ 9 h 9"/>
                <a:gd name="T38" fmla="*/ 2 w 6"/>
                <a:gd name="T39" fmla="*/ 9 h 9"/>
                <a:gd name="T40" fmla="*/ 2 w 6"/>
                <a:gd name="T41" fmla="*/ 9 h 9"/>
                <a:gd name="T42" fmla="*/ 1 w 6"/>
                <a:gd name="T43" fmla="*/ 9 h 9"/>
                <a:gd name="T44" fmla="*/ 1 w 6"/>
                <a:gd name="T45" fmla="*/ 9 h 9"/>
                <a:gd name="T46" fmla="*/ 1 w 6"/>
                <a:gd name="T47" fmla="*/ 8 h 9"/>
                <a:gd name="T48" fmla="*/ 1 w 6"/>
                <a:gd name="T49" fmla="*/ 8 h 9"/>
                <a:gd name="T50" fmla="*/ 0 w 6"/>
                <a:gd name="T51" fmla="*/ 8 h 9"/>
                <a:gd name="T52" fmla="*/ 0 w 6"/>
                <a:gd name="T53" fmla="*/ 8 h 9"/>
                <a:gd name="T54" fmla="*/ 0 w 6"/>
                <a:gd name="T55" fmla="*/ 8 h 9"/>
                <a:gd name="T56" fmla="*/ 0 w 6"/>
                <a:gd name="T57" fmla="*/ 8 h 9"/>
                <a:gd name="T58" fmla="*/ 0 w 6"/>
                <a:gd name="T59" fmla="*/ 8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1"/>
                    <a:pt x="0" y="1"/>
                    <a:pt x="1" y="1"/>
                  </a:cubicBezTo>
                  <a:cubicBezTo>
                    <a:pt x="1" y="1"/>
                    <a:pt x="1" y="1"/>
                    <a:pt x="1" y="1"/>
                  </a:cubicBezTo>
                  <a:cubicBezTo>
                    <a:pt x="1" y="2"/>
                    <a:pt x="2" y="2"/>
                    <a:pt x="2" y="2"/>
                  </a:cubicBezTo>
                  <a:cubicBezTo>
                    <a:pt x="2" y="2"/>
                    <a:pt x="2" y="2"/>
                    <a:pt x="2" y="2"/>
                  </a:cubicBezTo>
                  <a:cubicBezTo>
                    <a:pt x="2" y="2"/>
                    <a:pt x="3" y="2"/>
                    <a:pt x="3" y="1"/>
                  </a:cubicBezTo>
                  <a:cubicBezTo>
                    <a:pt x="6" y="0"/>
                    <a:pt x="6" y="0"/>
                    <a:pt x="6" y="0"/>
                  </a:cubicBezTo>
                  <a:cubicBezTo>
                    <a:pt x="6" y="7"/>
                    <a:pt x="6" y="7"/>
                    <a:pt x="6" y="7"/>
                  </a:cubicBezTo>
                  <a:cubicBezTo>
                    <a:pt x="3" y="9"/>
                    <a:pt x="3" y="9"/>
                    <a:pt x="3" y="9"/>
                  </a:cubicBezTo>
                  <a:cubicBezTo>
                    <a:pt x="3" y="9"/>
                    <a:pt x="3" y="9"/>
                    <a:pt x="3" y="9"/>
                  </a:cubicBezTo>
                  <a:cubicBezTo>
                    <a:pt x="3" y="9"/>
                    <a:pt x="3" y="9"/>
                    <a:pt x="3" y="9"/>
                  </a:cubicBezTo>
                  <a:cubicBezTo>
                    <a:pt x="3"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1" y="9"/>
                    <a:pt x="1" y="9"/>
                    <a:pt x="1" y="9"/>
                  </a:cubicBezTo>
                  <a:cubicBezTo>
                    <a:pt x="1" y="9"/>
                    <a:pt x="1" y="9"/>
                    <a:pt x="1" y="9"/>
                  </a:cubicBezTo>
                  <a:cubicBezTo>
                    <a:pt x="1" y="8"/>
                    <a:pt x="1" y="8"/>
                    <a:pt x="1" y="8"/>
                  </a:cubicBezTo>
                  <a:cubicBezTo>
                    <a:pt x="1" y="8"/>
                    <a:pt x="1" y="8"/>
                    <a:pt x="1" y="8"/>
                  </a:cubicBezTo>
                  <a:cubicBezTo>
                    <a:pt x="1"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íṣḷíde">
              <a:extLst>
                <a:ext uri="{FF2B5EF4-FFF2-40B4-BE49-F238E27FC236}">
                  <a16:creationId xmlns:a16="http://schemas.microsoft.com/office/drawing/2014/main" id="{E998550A-584E-4BE7-A056-367478599478}"/>
                </a:ext>
              </a:extLst>
            </p:cNvPr>
            <p:cNvSpPr/>
            <p:nvPr/>
          </p:nvSpPr>
          <p:spPr bwMode="auto">
            <a:xfrm>
              <a:off x="6750050" y="3273426"/>
              <a:ext cx="20638" cy="30163"/>
            </a:xfrm>
            <a:custGeom>
              <a:avLst/>
              <a:gdLst>
                <a:gd name="T0" fmla="*/ 0 w 6"/>
                <a:gd name="T1" fmla="*/ 1 h 9"/>
                <a:gd name="T2" fmla="*/ 0 w 6"/>
                <a:gd name="T3" fmla="*/ 1 h 9"/>
                <a:gd name="T4" fmla="*/ 0 w 6"/>
                <a:gd name="T5" fmla="*/ 1 h 9"/>
                <a:gd name="T6" fmla="*/ 1 w 6"/>
                <a:gd name="T7" fmla="*/ 2 h 9"/>
                <a:gd name="T8" fmla="*/ 2 w 6"/>
                <a:gd name="T9" fmla="*/ 2 h 9"/>
                <a:gd name="T10" fmla="*/ 2 w 6"/>
                <a:gd name="T11" fmla="*/ 2 h 9"/>
                <a:gd name="T12" fmla="*/ 3 w 6"/>
                <a:gd name="T13" fmla="*/ 2 h 9"/>
                <a:gd name="T14" fmla="*/ 6 w 6"/>
                <a:gd name="T15" fmla="*/ 0 h 9"/>
                <a:gd name="T16" fmla="*/ 6 w 6"/>
                <a:gd name="T17" fmla="*/ 7 h 9"/>
                <a:gd name="T18" fmla="*/ 3 w 6"/>
                <a:gd name="T19" fmla="*/ 9 h 9"/>
                <a:gd name="T20" fmla="*/ 3 w 6"/>
                <a:gd name="T21" fmla="*/ 9 h 9"/>
                <a:gd name="T22" fmla="*/ 2 w 6"/>
                <a:gd name="T23" fmla="*/ 9 h 9"/>
                <a:gd name="T24" fmla="*/ 2 w 6"/>
                <a:gd name="T25" fmla="*/ 9 h 9"/>
                <a:gd name="T26" fmla="*/ 2 w 6"/>
                <a:gd name="T27" fmla="*/ 9 h 9"/>
                <a:gd name="T28" fmla="*/ 2 w 6"/>
                <a:gd name="T29" fmla="*/ 9 h 9"/>
                <a:gd name="T30" fmla="*/ 2 w 6"/>
                <a:gd name="T31" fmla="*/ 9 h 9"/>
                <a:gd name="T32" fmla="*/ 2 w 6"/>
                <a:gd name="T33" fmla="*/ 9 h 9"/>
                <a:gd name="T34" fmla="*/ 2 w 6"/>
                <a:gd name="T35" fmla="*/ 9 h 9"/>
                <a:gd name="T36" fmla="*/ 2 w 6"/>
                <a:gd name="T37" fmla="*/ 9 h 9"/>
                <a:gd name="T38" fmla="*/ 2 w 6"/>
                <a:gd name="T39" fmla="*/ 9 h 9"/>
                <a:gd name="T40" fmla="*/ 1 w 6"/>
                <a:gd name="T41" fmla="*/ 9 h 9"/>
                <a:gd name="T42" fmla="*/ 1 w 6"/>
                <a:gd name="T43" fmla="*/ 9 h 9"/>
                <a:gd name="T44" fmla="*/ 1 w 6"/>
                <a:gd name="T45" fmla="*/ 9 h 9"/>
                <a:gd name="T46" fmla="*/ 0 w 6"/>
                <a:gd name="T47" fmla="*/ 8 h 9"/>
                <a:gd name="T48" fmla="*/ 0 w 6"/>
                <a:gd name="T49" fmla="*/ 8 h 9"/>
                <a:gd name="T50" fmla="*/ 0 w 6"/>
                <a:gd name="T51" fmla="*/ 8 h 9"/>
                <a:gd name="T52" fmla="*/ 0 w 6"/>
                <a:gd name="T53" fmla="*/ 8 h 9"/>
                <a:gd name="T54" fmla="*/ 0 w 6"/>
                <a:gd name="T55" fmla="*/ 8 h 9"/>
                <a:gd name="T56" fmla="*/ 0 w 6"/>
                <a:gd name="T57" fmla="*/ 8 h 9"/>
                <a:gd name="T58" fmla="*/ 0 w 6"/>
                <a:gd name="T59" fmla="*/ 8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1"/>
                    <a:pt x="0" y="1"/>
                    <a:pt x="0" y="1"/>
                  </a:cubicBezTo>
                  <a:cubicBezTo>
                    <a:pt x="1" y="2"/>
                    <a:pt x="1" y="2"/>
                    <a:pt x="1" y="2"/>
                  </a:cubicBezTo>
                  <a:cubicBezTo>
                    <a:pt x="1" y="2"/>
                    <a:pt x="1" y="2"/>
                    <a:pt x="2" y="2"/>
                  </a:cubicBezTo>
                  <a:cubicBezTo>
                    <a:pt x="2" y="2"/>
                    <a:pt x="2" y="2"/>
                    <a:pt x="2" y="2"/>
                  </a:cubicBezTo>
                  <a:cubicBezTo>
                    <a:pt x="2" y="2"/>
                    <a:pt x="3" y="2"/>
                    <a:pt x="3" y="2"/>
                  </a:cubicBezTo>
                  <a:cubicBezTo>
                    <a:pt x="6" y="0"/>
                    <a:pt x="6" y="0"/>
                    <a:pt x="6" y="0"/>
                  </a:cubicBezTo>
                  <a:cubicBezTo>
                    <a:pt x="6" y="7"/>
                    <a:pt x="6" y="7"/>
                    <a:pt x="6" y="7"/>
                  </a:cubicBezTo>
                  <a:cubicBezTo>
                    <a:pt x="3" y="9"/>
                    <a:pt x="3" y="9"/>
                    <a:pt x="3" y="9"/>
                  </a:cubicBezTo>
                  <a:cubicBezTo>
                    <a:pt x="3" y="9"/>
                    <a:pt x="3" y="9"/>
                    <a:pt x="3" y="9"/>
                  </a:cubicBezTo>
                  <a:cubicBezTo>
                    <a:pt x="3"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1" y="9"/>
                  </a:cubicBezTo>
                  <a:cubicBezTo>
                    <a:pt x="1" y="9"/>
                    <a:pt x="1" y="9"/>
                    <a:pt x="1" y="9"/>
                  </a:cubicBezTo>
                  <a:cubicBezTo>
                    <a:pt x="1" y="9"/>
                    <a:pt x="1" y="9"/>
                    <a:pt x="1" y="9"/>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ïšḷïdè">
              <a:extLst>
                <a:ext uri="{FF2B5EF4-FFF2-40B4-BE49-F238E27FC236}">
                  <a16:creationId xmlns:a16="http://schemas.microsoft.com/office/drawing/2014/main" id="{10DF6EC4-2E9F-4E53-9120-265561A71D10}"/>
                </a:ext>
              </a:extLst>
            </p:cNvPr>
            <p:cNvSpPr/>
            <p:nvPr/>
          </p:nvSpPr>
          <p:spPr bwMode="auto">
            <a:xfrm>
              <a:off x="6750050" y="3254376"/>
              <a:ext cx="39688" cy="26988"/>
            </a:xfrm>
            <a:custGeom>
              <a:avLst/>
              <a:gdLst>
                <a:gd name="T0" fmla="*/ 0 w 12"/>
                <a:gd name="T1" fmla="*/ 6 h 8"/>
                <a:gd name="T2" fmla="*/ 0 w 12"/>
                <a:gd name="T3" fmla="*/ 7 h 8"/>
                <a:gd name="T4" fmla="*/ 1 w 12"/>
                <a:gd name="T5" fmla="*/ 8 h 8"/>
                <a:gd name="T6" fmla="*/ 3 w 12"/>
                <a:gd name="T7" fmla="*/ 8 h 8"/>
                <a:gd name="T8" fmla="*/ 6 w 12"/>
                <a:gd name="T9" fmla="*/ 6 h 8"/>
                <a:gd name="T10" fmla="*/ 8 w 12"/>
                <a:gd name="T11" fmla="*/ 4 h 8"/>
                <a:gd name="T12" fmla="*/ 12 w 12"/>
                <a:gd name="T13" fmla="*/ 2 h 8"/>
                <a:gd name="T14" fmla="*/ 12 w 12"/>
                <a:gd name="T15" fmla="*/ 1 h 8"/>
                <a:gd name="T16" fmla="*/ 12 w 12"/>
                <a:gd name="T17" fmla="*/ 1 h 8"/>
                <a:gd name="T18" fmla="*/ 10 w 12"/>
                <a:gd name="T19" fmla="*/ 1 h 8"/>
                <a:gd name="T20" fmla="*/ 6 w 12"/>
                <a:gd name="T21" fmla="*/ 3 h 8"/>
                <a:gd name="T22" fmla="*/ 4 w 12"/>
                <a:gd name="T23" fmla="*/ 4 h 8"/>
                <a:gd name="T24" fmla="*/ 0 w 12"/>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8">
                  <a:moveTo>
                    <a:pt x="0" y="6"/>
                  </a:moveTo>
                  <a:cubicBezTo>
                    <a:pt x="0" y="6"/>
                    <a:pt x="0" y="7"/>
                    <a:pt x="0" y="7"/>
                  </a:cubicBezTo>
                  <a:cubicBezTo>
                    <a:pt x="1" y="8"/>
                    <a:pt x="1" y="8"/>
                    <a:pt x="1" y="8"/>
                  </a:cubicBezTo>
                  <a:cubicBezTo>
                    <a:pt x="1" y="8"/>
                    <a:pt x="2" y="8"/>
                    <a:pt x="3" y="8"/>
                  </a:cubicBezTo>
                  <a:cubicBezTo>
                    <a:pt x="6" y="6"/>
                    <a:pt x="6" y="6"/>
                    <a:pt x="6" y="6"/>
                  </a:cubicBezTo>
                  <a:cubicBezTo>
                    <a:pt x="8" y="4"/>
                    <a:pt x="8" y="4"/>
                    <a:pt x="8" y="4"/>
                  </a:cubicBezTo>
                  <a:cubicBezTo>
                    <a:pt x="12" y="2"/>
                    <a:pt x="12" y="2"/>
                    <a:pt x="12" y="2"/>
                  </a:cubicBezTo>
                  <a:cubicBezTo>
                    <a:pt x="12" y="2"/>
                    <a:pt x="12" y="1"/>
                    <a:pt x="12" y="1"/>
                  </a:cubicBezTo>
                  <a:cubicBezTo>
                    <a:pt x="12" y="1"/>
                    <a:pt x="12" y="1"/>
                    <a:pt x="12" y="1"/>
                  </a:cubicBezTo>
                  <a:cubicBezTo>
                    <a:pt x="11" y="0"/>
                    <a:pt x="10" y="0"/>
                    <a:pt x="10" y="1"/>
                  </a:cubicBezTo>
                  <a:cubicBezTo>
                    <a:pt x="6" y="3"/>
                    <a:pt x="6" y="3"/>
                    <a:pt x="6" y="3"/>
                  </a:cubicBezTo>
                  <a:cubicBezTo>
                    <a:pt x="4" y="4"/>
                    <a:pt x="4" y="4"/>
                    <a:pt x="4"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iṣḻiḍé">
              <a:extLst>
                <a:ext uri="{FF2B5EF4-FFF2-40B4-BE49-F238E27FC236}">
                  <a16:creationId xmlns:a16="http://schemas.microsoft.com/office/drawing/2014/main" id="{D2089697-6492-4BAF-A436-2F0494B4C48C}"/>
                </a:ext>
              </a:extLst>
            </p:cNvPr>
            <p:cNvSpPr/>
            <p:nvPr/>
          </p:nvSpPr>
          <p:spPr bwMode="auto">
            <a:xfrm>
              <a:off x="6773863" y="3267076"/>
              <a:ext cx="39688" cy="26988"/>
            </a:xfrm>
            <a:custGeom>
              <a:avLst/>
              <a:gdLst>
                <a:gd name="T0" fmla="*/ 0 w 12"/>
                <a:gd name="T1" fmla="*/ 6 h 8"/>
                <a:gd name="T2" fmla="*/ 0 w 12"/>
                <a:gd name="T3" fmla="*/ 7 h 8"/>
                <a:gd name="T4" fmla="*/ 1 w 12"/>
                <a:gd name="T5" fmla="*/ 8 h 8"/>
                <a:gd name="T6" fmla="*/ 3 w 12"/>
                <a:gd name="T7" fmla="*/ 8 h 8"/>
                <a:gd name="T8" fmla="*/ 6 w 12"/>
                <a:gd name="T9" fmla="*/ 6 h 8"/>
                <a:gd name="T10" fmla="*/ 8 w 12"/>
                <a:gd name="T11" fmla="*/ 4 h 8"/>
                <a:gd name="T12" fmla="*/ 12 w 12"/>
                <a:gd name="T13" fmla="*/ 2 h 8"/>
                <a:gd name="T14" fmla="*/ 12 w 12"/>
                <a:gd name="T15" fmla="*/ 1 h 8"/>
                <a:gd name="T16" fmla="*/ 11 w 12"/>
                <a:gd name="T17" fmla="*/ 1 h 8"/>
                <a:gd name="T18" fmla="*/ 9 w 12"/>
                <a:gd name="T19" fmla="*/ 1 h 8"/>
                <a:gd name="T20" fmla="*/ 6 w 12"/>
                <a:gd name="T21" fmla="*/ 3 h 8"/>
                <a:gd name="T22" fmla="*/ 4 w 12"/>
                <a:gd name="T23" fmla="*/ 4 h 8"/>
                <a:gd name="T24" fmla="*/ 0 w 12"/>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8">
                  <a:moveTo>
                    <a:pt x="0" y="6"/>
                  </a:moveTo>
                  <a:cubicBezTo>
                    <a:pt x="0" y="7"/>
                    <a:pt x="0" y="7"/>
                    <a:pt x="0" y="7"/>
                  </a:cubicBezTo>
                  <a:cubicBezTo>
                    <a:pt x="1" y="8"/>
                    <a:pt x="1" y="8"/>
                    <a:pt x="1" y="8"/>
                  </a:cubicBezTo>
                  <a:cubicBezTo>
                    <a:pt x="1" y="8"/>
                    <a:pt x="2" y="8"/>
                    <a:pt x="3" y="8"/>
                  </a:cubicBezTo>
                  <a:cubicBezTo>
                    <a:pt x="6" y="6"/>
                    <a:pt x="6" y="6"/>
                    <a:pt x="6" y="6"/>
                  </a:cubicBezTo>
                  <a:cubicBezTo>
                    <a:pt x="8" y="4"/>
                    <a:pt x="8" y="4"/>
                    <a:pt x="8" y="4"/>
                  </a:cubicBezTo>
                  <a:cubicBezTo>
                    <a:pt x="12" y="2"/>
                    <a:pt x="12" y="2"/>
                    <a:pt x="12" y="2"/>
                  </a:cubicBezTo>
                  <a:cubicBezTo>
                    <a:pt x="12" y="2"/>
                    <a:pt x="12" y="1"/>
                    <a:pt x="12" y="1"/>
                  </a:cubicBezTo>
                  <a:cubicBezTo>
                    <a:pt x="11" y="1"/>
                    <a:pt x="11" y="1"/>
                    <a:pt x="11" y="1"/>
                  </a:cubicBezTo>
                  <a:cubicBezTo>
                    <a:pt x="11" y="0"/>
                    <a:pt x="10" y="0"/>
                    <a:pt x="9" y="1"/>
                  </a:cubicBezTo>
                  <a:cubicBezTo>
                    <a:pt x="6" y="3"/>
                    <a:pt x="6" y="3"/>
                    <a:pt x="6" y="3"/>
                  </a:cubicBezTo>
                  <a:cubicBezTo>
                    <a:pt x="4" y="4"/>
                    <a:pt x="4" y="4"/>
                    <a:pt x="4"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íṩľïḍé">
              <a:extLst>
                <a:ext uri="{FF2B5EF4-FFF2-40B4-BE49-F238E27FC236}">
                  <a16:creationId xmlns:a16="http://schemas.microsoft.com/office/drawing/2014/main" id="{DA12A72C-2F61-4DD7-9169-B1E0ECC3E807}"/>
                </a:ext>
              </a:extLst>
            </p:cNvPr>
            <p:cNvSpPr/>
            <p:nvPr/>
          </p:nvSpPr>
          <p:spPr bwMode="auto">
            <a:xfrm>
              <a:off x="6773863" y="3287713"/>
              <a:ext cx="19050" cy="28575"/>
            </a:xfrm>
            <a:custGeom>
              <a:avLst/>
              <a:gdLst>
                <a:gd name="T0" fmla="*/ 0 w 6"/>
                <a:gd name="T1" fmla="*/ 1 h 9"/>
                <a:gd name="T2" fmla="*/ 0 w 6"/>
                <a:gd name="T3" fmla="*/ 1 h 9"/>
                <a:gd name="T4" fmla="*/ 0 w 6"/>
                <a:gd name="T5" fmla="*/ 1 h 9"/>
                <a:gd name="T6" fmla="*/ 1 w 6"/>
                <a:gd name="T7" fmla="*/ 2 h 9"/>
                <a:gd name="T8" fmla="*/ 2 w 6"/>
                <a:gd name="T9" fmla="*/ 2 h 9"/>
                <a:gd name="T10" fmla="*/ 2 w 6"/>
                <a:gd name="T11" fmla="*/ 2 h 9"/>
                <a:gd name="T12" fmla="*/ 3 w 6"/>
                <a:gd name="T13" fmla="*/ 2 h 9"/>
                <a:gd name="T14" fmla="*/ 6 w 6"/>
                <a:gd name="T15" fmla="*/ 0 h 9"/>
                <a:gd name="T16" fmla="*/ 6 w 6"/>
                <a:gd name="T17" fmla="*/ 7 h 9"/>
                <a:gd name="T18" fmla="*/ 3 w 6"/>
                <a:gd name="T19" fmla="*/ 9 h 9"/>
                <a:gd name="T20" fmla="*/ 2 w 6"/>
                <a:gd name="T21" fmla="*/ 9 h 9"/>
                <a:gd name="T22" fmla="*/ 2 w 6"/>
                <a:gd name="T23" fmla="*/ 9 h 9"/>
                <a:gd name="T24" fmla="*/ 2 w 6"/>
                <a:gd name="T25" fmla="*/ 9 h 9"/>
                <a:gd name="T26" fmla="*/ 2 w 6"/>
                <a:gd name="T27" fmla="*/ 9 h 9"/>
                <a:gd name="T28" fmla="*/ 2 w 6"/>
                <a:gd name="T29" fmla="*/ 9 h 9"/>
                <a:gd name="T30" fmla="*/ 2 w 6"/>
                <a:gd name="T31" fmla="*/ 9 h 9"/>
                <a:gd name="T32" fmla="*/ 2 w 6"/>
                <a:gd name="T33" fmla="*/ 9 h 9"/>
                <a:gd name="T34" fmla="*/ 2 w 6"/>
                <a:gd name="T35" fmla="*/ 9 h 9"/>
                <a:gd name="T36" fmla="*/ 2 w 6"/>
                <a:gd name="T37" fmla="*/ 9 h 9"/>
                <a:gd name="T38" fmla="*/ 1 w 6"/>
                <a:gd name="T39" fmla="*/ 9 h 9"/>
                <a:gd name="T40" fmla="*/ 1 w 6"/>
                <a:gd name="T41" fmla="*/ 9 h 9"/>
                <a:gd name="T42" fmla="*/ 1 w 6"/>
                <a:gd name="T43" fmla="*/ 9 h 9"/>
                <a:gd name="T44" fmla="*/ 1 w 6"/>
                <a:gd name="T45" fmla="*/ 9 h 9"/>
                <a:gd name="T46" fmla="*/ 0 w 6"/>
                <a:gd name="T47" fmla="*/ 8 h 9"/>
                <a:gd name="T48" fmla="*/ 0 w 6"/>
                <a:gd name="T49" fmla="*/ 8 h 9"/>
                <a:gd name="T50" fmla="*/ 0 w 6"/>
                <a:gd name="T51" fmla="*/ 8 h 9"/>
                <a:gd name="T52" fmla="*/ 0 w 6"/>
                <a:gd name="T53" fmla="*/ 8 h 9"/>
                <a:gd name="T54" fmla="*/ 0 w 6"/>
                <a:gd name="T55" fmla="*/ 8 h 9"/>
                <a:gd name="T56" fmla="*/ 0 w 6"/>
                <a:gd name="T57" fmla="*/ 8 h 9"/>
                <a:gd name="T58" fmla="*/ 0 w 6"/>
                <a:gd name="T59" fmla="*/ 8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1"/>
                    <a:pt x="0" y="1"/>
                    <a:pt x="0" y="1"/>
                  </a:cubicBezTo>
                  <a:cubicBezTo>
                    <a:pt x="1" y="2"/>
                    <a:pt x="1" y="2"/>
                    <a:pt x="1" y="2"/>
                  </a:cubicBezTo>
                  <a:cubicBezTo>
                    <a:pt x="1" y="2"/>
                    <a:pt x="1" y="2"/>
                    <a:pt x="2" y="2"/>
                  </a:cubicBezTo>
                  <a:cubicBezTo>
                    <a:pt x="2" y="2"/>
                    <a:pt x="2" y="2"/>
                    <a:pt x="2" y="2"/>
                  </a:cubicBezTo>
                  <a:cubicBezTo>
                    <a:pt x="2" y="2"/>
                    <a:pt x="2" y="2"/>
                    <a:pt x="3" y="2"/>
                  </a:cubicBezTo>
                  <a:cubicBezTo>
                    <a:pt x="6" y="0"/>
                    <a:pt x="6" y="0"/>
                    <a:pt x="6" y="0"/>
                  </a:cubicBezTo>
                  <a:cubicBezTo>
                    <a:pt x="6" y="7"/>
                    <a:pt x="6" y="7"/>
                    <a:pt x="6" y="7"/>
                  </a:cubicBezTo>
                  <a:cubicBezTo>
                    <a:pt x="3" y="9"/>
                    <a:pt x="3" y="9"/>
                    <a:pt x="3" y="9"/>
                  </a:cubicBezTo>
                  <a:cubicBezTo>
                    <a:pt x="3" y="9"/>
                    <a:pt x="3"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1" y="9"/>
                  </a:cubicBezTo>
                  <a:cubicBezTo>
                    <a:pt x="1" y="9"/>
                    <a:pt x="1" y="9"/>
                    <a:pt x="1" y="9"/>
                  </a:cubicBezTo>
                  <a:cubicBezTo>
                    <a:pt x="1" y="9"/>
                    <a:pt x="1" y="9"/>
                    <a:pt x="1" y="9"/>
                  </a:cubicBezTo>
                  <a:cubicBezTo>
                    <a:pt x="1" y="9"/>
                    <a:pt x="1" y="9"/>
                    <a:pt x="1" y="9"/>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sļiḑê">
              <a:extLst>
                <a:ext uri="{FF2B5EF4-FFF2-40B4-BE49-F238E27FC236}">
                  <a16:creationId xmlns:a16="http://schemas.microsoft.com/office/drawing/2014/main" id="{9841F7A3-ECEB-476D-AA86-892FFC9556F1}"/>
                </a:ext>
              </a:extLst>
            </p:cNvPr>
            <p:cNvSpPr/>
            <p:nvPr/>
          </p:nvSpPr>
          <p:spPr bwMode="auto">
            <a:xfrm>
              <a:off x="6596063" y="2984501"/>
              <a:ext cx="514350" cy="306388"/>
            </a:xfrm>
            <a:custGeom>
              <a:avLst/>
              <a:gdLst>
                <a:gd name="T0" fmla="*/ 3 w 156"/>
                <a:gd name="T1" fmla="*/ 50 h 93"/>
                <a:gd name="T2" fmla="*/ 3 w 156"/>
                <a:gd name="T3" fmla="*/ 56 h 93"/>
                <a:gd name="T4" fmla="*/ 63 w 156"/>
                <a:gd name="T5" fmla="*/ 91 h 93"/>
                <a:gd name="T6" fmla="*/ 73 w 156"/>
                <a:gd name="T7" fmla="*/ 91 h 93"/>
                <a:gd name="T8" fmla="*/ 153 w 156"/>
                <a:gd name="T9" fmla="*/ 44 h 93"/>
                <a:gd name="T10" fmla="*/ 153 w 156"/>
                <a:gd name="T11" fmla="*/ 38 h 93"/>
                <a:gd name="T12" fmla="*/ 94 w 156"/>
                <a:gd name="T13" fmla="*/ 2 h 93"/>
                <a:gd name="T14" fmla="*/ 84 w 156"/>
                <a:gd name="T15" fmla="*/ 2 h 93"/>
                <a:gd name="T16" fmla="*/ 3 w 156"/>
                <a:gd name="T17"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93">
                  <a:moveTo>
                    <a:pt x="3" y="50"/>
                  </a:moveTo>
                  <a:cubicBezTo>
                    <a:pt x="1" y="51"/>
                    <a:pt x="0" y="53"/>
                    <a:pt x="3" y="56"/>
                  </a:cubicBezTo>
                  <a:cubicBezTo>
                    <a:pt x="63" y="91"/>
                    <a:pt x="63" y="91"/>
                    <a:pt x="63" y="91"/>
                  </a:cubicBezTo>
                  <a:cubicBezTo>
                    <a:pt x="66" y="93"/>
                    <a:pt x="70" y="93"/>
                    <a:pt x="73" y="91"/>
                  </a:cubicBezTo>
                  <a:cubicBezTo>
                    <a:pt x="153" y="44"/>
                    <a:pt x="153" y="44"/>
                    <a:pt x="153" y="44"/>
                  </a:cubicBezTo>
                  <a:cubicBezTo>
                    <a:pt x="156" y="42"/>
                    <a:pt x="156" y="39"/>
                    <a:pt x="153" y="38"/>
                  </a:cubicBezTo>
                  <a:cubicBezTo>
                    <a:pt x="94" y="2"/>
                    <a:pt x="94" y="2"/>
                    <a:pt x="94" y="2"/>
                  </a:cubicBezTo>
                  <a:cubicBezTo>
                    <a:pt x="91" y="0"/>
                    <a:pt x="86" y="0"/>
                    <a:pt x="84" y="2"/>
                  </a:cubicBezTo>
                  <a:lnTo>
                    <a:pt x="3" y="5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iṡlíḓê">
              <a:extLst>
                <a:ext uri="{FF2B5EF4-FFF2-40B4-BE49-F238E27FC236}">
                  <a16:creationId xmlns:a16="http://schemas.microsoft.com/office/drawing/2014/main" id="{45AC1186-59EF-4A2A-949B-E3D46C1C28CB}"/>
                </a:ext>
              </a:extLst>
            </p:cNvPr>
            <p:cNvSpPr/>
            <p:nvPr/>
          </p:nvSpPr>
          <p:spPr bwMode="auto">
            <a:xfrm>
              <a:off x="5738813" y="2700338"/>
              <a:ext cx="25400" cy="39688"/>
            </a:xfrm>
            <a:custGeom>
              <a:avLst/>
              <a:gdLst>
                <a:gd name="T0" fmla="*/ 16 w 16"/>
                <a:gd name="T1" fmla="*/ 11 h 25"/>
                <a:gd name="T2" fmla="*/ 16 w 16"/>
                <a:gd name="T3" fmla="*/ 25 h 25"/>
                <a:gd name="T4" fmla="*/ 0 w 16"/>
                <a:gd name="T5" fmla="*/ 15 h 25"/>
                <a:gd name="T6" fmla="*/ 0 w 16"/>
                <a:gd name="T7" fmla="*/ 0 h 25"/>
                <a:gd name="T8" fmla="*/ 16 w 16"/>
                <a:gd name="T9" fmla="*/ 11 h 25"/>
              </a:gdLst>
              <a:ahLst/>
              <a:cxnLst>
                <a:cxn ang="0">
                  <a:pos x="T0" y="T1"/>
                </a:cxn>
                <a:cxn ang="0">
                  <a:pos x="T2" y="T3"/>
                </a:cxn>
                <a:cxn ang="0">
                  <a:pos x="T4" y="T5"/>
                </a:cxn>
                <a:cxn ang="0">
                  <a:pos x="T6" y="T7"/>
                </a:cxn>
                <a:cxn ang="0">
                  <a:pos x="T8" y="T9"/>
                </a:cxn>
              </a:cxnLst>
              <a:rect l="0" t="0" r="r" b="b"/>
              <a:pathLst>
                <a:path w="16" h="25">
                  <a:moveTo>
                    <a:pt x="16" y="11"/>
                  </a:moveTo>
                  <a:lnTo>
                    <a:pt x="16" y="25"/>
                  </a:lnTo>
                  <a:lnTo>
                    <a:pt x="0" y="15"/>
                  </a:lnTo>
                  <a:lnTo>
                    <a:pt x="0" y="0"/>
                  </a:lnTo>
                  <a:lnTo>
                    <a:pt x="16" y="1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îṡľîḋè">
              <a:extLst>
                <a:ext uri="{FF2B5EF4-FFF2-40B4-BE49-F238E27FC236}">
                  <a16:creationId xmlns:a16="http://schemas.microsoft.com/office/drawing/2014/main" id="{04359570-5FDC-4577-8490-718A6916E4C8}"/>
                </a:ext>
              </a:extLst>
            </p:cNvPr>
            <p:cNvSpPr/>
            <p:nvPr/>
          </p:nvSpPr>
          <p:spPr bwMode="auto">
            <a:xfrm>
              <a:off x="5770563" y="2720976"/>
              <a:ext cx="14288" cy="31750"/>
            </a:xfrm>
            <a:custGeom>
              <a:avLst/>
              <a:gdLst>
                <a:gd name="T0" fmla="*/ 9 w 9"/>
                <a:gd name="T1" fmla="*/ 20 h 20"/>
                <a:gd name="T2" fmla="*/ 0 w 9"/>
                <a:gd name="T3" fmla="*/ 14 h 20"/>
                <a:gd name="T4" fmla="*/ 0 w 9"/>
                <a:gd name="T5" fmla="*/ 0 h 20"/>
                <a:gd name="T6" fmla="*/ 9 w 9"/>
                <a:gd name="T7" fmla="*/ 6 h 20"/>
                <a:gd name="T8" fmla="*/ 9 w 9"/>
                <a:gd name="T9" fmla="*/ 20 h 20"/>
              </a:gdLst>
              <a:ahLst/>
              <a:cxnLst>
                <a:cxn ang="0">
                  <a:pos x="T0" y="T1"/>
                </a:cxn>
                <a:cxn ang="0">
                  <a:pos x="T2" y="T3"/>
                </a:cxn>
                <a:cxn ang="0">
                  <a:pos x="T4" y="T5"/>
                </a:cxn>
                <a:cxn ang="0">
                  <a:pos x="T6" y="T7"/>
                </a:cxn>
                <a:cxn ang="0">
                  <a:pos x="T8" y="T9"/>
                </a:cxn>
              </a:cxnLst>
              <a:rect l="0" t="0" r="r" b="b"/>
              <a:pathLst>
                <a:path w="9" h="20">
                  <a:moveTo>
                    <a:pt x="9" y="20"/>
                  </a:moveTo>
                  <a:lnTo>
                    <a:pt x="0" y="14"/>
                  </a:lnTo>
                  <a:lnTo>
                    <a:pt x="0" y="0"/>
                  </a:lnTo>
                  <a:lnTo>
                    <a:pt x="9" y="6"/>
                  </a:lnTo>
                  <a:lnTo>
                    <a:pt x="9" y="20"/>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íṥľîdè">
              <a:extLst>
                <a:ext uri="{FF2B5EF4-FFF2-40B4-BE49-F238E27FC236}">
                  <a16:creationId xmlns:a16="http://schemas.microsoft.com/office/drawing/2014/main" id="{BBAE9CFD-A1A2-4293-B71E-2C2149361155}"/>
                </a:ext>
              </a:extLst>
            </p:cNvPr>
            <p:cNvSpPr/>
            <p:nvPr/>
          </p:nvSpPr>
          <p:spPr bwMode="auto">
            <a:xfrm>
              <a:off x="5794375" y="2733676"/>
              <a:ext cx="12700" cy="33338"/>
            </a:xfrm>
            <a:custGeom>
              <a:avLst/>
              <a:gdLst>
                <a:gd name="T0" fmla="*/ 8 w 8"/>
                <a:gd name="T1" fmla="*/ 21 h 21"/>
                <a:gd name="T2" fmla="*/ 0 w 8"/>
                <a:gd name="T3" fmla="*/ 14 h 21"/>
                <a:gd name="T4" fmla="*/ 0 w 8"/>
                <a:gd name="T5" fmla="*/ 0 h 21"/>
                <a:gd name="T6" fmla="*/ 8 w 8"/>
                <a:gd name="T7" fmla="*/ 6 h 21"/>
                <a:gd name="T8" fmla="*/ 8 w 8"/>
                <a:gd name="T9" fmla="*/ 21 h 21"/>
              </a:gdLst>
              <a:ahLst/>
              <a:cxnLst>
                <a:cxn ang="0">
                  <a:pos x="T0" y="T1"/>
                </a:cxn>
                <a:cxn ang="0">
                  <a:pos x="T2" y="T3"/>
                </a:cxn>
                <a:cxn ang="0">
                  <a:pos x="T4" y="T5"/>
                </a:cxn>
                <a:cxn ang="0">
                  <a:pos x="T6" y="T7"/>
                </a:cxn>
                <a:cxn ang="0">
                  <a:pos x="T8" y="T9"/>
                </a:cxn>
              </a:cxnLst>
              <a:rect l="0" t="0" r="r" b="b"/>
              <a:pathLst>
                <a:path w="8" h="21">
                  <a:moveTo>
                    <a:pt x="8" y="21"/>
                  </a:moveTo>
                  <a:lnTo>
                    <a:pt x="0" y="14"/>
                  </a:lnTo>
                  <a:lnTo>
                    <a:pt x="0" y="0"/>
                  </a:lnTo>
                  <a:lnTo>
                    <a:pt x="8" y="6"/>
                  </a:lnTo>
                  <a:lnTo>
                    <a:pt x="8" y="2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íŝľíďê">
              <a:extLst>
                <a:ext uri="{FF2B5EF4-FFF2-40B4-BE49-F238E27FC236}">
                  <a16:creationId xmlns:a16="http://schemas.microsoft.com/office/drawing/2014/main" id="{1BDFEA0B-E7A0-448E-B621-411AA183668A}"/>
                </a:ext>
              </a:extLst>
            </p:cNvPr>
            <p:cNvSpPr/>
            <p:nvPr/>
          </p:nvSpPr>
          <p:spPr bwMode="auto">
            <a:xfrm>
              <a:off x="5816600" y="2746376"/>
              <a:ext cx="14288" cy="33338"/>
            </a:xfrm>
            <a:custGeom>
              <a:avLst/>
              <a:gdLst>
                <a:gd name="T0" fmla="*/ 9 w 9"/>
                <a:gd name="T1" fmla="*/ 21 h 21"/>
                <a:gd name="T2" fmla="*/ 0 w 9"/>
                <a:gd name="T3" fmla="*/ 17 h 21"/>
                <a:gd name="T4" fmla="*/ 0 w 9"/>
                <a:gd name="T5" fmla="*/ 0 h 21"/>
                <a:gd name="T6" fmla="*/ 9 w 9"/>
                <a:gd name="T7" fmla="*/ 6 h 21"/>
                <a:gd name="T8" fmla="*/ 9 w 9"/>
                <a:gd name="T9" fmla="*/ 21 h 21"/>
              </a:gdLst>
              <a:ahLst/>
              <a:cxnLst>
                <a:cxn ang="0">
                  <a:pos x="T0" y="T1"/>
                </a:cxn>
                <a:cxn ang="0">
                  <a:pos x="T2" y="T3"/>
                </a:cxn>
                <a:cxn ang="0">
                  <a:pos x="T4" y="T5"/>
                </a:cxn>
                <a:cxn ang="0">
                  <a:pos x="T6" y="T7"/>
                </a:cxn>
                <a:cxn ang="0">
                  <a:pos x="T8" y="T9"/>
                </a:cxn>
              </a:cxnLst>
              <a:rect l="0" t="0" r="r" b="b"/>
              <a:pathLst>
                <a:path w="9" h="21">
                  <a:moveTo>
                    <a:pt x="9" y="21"/>
                  </a:moveTo>
                  <a:lnTo>
                    <a:pt x="0" y="17"/>
                  </a:lnTo>
                  <a:lnTo>
                    <a:pt x="0" y="0"/>
                  </a:lnTo>
                  <a:lnTo>
                    <a:pt x="9" y="6"/>
                  </a:lnTo>
                  <a:lnTo>
                    <a:pt x="9" y="2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íṩliďê">
              <a:extLst>
                <a:ext uri="{FF2B5EF4-FFF2-40B4-BE49-F238E27FC236}">
                  <a16:creationId xmlns:a16="http://schemas.microsoft.com/office/drawing/2014/main" id="{B8EB706A-B76F-4F19-81AF-E004DE6DB775}"/>
                </a:ext>
              </a:extLst>
            </p:cNvPr>
            <p:cNvSpPr/>
            <p:nvPr/>
          </p:nvSpPr>
          <p:spPr bwMode="auto">
            <a:xfrm>
              <a:off x="5837238" y="2763838"/>
              <a:ext cx="15875" cy="28575"/>
            </a:xfrm>
            <a:custGeom>
              <a:avLst/>
              <a:gdLst>
                <a:gd name="T0" fmla="*/ 10 w 10"/>
                <a:gd name="T1" fmla="*/ 18 h 18"/>
                <a:gd name="T2" fmla="*/ 0 w 10"/>
                <a:gd name="T3" fmla="*/ 14 h 18"/>
                <a:gd name="T4" fmla="*/ 0 w 10"/>
                <a:gd name="T5" fmla="*/ 0 h 18"/>
                <a:gd name="T6" fmla="*/ 10 w 10"/>
                <a:gd name="T7" fmla="*/ 4 h 18"/>
                <a:gd name="T8" fmla="*/ 10 w 10"/>
                <a:gd name="T9" fmla="*/ 18 h 18"/>
              </a:gdLst>
              <a:ahLst/>
              <a:cxnLst>
                <a:cxn ang="0">
                  <a:pos x="T0" y="T1"/>
                </a:cxn>
                <a:cxn ang="0">
                  <a:pos x="T2" y="T3"/>
                </a:cxn>
                <a:cxn ang="0">
                  <a:pos x="T4" y="T5"/>
                </a:cxn>
                <a:cxn ang="0">
                  <a:pos x="T6" y="T7"/>
                </a:cxn>
                <a:cxn ang="0">
                  <a:pos x="T8" y="T9"/>
                </a:cxn>
              </a:cxnLst>
              <a:rect l="0" t="0" r="r" b="b"/>
              <a:pathLst>
                <a:path w="10" h="18">
                  <a:moveTo>
                    <a:pt x="10" y="18"/>
                  </a:moveTo>
                  <a:lnTo>
                    <a:pt x="0" y="14"/>
                  </a:lnTo>
                  <a:lnTo>
                    <a:pt x="0" y="0"/>
                  </a:lnTo>
                  <a:lnTo>
                    <a:pt x="10" y="4"/>
                  </a:lnTo>
                  <a:lnTo>
                    <a:pt x="10" y="18"/>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îṥlïḓé">
              <a:extLst>
                <a:ext uri="{FF2B5EF4-FFF2-40B4-BE49-F238E27FC236}">
                  <a16:creationId xmlns:a16="http://schemas.microsoft.com/office/drawing/2014/main" id="{9C526589-D41C-4440-94A5-04AD68E34E99}"/>
                </a:ext>
              </a:extLst>
            </p:cNvPr>
            <p:cNvSpPr/>
            <p:nvPr/>
          </p:nvSpPr>
          <p:spPr bwMode="auto">
            <a:xfrm>
              <a:off x="5859463" y="2776538"/>
              <a:ext cx="17463" cy="30163"/>
            </a:xfrm>
            <a:custGeom>
              <a:avLst/>
              <a:gdLst>
                <a:gd name="T0" fmla="*/ 11 w 11"/>
                <a:gd name="T1" fmla="*/ 19 h 19"/>
                <a:gd name="T2" fmla="*/ 0 w 11"/>
                <a:gd name="T3" fmla="*/ 14 h 19"/>
                <a:gd name="T4" fmla="*/ 0 w 11"/>
                <a:gd name="T5" fmla="*/ 0 h 19"/>
                <a:gd name="T6" fmla="*/ 11 w 11"/>
                <a:gd name="T7" fmla="*/ 4 h 19"/>
                <a:gd name="T8" fmla="*/ 11 w 11"/>
                <a:gd name="T9" fmla="*/ 19 h 19"/>
              </a:gdLst>
              <a:ahLst/>
              <a:cxnLst>
                <a:cxn ang="0">
                  <a:pos x="T0" y="T1"/>
                </a:cxn>
                <a:cxn ang="0">
                  <a:pos x="T2" y="T3"/>
                </a:cxn>
                <a:cxn ang="0">
                  <a:pos x="T4" y="T5"/>
                </a:cxn>
                <a:cxn ang="0">
                  <a:pos x="T6" y="T7"/>
                </a:cxn>
                <a:cxn ang="0">
                  <a:pos x="T8" y="T9"/>
                </a:cxn>
              </a:cxnLst>
              <a:rect l="0" t="0" r="r" b="b"/>
              <a:pathLst>
                <a:path w="11" h="19">
                  <a:moveTo>
                    <a:pt x="11" y="19"/>
                  </a:moveTo>
                  <a:lnTo>
                    <a:pt x="0" y="14"/>
                  </a:lnTo>
                  <a:lnTo>
                    <a:pt x="0" y="0"/>
                  </a:lnTo>
                  <a:lnTo>
                    <a:pt x="11" y="4"/>
                  </a:lnTo>
                  <a:lnTo>
                    <a:pt x="11" y="19"/>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iṥḷïḑe">
              <a:extLst>
                <a:ext uri="{FF2B5EF4-FFF2-40B4-BE49-F238E27FC236}">
                  <a16:creationId xmlns:a16="http://schemas.microsoft.com/office/drawing/2014/main" id="{FDDC85D6-93EB-475B-B093-9C111E9D5341}"/>
                </a:ext>
              </a:extLst>
            </p:cNvPr>
            <p:cNvSpPr/>
            <p:nvPr/>
          </p:nvSpPr>
          <p:spPr bwMode="auto">
            <a:xfrm>
              <a:off x="5883275" y="2789238"/>
              <a:ext cx="15875" cy="33338"/>
            </a:xfrm>
            <a:custGeom>
              <a:avLst/>
              <a:gdLst>
                <a:gd name="T0" fmla="*/ 10 w 10"/>
                <a:gd name="T1" fmla="*/ 21 h 21"/>
                <a:gd name="T2" fmla="*/ 0 w 10"/>
                <a:gd name="T3" fmla="*/ 15 h 21"/>
                <a:gd name="T4" fmla="*/ 0 w 10"/>
                <a:gd name="T5" fmla="*/ 0 h 21"/>
                <a:gd name="T6" fmla="*/ 10 w 10"/>
                <a:gd name="T7" fmla="*/ 4 h 21"/>
                <a:gd name="T8" fmla="*/ 10 w 10"/>
                <a:gd name="T9" fmla="*/ 21 h 21"/>
              </a:gdLst>
              <a:ahLst/>
              <a:cxnLst>
                <a:cxn ang="0">
                  <a:pos x="T0" y="T1"/>
                </a:cxn>
                <a:cxn ang="0">
                  <a:pos x="T2" y="T3"/>
                </a:cxn>
                <a:cxn ang="0">
                  <a:pos x="T4" y="T5"/>
                </a:cxn>
                <a:cxn ang="0">
                  <a:pos x="T6" y="T7"/>
                </a:cxn>
                <a:cxn ang="0">
                  <a:pos x="T8" y="T9"/>
                </a:cxn>
              </a:cxnLst>
              <a:rect l="0" t="0" r="r" b="b"/>
              <a:pathLst>
                <a:path w="10" h="21">
                  <a:moveTo>
                    <a:pt x="10" y="21"/>
                  </a:moveTo>
                  <a:lnTo>
                    <a:pt x="0" y="15"/>
                  </a:lnTo>
                  <a:lnTo>
                    <a:pt x="0" y="0"/>
                  </a:lnTo>
                  <a:lnTo>
                    <a:pt x="10" y="4"/>
                  </a:lnTo>
                  <a:lnTo>
                    <a:pt x="10" y="2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íṣlïḑê">
              <a:extLst>
                <a:ext uri="{FF2B5EF4-FFF2-40B4-BE49-F238E27FC236}">
                  <a16:creationId xmlns:a16="http://schemas.microsoft.com/office/drawing/2014/main" id="{532ECCFA-8505-4E92-971D-6115154E0F7D}"/>
                </a:ext>
              </a:extLst>
            </p:cNvPr>
            <p:cNvSpPr/>
            <p:nvPr/>
          </p:nvSpPr>
          <p:spPr bwMode="auto">
            <a:xfrm>
              <a:off x="5907088" y="2803526"/>
              <a:ext cx="15875" cy="31750"/>
            </a:xfrm>
            <a:custGeom>
              <a:avLst/>
              <a:gdLst>
                <a:gd name="T0" fmla="*/ 10 w 10"/>
                <a:gd name="T1" fmla="*/ 20 h 20"/>
                <a:gd name="T2" fmla="*/ 0 w 10"/>
                <a:gd name="T3" fmla="*/ 14 h 20"/>
                <a:gd name="T4" fmla="*/ 0 w 10"/>
                <a:gd name="T5" fmla="*/ 0 h 20"/>
                <a:gd name="T6" fmla="*/ 10 w 10"/>
                <a:gd name="T7" fmla="*/ 6 h 20"/>
                <a:gd name="T8" fmla="*/ 10 w 10"/>
                <a:gd name="T9" fmla="*/ 20 h 20"/>
              </a:gdLst>
              <a:ahLst/>
              <a:cxnLst>
                <a:cxn ang="0">
                  <a:pos x="T0" y="T1"/>
                </a:cxn>
                <a:cxn ang="0">
                  <a:pos x="T2" y="T3"/>
                </a:cxn>
                <a:cxn ang="0">
                  <a:pos x="T4" y="T5"/>
                </a:cxn>
                <a:cxn ang="0">
                  <a:pos x="T6" y="T7"/>
                </a:cxn>
                <a:cxn ang="0">
                  <a:pos x="T8" y="T9"/>
                </a:cxn>
              </a:cxnLst>
              <a:rect l="0" t="0" r="r" b="b"/>
              <a:pathLst>
                <a:path w="10" h="20">
                  <a:moveTo>
                    <a:pt x="10" y="20"/>
                  </a:moveTo>
                  <a:lnTo>
                    <a:pt x="0" y="14"/>
                  </a:lnTo>
                  <a:lnTo>
                    <a:pt x="0" y="0"/>
                  </a:lnTo>
                  <a:lnTo>
                    <a:pt x="10" y="6"/>
                  </a:lnTo>
                  <a:lnTo>
                    <a:pt x="10" y="20"/>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iS1iďê">
              <a:extLst>
                <a:ext uri="{FF2B5EF4-FFF2-40B4-BE49-F238E27FC236}">
                  <a16:creationId xmlns:a16="http://schemas.microsoft.com/office/drawing/2014/main" id="{6CBA4D00-E114-42DF-B638-7595A3B41468}"/>
                </a:ext>
              </a:extLst>
            </p:cNvPr>
            <p:cNvSpPr/>
            <p:nvPr/>
          </p:nvSpPr>
          <p:spPr bwMode="auto">
            <a:xfrm>
              <a:off x="5929313" y="2816226"/>
              <a:ext cx="12700" cy="33338"/>
            </a:xfrm>
            <a:custGeom>
              <a:avLst/>
              <a:gdLst>
                <a:gd name="T0" fmla="*/ 8 w 8"/>
                <a:gd name="T1" fmla="*/ 21 h 21"/>
                <a:gd name="T2" fmla="*/ 0 w 8"/>
                <a:gd name="T3" fmla="*/ 14 h 21"/>
                <a:gd name="T4" fmla="*/ 0 w 8"/>
                <a:gd name="T5" fmla="*/ 0 h 21"/>
                <a:gd name="T6" fmla="*/ 8 w 8"/>
                <a:gd name="T7" fmla="*/ 6 h 21"/>
                <a:gd name="T8" fmla="*/ 8 w 8"/>
                <a:gd name="T9" fmla="*/ 21 h 21"/>
              </a:gdLst>
              <a:ahLst/>
              <a:cxnLst>
                <a:cxn ang="0">
                  <a:pos x="T0" y="T1"/>
                </a:cxn>
                <a:cxn ang="0">
                  <a:pos x="T2" y="T3"/>
                </a:cxn>
                <a:cxn ang="0">
                  <a:pos x="T4" y="T5"/>
                </a:cxn>
                <a:cxn ang="0">
                  <a:pos x="T6" y="T7"/>
                </a:cxn>
                <a:cxn ang="0">
                  <a:pos x="T8" y="T9"/>
                </a:cxn>
              </a:cxnLst>
              <a:rect l="0" t="0" r="r" b="b"/>
              <a:pathLst>
                <a:path w="8" h="21">
                  <a:moveTo>
                    <a:pt x="8" y="21"/>
                  </a:moveTo>
                  <a:lnTo>
                    <a:pt x="0" y="14"/>
                  </a:lnTo>
                  <a:lnTo>
                    <a:pt x="0" y="0"/>
                  </a:lnTo>
                  <a:lnTo>
                    <a:pt x="8" y="6"/>
                  </a:lnTo>
                  <a:lnTo>
                    <a:pt x="8" y="21"/>
                  </a:lnTo>
                  <a:close/>
                </a:path>
              </a:pathLst>
            </a:custGeom>
            <a:solidFill>
              <a:srgbClr val="1C4B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íṧľíḋè">
              <a:extLst>
                <a:ext uri="{FF2B5EF4-FFF2-40B4-BE49-F238E27FC236}">
                  <a16:creationId xmlns:a16="http://schemas.microsoft.com/office/drawing/2014/main" id="{BC0EE85A-E300-4A02-A344-A2E164FE80D9}"/>
                </a:ext>
              </a:extLst>
            </p:cNvPr>
            <p:cNvSpPr/>
            <p:nvPr/>
          </p:nvSpPr>
          <p:spPr bwMode="auto">
            <a:xfrm>
              <a:off x="5953125" y="2828925"/>
              <a:ext cx="25400" cy="39688"/>
            </a:xfrm>
            <a:custGeom>
              <a:avLst/>
              <a:gdLst>
                <a:gd name="T0" fmla="*/ 16 w 16"/>
                <a:gd name="T1" fmla="*/ 25 h 25"/>
                <a:gd name="T2" fmla="*/ 0 w 16"/>
                <a:gd name="T3" fmla="*/ 15 h 25"/>
                <a:gd name="T4" fmla="*/ 0 w 16"/>
                <a:gd name="T5" fmla="*/ 0 h 25"/>
                <a:gd name="T6" fmla="*/ 14 w 16"/>
                <a:gd name="T7" fmla="*/ 11 h 25"/>
                <a:gd name="T8" fmla="*/ 16 w 16"/>
                <a:gd name="T9" fmla="*/ 25 h 25"/>
              </a:gdLst>
              <a:ahLst/>
              <a:cxnLst>
                <a:cxn ang="0">
                  <a:pos x="T0" y="T1"/>
                </a:cxn>
                <a:cxn ang="0">
                  <a:pos x="T2" y="T3"/>
                </a:cxn>
                <a:cxn ang="0">
                  <a:pos x="T4" y="T5"/>
                </a:cxn>
                <a:cxn ang="0">
                  <a:pos x="T6" y="T7"/>
                </a:cxn>
                <a:cxn ang="0">
                  <a:pos x="T8" y="T9"/>
                </a:cxn>
              </a:cxnLst>
              <a:rect l="0" t="0" r="r" b="b"/>
              <a:pathLst>
                <a:path w="16" h="25">
                  <a:moveTo>
                    <a:pt x="16" y="25"/>
                  </a:moveTo>
                  <a:lnTo>
                    <a:pt x="0" y="15"/>
                  </a:lnTo>
                  <a:lnTo>
                    <a:pt x="0" y="0"/>
                  </a:lnTo>
                  <a:lnTo>
                    <a:pt x="14" y="11"/>
                  </a:lnTo>
                  <a:lnTo>
                    <a:pt x="16" y="25"/>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îṡļídé">
              <a:extLst>
                <a:ext uri="{FF2B5EF4-FFF2-40B4-BE49-F238E27FC236}">
                  <a16:creationId xmlns:a16="http://schemas.microsoft.com/office/drawing/2014/main" id="{4A8E3552-B2E8-405B-871E-8FB797739F4B}"/>
                </a:ext>
              </a:extLst>
            </p:cNvPr>
            <p:cNvSpPr/>
            <p:nvPr/>
          </p:nvSpPr>
          <p:spPr bwMode="auto">
            <a:xfrm>
              <a:off x="5770563" y="2717800"/>
              <a:ext cx="23813" cy="12700"/>
            </a:xfrm>
            <a:custGeom>
              <a:avLst/>
              <a:gdLst>
                <a:gd name="T0" fmla="*/ 15 w 15"/>
                <a:gd name="T1" fmla="*/ 6 h 8"/>
                <a:gd name="T2" fmla="*/ 9 w 15"/>
                <a:gd name="T3" fmla="*/ 8 h 8"/>
                <a:gd name="T4" fmla="*/ 0 w 15"/>
                <a:gd name="T5" fmla="*/ 2 h 8"/>
                <a:gd name="T6" fmla="*/ 4 w 15"/>
                <a:gd name="T7" fmla="*/ 0 h 8"/>
                <a:gd name="T8" fmla="*/ 15 w 15"/>
                <a:gd name="T9" fmla="*/ 6 h 8"/>
              </a:gdLst>
              <a:ahLst/>
              <a:cxnLst>
                <a:cxn ang="0">
                  <a:pos x="T0" y="T1"/>
                </a:cxn>
                <a:cxn ang="0">
                  <a:pos x="T2" y="T3"/>
                </a:cxn>
                <a:cxn ang="0">
                  <a:pos x="T4" y="T5"/>
                </a:cxn>
                <a:cxn ang="0">
                  <a:pos x="T6" y="T7"/>
                </a:cxn>
                <a:cxn ang="0">
                  <a:pos x="T8" y="T9"/>
                </a:cxn>
              </a:cxnLst>
              <a:rect l="0" t="0" r="r" b="b"/>
              <a:pathLst>
                <a:path w="15" h="8">
                  <a:moveTo>
                    <a:pt x="15" y="6"/>
                  </a:moveTo>
                  <a:lnTo>
                    <a:pt x="9" y="8"/>
                  </a:lnTo>
                  <a:lnTo>
                    <a:pt x="0" y="2"/>
                  </a:lnTo>
                  <a:lnTo>
                    <a:pt x="4" y="0"/>
                  </a:lnTo>
                  <a:lnTo>
                    <a:pt x="15" y="6"/>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ṡḻîḍè">
              <a:extLst>
                <a:ext uri="{FF2B5EF4-FFF2-40B4-BE49-F238E27FC236}">
                  <a16:creationId xmlns:a16="http://schemas.microsoft.com/office/drawing/2014/main" id="{E0584C5A-970C-469E-B29E-6C20A5583916}"/>
                </a:ext>
              </a:extLst>
            </p:cNvPr>
            <p:cNvSpPr/>
            <p:nvPr/>
          </p:nvSpPr>
          <p:spPr bwMode="auto">
            <a:xfrm>
              <a:off x="5794375" y="2730500"/>
              <a:ext cx="19050" cy="12700"/>
            </a:xfrm>
            <a:custGeom>
              <a:avLst/>
              <a:gdLst>
                <a:gd name="T0" fmla="*/ 12 w 12"/>
                <a:gd name="T1" fmla="*/ 6 h 8"/>
                <a:gd name="T2" fmla="*/ 8 w 12"/>
                <a:gd name="T3" fmla="*/ 8 h 8"/>
                <a:gd name="T4" fmla="*/ 0 w 12"/>
                <a:gd name="T5" fmla="*/ 2 h 8"/>
                <a:gd name="T6" fmla="*/ 4 w 12"/>
                <a:gd name="T7" fmla="*/ 0 h 8"/>
                <a:gd name="T8" fmla="*/ 12 w 12"/>
                <a:gd name="T9" fmla="*/ 6 h 8"/>
              </a:gdLst>
              <a:ahLst/>
              <a:cxnLst>
                <a:cxn ang="0">
                  <a:pos x="T0" y="T1"/>
                </a:cxn>
                <a:cxn ang="0">
                  <a:pos x="T2" y="T3"/>
                </a:cxn>
                <a:cxn ang="0">
                  <a:pos x="T4" y="T5"/>
                </a:cxn>
                <a:cxn ang="0">
                  <a:pos x="T6" y="T7"/>
                </a:cxn>
                <a:cxn ang="0">
                  <a:pos x="T8" y="T9"/>
                </a:cxn>
              </a:cxnLst>
              <a:rect l="0" t="0" r="r" b="b"/>
              <a:pathLst>
                <a:path w="12" h="8">
                  <a:moveTo>
                    <a:pt x="12" y="6"/>
                  </a:moveTo>
                  <a:lnTo>
                    <a:pt x="8" y="8"/>
                  </a:lnTo>
                  <a:lnTo>
                    <a:pt x="0" y="2"/>
                  </a:lnTo>
                  <a:lnTo>
                    <a:pt x="4" y="0"/>
                  </a:lnTo>
                  <a:lnTo>
                    <a:pt x="12" y="6"/>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ṡ1ídè">
              <a:extLst>
                <a:ext uri="{FF2B5EF4-FFF2-40B4-BE49-F238E27FC236}">
                  <a16:creationId xmlns:a16="http://schemas.microsoft.com/office/drawing/2014/main" id="{7F59A4C4-B91C-47DE-84D9-69888433B012}"/>
                </a:ext>
              </a:extLst>
            </p:cNvPr>
            <p:cNvSpPr/>
            <p:nvPr/>
          </p:nvSpPr>
          <p:spPr bwMode="auto">
            <a:xfrm>
              <a:off x="5816600" y="2743200"/>
              <a:ext cx="20638" cy="12700"/>
            </a:xfrm>
            <a:custGeom>
              <a:avLst/>
              <a:gdLst>
                <a:gd name="T0" fmla="*/ 13 w 13"/>
                <a:gd name="T1" fmla="*/ 6 h 8"/>
                <a:gd name="T2" fmla="*/ 9 w 13"/>
                <a:gd name="T3" fmla="*/ 8 h 8"/>
                <a:gd name="T4" fmla="*/ 0 w 13"/>
                <a:gd name="T5" fmla="*/ 2 h 8"/>
                <a:gd name="T6" fmla="*/ 5 w 13"/>
                <a:gd name="T7" fmla="*/ 0 h 8"/>
                <a:gd name="T8" fmla="*/ 13 w 13"/>
                <a:gd name="T9" fmla="*/ 6 h 8"/>
              </a:gdLst>
              <a:ahLst/>
              <a:cxnLst>
                <a:cxn ang="0">
                  <a:pos x="T0" y="T1"/>
                </a:cxn>
                <a:cxn ang="0">
                  <a:pos x="T2" y="T3"/>
                </a:cxn>
                <a:cxn ang="0">
                  <a:pos x="T4" y="T5"/>
                </a:cxn>
                <a:cxn ang="0">
                  <a:pos x="T6" y="T7"/>
                </a:cxn>
                <a:cxn ang="0">
                  <a:pos x="T8" y="T9"/>
                </a:cxn>
              </a:cxnLst>
              <a:rect l="0" t="0" r="r" b="b"/>
              <a:pathLst>
                <a:path w="13" h="8">
                  <a:moveTo>
                    <a:pt x="13" y="6"/>
                  </a:moveTo>
                  <a:lnTo>
                    <a:pt x="9" y="8"/>
                  </a:lnTo>
                  <a:lnTo>
                    <a:pt x="0" y="2"/>
                  </a:lnTo>
                  <a:lnTo>
                    <a:pt x="5" y="0"/>
                  </a:lnTo>
                  <a:lnTo>
                    <a:pt x="13" y="6"/>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îṡḷídê">
              <a:extLst>
                <a:ext uri="{FF2B5EF4-FFF2-40B4-BE49-F238E27FC236}">
                  <a16:creationId xmlns:a16="http://schemas.microsoft.com/office/drawing/2014/main" id="{637626F2-8F7E-4020-85B5-64BAB0C9ED46}"/>
                </a:ext>
              </a:extLst>
            </p:cNvPr>
            <p:cNvSpPr/>
            <p:nvPr/>
          </p:nvSpPr>
          <p:spPr bwMode="auto">
            <a:xfrm>
              <a:off x="5837238" y="2755900"/>
              <a:ext cx="22225" cy="14288"/>
            </a:xfrm>
            <a:custGeom>
              <a:avLst/>
              <a:gdLst>
                <a:gd name="T0" fmla="*/ 14 w 14"/>
                <a:gd name="T1" fmla="*/ 7 h 9"/>
                <a:gd name="T2" fmla="*/ 10 w 14"/>
                <a:gd name="T3" fmla="*/ 9 h 9"/>
                <a:gd name="T4" fmla="*/ 0 w 14"/>
                <a:gd name="T5" fmla="*/ 5 h 9"/>
                <a:gd name="T6" fmla="*/ 6 w 14"/>
                <a:gd name="T7" fmla="*/ 0 h 9"/>
                <a:gd name="T8" fmla="*/ 14 w 14"/>
                <a:gd name="T9" fmla="*/ 7 h 9"/>
              </a:gdLst>
              <a:ahLst/>
              <a:cxnLst>
                <a:cxn ang="0">
                  <a:pos x="T0" y="T1"/>
                </a:cxn>
                <a:cxn ang="0">
                  <a:pos x="T2" y="T3"/>
                </a:cxn>
                <a:cxn ang="0">
                  <a:pos x="T4" y="T5"/>
                </a:cxn>
                <a:cxn ang="0">
                  <a:pos x="T6" y="T7"/>
                </a:cxn>
                <a:cxn ang="0">
                  <a:pos x="T8" y="T9"/>
                </a:cxn>
              </a:cxnLst>
              <a:rect l="0" t="0" r="r" b="b"/>
              <a:pathLst>
                <a:path w="14" h="9">
                  <a:moveTo>
                    <a:pt x="14" y="7"/>
                  </a:moveTo>
                  <a:lnTo>
                    <a:pt x="10" y="9"/>
                  </a:lnTo>
                  <a:lnTo>
                    <a:pt x="0" y="5"/>
                  </a:lnTo>
                  <a:lnTo>
                    <a:pt x="6" y="0"/>
                  </a:lnTo>
                  <a:lnTo>
                    <a:pt x="14" y="7"/>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ṡḷíḍê">
              <a:extLst>
                <a:ext uri="{FF2B5EF4-FFF2-40B4-BE49-F238E27FC236}">
                  <a16:creationId xmlns:a16="http://schemas.microsoft.com/office/drawing/2014/main" id="{D6431A7E-C081-4434-B153-C1357C14F71D}"/>
                </a:ext>
              </a:extLst>
            </p:cNvPr>
            <p:cNvSpPr/>
            <p:nvPr/>
          </p:nvSpPr>
          <p:spPr bwMode="auto">
            <a:xfrm>
              <a:off x="5859463" y="2770188"/>
              <a:ext cx="23813" cy="12700"/>
            </a:xfrm>
            <a:custGeom>
              <a:avLst/>
              <a:gdLst>
                <a:gd name="T0" fmla="*/ 15 w 15"/>
                <a:gd name="T1" fmla="*/ 6 h 8"/>
                <a:gd name="T2" fmla="*/ 11 w 15"/>
                <a:gd name="T3" fmla="*/ 8 h 8"/>
                <a:gd name="T4" fmla="*/ 0 w 15"/>
                <a:gd name="T5" fmla="*/ 4 h 8"/>
                <a:gd name="T6" fmla="*/ 5 w 15"/>
                <a:gd name="T7" fmla="*/ 0 h 8"/>
                <a:gd name="T8" fmla="*/ 15 w 15"/>
                <a:gd name="T9" fmla="*/ 6 h 8"/>
              </a:gdLst>
              <a:ahLst/>
              <a:cxnLst>
                <a:cxn ang="0">
                  <a:pos x="T0" y="T1"/>
                </a:cxn>
                <a:cxn ang="0">
                  <a:pos x="T2" y="T3"/>
                </a:cxn>
                <a:cxn ang="0">
                  <a:pos x="T4" y="T5"/>
                </a:cxn>
                <a:cxn ang="0">
                  <a:pos x="T6" y="T7"/>
                </a:cxn>
                <a:cxn ang="0">
                  <a:pos x="T8" y="T9"/>
                </a:cxn>
              </a:cxnLst>
              <a:rect l="0" t="0" r="r" b="b"/>
              <a:pathLst>
                <a:path w="15" h="8">
                  <a:moveTo>
                    <a:pt x="15" y="6"/>
                  </a:moveTo>
                  <a:lnTo>
                    <a:pt x="11" y="8"/>
                  </a:lnTo>
                  <a:lnTo>
                    <a:pt x="0" y="4"/>
                  </a:lnTo>
                  <a:lnTo>
                    <a:pt x="5" y="0"/>
                  </a:lnTo>
                  <a:lnTo>
                    <a:pt x="15" y="6"/>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íŝľíḋe">
              <a:extLst>
                <a:ext uri="{FF2B5EF4-FFF2-40B4-BE49-F238E27FC236}">
                  <a16:creationId xmlns:a16="http://schemas.microsoft.com/office/drawing/2014/main" id="{9AD4459C-20A8-49EF-B602-8A3647E9A8B0}"/>
                </a:ext>
              </a:extLst>
            </p:cNvPr>
            <p:cNvSpPr/>
            <p:nvPr/>
          </p:nvSpPr>
          <p:spPr bwMode="auto">
            <a:xfrm>
              <a:off x="5883275" y="2786063"/>
              <a:ext cx="23813" cy="9525"/>
            </a:xfrm>
            <a:custGeom>
              <a:avLst/>
              <a:gdLst>
                <a:gd name="T0" fmla="*/ 15 w 15"/>
                <a:gd name="T1" fmla="*/ 4 h 6"/>
                <a:gd name="T2" fmla="*/ 10 w 15"/>
                <a:gd name="T3" fmla="*/ 6 h 6"/>
                <a:gd name="T4" fmla="*/ 0 w 15"/>
                <a:gd name="T5" fmla="*/ 2 h 6"/>
                <a:gd name="T6" fmla="*/ 4 w 15"/>
                <a:gd name="T7" fmla="*/ 0 h 6"/>
                <a:gd name="T8" fmla="*/ 15 w 15"/>
                <a:gd name="T9" fmla="*/ 4 h 6"/>
              </a:gdLst>
              <a:ahLst/>
              <a:cxnLst>
                <a:cxn ang="0">
                  <a:pos x="T0" y="T1"/>
                </a:cxn>
                <a:cxn ang="0">
                  <a:pos x="T2" y="T3"/>
                </a:cxn>
                <a:cxn ang="0">
                  <a:pos x="T4" y="T5"/>
                </a:cxn>
                <a:cxn ang="0">
                  <a:pos x="T6" y="T7"/>
                </a:cxn>
                <a:cxn ang="0">
                  <a:pos x="T8" y="T9"/>
                </a:cxn>
              </a:cxnLst>
              <a:rect l="0" t="0" r="r" b="b"/>
              <a:pathLst>
                <a:path w="15" h="6">
                  <a:moveTo>
                    <a:pt x="15" y="4"/>
                  </a:moveTo>
                  <a:lnTo>
                    <a:pt x="10" y="6"/>
                  </a:lnTo>
                  <a:lnTo>
                    <a:pt x="0" y="2"/>
                  </a:lnTo>
                  <a:lnTo>
                    <a:pt x="4" y="0"/>
                  </a:lnTo>
                  <a:lnTo>
                    <a:pt x="15" y="4"/>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îṧľîḓe">
              <a:extLst>
                <a:ext uri="{FF2B5EF4-FFF2-40B4-BE49-F238E27FC236}">
                  <a16:creationId xmlns:a16="http://schemas.microsoft.com/office/drawing/2014/main" id="{B303D782-192D-45F9-A737-3A747DA1CDBC}"/>
                </a:ext>
              </a:extLst>
            </p:cNvPr>
            <p:cNvSpPr/>
            <p:nvPr/>
          </p:nvSpPr>
          <p:spPr bwMode="auto">
            <a:xfrm>
              <a:off x="5907088" y="2798763"/>
              <a:ext cx="22225" cy="14288"/>
            </a:xfrm>
            <a:custGeom>
              <a:avLst/>
              <a:gdLst>
                <a:gd name="T0" fmla="*/ 14 w 14"/>
                <a:gd name="T1" fmla="*/ 5 h 9"/>
                <a:gd name="T2" fmla="*/ 10 w 14"/>
                <a:gd name="T3" fmla="*/ 9 h 9"/>
                <a:gd name="T4" fmla="*/ 0 w 14"/>
                <a:gd name="T5" fmla="*/ 3 h 9"/>
                <a:gd name="T6" fmla="*/ 4 w 14"/>
                <a:gd name="T7" fmla="*/ 0 h 9"/>
                <a:gd name="T8" fmla="*/ 14 w 14"/>
                <a:gd name="T9" fmla="*/ 5 h 9"/>
              </a:gdLst>
              <a:ahLst/>
              <a:cxnLst>
                <a:cxn ang="0">
                  <a:pos x="T0" y="T1"/>
                </a:cxn>
                <a:cxn ang="0">
                  <a:pos x="T2" y="T3"/>
                </a:cxn>
                <a:cxn ang="0">
                  <a:pos x="T4" y="T5"/>
                </a:cxn>
                <a:cxn ang="0">
                  <a:pos x="T6" y="T7"/>
                </a:cxn>
                <a:cxn ang="0">
                  <a:pos x="T8" y="T9"/>
                </a:cxn>
              </a:cxnLst>
              <a:rect l="0" t="0" r="r" b="b"/>
              <a:pathLst>
                <a:path w="14" h="9">
                  <a:moveTo>
                    <a:pt x="14" y="5"/>
                  </a:moveTo>
                  <a:lnTo>
                    <a:pt x="10" y="9"/>
                  </a:lnTo>
                  <a:lnTo>
                    <a:pt x="0" y="3"/>
                  </a:lnTo>
                  <a:lnTo>
                    <a:pt x="4" y="0"/>
                  </a:lnTo>
                  <a:lnTo>
                    <a:pt x="14" y="5"/>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ïṩļîḓè">
              <a:extLst>
                <a:ext uri="{FF2B5EF4-FFF2-40B4-BE49-F238E27FC236}">
                  <a16:creationId xmlns:a16="http://schemas.microsoft.com/office/drawing/2014/main" id="{1E078042-B747-4CD5-A408-040CDF9633A3}"/>
                </a:ext>
              </a:extLst>
            </p:cNvPr>
            <p:cNvSpPr/>
            <p:nvPr/>
          </p:nvSpPr>
          <p:spPr bwMode="auto">
            <a:xfrm>
              <a:off x="5929313" y="2813050"/>
              <a:ext cx="23813" cy="12700"/>
            </a:xfrm>
            <a:custGeom>
              <a:avLst/>
              <a:gdLst>
                <a:gd name="T0" fmla="*/ 15 w 15"/>
                <a:gd name="T1" fmla="*/ 4 h 8"/>
                <a:gd name="T2" fmla="*/ 8 w 15"/>
                <a:gd name="T3" fmla="*/ 8 h 8"/>
                <a:gd name="T4" fmla="*/ 0 w 15"/>
                <a:gd name="T5" fmla="*/ 2 h 8"/>
                <a:gd name="T6" fmla="*/ 4 w 15"/>
                <a:gd name="T7" fmla="*/ 0 h 8"/>
                <a:gd name="T8" fmla="*/ 15 w 15"/>
                <a:gd name="T9" fmla="*/ 4 h 8"/>
              </a:gdLst>
              <a:ahLst/>
              <a:cxnLst>
                <a:cxn ang="0">
                  <a:pos x="T0" y="T1"/>
                </a:cxn>
                <a:cxn ang="0">
                  <a:pos x="T2" y="T3"/>
                </a:cxn>
                <a:cxn ang="0">
                  <a:pos x="T4" y="T5"/>
                </a:cxn>
                <a:cxn ang="0">
                  <a:pos x="T6" y="T7"/>
                </a:cxn>
                <a:cxn ang="0">
                  <a:pos x="T8" y="T9"/>
                </a:cxn>
              </a:cxnLst>
              <a:rect l="0" t="0" r="r" b="b"/>
              <a:pathLst>
                <a:path w="15" h="8">
                  <a:moveTo>
                    <a:pt x="15" y="4"/>
                  </a:moveTo>
                  <a:lnTo>
                    <a:pt x="8" y="8"/>
                  </a:lnTo>
                  <a:lnTo>
                    <a:pt x="0" y="2"/>
                  </a:lnTo>
                  <a:lnTo>
                    <a:pt x="4" y="0"/>
                  </a:lnTo>
                  <a:lnTo>
                    <a:pt x="15" y="4"/>
                  </a:lnTo>
                  <a:close/>
                </a:path>
              </a:pathLst>
            </a:custGeom>
            <a:solidFill>
              <a:srgbClr val="1A5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ïSḷïḓê">
              <a:extLst>
                <a:ext uri="{FF2B5EF4-FFF2-40B4-BE49-F238E27FC236}">
                  <a16:creationId xmlns:a16="http://schemas.microsoft.com/office/drawing/2014/main" id="{0E4A2429-9508-4886-BB47-6DC99C9AFB0F}"/>
                </a:ext>
              </a:extLst>
            </p:cNvPr>
            <p:cNvSpPr/>
            <p:nvPr/>
          </p:nvSpPr>
          <p:spPr bwMode="auto">
            <a:xfrm>
              <a:off x="5738813" y="2516188"/>
              <a:ext cx="550863" cy="330200"/>
            </a:xfrm>
            <a:custGeom>
              <a:avLst/>
              <a:gdLst>
                <a:gd name="T0" fmla="*/ 94 w 167"/>
                <a:gd name="T1" fmla="*/ 0 h 100"/>
                <a:gd name="T2" fmla="*/ 167 w 167"/>
                <a:gd name="T3" fmla="*/ 44 h 100"/>
                <a:gd name="T4" fmla="*/ 72 w 167"/>
                <a:gd name="T5" fmla="*/ 100 h 100"/>
                <a:gd name="T6" fmla="*/ 65 w 167"/>
                <a:gd name="T7" fmla="*/ 95 h 100"/>
                <a:gd name="T8" fmla="*/ 67 w 167"/>
                <a:gd name="T9" fmla="*/ 94 h 100"/>
                <a:gd name="T10" fmla="*/ 68 w 167"/>
                <a:gd name="T11" fmla="*/ 95 h 100"/>
                <a:gd name="T12" fmla="*/ 78 w 167"/>
                <a:gd name="T13" fmla="*/ 95 h 100"/>
                <a:gd name="T14" fmla="*/ 158 w 167"/>
                <a:gd name="T15" fmla="*/ 47 h 100"/>
                <a:gd name="T16" fmla="*/ 158 w 167"/>
                <a:gd name="T17" fmla="*/ 41 h 100"/>
                <a:gd name="T18" fmla="*/ 98 w 167"/>
                <a:gd name="T19" fmla="*/ 5 h 100"/>
                <a:gd name="T20" fmla="*/ 89 w 167"/>
                <a:gd name="T21" fmla="*/ 5 h 100"/>
                <a:gd name="T22" fmla="*/ 8 w 167"/>
                <a:gd name="T23" fmla="*/ 53 h 100"/>
                <a:gd name="T24" fmla="*/ 7 w 167"/>
                <a:gd name="T25" fmla="*/ 55 h 100"/>
                <a:gd name="T26" fmla="*/ 6 w 167"/>
                <a:gd name="T27" fmla="*/ 55 h 100"/>
                <a:gd name="T28" fmla="*/ 6 w 167"/>
                <a:gd name="T29" fmla="*/ 56 h 100"/>
                <a:gd name="T30" fmla="*/ 8 w 167"/>
                <a:gd name="T31" fmla="*/ 59 h 100"/>
                <a:gd name="T32" fmla="*/ 10 w 167"/>
                <a:gd name="T33" fmla="*/ 60 h 100"/>
                <a:gd name="T34" fmla="*/ 8 w 167"/>
                <a:gd name="T35" fmla="*/ 61 h 100"/>
                <a:gd name="T36" fmla="*/ 0 w 167"/>
                <a:gd name="T37" fmla="*/ 56 h 100"/>
                <a:gd name="T38" fmla="*/ 94 w 167"/>
                <a:gd name="T3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7" h="100">
                  <a:moveTo>
                    <a:pt x="94" y="0"/>
                  </a:moveTo>
                  <a:cubicBezTo>
                    <a:pt x="167" y="44"/>
                    <a:pt x="167" y="44"/>
                    <a:pt x="167" y="44"/>
                  </a:cubicBezTo>
                  <a:cubicBezTo>
                    <a:pt x="72" y="100"/>
                    <a:pt x="72" y="100"/>
                    <a:pt x="72" y="100"/>
                  </a:cubicBezTo>
                  <a:cubicBezTo>
                    <a:pt x="65" y="95"/>
                    <a:pt x="65" y="95"/>
                    <a:pt x="65" y="95"/>
                  </a:cubicBezTo>
                  <a:cubicBezTo>
                    <a:pt x="67" y="94"/>
                    <a:pt x="67" y="94"/>
                    <a:pt x="67" y="94"/>
                  </a:cubicBezTo>
                  <a:cubicBezTo>
                    <a:pt x="68" y="95"/>
                    <a:pt x="68" y="95"/>
                    <a:pt x="68" y="95"/>
                  </a:cubicBezTo>
                  <a:cubicBezTo>
                    <a:pt x="71" y="96"/>
                    <a:pt x="75" y="96"/>
                    <a:pt x="78" y="95"/>
                  </a:cubicBezTo>
                  <a:cubicBezTo>
                    <a:pt x="158" y="47"/>
                    <a:pt x="158" y="47"/>
                    <a:pt x="158" y="47"/>
                  </a:cubicBezTo>
                  <a:cubicBezTo>
                    <a:pt x="161" y="45"/>
                    <a:pt x="161" y="43"/>
                    <a:pt x="158" y="41"/>
                  </a:cubicBezTo>
                  <a:cubicBezTo>
                    <a:pt x="98" y="5"/>
                    <a:pt x="98" y="5"/>
                    <a:pt x="98" y="5"/>
                  </a:cubicBezTo>
                  <a:cubicBezTo>
                    <a:pt x="96" y="4"/>
                    <a:pt x="91" y="4"/>
                    <a:pt x="89" y="5"/>
                  </a:cubicBezTo>
                  <a:cubicBezTo>
                    <a:pt x="8" y="53"/>
                    <a:pt x="8" y="53"/>
                    <a:pt x="8" y="53"/>
                  </a:cubicBezTo>
                  <a:cubicBezTo>
                    <a:pt x="8" y="54"/>
                    <a:pt x="7" y="54"/>
                    <a:pt x="7" y="55"/>
                  </a:cubicBezTo>
                  <a:cubicBezTo>
                    <a:pt x="6" y="55"/>
                    <a:pt x="6" y="55"/>
                    <a:pt x="6" y="55"/>
                  </a:cubicBezTo>
                  <a:cubicBezTo>
                    <a:pt x="6" y="56"/>
                    <a:pt x="6" y="56"/>
                    <a:pt x="6" y="56"/>
                  </a:cubicBezTo>
                  <a:cubicBezTo>
                    <a:pt x="6" y="57"/>
                    <a:pt x="7" y="58"/>
                    <a:pt x="8" y="59"/>
                  </a:cubicBezTo>
                  <a:cubicBezTo>
                    <a:pt x="10" y="60"/>
                    <a:pt x="10" y="60"/>
                    <a:pt x="10" y="60"/>
                  </a:cubicBezTo>
                  <a:cubicBezTo>
                    <a:pt x="8" y="61"/>
                    <a:pt x="8" y="61"/>
                    <a:pt x="8" y="61"/>
                  </a:cubicBezTo>
                  <a:cubicBezTo>
                    <a:pt x="0" y="56"/>
                    <a:pt x="0" y="56"/>
                    <a:pt x="0" y="56"/>
                  </a:cubicBezTo>
                  <a:lnTo>
                    <a:pt x="94" y="0"/>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î$lîḑé">
              <a:extLst>
                <a:ext uri="{FF2B5EF4-FFF2-40B4-BE49-F238E27FC236}">
                  <a16:creationId xmlns:a16="http://schemas.microsoft.com/office/drawing/2014/main" id="{22CEC5DC-DA32-4F85-8AF4-6AB038170085}"/>
                </a:ext>
              </a:extLst>
            </p:cNvPr>
            <p:cNvSpPr/>
            <p:nvPr/>
          </p:nvSpPr>
          <p:spPr bwMode="auto">
            <a:xfrm>
              <a:off x="5975350" y="2660650"/>
              <a:ext cx="314325" cy="207963"/>
            </a:xfrm>
            <a:custGeom>
              <a:avLst/>
              <a:gdLst>
                <a:gd name="T0" fmla="*/ 198 w 198"/>
                <a:gd name="T1" fmla="*/ 0 h 131"/>
                <a:gd name="T2" fmla="*/ 198 w 198"/>
                <a:gd name="T3" fmla="*/ 15 h 131"/>
                <a:gd name="T4" fmla="*/ 2 w 198"/>
                <a:gd name="T5" fmla="*/ 131 h 131"/>
                <a:gd name="T6" fmla="*/ 0 w 198"/>
                <a:gd name="T7" fmla="*/ 117 h 131"/>
                <a:gd name="T8" fmla="*/ 198 w 198"/>
                <a:gd name="T9" fmla="*/ 0 h 131"/>
              </a:gdLst>
              <a:ahLst/>
              <a:cxnLst>
                <a:cxn ang="0">
                  <a:pos x="T0" y="T1"/>
                </a:cxn>
                <a:cxn ang="0">
                  <a:pos x="T2" y="T3"/>
                </a:cxn>
                <a:cxn ang="0">
                  <a:pos x="T4" y="T5"/>
                </a:cxn>
                <a:cxn ang="0">
                  <a:pos x="T6" y="T7"/>
                </a:cxn>
                <a:cxn ang="0">
                  <a:pos x="T8" y="T9"/>
                </a:cxn>
              </a:cxnLst>
              <a:rect l="0" t="0" r="r" b="b"/>
              <a:pathLst>
                <a:path w="198" h="131">
                  <a:moveTo>
                    <a:pt x="198" y="0"/>
                  </a:moveTo>
                  <a:lnTo>
                    <a:pt x="198" y="15"/>
                  </a:lnTo>
                  <a:lnTo>
                    <a:pt x="2" y="131"/>
                  </a:lnTo>
                  <a:lnTo>
                    <a:pt x="0" y="117"/>
                  </a:lnTo>
                  <a:lnTo>
                    <a:pt x="198" y="0"/>
                  </a:ln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š1ïḍê">
              <a:extLst>
                <a:ext uri="{FF2B5EF4-FFF2-40B4-BE49-F238E27FC236}">
                  <a16:creationId xmlns:a16="http://schemas.microsoft.com/office/drawing/2014/main" id="{5C2D483F-DFD8-4C37-9A4E-124427811A88}"/>
                </a:ext>
              </a:extLst>
            </p:cNvPr>
            <p:cNvSpPr/>
            <p:nvPr/>
          </p:nvSpPr>
          <p:spPr bwMode="auto">
            <a:xfrm>
              <a:off x="5751513" y="2703513"/>
              <a:ext cx="39688" cy="23813"/>
            </a:xfrm>
            <a:custGeom>
              <a:avLst/>
              <a:gdLst>
                <a:gd name="T0" fmla="*/ 0 w 12"/>
                <a:gd name="T1" fmla="*/ 6 h 7"/>
                <a:gd name="T2" fmla="*/ 0 w 12"/>
                <a:gd name="T3" fmla="*/ 7 h 7"/>
                <a:gd name="T4" fmla="*/ 1 w 12"/>
                <a:gd name="T5" fmla="*/ 7 h 7"/>
                <a:gd name="T6" fmla="*/ 3 w 12"/>
                <a:gd name="T7" fmla="*/ 7 h 7"/>
                <a:gd name="T8" fmla="*/ 6 w 12"/>
                <a:gd name="T9" fmla="*/ 5 h 7"/>
                <a:gd name="T10" fmla="*/ 8 w 12"/>
                <a:gd name="T11" fmla="*/ 4 h 7"/>
                <a:gd name="T12" fmla="*/ 12 w 12"/>
                <a:gd name="T13" fmla="*/ 2 h 7"/>
                <a:gd name="T14" fmla="*/ 12 w 12"/>
                <a:gd name="T15" fmla="*/ 1 h 7"/>
                <a:gd name="T16" fmla="*/ 11 w 12"/>
                <a:gd name="T17" fmla="*/ 0 h 7"/>
                <a:gd name="T18" fmla="*/ 10 w 12"/>
                <a:gd name="T19" fmla="*/ 0 h 7"/>
                <a:gd name="T20" fmla="*/ 6 w 12"/>
                <a:gd name="T21" fmla="*/ 3 h 7"/>
                <a:gd name="T22" fmla="*/ 4 w 12"/>
                <a:gd name="T23" fmla="*/ 4 h 7"/>
                <a:gd name="T24" fmla="*/ 0 w 12"/>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6"/>
                  </a:moveTo>
                  <a:cubicBezTo>
                    <a:pt x="0" y="6"/>
                    <a:pt x="0" y="7"/>
                    <a:pt x="0" y="7"/>
                  </a:cubicBezTo>
                  <a:cubicBezTo>
                    <a:pt x="1" y="7"/>
                    <a:pt x="1" y="7"/>
                    <a:pt x="1" y="7"/>
                  </a:cubicBezTo>
                  <a:cubicBezTo>
                    <a:pt x="1" y="7"/>
                    <a:pt x="2" y="7"/>
                    <a:pt x="3" y="7"/>
                  </a:cubicBezTo>
                  <a:cubicBezTo>
                    <a:pt x="6" y="5"/>
                    <a:pt x="6" y="5"/>
                    <a:pt x="6" y="5"/>
                  </a:cubicBezTo>
                  <a:cubicBezTo>
                    <a:pt x="8" y="4"/>
                    <a:pt x="8" y="4"/>
                    <a:pt x="8" y="4"/>
                  </a:cubicBezTo>
                  <a:cubicBezTo>
                    <a:pt x="12" y="2"/>
                    <a:pt x="12" y="2"/>
                    <a:pt x="12" y="2"/>
                  </a:cubicBezTo>
                  <a:cubicBezTo>
                    <a:pt x="12" y="1"/>
                    <a:pt x="12" y="1"/>
                    <a:pt x="12" y="1"/>
                  </a:cubicBezTo>
                  <a:cubicBezTo>
                    <a:pt x="11" y="0"/>
                    <a:pt x="11" y="0"/>
                    <a:pt x="11" y="0"/>
                  </a:cubicBezTo>
                  <a:cubicBezTo>
                    <a:pt x="11" y="0"/>
                    <a:pt x="10" y="0"/>
                    <a:pt x="10" y="0"/>
                  </a:cubicBezTo>
                  <a:cubicBezTo>
                    <a:pt x="6" y="3"/>
                    <a:pt x="6" y="3"/>
                    <a:pt x="6" y="3"/>
                  </a:cubicBezTo>
                  <a:cubicBezTo>
                    <a:pt x="4" y="4"/>
                    <a:pt x="4" y="4"/>
                    <a:pt x="4"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iS1ïďe">
              <a:extLst>
                <a:ext uri="{FF2B5EF4-FFF2-40B4-BE49-F238E27FC236}">
                  <a16:creationId xmlns:a16="http://schemas.microsoft.com/office/drawing/2014/main" id="{8D019A57-4858-4807-A736-18B3D992A695}"/>
                </a:ext>
              </a:extLst>
            </p:cNvPr>
            <p:cNvSpPr/>
            <p:nvPr/>
          </p:nvSpPr>
          <p:spPr bwMode="auto">
            <a:xfrm>
              <a:off x="5751513" y="2720975"/>
              <a:ext cx="19050" cy="31750"/>
            </a:xfrm>
            <a:custGeom>
              <a:avLst/>
              <a:gdLst>
                <a:gd name="T0" fmla="*/ 0 w 6"/>
                <a:gd name="T1" fmla="*/ 2 h 10"/>
                <a:gd name="T2" fmla="*/ 0 w 6"/>
                <a:gd name="T3" fmla="*/ 2 h 10"/>
                <a:gd name="T4" fmla="*/ 0 w 6"/>
                <a:gd name="T5" fmla="*/ 2 h 10"/>
                <a:gd name="T6" fmla="*/ 1 w 6"/>
                <a:gd name="T7" fmla="*/ 2 h 10"/>
                <a:gd name="T8" fmla="*/ 2 w 6"/>
                <a:gd name="T9" fmla="*/ 2 h 10"/>
                <a:gd name="T10" fmla="*/ 2 w 6"/>
                <a:gd name="T11" fmla="*/ 2 h 10"/>
                <a:gd name="T12" fmla="*/ 3 w 6"/>
                <a:gd name="T13" fmla="*/ 2 h 10"/>
                <a:gd name="T14" fmla="*/ 6 w 6"/>
                <a:gd name="T15" fmla="*/ 0 h 10"/>
                <a:gd name="T16" fmla="*/ 6 w 6"/>
                <a:gd name="T17" fmla="*/ 7 h 10"/>
                <a:gd name="T18" fmla="*/ 3 w 6"/>
                <a:gd name="T19" fmla="*/ 9 h 10"/>
                <a:gd name="T20" fmla="*/ 2 w 6"/>
                <a:gd name="T21" fmla="*/ 9 h 10"/>
                <a:gd name="T22" fmla="*/ 2 w 6"/>
                <a:gd name="T23" fmla="*/ 9 h 10"/>
                <a:gd name="T24" fmla="*/ 2 w 6"/>
                <a:gd name="T25" fmla="*/ 9 h 10"/>
                <a:gd name="T26" fmla="*/ 2 w 6"/>
                <a:gd name="T27" fmla="*/ 9 h 10"/>
                <a:gd name="T28" fmla="*/ 2 w 6"/>
                <a:gd name="T29" fmla="*/ 10 h 10"/>
                <a:gd name="T30" fmla="*/ 2 w 6"/>
                <a:gd name="T31" fmla="*/ 10 h 10"/>
                <a:gd name="T32" fmla="*/ 2 w 6"/>
                <a:gd name="T33" fmla="*/ 10 h 10"/>
                <a:gd name="T34" fmla="*/ 2 w 6"/>
                <a:gd name="T35" fmla="*/ 10 h 10"/>
                <a:gd name="T36" fmla="*/ 2 w 6"/>
                <a:gd name="T37" fmla="*/ 10 h 10"/>
                <a:gd name="T38" fmla="*/ 2 w 6"/>
                <a:gd name="T39" fmla="*/ 10 h 10"/>
                <a:gd name="T40" fmla="*/ 1 w 6"/>
                <a:gd name="T41" fmla="*/ 9 h 10"/>
                <a:gd name="T42" fmla="*/ 1 w 6"/>
                <a:gd name="T43" fmla="*/ 9 h 10"/>
                <a:gd name="T44" fmla="*/ 1 w 6"/>
                <a:gd name="T45" fmla="*/ 9 h 10"/>
                <a:gd name="T46" fmla="*/ 0 w 6"/>
                <a:gd name="T47" fmla="*/ 9 h 10"/>
                <a:gd name="T48" fmla="*/ 0 w 6"/>
                <a:gd name="T49" fmla="*/ 9 h 10"/>
                <a:gd name="T50" fmla="*/ 0 w 6"/>
                <a:gd name="T51" fmla="*/ 9 h 10"/>
                <a:gd name="T52" fmla="*/ 0 w 6"/>
                <a:gd name="T53" fmla="*/ 9 h 10"/>
                <a:gd name="T54" fmla="*/ 0 w 6"/>
                <a:gd name="T55" fmla="*/ 9 h 10"/>
                <a:gd name="T56" fmla="*/ 0 w 6"/>
                <a:gd name="T57" fmla="*/ 9 h 10"/>
                <a:gd name="T58" fmla="*/ 0 w 6"/>
                <a:gd name="T59" fmla="*/ 9 h 10"/>
                <a:gd name="T60" fmla="*/ 0 w 6"/>
                <a:gd name="T61" fmla="*/ 9 h 10"/>
                <a:gd name="T62" fmla="*/ 0 w 6"/>
                <a:gd name="T63" fmla="*/ 9 h 10"/>
                <a:gd name="T64" fmla="*/ 0 w 6"/>
                <a:gd name="T65" fmla="*/ 8 h 10"/>
                <a:gd name="T66" fmla="*/ 0 w 6"/>
                <a:gd name="T67" fmla="*/ 8 h 10"/>
                <a:gd name="T68" fmla="*/ 0 w 6"/>
                <a:gd name="T69" fmla="*/ 1 h 10"/>
                <a:gd name="T70" fmla="*/ 0 w 6"/>
                <a:gd name="T7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10">
                  <a:moveTo>
                    <a:pt x="0" y="2"/>
                  </a:moveTo>
                  <a:cubicBezTo>
                    <a:pt x="0" y="2"/>
                    <a:pt x="0" y="2"/>
                    <a:pt x="0" y="2"/>
                  </a:cubicBezTo>
                  <a:cubicBezTo>
                    <a:pt x="0" y="2"/>
                    <a:pt x="0" y="2"/>
                    <a:pt x="0" y="2"/>
                  </a:cubicBezTo>
                  <a:cubicBezTo>
                    <a:pt x="1" y="2"/>
                    <a:pt x="1" y="2"/>
                    <a:pt x="1" y="2"/>
                  </a:cubicBezTo>
                  <a:cubicBezTo>
                    <a:pt x="1" y="2"/>
                    <a:pt x="1" y="2"/>
                    <a:pt x="2" y="2"/>
                  </a:cubicBezTo>
                  <a:cubicBezTo>
                    <a:pt x="2" y="2"/>
                    <a:pt x="2" y="2"/>
                    <a:pt x="2" y="2"/>
                  </a:cubicBezTo>
                  <a:cubicBezTo>
                    <a:pt x="2" y="2"/>
                    <a:pt x="2" y="2"/>
                    <a:pt x="3" y="2"/>
                  </a:cubicBezTo>
                  <a:cubicBezTo>
                    <a:pt x="6" y="0"/>
                    <a:pt x="6" y="0"/>
                    <a:pt x="6" y="0"/>
                  </a:cubicBezTo>
                  <a:cubicBezTo>
                    <a:pt x="6" y="7"/>
                    <a:pt x="6" y="7"/>
                    <a:pt x="6" y="7"/>
                  </a:cubicBezTo>
                  <a:cubicBezTo>
                    <a:pt x="3" y="9"/>
                    <a:pt x="3" y="9"/>
                    <a:pt x="3" y="9"/>
                  </a:cubicBezTo>
                  <a:cubicBezTo>
                    <a:pt x="3" y="9"/>
                    <a:pt x="3" y="9"/>
                    <a:pt x="2" y="9"/>
                  </a:cubicBezTo>
                  <a:cubicBezTo>
                    <a:pt x="2" y="9"/>
                    <a:pt x="2" y="9"/>
                    <a:pt x="2" y="9"/>
                  </a:cubicBezTo>
                  <a:cubicBezTo>
                    <a:pt x="2" y="9"/>
                    <a:pt x="2" y="9"/>
                    <a:pt x="2" y="9"/>
                  </a:cubicBezTo>
                  <a:cubicBezTo>
                    <a:pt x="2" y="9"/>
                    <a:pt x="2" y="9"/>
                    <a:pt x="2" y="9"/>
                  </a:cubicBezTo>
                  <a:cubicBezTo>
                    <a:pt x="2" y="9"/>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1" y="9"/>
                    <a:pt x="1" y="9"/>
                    <a:pt x="1" y="9"/>
                  </a:cubicBezTo>
                  <a:cubicBezTo>
                    <a:pt x="1" y="9"/>
                    <a:pt x="1" y="9"/>
                    <a:pt x="1" y="9"/>
                  </a:cubicBezTo>
                  <a:cubicBezTo>
                    <a:pt x="1" y="9"/>
                    <a:pt x="1" y="9"/>
                    <a:pt x="1"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8"/>
                    <a:pt x="0" y="8"/>
                  </a:cubicBezTo>
                  <a:cubicBezTo>
                    <a:pt x="0" y="8"/>
                    <a:pt x="0" y="8"/>
                    <a:pt x="0" y="8"/>
                  </a:cubicBezTo>
                  <a:cubicBezTo>
                    <a:pt x="0" y="1"/>
                    <a:pt x="0" y="1"/>
                    <a:pt x="0" y="1"/>
                  </a:cubicBezTo>
                  <a:cubicBezTo>
                    <a:pt x="0" y="1"/>
                    <a:pt x="0" y="2"/>
                    <a:pt x="0" y="2"/>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ïSļîḍé">
              <a:extLst>
                <a:ext uri="{FF2B5EF4-FFF2-40B4-BE49-F238E27FC236}">
                  <a16:creationId xmlns:a16="http://schemas.microsoft.com/office/drawing/2014/main" id="{B87FDB7C-59AF-4E9E-9A17-044DBF9281FD}"/>
                </a:ext>
              </a:extLst>
            </p:cNvPr>
            <p:cNvSpPr/>
            <p:nvPr/>
          </p:nvSpPr>
          <p:spPr bwMode="auto">
            <a:xfrm>
              <a:off x="5773738" y="2717800"/>
              <a:ext cx="39688" cy="25400"/>
            </a:xfrm>
            <a:custGeom>
              <a:avLst/>
              <a:gdLst>
                <a:gd name="T0" fmla="*/ 0 w 12"/>
                <a:gd name="T1" fmla="*/ 6 h 8"/>
                <a:gd name="T2" fmla="*/ 0 w 12"/>
                <a:gd name="T3" fmla="*/ 7 h 8"/>
                <a:gd name="T4" fmla="*/ 1 w 12"/>
                <a:gd name="T5" fmla="*/ 7 h 8"/>
                <a:gd name="T6" fmla="*/ 3 w 12"/>
                <a:gd name="T7" fmla="*/ 7 h 8"/>
                <a:gd name="T8" fmla="*/ 6 w 12"/>
                <a:gd name="T9" fmla="*/ 5 h 8"/>
                <a:gd name="T10" fmla="*/ 8 w 12"/>
                <a:gd name="T11" fmla="*/ 4 h 8"/>
                <a:gd name="T12" fmla="*/ 12 w 12"/>
                <a:gd name="T13" fmla="*/ 2 h 8"/>
                <a:gd name="T14" fmla="*/ 12 w 12"/>
                <a:gd name="T15" fmla="*/ 1 h 8"/>
                <a:gd name="T16" fmla="*/ 11 w 12"/>
                <a:gd name="T17" fmla="*/ 0 h 8"/>
                <a:gd name="T18" fmla="*/ 9 w 12"/>
                <a:gd name="T19" fmla="*/ 0 h 8"/>
                <a:gd name="T20" fmla="*/ 6 w 12"/>
                <a:gd name="T21" fmla="*/ 3 h 8"/>
                <a:gd name="T22" fmla="*/ 3 w 12"/>
                <a:gd name="T23" fmla="*/ 4 h 8"/>
                <a:gd name="T24" fmla="*/ 0 w 12"/>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8">
                  <a:moveTo>
                    <a:pt x="0" y="6"/>
                  </a:moveTo>
                  <a:cubicBezTo>
                    <a:pt x="0" y="6"/>
                    <a:pt x="0" y="7"/>
                    <a:pt x="0" y="7"/>
                  </a:cubicBezTo>
                  <a:cubicBezTo>
                    <a:pt x="1" y="7"/>
                    <a:pt x="1" y="7"/>
                    <a:pt x="1" y="7"/>
                  </a:cubicBezTo>
                  <a:cubicBezTo>
                    <a:pt x="1" y="8"/>
                    <a:pt x="2" y="8"/>
                    <a:pt x="3" y="7"/>
                  </a:cubicBezTo>
                  <a:cubicBezTo>
                    <a:pt x="6" y="5"/>
                    <a:pt x="6" y="5"/>
                    <a:pt x="6" y="5"/>
                  </a:cubicBezTo>
                  <a:cubicBezTo>
                    <a:pt x="8" y="4"/>
                    <a:pt x="8" y="4"/>
                    <a:pt x="8" y="4"/>
                  </a:cubicBezTo>
                  <a:cubicBezTo>
                    <a:pt x="12" y="2"/>
                    <a:pt x="12" y="2"/>
                    <a:pt x="12" y="2"/>
                  </a:cubicBezTo>
                  <a:cubicBezTo>
                    <a:pt x="12" y="2"/>
                    <a:pt x="12" y="1"/>
                    <a:pt x="12" y="1"/>
                  </a:cubicBezTo>
                  <a:cubicBezTo>
                    <a:pt x="11" y="0"/>
                    <a:pt x="11" y="0"/>
                    <a:pt x="11" y="0"/>
                  </a:cubicBezTo>
                  <a:cubicBezTo>
                    <a:pt x="11" y="0"/>
                    <a:pt x="10" y="0"/>
                    <a:pt x="9" y="0"/>
                  </a:cubicBezTo>
                  <a:cubicBezTo>
                    <a:pt x="6" y="3"/>
                    <a:pt x="6" y="3"/>
                    <a:pt x="6" y="3"/>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íṡḷiḍè">
              <a:extLst>
                <a:ext uri="{FF2B5EF4-FFF2-40B4-BE49-F238E27FC236}">
                  <a16:creationId xmlns:a16="http://schemas.microsoft.com/office/drawing/2014/main" id="{CE599C9D-7E84-4B2B-9C60-BE46474F757A}"/>
                </a:ext>
              </a:extLst>
            </p:cNvPr>
            <p:cNvSpPr/>
            <p:nvPr/>
          </p:nvSpPr>
          <p:spPr bwMode="auto">
            <a:xfrm>
              <a:off x="5773738" y="2733675"/>
              <a:ext cx="20638" cy="33338"/>
            </a:xfrm>
            <a:custGeom>
              <a:avLst/>
              <a:gdLst>
                <a:gd name="T0" fmla="*/ 0 w 6"/>
                <a:gd name="T1" fmla="*/ 2 h 10"/>
                <a:gd name="T2" fmla="*/ 0 w 6"/>
                <a:gd name="T3" fmla="*/ 2 h 10"/>
                <a:gd name="T4" fmla="*/ 0 w 6"/>
                <a:gd name="T5" fmla="*/ 2 h 10"/>
                <a:gd name="T6" fmla="*/ 1 w 6"/>
                <a:gd name="T7" fmla="*/ 2 h 10"/>
                <a:gd name="T8" fmla="*/ 2 w 6"/>
                <a:gd name="T9" fmla="*/ 3 h 10"/>
                <a:gd name="T10" fmla="*/ 2 w 6"/>
                <a:gd name="T11" fmla="*/ 3 h 10"/>
                <a:gd name="T12" fmla="*/ 3 w 6"/>
                <a:gd name="T13" fmla="*/ 2 h 10"/>
                <a:gd name="T14" fmla="*/ 6 w 6"/>
                <a:gd name="T15" fmla="*/ 0 h 10"/>
                <a:gd name="T16" fmla="*/ 6 w 6"/>
                <a:gd name="T17" fmla="*/ 7 h 10"/>
                <a:gd name="T18" fmla="*/ 3 w 6"/>
                <a:gd name="T19" fmla="*/ 9 h 10"/>
                <a:gd name="T20" fmla="*/ 2 w 6"/>
                <a:gd name="T21" fmla="*/ 9 h 10"/>
                <a:gd name="T22" fmla="*/ 2 w 6"/>
                <a:gd name="T23" fmla="*/ 10 h 10"/>
                <a:gd name="T24" fmla="*/ 2 w 6"/>
                <a:gd name="T25" fmla="*/ 10 h 10"/>
                <a:gd name="T26" fmla="*/ 2 w 6"/>
                <a:gd name="T27" fmla="*/ 10 h 10"/>
                <a:gd name="T28" fmla="*/ 2 w 6"/>
                <a:gd name="T29" fmla="*/ 10 h 10"/>
                <a:gd name="T30" fmla="*/ 2 w 6"/>
                <a:gd name="T31" fmla="*/ 10 h 10"/>
                <a:gd name="T32" fmla="*/ 2 w 6"/>
                <a:gd name="T33" fmla="*/ 10 h 10"/>
                <a:gd name="T34" fmla="*/ 2 w 6"/>
                <a:gd name="T35" fmla="*/ 10 h 10"/>
                <a:gd name="T36" fmla="*/ 2 w 6"/>
                <a:gd name="T37" fmla="*/ 10 h 10"/>
                <a:gd name="T38" fmla="*/ 1 w 6"/>
                <a:gd name="T39" fmla="*/ 10 h 10"/>
                <a:gd name="T40" fmla="*/ 1 w 6"/>
                <a:gd name="T41" fmla="*/ 10 h 10"/>
                <a:gd name="T42" fmla="*/ 1 w 6"/>
                <a:gd name="T43" fmla="*/ 10 h 10"/>
                <a:gd name="T44" fmla="*/ 1 w 6"/>
                <a:gd name="T45" fmla="*/ 9 h 10"/>
                <a:gd name="T46" fmla="*/ 0 w 6"/>
                <a:gd name="T47" fmla="*/ 9 h 10"/>
                <a:gd name="T48" fmla="*/ 0 w 6"/>
                <a:gd name="T49" fmla="*/ 9 h 10"/>
                <a:gd name="T50" fmla="*/ 0 w 6"/>
                <a:gd name="T51" fmla="*/ 9 h 10"/>
                <a:gd name="T52" fmla="*/ 0 w 6"/>
                <a:gd name="T53" fmla="*/ 9 h 10"/>
                <a:gd name="T54" fmla="*/ 0 w 6"/>
                <a:gd name="T55" fmla="*/ 9 h 10"/>
                <a:gd name="T56" fmla="*/ 0 w 6"/>
                <a:gd name="T57" fmla="*/ 9 h 10"/>
                <a:gd name="T58" fmla="*/ 0 w 6"/>
                <a:gd name="T59" fmla="*/ 9 h 10"/>
                <a:gd name="T60" fmla="*/ 0 w 6"/>
                <a:gd name="T61" fmla="*/ 9 h 10"/>
                <a:gd name="T62" fmla="*/ 0 w 6"/>
                <a:gd name="T63" fmla="*/ 9 h 10"/>
                <a:gd name="T64" fmla="*/ 0 w 6"/>
                <a:gd name="T65" fmla="*/ 9 h 10"/>
                <a:gd name="T66" fmla="*/ 0 w 6"/>
                <a:gd name="T67" fmla="*/ 9 h 10"/>
                <a:gd name="T68" fmla="*/ 0 w 6"/>
                <a:gd name="T69" fmla="*/ 1 h 10"/>
                <a:gd name="T70" fmla="*/ 0 w 6"/>
                <a:gd name="T7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10">
                  <a:moveTo>
                    <a:pt x="0" y="2"/>
                  </a:moveTo>
                  <a:cubicBezTo>
                    <a:pt x="0" y="2"/>
                    <a:pt x="0" y="2"/>
                    <a:pt x="0" y="2"/>
                  </a:cubicBezTo>
                  <a:cubicBezTo>
                    <a:pt x="0" y="2"/>
                    <a:pt x="0" y="2"/>
                    <a:pt x="0" y="2"/>
                  </a:cubicBezTo>
                  <a:cubicBezTo>
                    <a:pt x="1" y="2"/>
                    <a:pt x="1" y="2"/>
                    <a:pt x="1" y="2"/>
                  </a:cubicBezTo>
                  <a:cubicBezTo>
                    <a:pt x="1" y="2"/>
                    <a:pt x="1" y="3"/>
                    <a:pt x="2" y="3"/>
                  </a:cubicBezTo>
                  <a:cubicBezTo>
                    <a:pt x="2" y="3"/>
                    <a:pt x="2" y="3"/>
                    <a:pt x="2" y="3"/>
                  </a:cubicBezTo>
                  <a:cubicBezTo>
                    <a:pt x="2" y="3"/>
                    <a:pt x="2" y="2"/>
                    <a:pt x="3" y="2"/>
                  </a:cubicBezTo>
                  <a:cubicBezTo>
                    <a:pt x="6" y="0"/>
                    <a:pt x="6" y="0"/>
                    <a:pt x="6" y="0"/>
                  </a:cubicBezTo>
                  <a:cubicBezTo>
                    <a:pt x="6" y="7"/>
                    <a:pt x="6" y="7"/>
                    <a:pt x="6" y="7"/>
                  </a:cubicBezTo>
                  <a:cubicBezTo>
                    <a:pt x="3" y="9"/>
                    <a:pt x="3" y="9"/>
                    <a:pt x="3" y="9"/>
                  </a:cubicBezTo>
                  <a:cubicBezTo>
                    <a:pt x="2" y="9"/>
                    <a:pt x="2" y="9"/>
                    <a:pt x="2" y="9"/>
                  </a:cubicBezTo>
                  <a:cubicBezTo>
                    <a:pt x="2" y="9"/>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1" y="10"/>
                    <a:pt x="1" y="10"/>
                    <a:pt x="1" y="10"/>
                  </a:cubicBezTo>
                  <a:cubicBezTo>
                    <a:pt x="1" y="10"/>
                    <a:pt x="1" y="10"/>
                    <a:pt x="1" y="10"/>
                  </a:cubicBezTo>
                  <a:cubicBezTo>
                    <a:pt x="1" y="10"/>
                    <a:pt x="1" y="10"/>
                    <a:pt x="1" y="10"/>
                  </a:cubicBezTo>
                  <a:cubicBezTo>
                    <a:pt x="1" y="9"/>
                    <a:pt x="1" y="9"/>
                    <a:pt x="1"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1"/>
                    <a:pt x="0" y="1"/>
                    <a:pt x="0" y="1"/>
                  </a:cubicBezTo>
                  <a:cubicBezTo>
                    <a:pt x="0" y="2"/>
                    <a:pt x="0" y="2"/>
                    <a:pt x="0" y="2"/>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śḻîďe">
              <a:extLst>
                <a:ext uri="{FF2B5EF4-FFF2-40B4-BE49-F238E27FC236}">
                  <a16:creationId xmlns:a16="http://schemas.microsoft.com/office/drawing/2014/main" id="{77884B28-94D1-4740-BE63-3FFBA5BD22E0}"/>
                </a:ext>
              </a:extLst>
            </p:cNvPr>
            <p:cNvSpPr/>
            <p:nvPr/>
          </p:nvSpPr>
          <p:spPr bwMode="auto">
            <a:xfrm>
              <a:off x="5797550" y="2746375"/>
              <a:ext cx="19050" cy="33338"/>
            </a:xfrm>
            <a:custGeom>
              <a:avLst/>
              <a:gdLst>
                <a:gd name="T0" fmla="*/ 0 w 6"/>
                <a:gd name="T1" fmla="*/ 2 h 10"/>
                <a:gd name="T2" fmla="*/ 0 w 6"/>
                <a:gd name="T3" fmla="*/ 2 h 10"/>
                <a:gd name="T4" fmla="*/ 0 w 6"/>
                <a:gd name="T5" fmla="*/ 2 h 10"/>
                <a:gd name="T6" fmla="*/ 0 w 6"/>
                <a:gd name="T7" fmla="*/ 2 h 10"/>
                <a:gd name="T8" fmla="*/ 1 w 6"/>
                <a:gd name="T9" fmla="*/ 3 h 10"/>
                <a:gd name="T10" fmla="*/ 1 w 6"/>
                <a:gd name="T11" fmla="*/ 3 h 10"/>
                <a:gd name="T12" fmla="*/ 2 w 6"/>
                <a:gd name="T13" fmla="*/ 2 h 10"/>
                <a:gd name="T14" fmla="*/ 6 w 6"/>
                <a:gd name="T15" fmla="*/ 0 h 10"/>
                <a:gd name="T16" fmla="*/ 6 w 6"/>
                <a:gd name="T17" fmla="*/ 8 h 10"/>
                <a:gd name="T18" fmla="*/ 2 w 6"/>
                <a:gd name="T19" fmla="*/ 9 h 10"/>
                <a:gd name="T20" fmla="*/ 2 w 6"/>
                <a:gd name="T21" fmla="*/ 10 h 10"/>
                <a:gd name="T22" fmla="*/ 2 w 6"/>
                <a:gd name="T23" fmla="*/ 10 h 10"/>
                <a:gd name="T24" fmla="*/ 2 w 6"/>
                <a:gd name="T25" fmla="*/ 10 h 10"/>
                <a:gd name="T26" fmla="*/ 2 w 6"/>
                <a:gd name="T27" fmla="*/ 10 h 10"/>
                <a:gd name="T28" fmla="*/ 2 w 6"/>
                <a:gd name="T29" fmla="*/ 10 h 10"/>
                <a:gd name="T30" fmla="*/ 2 w 6"/>
                <a:gd name="T31" fmla="*/ 10 h 10"/>
                <a:gd name="T32" fmla="*/ 1 w 6"/>
                <a:gd name="T33" fmla="*/ 10 h 10"/>
                <a:gd name="T34" fmla="*/ 1 w 6"/>
                <a:gd name="T35" fmla="*/ 10 h 10"/>
                <a:gd name="T36" fmla="*/ 1 w 6"/>
                <a:gd name="T37" fmla="*/ 10 h 10"/>
                <a:gd name="T38" fmla="*/ 1 w 6"/>
                <a:gd name="T39" fmla="*/ 10 h 10"/>
                <a:gd name="T40" fmla="*/ 1 w 6"/>
                <a:gd name="T41" fmla="*/ 10 h 10"/>
                <a:gd name="T42" fmla="*/ 1 w 6"/>
                <a:gd name="T43" fmla="*/ 10 h 10"/>
                <a:gd name="T44" fmla="*/ 1 w 6"/>
                <a:gd name="T45" fmla="*/ 9 h 10"/>
                <a:gd name="T46" fmla="*/ 0 w 6"/>
                <a:gd name="T47" fmla="*/ 9 h 10"/>
                <a:gd name="T48" fmla="*/ 0 w 6"/>
                <a:gd name="T49" fmla="*/ 9 h 10"/>
                <a:gd name="T50" fmla="*/ 0 w 6"/>
                <a:gd name="T51" fmla="*/ 9 h 10"/>
                <a:gd name="T52" fmla="*/ 0 w 6"/>
                <a:gd name="T53" fmla="*/ 9 h 10"/>
                <a:gd name="T54" fmla="*/ 0 w 6"/>
                <a:gd name="T55" fmla="*/ 9 h 10"/>
                <a:gd name="T56" fmla="*/ 0 w 6"/>
                <a:gd name="T57" fmla="*/ 9 h 10"/>
                <a:gd name="T58" fmla="*/ 0 w 6"/>
                <a:gd name="T59" fmla="*/ 9 h 10"/>
                <a:gd name="T60" fmla="*/ 0 w 6"/>
                <a:gd name="T61" fmla="*/ 9 h 10"/>
                <a:gd name="T62" fmla="*/ 0 w 6"/>
                <a:gd name="T63" fmla="*/ 9 h 10"/>
                <a:gd name="T64" fmla="*/ 0 w 6"/>
                <a:gd name="T65" fmla="*/ 9 h 10"/>
                <a:gd name="T66" fmla="*/ 0 w 6"/>
                <a:gd name="T67" fmla="*/ 9 h 10"/>
                <a:gd name="T68" fmla="*/ 0 w 6"/>
                <a:gd name="T69" fmla="*/ 2 h 10"/>
                <a:gd name="T70" fmla="*/ 0 w 6"/>
                <a:gd name="T7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10">
                  <a:moveTo>
                    <a:pt x="0" y="2"/>
                  </a:moveTo>
                  <a:cubicBezTo>
                    <a:pt x="0" y="2"/>
                    <a:pt x="0" y="2"/>
                    <a:pt x="0" y="2"/>
                  </a:cubicBezTo>
                  <a:cubicBezTo>
                    <a:pt x="0" y="2"/>
                    <a:pt x="0" y="2"/>
                    <a:pt x="0" y="2"/>
                  </a:cubicBezTo>
                  <a:cubicBezTo>
                    <a:pt x="0" y="2"/>
                    <a:pt x="0" y="2"/>
                    <a:pt x="0" y="2"/>
                  </a:cubicBezTo>
                  <a:cubicBezTo>
                    <a:pt x="1" y="3"/>
                    <a:pt x="1" y="3"/>
                    <a:pt x="1" y="3"/>
                  </a:cubicBezTo>
                  <a:cubicBezTo>
                    <a:pt x="1" y="3"/>
                    <a:pt x="1" y="3"/>
                    <a:pt x="1" y="3"/>
                  </a:cubicBezTo>
                  <a:cubicBezTo>
                    <a:pt x="2" y="3"/>
                    <a:pt x="2" y="3"/>
                    <a:pt x="2" y="2"/>
                  </a:cubicBezTo>
                  <a:cubicBezTo>
                    <a:pt x="6" y="0"/>
                    <a:pt x="6" y="0"/>
                    <a:pt x="6" y="0"/>
                  </a:cubicBezTo>
                  <a:cubicBezTo>
                    <a:pt x="6" y="8"/>
                    <a:pt x="6" y="8"/>
                    <a:pt x="6" y="8"/>
                  </a:cubicBezTo>
                  <a:cubicBezTo>
                    <a:pt x="2" y="9"/>
                    <a:pt x="2" y="9"/>
                    <a:pt x="2" y="9"/>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2"/>
                    <a:pt x="0" y="2"/>
                    <a:pt x="0" y="2"/>
                  </a:cubicBezTo>
                  <a:cubicBezTo>
                    <a:pt x="0" y="2"/>
                    <a:pt x="0" y="2"/>
                    <a:pt x="0" y="2"/>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ïšlïḑê">
              <a:extLst>
                <a:ext uri="{FF2B5EF4-FFF2-40B4-BE49-F238E27FC236}">
                  <a16:creationId xmlns:a16="http://schemas.microsoft.com/office/drawing/2014/main" id="{0B0E07D3-7A72-4692-938C-51E4D97B5C2F}"/>
                </a:ext>
              </a:extLst>
            </p:cNvPr>
            <p:cNvSpPr/>
            <p:nvPr/>
          </p:nvSpPr>
          <p:spPr bwMode="auto">
            <a:xfrm>
              <a:off x="5797550" y="2730500"/>
              <a:ext cx="39688" cy="25400"/>
            </a:xfrm>
            <a:custGeom>
              <a:avLst/>
              <a:gdLst>
                <a:gd name="T0" fmla="*/ 0 w 12"/>
                <a:gd name="T1" fmla="*/ 6 h 8"/>
                <a:gd name="T2" fmla="*/ 0 w 12"/>
                <a:gd name="T3" fmla="*/ 7 h 8"/>
                <a:gd name="T4" fmla="*/ 0 w 12"/>
                <a:gd name="T5" fmla="*/ 7 h 8"/>
                <a:gd name="T6" fmla="*/ 2 w 12"/>
                <a:gd name="T7" fmla="*/ 7 h 8"/>
                <a:gd name="T8" fmla="*/ 6 w 12"/>
                <a:gd name="T9" fmla="*/ 5 h 8"/>
                <a:gd name="T10" fmla="*/ 8 w 12"/>
                <a:gd name="T11" fmla="*/ 4 h 8"/>
                <a:gd name="T12" fmla="*/ 12 w 12"/>
                <a:gd name="T13" fmla="*/ 2 h 8"/>
                <a:gd name="T14" fmla="*/ 12 w 12"/>
                <a:gd name="T15" fmla="*/ 1 h 8"/>
                <a:gd name="T16" fmla="*/ 11 w 12"/>
                <a:gd name="T17" fmla="*/ 1 h 8"/>
                <a:gd name="T18" fmla="*/ 9 w 12"/>
                <a:gd name="T19" fmla="*/ 1 h 8"/>
                <a:gd name="T20" fmla="*/ 5 w 12"/>
                <a:gd name="T21" fmla="*/ 3 h 8"/>
                <a:gd name="T22" fmla="*/ 3 w 12"/>
                <a:gd name="T23" fmla="*/ 4 h 8"/>
                <a:gd name="T24" fmla="*/ 0 w 12"/>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8">
                  <a:moveTo>
                    <a:pt x="0" y="6"/>
                  </a:moveTo>
                  <a:cubicBezTo>
                    <a:pt x="0" y="6"/>
                    <a:pt x="0" y="7"/>
                    <a:pt x="0" y="7"/>
                  </a:cubicBezTo>
                  <a:cubicBezTo>
                    <a:pt x="0" y="7"/>
                    <a:pt x="0" y="7"/>
                    <a:pt x="0" y="7"/>
                  </a:cubicBezTo>
                  <a:cubicBezTo>
                    <a:pt x="1" y="8"/>
                    <a:pt x="2" y="8"/>
                    <a:pt x="2" y="7"/>
                  </a:cubicBezTo>
                  <a:cubicBezTo>
                    <a:pt x="6" y="5"/>
                    <a:pt x="6" y="5"/>
                    <a:pt x="6" y="5"/>
                  </a:cubicBezTo>
                  <a:cubicBezTo>
                    <a:pt x="8" y="4"/>
                    <a:pt x="8" y="4"/>
                    <a:pt x="8" y="4"/>
                  </a:cubicBezTo>
                  <a:cubicBezTo>
                    <a:pt x="12" y="2"/>
                    <a:pt x="12" y="2"/>
                    <a:pt x="12" y="2"/>
                  </a:cubicBezTo>
                  <a:cubicBezTo>
                    <a:pt x="12" y="2"/>
                    <a:pt x="12" y="1"/>
                    <a:pt x="12" y="1"/>
                  </a:cubicBezTo>
                  <a:cubicBezTo>
                    <a:pt x="11" y="1"/>
                    <a:pt x="11" y="1"/>
                    <a:pt x="11" y="1"/>
                  </a:cubicBezTo>
                  <a:cubicBezTo>
                    <a:pt x="11" y="0"/>
                    <a:pt x="10" y="0"/>
                    <a:pt x="9" y="1"/>
                  </a:cubicBezTo>
                  <a:cubicBezTo>
                    <a:pt x="5" y="3"/>
                    <a:pt x="5" y="3"/>
                    <a:pt x="5" y="3"/>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iS1ïḍé">
              <a:extLst>
                <a:ext uri="{FF2B5EF4-FFF2-40B4-BE49-F238E27FC236}">
                  <a16:creationId xmlns:a16="http://schemas.microsoft.com/office/drawing/2014/main" id="{7049EEE8-3ACB-485D-965B-799D52C68369}"/>
                </a:ext>
              </a:extLst>
            </p:cNvPr>
            <p:cNvSpPr/>
            <p:nvPr/>
          </p:nvSpPr>
          <p:spPr bwMode="auto">
            <a:xfrm>
              <a:off x="5821363" y="2763838"/>
              <a:ext cx="15875" cy="28575"/>
            </a:xfrm>
            <a:custGeom>
              <a:avLst/>
              <a:gdLst>
                <a:gd name="T0" fmla="*/ 0 w 5"/>
                <a:gd name="T1" fmla="*/ 1 h 9"/>
                <a:gd name="T2" fmla="*/ 0 w 5"/>
                <a:gd name="T3" fmla="*/ 1 h 9"/>
                <a:gd name="T4" fmla="*/ 0 w 5"/>
                <a:gd name="T5" fmla="*/ 1 h 9"/>
                <a:gd name="T6" fmla="*/ 0 w 5"/>
                <a:gd name="T7" fmla="*/ 1 h 9"/>
                <a:gd name="T8" fmla="*/ 1 w 5"/>
                <a:gd name="T9" fmla="*/ 2 h 9"/>
                <a:gd name="T10" fmla="*/ 1 w 5"/>
                <a:gd name="T11" fmla="*/ 2 h 9"/>
                <a:gd name="T12" fmla="*/ 2 w 5"/>
                <a:gd name="T13" fmla="*/ 1 h 9"/>
                <a:gd name="T14" fmla="*/ 5 w 5"/>
                <a:gd name="T15" fmla="*/ 0 h 9"/>
                <a:gd name="T16" fmla="*/ 5 w 5"/>
                <a:gd name="T17" fmla="*/ 7 h 9"/>
                <a:gd name="T18" fmla="*/ 2 w 5"/>
                <a:gd name="T19" fmla="*/ 9 h 9"/>
                <a:gd name="T20" fmla="*/ 2 w 5"/>
                <a:gd name="T21" fmla="*/ 9 h 9"/>
                <a:gd name="T22" fmla="*/ 2 w 5"/>
                <a:gd name="T23" fmla="*/ 9 h 9"/>
                <a:gd name="T24" fmla="*/ 2 w 5"/>
                <a:gd name="T25" fmla="*/ 9 h 9"/>
                <a:gd name="T26" fmla="*/ 2 w 5"/>
                <a:gd name="T27" fmla="*/ 9 h 9"/>
                <a:gd name="T28" fmla="*/ 1 w 5"/>
                <a:gd name="T29" fmla="*/ 9 h 9"/>
                <a:gd name="T30" fmla="*/ 1 w 5"/>
                <a:gd name="T31" fmla="*/ 9 h 9"/>
                <a:gd name="T32" fmla="*/ 1 w 5"/>
                <a:gd name="T33" fmla="*/ 9 h 9"/>
                <a:gd name="T34" fmla="*/ 1 w 5"/>
                <a:gd name="T35" fmla="*/ 9 h 9"/>
                <a:gd name="T36" fmla="*/ 1 w 5"/>
                <a:gd name="T37" fmla="*/ 9 h 9"/>
                <a:gd name="T38" fmla="*/ 1 w 5"/>
                <a:gd name="T39" fmla="*/ 9 h 9"/>
                <a:gd name="T40" fmla="*/ 1 w 5"/>
                <a:gd name="T41" fmla="*/ 9 h 9"/>
                <a:gd name="T42" fmla="*/ 1 w 5"/>
                <a:gd name="T43" fmla="*/ 9 h 9"/>
                <a:gd name="T44" fmla="*/ 0 w 5"/>
                <a:gd name="T45" fmla="*/ 9 h 9"/>
                <a:gd name="T46" fmla="*/ 0 w 5"/>
                <a:gd name="T47" fmla="*/ 8 h 9"/>
                <a:gd name="T48" fmla="*/ 0 w 5"/>
                <a:gd name="T49" fmla="*/ 8 h 9"/>
                <a:gd name="T50" fmla="*/ 0 w 5"/>
                <a:gd name="T51" fmla="*/ 8 h 9"/>
                <a:gd name="T52" fmla="*/ 0 w 5"/>
                <a:gd name="T53" fmla="*/ 8 h 9"/>
                <a:gd name="T54" fmla="*/ 0 w 5"/>
                <a:gd name="T55" fmla="*/ 8 h 9"/>
                <a:gd name="T56" fmla="*/ 0 w 5"/>
                <a:gd name="T57" fmla="*/ 8 h 9"/>
                <a:gd name="T58" fmla="*/ 0 w 5"/>
                <a:gd name="T59" fmla="*/ 8 h 9"/>
                <a:gd name="T60" fmla="*/ 0 w 5"/>
                <a:gd name="T61" fmla="*/ 8 h 9"/>
                <a:gd name="T62" fmla="*/ 0 w 5"/>
                <a:gd name="T63" fmla="*/ 8 h 9"/>
                <a:gd name="T64" fmla="*/ 0 w 5"/>
                <a:gd name="T65" fmla="*/ 8 h 9"/>
                <a:gd name="T66" fmla="*/ 0 w 5"/>
                <a:gd name="T67" fmla="*/ 8 h 9"/>
                <a:gd name="T68" fmla="*/ 0 w 5"/>
                <a:gd name="T69" fmla="*/ 1 h 9"/>
                <a:gd name="T70" fmla="*/ 0 w 5"/>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 h="9">
                  <a:moveTo>
                    <a:pt x="0" y="1"/>
                  </a:moveTo>
                  <a:cubicBezTo>
                    <a:pt x="0" y="1"/>
                    <a:pt x="0" y="1"/>
                    <a:pt x="0" y="1"/>
                  </a:cubicBezTo>
                  <a:cubicBezTo>
                    <a:pt x="0" y="1"/>
                    <a:pt x="0" y="1"/>
                    <a:pt x="0" y="1"/>
                  </a:cubicBezTo>
                  <a:cubicBezTo>
                    <a:pt x="0" y="1"/>
                    <a:pt x="0" y="1"/>
                    <a:pt x="0" y="1"/>
                  </a:cubicBezTo>
                  <a:cubicBezTo>
                    <a:pt x="1" y="2"/>
                    <a:pt x="1" y="2"/>
                    <a:pt x="1" y="2"/>
                  </a:cubicBezTo>
                  <a:cubicBezTo>
                    <a:pt x="1" y="2"/>
                    <a:pt x="1" y="2"/>
                    <a:pt x="1" y="2"/>
                  </a:cubicBezTo>
                  <a:cubicBezTo>
                    <a:pt x="2" y="2"/>
                    <a:pt x="2" y="2"/>
                    <a:pt x="2" y="1"/>
                  </a:cubicBezTo>
                  <a:cubicBezTo>
                    <a:pt x="5" y="0"/>
                    <a:pt x="5" y="0"/>
                    <a:pt x="5" y="0"/>
                  </a:cubicBezTo>
                  <a:cubicBezTo>
                    <a:pt x="5" y="7"/>
                    <a:pt x="5" y="7"/>
                    <a:pt x="5" y="7"/>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0" y="9"/>
                    <a:pt x="0" y="9"/>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íSlîdê">
              <a:extLst>
                <a:ext uri="{FF2B5EF4-FFF2-40B4-BE49-F238E27FC236}">
                  <a16:creationId xmlns:a16="http://schemas.microsoft.com/office/drawing/2014/main" id="{606520DF-6CEB-407B-A89A-E2ED244C6070}"/>
                </a:ext>
              </a:extLst>
            </p:cNvPr>
            <p:cNvSpPr/>
            <p:nvPr/>
          </p:nvSpPr>
          <p:spPr bwMode="auto">
            <a:xfrm>
              <a:off x="5816600" y="2743200"/>
              <a:ext cx="42863" cy="26988"/>
            </a:xfrm>
            <a:custGeom>
              <a:avLst/>
              <a:gdLst>
                <a:gd name="T0" fmla="*/ 1 w 13"/>
                <a:gd name="T1" fmla="*/ 6 h 8"/>
                <a:gd name="T2" fmla="*/ 1 w 13"/>
                <a:gd name="T3" fmla="*/ 7 h 8"/>
                <a:gd name="T4" fmla="*/ 1 w 13"/>
                <a:gd name="T5" fmla="*/ 7 h 8"/>
                <a:gd name="T6" fmla="*/ 3 w 13"/>
                <a:gd name="T7" fmla="*/ 7 h 8"/>
                <a:gd name="T8" fmla="*/ 6 w 13"/>
                <a:gd name="T9" fmla="*/ 6 h 8"/>
                <a:gd name="T10" fmla="*/ 9 w 13"/>
                <a:gd name="T11" fmla="*/ 4 h 8"/>
                <a:gd name="T12" fmla="*/ 12 w 13"/>
                <a:gd name="T13" fmla="*/ 2 h 8"/>
                <a:gd name="T14" fmla="*/ 12 w 13"/>
                <a:gd name="T15" fmla="*/ 1 h 8"/>
                <a:gd name="T16" fmla="*/ 12 w 13"/>
                <a:gd name="T17" fmla="*/ 1 h 8"/>
                <a:gd name="T18" fmla="*/ 10 w 13"/>
                <a:gd name="T19" fmla="*/ 1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6"/>
                    <a:pt x="0" y="7"/>
                    <a:pt x="1" y="7"/>
                  </a:cubicBezTo>
                  <a:cubicBezTo>
                    <a:pt x="1" y="7"/>
                    <a:pt x="1" y="7"/>
                    <a:pt x="1" y="7"/>
                  </a:cubicBezTo>
                  <a:cubicBezTo>
                    <a:pt x="2" y="8"/>
                    <a:pt x="3" y="8"/>
                    <a:pt x="3" y="7"/>
                  </a:cubicBezTo>
                  <a:cubicBezTo>
                    <a:pt x="6" y="6"/>
                    <a:pt x="6" y="6"/>
                    <a:pt x="6" y="6"/>
                  </a:cubicBezTo>
                  <a:cubicBezTo>
                    <a:pt x="9" y="4"/>
                    <a:pt x="9" y="4"/>
                    <a:pt x="9" y="4"/>
                  </a:cubicBezTo>
                  <a:cubicBezTo>
                    <a:pt x="12" y="2"/>
                    <a:pt x="12" y="2"/>
                    <a:pt x="12" y="2"/>
                  </a:cubicBezTo>
                  <a:cubicBezTo>
                    <a:pt x="13" y="2"/>
                    <a:pt x="13" y="1"/>
                    <a:pt x="12" y="1"/>
                  </a:cubicBezTo>
                  <a:cubicBezTo>
                    <a:pt x="12" y="1"/>
                    <a:pt x="12" y="1"/>
                    <a:pt x="12" y="1"/>
                  </a:cubicBezTo>
                  <a:cubicBezTo>
                    <a:pt x="11" y="0"/>
                    <a:pt x="11" y="0"/>
                    <a:pt x="10" y="1"/>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işḷîḋe">
              <a:extLst>
                <a:ext uri="{FF2B5EF4-FFF2-40B4-BE49-F238E27FC236}">
                  <a16:creationId xmlns:a16="http://schemas.microsoft.com/office/drawing/2014/main" id="{7A44D603-0A23-4DFB-A406-74A64A07EAC0}"/>
                </a:ext>
              </a:extLst>
            </p:cNvPr>
            <p:cNvSpPr/>
            <p:nvPr/>
          </p:nvSpPr>
          <p:spPr bwMode="auto">
            <a:xfrm>
              <a:off x="5840413" y="2755900"/>
              <a:ext cx="42863" cy="26988"/>
            </a:xfrm>
            <a:custGeom>
              <a:avLst/>
              <a:gdLst>
                <a:gd name="T0" fmla="*/ 1 w 13"/>
                <a:gd name="T1" fmla="*/ 6 h 8"/>
                <a:gd name="T2" fmla="*/ 1 w 13"/>
                <a:gd name="T3" fmla="*/ 7 h 8"/>
                <a:gd name="T4" fmla="*/ 1 w 13"/>
                <a:gd name="T5" fmla="*/ 8 h 8"/>
                <a:gd name="T6" fmla="*/ 3 w 13"/>
                <a:gd name="T7" fmla="*/ 8 h 8"/>
                <a:gd name="T8" fmla="*/ 6 w 13"/>
                <a:gd name="T9" fmla="*/ 6 h 8"/>
                <a:gd name="T10" fmla="*/ 8 w 13"/>
                <a:gd name="T11" fmla="*/ 4 h 8"/>
                <a:gd name="T12" fmla="*/ 12 w 13"/>
                <a:gd name="T13" fmla="*/ 2 h 8"/>
                <a:gd name="T14" fmla="*/ 12 w 13"/>
                <a:gd name="T15" fmla="*/ 1 h 8"/>
                <a:gd name="T16" fmla="*/ 12 w 13"/>
                <a:gd name="T17" fmla="*/ 1 h 8"/>
                <a:gd name="T18" fmla="*/ 10 w 13"/>
                <a:gd name="T19" fmla="*/ 1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7"/>
                    <a:pt x="0" y="7"/>
                    <a:pt x="1" y="7"/>
                  </a:cubicBezTo>
                  <a:cubicBezTo>
                    <a:pt x="1" y="8"/>
                    <a:pt x="1" y="8"/>
                    <a:pt x="1" y="8"/>
                  </a:cubicBezTo>
                  <a:cubicBezTo>
                    <a:pt x="2" y="8"/>
                    <a:pt x="3" y="8"/>
                    <a:pt x="3" y="8"/>
                  </a:cubicBezTo>
                  <a:cubicBezTo>
                    <a:pt x="6" y="6"/>
                    <a:pt x="6" y="6"/>
                    <a:pt x="6" y="6"/>
                  </a:cubicBezTo>
                  <a:cubicBezTo>
                    <a:pt x="8" y="4"/>
                    <a:pt x="8" y="4"/>
                    <a:pt x="8" y="4"/>
                  </a:cubicBezTo>
                  <a:cubicBezTo>
                    <a:pt x="12" y="2"/>
                    <a:pt x="12" y="2"/>
                    <a:pt x="12" y="2"/>
                  </a:cubicBezTo>
                  <a:cubicBezTo>
                    <a:pt x="13" y="2"/>
                    <a:pt x="13" y="1"/>
                    <a:pt x="12" y="1"/>
                  </a:cubicBezTo>
                  <a:cubicBezTo>
                    <a:pt x="12" y="1"/>
                    <a:pt x="12" y="1"/>
                    <a:pt x="12" y="1"/>
                  </a:cubicBezTo>
                  <a:cubicBezTo>
                    <a:pt x="11" y="0"/>
                    <a:pt x="10" y="0"/>
                    <a:pt x="10" y="1"/>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iŝľîďe">
              <a:extLst>
                <a:ext uri="{FF2B5EF4-FFF2-40B4-BE49-F238E27FC236}">
                  <a16:creationId xmlns:a16="http://schemas.microsoft.com/office/drawing/2014/main" id="{AF304C66-FA15-468A-85F4-8D4C6200EAFF}"/>
                </a:ext>
              </a:extLst>
            </p:cNvPr>
            <p:cNvSpPr/>
            <p:nvPr/>
          </p:nvSpPr>
          <p:spPr bwMode="auto">
            <a:xfrm>
              <a:off x="5840413" y="2776538"/>
              <a:ext cx="19050" cy="30163"/>
            </a:xfrm>
            <a:custGeom>
              <a:avLst/>
              <a:gdLst>
                <a:gd name="T0" fmla="*/ 0 w 6"/>
                <a:gd name="T1" fmla="*/ 1 h 9"/>
                <a:gd name="T2" fmla="*/ 0 w 6"/>
                <a:gd name="T3" fmla="*/ 1 h 9"/>
                <a:gd name="T4" fmla="*/ 0 w 6"/>
                <a:gd name="T5" fmla="*/ 1 h 9"/>
                <a:gd name="T6" fmla="*/ 1 w 6"/>
                <a:gd name="T7" fmla="*/ 1 h 9"/>
                <a:gd name="T8" fmla="*/ 1 w 6"/>
                <a:gd name="T9" fmla="*/ 2 h 9"/>
                <a:gd name="T10" fmla="*/ 2 w 6"/>
                <a:gd name="T11" fmla="*/ 2 h 9"/>
                <a:gd name="T12" fmla="*/ 2 w 6"/>
                <a:gd name="T13" fmla="*/ 2 h 9"/>
                <a:gd name="T14" fmla="*/ 3 w 6"/>
                <a:gd name="T15" fmla="*/ 2 h 9"/>
                <a:gd name="T16" fmla="*/ 6 w 6"/>
                <a:gd name="T17" fmla="*/ 0 h 9"/>
                <a:gd name="T18" fmla="*/ 6 w 6"/>
                <a:gd name="T19" fmla="*/ 7 h 9"/>
                <a:gd name="T20" fmla="*/ 3 w 6"/>
                <a:gd name="T21" fmla="*/ 9 h 9"/>
                <a:gd name="T22" fmla="*/ 3 w 6"/>
                <a:gd name="T23" fmla="*/ 9 h 9"/>
                <a:gd name="T24" fmla="*/ 3 w 6"/>
                <a:gd name="T25" fmla="*/ 9 h 9"/>
                <a:gd name="T26" fmla="*/ 3 w 6"/>
                <a:gd name="T27" fmla="*/ 9 h 9"/>
                <a:gd name="T28" fmla="*/ 3 w 6"/>
                <a:gd name="T29" fmla="*/ 9 h 9"/>
                <a:gd name="T30" fmla="*/ 2 w 6"/>
                <a:gd name="T31" fmla="*/ 9 h 9"/>
                <a:gd name="T32" fmla="*/ 2 w 6"/>
                <a:gd name="T33" fmla="*/ 9 h 9"/>
                <a:gd name="T34" fmla="*/ 2 w 6"/>
                <a:gd name="T35" fmla="*/ 9 h 9"/>
                <a:gd name="T36" fmla="*/ 2 w 6"/>
                <a:gd name="T37" fmla="*/ 9 h 9"/>
                <a:gd name="T38" fmla="*/ 2 w 6"/>
                <a:gd name="T39" fmla="*/ 9 h 9"/>
                <a:gd name="T40" fmla="*/ 2 w 6"/>
                <a:gd name="T41" fmla="*/ 9 h 9"/>
                <a:gd name="T42" fmla="*/ 2 w 6"/>
                <a:gd name="T43" fmla="*/ 9 h 9"/>
                <a:gd name="T44" fmla="*/ 2 w 6"/>
                <a:gd name="T45" fmla="*/ 9 h 9"/>
                <a:gd name="T46" fmla="*/ 1 w 6"/>
                <a:gd name="T47" fmla="*/ 9 h 9"/>
                <a:gd name="T48" fmla="*/ 1 w 6"/>
                <a:gd name="T49" fmla="*/ 8 h 9"/>
                <a:gd name="T50" fmla="*/ 1 w 6"/>
                <a:gd name="T51" fmla="*/ 8 h 9"/>
                <a:gd name="T52" fmla="*/ 1 w 6"/>
                <a:gd name="T53" fmla="*/ 8 h 9"/>
                <a:gd name="T54" fmla="*/ 1 w 6"/>
                <a:gd name="T55" fmla="*/ 8 h 9"/>
                <a:gd name="T56" fmla="*/ 1 w 6"/>
                <a:gd name="T57" fmla="*/ 8 h 9"/>
                <a:gd name="T58" fmla="*/ 1 w 6"/>
                <a:gd name="T59" fmla="*/ 8 h 9"/>
                <a:gd name="T60" fmla="*/ 0 w 6"/>
                <a:gd name="T61" fmla="*/ 8 h 9"/>
                <a:gd name="T62" fmla="*/ 0 w 6"/>
                <a:gd name="T63" fmla="*/ 8 h 9"/>
                <a:gd name="T64" fmla="*/ 0 w 6"/>
                <a:gd name="T65" fmla="*/ 8 h 9"/>
                <a:gd name="T66" fmla="*/ 0 w 6"/>
                <a:gd name="T67" fmla="*/ 8 h 9"/>
                <a:gd name="T68" fmla="*/ 0 w 6"/>
                <a:gd name="T69" fmla="*/ 8 h 9"/>
                <a:gd name="T70" fmla="*/ 0 w 6"/>
                <a:gd name="T71" fmla="*/ 8 h 9"/>
                <a:gd name="T72" fmla="*/ 0 w 6"/>
                <a:gd name="T7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 h="9">
                  <a:moveTo>
                    <a:pt x="0" y="1"/>
                  </a:moveTo>
                  <a:cubicBezTo>
                    <a:pt x="0" y="1"/>
                    <a:pt x="0" y="1"/>
                    <a:pt x="0" y="1"/>
                  </a:cubicBezTo>
                  <a:cubicBezTo>
                    <a:pt x="0" y="1"/>
                    <a:pt x="0" y="1"/>
                    <a:pt x="0" y="1"/>
                  </a:cubicBezTo>
                  <a:cubicBezTo>
                    <a:pt x="1" y="1"/>
                    <a:pt x="1" y="1"/>
                    <a:pt x="1" y="1"/>
                  </a:cubicBezTo>
                  <a:cubicBezTo>
                    <a:pt x="1" y="2"/>
                    <a:pt x="1" y="2"/>
                    <a:pt x="1" y="2"/>
                  </a:cubicBezTo>
                  <a:cubicBezTo>
                    <a:pt x="1" y="2"/>
                    <a:pt x="2" y="2"/>
                    <a:pt x="2" y="2"/>
                  </a:cubicBezTo>
                  <a:cubicBezTo>
                    <a:pt x="2" y="2"/>
                    <a:pt x="2" y="2"/>
                    <a:pt x="2" y="2"/>
                  </a:cubicBezTo>
                  <a:cubicBezTo>
                    <a:pt x="3" y="2"/>
                    <a:pt x="3" y="2"/>
                    <a:pt x="3" y="2"/>
                  </a:cubicBezTo>
                  <a:cubicBezTo>
                    <a:pt x="6" y="0"/>
                    <a:pt x="6" y="0"/>
                    <a:pt x="6" y="0"/>
                  </a:cubicBezTo>
                  <a:cubicBezTo>
                    <a:pt x="6" y="7"/>
                    <a:pt x="6" y="7"/>
                    <a:pt x="6" y="7"/>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1" y="9"/>
                    <a:pt x="1" y="9"/>
                    <a:pt x="1" y="9"/>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lnTo>
                    <a:pt x="0" y="1"/>
                  </a:ln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ïṥ1iďê">
              <a:extLst>
                <a:ext uri="{FF2B5EF4-FFF2-40B4-BE49-F238E27FC236}">
                  <a16:creationId xmlns:a16="http://schemas.microsoft.com/office/drawing/2014/main" id="{41CA6F30-F848-4165-A3AD-A9D50B9E1DB9}"/>
                </a:ext>
              </a:extLst>
            </p:cNvPr>
            <p:cNvSpPr/>
            <p:nvPr/>
          </p:nvSpPr>
          <p:spPr bwMode="auto">
            <a:xfrm>
              <a:off x="5864225" y="2773363"/>
              <a:ext cx="42863" cy="22225"/>
            </a:xfrm>
            <a:custGeom>
              <a:avLst/>
              <a:gdLst>
                <a:gd name="T0" fmla="*/ 1 w 13"/>
                <a:gd name="T1" fmla="*/ 5 h 7"/>
                <a:gd name="T2" fmla="*/ 1 w 13"/>
                <a:gd name="T3" fmla="*/ 6 h 7"/>
                <a:gd name="T4" fmla="*/ 1 w 13"/>
                <a:gd name="T5" fmla="*/ 7 h 7"/>
                <a:gd name="T6" fmla="*/ 3 w 13"/>
                <a:gd name="T7" fmla="*/ 7 h 7"/>
                <a:gd name="T8" fmla="*/ 6 w 13"/>
                <a:gd name="T9" fmla="*/ 5 h 7"/>
                <a:gd name="T10" fmla="*/ 8 w 13"/>
                <a:gd name="T11" fmla="*/ 4 h 7"/>
                <a:gd name="T12" fmla="*/ 12 w 13"/>
                <a:gd name="T13" fmla="*/ 1 h 7"/>
                <a:gd name="T14" fmla="*/ 12 w 13"/>
                <a:gd name="T15" fmla="*/ 0 h 7"/>
                <a:gd name="T16" fmla="*/ 12 w 13"/>
                <a:gd name="T17" fmla="*/ 0 h 7"/>
                <a:gd name="T18" fmla="*/ 10 w 13"/>
                <a:gd name="T19" fmla="*/ 0 h 7"/>
                <a:gd name="T20" fmla="*/ 6 w 13"/>
                <a:gd name="T21" fmla="*/ 2 h 7"/>
                <a:gd name="T22" fmla="*/ 4 w 13"/>
                <a:gd name="T23" fmla="*/ 3 h 7"/>
                <a:gd name="T24" fmla="*/ 1 w 13"/>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1" y="5"/>
                  </a:moveTo>
                  <a:cubicBezTo>
                    <a:pt x="0" y="6"/>
                    <a:pt x="0" y="6"/>
                    <a:pt x="1" y="6"/>
                  </a:cubicBezTo>
                  <a:cubicBezTo>
                    <a:pt x="1" y="7"/>
                    <a:pt x="1" y="7"/>
                    <a:pt x="1" y="7"/>
                  </a:cubicBezTo>
                  <a:cubicBezTo>
                    <a:pt x="2" y="7"/>
                    <a:pt x="2" y="7"/>
                    <a:pt x="3" y="7"/>
                  </a:cubicBezTo>
                  <a:cubicBezTo>
                    <a:pt x="6" y="5"/>
                    <a:pt x="6" y="5"/>
                    <a:pt x="6" y="5"/>
                  </a:cubicBezTo>
                  <a:cubicBezTo>
                    <a:pt x="8" y="4"/>
                    <a:pt x="8" y="4"/>
                    <a:pt x="8" y="4"/>
                  </a:cubicBezTo>
                  <a:cubicBezTo>
                    <a:pt x="12" y="1"/>
                    <a:pt x="12" y="1"/>
                    <a:pt x="12" y="1"/>
                  </a:cubicBezTo>
                  <a:cubicBezTo>
                    <a:pt x="13" y="1"/>
                    <a:pt x="13" y="0"/>
                    <a:pt x="12" y="0"/>
                  </a:cubicBezTo>
                  <a:cubicBezTo>
                    <a:pt x="12" y="0"/>
                    <a:pt x="12" y="0"/>
                    <a:pt x="12" y="0"/>
                  </a:cubicBezTo>
                  <a:cubicBezTo>
                    <a:pt x="11" y="0"/>
                    <a:pt x="10" y="0"/>
                    <a:pt x="10" y="0"/>
                  </a:cubicBezTo>
                  <a:cubicBezTo>
                    <a:pt x="6" y="2"/>
                    <a:pt x="6" y="2"/>
                    <a:pt x="6" y="2"/>
                  </a:cubicBezTo>
                  <a:cubicBezTo>
                    <a:pt x="4" y="3"/>
                    <a:pt x="4" y="3"/>
                    <a:pt x="4" y="3"/>
                  </a:cubicBezTo>
                  <a:lnTo>
                    <a:pt x="1" y="5"/>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ïsľîḍè">
              <a:extLst>
                <a:ext uri="{FF2B5EF4-FFF2-40B4-BE49-F238E27FC236}">
                  <a16:creationId xmlns:a16="http://schemas.microsoft.com/office/drawing/2014/main" id="{BE7D2391-A8B7-464B-BB26-232054D4D82D}"/>
                </a:ext>
              </a:extLst>
            </p:cNvPr>
            <p:cNvSpPr/>
            <p:nvPr/>
          </p:nvSpPr>
          <p:spPr bwMode="auto">
            <a:xfrm>
              <a:off x="5864225" y="2789238"/>
              <a:ext cx="19050" cy="30163"/>
            </a:xfrm>
            <a:custGeom>
              <a:avLst/>
              <a:gdLst>
                <a:gd name="T0" fmla="*/ 0 w 6"/>
                <a:gd name="T1" fmla="*/ 1 h 9"/>
                <a:gd name="T2" fmla="*/ 0 w 6"/>
                <a:gd name="T3" fmla="*/ 1 h 9"/>
                <a:gd name="T4" fmla="*/ 1 w 6"/>
                <a:gd name="T5" fmla="*/ 1 h 9"/>
                <a:gd name="T6" fmla="*/ 1 w 6"/>
                <a:gd name="T7" fmla="*/ 2 h 9"/>
                <a:gd name="T8" fmla="*/ 2 w 6"/>
                <a:gd name="T9" fmla="*/ 2 h 9"/>
                <a:gd name="T10" fmla="*/ 2 w 6"/>
                <a:gd name="T11" fmla="*/ 2 h 9"/>
                <a:gd name="T12" fmla="*/ 3 w 6"/>
                <a:gd name="T13" fmla="*/ 2 h 9"/>
                <a:gd name="T14" fmla="*/ 6 w 6"/>
                <a:gd name="T15" fmla="*/ 0 h 9"/>
                <a:gd name="T16" fmla="*/ 6 w 6"/>
                <a:gd name="T17" fmla="*/ 7 h 9"/>
                <a:gd name="T18" fmla="*/ 3 w 6"/>
                <a:gd name="T19" fmla="*/ 9 h 9"/>
                <a:gd name="T20" fmla="*/ 3 w 6"/>
                <a:gd name="T21" fmla="*/ 9 h 9"/>
                <a:gd name="T22" fmla="*/ 3 w 6"/>
                <a:gd name="T23" fmla="*/ 9 h 9"/>
                <a:gd name="T24" fmla="*/ 3 w 6"/>
                <a:gd name="T25" fmla="*/ 9 h 9"/>
                <a:gd name="T26" fmla="*/ 2 w 6"/>
                <a:gd name="T27" fmla="*/ 9 h 9"/>
                <a:gd name="T28" fmla="*/ 2 w 6"/>
                <a:gd name="T29" fmla="*/ 9 h 9"/>
                <a:gd name="T30" fmla="*/ 2 w 6"/>
                <a:gd name="T31" fmla="*/ 9 h 9"/>
                <a:gd name="T32" fmla="*/ 2 w 6"/>
                <a:gd name="T33" fmla="*/ 9 h 9"/>
                <a:gd name="T34" fmla="*/ 2 w 6"/>
                <a:gd name="T35" fmla="*/ 9 h 9"/>
                <a:gd name="T36" fmla="*/ 2 w 6"/>
                <a:gd name="T37" fmla="*/ 9 h 9"/>
                <a:gd name="T38" fmla="*/ 2 w 6"/>
                <a:gd name="T39" fmla="*/ 9 h 9"/>
                <a:gd name="T40" fmla="*/ 2 w 6"/>
                <a:gd name="T41" fmla="*/ 9 h 9"/>
                <a:gd name="T42" fmla="*/ 1 w 6"/>
                <a:gd name="T43" fmla="*/ 9 h 9"/>
                <a:gd name="T44" fmla="*/ 1 w 6"/>
                <a:gd name="T45" fmla="*/ 9 h 9"/>
                <a:gd name="T46" fmla="*/ 1 w 6"/>
                <a:gd name="T47" fmla="*/ 9 h 9"/>
                <a:gd name="T48" fmla="*/ 1 w 6"/>
                <a:gd name="T49" fmla="*/ 9 h 9"/>
                <a:gd name="T50" fmla="*/ 0 w 6"/>
                <a:gd name="T51" fmla="*/ 8 h 9"/>
                <a:gd name="T52" fmla="*/ 0 w 6"/>
                <a:gd name="T53" fmla="*/ 8 h 9"/>
                <a:gd name="T54" fmla="*/ 0 w 6"/>
                <a:gd name="T55" fmla="*/ 8 h 9"/>
                <a:gd name="T56" fmla="*/ 0 w 6"/>
                <a:gd name="T57" fmla="*/ 8 h 9"/>
                <a:gd name="T58" fmla="*/ 0 w 6"/>
                <a:gd name="T59" fmla="*/ 8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1"/>
                    <a:pt x="1" y="1"/>
                    <a:pt x="1" y="1"/>
                  </a:cubicBezTo>
                  <a:cubicBezTo>
                    <a:pt x="1" y="2"/>
                    <a:pt x="1" y="2"/>
                    <a:pt x="1" y="2"/>
                  </a:cubicBezTo>
                  <a:cubicBezTo>
                    <a:pt x="1" y="2"/>
                    <a:pt x="2" y="2"/>
                    <a:pt x="2" y="2"/>
                  </a:cubicBezTo>
                  <a:cubicBezTo>
                    <a:pt x="2" y="2"/>
                    <a:pt x="2" y="2"/>
                    <a:pt x="2" y="2"/>
                  </a:cubicBezTo>
                  <a:cubicBezTo>
                    <a:pt x="2" y="2"/>
                    <a:pt x="3" y="2"/>
                    <a:pt x="3" y="2"/>
                  </a:cubicBezTo>
                  <a:cubicBezTo>
                    <a:pt x="6" y="0"/>
                    <a:pt x="6" y="0"/>
                    <a:pt x="6" y="0"/>
                  </a:cubicBezTo>
                  <a:cubicBezTo>
                    <a:pt x="6" y="7"/>
                    <a:pt x="6" y="7"/>
                    <a:pt x="6" y="7"/>
                  </a:cubicBezTo>
                  <a:cubicBezTo>
                    <a:pt x="3" y="9"/>
                    <a:pt x="3" y="9"/>
                    <a:pt x="3" y="9"/>
                  </a:cubicBezTo>
                  <a:cubicBezTo>
                    <a:pt x="3" y="9"/>
                    <a:pt x="3" y="9"/>
                    <a:pt x="3" y="9"/>
                  </a:cubicBezTo>
                  <a:cubicBezTo>
                    <a:pt x="3" y="9"/>
                    <a:pt x="3" y="9"/>
                    <a:pt x="3" y="9"/>
                  </a:cubicBezTo>
                  <a:cubicBezTo>
                    <a:pt x="3" y="9"/>
                    <a:pt x="3" y="9"/>
                    <a:pt x="3"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1" y="9"/>
                    <a:pt x="1" y="9"/>
                  </a:cubicBezTo>
                  <a:cubicBezTo>
                    <a:pt x="1" y="9"/>
                    <a:pt x="1" y="9"/>
                    <a:pt x="1" y="9"/>
                  </a:cubicBezTo>
                  <a:cubicBezTo>
                    <a:pt x="1" y="9"/>
                    <a:pt x="1" y="9"/>
                    <a:pt x="1" y="9"/>
                  </a:cubicBezTo>
                  <a:cubicBezTo>
                    <a:pt x="1" y="9"/>
                    <a:pt x="1" y="9"/>
                    <a:pt x="1" y="9"/>
                  </a:cubicBezTo>
                  <a:cubicBezTo>
                    <a:pt x="1" y="8"/>
                    <a:pt x="1"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îṥḻiḓè">
              <a:extLst>
                <a:ext uri="{FF2B5EF4-FFF2-40B4-BE49-F238E27FC236}">
                  <a16:creationId xmlns:a16="http://schemas.microsoft.com/office/drawing/2014/main" id="{A89CACA8-7B92-4E45-9CC5-A8392E6F3EAD}"/>
                </a:ext>
              </a:extLst>
            </p:cNvPr>
            <p:cNvSpPr/>
            <p:nvPr/>
          </p:nvSpPr>
          <p:spPr bwMode="auto">
            <a:xfrm>
              <a:off x="5886450" y="2786063"/>
              <a:ext cx="42863" cy="23813"/>
            </a:xfrm>
            <a:custGeom>
              <a:avLst/>
              <a:gdLst>
                <a:gd name="T0" fmla="*/ 1 w 13"/>
                <a:gd name="T1" fmla="*/ 5 h 7"/>
                <a:gd name="T2" fmla="*/ 1 w 13"/>
                <a:gd name="T3" fmla="*/ 7 h 7"/>
                <a:gd name="T4" fmla="*/ 1 w 13"/>
                <a:gd name="T5" fmla="*/ 7 h 7"/>
                <a:gd name="T6" fmla="*/ 3 w 13"/>
                <a:gd name="T7" fmla="*/ 7 h 7"/>
                <a:gd name="T8" fmla="*/ 6 w 13"/>
                <a:gd name="T9" fmla="*/ 5 h 7"/>
                <a:gd name="T10" fmla="*/ 8 w 13"/>
                <a:gd name="T11" fmla="*/ 4 h 7"/>
                <a:gd name="T12" fmla="*/ 12 w 13"/>
                <a:gd name="T13" fmla="*/ 1 h 7"/>
                <a:gd name="T14" fmla="*/ 12 w 13"/>
                <a:gd name="T15" fmla="*/ 0 h 7"/>
                <a:gd name="T16" fmla="*/ 12 w 13"/>
                <a:gd name="T17" fmla="*/ 0 h 7"/>
                <a:gd name="T18" fmla="*/ 10 w 13"/>
                <a:gd name="T19" fmla="*/ 0 h 7"/>
                <a:gd name="T20" fmla="*/ 6 w 13"/>
                <a:gd name="T21" fmla="*/ 2 h 7"/>
                <a:gd name="T22" fmla="*/ 4 w 13"/>
                <a:gd name="T23" fmla="*/ 3 h 7"/>
                <a:gd name="T24" fmla="*/ 1 w 13"/>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1" y="5"/>
                  </a:moveTo>
                  <a:cubicBezTo>
                    <a:pt x="0" y="6"/>
                    <a:pt x="0" y="6"/>
                    <a:pt x="1" y="7"/>
                  </a:cubicBezTo>
                  <a:cubicBezTo>
                    <a:pt x="1" y="7"/>
                    <a:pt x="1" y="7"/>
                    <a:pt x="1" y="7"/>
                  </a:cubicBezTo>
                  <a:cubicBezTo>
                    <a:pt x="1" y="7"/>
                    <a:pt x="2" y="7"/>
                    <a:pt x="3" y="7"/>
                  </a:cubicBezTo>
                  <a:cubicBezTo>
                    <a:pt x="6" y="5"/>
                    <a:pt x="6" y="5"/>
                    <a:pt x="6" y="5"/>
                  </a:cubicBezTo>
                  <a:cubicBezTo>
                    <a:pt x="8" y="4"/>
                    <a:pt x="8" y="4"/>
                    <a:pt x="8" y="4"/>
                  </a:cubicBezTo>
                  <a:cubicBezTo>
                    <a:pt x="12" y="1"/>
                    <a:pt x="12" y="1"/>
                    <a:pt x="12" y="1"/>
                  </a:cubicBezTo>
                  <a:cubicBezTo>
                    <a:pt x="13" y="1"/>
                    <a:pt x="13" y="1"/>
                    <a:pt x="12" y="0"/>
                  </a:cubicBezTo>
                  <a:cubicBezTo>
                    <a:pt x="12" y="0"/>
                    <a:pt x="12" y="0"/>
                    <a:pt x="12" y="0"/>
                  </a:cubicBezTo>
                  <a:cubicBezTo>
                    <a:pt x="11" y="0"/>
                    <a:pt x="10" y="0"/>
                    <a:pt x="10" y="0"/>
                  </a:cubicBezTo>
                  <a:cubicBezTo>
                    <a:pt x="6" y="2"/>
                    <a:pt x="6" y="2"/>
                    <a:pt x="6" y="2"/>
                  </a:cubicBezTo>
                  <a:cubicBezTo>
                    <a:pt x="4" y="3"/>
                    <a:pt x="4" y="3"/>
                    <a:pt x="4" y="3"/>
                  </a:cubicBezTo>
                  <a:lnTo>
                    <a:pt x="1" y="5"/>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iṩliḋe">
              <a:extLst>
                <a:ext uri="{FF2B5EF4-FFF2-40B4-BE49-F238E27FC236}">
                  <a16:creationId xmlns:a16="http://schemas.microsoft.com/office/drawing/2014/main" id="{4CD2BB70-1613-458F-AC45-1DC5C8CB4B3A}"/>
                </a:ext>
              </a:extLst>
            </p:cNvPr>
            <p:cNvSpPr/>
            <p:nvPr/>
          </p:nvSpPr>
          <p:spPr bwMode="auto">
            <a:xfrm>
              <a:off x="5886450" y="2803525"/>
              <a:ext cx="20638" cy="28575"/>
            </a:xfrm>
            <a:custGeom>
              <a:avLst/>
              <a:gdLst>
                <a:gd name="T0" fmla="*/ 0 w 6"/>
                <a:gd name="T1" fmla="*/ 1 h 9"/>
                <a:gd name="T2" fmla="*/ 0 w 6"/>
                <a:gd name="T3" fmla="*/ 1 h 9"/>
                <a:gd name="T4" fmla="*/ 1 w 6"/>
                <a:gd name="T5" fmla="*/ 2 h 9"/>
                <a:gd name="T6" fmla="*/ 1 w 6"/>
                <a:gd name="T7" fmla="*/ 2 h 9"/>
                <a:gd name="T8" fmla="*/ 2 w 6"/>
                <a:gd name="T9" fmla="*/ 2 h 9"/>
                <a:gd name="T10" fmla="*/ 2 w 6"/>
                <a:gd name="T11" fmla="*/ 2 h 9"/>
                <a:gd name="T12" fmla="*/ 3 w 6"/>
                <a:gd name="T13" fmla="*/ 2 h 9"/>
                <a:gd name="T14" fmla="*/ 6 w 6"/>
                <a:gd name="T15" fmla="*/ 0 h 9"/>
                <a:gd name="T16" fmla="*/ 6 w 6"/>
                <a:gd name="T17" fmla="*/ 7 h 9"/>
                <a:gd name="T18" fmla="*/ 3 w 6"/>
                <a:gd name="T19" fmla="*/ 9 h 9"/>
                <a:gd name="T20" fmla="*/ 3 w 6"/>
                <a:gd name="T21" fmla="*/ 9 h 9"/>
                <a:gd name="T22" fmla="*/ 3 w 6"/>
                <a:gd name="T23" fmla="*/ 9 h 9"/>
                <a:gd name="T24" fmla="*/ 2 w 6"/>
                <a:gd name="T25" fmla="*/ 9 h 9"/>
                <a:gd name="T26" fmla="*/ 2 w 6"/>
                <a:gd name="T27" fmla="*/ 9 h 9"/>
                <a:gd name="T28" fmla="*/ 2 w 6"/>
                <a:gd name="T29" fmla="*/ 9 h 9"/>
                <a:gd name="T30" fmla="*/ 2 w 6"/>
                <a:gd name="T31" fmla="*/ 9 h 9"/>
                <a:gd name="T32" fmla="*/ 2 w 6"/>
                <a:gd name="T33" fmla="*/ 9 h 9"/>
                <a:gd name="T34" fmla="*/ 2 w 6"/>
                <a:gd name="T35" fmla="*/ 9 h 9"/>
                <a:gd name="T36" fmla="*/ 2 w 6"/>
                <a:gd name="T37" fmla="*/ 9 h 9"/>
                <a:gd name="T38" fmla="*/ 2 w 6"/>
                <a:gd name="T39" fmla="*/ 9 h 9"/>
                <a:gd name="T40" fmla="*/ 2 w 6"/>
                <a:gd name="T41" fmla="*/ 9 h 9"/>
                <a:gd name="T42" fmla="*/ 1 w 6"/>
                <a:gd name="T43" fmla="*/ 9 h 9"/>
                <a:gd name="T44" fmla="*/ 1 w 6"/>
                <a:gd name="T45" fmla="*/ 9 h 9"/>
                <a:gd name="T46" fmla="*/ 1 w 6"/>
                <a:gd name="T47" fmla="*/ 9 h 9"/>
                <a:gd name="T48" fmla="*/ 1 w 6"/>
                <a:gd name="T49" fmla="*/ 9 h 9"/>
                <a:gd name="T50" fmla="*/ 0 w 6"/>
                <a:gd name="T51" fmla="*/ 8 h 9"/>
                <a:gd name="T52" fmla="*/ 0 w 6"/>
                <a:gd name="T53" fmla="*/ 8 h 9"/>
                <a:gd name="T54" fmla="*/ 0 w 6"/>
                <a:gd name="T55" fmla="*/ 8 h 9"/>
                <a:gd name="T56" fmla="*/ 0 w 6"/>
                <a:gd name="T57" fmla="*/ 8 h 9"/>
                <a:gd name="T58" fmla="*/ 0 w 6"/>
                <a:gd name="T59" fmla="*/ 8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1"/>
                    <a:pt x="0" y="1"/>
                    <a:pt x="1" y="2"/>
                  </a:cubicBezTo>
                  <a:cubicBezTo>
                    <a:pt x="1" y="2"/>
                    <a:pt x="1" y="2"/>
                    <a:pt x="1" y="2"/>
                  </a:cubicBezTo>
                  <a:cubicBezTo>
                    <a:pt x="1" y="2"/>
                    <a:pt x="2" y="2"/>
                    <a:pt x="2" y="2"/>
                  </a:cubicBezTo>
                  <a:cubicBezTo>
                    <a:pt x="2" y="2"/>
                    <a:pt x="2" y="2"/>
                    <a:pt x="2" y="2"/>
                  </a:cubicBezTo>
                  <a:cubicBezTo>
                    <a:pt x="2" y="2"/>
                    <a:pt x="3" y="2"/>
                    <a:pt x="3" y="2"/>
                  </a:cubicBezTo>
                  <a:cubicBezTo>
                    <a:pt x="6" y="0"/>
                    <a:pt x="6" y="0"/>
                    <a:pt x="6" y="0"/>
                  </a:cubicBezTo>
                  <a:cubicBezTo>
                    <a:pt x="6" y="7"/>
                    <a:pt x="6" y="7"/>
                    <a:pt x="6" y="7"/>
                  </a:cubicBezTo>
                  <a:cubicBezTo>
                    <a:pt x="3" y="9"/>
                    <a:pt x="3" y="9"/>
                    <a:pt x="3" y="9"/>
                  </a:cubicBezTo>
                  <a:cubicBezTo>
                    <a:pt x="3" y="9"/>
                    <a:pt x="3" y="9"/>
                    <a:pt x="3" y="9"/>
                  </a:cubicBezTo>
                  <a:cubicBezTo>
                    <a:pt x="3" y="9"/>
                    <a:pt x="3" y="9"/>
                    <a:pt x="3"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1" y="9"/>
                    <a:pt x="1" y="9"/>
                    <a:pt x="1" y="9"/>
                  </a:cubicBezTo>
                  <a:cubicBezTo>
                    <a:pt x="1" y="9"/>
                    <a:pt x="1" y="9"/>
                    <a:pt x="1" y="9"/>
                  </a:cubicBezTo>
                  <a:cubicBezTo>
                    <a:pt x="1" y="9"/>
                    <a:pt x="1" y="9"/>
                    <a:pt x="1" y="9"/>
                  </a:cubicBezTo>
                  <a:cubicBezTo>
                    <a:pt x="1" y="9"/>
                    <a:pt x="1" y="9"/>
                    <a:pt x="1" y="9"/>
                  </a:cubicBezTo>
                  <a:cubicBezTo>
                    <a:pt x="0" y="9"/>
                    <a:pt x="0" y="9"/>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í$ļiḓê">
              <a:extLst>
                <a:ext uri="{FF2B5EF4-FFF2-40B4-BE49-F238E27FC236}">
                  <a16:creationId xmlns:a16="http://schemas.microsoft.com/office/drawing/2014/main" id="{9599BAA6-97BF-4F17-AC85-59E502E2FF8A}"/>
                </a:ext>
              </a:extLst>
            </p:cNvPr>
            <p:cNvSpPr/>
            <p:nvPr/>
          </p:nvSpPr>
          <p:spPr bwMode="auto">
            <a:xfrm>
              <a:off x="5910263" y="2816225"/>
              <a:ext cx="19050" cy="30163"/>
            </a:xfrm>
            <a:custGeom>
              <a:avLst/>
              <a:gdLst>
                <a:gd name="T0" fmla="*/ 0 w 6"/>
                <a:gd name="T1" fmla="*/ 1 h 9"/>
                <a:gd name="T2" fmla="*/ 0 w 6"/>
                <a:gd name="T3" fmla="*/ 1 h 9"/>
                <a:gd name="T4" fmla="*/ 0 w 6"/>
                <a:gd name="T5" fmla="*/ 2 h 9"/>
                <a:gd name="T6" fmla="*/ 1 w 6"/>
                <a:gd name="T7" fmla="*/ 2 h 9"/>
                <a:gd name="T8" fmla="*/ 2 w 6"/>
                <a:gd name="T9" fmla="*/ 2 h 9"/>
                <a:gd name="T10" fmla="*/ 2 w 6"/>
                <a:gd name="T11" fmla="*/ 2 h 9"/>
                <a:gd name="T12" fmla="*/ 3 w 6"/>
                <a:gd name="T13" fmla="*/ 2 h 9"/>
                <a:gd name="T14" fmla="*/ 6 w 6"/>
                <a:gd name="T15" fmla="*/ 0 h 9"/>
                <a:gd name="T16" fmla="*/ 6 w 6"/>
                <a:gd name="T17" fmla="*/ 7 h 9"/>
                <a:gd name="T18" fmla="*/ 3 w 6"/>
                <a:gd name="T19" fmla="*/ 9 h 9"/>
                <a:gd name="T20" fmla="*/ 3 w 6"/>
                <a:gd name="T21" fmla="*/ 9 h 9"/>
                <a:gd name="T22" fmla="*/ 2 w 6"/>
                <a:gd name="T23" fmla="*/ 9 h 9"/>
                <a:gd name="T24" fmla="*/ 2 w 6"/>
                <a:gd name="T25" fmla="*/ 9 h 9"/>
                <a:gd name="T26" fmla="*/ 2 w 6"/>
                <a:gd name="T27" fmla="*/ 9 h 9"/>
                <a:gd name="T28" fmla="*/ 2 w 6"/>
                <a:gd name="T29" fmla="*/ 9 h 9"/>
                <a:gd name="T30" fmla="*/ 2 w 6"/>
                <a:gd name="T31" fmla="*/ 9 h 9"/>
                <a:gd name="T32" fmla="*/ 2 w 6"/>
                <a:gd name="T33" fmla="*/ 9 h 9"/>
                <a:gd name="T34" fmla="*/ 2 w 6"/>
                <a:gd name="T35" fmla="*/ 9 h 9"/>
                <a:gd name="T36" fmla="*/ 2 w 6"/>
                <a:gd name="T37" fmla="*/ 9 h 9"/>
                <a:gd name="T38" fmla="*/ 2 w 6"/>
                <a:gd name="T39" fmla="*/ 9 h 9"/>
                <a:gd name="T40" fmla="*/ 1 w 6"/>
                <a:gd name="T41" fmla="*/ 9 h 9"/>
                <a:gd name="T42" fmla="*/ 1 w 6"/>
                <a:gd name="T43" fmla="*/ 9 h 9"/>
                <a:gd name="T44" fmla="*/ 1 w 6"/>
                <a:gd name="T45" fmla="*/ 9 h 9"/>
                <a:gd name="T46" fmla="*/ 0 w 6"/>
                <a:gd name="T47" fmla="*/ 9 h 9"/>
                <a:gd name="T48" fmla="*/ 0 w 6"/>
                <a:gd name="T49" fmla="*/ 9 h 9"/>
                <a:gd name="T50" fmla="*/ 0 w 6"/>
                <a:gd name="T51" fmla="*/ 9 h 9"/>
                <a:gd name="T52" fmla="*/ 0 w 6"/>
                <a:gd name="T53" fmla="*/ 8 h 9"/>
                <a:gd name="T54" fmla="*/ 0 w 6"/>
                <a:gd name="T55" fmla="*/ 8 h 9"/>
                <a:gd name="T56" fmla="*/ 0 w 6"/>
                <a:gd name="T57" fmla="*/ 8 h 9"/>
                <a:gd name="T58" fmla="*/ 0 w 6"/>
                <a:gd name="T59" fmla="*/ 8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1"/>
                    <a:pt x="0" y="2"/>
                    <a:pt x="0" y="2"/>
                  </a:cubicBezTo>
                  <a:cubicBezTo>
                    <a:pt x="1" y="2"/>
                    <a:pt x="1" y="2"/>
                    <a:pt x="1" y="2"/>
                  </a:cubicBezTo>
                  <a:cubicBezTo>
                    <a:pt x="1" y="2"/>
                    <a:pt x="1" y="2"/>
                    <a:pt x="2" y="2"/>
                  </a:cubicBezTo>
                  <a:cubicBezTo>
                    <a:pt x="2" y="2"/>
                    <a:pt x="2" y="2"/>
                    <a:pt x="2" y="2"/>
                  </a:cubicBezTo>
                  <a:cubicBezTo>
                    <a:pt x="2" y="2"/>
                    <a:pt x="2" y="2"/>
                    <a:pt x="3" y="2"/>
                  </a:cubicBezTo>
                  <a:cubicBezTo>
                    <a:pt x="6" y="0"/>
                    <a:pt x="6" y="0"/>
                    <a:pt x="6" y="0"/>
                  </a:cubicBezTo>
                  <a:cubicBezTo>
                    <a:pt x="6" y="7"/>
                    <a:pt x="6" y="7"/>
                    <a:pt x="6" y="7"/>
                  </a:cubicBezTo>
                  <a:cubicBezTo>
                    <a:pt x="3" y="9"/>
                    <a:pt x="3" y="9"/>
                    <a:pt x="3" y="9"/>
                  </a:cubicBezTo>
                  <a:cubicBezTo>
                    <a:pt x="3" y="9"/>
                    <a:pt x="3" y="9"/>
                    <a:pt x="3"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1" y="9"/>
                    <a:pt x="1" y="9"/>
                  </a:cubicBezTo>
                  <a:cubicBezTo>
                    <a:pt x="1" y="9"/>
                    <a:pt x="1" y="9"/>
                    <a:pt x="1" y="9"/>
                  </a:cubicBezTo>
                  <a:cubicBezTo>
                    <a:pt x="1" y="9"/>
                    <a:pt x="1" y="9"/>
                    <a:pt x="1" y="9"/>
                  </a:cubicBezTo>
                  <a:cubicBezTo>
                    <a:pt x="0" y="9"/>
                    <a:pt x="0" y="9"/>
                    <a:pt x="0" y="9"/>
                  </a:cubicBezTo>
                  <a:cubicBezTo>
                    <a:pt x="0" y="9"/>
                    <a:pt x="0" y="9"/>
                    <a:pt x="0" y="9"/>
                  </a:cubicBezTo>
                  <a:cubicBezTo>
                    <a:pt x="0" y="9"/>
                    <a:pt x="0" y="9"/>
                    <a:pt x="0" y="9"/>
                  </a:cubicBezTo>
                  <a:cubicBezTo>
                    <a:pt x="0" y="9"/>
                    <a:pt x="0" y="9"/>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ṩ1iďê">
              <a:extLst>
                <a:ext uri="{FF2B5EF4-FFF2-40B4-BE49-F238E27FC236}">
                  <a16:creationId xmlns:a16="http://schemas.microsoft.com/office/drawing/2014/main" id="{08870B55-05D0-4F58-B714-8458D3882C1F}"/>
                </a:ext>
              </a:extLst>
            </p:cNvPr>
            <p:cNvSpPr/>
            <p:nvPr/>
          </p:nvSpPr>
          <p:spPr bwMode="auto">
            <a:xfrm>
              <a:off x="5910263" y="2798763"/>
              <a:ext cx="39688" cy="23813"/>
            </a:xfrm>
            <a:custGeom>
              <a:avLst/>
              <a:gdLst>
                <a:gd name="T0" fmla="*/ 0 w 12"/>
                <a:gd name="T1" fmla="*/ 5 h 7"/>
                <a:gd name="T2" fmla="*/ 0 w 12"/>
                <a:gd name="T3" fmla="*/ 7 h 7"/>
                <a:gd name="T4" fmla="*/ 1 w 12"/>
                <a:gd name="T5" fmla="*/ 7 h 7"/>
                <a:gd name="T6" fmla="*/ 3 w 12"/>
                <a:gd name="T7" fmla="*/ 7 h 7"/>
                <a:gd name="T8" fmla="*/ 6 w 12"/>
                <a:gd name="T9" fmla="*/ 5 h 7"/>
                <a:gd name="T10" fmla="*/ 8 w 12"/>
                <a:gd name="T11" fmla="*/ 4 h 7"/>
                <a:gd name="T12" fmla="*/ 12 w 12"/>
                <a:gd name="T13" fmla="*/ 1 h 7"/>
                <a:gd name="T14" fmla="*/ 12 w 12"/>
                <a:gd name="T15" fmla="*/ 0 h 7"/>
                <a:gd name="T16" fmla="*/ 11 w 12"/>
                <a:gd name="T17" fmla="*/ 0 h 7"/>
                <a:gd name="T18" fmla="*/ 10 w 12"/>
                <a:gd name="T19" fmla="*/ 0 h 7"/>
                <a:gd name="T20" fmla="*/ 6 w 12"/>
                <a:gd name="T21" fmla="*/ 2 h 7"/>
                <a:gd name="T22" fmla="*/ 4 w 12"/>
                <a:gd name="T23" fmla="*/ 4 h 7"/>
                <a:gd name="T24" fmla="*/ 0 w 1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5"/>
                  </a:moveTo>
                  <a:cubicBezTo>
                    <a:pt x="0" y="6"/>
                    <a:pt x="0" y="6"/>
                    <a:pt x="0" y="7"/>
                  </a:cubicBezTo>
                  <a:cubicBezTo>
                    <a:pt x="1" y="7"/>
                    <a:pt x="1" y="7"/>
                    <a:pt x="1" y="7"/>
                  </a:cubicBezTo>
                  <a:cubicBezTo>
                    <a:pt x="1" y="7"/>
                    <a:pt x="2" y="7"/>
                    <a:pt x="3" y="7"/>
                  </a:cubicBezTo>
                  <a:cubicBezTo>
                    <a:pt x="6" y="5"/>
                    <a:pt x="6" y="5"/>
                    <a:pt x="6" y="5"/>
                  </a:cubicBezTo>
                  <a:cubicBezTo>
                    <a:pt x="8" y="4"/>
                    <a:pt x="8" y="4"/>
                    <a:pt x="8" y="4"/>
                  </a:cubicBezTo>
                  <a:cubicBezTo>
                    <a:pt x="12" y="1"/>
                    <a:pt x="12" y="1"/>
                    <a:pt x="12" y="1"/>
                  </a:cubicBezTo>
                  <a:cubicBezTo>
                    <a:pt x="12" y="1"/>
                    <a:pt x="12" y="1"/>
                    <a:pt x="12" y="0"/>
                  </a:cubicBezTo>
                  <a:cubicBezTo>
                    <a:pt x="11" y="0"/>
                    <a:pt x="11" y="0"/>
                    <a:pt x="11" y="0"/>
                  </a:cubicBezTo>
                  <a:cubicBezTo>
                    <a:pt x="11" y="0"/>
                    <a:pt x="10" y="0"/>
                    <a:pt x="10" y="0"/>
                  </a:cubicBezTo>
                  <a:cubicBezTo>
                    <a:pt x="6" y="2"/>
                    <a:pt x="6" y="2"/>
                    <a:pt x="6" y="2"/>
                  </a:cubicBezTo>
                  <a:cubicBezTo>
                    <a:pt x="4" y="4"/>
                    <a:pt x="4" y="4"/>
                    <a:pt x="4" y="4"/>
                  </a:cubicBezTo>
                  <a:lnTo>
                    <a:pt x="0" y="5"/>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îṡ1iḓê">
              <a:extLst>
                <a:ext uri="{FF2B5EF4-FFF2-40B4-BE49-F238E27FC236}">
                  <a16:creationId xmlns:a16="http://schemas.microsoft.com/office/drawing/2014/main" id="{5010DDEC-E145-4950-B7B2-C98F8A26BC09}"/>
                </a:ext>
              </a:extLst>
            </p:cNvPr>
            <p:cNvSpPr/>
            <p:nvPr/>
          </p:nvSpPr>
          <p:spPr bwMode="auto">
            <a:xfrm>
              <a:off x="5932488" y="2813050"/>
              <a:ext cx="39688" cy="22225"/>
            </a:xfrm>
            <a:custGeom>
              <a:avLst/>
              <a:gdLst>
                <a:gd name="T0" fmla="*/ 0 w 12"/>
                <a:gd name="T1" fmla="*/ 6 h 7"/>
                <a:gd name="T2" fmla="*/ 0 w 12"/>
                <a:gd name="T3" fmla="*/ 7 h 7"/>
                <a:gd name="T4" fmla="*/ 1 w 12"/>
                <a:gd name="T5" fmla="*/ 7 h 7"/>
                <a:gd name="T6" fmla="*/ 3 w 12"/>
                <a:gd name="T7" fmla="*/ 7 h 7"/>
                <a:gd name="T8" fmla="*/ 6 w 12"/>
                <a:gd name="T9" fmla="*/ 5 h 7"/>
                <a:gd name="T10" fmla="*/ 8 w 12"/>
                <a:gd name="T11" fmla="*/ 4 h 7"/>
                <a:gd name="T12" fmla="*/ 12 w 12"/>
                <a:gd name="T13" fmla="*/ 2 h 7"/>
                <a:gd name="T14" fmla="*/ 12 w 12"/>
                <a:gd name="T15" fmla="*/ 0 h 7"/>
                <a:gd name="T16" fmla="*/ 11 w 12"/>
                <a:gd name="T17" fmla="*/ 0 h 7"/>
                <a:gd name="T18" fmla="*/ 9 w 12"/>
                <a:gd name="T19" fmla="*/ 0 h 7"/>
                <a:gd name="T20" fmla="*/ 6 w 12"/>
                <a:gd name="T21" fmla="*/ 2 h 7"/>
                <a:gd name="T22" fmla="*/ 3 w 12"/>
                <a:gd name="T23" fmla="*/ 4 h 7"/>
                <a:gd name="T24" fmla="*/ 0 w 12"/>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6"/>
                  </a:moveTo>
                  <a:cubicBezTo>
                    <a:pt x="0" y="6"/>
                    <a:pt x="0" y="6"/>
                    <a:pt x="0" y="7"/>
                  </a:cubicBezTo>
                  <a:cubicBezTo>
                    <a:pt x="1" y="7"/>
                    <a:pt x="1" y="7"/>
                    <a:pt x="1" y="7"/>
                  </a:cubicBezTo>
                  <a:cubicBezTo>
                    <a:pt x="1" y="7"/>
                    <a:pt x="2" y="7"/>
                    <a:pt x="3" y="7"/>
                  </a:cubicBezTo>
                  <a:cubicBezTo>
                    <a:pt x="6" y="5"/>
                    <a:pt x="6" y="5"/>
                    <a:pt x="6" y="5"/>
                  </a:cubicBezTo>
                  <a:cubicBezTo>
                    <a:pt x="8" y="4"/>
                    <a:pt x="8" y="4"/>
                    <a:pt x="8" y="4"/>
                  </a:cubicBezTo>
                  <a:cubicBezTo>
                    <a:pt x="12" y="2"/>
                    <a:pt x="12" y="2"/>
                    <a:pt x="12" y="2"/>
                  </a:cubicBezTo>
                  <a:cubicBezTo>
                    <a:pt x="12" y="1"/>
                    <a:pt x="12" y="1"/>
                    <a:pt x="12" y="0"/>
                  </a:cubicBezTo>
                  <a:cubicBezTo>
                    <a:pt x="11" y="0"/>
                    <a:pt x="11" y="0"/>
                    <a:pt x="11" y="0"/>
                  </a:cubicBezTo>
                  <a:cubicBezTo>
                    <a:pt x="11" y="0"/>
                    <a:pt x="10" y="0"/>
                    <a:pt x="9" y="0"/>
                  </a:cubicBezTo>
                  <a:cubicBezTo>
                    <a:pt x="6" y="2"/>
                    <a:pt x="6" y="2"/>
                    <a:pt x="6" y="2"/>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íṥļidê">
              <a:extLst>
                <a:ext uri="{FF2B5EF4-FFF2-40B4-BE49-F238E27FC236}">
                  <a16:creationId xmlns:a16="http://schemas.microsoft.com/office/drawing/2014/main" id="{6F476D72-1C8E-4022-9A84-7EA38E310750}"/>
                </a:ext>
              </a:extLst>
            </p:cNvPr>
            <p:cNvSpPr/>
            <p:nvPr/>
          </p:nvSpPr>
          <p:spPr bwMode="auto">
            <a:xfrm>
              <a:off x="5932488" y="2828925"/>
              <a:ext cx="20638" cy="30163"/>
            </a:xfrm>
            <a:custGeom>
              <a:avLst/>
              <a:gdLst>
                <a:gd name="T0" fmla="*/ 0 w 6"/>
                <a:gd name="T1" fmla="*/ 1 h 9"/>
                <a:gd name="T2" fmla="*/ 0 w 6"/>
                <a:gd name="T3" fmla="*/ 1 h 9"/>
                <a:gd name="T4" fmla="*/ 0 w 6"/>
                <a:gd name="T5" fmla="*/ 2 h 9"/>
                <a:gd name="T6" fmla="*/ 1 w 6"/>
                <a:gd name="T7" fmla="*/ 2 h 9"/>
                <a:gd name="T8" fmla="*/ 2 w 6"/>
                <a:gd name="T9" fmla="*/ 2 h 9"/>
                <a:gd name="T10" fmla="*/ 2 w 6"/>
                <a:gd name="T11" fmla="*/ 2 h 9"/>
                <a:gd name="T12" fmla="*/ 3 w 6"/>
                <a:gd name="T13" fmla="*/ 2 h 9"/>
                <a:gd name="T14" fmla="*/ 6 w 6"/>
                <a:gd name="T15" fmla="*/ 0 h 9"/>
                <a:gd name="T16" fmla="*/ 6 w 6"/>
                <a:gd name="T17" fmla="*/ 7 h 9"/>
                <a:gd name="T18" fmla="*/ 3 w 6"/>
                <a:gd name="T19" fmla="*/ 9 h 9"/>
                <a:gd name="T20" fmla="*/ 2 w 6"/>
                <a:gd name="T21" fmla="*/ 9 h 9"/>
                <a:gd name="T22" fmla="*/ 2 w 6"/>
                <a:gd name="T23" fmla="*/ 9 h 9"/>
                <a:gd name="T24" fmla="*/ 2 w 6"/>
                <a:gd name="T25" fmla="*/ 9 h 9"/>
                <a:gd name="T26" fmla="*/ 2 w 6"/>
                <a:gd name="T27" fmla="*/ 9 h 9"/>
                <a:gd name="T28" fmla="*/ 2 w 6"/>
                <a:gd name="T29" fmla="*/ 9 h 9"/>
                <a:gd name="T30" fmla="*/ 2 w 6"/>
                <a:gd name="T31" fmla="*/ 9 h 9"/>
                <a:gd name="T32" fmla="*/ 2 w 6"/>
                <a:gd name="T33" fmla="*/ 9 h 9"/>
                <a:gd name="T34" fmla="*/ 2 w 6"/>
                <a:gd name="T35" fmla="*/ 9 h 9"/>
                <a:gd name="T36" fmla="*/ 2 w 6"/>
                <a:gd name="T37" fmla="*/ 9 h 9"/>
                <a:gd name="T38" fmla="*/ 1 w 6"/>
                <a:gd name="T39" fmla="*/ 9 h 9"/>
                <a:gd name="T40" fmla="*/ 1 w 6"/>
                <a:gd name="T41" fmla="*/ 9 h 9"/>
                <a:gd name="T42" fmla="*/ 1 w 6"/>
                <a:gd name="T43" fmla="*/ 9 h 9"/>
                <a:gd name="T44" fmla="*/ 1 w 6"/>
                <a:gd name="T45" fmla="*/ 9 h 9"/>
                <a:gd name="T46" fmla="*/ 0 w 6"/>
                <a:gd name="T47" fmla="*/ 9 h 9"/>
                <a:gd name="T48" fmla="*/ 0 w 6"/>
                <a:gd name="T49" fmla="*/ 9 h 9"/>
                <a:gd name="T50" fmla="*/ 0 w 6"/>
                <a:gd name="T51" fmla="*/ 9 h 9"/>
                <a:gd name="T52" fmla="*/ 0 w 6"/>
                <a:gd name="T53" fmla="*/ 9 h 9"/>
                <a:gd name="T54" fmla="*/ 0 w 6"/>
                <a:gd name="T55" fmla="*/ 9 h 9"/>
                <a:gd name="T56" fmla="*/ 0 w 6"/>
                <a:gd name="T57" fmla="*/ 9 h 9"/>
                <a:gd name="T58" fmla="*/ 0 w 6"/>
                <a:gd name="T59" fmla="*/ 9 h 9"/>
                <a:gd name="T60" fmla="*/ 0 w 6"/>
                <a:gd name="T61" fmla="*/ 8 h 9"/>
                <a:gd name="T62" fmla="*/ 0 w 6"/>
                <a:gd name="T63" fmla="*/ 8 h 9"/>
                <a:gd name="T64" fmla="*/ 0 w 6"/>
                <a:gd name="T65" fmla="*/ 8 h 9"/>
                <a:gd name="T66" fmla="*/ 0 w 6"/>
                <a:gd name="T67" fmla="*/ 8 h 9"/>
                <a:gd name="T68" fmla="*/ 0 w 6"/>
                <a:gd name="T69" fmla="*/ 1 h 9"/>
                <a:gd name="T70" fmla="*/ 0 w 6"/>
                <a:gd name="T7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9">
                  <a:moveTo>
                    <a:pt x="0" y="1"/>
                  </a:moveTo>
                  <a:cubicBezTo>
                    <a:pt x="0" y="1"/>
                    <a:pt x="0" y="1"/>
                    <a:pt x="0" y="1"/>
                  </a:cubicBezTo>
                  <a:cubicBezTo>
                    <a:pt x="0" y="2"/>
                    <a:pt x="0" y="2"/>
                    <a:pt x="0" y="2"/>
                  </a:cubicBezTo>
                  <a:cubicBezTo>
                    <a:pt x="1" y="2"/>
                    <a:pt x="1" y="2"/>
                    <a:pt x="1" y="2"/>
                  </a:cubicBezTo>
                  <a:cubicBezTo>
                    <a:pt x="1" y="2"/>
                    <a:pt x="1" y="2"/>
                    <a:pt x="2" y="2"/>
                  </a:cubicBezTo>
                  <a:cubicBezTo>
                    <a:pt x="2" y="2"/>
                    <a:pt x="2" y="2"/>
                    <a:pt x="2" y="2"/>
                  </a:cubicBezTo>
                  <a:cubicBezTo>
                    <a:pt x="2" y="2"/>
                    <a:pt x="2" y="2"/>
                    <a:pt x="3" y="2"/>
                  </a:cubicBezTo>
                  <a:cubicBezTo>
                    <a:pt x="6" y="0"/>
                    <a:pt x="6" y="0"/>
                    <a:pt x="6" y="0"/>
                  </a:cubicBezTo>
                  <a:cubicBezTo>
                    <a:pt x="6" y="7"/>
                    <a:pt x="6" y="7"/>
                    <a:pt x="6" y="7"/>
                  </a:cubicBezTo>
                  <a:cubicBezTo>
                    <a:pt x="3" y="9"/>
                    <a:pt x="3" y="9"/>
                    <a:pt x="3" y="9"/>
                  </a:cubicBezTo>
                  <a:cubicBezTo>
                    <a:pt x="3"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1" y="9"/>
                    <a:pt x="1" y="9"/>
                  </a:cubicBezTo>
                  <a:cubicBezTo>
                    <a:pt x="1" y="9"/>
                    <a:pt x="1" y="9"/>
                    <a:pt x="1" y="9"/>
                  </a:cubicBezTo>
                  <a:cubicBezTo>
                    <a:pt x="1" y="9"/>
                    <a:pt x="1" y="9"/>
                    <a:pt x="1" y="9"/>
                  </a:cubicBezTo>
                  <a:cubicBezTo>
                    <a:pt x="1" y="9"/>
                    <a:pt x="1" y="9"/>
                    <a:pt x="1"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8"/>
                    <a:pt x="0" y="8"/>
                    <a:pt x="0" y="8"/>
                  </a:cubicBezTo>
                  <a:cubicBezTo>
                    <a:pt x="0" y="8"/>
                    <a:pt x="0" y="8"/>
                    <a:pt x="0" y="8"/>
                  </a:cubicBezTo>
                  <a:cubicBezTo>
                    <a:pt x="0" y="8"/>
                    <a:pt x="0" y="8"/>
                    <a:pt x="0" y="8"/>
                  </a:cubicBezTo>
                  <a:cubicBezTo>
                    <a:pt x="0" y="8"/>
                    <a:pt x="0" y="8"/>
                    <a:pt x="0" y="8"/>
                  </a:cubicBezTo>
                  <a:cubicBezTo>
                    <a:pt x="0" y="1"/>
                    <a:pt x="0" y="1"/>
                    <a:pt x="0" y="1"/>
                  </a:cubicBezTo>
                  <a:cubicBezTo>
                    <a:pt x="0" y="1"/>
                    <a:pt x="0" y="1"/>
                    <a:pt x="0" y="1"/>
                  </a:cubicBezTo>
                  <a:close/>
                </a:path>
              </a:pathLst>
            </a:custGeom>
            <a:solidFill>
              <a:srgbClr val="7379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íSḻïḑè">
              <a:extLst>
                <a:ext uri="{FF2B5EF4-FFF2-40B4-BE49-F238E27FC236}">
                  <a16:creationId xmlns:a16="http://schemas.microsoft.com/office/drawing/2014/main" id="{8067C6DB-9564-46AC-B33E-27C37A35399C}"/>
                </a:ext>
              </a:extLst>
            </p:cNvPr>
            <p:cNvSpPr/>
            <p:nvPr/>
          </p:nvSpPr>
          <p:spPr bwMode="auto">
            <a:xfrm>
              <a:off x="5754688" y="2528888"/>
              <a:ext cx="514350" cy="303213"/>
            </a:xfrm>
            <a:custGeom>
              <a:avLst/>
              <a:gdLst>
                <a:gd name="T0" fmla="*/ 3 w 156"/>
                <a:gd name="T1" fmla="*/ 49 h 92"/>
                <a:gd name="T2" fmla="*/ 3 w 156"/>
                <a:gd name="T3" fmla="*/ 55 h 92"/>
                <a:gd name="T4" fmla="*/ 63 w 156"/>
                <a:gd name="T5" fmla="*/ 91 h 92"/>
                <a:gd name="T6" fmla="*/ 73 w 156"/>
                <a:gd name="T7" fmla="*/ 91 h 92"/>
                <a:gd name="T8" fmla="*/ 153 w 156"/>
                <a:gd name="T9" fmla="*/ 43 h 92"/>
                <a:gd name="T10" fmla="*/ 153 w 156"/>
                <a:gd name="T11" fmla="*/ 37 h 92"/>
                <a:gd name="T12" fmla="*/ 93 w 156"/>
                <a:gd name="T13" fmla="*/ 1 h 92"/>
                <a:gd name="T14" fmla="*/ 84 w 156"/>
                <a:gd name="T15" fmla="*/ 1 h 92"/>
                <a:gd name="T16" fmla="*/ 3 w 156"/>
                <a:gd name="T17"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92">
                  <a:moveTo>
                    <a:pt x="3" y="49"/>
                  </a:moveTo>
                  <a:cubicBezTo>
                    <a:pt x="1" y="50"/>
                    <a:pt x="0" y="53"/>
                    <a:pt x="3" y="55"/>
                  </a:cubicBezTo>
                  <a:cubicBezTo>
                    <a:pt x="63" y="91"/>
                    <a:pt x="63" y="91"/>
                    <a:pt x="63" y="91"/>
                  </a:cubicBezTo>
                  <a:cubicBezTo>
                    <a:pt x="66" y="92"/>
                    <a:pt x="70" y="92"/>
                    <a:pt x="73" y="91"/>
                  </a:cubicBezTo>
                  <a:cubicBezTo>
                    <a:pt x="153" y="43"/>
                    <a:pt x="153" y="43"/>
                    <a:pt x="153" y="43"/>
                  </a:cubicBezTo>
                  <a:cubicBezTo>
                    <a:pt x="156" y="41"/>
                    <a:pt x="156" y="39"/>
                    <a:pt x="153" y="37"/>
                  </a:cubicBezTo>
                  <a:cubicBezTo>
                    <a:pt x="93" y="1"/>
                    <a:pt x="93" y="1"/>
                    <a:pt x="93" y="1"/>
                  </a:cubicBezTo>
                  <a:cubicBezTo>
                    <a:pt x="91" y="0"/>
                    <a:pt x="86" y="0"/>
                    <a:pt x="84" y="1"/>
                  </a:cubicBezTo>
                  <a:lnTo>
                    <a:pt x="3" y="49"/>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ïŝliḓé">
              <a:extLst>
                <a:ext uri="{FF2B5EF4-FFF2-40B4-BE49-F238E27FC236}">
                  <a16:creationId xmlns:a16="http://schemas.microsoft.com/office/drawing/2014/main" id="{66CC44CB-6D0B-4982-B7DC-57CB337B35E1}"/>
                </a:ext>
              </a:extLst>
            </p:cNvPr>
            <p:cNvSpPr/>
            <p:nvPr/>
          </p:nvSpPr>
          <p:spPr bwMode="auto">
            <a:xfrm>
              <a:off x="6216650" y="3524250"/>
              <a:ext cx="42863" cy="39688"/>
            </a:xfrm>
            <a:custGeom>
              <a:avLst/>
              <a:gdLst>
                <a:gd name="T0" fmla="*/ 1 w 13"/>
                <a:gd name="T1" fmla="*/ 10 h 12"/>
                <a:gd name="T2" fmla="*/ 1 w 13"/>
                <a:gd name="T3" fmla="*/ 11 h 12"/>
                <a:gd name="T4" fmla="*/ 1 w 13"/>
                <a:gd name="T5" fmla="*/ 11 h 12"/>
                <a:gd name="T6" fmla="*/ 3 w 13"/>
                <a:gd name="T7" fmla="*/ 11 h 12"/>
                <a:gd name="T8" fmla="*/ 6 w 13"/>
                <a:gd name="T9" fmla="*/ 9 h 12"/>
                <a:gd name="T10" fmla="*/ 8 w 13"/>
                <a:gd name="T11" fmla="*/ 8 h 12"/>
                <a:gd name="T12" fmla="*/ 12 w 13"/>
                <a:gd name="T13" fmla="*/ 6 h 12"/>
                <a:gd name="T14" fmla="*/ 13 w 13"/>
                <a:gd name="T15" fmla="*/ 5 h 12"/>
                <a:gd name="T16" fmla="*/ 13 w 13"/>
                <a:gd name="T17" fmla="*/ 1 h 12"/>
                <a:gd name="T18" fmla="*/ 10 w 13"/>
                <a:gd name="T19" fmla="*/ 0 h 12"/>
                <a:gd name="T20" fmla="*/ 5 w 13"/>
                <a:gd name="T21" fmla="*/ 4 h 12"/>
                <a:gd name="T22" fmla="*/ 4 w 13"/>
                <a:gd name="T23" fmla="*/ 8 h 12"/>
                <a:gd name="T24" fmla="*/ 1 w 13"/>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2">
                  <a:moveTo>
                    <a:pt x="1" y="10"/>
                  </a:moveTo>
                  <a:cubicBezTo>
                    <a:pt x="0" y="10"/>
                    <a:pt x="0" y="11"/>
                    <a:pt x="1" y="11"/>
                  </a:cubicBezTo>
                  <a:cubicBezTo>
                    <a:pt x="1" y="11"/>
                    <a:pt x="1" y="11"/>
                    <a:pt x="1" y="11"/>
                  </a:cubicBezTo>
                  <a:cubicBezTo>
                    <a:pt x="2" y="12"/>
                    <a:pt x="3" y="12"/>
                    <a:pt x="3" y="11"/>
                  </a:cubicBezTo>
                  <a:cubicBezTo>
                    <a:pt x="6" y="9"/>
                    <a:pt x="6" y="9"/>
                    <a:pt x="6" y="9"/>
                  </a:cubicBezTo>
                  <a:cubicBezTo>
                    <a:pt x="8" y="8"/>
                    <a:pt x="8" y="8"/>
                    <a:pt x="8" y="8"/>
                  </a:cubicBezTo>
                  <a:cubicBezTo>
                    <a:pt x="12" y="6"/>
                    <a:pt x="12" y="6"/>
                    <a:pt x="12" y="6"/>
                  </a:cubicBezTo>
                  <a:cubicBezTo>
                    <a:pt x="13" y="6"/>
                    <a:pt x="13" y="6"/>
                    <a:pt x="13" y="5"/>
                  </a:cubicBezTo>
                  <a:cubicBezTo>
                    <a:pt x="13" y="1"/>
                    <a:pt x="13" y="1"/>
                    <a:pt x="13" y="1"/>
                  </a:cubicBezTo>
                  <a:cubicBezTo>
                    <a:pt x="11" y="0"/>
                    <a:pt x="11" y="0"/>
                    <a:pt x="10" y="0"/>
                  </a:cubicBezTo>
                  <a:cubicBezTo>
                    <a:pt x="5" y="4"/>
                    <a:pt x="5" y="4"/>
                    <a:pt x="5" y="4"/>
                  </a:cubicBezTo>
                  <a:cubicBezTo>
                    <a:pt x="4" y="8"/>
                    <a:pt x="4" y="8"/>
                    <a:pt x="4" y="8"/>
                  </a:cubicBezTo>
                  <a:lnTo>
                    <a:pt x="1"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íšľíḋê">
              <a:extLst>
                <a:ext uri="{FF2B5EF4-FFF2-40B4-BE49-F238E27FC236}">
                  <a16:creationId xmlns:a16="http://schemas.microsoft.com/office/drawing/2014/main" id="{BA52BD10-A725-4896-A48A-87A4FE87976E}"/>
                </a:ext>
              </a:extLst>
            </p:cNvPr>
            <p:cNvSpPr/>
            <p:nvPr/>
          </p:nvSpPr>
          <p:spPr bwMode="auto">
            <a:xfrm>
              <a:off x="6238875" y="3541713"/>
              <a:ext cx="42863" cy="34925"/>
            </a:xfrm>
            <a:custGeom>
              <a:avLst/>
              <a:gdLst>
                <a:gd name="T0" fmla="*/ 1 w 13"/>
                <a:gd name="T1" fmla="*/ 9 h 11"/>
                <a:gd name="T2" fmla="*/ 1 w 13"/>
                <a:gd name="T3" fmla="*/ 10 h 11"/>
                <a:gd name="T4" fmla="*/ 1 w 13"/>
                <a:gd name="T5" fmla="*/ 10 h 11"/>
                <a:gd name="T6" fmla="*/ 3 w 13"/>
                <a:gd name="T7" fmla="*/ 10 h 11"/>
                <a:gd name="T8" fmla="*/ 6 w 13"/>
                <a:gd name="T9" fmla="*/ 9 h 11"/>
                <a:gd name="T10" fmla="*/ 8 w 13"/>
                <a:gd name="T11" fmla="*/ 7 h 11"/>
                <a:gd name="T12" fmla="*/ 12 w 13"/>
                <a:gd name="T13" fmla="*/ 5 h 11"/>
                <a:gd name="T14" fmla="*/ 13 w 13"/>
                <a:gd name="T15" fmla="*/ 4 h 11"/>
                <a:gd name="T16" fmla="*/ 13 w 13"/>
                <a:gd name="T17" fmla="*/ 0 h 11"/>
                <a:gd name="T18" fmla="*/ 11 w 13"/>
                <a:gd name="T19" fmla="*/ 0 h 11"/>
                <a:gd name="T20" fmla="*/ 7 w 13"/>
                <a:gd name="T21" fmla="*/ 2 h 11"/>
                <a:gd name="T22" fmla="*/ 6 w 13"/>
                <a:gd name="T23" fmla="*/ 6 h 11"/>
                <a:gd name="T24" fmla="*/ 4 w 13"/>
                <a:gd name="T25" fmla="*/ 7 h 11"/>
                <a:gd name="T26" fmla="*/ 1 w 13"/>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1" y="9"/>
                  </a:moveTo>
                  <a:cubicBezTo>
                    <a:pt x="0" y="9"/>
                    <a:pt x="0" y="10"/>
                    <a:pt x="1" y="10"/>
                  </a:cubicBezTo>
                  <a:cubicBezTo>
                    <a:pt x="1" y="10"/>
                    <a:pt x="1" y="10"/>
                    <a:pt x="1" y="10"/>
                  </a:cubicBezTo>
                  <a:cubicBezTo>
                    <a:pt x="2" y="11"/>
                    <a:pt x="2" y="11"/>
                    <a:pt x="3" y="10"/>
                  </a:cubicBezTo>
                  <a:cubicBezTo>
                    <a:pt x="6" y="9"/>
                    <a:pt x="6" y="9"/>
                    <a:pt x="6" y="9"/>
                  </a:cubicBezTo>
                  <a:cubicBezTo>
                    <a:pt x="8" y="7"/>
                    <a:pt x="8" y="7"/>
                    <a:pt x="8" y="7"/>
                  </a:cubicBezTo>
                  <a:cubicBezTo>
                    <a:pt x="12" y="5"/>
                    <a:pt x="12" y="5"/>
                    <a:pt x="12" y="5"/>
                  </a:cubicBezTo>
                  <a:cubicBezTo>
                    <a:pt x="12" y="5"/>
                    <a:pt x="13" y="5"/>
                    <a:pt x="13" y="4"/>
                  </a:cubicBezTo>
                  <a:cubicBezTo>
                    <a:pt x="13" y="0"/>
                    <a:pt x="13" y="0"/>
                    <a:pt x="13" y="0"/>
                  </a:cubicBezTo>
                  <a:cubicBezTo>
                    <a:pt x="11" y="0"/>
                    <a:pt x="11" y="0"/>
                    <a:pt x="11" y="0"/>
                  </a:cubicBezTo>
                  <a:cubicBezTo>
                    <a:pt x="11" y="0"/>
                    <a:pt x="8" y="2"/>
                    <a:pt x="7" y="2"/>
                  </a:cubicBezTo>
                  <a:cubicBezTo>
                    <a:pt x="6" y="6"/>
                    <a:pt x="6" y="6"/>
                    <a:pt x="6" y="6"/>
                  </a:cubicBezTo>
                  <a:cubicBezTo>
                    <a:pt x="4" y="7"/>
                    <a:pt x="4" y="7"/>
                    <a:pt x="4" y="7"/>
                  </a:cubicBezTo>
                  <a:lnTo>
                    <a:pt x="1" y="9"/>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íṩļiḍè">
              <a:extLst>
                <a:ext uri="{FF2B5EF4-FFF2-40B4-BE49-F238E27FC236}">
                  <a16:creationId xmlns:a16="http://schemas.microsoft.com/office/drawing/2014/main" id="{66A8691F-DDE1-470C-87D8-9BA07D21AB7D}"/>
                </a:ext>
              </a:extLst>
            </p:cNvPr>
            <p:cNvSpPr/>
            <p:nvPr/>
          </p:nvSpPr>
          <p:spPr bwMode="auto">
            <a:xfrm>
              <a:off x="6262688" y="3554413"/>
              <a:ext cx="42863" cy="36513"/>
            </a:xfrm>
            <a:custGeom>
              <a:avLst/>
              <a:gdLst>
                <a:gd name="T0" fmla="*/ 1 w 13"/>
                <a:gd name="T1" fmla="*/ 9 h 11"/>
                <a:gd name="T2" fmla="*/ 1 w 13"/>
                <a:gd name="T3" fmla="*/ 10 h 11"/>
                <a:gd name="T4" fmla="*/ 1 w 13"/>
                <a:gd name="T5" fmla="*/ 11 h 11"/>
                <a:gd name="T6" fmla="*/ 3 w 13"/>
                <a:gd name="T7" fmla="*/ 11 h 11"/>
                <a:gd name="T8" fmla="*/ 6 w 13"/>
                <a:gd name="T9" fmla="*/ 9 h 11"/>
                <a:gd name="T10" fmla="*/ 8 w 13"/>
                <a:gd name="T11" fmla="*/ 7 h 11"/>
                <a:gd name="T12" fmla="*/ 12 w 13"/>
                <a:gd name="T13" fmla="*/ 5 h 11"/>
                <a:gd name="T14" fmla="*/ 12 w 13"/>
                <a:gd name="T15" fmla="*/ 5 h 11"/>
                <a:gd name="T16" fmla="*/ 13 w 13"/>
                <a:gd name="T17" fmla="*/ 0 h 11"/>
                <a:gd name="T18" fmla="*/ 10 w 13"/>
                <a:gd name="T19" fmla="*/ 0 h 11"/>
                <a:gd name="T20" fmla="*/ 6 w 13"/>
                <a:gd name="T21" fmla="*/ 3 h 11"/>
                <a:gd name="T22" fmla="*/ 6 w 13"/>
                <a:gd name="T23" fmla="*/ 6 h 11"/>
                <a:gd name="T24" fmla="*/ 4 w 13"/>
                <a:gd name="T25" fmla="*/ 7 h 11"/>
                <a:gd name="T26" fmla="*/ 1 w 13"/>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1" y="9"/>
                  </a:moveTo>
                  <a:cubicBezTo>
                    <a:pt x="0" y="9"/>
                    <a:pt x="0" y="10"/>
                    <a:pt x="1" y="10"/>
                  </a:cubicBezTo>
                  <a:cubicBezTo>
                    <a:pt x="1" y="11"/>
                    <a:pt x="1" y="11"/>
                    <a:pt x="1" y="11"/>
                  </a:cubicBezTo>
                  <a:cubicBezTo>
                    <a:pt x="2" y="11"/>
                    <a:pt x="2" y="11"/>
                    <a:pt x="3" y="11"/>
                  </a:cubicBezTo>
                  <a:cubicBezTo>
                    <a:pt x="6" y="9"/>
                    <a:pt x="6" y="9"/>
                    <a:pt x="6" y="9"/>
                  </a:cubicBezTo>
                  <a:cubicBezTo>
                    <a:pt x="8" y="7"/>
                    <a:pt x="8" y="7"/>
                    <a:pt x="8" y="7"/>
                  </a:cubicBezTo>
                  <a:cubicBezTo>
                    <a:pt x="12" y="5"/>
                    <a:pt x="12" y="5"/>
                    <a:pt x="12" y="5"/>
                  </a:cubicBezTo>
                  <a:cubicBezTo>
                    <a:pt x="12" y="5"/>
                    <a:pt x="12" y="5"/>
                    <a:pt x="12" y="5"/>
                  </a:cubicBezTo>
                  <a:cubicBezTo>
                    <a:pt x="13" y="0"/>
                    <a:pt x="13" y="0"/>
                    <a:pt x="13" y="0"/>
                  </a:cubicBezTo>
                  <a:cubicBezTo>
                    <a:pt x="10" y="0"/>
                    <a:pt x="10" y="0"/>
                    <a:pt x="10" y="0"/>
                  </a:cubicBezTo>
                  <a:cubicBezTo>
                    <a:pt x="10" y="0"/>
                    <a:pt x="6" y="2"/>
                    <a:pt x="6" y="3"/>
                  </a:cubicBezTo>
                  <a:cubicBezTo>
                    <a:pt x="6" y="6"/>
                    <a:pt x="6" y="6"/>
                    <a:pt x="6" y="6"/>
                  </a:cubicBezTo>
                  <a:cubicBezTo>
                    <a:pt x="4" y="7"/>
                    <a:pt x="4" y="7"/>
                    <a:pt x="4" y="7"/>
                  </a:cubicBezTo>
                  <a:lnTo>
                    <a:pt x="1" y="9"/>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íşḷíḑê">
              <a:extLst>
                <a:ext uri="{FF2B5EF4-FFF2-40B4-BE49-F238E27FC236}">
                  <a16:creationId xmlns:a16="http://schemas.microsoft.com/office/drawing/2014/main" id="{0FA6E124-0AB5-4D28-834D-4E3D40DC6E81}"/>
                </a:ext>
              </a:extLst>
            </p:cNvPr>
            <p:cNvSpPr/>
            <p:nvPr/>
          </p:nvSpPr>
          <p:spPr bwMode="auto">
            <a:xfrm>
              <a:off x="6284913" y="3563938"/>
              <a:ext cx="39688" cy="39688"/>
            </a:xfrm>
            <a:custGeom>
              <a:avLst/>
              <a:gdLst>
                <a:gd name="T0" fmla="*/ 0 w 12"/>
                <a:gd name="T1" fmla="*/ 10 h 12"/>
                <a:gd name="T2" fmla="*/ 0 w 12"/>
                <a:gd name="T3" fmla="*/ 11 h 12"/>
                <a:gd name="T4" fmla="*/ 1 w 12"/>
                <a:gd name="T5" fmla="*/ 12 h 12"/>
                <a:gd name="T6" fmla="*/ 3 w 12"/>
                <a:gd name="T7" fmla="*/ 12 h 12"/>
                <a:gd name="T8" fmla="*/ 6 w 12"/>
                <a:gd name="T9" fmla="*/ 10 h 12"/>
                <a:gd name="T10" fmla="*/ 8 w 12"/>
                <a:gd name="T11" fmla="*/ 8 h 12"/>
                <a:gd name="T12" fmla="*/ 12 w 12"/>
                <a:gd name="T13" fmla="*/ 6 h 12"/>
                <a:gd name="T14" fmla="*/ 12 w 12"/>
                <a:gd name="T15" fmla="*/ 6 h 12"/>
                <a:gd name="T16" fmla="*/ 12 w 12"/>
                <a:gd name="T17" fmla="*/ 1 h 12"/>
                <a:gd name="T18" fmla="*/ 12 w 12"/>
                <a:gd name="T19" fmla="*/ 1 h 12"/>
                <a:gd name="T20" fmla="*/ 10 w 12"/>
                <a:gd name="T21" fmla="*/ 1 h 12"/>
                <a:gd name="T22" fmla="*/ 3 w 12"/>
                <a:gd name="T23" fmla="*/ 5 h 12"/>
                <a:gd name="T24" fmla="*/ 4 w 12"/>
                <a:gd name="T25" fmla="*/ 8 h 12"/>
                <a:gd name="T26" fmla="*/ 0 w 12"/>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10"/>
                  </a:moveTo>
                  <a:cubicBezTo>
                    <a:pt x="0" y="11"/>
                    <a:pt x="0" y="11"/>
                    <a:pt x="0" y="11"/>
                  </a:cubicBezTo>
                  <a:cubicBezTo>
                    <a:pt x="1" y="12"/>
                    <a:pt x="1" y="12"/>
                    <a:pt x="1" y="12"/>
                  </a:cubicBezTo>
                  <a:cubicBezTo>
                    <a:pt x="1" y="12"/>
                    <a:pt x="2" y="12"/>
                    <a:pt x="3" y="12"/>
                  </a:cubicBezTo>
                  <a:cubicBezTo>
                    <a:pt x="6" y="10"/>
                    <a:pt x="6" y="10"/>
                    <a:pt x="6" y="10"/>
                  </a:cubicBezTo>
                  <a:cubicBezTo>
                    <a:pt x="8" y="8"/>
                    <a:pt x="8" y="8"/>
                    <a:pt x="8" y="8"/>
                  </a:cubicBezTo>
                  <a:cubicBezTo>
                    <a:pt x="12" y="6"/>
                    <a:pt x="12" y="6"/>
                    <a:pt x="12" y="6"/>
                  </a:cubicBezTo>
                  <a:cubicBezTo>
                    <a:pt x="12" y="6"/>
                    <a:pt x="12" y="6"/>
                    <a:pt x="12" y="6"/>
                  </a:cubicBezTo>
                  <a:cubicBezTo>
                    <a:pt x="12" y="1"/>
                    <a:pt x="12" y="1"/>
                    <a:pt x="12" y="1"/>
                  </a:cubicBezTo>
                  <a:cubicBezTo>
                    <a:pt x="12" y="1"/>
                    <a:pt x="12" y="1"/>
                    <a:pt x="12" y="1"/>
                  </a:cubicBezTo>
                  <a:cubicBezTo>
                    <a:pt x="11" y="0"/>
                    <a:pt x="11" y="0"/>
                    <a:pt x="10" y="1"/>
                  </a:cubicBezTo>
                  <a:cubicBezTo>
                    <a:pt x="3" y="5"/>
                    <a:pt x="3" y="5"/>
                    <a:pt x="3" y="5"/>
                  </a:cubicBezTo>
                  <a:cubicBezTo>
                    <a:pt x="4" y="8"/>
                    <a:pt x="4" y="8"/>
                    <a:pt x="4" y="8"/>
                  </a:cubicBezTo>
                  <a:lnTo>
                    <a:pt x="0"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ís1ïḓé">
              <a:extLst>
                <a:ext uri="{FF2B5EF4-FFF2-40B4-BE49-F238E27FC236}">
                  <a16:creationId xmlns:a16="http://schemas.microsoft.com/office/drawing/2014/main" id="{2CD90126-A387-42C1-8FCB-D542A19136D3}"/>
                </a:ext>
              </a:extLst>
            </p:cNvPr>
            <p:cNvSpPr/>
            <p:nvPr/>
          </p:nvSpPr>
          <p:spPr bwMode="auto">
            <a:xfrm>
              <a:off x="6308725" y="3576638"/>
              <a:ext cx="39688" cy="39688"/>
            </a:xfrm>
            <a:custGeom>
              <a:avLst/>
              <a:gdLst>
                <a:gd name="T0" fmla="*/ 0 w 12"/>
                <a:gd name="T1" fmla="*/ 10 h 12"/>
                <a:gd name="T2" fmla="*/ 0 w 12"/>
                <a:gd name="T3" fmla="*/ 11 h 12"/>
                <a:gd name="T4" fmla="*/ 1 w 12"/>
                <a:gd name="T5" fmla="*/ 12 h 12"/>
                <a:gd name="T6" fmla="*/ 3 w 12"/>
                <a:gd name="T7" fmla="*/ 12 h 12"/>
                <a:gd name="T8" fmla="*/ 6 w 12"/>
                <a:gd name="T9" fmla="*/ 10 h 12"/>
                <a:gd name="T10" fmla="*/ 8 w 12"/>
                <a:gd name="T11" fmla="*/ 9 h 12"/>
                <a:gd name="T12" fmla="*/ 12 w 12"/>
                <a:gd name="T13" fmla="*/ 6 h 12"/>
                <a:gd name="T14" fmla="*/ 12 w 12"/>
                <a:gd name="T15" fmla="*/ 6 h 12"/>
                <a:gd name="T16" fmla="*/ 12 w 12"/>
                <a:gd name="T17" fmla="*/ 1 h 12"/>
                <a:gd name="T18" fmla="*/ 12 w 12"/>
                <a:gd name="T19" fmla="*/ 1 h 12"/>
                <a:gd name="T20" fmla="*/ 10 w 12"/>
                <a:gd name="T21" fmla="*/ 1 h 12"/>
                <a:gd name="T22" fmla="*/ 3 w 12"/>
                <a:gd name="T23" fmla="*/ 6 h 12"/>
                <a:gd name="T24" fmla="*/ 3 w 12"/>
                <a:gd name="T25" fmla="*/ 8 h 12"/>
                <a:gd name="T26" fmla="*/ 0 w 12"/>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10"/>
                  </a:moveTo>
                  <a:cubicBezTo>
                    <a:pt x="0" y="11"/>
                    <a:pt x="0" y="11"/>
                    <a:pt x="0" y="11"/>
                  </a:cubicBezTo>
                  <a:cubicBezTo>
                    <a:pt x="1" y="12"/>
                    <a:pt x="1" y="12"/>
                    <a:pt x="1" y="12"/>
                  </a:cubicBezTo>
                  <a:cubicBezTo>
                    <a:pt x="1" y="12"/>
                    <a:pt x="2" y="12"/>
                    <a:pt x="3" y="12"/>
                  </a:cubicBezTo>
                  <a:cubicBezTo>
                    <a:pt x="6" y="10"/>
                    <a:pt x="6" y="10"/>
                    <a:pt x="6" y="10"/>
                  </a:cubicBezTo>
                  <a:cubicBezTo>
                    <a:pt x="8" y="9"/>
                    <a:pt x="8" y="9"/>
                    <a:pt x="8" y="9"/>
                  </a:cubicBezTo>
                  <a:cubicBezTo>
                    <a:pt x="12" y="6"/>
                    <a:pt x="12" y="6"/>
                    <a:pt x="12" y="6"/>
                  </a:cubicBezTo>
                  <a:cubicBezTo>
                    <a:pt x="12" y="6"/>
                    <a:pt x="12" y="6"/>
                    <a:pt x="12" y="6"/>
                  </a:cubicBezTo>
                  <a:cubicBezTo>
                    <a:pt x="12" y="1"/>
                    <a:pt x="12" y="1"/>
                    <a:pt x="12" y="1"/>
                  </a:cubicBezTo>
                  <a:cubicBezTo>
                    <a:pt x="12" y="1"/>
                    <a:pt x="12" y="1"/>
                    <a:pt x="12" y="1"/>
                  </a:cubicBezTo>
                  <a:cubicBezTo>
                    <a:pt x="11" y="0"/>
                    <a:pt x="10" y="0"/>
                    <a:pt x="10" y="1"/>
                  </a:cubicBezTo>
                  <a:cubicBezTo>
                    <a:pt x="3" y="6"/>
                    <a:pt x="3" y="6"/>
                    <a:pt x="3" y="6"/>
                  </a:cubicBezTo>
                  <a:cubicBezTo>
                    <a:pt x="3" y="8"/>
                    <a:pt x="3" y="8"/>
                    <a:pt x="3" y="8"/>
                  </a:cubicBezTo>
                  <a:lnTo>
                    <a:pt x="0"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iṥḻîḋe">
              <a:extLst>
                <a:ext uri="{FF2B5EF4-FFF2-40B4-BE49-F238E27FC236}">
                  <a16:creationId xmlns:a16="http://schemas.microsoft.com/office/drawing/2014/main" id="{2324C286-BBC3-4702-BE0B-F3834550AEAE}"/>
                </a:ext>
              </a:extLst>
            </p:cNvPr>
            <p:cNvSpPr/>
            <p:nvPr/>
          </p:nvSpPr>
          <p:spPr bwMode="auto">
            <a:xfrm>
              <a:off x="6332538" y="3590925"/>
              <a:ext cx="39688" cy="39688"/>
            </a:xfrm>
            <a:custGeom>
              <a:avLst/>
              <a:gdLst>
                <a:gd name="T0" fmla="*/ 0 w 12"/>
                <a:gd name="T1" fmla="*/ 10 h 12"/>
                <a:gd name="T2" fmla="*/ 0 w 12"/>
                <a:gd name="T3" fmla="*/ 12 h 12"/>
                <a:gd name="T4" fmla="*/ 1 w 12"/>
                <a:gd name="T5" fmla="*/ 12 h 12"/>
                <a:gd name="T6" fmla="*/ 2 w 12"/>
                <a:gd name="T7" fmla="*/ 12 h 12"/>
                <a:gd name="T8" fmla="*/ 6 w 12"/>
                <a:gd name="T9" fmla="*/ 10 h 12"/>
                <a:gd name="T10" fmla="*/ 8 w 12"/>
                <a:gd name="T11" fmla="*/ 9 h 12"/>
                <a:gd name="T12" fmla="*/ 12 w 12"/>
                <a:gd name="T13" fmla="*/ 6 h 12"/>
                <a:gd name="T14" fmla="*/ 12 w 12"/>
                <a:gd name="T15" fmla="*/ 6 h 12"/>
                <a:gd name="T16" fmla="*/ 12 w 12"/>
                <a:gd name="T17" fmla="*/ 1 h 12"/>
                <a:gd name="T18" fmla="*/ 12 w 12"/>
                <a:gd name="T19" fmla="*/ 1 h 12"/>
                <a:gd name="T20" fmla="*/ 10 w 12"/>
                <a:gd name="T21" fmla="*/ 1 h 12"/>
                <a:gd name="T22" fmla="*/ 1 w 12"/>
                <a:gd name="T23" fmla="*/ 6 h 12"/>
                <a:gd name="T24" fmla="*/ 3 w 12"/>
                <a:gd name="T25" fmla="*/ 9 h 12"/>
                <a:gd name="T26" fmla="*/ 0 w 12"/>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10"/>
                  </a:moveTo>
                  <a:cubicBezTo>
                    <a:pt x="0" y="11"/>
                    <a:pt x="0" y="11"/>
                    <a:pt x="0" y="12"/>
                  </a:cubicBezTo>
                  <a:cubicBezTo>
                    <a:pt x="1" y="12"/>
                    <a:pt x="1" y="12"/>
                    <a:pt x="1" y="12"/>
                  </a:cubicBezTo>
                  <a:cubicBezTo>
                    <a:pt x="1" y="12"/>
                    <a:pt x="2" y="12"/>
                    <a:pt x="2" y="12"/>
                  </a:cubicBezTo>
                  <a:cubicBezTo>
                    <a:pt x="6" y="10"/>
                    <a:pt x="6" y="10"/>
                    <a:pt x="6" y="10"/>
                  </a:cubicBezTo>
                  <a:cubicBezTo>
                    <a:pt x="8" y="9"/>
                    <a:pt x="8" y="9"/>
                    <a:pt x="8" y="9"/>
                  </a:cubicBezTo>
                  <a:cubicBezTo>
                    <a:pt x="12" y="6"/>
                    <a:pt x="12" y="6"/>
                    <a:pt x="12" y="6"/>
                  </a:cubicBezTo>
                  <a:cubicBezTo>
                    <a:pt x="12" y="6"/>
                    <a:pt x="12" y="6"/>
                    <a:pt x="12" y="6"/>
                  </a:cubicBezTo>
                  <a:cubicBezTo>
                    <a:pt x="12" y="1"/>
                    <a:pt x="12" y="1"/>
                    <a:pt x="12" y="1"/>
                  </a:cubicBezTo>
                  <a:cubicBezTo>
                    <a:pt x="12" y="1"/>
                    <a:pt x="12" y="1"/>
                    <a:pt x="12" y="1"/>
                  </a:cubicBezTo>
                  <a:cubicBezTo>
                    <a:pt x="11" y="0"/>
                    <a:pt x="10" y="0"/>
                    <a:pt x="10" y="1"/>
                  </a:cubicBezTo>
                  <a:cubicBezTo>
                    <a:pt x="1" y="6"/>
                    <a:pt x="1" y="6"/>
                    <a:pt x="1" y="6"/>
                  </a:cubicBezTo>
                  <a:cubicBezTo>
                    <a:pt x="3" y="9"/>
                    <a:pt x="3" y="9"/>
                    <a:pt x="3" y="9"/>
                  </a:cubicBezTo>
                  <a:lnTo>
                    <a:pt x="0"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îṥḷíḓê">
              <a:extLst>
                <a:ext uri="{FF2B5EF4-FFF2-40B4-BE49-F238E27FC236}">
                  <a16:creationId xmlns:a16="http://schemas.microsoft.com/office/drawing/2014/main" id="{A7872ECF-E6AD-4C66-B9FE-BD3A21990E43}"/>
                </a:ext>
              </a:extLst>
            </p:cNvPr>
            <p:cNvSpPr/>
            <p:nvPr/>
          </p:nvSpPr>
          <p:spPr bwMode="auto">
            <a:xfrm>
              <a:off x="6351588" y="3606800"/>
              <a:ext cx="42863" cy="36513"/>
            </a:xfrm>
            <a:custGeom>
              <a:avLst/>
              <a:gdLst>
                <a:gd name="T0" fmla="*/ 1 w 13"/>
                <a:gd name="T1" fmla="*/ 10 h 11"/>
                <a:gd name="T2" fmla="*/ 1 w 13"/>
                <a:gd name="T3" fmla="*/ 11 h 11"/>
                <a:gd name="T4" fmla="*/ 1 w 13"/>
                <a:gd name="T5" fmla="*/ 11 h 11"/>
                <a:gd name="T6" fmla="*/ 3 w 13"/>
                <a:gd name="T7" fmla="*/ 11 h 11"/>
                <a:gd name="T8" fmla="*/ 7 w 13"/>
                <a:gd name="T9" fmla="*/ 9 h 11"/>
                <a:gd name="T10" fmla="*/ 9 w 13"/>
                <a:gd name="T11" fmla="*/ 8 h 11"/>
                <a:gd name="T12" fmla="*/ 13 w 13"/>
                <a:gd name="T13" fmla="*/ 5 h 11"/>
                <a:gd name="T14" fmla="*/ 13 w 13"/>
                <a:gd name="T15" fmla="*/ 5 h 11"/>
                <a:gd name="T16" fmla="*/ 13 w 13"/>
                <a:gd name="T17" fmla="*/ 0 h 11"/>
                <a:gd name="T18" fmla="*/ 13 w 13"/>
                <a:gd name="T19" fmla="*/ 0 h 11"/>
                <a:gd name="T20" fmla="*/ 11 w 13"/>
                <a:gd name="T21" fmla="*/ 0 h 11"/>
                <a:gd name="T22" fmla="*/ 3 w 13"/>
                <a:gd name="T23" fmla="*/ 5 h 11"/>
                <a:gd name="T24" fmla="*/ 4 w 13"/>
                <a:gd name="T25" fmla="*/ 8 h 11"/>
                <a:gd name="T26" fmla="*/ 1 w 13"/>
                <a:gd name="T2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1" y="10"/>
                  </a:moveTo>
                  <a:cubicBezTo>
                    <a:pt x="0" y="10"/>
                    <a:pt x="1" y="10"/>
                    <a:pt x="1" y="11"/>
                  </a:cubicBezTo>
                  <a:cubicBezTo>
                    <a:pt x="1" y="11"/>
                    <a:pt x="1" y="11"/>
                    <a:pt x="1" y="11"/>
                  </a:cubicBezTo>
                  <a:cubicBezTo>
                    <a:pt x="2" y="11"/>
                    <a:pt x="3" y="11"/>
                    <a:pt x="3" y="11"/>
                  </a:cubicBezTo>
                  <a:cubicBezTo>
                    <a:pt x="7" y="9"/>
                    <a:pt x="7" y="9"/>
                    <a:pt x="7" y="9"/>
                  </a:cubicBezTo>
                  <a:cubicBezTo>
                    <a:pt x="9" y="8"/>
                    <a:pt x="9" y="8"/>
                    <a:pt x="9" y="8"/>
                  </a:cubicBezTo>
                  <a:cubicBezTo>
                    <a:pt x="13" y="5"/>
                    <a:pt x="13" y="5"/>
                    <a:pt x="13" y="5"/>
                  </a:cubicBezTo>
                  <a:cubicBezTo>
                    <a:pt x="13" y="5"/>
                    <a:pt x="13" y="5"/>
                    <a:pt x="13" y="5"/>
                  </a:cubicBezTo>
                  <a:cubicBezTo>
                    <a:pt x="13" y="0"/>
                    <a:pt x="13" y="0"/>
                    <a:pt x="13" y="0"/>
                  </a:cubicBezTo>
                  <a:cubicBezTo>
                    <a:pt x="13" y="0"/>
                    <a:pt x="13" y="0"/>
                    <a:pt x="13" y="0"/>
                  </a:cubicBezTo>
                  <a:cubicBezTo>
                    <a:pt x="12" y="0"/>
                    <a:pt x="11" y="0"/>
                    <a:pt x="11" y="0"/>
                  </a:cubicBezTo>
                  <a:cubicBezTo>
                    <a:pt x="3" y="5"/>
                    <a:pt x="3" y="5"/>
                    <a:pt x="3" y="5"/>
                  </a:cubicBezTo>
                  <a:cubicBezTo>
                    <a:pt x="4" y="8"/>
                    <a:pt x="4" y="8"/>
                    <a:pt x="4" y="8"/>
                  </a:cubicBezTo>
                  <a:lnTo>
                    <a:pt x="1"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Slîďé">
              <a:extLst>
                <a:ext uri="{FF2B5EF4-FFF2-40B4-BE49-F238E27FC236}">
                  <a16:creationId xmlns:a16="http://schemas.microsoft.com/office/drawing/2014/main" id="{676C9836-C091-4242-B2BB-4050B43E5DBA}"/>
                </a:ext>
              </a:extLst>
            </p:cNvPr>
            <p:cNvSpPr/>
            <p:nvPr/>
          </p:nvSpPr>
          <p:spPr bwMode="auto">
            <a:xfrm>
              <a:off x="6375400" y="3619500"/>
              <a:ext cx="42863" cy="36513"/>
            </a:xfrm>
            <a:custGeom>
              <a:avLst/>
              <a:gdLst>
                <a:gd name="T0" fmla="*/ 1 w 13"/>
                <a:gd name="T1" fmla="*/ 10 h 11"/>
                <a:gd name="T2" fmla="*/ 1 w 13"/>
                <a:gd name="T3" fmla="*/ 11 h 11"/>
                <a:gd name="T4" fmla="*/ 1 w 13"/>
                <a:gd name="T5" fmla="*/ 11 h 11"/>
                <a:gd name="T6" fmla="*/ 3 w 13"/>
                <a:gd name="T7" fmla="*/ 11 h 11"/>
                <a:gd name="T8" fmla="*/ 6 w 13"/>
                <a:gd name="T9" fmla="*/ 9 h 11"/>
                <a:gd name="T10" fmla="*/ 9 w 13"/>
                <a:gd name="T11" fmla="*/ 8 h 11"/>
                <a:gd name="T12" fmla="*/ 12 w 13"/>
                <a:gd name="T13" fmla="*/ 6 h 11"/>
                <a:gd name="T14" fmla="*/ 13 w 13"/>
                <a:gd name="T15" fmla="*/ 5 h 11"/>
                <a:gd name="T16" fmla="*/ 13 w 13"/>
                <a:gd name="T17" fmla="*/ 0 h 11"/>
                <a:gd name="T18" fmla="*/ 12 w 13"/>
                <a:gd name="T19" fmla="*/ 0 h 11"/>
                <a:gd name="T20" fmla="*/ 11 w 13"/>
                <a:gd name="T21" fmla="*/ 0 h 11"/>
                <a:gd name="T22" fmla="*/ 2 w 13"/>
                <a:gd name="T23" fmla="*/ 5 h 11"/>
                <a:gd name="T24" fmla="*/ 4 w 13"/>
                <a:gd name="T25" fmla="*/ 8 h 11"/>
                <a:gd name="T26" fmla="*/ 1 w 13"/>
                <a:gd name="T2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1" y="10"/>
                  </a:moveTo>
                  <a:cubicBezTo>
                    <a:pt x="0" y="10"/>
                    <a:pt x="0" y="10"/>
                    <a:pt x="1" y="11"/>
                  </a:cubicBezTo>
                  <a:cubicBezTo>
                    <a:pt x="1" y="11"/>
                    <a:pt x="1" y="11"/>
                    <a:pt x="1" y="11"/>
                  </a:cubicBezTo>
                  <a:cubicBezTo>
                    <a:pt x="2" y="11"/>
                    <a:pt x="3" y="11"/>
                    <a:pt x="3" y="11"/>
                  </a:cubicBezTo>
                  <a:cubicBezTo>
                    <a:pt x="6" y="9"/>
                    <a:pt x="6" y="9"/>
                    <a:pt x="6" y="9"/>
                  </a:cubicBezTo>
                  <a:cubicBezTo>
                    <a:pt x="9" y="8"/>
                    <a:pt x="9" y="8"/>
                    <a:pt x="9" y="8"/>
                  </a:cubicBezTo>
                  <a:cubicBezTo>
                    <a:pt x="12" y="6"/>
                    <a:pt x="12" y="6"/>
                    <a:pt x="12" y="6"/>
                  </a:cubicBezTo>
                  <a:cubicBezTo>
                    <a:pt x="13" y="5"/>
                    <a:pt x="13" y="5"/>
                    <a:pt x="13" y="5"/>
                  </a:cubicBezTo>
                  <a:cubicBezTo>
                    <a:pt x="13" y="0"/>
                    <a:pt x="13" y="0"/>
                    <a:pt x="13" y="0"/>
                  </a:cubicBezTo>
                  <a:cubicBezTo>
                    <a:pt x="12" y="0"/>
                    <a:pt x="12" y="0"/>
                    <a:pt x="12" y="0"/>
                  </a:cubicBezTo>
                  <a:cubicBezTo>
                    <a:pt x="12" y="0"/>
                    <a:pt x="11" y="0"/>
                    <a:pt x="11" y="0"/>
                  </a:cubicBezTo>
                  <a:cubicBezTo>
                    <a:pt x="2" y="5"/>
                    <a:pt x="2" y="5"/>
                    <a:pt x="2" y="5"/>
                  </a:cubicBezTo>
                  <a:cubicBezTo>
                    <a:pt x="4" y="8"/>
                    <a:pt x="4" y="8"/>
                    <a:pt x="4" y="8"/>
                  </a:cubicBezTo>
                  <a:lnTo>
                    <a:pt x="1"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iśļíḑé">
              <a:extLst>
                <a:ext uri="{FF2B5EF4-FFF2-40B4-BE49-F238E27FC236}">
                  <a16:creationId xmlns:a16="http://schemas.microsoft.com/office/drawing/2014/main" id="{957281BC-605D-42DB-89EE-92E34492AFA8}"/>
                </a:ext>
              </a:extLst>
            </p:cNvPr>
            <p:cNvSpPr/>
            <p:nvPr/>
          </p:nvSpPr>
          <p:spPr bwMode="auto">
            <a:xfrm>
              <a:off x="6397625" y="3633788"/>
              <a:ext cx="42863" cy="36513"/>
            </a:xfrm>
            <a:custGeom>
              <a:avLst/>
              <a:gdLst>
                <a:gd name="T0" fmla="*/ 1 w 13"/>
                <a:gd name="T1" fmla="*/ 10 h 11"/>
                <a:gd name="T2" fmla="*/ 1 w 13"/>
                <a:gd name="T3" fmla="*/ 11 h 11"/>
                <a:gd name="T4" fmla="*/ 1 w 13"/>
                <a:gd name="T5" fmla="*/ 11 h 11"/>
                <a:gd name="T6" fmla="*/ 3 w 13"/>
                <a:gd name="T7" fmla="*/ 11 h 11"/>
                <a:gd name="T8" fmla="*/ 6 w 13"/>
                <a:gd name="T9" fmla="*/ 9 h 11"/>
                <a:gd name="T10" fmla="*/ 8 w 13"/>
                <a:gd name="T11" fmla="*/ 8 h 11"/>
                <a:gd name="T12" fmla="*/ 12 w 13"/>
                <a:gd name="T13" fmla="*/ 6 h 11"/>
                <a:gd name="T14" fmla="*/ 13 w 13"/>
                <a:gd name="T15" fmla="*/ 5 h 11"/>
                <a:gd name="T16" fmla="*/ 13 w 13"/>
                <a:gd name="T17" fmla="*/ 0 h 11"/>
                <a:gd name="T18" fmla="*/ 12 w 13"/>
                <a:gd name="T19" fmla="*/ 0 h 11"/>
                <a:gd name="T20" fmla="*/ 10 w 13"/>
                <a:gd name="T21" fmla="*/ 0 h 11"/>
                <a:gd name="T22" fmla="*/ 2 w 13"/>
                <a:gd name="T23" fmla="*/ 5 h 11"/>
                <a:gd name="T24" fmla="*/ 4 w 13"/>
                <a:gd name="T25" fmla="*/ 8 h 11"/>
                <a:gd name="T26" fmla="*/ 1 w 13"/>
                <a:gd name="T2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1" y="10"/>
                  </a:moveTo>
                  <a:cubicBezTo>
                    <a:pt x="0" y="10"/>
                    <a:pt x="0" y="11"/>
                    <a:pt x="1" y="11"/>
                  </a:cubicBezTo>
                  <a:cubicBezTo>
                    <a:pt x="1" y="11"/>
                    <a:pt x="1" y="11"/>
                    <a:pt x="1" y="11"/>
                  </a:cubicBezTo>
                  <a:cubicBezTo>
                    <a:pt x="2" y="11"/>
                    <a:pt x="3" y="11"/>
                    <a:pt x="3" y="11"/>
                  </a:cubicBezTo>
                  <a:cubicBezTo>
                    <a:pt x="6" y="9"/>
                    <a:pt x="6" y="9"/>
                    <a:pt x="6" y="9"/>
                  </a:cubicBezTo>
                  <a:cubicBezTo>
                    <a:pt x="8" y="8"/>
                    <a:pt x="8" y="8"/>
                    <a:pt x="8" y="8"/>
                  </a:cubicBezTo>
                  <a:cubicBezTo>
                    <a:pt x="12" y="6"/>
                    <a:pt x="12" y="6"/>
                    <a:pt x="12" y="6"/>
                  </a:cubicBezTo>
                  <a:cubicBezTo>
                    <a:pt x="13" y="6"/>
                    <a:pt x="13" y="5"/>
                    <a:pt x="13" y="5"/>
                  </a:cubicBezTo>
                  <a:cubicBezTo>
                    <a:pt x="13" y="0"/>
                    <a:pt x="13" y="0"/>
                    <a:pt x="13" y="0"/>
                  </a:cubicBezTo>
                  <a:cubicBezTo>
                    <a:pt x="12" y="0"/>
                    <a:pt x="12" y="0"/>
                    <a:pt x="12" y="0"/>
                  </a:cubicBezTo>
                  <a:cubicBezTo>
                    <a:pt x="12" y="0"/>
                    <a:pt x="11" y="0"/>
                    <a:pt x="10" y="0"/>
                  </a:cubicBezTo>
                  <a:cubicBezTo>
                    <a:pt x="2" y="5"/>
                    <a:pt x="2" y="5"/>
                    <a:pt x="2" y="5"/>
                  </a:cubicBezTo>
                  <a:cubicBezTo>
                    <a:pt x="4" y="8"/>
                    <a:pt x="4" y="8"/>
                    <a:pt x="4" y="8"/>
                  </a:cubicBezTo>
                  <a:lnTo>
                    <a:pt x="1"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îṩ1íḑé">
              <a:extLst>
                <a:ext uri="{FF2B5EF4-FFF2-40B4-BE49-F238E27FC236}">
                  <a16:creationId xmlns:a16="http://schemas.microsoft.com/office/drawing/2014/main" id="{C9E33888-EDA5-4041-999A-A5C7523FE224}"/>
                </a:ext>
              </a:extLst>
            </p:cNvPr>
            <p:cNvSpPr/>
            <p:nvPr/>
          </p:nvSpPr>
          <p:spPr bwMode="auto">
            <a:xfrm>
              <a:off x="5899150" y="3705225"/>
              <a:ext cx="241300" cy="165100"/>
            </a:xfrm>
            <a:custGeom>
              <a:avLst/>
              <a:gdLst>
                <a:gd name="T0" fmla="*/ 144 w 152"/>
                <a:gd name="T1" fmla="*/ 100 h 104"/>
                <a:gd name="T2" fmla="*/ 144 w 152"/>
                <a:gd name="T3" fmla="*/ 100 h 104"/>
                <a:gd name="T4" fmla="*/ 0 w 152"/>
                <a:gd name="T5" fmla="*/ 15 h 104"/>
                <a:gd name="T6" fmla="*/ 0 w 152"/>
                <a:gd name="T7" fmla="*/ 0 h 104"/>
                <a:gd name="T8" fmla="*/ 135 w 152"/>
                <a:gd name="T9" fmla="*/ 79 h 104"/>
                <a:gd name="T10" fmla="*/ 135 w 152"/>
                <a:gd name="T11" fmla="*/ 79 h 104"/>
                <a:gd name="T12" fmla="*/ 152 w 152"/>
                <a:gd name="T13" fmla="*/ 90 h 104"/>
                <a:gd name="T14" fmla="*/ 152 w 152"/>
                <a:gd name="T15" fmla="*/ 104 h 104"/>
                <a:gd name="T16" fmla="*/ 144 w 152"/>
                <a:gd name="T17" fmla="*/ 10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04">
                  <a:moveTo>
                    <a:pt x="144" y="100"/>
                  </a:moveTo>
                  <a:lnTo>
                    <a:pt x="144" y="100"/>
                  </a:lnTo>
                  <a:lnTo>
                    <a:pt x="0" y="15"/>
                  </a:lnTo>
                  <a:lnTo>
                    <a:pt x="0" y="0"/>
                  </a:lnTo>
                  <a:lnTo>
                    <a:pt x="135" y="79"/>
                  </a:lnTo>
                  <a:lnTo>
                    <a:pt x="135" y="79"/>
                  </a:lnTo>
                  <a:lnTo>
                    <a:pt x="152" y="90"/>
                  </a:lnTo>
                  <a:lnTo>
                    <a:pt x="152" y="104"/>
                  </a:lnTo>
                  <a:lnTo>
                    <a:pt x="144" y="10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îṣ1ïḋé">
              <a:extLst>
                <a:ext uri="{FF2B5EF4-FFF2-40B4-BE49-F238E27FC236}">
                  <a16:creationId xmlns:a16="http://schemas.microsoft.com/office/drawing/2014/main" id="{CF505E97-0402-4F02-A127-8544F0E58C59}"/>
                </a:ext>
              </a:extLst>
            </p:cNvPr>
            <p:cNvSpPr/>
            <p:nvPr/>
          </p:nvSpPr>
          <p:spPr bwMode="auto">
            <a:xfrm>
              <a:off x="5899150" y="3521075"/>
              <a:ext cx="550863" cy="327025"/>
            </a:xfrm>
            <a:custGeom>
              <a:avLst/>
              <a:gdLst>
                <a:gd name="T0" fmla="*/ 95 w 167"/>
                <a:gd name="T1" fmla="*/ 0 h 99"/>
                <a:gd name="T2" fmla="*/ 167 w 167"/>
                <a:gd name="T3" fmla="*/ 43 h 99"/>
                <a:gd name="T4" fmla="*/ 73 w 167"/>
                <a:gd name="T5" fmla="*/ 99 h 99"/>
                <a:gd name="T6" fmla="*/ 67 w 167"/>
                <a:gd name="T7" fmla="*/ 95 h 99"/>
                <a:gd name="T8" fmla="*/ 67 w 167"/>
                <a:gd name="T9" fmla="*/ 95 h 99"/>
                <a:gd name="T10" fmla="*/ 7 w 167"/>
                <a:gd name="T11" fmla="*/ 59 h 99"/>
                <a:gd name="T12" fmla="*/ 6 w 167"/>
                <a:gd name="T13" fmla="*/ 59 h 99"/>
                <a:gd name="T14" fmla="*/ 0 w 167"/>
                <a:gd name="T15" fmla="*/ 56 h 99"/>
                <a:gd name="T16" fmla="*/ 95 w 167"/>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99">
                  <a:moveTo>
                    <a:pt x="95" y="0"/>
                  </a:moveTo>
                  <a:cubicBezTo>
                    <a:pt x="167" y="43"/>
                    <a:pt x="167" y="43"/>
                    <a:pt x="167" y="43"/>
                  </a:cubicBezTo>
                  <a:cubicBezTo>
                    <a:pt x="73" y="99"/>
                    <a:pt x="73" y="99"/>
                    <a:pt x="73" y="99"/>
                  </a:cubicBezTo>
                  <a:cubicBezTo>
                    <a:pt x="67" y="95"/>
                    <a:pt x="67" y="95"/>
                    <a:pt x="67" y="95"/>
                  </a:cubicBezTo>
                  <a:cubicBezTo>
                    <a:pt x="67" y="95"/>
                    <a:pt x="67" y="95"/>
                    <a:pt x="67" y="95"/>
                  </a:cubicBezTo>
                  <a:cubicBezTo>
                    <a:pt x="7" y="59"/>
                    <a:pt x="7" y="59"/>
                    <a:pt x="7" y="59"/>
                  </a:cubicBezTo>
                  <a:cubicBezTo>
                    <a:pt x="7" y="59"/>
                    <a:pt x="6" y="59"/>
                    <a:pt x="6" y="59"/>
                  </a:cubicBezTo>
                  <a:cubicBezTo>
                    <a:pt x="0" y="56"/>
                    <a:pt x="0" y="56"/>
                    <a:pt x="0" y="56"/>
                  </a:cubicBezTo>
                  <a:lnTo>
                    <a:pt x="95" y="0"/>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iṧlíḍê">
              <a:extLst>
                <a:ext uri="{FF2B5EF4-FFF2-40B4-BE49-F238E27FC236}">
                  <a16:creationId xmlns:a16="http://schemas.microsoft.com/office/drawing/2014/main" id="{FEBB4E97-26CB-4CAF-AF74-88916F6AAC02}"/>
                </a:ext>
              </a:extLst>
            </p:cNvPr>
            <p:cNvSpPr/>
            <p:nvPr/>
          </p:nvSpPr>
          <p:spPr bwMode="auto">
            <a:xfrm>
              <a:off x="6140450" y="3662363"/>
              <a:ext cx="309563" cy="207963"/>
            </a:xfrm>
            <a:custGeom>
              <a:avLst/>
              <a:gdLst>
                <a:gd name="T0" fmla="*/ 195 w 195"/>
                <a:gd name="T1" fmla="*/ 0 h 131"/>
                <a:gd name="T2" fmla="*/ 195 w 195"/>
                <a:gd name="T3" fmla="*/ 15 h 131"/>
                <a:gd name="T4" fmla="*/ 0 w 195"/>
                <a:gd name="T5" fmla="*/ 131 h 131"/>
                <a:gd name="T6" fmla="*/ 0 w 195"/>
                <a:gd name="T7" fmla="*/ 117 h 131"/>
                <a:gd name="T8" fmla="*/ 195 w 195"/>
                <a:gd name="T9" fmla="*/ 0 h 131"/>
              </a:gdLst>
              <a:ahLst/>
              <a:cxnLst>
                <a:cxn ang="0">
                  <a:pos x="T0" y="T1"/>
                </a:cxn>
                <a:cxn ang="0">
                  <a:pos x="T2" y="T3"/>
                </a:cxn>
                <a:cxn ang="0">
                  <a:pos x="T4" y="T5"/>
                </a:cxn>
                <a:cxn ang="0">
                  <a:pos x="T6" y="T7"/>
                </a:cxn>
                <a:cxn ang="0">
                  <a:pos x="T8" y="T9"/>
                </a:cxn>
              </a:cxnLst>
              <a:rect l="0" t="0" r="r" b="b"/>
              <a:pathLst>
                <a:path w="195" h="131">
                  <a:moveTo>
                    <a:pt x="195" y="0"/>
                  </a:moveTo>
                  <a:lnTo>
                    <a:pt x="195" y="15"/>
                  </a:lnTo>
                  <a:lnTo>
                    <a:pt x="0" y="131"/>
                  </a:lnTo>
                  <a:lnTo>
                    <a:pt x="0" y="117"/>
                  </a:lnTo>
                  <a:lnTo>
                    <a:pt x="195" y="0"/>
                  </a:ln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îS1ïďé">
              <a:extLst>
                <a:ext uri="{FF2B5EF4-FFF2-40B4-BE49-F238E27FC236}">
                  <a16:creationId xmlns:a16="http://schemas.microsoft.com/office/drawing/2014/main" id="{3FB8E797-4C65-458A-83F2-3DB0C32088FE}"/>
                </a:ext>
              </a:extLst>
            </p:cNvPr>
            <p:cNvSpPr/>
            <p:nvPr/>
          </p:nvSpPr>
          <p:spPr bwMode="auto">
            <a:xfrm>
              <a:off x="6216650" y="3521075"/>
              <a:ext cx="42863" cy="26988"/>
            </a:xfrm>
            <a:custGeom>
              <a:avLst/>
              <a:gdLst>
                <a:gd name="T0" fmla="*/ 1 w 13"/>
                <a:gd name="T1" fmla="*/ 6 h 8"/>
                <a:gd name="T2" fmla="*/ 1 w 13"/>
                <a:gd name="T3" fmla="*/ 7 h 8"/>
                <a:gd name="T4" fmla="*/ 1 w 13"/>
                <a:gd name="T5" fmla="*/ 8 h 8"/>
                <a:gd name="T6" fmla="*/ 3 w 13"/>
                <a:gd name="T7" fmla="*/ 8 h 8"/>
                <a:gd name="T8" fmla="*/ 6 w 13"/>
                <a:gd name="T9" fmla="*/ 6 h 8"/>
                <a:gd name="T10" fmla="*/ 9 w 13"/>
                <a:gd name="T11" fmla="*/ 4 h 8"/>
                <a:gd name="T12" fmla="*/ 12 w 13"/>
                <a:gd name="T13" fmla="*/ 2 h 8"/>
                <a:gd name="T14" fmla="*/ 12 w 13"/>
                <a:gd name="T15" fmla="*/ 1 h 8"/>
                <a:gd name="T16" fmla="*/ 12 w 13"/>
                <a:gd name="T17" fmla="*/ 1 h 8"/>
                <a:gd name="T18" fmla="*/ 10 w 13"/>
                <a:gd name="T19" fmla="*/ 1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6"/>
                    <a:pt x="0" y="7"/>
                    <a:pt x="1" y="7"/>
                  </a:cubicBezTo>
                  <a:cubicBezTo>
                    <a:pt x="1" y="8"/>
                    <a:pt x="1" y="8"/>
                    <a:pt x="1" y="8"/>
                  </a:cubicBezTo>
                  <a:cubicBezTo>
                    <a:pt x="2" y="8"/>
                    <a:pt x="3" y="8"/>
                    <a:pt x="3" y="8"/>
                  </a:cubicBezTo>
                  <a:cubicBezTo>
                    <a:pt x="6" y="6"/>
                    <a:pt x="6" y="6"/>
                    <a:pt x="6" y="6"/>
                  </a:cubicBezTo>
                  <a:cubicBezTo>
                    <a:pt x="9" y="4"/>
                    <a:pt x="9" y="4"/>
                    <a:pt x="9" y="4"/>
                  </a:cubicBezTo>
                  <a:cubicBezTo>
                    <a:pt x="12" y="2"/>
                    <a:pt x="12" y="2"/>
                    <a:pt x="12" y="2"/>
                  </a:cubicBezTo>
                  <a:cubicBezTo>
                    <a:pt x="13" y="2"/>
                    <a:pt x="13" y="1"/>
                    <a:pt x="12" y="1"/>
                  </a:cubicBezTo>
                  <a:cubicBezTo>
                    <a:pt x="12" y="1"/>
                    <a:pt x="12" y="1"/>
                    <a:pt x="12" y="1"/>
                  </a:cubicBezTo>
                  <a:cubicBezTo>
                    <a:pt x="11" y="0"/>
                    <a:pt x="11" y="0"/>
                    <a:pt x="10" y="1"/>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šlíḑè">
              <a:extLst>
                <a:ext uri="{FF2B5EF4-FFF2-40B4-BE49-F238E27FC236}">
                  <a16:creationId xmlns:a16="http://schemas.microsoft.com/office/drawing/2014/main" id="{A3071E5D-8C65-4CC6-9D2C-14B5B361D686}"/>
                </a:ext>
              </a:extLst>
            </p:cNvPr>
            <p:cNvSpPr/>
            <p:nvPr/>
          </p:nvSpPr>
          <p:spPr bwMode="auto">
            <a:xfrm>
              <a:off x="6238875" y="3533775"/>
              <a:ext cx="42863" cy="26988"/>
            </a:xfrm>
            <a:custGeom>
              <a:avLst/>
              <a:gdLst>
                <a:gd name="T0" fmla="*/ 1 w 13"/>
                <a:gd name="T1" fmla="*/ 6 h 8"/>
                <a:gd name="T2" fmla="*/ 1 w 13"/>
                <a:gd name="T3" fmla="*/ 7 h 8"/>
                <a:gd name="T4" fmla="*/ 1 w 13"/>
                <a:gd name="T5" fmla="*/ 8 h 8"/>
                <a:gd name="T6" fmla="*/ 3 w 13"/>
                <a:gd name="T7" fmla="*/ 8 h 8"/>
                <a:gd name="T8" fmla="*/ 6 w 13"/>
                <a:gd name="T9" fmla="*/ 6 h 8"/>
                <a:gd name="T10" fmla="*/ 8 w 13"/>
                <a:gd name="T11" fmla="*/ 4 h 8"/>
                <a:gd name="T12" fmla="*/ 12 w 13"/>
                <a:gd name="T13" fmla="*/ 2 h 8"/>
                <a:gd name="T14" fmla="*/ 12 w 13"/>
                <a:gd name="T15" fmla="*/ 1 h 8"/>
                <a:gd name="T16" fmla="*/ 12 w 13"/>
                <a:gd name="T17" fmla="*/ 1 h 8"/>
                <a:gd name="T18" fmla="*/ 10 w 13"/>
                <a:gd name="T19" fmla="*/ 1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7"/>
                    <a:pt x="0" y="7"/>
                    <a:pt x="1" y="7"/>
                  </a:cubicBezTo>
                  <a:cubicBezTo>
                    <a:pt x="1" y="8"/>
                    <a:pt x="1" y="8"/>
                    <a:pt x="1" y="8"/>
                  </a:cubicBezTo>
                  <a:cubicBezTo>
                    <a:pt x="2" y="8"/>
                    <a:pt x="3" y="8"/>
                    <a:pt x="3" y="8"/>
                  </a:cubicBezTo>
                  <a:cubicBezTo>
                    <a:pt x="6" y="6"/>
                    <a:pt x="6" y="6"/>
                    <a:pt x="6" y="6"/>
                  </a:cubicBezTo>
                  <a:cubicBezTo>
                    <a:pt x="8" y="4"/>
                    <a:pt x="8" y="4"/>
                    <a:pt x="8" y="4"/>
                  </a:cubicBezTo>
                  <a:cubicBezTo>
                    <a:pt x="12" y="2"/>
                    <a:pt x="12" y="2"/>
                    <a:pt x="12" y="2"/>
                  </a:cubicBezTo>
                  <a:cubicBezTo>
                    <a:pt x="13" y="2"/>
                    <a:pt x="13" y="1"/>
                    <a:pt x="12" y="1"/>
                  </a:cubicBezTo>
                  <a:cubicBezTo>
                    <a:pt x="12" y="1"/>
                    <a:pt x="12" y="1"/>
                    <a:pt x="12" y="1"/>
                  </a:cubicBezTo>
                  <a:cubicBezTo>
                    <a:pt x="11" y="0"/>
                    <a:pt x="11" y="1"/>
                    <a:pt x="10" y="1"/>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ṥ1iďê">
              <a:extLst>
                <a:ext uri="{FF2B5EF4-FFF2-40B4-BE49-F238E27FC236}">
                  <a16:creationId xmlns:a16="http://schemas.microsoft.com/office/drawing/2014/main" id="{64E327C8-FBFC-4A6F-9912-5C184C13F0D8}"/>
                </a:ext>
              </a:extLst>
            </p:cNvPr>
            <p:cNvSpPr/>
            <p:nvPr/>
          </p:nvSpPr>
          <p:spPr bwMode="auto">
            <a:xfrm>
              <a:off x="6262688" y="3551238"/>
              <a:ext cx="42863" cy="22225"/>
            </a:xfrm>
            <a:custGeom>
              <a:avLst/>
              <a:gdLst>
                <a:gd name="T0" fmla="*/ 1 w 13"/>
                <a:gd name="T1" fmla="*/ 5 h 7"/>
                <a:gd name="T2" fmla="*/ 1 w 13"/>
                <a:gd name="T3" fmla="*/ 6 h 7"/>
                <a:gd name="T4" fmla="*/ 1 w 13"/>
                <a:gd name="T5" fmla="*/ 7 h 7"/>
                <a:gd name="T6" fmla="*/ 3 w 13"/>
                <a:gd name="T7" fmla="*/ 7 h 7"/>
                <a:gd name="T8" fmla="*/ 6 w 13"/>
                <a:gd name="T9" fmla="*/ 5 h 7"/>
                <a:gd name="T10" fmla="*/ 8 w 13"/>
                <a:gd name="T11" fmla="*/ 4 h 7"/>
                <a:gd name="T12" fmla="*/ 12 w 13"/>
                <a:gd name="T13" fmla="*/ 1 h 7"/>
                <a:gd name="T14" fmla="*/ 12 w 13"/>
                <a:gd name="T15" fmla="*/ 0 h 7"/>
                <a:gd name="T16" fmla="*/ 12 w 13"/>
                <a:gd name="T17" fmla="*/ 0 h 7"/>
                <a:gd name="T18" fmla="*/ 10 w 13"/>
                <a:gd name="T19" fmla="*/ 0 h 7"/>
                <a:gd name="T20" fmla="*/ 6 w 13"/>
                <a:gd name="T21" fmla="*/ 2 h 7"/>
                <a:gd name="T22" fmla="*/ 4 w 13"/>
                <a:gd name="T23" fmla="*/ 3 h 7"/>
                <a:gd name="T24" fmla="*/ 1 w 13"/>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1" y="5"/>
                  </a:moveTo>
                  <a:cubicBezTo>
                    <a:pt x="0" y="6"/>
                    <a:pt x="0" y="6"/>
                    <a:pt x="1" y="6"/>
                  </a:cubicBezTo>
                  <a:cubicBezTo>
                    <a:pt x="1" y="7"/>
                    <a:pt x="1" y="7"/>
                    <a:pt x="1" y="7"/>
                  </a:cubicBezTo>
                  <a:cubicBezTo>
                    <a:pt x="2" y="7"/>
                    <a:pt x="2" y="7"/>
                    <a:pt x="3" y="7"/>
                  </a:cubicBezTo>
                  <a:cubicBezTo>
                    <a:pt x="6" y="5"/>
                    <a:pt x="6" y="5"/>
                    <a:pt x="6" y="5"/>
                  </a:cubicBezTo>
                  <a:cubicBezTo>
                    <a:pt x="8" y="4"/>
                    <a:pt x="8" y="4"/>
                    <a:pt x="8" y="4"/>
                  </a:cubicBezTo>
                  <a:cubicBezTo>
                    <a:pt x="12" y="1"/>
                    <a:pt x="12" y="1"/>
                    <a:pt x="12" y="1"/>
                  </a:cubicBezTo>
                  <a:cubicBezTo>
                    <a:pt x="13" y="1"/>
                    <a:pt x="13" y="0"/>
                    <a:pt x="12" y="0"/>
                  </a:cubicBezTo>
                  <a:cubicBezTo>
                    <a:pt x="12" y="0"/>
                    <a:pt x="12" y="0"/>
                    <a:pt x="12" y="0"/>
                  </a:cubicBezTo>
                  <a:cubicBezTo>
                    <a:pt x="11" y="0"/>
                    <a:pt x="10" y="0"/>
                    <a:pt x="10" y="0"/>
                  </a:cubicBezTo>
                  <a:cubicBezTo>
                    <a:pt x="6" y="2"/>
                    <a:pt x="6" y="2"/>
                    <a:pt x="6" y="2"/>
                  </a:cubicBezTo>
                  <a:cubicBezTo>
                    <a:pt x="4" y="3"/>
                    <a:pt x="4" y="3"/>
                    <a:pt x="4" y="3"/>
                  </a:cubicBezTo>
                  <a:lnTo>
                    <a:pt x="1" y="5"/>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isḻiḓe">
              <a:extLst>
                <a:ext uri="{FF2B5EF4-FFF2-40B4-BE49-F238E27FC236}">
                  <a16:creationId xmlns:a16="http://schemas.microsoft.com/office/drawing/2014/main" id="{EA8C85EC-75DC-4243-A966-FBEA9FE7C253}"/>
                </a:ext>
              </a:extLst>
            </p:cNvPr>
            <p:cNvSpPr/>
            <p:nvPr/>
          </p:nvSpPr>
          <p:spPr bwMode="auto">
            <a:xfrm>
              <a:off x="6284913" y="3563938"/>
              <a:ext cx="44450" cy="23813"/>
            </a:xfrm>
            <a:custGeom>
              <a:avLst/>
              <a:gdLst>
                <a:gd name="T0" fmla="*/ 1 w 13"/>
                <a:gd name="T1" fmla="*/ 5 h 7"/>
                <a:gd name="T2" fmla="*/ 1 w 13"/>
                <a:gd name="T3" fmla="*/ 7 h 7"/>
                <a:gd name="T4" fmla="*/ 1 w 13"/>
                <a:gd name="T5" fmla="*/ 7 h 7"/>
                <a:gd name="T6" fmla="*/ 3 w 13"/>
                <a:gd name="T7" fmla="*/ 7 h 7"/>
                <a:gd name="T8" fmla="*/ 6 w 13"/>
                <a:gd name="T9" fmla="*/ 5 h 7"/>
                <a:gd name="T10" fmla="*/ 8 w 13"/>
                <a:gd name="T11" fmla="*/ 4 h 7"/>
                <a:gd name="T12" fmla="*/ 12 w 13"/>
                <a:gd name="T13" fmla="*/ 1 h 7"/>
                <a:gd name="T14" fmla="*/ 12 w 13"/>
                <a:gd name="T15" fmla="*/ 0 h 7"/>
                <a:gd name="T16" fmla="*/ 12 w 13"/>
                <a:gd name="T17" fmla="*/ 0 h 7"/>
                <a:gd name="T18" fmla="*/ 10 w 13"/>
                <a:gd name="T19" fmla="*/ 0 h 7"/>
                <a:gd name="T20" fmla="*/ 6 w 13"/>
                <a:gd name="T21" fmla="*/ 2 h 7"/>
                <a:gd name="T22" fmla="*/ 4 w 13"/>
                <a:gd name="T23" fmla="*/ 4 h 7"/>
                <a:gd name="T24" fmla="*/ 1 w 13"/>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1" y="5"/>
                  </a:moveTo>
                  <a:cubicBezTo>
                    <a:pt x="0" y="6"/>
                    <a:pt x="0" y="6"/>
                    <a:pt x="1" y="7"/>
                  </a:cubicBezTo>
                  <a:cubicBezTo>
                    <a:pt x="1" y="7"/>
                    <a:pt x="1" y="7"/>
                    <a:pt x="1" y="7"/>
                  </a:cubicBezTo>
                  <a:cubicBezTo>
                    <a:pt x="1" y="7"/>
                    <a:pt x="2" y="7"/>
                    <a:pt x="3" y="7"/>
                  </a:cubicBezTo>
                  <a:cubicBezTo>
                    <a:pt x="6" y="5"/>
                    <a:pt x="6" y="5"/>
                    <a:pt x="6" y="5"/>
                  </a:cubicBezTo>
                  <a:cubicBezTo>
                    <a:pt x="8" y="4"/>
                    <a:pt x="8" y="4"/>
                    <a:pt x="8" y="4"/>
                  </a:cubicBezTo>
                  <a:cubicBezTo>
                    <a:pt x="12" y="1"/>
                    <a:pt x="12" y="1"/>
                    <a:pt x="12" y="1"/>
                  </a:cubicBezTo>
                  <a:cubicBezTo>
                    <a:pt x="13" y="1"/>
                    <a:pt x="13" y="1"/>
                    <a:pt x="12" y="0"/>
                  </a:cubicBezTo>
                  <a:cubicBezTo>
                    <a:pt x="12" y="0"/>
                    <a:pt x="12" y="0"/>
                    <a:pt x="12" y="0"/>
                  </a:cubicBezTo>
                  <a:cubicBezTo>
                    <a:pt x="11" y="0"/>
                    <a:pt x="10" y="0"/>
                    <a:pt x="10" y="0"/>
                  </a:cubicBezTo>
                  <a:cubicBezTo>
                    <a:pt x="6" y="2"/>
                    <a:pt x="6" y="2"/>
                    <a:pt x="6" y="2"/>
                  </a:cubicBezTo>
                  <a:cubicBezTo>
                    <a:pt x="4" y="4"/>
                    <a:pt x="4" y="4"/>
                    <a:pt x="4" y="4"/>
                  </a:cubicBezTo>
                  <a:lnTo>
                    <a:pt x="1" y="5"/>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îṣḷîḑe">
              <a:extLst>
                <a:ext uri="{FF2B5EF4-FFF2-40B4-BE49-F238E27FC236}">
                  <a16:creationId xmlns:a16="http://schemas.microsoft.com/office/drawing/2014/main" id="{F7320FAA-F118-4149-9662-EAAF0813B5CC}"/>
                </a:ext>
              </a:extLst>
            </p:cNvPr>
            <p:cNvSpPr/>
            <p:nvPr/>
          </p:nvSpPr>
          <p:spPr bwMode="auto">
            <a:xfrm>
              <a:off x="6308725" y="3576638"/>
              <a:ext cx="39688" cy="23813"/>
            </a:xfrm>
            <a:custGeom>
              <a:avLst/>
              <a:gdLst>
                <a:gd name="T0" fmla="*/ 0 w 12"/>
                <a:gd name="T1" fmla="*/ 6 h 7"/>
                <a:gd name="T2" fmla="*/ 0 w 12"/>
                <a:gd name="T3" fmla="*/ 7 h 7"/>
                <a:gd name="T4" fmla="*/ 1 w 12"/>
                <a:gd name="T5" fmla="*/ 7 h 7"/>
                <a:gd name="T6" fmla="*/ 3 w 12"/>
                <a:gd name="T7" fmla="*/ 7 h 7"/>
                <a:gd name="T8" fmla="*/ 6 w 12"/>
                <a:gd name="T9" fmla="*/ 5 h 7"/>
                <a:gd name="T10" fmla="*/ 8 w 12"/>
                <a:gd name="T11" fmla="*/ 4 h 7"/>
                <a:gd name="T12" fmla="*/ 12 w 12"/>
                <a:gd name="T13" fmla="*/ 2 h 7"/>
                <a:gd name="T14" fmla="*/ 12 w 12"/>
                <a:gd name="T15" fmla="*/ 0 h 7"/>
                <a:gd name="T16" fmla="*/ 11 w 12"/>
                <a:gd name="T17" fmla="*/ 0 h 7"/>
                <a:gd name="T18" fmla="*/ 10 w 12"/>
                <a:gd name="T19" fmla="*/ 0 h 7"/>
                <a:gd name="T20" fmla="*/ 6 w 12"/>
                <a:gd name="T21" fmla="*/ 2 h 7"/>
                <a:gd name="T22" fmla="*/ 4 w 12"/>
                <a:gd name="T23" fmla="*/ 4 h 7"/>
                <a:gd name="T24" fmla="*/ 0 w 12"/>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6"/>
                  </a:moveTo>
                  <a:cubicBezTo>
                    <a:pt x="0" y="6"/>
                    <a:pt x="0" y="6"/>
                    <a:pt x="0" y="7"/>
                  </a:cubicBezTo>
                  <a:cubicBezTo>
                    <a:pt x="1" y="7"/>
                    <a:pt x="1" y="7"/>
                    <a:pt x="1" y="7"/>
                  </a:cubicBezTo>
                  <a:cubicBezTo>
                    <a:pt x="1" y="7"/>
                    <a:pt x="2" y="7"/>
                    <a:pt x="3" y="7"/>
                  </a:cubicBezTo>
                  <a:cubicBezTo>
                    <a:pt x="6" y="5"/>
                    <a:pt x="6" y="5"/>
                    <a:pt x="6" y="5"/>
                  </a:cubicBezTo>
                  <a:cubicBezTo>
                    <a:pt x="8" y="4"/>
                    <a:pt x="8" y="4"/>
                    <a:pt x="8" y="4"/>
                  </a:cubicBezTo>
                  <a:cubicBezTo>
                    <a:pt x="12" y="2"/>
                    <a:pt x="12" y="2"/>
                    <a:pt x="12" y="2"/>
                  </a:cubicBezTo>
                  <a:cubicBezTo>
                    <a:pt x="12" y="1"/>
                    <a:pt x="12" y="1"/>
                    <a:pt x="12" y="0"/>
                  </a:cubicBezTo>
                  <a:cubicBezTo>
                    <a:pt x="11" y="0"/>
                    <a:pt x="11" y="0"/>
                    <a:pt x="11" y="0"/>
                  </a:cubicBezTo>
                  <a:cubicBezTo>
                    <a:pt x="11" y="0"/>
                    <a:pt x="10" y="0"/>
                    <a:pt x="10" y="0"/>
                  </a:cubicBezTo>
                  <a:cubicBezTo>
                    <a:pt x="6" y="2"/>
                    <a:pt x="6" y="2"/>
                    <a:pt x="6" y="2"/>
                  </a:cubicBezTo>
                  <a:cubicBezTo>
                    <a:pt x="4" y="4"/>
                    <a:pt x="4" y="4"/>
                    <a:pt x="4"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íṧḻîḓé">
              <a:extLst>
                <a:ext uri="{FF2B5EF4-FFF2-40B4-BE49-F238E27FC236}">
                  <a16:creationId xmlns:a16="http://schemas.microsoft.com/office/drawing/2014/main" id="{5E23C693-5B68-4ADC-A4EE-48850E26C824}"/>
                </a:ext>
              </a:extLst>
            </p:cNvPr>
            <p:cNvSpPr/>
            <p:nvPr/>
          </p:nvSpPr>
          <p:spPr bwMode="auto">
            <a:xfrm>
              <a:off x="6332538" y="3590925"/>
              <a:ext cx="39688" cy="22225"/>
            </a:xfrm>
            <a:custGeom>
              <a:avLst/>
              <a:gdLst>
                <a:gd name="T0" fmla="*/ 0 w 12"/>
                <a:gd name="T1" fmla="*/ 6 h 7"/>
                <a:gd name="T2" fmla="*/ 0 w 12"/>
                <a:gd name="T3" fmla="*/ 7 h 7"/>
                <a:gd name="T4" fmla="*/ 1 w 12"/>
                <a:gd name="T5" fmla="*/ 7 h 7"/>
                <a:gd name="T6" fmla="*/ 3 w 12"/>
                <a:gd name="T7" fmla="*/ 7 h 7"/>
                <a:gd name="T8" fmla="*/ 6 w 12"/>
                <a:gd name="T9" fmla="*/ 5 h 7"/>
                <a:gd name="T10" fmla="*/ 8 w 12"/>
                <a:gd name="T11" fmla="*/ 4 h 7"/>
                <a:gd name="T12" fmla="*/ 12 w 12"/>
                <a:gd name="T13" fmla="*/ 2 h 7"/>
                <a:gd name="T14" fmla="*/ 12 w 12"/>
                <a:gd name="T15" fmla="*/ 0 h 7"/>
                <a:gd name="T16" fmla="*/ 11 w 12"/>
                <a:gd name="T17" fmla="*/ 0 h 7"/>
                <a:gd name="T18" fmla="*/ 9 w 12"/>
                <a:gd name="T19" fmla="*/ 0 h 7"/>
                <a:gd name="T20" fmla="*/ 6 w 12"/>
                <a:gd name="T21" fmla="*/ 3 h 7"/>
                <a:gd name="T22" fmla="*/ 3 w 12"/>
                <a:gd name="T23" fmla="*/ 4 h 7"/>
                <a:gd name="T24" fmla="*/ 0 w 12"/>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6"/>
                  </a:moveTo>
                  <a:cubicBezTo>
                    <a:pt x="0" y="6"/>
                    <a:pt x="0" y="6"/>
                    <a:pt x="0" y="7"/>
                  </a:cubicBezTo>
                  <a:cubicBezTo>
                    <a:pt x="1" y="7"/>
                    <a:pt x="1" y="7"/>
                    <a:pt x="1" y="7"/>
                  </a:cubicBezTo>
                  <a:cubicBezTo>
                    <a:pt x="1" y="7"/>
                    <a:pt x="2" y="7"/>
                    <a:pt x="3" y="7"/>
                  </a:cubicBezTo>
                  <a:cubicBezTo>
                    <a:pt x="6" y="5"/>
                    <a:pt x="6" y="5"/>
                    <a:pt x="6" y="5"/>
                  </a:cubicBezTo>
                  <a:cubicBezTo>
                    <a:pt x="8" y="4"/>
                    <a:pt x="8" y="4"/>
                    <a:pt x="8" y="4"/>
                  </a:cubicBezTo>
                  <a:cubicBezTo>
                    <a:pt x="12" y="2"/>
                    <a:pt x="12" y="2"/>
                    <a:pt x="12" y="2"/>
                  </a:cubicBezTo>
                  <a:cubicBezTo>
                    <a:pt x="12" y="1"/>
                    <a:pt x="12" y="1"/>
                    <a:pt x="12" y="0"/>
                  </a:cubicBezTo>
                  <a:cubicBezTo>
                    <a:pt x="11" y="0"/>
                    <a:pt x="11" y="0"/>
                    <a:pt x="11" y="0"/>
                  </a:cubicBezTo>
                  <a:cubicBezTo>
                    <a:pt x="11" y="0"/>
                    <a:pt x="10" y="0"/>
                    <a:pt x="9" y="0"/>
                  </a:cubicBezTo>
                  <a:cubicBezTo>
                    <a:pt x="6" y="3"/>
                    <a:pt x="6" y="3"/>
                    <a:pt x="6" y="3"/>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îšļíďé">
              <a:extLst>
                <a:ext uri="{FF2B5EF4-FFF2-40B4-BE49-F238E27FC236}">
                  <a16:creationId xmlns:a16="http://schemas.microsoft.com/office/drawing/2014/main" id="{F8CA7B39-86B2-4DEC-9FF3-53B295F0B736}"/>
                </a:ext>
              </a:extLst>
            </p:cNvPr>
            <p:cNvSpPr/>
            <p:nvPr/>
          </p:nvSpPr>
          <p:spPr bwMode="auto">
            <a:xfrm>
              <a:off x="6354763" y="3603625"/>
              <a:ext cx="39688" cy="23813"/>
            </a:xfrm>
            <a:custGeom>
              <a:avLst/>
              <a:gdLst>
                <a:gd name="T0" fmla="*/ 0 w 12"/>
                <a:gd name="T1" fmla="*/ 6 h 7"/>
                <a:gd name="T2" fmla="*/ 0 w 12"/>
                <a:gd name="T3" fmla="*/ 7 h 7"/>
                <a:gd name="T4" fmla="*/ 1 w 12"/>
                <a:gd name="T5" fmla="*/ 7 h 7"/>
                <a:gd name="T6" fmla="*/ 2 w 12"/>
                <a:gd name="T7" fmla="*/ 7 h 7"/>
                <a:gd name="T8" fmla="*/ 6 w 12"/>
                <a:gd name="T9" fmla="*/ 5 h 7"/>
                <a:gd name="T10" fmla="*/ 8 w 12"/>
                <a:gd name="T11" fmla="*/ 4 h 7"/>
                <a:gd name="T12" fmla="*/ 12 w 12"/>
                <a:gd name="T13" fmla="*/ 2 h 7"/>
                <a:gd name="T14" fmla="*/ 12 w 12"/>
                <a:gd name="T15" fmla="*/ 1 h 7"/>
                <a:gd name="T16" fmla="*/ 11 w 12"/>
                <a:gd name="T17" fmla="*/ 0 h 7"/>
                <a:gd name="T18" fmla="*/ 9 w 12"/>
                <a:gd name="T19" fmla="*/ 0 h 7"/>
                <a:gd name="T20" fmla="*/ 5 w 12"/>
                <a:gd name="T21" fmla="*/ 3 h 7"/>
                <a:gd name="T22" fmla="*/ 3 w 12"/>
                <a:gd name="T23" fmla="*/ 4 h 7"/>
                <a:gd name="T24" fmla="*/ 0 w 12"/>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6"/>
                  </a:moveTo>
                  <a:cubicBezTo>
                    <a:pt x="0" y="6"/>
                    <a:pt x="0" y="7"/>
                    <a:pt x="0" y="7"/>
                  </a:cubicBezTo>
                  <a:cubicBezTo>
                    <a:pt x="1" y="7"/>
                    <a:pt x="1" y="7"/>
                    <a:pt x="1" y="7"/>
                  </a:cubicBezTo>
                  <a:cubicBezTo>
                    <a:pt x="1" y="7"/>
                    <a:pt x="2" y="7"/>
                    <a:pt x="2" y="7"/>
                  </a:cubicBezTo>
                  <a:cubicBezTo>
                    <a:pt x="6" y="5"/>
                    <a:pt x="6" y="5"/>
                    <a:pt x="6" y="5"/>
                  </a:cubicBezTo>
                  <a:cubicBezTo>
                    <a:pt x="8" y="4"/>
                    <a:pt x="8" y="4"/>
                    <a:pt x="8" y="4"/>
                  </a:cubicBezTo>
                  <a:cubicBezTo>
                    <a:pt x="12" y="2"/>
                    <a:pt x="12" y="2"/>
                    <a:pt x="12" y="2"/>
                  </a:cubicBezTo>
                  <a:cubicBezTo>
                    <a:pt x="12" y="1"/>
                    <a:pt x="12" y="1"/>
                    <a:pt x="12" y="1"/>
                  </a:cubicBezTo>
                  <a:cubicBezTo>
                    <a:pt x="11" y="0"/>
                    <a:pt x="11" y="0"/>
                    <a:pt x="11" y="0"/>
                  </a:cubicBezTo>
                  <a:cubicBezTo>
                    <a:pt x="11" y="0"/>
                    <a:pt x="10" y="0"/>
                    <a:pt x="9" y="0"/>
                  </a:cubicBezTo>
                  <a:cubicBezTo>
                    <a:pt x="5" y="3"/>
                    <a:pt x="5" y="3"/>
                    <a:pt x="5" y="3"/>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í$ḻîḓé">
              <a:extLst>
                <a:ext uri="{FF2B5EF4-FFF2-40B4-BE49-F238E27FC236}">
                  <a16:creationId xmlns:a16="http://schemas.microsoft.com/office/drawing/2014/main" id="{3B53D82C-D018-46C9-A2C5-95817E3B9091}"/>
                </a:ext>
              </a:extLst>
            </p:cNvPr>
            <p:cNvSpPr/>
            <p:nvPr/>
          </p:nvSpPr>
          <p:spPr bwMode="auto">
            <a:xfrm>
              <a:off x="6375400" y="3616325"/>
              <a:ext cx="42863" cy="26988"/>
            </a:xfrm>
            <a:custGeom>
              <a:avLst/>
              <a:gdLst>
                <a:gd name="T0" fmla="*/ 1 w 13"/>
                <a:gd name="T1" fmla="*/ 6 h 8"/>
                <a:gd name="T2" fmla="*/ 1 w 13"/>
                <a:gd name="T3" fmla="*/ 7 h 8"/>
                <a:gd name="T4" fmla="*/ 1 w 13"/>
                <a:gd name="T5" fmla="*/ 7 h 8"/>
                <a:gd name="T6" fmla="*/ 3 w 13"/>
                <a:gd name="T7" fmla="*/ 7 h 8"/>
                <a:gd name="T8" fmla="*/ 7 w 13"/>
                <a:gd name="T9" fmla="*/ 5 h 8"/>
                <a:gd name="T10" fmla="*/ 9 w 13"/>
                <a:gd name="T11" fmla="*/ 4 h 8"/>
                <a:gd name="T12" fmla="*/ 13 w 13"/>
                <a:gd name="T13" fmla="*/ 2 h 8"/>
                <a:gd name="T14" fmla="*/ 13 w 13"/>
                <a:gd name="T15" fmla="*/ 1 h 8"/>
                <a:gd name="T16" fmla="*/ 12 w 13"/>
                <a:gd name="T17" fmla="*/ 0 h 8"/>
                <a:gd name="T18" fmla="*/ 10 w 13"/>
                <a:gd name="T19" fmla="*/ 0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6"/>
                    <a:pt x="0" y="7"/>
                    <a:pt x="1" y="7"/>
                  </a:cubicBezTo>
                  <a:cubicBezTo>
                    <a:pt x="1" y="7"/>
                    <a:pt x="1" y="7"/>
                    <a:pt x="1" y="7"/>
                  </a:cubicBezTo>
                  <a:cubicBezTo>
                    <a:pt x="2" y="8"/>
                    <a:pt x="3" y="8"/>
                    <a:pt x="3" y="7"/>
                  </a:cubicBezTo>
                  <a:cubicBezTo>
                    <a:pt x="7" y="5"/>
                    <a:pt x="7" y="5"/>
                    <a:pt x="7" y="5"/>
                  </a:cubicBezTo>
                  <a:cubicBezTo>
                    <a:pt x="9" y="4"/>
                    <a:pt x="9" y="4"/>
                    <a:pt x="9" y="4"/>
                  </a:cubicBezTo>
                  <a:cubicBezTo>
                    <a:pt x="13" y="2"/>
                    <a:pt x="13" y="2"/>
                    <a:pt x="13" y="2"/>
                  </a:cubicBezTo>
                  <a:cubicBezTo>
                    <a:pt x="13" y="2"/>
                    <a:pt x="13" y="1"/>
                    <a:pt x="13" y="1"/>
                  </a:cubicBezTo>
                  <a:cubicBezTo>
                    <a:pt x="12" y="0"/>
                    <a:pt x="12" y="0"/>
                    <a:pt x="12" y="0"/>
                  </a:cubicBezTo>
                  <a:cubicBezTo>
                    <a:pt x="12" y="0"/>
                    <a:pt x="11" y="0"/>
                    <a:pt x="10" y="0"/>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îšḻíḋè">
              <a:extLst>
                <a:ext uri="{FF2B5EF4-FFF2-40B4-BE49-F238E27FC236}">
                  <a16:creationId xmlns:a16="http://schemas.microsoft.com/office/drawing/2014/main" id="{95543237-BE68-4157-94D2-00D716CAB514}"/>
                </a:ext>
              </a:extLst>
            </p:cNvPr>
            <p:cNvSpPr/>
            <p:nvPr/>
          </p:nvSpPr>
          <p:spPr bwMode="auto">
            <a:xfrm>
              <a:off x="6397625" y="3630613"/>
              <a:ext cx="42863" cy="25400"/>
            </a:xfrm>
            <a:custGeom>
              <a:avLst/>
              <a:gdLst>
                <a:gd name="T0" fmla="*/ 1 w 13"/>
                <a:gd name="T1" fmla="*/ 6 h 8"/>
                <a:gd name="T2" fmla="*/ 1 w 13"/>
                <a:gd name="T3" fmla="*/ 7 h 8"/>
                <a:gd name="T4" fmla="*/ 1 w 13"/>
                <a:gd name="T5" fmla="*/ 7 h 8"/>
                <a:gd name="T6" fmla="*/ 3 w 13"/>
                <a:gd name="T7" fmla="*/ 7 h 8"/>
                <a:gd name="T8" fmla="*/ 6 w 13"/>
                <a:gd name="T9" fmla="*/ 5 h 8"/>
                <a:gd name="T10" fmla="*/ 9 w 13"/>
                <a:gd name="T11" fmla="*/ 4 h 8"/>
                <a:gd name="T12" fmla="*/ 12 w 13"/>
                <a:gd name="T13" fmla="*/ 2 h 8"/>
                <a:gd name="T14" fmla="*/ 12 w 13"/>
                <a:gd name="T15" fmla="*/ 1 h 8"/>
                <a:gd name="T16" fmla="*/ 12 w 13"/>
                <a:gd name="T17" fmla="*/ 1 h 8"/>
                <a:gd name="T18" fmla="*/ 10 w 13"/>
                <a:gd name="T19" fmla="*/ 1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6"/>
                    <a:pt x="0" y="7"/>
                    <a:pt x="1" y="7"/>
                  </a:cubicBezTo>
                  <a:cubicBezTo>
                    <a:pt x="1" y="7"/>
                    <a:pt x="1" y="7"/>
                    <a:pt x="1" y="7"/>
                  </a:cubicBezTo>
                  <a:cubicBezTo>
                    <a:pt x="2" y="8"/>
                    <a:pt x="3" y="8"/>
                    <a:pt x="3" y="7"/>
                  </a:cubicBezTo>
                  <a:cubicBezTo>
                    <a:pt x="6" y="5"/>
                    <a:pt x="6" y="5"/>
                    <a:pt x="6" y="5"/>
                  </a:cubicBezTo>
                  <a:cubicBezTo>
                    <a:pt x="9" y="4"/>
                    <a:pt x="9" y="4"/>
                    <a:pt x="9" y="4"/>
                  </a:cubicBezTo>
                  <a:cubicBezTo>
                    <a:pt x="12" y="2"/>
                    <a:pt x="12" y="2"/>
                    <a:pt x="12" y="2"/>
                  </a:cubicBezTo>
                  <a:cubicBezTo>
                    <a:pt x="13" y="2"/>
                    <a:pt x="13" y="1"/>
                    <a:pt x="12" y="1"/>
                  </a:cubicBezTo>
                  <a:cubicBezTo>
                    <a:pt x="12" y="1"/>
                    <a:pt x="12" y="1"/>
                    <a:pt x="12" y="1"/>
                  </a:cubicBezTo>
                  <a:cubicBezTo>
                    <a:pt x="11" y="0"/>
                    <a:pt x="11" y="0"/>
                    <a:pt x="10" y="1"/>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ṥlïde">
              <a:extLst>
                <a:ext uri="{FF2B5EF4-FFF2-40B4-BE49-F238E27FC236}">
                  <a16:creationId xmlns:a16="http://schemas.microsoft.com/office/drawing/2014/main" id="{C2A8E335-642A-4ACF-B81D-44EE0BD0DB78}"/>
                </a:ext>
              </a:extLst>
            </p:cNvPr>
            <p:cNvSpPr/>
            <p:nvPr/>
          </p:nvSpPr>
          <p:spPr bwMode="auto">
            <a:xfrm>
              <a:off x="5926138" y="3538538"/>
              <a:ext cx="495300" cy="292100"/>
            </a:xfrm>
            <a:custGeom>
              <a:avLst/>
              <a:gdLst>
                <a:gd name="T0" fmla="*/ 4 w 150"/>
                <a:gd name="T1" fmla="*/ 47 h 89"/>
                <a:gd name="T2" fmla="*/ 4 w 150"/>
                <a:gd name="T3" fmla="*/ 53 h 89"/>
                <a:gd name="T4" fmla="*/ 61 w 150"/>
                <a:gd name="T5" fmla="*/ 87 h 89"/>
                <a:gd name="T6" fmla="*/ 71 w 150"/>
                <a:gd name="T7" fmla="*/ 87 h 89"/>
                <a:gd name="T8" fmla="*/ 148 w 150"/>
                <a:gd name="T9" fmla="*/ 41 h 89"/>
                <a:gd name="T10" fmla="*/ 148 w 150"/>
                <a:gd name="T11" fmla="*/ 36 h 89"/>
                <a:gd name="T12" fmla="*/ 90 w 150"/>
                <a:gd name="T13" fmla="*/ 2 h 89"/>
                <a:gd name="T14" fmla="*/ 81 w 150"/>
                <a:gd name="T15" fmla="*/ 2 h 89"/>
                <a:gd name="T16" fmla="*/ 4 w 150"/>
                <a:gd name="T17" fmla="*/ 4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89">
                  <a:moveTo>
                    <a:pt x="4" y="47"/>
                  </a:moveTo>
                  <a:cubicBezTo>
                    <a:pt x="2" y="48"/>
                    <a:pt x="0" y="51"/>
                    <a:pt x="4" y="53"/>
                  </a:cubicBezTo>
                  <a:cubicBezTo>
                    <a:pt x="61" y="87"/>
                    <a:pt x="61" y="87"/>
                    <a:pt x="61" y="87"/>
                  </a:cubicBezTo>
                  <a:cubicBezTo>
                    <a:pt x="64" y="89"/>
                    <a:pt x="68" y="89"/>
                    <a:pt x="71" y="87"/>
                  </a:cubicBezTo>
                  <a:cubicBezTo>
                    <a:pt x="148" y="41"/>
                    <a:pt x="148" y="41"/>
                    <a:pt x="148" y="41"/>
                  </a:cubicBezTo>
                  <a:cubicBezTo>
                    <a:pt x="150" y="40"/>
                    <a:pt x="150" y="37"/>
                    <a:pt x="148" y="36"/>
                  </a:cubicBezTo>
                  <a:cubicBezTo>
                    <a:pt x="90" y="2"/>
                    <a:pt x="90" y="2"/>
                    <a:pt x="90" y="2"/>
                  </a:cubicBezTo>
                  <a:cubicBezTo>
                    <a:pt x="88" y="0"/>
                    <a:pt x="84" y="0"/>
                    <a:pt x="81" y="2"/>
                  </a:cubicBezTo>
                  <a:lnTo>
                    <a:pt x="4" y="47"/>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ïşliďê">
              <a:extLst>
                <a:ext uri="{FF2B5EF4-FFF2-40B4-BE49-F238E27FC236}">
                  <a16:creationId xmlns:a16="http://schemas.microsoft.com/office/drawing/2014/main" id="{4A6F6BD0-1FF8-4316-82AC-1B42ECCAB3B8}"/>
                </a:ext>
              </a:extLst>
            </p:cNvPr>
            <p:cNvSpPr/>
            <p:nvPr/>
          </p:nvSpPr>
          <p:spPr bwMode="auto">
            <a:xfrm>
              <a:off x="5684838" y="3316288"/>
              <a:ext cx="168275" cy="277813"/>
            </a:xfrm>
            <a:custGeom>
              <a:avLst/>
              <a:gdLst>
                <a:gd name="T0" fmla="*/ 3 w 51"/>
                <a:gd name="T1" fmla="*/ 14 h 84"/>
                <a:gd name="T2" fmla="*/ 0 w 51"/>
                <a:gd name="T3" fmla="*/ 67 h 84"/>
                <a:gd name="T4" fmla="*/ 38 w 51"/>
                <a:gd name="T5" fmla="*/ 84 h 84"/>
                <a:gd name="T6" fmla="*/ 51 w 51"/>
                <a:gd name="T7" fmla="*/ 0 h 84"/>
                <a:gd name="T8" fmla="*/ 3 w 51"/>
                <a:gd name="T9" fmla="*/ 14 h 84"/>
              </a:gdLst>
              <a:ahLst/>
              <a:cxnLst>
                <a:cxn ang="0">
                  <a:pos x="T0" y="T1"/>
                </a:cxn>
                <a:cxn ang="0">
                  <a:pos x="T2" y="T3"/>
                </a:cxn>
                <a:cxn ang="0">
                  <a:pos x="T4" y="T5"/>
                </a:cxn>
                <a:cxn ang="0">
                  <a:pos x="T6" y="T7"/>
                </a:cxn>
                <a:cxn ang="0">
                  <a:pos x="T8" y="T9"/>
                </a:cxn>
              </a:cxnLst>
              <a:rect l="0" t="0" r="r" b="b"/>
              <a:pathLst>
                <a:path w="51" h="84">
                  <a:moveTo>
                    <a:pt x="3" y="14"/>
                  </a:moveTo>
                  <a:cubicBezTo>
                    <a:pt x="7" y="43"/>
                    <a:pt x="7" y="37"/>
                    <a:pt x="0" y="67"/>
                  </a:cubicBezTo>
                  <a:cubicBezTo>
                    <a:pt x="38" y="84"/>
                    <a:pt x="38" y="84"/>
                    <a:pt x="38" y="84"/>
                  </a:cubicBezTo>
                  <a:cubicBezTo>
                    <a:pt x="35" y="43"/>
                    <a:pt x="39" y="39"/>
                    <a:pt x="51" y="0"/>
                  </a:cubicBezTo>
                  <a:lnTo>
                    <a:pt x="3" y="14"/>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îṡḷîḑe">
              <a:extLst>
                <a:ext uri="{FF2B5EF4-FFF2-40B4-BE49-F238E27FC236}">
                  <a16:creationId xmlns:a16="http://schemas.microsoft.com/office/drawing/2014/main" id="{729CDA37-53E2-4A8F-8216-44EEBEA17917}"/>
                </a:ext>
              </a:extLst>
            </p:cNvPr>
            <p:cNvSpPr/>
            <p:nvPr/>
          </p:nvSpPr>
          <p:spPr bwMode="auto">
            <a:xfrm>
              <a:off x="5764213" y="3251200"/>
              <a:ext cx="146050" cy="257175"/>
            </a:xfrm>
            <a:custGeom>
              <a:avLst/>
              <a:gdLst>
                <a:gd name="T0" fmla="*/ 39 w 44"/>
                <a:gd name="T1" fmla="*/ 0 h 78"/>
                <a:gd name="T2" fmla="*/ 43 w 44"/>
                <a:gd name="T3" fmla="*/ 22 h 78"/>
                <a:gd name="T4" fmla="*/ 39 w 44"/>
                <a:gd name="T5" fmla="*/ 47 h 78"/>
                <a:gd name="T6" fmla="*/ 30 w 44"/>
                <a:gd name="T7" fmla="*/ 77 h 78"/>
                <a:gd name="T8" fmla="*/ 4 w 44"/>
                <a:gd name="T9" fmla="*/ 64 h 78"/>
                <a:gd name="T10" fmla="*/ 3 w 44"/>
                <a:gd name="T11" fmla="*/ 44 h 78"/>
                <a:gd name="T12" fmla="*/ 17 w 44"/>
                <a:gd name="T13" fmla="*/ 0 h 78"/>
                <a:gd name="T14" fmla="*/ 39 w 44"/>
                <a:gd name="T15" fmla="*/ 0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8">
                  <a:moveTo>
                    <a:pt x="39" y="0"/>
                  </a:moveTo>
                  <a:cubicBezTo>
                    <a:pt x="42" y="7"/>
                    <a:pt x="44" y="13"/>
                    <a:pt x="43" y="22"/>
                  </a:cubicBezTo>
                  <a:cubicBezTo>
                    <a:pt x="42" y="29"/>
                    <a:pt x="40" y="40"/>
                    <a:pt x="39" y="47"/>
                  </a:cubicBezTo>
                  <a:cubicBezTo>
                    <a:pt x="38" y="53"/>
                    <a:pt x="35" y="74"/>
                    <a:pt x="30" y="77"/>
                  </a:cubicBezTo>
                  <a:cubicBezTo>
                    <a:pt x="27" y="78"/>
                    <a:pt x="10" y="71"/>
                    <a:pt x="4" y="64"/>
                  </a:cubicBezTo>
                  <a:cubicBezTo>
                    <a:pt x="0" y="59"/>
                    <a:pt x="5" y="47"/>
                    <a:pt x="3" y="44"/>
                  </a:cubicBezTo>
                  <a:cubicBezTo>
                    <a:pt x="17" y="0"/>
                    <a:pt x="17" y="0"/>
                    <a:pt x="17" y="0"/>
                  </a:cubicBezTo>
                  <a:lnTo>
                    <a:pt x="3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íṣliḓè">
              <a:extLst>
                <a:ext uri="{FF2B5EF4-FFF2-40B4-BE49-F238E27FC236}">
                  <a16:creationId xmlns:a16="http://schemas.microsoft.com/office/drawing/2014/main" id="{BA0CBC01-CA9F-41A4-84A5-19924BB53FA3}"/>
                </a:ext>
              </a:extLst>
            </p:cNvPr>
            <p:cNvSpPr/>
            <p:nvPr/>
          </p:nvSpPr>
          <p:spPr bwMode="auto">
            <a:xfrm>
              <a:off x="5656263" y="3175000"/>
              <a:ext cx="257175" cy="309563"/>
            </a:xfrm>
            <a:custGeom>
              <a:avLst/>
              <a:gdLst>
                <a:gd name="T0" fmla="*/ 20 w 78"/>
                <a:gd name="T1" fmla="*/ 10 h 94"/>
                <a:gd name="T2" fmla="*/ 8 w 78"/>
                <a:gd name="T3" fmla="*/ 61 h 94"/>
                <a:gd name="T4" fmla="*/ 14 w 78"/>
                <a:gd name="T5" fmla="*/ 89 h 94"/>
                <a:gd name="T6" fmla="*/ 42 w 78"/>
                <a:gd name="T7" fmla="*/ 80 h 94"/>
                <a:gd name="T8" fmla="*/ 58 w 78"/>
                <a:gd name="T9" fmla="*/ 55 h 94"/>
                <a:gd name="T10" fmla="*/ 61 w 78"/>
                <a:gd name="T11" fmla="*/ 70 h 94"/>
                <a:gd name="T12" fmla="*/ 76 w 78"/>
                <a:gd name="T13" fmla="*/ 37 h 94"/>
                <a:gd name="T14" fmla="*/ 65 w 78"/>
                <a:gd name="T15" fmla="*/ 10 h 94"/>
                <a:gd name="T16" fmla="*/ 20 w 78"/>
                <a:gd name="T17"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94">
                  <a:moveTo>
                    <a:pt x="20" y="10"/>
                  </a:moveTo>
                  <a:cubicBezTo>
                    <a:pt x="2" y="21"/>
                    <a:pt x="0" y="43"/>
                    <a:pt x="8" y="61"/>
                  </a:cubicBezTo>
                  <a:cubicBezTo>
                    <a:pt x="12" y="70"/>
                    <a:pt x="14" y="75"/>
                    <a:pt x="14" y="89"/>
                  </a:cubicBezTo>
                  <a:cubicBezTo>
                    <a:pt x="26" y="94"/>
                    <a:pt x="33" y="92"/>
                    <a:pt x="42" y="80"/>
                  </a:cubicBezTo>
                  <a:cubicBezTo>
                    <a:pt x="52" y="69"/>
                    <a:pt x="51" y="55"/>
                    <a:pt x="58" y="55"/>
                  </a:cubicBezTo>
                  <a:cubicBezTo>
                    <a:pt x="61" y="55"/>
                    <a:pt x="63" y="59"/>
                    <a:pt x="61" y="70"/>
                  </a:cubicBezTo>
                  <a:cubicBezTo>
                    <a:pt x="67" y="59"/>
                    <a:pt x="68" y="45"/>
                    <a:pt x="76" y="37"/>
                  </a:cubicBezTo>
                  <a:cubicBezTo>
                    <a:pt x="78" y="35"/>
                    <a:pt x="65" y="10"/>
                    <a:pt x="65" y="10"/>
                  </a:cubicBezTo>
                  <a:cubicBezTo>
                    <a:pt x="49" y="3"/>
                    <a:pt x="30" y="0"/>
                    <a:pt x="20" y="10"/>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sḻïďê">
              <a:extLst>
                <a:ext uri="{FF2B5EF4-FFF2-40B4-BE49-F238E27FC236}">
                  <a16:creationId xmlns:a16="http://schemas.microsoft.com/office/drawing/2014/main" id="{1E215C12-EB9F-41B8-9F75-A08C4544BC68}"/>
                </a:ext>
              </a:extLst>
            </p:cNvPr>
            <p:cNvSpPr/>
            <p:nvPr/>
          </p:nvSpPr>
          <p:spPr bwMode="auto">
            <a:xfrm>
              <a:off x="5684838" y="3484563"/>
              <a:ext cx="136525" cy="85725"/>
            </a:xfrm>
            <a:custGeom>
              <a:avLst/>
              <a:gdLst>
                <a:gd name="T0" fmla="*/ 3 w 41"/>
                <a:gd name="T1" fmla="*/ 0 h 26"/>
                <a:gd name="T2" fmla="*/ 37 w 41"/>
                <a:gd name="T3" fmla="*/ 4 h 26"/>
                <a:gd name="T4" fmla="*/ 41 w 41"/>
                <a:gd name="T5" fmla="*/ 13 h 26"/>
                <a:gd name="T6" fmla="*/ 0 w 41"/>
                <a:gd name="T7" fmla="*/ 10 h 26"/>
                <a:gd name="T8" fmla="*/ 3 w 41"/>
                <a:gd name="T9" fmla="*/ 0 h 26"/>
              </a:gdLst>
              <a:ahLst/>
              <a:cxnLst>
                <a:cxn ang="0">
                  <a:pos x="T0" y="T1"/>
                </a:cxn>
                <a:cxn ang="0">
                  <a:pos x="T2" y="T3"/>
                </a:cxn>
                <a:cxn ang="0">
                  <a:pos x="T4" y="T5"/>
                </a:cxn>
                <a:cxn ang="0">
                  <a:pos x="T6" y="T7"/>
                </a:cxn>
                <a:cxn ang="0">
                  <a:pos x="T8" y="T9"/>
                </a:cxn>
              </a:cxnLst>
              <a:rect l="0" t="0" r="r" b="b"/>
              <a:pathLst>
                <a:path w="41" h="26">
                  <a:moveTo>
                    <a:pt x="3" y="0"/>
                  </a:moveTo>
                  <a:cubicBezTo>
                    <a:pt x="10" y="5"/>
                    <a:pt x="28" y="8"/>
                    <a:pt x="37" y="4"/>
                  </a:cubicBezTo>
                  <a:cubicBezTo>
                    <a:pt x="41" y="13"/>
                    <a:pt x="41" y="13"/>
                    <a:pt x="41" y="13"/>
                  </a:cubicBezTo>
                  <a:cubicBezTo>
                    <a:pt x="31" y="26"/>
                    <a:pt x="0" y="25"/>
                    <a:pt x="0" y="10"/>
                  </a:cubicBezTo>
                  <a:lnTo>
                    <a:pt x="3" y="0"/>
                  </a:lnTo>
                  <a:close/>
                </a:path>
              </a:pathLst>
            </a:custGeom>
            <a:solidFill>
              <a:srgbClr val="12B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sļîḓè">
              <a:extLst>
                <a:ext uri="{FF2B5EF4-FFF2-40B4-BE49-F238E27FC236}">
                  <a16:creationId xmlns:a16="http://schemas.microsoft.com/office/drawing/2014/main" id="{7C10AAE0-3850-467B-BA67-6EDF8BBB5BEF}"/>
                </a:ext>
              </a:extLst>
            </p:cNvPr>
            <p:cNvSpPr/>
            <p:nvPr/>
          </p:nvSpPr>
          <p:spPr bwMode="auto">
            <a:xfrm>
              <a:off x="5546725" y="3514725"/>
              <a:ext cx="434975" cy="854075"/>
            </a:xfrm>
            <a:custGeom>
              <a:avLst/>
              <a:gdLst>
                <a:gd name="T0" fmla="*/ 42 w 132"/>
                <a:gd name="T1" fmla="*/ 0 h 259"/>
                <a:gd name="T2" fmla="*/ 7 w 132"/>
                <a:gd name="T3" fmla="*/ 29 h 259"/>
                <a:gd name="T4" fmla="*/ 13 w 132"/>
                <a:gd name="T5" fmla="*/ 142 h 259"/>
                <a:gd name="T6" fmla="*/ 13 w 132"/>
                <a:gd name="T7" fmla="*/ 193 h 259"/>
                <a:gd name="T8" fmla="*/ 18 w 132"/>
                <a:gd name="T9" fmla="*/ 232 h 259"/>
                <a:gd name="T10" fmla="*/ 37 w 132"/>
                <a:gd name="T11" fmla="*/ 240 h 259"/>
                <a:gd name="T12" fmla="*/ 44 w 132"/>
                <a:gd name="T13" fmla="*/ 204 h 259"/>
                <a:gd name="T14" fmla="*/ 43 w 132"/>
                <a:gd name="T15" fmla="*/ 243 h 259"/>
                <a:gd name="T16" fmla="*/ 125 w 132"/>
                <a:gd name="T17" fmla="*/ 215 h 259"/>
                <a:gd name="T18" fmla="*/ 126 w 132"/>
                <a:gd name="T19" fmla="*/ 49 h 259"/>
                <a:gd name="T20" fmla="*/ 106 w 132"/>
                <a:gd name="T21" fmla="*/ 21 h 259"/>
                <a:gd name="T22" fmla="*/ 83 w 132"/>
                <a:gd name="T23" fmla="*/ 2 h 259"/>
                <a:gd name="T24" fmla="*/ 42 w 132"/>
                <a:gd name="T25"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259">
                  <a:moveTo>
                    <a:pt x="42" y="0"/>
                  </a:moveTo>
                  <a:cubicBezTo>
                    <a:pt x="17" y="4"/>
                    <a:pt x="11" y="10"/>
                    <a:pt x="7" y="29"/>
                  </a:cubicBezTo>
                  <a:cubicBezTo>
                    <a:pt x="0" y="58"/>
                    <a:pt x="11" y="101"/>
                    <a:pt x="13" y="142"/>
                  </a:cubicBezTo>
                  <a:cubicBezTo>
                    <a:pt x="13" y="157"/>
                    <a:pt x="13" y="175"/>
                    <a:pt x="13" y="193"/>
                  </a:cubicBezTo>
                  <a:cubicBezTo>
                    <a:pt x="12" y="205"/>
                    <a:pt x="13" y="229"/>
                    <a:pt x="18" y="232"/>
                  </a:cubicBezTo>
                  <a:cubicBezTo>
                    <a:pt x="37" y="240"/>
                    <a:pt x="37" y="240"/>
                    <a:pt x="37" y="240"/>
                  </a:cubicBezTo>
                  <a:cubicBezTo>
                    <a:pt x="44" y="204"/>
                    <a:pt x="44" y="204"/>
                    <a:pt x="44" y="204"/>
                  </a:cubicBezTo>
                  <a:cubicBezTo>
                    <a:pt x="43" y="243"/>
                    <a:pt x="43" y="243"/>
                    <a:pt x="43" y="243"/>
                  </a:cubicBezTo>
                  <a:cubicBezTo>
                    <a:pt x="84" y="249"/>
                    <a:pt x="123" y="259"/>
                    <a:pt x="125" y="215"/>
                  </a:cubicBezTo>
                  <a:cubicBezTo>
                    <a:pt x="127" y="152"/>
                    <a:pt x="132" y="64"/>
                    <a:pt x="126" y="49"/>
                  </a:cubicBezTo>
                  <a:cubicBezTo>
                    <a:pt x="123" y="42"/>
                    <a:pt x="119" y="30"/>
                    <a:pt x="106" y="21"/>
                  </a:cubicBezTo>
                  <a:cubicBezTo>
                    <a:pt x="96" y="14"/>
                    <a:pt x="88" y="12"/>
                    <a:pt x="83" y="2"/>
                  </a:cubicBezTo>
                  <a:cubicBezTo>
                    <a:pt x="63" y="12"/>
                    <a:pt x="44" y="6"/>
                    <a:pt x="42" y="0"/>
                  </a:cubicBez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ï$lïdé">
              <a:extLst>
                <a:ext uri="{FF2B5EF4-FFF2-40B4-BE49-F238E27FC236}">
                  <a16:creationId xmlns:a16="http://schemas.microsoft.com/office/drawing/2014/main" id="{5FC6B0DB-F96F-47EB-A104-C1F3D6D54F0A}"/>
                </a:ext>
              </a:extLst>
            </p:cNvPr>
            <p:cNvSpPr/>
            <p:nvPr/>
          </p:nvSpPr>
          <p:spPr bwMode="auto">
            <a:xfrm>
              <a:off x="6103938" y="3624263"/>
              <a:ext cx="128588" cy="80963"/>
            </a:xfrm>
            <a:custGeom>
              <a:avLst/>
              <a:gdLst>
                <a:gd name="T0" fmla="*/ 1 w 39"/>
                <a:gd name="T1" fmla="*/ 1 h 25"/>
                <a:gd name="T2" fmla="*/ 6 w 39"/>
                <a:gd name="T3" fmla="*/ 2 h 25"/>
                <a:gd name="T4" fmla="*/ 9 w 39"/>
                <a:gd name="T5" fmla="*/ 3 h 25"/>
                <a:gd name="T6" fmla="*/ 8 w 39"/>
                <a:gd name="T7" fmla="*/ 5 h 25"/>
                <a:gd name="T8" fmla="*/ 13 w 39"/>
                <a:gd name="T9" fmla="*/ 6 h 25"/>
                <a:gd name="T10" fmla="*/ 17 w 39"/>
                <a:gd name="T11" fmla="*/ 6 h 25"/>
                <a:gd name="T12" fmla="*/ 17 w 39"/>
                <a:gd name="T13" fmla="*/ 7 h 25"/>
                <a:gd name="T14" fmla="*/ 15 w 39"/>
                <a:gd name="T15" fmla="*/ 10 h 25"/>
                <a:gd name="T16" fmla="*/ 12 w 39"/>
                <a:gd name="T17" fmla="*/ 14 h 25"/>
                <a:gd name="T18" fmla="*/ 16 w 39"/>
                <a:gd name="T19" fmla="*/ 12 h 25"/>
                <a:gd name="T20" fmla="*/ 19 w 39"/>
                <a:gd name="T21" fmla="*/ 11 h 25"/>
                <a:gd name="T22" fmla="*/ 22 w 39"/>
                <a:gd name="T23" fmla="*/ 13 h 25"/>
                <a:gd name="T24" fmla="*/ 22 w 39"/>
                <a:gd name="T25" fmla="*/ 14 h 25"/>
                <a:gd name="T26" fmla="*/ 24 w 39"/>
                <a:gd name="T27" fmla="*/ 14 h 25"/>
                <a:gd name="T28" fmla="*/ 28 w 39"/>
                <a:gd name="T29" fmla="*/ 16 h 25"/>
                <a:gd name="T30" fmla="*/ 28 w 39"/>
                <a:gd name="T31" fmla="*/ 20 h 25"/>
                <a:gd name="T32" fmla="*/ 33 w 39"/>
                <a:gd name="T33" fmla="*/ 19 h 25"/>
                <a:gd name="T34" fmla="*/ 35 w 39"/>
                <a:gd name="T35" fmla="*/ 21 h 25"/>
                <a:gd name="T36" fmla="*/ 39 w 39"/>
                <a:gd name="T37" fmla="*/ 24 h 25"/>
                <a:gd name="T38" fmla="*/ 34 w 39"/>
                <a:gd name="T39" fmla="*/ 21 h 25"/>
                <a:gd name="T40" fmla="*/ 33 w 39"/>
                <a:gd name="T41" fmla="*/ 20 h 25"/>
                <a:gd name="T42" fmla="*/ 27 w 39"/>
                <a:gd name="T43" fmla="*/ 20 h 25"/>
                <a:gd name="T44" fmla="*/ 27 w 39"/>
                <a:gd name="T45" fmla="*/ 16 h 25"/>
                <a:gd name="T46" fmla="*/ 24 w 39"/>
                <a:gd name="T47" fmla="*/ 15 h 25"/>
                <a:gd name="T48" fmla="*/ 24 w 39"/>
                <a:gd name="T49" fmla="*/ 15 h 25"/>
                <a:gd name="T50" fmla="*/ 21 w 39"/>
                <a:gd name="T51" fmla="*/ 14 h 25"/>
                <a:gd name="T52" fmla="*/ 21 w 39"/>
                <a:gd name="T53" fmla="*/ 13 h 25"/>
                <a:gd name="T54" fmla="*/ 17 w 39"/>
                <a:gd name="T55" fmla="*/ 12 h 25"/>
                <a:gd name="T56" fmla="*/ 12 w 39"/>
                <a:gd name="T57" fmla="*/ 15 h 25"/>
                <a:gd name="T58" fmla="*/ 11 w 39"/>
                <a:gd name="T59" fmla="*/ 15 h 25"/>
                <a:gd name="T60" fmla="*/ 10 w 39"/>
                <a:gd name="T61" fmla="*/ 15 h 25"/>
                <a:gd name="T62" fmla="*/ 14 w 39"/>
                <a:gd name="T63" fmla="*/ 9 h 25"/>
                <a:gd name="T64" fmla="*/ 13 w 39"/>
                <a:gd name="T65" fmla="*/ 7 h 25"/>
                <a:gd name="T66" fmla="*/ 8 w 39"/>
                <a:gd name="T67" fmla="*/ 5 h 25"/>
                <a:gd name="T68" fmla="*/ 8 w 39"/>
                <a:gd name="T69" fmla="*/ 3 h 25"/>
                <a:gd name="T70" fmla="*/ 9 w 39"/>
                <a:gd name="T71" fmla="*/ 2 h 25"/>
                <a:gd name="T72" fmla="*/ 6 w 39"/>
                <a:gd name="T73" fmla="*/ 2 h 25"/>
                <a:gd name="T74" fmla="*/ 1 w 39"/>
                <a:gd name="T75" fmla="*/ 1 h 25"/>
                <a:gd name="T76" fmla="*/ 1 w 39"/>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25">
                  <a:moveTo>
                    <a:pt x="1" y="0"/>
                  </a:moveTo>
                  <a:cubicBezTo>
                    <a:pt x="1" y="0"/>
                    <a:pt x="1" y="0"/>
                    <a:pt x="1" y="1"/>
                  </a:cubicBezTo>
                  <a:cubicBezTo>
                    <a:pt x="2" y="1"/>
                    <a:pt x="3" y="2"/>
                    <a:pt x="4" y="2"/>
                  </a:cubicBezTo>
                  <a:cubicBezTo>
                    <a:pt x="4" y="2"/>
                    <a:pt x="5" y="2"/>
                    <a:pt x="6" y="2"/>
                  </a:cubicBezTo>
                  <a:cubicBezTo>
                    <a:pt x="7" y="1"/>
                    <a:pt x="8" y="1"/>
                    <a:pt x="9" y="1"/>
                  </a:cubicBezTo>
                  <a:cubicBezTo>
                    <a:pt x="10" y="2"/>
                    <a:pt x="10" y="2"/>
                    <a:pt x="9" y="3"/>
                  </a:cubicBezTo>
                  <a:cubicBezTo>
                    <a:pt x="9" y="3"/>
                    <a:pt x="9" y="3"/>
                    <a:pt x="9" y="4"/>
                  </a:cubicBezTo>
                  <a:cubicBezTo>
                    <a:pt x="9" y="4"/>
                    <a:pt x="8" y="5"/>
                    <a:pt x="8" y="5"/>
                  </a:cubicBezTo>
                  <a:cubicBezTo>
                    <a:pt x="8" y="6"/>
                    <a:pt x="9" y="6"/>
                    <a:pt x="11" y="6"/>
                  </a:cubicBezTo>
                  <a:cubicBezTo>
                    <a:pt x="11" y="6"/>
                    <a:pt x="12" y="6"/>
                    <a:pt x="13" y="6"/>
                  </a:cubicBezTo>
                  <a:cubicBezTo>
                    <a:pt x="14" y="6"/>
                    <a:pt x="15" y="6"/>
                    <a:pt x="17" y="6"/>
                  </a:cubicBezTo>
                  <a:cubicBezTo>
                    <a:pt x="17" y="6"/>
                    <a:pt x="17" y="6"/>
                    <a:pt x="17" y="6"/>
                  </a:cubicBezTo>
                  <a:cubicBezTo>
                    <a:pt x="17" y="6"/>
                    <a:pt x="17" y="7"/>
                    <a:pt x="17" y="7"/>
                  </a:cubicBezTo>
                  <a:cubicBezTo>
                    <a:pt x="17" y="7"/>
                    <a:pt x="17" y="7"/>
                    <a:pt x="17" y="7"/>
                  </a:cubicBezTo>
                  <a:cubicBezTo>
                    <a:pt x="17" y="7"/>
                    <a:pt x="16" y="8"/>
                    <a:pt x="15" y="10"/>
                  </a:cubicBezTo>
                  <a:cubicBezTo>
                    <a:pt x="15" y="10"/>
                    <a:pt x="15" y="10"/>
                    <a:pt x="15" y="10"/>
                  </a:cubicBezTo>
                  <a:cubicBezTo>
                    <a:pt x="13" y="11"/>
                    <a:pt x="12" y="13"/>
                    <a:pt x="11" y="14"/>
                  </a:cubicBezTo>
                  <a:cubicBezTo>
                    <a:pt x="12" y="14"/>
                    <a:pt x="12" y="14"/>
                    <a:pt x="12" y="14"/>
                  </a:cubicBezTo>
                  <a:cubicBezTo>
                    <a:pt x="12" y="14"/>
                    <a:pt x="12" y="14"/>
                    <a:pt x="12" y="14"/>
                  </a:cubicBezTo>
                  <a:cubicBezTo>
                    <a:pt x="13" y="13"/>
                    <a:pt x="15" y="13"/>
                    <a:pt x="16" y="12"/>
                  </a:cubicBezTo>
                  <a:cubicBezTo>
                    <a:pt x="16" y="12"/>
                    <a:pt x="17" y="12"/>
                    <a:pt x="17" y="12"/>
                  </a:cubicBezTo>
                  <a:cubicBezTo>
                    <a:pt x="18" y="11"/>
                    <a:pt x="18" y="11"/>
                    <a:pt x="19" y="11"/>
                  </a:cubicBezTo>
                  <a:cubicBezTo>
                    <a:pt x="21" y="11"/>
                    <a:pt x="22" y="12"/>
                    <a:pt x="22" y="13"/>
                  </a:cubicBezTo>
                  <a:cubicBezTo>
                    <a:pt x="22" y="13"/>
                    <a:pt x="22" y="13"/>
                    <a:pt x="22" y="13"/>
                  </a:cubicBezTo>
                  <a:cubicBezTo>
                    <a:pt x="22" y="14"/>
                    <a:pt x="22" y="14"/>
                    <a:pt x="22" y="14"/>
                  </a:cubicBezTo>
                  <a:cubicBezTo>
                    <a:pt x="22" y="14"/>
                    <a:pt x="22" y="14"/>
                    <a:pt x="22" y="14"/>
                  </a:cubicBezTo>
                  <a:cubicBezTo>
                    <a:pt x="24" y="14"/>
                    <a:pt x="24" y="14"/>
                    <a:pt x="24" y="14"/>
                  </a:cubicBezTo>
                  <a:cubicBezTo>
                    <a:pt x="24" y="14"/>
                    <a:pt x="24" y="14"/>
                    <a:pt x="24" y="14"/>
                  </a:cubicBezTo>
                  <a:cubicBezTo>
                    <a:pt x="24" y="14"/>
                    <a:pt x="24" y="14"/>
                    <a:pt x="24" y="14"/>
                  </a:cubicBezTo>
                  <a:cubicBezTo>
                    <a:pt x="26" y="14"/>
                    <a:pt x="27" y="14"/>
                    <a:pt x="28" y="16"/>
                  </a:cubicBezTo>
                  <a:cubicBezTo>
                    <a:pt x="28" y="17"/>
                    <a:pt x="28" y="17"/>
                    <a:pt x="28" y="18"/>
                  </a:cubicBezTo>
                  <a:cubicBezTo>
                    <a:pt x="28" y="19"/>
                    <a:pt x="28" y="19"/>
                    <a:pt x="28" y="20"/>
                  </a:cubicBezTo>
                  <a:cubicBezTo>
                    <a:pt x="28" y="20"/>
                    <a:pt x="29" y="20"/>
                    <a:pt x="30" y="19"/>
                  </a:cubicBezTo>
                  <a:cubicBezTo>
                    <a:pt x="31" y="19"/>
                    <a:pt x="32" y="19"/>
                    <a:pt x="33" y="19"/>
                  </a:cubicBezTo>
                  <a:cubicBezTo>
                    <a:pt x="33" y="19"/>
                    <a:pt x="33" y="19"/>
                    <a:pt x="33" y="19"/>
                  </a:cubicBezTo>
                  <a:cubicBezTo>
                    <a:pt x="34" y="19"/>
                    <a:pt x="35" y="20"/>
                    <a:pt x="35" y="21"/>
                  </a:cubicBezTo>
                  <a:cubicBezTo>
                    <a:pt x="35" y="21"/>
                    <a:pt x="35" y="21"/>
                    <a:pt x="35" y="21"/>
                  </a:cubicBezTo>
                  <a:cubicBezTo>
                    <a:pt x="35" y="22"/>
                    <a:pt x="35" y="23"/>
                    <a:pt x="39" y="24"/>
                  </a:cubicBezTo>
                  <a:cubicBezTo>
                    <a:pt x="39" y="25"/>
                    <a:pt x="39" y="25"/>
                    <a:pt x="39" y="25"/>
                  </a:cubicBezTo>
                  <a:cubicBezTo>
                    <a:pt x="35" y="23"/>
                    <a:pt x="34" y="22"/>
                    <a:pt x="34" y="21"/>
                  </a:cubicBezTo>
                  <a:cubicBezTo>
                    <a:pt x="34" y="21"/>
                    <a:pt x="34" y="21"/>
                    <a:pt x="34" y="21"/>
                  </a:cubicBezTo>
                  <a:cubicBezTo>
                    <a:pt x="34" y="20"/>
                    <a:pt x="34" y="20"/>
                    <a:pt x="33" y="20"/>
                  </a:cubicBezTo>
                  <a:cubicBezTo>
                    <a:pt x="32" y="20"/>
                    <a:pt x="31" y="20"/>
                    <a:pt x="30" y="20"/>
                  </a:cubicBezTo>
                  <a:cubicBezTo>
                    <a:pt x="29" y="21"/>
                    <a:pt x="28" y="21"/>
                    <a:pt x="27" y="20"/>
                  </a:cubicBezTo>
                  <a:cubicBezTo>
                    <a:pt x="27" y="20"/>
                    <a:pt x="27" y="19"/>
                    <a:pt x="27" y="18"/>
                  </a:cubicBezTo>
                  <a:cubicBezTo>
                    <a:pt x="27" y="17"/>
                    <a:pt x="27" y="17"/>
                    <a:pt x="27" y="16"/>
                  </a:cubicBezTo>
                  <a:cubicBezTo>
                    <a:pt x="26" y="15"/>
                    <a:pt x="25" y="15"/>
                    <a:pt x="24" y="15"/>
                  </a:cubicBezTo>
                  <a:cubicBezTo>
                    <a:pt x="24" y="15"/>
                    <a:pt x="24" y="15"/>
                    <a:pt x="24" y="15"/>
                  </a:cubicBezTo>
                  <a:cubicBezTo>
                    <a:pt x="24" y="15"/>
                    <a:pt x="24" y="15"/>
                    <a:pt x="24" y="15"/>
                  </a:cubicBezTo>
                  <a:cubicBezTo>
                    <a:pt x="24" y="15"/>
                    <a:pt x="24" y="15"/>
                    <a:pt x="24" y="15"/>
                  </a:cubicBezTo>
                  <a:cubicBezTo>
                    <a:pt x="22" y="15"/>
                    <a:pt x="22" y="15"/>
                    <a:pt x="22" y="15"/>
                  </a:cubicBezTo>
                  <a:cubicBezTo>
                    <a:pt x="22" y="15"/>
                    <a:pt x="21" y="15"/>
                    <a:pt x="21" y="14"/>
                  </a:cubicBezTo>
                  <a:cubicBezTo>
                    <a:pt x="21" y="14"/>
                    <a:pt x="21" y="14"/>
                    <a:pt x="21" y="13"/>
                  </a:cubicBezTo>
                  <a:cubicBezTo>
                    <a:pt x="21" y="13"/>
                    <a:pt x="21" y="13"/>
                    <a:pt x="21" y="13"/>
                  </a:cubicBezTo>
                  <a:cubicBezTo>
                    <a:pt x="21" y="12"/>
                    <a:pt x="20" y="12"/>
                    <a:pt x="19" y="12"/>
                  </a:cubicBezTo>
                  <a:cubicBezTo>
                    <a:pt x="18" y="12"/>
                    <a:pt x="18" y="12"/>
                    <a:pt x="17" y="12"/>
                  </a:cubicBezTo>
                  <a:cubicBezTo>
                    <a:pt x="17" y="13"/>
                    <a:pt x="17" y="13"/>
                    <a:pt x="16" y="13"/>
                  </a:cubicBezTo>
                  <a:cubicBezTo>
                    <a:pt x="15" y="14"/>
                    <a:pt x="13" y="14"/>
                    <a:pt x="12" y="15"/>
                  </a:cubicBezTo>
                  <a:cubicBezTo>
                    <a:pt x="11" y="15"/>
                    <a:pt x="11" y="15"/>
                    <a:pt x="11" y="15"/>
                  </a:cubicBezTo>
                  <a:cubicBezTo>
                    <a:pt x="11" y="15"/>
                    <a:pt x="11" y="15"/>
                    <a:pt x="11" y="15"/>
                  </a:cubicBezTo>
                  <a:cubicBezTo>
                    <a:pt x="11" y="15"/>
                    <a:pt x="10" y="15"/>
                    <a:pt x="10" y="15"/>
                  </a:cubicBezTo>
                  <a:cubicBezTo>
                    <a:pt x="10" y="15"/>
                    <a:pt x="10" y="15"/>
                    <a:pt x="10" y="15"/>
                  </a:cubicBezTo>
                  <a:cubicBezTo>
                    <a:pt x="10" y="14"/>
                    <a:pt x="12" y="12"/>
                    <a:pt x="14" y="9"/>
                  </a:cubicBezTo>
                  <a:cubicBezTo>
                    <a:pt x="14" y="9"/>
                    <a:pt x="14" y="9"/>
                    <a:pt x="14" y="9"/>
                  </a:cubicBezTo>
                  <a:cubicBezTo>
                    <a:pt x="15" y="8"/>
                    <a:pt x="16" y="7"/>
                    <a:pt x="16" y="7"/>
                  </a:cubicBezTo>
                  <a:cubicBezTo>
                    <a:pt x="15" y="7"/>
                    <a:pt x="14" y="7"/>
                    <a:pt x="13" y="7"/>
                  </a:cubicBezTo>
                  <a:cubicBezTo>
                    <a:pt x="12" y="7"/>
                    <a:pt x="11" y="7"/>
                    <a:pt x="11" y="7"/>
                  </a:cubicBezTo>
                  <a:cubicBezTo>
                    <a:pt x="8" y="7"/>
                    <a:pt x="8" y="6"/>
                    <a:pt x="8" y="5"/>
                  </a:cubicBezTo>
                  <a:cubicBezTo>
                    <a:pt x="8" y="5"/>
                    <a:pt x="8" y="4"/>
                    <a:pt x="8" y="3"/>
                  </a:cubicBezTo>
                  <a:cubicBezTo>
                    <a:pt x="8" y="3"/>
                    <a:pt x="8" y="3"/>
                    <a:pt x="8" y="3"/>
                  </a:cubicBezTo>
                  <a:cubicBezTo>
                    <a:pt x="9" y="3"/>
                    <a:pt x="9" y="3"/>
                    <a:pt x="9" y="3"/>
                  </a:cubicBezTo>
                  <a:cubicBezTo>
                    <a:pt x="9" y="2"/>
                    <a:pt x="9" y="2"/>
                    <a:pt x="9" y="2"/>
                  </a:cubicBezTo>
                  <a:cubicBezTo>
                    <a:pt x="8" y="2"/>
                    <a:pt x="7" y="2"/>
                    <a:pt x="6" y="2"/>
                  </a:cubicBezTo>
                  <a:cubicBezTo>
                    <a:pt x="6" y="2"/>
                    <a:pt x="6" y="2"/>
                    <a:pt x="6" y="2"/>
                  </a:cubicBezTo>
                  <a:cubicBezTo>
                    <a:pt x="5" y="3"/>
                    <a:pt x="4" y="3"/>
                    <a:pt x="3" y="3"/>
                  </a:cubicBezTo>
                  <a:cubicBezTo>
                    <a:pt x="2" y="3"/>
                    <a:pt x="2" y="2"/>
                    <a:pt x="1" y="1"/>
                  </a:cubicBezTo>
                  <a:cubicBezTo>
                    <a:pt x="1" y="1"/>
                    <a:pt x="1" y="1"/>
                    <a:pt x="0" y="1"/>
                  </a:cubicBezTo>
                  <a:lnTo>
                    <a:pt x="1" y="0"/>
                  </a:lnTo>
                  <a:close/>
                </a:path>
              </a:pathLst>
            </a:custGeom>
            <a:solidFill>
              <a:srgbClr val="9AC2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iŝḷïḓe">
              <a:extLst>
                <a:ext uri="{FF2B5EF4-FFF2-40B4-BE49-F238E27FC236}">
                  <a16:creationId xmlns:a16="http://schemas.microsoft.com/office/drawing/2014/main" id="{C0EC7F22-D99D-48E0-8D4A-ACD2170E27DF}"/>
                </a:ext>
              </a:extLst>
            </p:cNvPr>
            <p:cNvSpPr/>
            <p:nvPr/>
          </p:nvSpPr>
          <p:spPr bwMode="auto">
            <a:xfrm>
              <a:off x="6213475" y="3673475"/>
              <a:ext cx="138113" cy="203200"/>
            </a:xfrm>
            <a:custGeom>
              <a:avLst/>
              <a:gdLst>
                <a:gd name="T0" fmla="*/ 39 w 42"/>
                <a:gd name="T1" fmla="*/ 20 h 62"/>
                <a:gd name="T2" fmla="*/ 40 w 42"/>
                <a:gd name="T3" fmla="*/ 29 h 62"/>
                <a:gd name="T4" fmla="*/ 13 w 42"/>
                <a:gd name="T5" fmla="*/ 62 h 62"/>
                <a:gd name="T6" fmla="*/ 0 w 42"/>
                <a:gd name="T7" fmla="*/ 55 h 62"/>
                <a:gd name="T8" fmla="*/ 15 w 42"/>
                <a:gd name="T9" fmla="*/ 10 h 62"/>
                <a:gd name="T10" fmla="*/ 22 w 42"/>
                <a:gd name="T11" fmla="*/ 2 h 62"/>
                <a:gd name="T12" fmla="*/ 29 w 42"/>
                <a:gd name="T13" fmla="*/ 4 h 62"/>
                <a:gd name="T14" fmla="*/ 39 w 42"/>
                <a:gd name="T15" fmla="*/ 2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62">
                  <a:moveTo>
                    <a:pt x="39" y="20"/>
                  </a:moveTo>
                  <a:cubicBezTo>
                    <a:pt x="41" y="25"/>
                    <a:pt x="42" y="27"/>
                    <a:pt x="40" y="29"/>
                  </a:cubicBezTo>
                  <a:cubicBezTo>
                    <a:pt x="31" y="40"/>
                    <a:pt x="22" y="51"/>
                    <a:pt x="13" y="62"/>
                  </a:cubicBezTo>
                  <a:cubicBezTo>
                    <a:pt x="0" y="55"/>
                    <a:pt x="0" y="55"/>
                    <a:pt x="0" y="55"/>
                  </a:cubicBezTo>
                  <a:cubicBezTo>
                    <a:pt x="5" y="39"/>
                    <a:pt x="9" y="25"/>
                    <a:pt x="15" y="10"/>
                  </a:cubicBezTo>
                  <a:cubicBezTo>
                    <a:pt x="16" y="5"/>
                    <a:pt x="19" y="3"/>
                    <a:pt x="22" y="2"/>
                  </a:cubicBezTo>
                  <a:cubicBezTo>
                    <a:pt x="24" y="2"/>
                    <a:pt x="26" y="0"/>
                    <a:pt x="29" y="4"/>
                  </a:cubicBezTo>
                  <a:cubicBezTo>
                    <a:pt x="32" y="10"/>
                    <a:pt x="37" y="16"/>
                    <a:pt x="39" y="20"/>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íš1íďê">
              <a:extLst>
                <a:ext uri="{FF2B5EF4-FFF2-40B4-BE49-F238E27FC236}">
                  <a16:creationId xmlns:a16="http://schemas.microsoft.com/office/drawing/2014/main" id="{2A958D45-0A91-40B3-B343-972A375645F8}"/>
                </a:ext>
              </a:extLst>
            </p:cNvPr>
            <p:cNvSpPr/>
            <p:nvPr/>
          </p:nvSpPr>
          <p:spPr bwMode="auto">
            <a:xfrm>
              <a:off x="6253163" y="3683000"/>
              <a:ext cx="49213" cy="92075"/>
            </a:xfrm>
            <a:custGeom>
              <a:avLst/>
              <a:gdLst>
                <a:gd name="T0" fmla="*/ 16 w 31"/>
                <a:gd name="T1" fmla="*/ 0 h 58"/>
                <a:gd name="T2" fmla="*/ 23 w 31"/>
                <a:gd name="T3" fmla="*/ 10 h 58"/>
                <a:gd name="T4" fmla="*/ 31 w 31"/>
                <a:gd name="T5" fmla="*/ 23 h 58"/>
                <a:gd name="T6" fmla="*/ 31 w 31"/>
                <a:gd name="T7" fmla="*/ 29 h 58"/>
                <a:gd name="T8" fmla="*/ 25 w 31"/>
                <a:gd name="T9" fmla="*/ 39 h 58"/>
                <a:gd name="T10" fmla="*/ 12 w 31"/>
                <a:gd name="T11" fmla="*/ 52 h 58"/>
                <a:gd name="T12" fmla="*/ 2 w 31"/>
                <a:gd name="T13" fmla="*/ 58 h 58"/>
                <a:gd name="T14" fmla="*/ 0 w 31"/>
                <a:gd name="T15" fmla="*/ 35 h 58"/>
                <a:gd name="T16" fmla="*/ 8 w 31"/>
                <a:gd name="T17" fmla="*/ 4 h 58"/>
                <a:gd name="T18" fmla="*/ 16 w 3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58">
                  <a:moveTo>
                    <a:pt x="16" y="0"/>
                  </a:moveTo>
                  <a:lnTo>
                    <a:pt x="23" y="10"/>
                  </a:lnTo>
                  <a:lnTo>
                    <a:pt x="31" y="23"/>
                  </a:lnTo>
                  <a:lnTo>
                    <a:pt x="31" y="29"/>
                  </a:lnTo>
                  <a:lnTo>
                    <a:pt x="25" y="39"/>
                  </a:lnTo>
                  <a:lnTo>
                    <a:pt x="12" y="52"/>
                  </a:lnTo>
                  <a:lnTo>
                    <a:pt x="2" y="58"/>
                  </a:lnTo>
                  <a:lnTo>
                    <a:pt x="0" y="35"/>
                  </a:lnTo>
                  <a:lnTo>
                    <a:pt x="8" y="4"/>
                  </a:lnTo>
                  <a:lnTo>
                    <a:pt x="16"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íşḷíḋe">
              <a:extLst>
                <a:ext uri="{FF2B5EF4-FFF2-40B4-BE49-F238E27FC236}">
                  <a16:creationId xmlns:a16="http://schemas.microsoft.com/office/drawing/2014/main" id="{AE29B341-81F0-4E0A-8DD1-067B3DD89038}"/>
                </a:ext>
              </a:extLst>
            </p:cNvPr>
            <p:cNvSpPr/>
            <p:nvPr/>
          </p:nvSpPr>
          <p:spPr bwMode="auto">
            <a:xfrm>
              <a:off x="6232525" y="3695700"/>
              <a:ext cx="88900" cy="20638"/>
            </a:xfrm>
            <a:custGeom>
              <a:avLst/>
              <a:gdLst>
                <a:gd name="T0" fmla="*/ 25 w 27"/>
                <a:gd name="T1" fmla="*/ 0 h 6"/>
                <a:gd name="T2" fmla="*/ 3 w 27"/>
                <a:gd name="T3" fmla="*/ 0 h 6"/>
                <a:gd name="T4" fmla="*/ 0 w 27"/>
                <a:gd name="T5" fmla="*/ 2 h 6"/>
                <a:gd name="T6" fmla="*/ 4 w 27"/>
                <a:gd name="T7" fmla="*/ 6 h 6"/>
                <a:gd name="T8" fmla="*/ 26 w 27"/>
                <a:gd name="T9" fmla="*/ 6 h 6"/>
                <a:gd name="T10" fmla="*/ 25 w 27"/>
                <a:gd name="T11" fmla="*/ 0 h 6"/>
              </a:gdLst>
              <a:ahLst/>
              <a:cxnLst>
                <a:cxn ang="0">
                  <a:pos x="T0" y="T1"/>
                </a:cxn>
                <a:cxn ang="0">
                  <a:pos x="T2" y="T3"/>
                </a:cxn>
                <a:cxn ang="0">
                  <a:pos x="T4" y="T5"/>
                </a:cxn>
                <a:cxn ang="0">
                  <a:pos x="T6" y="T7"/>
                </a:cxn>
                <a:cxn ang="0">
                  <a:pos x="T8" y="T9"/>
                </a:cxn>
                <a:cxn ang="0">
                  <a:pos x="T10" y="T11"/>
                </a:cxn>
              </a:cxnLst>
              <a:rect l="0" t="0" r="r" b="b"/>
              <a:pathLst>
                <a:path w="27" h="6">
                  <a:moveTo>
                    <a:pt x="25" y="0"/>
                  </a:moveTo>
                  <a:cubicBezTo>
                    <a:pt x="3" y="0"/>
                    <a:pt x="3" y="0"/>
                    <a:pt x="3" y="0"/>
                  </a:cubicBezTo>
                  <a:cubicBezTo>
                    <a:pt x="0" y="2"/>
                    <a:pt x="0" y="2"/>
                    <a:pt x="0" y="2"/>
                  </a:cubicBezTo>
                  <a:cubicBezTo>
                    <a:pt x="4" y="6"/>
                    <a:pt x="4" y="6"/>
                    <a:pt x="4" y="6"/>
                  </a:cubicBezTo>
                  <a:cubicBezTo>
                    <a:pt x="26" y="6"/>
                    <a:pt x="26" y="6"/>
                    <a:pt x="26" y="6"/>
                  </a:cubicBezTo>
                  <a:cubicBezTo>
                    <a:pt x="27" y="4"/>
                    <a:pt x="27" y="1"/>
                    <a:pt x="25" y="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S1iḓé">
              <a:extLst>
                <a:ext uri="{FF2B5EF4-FFF2-40B4-BE49-F238E27FC236}">
                  <a16:creationId xmlns:a16="http://schemas.microsoft.com/office/drawing/2014/main" id="{E6FEB1A0-5CE2-40F1-96BD-1570C356A32E}"/>
                </a:ext>
              </a:extLst>
            </p:cNvPr>
            <p:cNvSpPr/>
            <p:nvPr/>
          </p:nvSpPr>
          <p:spPr bwMode="auto">
            <a:xfrm>
              <a:off x="6223000" y="3683000"/>
              <a:ext cx="61913" cy="134938"/>
            </a:xfrm>
            <a:custGeom>
              <a:avLst/>
              <a:gdLst>
                <a:gd name="T0" fmla="*/ 13 w 19"/>
                <a:gd name="T1" fmla="*/ 0 h 41"/>
                <a:gd name="T2" fmla="*/ 2 w 19"/>
                <a:gd name="T3" fmla="*/ 22 h 41"/>
                <a:gd name="T4" fmla="*/ 4 w 19"/>
                <a:gd name="T5" fmla="*/ 39 h 41"/>
                <a:gd name="T6" fmla="*/ 11 w 19"/>
                <a:gd name="T7" fmla="*/ 41 h 41"/>
                <a:gd name="T8" fmla="*/ 14 w 19"/>
                <a:gd name="T9" fmla="*/ 16 h 41"/>
                <a:gd name="T10" fmla="*/ 13 w 19"/>
                <a:gd name="T11" fmla="*/ 0 h 41"/>
              </a:gdLst>
              <a:ahLst/>
              <a:cxnLst>
                <a:cxn ang="0">
                  <a:pos x="T0" y="T1"/>
                </a:cxn>
                <a:cxn ang="0">
                  <a:pos x="T2" y="T3"/>
                </a:cxn>
                <a:cxn ang="0">
                  <a:pos x="T4" y="T5"/>
                </a:cxn>
                <a:cxn ang="0">
                  <a:pos x="T6" y="T7"/>
                </a:cxn>
                <a:cxn ang="0">
                  <a:pos x="T8" y="T9"/>
                </a:cxn>
                <a:cxn ang="0">
                  <a:pos x="T10" y="T11"/>
                </a:cxn>
              </a:cxnLst>
              <a:rect l="0" t="0" r="r" b="b"/>
              <a:pathLst>
                <a:path w="19" h="41">
                  <a:moveTo>
                    <a:pt x="13" y="0"/>
                  </a:moveTo>
                  <a:cubicBezTo>
                    <a:pt x="8" y="9"/>
                    <a:pt x="3" y="16"/>
                    <a:pt x="2" y="22"/>
                  </a:cubicBezTo>
                  <a:cubicBezTo>
                    <a:pt x="0" y="27"/>
                    <a:pt x="2" y="39"/>
                    <a:pt x="4" y="39"/>
                  </a:cubicBezTo>
                  <a:cubicBezTo>
                    <a:pt x="11" y="41"/>
                    <a:pt x="11" y="41"/>
                    <a:pt x="11" y="41"/>
                  </a:cubicBezTo>
                  <a:cubicBezTo>
                    <a:pt x="15" y="30"/>
                    <a:pt x="14" y="25"/>
                    <a:pt x="14" y="16"/>
                  </a:cubicBezTo>
                  <a:cubicBezTo>
                    <a:pt x="17" y="7"/>
                    <a:pt x="19" y="5"/>
                    <a:pt x="13" y="0"/>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is1îďé">
              <a:extLst>
                <a:ext uri="{FF2B5EF4-FFF2-40B4-BE49-F238E27FC236}">
                  <a16:creationId xmlns:a16="http://schemas.microsoft.com/office/drawing/2014/main" id="{ADB51D96-9FC9-47EF-A905-E3A2DA5EC697}"/>
                </a:ext>
              </a:extLst>
            </p:cNvPr>
            <p:cNvSpPr/>
            <p:nvPr/>
          </p:nvSpPr>
          <p:spPr bwMode="auto">
            <a:xfrm>
              <a:off x="5788025" y="3590925"/>
              <a:ext cx="490538" cy="457200"/>
            </a:xfrm>
            <a:custGeom>
              <a:avLst/>
              <a:gdLst>
                <a:gd name="T0" fmla="*/ 34 w 149"/>
                <a:gd name="T1" fmla="*/ 1 h 139"/>
                <a:gd name="T2" fmla="*/ 49 w 149"/>
                <a:gd name="T3" fmla="*/ 13 h 139"/>
                <a:gd name="T4" fmla="*/ 80 w 149"/>
                <a:gd name="T5" fmla="*/ 88 h 139"/>
                <a:gd name="T6" fmla="*/ 130 w 149"/>
                <a:gd name="T7" fmla="*/ 57 h 139"/>
                <a:gd name="T8" fmla="*/ 149 w 149"/>
                <a:gd name="T9" fmla="*/ 83 h 139"/>
                <a:gd name="T10" fmla="*/ 71 w 149"/>
                <a:gd name="T11" fmla="*/ 135 h 139"/>
                <a:gd name="T12" fmla="*/ 51 w 149"/>
                <a:gd name="T13" fmla="*/ 127 h 139"/>
                <a:gd name="T14" fmla="*/ 16 w 149"/>
                <a:gd name="T15" fmla="*/ 63 h 139"/>
                <a:gd name="T16" fmla="*/ 34 w 149"/>
                <a:gd name="T17" fmla="*/ 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39">
                  <a:moveTo>
                    <a:pt x="34" y="1"/>
                  </a:moveTo>
                  <a:cubicBezTo>
                    <a:pt x="45" y="6"/>
                    <a:pt x="46" y="8"/>
                    <a:pt x="49" y="13"/>
                  </a:cubicBezTo>
                  <a:cubicBezTo>
                    <a:pt x="60" y="27"/>
                    <a:pt x="71" y="60"/>
                    <a:pt x="80" y="88"/>
                  </a:cubicBezTo>
                  <a:cubicBezTo>
                    <a:pt x="130" y="57"/>
                    <a:pt x="130" y="57"/>
                    <a:pt x="130" y="57"/>
                  </a:cubicBezTo>
                  <a:cubicBezTo>
                    <a:pt x="141" y="66"/>
                    <a:pt x="143" y="71"/>
                    <a:pt x="149" y="83"/>
                  </a:cubicBezTo>
                  <a:cubicBezTo>
                    <a:pt x="143" y="88"/>
                    <a:pt x="93" y="124"/>
                    <a:pt x="71" y="135"/>
                  </a:cubicBezTo>
                  <a:cubicBezTo>
                    <a:pt x="61" y="139"/>
                    <a:pt x="56" y="136"/>
                    <a:pt x="51" y="127"/>
                  </a:cubicBezTo>
                  <a:cubicBezTo>
                    <a:pt x="16" y="63"/>
                    <a:pt x="16" y="63"/>
                    <a:pt x="16" y="63"/>
                  </a:cubicBezTo>
                  <a:cubicBezTo>
                    <a:pt x="0" y="24"/>
                    <a:pt x="20" y="0"/>
                    <a:pt x="34" y="1"/>
                  </a:cubicBez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îś1ïḑê">
              <a:extLst>
                <a:ext uri="{FF2B5EF4-FFF2-40B4-BE49-F238E27FC236}">
                  <a16:creationId xmlns:a16="http://schemas.microsoft.com/office/drawing/2014/main" id="{509FDA9C-5164-43EC-8A8E-22BB6B0973F6}"/>
                </a:ext>
              </a:extLst>
            </p:cNvPr>
            <p:cNvSpPr/>
            <p:nvPr/>
          </p:nvSpPr>
          <p:spPr bwMode="auto">
            <a:xfrm>
              <a:off x="5824538" y="4025900"/>
              <a:ext cx="46038" cy="239713"/>
            </a:xfrm>
            <a:custGeom>
              <a:avLst/>
              <a:gdLst>
                <a:gd name="T0" fmla="*/ 0 w 14"/>
                <a:gd name="T1" fmla="*/ 8 h 73"/>
                <a:gd name="T2" fmla="*/ 3 w 14"/>
                <a:gd name="T3" fmla="*/ 68 h 73"/>
                <a:gd name="T4" fmla="*/ 3 w 14"/>
                <a:gd name="T5" fmla="*/ 70 h 73"/>
                <a:gd name="T6" fmla="*/ 3 w 14"/>
                <a:gd name="T7" fmla="*/ 70 h 73"/>
                <a:gd name="T8" fmla="*/ 3 w 14"/>
                <a:gd name="T9" fmla="*/ 71 h 73"/>
                <a:gd name="T10" fmla="*/ 3 w 14"/>
                <a:gd name="T11" fmla="*/ 71 h 73"/>
                <a:gd name="T12" fmla="*/ 2 w 14"/>
                <a:gd name="T13" fmla="*/ 72 h 73"/>
                <a:gd name="T14" fmla="*/ 1 w 14"/>
                <a:gd name="T15" fmla="*/ 73 h 73"/>
                <a:gd name="T16" fmla="*/ 12 w 14"/>
                <a:gd name="T17" fmla="*/ 67 h 73"/>
                <a:gd name="T18" fmla="*/ 13 w 14"/>
                <a:gd name="T19" fmla="*/ 66 h 73"/>
                <a:gd name="T20" fmla="*/ 13 w 14"/>
                <a:gd name="T21" fmla="*/ 65 h 73"/>
                <a:gd name="T22" fmla="*/ 14 w 14"/>
                <a:gd name="T23" fmla="*/ 65 h 73"/>
                <a:gd name="T24" fmla="*/ 14 w 14"/>
                <a:gd name="T25" fmla="*/ 65 h 73"/>
                <a:gd name="T26" fmla="*/ 14 w 14"/>
                <a:gd name="T27" fmla="*/ 65 h 73"/>
                <a:gd name="T28" fmla="*/ 14 w 14"/>
                <a:gd name="T29" fmla="*/ 65 h 73"/>
                <a:gd name="T30" fmla="*/ 14 w 14"/>
                <a:gd name="T31" fmla="*/ 64 h 73"/>
                <a:gd name="T32" fmla="*/ 14 w 14"/>
                <a:gd name="T33" fmla="*/ 64 h 73"/>
                <a:gd name="T34" fmla="*/ 14 w 14"/>
                <a:gd name="T35" fmla="*/ 64 h 73"/>
                <a:gd name="T36" fmla="*/ 14 w 14"/>
                <a:gd name="T37" fmla="*/ 64 h 73"/>
                <a:gd name="T38" fmla="*/ 14 w 14"/>
                <a:gd name="T39" fmla="*/ 63 h 73"/>
                <a:gd name="T40" fmla="*/ 14 w 14"/>
                <a:gd name="T41" fmla="*/ 63 h 73"/>
                <a:gd name="T42" fmla="*/ 14 w 14"/>
                <a:gd name="T43" fmla="*/ 63 h 73"/>
                <a:gd name="T44" fmla="*/ 14 w 14"/>
                <a:gd name="T45" fmla="*/ 62 h 73"/>
                <a:gd name="T46" fmla="*/ 14 w 14"/>
                <a:gd name="T47" fmla="*/ 62 h 73"/>
                <a:gd name="T48" fmla="*/ 14 w 14"/>
                <a:gd name="T49" fmla="*/ 62 h 73"/>
                <a:gd name="T50" fmla="*/ 14 w 14"/>
                <a:gd name="T51" fmla="*/ 0 h 73"/>
                <a:gd name="T52" fmla="*/ 0 w 14"/>
                <a:gd name="T53"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73">
                  <a:moveTo>
                    <a:pt x="0" y="8"/>
                  </a:moveTo>
                  <a:cubicBezTo>
                    <a:pt x="3" y="68"/>
                    <a:pt x="3" y="68"/>
                    <a:pt x="3" y="68"/>
                  </a:cubicBezTo>
                  <a:cubicBezTo>
                    <a:pt x="3" y="69"/>
                    <a:pt x="3" y="69"/>
                    <a:pt x="3" y="70"/>
                  </a:cubicBezTo>
                  <a:cubicBezTo>
                    <a:pt x="3" y="70"/>
                    <a:pt x="3" y="70"/>
                    <a:pt x="3" y="70"/>
                  </a:cubicBezTo>
                  <a:cubicBezTo>
                    <a:pt x="3" y="70"/>
                    <a:pt x="3" y="71"/>
                    <a:pt x="3" y="71"/>
                  </a:cubicBezTo>
                  <a:cubicBezTo>
                    <a:pt x="3" y="71"/>
                    <a:pt x="3" y="71"/>
                    <a:pt x="3" y="71"/>
                  </a:cubicBezTo>
                  <a:cubicBezTo>
                    <a:pt x="3" y="71"/>
                    <a:pt x="3" y="72"/>
                    <a:pt x="2" y="72"/>
                  </a:cubicBezTo>
                  <a:cubicBezTo>
                    <a:pt x="2" y="72"/>
                    <a:pt x="2" y="73"/>
                    <a:pt x="1" y="73"/>
                  </a:cubicBezTo>
                  <a:cubicBezTo>
                    <a:pt x="12" y="67"/>
                    <a:pt x="12" y="67"/>
                    <a:pt x="12" y="67"/>
                  </a:cubicBezTo>
                  <a:cubicBezTo>
                    <a:pt x="12" y="66"/>
                    <a:pt x="13" y="66"/>
                    <a:pt x="13" y="66"/>
                  </a:cubicBezTo>
                  <a:cubicBezTo>
                    <a:pt x="13" y="65"/>
                    <a:pt x="13" y="65"/>
                    <a:pt x="13" y="65"/>
                  </a:cubicBezTo>
                  <a:cubicBezTo>
                    <a:pt x="13" y="65"/>
                    <a:pt x="13" y="65"/>
                    <a:pt x="14" y="65"/>
                  </a:cubicBezTo>
                  <a:cubicBezTo>
                    <a:pt x="14" y="65"/>
                    <a:pt x="14" y="65"/>
                    <a:pt x="14" y="65"/>
                  </a:cubicBezTo>
                  <a:cubicBezTo>
                    <a:pt x="14" y="65"/>
                    <a:pt x="14" y="65"/>
                    <a:pt x="14" y="65"/>
                  </a:cubicBezTo>
                  <a:cubicBezTo>
                    <a:pt x="14" y="65"/>
                    <a:pt x="14" y="65"/>
                    <a:pt x="14" y="65"/>
                  </a:cubicBezTo>
                  <a:cubicBezTo>
                    <a:pt x="14" y="64"/>
                    <a:pt x="14" y="64"/>
                    <a:pt x="14" y="64"/>
                  </a:cubicBezTo>
                  <a:cubicBezTo>
                    <a:pt x="14" y="64"/>
                    <a:pt x="14" y="64"/>
                    <a:pt x="14" y="64"/>
                  </a:cubicBezTo>
                  <a:cubicBezTo>
                    <a:pt x="14" y="64"/>
                    <a:pt x="14" y="64"/>
                    <a:pt x="14" y="64"/>
                  </a:cubicBezTo>
                  <a:cubicBezTo>
                    <a:pt x="14" y="64"/>
                    <a:pt x="14" y="64"/>
                    <a:pt x="14" y="64"/>
                  </a:cubicBezTo>
                  <a:cubicBezTo>
                    <a:pt x="14" y="64"/>
                    <a:pt x="14" y="64"/>
                    <a:pt x="14" y="63"/>
                  </a:cubicBezTo>
                  <a:cubicBezTo>
                    <a:pt x="14" y="63"/>
                    <a:pt x="14" y="63"/>
                    <a:pt x="14" y="63"/>
                  </a:cubicBezTo>
                  <a:cubicBezTo>
                    <a:pt x="14" y="63"/>
                    <a:pt x="14" y="63"/>
                    <a:pt x="14" y="63"/>
                  </a:cubicBezTo>
                  <a:cubicBezTo>
                    <a:pt x="14" y="63"/>
                    <a:pt x="14" y="63"/>
                    <a:pt x="14" y="62"/>
                  </a:cubicBezTo>
                  <a:cubicBezTo>
                    <a:pt x="14" y="62"/>
                    <a:pt x="14" y="62"/>
                    <a:pt x="14" y="62"/>
                  </a:cubicBezTo>
                  <a:cubicBezTo>
                    <a:pt x="14" y="62"/>
                    <a:pt x="14" y="62"/>
                    <a:pt x="14" y="62"/>
                  </a:cubicBezTo>
                  <a:cubicBezTo>
                    <a:pt x="14" y="0"/>
                    <a:pt x="14" y="0"/>
                    <a:pt x="14" y="0"/>
                  </a:cubicBezTo>
                  <a:lnTo>
                    <a:pt x="0" y="8"/>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îṡḻîdê">
              <a:extLst>
                <a:ext uri="{FF2B5EF4-FFF2-40B4-BE49-F238E27FC236}">
                  <a16:creationId xmlns:a16="http://schemas.microsoft.com/office/drawing/2014/main" id="{E47B33C5-3F01-44FB-AFC4-9E53DD65DF66}"/>
                </a:ext>
              </a:extLst>
            </p:cNvPr>
            <p:cNvSpPr/>
            <p:nvPr/>
          </p:nvSpPr>
          <p:spPr bwMode="auto">
            <a:xfrm>
              <a:off x="5500688" y="3811588"/>
              <a:ext cx="369888" cy="239713"/>
            </a:xfrm>
            <a:custGeom>
              <a:avLst/>
              <a:gdLst>
                <a:gd name="T0" fmla="*/ 112 w 112"/>
                <a:gd name="T1" fmla="*/ 65 h 73"/>
                <a:gd name="T2" fmla="*/ 112 w 112"/>
                <a:gd name="T3" fmla="*/ 64 h 73"/>
                <a:gd name="T4" fmla="*/ 112 w 112"/>
                <a:gd name="T5" fmla="*/ 63 h 73"/>
                <a:gd name="T6" fmla="*/ 112 w 112"/>
                <a:gd name="T7" fmla="*/ 63 h 73"/>
                <a:gd name="T8" fmla="*/ 112 w 112"/>
                <a:gd name="T9" fmla="*/ 62 h 73"/>
                <a:gd name="T10" fmla="*/ 112 w 112"/>
                <a:gd name="T11" fmla="*/ 62 h 73"/>
                <a:gd name="T12" fmla="*/ 112 w 112"/>
                <a:gd name="T13" fmla="*/ 61 h 73"/>
                <a:gd name="T14" fmla="*/ 112 w 112"/>
                <a:gd name="T15" fmla="*/ 61 h 73"/>
                <a:gd name="T16" fmla="*/ 111 w 112"/>
                <a:gd name="T17" fmla="*/ 60 h 73"/>
                <a:gd name="T18" fmla="*/ 111 w 112"/>
                <a:gd name="T19" fmla="*/ 60 h 73"/>
                <a:gd name="T20" fmla="*/ 111 w 112"/>
                <a:gd name="T21" fmla="*/ 59 h 73"/>
                <a:gd name="T22" fmla="*/ 111 w 112"/>
                <a:gd name="T23" fmla="*/ 59 h 73"/>
                <a:gd name="T24" fmla="*/ 110 w 112"/>
                <a:gd name="T25" fmla="*/ 58 h 73"/>
                <a:gd name="T26" fmla="*/ 110 w 112"/>
                <a:gd name="T27" fmla="*/ 58 h 73"/>
                <a:gd name="T28" fmla="*/ 110 w 112"/>
                <a:gd name="T29" fmla="*/ 57 h 73"/>
                <a:gd name="T30" fmla="*/ 109 w 112"/>
                <a:gd name="T31" fmla="*/ 56 h 73"/>
                <a:gd name="T32" fmla="*/ 109 w 112"/>
                <a:gd name="T33" fmla="*/ 56 h 73"/>
                <a:gd name="T34" fmla="*/ 108 w 112"/>
                <a:gd name="T35" fmla="*/ 55 h 73"/>
                <a:gd name="T36" fmla="*/ 108 w 112"/>
                <a:gd name="T37" fmla="*/ 55 h 73"/>
                <a:gd name="T38" fmla="*/ 108 w 112"/>
                <a:gd name="T39" fmla="*/ 54 h 73"/>
                <a:gd name="T40" fmla="*/ 107 w 112"/>
                <a:gd name="T41" fmla="*/ 54 h 73"/>
                <a:gd name="T42" fmla="*/ 107 w 112"/>
                <a:gd name="T43" fmla="*/ 53 h 73"/>
                <a:gd name="T44" fmla="*/ 107 w 112"/>
                <a:gd name="T45" fmla="*/ 53 h 73"/>
                <a:gd name="T46" fmla="*/ 106 w 112"/>
                <a:gd name="T47" fmla="*/ 53 h 73"/>
                <a:gd name="T48" fmla="*/ 105 w 112"/>
                <a:gd name="T49" fmla="*/ 53 h 73"/>
                <a:gd name="T50" fmla="*/ 16 w 112"/>
                <a:gd name="T51" fmla="*/ 1 h 73"/>
                <a:gd name="T52" fmla="*/ 15 w 112"/>
                <a:gd name="T53" fmla="*/ 0 h 73"/>
                <a:gd name="T54" fmla="*/ 14 w 112"/>
                <a:gd name="T55" fmla="*/ 0 h 73"/>
                <a:gd name="T56" fmla="*/ 14 w 112"/>
                <a:gd name="T57" fmla="*/ 0 h 73"/>
                <a:gd name="T58" fmla="*/ 14 w 112"/>
                <a:gd name="T59" fmla="*/ 0 h 73"/>
                <a:gd name="T60" fmla="*/ 13 w 112"/>
                <a:gd name="T61" fmla="*/ 0 h 73"/>
                <a:gd name="T62" fmla="*/ 13 w 112"/>
                <a:gd name="T63" fmla="*/ 0 h 73"/>
                <a:gd name="T64" fmla="*/ 13 w 112"/>
                <a:gd name="T65" fmla="*/ 0 h 73"/>
                <a:gd name="T66" fmla="*/ 12 w 112"/>
                <a:gd name="T67" fmla="*/ 0 h 73"/>
                <a:gd name="T68" fmla="*/ 12 w 112"/>
                <a:gd name="T69" fmla="*/ 0 h 73"/>
                <a:gd name="T70" fmla="*/ 11 w 112"/>
                <a:gd name="T71" fmla="*/ 0 h 73"/>
                <a:gd name="T72" fmla="*/ 0 w 112"/>
                <a:gd name="T73" fmla="*/ 6 h 73"/>
                <a:gd name="T74" fmla="*/ 1 w 112"/>
                <a:gd name="T75" fmla="*/ 6 h 73"/>
                <a:gd name="T76" fmla="*/ 2 w 112"/>
                <a:gd name="T77" fmla="*/ 6 h 73"/>
                <a:gd name="T78" fmla="*/ 3 w 112"/>
                <a:gd name="T79" fmla="*/ 6 h 73"/>
                <a:gd name="T80" fmla="*/ 95 w 112"/>
                <a:gd name="T81"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73">
                  <a:moveTo>
                    <a:pt x="100" y="73"/>
                  </a:moveTo>
                  <a:cubicBezTo>
                    <a:pt x="112" y="65"/>
                    <a:pt x="112" y="65"/>
                    <a:pt x="112" y="65"/>
                  </a:cubicBezTo>
                  <a:cubicBezTo>
                    <a:pt x="112" y="64"/>
                    <a:pt x="112" y="64"/>
                    <a:pt x="112" y="64"/>
                  </a:cubicBezTo>
                  <a:cubicBezTo>
                    <a:pt x="112" y="64"/>
                    <a:pt x="112" y="64"/>
                    <a:pt x="112" y="64"/>
                  </a:cubicBezTo>
                  <a:cubicBezTo>
                    <a:pt x="112" y="64"/>
                    <a:pt x="112" y="64"/>
                    <a:pt x="112" y="64"/>
                  </a:cubicBezTo>
                  <a:cubicBezTo>
                    <a:pt x="112" y="63"/>
                    <a:pt x="112" y="63"/>
                    <a:pt x="112" y="63"/>
                  </a:cubicBezTo>
                  <a:cubicBezTo>
                    <a:pt x="112" y="63"/>
                    <a:pt x="112" y="63"/>
                    <a:pt x="112" y="63"/>
                  </a:cubicBezTo>
                  <a:cubicBezTo>
                    <a:pt x="112" y="63"/>
                    <a:pt x="112" y="63"/>
                    <a:pt x="112" y="63"/>
                  </a:cubicBezTo>
                  <a:cubicBezTo>
                    <a:pt x="112" y="63"/>
                    <a:pt x="112" y="63"/>
                    <a:pt x="112" y="63"/>
                  </a:cubicBezTo>
                  <a:cubicBezTo>
                    <a:pt x="112" y="63"/>
                    <a:pt x="112" y="63"/>
                    <a:pt x="112" y="62"/>
                  </a:cubicBezTo>
                  <a:cubicBezTo>
                    <a:pt x="112" y="62"/>
                    <a:pt x="112" y="62"/>
                    <a:pt x="112" y="62"/>
                  </a:cubicBezTo>
                  <a:cubicBezTo>
                    <a:pt x="112" y="62"/>
                    <a:pt x="112" y="62"/>
                    <a:pt x="112" y="62"/>
                  </a:cubicBezTo>
                  <a:cubicBezTo>
                    <a:pt x="112" y="62"/>
                    <a:pt x="112" y="62"/>
                    <a:pt x="112" y="61"/>
                  </a:cubicBezTo>
                  <a:cubicBezTo>
                    <a:pt x="112" y="61"/>
                    <a:pt x="112" y="61"/>
                    <a:pt x="112" y="61"/>
                  </a:cubicBezTo>
                  <a:cubicBezTo>
                    <a:pt x="112" y="61"/>
                    <a:pt x="112" y="61"/>
                    <a:pt x="112" y="61"/>
                  </a:cubicBezTo>
                  <a:cubicBezTo>
                    <a:pt x="112" y="61"/>
                    <a:pt x="112" y="61"/>
                    <a:pt x="112" y="61"/>
                  </a:cubicBezTo>
                  <a:cubicBezTo>
                    <a:pt x="112" y="61"/>
                    <a:pt x="112" y="61"/>
                    <a:pt x="112" y="61"/>
                  </a:cubicBezTo>
                  <a:cubicBezTo>
                    <a:pt x="112" y="61"/>
                    <a:pt x="111" y="60"/>
                    <a:pt x="111" y="60"/>
                  </a:cubicBezTo>
                  <a:cubicBezTo>
                    <a:pt x="111" y="60"/>
                    <a:pt x="111" y="60"/>
                    <a:pt x="111" y="60"/>
                  </a:cubicBezTo>
                  <a:cubicBezTo>
                    <a:pt x="111" y="60"/>
                    <a:pt x="111" y="60"/>
                    <a:pt x="111" y="60"/>
                  </a:cubicBezTo>
                  <a:cubicBezTo>
                    <a:pt x="111" y="60"/>
                    <a:pt x="111" y="59"/>
                    <a:pt x="111" y="59"/>
                  </a:cubicBezTo>
                  <a:cubicBezTo>
                    <a:pt x="111" y="59"/>
                    <a:pt x="111" y="59"/>
                    <a:pt x="111" y="59"/>
                  </a:cubicBezTo>
                  <a:cubicBezTo>
                    <a:pt x="111" y="59"/>
                    <a:pt x="111" y="59"/>
                    <a:pt x="111" y="59"/>
                  </a:cubicBezTo>
                  <a:cubicBezTo>
                    <a:pt x="111" y="59"/>
                    <a:pt x="111" y="59"/>
                    <a:pt x="111" y="59"/>
                  </a:cubicBezTo>
                  <a:cubicBezTo>
                    <a:pt x="111" y="59"/>
                    <a:pt x="111" y="59"/>
                    <a:pt x="111" y="59"/>
                  </a:cubicBezTo>
                  <a:cubicBezTo>
                    <a:pt x="111" y="58"/>
                    <a:pt x="111" y="58"/>
                    <a:pt x="110" y="58"/>
                  </a:cubicBezTo>
                  <a:cubicBezTo>
                    <a:pt x="110" y="58"/>
                    <a:pt x="110" y="58"/>
                    <a:pt x="110" y="58"/>
                  </a:cubicBezTo>
                  <a:cubicBezTo>
                    <a:pt x="110" y="58"/>
                    <a:pt x="110" y="58"/>
                    <a:pt x="110" y="58"/>
                  </a:cubicBezTo>
                  <a:cubicBezTo>
                    <a:pt x="110" y="58"/>
                    <a:pt x="110" y="58"/>
                    <a:pt x="110" y="58"/>
                  </a:cubicBezTo>
                  <a:cubicBezTo>
                    <a:pt x="110" y="57"/>
                    <a:pt x="110" y="57"/>
                    <a:pt x="110" y="57"/>
                  </a:cubicBezTo>
                  <a:cubicBezTo>
                    <a:pt x="109" y="57"/>
                    <a:pt x="109" y="56"/>
                    <a:pt x="109" y="56"/>
                  </a:cubicBezTo>
                  <a:cubicBezTo>
                    <a:pt x="109" y="56"/>
                    <a:pt x="109" y="56"/>
                    <a:pt x="109" y="56"/>
                  </a:cubicBezTo>
                  <a:cubicBezTo>
                    <a:pt x="109" y="56"/>
                    <a:pt x="109" y="56"/>
                    <a:pt x="109" y="56"/>
                  </a:cubicBezTo>
                  <a:cubicBezTo>
                    <a:pt x="109" y="56"/>
                    <a:pt x="109" y="56"/>
                    <a:pt x="109" y="56"/>
                  </a:cubicBezTo>
                  <a:cubicBezTo>
                    <a:pt x="109" y="56"/>
                    <a:pt x="109" y="55"/>
                    <a:pt x="109" y="55"/>
                  </a:cubicBezTo>
                  <a:cubicBezTo>
                    <a:pt x="109" y="55"/>
                    <a:pt x="108" y="55"/>
                    <a:pt x="108" y="55"/>
                  </a:cubicBezTo>
                  <a:cubicBezTo>
                    <a:pt x="108" y="55"/>
                    <a:pt x="108" y="55"/>
                    <a:pt x="108" y="55"/>
                  </a:cubicBezTo>
                  <a:cubicBezTo>
                    <a:pt x="108" y="55"/>
                    <a:pt x="108" y="55"/>
                    <a:pt x="108" y="55"/>
                  </a:cubicBezTo>
                  <a:cubicBezTo>
                    <a:pt x="108" y="55"/>
                    <a:pt x="108" y="55"/>
                    <a:pt x="108" y="55"/>
                  </a:cubicBezTo>
                  <a:cubicBezTo>
                    <a:pt x="108" y="55"/>
                    <a:pt x="108" y="55"/>
                    <a:pt x="108" y="54"/>
                  </a:cubicBezTo>
                  <a:cubicBezTo>
                    <a:pt x="108" y="54"/>
                    <a:pt x="108" y="54"/>
                    <a:pt x="107" y="54"/>
                  </a:cubicBezTo>
                  <a:cubicBezTo>
                    <a:pt x="107" y="54"/>
                    <a:pt x="107" y="54"/>
                    <a:pt x="107" y="54"/>
                  </a:cubicBezTo>
                  <a:cubicBezTo>
                    <a:pt x="107" y="54"/>
                    <a:pt x="107" y="54"/>
                    <a:pt x="107" y="54"/>
                  </a:cubicBezTo>
                  <a:cubicBezTo>
                    <a:pt x="107" y="54"/>
                    <a:pt x="107" y="54"/>
                    <a:pt x="107" y="53"/>
                  </a:cubicBezTo>
                  <a:cubicBezTo>
                    <a:pt x="107" y="53"/>
                    <a:pt x="107" y="53"/>
                    <a:pt x="107" y="53"/>
                  </a:cubicBezTo>
                  <a:cubicBezTo>
                    <a:pt x="107" y="53"/>
                    <a:pt x="107" y="53"/>
                    <a:pt x="107" y="53"/>
                  </a:cubicBezTo>
                  <a:cubicBezTo>
                    <a:pt x="106" y="53"/>
                    <a:pt x="106" y="53"/>
                    <a:pt x="106" y="53"/>
                  </a:cubicBezTo>
                  <a:cubicBezTo>
                    <a:pt x="106" y="53"/>
                    <a:pt x="106" y="53"/>
                    <a:pt x="106" y="53"/>
                  </a:cubicBezTo>
                  <a:cubicBezTo>
                    <a:pt x="106" y="53"/>
                    <a:pt x="106" y="53"/>
                    <a:pt x="106" y="53"/>
                  </a:cubicBezTo>
                  <a:cubicBezTo>
                    <a:pt x="106" y="53"/>
                    <a:pt x="105" y="53"/>
                    <a:pt x="105" y="53"/>
                  </a:cubicBezTo>
                  <a:cubicBezTo>
                    <a:pt x="105" y="53"/>
                    <a:pt x="105" y="53"/>
                    <a:pt x="105" y="52"/>
                  </a:cubicBezTo>
                  <a:cubicBezTo>
                    <a:pt x="16" y="1"/>
                    <a:pt x="16" y="1"/>
                    <a:pt x="16" y="1"/>
                  </a:cubicBezTo>
                  <a:cubicBezTo>
                    <a:pt x="15" y="1"/>
                    <a:pt x="15" y="1"/>
                    <a:pt x="15" y="1"/>
                  </a:cubicBezTo>
                  <a:cubicBezTo>
                    <a:pt x="15" y="0"/>
                    <a:pt x="15" y="0"/>
                    <a:pt x="15" y="0"/>
                  </a:cubicBezTo>
                  <a:cubicBezTo>
                    <a:pt x="15" y="0"/>
                    <a:pt x="15" y="0"/>
                    <a:pt x="15" y="0"/>
                  </a:cubicBezTo>
                  <a:cubicBezTo>
                    <a:pt x="15" y="0"/>
                    <a:pt x="15"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3" y="0"/>
                    <a:pt x="13" y="0"/>
                  </a:cubicBezTo>
                  <a:cubicBezTo>
                    <a:pt x="13" y="0"/>
                    <a:pt x="13" y="0"/>
                    <a:pt x="13" y="0"/>
                  </a:cubicBezTo>
                  <a:cubicBezTo>
                    <a:pt x="13" y="0"/>
                    <a:pt x="13" y="0"/>
                    <a:pt x="13" y="0"/>
                  </a:cubicBezTo>
                  <a:cubicBezTo>
                    <a:pt x="13" y="0"/>
                    <a:pt x="13" y="0"/>
                    <a:pt x="13" y="0"/>
                  </a:cubicBezTo>
                  <a:cubicBezTo>
                    <a:pt x="13" y="0"/>
                    <a:pt x="13" y="0"/>
                    <a:pt x="13" y="0"/>
                  </a:cubicBezTo>
                  <a:cubicBezTo>
                    <a:pt x="13" y="0"/>
                    <a:pt x="13" y="0"/>
                    <a:pt x="12" y="0"/>
                  </a:cubicBezTo>
                  <a:cubicBezTo>
                    <a:pt x="12" y="0"/>
                    <a:pt x="12" y="0"/>
                    <a:pt x="12" y="0"/>
                  </a:cubicBezTo>
                  <a:cubicBezTo>
                    <a:pt x="12" y="0"/>
                    <a:pt x="12" y="0"/>
                    <a:pt x="12" y="0"/>
                  </a:cubicBezTo>
                  <a:cubicBezTo>
                    <a:pt x="12" y="0"/>
                    <a:pt x="12" y="0"/>
                    <a:pt x="12" y="0"/>
                  </a:cubicBezTo>
                  <a:cubicBezTo>
                    <a:pt x="12" y="0"/>
                    <a:pt x="12" y="0"/>
                    <a:pt x="12" y="0"/>
                  </a:cubicBezTo>
                  <a:cubicBezTo>
                    <a:pt x="11" y="0"/>
                    <a:pt x="11" y="0"/>
                    <a:pt x="11" y="0"/>
                  </a:cubicBezTo>
                  <a:cubicBezTo>
                    <a:pt x="11" y="0"/>
                    <a:pt x="11" y="0"/>
                    <a:pt x="11" y="0"/>
                  </a:cubicBezTo>
                  <a:cubicBezTo>
                    <a:pt x="0" y="6"/>
                    <a:pt x="0" y="6"/>
                    <a:pt x="0" y="6"/>
                  </a:cubicBezTo>
                  <a:cubicBezTo>
                    <a:pt x="0" y="6"/>
                    <a:pt x="1" y="6"/>
                    <a:pt x="1" y="6"/>
                  </a:cubicBezTo>
                  <a:cubicBezTo>
                    <a:pt x="1" y="6"/>
                    <a:pt x="1" y="6"/>
                    <a:pt x="1" y="6"/>
                  </a:cubicBezTo>
                  <a:cubicBezTo>
                    <a:pt x="1" y="6"/>
                    <a:pt x="2" y="6"/>
                    <a:pt x="2" y="6"/>
                  </a:cubicBezTo>
                  <a:cubicBezTo>
                    <a:pt x="2" y="6"/>
                    <a:pt x="2" y="6"/>
                    <a:pt x="2" y="6"/>
                  </a:cubicBezTo>
                  <a:cubicBezTo>
                    <a:pt x="3" y="6"/>
                    <a:pt x="3" y="6"/>
                    <a:pt x="3" y="6"/>
                  </a:cubicBezTo>
                  <a:cubicBezTo>
                    <a:pt x="3" y="6"/>
                    <a:pt x="3" y="6"/>
                    <a:pt x="3" y="6"/>
                  </a:cubicBezTo>
                  <a:cubicBezTo>
                    <a:pt x="4" y="6"/>
                    <a:pt x="4" y="7"/>
                    <a:pt x="5" y="7"/>
                  </a:cubicBezTo>
                  <a:cubicBezTo>
                    <a:pt x="95" y="59"/>
                    <a:pt x="95" y="59"/>
                    <a:pt x="95" y="59"/>
                  </a:cubicBezTo>
                  <a:cubicBezTo>
                    <a:pt x="98" y="61"/>
                    <a:pt x="100" y="68"/>
                    <a:pt x="100" y="73"/>
                  </a:cubicBez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ïSlíḓe">
              <a:extLst>
                <a:ext uri="{FF2B5EF4-FFF2-40B4-BE49-F238E27FC236}">
                  <a16:creationId xmlns:a16="http://schemas.microsoft.com/office/drawing/2014/main" id="{39E7BE8C-E50D-4E7A-8BE2-3DC25006BBE5}"/>
                </a:ext>
              </a:extLst>
            </p:cNvPr>
            <p:cNvSpPr/>
            <p:nvPr/>
          </p:nvSpPr>
          <p:spPr bwMode="auto">
            <a:xfrm>
              <a:off x="5494338" y="3827463"/>
              <a:ext cx="342900" cy="446088"/>
            </a:xfrm>
            <a:custGeom>
              <a:avLst/>
              <a:gdLst>
                <a:gd name="T0" fmla="*/ 97 w 104"/>
                <a:gd name="T1" fmla="*/ 54 h 135"/>
                <a:gd name="T2" fmla="*/ 7 w 104"/>
                <a:gd name="T3" fmla="*/ 2 h 135"/>
                <a:gd name="T4" fmla="*/ 0 w 104"/>
                <a:gd name="T5" fmla="*/ 6 h 135"/>
                <a:gd name="T6" fmla="*/ 0 w 104"/>
                <a:gd name="T7" fmla="*/ 68 h 135"/>
                <a:gd name="T8" fmla="*/ 7 w 104"/>
                <a:gd name="T9" fmla="*/ 81 h 135"/>
                <a:gd name="T10" fmla="*/ 96 w 104"/>
                <a:gd name="T11" fmla="*/ 132 h 135"/>
                <a:gd name="T12" fmla="*/ 103 w 104"/>
                <a:gd name="T13" fmla="*/ 128 h 135"/>
                <a:gd name="T14" fmla="*/ 104 w 104"/>
                <a:gd name="T15" fmla="*/ 66 h 135"/>
                <a:gd name="T16" fmla="*/ 97 w 104"/>
                <a:gd name="T17" fmla="*/ 5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35">
                  <a:moveTo>
                    <a:pt x="97" y="54"/>
                  </a:moveTo>
                  <a:cubicBezTo>
                    <a:pt x="7" y="2"/>
                    <a:pt x="7" y="2"/>
                    <a:pt x="7" y="2"/>
                  </a:cubicBezTo>
                  <a:cubicBezTo>
                    <a:pt x="3" y="0"/>
                    <a:pt x="0" y="1"/>
                    <a:pt x="0" y="6"/>
                  </a:cubicBezTo>
                  <a:cubicBezTo>
                    <a:pt x="0" y="68"/>
                    <a:pt x="0" y="68"/>
                    <a:pt x="0" y="68"/>
                  </a:cubicBezTo>
                  <a:cubicBezTo>
                    <a:pt x="0" y="73"/>
                    <a:pt x="3" y="78"/>
                    <a:pt x="7" y="81"/>
                  </a:cubicBezTo>
                  <a:cubicBezTo>
                    <a:pt x="96" y="132"/>
                    <a:pt x="96" y="132"/>
                    <a:pt x="96" y="132"/>
                  </a:cubicBezTo>
                  <a:cubicBezTo>
                    <a:pt x="100" y="135"/>
                    <a:pt x="103" y="133"/>
                    <a:pt x="103" y="128"/>
                  </a:cubicBezTo>
                  <a:cubicBezTo>
                    <a:pt x="104" y="66"/>
                    <a:pt x="104" y="66"/>
                    <a:pt x="104" y="66"/>
                  </a:cubicBezTo>
                  <a:cubicBezTo>
                    <a:pt x="104" y="61"/>
                    <a:pt x="100" y="56"/>
                    <a:pt x="97" y="54"/>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ṥḻiḑe">
              <a:extLst>
                <a:ext uri="{FF2B5EF4-FFF2-40B4-BE49-F238E27FC236}">
                  <a16:creationId xmlns:a16="http://schemas.microsoft.com/office/drawing/2014/main" id="{813868D8-FD35-49AE-A44A-2DBA8661893C}"/>
                </a:ext>
              </a:extLst>
            </p:cNvPr>
            <p:cNvSpPr/>
            <p:nvPr/>
          </p:nvSpPr>
          <p:spPr bwMode="auto">
            <a:xfrm>
              <a:off x="5635625" y="4078288"/>
              <a:ext cx="52388" cy="369888"/>
            </a:xfrm>
            <a:custGeom>
              <a:avLst/>
              <a:gdLst>
                <a:gd name="T0" fmla="*/ 9 w 16"/>
                <a:gd name="T1" fmla="*/ 97 h 112"/>
                <a:gd name="T2" fmla="*/ 9 w 16"/>
                <a:gd name="T3" fmla="*/ 5 h 112"/>
                <a:gd name="T4" fmla="*/ 0 w 16"/>
                <a:gd name="T5" fmla="*/ 0 h 112"/>
                <a:gd name="T6" fmla="*/ 1 w 16"/>
                <a:gd name="T7" fmla="*/ 92 h 112"/>
                <a:gd name="T8" fmla="*/ 3 w 16"/>
                <a:gd name="T9" fmla="*/ 103 h 112"/>
                <a:gd name="T10" fmla="*/ 7 w 16"/>
                <a:gd name="T11" fmla="*/ 106 h 112"/>
                <a:gd name="T12" fmla="*/ 16 w 16"/>
                <a:gd name="T13" fmla="*/ 112 h 112"/>
                <a:gd name="T14" fmla="*/ 9 w 16"/>
                <a:gd name="T15" fmla="*/ 97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2">
                  <a:moveTo>
                    <a:pt x="9" y="97"/>
                  </a:moveTo>
                  <a:cubicBezTo>
                    <a:pt x="9" y="5"/>
                    <a:pt x="9" y="5"/>
                    <a:pt x="9" y="5"/>
                  </a:cubicBezTo>
                  <a:cubicBezTo>
                    <a:pt x="0" y="0"/>
                    <a:pt x="0" y="0"/>
                    <a:pt x="0" y="0"/>
                  </a:cubicBezTo>
                  <a:cubicBezTo>
                    <a:pt x="1" y="92"/>
                    <a:pt x="1" y="92"/>
                    <a:pt x="1" y="92"/>
                  </a:cubicBezTo>
                  <a:cubicBezTo>
                    <a:pt x="1" y="96"/>
                    <a:pt x="2" y="100"/>
                    <a:pt x="3" y="103"/>
                  </a:cubicBezTo>
                  <a:cubicBezTo>
                    <a:pt x="4" y="104"/>
                    <a:pt x="6" y="106"/>
                    <a:pt x="7" y="106"/>
                  </a:cubicBezTo>
                  <a:cubicBezTo>
                    <a:pt x="16" y="112"/>
                    <a:pt x="16" y="112"/>
                    <a:pt x="16" y="112"/>
                  </a:cubicBezTo>
                  <a:cubicBezTo>
                    <a:pt x="12" y="109"/>
                    <a:pt x="10" y="104"/>
                    <a:pt x="9" y="97"/>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îšḻiḑé">
              <a:extLst>
                <a:ext uri="{FF2B5EF4-FFF2-40B4-BE49-F238E27FC236}">
                  <a16:creationId xmlns:a16="http://schemas.microsoft.com/office/drawing/2014/main" id="{B2310057-6417-434E-B3CB-8813F6F982E2}"/>
                </a:ext>
              </a:extLst>
            </p:cNvPr>
            <p:cNvSpPr/>
            <p:nvPr/>
          </p:nvSpPr>
          <p:spPr bwMode="auto">
            <a:xfrm>
              <a:off x="5635625" y="4065588"/>
              <a:ext cx="49213" cy="28575"/>
            </a:xfrm>
            <a:custGeom>
              <a:avLst/>
              <a:gdLst>
                <a:gd name="T0" fmla="*/ 19 w 31"/>
                <a:gd name="T1" fmla="*/ 18 h 18"/>
                <a:gd name="T2" fmla="*/ 0 w 31"/>
                <a:gd name="T3" fmla="*/ 8 h 18"/>
                <a:gd name="T4" fmla="*/ 13 w 31"/>
                <a:gd name="T5" fmla="*/ 0 h 18"/>
                <a:gd name="T6" fmla="*/ 31 w 31"/>
                <a:gd name="T7" fmla="*/ 10 h 18"/>
                <a:gd name="T8" fmla="*/ 19 w 31"/>
                <a:gd name="T9" fmla="*/ 18 h 18"/>
              </a:gdLst>
              <a:ahLst/>
              <a:cxnLst>
                <a:cxn ang="0">
                  <a:pos x="T0" y="T1"/>
                </a:cxn>
                <a:cxn ang="0">
                  <a:pos x="T2" y="T3"/>
                </a:cxn>
                <a:cxn ang="0">
                  <a:pos x="T4" y="T5"/>
                </a:cxn>
                <a:cxn ang="0">
                  <a:pos x="T6" y="T7"/>
                </a:cxn>
                <a:cxn ang="0">
                  <a:pos x="T8" y="T9"/>
                </a:cxn>
              </a:cxnLst>
              <a:rect l="0" t="0" r="r" b="b"/>
              <a:pathLst>
                <a:path w="31" h="18">
                  <a:moveTo>
                    <a:pt x="19" y="18"/>
                  </a:moveTo>
                  <a:lnTo>
                    <a:pt x="0" y="8"/>
                  </a:lnTo>
                  <a:lnTo>
                    <a:pt x="13" y="0"/>
                  </a:lnTo>
                  <a:lnTo>
                    <a:pt x="31" y="10"/>
                  </a:lnTo>
                  <a:lnTo>
                    <a:pt x="19"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ïṣḻíďé">
              <a:extLst>
                <a:ext uri="{FF2B5EF4-FFF2-40B4-BE49-F238E27FC236}">
                  <a16:creationId xmlns:a16="http://schemas.microsoft.com/office/drawing/2014/main" id="{78A585C2-AF7E-42EF-B95A-F07C98B2D7EE}"/>
                </a:ext>
              </a:extLst>
            </p:cNvPr>
            <p:cNvSpPr/>
            <p:nvPr/>
          </p:nvSpPr>
          <p:spPr bwMode="auto">
            <a:xfrm>
              <a:off x="5665788" y="4081463"/>
              <a:ext cx="76200" cy="382588"/>
            </a:xfrm>
            <a:custGeom>
              <a:avLst/>
              <a:gdLst>
                <a:gd name="T0" fmla="*/ 23 w 23"/>
                <a:gd name="T1" fmla="*/ 102 h 116"/>
                <a:gd name="T2" fmla="*/ 6 w 23"/>
                <a:gd name="T3" fmla="*/ 93 h 116"/>
                <a:gd name="T4" fmla="*/ 6 w 23"/>
                <a:gd name="T5" fmla="*/ 0 h 116"/>
                <a:gd name="T6" fmla="*/ 0 w 23"/>
                <a:gd name="T7" fmla="*/ 4 h 116"/>
                <a:gd name="T8" fmla="*/ 0 w 23"/>
                <a:gd name="T9" fmla="*/ 96 h 116"/>
                <a:gd name="T10" fmla="*/ 23 w 23"/>
                <a:gd name="T11" fmla="*/ 109 h 116"/>
                <a:gd name="T12" fmla="*/ 23 w 23"/>
                <a:gd name="T13" fmla="*/ 102 h 116"/>
              </a:gdLst>
              <a:ahLst/>
              <a:cxnLst>
                <a:cxn ang="0">
                  <a:pos x="T0" y="T1"/>
                </a:cxn>
                <a:cxn ang="0">
                  <a:pos x="T2" y="T3"/>
                </a:cxn>
                <a:cxn ang="0">
                  <a:pos x="T4" y="T5"/>
                </a:cxn>
                <a:cxn ang="0">
                  <a:pos x="T6" y="T7"/>
                </a:cxn>
                <a:cxn ang="0">
                  <a:pos x="T8" y="T9"/>
                </a:cxn>
                <a:cxn ang="0">
                  <a:pos x="T10" y="T11"/>
                </a:cxn>
                <a:cxn ang="0">
                  <a:pos x="T12" y="T13"/>
                </a:cxn>
              </a:cxnLst>
              <a:rect l="0" t="0" r="r" b="b"/>
              <a:pathLst>
                <a:path w="23" h="116">
                  <a:moveTo>
                    <a:pt x="23" y="102"/>
                  </a:moveTo>
                  <a:cubicBezTo>
                    <a:pt x="14" y="107"/>
                    <a:pt x="6" y="103"/>
                    <a:pt x="6" y="93"/>
                  </a:cubicBezTo>
                  <a:cubicBezTo>
                    <a:pt x="6" y="0"/>
                    <a:pt x="6" y="0"/>
                    <a:pt x="6" y="0"/>
                  </a:cubicBezTo>
                  <a:cubicBezTo>
                    <a:pt x="0" y="4"/>
                    <a:pt x="0" y="4"/>
                    <a:pt x="0" y="4"/>
                  </a:cubicBezTo>
                  <a:cubicBezTo>
                    <a:pt x="0" y="96"/>
                    <a:pt x="0" y="96"/>
                    <a:pt x="0" y="96"/>
                  </a:cubicBezTo>
                  <a:cubicBezTo>
                    <a:pt x="1" y="110"/>
                    <a:pt x="11" y="116"/>
                    <a:pt x="23" y="109"/>
                  </a:cubicBezTo>
                  <a:lnTo>
                    <a:pt x="23" y="10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ïṩľïḓê">
              <a:extLst>
                <a:ext uri="{FF2B5EF4-FFF2-40B4-BE49-F238E27FC236}">
                  <a16:creationId xmlns:a16="http://schemas.microsoft.com/office/drawing/2014/main" id="{86F32174-FDDE-4273-A75E-065B57E03DF2}"/>
                </a:ext>
              </a:extLst>
            </p:cNvPr>
            <p:cNvSpPr/>
            <p:nvPr/>
          </p:nvSpPr>
          <p:spPr bwMode="auto">
            <a:xfrm>
              <a:off x="5253038" y="2990850"/>
              <a:ext cx="39688" cy="39688"/>
            </a:xfrm>
            <a:custGeom>
              <a:avLst/>
              <a:gdLst>
                <a:gd name="T0" fmla="*/ 0 w 12"/>
                <a:gd name="T1" fmla="*/ 11 h 12"/>
                <a:gd name="T2" fmla="*/ 0 w 12"/>
                <a:gd name="T3" fmla="*/ 12 h 12"/>
                <a:gd name="T4" fmla="*/ 1 w 12"/>
                <a:gd name="T5" fmla="*/ 12 h 12"/>
                <a:gd name="T6" fmla="*/ 3 w 12"/>
                <a:gd name="T7" fmla="*/ 12 h 12"/>
                <a:gd name="T8" fmla="*/ 6 w 12"/>
                <a:gd name="T9" fmla="*/ 10 h 12"/>
                <a:gd name="T10" fmla="*/ 8 w 12"/>
                <a:gd name="T11" fmla="*/ 9 h 12"/>
                <a:gd name="T12" fmla="*/ 12 w 12"/>
                <a:gd name="T13" fmla="*/ 6 h 12"/>
                <a:gd name="T14" fmla="*/ 12 w 12"/>
                <a:gd name="T15" fmla="*/ 6 h 12"/>
                <a:gd name="T16" fmla="*/ 12 w 12"/>
                <a:gd name="T17" fmla="*/ 1 h 12"/>
                <a:gd name="T18" fmla="*/ 10 w 12"/>
                <a:gd name="T19" fmla="*/ 1 h 12"/>
                <a:gd name="T20" fmla="*/ 4 w 12"/>
                <a:gd name="T21" fmla="*/ 5 h 12"/>
                <a:gd name="T22" fmla="*/ 3 w 12"/>
                <a:gd name="T23" fmla="*/ 9 h 12"/>
                <a:gd name="T24" fmla="*/ 0 w 12"/>
                <a:gd name="T25"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0" y="11"/>
                  </a:moveTo>
                  <a:cubicBezTo>
                    <a:pt x="0" y="11"/>
                    <a:pt x="0" y="11"/>
                    <a:pt x="0" y="12"/>
                  </a:cubicBezTo>
                  <a:cubicBezTo>
                    <a:pt x="1" y="12"/>
                    <a:pt x="1" y="12"/>
                    <a:pt x="1" y="12"/>
                  </a:cubicBezTo>
                  <a:cubicBezTo>
                    <a:pt x="1" y="12"/>
                    <a:pt x="2" y="12"/>
                    <a:pt x="3" y="12"/>
                  </a:cubicBezTo>
                  <a:cubicBezTo>
                    <a:pt x="6" y="10"/>
                    <a:pt x="6" y="10"/>
                    <a:pt x="6" y="10"/>
                  </a:cubicBezTo>
                  <a:cubicBezTo>
                    <a:pt x="8" y="9"/>
                    <a:pt x="8" y="9"/>
                    <a:pt x="8" y="9"/>
                  </a:cubicBezTo>
                  <a:cubicBezTo>
                    <a:pt x="12" y="6"/>
                    <a:pt x="12" y="6"/>
                    <a:pt x="12" y="6"/>
                  </a:cubicBezTo>
                  <a:cubicBezTo>
                    <a:pt x="12" y="6"/>
                    <a:pt x="12" y="6"/>
                    <a:pt x="12" y="6"/>
                  </a:cubicBezTo>
                  <a:cubicBezTo>
                    <a:pt x="12" y="1"/>
                    <a:pt x="12" y="1"/>
                    <a:pt x="12" y="1"/>
                  </a:cubicBezTo>
                  <a:cubicBezTo>
                    <a:pt x="11" y="0"/>
                    <a:pt x="10" y="0"/>
                    <a:pt x="10" y="1"/>
                  </a:cubicBezTo>
                  <a:cubicBezTo>
                    <a:pt x="4" y="5"/>
                    <a:pt x="4" y="5"/>
                    <a:pt x="4" y="5"/>
                  </a:cubicBezTo>
                  <a:cubicBezTo>
                    <a:pt x="3" y="9"/>
                    <a:pt x="3" y="9"/>
                    <a:pt x="3" y="9"/>
                  </a:cubicBezTo>
                  <a:lnTo>
                    <a:pt x="0" y="11"/>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iṣ1íḋê">
              <a:extLst>
                <a:ext uri="{FF2B5EF4-FFF2-40B4-BE49-F238E27FC236}">
                  <a16:creationId xmlns:a16="http://schemas.microsoft.com/office/drawing/2014/main" id="{B5D51EAB-D7F3-41CF-B2E9-786B58105D5E}"/>
                </a:ext>
              </a:extLst>
            </p:cNvPr>
            <p:cNvSpPr/>
            <p:nvPr/>
          </p:nvSpPr>
          <p:spPr bwMode="auto">
            <a:xfrm>
              <a:off x="5276850" y="3006725"/>
              <a:ext cx="39688" cy="36513"/>
            </a:xfrm>
            <a:custGeom>
              <a:avLst/>
              <a:gdLst>
                <a:gd name="T0" fmla="*/ 0 w 12"/>
                <a:gd name="T1" fmla="*/ 10 h 11"/>
                <a:gd name="T2" fmla="*/ 0 w 12"/>
                <a:gd name="T3" fmla="*/ 11 h 11"/>
                <a:gd name="T4" fmla="*/ 1 w 12"/>
                <a:gd name="T5" fmla="*/ 11 h 11"/>
                <a:gd name="T6" fmla="*/ 2 w 12"/>
                <a:gd name="T7" fmla="*/ 11 h 11"/>
                <a:gd name="T8" fmla="*/ 6 w 12"/>
                <a:gd name="T9" fmla="*/ 9 h 11"/>
                <a:gd name="T10" fmla="*/ 8 w 12"/>
                <a:gd name="T11" fmla="*/ 8 h 11"/>
                <a:gd name="T12" fmla="*/ 12 w 12"/>
                <a:gd name="T13" fmla="*/ 6 h 11"/>
                <a:gd name="T14" fmla="*/ 12 w 12"/>
                <a:gd name="T15" fmla="*/ 5 h 11"/>
                <a:gd name="T16" fmla="*/ 12 w 12"/>
                <a:gd name="T17" fmla="*/ 0 h 11"/>
                <a:gd name="T18" fmla="*/ 11 w 12"/>
                <a:gd name="T19" fmla="*/ 1 h 11"/>
                <a:gd name="T20" fmla="*/ 7 w 12"/>
                <a:gd name="T21" fmla="*/ 3 h 11"/>
                <a:gd name="T22" fmla="*/ 5 w 12"/>
                <a:gd name="T23" fmla="*/ 6 h 11"/>
                <a:gd name="T24" fmla="*/ 3 w 12"/>
                <a:gd name="T25" fmla="*/ 8 h 11"/>
                <a:gd name="T26" fmla="*/ 0 w 12"/>
                <a:gd name="T2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10"/>
                  </a:moveTo>
                  <a:cubicBezTo>
                    <a:pt x="0" y="10"/>
                    <a:pt x="0" y="10"/>
                    <a:pt x="0" y="11"/>
                  </a:cubicBezTo>
                  <a:cubicBezTo>
                    <a:pt x="1" y="11"/>
                    <a:pt x="1" y="11"/>
                    <a:pt x="1" y="11"/>
                  </a:cubicBezTo>
                  <a:cubicBezTo>
                    <a:pt x="1" y="11"/>
                    <a:pt x="2" y="11"/>
                    <a:pt x="2" y="11"/>
                  </a:cubicBezTo>
                  <a:cubicBezTo>
                    <a:pt x="6" y="9"/>
                    <a:pt x="6" y="9"/>
                    <a:pt x="6" y="9"/>
                  </a:cubicBezTo>
                  <a:cubicBezTo>
                    <a:pt x="8" y="8"/>
                    <a:pt x="8" y="8"/>
                    <a:pt x="8" y="8"/>
                  </a:cubicBezTo>
                  <a:cubicBezTo>
                    <a:pt x="12" y="6"/>
                    <a:pt x="12" y="6"/>
                    <a:pt x="12" y="6"/>
                  </a:cubicBezTo>
                  <a:cubicBezTo>
                    <a:pt x="12" y="5"/>
                    <a:pt x="12" y="5"/>
                    <a:pt x="12" y="5"/>
                  </a:cubicBezTo>
                  <a:cubicBezTo>
                    <a:pt x="12" y="0"/>
                    <a:pt x="12" y="0"/>
                    <a:pt x="12" y="0"/>
                  </a:cubicBezTo>
                  <a:cubicBezTo>
                    <a:pt x="11" y="1"/>
                    <a:pt x="11" y="1"/>
                    <a:pt x="11" y="1"/>
                  </a:cubicBezTo>
                  <a:cubicBezTo>
                    <a:pt x="10" y="0"/>
                    <a:pt x="7" y="3"/>
                    <a:pt x="7" y="3"/>
                  </a:cubicBezTo>
                  <a:cubicBezTo>
                    <a:pt x="5" y="6"/>
                    <a:pt x="5" y="6"/>
                    <a:pt x="5" y="6"/>
                  </a:cubicBezTo>
                  <a:cubicBezTo>
                    <a:pt x="3" y="8"/>
                    <a:pt x="3" y="8"/>
                    <a:pt x="3" y="8"/>
                  </a:cubicBezTo>
                  <a:lnTo>
                    <a:pt x="0"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íṧlïdè">
              <a:extLst>
                <a:ext uri="{FF2B5EF4-FFF2-40B4-BE49-F238E27FC236}">
                  <a16:creationId xmlns:a16="http://schemas.microsoft.com/office/drawing/2014/main" id="{C50790BF-2445-4146-8A81-84183123C667}"/>
                </a:ext>
              </a:extLst>
            </p:cNvPr>
            <p:cNvSpPr/>
            <p:nvPr/>
          </p:nvSpPr>
          <p:spPr bwMode="auto">
            <a:xfrm>
              <a:off x="5295900" y="3021013"/>
              <a:ext cx="42863" cy="34925"/>
            </a:xfrm>
            <a:custGeom>
              <a:avLst/>
              <a:gdLst>
                <a:gd name="T0" fmla="*/ 1 w 13"/>
                <a:gd name="T1" fmla="*/ 10 h 11"/>
                <a:gd name="T2" fmla="*/ 1 w 13"/>
                <a:gd name="T3" fmla="*/ 11 h 11"/>
                <a:gd name="T4" fmla="*/ 1 w 13"/>
                <a:gd name="T5" fmla="*/ 11 h 11"/>
                <a:gd name="T6" fmla="*/ 3 w 13"/>
                <a:gd name="T7" fmla="*/ 11 h 11"/>
                <a:gd name="T8" fmla="*/ 6 w 13"/>
                <a:gd name="T9" fmla="*/ 9 h 11"/>
                <a:gd name="T10" fmla="*/ 9 w 13"/>
                <a:gd name="T11" fmla="*/ 8 h 11"/>
                <a:gd name="T12" fmla="*/ 12 w 13"/>
                <a:gd name="T13" fmla="*/ 6 h 11"/>
                <a:gd name="T14" fmla="*/ 13 w 13"/>
                <a:gd name="T15" fmla="*/ 5 h 11"/>
                <a:gd name="T16" fmla="*/ 13 w 13"/>
                <a:gd name="T17" fmla="*/ 0 h 11"/>
                <a:gd name="T18" fmla="*/ 11 w 13"/>
                <a:gd name="T19" fmla="*/ 1 h 11"/>
                <a:gd name="T20" fmla="*/ 6 w 13"/>
                <a:gd name="T21" fmla="*/ 3 h 11"/>
                <a:gd name="T22" fmla="*/ 6 w 13"/>
                <a:gd name="T23" fmla="*/ 7 h 11"/>
                <a:gd name="T24" fmla="*/ 4 w 13"/>
                <a:gd name="T25" fmla="*/ 8 h 11"/>
                <a:gd name="T26" fmla="*/ 1 w 13"/>
                <a:gd name="T2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1" y="10"/>
                  </a:moveTo>
                  <a:cubicBezTo>
                    <a:pt x="0" y="10"/>
                    <a:pt x="0" y="11"/>
                    <a:pt x="1" y="11"/>
                  </a:cubicBezTo>
                  <a:cubicBezTo>
                    <a:pt x="1" y="11"/>
                    <a:pt x="1" y="11"/>
                    <a:pt x="1" y="11"/>
                  </a:cubicBezTo>
                  <a:cubicBezTo>
                    <a:pt x="2" y="11"/>
                    <a:pt x="3" y="11"/>
                    <a:pt x="3" y="11"/>
                  </a:cubicBezTo>
                  <a:cubicBezTo>
                    <a:pt x="6" y="9"/>
                    <a:pt x="6" y="9"/>
                    <a:pt x="6" y="9"/>
                  </a:cubicBezTo>
                  <a:cubicBezTo>
                    <a:pt x="9" y="8"/>
                    <a:pt x="9" y="8"/>
                    <a:pt x="9" y="8"/>
                  </a:cubicBezTo>
                  <a:cubicBezTo>
                    <a:pt x="12" y="6"/>
                    <a:pt x="12" y="6"/>
                    <a:pt x="12" y="6"/>
                  </a:cubicBezTo>
                  <a:cubicBezTo>
                    <a:pt x="13" y="6"/>
                    <a:pt x="13" y="5"/>
                    <a:pt x="13" y="5"/>
                  </a:cubicBezTo>
                  <a:cubicBezTo>
                    <a:pt x="13" y="0"/>
                    <a:pt x="13" y="0"/>
                    <a:pt x="13" y="0"/>
                  </a:cubicBezTo>
                  <a:cubicBezTo>
                    <a:pt x="11" y="1"/>
                    <a:pt x="11" y="1"/>
                    <a:pt x="11" y="1"/>
                  </a:cubicBezTo>
                  <a:cubicBezTo>
                    <a:pt x="10" y="1"/>
                    <a:pt x="6" y="3"/>
                    <a:pt x="6" y="3"/>
                  </a:cubicBezTo>
                  <a:cubicBezTo>
                    <a:pt x="6" y="7"/>
                    <a:pt x="6" y="7"/>
                    <a:pt x="6" y="7"/>
                  </a:cubicBezTo>
                  <a:cubicBezTo>
                    <a:pt x="4" y="8"/>
                    <a:pt x="4" y="8"/>
                    <a:pt x="4" y="8"/>
                  </a:cubicBezTo>
                  <a:lnTo>
                    <a:pt x="1"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îṩḷiḋé">
              <a:extLst>
                <a:ext uri="{FF2B5EF4-FFF2-40B4-BE49-F238E27FC236}">
                  <a16:creationId xmlns:a16="http://schemas.microsoft.com/office/drawing/2014/main" id="{69F33AB0-B388-4EA1-B118-71CCC8D83116}"/>
                </a:ext>
              </a:extLst>
            </p:cNvPr>
            <p:cNvSpPr/>
            <p:nvPr/>
          </p:nvSpPr>
          <p:spPr bwMode="auto">
            <a:xfrm>
              <a:off x="5319713" y="3033713"/>
              <a:ext cx="42863" cy="39688"/>
            </a:xfrm>
            <a:custGeom>
              <a:avLst/>
              <a:gdLst>
                <a:gd name="T0" fmla="*/ 1 w 13"/>
                <a:gd name="T1" fmla="*/ 10 h 12"/>
                <a:gd name="T2" fmla="*/ 1 w 13"/>
                <a:gd name="T3" fmla="*/ 11 h 12"/>
                <a:gd name="T4" fmla="*/ 1 w 13"/>
                <a:gd name="T5" fmla="*/ 11 h 12"/>
                <a:gd name="T6" fmla="*/ 3 w 13"/>
                <a:gd name="T7" fmla="*/ 11 h 12"/>
                <a:gd name="T8" fmla="*/ 6 w 13"/>
                <a:gd name="T9" fmla="*/ 9 h 12"/>
                <a:gd name="T10" fmla="*/ 8 w 13"/>
                <a:gd name="T11" fmla="*/ 8 h 12"/>
                <a:gd name="T12" fmla="*/ 12 w 13"/>
                <a:gd name="T13" fmla="*/ 6 h 12"/>
                <a:gd name="T14" fmla="*/ 13 w 13"/>
                <a:gd name="T15" fmla="*/ 5 h 12"/>
                <a:gd name="T16" fmla="*/ 13 w 13"/>
                <a:gd name="T17" fmla="*/ 0 h 12"/>
                <a:gd name="T18" fmla="*/ 12 w 13"/>
                <a:gd name="T19" fmla="*/ 0 h 12"/>
                <a:gd name="T20" fmla="*/ 10 w 13"/>
                <a:gd name="T21" fmla="*/ 0 h 12"/>
                <a:gd name="T22" fmla="*/ 3 w 13"/>
                <a:gd name="T23" fmla="*/ 4 h 12"/>
                <a:gd name="T24" fmla="*/ 4 w 13"/>
                <a:gd name="T25" fmla="*/ 8 h 12"/>
                <a:gd name="T26" fmla="*/ 1 w 13"/>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1" y="10"/>
                  </a:moveTo>
                  <a:cubicBezTo>
                    <a:pt x="0" y="10"/>
                    <a:pt x="0" y="11"/>
                    <a:pt x="1" y="11"/>
                  </a:cubicBezTo>
                  <a:cubicBezTo>
                    <a:pt x="1" y="11"/>
                    <a:pt x="1" y="11"/>
                    <a:pt x="1" y="11"/>
                  </a:cubicBezTo>
                  <a:cubicBezTo>
                    <a:pt x="2" y="12"/>
                    <a:pt x="3" y="12"/>
                    <a:pt x="3" y="11"/>
                  </a:cubicBezTo>
                  <a:cubicBezTo>
                    <a:pt x="6" y="9"/>
                    <a:pt x="6" y="9"/>
                    <a:pt x="6" y="9"/>
                  </a:cubicBezTo>
                  <a:cubicBezTo>
                    <a:pt x="8" y="8"/>
                    <a:pt x="8" y="8"/>
                    <a:pt x="8" y="8"/>
                  </a:cubicBezTo>
                  <a:cubicBezTo>
                    <a:pt x="12" y="6"/>
                    <a:pt x="12" y="6"/>
                    <a:pt x="12" y="6"/>
                  </a:cubicBezTo>
                  <a:cubicBezTo>
                    <a:pt x="13" y="6"/>
                    <a:pt x="13" y="5"/>
                    <a:pt x="13" y="5"/>
                  </a:cubicBezTo>
                  <a:cubicBezTo>
                    <a:pt x="13" y="0"/>
                    <a:pt x="13" y="0"/>
                    <a:pt x="13" y="0"/>
                  </a:cubicBezTo>
                  <a:cubicBezTo>
                    <a:pt x="12" y="0"/>
                    <a:pt x="12" y="0"/>
                    <a:pt x="12" y="0"/>
                  </a:cubicBezTo>
                  <a:cubicBezTo>
                    <a:pt x="12" y="0"/>
                    <a:pt x="11" y="0"/>
                    <a:pt x="10" y="0"/>
                  </a:cubicBezTo>
                  <a:cubicBezTo>
                    <a:pt x="3" y="4"/>
                    <a:pt x="3" y="4"/>
                    <a:pt x="3" y="4"/>
                  </a:cubicBezTo>
                  <a:cubicBezTo>
                    <a:pt x="4" y="8"/>
                    <a:pt x="4" y="8"/>
                    <a:pt x="4" y="8"/>
                  </a:cubicBezTo>
                  <a:lnTo>
                    <a:pt x="1"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ïṣḷiḓè">
              <a:extLst>
                <a:ext uri="{FF2B5EF4-FFF2-40B4-BE49-F238E27FC236}">
                  <a16:creationId xmlns:a16="http://schemas.microsoft.com/office/drawing/2014/main" id="{B9FE7759-7997-4748-8218-B6BC61F00C60}"/>
                </a:ext>
              </a:extLst>
            </p:cNvPr>
            <p:cNvSpPr/>
            <p:nvPr/>
          </p:nvSpPr>
          <p:spPr bwMode="auto">
            <a:xfrm>
              <a:off x="5341938" y="3046413"/>
              <a:ext cx="42863" cy="39688"/>
            </a:xfrm>
            <a:custGeom>
              <a:avLst/>
              <a:gdLst>
                <a:gd name="T0" fmla="*/ 1 w 13"/>
                <a:gd name="T1" fmla="*/ 10 h 12"/>
                <a:gd name="T2" fmla="*/ 1 w 13"/>
                <a:gd name="T3" fmla="*/ 11 h 12"/>
                <a:gd name="T4" fmla="*/ 1 w 13"/>
                <a:gd name="T5" fmla="*/ 11 h 12"/>
                <a:gd name="T6" fmla="*/ 3 w 13"/>
                <a:gd name="T7" fmla="*/ 11 h 12"/>
                <a:gd name="T8" fmla="*/ 6 w 13"/>
                <a:gd name="T9" fmla="*/ 9 h 12"/>
                <a:gd name="T10" fmla="*/ 8 w 13"/>
                <a:gd name="T11" fmla="*/ 8 h 12"/>
                <a:gd name="T12" fmla="*/ 12 w 13"/>
                <a:gd name="T13" fmla="*/ 6 h 12"/>
                <a:gd name="T14" fmla="*/ 13 w 13"/>
                <a:gd name="T15" fmla="*/ 5 h 12"/>
                <a:gd name="T16" fmla="*/ 13 w 13"/>
                <a:gd name="T17" fmla="*/ 1 h 12"/>
                <a:gd name="T18" fmla="*/ 12 w 13"/>
                <a:gd name="T19" fmla="*/ 0 h 12"/>
                <a:gd name="T20" fmla="*/ 10 w 13"/>
                <a:gd name="T21" fmla="*/ 0 h 12"/>
                <a:gd name="T22" fmla="*/ 3 w 13"/>
                <a:gd name="T23" fmla="*/ 5 h 12"/>
                <a:gd name="T24" fmla="*/ 4 w 13"/>
                <a:gd name="T25" fmla="*/ 8 h 12"/>
                <a:gd name="T26" fmla="*/ 1 w 13"/>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1" y="10"/>
                  </a:moveTo>
                  <a:cubicBezTo>
                    <a:pt x="0" y="10"/>
                    <a:pt x="0" y="11"/>
                    <a:pt x="1" y="11"/>
                  </a:cubicBezTo>
                  <a:cubicBezTo>
                    <a:pt x="1" y="11"/>
                    <a:pt x="1" y="11"/>
                    <a:pt x="1" y="11"/>
                  </a:cubicBezTo>
                  <a:cubicBezTo>
                    <a:pt x="2" y="12"/>
                    <a:pt x="2" y="12"/>
                    <a:pt x="3" y="11"/>
                  </a:cubicBezTo>
                  <a:cubicBezTo>
                    <a:pt x="6" y="9"/>
                    <a:pt x="6" y="9"/>
                    <a:pt x="6" y="9"/>
                  </a:cubicBezTo>
                  <a:cubicBezTo>
                    <a:pt x="8" y="8"/>
                    <a:pt x="8" y="8"/>
                    <a:pt x="8" y="8"/>
                  </a:cubicBezTo>
                  <a:cubicBezTo>
                    <a:pt x="12" y="6"/>
                    <a:pt x="12" y="6"/>
                    <a:pt x="12" y="6"/>
                  </a:cubicBezTo>
                  <a:cubicBezTo>
                    <a:pt x="12" y="6"/>
                    <a:pt x="13" y="6"/>
                    <a:pt x="13" y="5"/>
                  </a:cubicBezTo>
                  <a:cubicBezTo>
                    <a:pt x="13" y="1"/>
                    <a:pt x="13" y="1"/>
                    <a:pt x="13" y="1"/>
                  </a:cubicBezTo>
                  <a:cubicBezTo>
                    <a:pt x="12" y="0"/>
                    <a:pt x="12" y="0"/>
                    <a:pt x="12" y="0"/>
                  </a:cubicBezTo>
                  <a:cubicBezTo>
                    <a:pt x="12" y="0"/>
                    <a:pt x="11" y="0"/>
                    <a:pt x="10" y="0"/>
                  </a:cubicBezTo>
                  <a:cubicBezTo>
                    <a:pt x="3" y="5"/>
                    <a:pt x="3" y="5"/>
                    <a:pt x="3" y="5"/>
                  </a:cubicBezTo>
                  <a:cubicBezTo>
                    <a:pt x="4" y="8"/>
                    <a:pt x="4" y="8"/>
                    <a:pt x="4" y="8"/>
                  </a:cubicBezTo>
                  <a:lnTo>
                    <a:pt x="1"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ïṡ1îḑè">
              <a:extLst>
                <a:ext uri="{FF2B5EF4-FFF2-40B4-BE49-F238E27FC236}">
                  <a16:creationId xmlns:a16="http://schemas.microsoft.com/office/drawing/2014/main" id="{62533D01-F34C-4AF6-BD92-5698046F6F2D}"/>
                </a:ext>
              </a:extLst>
            </p:cNvPr>
            <p:cNvSpPr/>
            <p:nvPr/>
          </p:nvSpPr>
          <p:spPr bwMode="auto">
            <a:xfrm>
              <a:off x="5365750" y="3059113"/>
              <a:ext cx="42863" cy="39688"/>
            </a:xfrm>
            <a:custGeom>
              <a:avLst/>
              <a:gdLst>
                <a:gd name="T0" fmla="*/ 1 w 13"/>
                <a:gd name="T1" fmla="*/ 10 h 12"/>
                <a:gd name="T2" fmla="*/ 1 w 13"/>
                <a:gd name="T3" fmla="*/ 11 h 12"/>
                <a:gd name="T4" fmla="*/ 1 w 13"/>
                <a:gd name="T5" fmla="*/ 11 h 12"/>
                <a:gd name="T6" fmla="*/ 3 w 13"/>
                <a:gd name="T7" fmla="*/ 11 h 12"/>
                <a:gd name="T8" fmla="*/ 6 w 13"/>
                <a:gd name="T9" fmla="*/ 10 h 12"/>
                <a:gd name="T10" fmla="*/ 8 w 13"/>
                <a:gd name="T11" fmla="*/ 8 h 12"/>
                <a:gd name="T12" fmla="*/ 12 w 13"/>
                <a:gd name="T13" fmla="*/ 6 h 12"/>
                <a:gd name="T14" fmla="*/ 12 w 13"/>
                <a:gd name="T15" fmla="*/ 5 h 12"/>
                <a:gd name="T16" fmla="*/ 13 w 13"/>
                <a:gd name="T17" fmla="*/ 1 h 12"/>
                <a:gd name="T18" fmla="*/ 12 w 13"/>
                <a:gd name="T19" fmla="*/ 0 h 12"/>
                <a:gd name="T20" fmla="*/ 10 w 13"/>
                <a:gd name="T21" fmla="*/ 0 h 12"/>
                <a:gd name="T22" fmla="*/ 2 w 13"/>
                <a:gd name="T23" fmla="*/ 5 h 12"/>
                <a:gd name="T24" fmla="*/ 4 w 13"/>
                <a:gd name="T25" fmla="*/ 8 h 12"/>
                <a:gd name="T26" fmla="*/ 1 w 13"/>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1" y="10"/>
                  </a:moveTo>
                  <a:cubicBezTo>
                    <a:pt x="0" y="10"/>
                    <a:pt x="0" y="11"/>
                    <a:pt x="1" y="11"/>
                  </a:cubicBezTo>
                  <a:cubicBezTo>
                    <a:pt x="1" y="11"/>
                    <a:pt x="1" y="11"/>
                    <a:pt x="1" y="11"/>
                  </a:cubicBezTo>
                  <a:cubicBezTo>
                    <a:pt x="1" y="12"/>
                    <a:pt x="2" y="12"/>
                    <a:pt x="3" y="11"/>
                  </a:cubicBezTo>
                  <a:cubicBezTo>
                    <a:pt x="6" y="10"/>
                    <a:pt x="6" y="10"/>
                    <a:pt x="6" y="10"/>
                  </a:cubicBezTo>
                  <a:cubicBezTo>
                    <a:pt x="8" y="8"/>
                    <a:pt x="8" y="8"/>
                    <a:pt x="8" y="8"/>
                  </a:cubicBezTo>
                  <a:cubicBezTo>
                    <a:pt x="12" y="6"/>
                    <a:pt x="12" y="6"/>
                    <a:pt x="12" y="6"/>
                  </a:cubicBezTo>
                  <a:cubicBezTo>
                    <a:pt x="12" y="6"/>
                    <a:pt x="12" y="6"/>
                    <a:pt x="12" y="5"/>
                  </a:cubicBezTo>
                  <a:cubicBezTo>
                    <a:pt x="13" y="1"/>
                    <a:pt x="13" y="1"/>
                    <a:pt x="13" y="1"/>
                  </a:cubicBezTo>
                  <a:cubicBezTo>
                    <a:pt x="12" y="0"/>
                    <a:pt x="12" y="0"/>
                    <a:pt x="12" y="0"/>
                  </a:cubicBezTo>
                  <a:cubicBezTo>
                    <a:pt x="12" y="0"/>
                    <a:pt x="11" y="0"/>
                    <a:pt x="10" y="0"/>
                  </a:cubicBezTo>
                  <a:cubicBezTo>
                    <a:pt x="2" y="5"/>
                    <a:pt x="2" y="5"/>
                    <a:pt x="2" y="5"/>
                  </a:cubicBezTo>
                  <a:cubicBezTo>
                    <a:pt x="4" y="8"/>
                    <a:pt x="4" y="8"/>
                    <a:pt x="4" y="8"/>
                  </a:cubicBezTo>
                  <a:lnTo>
                    <a:pt x="1"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îŝḷïďê">
              <a:extLst>
                <a:ext uri="{FF2B5EF4-FFF2-40B4-BE49-F238E27FC236}">
                  <a16:creationId xmlns:a16="http://schemas.microsoft.com/office/drawing/2014/main" id="{48A41C27-4C7C-4429-AB13-D1D29F6B2218}"/>
                </a:ext>
              </a:extLst>
            </p:cNvPr>
            <p:cNvSpPr/>
            <p:nvPr/>
          </p:nvSpPr>
          <p:spPr bwMode="auto">
            <a:xfrm>
              <a:off x="5387975" y="3073400"/>
              <a:ext cx="39688" cy="39688"/>
            </a:xfrm>
            <a:custGeom>
              <a:avLst/>
              <a:gdLst>
                <a:gd name="T0" fmla="*/ 0 w 12"/>
                <a:gd name="T1" fmla="*/ 10 h 12"/>
                <a:gd name="T2" fmla="*/ 0 w 12"/>
                <a:gd name="T3" fmla="*/ 11 h 12"/>
                <a:gd name="T4" fmla="*/ 1 w 12"/>
                <a:gd name="T5" fmla="*/ 12 h 12"/>
                <a:gd name="T6" fmla="*/ 3 w 12"/>
                <a:gd name="T7" fmla="*/ 12 h 12"/>
                <a:gd name="T8" fmla="*/ 6 w 12"/>
                <a:gd name="T9" fmla="*/ 10 h 12"/>
                <a:gd name="T10" fmla="*/ 8 w 12"/>
                <a:gd name="T11" fmla="*/ 8 h 12"/>
                <a:gd name="T12" fmla="*/ 12 w 12"/>
                <a:gd name="T13" fmla="*/ 6 h 12"/>
                <a:gd name="T14" fmla="*/ 12 w 12"/>
                <a:gd name="T15" fmla="*/ 5 h 12"/>
                <a:gd name="T16" fmla="*/ 12 w 12"/>
                <a:gd name="T17" fmla="*/ 1 h 12"/>
                <a:gd name="T18" fmla="*/ 12 w 12"/>
                <a:gd name="T19" fmla="*/ 1 h 12"/>
                <a:gd name="T20" fmla="*/ 10 w 12"/>
                <a:gd name="T21" fmla="*/ 1 h 12"/>
                <a:gd name="T22" fmla="*/ 2 w 12"/>
                <a:gd name="T23" fmla="*/ 6 h 12"/>
                <a:gd name="T24" fmla="*/ 4 w 12"/>
                <a:gd name="T25" fmla="*/ 8 h 12"/>
                <a:gd name="T26" fmla="*/ 0 w 12"/>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10"/>
                  </a:moveTo>
                  <a:cubicBezTo>
                    <a:pt x="0" y="10"/>
                    <a:pt x="0" y="11"/>
                    <a:pt x="0" y="11"/>
                  </a:cubicBezTo>
                  <a:cubicBezTo>
                    <a:pt x="1" y="12"/>
                    <a:pt x="1" y="12"/>
                    <a:pt x="1" y="12"/>
                  </a:cubicBezTo>
                  <a:cubicBezTo>
                    <a:pt x="1" y="12"/>
                    <a:pt x="2" y="12"/>
                    <a:pt x="3" y="12"/>
                  </a:cubicBezTo>
                  <a:cubicBezTo>
                    <a:pt x="6" y="10"/>
                    <a:pt x="6" y="10"/>
                    <a:pt x="6" y="10"/>
                  </a:cubicBezTo>
                  <a:cubicBezTo>
                    <a:pt x="8" y="8"/>
                    <a:pt x="8" y="8"/>
                    <a:pt x="8" y="8"/>
                  </a:cubicBezTo>
                  <a:cubicBezTo>
                    <a:pt x="12" y="6"/>
                    <a:pt x="12" y="6"/>
                    <a:pt x="12" y="6"/>
                  </a:cubicBezTo>
                  <a:cubicBezTo>
                    <a:pt x="12" y="6"/>
                    <a:pt x="12" y="6"/>
                    <a:pt x="12" y="5"/>
                  </a:cubicBezTo>
                  <a:cubicBezTo>
                    <a:pt x="12" y="1"/>
                    <a:pt x="12" y="1"/>
                    <a:pt x="12" y="1"/>
                  </a:cubicBezTo>
                  <a:cubicBezTo>
                    <a:pt x="12" y="1"/>
                    <a:pt x="12" y="1"/>
                    <a:pt x="12" y="1"/>
                  </a:cubicBezTo>
                  <a:cubicBezTo>
                    <a:pt x="11" y="0"/>
                    <a:pt x="11" y="0"/>
                    <a:pt x="10" y="1"/>
                  </a:cubicBezTo>
                  <a:cubicBezTo>
                    <a:pt x="2" y="6"/>
                    <a:pt x="2" y="6"/>
                    <a:pt x="2" y="6"/>
                  </a:cubicBezTo>
                  <a:cubicBezTo>
                    <a:pt x="4" y="8"/>
                    <a:pt x="4" y="8"/>
                    <a:pt x="4" y="8"/>
                  </a:cubicBezTo>
                  <a:lnTo>
                    <a:pt x="0"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iṡļiḓê">
              <a:extLst>
                <a:ext uri="{FF2B5EF4-FFF2-40B4-BE49-F238E27FC236}">
                  <a16:creationId xmlns:a16="http://schemas.microsoft.com/office/drawing/2014/main" id="{B8FA94FC-308F-4F01-AB65-E91E23C8B7C9}"/>
                </a:ext>
              </a:extLst>
            </p:cNvPr>
            <p:cNvSpPr/>
            <p:nvPr/>
          </p:nvSpPr>
          <p:spPr bwMode="auto">
            <a:xfrm>
              <a:off x="5411788" y="3086100"/>
              <a:ext cx="39688" cy="39688"/>
            </a:xfrm>
            <a:custGeom>
              <a:avLst/>
              <a:gdLst>
                <a:gd name="T0" fmla="*/ 0 w 12"/>
                <a:gd name="T1" fmla="*/ 10 h 12"/>
                <a:gd name="T2" fmla="*/ 0 w 12"/>
                <a:gd name="T3" fmla="*/ 11 h 12"/>
                <a:gd name="T4" fmla="*/ 1 w 12"/>
                <a:gd name="T5" fmla="*/ 12 h 12"/>
                <a:gd name="T6" fmla="*/ 3 w 12"/>
                <a:gd name="T7" fmla="*/ 12 h 12"/>
                <a:gd name="T8" fmla="*/ 6 w 12"/>
                <a:gd name="T9" fmla="*/ 10 h 12"/>
                <a:gd name="T10" fmla="*/ 8 w 12"/>
                <a:gd name="T11" fmla="*/ 8 h 12"/>
                <a:gd name="T12" fmla="*/ 12 w 12"/>
                <a:gd name="T13" fmla="*/ 6 h 12"/>
                <a:gd name="T14" fmla="*/ 12 w 12"/>
                <a:gd name="T15" fmla="*/ 6 h 12"/>
                <a:gd name="T16" fmla="*/ 12 w 12"/>
                <a:gd name="T17" fmla="*/ 1 h 12"/>
                <a:gd name="T18" fmla="*/ 12 w 12"/>
                <a:gd name="T19" fmla="*/ 1 h 12"/>
                <a:gd name="T20" fmla="*/ 10 w 12"/>
                <a:gd name="T21" fmla="*/ 1 h 12"/>
                <a:gd name="T22" fmla="*/ 2 w 12"/>
                <a:gd name="T23" fmla="*/ 6 h 12"/>
                <a:gd name="T24" fmla="*/ 3 w 12"/>
                <a:gd name="T25" fmla="*/ 8 h 12"/>
                <a:gd name="T26" fmla="*/ 0 w 12"/>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10"/>
                  </a:moveTo>
                  <a:cubicBezTo>
                    <a:pt x="0" y="11"/>
                    <a:pt x="0" y="11"/>
                    <a:pt x="0" y="11"/>
                  </a:cubicBezTo>
                  <a:cubicBezTo>
                    <a:pt x="1" y="12"/>
                    <a:pt x="1" y="12"/>
                    <a:pt x="1" y="12"/>
                  </a:cubicBezTo>
                  <a:cubicBezTo>
                    <a:pt x="1" y="12"/>
                    <a:pt x="2" y="12"/>
                    <a:pt x="3" y="12"/>
                  </a:cubicBezTo>
                  <a:cubicBezTo>
                    <a:pt x="6" y="10"/>
                    <a:pt x="6" y="10"/>
                    <a:pt x="6" y="10"/>
                  </a:cubicBezTo>
                  <a:cubicBezTo>
                    <a:pt x="8" y="8"/>
                    <a:pt x="8" y="8"/>
                    <a:pt x="8" y="8"/>
                  </a:cubicBezTo>
                  <a:cubicBezTo>
                    <a:pt x="12" y="6"/>
                    <a:pt x="12" y="6"/>
                    <a:pt x="12" y="6"/>
                  </a:cubicBezTo>
                  <a:cubicBezTo>
                    <a:pt x="12" y="6"/>
                    <a:pt x="12" y="6"/>
                    <a:pt x="12" y="6"/>
                  </a:cubicBezTo>
                  <a:cubicBezTo>
                    <a:pt x="12" y="1"/>
                    <a:pt x="12" y="1"/>
                    <a:pt x="12" y="1"/>
                  </a:cubicBezTo>
                  <a:cubicBezTo>
                    <a:pt x="12" y="1"/>
                    <a:pt x="12" y="1"/>
                    <a:pt x="12" y="1"/>
                  </a:cubicBezTo>
                  <a:cubicBezTo>
                    <a:pt x="11" y="0"/>
                    <a:pt x="10" y="0"/>
                    <a:pt x="10" y="1"/>
                  </a:cubicBezTo>
                  <a:cubicBezTo>
                    <a:pt x="2" y="6"/>
                    <a:pt x="2" y="6"/>
                    <a:pt x="2" y="6"/>
                  </a:cubicBezTo>
                  <a:cubicBezTo>
                    <a:pt x="3" y="8"/>
                    <a:pt x="3" y="8"/>
                    <a:pt x="3" y="8"/>
                  </a:cubicBezTo>
                  <a:lnTo>
                    <a:pt x="0"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íşļíḓè">
              <a:extLst>
                <a:ext uri="{FF2B5EF4-FFF2-40B4-BE49-F238E27FC236}">
                  <a16:creationId xmlns:a16="http://schemas.microsoft.com/office/drawing/2014/main" id="{8976EE5B-CA93-4389-A161-AF8896A680FB}"/>
                </a:ext>
              </a:extLst>
            </p:cNvPr>
            <p:cNvSpPr/>
            <p:nvPr/>
          </p:nvSpPr>
          <p:spPr bwMode="auto">
            <a:xfrm>
              <a:off x="5434013" y="3098800"/>
              <a:ext cx="39688" cy="39688"/>
            </a:xfrm>
            <a:custGeom>
              <a:avLst/>
              <a:gdLst>
                <a:gd name="T0" fmla="*/ 0 w 12"/>
                <a:gd name="T1" fmla="*/ 10 h 12"/>
                <a:gd name="T2" fmla="*/ 0 w 12"/>
                <a:gd name="T3" fmla="*/ 11 h 12"/>
                <a:gd name="T4" fmla="*/ 1 w 12"/>
                <a:gd name="T5" fmla="*/ 12 h 12"/>
                <a:gd name="T6" fmla="*/ 2 w 12"/>
                <a:gd name="T7" fmla="*/ 12 h 12"/>
                <a:gd name="T8" fmla="*/ 6 w 12"/>
                <a:gd name="T9" fmla="*/ 10 h 12"/>
                <a:gd name="T10" fmla="*/ 8 w 12"/>
                <a:gd name="T11" fmla="*/ 9 h 12"/>
                <a:gd name="T12" fmla="*/ 12 w 12"/>
                <a:gd name="T13" fmla="*/ 6 h 12"/>
                <a:gd name="T14" fmla="*/ 12 w 12"/>
                <a:gd name="T15" fmla="*/ 6 h 12"/>
                <a:gd name="T16" fmla="*/ 12 w 12"/>
                <a:gd name="T17" fmla="*/ 1 h 12"/>
                <a:gd name="T18" fmla="*/ 12 w 12"/>
                <a:gd name="T19" fmla="*/ 1 h 12"/>
                <a:gd name="T20" fmla="*/ 10 w 12"/>
                <a:gd name="T21" fmla="*/ 1 h 12"/>
                <a:gd name="T22" fmla="*/ 2 w 12"/>
                <a:gd name="T23" fmla="*/ 6 h 12"/>
                <a:gd name="T24" fmla="*/ 3 w 12"/>
                <a:gd name="T25" fmla="*/ 8 h 12"/>
                <a:gd name="T26" fmla="*/ 0 w 12"/>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10"/>
                  </a:moveTo>
                  <a:cubicBezTo>
                    <a:pt x="0" y="11"/>
                    <a:pt x="0" y="11"/>
                    <a:pt x="0" y="11"/>
                  </a:cubicBezTo>
                  <a:cubicBezTo>
                    <a:pt x="1" y="12"/>
                    <a:pt x="1" y="12"/>
                    <a:pt x="1" y="12"/>
                  </a:cubicBezTo>
                  <a:cubicBezTo>
                    <a:pt x="1" y="12"/>
                    <a:pt x="2" y="12"/>
                    <a:pt x="2" y="12"/>
                  </a:cubicBezTo>
                  <a:cubicBezTo>
                    <a:pt x="6" y="10"/>
                    <a:pt x="6" y="10"/>
                    <a:pt x="6" y="10"/>
                  </a:cubicBezTo>
                  <a:cubicBezTo>
                    <a:pt x="8" y="9"/>
                    <a:pt x="8" y="9"/>
                    <a:pt x="8" y="9"/>
                  </a:cubicBezTo>
                  <a:cubicBezTo>
                    <a:pt x="12" y="6"/>
                    <a:pt x="12" y="6"/>
                    <a:pt x="12" y="6"/>
                  </a:cubicBezTo>
                  <a:cubicBezTo>
                    <a:pt x="12" y="6"/>
                    <a:pt x="12" y="6"/>
                    <a:pt x="12" y="6"/>
                  </a:cubicBezTo>
                  <a:cubicBezTo>
                    <a:pt x="12" y="1"/>
                    <a:pt x="12" y="1"/>
                    <a:pt x="12" y="1"/>
                  </a:cubicBezTo>
                  <a:cubicBezTo>
                    <a:pt x="12" y="1"/>
                    <a:pt x="12" y="1"/>
                    <a:pt x="12" y="1"/>
                  </a:cubicBezTo>
                  <a:cubicBezTo>
                    <a:pt x="11" y="0"/>
                    <a:pt x="10" y="0"/>
                    <a:pt x="10" y="1"/>
                  </a:cubicBezTo>
                  <a:cubicBezTo>
                    <a:pt x="2" y="6"/>
                    <a:pt x="2" y="6"/>
                    <a:pt x="2" y="6"/>
                  </a:cubicBezTo>
                  <a:cubicBezTo>
                    <a:pt x="3" y="8"/>
                    <a:pt x="3" y="8"/>
                    <a:pt x="3" y="8"/>
                  </a:cubicBezTo>
                  <a:lnTo>
                    <a:pt x="0" y="10"/>
                  </a:lnTo>
                  <a:close/>
                </a:path>
              </a:pathLst>
            </a:custGeom>
            <a:solidFill>
              <a:srgbClr val="747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ïṧlïďe">
              <a:extLst>
                <a:ext uri="{FF2B5EF4-FFF2-40B4-BE49-F238E27FC236}">
                  <a16:creationId xmlns:a16="http://schemas.microsoft.com/office/drawing/2014/main" id="{7C9430D7-54E6-4A58-9C4D-2EE8260191AB}"/>
                </a:ext>
              </a:extLst>
            </p:cNvPr>
            <p:cNvSpPr/>
            <p:nvPr/>
          </p:nvSpPr>
          <p:spPr bwMode="auto">
            <a:xfrm>
              <a:off x="4937125" y="3171825"/>
              <a:ext cx="236538" cy="168275"/>
            </a:xfrm>
            <a:custGeom>
              <a:avLst/>
              <a:gdLst>
                <a:gd name="T0" fmla="*/ 141 w 149"/>
                <a:gd name="T1" fmla="*/ 100 h 106"/>
                <a:gd name="T2" fmla="*/ 141 w 149"/>
                <a:gd name="T3" fmla="*/ 100 h 106"/>
                <a:gd name="T4" fmla="*/ 0 w 149"/>
                <a:gd name="T5" fmla="*/ 15 h 106"/>
                <a:gd name="T6" fmla="*/ 0 w 149"/>
                <a:gd name="T7" fmla="*/ 0 h 106"/>
                <a:gd name="T8" fmla="*/ 135 w 149"/>
                <a:gd name="T9" fmla="*/ 81 h 106"/>
                <a:gd name="T10" fmla="*/ 135 w 149"/>
                <a:gd name="T11" fmla="*/ 81 h 106"/>
                <a:gd name="T12" fmla="*/ 149 w 149"/>
                <a:gd name="T13" fmla="*/ 91 h 106"/>
                <a:gd name="T14" fmla="*/ 149 w 149"/>
                <a:gd name="T15" fmla="*/ 106 h 106"/>
                <a:gd name="T16" fmla="*/ 141 w 149"/>
                <a:gd name="T17"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06">
                  <a:moveTo>
                    <a:pt x="141" y="100"/>
                  </a:moveTo>
                  <a:lnTo>
                    <a:pt x="141" y="100"/>
                  </a:lnTo>
                  <a:lnTo>
                    <a:pt x="0" y="15"/>
                  </a:lnTo>
                  <a:lnTo>
                    <a:pt x="0" y="0"/>
                  </a:lnTo>
                  <a:lnTo>
                    <a:pt x="135" y="81"/>
                  </a:lnTo>
                  <a:lnTo>
                    <a:pt x="135" y="81"/>
                  </a:lnTo>
                  <a:lnTo>
                    <a:pt x="149" y="91"/>
                  </a:lnTo>
                  <a:lnTo>
                    <a:pt x="149" y="106"/>
                  </a:lnTo>
                  <a:lnTo>
                    <a:pt x="141" y="10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işḻîḍê">
              <a:extLst>
                <a:ext uri="{FF2B5EF4-FFF2-40B4-BE49-F238E27FC236}">
                  <a16:creationId xmlns:a16="http://schemas.microsoft.com/office/drawing/2014/main" id="{74CA1B80-9F23-46CA-8212-E57380E1BC75}"/>
                </a:ext>
              </a:extLst>
            </p:cNvPr>
            <p:cNvSpPr/>
            <p:nvPr/>
          </p:nvSpPr>
          <p:spPr bwMode="auto">
            <a:xfrm>
              <a:off x="4937125" y="2987675"/>
              <a:ext cx="550863" cy="328613"/>
            </a:xfrm>
            <a:custGeom>
              <a:avLst/>
              <a:gdLst>
                <a:gd name="T0" fmla="*/ 94 w 167"/>
                <a:gd name="T1" fmla="*/ 0 h 100"/>
                <a:gd name="T2" fmla="*/ 167 w 167"/>
                <a:gd name="T3" fmla="*/ 44 h 100"/>
                <a:gd name="T4" fmla="*/ 72 w 167"/>
                <a:gd name="T5" fmla="*/ 100 h 100"/>
                <a:gd name="T6" fmla="*/ 66 w 167"/>
                <a:gd name="T7" fmla="*/ 96 h 100"/>
                <a:gd name="T8" fmla="*/ 66 w 167"/>
                <a:gd name="T9" fmla="*/ 96 h 100"/>
                <a:gd name="T10" fmla="*/ 6 w 167"/>
                <a:gd name="T11" fmla="*/ 60 h 100"/>
                <a:gd name="T12" fmla="*/ 6 w 167"/>
                <a:gd name="T13" fmla="*/ 60 h 100"/>
                <a:gd name="T14" fmla="*/ 0 w 167"/>
                <a:gd name="T15" fmla="*/ 56 h 100"/>
                <a:gd name="T16" fmla="*/ 94 w 167"/>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00">
                  <a:moveTo>
                    <a:pt x="94" y="0"/>
                  </a:moveTo>
                  <a:cubicBezTo>
                    <a:pt x="167" y="44"/>
                    <a:pt x="167" y="44"/>
                    <a:pt x="167" y="44"/>
                  </a:cubicBezTo>
                  <a:cubicBezTo>
                    <a:pt x="72" y="100"/>
                    <a:pt x="72" y="100"/>
                    <a:pt x="72" y="100"/>
                  </a:cubicBezTo>
                  <a:cubicBezTo>
                    <a:pt x="66" y="96"/>
                    <a:pt x="66" y="96"/>
                    <a:pt x="66" y="96"/>
                  </a:cubicBezTo>
                  <a:cubicBezTo>
                    <a:pt x="66" y="96"/>
                    <a:pt x="66" y="96"/>
                    <a:pt x="66" y="96"/>
                  </a:cubicBezTo>
                  <a:cubicBezTo>
                    <a:pt x="6" y="60"/>
                    <a:pt x="6" y="60"/>
                    <a:pt x="6" y="60"/>
                  </a:cubicBezTo>
                  <a:cubicBezTo>
                    <a:pt x="6" y="60"/>
                    <a:pt x="6" y="60"/>
                    <a:pt x="6" y="60"/>
                  </a:cubicBezTo>
                  <a:cubicBezTo>
                    <a:pt x="0" y="56"/>
                    <a:pt x="0" y="56"/>
                    <a:pt x="0" y="56"/>
                  </a:cubicBezTo>
                  <a:lnTo>
                    <a:pt x="94" y="0"/>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îŝliḍè">
              <a:extLst>
                <a:ext uri="{FF2B5EF4-FFF2-40B4-BE49-F238E27FC236}">
                  <a16:creationId xmlns:a16="http://schemas.microsoft.com/office/drawing/2014/main" id="{84110911-0DEB-47F7-8034-125078248EC7}"/>
                </a:ext>
              </a:extLst>
            </p:cNvPr>
            <p:cNvSpPr/>
            <p:nvPr/>
          </p:nvSpPr>
          <p:spPr bwMode="auto">
            <a:xfrm>
              <a:off x="5173663" y="3132138"/>
              <a:ext cx="314325" cy="207963"/>
            </a:xfrm>
            <a:custGeom>
              <a:avLst/>
              <a:gdLst>
                <a:gd name="T0" fmla="*/ 198 w 198"/>
                <a:gd name="T1" fmla="*/ 0 h 131"/>
                <a:gd name="T2" fmla="*/ 198 w 198"/>
                <a:gd name="T3" fmla="*/ 15 h 131"/>
                <a:gd name="T4" fmla="*/ 0 w 198"/>
                <a:gd name="T5" fmla="*/ 131 h 131"/>
                <a:gd name="T6" fmla="*/ 0 w 198"/>
                <a:gd name="T7" fmla="*/ 116 h 131"/>
                <a:gd name="T8" fmla="*/ 198 w 198"/>
                <a:gd name="T9" fmla="*/ 0 h 131"/>
              </a:gdLst>
              <a:ahLst/>
              <a:cxnLst>
                <a:cxn ang="0">
                  <a:pos x="T0" y="T1"/>
                </a:cxn>
                <a:cxn ang="0">
                  <a:pos x="T2" y="T3"/>
                </a:cxn>
                <a:cxn ang="0">
                  <a:pos x="T4" y="T5"/>
                </a:cxn>
                <a:cxn ang="0">
                  <a:pos x="T6" y="T7"/>
                </a:cxn>
                <a:cxn ang="0">
                  <a:pos x="T8" y="T9"/>
                </a:cxn>
              </a:cxnLst>
              <a:rect l="0" t="0" r="r" b="b"/>
              <a:pathLst>
                <a:path w="198" h="131">
                  <a:moveTo>
                    <a:pt x="198" y="0"/>
                  </a:moveTo>
                  <a:lnTo>
                    <a:pt x="198" y="15"/>
                  </a:lnTo>
                  <a:lnTo>
                    <a:pt x="0" y="131"/>
                  </a:lnTo>
                  <a:lnTo>
                    <a:pt x="0" y="116"/>
                  </a:lnTo>
                  <a:lnTo>
                    <a:pt x="198" y="0"/>
                  </a:ln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ṧľîdê">
              <a:extLst>
                <a:ext uri="{FF2B5EF4-FFF2-40B4-BE49-F238E27FC236}">
                  <a16:creationId xmlns:a16="http://schemas.microsoft.com/office/drawing/2014/main" id="{985A0928-5905-4EFB-AEA0-A8C4E2BA13BD}"/>
                </a:ext>
              </a:extLst>
            </p:cNvPr>
            <p:cNvSpPr/>
            <p:nvPr/>
          </p:nvSpPr>
          <p:spPr bwMode="auto">
            <a:xfrm>
              <a:off x="5253038" y="2990850"/>
              <a:ext cx="39688" cy="22225"/>
            </a:xfrm>
            <a:custGeom>
              <a:avLst/>
              <a:gdLst>
                <a:gd name="T0" fmla="*/ 0 w 12"/>
                <a:gd name="T1" fmla="*/ 6 h 7"/>
                <a:gd name="T2" fmla="*/ 0 w 12"/>
                <a:gd name="T3" fmla="*/ 7 h 7"/>
                <a:gd name="T4" fmla="*/ 1 w 12"/>
                <a:gd name="T5" fmla="*/ 7 h 7"/>
                <a:gd name="T6" fmla="*/ 3 w 12"/>
                <a:gd name="T7" fmla="*/ 7 h 7"/>
                <a:gd name="T8" fmla="*/ 6 w 12"/>
                <a:gd name="T9" fmla="*/ 5 h 7"/>
                <a:gd name="T10" fmla="*/ 8 w 12"/>
                <a:gd name="T11" fmla="*/ 4 h 7"/>
                <a:gd name="T12" fmla="*/ 12 w 12"/>
                <a:gd name="T13" fmla="*/ 2 h 7"/>
                <a:gd name="T14" fmla="*/ 12 w 12"/>
                <a:gd name="T15" fmla="*/ 1 h 7"/>
                <a:gd name="T16" fmla="*/ 11 w 12"/>
                <a:gd name="T17" fmla="*/ 0 h 7"/>
                <a:gd name="T18" fmla="*/ 9 w 12"/>
                <a:gd name="T19" fmla="*/ 0 h 7"/>
                <a:gd name="T20" fmla="*/ 6 w 12"/>
                <a:gd name="T21" fmla="*/ 3 h 7"/>
                <a:gd name="T22" fmla="*/ 4 w 12"/>
                <a:gd name="T23" fmla="*/ 4 h 7"/>
                <a:gd name="T24" fmla="*/ 0 w 12"/>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6"/>
                  </a:moveTo>
                  <a:cubicBezTo>
                    <a:pt x="0" y="6"/>
                    <a:pt x="0" y="7"/>
                    <a:pt x="0" y="7"/>
                  </a:cubicBezTo>
                  <a:cubicBezTo>
                    <a:pt x="1" y="7"/>
                    <a:pt x="1" y="7"/>
                    <a:pt x="1" y="7"/>
                  </a:cubicBezTo>
                  <a:cubicBezTo>
                    <a:pt x="1" y="7"/>
                    <a:pt x="2" y="7"/>
                    <a:pt x="3" y="7"/>
                  </a:cubicBezTo>
                  <a:cubicBezTo>
                    <a:pt x="6" y="5"/>
                    <a:pt x="6" y="5"/>
                    <a:pt x="6" y="5"/>
                  </a:cubicBezTo>
                  <a:cubicBezTo>
                    <a:pt x="8" y="4"/>
                    <a:pt x="8" y="4"/>
                    <a:pt x="8" y="4"/>
                  </a:cubicBezTo>
                  <a:cubicBezTo>
                    <a:pt x="12" y="2"/>
                    <a:pt x="12" y="2"/>
                    <a:pt x="12" y="2"/>
                  </a:cubicBezTo>
                  <a:cubicBezTo>
                    <a:pt x="12" y="1"/>
                    <a:pt x="12" y="1"/>
                    <a:pt x="12" y="1"/>
                  </a:cubicBezTo>
                  <a:cubicBezTo>
                    <a:pt x="11" y="0"/>
                    <a:pt x="11" y="0"/>
                    <a:pt x="11" y="0"/>
                  </a:cubicBezTo>
                  <a:cubicBezTo>
                    <a:pt x="11" y="0"/>
                    <a:pt x="10" y="0"/>
                    <a:pt x="9" y="0"/>
                  </a:cubicBezTo>
                  <a:cubicBezTo>
                    <a:pt x="6" y="3"/>
                    <a:pt x="6" y="3"/>
                    <a:pt x="6" y="3"/>
                  </a:cubicBezTo>
                  <a:cubicBezTo>
                    <a:pt x="4" y="4"/>
                    <a:pt x="4" y="4"/>
                    <a:pt x="4"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iŝḻïďé">
              <a:extLst>
                <a:ext uri="{FF2B5EF4-FFF2-40B4-BE49-F238E27FC236}">
                  <a16:creationId xmlns:a16="http://schemas.microsoft.com/office/drawing/2014/main" id="{C1A84E99-CBAB-4282-805D-17F52A928AEF}"/>
                </a:ext>
              </a:extLst>
            </p:cNvPr>
            <p:cNvSpPr/>
            <p:nvPr/>
          </p:nvSpPr>
          <p:spPr bwMode="auto">
            <a:xfrm>
              <a:off x="5276850" y="3003550"/>
              <a:ext cx="39688" cy="26988"/>
            </a:xfrm>
            <a:custGeom>
              <a:avLst/>
              <a:gdLst>
                <a:gd name="T0" fmla="*/ 0 w 12"/>
                <a:gd name="T1" fmla="*/ 6 h 8"/>
                <a:gd name="T2" fmla="*/ 0 w 12"/>
                <a:gd name="T3" fmla="*/ 7 h 8"/>
                <a:gd name="T4" fmla="*/ 1 w 12"/>
                <a:gd name="T5" fmla="*/ 7 h 8"/>
                <a:gd name="T6" fmla="*/ 2 w 12"/>
                <a:gd name="T7" fmla="*/ 7 h 8"/>
                <a:gd name="T8" fmla="*/ 6 w 12"/>
                <a:gd name="T9" fmla="*/ 5 h 8"/>
                <a:gd name="T10" fmla="*/ 8 w 12"/>
                <a:gd name="T11" fmla="*/ 4 h 8"/>
                <a:gd name="T12" fmla="*/ 12 w 12"/>
                <a:gd name="T13" fmla="*/ 2 h 8"/>
                <a:gd name="T14" fmla="*/ 12 w 12"/>
                <a:gd name="T15" fmla="*/ 1 h 8"/>
                <a:gd name="T16" fmla="*/ 11 w 12"/>
                <a:gd name="T17" fmla="*/ 0 h 8"/>
                <a:gd name="T18" fmla="*/ 9 w 12"/>
                <a:gd name="T19" fmla="*/ 0 h 8"/>
                <a:gd name="T20" fmla="*/ 5 w 12"/>
                <a:gd name="T21" fmla="*/ 3 h 8"/>
                <a:gd name="T22" fmla="*/ 3 w 12"/>
                <a:gd name="T23" fmla="*/ 4 h 8"/>
                <a:gd name="T24" fmla="*/ 0 w 12"/>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8">
                  <a:moveTo>
                    <a:pt x="0" y="6"/>
                  </a:moveTo>
                  <a:cubicBezTo>
                    <a:pt x="0" y="6"/>
                    <a:pt x="0" y="7"/>
                    <a:pt x="0" y="7"/>
                  </a:cubicBezTo>
                  <a:cubicBezTo>
                    <a:pt x="1" y="7"/>
                    <a:pt x="1" y="7"/>
                    <a:pt x="1" y="7"/>
                  </a:cubicBezTo>
                  <a:cubicBezTo>
                    <a:pt x="1" y="8"/>
                    <a:pt x="2" y="8"/>
                    <a:pt x="2" y="7"/>
                  </a:cubicBezTo>
                  <a:cubicBezTo>
                    <a:pt x="6" y="5"/>
                    <a:pt x="6" y="5"/>
                    <a:pt x="6" y="5"/>
                  </a:cubicBezTo>
                  <a:cubicBezTo>
                    <a:pt x="8" y="4"/>
                    <a:pt x="8" y="4"/>
                    <a:pt x="8" y="4"/>
                  </a:cubicBezTo>
                  <a:cubicBezTo>
                    <a:pt x="12" y="2"/>
                    <a:pt x="12" y="2"/>
                    <a:pt x="12" y="2"/>
                  </a:cubicBezTo>
                  <a:cubicBezTo>
                    <a:pt x="12" y="1"/>
                    <a:pt x="12" y="1"/>
                    <a:pt x="12" y="1"/>
                  </a:cubicBezTo>
                  <a:cubicBezTo>
                    <a:pt x="11" y="0"/>
                    <a:pt x="11" y="0"/>
                    <a:pt x="11" y="0"/>
                  </a:cubicBezTo>
                  <a:cubicBezTo>
                    <a:pt x="11" y="0"/>
                    <a:pt x="10" y="0"/>
                    <a:pt x="9" y="0"/>
                  </a:cubicBezTo>
                  <a:cubicBezTo>
                    <a:pt x="5" y="3"/>
                    <a:pt x="5" y="3"/>
                    <a:pt x="5" y="3"/>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ïṩḷîḓê">
              <a:extLst>
                <a:ext uri="{FF2B5EF4-FFF2-40B4-BE49-F238E27FC236}">
                  <a16:creationId xmlns:a16="http://schemas.microsoft.com/office/drawing/2014/main" id="{1CE989A1-AE7E-4AC7-9D4D-CFD9CB303131}"/>
                </a:ext>
              </a:extLst>
            </p:cNvPr>
            <p:cNvSpPr/>
            <p:nvPr/>
          </p:nvSpPr>
          <p:spPr bwMode="auto">
            <a:xfrm>
              <a:off x="5299075" y="3016250"/>
              <a:ext cx="39688" cy="26988"/>
            </a:xfrm>
            <a:custGeom>
              <a:avLst/>
              <a:gdLst>
                <a:gd name="T0" fmla="*/ 0 w 12"/>
                <a:gd name="T1" fmla="*/ 6 h 8"/>
                <a:gd name="T2" fmla="*/ 0 w 12"/>
                <a:gd name="T3" fmla="*/ 7 h 8"/>
                <a:gd name="T4" fmla="*/ 0 w 12"/>
                <a:gd name="T5" fmla="*/ 7 h 8"/>
                <a:gd name="T6" fmla="*/ 2 w 12"/>
                <a:gd name="T7" fmla="*/ 7 h 8"/>
                <a:gd name="T8" fmla="*/ 6 w 12"/>
                <a:gd name="T9" fmla="*/ 5 h 8"/>
                <a:gd name="T10" fmla="*/ 8 w 12"/>
                <a:gd name="T11" fmla="*/ 4 h 8"/>
                <a:gd name="T12" fmla="*/ 12 w 12"/>
                <a:gd name="T13" fmla="*/ 2 h 8"/>
                <a:gd name="T14" fmla="*/ 12 w 12"/>
                <a:gd name="T15" fmla="*/ 1 h 8"/>
                <a:gd name="T16" fmla="*/ 11 w 12"/>
                <a:gd name="T17" fmla="*/ 1 h 8"/>
                <a:gd name="T18" fmla="*/ 9 w 12"/>
                <a:gd name="T19" fmla="*/ 1 h 8"/>
                <a:gd name="T20" fmla="*/ 5 w 12"/>
                <a:gd name="T21" fmla="*/ 3 h 8"/>
                <a:gd name="T22" fmla="*/ 3 w 12"/>
                <a:gd name="T23" fmla="*/ 4 h 8"/>
                <a:gd name="T24" fmla="*/ 0 w 12"/>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8">
                  <a:moveTo>
                    <a:pt x="0" y="6"/>
                  </a:moveTo>
                  <a:cubicBezTo>
                    <a:pt x="0" y="6"/>
                    <a:pt x="0" y="7"/>
                    <a:pt x="0" y="7"/>
                  </a:cubicBezTo>
                  <a:cubicBezTo>
                    <a:pt x="0" y="7"/>
                    <a:pt x="0" y="7"/>
                    <a:pt x="0" y="7"/>
                  </a:cubicBezTo>
                  <a:cubicBezTo>
                    <a:pt x="1" y="8"/>
                    <a:pt x="2" y="8"/>
                    <a:pt x="2" y="7"/>
                  </a:cubicBezTo>
                  <a:cubicBezTo>
                    <a:pt x="6" y="5"/>
                    <a:pt x="6" y="5"/>
                    <a:pt x="6" y="5"/>
                  </a:cubicBezTo>
                  <a:cubicBezTo>
                    <a:pt x="8" y="4"/>
                    <a:pt x="8" y="4"/>
                    <a:pt x="8" y="4"/>
                  </a:cubicBezTo>
                  <a:cubicBezTo>
                    <a:pt x="12" y="2"/>
                    <a:pt x="12" y="2"/>
                    <a:pt x="12" y="2"/>
                  </a:cubicBezTo>
                  <a:cubicBezTo>
                    <a:pt x="12" y="2"/>
                    <a:pt x="12" y="1"/>
                    <a:pt x="12" y="1"/>
                  </a:cubicBezTo>
                  <a:cubicBezTo>
                    <a:pt x="11" y="1"/>
                    <a:pt x="11" y="1"/>
                    <a:pt x="11" y="1"/>
                  </a:cubicBezTo>
                  <a:cubicBezTo>
                    <a:pt x="11" y="0"/>
                    <a:pt x="10" y="0"/>
                    <a:pt x="9" y="1"/>
                  </a:cubicBezTo>
                  <a:cubicBezTo>
                    <a:pt x="5" y="3"/>
                    <a:pt x="5" y="3"/>
                    <a:pt x="5" y="3"/>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iṧḻîďê">
              <a:extLst>
                <a:ext uri="{FF2B5EF4-FFF2-40B4-BE49-F238E27FC236}">
                  <a16:creationId xmlns:a16="http://schemas.microsoft.com/office/drawing/2014/main" id="{62E7C69D-EEED-44FD-A528-3FD77BAF10F5}"/>
                </a:ext>
              </a:extLst>
            </p:cNvPr>
            <p:cNvSpPr/>
            <p:nvPr/>
          </p:nvSpPr>
          <p:spPr bwMode="auto">
            <a:xfrm>
              <a:off x="5319713" y="3030538"/>
              <a:ext cx="42863" cy="25400"/>
            </a:xfrm>
            <a:custGeom>
              <a:avLst/>
              <a:gdLst>
                <a:gd name="T0" fmla="*/ 1 w 13"/>
                <a:gd name="T1" fmla="*/ 6 h 8"/>
                <a:gd name="T2" fmla="*/ 1 w 13"/>
                <a:gd name="T3" fmla="*/ 7 h 8"/>
                <a:gd name="T4" fmla="*/ 1 w 13"/>
                <a:gd name="T5" fmla="*/ 7 h 8"/>
                <a:gd name="T6" fmla="*/ 3 w 13"/>
                <a:gd name="T7" fmla="*/ 7 h 8"/>
                <a:gd name="T8" fmla="*/ 6 w 13"/>
                <a:gd name="T9" fmla="*/ 6 h 8"/>
                <a:gd name="T10" fmla="*/ 9 w 13"/>
                <a:gd name="T11" fmla="*/ 4 h 8"/>
                <a:gd name="T12" fmla="*/ 12 w 13"/>
                <a:gd name="T13" fmla="*/ 2 h 8"/>
                <a:gd name="T14" fmla="*/ 12 w 13"/>
                <a:gd name="T15" fmla="*/ 1 h 8"/>
                <a:gd name="T16" fmla="*/ 12 w 13"/>
                <a:gd name="T17" fmla="*/ 1 h 8"/>
                <a:gd name="T18" fmla="*/ 10 w 13"/>
                <a:gd name="T19" fmla="*/ 1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6"/>
                    <a:pt x="0" y="7"/>
                    <a:pt x="1" y="7"/>
                  </a:cubicBezTo>
                  <a:cubicBezTo>
                    <a:pt x="1" y="7"/>
                    <a:pt x="1" y="7"/>
                    <a:pt x="1" y="7"/>
                  </a:cubicBezTo>
                  <a:cubicBezTo>
                    <a:pt x="2" y="8"/>
                    <a:pt x="3" y="8"/>
                    <a:pt x="3" y="7"/>
                  </a:cubicBezTo>
                  <a:cubicBezTo>
                    <a:pt x="6" y="6"/>
                    <a:pt x="6" y="6"/>
                    <a:pt x="6" y="6"/>
                  </a:cubicBezTo>
                  <a:cubicBezTo>
                    <a:pt x="9" y="4"/>
                    <a:pt x="9" y="4"/>
                    <a:pt x="9" y="4"/>
                  </a:cubicBezTo>
                  <a:cubicBezTo>
                    <a:pt x="12" y="2"/>
                    <a:pt x="12" y="2"/>
                    <a:pt x="12" y="2"/>
                  </a:cubicBezTo>
                  <a:cubicBezTo>
                    <a:pt x="13" y="2"/>
                    <a:pt x="13" y="1"/>
                    <a:pt x="12" y="1"/>
                  </a:cubicBezTo>
                  <a:cubicBezTo>
                    <a:pt x="12" y="1"/>
                    <a:pt x="12" y="1"/>
                    <a:pt x="12" y="1"/>
                  </a:cubicBezTo>
                  <a:cubicBezTo>
                    <a:pt x="11" y="0"/>
                    <a:pt x="11" y="0"/>
                    <a:pt x="10" y="1"/>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iṡḻîḑê">
              <a:extLst>
                <a:ext uri="{FF2B5EF4-FFF2-40B4-BE49-F238E27FC236}">
                  <a16:creationId xmlns:a16="http://schemas.microsoft.com/office/drawing/2014/main" id="{32A1641D-8CE5-4C1A-A090-D52E385C33C7}"/>
                </a:ext>
              </a:extLst>
            </p:cNvPr>
            <p:cNvSpPr/>
            <p:nvPr/>
          </p:nvSpPr>
          <p:spPr bwMode="auto">
            <a:xfrm>
              <a:off x="5341938" y="3043238"/>
              <a:ext cx="42863" cy="26988"/>
            </a:xfrm>
            <a:custGeom>
              <a:avLst/>
              <a:gdLst>
                <a:gd name="T0" fmla="*/ 1 w 13"/>
                <a:gd name="T1" fmla="*/ 6 h 8"/>
                <a:gd name="T2" fmla="*/ 1 w 13"/>
                <a:gd name="T3" fmla="*/ 7 h 8"/>
                <a:gd name="T4" fmla="*/ 1 w 13"/>
                <a:gd name="T5" fmla="*/ 8 h 8"/>
                <a:gd name="T6" fmla="*/ 3 w 13"/>
                <a:gd name="T7" fmla="*/ 8 h 8"/>
                <a:gd name="T8" fmla="*/ 6 w 13"/>
                <a:gd name="T9" fmla="*/ 6 h 8"/>
                <a:gd name="T10" fmla="*/ 8 w 13"/>
                <a:gd name="T11" fmla="*/ 4 h 8"/>
                <a:gd name="T12" fmla="*/ 12 w 13"/>
                <a:gd name="T13" fmla="*/ 2 h 8"/>
                <a:gd name="T14" fmla="*/ 12 w 13"/>
                <a:gd name="T15" fmla="*/ 1 h 8"/>
                <a:gd name="T16" fmla="*/ 12 w 13"/>
                <a:gd name="T17" fmla="*/ 1 h 8"/>
                <a:gd name="T18" fmla="*/ 10 w 13"/>
                <a:gd name="T19" fmla="*/ 1 h 8"/>
                <a:gd name="T20" fmla="*/ 6 w 13"/>
                <a:gd name="T21" fmla="*/ 3 h 8"/>
                <a:gd name="T22" fmla="*/ 4 w 13"/>
                <a:gd name="T23" fmla="*/ 4 h 8"/>
                <a:gd name="T24" fmla="*/ 1 w 13"/>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6"/>
                  </a:moveTo>
                  <a:cubicBezTo>
                    <a:pt x="0" y="6"/>
                    <a:pt x="0" y="7"/>
                    <a:pt x="1" y="7"/>
                  </a:cubicBezTo>
                  <a:cubicBezTo>
                    <a:pt x="1" y="8"/>
                    <a:pt x="1" y="8"/>
                    <a:pt x="1" y="8"/>
                  </a:cubicBezTo>
                  <a:cubicBezTo>
                    <a:pt x="2" y="8"/>
                    <a:pt x="3" y="8"/>
                    <a:pt x="3" y="8"/>
                  </a:cubicBezTo>
                  <a:cubicBezTo>
                    <a:pt x="6" y="6"/>
                    <a:pt x="6" y="6"/>
                    <a:pt x="6" y="6"/>
                  </a:cubicBezTo>
                  <a:cubicBezTo>
                    <a:pt x="8" y="4"/>
                    <a:pt x="8" y="4"/>
                    <a:pt x="8" y="4"/>
                  </a:cubicBezTo>
                  <a:cubicBezTo>
                    <a:pt x="12" y="2"/>
                    <a:pt x="12" y="2"/>
                    <a:pt x="12" y="2"/>
                  </a:cubicBezTo>
                  <a:cubicBezTo>
                    <a:pt x="13" y="2"/>
                    <a:pt x="13" y="1"/>
                    <a:pt x="12" y="1"/>
                  </a:cubicBezTo>
                  <a:cubicBezTo>
                    <a:pt x="12" y="1"/>
                    <a:pt x="12" y="1"/>
                    <a:pt x="12" y="1"/>
                  </a:cubicBezTo>
                  <a:cubicBezTo>
                    <a:pt x="11" y="0"/>
                    <a:pt x="10" y="0"/>
                    <a:pt x="10" y="1"/>
                  </a:cubicBezTo>
                  <a:cubicBezTo>
                    <a:pt x="6" y="3"/>
                    <a:pt x="6" y="3"/>
                    <a:pt x="6" y="3"/>
                  </a:cubicBezTo>
                  <a:cubicBezTo>
                    <a:pt x="4" y="4"/>
                    <a:pt x="4" y="4"/>
                    <a:pt x="4" y="4"/>
                  </a:cubicBezTo>
                  <a:lnTo>
                    <a:pt x="1"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îṡļiḓê">
              <a:extLst>
                <a:ext uri="{FF2B5EF4-FFF2-40B4-BE49-F238E27FC236}">
                  <a16:creationId xmlns:a16="http://schemas.microsoft.com/office/drawing/2014/main" id="{08FB485B-0F2A-45BF-BD2F-1867B63E90A1}"/>
                </a:ext>
              </a:extLst>
            </p:cNvPr>
            <p:cNvSpPr/>
            <p:nvPr/>
          </p:nvSpPr>
          <p:spPr bwMode="auto">
            <a:xfrm>
              <a:off x="5365750" y="3059113"/>
              <a:ext cx="42863" cy="23813"/>
            </a:xfrm>
            <a:custGeom>
              <a:avLst/>
              <a:gdLst>
                <a:gd name="T0" fmla="*/ 1 w 13"/>
                <a:gd name="T1" fmla="*/ 5 h 7"/>
                <a:gd name="T2" fmla="*/ 1 w 13"/>
                <a:gd name="T3" fmla="*/ 6 h 7"/>
                <a:gd name="T4" fmla="*/ 1 w 13"/>
                <a:gd name="T5" fmla="*/ 7 h 7"/>
                <a:gd name="T6" fmla="*/ 3 w 13"/>
                <a:gd name="T7" fmla="*/ 7 h 7"/>
                <a:gd name="T8" fmla="*/ 6 w 13"/>
                <a:gd name="T9" fmla="*/ 5 h 7"/>
                <a:gd name="T10" fmla="*/ 8 w 13"/>
                <a:gd name="T11" fmla="*/ 4 h 7"/>
                <a:gd name="T12" fmla="*/ 12 w 13"/>
                <a:gd name="T13" fmla="*/ 1 h 7"/>
                <a:gd name="T14" fmla="*/ 12 w 13"/>
                <a:gd name="T15" fmla="*/ 0 h 7"/>
                <a:gd name="T16" fmla="*/ 12 w 13"/>
                <a:gd name="T17" fmla="*/ 0 h 7"/>
                <a:gd name="T18" fmla="*/ 10 w 13"/>
                <a:gd name="T19" fmla="*/ 0 h 7"/>
                <a:gd name="T20" fmla="*/ 6 w 13"/>
                <a:gd name="T21" fmla="*/ 2 h 7"/>
                <a:gd name="T22" fmla="*/ 4 w 13"/>
                <a:gd name="T23" fmla="*/ 3 h 7"/>
                <a:gd name="T24" fmla="*/ 1 w 13"/>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1" y="5"/>
                  </a:moveTo>
                  <a:cubicBezTo>
                    <a:pt x="0" y="6"/>
                    <a:pt x="0" y="6"/>
                    <a:pt x="1" y="6"/>
                  </a:cubicBezTo>
                  <a:cubicBezTo>
                    <a:pt x="1" y="7"/>
                    <a:pt x="1" y="7"/>
                    <a:pt x="1" y="7"/>
                  </a:cubicBezTo>
                  <a:cubicBezTo>
                    <a:pt x="2" y="7"/>
                    <a:pt x="2" y="7"/>
                    <a:pt x="3" y="7"/>
                  </a:cubicBezTo>
                  <a:cubicBezTo>
                    <a:pt x="6" y="5"/>
                    <a:pt x="6" y="5"/>
                    <a:pt x="6" y="5"/>
                  </a:cubicBezTo>
                  <a:cubicBezTo>
                    <a:pt x="8" y="4"/>
                    <a:pt x="8" y="4"/>
                    <a:pt x="8" y="4"/>
                  </a:cubicBezTo>
                  <a:cubicBezTo>
                    <a:pt x="12" y="1"/>
                    <a:pt x="12" y="1"/>
                    <a:pt x="12" y="1"/>
                  </a:cubicBezTo>
                  <a:cubicBezTo>
                    <a:pt x="13" y="1"/>
                    <a:pt x="13" y="0"/>
                    <a:pt x="12" y="0"/>
                  </a:cubicBezTo>
                  <a:cubicBezTo>
                    <a:pt x="12" y="0"/>
                    <a:pt x="12" y="0"/>
                    <a:pt x="12" y="0"/>
                  </a:cubicBezTo>
                  <a:cubicBezTo>
                    <a:pt x="11" y="0"/>
                    <a:pt x="10" y="0"/>
                    <a:pt x="10" y="0"/>
                  </a:cubicBezTo>
                  <a:cubicBezTo>
                    <a:pt x="6" y="2"/>
                    <a:pt x="6" y="2"/>
                    <a:pt x="6" y="2"/>
                  </a:cubicBezTo>
                  <a:cubicBezTo>
                    <a:pt x="4" y="3"/>
                    <a:pt x="4" y="3"/>
                    <a:pt x="4" y="3"/>
                  </a:cubicBezTo>
                  <a:lnTo>
                    <a:pt x="1" y="5"/>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isḷíḓe">
              <a:extLst>
                <a:ext uri="{FF2B5EF4-FFF2-40B4-BE49-F238E27FC236}">
                  <a16:creationId xmlns:a16="http://schemas.microsoft.com/office/drawing/2014/main" id="{A78F6A35-4632-480A-AAFC-BB6947401B8E}"/>
                </a:ext>
              </a:extLst>
            </p:cNvPr>
            <p:cNvSpPr/>
            <p:nvPr/>
          </p:nvSpPr>
          <p:spPr bwMode="auto">
            <a:xfrm>
              <a:off x="5387975" y="3073400"/>
              <a:ext cx="42863" cy="22225"/>
            </a:xfrm>
            <a:custGeom>
              <a:avLst/>
              <a:gdLst>
                <a:gd name="T0" fmla="*/ 0 w 13"/>
                <a:gd name="T1" fmla="*/ 5 h 7"/>
                <a:gd name="T2" fmla="*/ 0 w 13"/>
                <a:gd name="T3" fmla="*/ 6 h 7"/>
                <a:gd name="T4" fmla="*/ 1 w 13"/>
                <a:gd name="T5" fmla="*/ 7 h 7"/>
                <a:gd name="T6" fmla="*/ 3 w 13"/>
                <a:gd name="T7" fmla="*/ 7 h 7"/>
                <a:gd name="T8" fmla="*/ 6 w 13"/>
                <a:gd name="T9" fmla="*/ 5 h 7"/>
                <a:gd name="T10" fmla="*/ 8 w 13"/>
                <a:gd name="T11" fmla="*/ 4 h 7"/>
                <a:gd name="T12" fmla="*/ 12 w 13"/>
                <a:gd name="T13" fmla="*/ 1 h 7"/>
                <a:gd name="T14" fmla="*/ 12 w 13"/>
                <a:gd name="T15" fmla="*/ 0 h 7"/>
                <a:gd name="T16" fmla="*/ 12 w 13"/>
                <a:gd name="T17" fmla="*/ 0 h 7"/>
                <a:gd name="T18" fmla="*/ 10 w 13"/>
                <a:gd name="T19" fmla="*/ 0 h 7"/>
                <a:gd name="T20" fmla="*/ 6 w 13"/>
                <a:gd name="T21" fmla="*/ 2 h 7"/>
                <a:gd name="T22" fmla="*/ 4 w 13"/>
                <a:gd name="T23" fmla="*/ 3 h 7"/>
                <a:gd name="T24" fmla="*/ 0 w 13"/>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0" y="5"/>
                  </a:moveTo>
                  <a:cubicBezTo>
                    <a:pt x="0" y="6"/>
                    <a:pt x="0" y="6"/>
                    <a:pt x="0" y="6"/>
                  </a:cubicBezTo>
                  <a:cubicBezTo>
                    <a:pt x="1" y="7"/>
                    <a:pt x="1" y="7"/>
                    <a:pt x="1" y="7"/>
                  </a:cubicBezTo>
                  <a:cubicBezTo>
                    <a:pt x="1" y="7"/>
                    <a:pt x="2" y="7"/>
                    <a:pt x="3" y="7"/>
                  </a:cubicBezTo>
                  <a:cubicBezTo>
                    <a:pt x="6" y="5"/>
                    <a:pt x="6" y="5"/>
                    <a:pt x="6" y="5"/>
                  </a:cubicBezTo>
                  <a:cubicBezTo>
                    <a:pt x="8" y="4"/>
                    <a:pt x="8" y="4"/>
                    <a:pt x="8" y="4"/>
                  </a:cubicBezTo>
                  <a:cubicBezTo>
                    <a:pt x="12" y="1"/>
                    <a:pt x="12" y="1"/>
                    <a:pt x="12" y="1"/>
                  </a:cubicBezTo>
                  <a:cubicBezTo>
                    <a:pt x="13" y="1"/>
                    <a:pt x="13" y="0"/>
                    <a:pt x="12" y="0"/>
                  </a:cubicBezTo>
                  <a:cubicBezTo>
                    <a:pt x="12" y="0"/>
                    <a:pt x="12" y="0"/>
                    <a:pt x="12" y="0"/>
                  </a:cubicBezTo>
                  <a:cubicBezTo>
                    <a:pt x="11" y="0"/>
                    <a:pt x="10" y="0"/>
                    <a:pt x="10" y="0"/>
                  </a:cubicBezTo>
                  <a:cubicBezTo>
                    <a:pt x="6" y="2"/>
                    <a:pt x="6" y="2"/>
                    <a:pt x="6" y="2"/>
                  </a:cubicBezTo>
                  <a:cubicBezTo>
                    <a:pt x="4" y="3"/>
                    <a:pt x="4" y="3"/>
                    <a:pt x="4" y="3"/>
                  </a:cubicBezTo>
                  <a:lnTo>
                    <a:pt x="0" y="5"/>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í$1iďê">
              <a:extLst>
                <a:ext uri="{FF2B5EF4-FFF2-40B4-BE49-F238E27FC236}">
                  <a16:creationId xmlns:a16="http://schemas.microsoft.com/office/drawing/2014/main" id="{6B9A27F7-95CF-4A6C-AB47-AECA03571B30}"/>
                </a:ext>
              </a:extLst>
            </p:cNvPr>
            <p:cNvSpPr/>
            <p:nvPr/>
          </p:nvSpPr>
          <p:spPr bwMode="auto">
            <a:xfrm>
              <a:off x="5411788" y="3086100"/>
              <a:ext cx="39688" cy="23813"/>
            </a:xfrm>
            <a:custGeom>
              <a:avLst/>
              <a:gdLst>
                <a:gd name="T0" fmla="*/ 0 w 12"/>
                <a:gd name="T1" fmla="*/ 5 h 7"/>
                <a:gd name="T2" fmla="*/ 0 w 12"/>
                <a:gd name="T3" fmla="*/ 7 h 7"/>
                <a:gd name="T4" fmla="*/ 1 w 12"/>
                <a:gd name="T5" fmla="*/ 7 h 7"/>
                <a:gd name="T6" fmla="*/ 3 w 12"/>
                <a:gd name="T7" fmla="*/ 7 h 7"/>
                <a:gd name="T8" fmla="*/ 6 w 12"/>
                <a:gd name="T9" fmla="*/ 5 h 7"/>
                <a:gd name="T10" fmla="*/ 8 w 12"/>
                <a:gd name="T11" fmla="*/ 4 h 7"/>
                <a:gd name="T12" fmla="*/ 12 w 12"/>
                <a:gd name="T13" fmla="*/ 1 h 7"/>
                <a:gd name="T14" fmla="*/ 12 w 12"/>
                <a:gd name="T15" fmla="*/ 0 h 7"/>
                <a:gd name="T16" fmla="*/ 11 w 12"/>
                <a:gd name="T17" fmla="*/ 0 h 7"/>
                <a:gd name="T18" fmla="*/ 10 w 12"/>
                <a:gd name="T19" fmla="*/ 0 h 7"/>
                <a:gd name="T20" fmla="*/ 6 w 12"/>
                <a:gd name="T21" fmla="*/ 2 h 7"/>
                <a:gd name="T22" fmla="*/ 4 w 12"/>
                <a:gd name="T23" fmla="*/ 4 h 7"/>
                <a:gd name="T24" fmla="*/ 0 w 1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5"/>
                  </a:moveTo>
                  <a:cubicBezTo>
                    <a:pt x="0" y="6"/>
                    <a:pt x="0" y="6"/>
                    <a:pt x="0" y="7"/>
                  </a:cubicBezTo>
                  <a:cubicBezTo>
                    <a:pt x="1" y="7"/>
                    <a:pt x="1" y="7"/>
                    <a:pt x="1" y="7"/>
                  </a:cubicBezTo>
                  <a:cubicBezTo>
                    <a:pt x="1" y="7"/>
                    <a:pt x="2" y="7"/>
                    <a:pt x="3" y="7"/>
                  </a:cubicBezTo>
                  <a:cubicBezTo>
                    <a:pt x="6" y="5"/>
                    <a:pt x="6" y="5"/>
                    <a:pt x="6" y="5"/>
                  </a:cubicBezTo>
                  <a:cubicBezTo>
                    <a:pt x="8" y="4"/>
                    <a:pt x="8" y="4"/>
                    <a:pt x="8" y="4"/>
                  </a:cubicBezTo>
                  <a:cubicBezTo>
                    <a:pt x="12" y="1"/>
                    <a:pt x="12" y="1"/>
                    <a:pt x="12" y="1"/>
                  </a:cubicBezTo>
                  <a:cubicBezTo>
                    <a:pt x="12" y="1"/>
                    <a:pt x="12" y="1"/>
                    <a:pt x="12" y="0"/>
                  </a:cubicBezTo>
                  <a:cubicBezTo>
                    <a:pt x="11" y="0"/>
                    <a:pt x="11" y="0"/>
                    <a:pt x="11" y="0"/>
                  </a:cubicBezTo>
                  <a:cubicBezTo>
                    <a:pt x="11" y="0"/>
                    <a:pt x="10" y="0"/>
                    <a:pt x="10" y="0"/>
                  </a:cubicBezTo>
                  <a:cubicBezTo>
                    <a:pt x="6" y="2"/>
                    <a:pt x="6" y="2"/>
                    <a:pt x="6" y="2"/>
                  </a:cubicBezTo>
                  <a:cubicBezTo>
                    <a:pt x="4" y="4"/>
                    <a:pt x="4" y="4"/>
                    <a:pt x="4" y="4"/>
                  </a:cubicBezTo>
                  <a:lnTo>
                    <a:pt x="0" y="5"/>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işḻíďé">
              <a:extLst>
                <a:ext uri="{FF2B5EF4-FFF2-40B4-BE49-F238E27FC236}">
                  <a16:creationId xmlns:a16="http://schemas.microsoft.com/office/drawing/2014/main" id="{BDF387CB-B0BC-4610-A04C-708C19CCE0C6}"/>
                </a:ext>
              </a:extLst>
            </p:cNvPr>
            <p:cNvSpPr/>
            <p:nvPr/>
          </p:nvSpPr>
          <p:spPr bwMode="auto">
            <a:xfrm>
              <a:off x="5434013" y="3098800"/>
              <a:ext cx="39688" cy="23813"/>
            </a:xfrm>
            <a:custGeom>
              <a:avLst/>
              <a:gdLst>
                <a:gd name="T0" fmla="*/ 0 w 12"/>
                <a:gd name="T1" fmla="*/ 6 h 7"/>
                <a:gd name="T2" fmla="*/ 0 w 12"/>
                <a:gd name="T3" fmla="*/ 7 h 7"/>
                <a:gd name="T4" fmla="*/ 1 w 12"/>
                <a:gd name="T5" fmla="*/ 7 h 7"/>
                <a:gd name="T6" fmla="*/ 3 w 12"/>
                <a:gd name="T7" fmla="*/ 7 h 7"/>
                <a:gd name="T8" fmla="*/ 6 w 12"/>
                <a:gd name="T9" fmla="*/ 5 h 7"/>
                <a:gd name="T10" fmla="*/ 8 w 12"/>
                <a:gd name="T11" fmla="*/ 4 h 7"/>
                <a:gd name="T12" fmla="*/ 12 w 12"/>
                <a:gd name="T13" fmla="*/ 2 h 7"/>
                <a:gd name="T14" fmla="*/ 12 w 12"/>
                <a:gd name="T15" fmla="*/ 0 h 7"/>
                <a:gd name="T16" fmla="*/ 11 w 12"/>
                <a:gd name="T17" fmla="*/ 0 h 7"/>
                <a:gd name="T18" fmla="*/ 9 w 12"/>
                <a:gd name="T19" fmla="*/ 0 h 7"/>
                <a:gd name="T20" fmla="*/ 6 w 12"/>
                <a:gd name="T21" fmla="*/ 2 h 7"/>
                <a:gd name="T22" fmla="*/ 3 w 12"/>
                <a:gd name="T23" fmla="*/ 4 h 7"/>
                <a:gd name="T24" fmla="*/ 0 w 12"/>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0" y="6"/>
                  </a:moveTo>
                  <a:cubicBezTo>
                    <a:pt x="0" y="6"/>
                    <a:pt x="0" y="6"/>
                    <a:pt x="0" y="7"/>
                  </a:cubicBezTo>
                  <a:cubicBezTo>
                    <a:pt x="1" y="7"/>
                    <a:pt x="1" y="7"/>
                    <a:pt x="1" y="7"/>
                  </a:cubicBezTo>
                  <a:cubicBezTo>
                    <a:pt x="1" y="7"/>
                    <a:pt x="2" y="7"/>
                    <a:pt x="3" y="7"/>
                  </a:cubicBezTo>
                  <a:cubicBezTo>
                    <a:pt x="6" y="5"/>
                    <a:pt x="6" y="5"/>
                    <a:pt x="6" y="5"/>
                  </a:cubicBezTo>
                  <a:cubicBezTo>
                    <a:pt x="8" y="4"/>
                    <a:pt x="8" y="4"/>
                    <a:pt x="8" y="4"/>
                  </a:cubicBezTo>
                  <a:cubicBezTo>
                    <a:pt x="12" y="2"/>
                    <a:pt x="12" y="2"/>
                    <a:pt x="12" y="2"/>
                  </a:cubicBezTo>
                  <a:cubicBezTo>
                    <a:pt x="12" y="1"/>
                    <a:pt x="12" y="1"/>
                    <a:pt x="12" y="0"/>
                  </a:cubicBezTo>
                  <a:cubicBezTo>
                    <a:pt x="11" y="0"/>
                    <a:pt x="11" y="0"/>
                    <a:pt x="11" y="0"/>
                  </a:cubicBezTo>
                  <a:cubicBezTo>
                    <a:pt x="11" y="0"/>
                    <a:pt x="10" y="0"/>
                    <a:pt x="9" y="0"/>
                  </a:cubicBezTo>
                  <a:cubicBezTo>
                    <a:pt x="6" y="2"/>
                    <a:pt x="6" y="2"/>
                    <a:pt x="6" y="2"/>
                  </a:cubicBezTo>
                  <a:cubicBezTo>
                    <a:pt x="3" y="4"/>
                    <a:pt x="3" y="4"/>
                    <a:pt x="3" y="4"/>
                  </a:cubicBezTo>
                  <a:lnTo>
                    <a:pt x="0" y="6"/>
                  </a:lnTo>
                  <a:close/>
                </a:path>
              </a:pathLst>
            </a:custGeom>
            <a:solidFill>
              <a:srgbClr val="BDC7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í$ḻíḑé">
              <a:extLst>
                <a:ext uri="{FF2B5EF4-FFF2-40B4-BE49-F238E27FC236}">
                  <a16:creationId xmlns:a16="http://schemas.microsoft.com/office/drawing/2014/main" id="{8C1A678B-6B42-4DB7-A3AC-4FD2D6405A8E}"/>
                </a:ext>
              </a:extLst>
            </p:cNvPr>
            <p:cNvSpPr/>
            <p:nvPr/>
          </p:nvSpPr>
          <p:spPr bwMode="auto">
            <a:xfrm>
              <a:off x="4962525" y="3006725"/>
              <a:ext cx="495300" cy="290513"/>
            </a:xfrm>
            <a:custGeom>
              <a:avLst/>
              <a:gdLst>
                <a:gd name="T0" fmla="*/ 3 w 150"/>
                <a:gd name="T1" fmla="*/ 47 h 88"/>
                <a:gd name="T2" fmla="*/ 3 w 150"/>
                <a:gd name="T3" fmla="*/ 53 h 88"/>
                <a:gd name="T4" fmla="*/ 61 w 150"/>
                <a:gd name="T5" fmla="*/ 87 h 88"/>
                <a:gd name="T6" fmla="*/ 70 w 150"/>
                <a:gd name="T7" fmla="*/ 87 h 88"/>
                <a:gd name="T8" fmla="*/ 147 w 150"/>
                <a:gd name="T9" fmla="*/ 41 h 88"/>
                <a:gd name="T10" fmla="*/ 147 w 150"/>
                <a:gd name="T11" fmla="*/ 35 h 88"/>
                <a:gd name="T12" fmla="*/ 90 w 150"/>
                <a:gd name="T13" fmla="*/ 1 h 88"/>
                <a:gd name="T14" fmla="*/ 81 w 150"/>
                <a:gd name="T15" fmla="*/ 1 h 88"/>
                <a:gd name="T16" fmla="*/ 3 w 150"/>
                <a:gd name="T17" fmla="*/ 4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88">
                  <a:moveTo>
                    <a:pt x="3" y="47"/>
                  </a:moveTo>
                  <a:cubicBezTo>
                    <a:pt x="1" y="48"/>
                    <a:pt x="0" y="51"/>
                    <a:pt x="3" y="53"/>
                  </a:cubicBezTo>
                  <a:cubicBezTo>
                    <a:pt x="61" y="87"/>
                    <a:pt x="61" y="87"/>
                    <a:pt x="61" y="87"/>
                  </a:cubicBezTo>
                  <a:cubicBezTo>
                    <a:pt x="63" y="88"/>
                    <a:pt x="67" y="88"/>
                    <a:pt x="70" y="87"/>
                  </a:cubicBezTo>
                  <a:cubicBezTo>
                    <a:pt x="147" y="41"/>
                    <a:pt x="147" y="41"/>
                    <a:pt x="147" y="41"/>
                  </a:cubicBezTo>
                  <a:cubicBezTo>
                    <a:pt x="150" y="40"/>
                    <a:pt x="150" y="37"/>
                    <a:pt x="147" y="35"/>
                  </a:cubicBezTo>
                  <a:cubicBezTo>
                    <a:pt x="90" y="1"/>
                    <a:pt x="90" y="1"/>
                    <a:pt x="90" y="1"/>
                  </a:cubicBezTo>
                  <a:cubicBezTo>
                    <a:pt x="87" y="0"/>
                    <a:pt x="83" y="0"/>
                    <a:pt x="81" y="1"/>
                  </a:cubicBezTo>
                  <a:lnTo>
                    <a:pt x="3" y="47"/>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ïś1ïḋé">
              <a:extLst>
                <a:ext uri="{FF2B5EF4-FFF2-40B4-BE49-F238E27FC236}">
                  <a16:creationId xmlns:a16="http://schemas.microsoft.com/office/drawing/2014/main" id="{1E69812F-8325-4426-AEC5-6F1B626CAC9C}"/>
                </a:ext>
              </a:extLst>
            </p:cNvPr>
            <p:cNvSpPr/>
            <p:nvPr/>
          </p:nvSpPr>
          <p:spPr bwMode="auto">
            <a:xfrm>
              <a:off x="5368925" y="2838450"/>
              <a:ext cx="141288" cy="268288"/>
            </a:xfrm>
            <a:custGeom>
              <a:avLst/>
              <a:gdLst>
                <a:gd name="T0" fmla="*/ 3 w 43"/>
                <a:gd name="T1" fmla="*/ 75 h 81"/>
                <a:gd name="T2" fmla="*/ 6 w 43"/>
                <a:gd name="T3" fmla="*/ 58 h 81"/>
                <a:gd name="T4" fmla="*/ 15 w 43"/>
                <a:gd name="T5" fmla="*/ 19 h 81"/>
                <a:gd name="T6" fmla="*/ 22 w 43"/>
                <a:gd name="T7" fmla="*/ 4 h 81"/>
                <a:gd name="T8" fmla="*/ 29 w 43"/>
                <a:gd name="T9" fmla="*/ 1 h 81"/>
                <a:gd name="T10" fmla="*/ 32 w 43"/>
                <a:gd name="T11" fmla="*/ 7 h 81"/>
                <a:gd name="T12" fmla="*/ 24 w 43"/>
                <a:gd name="T13" fmla="*/ 24 h 81"/>
                <a:gd name="T14" fmla="*/ 43 w 43"/>
                <a:gd name="T15" fmla="*/ 35 h 81"/>
                <a:gd name="T16" fmla="*/ 39 w 43"/>
                <a:gd name="T17" fmla="*/ 50 h 81"/>
                <a:gd name="T18" fmla="*/ 29 w 43"/>
                <a:gd name="T19" fmla="*/ 64 h 81"/>
                <a:gd name="T20" fmla="*/ 26 w 43"/>
                <a:gd name="T21" fmla="*/ 81 h 81"/>
                <a:gd name="T22" fmla="*/ 3 w 43"/>
                <a:gd name="T23"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81">
                  <a:moveTo>
                    <a:pt x="3" y="75"/>
                  </a:moveTo>
                  <a:cubicBezTo>
                    <a:pt x="6" y="58"/>
                    <a:pt x="6" y="58"/>
                    <a:pt x="6" y="58"/>
                  </a:cubicBezTo>
                  <a:cubicBezTo>
                    <a:pt x="0" y="39"/>
                    <a:pt x="6" y="36"/>
                    <a:pt x="15" y="19"/>
                  </a:cubicBezTo>
                  <a:cubicBezTo>
                    <a:pt x="15" y="19"/>
                    <a:pt x="19" y="9"/>
                    <a:pt x="22" y="4"/>
                  </a:cubicBezTo>
                  <a:cubicBezTo>
                    <a:pt x="24" y="1"/>
                    <a:pt x="27" y="0"/>
                    <a:pt x="29" y="1"/>
                  </a:cubicBezTo>
                  <a:cubicBezTo>
                    <a:pt x="31" y="2"/>
                    <a:pt x="33" y="3"/>
                    <a:pt x="32" y="7"/>
                  </a:cubicBezTo>
                  <a:cubicBezTo>
                    <a:pt x="30" y="12"/>
                    <a:pt x="26" y="18"/>
                    <a:pt x="24" y="24"/>
                  </a:cubicBezTo>
                  <a:cubicBezTo>
                    <a:pt x="38" y="26"/>
                    <a:pt x="42" y="29"/>
                    <a:pt x="43" y="35"/>
                  </a:cubicBezTo>
                  <a:cubicBezTo>
                    <a:pt x="43" y="39"/>
                    <a:pt x="41" y="45"/>
                    <a:pt x="39" y="50"/>
                  </a:cubicBezTo>
                  <a:cubicBezTo>
                    <a:pt x="36" y="59"/>
                    <a:pt x="37" y="59"/>
                    <a:pt x="29" y="64"/>
                  </a:cubicBezTo>
                  <a:cubicBezTo>
                    <a:pt x="26" y="81"/>
                    <a:pt x="26" y="81"/>
                    <a:pt x="26" y="81"/>
                  </a:cubicBezTo>
                  <a:lnTo>
                    <a:pt x="3" y="75"/>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iṥḷîḑé">
              <a:extLst>
                <a:ext uri="{FF2B5EF4-FFF2-40B4-BE49-F238E27FC236}">
                  <a16:creationId xmlns:a16="http://schemas.microsoft.com/office/drawing/2014/main" id="{6785BBB4-D68F-49F4-848D-28F02540AAFD}"/>
                </a:ext>
              </a:extLst>
            </p:cNvPr>
            <p:cNvSpPr/>
            <p:nvPr/>
          </p:nvSpPr>
          <p:spPr bwMode="auto">
            <a:xfrm>
              <a:off x="4894263" y="2855913"/>
              <a:ext cx="160338" cy="269875"/>
            </a:xfrm>
            <a:custGeom>
              <a:avLst/>
              <a:gdLst>
                <a:gd name="T0" fmla="*/ 3 w 49"/>
                <a:gd name="T1" fmla="*/ 14 h 82"/>
                <a:gd name="T2" fmla="*/ 0 w 49"/>
                <a:gd name="T3" fmla="*/ 65 h 82"/>
                <a:gd name="T4" fmla="*/ 36 w 49"/>
                <a:gd name="T5" fmla="*/ 82 h 82"/>
                <a:gd name="T6" fmla="*/ 49 w 49"/>
                <a:gd name="T7" fmla="*/ 0 h 82"/>
                <a:gd name="T8" fmla="*/ 3 w 49"/>
                <a:gd name="T9" fmla="*/ 14 h 82"/>
              </a:gdLst>
              <a:ahLst/>
              <a:cxnLst>
                <a:cxn ang="0">
                  <a:pos x="T0" y="T1"/>
                </a:cxn>
                <a:cxn ang="0">
                  <a:pos x="T2" y="T3"/>
                </a:cxn>
                <a:cxn ang="0">
                  <a:pos x="T4" y="T5"/>
                </a:cxn>
                <a:cxn ang="0">
                  <a:pos x="T6" y="T7"/>
                </a:cxn>
                <a:cxn ang="0">
                  <a:pos x="T8" y="T9"/>
                </a:cxn>
              </a:cxnLst>
              <a:rect l="0" t="0" r="r" b="b"/>
              <a:pathLst>
                <a:path w="49" h="82">
                  <a:moveTo>
                    <a:pt x="3" y="14"/>
                  </a:moveTo>
                  <a:cubicBezTo>
                    <a:pt x="6" y="42"/>
                    <a:pt x="7" y="37"/>
                    <a:pt x="0" y="65"/>
                  </a:cubicBezTo>
                  <a:cubicBezTo>
                    <a:pt x="36" y="82"/>
                    <a:pt x="36" y="82"/>
                    <a:pt x="36" y="82"/>
                  </a:cubicBezTo>
                  <a:cubicBezTo>
                    <a:pt x="33" y="42"/>
                    <a:pt x="38" y="38"/>
                    <a:pt x="49" y="0"/>
                  </a:cubicBezTo>
                  <a:lnTo>
                    <a:pt x="3" y="14"/>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iṧ1îḋé">
              <a:extLst>
                <a:ext uri="{FF2B5EF4-FFF2-40B4-BE49-F238E27FC236}">
                  <a16:creationId xmlns:a16="http://schemas.microsoft.com/office/drawing/2014/main" id="{85584625-EA3D-48C8-B0AE-F1F6DF537252}"/>
                </a:ext>
              </a:extLst>
            </p:cNvPr>
            <p:cNvSpPr/>
            <p:nvPr/>
          </p:nvSpPr>
          <p:spPr bwMode="auto">
            <a:xfrm>
              <a:off x="4968875" y="2792413"/>
              <a:ext cx="139700" cy="250825"/>
            </a:xfrm>
            <a:custGeom>
              <a:avLst/>
              <a:gdLst>
                <a:gd name="T0" fmla="*/ 37 w 42"/>
                <a:gd name="T1" fmla="*/ 0 h 76"/>
                <a:gd name="T2" fmla="*/ 41 w 42"/>
                <a:gd name="T3" fmla="*/ 21 h 76"/>
                <a:gd name="T4" fmla="*/ 38 w 42"/>
                <a:gd name="T5" fmla="*/ 45 h 76"/>
                <a:gd name="T6" fmla="*/ 29 w 42"/>
                <a:gd name="T7" fmla="*/ 74 h 76"/>
                <a:gd name="T8" fmla="*/ 4 w 42"/>
                <a:gd name="T9" fmla="*/ 62 h 76"/>
                <a:gd name="T10" fmla="*/ 2 w 42"/>
                <a:gd name="T11" fmla="*/ 42 h 76"/>
                <a:gd name="T12" fmla="*/ 16 w 42"/>
                <a:gd name="T13" fmla="*/ 0 h 76"/>
                <a:gd name="T14" fmla="*/ 37 w 4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76">
                  <a:moveTo>
                    <a:pt x="37" y="0"/>
                  </a:moveTo>
                  <a:cubicBezTo>
                    <a:pt x="40" y="7"/>
                    <a:pt x="42" y="12"/>
                    <a:pt x="41" y="21"/>
                  </a:cubicBezTo>
                  <a:cubicBezTo>
                    <a:pt x="41" y="28"/>
                    <a:pt x="39" y="38"/>
                    <a:pt x="38" y="45"/>
                  </a:cubicBezTo>
                  <a:cubicBezTo>
                    <a:pt x="36" y="51"/>
                    <a:pt x="34" y="72"/>
                    <a:pt x="29" y="74"/>
                  </a:cubicBezTo>
                  <a:cubicBezTo>
                    <a:pt x="26" y="76"/>
                    <a:pt x="9" y="69"/>
                    <a:pt x="4" y="62"/>
                  </a:cubicBezTo>
                  <a:cubicBezTo>
                    <a:pt x="0" y="57"/>
                    <a:pt x="4" y="45"/>
                    <a:pt x="2" y="42"/>
                  </a:cubicBezTo>
                  <a:cubicBezTo>
                    <a:pt x="16" y="0"/>
                    <a:pt x="16" y="0"/>
                    <a:pt x="16" y="0"/>
                  </a:cubicBezTo>
                  <a:lnTo>
                    <a:pt x="3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ïšļiḍé">
              <a:extLst>
                <a:ext uri="{FF2B5EF4-FFF2-40B4-BE49-F238E27FC236}">
                  <a16:creationId xmlns:a16="http://schemas.microsoft.com/office/drawing/2014/main" id="{06FA2D92-F70D-47CB-B849-6B3D3E917A42}"/>
                </a:ext>
              </a:extLst>
            </p:cNvPr>
            <p:cNvSpPr/>
            <p:nvPr/>
          </p:nvSpPr>
          <p:spPr bwMode="auto">
            <a:xfrm>
              <a:off x="4860925" y="2717800"/>
              <a:ext cx="266700" cy="303213"/>
            </a:xfrm>
            <a:custGeom>
              <a:avLst/>
              <a:gdLst>
                <a:gd name="T0" fmla="*/ 20 w 81"/>
                <a:gd name="T1" fmla="*/ 10 h 92"/>
                <a:gd name="T2" fmla="*/ 8 w 81"/>
                <a:gd name="T3" fmla="*/ 60 h 92"/>
                <a:gd name="T4" fmla="*/ 14 w 81"/>
                <a:gd name="T5" fmla="*/ 87 h 92"/>
                <a:gd name="T6" fmla="*/ 42 w 81"/>
                <a:gd name="T7" fmla="*/ 78 h 92"/>
                <a:gd name="T8" fmla="*/ 57 w 81"/>
                <a:gd name="T9" fmla="*/ 54 h 92"/>
                <a:gd name="T10" fmla="*/ 60 w 81"/>
                <a:gd name="T11" fmla="*/ 69 h 92"/>
                <a:gd name="T12" fmla="*/ 75 w 81"/>
                <a:gd name="T13" fmla="*/ 36 h 92"/>
                <a:gd name="T14" fmla="*/ 81 w 81"/>
                <a:gd name="T15" fmla="*/ 22 h 92"/>
                <a:gd name="T16" fmla="*/ 63 w 81"/>
                <a:gd name="T17" fmla="*/ 10 h 92"/>
                <a:gd name="T18" fmla="*/ 20 w 81"/>
                <a:gd name="T1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92">
                  <a:moveTo>
                    <a:pt x="20" y="10"/>
                  </a:moveTo>
                  <a:cubicBezTo>
                    <a:pt x="3" y="21"/>
                    <a:pt x="0" y="42"/>
                    <a:pt x="8" y="60"/>
                  </a:cubicBezTo>
                  <a:cubicBezTo>
                    <a:pt x="12" y="68"/>
                    <a:pt x="14" y="73"/>
                    <a:pt x="14" y="87"/>
                  </a:cubicBezTo>
                  <a:cubicBezTo>
                    <a:pt x="26" y="92"/>
                    <a:pt x="33" y="90"/>
                    <a:pt x="42" y="78"/>
                  </a:cubicBezTo>
                  <a:cubicBezTo>
                    <a:pt x="51" y="67"/>
                    <a:pt x="50" y="54"/>
                    <a:pt x="57" y="54"/>
                  </a:cubicBezTo>
                  <a:cubicBezTo>
                    <a:pt x="60" y="54"/>
                    <a:pt x="62" y="58"/>
                    <a:pt x="60" y="69"/>
                  </a:cubicBezTo>
                  <a:cubicBezTo>
                    <a:pt x="66" y="58"/>
                    <a:pt x="68" y="44"/>
                    <a:pt x="75" y="36"/>
                  </a:cubicBezTo>
                  <a:cubicBezTo>
                    <a:pt x="79" y="32"/>
                    <a:pt x="81" y="28"/>
                    <a:pt x="81" y="22"/>
                  </a:cubicBezTo>
                  <a:cubicBezTo>
                    <a:pt x="75" y="21"/>
                    <a:pt x="71" y="14"/>
                    <a:pt x="63" y="10"/>
                  </a:cubicBezTo>
                  <a:cubicBezTo>
                    <a:pt x="48" y="3"/>
                    <a:pt x="29" y="0"/>
                    <a:pt x="20" y="10"/>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ïśľiḓé">
              <a:extLst>
                <a:ext uri="{FF2B5EF4-FFF2-40B4-BE49-F238E27FC236}">
                  <a16:creationId xmlns:a16="http://schemas.microsoft.com/office/drawing/2014/main" id="{B68232D4-2DFD-4A22-A4F9-9E0E1E32234A}"/>
                </a:ext>
              </a:extLst>
            </p:cNvPr>
            <p:cNvSpPr/>
            <p:nvPr/>
          </p:nvSpPr>
          <p:spPr bwMode="auto">
            <a:xfrm>
              <a:off x="4891088" y="3016250"/>
              <a:ext cx="131763" cy="85725"/>
            </a:xfrm>
            <a:custGeom>
              <a:avLst/>
              <a:gdLst>
                <a:gd name="T0" fmla="*/ 4 w 40"/>
                <a:gd name="T1" fmla="*/ 0 h 26"/>
                <a:gd name="T2" fmla="*/ 37 w 40"/>
                <a:gd name="T3" fmla="*/ 5 h 26"/>
                <a:gd name="T4" fmla="*/ 40 w 40"/>
                <a:gd name="T5" fmla="*/ 14 h 26"/>
                <a:gd name="T6" fmla="*/ 1 w 40"/>
                <a:gd name="T7" fmla="*/ 10 h 26"/>
                <a:gd name="T8" fmla="*/ 4 w 40"/>
                <a:gd name="T9" fmla="*/ 0 h 26"/>
              </a:gdLst>
              <a:ahLst/>
              <a:cxnLst>
                <a:cxn ang="0">
                  <a:pos x="T0" y="T1"/>
                </a:cxn>
                <a:cxn ang="0">
                  <a:pos x="T2" y="T3"/>
                </a:cxn>
                <a:cxn ang="0">
                  <a:pos x="T4" y="T5"/>
                </a:cxn>
                <a:cxn ang="0">
                  <a:pos x="T6" y="T7"/>
                </a:cxn>
                <a:cxn ang="0">
                  <a:pos x="T8" y="T9"/>
                </a:cxn>
              </a:cxnLst>
              <a:rect l="0" t="0" r="r" b="b"/>
              <a:pathLst>
                <a:path w="40" h="26">
                  <a:moveTo>
                    <a:pt x="4" y="0"/>
                  </a:moveTo>
                  <a:cubicBezTo>
                    <a:pt x="10" y="6"/>
                    <a:pt x="27" y="9"/>
                    <a:pt x="37" y="5"/>
                  </a:cubicBezTo>
                  <a:cubicBezTo>
                    <a:pt x="40" y="14"/>
                    <a:pt x="40" y="14"/>
                    <a:pt x="40" y="14"/>
                  </a:cubicBezTo>
                  <a:cubicBezTo>
                    <a:pt x="31" y="26"/>
                    <a:pt x="0" y="25"/>
                    <a:pt x="1" y="10"/>
                  </a:cubicBezTo>
                  <a:lnTo>
                    <a:pt x="4" y="0"/>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iṥľiḍè">
              <a:extLst>
                <a:ext uri="{FF2B5EF4-FFF2-40B4-BE49-F238E27FC236}">
                  <a16:creationId xmlns:a16="http://schemas.microsoft.com/office/drawing/2014/main" id="{64FA9987-E1C6-4895-A36D-09497682C50B}"/>
                </a:ext>
              </a:extLst>
            </p:cNvPr>
            <p:cNvSpPr/>
            <p:nvPr/>
          </p:nvSpPr>
          <p:spPr bwMode="auto">
            <a:xfrm>
              <a:off x="4757738" y="3046413"/>
              <a:ext cx="422275" cy="827088"/>
            </a:xfrm>
            <a:custGeom>
              <a:avLst/>
              <a:gdLst>
                <a:gd name="T0" fmla="*/ 41 w 128"/>
                <a:gd name="T1" fmla="*/ 0 h 251"/>
                <a:gd name="T2" fmla="*/ 7 w 128"/>
                <a:gd name="T3" fmla="*/ 28 h 251"/>
                <a:gd name="T4" fmla="*/ 12 w 128"/>
                <a:gd name="T5" fmla="*/ 138 h 251"/>
                <a:gd name="T6" fmla="*/ 11 w 128"/>
                <a:gd name="T7" fmla="*/ 203 h 251"/>
                <a:gd name="T8" fmla="*/ 36 w 128"/>
                <a:gd name="T9" fmla="*/ 233 h 251"/>
                <a:gd name="T10" fmla="*/ 42 w 128"/>
                <a:gd name="T11" fmla="*/ 198 h 251"/>
                <a:gd name="T12" fmla="*/ 42 w 128"/>
                <a:gd name="T13" fmla="*/ 236 h 251"/>
                <a:gd name="T14" fmla="*/ 120 w 128"/>
                <a:gd name="T15" fmla="*/ 208 h 251"/>
                <a:gd name="T16" fmla="*/ 122 w 128"/>
                <a:gd name="T17" fmla="*/ 48 h 251"/>
                <a:gd name="T18" fmla="*/ 103 w 128"/>
                <a:gd name="T19" fmla="*/ 21 h 251"/>
                <a:gd name="T20" fmla="*/ 81 w 128"/>
                <a:gd name="T21" fmla="*/ 3 h 251"/>
                <a:gd name="T22" fmla="*/ 41 w 128"/>
                <a:gd name="T2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251">
                  <a:moveTo>
                    <a:pt x="41" y="0"/>
                  </a:moveTo>
                  <a:cubicBezTo>
                    <a:pt x="16" y="4"/>
                    <a:pt x="11" y="10"/>
                    <a:pt x="7" y="28"/>
                  </a:cubicBezTo>
                  <a:cubicBezTo>
                    <a:pt x="0" y="56"/>
                    <a:pt x="10" y="98"/>
                    <a:pt x="12" y="138"/>
                  </a:cubicBezTo>
                  <a:cubicBezTo>
                    <a:pt x="13" y="157"/>
                    <a:pt x="13" y="181"/>
                    <a:pt x="11" y="203"/>
                  </a:cubicBezTo>
                  <a:cubicBezTo>
                    <a:pt x="10" y="221"/>
                    <a:pt x="14" y="223"/>
                    <a:pt x="36" y="233"/>
                  </a:cubicBezTo>
                  <a:cubicBezTo>
                    <a:pt x="42" y="198"/>
                    <a:pt x="42" y="198"/>
                    <a:pt x="42" y="198"/>
                  </a:cubicBezTo>
                  <a:cubicBezTo>
                    <a:pt x="42" y="236"/>
                    <a:pt x="42" y="236"/>
                    <a:pt x="42" y="236"/>
                  </a:cubicBezTo>
                  <a:cubicBezTo>
                    <a:pt x="81" y="241"/>
                    <a:pt x="119" y="251"/>
                    <a:pt x="120" y="208"/>
                  </a:cubicBezTo>
                  <a:cubicBezTo>
                    <a:pt x="122" y="147"/>
                    <a:pt x="128" y="62"/>
                    <a:pt x="122" y="48"/>
                  </a:cubicBezTo>
                  <a:cubicBezTo>
                    <a:pt x="119" y="41"/>
                    <a:pt x="115" y="30"/>
                    <a:pt x="103" y="21"/>
                  </a:cubicBezTo>
                  <a:cubicBezTo>
                    <a:pt x="92" y="14"/>
                    <a:pt x="85" y="12"/>
                    <a:pt x="81" y="3"/>
                  </a:cubicBezTo>
                  <a:cubicBezTo>
                    <a:pt x="61" y="12"/>
                    <a:pt x="43" y="6"/>
                    <a:pt x="41" y="0"/>
                  </a:cubicBezTo>
                  <a:close/>
                </a:path>
              </a:pathLst>
            </a:custGeom>
            <a:solidFill>
              <a:srgbClr val="D1E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2" name="iṡḻîdè">
              <a:extLst>
                <a:ext uri="{FF2B5EF4-FFF2-40B4-BE49-F238E27FC236}">
                  <a16:creationId xmlns:a16="http://schemas.microsoft.com/office/drawing/2014/main" id="{A0AF55D0-E9E5-41F3-AA02-56912719D34A}"/>
                </a:ext>
              </a:extLst>
            </p:cNvPr>
            <p:cNvSpPr/>
            <p:nvPr/>
          </p:nvSpPr>
          <p:spPr bwMode="auto">
            <a:xfrm>
              <a:off x="5011738" y="3036888"/>
              <a:ext cx="468313" cy="349250"/>
            </a:xfrm>
            <a:custGeom>
              <a:avLst/>
              <a:gdLst>
                <a:gd name="T0" fmla="*/ 28 w 142"/>
                <a:gd name="T1" fmla="*/ 24 h 106"/>
                <a:gd name="T2" fmla="*/ 99 w 142"/>
                <a:gd name="T3" fmla="*/ 57 h 106"/>
                <a:gd name="T4" fmla="*/ 110 w 142"/>
                <a:gd name="T5" fmla="*/ 1 h 106"/>
                <a:gd name="T6" fmla="*/ 142 w 142"/>
                <a:gd name="T7" fmla="*/ 6 h 106"/>
                <a:gd name="T8" fmla="*/ 125 w 142"/>
                <a:gd name="T9" fmla="*/ 95 h 106"/>
                <a:gd name="T10" fmla="*/ 106 w 142"/>
                <a:gd name="T11" fmla="*/ 104 h 106"/>
                <a:gd name="T12" fmla="*/ 41 w 142"/>
                <a:gd name="T13" fmla="*/ 81 h 106"/>
                <a:gd name="T14" fmla="*/ 28 w 142"/>
                <a:gd name="T15" fmla="*/ 24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06">
                  <a:moveTo>
                    <a:pt x="28" y="24"/>
                  </a:moveTo>
                  <a:cubicBezTo>
                    <a:pt x="46" y="26"/>
                    <a:pt x="73" y="45"/>
                    <a:pt x="99" y="57"/>
                  </a:cubicBezTo>
                  <a:cubicBezTo>
                    <a:pt x="110" y="1"/>
                    <a:pt x="110" y="1"/>
                    <a:pt x="110" y="1"/>
                  </a:cubicBezTo>
                  <a:cubicBezTo>
                    <a:pt x="124" y="0"/>
                    <a:pt x="129" y="2"/>
                    <a:pt x="142" y="6"/>
                  </a:cubicBezTo>
                  <a:cubicBezTo>
                    <a:pt x="141" y="13"/>
                    <a:pt x="133" y="72"/>
                    <a:pt x="125" y="95"/>
                  </a:cubicBezTo>
                  <a:cubicBezTo>
                    <a:pt x="121" y="105"/>
                    <a:pt x="117" y="106"/>
                    <a:pt x="106" y="104"/>
                  </a:cubicBezTo>
                  <a:cubicBezTo>
                    <a:pt x="41" y="81"/>
                    <a:pt x="41" y="81"/>
                    <a:pt x="41" y="81"/>
                  </a:cubicBezTo>
                  <a:cubicBezTo>
                    <a:pt x="3" y="68"/>
                    <a:pt x="0" y="25"/>
                    <a:pt x="28" y="24"/>
                  </a:cubicBez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3" name="iṥľíḍe">
              <a:extLst>
                <a:ext uri="{FF2B5EF4-FFF2-40B4-BE49-F238E27FC236}">
                  <a16:creationId xmlns:a16="http://schemas.microsoft.com/office/drawing/2014/main" id="{74A04700-3C5C-4DDD-AF47-8DB7D329DFA4}"/>
                </a:ext>
              </a:extLst>
            </p:cNvPr>
            <p:cNvSpPr/>
            <p:nvPr/>
          </p:nvSpPr>
          <p:spPr bwMode="auto">
            <a:xfrm>
              <a:off x="5029200" y="3557588"/>
              <a:ext cx="42863" cy="244475"/>
            </a:xfrm>
            <a:custGeom>
              <a:avLst/>
              <a:gdLst>
                <a:gd name="T0" fmla="*/ 2 w 13"/>
                <a:gd name="T1" fmla="*/ 7 h 74"/>
                <a:gd name="T2" fmla="*/ 2 w 13"/>
                <a:gd name="T3" fmla="*/ 69 h 74"/>
                <a:gd name="T4" fmla="*/ 2 w 13"/>
                <a:gd name="T5" fmla="*/ 71 h 74"/>
                <a:gd name="T6" fmla="*/ 2 w 13"/>
                <a:gd name="T7" fmla="*/ 71 h 74"/>
                <a:gd name="T8" fmla="*/ 2 w 13"/>
                <a:gd name="T9" fmla="*/ 72 h 74"/>
                <a:gd name="T10" fmla="*/ 2 w 13"/>
                <a:gd name="T11" fmla="*/ 72 h 74"/>
                <a:gd name="T12" fmla="*/ 1 w 13"/>
                <a:gd name="T13" fmla="*/ 73 h 74"/>
                <a:gd name="T14" fmla="*/ 0 w 13"/>
                <a:gd name="T15" fmla="*/ 74 h 74"/>
                <a:gd name="T16" fmla="*/ 11 w 13"/>
                <a:gd name="T17" fmla="*/ 67 h 74"/>
                <a:gd name="T18" fmla="*/ 12 w 13"/>
                <a:gd name="T19" fmla="*/ 66 h 74"/>
                <a:gd name="T20" fmla="*/ 12 w 13"/>
                <a:gd name="T21" fmla="*/ 66 h 74"/>
                <a:gd name="T22" fmla="*/ 12 w 13"/>
                <a:gd name="T23" fmla="*/ 66 h 74"/>
                <a:gd name="T24" fmla="*/ 12 w 13"/>
                <a:gd name="T25" fmla="*/ 66 h 74"/>
                <a:gd name="T26" fmla="*/ 12 w 13"/>
                <a:gd name="T27" fmla="*/ 66 h 74"/>
                <a:gd name="T28" fmla="*/ 12 w 13"/>
                <a:gd name="T29" fmla="*/ 65 h 74"/>
                <a:gd name="T30" fmla="*/ 13 w 13"/>
                <a:gd name="T31" fmla="*/ 65 h 74"/>
                <a:gd name="T32" fmla="*/ 13 w 13"/>
                <a:gd name="T33" fmla="*/ 65 h 74"/>
                <a:gd name="T34" fmla="*/ 13 w 13"/>
                <a:gd name="T35" fmla="*/ 65 h 74"/>
                <a:gd name="T36" fmla="*/ 13 w 13"/>
                <a:gd name="T37" fmla="*/ 64 h 74"/>
                <a:gd name="T38" fmla="*/ 13 w 13"/>
                <a:gd name="T39" fmla="*/ 64 h 74"/>
                <a:gd name="T40" fmla="*/ 13 w 13"/>
                <a:gd name="T41" fmla="*/ 64 h 74"/>
                <a:gd name="T42" fmla="*/ 13 w 13"/>
                <a:gd name="T43" fmla="*/ 64 h 74"/>
                <a:gd name="T44" fmla="*/ 13 w 13"/>
                <a:gd name="T45" fmla="*/ 63 h 74"/>
                <a:gd name="T46" fmla="*/ 13 w 13"/>
                <a:gd name="T47" fmla="*/ 63 h 74"/>
                <a:gd name="T48" fmla="*/ 13 w 13"/>
                <a:gd name="T49" fmla="*/ 63 h 74"/>
                <a:gd name="T50" fmla="*/ 13 w 13"/>
                <a:gd name="T51" fmla="*/ 0 h 74"/>
                <a:gd name="T52" fmla="*/ 2 w 13"/>
                <a:gd name="T53"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74">
                  <a:moveTo>
                    <a:pt x="2" y="7"/>
                  </a:moveTo>
                  <a:cubicBezTo>
                    <a:pt x="2" y="69"/>
                    <a:pt x="2" y="69"/>
                    <a:pt x="2" y="69"/>
                  </a:cubicBezTo>
                  <a:cubicBezTo>
                    <a:pt x="2" y="70"/>
                    <a:pt x="2" y="70"/>
                    <a:pt x="2" y="71"/>
                  </a:cubicBezTo>
                  <a:cubicBezTo>
                    <a:pt x="2" y="71"/>
                    <a:pt x="2" y="71"/>
                    <a:pt x="2" y="71"/>
                  </a:cubicBezTo>
                  <a:cubicBezTo>
                    <a:pt x="2" y="71"/>
                    <a:pt x="2" y="72"/>
                    <a:pt x="2" y="72"/>
                  </a:cubicBezTo>
                  <a:cubicBezTo>
                    <a:pt x="2" y="72"/>
                    <a:pt x="2" y="72"/>
                    <a:pt x="2" y="72"/>
                  </a:cubicBezTo>
                  <a:cubicBezTo>
                    <a:pt x="1" y="72"/>
                    <a:pt x="1" y="72"/>
                    <a:pt x="1" y="73"/>
                  </a:cubicBezTo>
                  <a:cubicBezTo>
                    <a:pt x="1" y="73"/>
                    <a:pt x="1" y="73"/>
                    <a:pt x="0" y="74"/>
                  </a:cubicBezTo>
                  <a:cubicBezTo>
                    <a:pt x="11" y="67"/>
                    <a:pt x="11" y="67"/>
                    <a:pt x="11" y="67"/>
                  </a:cubicBezTo>
                  <a:cubicBezTo>
                    <a:pt x="11" y="67"/>
                    <a:pt x="12" y="67"/>
                    <a:pt x="12" y="66"/>
                  </a:cubicBezTo>
                  <a:cubicBezTo>
                    <a:pt x="12" y="66"/>
                    <a:pt x="12" y="66"/>
                    <a:pt x="12" y="66"/>
                  </a:cubicBezTo>
                  <a:cubicBezTo>
                    <a:pt x="12" y="66"/>
                    <a:pt x="12" y="66"/>
                    <a:pt x="12" y="66"/>
                  </a:cubicBezTo>
                  <a:cubicBezTo>
                    <a:pt x="12" y="66"/>
                    <a:pt x="12" y="66"/>
                    <a:pt x="12" y="66"/>
                  </a:cubicBezTo>
                  <a:cubicBezTo>
                    <a:pt x="12" y="66"/>
                    <a:pt x="12" y="66"/>
                    <a:pt x="12" y="66"/>
                  </a:cubicBezTo>
                  <a:cubicBezTo>
                    <a:pt x="12" y="66"/>
                    <a:pt x="12" y="66"/>
                    <a:pt x="12" y="65"/>
                  </a:cubicBezTo>
                  <a:cubicBezTo>
                    <a:pt x="13" y="65"/>
                    <a:pt x="13" y="65"/>
                    <a:pt x="13" y="65"/>
                  </a:cubicBezTo>
                  <a:cubicBezTo>
                    <a:pt x="13" y="65"/>
                    <a:pt x="13" y="65"/>
                    <a:pt x="13" y="65"/>
                  </a:cubicBezTo>
                  <a:cubicBezTo>
                    <a:pt x="13" y="65"/>
                    <a:pt x="13" y="65"/>
                    <a:pt x="13" y="65"/>
                  </a:cubicBezTo>
                  <a:cubicBezTo>
                    <a:pt x="13" y="65"/>
                    <a:pt x="13" y="64"/>
                    <a:pt x="13" y="64"/>
                  </a:cubicBezTo>
                  <a:cubicBezTo>
                    <a:pt x="13" y="64"/>
                    <a:pt x="13" y="64"/>
                    <a:pt x="13" y="64"/>
                  </a:cubicBezTo>
                  <a:cubicBezTo>
                    <a:pt x="13" y="64"/>
                    <a:pt x="13" y="64"/>
                    <a:pt x="13" y="64"/>
                  </a:cubicBezTo>
                  <a:cubicBezTo>
                    <a:pt x="13" y="64"/>
                    <a:pt x="13" y="64"/>
                    <a:pt x="13" y="64"/>
                  </a:cubicBezTo>
                  <a:cubicBezTo>
                    <a:pt x="13" y="64"/>
                    <a:pt x="13" y="63"/>
                    <a:pt x="13" y="63"/>
                  </a:cubicBezTo>
                  <a:cubicBezTo>
                    <a:pt x="13" y="63"/>
                    <a:pt x="13" y="63"/>
                    <a:pt x="13" y="63"/>
                  </a:cubicBezTo>
                  <a:cubicBezTo>
                    <a:pt x="13" y="63"/>
                    <a:pt x="13" y="63"/>
                    <a:pt x="13" y="63"/>
                  </a:cubicBezTo>
                  <a:cubicBezTo>
                    <a:pt x="13" y="0"/>
                    <a:pt x="13" y="0"/>
                    <a:pt x="13" y="0"/>
                  </a:cubicBezTo>
                  <a:lnTo>
                    <a:pt x="2" y="7"/>
                  </a:lnTo>
                  <a:close/>
                </a:path>
              </a:pathLst>
            </a:custGeom>
            <a:solidFill>
              <a:srgbClr val="0A47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îṧḻíḑê">
              <a:extLst>
                <a:ext uri="{FF2B5EF4-FFF2-40B4-BE49-F238E27FC236}">
                  <a16:creationId xmlns:a16="http://schemas.microsoft.com/office/drawing/2014/main" id="{3AF6363C-0F8A-4BBF-BB9E-4B37818DA24F}"/>
                </a:ext>
              </a:extLst>
            </p:cNvPr>
            <p:cNvSpPr/>
            <p:nvPr/>
          </p:nvSpPr>
          <p:spPr bwMode="auto">
            <a:xfrm>
              <a:off x="4702175" y="3346450"/>
              <a:ext cx="369888" cy="234950"/>
            </a:xfrm>
            <a:custGeom>
              <a:avLst/>
              <a:gdLst>
                <a:gd name="T0" fmla="*/ 97 w 112"/>
                <a:gd name="T1" fmla="*/ 61 h 71"/>
                <a:gd name="T2" fmla="*/ 98 w 112"/>
                <a:gd name="T3" fmla="*/ 62 h 71"/>
                <a:gd name="T4" fmla="*/ 99 w 112"/>
                <a:gd name="T5" fmla="*/ 64 h 71"/>
                <a:gd name="T6" fmla="*/ 100 w 112"/>
                <a:gd name="T7" fmla="*/ 65 h 71"/>
                <a:gd name="T8" fmla="*/ 101 w 112"/>
                <a:gd name="T9" fmla="*/ 67 h 71"/>
                <a:gd name="T10" fmla="*/ 101 w 112"/>
                <a:gd name="T11" fmla="*/ 69 h 71"/>
                <a:gd name="T12" fmla="*/ 112 w 112"/>
                <a:gd name="T13" fmla="*/ 64 h 71"/>
                <a:gd name="T14" fmla="*/ 112 w 112"/>
                <a:gd name="T15" fmla="*/ 64 h 71"/>
                <a:gd name="T16" fmla="*/ 112 w 112"/>
                <a:gd name="T17" fmla="*/ 63 h 71"/>
                <a:gd name="T18" fmla="*/ 112 w 112"/>
                <a:gd name="T19" fmla="*/ 63 h 71"/>
                <a:gd name="T20" fmla="*/ 112 w 112"/>
                <a:gd name="T21" fmla="*/ 62 h 71"/>
                <a:gd name="T22" fmla="*/ 112 w 112"/>
                <a:gd name="T23" fmla="*/ 62 h 71"/>
                <a:gd name="T24" fmla="*/ 111 w 112"/>
                <a:gd name="T25" fmla="*/ 61 h 71"/>
                <a:gd name="T26" fmla="*/ 111 w 112"/>
                <a:gd name="T27" fmla="*/ 61 h 71"/>
                <a:gd name="T28" fmla="*/ 111 w 112"/>
                <a:gd name="T29" fmla="*/ 60 h 71"/>
                <a:gd name="T30" fmla="*/ 111 w 112"/>
                <a:gd name="T31" fmla="*/ 59 h 71"/>
                <a:gd name="T32" fmla="*/ 111 w 112"/>
                <a:gd name="T33" fmla="*/ 59 h 71"/>
                <a:gd name="T34" fmla="*/ 111 w 112"/>
                <a:gd name="T35" fmla="*/ 59 h 71"/>
                <a:gd name="T36" fmla="*/ 110 w 112"/>
                <a:gd name="T37" fmla="*/ 58 h 71"/>
                <a:gd name="T38" fmla="*/ 110 w 112"/>
                <a:gd name="T39" fmla="*/ 58 h 71"/>
                <a:gd name="T40" fmla="*/ 109 w 112"/>
                <a:gd name="T41" fmla="*/ 57 h 71"/>
                <a:gd name="T42" fmla="*/ 109 w 112"/>
                <a:gd name="T43" fmla="*/ 56 h 71"/>
                <a:gd name="T44" fmla="*/ 109 w 112"/>
                <a:gd name="T45" fmla="*/ 56 h 71"/>
                <a:gd name="T46" fmla="*/ 108 w 112"/>
                <a:gd name="T47" fmla="*/ 55 h 71"/>
                <a:gd name="T48" fmla="*/ 108 w 112"/>
                <a:gd name="T49" fmla="*/ 55 h 71"/>
                <a:gd name="T50" fmla="*/ 108 w 112"/>
                <a:gd name="T51" fmla="*/ 54 h 71"/>
                <a:gd name="T52" fmla="*/ 107 w 112"/>
                <a:gd name="T53" fmla="*/ 54 h 71"/>
                <a:gd name="T54" fmla="*/ 106 w 112"/>
                <a:gd name="T55" fmla="*/ 53 h 71"/>
                <a:gd name="T56" fmla="*/ 106 w 112"/>
                <a:gd name="T57" fmla="*/ 53 h 71"/>
                <a:gd name="T58" fmla="*/ 106 w 112"/>
                <a:gd name="T59" fmla="*/ 53 h 71"/>
                <a:gd name="T60" fmla="*/ 105 w 112"/>
                <a:gd name="T61" fmla="*/ 52 h 71"/>
                <a:gd name="T62" fmla="*/ 15 w 112"/>
                <a:gd name="T63" fmla="*/ 1 h 71"/>
                <a:gd name="T64" fmla="*/ 15 w 112"/>
                <a:gd name="T65" fmla="*/ 0 h 71"/>
                <a:gd name="T66" fmla="*/ 14 w 112"/>
                <a:gd name="T67" fmla="*/ 0 h 71"/>
                <a:gd name="T68" fmla="*/ 14 w 112"/>
                <a:gd name="T69" fmla="*/ 0 h 71"/>
                <a:gd name="T70" fmla="*/ 14 w 112"/>
                <a:gd name="T71" fmla="*/ 0 h 71"/>
                <a:gd name="T72" fmla="*/ 13 w 112"/>
                <a:gd name="T73" fmla="*/ 0 h 71"/>
                <a:gd name="T74" fmla="*/ 13 w 112"/>
                <a:gd name="T75" fmla="*/ 0 h 71"/>
                <a:gd name="T76" fmla="*/ 12 w 112"/>
                <a:gd name="T77" fmla="*/ 0 h 71"/>
                <a:gd name="T78" fmla="*/ 12 w 112"/>
                <a:gd name="T79" fmla="*/ 0 h 71"/>
                <a:gd name="T80" fmla="*/ 11 w 112"/>
                <a:gd name="T81" fmla="*/ 0 h 71"/>
                <a:gd name="T82" fmla="*/ 11 w 112"/>
                <a:gd name="T83" fmla="*/ 0 h 71"/>
                <a:gd name="T84" fmla="*/ 0 w 112"/>
                <a:gd name="T85" fmla="*/ 6 h 71"/>
                <a:gd name="T86" fmla="*/ 1 w 112"/>
                <a:gd name="T87" fmla="*/ 6 h 71"/>
                <a:gd name="T88" fmla="*/ 2 w 112"/>
                <a:gd name="T89" fmla="*/ 6 h 71"/>
                <a:gd name="T90" fmla="*/ 3 w 112"/>
                <a:gd name="T91" fmla="*/ 6 h 71"/>
                <a:gd name="T92" fmla="*/ 94 w 112"/>
                <a:gd name="T93" fmla="*/ 59 h 71"/>
                <a:gd name="T94" fmla="*/ 96 w 112"/>
                <a:gd name="T95"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2" h="71">
                  <a:moveTo>
                    <a:pt x="97" y="61"/>
                  </a:moveTo>
                  <a:cubicBezTo>
                    <a:pt x="97" y="61"/>
                    <a:pt x="97" y="61"/>
                    <a:pt x="97" y="61"/>
                  </a:cubicBezTo>
                  <a:cubicBezTo>
                    <a:pt x="97" y="61"/>
                    <a:pt x="98" y="62"/>
                    <a:pt x="98" y="62"/>
                  </a:cubicBezTo>
                  <a:cubicBezTo>
                    <a:pt x="98" y="62"/>
                    <a:pt x="98" y="62"/>
                    <a:pt x="98" y="62"/>
                  </a:cubicBezTo>
                  <a:cubicBezTo>
                    <a:pt x="99" y="63"/>
                    <a:pt x="99" y="63"/>
                    <a:pt x="99" y="64"/>
                  </a:cubicBezTo>
                  <a:cubicBezTo>
                    <a:pt x="99" y="64"/>
                    <a:pt x="99" y="64"/>
                    <a:pt x="99" y="64"/>
                  </a:cubicBezTo>
                  <a:cubicBezTo>
                    <a:pt x="100" y="64"/>
                    <a:pt x="100" y="65"/>
                    <a:pt x="100" y="65"/>
                  </a:cubicBezTo>
                  <a:cubicBezTo>
                    <a:pt x="100" y="65"/>
                    <a:pt x="100" y="65"/>
                    <a:pt x="100" y="65"/>
                  </a:cubicBezTo>
                  <a:cubicBezTo>
                    <a:pt x="100" y="66"/>
                    <a:pt x="101" y="67"/>
                    <a:pt x="101" y="67"/>
                  </a:cubicBezTo>
                  <a:cubicBezTo>
                    <a:pt x="101" y="67"/>
                    <a:pt x="101" y="67"/>
                    <a:pt x="101" y="67"/>
                  </a:cubicBezTo>
                  <a:cubicBezTo>
                    <a:pt x="101" y="68"/>
                    <a:pt x="101" y="68"/>
                    <a:pt x="101" y="69"/>
                  </a:cubicBezTo>
                  <a:cubicBezTo>
                    <a:pt x="101" y="69"/>
                    <a:pt x="101" y="69"/>
                    <a:pt x="101" y="69"/>
                  </a:cubicBezTo>
                  <a:cubicBezTo>
                    <a:pt x="101" y="69"/>
                    <a:pt x="101" y="70"/>
                    <a:pt x="101" y="71"/>
                  </a:cubicBezTo>
                  <a:cubicBezTo>
                    <a:pt x="112" y="64"/>
                    <a:pt x="112" y="64"/>
                    <a:pt x="112" y="64"/>
                  </a:cubicBezTo>
                  <a:cubicBezTo>
                    <a:pt x="112" y="64"/>
                    <a:pt x="112" y="64"/>
                    <a:pt x="112" y="64"/>
                  </a:cubicBezTo>
                  <a:cubicBezTo>
                    <a:pt x="112" y="64"/>
                    <a:pt x="112" y="64"/>
                    <a:pt x="112" y="64"/>
                  </a:cubicBezTo>
                  <a:cubicBezTo>
                    <a:pt x="112" y="64"/>
                    <a:pt x="112" y="63"/>
                    <a:pt x="112" y="63"/>
                  </a:cubicBezTo>
                  <a:cubicBezTo>
                    <a:pt x="112" y="63"/>
                    <a:pt x="112" y="63"/>
                    <a:pt x="112" y="63"/>
                  </a:cubicBezTo>
                  <a:cubicBezTo>
                    <a:pt x="112" y="63"/>
                    <a:pt x="112" y="63"/>
                    <a:pt x="112" y="63"/>
                  </a:cubicBezTo>
                  <a:cubicBezTo>
                    <a:pt x="112" y="63"/>
                    <a:pt x="112" y="63"/>
                    <a:pt x="112" y="63"/>
                  </a:cubicBezTo>
                  <a:cubicBezTo>
                    <a:pt x="112" y="63"/>
                    <a:pt x="112" y="63"/>
                    <a:pt x="112" y="63"/>
                  </a:cubicBezTo>
                  <a:cubicBezTo>
                    <a:pt x="112" y="63"/>
                    <a:pt x="112" y="62"/>
                    <a:pt x="112" y="62"/>
                  </a:cubicBezTo>
                  <a:cubicBezTo>
                    <a:pt x="112" y="62"/>
                    <a:pt x="112" y="62"/>
                    <a:pt x="112" y="62"/>
                  </a:cubicBezTo>
                  <a:cubicBezTo>
                    <a:pt x="112" y="62"/>
                    <a:pt x="112" y="62"/>
                    <a:pt x="112" y="62"/>
                  </a:cubicBezTo>
                  <a:cubicBezTo>
                    <a:pt x="112" y="62"/>
                    <a:pt x="112" y="61"/>
                    <a:pt x="112" y="61"/>
                  </a:cubicBezTo>
                  <a:cubicBezTo>
                    <a:pt x="112" y="61"/>
                    <a:pt x="111" y="61"/>
                    <a:pt x="111" y="61"/>
                  </a:cubicBezTo>
                  <a:cubicBezTo>
                    <a:pt x="111" y="61"/>
                    <a:pt x="111" y="61"/>
                    <a:pt x="111" y="61"/>
                  </a:cubicBezTo>
                  <a:cubicBezTo>
                    <a:pt x="111" y="61"/>
                    <a:pt x="111" y="61"/>
                    <a:pt x="111" y="61"/>
                  </a:cubicBezTo>
                  <a:cubicBezTo>
                    <a:pt x="111" y="61"/>
                    <a:pt x="111" y="61"/>
                    <a:pt x="111" y="61"/>
                  </a:cubicBezTo>
                  <a:cubicBezTo>
                    <a:pt x="111" y="60"/>
                    <a:pt x="111" y="60"/>
                    <a:pt x="111" y="60"/>
                  </a:cubicBezTo>
                  <a:cubicBezTo>
                    <a:pt x="111" y="60"/>
                    <a:pt x="111" y="60"/>
                    <a:pt x="111" y="60"/>
                  </a:cubicBezTo>
                  <a:cubicBezTo>
                    <a:pt x="111" y="60"/>
                    <a:pt x="111" y="60"/>
                    <a:pt x="111" y="59"/>
                  </a:cubicBezTo>
                  <a:cubicBezTo>
                    <a:pt x="111" y="59"/>
                    <a:pt x="111" y="59"/>
                    <a:pt x="111" y="59"/>
                  </a:cubicBezTo>
                  <a:cubicBezTo>
                    <a:pt x="111" y="59"/>
                    <a:pt x="111" y="59"/>
                    <a:pt x="111" y="59"/>
                  </a:cubicBezTo>
                  <a:cubicBezTo>
                    <a:pt x="111" y="59"/>
                    <a:pt x="111" y="59"/>
                    <a:pt x="111" y="59"/>
                  </a:cubicBezTo>
                  <a:cubicBezTo>
                    <a:pt x="111" y="59"/>
                    <a:pt x="111" y="59"/>
                    <a:pt x="111" y="59"/>
                  </a:cubicBezTo>
                  <a:cubicBezTo>
                    <a:pt x="111" y="59"/>
                    <a:pt x="111" y="59"/>
                    <a:pt x="110" y="58"/>
                  </a:cubicBezTo>
                  <a:cubicBezTo>
                    <a:pt x="110" y="58"/>
                    <a:pt x="110" y="58"/>
                    <a:pt x="110" y="58"/>
                  </a:cubicBezTo>
                  <a:cubicBezTo>
                    <a:pt x="110" y="58"/>
                    <a:pt x="110" y="58"/>
                    <a:pt x="110" y="58"/>
                  </a:cubicBezTo>
                  <a:cubicBezTo>
                    <a:pt x="110" y="58"/>
                    <a:pt x="110" y="58"/>
                    <a:pt x="110" y="58"/>
                  </a:cubicBezTo>
                  <a:cubicBezTo>
                    <a:pt x="110" y="57"/>
                    <a:pt x="110" y="57"/>
                    <a:pt x="110" y="57"/>
                  </a:cubicBezTo>
                  <a:cubicBezTo>
                    <a:pt x="110" y="57"/>
                    <a:pt x="110" y="57"/>
                    <a:pt x="109" y="57"/>
                  </a:cubicBezTo>
                  <a:cubicBezTo>
                    <a:pt x="109" y="56"/>
                    <a:pt x="109" y="56"/>
                    <a:pt x="109" y="56"/>
                  </a:cubicBezTo>
                  <a:cubicBezTo>
                    <a:pt x="109" y="56"/>
                    <a:pt x="109" y="56"/>
                    <a:pt x="109" y="56"/>
                  </a:cubicBezTo>
                  <a:cubicBezTo>
                    <a:pt x="109" y="56"/>
                    <a:pt x="109" y="56"/>
                    <a:pt x="109" y="56"/>
                  </a:cubicBezTo>
                  <a:cubicBezTo>
                    <a:pt x="109" y="56"/>
                    <a:pt x="109" y="56"/>
                    <a:pt x="109" y="56"/>
                  </a:cubicBezTo>
                  <a:cubicBezTo>
                    <a:pt x="109" y="55"/>
                    <a:pt x="108" y="55"/>
                    <a:pt x="108" y="55"/>
                  </a:cubicBezTo>
                  <a:cubicBezTo>
                    <a:pt x="108" y="55"/>
                    <a:pt x="108" y="55"/>
                    <a:pt x="108" y="55"/>
                  </a:cubicBezTo>
                  <a:cubicBezTo>
                    <a:pt x="108" y="55"/>
                    <a:pt x="108" y="55"/>
                    <a:pt x="108" y="55"/>
                  </a:cubicBezTo>
                  <a:cubicBezTo>
                    <a:pt x="108" y="55"/>
                    <a:pt x="108" y="55"/>
                    <a:pt x="108" y="55"/>
                  </a:cubicBezTo>
                  <a:cubicBezTo>
                    <a:pt x="108" y="55"/>
                    <a:pt x="108" y="55"/>
                    <a:pt x="108" y="55"/>
                  </a:cubicBezTo>
                  <a:cubicBezTo>
                    <a:pt x="108" y="54"/>
                    <a:pt x="108" y="54"/>
                    <a:pt x="108" y="54"/>
                  </a:cubicBezTo>
                  <a:cubicBezTo>
                    <a:pt x="107" y="54"/>
                    <a:pt x="107" y="54"/>
                    <a:pt x="107" y="54"/>
                  </a:cubicBezTo>
                  <a:cubicBezTo>
                    <a:pt x="107" y="54"/>
                    <a:pt x="107" y="54"/>
                    <a:pt x="107" y="54"/>
                  </a:cubicBezTo>
                  <a:cubicBezTo>
                    <a:pt x="107" y="54"/>
                    <a:pt x="107" y="54"/>
                    <a:pt x="107" y="53"/>
                  </a:cubicBezTo>
                  <a:cubicBezTo>
                    <a:pt x="107" y="53"/>
                    <a:pt x="107" y="53"/>
                    <a:pt x="106" y="53"/>
                  </a:cubicBezTo>
                  <a:cubicBezTo>
                    <a:pt x="106" y="53"/>
                    <a:pt x="106" y="53"/>
                    <a:pt x="106" y="53"/>
                  </a:cubicBezTo>
                  <a:cubicBezTo>
                    <a:pt x="106" y="53"/>
                    <a:pt x="106" y="53"/>
                    <a:pt x="106" y="53"/>
                  </a:cubicBezTo>
                  <a:cubicBezTo>
                    <a:pt x="106" y="53"/>
                    <a:pt x="106" y="53"/>
                    <a:pt x="106" y="53"/>
                  </a:cubicBezTo>
                  <a:cubicBezTo>
                    <a:pt x="106" y="53"/>
                    <a:pt x="106" y="53"/>
                    <a:pt x="106" y="53"/>
                  </a:cubicBezTo>
                  <a:cubicBezTo>
                    <a:pt x="106" y="53"/>
                    <a:pt x="106" y="53"/>
                    <a:pt x="105" y="53"/>
                  </a:cubicBezTo>
                  <a:cubicBezTo>
                    <a:pt x="105" y="53"/>
                    <a:pt x="105" y="52"/>
                    <a:pt x="105" y="52"/>
                  </a:cubicBezTo>
                  <a:cubicBezTo>
                    <a:pt x="105" y="52"/>
                    <a:pt x="105" y="52"/>
                    <a:pt x="105" y="52"/>
                  </a:cubicBezTo>
                  <a:cubicBezTo>
                    <a:pt x="15" y="1"/>
                    <a:pt x="15" y="1"/>
                    <a:pt x="15" y="1"/>
                  </a:cubicBezTo>
                  <a:cubicBezTo>
                    <a:pt x="15" y="0"/>
                    <a:pt x="15" y="0"/>
                    <a:pt x="15" y="0"/>
                  </a:cubicBezTo>
                  <a:cubicBezTo>
                    <a:pt x="15" y="0"/>
                    <a:pt x="15" y="0"/>
                    <a:pt x="15" y="0"/>
                  </a:cubicBezTo>
                  <a:cubicBezTo>
                    <a:pt x="15" y="0"/>
                    <a:pt x="15"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3" y="0"/>
                    <a:pt x="13" y="0"/>
                  </a:cubicBezTo>
                  <a:cubicBezTo>
                    <a:pt x="13" y="0"/>
                    <a:pt x="13" y="0"/>
                    <a:pt x="13" y="0"/>
                  </a:cubicBezTo>
                  <a:cubicBezTo>
                    <a:pt x="13" y="0"/>
                    <a:pt x="13" y="0"/>
                    <a:pt x="13" y="0"/>
                  </a:cubicBezTo>
                  <a:cubicBezTo>
                    <a:pt x="13" y="0"/>
                    <a:pt x="13" y="0"/>
                    <a:pt x="13" y="0"/>
                  </a:cubicBezTo>
                  <a:cubicBezTo>
                    <a:pt x="13" y="0"/>
                    <a:pt x="13" y="0"/>
                    <a:pt x="13" y="0"/>
                  </a:cubicBezTo>
                  <a:cubicBezTo>
                    <a:pt x="13" y="0"/>
                    <a:pt x="13" y="0"/>
                    <a:pt x="12" y="0"/>
                  </a:cubicBezTo>
                  <a:cubicBezTo>
                    <a:pt x="12" y="0"/>
                    <a:pt x="12" y="0"/>
                    <a:pt x="12" y="0"/>
                  </a:cubicBezTo>
                  <a:cubicBezTo>
                    <a:pt x="12" y="0"/>
                    <a:pt x="12" y="0"/>
                    <a:pt x="12" y="0"/>
                  </a:cubicBezTo>
                  <a:cubicBezTo>
                    <a:pt x="12" y="0"/>
                    <a:pt x="12" y="0"/>
                    <a:pt x="11" y="0"/>
                  </a:cubicBezTo>
                  <a:cubicBezTo>
                    <a:pt x="11" y="0"/>
                    <a:pt x="11" y="0"/>
                    <a:pt x="11" y="0"/>
                  </a:cubicBezTo>
                  <a:cubicBezTo>
                    <a:pt x="11" y="0"/>
                    <a:pt x="11" y="0"/>
                    <a:pt x="11" y="0"/>
                  </a:cubicBezTo>
                  <a:cubicBezTo>
                    <a:pt x="11" y="0"/>
                    <a:pt x="11" y="0"/>
                    <a:pt x="11" y="0"/>
                  </a:cubicBezTo>
                  <a:cubicBezTo>
                    <a:pt x="11" y="0"/>
                    <a:pt x="11" y="0"/>
                    <a:pt x="10" y="0"/>
                  </a:cubicBezTo>
                  <a:cubicBezTo>
                    <a:pt x="0" y="6"/>
                    <a:pt x="0" y="6"/>
                    <a:pt x="0" y="6"/>
                  </a:cubicBezTo>
                  <a:cubicBezTo>
                    <a:pt x="0" y="6"/>
                    <a:pt x="0" y="6"/>
                    <a:pt x="1" y="6"/>
                  </a:cubicBezTo>
                  <a:cubicBezTo>
                    <a:pt x="1" y="6"/>
                    <a:pt x="1" y="6"/>
                    <a:pt x="1" y="6"/>
                  </a:cubicBezTo>
                  <a:cubicBezTo>
                    <a:pt x="1" y="6"/>
                    <a:pt x="1" y="6"/>
                    <a:pt x="2" y="6"/>
                  </a:cubicBezTo>
                  <a:cubicBezTo>
                    <a:pt x="2" y="6"/>
                    <a:pt x="2" y="6"/>
                    <a:pt x="2" y="6"/>
                  </a:cubicBezTo>
                  <a:cubicBezTo>
                    <a:pt x="2" y="6"/>
                    <a:pt x="3" y="6"/>
                    <a:pt x="3" y="6"/>
                  </a:cubicBezTo>
                  <a:cubicBezTo>
                    <a:pt x="3" y="6"/>
                    <a:pt x="3" y="6"/>
                    <a:pt x="3" y="6"/>
                  </a:cubicBezTo>
                  <a:cubicBezTo>
                    <a:pt x="4" y="6"/>
                    <a:pt x="4" y="6"/>
                    <a:pt x="5" y="7"/>
                  </a:cubicBezTo>
                  <a:cubicBezTo>
                    <a:pt x="94" y="59"/>
                    <a:pt x="94" y="59"/>
                    <a:pt x="94" y="59"/>
                  </a:cubicBezTo>
                  <a:cubicBezTo>
                    <a:pt x="95" y="59"/>
                    <a:pt x="95" y="59"/>
                    <a:pt x="96" y="60"/>
                  </a:cubicBezTo>
                  <a:cubicBezTo>
                    <a:pt x="96" y="60"/>
                    <a:pt x="96" y="60"/>
                    <a:pt x="96" y="60"/>
                  </a:cubicBezTo>
                  <a:cubicBezTo>
                    <a:pt x="96" y="60"/>
                    <a:pt x="97" y="60"/>
                    <a:pt x="97" y="61"/>
                  </a:cubicBezTo>
                  <a:close/>
                </a:path>
              </a:pathLst>
            </a:custGeom>
            <a:solidFill>
              <a:srgbClr val="126B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išḷîďê">
              <a:extLst>
                <a:ext uri="{FF2B5EF4-FFF2-40B4-BE49-F238E27FC236}">
                  <a16:creationId xmlns:a16="http://schemas.microsoft.com/office/drawing/2014/main" id="{5156B927-FCA8-4273-B05A-3631C1884917}"/>
                </a:ext>
              </a:extLst>
            </p:cNvPr>
            <p:cNvSpPr/>
            <p:nvPr/>
          </p:nvSpPr>
          <p:spPr bwMode="auto">
            <a:xfrm>
              <a:off x="4692650" y="3362325"/>
              <a:ext cx="342900" cy="442913"/>
            </a:xfrm>
            <a:custGeom>
              <a:avLst/>
              <a:gdLst>
                <a:gd name="T0" fmla="*/ 97 w 104"/>
                <a:gd name="T1" fmla="*/ 54 h 134"/>
                <a:gd name="T2" fmla="*/ 8 w 104"/>
                <a:gd name="T3" fmla="*/ 2 h 134"/>
                <a:gd name="T4" fmla="*/ 1 w 104"/>
                <a:gd name="T5" fmla="*/ 6 h 134"/>
                <a:gd name="T6" fmla="*/ 0 w 104"/>
                <a:gd name="T7" fmla="*/ 68 h 134"/>
                <a:gd name="T8" fmla="*/ 7 w 104"/>
                <a:gd name="T9" fmla="*/ 80 h 134"/>
                <a:gd name="T10" fmla="*/ 97 w 104"/>
                <a:gd name="T11" fmla="*/ 132 h 134"/>
                <a:gd name="T12" fmla="*/ 104 w 104"/>
                <a:gd name="T13" fmla="*/ 128 h 134"/>
                <a:gd name="T14" fmla="*/ 104 w 104"/>
                <a:gd name="T15" fmla="*/ 66 h 134"/>
                <a:gd name="T16" fmla="*/ 97 w 104"/>
                <a:gd name="T17" fmla="*/ 5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34">
                  <a:moveTo>
                    <a:pt x="97" y="54"/>
                  </a:moveTo>
                  <a:cubicBezTo>
                    <a:pt x="8" y="2"/>
                    <a:pt x="8" y="2"/>
                    <a:pt x="8" y="2"/>
                  </a:cubicBezTo>
                  <a:cubicBezTo>
                    <a:pt x="4" y="0"/>
                    <a:pt x="1" y="1"/>
                    <a:pt x="1" y="6"/>
                  </a:cubicBezTo>
                  <a:cubicBezTo>
                    <a:pt x="0" y="68"/>
                    <a:pt x="0" y="68"/>
                    <a:pt x="0" y="68"/>
                  </a:cubicBezTo>
                  <a:cubicBezTo>
                    <a:pt x="0" y="73"/>
                    <a:pt x="4" y="78"/>
                    <a:pt x="7" y="80"/>
                  </a:cubicBezTo>
                  <a:cubicBezTo>
                    <a:pt x="97" y="132"/>
                    <a:pt x="97" y="132"/>
                    <a:pt x="97" y="132"/>
                  </a:cubicBezTo>
                  <a:cubicBezTo>
                    <a:pt x="101" y="134"/>
                    <a:pt x="104" y="133"/>
                    <a:pt x="104" y="128"/>
                  </a:cubicBezTo>
                  <a:cubicBezTo>
                    <a:pt x="104" y="66"/>
                    <a:pt x="104" y="66"/>
                    <a:pt x="104" y="66"/>
                  </a:cubicBezTo>
                  <a:cubicBezTo>
                    <a:pt x="104" y="61"/>
                    <a:pt x="101" y="56"/>
                    <a:pt x="97" y="54"/>
                  </a:cubicBezTo>
                  <a:close/>
                </a:path>
              </a:pathLst>
            </a:custGeom>
            <a:solidFill>
              <a:srgbClr val="0E5B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işḷiḑe">
              <a:extLst>
                <a:ext uri="{FF2B5EF4-FFF2-40B4-BE49-F238E27FC236}">
                  <a16:creationId xmlns:a16="http://schemas.microsoft.com/office/drawing/2014/main" id="{FE3C5628-CE50-40BC-AD76-4A569902843E}"/>
                </a:ext>
              </a:extLst>
            </p:cNvPr>
            <p:cNvSpPr/>
            <p:nvPr/>
          </p:nvSpPr>
          <p:spPr bwMode="auto">
            <a:xfrm>
              <a:off x="4837113" y="3613150"/>
              <a:ext cx="53975" cy="366713"/>
            </a:xfrm>
            <a:custGeom>
              <a:avLst/>
              <a:gdLst>
                <a:gd name="T0" fmla="*/ 9 w 16"/>
                <a:gd name="T1" fmla="*/ 97 h 111"/>
                <a:gd name="T2" fmla="*/ 9 w 16"/>
                <a:gd name="T3" fmla="*/ 5 h 111"/>
                <a:gd name="T4" fmla="*/ 0 w 16"/>
                <a:gd name="T5" fmla="*/ 0 h 111"/>
                <a:gd name="T6" fmla="*/ 0 w 16"/>
                <a:gd name="T7" fmla="*/ 92 h 111"/>
                <a:gd name="T8" fmla="*/ 3 w 16"/>
                <a:gd name="T9" fmla="*/ 103 h 111"/>
                <a:gd name="T10" fmla="*/ 7 w 16"/>
                <a:gd name="T11" fmla="*/ 106 h 111"/>
                <a:gd name="T12" fmla="*/ 16 w 16"/>
                <a:gd name="T13" fmla="*/ 111 h 111"/>
                <a:gd name="T14" fmla="*/ 9 w 16"/>
                <a:gd name="T15" fmla="*/ 97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1">
                  <a:moveTo>
                    <a:pt x="9" y="97"/>
                  </a:moveTo>
                  <a:cubicBezTo>
                    <a:pt x="9" y="5"/>
                    <a:pt x="9" y="5"/>
                    <a:pt x="9" y="5"/>
                  </a:cubicBezTo>
                  <a:cubicBezTo>
                    <a:pt x="0" y="0"/>
                    <a:pt x="0" y="0"/>
                    <a:pt x="0" y="0"/>
                  </a:cubicBezTo>
                  <a:cubicBezTo>
                    <a:pt x="0" y="92"/>
                    <a:pt x="0" y="92"/>
                    <a:pt x="0" y="92"/>
                  </a:cubicBezTo>
                  <a:cubicBezTo>
                    <a:pt x="0" y="96"/>
                    <a:pt x="1" y="100"/>
                    <a:pt x="3" y="103"/>
                  </a:cubicBezTo>
                  <a:cubicBezTo>
                    <a:pt x="4" y="104"/>
                    <a:pt x="5" y="105"/>
                    <a:pt x="7" y="106"/>
                  </a:cubicBezTo>
                  <a:cubicBezTo>
                    <a:pt x="16" y="111"/>
                    <a:pt x="16" y="111"/>
                    <a:pt x="16" y="111"/>
                  </a:cubicBezTo>
                  <a:cubicBezTo>
                    <a:pt x="12" y="109"/>
                    <a:pt x="9" y="104"/>
                    <a:pt x="9" y="97"/>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7" name="işlîḑê">
              <a:extLst>
                <a:ext uri="{FF2B5EF4-FFF2-40B4-BE49-F238E27FC236}">
                  <a16:creationId xmlns:a16="http://schemas.microsoft.com/office/drawing/2014/main" id="{2BB4B317-AD74-4E69-B3C6-F581D7BAB656}"/>
                </a:ext>
              </a:extLst>
            </p:cNvPr>
            <p:cNvSpPr/>
            <p:nvPr/>
          </p:nvSpPr>
          <p:spPr bwMode="auto">
            <a:xfrm>
              <a:off x="4837113" y="3600450"/>
              <a:ext cx="49213" cy="30163"/>
            </a:xfrm>
            <a:custGeom>
              <a:avLst/>
              <a:gdLst>
                <a:gd name="T0" fmla="*/ 19 w 31"/>
                <a:gd name="T1" fmla="*/ 19 h 19"/>
                <a:gd name="T2" fmla="*/ 0 w 31"/>
                <a:gd name="T3" fmla="*/ 8 h 19"/>
                <a:gd name="T4" fmla="*/ 13 w 31"/>
                <a:gd name="T5" fmla="*/ 0 h 19"/>
                <a:gd name="T6" fmla="*/ 31 w 31"/>
                <a:gd name="T7" fmla="*/ 10 h 19"/>
                <a:gd name="T8" fmla="*/ 19 w 31"/>
                <a:gd name="T9" fmla="*/ 19 h 19"/>
              </a:gdLst>
              <a:ahLst/>
              <a:cxnLst>
                <a:cxn ang="0">
                  <a:pos x="T0" y="T1"/>
                </a:cxn>
                <a:cxn ang="0">
                  <a:pos x="T2" y="T3"/>
                </a:cxn>
                <a:cxn ang="0">
                  <a:pos x="T4" y="T5"/>
                </a:cxn>
                <a:cxn ang="0">
                  <a:pos x="T6" y="T7"/>
                </a:cxn>
                <a:cxn ang="0">
                  <a:pos x="T8" y="T9"/>
                </a:cxn>
              </a:cxnLst>
              <a:rect l="0" t="0" r="r" b="b"/>
              <a:pathLst>
                <a:path w="31" h="19">
                  <a:moveTo>
                    <a:pt x="19" y="19"/>
                  </a:moveTo>
                  <a:lnTo>
                    <a:pt x="0" y="8"/>
                  </a:lnTo>
                  <a:lnTo>
                    <a:pt x="13" y="0"/>
                  </a:lnTo>
                  <a:lnTo>
                    <a:pt x="31" y="10"/>
                  </a:lnTo>
                  <a:lnTo>
                    <a:pt x="19" y="19"/>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8" name="î$ḷiďê">
              <a:extLst>
                <a:ext uri="{FF2B5EF4-FFF2-40B4-BE49-F238E27FC236}">
                  <a16:creationId xmlns:a16="http://schemas.microsoft.com/office/drawing/2014/main" id="{FBA1C63A-FA77-44C3-A28A-4194E6A96ECE}"/>
                </a:ext>
              </a:extLst>
            </p:cNvPr>
            <p:cNvSpPr/>
            <p:nvPr/>
          </p:nvSpPr>
          <p:spPr bwMode="auto">
            <a:xfrm>
              <a:off x="4867275" y="3616325"/>
              <a:ext cx="76200" cy="382588"/>
            </a:xfrm>
            <a:custGeom>
              <a:avLst/>
              <a:gdLst>
                <a:gd name="T0" fmla="*/ 23 w 23"/>
                <a:gd name="T1" fmla="*/ 102 h 116"/>
                <a:gd name="T2" fmla="*/ 6 w 23"/>
                <a:gd name="T3" fmla="*/ 93 h 116"/>
                <a:gd name="T4" fmla="*/ 6 w 23"/>
                <a:gd name="T5" fmla="*/ 0 h 116"/>
                <a:gd name="T6" fmla="*/ 0 w 23"/>
                <a:gd name="T7" fmla="*/ 4 h 116"/>
                <a:gd name="T8" fmla="*/ 0 w 23"/>
                <a:gd name="T9" fmla="*/ 96 h 116"/>
                <a:gd name="T10" fmla="*/ 23 w 23"/>
                <a:gd name="T11" fmla="*/ 109 h 116"/>
                <a:gd name="T12" fmla="*/ 23 w 23"/>
                <a:gd name="T13" fmla="*/ 102 h 116"/>
              </a:gdLst>
              <a:ahLst/>
              <a:cxnLst>
                <a:cxn ang="0">
                  <a:pos x="T0" y="T1"/>
                </a:cxn>
                <a:cxn ang="0">
                  <a:pos x="T2" y="T3"/>
                </a:cxn>
                <a:cxn ang="0">
                  <a:pos x="T4" y="T5"/>
                </a:cxn>
                <a:cxn ang="0">
                  <a:pos x="T6" y="T7"/>
                </a:cxn>
                <a:cxn ang="0">
                  <a:pos x="T8" y="T9"/>
                </a:cxn>
                <a:cxn ang="0">
                  <a:pos x="T10" y="T11"/>
                </a:cxn>
                <a:cxn ang="0">
                  <a:pos x="T12" y="T13"/>
                </a:cxn>
              </a:cxnLst>
              <a:rect l="0" t="0" r="r" b="b"/>
              <a:pathLst>
                <a:path w="23" h="116">
                  <a:moveTo>
                    <a:pt x="23" y="102"/>
                  </a:moveTo>
                  <a:cubicBezTo>
                    <a:pt x="14" y="107"/>
                    <a:pt x="6" y="103"/>
                    <a:pt x="6" y="93"/>
                  </a:cubicBezTo>
                  <a:cubicBezTo>
                    <a:pt x="6" y="0"/>
                    <a:pt x="6" y="0"/>
                    <a:pt x="6" y="0"/>
                  </a:cubicBezTo>
                  <a:cubicBezTo>
                    <a:pt x="0" y="4"/>
                    <a:pt x="0" y="4"/>
                    <a:pt x="0" y="4"/>
                  </a:cubicBezTo>
                  <a:cubicBezTo>
                    <a:pt x="0" y="96"/>
                    <a:pt x="0" y="96"/>
                    <a:pt x="0" y="96"/>
                  </a:cubicBezTo>
                  <a:cubicBezTo>
                    <a:pt x="0" y="110"/>
                    <a:pt x="10" y="116"/>
                    <a:pt x="23" y="109"/>
                  </a:cubicBezTo>
                  <a:lnTo>
                    <a:pt x="23" y="10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9" name="íṣḻíḑê">
              <a:extLst>
                <a:ext uri="{FF2B5EF4-FFF2-40B4-BE49-F238E27FC236}">
                  <a16:creationId xmlns:a16="http://schemas.microsoft.com/office/drawing/2014/main" id="{887BDAEE-7297-435A-B60B-BC60CA85B4CA}"/>
                </a:ext>
              </a:extLst>
            </p:cNvPr>
            <p:cNvSpPr/>
            <p:nvPr/>
          </p:nvSpPr>
          <p:spPr bwMode="auto">
            <a:xfrm>
              <a:off x="7297738" y="2678113"/>
              <a:ext cx="168275" cy="431800"/>
            </a:xfrm>
            <a:custGeom>
              <a:avLst/>
              <a:gdLst>
                <a:gd name="T0" fmla="*/ 13 w 51"/>
                <a:gd name="T1" fmla="*/ 9 h 131"/>
                <a:gd name="T2" fmla="*/ 16 w 51"/>
                <a:gd name="T3" fmla="*/ 126 h 131"/>
                <a:gd name="T4" fmla="*/ 38 w 51"/>
                <a:gd name="T5" fmla="*/ 131 h 131"/>
                <a:gd name="T6" fmla="*/ 43 w 51"/>
                <a:gd name="T7" fmla="*/ 125 h 131"/>
                <a:gd name="T8" fmla="*/ 47 w 51"/>
                <a:gd name="T9" fmla="*/ 21 h 131"/>
                <a:gd name="T10" fmla="*/ 30 w 51"/>
                <a:gd name="T11" fmla="*/ 0 h 131"/>
                <a:gd name="T12" fmla="*/ 13 w 51"/>
                <a:gd name="T13" fmla="*/ 9 h 131"/>
              </a:gdLst>
              <a:ahLst/>
              <a:cxnLst>
                <a:cxn ang="0">
                  <a:pos x="T0" y="T1"/>
                </a:cxn>
                <a:cxn ang="0">
                  <a:pos x="T2" y="T3"/>
                </a:cxn>
                <a:cxn ang="0">
                  <a:pos x="T4" y="T5"/>
                </a:cxn>
                <a:cxn ang="0">
                  <a:pos x="T6" y="T7"/>
                </a:cxn>
                <a:cxn ang="0">
                  <a:pos x="T8" y="T9"/>
                </a:cxn>
                <a:cxn ang="0">
                  <a:pos x="T10" y="T11"/>
                </a:cxn>
                <a:cxn ang="0">
                  <a:pos x="T12" y="T13"/>
                </a:cxn>
              </a:cxnLst>
              <a:rect l="0" t="0" r="r" b="b"/>
              <a:pathLst>
                <a:path w="51" h="131">
                  <a:moveTo>
                    <a:pt x="13" y="9"/>
                  </a:moveTo>
                  <a:cubicBezTo>
                    <a:pt x="0" y="34"/>
                    <a:pt x="12" y="96"/>
                    <a:pt x="16" y="126"/>
                  </a:cubicBezTo>
                  <a:cubicBezTo>
                    <a:pt x="38" y="131"/>
                    <a:pt x="38" y="131"/>
                    <a:pt x="38" y="131"/>
                  </a:cubicBezTo>
                  <a:cubicBezTo>
                    <a:pt x="38" y="130"/>
                    <a:pt x="43" y="127"/>
                    <a:pt x="43" y="125"/>
                  </a:cubicBezTo>
                  <a:cubicBezTo>
                    <a:pt x="46" y="94"/>
                    <a:pt x="51" y="49"/>
                    <a:pt x="47" y="21"/>
                  </a:cubicBezTo>
                  <a:cubicBezTo>
                    <a:pt x="46" y="9"/>
                    <a:pt x="39" y="0"/>
                    <a:pt x="30" y="0"/>
                  </a:cubicBezTo>
                  <a:cubicBezTo>
                    <a:pt x="24" y="0"/>
                    <a:pt x="16" y="4"/>
                    <a:pt x="13" y="9"/>
                  </a:cubicBez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0" name="îṧḻîďé">
              <a:extLst>
                <a:ext uri="{FF2B5EF4-FFF2-40B4-BE49-F238E27FC236}">
                  <a16:creationId xmlns:a16="http://schemas.microsoft.com/office/drawing/2014/main" id="{47A82547-E28C-46AE-A68B-40FD672206EB}"/>
                </a:ext>
              </a:extLst>
            </p:cNvPr>
            <p:cNvSpPr/>
            <p:nvPr/>
          </p:nvSpPr>
          <p:spPr bwMode="auto">
            <a:xfrm>
              <a:off x="6846888" y="2798763"/>
              <a:ext cx="276225" cy="284163"/>
            </a:xfrm>
            <a:custGeom>
              <a:avLst/>
              <a:gdLst>
                <a:gd name="T0" fmla="*/ 68 w 84"/>
                <a:gd name="T1" fmla="*/ 86 h 86"/>
                <a:gd name="T2" fmla="*/ 84 w 84"/>
                <a:gd name="T3" fmla="*/ 70 h 86"/>
                <a:gd name="T4" fmla="*/ 13 w 84"/>
                <a:gd name="T5" fmla="*/ 27 h 86"/>
                <a:gd name="T6" fmla="*/ 68 w 84"/>
                <a:gd name="T7" fmla="*/ 86 h 86"/>
              </a:gdLst>
              <a:ahLst/>
              <a:cxnLst>
                <a:cxn ang="0">
                  <a:pos x="T0" y="T1"/>
                </a:cxn>
                <a:cxn ang="0">
                  <a:pos x="T2" y="T3"/>
                </a:cxn>
                <a:cxn ang="0">
                  <a:pos x="T4" y="T5"/>
                </a:cxn>
                <a:cxn ang="0">
                  <a:pos x="T6" y="T7"/>
                </a:cxn>
              </a:cxnLst>
              <a:rect l="0" t="0" r="r" b="b"/>
              <a:pathLst>
                <a:path w="84" h="86">
                  <a:moveTo>
                    <a:pt x="68" y="86"/>
                  </a:moveTo>
                  <a:cubicBezTo>
                    <a:pt x="72" y="79"/>
                    <a:pt x="80" y="73"/>
                    <a:pt x="84" y="70"/>
                  </a:cubicBezTo>
                  <a:cubicBezTo>
                    <a:pt x="68" y="50"/>
                    <a:pt x="31" y="0"/>
                    <a:pt x="13" y="27"/>
                  </a:cubicBezTo>
                  <a:cubicBezTo>
                    <a:pt x="0" y="46"/>
                    <a:pt x="53" y="76"/>
                    <a:pt x="68" y="86"/>
                  </a:cubicBezTo>
                  <a:close/>
                </a:path>
              </a:pathLst>
            </a:custGeom>
            <a:solidFill>
              <a:srgbClr val="BD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1" name="îṥľïḑe">
              <a:extLst>
                <a:ext uri="{FF2B5EF4-FFF2-40B4-BE49-F238E27FC236}">
                  <a16:creationId xmlns:a16="http://schemas.microsoft.com/office/drawing/2014/main" id="{2B8AD4FA-ADD3-4AB8-AD7D-39535058968E}"/>
                </a:ext>
              </a:extLst>
            </p:cNvPr>
            <p:cNvSpPr/>
            <p:nvPr/>
          </p:nvSpPr>
          <p:spPr bwMode="auto">
            <a:xfrm>
              <a:off x="7051675" y="2963863"/>
              <a:ext cx="160338" cy="180975"/>
            </a:xfrm>
            <a:custGeom>
              <a:avLst/>
              <a:gdLst>
                <a:gd name="T0" fmla="*/ 9 w 49"/>
                <a:gd name="T1" fmla="*/ 20 h 55"/>
                <a:gd name="T2" fmla="*/ 5 w 49"/>
                <a:gd name="T3" fmla="*/ 37 h 55"/>
                <a:gd name="T4" fmla="*/ 41 w 49"/>
                <a:gd name="T5" fmla="*/ 55 h 55"/>
                <a:gd name="T6" fmla="*/ 49 w 49"/>
                <a:gd name="T7" fmla="*/ 47 h 55"/>
                <a:gd name="T8" fmla="*/ 9 w 49"/>
                <a:gd name="T9" fmla="*/ 20 h 55"/>
              </a:gdLst>
              <a:ahLst/>
              <a:cxnLst>
                <a:cxn ang="0">
                  <a:pos x="T0" y="T1"/>
                </a:cxn>
                <a:cxn ang="0">
                  <a:pos x="T2" y="T3"/>
                </a:cxn>
                <a:cxn ang="0">
                  <a:pos x="T4" y="T5"/>
                </a:cxn>
                <a:cxn ang="0">
                  <a:pos x="T6" y="T7"/>
                </a:cxn>
                <a:cxn ang="0">
                  <a:pos x="T8" y="T9"/>
                </a:cxn>
              </a:cxnLst>
              <a:rect l="0" t="0" r="r" b="b"/>
              <a:pathLst>
                <a:path w="49" h="55">
                  <a:moveTo>
                    <a:pt x="9" y="20"/>
                  </a:moveTo>
                  <a:cubicBezTo>
                    <a:pt x="5" y="25"/>
                    <a:pt x="0" y="32"/>
                    <a:pt x="5" y="37"/>
                  </a:cubicBezTo>
                  <a:cubicBezTo>
                    <a:pt x="12" y="46"/>
                    <a:pt x="30" y="51"/>
                    <a:pt x="41" y="55"/>
                  </a:cubicBezTo>
                  <a:cubicBezTo>
                    <a:pt x="49" y="47"/>
                    <a:pt x="49" y="47"/>
                    <a:pt x="49" y="47"/>
                  </a:cubicBezTo>
                  <a:cubicBezTo>
                    <a:pt x="43" y="34"/>
                    <a:pt x="28" y="0"/>
                    <a:pt x="9" y="20"/>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2" name="íSḻiḋè">
              <a:extLst>
                <a:ext uri="{FF2B5EF4-FFF2-40B4-BE49-F238E27FC236}">
                  <a16:creationId xmlns:a16="http://schemas.microsoft.com/office/drawing/2014/main" id="{56DAB3FC-5BD3-47BE-9B26-0772DC99639B}"/>
                </a:ext>
              </a:extLst>
            </p:cNvPr>
            <p:cNvSpPr/>
            <p:nvPr/>
          </p:nvSpPr>
          <p:spPr bwMode="auto">
            <a:xfrm>
              <a:off x="6932613" y="3113088"/>
              <a:ext cx="220663" cy="131763"/>
            </a:xfrm>
            <a:custGeom>
              <a:avLst/>
              <a:gdLst>
                <a:gd name="T0" fmla="*/ 56 w 67"/>
                <a:gd name="T1" fmla="*/ 2 h 40"/>
                <a:gd name="T2" fmla="*/ 45 w 67"/>
                <a:gd name="T3" fmla="*/ 2 h 40"/>
                <a:gd name="T4" fmla="*/ 22 w 67"/>
                <a:gd name="T5" fmla="*/ 7 h 40"/>
                <a:gd name="T6" fmla="*/ 0 w 67"/>
                <a:gd name="T7" fmla="*/ 30 h 40"/>
                <a:gd name="T8" fmla="*/ 9 w 67"/>
                <a:gd name="T9" fmla="*/ 40 h 40"/>
                <a:gd name="T10" fmla="*/ 30 w 67"/>
                <a:gd name="T11" fmla="*/ 26 h 40"/>
                <a:gd name="T12" fmla="*/ 51 w 67"/>
                <a:gd name="T13" fmla="*/ 26 h 40"/>
                <a:gd name="T14" fmla="*/ 67 w 67"/>
                <a:gd name="T15" fmla="*/ 15 h 40"/>
                <a:gd name="T16" fmla="*/ 56 w 67"/>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0">
                  <a:moveTo>
                    <a:pt x="56" y="2"/>
                  </a:moveTo>
                  <a:cubicBezTo>
                    <a:pt x="45" y="2"/>
                    <a:pt x="45" y="2"/>
                    <a:pt x="45" y="2"/>
                  </a:cubicBezTo>
                  <a:cubicBezTo>
                    <a:pt x="32" y="0"/>
                    <a:pt x="28" y="1"/>
                    <a:pt x="22" y="7"/>
                  </a:cubicBezTo>
                  <a:cubicBezTo>
                    <a:pt x="16" y="12"/>
                    <a:pt x="7" y="21"/>
                    <a:pt x="0" y="30"/>
                  </a:cubicBezTo>
                  <a:cubicBezTo>
                    <a:pt x="9" y="40"/>
                    <a:pt x="9" y="40"/>
                    <a:pt x="9" y="40"/>
                  </a:cubicBezTo>
                  <a:cubicBezTo>
                    <a:pt x="17" y="37"/>
                    <a:pt x="23" y="30"/>
                    <a:pt x="30" y="26"/>
                  </a:cubicBezTo>
                  <a:cubicBezTo>
                    <a:pt x="36" y="21"/>
                    <a:pt x="46" y="29"/>
                    <a:pt x="51" y="26"/>
                  </a:cubicBezTo>
                  <a:cubicBezTo>
                    <a:pt x="67" y="15"/>
                    <a:pt x="67" y="15"/>
                    <a:pt x="67" y="15"/>
                  </a:cubicBezTo>
                  <a:lnTo>
                    <a:pt x="56" y="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ïş1iḑè">
              <a:extLst>
                <a:ext uri="{FF2B5EF4-FFF2-40B4-BE49-F238E27FC236}">
                  <a16:creationId xmlns:a16="http://schemas.microsoft.com/office/drawing/2014/main" id="{95719505-E914-47D6-A733-8E980F0D2EE5}"/>
                </a:ext>
              </a:extLst>
            </p:cNvPr>
            <p:cNvSpPr/>
            <p:nvPr/>
          </p:nvSpPr>
          <p:spPr bwMode="auto">
            <a:xfrm>
              <a:off x="7104063" y="3009900"/>
              <a:ext cx="339725" cy="185738"/>
            </a:xfrm>
            <a:custGeom>
              <a:avLst/>
              <a:gdLst>
                <a:gd name="T0" fmla="*/ 80 w 103"/>
                <a:gd name="T1" fmla="*/ 3 h 56"/>
                <a:gd name="T2" fmla="*/ 0 w 103"/>
                <a:gd name="T3" fmla="*/ 31 h 56"/>
                <a:gd name="T4" fmla="*/ 7 w 103"/>
                <a:gd name="T5" fmla="*/ 56 h 56"/>
                <a:gd name="T6" fmla="*/ 86 w 103"/>
                <a:gd name="T7" fmla="*/ 37 h 56"/>
                <a:gd name="T8" fmla="*/ 102 w 103"/>
                <a:gd name="T9" fmla="*/ 19 h 56"/>
                <a:gd name="T10" fmla="*/ 80 w 103"/>
                <a:gd name="T11" fmla="*/ 3 h 56"/>
              </a:gdLst>
              <a:ahLst/>
              <a:cxnLst>
                <a:cxn ang="0">
                  <a:pos x="T0" y="T1"/>
                </a:cxn>
                <a:cxn ang="0">
                  <a:pos x="T2" y="T3"/>
                </a:cxn>
                <a:cxn ang="0">
                  <a:pos x="T4" y="T5"/>
                </a:cxn>
                <a:cxn ang="0">
                  <a:pos x="T6" y="T7"/>
                </a:cxn>
                <a:cxn ang="0">
                  <a:pos x="T8" y="T9"/>
                </a:cxn>
                <a:cxn ang="0">
                  <a:pos x="T10" y="T11"/>
                </a:cxn>
              </a:cxnLst>
              <a:rect l="0" t="0" r="r" b="b"/>
              <a:pathLst>
                <a:path w="103" h="56">
                  <a:moveTo>
                    <a:pt x="80" y="3"/>
                  </a:moveTo>
                  <a:cubicBezTo>
                    <a:pt x="55" y="9"/>
                    <a:pt x="26" y="23"/>
                    <a:pt x="0" y="31"/>
                  </a:cubicBezTo>
                  <a:cubicBezTo>
                    <a:pt x="3" y="38"/>
                    <a:pt x="6" y="48"/>
                    <a:pt x="7" y="56"/>
                  </a:cubicBezTo>
                  <a:cubicBezTo>
                    <a:pt x="33" y="49"/>
                    <a:pt x="60" y="44"/>
                    <a:pt x="86" y="37"/>
                  </a:cubicBezTo>
                  <a:cubicBezTo>
                    <a:pt x="100" y="33"/>
                    <a:pt x="103" y="26"/>
                    <a:pt x="102" y="19"/>
                  </a:cubicBezTo>
                  <a:cubicBezTo>
                    <a:pt x="101" y="11"/>
                    <a:pt x="93" y="0"/>
                    <a:pt x="80" y="3"/>
                  </a:cubicBez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4" name="išḻïḋè">
              <a:extLst>
                <a:ext uri="{FF2B5EF4-FFF2-40B4-BE49-F238E27FC236}">
                  <a16:creationId xmlns:a16="http://schemas.microsoft.com/office/drawing/2014/main" id="{162D2101-6BFD-4A8B-886E-AAC2AB5F0EC8}"/>
                </a:ext>
              </a:extLst>
            </p:cNvPr>
            <p:cNvSpPr/>
            <p:nvPr/>
          </p:nvSpPr>
          <p:spPr bwMode="auto">
            <a:xfrm>
              <a:off x="6424613" y="2262188"/>
              <a:ext cx="138113" cy="352425"/>
            </a:xfrm>
            <a:custGeom>
              <a:avLst/>
              <a:gdLst>
                <a:gd name="T0" fmla="*/ 11 w 42"/>
                <a:gd name="T1" fmla="*/ 8 h 107"/>
                <a:gd name="T2" fmla="*/ 11 w 42"/>
                <a:gd name="T3" fmla="*/ 99 h 107"/>
                <a:gd name="T4" fmla="*/ 34 w 42"/>
                <a:gd name="T5" fmla="*/ 107 h 107"/>
                <a:gd name="T6" fmla="*/ 39 w 42"/>
                <a:gd name="T7" fmla="*/ 18 h 107"/>
                <a:gd name="T8" fmla="*/ 25 w 42"/>
                <a:gd name="T9" fmla="*/ 0 h 107"/>
                <a:gd name="T10" fmla="*/ 11 w 42"/>
                <a:gd name="T11" fmla="*/ 8 h 107"/>
              </a:gdLst>
              <a:ahLst/>
              <a:cxnLst>
                <a:cxn ang="0">
                  <a:pos x="T0" y="T1"/>
                </a:cxn>
                <a:cxn ang="0">
                  <a:pos x="T2" y="T3"/>
                </a:cxn>
                <a:cxn ang="0">
                  <a:pos x="T4" y="T5"/>
                </a:cxn>
                <a:cxn ang="0">
                  <a:pos x="T6" y="T7"/>
                </a:cxn>
                <a:cxn ang="0">
                  <a:pos x="T8" y="T9"/>
                </a:cxn>
                <a:cxn ang="0">
                  <a:pos x="T10" y="T11"/>
                </a:cxn>
              </a:cxnLst>
              <a:rect l="0" t="0" r="r" b="b"/>
              <a:pathLst>
                <a:path w="42" h="107">
                  <a:moveTo>
                    <a:pt x="11" y="8"/>
                  </a:moveTo>
                  <a:cubicBezTo>
                    <a:pt x="0" y="28"/>
                    <a:pt x="10" y="76"/>
                    <a:pt x="11" y="99"/>
                  </a:cubicBezTo>
                  <a:cubicBezTo>
                    <a:pt x="34" y="107"/>
                    <a:pt x="34" y="107"/>
                    <a:pt x="34" y="107"/>
                  </a:cubicBezTo>
                  <a:cubicBezTo>
                    <a:pt x="36" y="81"/>
                    <a:pt x="42" y="41"/>
                    <a:pt x="39" y="18"/>
                  </a:cubicBezTo>
                  <a:cubicBezTo>
                    <a:pt x="37" y="8"/>
                    <a:pt x="32" y="0"/>
                    <a:pt x="25" y="0"/>
                  </a:cubicBezTo>
                  <a:cubicBezTo>
                    <a:pt x="20" y="0"/>
                    <a:pt x="13" y="4"/>
                    <a:pt x="11" y="8"/>
                  </a:cubicBez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išľïḑê">
              <a:extLst>
                <a:ext uri="{FF2B5EF4-FFF2-40B4-BE49-F238E27FC236}">
                  <a16:creationId xmlns:a16="http://schemas.microsoft.com/office/drawing/2014/main" id="{B4443828-90A4-4DE1-A891-77853D3FADB8}"/>
                </a:ext>
              </a:extLst>
            </p:cNvPr>
            <p:cNvSpPr/>
            <p:nvPr/>
          </p:nvSpPr>
          <p:spPr bwMode="auto">
            <a:xfrm>
              <a:off x="6078538" y="2601913"/>
              <a:ext cx="187325" cy="73025"/>
            </a:xfrm>
            <a:custGeom>
              <a:avLst/>
              <a:gdLst>
                <a:gd name="T0" fmla="*/ 57 w 57"/>
                <a:gd name="T1" fmla="*/ 6 h 22"/>
                <a:gd name="T2" fmla="*/ 34 w 57"/>
                <a:gd name="T3" fmla="*/ 2 h 22"/>
                <a:gd name="T4" fmla="*/ 3 w 57"/>
                <a:gd name="T5" fmla="*/ 11 h 22"/>
                <a:gd name="T6" fmla="*/ 5 w 57"/>
                <a:gd name="T7" fmla="*/ 19 h 22"/>
                <a:gd name="T8" fmla="*/ 30 w 57"/>
                <a:gd name="T9" fmla="*/ 22 h 22"/>
                <a:gd name="T10" fmla="*/ 44 w 57"/>
                <a:gd name="T11" fmla="*/ 21 h 22"/>
                <a:gd name="T12" fmla="*/ 57 w 57"/>
                <a:gd name="T13" fmla="*/ 21 h 22"/>
                <a:gd name="T14" fmla="*/ 57 w 57"/>
                <a:gd name="T15" fmla="*/ 6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2">
                  <a:moveTo>
                    <a:pt x="57" y="6"/>
                  </a:moveTo>
                  <a:cubicBezTo>
                    <a:pt x="50" y="4"/>
                    <a:pt x="41" y="0"/>
                    <a:pt x="34" y="2"/>
                  </a:cubicBezTo>
                  <a:cubicBezTo>
                    <a:pt x="31" y="3"/>
                    <a:pt x="9" y="7"/>
                    <a:pt x="3" y="11"/>
                  </a:cubicBezTo>
                  <a:cubicBezTo>
                    <a:pt x="0" y="13"/>
                    <a:pt x="3" y="17"/>
                    <a:pt x="5" y="19"/>
                  </a:cubicBezTo>
                  <a:cubicBezTo>
                    <a:pt x="6" y="20"/>
                    <a:pt x="25" y="21"/>
                    <a:pt x="30" y="22"/>
                  </a:cubicBezTo>
                  <a:cubicBezTo>
                    <a:pt x="44" y="21"/>
                    <a:pt x="44" y="21"/>
                    <a:pt x="44" y="21"/>
                  </a:cubicBezTo>
                  <a:cubicBezTo>
                    <a:pt x="57" y="21"/>
                    <a:pt x="57" y="21"/>
                    <a:pt x="57" y="21"/>
                  </a:cubicBezTo>
                  <a:lnTo>
                    <a:pt x="57" y="6"/>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6" name="íṩḻîďe">
              <a:extLst>
                <a:ext uri="{FF2B5EF4-FFF2-40B4-BE49-F238E27FC236}">
                  <a16:creationId xmlns:a16="http://schemas.microsoft.com/office/drawing/2014/main" id="{6803DFCD-29B0-49AF-8F83-9C9DED9F4DAA}"/>
                </a:ext>
              </a:extLst>
            </p:cNvPr>
            <p:cNvSpPr/>
            <p:nvPr/>
          </p:nvSpPr>
          <p:spPr bwMode="auto">
            <a:xfrm>
              <a:off x="6259513" y="2549525"/>
              <a:ext cx="290513" cy="120650"/>
            </a:xfrm>
            <a:custGeom>
              <a:avLst/>
              <a:gdLst>
                <a:gd name="T0" fmla="*/ 1 w 88"/>
                <a:gd name="T1" fmla="*/ 20 h 37"/>
                <a:gd name="T2" fmla="*/ 53 w 88"/>
                <a:gd name="T3" fmla="*/ 4 h 37"/>
                <a:gd name="T4" fmla="*/ 79 w 88"/>
                <a:gd name="T5" fmla="*/ 0 h 37"/>
                <a:gd name="T6" fmla="*/ 74 w 88"/>
                <a:gd name="T7" fmla="*/ 29 h 37"/>
                <a:gd name="T8" fmla="*/ 0 w 88"/>
                <a:gd name="T9" fmla="*/ 37 h 37"/>
                <a:gd name="T10" fmla="*/ 1 w 88"/>
                <a:gd name="T11" fmla="*/ 20 h 37"/>
              </a:gdLst>
              <a:ahLst/>
              <a:cxnLst>
                <a:cxn ang="0">
                  <a:pos x="T0" y="T1"/>
                </a:cxn>
                <a:cxn ang="0">
                  <a:pos x="T2" y="T3"/>
                </a:cxn>
                <a:cxn ang="0">
                  <a:pos x="T4" y="T5"/>
                </a:cxn>
                <a:cxn ang="0">
                  <a:pos x="T6" y="T7"/>
                </a:cxn>
                <a:cxn ang="0">
                  <a:pos x="T8" y="T9"/>
                </a:cxn>
                <a:cxn ang="0">
                  <a:pos x="T10" y="T11"/>
                </a:cxn>
              </a:cxnLst>
              <a:rect l="0" t="0" r="r" b="b"/>
              <a:pathLst>
                <a:path w="88" h="37">
                  <a:moveTo>
                    <a:pt x="1" y="20"/>
                  </a:moveTo>
                  <a:cubicBezTo>
                    <a:pt x="22" y="14"/>
                    <a:pt x="33" y="8"/>
                    <a:pt x="53" y="4"/>
                  </a:cubicBezTo>
                  <a:cubicBezTo>
                    <a:pt x="61" y="2"/>
                    <a:pt x="70" y="1"/>
                    <a:pt x="79" y="0"/>
                  </a:cubicBezTo>
                  <a:cubicBezTo>
                    <a:pt x="88" y="16"/>
                    <a:pt x="86" y="25"/>
                    <a:pt x="74" y="29"/>
                  </a:cubicBezTo>
                  <a:cubicBezTo>
                    <a:pt x="57" y="35"/>
                    <a:pt x="18" y="36"/>
                    <a:pt x="0" y="37"/>
                  </a:cubicBezTo>
                  <a:lnTo>
                    <a:pt x="1" y="20"/>
                  </a:lnTo>
                  <a:close/>
                </a:path>
              </a:pathLst>
            </a:custGeom>
            <a:solidFill>
              <a:srgbClr val="E0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20" name="文本框 67">
            <a:extLst>
              <a:ext uri="{FF2B5EF4-FFF2-40B4-BE49-F238E27FC236}">
                <a16:creationId xmlns:a16="http://schemas.microsoft.com/office/drawing/2014/main" id="{8010C20B-5BA8-48D4-B56B-16F7A741F944}"/>
              </a:ext>
            </a:extLst>
          </p:cNvPr>
          <p:cNvSpPr>
            <a:spLocks noChangeArrowheads="1"/>
          </p:cNvSpPr>
          <p:nvPr/>
        </p:nvSpPr>
        <p:spPr bwMode="auto">
          <a:xfrm>
            <a:off x="700838" y="992433"/>
            <a:ext cx="3468553"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需求评审的基础概念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320"/>
                                        </p:tgtEl>
                                        <p:attrNameLst>
                                          <p:attrName>style.visibility</p:attrName>
                                        </p:attrNameLst>
                                      </p:cBhvr>
                                      <p:to>
                                        <p:strVal val="visible"/>
                                      </p:to>
                                    </p:set>
                                    <p:anim calcmode="lin" valueType="num">
                                      <p:cBhvr additive="base">
                                        <p:cTn id="16" dur="500"/>
                                        <p:tgtEl>
                                          <p:spTgt spid="320"/>
                                        </p:tgtEl>
                                        <p:attrNameLst>
                                          <p:attrName>ppt_x</p:attrName>
                                        </p:attrNameLst>
                                      </p:cBhvr>
                                      <p:tavLst>
                                        <p:tav tm="0">
                                          <p:val>
                                            <p:strVal val="#ppt_x+#ppt_w*1.125000"/>
                                          </p:val>
                                        </p:tav>
                                        <p:tav tm="100000">
                                          <p:val>
                                            <p:strVal val="#ppt_x"/>
                                          </p:val>
                                        </p:tav>
                                      </p:tavLst>
                                    </p:anim>
                                    <p:animEffect transition="in" filter="wipe(left)">
                                      <p:cBhvr>
                                        <p:cTn id="17"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endParaRPr lang="zh-CN" altLang="en-US" sz="2400" b="1" strike="sngStrike" dirty="0">
                <a:solidFill>
                  <a:srgbClr val="000000"/>
                </a:solidFill>
                <a:latin typeface="微软雅黑" panose="020B0503020204020204" pitchFamily="34" charset="-122"/>
                <a:ea typeface="微软雅黑" panose="020B0503020204020204" pitchFamily="34" charset="-122"/>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27</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6" name="组合 5">
            <a:extLst>
              <a:ext uri="{FF2B5EF4-FFF2-40B4-BE49-F238E27FC236}">
                <a16:creationId xmlns:a16="http://schemas.microsoft.com/office/drawing/2014/main" id="{9A61102D-7C5C-4D68-8AF1-60B934609786}"/>
              </a:ext>
            </a:extLst>
          </p:cNvPr>
          <p:cNvGrpSpPr/>
          <p:nvPr/>
        </p:nvGrpSpPr>
        <p:grpSpPr>
          <a:xfrm>
            <a:off x="2017289" y="1782077"/>
            <a:ext cx="7833093" cy="526303"/>
            <a:chOff x="3027484" y="1998138"/>
            <a:chExt cx="7833093" cy="526303"/>
          </a:xfrm>
        </p:grpSpPr>
        <p:grpSp>
          <p:nvGrpSpPr>
            <p:cNvPr id="12" name="iş1íḓé">
              <a:extLst>
                <a:ext uri="{FF2B5EF4-FFF2-40B4-BE49-F238E27FC236}">
                  <a16:creationId xmlns:a16="http://schemas.microsoft.com/office/drawing/2014/main" id="{78F2CD53-4E14-4579-9325-09A0E623CE95}"/>
                </a:ext>
              </a:extLst>
            </p:cNvPr>
            <p:cNvGrpSpPr/>
            <p:nvPr/>
          </p:nvGrpSpPr>
          <p:grpSpPr>
            <a:xfrm>
              <a:off x="3027484" y="1998138"/>
              <a:ext cx="7833093" cy="501509"/>
              <a:chOff x="7033925" y="1401640"/>
              <a:chExt cx="7833093" cy="501509"/>
            </a:xfrm>
          </p:grpSpPr>
          <p:sp>
            <p:nvSpPr>
              <p:cNvPr id="13" name="ísļiḑê">
                <a:extLst>
                  <a:ext uri="{FF2B5EF4-FFF2-40B4-BE49-F238E27FC236}">
                    <a16:creationId xmlns:a16="http://schemas.microsoft.com/office/drawing/2014/main" id="{5F159715-ED85-4026-95AC-C527BEC13AF6}"/>
                  </a:ext>
                </a:extLst>
              </p:cNvPr>
              <p:cNvSpPr/>
              <p:nvPr/>
            </p:nvSpPr>
            <p:spPr bwMode="auto">
              <a:xfrm>
                <a:off x="7033925" y="1445082"/>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15" name="îṥľïdê">
                <a:extLst>
                  <a:ext uri="{FF2B5EF4-FFF2-40B4-BE49-F238E27FC236}">
                    <a16:creationId xmlns:a16="http://schemas.microsoft.com/office/drawing/2014/main" id="{2D10D200-EC73-488E-B727-AAAF32D9AC29}"/>
                  </a:ext>
                </a:extLst>
              </p:cNvPr>
              <p:cNvSpPr txBox="1"/>
              <p:nvPr/>
            </p:nvSpPr>
            <p:spPr>
              <a:xfrm>
                <a:off x="7486651" y="1401640"/>
                <a:ext cx="7380367" cy="501509"/>
              </a:xfrm>
              <a:prstGeom prst="rect">
                <a:avLst/>
              </a:prstGeom>
              <a:noFill/>
            </p:spPr>
            <p:txBody>
              <a:bodyPr wrap="square" lIns="91440" tIns="45720" rIns="91440" bIns="45720" anchor="b" anchorCtr="0">
                <a:noAutofit/>
              </a:bodyPr>
              <a:lstStyle/>
              <a:p>
                <a:pPr algn="just"/>
                <a:r>
                  <a:rPr lang="en-US" altLang="zh-CN" sz="2000" b="1" dirty="0">
                    <a:latin typeface="宋体" panose="02010600030101010101" pitchFamily="2" charset="-122"/>
                    <a:ea typeface="宋体" panose="02010600030101010101" pitchFamily="2" charset="-122"/>
                  </a:rPr>
                  <a:t>1976</a:t>
                </a:r>
                <a:r>
                  <a:rPr lang="zh-CN" altLang="en-US" sz="2000" b="1" dirty="0">
                    <a:latin typeface="宋体" panose="02010600030101010101" pitchFamily="2" charset="-122"/>
                    <a:ea typeface="宋体" panose="02010600030101010101" pitchFamily="2" charset="-122"/>
                  </a:rPr>
                  <a:t>年，</a:t>
                </a:r>
                <a:r>
                  <a:rPr lang="en-US" altLang="zh-CN" sz="2000" b="1" dirty="0">
                    <a:latin typeface="宋体" panose="02010600030101010101" pitchFamily="2" charset="-122"/>
                    <a:ea typeface="宋体" panose="02010600030101010101" pitchFamily="2" charset="-122"/>
                  </a:rPr>
                  <a:t>Michael  Fagan</a:t>
                </a:r>
                <a:r>
                  <a:rPr lang="zh-CN" altLang="en-US" sz="2000" b="1" dirty="0">
                    <a:latin typeface="宋体" panose="02010600030101010101" pitchFamily="2" charset="-122"/>
                    <a:ea typeface="宋体" panose="02010600030101010101" pitchFamily="2" charset="-122"/>
                  </a:rPr>
                  <a:t>在</a:t>
                </a:r>
                <a:r>
                  <a:rPr lang="en-US" altLang="zh-CN" sz="2000" b="1" dirty="0">
                    <a:latin typeface="宋体" panose="02010600030101010101" pitchFamily="2" charset="-122"/>
                    <a:ea typeface="宋体" panose="02010600030101010101" pitchFamily="2" charset="-122"/>
                  </a:rPr>
                  <a:t>IBM</a:t>
                </a:r>
                <a:r>
                  <a:rPr lang="zh-CN" altLang="en-US" sz="2000" b="1" dirty="0">
                    <a:latin typeface="宋体" panose="02010600030101010101" pitchFamily="2" charset="-122"/>
                    <a:ea typeface="宋体" panose="02010600030101010101" pitchFamily="2" charset="-122"/>
                  </a:rPr>
                  <a:t>公司制定出了审查的过程，该过程被认为是软件业最好的实践。</a:t>
                </a:r>
              </a:p>
            </p:txBody>
          </p:sp>
        </p:grpSp>
        <p:cxnSp>
          <p:nvCxnSpPr>
            <p:cNvPr id="33" name="ïṡľídê">
              <a:extLst>
                <a:ext uri="{FF2B5EF4-FFF2-40B4-BE49-F238E27FC236}">
                  <a16:creationId xmlns:a16="http://schemas.microsoft.com/office/drawing/2014/main" id="{3E0AFAFA-D802-48E2-9DDB-F5EFD87ED969}"/>
                </a:ext>
              </a:extLst>
            </p:cNvPr>
            <p:cNvCxnSpPr/>
            <p:nvPr/>
          </p:nvCxnSpPr>
          <p:spPr>
            <a:xfrm>
              <a:off x="3594509" y="2524441"/>
              <a:ext cx="39195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B25E030C-79BF-4C89-83DE-C12F76903CD8}"/>
              </a:ext>
            </a:extLst>
          </p:cNvPr>
          <p:cNvGrpSpPr/>
          <p:nvPr/>
        </p:nvGrpSpPr>
        <p:grpSpPr>
          <a:xfrm>
            <a:off x="2017289" y="2978870"/>
            <a:ext cx="7899267" cy="533889"/>
            <a:chOff x="3027484" y="2860401"/>
            <a:chExt cx="7899267" cy="533889"/>
          </a:xfrm>
        </p:grpSpPr>
        <p:grpSp>
          <p:nvGrpSpPr>
            <p:cNvPr id="17" name="í$ļidé">
              <a:extLst>
                <a:ext uri="{FF2B5EF4-FFF2-40B4-BE49-F238E27FC236}">
                  <a16:creationId xmlns:a16="http://schemas.microsoft.com/office/drawing/2014/main" id="{9DDC35B4-9AC7-4950-8169-DADE148534A1}"/>
                </a:ext>
              </a:extLst>
            </p:cNvPr>
            <p:cNvGrpSpPr/>
            <p:nvPr/>
          </p:nvGrpSpPr>
          <p:grpSpPr>
            <a:xfrm>
              <a:off x="3027484" y="2860401"/>
              <a:ext cx="7899267" cy="509096"/>
              <a:chOff x="7033925" y="1401639"/>
              <a:chExt cx="7899267" cy="509096"/>
            </a:xfrm>
          </p:grpSpPr>
          <p:sp>
            <p:nvSpPr>
              <p:cNvPr id="19" name="îSlïďè">
                <a:extLst>
                  <a:ext uri="{FF2B5EF4-FFF2-40B4-BE49-F238E27FC236}">
                    <a16:creationId xmlns:a16="http://schemas.microsoft.com/office/drawing/2014/main" id="{FB402940-69FF-4955-A74A-6660778DE395}"/>
                  </a:ext>
                </a:extLst>
              </p:cNvPr>
              <p:cNvSpPr/>
              <p:nvPr/>
            </p:nvSpPr>
            <p:spPr bwMode="auto">
              <a:xfrm>
                <a:off x="7033925" y="144887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p>
                <a:pPr algn="ctr"/>
                <a:endParaRPr/>
              </a:p>
            </p:txBody>
          </p:sp>
          <p:sp>
            <p:nvSpPr>
              <p:cNvPr id="21" name="ïšlïḍê">
                <a:extLst>
                  <a:ext uri="{FF2B5EF4-FFF2-40B4-BE49-F238E27FC236}">
                    <a16:creationId xmlns:a16="http://schemas.microsoft.com/office/drawing/2014/main" id="{2FE286EE-9B5C-4624-95B7-50C130AC1F58}"/>
                  </a:ext>
                </a:extLst>
              </p:cNvPr>
              <p:cNvSpPr txBox="1"/>
              <p:nvPr/>
            </p:nvSpPr>
            <p:spPr>
              <a:xfrm>
                <a:off x="7486651" y="1401639"/>
                <a:ext cx="7446541" cy="509096"/>
              </a:xfrm>
              <a:prstGeom prst="rect">
                <a:avLst/>
              </a:prstGeom>
              <a:noFill/>
            </p:spPr>
            <p:txBody>
              <a:bodyPr wrap="square" lIns="91440" tIns="45720" rIns="91440" bIns="45720" anchor="b" anchorCtr="0">
                <a:noAutofit/>
              </a:bodyPr>
              <a:lstStyle/>
              <a:p>
                <a:pPr algn="just"/>
                <a:r>
                  <a:rPr lang="zh-CN" altLang="en-US" sz="2000" b="1" dirty="0">
                    <a:latin typeface="宋体" panose="02010600030101010101" pitchFamily="2" charset="-122"/>
                    <a:ea typeface="宋体" panose="02010600030101010101" pitchFamily="2" charset="-122"/>
                  </a:rPr>
                  <a:t>人们可以审查任何一种软件工作产品，包括需求和设计文档、源代码、测试文档及项目计划等等。</a:t>
                </a:r>
              </a:p>
            </p:txBody>
          </p:sp>
        </p:grpSp>
        <p:cxnSp>
          <p:nvCxnSpPr>
            <p:cNvPr id="34" name="îṧľiḑe">
              <a:extLst>
                <a:ext uri="{FF2B5EF4-FFF2-40B4-BE49-F238E27FC236}">
                  <a16:creationId xmlns:a16="http://schemas.microsoft.com/office/drawing/2014/main" id="{3E88332B-A00D-4A90-BF15-B44473B81D5A}"/>
                </a:ext>
              </a:extLst>
            </p:cNvPr>
            <p:cNvCxnSpPr/>
            <p:nvPr/>
          </p:nvCxnSpPr>
          <p:spPr>
            <a:xfrm>
              <a:off x="3594509" y="3394290"/>
              <a:ext cx="39195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A254439-422A-4B4F-9E92-72BFC7067B5B}"/>
              </a:ext>
            </a:extLst>
          </p:cNvPr>
          <p:cNvGrpSpPr/>
          <p:nvPr/>
        </p:nvGrpSpPr>
        <p:grpSpPr>
          <a:xfrm>
            <a:off x="2017289" y="4183249"/>
            <a:ext cx="7899267" cy="528314"/>
            <a:chOff x="3027484" y="3722666"/>
            <a:chExt cx="7899267" cy="528314"/>
          </a:xfrm>
        </p:grpSpPr>
        <p:grpSp>
          <p:nvGrpSpPr>
            <p:cNvPr id="23" name="iṣľîḍé">
              <a:extLst>
                <a:ext uri="{FF2B5EF4-FFF2-40B4-BE49-F238E27FC236}">
                  <a16:creationId xmlns:a16="http://schemas.microsoft.com/office/drawing/2014/main" id="{20A17911-6B8C-4EF4-BD70-8604757E4522}"/>
                </a:ext>
              </a:extLst>
            </p:cNvPr>
            <p:cNvGrpSpPr/>
            <p:nvPr/>
          </p:nvGrpSpPr>
          <p:grpSpPr>
            <a:xfrm>
              <a:off x="3027484" y="3722666"/>
              <a:ext cx="7899267" cy="513485"/>
              <a:chOff x="7033925" y="1401640"/>
              <a:chExt cx="7899267" cy="513485"/>
            </a:xfrm>
          </p:grpSpPr>
          <p:sp>
            <p:nvSpPr>
              <p:cNvPr id="24" name="í$1îḓè">
                <a:extLst>
                  <a:ext uri="{FF2B5EF4-FFF2-40B4-BE49-F238E27FC236}">
                    <a16:creationId xmlns:a16="http://schemas.microsoft.com/office/drawing/2014/main" id="{609CAC9F-C69C-4BA4-9B36-79AFD1617EEC}"/>
                  </a:ext>
                </a:extLst>
              </p:cNvPr>
              <p:cNvSpPr/>
              <p:nvPr/>
            </p:nvSpPr>
            <p:spPr bwMode="auto">
              <a:xfrm>
                <a:off x="7033925" y="145107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26" name="íSlidê">
                <a:extLst>
                  <a:ext uri="{FF2B5EF4-FFF2-40B4-BE49-F238E27FC236}">
                    <a16:creationId xmlns:a16="http://schemas.microsoft.com/office/drawing/2014/main" id="{7C878070-838F-4DD4-8B38-334ECC17C125}"/>
                  </a:ext>
                </a:extLst>
              </p:cNvPr>
              <p:cNvSpPr txBox="1"/>
              <p:nvPr/>
            </p:nvSpPr>
            <p:spPr>
              <a:xfrm>
                <a:off x="7486651" y="1401640"/>
                <a:ext cx="7446541" cy="513485"/>
              </a:xfrm>
              <a:prstGeom prst="rect">
                <a:avLst/>
              </a:prstGeom>
              <a:noFill/>
            </p:spPr>
            <p:txBody>
              <a:bodyPr wrap="square" lIns="91440" tIns="45720" rIns="91440" bIns="45720" anchor="b" anchorCtr="0">
                <a:noAutofit/>
              </a:bodyPr>
              <a:lstStyle/>
              <a:p>
                <a:pPr algn="just"/>
                <a:r>
                  <a:rPr lang="zh-CN" altLang="en-US" sz="2000" b="1" dirty="0">
                    <a:latin typeface="宋体" panose="02010600030101010101" pitchFamily="2" charset="-122"/>
                    <a:ea typeface="宋体" panose="02010600030101010101" pitchFamily="2" charset="-122"/>
                  </a:rPr>
                  <a:t>审查被定义为包括多个阶段过程，涉及到由受过培训的参与者组成的小组，他们把重点放在查找工作产品缺陷上。</a:t>
                </a:r>
              </a:p>
            </p:txBody>
          </p:sp>
        </p:grpSp>
        <p:cxnSp>
          <p:nvCxnSpPr>
            <p:cNvPr id="35" name="ïşḷídê">
              <a:extLst>
                <a:ext uri="{FF2B5EF4-FFF2-40B4-BE49-F238E27FC236}">
                  <a16:creationId xmlns:a16="http://schemas.microsoft.com/office/drawing/2014/main" id="{B5E3C525-0105-4CD4-B029-D3F04D64BDD9}"/>
                </a:ext>
              </a:extLst>
            </p:cNvPr>
            <p:cNvCxnSpPr/>
            <p:nvPr/>
          </p:nvCxnSpPr>
          <p:spPr>
            <a:xfrm>
              <a:off x="3594509" y="4250980"/>
              <a:ext cx="39195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7C468492-1372-4624-A8FB-17FBF6178C8D}"/>
              </a:ext>
            </a:extLst>
          </p:cNvPr>
          <p:cNvGrpSpPr/>
          <p:nvPr/>
        </p:nvGrpSpPr>
        <p:grpSpPr>
          <a:xfrm>
            <a:off x="2018885" y="5382054"/>
            <a:ext cx="8155825" cy="614547"/>
            <a:chOff x="3027484" y="4584930"/>
            <a:chExt cx="8155825" cy="614547"/>
          </a:xfrm>
        </p:grpSpPr>
        <p:grpSp>
          <p:nvGrpSpPr>
            <p:cNvPr id="28" name="iṣľïḍê">
              <a:extLst>
                <a:ext uri="{FF2B5EF4-FFF2-40B4-BE49-F238E27FC236}">
                  <a16:creationId xmlns:a16="http://schemas.microsoft.com/office/drawing/2014/main" id="{EFD42FD3-5B71-4B7F-8BC5-B133C6C2730D}"/>
                </a:ext>
              </a:extLst>
            </p:cNvPr>
            <p:cNvGrpSpPr/>
            <p:nvPr/>
          </p:nvGrpSpPr>
          <p:grpSpPr>
            <a:xfrm>
              <a:off x="3027484" y="4584930"/>
              <a:ext cx="8155825" cy="599721"/>
              <a:chOff x="7033925" y="1401640"/>
              <a:chExt cx="8155825" cy="599721"/>
            </a:xfrm>
          </p:grpSpPr>
          <p:sp>
            <p:nvSpPr>
              <p:cNvPr id="29" name="iṡ1îdê">
                <a:extLst>
                  <a:ext uri="{FF2B5EF4-FFF2-40B4-BE49-F238E27FC236}">
                    <a16:creationId xmlns:a16="http://schemas.microsoft.com/office/drawing/2014/main" id="{9719E802-630B-4B8E-A126-772D0E321183}"/>
                  </a:ext>
                </a:extLst>
              </p:cNvPr>
              <p:cNvSpPr/>
              <p:nvPr/>
            </p:nvSpPr>
            <p:spPr bwMode="auto">
              <a:xfrm>
                <a:off x="7033925" y="149418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p>
                <a:pPr algn="ctr"/>
                <a:endParaRPr/>
              </a:p>
            </p:txBody>
          </p:sp>
          <p:sp>
            <p:nvSpPr>
              <p:cNvPr id="31" name="îŝḷíḍé">
                <a:extLst>
                  <a:ext uri="{FF2B5EF4-FFF2-40B4-BE49-F238E27FC236}">
                    <a16:creationId xmlns:a16="http://schemas.microsoft.com/office/drawing/2014/main" id="{84ADF3C4-2BF0-4E0F-AF60-A59987F4D7FC}"/>
                  </a:ext>
                </a:extLst>
              </p:cNvPr>
              <p:cNvSpPr txBox="1"/>
              <p:nvPr/>
            </p:nvSpPr>
            <p:spPr>
              <a:xfrm>
                <a:off x="7486651" y="1401640"/>
                <a:ext cx="7703099" cy="599721"/>
              </a:xfrm>
              <a:prstGeom prst="rect">
                <a:avLst/>
              </a:prstGeom>
              <a:noFill/>
            </p:spPr>
            <p:txBody>
              <a:bodyPr wrap="square" lIns="91440" tIns="45720" rIns="91440" bIns="45720" anchor="b" anchorCtr="0">
                <a:noAutofit/>
              </a:bodyPr>
              <a:lstStyle/>
              <a:p>
                <a:pPr algn="just"/>
                <a:r>
                  <a:rPr lang="zh-CN" altLang="en-US" sz="2000" b="1" dirty="0">
                    <a:latin typeface="宋体" panose="02010600030101010101" pitchFamily="2" charset="-122"/>
                    <a:ea typeface="宋体" panose="02010600030101010101" pitchFamily="2" charset="-122"/>
                  </a:rPr>
                  <a:t>审查提供了一个质量关卡</a:t>
                </a:r>
                <a:r>
                  <a:rPr lang="en-US" altLang="zh-CN" sz="2000" b="1" dirty="0">
                    <a:latin typeface="宋体" panose="02010600030101010101" pitchFamily="2" charset="-122"/>
                    <a:ea typeface="宋体" panose="02010600030101010101" pitchFamily="2" charset="-122"/>
                  </a:rPr>
                  <a:t>(quality gate)</a:t>
                </a:r>
                <a:r>
                  <a:rPr lang="zh-CN" altLang="en-US" sz="2000" b="1" dirty="0">
                    <a:latin typeface="宋体" panose="02010600030101010101" pitchFamily="2" charset="-122"/>
                    <a:ea typeface="宋体" panose="02010600030101010101" pitchFamily="2" charset="-122"/>
                  </a:rPr>
                  <a:t>，文档在最终确定以前，必须通过该关卡的检查。</a:t>
                </a:r>
              </a:p>
            </p:txBody>
          </p:sp>
        </p:grpSp>
        <p:cxnSp>
          <p:nvCxnSpPr>
            <p:cNvPr id="36" name="íṩḷîḍè">
              <a:extLst>
                <a:ext uri="{FF2B5EF4-FFF2-40B4-BE49-F238E27FC236}">
                  <a16:creationId xmlns:a16="http://schemas.microsoft.com/office/drawing/2014/main" id="{3BE3FF2E-CCCD-47DF-B6A3-3474D92C4968}"/>
                </a:ext>
              </a:extLst>
            </p:cNvPr>
            <p:cNvCxnSpPr/>
            <p:nvPr/>
          </p:nvCxnSpPr>
          <p:spPr>
            <a:xfrm>
              <a:off x="3579804" y="5199477"/>
              <a:ext cx="39195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2" name="文本框 6">
            <a:extLst>
              <a:ext uri="{FF2B5EF4-FFF2-40B4-BE49-F238E27FC236}">
                <a16:creationId xmlns:a16="http://schemas.microsoft.com/office/drawing/2014/main" id="{59E5474F-DBB2-4199-8F04-7B17B08520E9}"/>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8" name="文本框 67">
            <a:extLst>
              <a:ext uri="{FF2B5EF4-FFF2-40B4-BE49-F238E27FC236}">
                <a16:creationId xmlns:a16="http://schemas.microsoft.com/office/drawing/2014/main" id="{91004CA1-1DED-4EC6-854C-BF69B29B7A47}"/>
              </a:ext>
            </a:extLst>
          </p:cNvPr>
          <p:cNvSpPr>
            <a:spLocks noChangeArrowheads="1"/>
          </p:cNvSpPr>
          <p:nvPr/>
        </p:nvSpPr>
        <p:spPr bwMode="auto">
          <a:xfrm>
            <a:off x="700838" y="992433"/>
            <a:ext cx="2124249"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500"/>
                                        <p:tgtEl>
                                          <p:spTgt spid="38"/>
                                        </p:tgtEl>
                                        <p:attrNameLst>
                                          <p:attrName>ppt_x</p:attrName>
                                        </p:attrNameLst>
                                      </p:cBhvr>
                                      <p:tavLst>
                                        <p:tav tm="0">
                                          <p:val>
                                            <p:strVal val="#ppt_x+#ppt_w*1.125000"/>
                                          </p:val>
                                        </p:tav>
                                        <p:tav tm="100000">
                                          <p:val>
                                            <p:strVal val="#ppt_x"/>
                                          </p:val>
                                        </p:tav>
                                      </p:tavLst>
                                    </p:anim>
                                    <p:animEffect transition="in" filter="wipe(left)">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ïšlíḓè">
            <a:extLst>
              <a:ext uri="{FF2B5EF4-FFF2-40B4-BE49-F238E27FC236}">
                <a16:creationId xmlns:a16="http://schemas.microsoft.com/office/drawing/2014/main" id="{59398076-859F-452E-AF71-1A1C63BAF6C6}"/>
              </a:ext>
            </a:extLst>
          </p:cNvPr>
          <p:cNvSpPr/>
          <p:nvPr/>
        </p:nvSpPr>
        <p:spPr bwMode="auto">
          <a:xfrm rot="10800000">
            <a:off x="2849793" y="3216676"/>
            <a:ext cx="731606" cy="265920"/>
          </a:xfrm>
          <a:custGeom>
            <a:avLst/>
            <a:gdLst>
              <a:gd name="T0" fmla="*/ 881 w 881"/>
              <a:gd name="T1" fmla="*/ 129 h 257"/>
              <a:gd name="T2" fmla="*/ 831 w 881"/>
              <a:gd name="T3" fmla="*/ 79 h 257"/>
              <a:gd name="T4" fmla="*/ 170 w 881"/>
              <a:gd name="T5" fmla="*/ 79 h 257"/>
              <a:gd name="T6" fmla="*/ 170 w 881"/>
              <a:gd name="T7" fmla="*/ 0 h 257"/>
              <a:gd name="T8" fmla="*/ 0 w 881"/>
              <a:gd name="T9" fmla="*/ 129 h 257"/>
              <a:gd name="T10" fmla="*/ 170 w 881"/>
              <a:gd name="T11" fmla="*/ 257 h 257"/>
              <a:gd name="T12" fmla="*/ 170 w 881"/>
              <a:gd name="T13" fmla="*/ 178 h 257"/>
              <a:gd name="T14" fmla="*/ 831 w 881"/>
              <a:gd name="T15" fmla="*/ 178 h 257"/>
              <a:gd name="T16" fmla="*/ 881 w 881"/>
              <a:gd name="T17" fmla="*/ 1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1" h="257">
                <a:moveTo>
                  <a:pt x="881" y="129"/>
                </a:moveTo>
                <a:cubicBezTo>
                  <a:pt x="881" y="100"/>
                  <a:pt x="860" y="79"/>
                  <a:pt x="831" y="79"/>
                </a:cubicBezTo>
                <a:cubicBezTo>
                  <a:pt x="170" y="79"/>
                  <a:pt x="170" y="79"/>
                  <a:pt x="170" y="79"/>
                </a:cubicBezTo>
                <a:cubicBezTo>
                  <a:pt x="170" y="0"/>
                  <a:pt x="170" y="0"/>
                  <a:pt x="170" y="0"/>
                </a:cubicBezTo>
                <a:cubicBezTo>
                  <a:pt x="0" y="129"/>
                  <a:pt x="0" y="129"/>
                  <a:pt x="0" y="129"/>
                </a:cubicBezTo>
                <a:cubicBezTo>
                  <a:pt x="170" y="257"/>
                  <a:pt x="170" y="257"/>
                  <a:pt x="170" y="257"/>
                </a:cubicBezTo>
                <a:cubicBezTo>
                  <a:pt x="170" y="178"/>
                  <a:pt x="170" y="178"/>
                  <a:pt x="170" y="178"/>
                </a:cubicBezTo>
                <a:cubicBezTo>
                  <a:pt x="831" y="178"/>
                  <a:pt x="831" y="178"/>
                  <a:pt x="831" y="178"/>
                </a:cubicBezTo>
                <a:cubicBezTo>
                  <a:pt x="861" y="178"/>
                  <a:pt x="881" y="153"/>
                  <a:pt x="881" y="129"/>
                </a:cubicBezTo>
                <a:close/>
              </a:path>
            </a:pathLst>
          </a:custGeom>
          <a:solidFill>
            <a:schemeClr val="accent1"/>
          </a:solidFill>
          <a:ln w="38100">
            <a:solidFill>
              <a:schemeClr val="bg1"/>
            </a:solidFill>
            <a:round/>
            <a:headEnd/>
            <a:tailEnd/>
          </a:ln>
        </p:spPr>
        <p:txBody>
          <a:bodyPr vert="horz" wrap="square" lIns="91440" tIns="45720" rIns="91440" bIns="45720" numCol="1" anchor="t" anchorCtr="0" compatLnSpc="1">
            <a:prstTxWarp prst="textNoShape">
              <a:avLst/>
            </a:prstTxWarp>
            <a:normAutofit fontScale="7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28</a:t>
            </a:fld>
            <a:endParaRPr lang="zh-CN" altLang="en-US" sz="1800">
              <a:solidFill>
                <a:srgbClr val="000000"/>
              </a:solidFill>
            </a:endParaRPr>
          </a:p>
        </p:txBody>
      </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9" name="组合 8">
            <a:extLst>
              <a:ext uri="{FF2B5EF4-FFF2-40B4-BE49-F238E27FC236}">
                <a16:creationId xmlns:a16="http://schemas.microsoft.com/office/drawing/2014/main" id="{03F0F1C1-32BC-435D-B474-362362A056CB}"/>
              </a:ext>
            </a:extLst>
          </p:cNvPr>
          <p:cNvGrpSpPr/>
          <p:nvPr/>
        </p:nvGrpSpPr>
        <p:grpSpPr>
          <a:xfrm>
            <a:off x="1017675" y="2403339"/>
            <a:ext cx="1883657" cy="1886989"/>
            <a:chOff x="1427447" y="2105094"/>
            <a:chExt cx="2024914" cy="2028496"/>
          </a:xfrm>
        </p:grpSpPr>
        <p:sp>
          <p:nvSpPr>
            <p:cNvPr id="40" name="íśḷîḓê">
              <a:extLst>
                <a:ext uri="{FF2B5EF4-FFF2-40B4-BE49-F238E27FC236}">
                  <a16:creationId xmlns:a16="http://schemas.microsoft.com/office/drawing/2014/main" id="{71A86042-03B1-44D1-93FF-BDA098E476E5}"/>
                </a:ext>
              </a:extLst>
            </p:cNvPr>
            <p:cNvSpPr/>
            <p:nvPr/>
          </p:nvSpPr>
          <p:spPr bwMode="auto">
            <a:xfrm>
              <a:off x="1427447" y="2105094"/>
              <a:ext cx="2024914" cy="2028496"/>
            </a:xfrm>
            <a:prstGeom prst="ellipse">
              <a:avLst/>
            </a:prstGeom>
            <a:solidFill>
              <a:schemeClr val="accent1"/>
            </a:solidFill>
            <a:ln w="12700">
              <a:solidFill>
                <a:schemeClr val="bg1">
                  <a:lumMod val="95000"/>
                </a:schemeClr>
              </a:solidFill>
            </a:ln>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2400" i="1" dirty="0">
                <a:solidFill>
                  <a:schemeClr val="bg1"/>
                </a:solidFill>
              </a:endParaRPr>
            </a:p>
          </p:txBody>
        </p:sp>
        <p:grpSp>
          <p:nvGrpSpPr>
            <p:cNvPr id="7" name="组合 6">
              <a:extLst>
                <a:ext uri="{FF2B5EF4-FFF2-40B4-BE49-F238E27FC236}">
                  <a16:creationId xmlns:a16="http://schemas.microsoft.com/office/drawing/2014/main" id="{D56B477F-48CA-42E1-8900-CB00E98CCBC8}"/>
                </a:ext>
              </a:extLst>
            </p:cNvPr>
            <p:cNvGrpSpPr/>
            <p:nvPr/>
          </p:nvGrpSpPr>
          <p:grpSpPr>
            <a:xfrm>
              <a:off x="1885709" y="2232783"/>
              <a:ext cx="1066145" cy="1722554"/>
              <a:chOff x="934776" y="2289289"/>
              <a:chExt cx="1268408" cy="2049347"/>
            </a:xfrm>
          </p:grpSpPr>
          <p:grpSp>
            <p:nvGrpSpPr>
              <p:cNvPr id="6" name="组合 5">
                <a:extLst>
                  <a:ext uri="{FF2B5EF4-FFF2-40B4-BE49-F238E27FC236}">
                    <a16:creationId xmlns:a16="http://schemas.microsoft.com/office/drawing/2014/main" id="{123CD917-7F55-4635-9D4E-1BE512D8D0F7}"/>
                  </a:ext>
                </a:extLst>
              </p:cNvPr>
              <p:cNvGrpSpPr/>
              <p:nvPr/>
            </p:nvGrpSpPr>
            <p:grpSpPr>
              <a:xfrm>
                <a:off x="1091875" y="2289289"/>
                <a:ext cx="1004471" cy="1600794"/>
                <a:chOff x="771525" y="2889885"/>
                <a:chExt cx="1704975" cy="2717165"/>
              </a:xfrm>
            </p:grpSpPr>
            <p:sp>
              <p:nvSpPr>
                <p:cNvPr id="22" name="ïšļíďê">
                  <a:extLst>
                    <a:ext uri="{FF2B5EF4-FFF2-40B4-BE49-F238E27FC236}">
                      <a16:creationId xmlns:a16="http://schemas.microsoft.com/office/drawing/2014/main" id="{B357FBF8-3856-4FA3-A7EE-D5B66DA71323}"/>
                    </a:ext>
                  </a:extLst>
                </p:cNvPr>
                <p:cNvSpPr/>
                <p:nvPr/>
              </p:nvSpPr>
              <p:spPr bwMode="auto">
                <a:xfrm>
                  <a:off x="1383665" y="4121785"/>
                  <a:ext cx="485140" cy="426085"/>
                </a:xfrm>
                <a:prstGeom prst="rect">
                  <a:avLst/>
                </a:prstGeom>
                <a:solidFill>
                  <a:srgbClr val="DEBA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ṩ1iḓè">
                  <a:extLst>
                    <a:ext uri="{FF2B5EF4-FFF2-40B4-BE49-F238E27FC236}">
                      <a16:creationId xmlns:a16="http://schemas.microsoft.com/office/drawing/2014/main" id="{56C72DC5-7E89-405F-BDF8-B070A6B52F2A}"/>
                    </a:ext>
                  </a:extLst>
                </p:cNvPr>
                <p:cNvSpPr/>
                <p:nvPr/>
              </p:nvSpPr>
              <p:spPr bwMode="auto">
                <a:xfrm>
                  <a:off x="771525" y="4345304"/>
                  <a:ext cx="1704975" cy="1261746"/>
                </a:xfrm>
                <a:custGeom>
                  <a:avLst/>
                  <a:gdLst>
                    <a:gd name="T0" fmla="*/ 83 w 404"/>
                    <a:gd name="T1" fmla="*/ 0 h 299"/>
                    <a:gd name="T2" fmla="*/ 145 w 404"/>
                    <a:gd name="T3" fmla="*/ 0 h 299"/>
                    <a:gd name="T4" fmla="*/ 145 w 404"/>
                    <a:gd name="T5" fmla="*/ 1 h 299"/>
                    <a:gd name="T6" fmla="*/ 145 w 404"/>
                    <a:gd name="T7" fmla="*/ 12 h 299"/>
                    <a:gd name="T8" fmla="*/ 181 w 404"/>
                    <a:gd name="T9" fmla="*/ 48 h 299"/>
                    <a:gd name="T10" fmla="*/ 202 w 404"/>
                    <a:gd name="T11" fmla="*/ 48 h 299"/>
                    <a:gd name="T12" fmla="*/ 224 w 404"/>
                    <a:gd name="T13" fmla="*/ 48 h 299"/>
                    <a:gd name="T14" fmla="*/ 260 w 404"/>
                    <a:gd name="T15" fmla="*/ 12 h 299"/>
                    <a:gd name="T16" fmla="*/ 260 w 404"/>
                    <a:gd name="T17" fmla="*/ 1 h 299"/>
                    <a:gd name="T18" fmla="*/ 260 w 404"/>
                    <a:gd name="T19" fmla="*/ 0 h 299"/>
                    <a:gd name="T20" fmla="*/ 321 w 404"/>
                    <a:gd name="T21" fmla="*/ 0 h 299"/>
                    <a:gd name="T22" fmla="*/ 354 w 404"/>
                    <a:gd name="T23" fmla="*/ 33 h 299"/>
                    <a:gd name="T24" fmla="*/ 401 w 404"/>
                    <a:gd name="T25" fmla="*/ 266 h 299"/>
                    <a:gd name="T26" fmla="*/ 368 w 404"/>
                    <a:gd name="T27" fmla="*/ 299 h 299"/>
                    <a:gd name="T28" fmla="*/ 202 w 404"/>
                    <a:gd name="T29" fmla="*/ 299 h 299"/>
                    <a:gd name="T30" fmla="*/ 36 w 404"/>
                    <a:gd name="T31" fmla="*/ 299 h 299"/>
                    <a:gd name="T32" fmla="*/ 4 w 404"/>
                    <a:gd name="T33" fmla="*/ 266 h 299"/>
                    <a:gd name="T34" fmla="*/ 51 w 404"/>
                    <a:gd name="T35" fmla="*/ 33 h 299"/>
                    <a:gd name="T36" fmla="*/ 83 w 404"/>
                    <a:gd name="T3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4" h="299">
                      <a:moveTo>
                        <a:pt x="83" y="0"/>
                      </a:moveTo>
                      <a:cubicBezTo>
                        <a:pt x="145" y="0"/>
                        <a:pt x="145" y="0"/>
                        <a:pt x="145" y="0"/>
                      </a:cubicBezTo>
                      <a:cubicBezTo>
                        <a:pt x="145" y="1"/>
                        <a:pt x="145" y="1"/>
                        <a:pt x="145" y="1"/>
                      </a:cubicBezTo>
                      <a:cubicBezTo>
                        <a:pt x="145" y="12"/>
                        <a:pt x="145" y="12"/>
                        <a:pt x="145" y="12"/>
                      </a:cubicBezTo>
                      <a:cubicBezTo>
                        <a:pt x="145" y="32"/>
                        <a:pt x="161" y="48"/>
                        <a:pt x="181" y="48"/>
                      </a:cubicBezTo>
                      <a:cubicBezTo>
                        <a:pt x="202" y="48"/>
                        <a:pt x="202" y="48"/>
                        <a:pt x="202" y="48"/>
                      </a:cubicBezTo>
                      <a:cubicBezTo>
                        <a:pt x="224" y="48"/>
                        <a:pt x="224" y="48"/>
                        <a:pt x="224" y="48"/>
                      </a:cubicBezTo>
                      <a:cubicBezTo>
                        <a:pt x="243" y="48"/>
                        <a:pt x="260" y="32"/>
                        <a:pt x="260" y="12"/>
                      </a:cubicBezTo>
                      <a:cubicBezTo>
                        <a:pt x="260" y="1"/>
                        <a:pt x="260" y="1"/>
                        <a:pt x="260" y="1"/>
                      </a:cubicBezTo>
                      <a:cubicBezTo>
                        <a:pt x="260" y="0"/>
                        <a:pt x="260" y="0"/>
                        <a:pt x="260" y="0"/>
                      </a:cubicBezTo>
                      <a:cubicBezTo>
                        <a:pt x="321" y="0"/>
                        <a:pt x="321" y="0"/>
                        <a:pt x="321" y="0"/>
                      </a:cubicBezTo>
                      <a:cubicBezTo>
                        <a:pt x="339" y="0"/>
                        <a:pt x="350" y="15"/>
                        <a:pt x="354" y="33"/>
                      </a:cubicBezTo>
                      <a:cubicBezTo>
                        <a:pt x="401" y="266"/>
                        <a:pt x="401" y="266"/>
                        <a:pt x="401" y="266"/>
                      </a:cubicBezTo>
                      <a:cubicBezTo>
                        <a:pt x="404" y="284"/>
                        <a:pt x="386" y="299"/>
                        <a:pt x="368" y="299"/>
                      </a:cubicBezTo>
                      <a:cubicBezTo>
                        <a:pt x="202" y="299"/>
                        <a:pt x="202" y="299"/>
                        <a:pt x="202" y="299"/>
                      </a:cubicBezTo>
                      <a:cubicBezTo>
                        <a:pt x="36" y="299"/>
                        <a:pt x="36" y="299"/>
                        <a:pt x="36" y="299"/>
                      </a:cubicBezTo>
                      <a:cubicBezTo>
                        <a:pt x="19" y="299"/>
                        <a:pt x="0" y="284"/>
                        <a:pt x="4" y="266"/>
                      </a:cubicBezTo>
                      <a:cubicBezTo>
                        <a:pt x="51" y="33"/>
                        <a:pt x="51" y="33"/>
                        <a:pt x="51" y="33"/>
                      </a:cubicBezTo>
                      <a:cubicBezTo>
                        <a:pt x="55" y="15"/>
                        <a:pt x="66" y="0"/>
                        <a:pt x="83"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îS1ídè">
                  <a:extLst>
                    <a:ext uri="{FF2B5EF4-FFF2-40B4-BE49-F238E27FC236}">
                      <a16:creationId xmlns:a16="http://schemas.microsoft.com/office/drawing/2014/main" id="{E3E79C3F-B65B-4757-BD99-68E036031B68}"/>
                    </a:ext>
                  </a:extLst>
                </p:cNvPr>
                <p:cNvSpPr/>
                <p:nvPr/>
              </p:nvSpPr>
              <p:spPr bwMode="auto">
                <a:xfrm>
                  <a:off x="1425575" y="4530725"/>
                  <a:ext cx="396240" cy="982980"/>
                </a:xfrm>
                <a:custGeom>
                  <a:avLst/>
                  <a:gdLst>
                    <a:gd name="T0" fmla="*/ 47 w 94"/>
                    <a:gd name="T1" fmla="*/ 0 h 233"/>
                    <a:gd name="T2" fmla="*/ 47 w 94"/>
                    <a:gd name="T3" fmla="*/ 0 h 233"/>
                    <a:gd name="T4" fmla="*/ 75 w 94"/>
                    <a:gd name="T5" fmla="*/ 4 h 233"/>
                    <a:gd name="T6" fmla="*/ 47 w 94"/>
                    <a:gd name="T7" fmla="*/ 64 h 233"/>
                    <a:gd name="T8" fmla="*/ 0 w 94"/>
                    <a:gd name="T9" fmla="*/ 188 h 233"/>
                    <a:gd name="T10" fmla="*/ 47 w 94"/>
                    <a:gd name="T11" fmla="*/ 233 h 233"/>
                    <a:gd name="T12" fmla="*/ 94 w 94"/>
                    <a:gd name="T13" fmla="*/ 188 h 233"/>
                    <a:gd name="T14" fmla="*/ 47 w 94"/>
                    <a:gd name="T15" fmla="*/ 64 h 233"/>
                    <a:gd name="T16" fmla="*/ 20 w 94"/>
                    <a:gd name="T17" fmla="*/ 4 h 233"/>
                    <a:gd name="T18" fmla="*/ 47 w 94"/>
                    <a:gd name="T1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33">
                      <a:moveTo>
                        <a:pt x="47" y="0"/>
                      </a:moveTo>
                      <a:cubicBezTo>
                        <a:pt x="47" y="0"/>
                        <a:pt x="47" y="0"/>
                        <a:pt x="47" y="0"/>
                      </a:cubicBezTo>
                      <a:cubicBezTo>
                        <a:pt x="57" y="0"/>
                        <a:pt x="66" y="1"/>
                        <a:pt x="75" y="4"/>
                      </a:cubicBezTo>
                      <a:cubicBezTo>
                        <a:pt x="47" y="64"/>
                        <a:pt x="47" y="64"/>
                        <a:pt x="47" y="64"/>
                      </a:cubicBezTo>
                      <a:cubicBezTo>
                        <a:pt x="0" y="188"/>
                        <a:pt x="0" y="188"/>
                        <a:pt x="0" y="188"/>
                      </a:cubicBezTo>
                      <a:cubicBezTo>
                        <a:pt x="47" y="233"/>
                        <a:pt x="47" y="233"/>
                        <a:pt x="47" y="233"/>
                      </a:cubicBezTo>
                      <a:cubicBezTo>
                        <a:pt x="94" y="188"/>
                        <a:pt x="94" y="188"/>
                        <a:pt x="94" y="188"/>
                      </a:cubicBezTo>
                      <a:cubicBezTo>
                        <a:pt x="47" y="64"/>
                        <a:pt x="47" y="64"/>
                        <a:pt x="47" y="64"/>
                      </a:cubicBezTo>
                      <a:cubicBezTo>
                        <a:pt x="20" y="4"/>
                        <a:pt x="20" y="4"/>
                        <a:pt x="20" y="4"/>
                      </a:cubicBezTo>
                      <a:cubicBezTo>
                        <a:pt x="29" y="1"/>
                        <a:pt x="38" y="0"/>
                        <a:pt x="47" y="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ïšḷîḑe">
                  <a:extLst>
                    <a:ext uri="{FF2B5EF4-FFF2-40B4-BE49-F238E27FC236}">
                      <a16:creationId xmlns:a16="http://schemas.microsoft.com/office/drawing/2014/main" id="{76C8FFF8-05BE-4991-9E00-B02B40F239CB}"/>
                    </a:ext>
                  </a:extLst>
                </p:cNvPr>
                <p:cNvSpPr/>
                <p:nvPr/>
              </p:nvSpPr>
              <p:spPr bwMode="auto">
                <a:xfrm>
                  <a:off x="987425" y="3062605"/>
                  <a:ext cx="1277620" cy="1299845"/>
                </a:xfrm>
                <a:custGeom>
                  <a:avLst/>
                  <a:gdLst>
                    <a:gd name="T0" fmla="*/ 156 w 303"/>
                    <a:gd name="T1" fmla="*/ 21 h 308"/>
                    <a:gd name="T2" fmla="*/ 277 w 303"/>
                    <a:gd name="T3" fmla="*/ 174 h 308"/>
                    <a:gd name="T4" fmla="*/ 298 w 303"/>
                    <a:gd name="T5" fmla="*/ 183 h 308"/>
                    <a:gd name="T6" fmla="*/ 287 w 303"/>
                    <a:gd name="T7" fmla="*/ 211 h 308"/>
                    <a:gd name="T8" fmla="*/ 281 w 303"/>
                    <a:gd name="T9" fmla="*/ 214 h 308"/>
                    <a:gd name="T10" fmla="*/ 281 w 303"/>
                    <a:gd name="T11" fmla="*/ 214 h 308"/>
                    <a:gd name="T12" fmla="*/ 153 w 303"/>
                    <a:gd name="T13" fmla="*/ 308 h 308"/>
                    <a:gd name="T14" fmla="*/ 29 w 303"/>
                    <a:gd name="T15" fmla="*/ 224 h 308"/>
                    <a:gd name="T16" fmla="*/ 29 w 303"/>
                    <a:gd name="T17" fmla="*/ 222 h 308"/>
                    <a:gd name="T18" fmla="*/ 16 w 303"/>
                    <a:gd name="T19" fmla="*/ 219 h 308"/>
                    <a:gd name="T20" fmla="*/ 5 w 303"/>
                    <a:gd name="T21" fmla="*/ 191 h 308"/>
                    <a:gd name="T22" fmla="*/ 34 w 303"/>
                    <a:gd name="T23" fmla="*/ 184 h 308"/>
                    <a:gd name="T24" fmla="*/ 35 w 303"/>
                    <a:gd name="T25" fmla="*/ 184 h 308"/>
                    <a:gd name="T26" fmla="*/ 40 w 303"/>
                    <a:gd name="T27" fmla="*/ 151 h 308"/>
                    <a:gd name="T28" fmla="*/ 39 w 303"/>
                    <a:gd name="T29" fmla="*/ 132 h 308"/>
                    <a:gd name="T30" fmla="*/ 156 w 303"/>
                    <a:gd name="T31" fmla="*/ 2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8">
                      <a:moveTo>
                        <a:pt x="156" y="21"/>
                      </a:moveTo>
                      <a:cubicBezTo>
                        <a:pt x="256" y="0"/>
                        <a:pt x="262" y="28"/>
                        <a:pt x="277" y="174"/>
                      </a:cubicBezTo>
                      <a:cubicBezTo>
                        <a:pt x="286" y="173"/>
                        <a:pt x="294" y="176"/>
                        <a:pt x="298" y="183"/>
                      </a:cubicBezTo>
                      <a:cubicBezTo>
                        <a:pt x="303" y="193"/>
                        <a:pt x="298" y="206"/>
                        <a:pt x="287" y="211"/>
                      </a:cubicBezTo>
                      <a:cubicBezTo>
                        <a:pt x="285" y="212"/>
                        <a:pt x="283" y="213"/>
                        <a:pt x="281" y="214"/>
                      </a:cubicBezTo>
                      <a:cubicBezTo>
                        <a:pt x="281" y="214"/>
                        <a:pt x="281" y="214"/>
                        <a:pt x="281" y="214"/>
                      </a:cubicBezTo>
                      <a:cubicBezTo>
                        <a:pt x="256" y="270"/>
                        <a:pt x="208" y="308"/>
                        <a:pt x="153" y="308"/>
                      </a:cubicBezTo>
                      <a:cubicBezTo>
                        <a:pt x="101" y="308"/>
                        <a:pt x="55" y="274"/>
                        <a:pt x="29" y="224"/>
                      </a:cubicBezTo>
                      <a:cubicBezTo>
                        <a:pt x="29" y="222"/>
                        <a:pt x="29" y="222"/>
                        <a:pt x="29" y="222"/>
                      </a:cubicBezTo>
                      <a:cubicBezTo>
                        <a:pt x="25" y="222"/>
                        <a:pt x="20" y="221"/>
                        <a:pt x="16" y="219"/>
                      </a:cubicBezTo>
                      <a:cubicBezTo>
                        <a:pt x="5" y="213"/>
                        <a:pt x="0" y="201"/>
                        <a:pt x="5" y="191"/>
                      </a:cubicBezTo>
                      <a:cubicBezTo>
                        <a:pt x="10" y="181"/>
                        <a:pt x="23" y="178"/>
                        <a:pt x="34" y="184"/>
                      </a:cubicBezTo>
                      <a:cubicBezTo>
                        <a:pt x="34" y="184"/>
                        <a:pt x="35" y="184"/>
                        <a:pt x="35" y="184"/>
                      </a:cubicBezTo>
                      <a:cubicBezTo>
                        <a:pt x="40" y="151"/>
                        <a:pt x="40" y="151"/>
                        <a:pt x="40" y="151"/>
                      </a:cubicBezTo>
                      <a:cubicBezTo>
                        <a:pt x="42" y="139"/>
                        <a:pt x="37" y="141"/>
                        <a:pt x="39" y="132"/>
                      </a:cubicBezTo>
                      <a:cubicBezTo>
                        <a:pt x="52" y="63"/>
                        <a:pt x="86" y="35"/>
                        <a:pt x="156" y="21"/>
                      </a:cubicBezTo>
                      <a:close/>
                    </a:path>
                  </a:pathLst>
                </a:custGeom>
                <a:solidFill>
                  <a:srgbClr val="F7CF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is1îḑè">
                  <a:extLst>
                    <a:ext uri="{FF2B5EF4-FFF2-40B4-BE49-F238E27FC236}">
                      <a16:creationId xmlns:a16="http://schemas.microsoft.com/office/drawing/2014/main" id="{00894AF4-878B-4835-B9D7-65B2F2516877}"/>
                    </a:ext>
                  </a:extLst>
                </p:cNvPr>
                <p:cNvSpPr/>
                <p:nvPr/>
              </p:nvSpPr>
              <p:spPr bwMode="auto">
                <a:xfrm>
                  <a:off x="1038225" y="2889885"/>
                  <a:ext cx="1197610" cy="1125855"/>
                </a:xfrm>
                <a:custGeom>
                  <a:avLst/>
                  <a:gdLst>
                    <a:gd name="T0" fmla="*/ 18 w 284"/>
                    <a:gd name="T1" fmla="*/ 267 h 267"/>
                    <a:gd name="T2" fmla="*/ 0 w 284"/>
                    <a:gd name="T3" fmla="*/ 94 h 267"/>
                    <a:gd name="T4" fmla="*/ 60 w 284"/>
                    <a:gd name="T5" fmla="*/ 33 h 267"/>
                    <a:gd name="T6" fmla="*/ 66 w 284"/>
                    <a:gd name="T7" fmla="*/ 49 h 267"/>
                    <a:gd name="T8" fmla="*/ 91 w 284"/>
                    <a:gd name="T9" fmla="*/ 23 h 267"/>
                    <a:gd name="T10" fmla="*/ 97 w 284"/>
                    <a:gd name="T11" fmla="*/ 34 h 267"/>
                    <a:gd name="T12" fmla="*/ 133 w 284"/>
                    <a:gd name="T13" fmla="*/ 4 h 267"/>
                    <a:gd name="T14" fmla="*/ 137 w 284"/>
                    <a:gd name="T15" fmla="*/ 23 h 267"/>
                    <a:gd name="T16" fmla="*/ 196 w 284"/>
                    <a:gd name="T17" fmla="*/ 0 h 267"/>
                    <a:gd name="T18" fmla="*/ 194 w 284"/>
                    <a:gd name="T19" fmla="*/ 23 h 267"/>
                    <a:gd name="T20" fmla="*/ 261 w 284"/>
                    <a:gd name="T21" fmla="*/ 19 h 267"/>
                    <a:gd name="T22" fmla="*/ 253 w 284"/>
                    <a:gd name="T23" fmla="*/ 50 h 267"/>
                    <a:gd name="T24" fmla="*/ 284 w 284"/>
                    <a:gd name="T25" fmla="*/ 77 h 267"/>
                    <a:gd name="T26" fmla="*/ 268 w 284"/>
                    <a:gd name="T27" fmla="*/ 257 h 267"/>
                    <a:gd name="T28" fmla="*/ 230 w 284"/>
                    <a:gd name="T29" fmla="*/ 112 h 267"/>
                    <a:gd name="T30" fmla="*/ 46 w 284"/>
                    <a:gd name="T31" fmla="*/ 165 h 267"/>
                    <a:gd name="T32" fmla="*/ 18 w 284"/>
                    <a:gd name="T33"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67">
                      <a:moveTo>
                        <a:pt x="18" y="267"/>
                      </a:moveTo>
                      <a:cubicBezTo>
                        <a:pt x="13" y="202"/>
                        <a:pt x="5" y="159"/>
                        <a:pt x="0" y="94"/>
                      </a:cubicBezTo>
                      <a:cubicBezTo>
                        <a:pt x="60" y="33"/>
                        <a:pt x="60" y="33"/>
                        <a:pt x="60" y="33"/>
                      </a:cubicBezTo>
                      <a:cubicBezTo>
                        <a:pt x="66" y="49"/>
                        <a:pt x="66" y="49"/>
                        <a:pt x="66" y="49"/>
                      </a:cubicBezTo>
                      <a:cubicBezTo>
                        <a:pt x="91" y="23"/>
                        <a:pt x="91" y="23"/>
                        <a:pt x="91" y="23"/>
                      </a:cubicBezTo>
                      <a:cubicBezTo>
                        <a:pt x="97" y="34"/>
                        <a:pt x="97" y="34"/>
                        <a:pt x="97" y="34"/>
                      </a:cubicBezTo>
                      <a:cubicBezTo>
                        <a:pt x="133" y="4"/>
                        <a:pt x="133" y="4"/>
                        <a:pt x="133" y="4"/>
                      </a:cubicBezTo>
                      <a:cubicBezTo>
                        <a:pt x="137" y="23"/>
                        <a:pt x="137" y="23"/>
                        <a:pt x="137" y="23"/>
                      </a:cubicBezTo>
                      <a:cubicBezTo>
                        <a:pt x="196" y="0"/>
                        <a:pt x="196" y="0"/>
                        <a:pt x="196" y="0"/>
                      </a:cubicBezTo>
                      <a:cubicBezTo>
                        <a:pt x="194" y="23"/>
                        <a:pt x="194" y="23"/>
                        <a:pt x="194" y="23"/>
                      </a:cubicBezTo>
                      <a:cubicBezTo>
                        <a:pt x="261" y="19"/>
                        <a:pt x="261" y="19"/>
                        <a:pt x="261" y="19"/>
                      </a:cubicBezTo>
                      <a:cubicBezTo>
                        <a:pt x="253" y="50"/>
                        <a:pt x="253" y="50"/>
                        <a:pt x="253" y="50"/>
                      </a:cubicBezTo>
                      <a:cubicBezTo>
                        <a:pt x="284" y="77"/>
                        <a:pt x="284" y="77"/>
                        <a:pt x="284" y="77"/>
                      </a:cubicBezTo>
                      <a:cubicBezTo>
                        <a:pt x="278" y="140"/>
                        <a:pt x="274" y="194"/>
                        <a:pt x="268" y="257"/>
                      </a:cubicBezTo>
                      <a:cubicBezTo>
                        <a:pt x="250" y="202"/>
                        <a:pt x="257" y="137"/>
                        <a:pt x="230" y="112"/>
                      </a:cubicBezTo>
                      <a:cubicBezTo>
                        <a:pt x="177" y="151"/>
                        <a:pt x="107" y="157"/>
                        <a:pt x="46" y="165"/>
                      </a:cubicBezTo>
                      <a:cubicBezTo>
                        <a:pt x="36" y="206"/>
                        <a:pt x="28" y="226"/>
                        <a:pt x="18" y="267"/>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ṡlîdé">
                  <a:extLst>
                    <a:ext uri="{FF2B5EF4-FFF2-40B4-BE49-F238E27FC236}">
                      <a16:creationId xmlns:a16="http://schemas.microsoft.com/office/drawing/2014/main" id="{6D55D648-D6D1-4EC1-8655-443E081DFD44}"/>
                    </a:ext>
                  </a:extLst>
                </p:cNvPr>
                <p:cNvSpPr/>
                <p:nvPr/>
              </p:nvSpPr>
              <p:spPr bwMode="auto">
                <a:xfrm>
                  <a:off x="1375410" y="4375150"/>
                  <a:ext cx="497840" cy="342265"/>
                </a:xfrm>
                <a:custGeom>
                  <a:avLst/>
                  <a:gdLst>
                    <a:gd name="T0" fmla="*/ 0 w 403"/>
                    <a:gd name="T1" fmla="*/ 78 h 277"/>
                    <a:gd name="T2" fmla="*/ 7 w 403"/>
                    <a:gd name="T3" fmla="*/ 0 h 277"/>
                    <a:gd name="T4" fmla="*/ 109 w 403"/>
                    <a:gd name="T5" fmla="*/ 140 h 277"/>
                    <a:gd name="T6" fmla="*/ 85 w 403"/>
                    <a:gd name="T7" fmla="*/ 277 h 277"/>
                    <a:gd name="T8" fmla="*/ 0 w 403"/>
                    <a:gd name="T9" fmla="*/ 78 h 277"/>
                    <a:gd name="T10" fmla="*/ 403 w 403"/>
                    <a:gd name="T11" fmla="*/ 78 h 277"/>
                    <a:gd name="T12" fmla="*/ 400 w 403"/>
                    <a:gd name="T13" fmla="*/ 0 h 277"/>
                    <a:gd name="T14" fmla="*/ 297 w 403"/>
                    <a:gd name="T15" fmla="*/ 140 h 277"/>
                    <a:gd name="T16" fmla="*/ 318 w 403"/>
                    <a:gd name="T17" fmla="*/ 277 h 277"/>
                    <a:gd name="T18" fmla="*/ 403 w 403"/>
                    <a:gd name="T19" fmla="*/ 7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7">
                      <a:moveTo>
                        <a:pt x="0" y="78"/>
                      </a:moveTo>
                      <a:lnTo>
                        <a:pt x="7" y="0"/>
                      </a:lnTo>
                      <a:lnTo>
                        <a:pt x="109" y="140"/>
                      </a:lnTo>
                      <a:lnTo>
                        <a:pt x="85" y="277"/>
                      </a:lnTo>
                      <a:lnTo>
                        <a:pt x="0" y="78"/>
                      </a:lnTo>
                      <a:close/>
                      <a:moveTo>
                        <a:pt x="403" y="78"/>
                      </a:moveTo>
                      <a:lnTo>
                        <a:pt x="400" y="0"/>
                      </a:lnTo>
                      <a:lnTo>
                        <a:pt x="297" y="140"/>
                      </a:lnTo>
                      <a:lnTo>
                        <a:pt x="318" y="277"/>
                      </a:lnTo>
                      <a:lnTo>
                        <a:pt x="403" y="78"/>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37" name="TextBox 180">
                <a:extLst>
                  <a:ext uri="{FF2B5EF4-FFF2-40B4-BE49-F238E27FC236}">
                    <a16:creationId xmlns:a16="http://schemas.microsoft.com/office/drawing/2014/main" id="{63592CB2-B0E6-41AE-A6DA-2291D06CFA5C}"/>
                  </a:ext>
                </a:extLst>
              </p:cNvPr>
              <p:cNvSpPr txBox="1"/>
              <p:nvPr/>
            </p:nvSpPr>
            <p:spPr>
              <a:xfrm>
                <a:off x="934776" y="3890083"/>
                <a:ext cx="1268408" cy="448553"/>
              </a:xfrm>
              <a:prstGeom prst="rect">
                <a:avLst/>
              </a:prstGeom>
              <a:noFill/>
            </p:spPr>
            <p:txBody>
              <a:bodyPr wrap="square" lIns="68580" tIns="34290" rIns="68580" bIns="3429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rPr>
                  <a:t>参与者</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endParaRPr>
              </a:p>
            </p:txBody>
          </p:sp>
        </p:grpSp>
      </p:grpSp>
      <p:sp>
        <p:nvSpPr>
          <p:cNvPr id="44" name="ïSļíďe">
            <a:extLst>
              <a:ext uri="{FF2B5EF4-FFF2-40B4-BE49-F238E27FC236}">
                <a16:creationId xmlns:a16="http://schemas.microsoft.com/office/drawing/2014/main" id="{2F8C532F-5028-469F-A1B2-524E878C380D}"/>
              </a:ext>
            </a:extLst>
          </p:cNvPr>
          <p:cNvSpPr/>
          <p:nvPr/>
        </p:nvSpPr>
        <p:spPr>
          <a:xfrm>
            <a:off x="3233501" y="2264432"/>
            <a:ext cx="2164803" cy="2164803"/>
          </a:xfrm>
          <a:prstGeom prst="ellipse">
            <a:avLst/>
          </a:prstGeom>
          <a:solidFill>
            <a:srgbClr val="FFFFFF"/>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审查参与者</a:t>
            </a:r>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ct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必须代表的三方面观点</a:t>
            </a:r>
            <a:endParaRPr lang="en-US" sz="2000" dirty="0">
              <a:solidFill>
                <a:schemeClr val="tx1"/>
              </a:solidFill>
            </a:endParaRPr>
          </a:p>
        </p:txBody>
      </p:sp>
      <p:sp>
        <p:nvSpPr>
          <p:cNvPr id="46" name="išlîḓè">
            <a:extLst>
              <a:ext uri="{FF2B5EF4-FFF2-40B4-BE49-F238E27FC236}">
                <a16:creationId xmlns:a16="http://schemas.microsoft.com/office/drawing/2014/main" id="{539757C1-77B0-41A1-B6CB-E40B034A34B7}"/>
              </a:ext>
            </a:extLst>
          </p:cNvPr>
          <p:cNvSpPr/>
          <p:nvPr/>
        </p:nvSpPr>
        <p:spPr bwMode="auto">
          <a:xfrm>
            <a:off x="5456262" y="3153638"/>
            <a:ext cx="915542" cy="265920"/>
          </a:xfrm>
          <a:custGeom>
            <a:avLst/>
            <a:gdLst>
              <a:gd name="T0" fmla="*/ 881 w 881"/>
              <a:gd name="T1" fmla="*/ 129 h 257"/>
              <a:gd name="T2" fmla="*/ 711 w 881"/>
              <a:gd name="T3" fmla="*/ 0 h 257"/>
              <a:gd name="T4" fmla="*/ 711 w 881"/>
              <a:gd name="T5" fmla="*/ 79 h 257"/>
              <a:gd name="T6" fmla="*/ 50 w 881"/>
              <a:gd name="T7" fmla="*/ 79 h 257"/>
              <a:gd name="T8" fmla="*/ 0 w 881"/>
              <a:gd name="T9" fmla="*/ 129 h 257"/>
              <a:gd name="T10" fmla="*/ 50 w 881"/>
              <a:gd name="T11" fmla="*/ 178 h 257"/>
              <a:gd name="T12" fmla="*/ 711 w 881"/>
              <a:gd name="T13" fmla="*/ 178 h 257"/>
              <a:gd name="T14" fmla="*/ 711 w 881"/>
              <a:gd name="T15" fmla="*/ 257 h 257"/>
              <a:gd name="T16" fmla="*/ 881 w 881"/>
              <a:gd name="T17" fmla="*/ 1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1" h="257">
                <a:moveTo>
                  <a:pt x="881" y="129"/>
                </a:moveTo>
                <a:cubicBezTo>
                  <a:pt x="711" y="0"/>
                  <a:pt x="711" y="0"/>
                  <a:pt x="711" y="0"/>
                </a:cubicBezTo>
                <a:cubicBezTo>
                  <a:pt x="711" y="79"/>
                  <a:pt x="711" y="79"/>
                  <a:pt x="711" y="79"/>
                </a:cubicBezTo>
                <a:cubicBezTo>
                  <a:pt x="50" y="79"/>
                  <a:pt x="50" y="79"/>
                  <a:pt x="50" y="79"/>
                </a:cubicBezTo>
                <a:cubicBezTo>
                  <a:pt x="21" y="79"/>
                  <a:pt x="0" y="100"/>
                  <a:pt x="0" y="129"/>
                </a:cubicBezTo>
                <a:cubicBezTo>
                  <a:pt x="0" y="153"/>
                  <a:pt x="20" y="178"/>
                  <a:pt x="50" y="178"/>
                </a:cubicBezTo>
                <a:cubicBezTo>
                  <a:pt x="711" y="178"/>
                  <a:pt x="711" y="178"/>
                  <a:pt x="711" y="178"/>
                </a:cubicBezTo>
                <a:cubicBezTo>
                  <a:pt x="711" y="257"/>
                  <a:pt x="711" y="257"/>
                  <a:pt x="711" y="257"/>
                </a:cubicBezTo>
                <a:lnTo>
                  <a:pt x="881" y="129"/>
                </a:lnTo>
                <a:close/>
              </a:path>
            </a:pathLst>
          </a:custGeom>
          <a:solidFill>
            <a:schemeClr val="accent1"/>
          </a:solidFill>
          <a:ln w="38100">
            <a:solidFill>
              <a:schemeClr val="bg1"/>
            </a:solidFill>
            <a:round/>
            <a:headEnd/>
            <a:tailEnd/>
          </a:ln>
        </p:spPr>
        <p:txBody>
          <a:bodyPr vert="horz" wrap="square" lIns="91440" tIns="45720" rIns="91440" bIns="45720" numCol="1" anchor="t" anchorCtr="0" compatLnSpc="1">
            <a:prstTxWarp prst="textNoShape">
              <a:avLst/>
            </a:prstTxWarp>
            <a:normAutofit fontScale="7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p>
        </p:txBody>
      </p:sp>
      <p:sp>
        <p:nvSpPr>
          <p:cNvPr id="47" name="ïśḷïḑé">
            <a:extLst>
              <a:ext uri="{FF2B5EF4-FFF2-40B4-BE49-F238E27FC236}">
                <a16:creationId xmlns:a16="http://schemas.microsoft.com/office/drawing/2014/main" id="{BCC5AB51-0F9D-48E0-A4B0-32BD51005F04}"/>
              </a:ext>
            </a:extLst>
          </p:cNvPr>
          <p:cNvSpPr/>
          <p:nvPr/>
        </p:nvSpPr>
        <p:spPr bwMode="auto">
          <a:xfrm>
            <a:off x="5336659" y="3631445"/>
            <a:ext cx="433486" cy="428022"/>
          </a:xfrm>
          <a:custGeom>
            <a:avLst/>
            <a:gdLst>
              <a:gd name="T0" fmla="*/ 330 w 417"/>
              <a:gd name="T1" fmla="*/ 259 h 413"/>
              <a:gd name="T2" fmla="*/ 87 w 417"/>
              <a:gd name="T3" fmla="*/ 20 h 413"/>
              <a:gd name="T4" fmla="*/ 16 w 417"/>
              <a:gd name="T5" fmla="*/ 20 h 413"/>
              <a:gd name="T6" fmla="*/ 0 w 417"/>
              <a:gd name="T7" fmla="*/ 52 h 413"/>
              <a:gd name="T8" fmla="*/ 16 w 417"/>
              <a:gd name="T9" fmla="*/ 91 h 413"/>
              <a:gd name="T10" fmla="*/ 258 w 417"/>
              <a:gd name="T11" fmla="*/ 329 h 413"/>
              <a:gd name="T12" fmla="*/ 204 w 417"/>
              <a:gd name="T13" fmla="*/ 383 h 413"/>
              <a:gd name="T14" fmla="*/ 417 w 417"/>
              <a:gd name="T15" fmla="*/ 413 h 413"/>
              <a:gd name="T16" fmla="*/ 387 w 417"/>
              <a:gd name="T17" fmla="*/ 203 h 413"/>
              <a:gd name="T18" fmla="*/ 330 w 417"/>
              <a:gd name="T19" fmla="*/ 2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3">
                <a:moveTo>
                  <a:pt x="330" y="259"/>
                </a:moveTo>
                <a:cubicBezTo>
                  <a:pt x="87" y="20"/>
                  <a:pt x="87" y="20"/>
                  <a:pt x="87" y="20"/>
                </a:cubicBezTo>
                <a:cubicBezTo>
                  <a:pt x="66" y="0"/>
                  <a:pt x="37" y="0"/>
                  <a:pt x="16" y="20"/>
                </a:cubicBezTo>
                <a:cubicBezTo>
                  <a:pt x="7" y="27"/>
                  <a:pt x="1" y="39"/>
                  <a:pt x="0" y="52"/>
                </a:cubicBezTo>
                <a:cubicBezTo>
                  <a:pt x="0" y="66"/>
                  <a:pt x="5" y="80"/>
                  <a:pt x="16" y="91"/>
                </a:cubicBezTo>
                <a:cubicBezTo>
                  <a:pt x="258" y="329"/>
                  <a:pt x="258" y="329"/>
                  <a:pt x="258" y="329"/>
                </a:cubicBezTo>
                <a:cubicBezTo>
                  <a:pt x="204" y="383"/>
                  <a:pt x="204" y="383"/>
                  <a:pt x="204" y="383"/>
                </a:cubicBezTo>
                <a:cubicBezTo>
                  <a:pt x="417" y="413"/>
                  <a:pt x="417" y="413"/>
                  <a:pt x="417" y="413"/>
                </a:cubicBezTo>
                <a:cubicBezTo>
                  <a:pt x="387" y="203"/>
                  <a:pt x="387" y="203"/>
                  <a:pt x="387" y="203"/>
                </a:cubicBezTo>
                <a:lnTo>
                  <a:pt x="330" y="259"/>
                </a:lnTo>
                <a:close/>
              </a:path>
            </a:pathLst>
          </a:custGeom>
          <a:solidFill>
            <a:schemeClr val="accent1"/>
          </a:solidFill>
          <a:ln w="38100">
            <a:solidFill>
              <a:schemeClr val="bg1"/>
            </a:solidFill>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p>
        </p:txBody>
      </p:sp>
      <p:sp>
        <p:nvSpPr>
          <p:cNvPr id="48" name="îśḻiďê">
            <a:extLst>
              <a:ext uri="{FF2B5EF4-FFF2-40B4-BE49-F238E27FC236}">
                <a16:creationId xmlns:a16="http://schemas.microsoft.com/office/drawing/2014/main" id="{11612C99-BDA0-4279-BE9E-C926EC6B1F46}"/>
              </a:ext>
            </a:extLst>
          </p:cNvPr>
          <p:cNvSpPr/>
          <p:nvPr/>
        </p:nvSpPr>
        <p:spPr bwMode="auto">
          <a:xfrm>
            <a:off x="5336659" y="2513731"/>
            <a:ext cx="433486" cy="428022"/>
          </a:xfrm>
          <a:custGeom>
            <a:avLst/>
            <a:gdLst>
              <a:gd name="T0" fmla="*/ 50 w 417"/>
              <a:gd name="T1" fmla="*/ 411 h 411"/>
              <a:gd name="T2" fmla="*/ 87 w 417"/>
              <a:gd name="T3" fmla="*/ 398 h 411"/>
              <a:gd name="T4" fmla="*/ 330 w 417"/>
              <a:gd name="T5" fmla="*/ 157 h 411"/>
              <a:gd name="T6" fmla="*/ 387 w 417"/>
              <a:gd name="T7" fmla="*/ 210 h 411"/>
              <a:gd name="T8" fmla="*/ 417 w 417"/>
              <a:gd name="T9" fmla="*/ 0 h 411"/>
              <a:gd name="T10" fmla="*/ 205 w 417"/>
              <a:gd name="T11" fmla="*/ 30 h 411"/>
              <a:gd name="T12" fmla="*/ 259 w 417"/>
              <a:gd name="T13" fmla="*/ 86 h 411"/>
              <a:gd name="T14" fmla="*/ 16 w 417"/>
              <a:gd name="T15" fmla="*/ 327 h 411"/>
              <a:gd name="T16" fmla="*/ 0 w 417"/>
              <a:gd name="T17" fmla="*/ 363 h 411"/>
              <a:gd name="T18" fmla="*/ 16 w 417"/>
              <a:gd name="T19" fmla="*/ 398 h 411"/>
              <a:gd name="T20" fmla="*/ 50 w 417"/>
              <a:gd name="T2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1">
                <a:moveTo>
                  <a:pt x="50" y="411"/>
                </a:moveTo>
                <a:cubicBezTo>
                  <a:pt x="66" y="411"/>
                  <a:pt x="78" y="407"/>
                  <a:pt x="87" y="398"/>
                </a:cubicBezTo>
                <a:cubicBezTo>
                  <a:pt x="330" y="157"/>
                  <a:pt x="330" y="157"/>
                  <a:pt x="330" y="157"/>
                </a:cubicBezTo>
                <a:cubicBezTo>
                  <a:pt x="387" y="210"/>
                  <a:pt x="387" y="210"/>
                  <a:pt x="387" y="210"/>
                </a:cubicBezTo>
                <a:cubicBezTo>
                  <a:pt x="417" y="0"/>
                  <a:pt x="417" y="0"/>
                  <a:pt x="417" y="0"/>
                </a:cubicBezTo>
                <a:cubicBezTo>
                  <a:pt x="205" y="30"/>
                  <a:pt x="205" y="30"/>
                  <a:pt x="205" y="30"/>
                </a:cubicBezTo>
                <a:cubicBezTo>
                  <a:pt x="259" y="86"/>
                  <a:pt x="259" y="86"/>
                  <a:pt x="259" y="86"/>
                </a:cubicBezTo>
                <a:cubicBezTo>
                  <a:pt x="16" y="327"/>
                  <a:pt x="16" y="327"/>
                  <a:pt x="16" y="327"/>
                </a:cubicBezTo>
                <a:cubicBezTo>
                  <a:pt x="6" y="337"/>
                  <a:pt x="0" y="350"/>
                  <a:pt x="0" y="363"/>
                </a:cubicBezTo>
                <a:cubicBezTo>
                  <a:pt x="0" y="376"/>
                  <a:pt x="6" y="388"/>
                  <a:pt x="16" y="398"/>
                </a:cubicBezTo>
                <a:cubicBezTo>
                  <a:pt x="24" y="406"/>
                  <a:pt x="37" y="411"/>
                  <a:pt x="50" y="411"/>
                </a:cubicBezTo>
                <a:close/>
              </a:path>
            </a:pathLst>
          </a:custGeom>
          <a:solidFill>
            <a:schemeClr val="accent1"/>
          </a:solidFill>
          <a:ln w="38100">
            <a:solidFill>
              <a:schemeClr val="bg1"/>
            </a:solidFill>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p>
        </p:txBody>
      </p:sp>
      <p:grpSp>
        <p:nvGrpSpPr>
          <p:cNvPr id="11" name="组合 10">
            <a:extLst>
              <a:ext uri="{FF2B5EF4-FFF2-40B4-BE49-F238E27FC236}">
                <a16:creationId xmlns:a16="http://schemas.microsoft.com/office/drawing/2014/main" id="{1AA37247-0435-4200-BC86-5CD1FB35D70B}"/>
              </a:ext>
            </a:extLst>
          </p:cNvPr>
          <p:cNvGrpSpPr/>
          <p:nvPr/>
        </p:nvGrpSpPr>
        <p:grpSpPr>
          <a:xfrm>
            <a:off x="5845803" y="1498858"/>
            <a:ext cx="4543927" cy="975246"/>
            <a:chOff x="5600013" y="1578221"/>
            <a:chExt cx="4543927" cy="975246"/>
          </a:xfrm>
        </p:grpSpPr>
        <p:sp>
          <p:nvSpPr>
            <p:cNvPr id="43" name="ïṩļïďe">
              <a:extLst>
                <a:ext uri="{FF2B5EF4-FFF2-40B4-BE49-F238E27FC236}">
                  <a16:creationId xmlns:a16="http://schemas.microsoft.com/office/drawing/2014/main" id="{4BE02807-50CA-4FED-B090-3BC471C7B25C}"/>
                </a:ext>
              </a:extLst>
            </p:cNvPr>
            <p:cNvSpPr/>
            <p:nvPr/>
          </p:nvSpPr>
          <p:spPr bwMode="auto">
            <a:xfrm>
              <a:off x="5600013" y="1578221"/>
              <a:ext cx="973524" cy="975246"/>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r>
                <a:rPr lang="en-US" altLang="zh-CN" sz="4000" dirty="0">
                  <a:solidFill>
                    <a:schemeClr val="tx1"/>
                  </a:solidFill>
                </a:rPr>
                <a:t>a</a:t>
              </a:r>
              <a:endParaRPr lang="ko-KR" altLang="en-US" sz="4000" dirty="0">
                <a:solidFill>
                  <a:schemeClr val="tx1"/>
                </a:solidFill>
              </a:endParaRPr>
            </a:p>
          </p:txBody>
        </p:sp>
        <p:sp>
          <p:nvSpPr>
            <p:cNvPr id="55" name="iṥ1ïďé">
              <a:extLst>
                <a:ext uri="{FF2B5EF4-FFF2-40B4-BE49-F238E27FC236}">
                  <a16:creationId xmlns:a16="http://schemas.microsoft.com/office/drawing/2014/main" id="{53603C98-537E-4840-B762-D51D29A4640D}"/>
                </a:ext>
              </a:extLst>
            </p:cNvPr>
            <p:cNvSpPr/>
            <p:nvPr/>
          </p:nvSpPr>
          <p:spPr bwMode="auto">
            <a:xfrm>
              <a:off x="6714748" y="1578222"/>
              <a:ext cx="3429192" cy="97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产品的开发者以及可能的同组成员</a:t>
              </a:r>
            </a:p>
          </p:txBody>
        </p:sp>
      </p:grpSp>
      <p:grpSp>
        <p:nvGrpSpPr>
          <p:cNvPr id="38" name="组合 37">
            <a:extLst>
              <a:ext uri="{FF2B5EF4-FFF2-40B4-BE49-F238E27FC236}">
                <a16:creationId xmlns:a16="http://schemas.microsoft.com/office/drawing/2014/main" id="{68B15DB6-EE5C-4BAE-BC78-872A4F6F4A2E}"/>
              </a:ext>
            </a:extLst>
          </p:cNvPr>
          <p:cNvGrpSpPr/>
          <p:nvPr/>
        </p:nvGrpSpPr>
        <p:grpSpPr>
          <a:xfrm>
            <a:off x="6567906" y="2783941"/>
            <a:ext cx="4440172" cy="975246"/>
            <a:chOff x="6322116" y="2863304"/>
            <a:chExt cx="4440172" cy="975246"/>
          </a:xfrm>
        </p:grpSpPr>
        <p:sp>
          <p:nvSpPr>
            <p:cNvPr id="41" name="îṥļîḑe">
              <a:extLst>
                <a:ext uri="{FF2B5EF4-FFF2-40B4-BE49-F238E27FC236}">
                  <a16:creationId xmlns:a16="http://schemas.microsoft.com/office/drawing/2014/main" id="{89A87946-A1B6-482C-B2FB-593C39263396}"/>
                </a:ext>
              </a:extLst>
            </p:cNvPr>
            <p:cNvSpPr/>
            <p:nvPr/>
          </p:nvSpPr>
          <p:spPr bwMode="auto">
            <a:xfrm>
              <a:off x="6322116" y="2863304"/>
              <a:ext cx="973524" cy="975246"/>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r>
                <a:rPr lang="en-US" altLang="ko-KR" sz="4000" dirty="0">
                  <a:solidFill>
                    <a:schemeClr val="tx1"/>
                  </a:solidFill>
                </a:rPr>
                <a:t>b</a:t>
              </a:r>
              <a:endParaRPr lang="ko-KR" altLang="en-US" sz="4000" dirty="0">
                <a:solidFill>
                  <a:schemeClr val="tx1"/>
                </a:solidFill>
              </a:endParaRPr>
            </a:p>
          </p:txBody>
        </p:sp>
        <p:sp>
          <p:nvSpPr>
            <p:cNvPr id="56" name="ïsḻíḍe">
              <a:extLst>
                <a:ext uri="{FF2B5EF4-FFF2-40B4-BE49-F238E27FC236}">
                  <a16:creationId xmlns:a16="http://schemas.microsoft.com/office/drawing/2014/main" id="{FE4FD154-3766-4C44-9FD7-8C098CF87FB4}"/>
                </a:ext>
              </a:extLst>
            </p:cNvPr>
            <p:cNvSpPr/>
            <p:nvPr/>
          </p:nvSpPr>
          <p:spPr bwMode="auto">
            <a:xfrm>
              <a:off x="7430127" y="2863305"/>
              <a:ext cx="3332161" cy="97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先前产品的开发者或正在评审的项目的规格说明编写者</a:t>
              </a:r>
              <a:endParaRPr lang="en-US" altLang="zh-CN" sz="2000" dirty="0"/>
            </a:p>
          </p:txBody>
        </p:sp>
      </p:grpSp>
      <p:grpSp>
        <p:nvGrpSpPr>
          <p:cNvPr id="10" name="组合 9">
            <a:extLst>
              <a:ext uri="{FF2B5EF4-FFF2-40B4-BE49-F238E27FC236}">
                <a16:creationId xmlns:a16="http://schemas.microsoft.com/office/drawing/2014/main" id="{4307AECA-B1B0-40B0-B618-E8D9FE87EA09}"/>
              </a:ext>
            </a:extLst>
          </p:cNvPr>
          <p:cNvGrpSpPr/>
          <p:nvPr/>
        </p:nvGrpSpPr>
        <p:grpSpPr>
          <a:xfrm>
            <a:off x="5845803" y="4097964"/>
            <a:ext cx="4846514" cy="975246"/>
            <a:chOff x="5600013" y="4253602"/>
            <a:chExt cx="4846514" cy="975246"/>
          </a:xfrm>
        </p:grpSpPr>
        <p:sp>
          <p:nvSpPr>
            <p:cNvPr id="42" name="ïş1ïdê">
              <a:extLst>
                <a:ext uri="{FF2B5EF4-FFF2-40B4-BE49-F238E27FC236}">
                  <a16:creationId xmlns:a16="http://schemas.microsoft.com/office/drawing/2014/main" id="{8290AE0D-FE0D-43F0-84B7-2B5FDD1AC492}"/>
                </a:ext>
              </a:extLst>
            </p:cNvPr>
            <p:cNvSpPr/>
            <p:nvPr/>
          </p:nvSpPr>
          <p:spPr bwMode="auto">
            <a:xfrm>
              <a:off x="5600013" y="4253602"/>
              <a:ext cx="973524" cy="975246"/>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r>
                <a:rPr lang="en-US" altLang="ko-KR" sz="4000" dirty="0">
                  <a:solidFill>
                    <a:schemeClr val="tx1"/>
                  </a:solidFill>
                </a:rPr>
                <a:t>c</a:t>
              </a:r>
              <a:endParaRPr lang="ko-KR" altLang="en-US" sz="4000" dirty="0">
                <a:solidFill>
                  <a:schemeClr val="tx1"/>
                </a:solidFill>
              </a:endParaRPr>
            </a:p>
          </p:txBody>
        </p:sp>
        <p:sp>
          <p:nvSpPr>
            <p:cNvPr id="57" name="îsļíḑè">
              <a:extLst>
                <a:ext uri="{FF2B5EF4-FFF2-40B4-BE49-F238E27FC236}">
                  <a16:creationId xmlns:a16="http://schemas.microsoft.com/office/drawing/2014/main" id="{48036176-BDB2-4359-BC23-FE8B727242C3}"/>
                </a:ext>
              </a:extLst>
            </p:cNvPr>
            <p:cNvSpPr/>
            <p:nvPr/>
          </p:nvSpPr>
          <p:spPr bwMode="auto">
            <a:xfrm>
              <a:off x="6714748" y="4253603"/>
              <a:ext cx="3731779" cy="97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要根据正在审查的文档来确定参加审查的人员</a:t>
              </a:r>
            </a:p>
          </p:txBody>
        </p:sp>
      </p:grpSp>
      <p:grpSp>
        <p:nvGrpSpPr>
          <p:cNvPr id="60" name="组合 59">
            <a:extLst>
              <a:ext uri="{FF2B5EF4-FFF2-40B4-BE49-F238E27FC236}">
                <a16:creationId xmlns:a16="http://schemas.microsoft.com/office/drawing/2014/main" id="{B2291551-706C-4F2F-A5DE-F7129DC1893E}"/>
              </a:ext>
            </a:extLst>
          </p:cNvPr>
          <p:cNvGrpSpPr/>
          <p:nvPr/>
        </p:nvGrpSpPr>
        <p:grpSpPr>
          <a:xfrm>
            <a:off x="2799149" y="5645174"/>
            <a:ext cx="7066832" cy="808204"/>
            <a:chOff x="2352736" y="5678481"/>
            <a:chExt cx="7066832" cy="808204"/>
          </a:xfrm>
        </p:grpSpPr>
        <p:sp>
          <p:nvSpPr>
            <p:cNvPr id="58" name="iconfont-1191-866891">
              <a:extLst>
                <a:ext uri="{FF2B5EF4-FFF2-40B4-BE49-F238E27FC236}">
                  <a16:creationId xmlns:a16="http://schemas.microsoft.com/office/drawing/2014/main" id="{1B28682E-BD98-4CB7-876D-F0CE00C83981}"/>
                </a:ext>
              </a:extLst>
            </p:cNvPr>
            <p:cNvSpPr/>
            <p:nvPr/>
          </p:nvSpPr>
          <p:spPr>
            <a:xfrm>
              <a:off x="2352736" y="5777822"/>
              <a:ext cx="609685" cy="609522"/>
            </a:xfrm>
            <a:custGeom>
              <a:avLst/>
              <a:gdLst>
                <a:gd name="T0" fmla="*/ 3884 w 7768"/>
                <a:gd name="T1" fmla="*/ 0 h 7766"/>
                <a:gd name="T2" fmla="*/ 0 w 7768"/>
                <a:gd name="T3" fmla="*/ 3883 h 7766"/>
                <a:gd name="T4" fmla="*/ 3884 w 7768"/>
                <a:gd name="T5" fmla="*/ 7766 h 7766"/>
                <a:gd name="T6" fmla="*/ 7768 w 7768"/>
                <a:gd name="T7" fmla="*/ 3883 h 7766"/>
                <a:gd name="T8" fmla="*/ 3884 w 7768"/>
                <a:gd name="T9" fmla="*/ 0 h 7766"/>
                <a:gd name="T10" fmla="*/ 3884 w 7768"/>
                <a:gd name="T11" fmla="*/ 6041 h 7766"/>
                <a:gd name="T12" fmla="*/ 3453 w 7768"/>
                <a:gd name="T13" fmla="*/ 5609 h 7766"/>
                <a:gd name="T14" fmla="*/ 3884 w 7768"/>
                <a:gd name="T15" fmla="*/ 5178 h 7766"/>
                <a:gd name="T16" fmla="*/ 4315 w 7768"/>
                <a:gd name="T17" fmla="*/ 5609 h 7766"/>
                <a:gd name="T18" fmla="*/ 3884 w 7768"/>
                <a:gd name="T19" fmla="*/ 6041 h 7766"/>
                <a:gd name="T20" fmla="*/ 4295 w 7768"/>
                <a:gd name="T21" fmla="*/ 4313 h 7766"/>
                <a:gd name="T22" fmla="*/ 3888 w 7768"/>
                <a:gd name="T23" fmla="*/ 4737 h 7766"/>
                <a:gd name="T24" fmla="*/ 3933 w 7768"/>
                <a:gd name="T25" fmla="*/ 4746 h 7766"/>
                <a:gd name="T26" fmla="*/ 3843 w 7768"/>
                <a:gd name="T27" fmla="*/ 4746 h 7766"/>
                <a:gd name="T28" fmla="*/ 3888 w 7768"/>
                <a:gd name="T29" fmla="*/ 4737 h 7766"/>
                <a:gd name="T30" fmla="*/ 3485 w 7768"/>
                <a:gd name="T31" fmla="*/ 4313 h 7766"/>
                <a:gd name="T32" fmla="*/ 3386 w 7768"/>
                <a:gd name="T33" fmla="*/ 2158 h 7766"/>
                <a:gd name="T34" fmla="*/ 3800 w 7768"/>
                <a:gd name="T35" fmla="*/ 1725 h 7766"/>
                <a:gd name="T36" fmla="*/ 3999 w 7768"/>
                <a:gd name="T37" fmla="*/ 1725 h 7766"/>
                <a:gd name="T38" fmla="*/ 4410 w 7768"/>
                <a:gd name="T39" fmla="*/ 2158 h 7766"/>
                <a:gd name="T40" fmla="*/ 4295 w 7768"/>
                <a:gd name="T41" fmla="*/ 4313 h 7766"/>
                <a:gd name="T42" fmla="*/ 4295 w 7768"/>
                <a:gd name="T43" fmla="*/ 4313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68" h="7766">
                  <a:moveTo>
                    <a:pt x="3884" y="0"/>
                  </a:moveTo>
                  <a:cubicBezTo>
                    <a:pt x="1739" y="0"/>
                    <a:pt x="0" y="1738"/>
                    <a:pt x="0" y="3883"/>
                  </a:cubicBezTo>
                  <a:cubicBezTo>
                    <a:pt x="0" y="6028"/>
                    <a:pt x="1739" y="7766"/>
                    <a:pt x="3884" y="7766"/>
                  </a:cubicBezTo>
                  <a:cubicBezTo>
                    <a:pt x="6029" y="7766"/>
                    <a:pt x="7768" y="6028"/>
                    <a:pt x="7768" y="3883"/>
                  </a:cubicBezTo>
                  <a:cubicBezTo>
                    <a:pt x="7768" y="1738"/>
                    <a:pt x="6029" y="0"/>
                    <a:pt x="3884" y="0"/>
                  </a:cubicBezTo>
                  <a:close/>
                  <a:moveTo>
                    <a:pt x="3884" y="6041"/>
                  </a:moveTo>
                  <a:cubicBezTo>
                    <a:pt x="3646" y="6041"/>
                    <a:pt x="3453" y="5847"/>
                    <a:pt x="3453" y="5609"/>
                  </a:cubicBezTo>
                  <a:cubicBezTo>
                    <a:pt x="3453" y="5371"/>
                    <a:pt x="3646" y="5178"/>
                    <a:pt x="3884" y="5178"/>
                  </a:cubicBezTo>
                  <a:cubicBezTo>
                    <a:pt x="4122" y="5178"/>
                    <a:pt x="4315" y="5371"/>
                    <a:pt x="4315" y="5609"/>
                  </a:cubicBezTo>
                  <a:cubicBezTo>
                    <a:pt x="4315" y="5847"/>
                    <a:pt x="4122" y="6041"/>
                    <a:pt x="3884" y="6041"/>
                  </a:cubicBezTo>
                  <a:close/>
                  <a:moveTo>
                    <a:pt x="4295" y="4313"/>
                  </a:moveTo>
                  <a:cubicBezTo>
                    <a:pt x="4284" y="4537"/>
                    <a:pt x="4103" y="4714"/>
                    <a:pt x="3888" y="4737"/>
                  </a:cubicBezTo>
                  <a:cubicBezTo>
                    <a:pt x="3904" y="4739"/>
                    <a:pt x="3917" y="4746"/>
                    <a:pt x="3933" y="4746"/>
                  </a:cubicBezTo>
                  <a:lnTo>
                    <a:pt x="3843" y="4746"/>
                  </a:lnTo>
                  <a:cubicBezTo>
                    <a:pt x="3859" y="4746"/>
                    <a:pt x="3873" y="4739"/>
                    <a:pt x="3888" y="4737"/>
                  </a:cubicBezTo>
                  <a:cubicBezTo>
                    <a:pt x="3672" y="4714"/>
                    <a:pt x="3495" y="4541"/>
                    <a:pt x="3485" y="4313"/>
                  </a:cubicBezTo>
                  <a:lnTo>
                    <a:pt x="3386" y="2158"/>
                  </a:lnTo>
                  <a:cubicBezTo>
                    <a:pt x="3375" y="1919"/>
                    <a:pt x="3562" y="1725"/>
                    <a:pt x="3800" y="1725"/>
                  </a:cubicBezTo>
                  <a:lnTo>
                    <a:pt x="3999" y="1725"/>
                  </a:lnTo>
                  <a:cubicBezTo>
                    <a:pt x="4239" y="1725"/>
                    <a:pt x="4424" y="1914"/>
                    <a:pt x="4410" y="2158"/>
                  </a:cubicBezTo>
                  <a:lnTo>
                    <a:pt x="4295" y="4313"/>
                  </a:lnTo>
                  <a:close/>
                  <a:moveTo>
                    <a:pt x="4295" y="4313"/>
                  </a:move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îŝḷíḍé">
              <a:extLst>
                <a:ext uri="{FF2B5EF4-FFF2-40B4-BE49-F238E27FC236}">
                  <a16:creationId xmlns:a16="http://schemas.microsoft.com/office/drawing/2014/main" id="{9DE9FA98-D08F-409A-8D95-2C047C1017C9}"/>
                </a:ext>
              </a:extLst>
            </p:cNvPr>
            <p:cNvSpPr txBox="1"/>
            <p:nvPr/>
          </p:nvSpPr>
          <p:spPr>
            <a:xfrm>
              <a:off x="3096561" y="5678481"/>
              <a:ext cx="6323007" cy="808204"/>
            </a:xfrm>
            <a:prstGeom prst="rect">
              <a:avLst/>
            </a:prstGeom>
            <a:noFill/>
          </p:spPr>
          <p:txBody>
            <a:bodyPr wrap="square" lIns="91440" tIns="45720" rIns="91440" bIns="45720" anchor="b" anchorCtr="0">
              <a:noAutofit/>
            </a:bodyPr>
            <a:lstStyle/>
            <a:p>
              <a:pPr algn="just"/>
              <a:r>
                <a:rPr lang="zh-CN" altLang="en-US" sz="2000" b="1" dirty="0">
                  <a:latin typeface="宋体" panose="02010600030101010101" pitchFamily="2" charset="-122"/>
                  <a:ea typeface="宋体" panose="02010600030101010101" pitchFamily="2" charset="-122"/>
                </a:rPr>
                <a:t>审查人员应限制在</a:t>
              </a:r>
              <a:r>
                <a:rPr lang="en-US" altLang="zh-CN" sz="2000" b="1" dirty="0">
                  <a:latin typeface="宋体" panose="02010600030101010101" pitchFamily="2" charset="-122"/>
                  <a:ea typeface="宋体" panose="02010600030101010101" pitchFamily="2" charset="-122"/>
                </a:rPr>
                <a:t>7</a:t>
              </a:r>
              <a:r>
                <a:rPr lang="zh-CN" altLang="en-US" sz="2000" b="1" dirty="0">
                  <a:latin typeface="宋体" panose="02010600030101010101" pitchFamily="2" charset="-122"/>
                  <a:ea typeface="宋体" panose="02010600030101010101" pitchFamily="2" charset="-122"/>
                </a:rPr>
                <a:t>个人左右或者更少：</a:t>
              </a:r>
              <a:endParaRPr lang="en-US" altLang="zh-CN" sz="2000" b="1" dirty="0">
                <a:latin typeface="宋体" panose="02010600030101010101" pitchFamily="2" charset="-122"/>
                <a:ea typeface="宋体" panose="02010600030101010101" pitchFamily="2" charset="-122"/>
              </a:endParaRPr>
            </a:p>
            <a:p>
              <a:pPr algn="just"/>
              <a:r>
                <a:rPr lang="zh-CN" altLang="en-US" sz="2000" dirty="0">
                  <a:latin typeface="宋体" panose="02010600030101010101" pitchFamily="2" charset="-122"/>
                  <a:ea typeface="宋体" panose="02010600030101010101" pitchFamily="2" charset="-122"/>
                </a:rPr>
                <a:t>审查人员太多容易在争论上造成混乱，从而降低审查中分析问题的速度，增加发现每个错误的成本。</a:t>
              </a:r>
            </a:p>
          </p:txBody>
        </p:sp>
      </p:grpSp>
      <p:sp>
        <p:nvSpPr>
          <p:cNvPr id="66" name="文本框 6">
            <a:extLst>
              <a:ext uri="{FF2B5EF4-FFF2-40B4-BE49-F238E27FC236}">
                <a16:creationId xmlns:a16="http://schemas.microsoft.com/office/drawing/2014/main" id="{5147FE48-5610-450B-ADFE-6C8ADF7148C4}"/>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9" name="文本框 67">
            <a:extLst>
              <a:ext uri="{FF2B5EF4-FFF2-40B4-BE49-F238E27FC236}">
                <a16:creationId xmlns:a16="http://schemas.microsoft.com/office/drawing/2014/main" id="{7433FB42-5771-4D46-9655-25679DEB1E59}"/>
              </a:ext>
            </a:extLst>
          </p:cNvPr>
          <p:cNvSpPr>
            <a:spLocks noChangeArrowheads="1"/>
          </p:cNvSpPr>
          <p:nvPr/>
        </p:nvSpPr>
        <p:spPr bwMode="auto">
          <a:xfrm>
            <a:off x="700837" y="992433"/>
            <a:ext cx="45306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）参与者</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p:tgtEl>
                                          <p:spTgt spid="39"/>
                                        </p:tgtEl>
                                        <p:attrNameLst>
                                          <p:attrName>ppt_x</p:attrName>
                                        </p:attrNameLst>
                                      </p:cBhvr>
                                      <p:tavLst>
                                        <p:tav tm="0">
                                          <p:val>
                                            <p:strVal val="#ppt_x+#ppt_w*1.125000"/>
                                          </p:val>
                                        </p:tav>
                                        <p:tav tm="100000">
                                          <p:val>
                                            <p:strVal val="#ppt_x"/>
                                          </p:val>
                                        </p:tav>
                                      </p:tavLst>
                                    </p:anim>
                                    <p:animEffect transition="in" filter="wipe(left)">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29</a:t>
            </a:fld>
            <a:endParaRPr lang="zh-CN" altLang="en-US" sz="1800">
              <a:solidFill>
                <a:srgbClr val="000000"/>
              </a:solidFill>
            </a:endParaRPr>
          </a:p>
        </p:txBody>
      </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66" name="文本框 6">
            <a:extLst>
              <a:ext uri="{FF2B5EF4-FFF2-40B4-BE49-F238E27FC236}">
                <a16:creationId xmlns:a16="http://schemas.microsoft.com/office/drawing/2014/main" id="{5147FE48-5610-450B-ADFE-6C8ADF7148C4}"/>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9" name="文本框 67">
            <a:extLst>
              <a:ext uri="{FF2B5EF4-FFF2-40B4-BE49-F238E27FC236}">
                <a16:creationId xmlns:a16="http://schemas.microsoft.com/office/drawing/2014/main" id="{7433FB42-5771-4D46-9655-25679DEB1E59}"/>
              </a:ext>
            </a:extLst>
          </p:cNvPr>
          <p:cNvSpPr>
            <a:spLocks noChangeArrowheads="1"/>
          </p:cNvSpPr>
          <p:nvPr/>
        </p:nvSpPr>
        <p:spPr bwMode="auto">
          <a:xfrm>
            <a:off x="700837" y="992433"/>
            <a:ext cx="45306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）参与者</a:t>
            </a:r>
          </a:p>
        </p:txBody>
      </p:sp>
      <p:sp>
        <p:nvSpPr>
          <p:cNvPr id="51" name="矩形 66">
            <a:extLst>
              <a:ext uri="{FF2B5EF4-FFF2-40B4-BE49-F238E27FC236}">
                <a16:creationId xmlns:a16="http://schemas.microsoft.com/office/drawing/2014/main" id="{739525A7-9D1B-4CD4-8E48-96C0A116F556}"/>
              </a:ext>
            </a:extLst>
          </p:cNvPr>
          <p:cNvSpPr>
            <a:spLocks noChangeArrowheads="1"/>
          </p:cNvSpPr>
          <p:nvPr/>
        </p:nvSpPr>
        <p:spPr bwMode="auto">
          <a:xfrm>
            <a:off x="2776132" y="1909509"/>
            <a:ext cx="5834468"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产品的开发者及其可能的同组成员</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编写需求文档的分析员提供这方面观点。</a:t>
            </a:r>
          </a:p>
        </p:txBody>
      </p:sp>
      <p:sp>
        <p:nvSpPr>
          <p:cNvPr id="54" name="矩形 66">
            <a:extLst>
              <a:ext uri="{FF2B5EF4-FFF2-40B4-BE49-F238E27FC236}">
                <a16:creationId xmlns:a16="http://schemas.microsoft.com/office/drawing/2014/main" id="{E39258BB-661A-482B-950F-1A8BDC648633}"/>
              </a:ext>
            </a:extLst>
          </p:cNvPr>
          <p:cNvSpPr>
            <a:spLocks noChangeArrowheads="1"/>
          </p:cNvSpPr>
          <p:nvPr/>
        </p:nvSpPr>
        <p:spPr bwMode="auto">
          <a:xfrm>
            <a:off x="2776132" y="3141531"/>
            <a:ext cx="7616773"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先前产品的开发者或正在评审的项目的规格说明编写者</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这可能是一个系统工程师或系统构造师，他们可以检查软件需求规格说明，以获得系统说明中每个需求的正确可跟踪能力。</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由于没有高层次需求文档，审查工作必须包括真正的客户，以保证软件需求规格说明能正确并完整地描述了他们的需求。</a:t>
            </a:r>
          </a:p>
        </p:txBody>
      </p:sp>
      <p:sp>
        <p:nvSpPr>
          <p:cNvPr id="61" name="ïṩļïďe">
            <a:extLst>
              <a:ext uri="{FF2B5EF4-FFF2-40B4-BE49-F238E27FC236}">
                <a16:creationId xmlns:a16="http://schemas.microsoft.com/office/drawing/2014/main" id="{7593FAAF-5FF1-4051-9AF8-2E96F00BB0A8}"/>
              </a:ext>
            </a:extLst>
          </p:cNvPr>
          <p:cNvSpPr/>
          <p:nvPr/>
        </p:nvSpPr>
        <p:spPr bwMode="auto">
          <a:xfrm>
            <a:off x="2054262" y="1864779"/>
            <a:ext cx="570314" cy="571323"/>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r>
              <a:rPr lang="en-US" altLang="zh-CN" sz="2500" dirty="0">
                <a:solidFill>
                  <a:schemeClr val="tx1"/>
                </a:solidFill>
              </a:rPr>
              <a:t>a</a:t>
            </a:r>
            <a:endParaRPr lang="ko-KR" altLang="en-US" sz="2500" dirty="0">
              <a:solidFill>
                <a:schemeClr val="tx1"/>
              </a:solidFill>
            </a:endParaRPr>
          </a:p>
        </p:txBody>
      </p:sp>
      <p:grpSp>
        <p:nvGrpSpPr>
          <p:cNvPr id="68" name="组合 67">
            <a:extLst>
              <a:ext uri="{FF2B5EF4-FFF2-40B4-BE49-F238E27FC236}">
                <a16:creationId xmlns:a16="http://schemas.microsoft.com/office/drawing/2014/main" id="{76856FD5-30D3-4F84-AD58-E5B065A3C930}"/>
              </a:ext>
            </a:extLst>
          </p:cNvPr>
          <p:cNvGrpSpPr/>
          <p:nvPr/>
        </p:nvGrpSpPr>
        <p:grpSpPr>
          <a:xfrm>
            <a:off x="1215624" y="1585173"/>
            <a:ext cx="9760751" cy="4442247"/>
            <a:chOff x="1340224" y="1991292"/>
            <a:chExt cx="9760751" cy="3602919"/>
          </a:xfrm>
        </p:grpSpPr>
        <p:cxnSp>
          <p:nvCxnSpPr>
            <p:cNvPr id="69" name="直接连接符 68">
              <a:extLst>
                <a:ext uri="{FF2B5EF4-FFF2-40B4-BE49-F238E27FC236}">
                  <a16:creationId xmlns:a16="http://schemas.microsoft.com/office/drawing/2014/main" id="{47AEEC25-6E94-4BC9-A43D-C0729A5361CD}"/>
                </a:ext>
              </a:extLst>
            </p:cNvPr>
            <p:cNvCxnSpPr>
              <a:cxnSpLocks/>
            </p:cNvCxnSpPr>
            <p:nvPr/>
          </p:nvCxnSpPr>
          <p:spPr>
            <a:xfrm>
              <a:off x="1340224" y="1992632"/>
              <a:ext cx="9760751" cy="17644"/>
            </a:xfrm>
            <a:prstGeom prst="line">
              <a:avLst/>
            </a:prstGeom>
            <a:noFill/>
            <a:ln w="38100" cap="flat" cmpd="sng" algn="ctr">
              <a:solidFill>
                <a:sysClr val="window" lastClr="FFFFFF">
                  <a:lumMod val="50000"/>
                </a:sysClr>
              </a:solidFill>
              <a:prstDash val="dash"/>
              <a:miter lim="800000"/>
            </a:ln>
            <a:effectLst/>
          </p:spPr>
        </p:cxnSp>
        <p:cxnSp>
          <p:nvCxnSpPr>
            <p:cNvPr id="70" name="直接连接符 69">
              <a:extLst>
                <a:ext uri="{FF2B5EF4-FFF2-40B4-BE49-F238E27FC236}">
                  <a16:creationId xmlns:a16="http://schemas.microsoft.com/office/drawing/2014/main" id="{C048A9CB-664B-4F6D-92A4-20F4F135C4A0}"/>
                </a:ext>
              </a:extLst>
            </p:cNvPr>
            <p:cNvCxnSpPr>
              <a:cxnSpLocks/>
            </p:cNvCxnSpPr>
            <p:nvPr/>
          </p:nvCxnSpPr>
          <p:spPr>
            <a:xfrm flipH="1">
              <a:off x="1340224" y="1991292"/>
              <a:ext cx="22858" cy="3578278"/>
            </a:xfrm>
            <a:prstGeom prst="line">
              <a:avLst/>
            </a:prstGeom>
            <a:noFill/>
            <a:ln w="38100" cap="flat" cmpd="sng" algn="ctr">
              <a:solidFill>
                <a:sysClr val="window" lastClr="FFFFFF">
                  <a:lumMod val="50000"/>
                </a:sysClr>
              </a:solidFill>
              <a:prstDash val="dash"/>
              <a:miter lim="800000"/>
            </a:ln>
            <a:effectLst/>
          </p:spPr>
        </p:cxnSp>
        <p:cxnSp>
          <p:nvCxnSpPr>
            <p:cNvPr id="71" name="直接连接符 70">
              <a:extLst>
                <a:ext uri="{FF2B5EF4-FFF2-40B4-BE49-F238E27FC236}">
                  <a16:creationId xmlns:a16="http://schemas.microsoft.com/office/drawing/2014/main" id="{C7D80780-AB50-43F0-9F09-FBB7D7B6C55A}"/>
                </a:ext>
              </a:extLst>
            </p:cNvPr>
            <p:cNvCxnSpPr>
              <a:cxnSpLocks/>
            </p:cNvCxnSpPr>
            <p:nvPr/>
          </p:nvCxnSpPr>
          <p:spPr>
            <a:xfrm>
              <a:off x="11100975" y="2011370"/>
              <a:ext cx="0" cy="3582841"/>
            </a:xfrm>
            <a:prstGeom prst="line">
              <a:avLst/>
            </a:prstGeom>
            <a:noFill/>
            <a:ln w="38100" cap="flat" cmpd="sng" algn="ctr">
              <a:solidFill>
                <a:sysClr val="window" lastClr="FFFFFF">
                  <a:lumMod val="50000"/>
                </a:sysClr>
              </a:solidFill>
              <a:prstDash val="dash"/>
              <a:miter lim="800000"/>
            </a:ln>
            <a:effectLst/>
          </p:spPr>
        </p:cxnSp>
        <p:cxnSp>
          <p:nvCxnSpPr>
            <p:cNvPr id="72" name="直接连接符 71">
              <a:extLst>
                <a:ext uri="{FF2B5EF4-FFF2-40B4-BE49-F238E27FC236}">
                  <a16:creationId xmlns:a16="http://schemas.microsoft.com/office/drawing/2014/main" id="{E161FA6A-3783-4D85-921D-0D41EAB202B0}"/>
                </a:ext>
              </a:extLst>
            </p:cNvPr>
            <p:cNvCxnSpPr>
              <a:cxnSpLocks/>
            </p:cNvCxnSpPr>
            <p:nvPr/>
          </p:nvCxnSpPr>
          <p:spPr>
            <a:xfrm>
              <a:off x="1340224" y="5592873"/>
              <a:ext cx="9760751" cy="0"/>
            </a:xfrm>
            <a:prstGeom prst="line">
              <a:avLst/>
            </a:prstGeom>
            <a:noFill/>
            <a:ln w="38100" cap="flat" cmpd="sng" algn="ctr">
              <a:solidFill>
                <a:sysClr val="window" lastClr="FFFFFF">
                  <a:lumMod val="50000"/>
                </a:sysClr>
              </a:solidFill>
              <a:prstDash val="dash"/>
              <a:miter lim="800000"/>
            </a:ln>
            <a:effectLst/>
          </p:spPr>
        </p:cxnSp>
      </p:grpSp>
      <p:sp>
        <p:nvSpPr>
          <p:cNvPr id="73" name="ïṩļïďe">
            <a:extLst>
              <a:ext uri="{FF2B5EF4-FFF2-40B4-BE49-F238E27FC236}">
                <a16:creationId xmlns:a16="http://schemas.microsoft.com/office/drawing/2014/main" id="{9CF50DE6-9B15-4147-8671-FCA7525D5AFB}"/>
              </a:ext>
            </a:extLst>
          </p:cNvPr>
          <p:cNvSpPr/>
          <p:nvPr/>
        </p:nvSpPr>
        <p:spPr bwMode="auto">
          <a:xfrm>
            <a:off x="2054262" y="3096801"/>
            <a:ext cx="570314" cy="571323"/>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r>
              <a:rPr lang="en-US" altLang="zh-CN" sz="4000" dirty="0">
                <a:solidFill>
                  <a:schemeClr val="tx1"/>
                </a:solidFill>
              </a:rPr>
              <a:t>b</a:t>
            </a:r>
            <a:endParaRPr lang="ko-KR" altLang="en-US" sz="4000" dirty="0">
              <a:solidFill>
                <a:schemeClr val="tx1"/>
              </a:solidFill>
            </a:endParaRPr>
          </a:p>
        </p:txBody>
      </p:sp>
    </p:spTree>
    <p:custDataLst>
      <p:tags r:id="rId1"/>
    </p:custDataLst>
    <p:extLst>
      <p:ext uri="{BB962C8B-B14F-4D97-AF65-F5344CB8AC3E}">
        <p14:creationId xmlns:p14="http://schemas.microsoft.com/office/powerpoint/2010/main" val="284246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p:tgtEl>
                                          <p:spTgt spid="39"/>
                                        </p:tgtEl>
                                        <p:attrNameLst>
                                          <p:attrName>ppt_x</p:attrName>
                                        </p:attrNameLst>
                                      </p:cBhvr>
                                      <p:tavLst>
                                        <p:tav tm="0">
                                          <p:val>
                                            <p:strVal val="#ppt_x+#ppt_w*1.125000"/>
                                          </p:val>
                                        </p:tav>
                                        <p:tav tm="100000">
                                          <p:val>
                                            <p:strVal val="#ppt_x"/>
                                          </p:val>
                                        </p:tav>
                                      </p:tavLst>
                                    </p:anim>
                                    <p:animEffect transition="in" filter="wipe(left)">
                                      <p:cBhvr>
                                        <p:cTn id="13" dur="500"/>
                                        <p:tgtEl>
                                          <p:spTgt spid="39"/>
                                        </p:tgtEl>
                                      </p:cBhvr>
                                    </p:animEffect>
                                  </p:childTnLst>
                                </p:cTn>
                              </p:par>
                            </p:childTnLst>
                          </p:cTn>
                        </p:par>
                        <p:par>
                          <p:cTn id="14" fill="hold">
                            <p:stCondLst>
                              <p:cond delay="500"/>
                            </p:stCondLst>
                            <p:childTnLst>
                              <p:par>
                                <p:cTn id="15" presetID="12" presetClass="entr" presetSubtype="2"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p:tgtEl>
                                          <p:spTgt spid="51"/>
                                        </p:tgtEl>
                                        <p:attrNameLst>
                                          <p:attrName>ppt_x</p:attrName>
                                        </p:attrNameLst>
                                      </p:cBhvr>
                                      <p:tavLst>
                                        <p:tav tm="0">
                                          <p:val>
                                            <p:strVal val="#ppt_x+#ppt_w*1.125000"/>
                                          </p:val>
                                        </p:tav>
                                        <p:tav tm="100000">
                                          <p:val>
                                            <p:strVal val="#ppt_x"/>
                                          </p:val>
                                        </p:tav>
                                      </p:tavLst>
                                    </p:anim>
                                    <p:animEffect transition="in" filter="wipe(left)">
                                      <p:cBhvr>
                                        <p:cTn id="18" dur="500"/>
                                        <p:tgtEl>
                                          <p:spTgt spid="51"/>
                                        </p:tgtEl>
                                      </p:cBhvr>
                                    </p:animEffect>
                                  </p:childTnLst>
                                </p:cTn>
                              </p:par>
                            </p:childTnLst>
                          </p:cTn>
                        </p:par>
                        <p:par>
                          <p:cTn id="19" fill="hold">
                            <p:stCondLst>
                              <p:cond delay="1000"/>
                            </p:stCondLst>
                            <p:childTnLst>
                              <p:par>
                                <p:cTn id="20" presetID="12" presetClass="entr" presetSubtype="2"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additive="base">
                                        <p:cTn id="22" dur="500"/>
                                        <p:tgtEl>
                                          <p:spTgt spid="54"/>
                                        </p:tgtEl>
                                        <p:attrNameLst>
                                          <p:attrName>ppt_x</p:attrName>
                                        </p:attrNameLst>
                                      </p:cBhvr>
                                      <p:tavLst>
                                        <p:tav tm="0">
                                          <p:val>
                                            <p:strVal val="#ppt_x+#ppt_w*1.125000"/>
                                          </p:val>
                                        </p:tav>
                                        <p:tav tm="100000">
                                          <p:val>
                                            <p:strVal val="#ppt_x"/>
                                          </p:val>
                                        </p:tav>
                                      </p:tavLst>
                                    </p:anim>
                                    <p:animEffect transition="in" filter="wipe(left)">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1"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latin typeface="微软雅黑" panose="020B0503020204020204" pitchFamily="34" charset="-122"/>
              <a:ea typeface="微软雅黑" panose="020B0503020204020204" pitchFamily="34" charset="-122"/>
            </a:endParaRPr>
          </a:p>
        </p:txBody>
      </p:sp>
      <p:sp>
        <p:nvSpPr>
          <p:cNvPr id="20" name="文本框 6"/>
          <p:cNvSpPr txBox="1"/>
          <p:nvPr/>
        </p:nvSpPr>
        <p:spPr>
          <a:xfrm>
            <a:off x="701040" y="368935"/>
            <a:ext cx="3223260" cy="46164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内容回顾</a:t>
            </a:r>
          </a:p>
        </p:txBody>
      </p:sp>
      <p:sp>
        <p:nvSpPr>
          <p:cNvPr id="33" name="矩形 32">
            <a:hlinkClick r:id="" action="ppaction://hlinkshowjump?jump=previousslide"/>
          </p:cNvPr>
          <p:cNvSpPr>
            <a:spLocks noChangeArrowheads="1"/>
          </p:cNvSpPr>
          <p:nvPr/>
        </p:nvSpPr>
        <p:spPr bwMode="auto">
          <a:xfrm>
            <a:off x="2516244" y="5569397"/>
            <a:ext cx="1600200" cy="533400"/>
          </a:xfrm>
          <a:prstGeom prst="rect">
            <a:avLst/>
          </a:prstGeom>
          <a:ln/>
        </p:spPr>
        <p:style>
          <a:lnRef idx="3">
            <a:schemeClr val="lt1"/>
          </a:lnRef>
          <a:fillRef idx="1">
            <a:schemeClr val="accent5"/>
          </a:fillRef>
          <a:effectRef idx="1">
            <a:schemeClr val="accent5"/>
          </a:effectRef>
          <a:fontRef idx="minor">
            <a:schemeClr val="lt1"/>
          </a:fontRef>
        </p:style>
        <p:txBody>
          <a:bodyPr wrap="none" anchor="ctr"/>
          <a:lstStyle/>
          <a:p>
            <a:pPr algn="ctr"/>
            <a:r>
              <a:rPr lang="zh-CN" altLang="en-US" sz="2400" b="1" dirty="0">
                <a:solidFill>
                  <a:schemeClr val="tx1"/>
                </a:solidFill>
              </a:rPr>
              <a:t>需求获取</a:t>
            </a:r>
          </a:p>
        </p:txBody>
      </p:sp>
      <p:sp>
        <p:nvSpPr>
          <p:cNvPr id="34" name="矩形 33">
            <a:hlinkClick r:id="" action="ppaction://hlinkshowjump?jump=previousslide"/>
          </p:cNvPr>
          <p:cNvSpPr>
            <a:spLocks noChangeArrowheads="1"/>
          </p:cNvSpPr>
          <p:nvPr/>
        </p:nvSpPr>
        <p:spPr bwMode="auto">
          <a:xfrm>
            <a:off x="3583044" y="4273997"/>
            <a:ext cx="1600200" cy="533400"/>
          </a:xfrm>
          <a:prstGeom prst="rect">
            <a:avLst/>
          </a:prstGeom>
          <a:ln/>
        </p:spPr>
        <p:style>
          <a:lnRef idx="3">
            <a:schemeClr val="lt1"/>
          </a:lnRef>
          <a:fillRef idx="1">
            <a:schemeClr val="accent5"/>
          </a:fillRef>
          <a:effectRef idx="1">
            <a:schemeClr val="accent5"/>
          </a:effectRef>
          <a:fontRef idx="minor">
            <a:schemeClr val="lt1"/>
          </a:fontRef>
        </p:style>
        <p:txBody>
          <a:bodyPr wrap="none" anchor="ctr"/>
          <a:lstStyle/>
          <a:p>
            <a:pPr algn="ctr"/>
            <a:r>
              <a:rPr lang="zh-CN" altLang="en-US" sz="2400" b="1" dirty="0">
                <a:solidFill>
                  <a:schemeClr val="tx1"/>
                </a:solidFill>
              </a:rPr>
              <a:t>需求分析</a:t>
            </a:r>
          </a:p>
        </p:txBody>
      </p:sp>
      <p:sp>
        <p:nvSpPr>
          <p:cNvPr id="35" name="矩形 34">
            <a:hlinkClick r:id="" action="ppaction://hlinkshowjump?jump=previousslide"/>
          </p:cNvPr>
          <p:cNvSpPr>
            <a:spLocks noChangeArrowheads="1"/>
          </p:cNvSpPr>
          <p:nvPr/>
        </p:nvSpPr>
        <p:spPr bwMode="auto">
          <a:xfrm>
            <a:off x="4421244" y="2978597"/>
            <a:ext cx="1600200" cy="533400"/>
          </a:xfrm>
          <a:prstGeom prst="rect">
            <a:avLst/>
          </a:prstGeom>
          <a:ln/>
        </p:spPr>
        <p:style>
          <a:lnRef idx="3">
            <a:schemeClr val="lt1"/>
          </a:lnRef>
          <a:fillRef idx="1">
            <a:schemeClr val="accent5"/>
          </a:fillRef>
          <a:effectRef idx="1">
            <a:schemeClr val="accent5"/>
          </a:effectRef>
          <a:fontRef idx="minor">
            <a:schemeClr val="lt1"/>
          </a:fontRef>
        </p:style>
        <p:txBody>
          <a:bodyPr wrap="none" anchor="ctr"/>
          <a:lstStyle/>
          <a:p>
            <a:pPr algn="ctr"/>
            <a:r>
              <a:rPr lang="zh-CN" altLang="en-US" sz="2400" b="1" dirty="0">
                <a:solidFill>
                  <a:schemeClr val="tx1"/>
                </a:solidFill>
              </a:rPr>
              <a:t>需求文档</a:t>
            </a:r>
          </a:p>
        </p:txBody>
      </p:sp>
      <p:sp>
        <p:nvSpPr>
          <p:cNvPr id="36" name="矩形 35">
            <a:hlinkClick r:id="" action="ppaction://hlinkshowjump?jump=previousslide"/>
          </p:cNvPr>
          <p:cNvSpPr>
            <a:spLocks noChangeArrowheads="1"/>
          </p:cNvSpPr>
          <p:nvPr/>
        </p:nvSpPr>
        <p:spPr bwMode="auto">
          <a:xfrm>
            <a:off x="5564244" y="1683197"/>
            <a:ext cx="1600200" cy="533400"/>
          </a:xfrm>
          <a:prstGeom prst="rect">
            <a:avLst/>
          </a:prstGeom>
          <a:ln/>
        </p:spPr>
        <p:style>
          <a:lnRef idx="3">
            <a:schemeClr val="lt1"/>
          </a:lnRef>
          <a:fillRef idx="1">
            <a:schemeClr val="accent5"/>
          </a:fillRef>
          <a:effectRef idx="1">
            <a:schemeClr val="accent5"/>
          </a:effectRef>
          <a:fontRef idx="minor">
            <a:schemeClr val="lt1"/>
          </a:fontRef>
        </p:style>
        <p:txBody>
          <a:bodyPr wrap="none" anchor="ctr"/>
          <a:lstStyle/>
          <a:p>
            <a:pPr algn="ctr"/>
            <a:r>
              <a:rPr lang="zh-CN" altLang="en-US" sz="2400" b="1" dirty="0">
                <a:solidFill>
                  <a:schemeClr val="tx1"/>
                </a:solidFill>
              </a:rPr>
              <a:t>需求验证</a:t>
            </a:r>
          </a:p>
        </p:txBody>
      </p:sp>
      <p:cxnSp>
        <p:nvCxnSpPr>
          <p:cNvPr id="40" name="直接箭头连接符 39"/>
          <p:cNvCxnSpPr>
            <a:cxnSpLocks noChangeShapeType="1"/>
            <a:stCxn id="33" idx="0"/>
            <a:endCxn id="34" idx="2"/>
          </p:cNvCxnSpPr>
          <p:nvPr/>
        </p:nvCxnSpPr>
        <p:spPr bwMode="auto">
          <a:xfrm flipV="1">
            <a:off x="3392544" y="4807397"/>
            <a:ext cx="1066800" cy="762000"/>
          </a:xfrm>
          <a:prstGeom prst="straightConnector1">
            <a:avLst/>
          </a:prstGeom>
          <a:noFill/>
          <a:ln w="50800">
            <a:solidFill>
              <a:schemeClr val="tx1"/>
            </a:solidFill>
            <a:round/>
            <a:tailEnd type="stealth" w="med" len="med"/>
          </a:ln>
          <a:extLst>
            <a:ext uri="{909E8E84-426E-40DD-AFC4-6F175D3DCCD1}">
              <a14:hiddenFill xmlns:a14="http://schemas.microsoft.com/office/drawing/2010/main">
                <a:noFill/>
              </a14:hiddenFill>
            </a:ext>
          </a:extLst>
        </p:spPr>
      </p:cxnSp>
      <p:cxnSp>
        <p:nvCxnSpPr>
          <p:cNvPr id="43" name="直接箭头连接符 42"/>
          <p:cNvCxnSpPr>
            <a:cxnSpLocks noChangeShapeType="1"/>
            <a:stCxn id="33" idx="0"/>
            <a:endCxn id="34" idx="2"/>
          </p:cNvCxnSpPr>
          <p:nvPr/>
        </p:nvCxnSpPr>
        <p:spPr bwMode="auto">
          <a:xfrm flipV="1">
            <a:off x="4421244" y="3511997"/>
            <a:ext cx="1066800" cy="762000"/>
          </a:xfrm>
          <a:prstGeom prst="straightConnector1">
            <a:avLst/>
          </a:prstGeom>
          <a:noFill/>
          <a:ln w="50800">
            <a:solidFill>
              <a:schemeClr val="tx1"/>
            </a:solidFill>
            <a:round/>
            <a:tailEnd type="stealth" w="med" len="med"/>
          </a:ln>
          <a:extLst>
            <a:ext uri="{909E8E84-426E-40DD-AFC4-6F175D3DCCD1}">
              <a14:hiddenFill xmlns:a14="http://schemas.microsoft.com/office/drawing/2010/main">
                <a:noFill/>
              </a14:hiddenFill>
            </a:ext>
          </a:extLst>
        </p:spPr>
      </p:cxnSp>
      <p:cxnSp>
        <p:nvCxnSpPr>
          <p:cNvPr id="46" name="直接箭头连接符 45"/>
          <p:cNvCxnSpPr>
            <a:cxnSpLocks noChangeShapeType="1"/>
            <a:stCxn id="33" idx="0"/>
            <a:endCxn id="34" idx="2"/>
          </p:cNvCxnSpPr>
          <p:nvPr/>
        </p:nvCxnSpPr>
        <p:spPr bwMode="auto">
          <a:xfrm flipV="1">
            <a:off x="5335644" y="2216597"/>
            <a:ext cx="1066800" cy="762000"/>
          </a:xfrm>
          <a:prstGeom prst="straightConnector1">
            <a:avLst/>
          </a:prstGeom>
          <a:noFill/>
          <a:ln w="50800">
            <a:solidFill>
              <a:schemeClr val="tx1"/>
            </a:solidFill>
            <a:round/>
            <a:tailEnd type="stealth" w="med" len="med"/>
          </a:ln>
          <a:extLst>
            <a:ext uri="{909E8E84-426E-40DD-AFC4-6F175D3DCCD1}">
              <a14:hiddenFill xmlns:a14="http://schemas.microsoft.com/office/drawing/2010/main">
                <a:noFill/>
              </a14:hiddenFill>
            </a:ext>
          </a:extLst>
        </p:spPr>
      </p:cxnSp>
      <p:cxnSp>
        <p:nvCxnSpPr>
          <p:cNvPr id="47" name="肘形连接符 5129"/>
          <p:cNvCxnSpPr>
            <a:cxnSpLocks noChangeShapeType="1"/>
            <a:stCxn id="33" idx="0"/>
            <a:endCxn id="34" idx="2"/>
          </p:cNvCxnSpPr>
          <p:nvPr/>
        </p:nvCxnSpPr>
        <p:spPr bwMode="auto">
          <a:xfrm>
            <a:off x="7164444" y="1987997"/>
            <a:ext cx="685800" cy="3848100"/>
          </a:xfrm>
          <a:prstGeom prst="bentConnector2">
            <a:avLst/>
          </a:prstGeom>
          <a:noFill/>
          <a:ln w="5080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48" name="箭头 441"/>
          <p:cNvSpPr>
            <a:spLocks noChangeShapeType="1"/>
          </p:cNvSpPr>
          <p:nvPr/>
        </p:nvSpPr>
        <p:spPr bwMode="auto">
          <a:xfrm flipH="1">
            <a:off x="4116444" y="5831335"/>
            <a:ext cx="3733800" cy="1587"/>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直接连接符 61"/>
          <p:cNvSpPr>
            <a:spLocks noChangeShapeType="1"/>
          </p:cNvSpPr>
          <p:nvPr/>
        </p:nvSpPr>
        <p:spPr bwMode="auto">
          <a:xfrm>
            <a:off x="5716644" y="3511997"/>
            <a:ext cx="0" cy="228600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 name="箭头 446"/>
          <p:cNvSpPr>
            <a:spLocks noChangeShapeType="1"/>
          </p:cNvSpPr>
          <p:nvPr/>
        </p:nvSpPr>
        <p:spPr bwMode="auto">
          <a:xfrm flipH="1">
            <a:off x="6021444" y="3283397"/>
            <a:ext cx="1828800" cy="1588"/>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64" name="直接箭头连接符 63"/>
          <p:cNvCxnSpPr>
            <a:cxnSpLocks noChangeShapeType="1"/>
            <a:stCxn id="33" idx="0"/>
            <a:endCxn id="34" idx="2"/>
          </p:cNvCxnSpPr>
          <p:nvPr/>
        </p:nvCxnSpPr>
        <p:spPr bwMode="auto">
          <a:xfrm flipH="1">
            <a:off x="5183244" y="4502597"/>
            <a:ext cx="2667000" cy="0"/>
          </a:xfrm>
          <a:prstGeom prst="straightConnector1">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cxnSp>
      <p:sp>
        <p:nvSpPr>
          <p:cNvPr id="65" name="矩形 64"/>
          <p:cNvSpPr>
            <a:spLocks noChangeArrowheads="1"/>
          </p:cNvSpPr>
          <p:nvPr/>
        </p:nvSpPr>
        <p:spPr bwMode="auto">
          <a:xfrm>
            <a:off x="4573644" y="5340797"/>
            <a:ext cx="990600" cy="304800"/>
          </a:xfrm>
          <a:prstGeom prst="rect">
            <a:avLst/>
          </a:prstGeom>
          <a:solidFill>
            <a:schemeClr val="bg1"/>
          </a:solidFill>
          <a:ln w="9525">
            <a:solidFill>
              <a:schemeClr val="bg1"/>
            </a:solidFill>
            <a:miter lim="800000"/>
          </a:ln>
        </p:spPr>
        <p:txBody>
          <a:bodyPr wrap="none" lIns="90170" tIns="46990" rIns="90170" bIns="46990" anchor="ctr"/>
          <a:lstStyle/>
          <a:p>
            <a:pPr algn="ctr"/>
            <a:r>
              <a:rPr lang="zh-CN" altLang="en-US" sz="2000"/>
              <a:t>获取新需求</a:t>
            </a:r>
          </a:p>
        </p:txBody>
      </p:sp>
      <p:sp>
        <p:nvSpPr>
          <p:cNvPr id="66" name="矩形 65"/>
          <p:cNvSpPr>
            <a:spLocks noChangeArrowheads="1"/>
          </p:cNvSpPr>
          <p:nvPr/>
        </p:nvSpPr>
        <p:spPr bwMode="auto">
          <a:xfrm>
            <a:off x="6453244" y="5315397"/>
            <a:ext cx="990600" cy="304800"/>
          </a:xfrm>
          <a:prstGeom prst="rect">
            <a:avLst/>
          </a:prstGeom>
          <a:solidFill>
            <a:schemeClr val="bg1"/>
          </a:solidFill>
          <a:ln w="9525">
            <a:solidFill>
              <a:schemeClr val="bg1"/>
            </a:solidFill>
            <a:miter lim="800000"/>
          </a:ln>
        </p:spPr>
        <p:txBody>
          <a:bodyPr wrap="none" lIns="90170" tIns="46990" rIns="90170" bIns="46990" anchor="ctr"/>
          <a:lstStyle/>
          <a:p>
            <a:pPr algn="ctr"/>
            <a:r>
              <a:rPr lang="zh-CN" altLang="en-US" sz="2000"/>
              <a:t>获取新需求</a:t>
            </a:r>
          </a:p>
        </p:txBody>
      </p:sp>
      <p:sp>
        <p:nvSpPr>
          <p:cNvPr id="67" name="矩形 66"/>
          <p:cNvSpPr>
            <a:spLocks noChangeArrowheads="1"/>
          </p:cNvSpPr>
          <p:nvPr/>
        </p:nvSpPr>
        <p:spPr bwMode="auto">
          <a:xfrm>
            <a:off x="6326244" y="3818385"/>
            <a:ext cx="990600" cy="608012"/>
          </a:xfrm>
          <a:prstGeom prst="rect">
            <a:avLst/>
          </a:prstGeom>
          <a:solidFill>
            <a:schemeClr val="bg1"/>
          </a:solidFill>
          <a:ln w="9525">
            <a:solidFill>
              <a:schemeClr val="bg1"/>
            </a:solidFill>
            <a:miter lim="800000"/>
          </a:ln>
        </p:spPr>
        <p:txBody>
          <a:bodyPr wrap="none" lIns="90170" tIns="46990" rIns="90170" bIns="46990" anchor="ctr"/>
          <a:lstStyle/>
          <a:p>
            <a:pPr algn="ctr"/>
            <a:r>
              <a:rPr lang="zh-CN" altLang="en-US" sz="2000"/>
              <a:t>需求确认</a:t>
            </a:r>
          </a:p>
        </p:txBody>
      </p:sp>
      <p:sp>
        <p:nvSpPr>
          <p:cNvPr id="68" name="矩形 67"/>
          <p:cNvSpPr>
            <a:spLocks noChangeArrowheads="1"/>
          </p:cNvSpPr>
          <p:nvPr/>
        </p:nvSpPr>
        <p:spPr bwMode="auto">
          <a:xfrm>
            <a:off x="6453244" y="2649985"/>
            <a:ext cx="990600" cy="608012"/>
          </a:xfrm>
          <a:prstGeom prst="rect">
            <a:avLst/>
          </a:prstGeom>
          <a:solidFill>
            <a:schemeClr val="bg1"/>
          </a:solidFill>
          <a:ln w="9525">
            <a:solidFill>
              <a:schemeClr val="bg1"/>
            </a:solidFill>
            <a:miter lim="800000"/>
          </a:ln>
        </p:spPr>
        <p:txBody>
          <a:bodyPr wrap="none" lIns="90170" tIns="46990" rIns="90170" bIns="46990" anchor="ctr"/>
          <a:lstStyle/>
          <a:p>
            <a:pPr algn="ctr"/>
            <a:r>
              <a:rPr lang="zh-CN" altLang="en-US" sz="2000" dirty="0"/>
              <a:t>修改文档</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a:t>
            </a:fld>
            <a:endParaRPr lang="zh-CN" altLang="en-US" sz="1800">
              <a:solidFill>
                <a:srgbClr val="000000"/>
              </a:solidFill>
            </a:endParaRPr>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5" name="文本框 67"/>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200" b="1" kern="0" dirty="0">
                <a:solidFill>
                  <a:schemeClr val="tx1">
                    <a:lumMod val="50000"/>
                    <a:lumOff val="50000"/>
                  </a:schemeClr>
                </a:solidFill>
                <a:uFillTx/>
                <a:latin typeface="微软雅黑" panose="020B0503020204020204" pitchFamily="34" charset="-122"/>
                <a:ea typeface="微软雅黑" panose="020B0503020204020204" pitchFamily="34" charset="-122"/>
                <a:sym typeface="宋体" panose="02010600030101010101" pitchFamily="2" charset="-122"/>
              </a:rPr>
              <a:t>需求开发各阶段的关系</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 calcmode="lin" valueType="num">
                                      <p:cBhvr additive="base">
                                        <p:cTn id="43" dur="500" fill="hold"/>
                                        <p:tgtEl>
                                          <p:spTgt spid="62"/>
                                        </p:tgtEl>
                                        <p:attrNameLst>
                                          <p:attrName>ppt_x</p:attrName>
                                        </p:attrNameLst>
                                      </p:cBhvr>
                                      <p:tavLst>
                                        <p:tav tm="0">
                                          <p:val>
                                            <p:strVal val="#ppt_x"/>
                                          </p:val>
                                        </p:tav>
                                        <p:tav tm="100000">
                                          <p:val>
                                            <p:strVal val="#ppt_x"/>
                                          </p:val>
                                        </p:tav>
                                      </p:tavLst>
                                    </p:anim>
                                    <p:anim calcmode="lin" valueType="num">
                                      <p:cBhvr additive="base">
                                        <p:cTn id="44" dur="500" fill="hold"/>
                                        <p:tgtEl>
                                          <p:spTgt spid="6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 calcmode="lin" valueType="num">
                                      <p:cBhvr additive="base">
                                        <p:cTn id="47" dur="500" fill="hold"/>
                                        <p:tgtEl>
                                          <p:spTgt spid="63"/>
                                        </p:tgtEl>
                                        <p:attrNameLst>
                                          <p:attrName>ppt_x</p:attrName>
                                        </p:attrNameLst>
                                      </p:cBhvr>
                                      <p:tavLst>
                                        <p:tav tm="0">
                                          <p:val>
                                            <p:strVal val="#ppt_x"/>
                                          </p:val>
                                        </p:tav>
                                        <p:tav tm="100000">
                                          <p:val>
                                            <p:strVal val="#ppt_x"/>
                                          </p:val>
                                        </p:tav>
                                      </p:tavLst>
                                    </p:anim>
                                    <p:anim calcmode="lin" valueType="num">
                                      <p:cBhvr additive="base">
                                        <p:cTn id="48" dur="500" fill="hold"/>
                                        <p:tgtEl>
                                          <p:spTgt spid="6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ppt_x"/>
                                          </p:val>
                                        </p:tav>
                                        <p:tav tm="100000">
                                          <p:val>
                                            <p:strVal val="#ppt_x"/>
                                          </p:val>
                                        </p:tav>
                                      </p:tavLst>
                                    </p:anim>
                                    <p:anim calcmode="lin" valueType="num">
                                      <p:cBhvr additive="base">
                                        <p:cTn id="52" dur="500" fill="hold"/>
                                        <p:tgtEl>
                                          <p:spTgt spid="6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500" fill="hold"/>
                                        <p:tgtEl>
                                          <p:spTgt spid="66"/>
                                        </p:tgtEl>
                                        <p:attrNameLst>
                                          <p:attrName>ppt_x</p:attrName>
                                        </p:attrNameLst>
                                      </p:cBhvr>
                                      <p:tavLst>
                                        <p:tav tm="0">
                                          <p:val>
                                            <p:strVal val="#ppt_x"/>
                                          </p:val>
                                        </p:tav>
                                        <p:tav tm="100000">
                                          <p:val>
                                            <p:strVal val="#ppt_x"/>
                                          </p:val>
                                        </p:tav>
                                      </p:tavLst>
                                    </p:anim>
                                    <p:anim calcmode="lin" valueType="num">
                                      <p:cBhvr additive="base">
                                        <p:cTn id="60" dur="500" fill="hold"/>
                                        <p:tgtEl>
                                          <p:spTgt spid="6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additive="base">
                                        <p:cTn id="63" dur="500" fill="hold"/>
                                        <p:tgtEl>
                                          <p:spTgt spid="67"/>
                                        </p:tgtEl>
                                        <p:attrNameLst>
                                          <p:attrName>ppt_x</p:attrName>
                                        </p:attrNameLst>
                                      </p:cBhvr>
                                      <p:tavLst>
                                        <p:tav tm="0">
                                          <p:val>
                                            <p:strVal val="#ppt_x"/>
                                          </p:val>
                                        </p:tav>
                                        <p:tav tm="100000">
                                          <p:val>
                                            <p:strVal val="#ppt_x"/>
                                          </p:val>
                                        </p:tav>
                                      </p:tavLst>
                                    </p:anim>
                                    <p:anim calcmode="lin" valueType="num">
                                      <p:cBhvr additive="base">
                                        <p:cTn id="64" dur="500" fill="hold"/>
                                        <p:tgtEl>
                                          <p:spTgt spid="6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 calcmode="lin" valueType="num">
                                      <p:cBhvr additive="base">
                                        <p:cTn id="67" dur="500" fill="hold"/>
                                        <p:tgtEl>
                                          <p:spTgt spid="68"/>
                                        </p:tgtEl>
                                        <p:attrNameLst>
                                          <p:attrName>ppt_x</p:attrName>
                                        </p:attrNameLst>
                                      </p:cBhvr>
                                      <p:tavLst>
                                        <p:tav tm="0">
                                          <p:val>
                                            <p:strVal val="#ppt_x"/>
                                          </p:val>
                                        </p:tav>
                                        <p:tav tm="100000">
                                          <p:val>
                                            <p:strVal val="#ppt_x"/>
                                          </p:val>
                                        </p:tav>
                                      </p:tavLst>
                                    </p:anim>
                                    <p:anim calcmode="lin" valueType="num">
                                      <p:cBhvr additive="base">
                                        <p:cTn id="68" dur="500" fill="hold"/>
                                        <p:tgtEl>
                                          <p:spTgt spid="68"/>
                                        </p:tgtEl>
                                        <p:attrNameLst>
                                          <p:attrName>ppt_y</p:attrName>
                                        </p:attrNameLst>
                                      </p:cBhvr>
                                      <p:tavLst>
                                        <p:tav tm="0">
                                          <p:val>
                                            <p:strVal val="1+#ppt_h/2"/>
                                          </p:val>
                                        </p:tav>
                                        <p:tav tm="100000">
                                          <p:val>
                                            <p:strVal val="#ppt_y"/>
                                          </p:val>
                                        </p:tav>
                                      </p:tavLst>
                                    </p:anim>
                                  </p:childTnLst>
                                </p:cTn>
                              </p:par>
                              <p:par>
                                <p:cTn id="69" presetID="53" presetClass="entr" presetSubtype="16"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par>
                                <p:cTn id="74" presetID="12" presetClass="entr" presetSubtype="2"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additive="base">
                                        <p:cTn id="76" dur="500"/>
                                        <p:tgtEl>
                                          <p:spTgt spid="5"/>
                                        </p:tgtEl>
                                        <p:attrNameLst>
                                          <p:attrName>ppt_x</p:attrName>
                                        </p:attrNameLst>
                                      </p:cBhvr>
                                      <p:tavLst>
                                        <p:tav tm="0">
                                          <p:val>
                                            <p:strVal val="#ppt_x+#ppt_w*1.125000"/>
                                          </p:val>
                                        </p:tav>
                                        <p:tav tm="100000">
                                          <p:val>
                                            <p:strVal val="#ppt_x"/>
                                          </p:val>
                                        </p:tav>
                                      </p:tavLst>
                                    </p:anim>
                                    <p:animEffect transition="in" filter="wipe(left)">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bldLvl="0" animBg="1"/>
      <p:bldP spid="35" grpId="0" bldLvl="0" animBg="1"/>
      <p:bldP spid="36" grpId="0" bldLvl="0" animBg="1"/>
      <p:bldP spid="65" grpId="0" bldLvl="0" animBg="1"/>
      <p:bldP spid="66" grpId="0" bldLvl="0" animBg="1"/>
      <p:bldP spid="67" grpId="0" bldLvl="0" animBg="1"/>
      <p:bldP spid="68" grpId="0" bldLvl="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30</a:t>
            </a:fld>
            <a:endParaRPr lang="zh-CN" altLang="en-US" sz="1800">
              <a:solidFill>
                <a:srgbClr val="000000"/>
              </a:solidFill>
            </a:endParaRPr>
          </a:p>
        </p:txBody>
      </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66" name="文本框 6">
            <a:extLst>
              <a:ext uri="{FF2B5EF4-FFF2-40B4-BE49-F238E27FC236}">
                <a16:creationId xmlns:a16="http://schemas.microsoft.com/office/drawing/2014/main" id="{5147FE48-5610-450B-ADFE-6C8ADF7148C4}"/>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9" name="文本框 67">
            <a:extLst>
              <a:ext uri="{FF2B5EF4-FFF2-40B4-BE49-F238E27FC236}">
                <a16:creationId xmlns:a16="http://schemas.microsoft.com/office/drawing/2014/main" id="{7433FB42-5771-4D46-9655-25679DEB1E59}"/>
              </a:ext>
            </a:extLst>
          </p:cNvPr>
          <p:cNvSpPr>
            <a:spLocks noChangeArrowheads="1"/>
          </p:cNvSpPr>
          <p:nvPr/>
        </p:nvSpPr>
        <p:spPr bwMode="auto">
          <a:xfrm>
            <a:off x="700837" y="992433"/>
            <a:ext cx="45306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）参与者</a:t>
            </a:r>
          </a:p>
        </p:txBody>
      </p:sp>
      <p:sp>
        <p:nvSpPr>
          <p:cNvPr id="11" name="矩形 66">
            <a:extLst>
              <a:ext uri="{FF2B5EF4-FFF2-40B4-BE49-F238E27FC236}">
                <a16:creationId xmlns:a16="http://schemas.microsoft.com/office/drawing/2014/main" id="{7E82F549-78C1-4516-A894-8D4FF8F9ADD6}"/>
              </a:ext>
            </a:extLst>
          </p:cNvPr>
          <p:cNvSpPr>
            <a:spLocks noChangeArrowheads="1"/>
          </p:cNvSpPr>
          <p:nvPr/>
        </p:nvSpPr>
        <p:spPr bwMode="auto">
          <a:xfrm>
            <a:off x="2732974" y="1909509"/>
            <a:ext cx="7751630" cy="417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要根据正在审查的文档来确定参加审查的人员</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对于一个软件需求规格说明，可能需要包括一个开发人员、一个测试人员、一个项目经理和一个用户文档编写人员，他们的工作基础都是软件需求规格说明。</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这些审查人员将会发现不同类型的问题：</a:t>
            </a:r>
          </a:p>
          <a:p>
            <a:pPr marL="457200" indent="-4572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一个测试人员很可能会发现一个不明确的需求；</a:t>
            </a:r>
          </a:p>
          <a:p>
            <a:pPr marL="457200" indent="-4572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而一个开发人员将会发现一个技术上不可实现的需求。</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p:txBody>
      </p:sp>
      <p:grpSp>
        <p:nvGrpSpPr>
          <p:cNvPr id="13" name="组合 12">
            <a:extLst>
              <a:ext uri="{FF2B5EF4-FFF2-40B4-BE49-F238E27FC236}">
                <a16:creationId xmlns:a16="http://schemas.microsoft.com/office/drawing/2014/main" id="{2998D605-D4A9-4EBA-8942-5BDBDC9CB2BB}"/>
              </a:ext>
            </a:extLst>
          </p:cNvPr>
          <p:cNvGrpSpPr/>
          <p:nvPr/>
        </p:nvGrpSpPr>
        <p:grpSpPr>
          <a:xfrm>
            <a:off x="1215624" y="1585173"/>
            <a:ext cx="9760751" cy="4442247"/>
            <a:chOff x="1340224" y="1991292"/>
            <a:chExt cx="9760751" cy="3602919"/>
          </a:xfrm>
        </p:grpSpPr>
        <p:cxnSp>
          <p:nvCxnSpPr>
            <p:cNvPr id="14" name="直接连接符 13">
              <a:extLst>
                <a:ext uri="{FF2B5EF4-FFF2-40B4-BE49-F238E27FC236}">
                  <a16:creationId xmlns:a16="http://schemas.microsoft.com/office/drawing/2014/main" id="{EEFDE140-4D3A-4BDA-858C-BE4F761A749F}"/>
                </a:ext>
              </a:extLst>
            </p:cNvPr>
            <p:cNvCxnSpPr>
              <a:cxnSpLocks/>
            </p:cNvCxnSpPr>
            <p:nvPr/>
          </p:nvCxnSpPr>
          <p:spPr>
            <a:xfrm>
              <a:off x="1340224" y="1992632"/>
              <a:ext cx="9760751" cy="17644"/>
            </a:xfrm>
            <a:prstGeom prst="line">
              <a:avLst/>
            </a:prstGeom>
            <a:noFill/>
            <a:ln w="38100" cap="flat" cmpd="sng" algn="ctr">
              <a:solidFill>
                <a:sysClr val="window" lastClr="FFFFFF">
                  <a:lumMod val="50000"/>
                </a:sysClr>
              </a:solidFill>
              <a:prstDash val="dash"/>
              <a:miter lim="800000"/>
            </a:ln>
            <a:effectLst/>
          </p:spPr>
        </p:cxnSp>
        <p:cxnSp>
          <p:nvCxnSpPr>
            <p:cNvPr id="15" name="直接连接符 14">
              <a:extLst>
                <a:ext uri="{FF2B5EF4-FFF2-40B4-BE49-F238E27FC236}">
                  <a16:creationId xmlns:a16="http://schemas.microsoft.com/office/drawing/2014/main" id="{EDF143FE-4A75-436A-8ACD-0BF90DE97608}"/>
                </a:ext>
              </a:extLst>
            </p:cNvPr>
            <p:cNvCxnSpPr>
              <a:cxnSpLocks/>
            </p:cNvCxnSpPr>
            <p:nvPr/>
          </p:nvCxnSpPr>
          <p:spPr>
            <a:xfrm flipH="1">
              <a:off x="1340224" y="1991292"/>
              <a:ext cx="22858" cy="3578278"/>
            </a:xfrm>
            <a:prstGeom prst="line">
              <a:avLst/>
            </a:prstGeom>
            <a:noFill/>
            <a:ln w="38100" cap="flat" cmpd="sng" algn="ctr">
              <a:solidFill>
                <a:sysClr val="window" lastClr="FFFFFF">
                  <a:lumMod val="50000"/>
                </a:sysClr>
              </a:solidFill>
              <a:prstDash val="dash"/>
              <a:miter lim="800000"/>
            </a:ln>
            <a:effectLst/>
          </p:spPr>
        </p:cxnSp>
        <p:cxnSp>
          <p:nvCxnSpPr>
            <p:cNvPr id="16" name="直接连接符 15">
              <a:extLst>
                <a:ext uri="{FF2B5EF4-FFF2-40B4-BE49-F238E27FC236}">
                  <a16:creationId xmlns:a16="http://schemas.microsoft.com/office/drawing/2014/main" id="{1300EDD0-DAD9-4529-99FA-19B6C0131E00}"/>
                </a:ext>
              </a:extLst>
            </p:cNvPr>
            <p:cNvCxnSpPr>
              <a:cxnSpLocks/>
            </p:cNvCxnSpPr>
            <p:nvPr/>
          </p:nvCxnSpPr>
          <p:spPr>
            <a:xfrm>
              <a:off x="11100975" y="2011370"/>
              <a:ext cx="0" cy="3582841"/>
            </a:xfrm>
            <a:prstGeom prst="line">
              <a:avLst/>
            </a:prstGeom>
            <a:noFill/>
            <a:ln w="38100" cap="flat" cmpd="sng" algn="ctr">
              <a:solidFill>
                <a:sysClr val="window" lastClr="FFFFFF">
                  <a:lumMod val="50000"/>
                </a:sysClr>
              </a:solidFill>
              <a:prstDash val="dash"/>
              <a:miter lim="800000"/>
            </a:ln>
            <a:effectLst/>
          </p:spPr>
        </p:cxnSp>
        <p:cxnSp>
          <p:nvCxnSpPr>
            <p:cNvPr id="17" name="直接连接符 16">
              <a:extLst>
                <a:ext uri="{FF2B5EF4-FFF2-40B4-BE49-F238E27FC236}">
                  <a16:creationId xmlns:a16="http://schemas.microsoft.com/office/drawing/2014/main" id="{6CAD805C-914A-40D5-ACA4-C3D739D3FE4C}"/>
                </a:ext>
              </a:extLst>
            </p:cNvPr>
            <p:cNvCxnSpPr>
              <a:cxnSpLocks/>
            </p:cNvCxnSpPr>
            <p:nvPr/>
          </p:nvCxnSpPr>
          <p:spPr>
            <a:xfrm>
              <a:off x="1340224" y="5592873"/>
              <a:ext cx="9760751" cy="0"/>
            </a:xfrm>
            <a:prstGeom prst="line">
              <a:avLst/>
            </a:prstGeom>
            <a:noFill/>
            <a:ln w="38100" cap="flat" cmpd="sng" algn="ctr">
              <a:solidFill>
                <a:sysClr val="window" lastClr="FFFFFF">
                  <a:lumMod val="50000"/>
                </a:sysClr>
              </a:solidFill>
              <a:prstDash val="dash"/>
              <a:miter lim="800000"/>
            </a:ln>
            <a:effectLst/>
          </p:spPr>
        </p:cxnSp>
      </p:grpSp>
      <p:sp>
        <p:nvSpPr>
          <p:cNvPr id="19" name="ïṩļïďe">
            <a:extLst>
              <a:ext uri="{FF2B5EF4-FFF2-40B4-BE49-F238E27FC236}">
                <a16:creationId xmlns:a16="http://schemas.microsoft.com/office/drawing/2014/main" id="{00E1416A-6ED8-4B5D-B142-292CE3355561}"/>
              </a:ext>
            </a:extLst>
          </p:cNvPr>
          <p:cNvSpPr/>
          <p:nvPr/>
        </p:nvSpPr>
        <p:spPr bwMode="auto">
          <a:xfrm>
            <a:off x="2054262" y="1864779"/>
            <a:ext cx="570314" cy="571323"/>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r>
              <a:rPr lang="en-US" altLang="zh-CN" sz="4000" dirty="0">
                <a:solidFill>
                  <a:schemeClr val="tx1"/>
                </a:solidFill>
              </a:rPr>
              <a:t>c</a:t>
            </a:r>
            <a:endParaRPr lang="ko-KR" altLang="en-US" sz="4000" dirty="0">
              <a:solidFill>
                <a:schemeClr val="tx1"/>
              </a:solidFill>
            </a:endParaRPr>
          </a:p>
        </p:txBody>
      </p:sp>
      <p:grpSp>
        <p:nvGrpSpPr>
          <p:cNvPr id="20" name="组合 19">
            <a:extLst>
              <a:ext uri="{FF2B5EF4-FFF2-40B4-BE49-F238E27FC236}">
                <a16:creationId xmlns:a16="http://schemas.microsoft.com/office/drawing/2014/main" id="{920685C6-205D-4C23-8ABB-A455FB059BA8}"/>
              </a:ext>
            </a:extLst>
          </p:cNvPr>
          <p:cNvGrpSpPr/>
          <p:nvPr/>
        </p:nvGrpSpPr>
        <p:grpSpPr>
          <a:xfrm>
            <a:off x="9219298" y="3997100"/>
            <a:ext cx="1265306" cy="1009894"/>
            <a:chOff x="771525" y="2606675"/>
            <a:chExt cx="3759200" cy="3000375"/>
          </a:xfrm>
        </p:grpSpPr>
        <p:sp>
          <p:nvSpPr>
            <p:cNvPr id="21" name="îs1iḑè">
              <a:extLst>
                <a:ext uri="{FF2B5EF4-FFF2-40B4-BE49-F238E27FC236}">
                  <a16:creationId xmlns:a16="http://schemas.microsoft.com/office/drawing/2014/main" id="{6369729F-298C-4159-9A59-2633ACFA385A}"/>
                </a:ext>
              </a:extLst>
            </p:cNvPr>
            <p:cNvSpPr/>
            <p:nvPr/>
          </p:nvSpPr>
          <p:spPr bwMode="auto">
            <a:xfrm>
              <a:off x="2724785" y="2606675"/>
              <a:ext cx="1805940" cy="2421255"/>
            </a:xfrm>
            <a:custGeom>
              <a:avLst/>
              <a:gdLst>
                <a:gd name="T0" fmla="*/ 0 w 1463"/>
                <a:gd name="T1" fmla="*/ 0 h 1961"/>
                <a:gd name="T2" fmla="*/ 1227 w 1463"/>
                <a:gd name="T3" fmla="*/ 0 h 1961"/>
                <a:gd name="T4" fmla="*/ 1343 w 1463"/>
                <a:gd name="T5" fmla="*/ 120 h 1961"/>
                <a:gd name="T6" fmla="*/ 1463 w 1463"/>
                <a:gd name="T7" fmla="*/ 236 h 1961"/>
                <a:gd name="T8" fmla="*/ 1463 w 1463"/>
                <a:gd name="T9" fmla="*/ 1961 h 1961"/>
                <a:gd name="T10" fmla="*/ 0 w 1463"/>
                <a:gd name="T11" fmla="*/ 1961 h 1961"/>
                <a:gd name="T12" fmla="*/ 0 w 1463"/>
                <a:gd name="T13" fmla="*/ 0 h 1961"/>
              </a:gdLst>
              <a:ahLst/>
              <a:cxnLst>
                <a:cxn ang="0">
                  <a:pos x="T0" y="T1"/>
                </a:cxn>
                <a:cxn ang="0">
                  <a:pos x="T2" y="T3"/>
                </a:cxn>
                <a:cxn ang="0">
                  <a:pos x="T4" y="T5"/>
                </a:cxn>
                <a:cxn ang="0">
                  <a:pos x="T6" y="T7"/>
                </a:cxn>
                <a:cxn ang="0">
                  <a:pos x="T8" y="T9"/>
                </a:cxn>
                <a:cxn ang="0">
                  <a:pos x="T10" y="T11"/>
                </a:cxn>
                <a:cxn ang="0">
                  <a:pos x="T12" y="T13"/>
                </a:cxn>
              </a:cxnLst>
              <a:rect l="0" t="0" r="r" b="b"/>
              <a:pathLst>
                <a:path w="1463" h="1961">
                  <a:moveTo>
                    <a:pt x="0" y="0"/>
                  </a:moveTo>
                  <a:lnTo>
                    <a:pt x="1227" y="0"/>
                  </a:lnTo>
                  <a:lnTo>
                    <a:pt x="1343" y="120"/>
                  </a:lnTo>
                  <a:lnTo>
                    <a:pt x="1463" y="236"/>
                  </a:lnTo>
                  <a:lnTo>
                    <a:pt x="1463" y="1961"/>
                  </a:lnTo>
                  <a:lnTo>
                    <a:pt x="0" y="1961"/>
                  </a:lnTo>
                  <a:lnTo>
                    <a:pt x="0" y="0"/>
                  </a:ln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ïṥ1îde">
              <a:extLst>
                <a:ext uri="{FF2B5EF4-FFF2-40B4-BE49-F238E27FC236}">
                  <a16:creationId xmlns:a16="http://schemas.microsoft.com/office/drawing/2014/main" id="{00768BF9-44EC-4A13-9AFA-81C9D54D4DD6}"/>
                </a:ext>
              </a:extLst>
            </p:cNvPr>
            <p:cNvSpPr/>
            <p:nvPr/>
          </p:nvSpPr>
          <p:spPr bwMode="auto">
            <a:xfrm>
              <a:off x="4239260" y="2606675"/>
              <a:ext cx="291465" cy="291465"/>
            </a:xfrm>
            <a:custGeom>
              <a:avLst/>
              <a:gdLst>
                <a:gd name="T0" fmla="*/ 236 w 236"/>
                <a:gd name="T1" fmla="*/ 236 h 236"/>
                <a:gd name="T2" fmla="*/ 0 w 236"/>
                <a:gd name="T3" fmla="*/ 236 h 236"/>
                <a:gd name="T4" fmla="*/ 0 w 236"/>
                <a:gd name="T5" fmla="*/ 0 h 236"/>
                <a:gd name="T6" fmla="*/ 119 w 236"/>
                <a:gd name="T7" fmla="*/ 120 h 236"/>
                <a:gd name="T8" fmla="*/ 236 w 236"/>
                <a:gd name="T9" fmla="*/ 236 h 236"/>
              </a:gdLst>
              <a:ahLst/>
              <a:cxnLst>
                <a:cxn ang="0">
                  <a:pos x="T0" y="T1"/>
                </a:cxn>
                <a:cxn ang="0">
                  <a:pos x="T2" y="T3"/>
                </a:cxn>
                <a:cxn ang="0">
                  <a:pos x="T4" y="T5"/>
                </a:cxn>
                <a:cxn ang="0">
                  <a:pos x="T6" y="T7"/>
                </a:cxn>
                <a:cxn ang="0">
                  <a:pos x="T8" y="T9"/>
                </a:cxn>
              </a:cxnLst>
              <a:rect l="0" t="0" r="r" b="b"/>
              <a:pathLst>
                <a:path w="236" h="236">
                  <a:moveTo>
                    <a:pt x="236" y="236"/>
                  </a:moveTo>
                  <a:lnTo>
                    <a:pt x="0" y="236"/>
                  </a:lnTo>
                  <a:lnTo>
                    <a:pt x="0" y="0"/>
                  </a:lnTo>
                  <a:lnTo>
                    <a:pt x="119" y="120"/>
                  </a:lnTo>
                  <a:lnTo>
                    <a:pt x="236" y="236"/>
                  </a:ln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íṩľîďê">
              <a:extLst>
                <a:ext uri="{FF2B5EF4-FFF2-40B4-BE49-F238E27FC236}">
                  <a16:creationId xmlns:a16="http://schemas.microsoft.com/office/drawing/2014/main" id="{03681C1D-D669-473C-A71A-3F57BBF91509}"/>
                </a:ext>
              </a:extLst>
            </p:cNvPr>
            <p:cNvSpPr/>
            <p:nvPr/>
          </p:nvSpPr>
          <p:spPr bwMode="auto">
            <a:xfrm>
              <a:off x="3037205" y="3320415"/>
              <a:ext cx="1227455" cy="78740"/>
            </a:xfrm>
            <a:custGeom>
              <a:avLst/>
              <a:gdLst>
                <a:gd name="T0" fmla="*/ 9 w 291"/>
                <a:gd name="T1" fmla="*/ 19 h 19"/>
                <a:gd name="T2" fmla="*/ 0 w 291"/>
                <a:gd name="T3" fmla="*/ 10 h 19"/>
                <a:gd name="T4" fmla="*/ 9 w 291"/>
                <a:gd name="T5" fmla="*/ 0 h 19"/>
                <a:gd name="T6" fmla="*/ 282 w 291"/>
                <a:gd name="T7" fmla="*/ 0 h 19"/>
                <a:gd name="T8" fmla="*/ 291 w 291"/>
                <a:gd name="T9" fmla="*/ 10 h 19"/>
                <a:gd name="T10" fmla="*/ 282 w 291"/>
                <a:gd name="T11" fmla="*/ 19 h 19"/>
                <a:gd name="T12" fmla="*/ 9 w 29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291" h="19">
                  <a:moveTo>
                    <a:pt x="9" y="19"/>
                  </a:moveTo>
                  <a:cubicBezTo>
                    <a:pt x="4" y="19"/>
                    <a:pt x="0" y="15"/>
                    <a:pt x="0" y="10"/>
                  </a:cubicBezTo>
                  <a:cubicBezTo>
                    <a:pt x="0" y="5"/>
                    <a:pt x="4" y="0"/>
                    <a:pt x="9" y="0"/>
                  </a:cubicBezTo>
                  <a:cubicBezTo>
                    <a:pt x="282" y="0"/>
                    <a:pt x="282" y="0"/>
                    <a:pt x="282" y="0"/>
                  </a:cubicBezTo>
                  <a:cubicBezTo>
                    <a:pt x="287" y="0"/>
                    <a:pt x="291" y="5"/>
                    <a:pt x="291" y="10"/>
                  </a:cubicBezTo>
                  <a:cubicBezTo>
                    <a:pt x="291" y="15"/>
                    <a:pt x="287" y="19"/>
                    <a:pt x="282" y="19"/>
                  </a:cubicBezTo>
                  <a:lnTo>
                    <a:pt x="9" y="19"/>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îšḷiďe">
              <a:extLst>
                <a:ext uri="{FF2B5EF4-FFF2-40B4-BE49-F238E27FC236}">
                  <a16:creationId xmlns:a16="http://schemas.microsoft.com/office/drawing/2014/main" id="{0F532226-67C2-4B86-BB70-3A8E51FF855A}"/>
                </a:ext>
              </a:extLst>
            </p:cNvPr>
            <p:cNvSpPr/>
            <p:nvPr/>
          </p:nvSpPr>
          <p:spPr bwMode="auto">
            <a:xfrm>
              <a:off x="3424555" y="3552825"/>
              <a:ext cx="962025" cy="75565"/>
            </a:xfrm>
            <a:custGeom>
              <a:avLst/>
              <a:gdLst>
                <a:gd name="T0" fmla="*/ 9 w 228"/>
                <a:gd name="T1" fmla="*/ 18 h 18"/>
                <a:gd name="T2" fmla="*/ 0 w 228"/>
                <a:gd name="T3" fmla="*/ 9 h 18"/>
                <a:gd name="T4" fmla="*/ 9 w 228"/>
                <a:gd name="T5" fmla="*/ 0 h 18"/>
                <a:gd name="T6" fmla="*/ 218 w 228"/>
                <a:gd name="T7" fmla="*/ 0 h 18"/>
                <a:gd name="T8" fmla="*/ 228 w 228"/>
                <a:gd name="T9" fmla="*/ 9 h 18"/>
                <a:gd name="T10" fmla="*/ 218 w 228"/>
                <a:gd name="T11" fmla="*/ 18 h 18"/>
                <a:gd name="T12" fmla="*/ 9 w 22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28" h="18">
                  <a:moveTo>
                    <a:pt x="9" y="18"/>
                  </a:moveTo>
                  <a:cubicBezTo>
                    <a:pt x="4" y="18"/>
                    <a:pt x="0" y="14"/>
                    <a:pt x="0" y="9"/>
                  </a:cubicBezTo>
                  <a:cubicBezTo>
                    <a:pt x="0" y="4"/>
                    <a:pt x="4" y="0"/>
                    <a:pt x="9" y="0"/>
                  </a:cubicBezTo>
                  <a:cubicBezTo>
                    <a:pt x="218" y="0"/>
                    <a:pt x="218" y="0"/>
                    <a:pt x="218" y="0"/>
                  </a:cubicBezTo>
                  <a:cubicBezTo>
                    <a:pt x="224" y="0"/>
                    <a:pt x="228" y="4"/>
                    <a:pt x="228" y="9"/>
                  </a:cubicBezTo>
                  <a:cubicBezTo>
                    <a:pt x="228" y="14"/>
                    <a:pt x="224" y="18"/>
                    <a:pt x="218" y="18"/>
                  </a:cubicBezTo>
                  <a:lnTo>
                    <a:pt x="9" y="18"/>
                  </a:lnTo>
                  <a:close/>
                </a:path>
              </a:pathLst>
            </a:custGeom>
            <a:solidFill>
              <a:srgbClr val="EF51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ísḻïḍé">
              <a:extLst>
                <a:ext uri="{FF2B5EF4-FFF2-40B4-BE49-F238E27FC236}">
                  <a16:creationId xmlns:a16="http://schemas.microsoft.com/office/drawing/2014/main" id="{0E920DD8-383A-4D1D-869F-A1A865F62A9C}"/>
                </a:ext>
              </a:extLst>
            </p:cNvPr>
            <p:cNvSpPr/>
            <p:nvPr/>
          </p:nvSpPr>
          <p:spPr bwMode="auto">
            <a:xfrm>
              <a:off x="3310890" y="3779520"/>
              <a:ext cx="822325" cy="76835"/>
            </a:xfrm>
            <a:custGeom>
              <a:avLst/>
              <a:gdLst>
                <a:gd name="T0" fmla="*/ 9 w 195"/>
                <a:gd name="T1" fmla="*/ 18 h 18"/>
                <a:gd name="T2" fmla="*/ 0 w 195"/>
                <a:gd name="T3" fmla="*/ 9 h 18"/>
                <a:gd name="T4" fmla="*/ 9 w 195"/>
                <a:gd name="T5" fmla="*/ 0 h 18"/>
                <a:gd name="T6" fmla="*/ 186 w 195"/>
                <a:gd name="T7" fmla="*/ 0 h 18"/>
                <a:gd name="T8" fmla="*/ 195 w 195"/>
                <a:gd name="T9" fmla="*/ 9 h 18"/>
                <a:gd name="T10" fmla="*/ 186 w 195"/>
                <a:gd name="T11" fmla="*/ 18 h 18"/>
                <a:gd name="T12" fmla="*/ 9 w 19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5" h="18">
                  <a:moveTo>
                    <a:pt x="9" y="18"/>
                  </a:moveTo>
                  <a:cubicBezTo>
                    <a:pt x="4" y="18"/>
                    <a:pt x="0" y="14"/>
                    <a:pt x="0" y="9"/>
                  </a:cubicBezTo>
                  <a:cubicBezTo>
                    <a:pt x="0" y="4"/>
                    <a:pt x="4" y="0"/>
                    <a:pt x="9" y="0"/>
                  </a:cubicBezTo>
                  <a:cubicBezTo>
                    <a:pt x="186" y="0"/>
                    <a:pt x="186" y="0"/>
                    <a:pt x="186" y="0"/>
                  </a:cubicBezTo>
                  <a:cubicBezTo>
                    <a:pt x="191" y="0"/>
                    <a:pt x="195" y="4"/>
                    <a:pt x="195" y="9"/>
                  </a:cubicBezTo>
                  <a:cubicBezTo>
                    <a:pt x="195" y="14"/>
                    <a:pt x="191" y="18"/>
                    <a:pt x="186" y="18"/>
                  </a:cubicBezTo>
                  <a:lnTo>
                    <a:pt x="9" y="18"/>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îṧľíḓé">
              <a:extLst>
                <a:ext uri="{FF2B5EF4-FFF2-40B4-BE49-F238E27FC236}">
                  <a16:creationId xmlns:a16="http://schemas.microsoft.com/office/drawing/2014/main" id="{5538A527-16CA-4F79-92A7-E7C652BFEE0B}"/>
                </a:ext>
              </a:extLst>
            </p:cNvPr>
            <p:cNvSpPr/>
            <p:nvPr/>
          </p:nvSpPr>
          <p:spPr bwMode="auto">
            <a:xfrm>
              <a:off x="3462655" y="4008120"/>
              <a:ext cx="894080" cy="75565"/>
            </a:xfrm>
            <a:custGeom>
              <a:avLst/>
              <a:gdLst>
                <a:gd name="T0" fmla="*/ 9 w 212"/>
                <a:gd name="T1" fmla="*/ 18 h 18"/>
                <a:gd name="T2" fmla="*/ 0 w 212"/>
                <a:gd name="T3" fmla="*/ 9 h 18"/>
                <a:gd name="T4" fmla="*/ 9 w 212"/>
                <a:gd name="T5" fmla="*/ 0 h 18"/>
                <a:gd name="T6" fmla="*/ 203 w 212"/>
                <a:gd name="T7" fmla="*/ 0 h 18"/>
                <a:gd name="T8" fmla="*/ 212 w 212"/>
                <a:gd name="T9" fmla="*/ 9 h 18"/>
                <a:gd name="T10" fmla="*/ 203 w 212"/>
                <a:gd name="T11" fmla="*/ 18 h 18"/>
                <a:gd name="T12" fmla="*/ 9 w 21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12" h="18">
                  <a:moveTo>
                    <a:pt x="9" y="18"/>
                  </a:moveTo>
                  <a:cubicBezTo>
                    <a:pt x="4" y="18"/>
                    <a:pt x="0" y="14"/>
                    <a:pt x="0" y="9"/>
                  </a:cubicBezTo>
                  <a:cubicBezTo>
                    <a:pt x="0" y="4"/>
                    <a:pt x="4" y="0"/>
                    <a:pt x="9" y="0"/>
                  </a:cubicBezTo>
                  <a:cubicBezTo>
                    <a:pt x="203" y="0"/>
                    <a:pt x="203" y="0"/>
                    <a:pt x="203" y="0"/>
                  </a:cubicBezTo>
                  <a:cubicBezTo>
                    <a:pt x="208" y="0"/>
                    <a:pt x="212" y="4"/>
                    <a:pt x="212" y="9"/>
                  </a:cubicBezTo>
                  <a:cubicBezTo>
                    <a:pt x="212" y="14"/>
                    <a:pt x="208" y="18"/>
                    <a:pt x="203" y="18"/>
                  </a:cubicBezTo>
                  <a:lnTo>
                    <a:pt x="9" y="18"/>
                  </a:lnTo>
                  <a:close/>
                </a:path>
              </a:pathLst>
            </a:custGeom>
            <a:solidFill>
              <a:srgbClr val="EF51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išḷîďe">
              <a:extLst>
                <a:ext uri="{FF2B5EF4-FFF2-40B4-BE49-F238E27FC236}">
                  <a16:creationId xmlns:a16="http://schemas.microsoft.com/office/drawing/2014/main" id="{FDBF81ED-A5E5-439A-981E-CE5FEC762298}"/>
                </a:ext>
              </a:extLst>
            </p:cNvPr>
            <p:cNvSpPr/>
            <p:nvPr/>
          </p:nvSpPr>
          <p:spPr bwMode="auto">
            <a:xfrm>
              <a:off x="3391535" y="4235450"/>
              <a:ext cx="780415" cy="76835"/>
            </a:xfrm>
            <a:custGeom>
              <a:avLst/>
              <a:gdLst>
                <a:gd name="T0" fmla="*/ 9 w 185"/>
                <a:gd name="T1" fmla="*/ 18 h 18"/>
                <a:gd name="T2" fmla="*/ 0 w 185"/>
                <a:gd name="T3" fmla="*/ 9 h 18"/>
                <a:gd name="T4" fmla="*/ 9 w 185"/>
                <a:gd name="T5" fmla="*/ 0 h 18"/>
                <a:gd name="T6" fmla="*/ 175 w 185"/>
                <a:gd name="T7" fmla="*/ 0 h 18"/>
                <a:gd name="T8" fmla="*/ 185 w 185"/>
                <a:gd name="T9" fmla="*/ 9 h 18"/>
                <a:gd name="T10" fmla="*/ 175 w 185"/>
                <a:gd name="T11" fmla="*/ 18 h 18"/>
                <a:gd name="T12" fmla="*/ 9 w 18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85" h="18">
                  <a:moveTo>
                    <a:pt x="9" y="18"/>
                  </a:moveTo>
                  <a:cubicBezTo>
                    <a:pt x="4" y="18"/>
                    <a:pt x="0" y="14"/>
                    <a:pt x="0" y="9"/>
                  </a:cubicBezTo>
                  <a:cubicBezTo>
                    <a:pt x="0" y="4"/>
                    <a:pt x="4" y="0"/>
                    <a:pt x="9" y="0"/>
                  </a:cubicBezTo>
                  <a:cubicBezTo>
                    <a:pt x="175" y="0"/>
                    <a:pt x="175" y="0"/>
                    <a:pt x="175" y="0"/>
                  </a:cubicBezTo>
                  <a:cubicBezTo>
                    <a:pt x="180" y="0"/>
                    <a:pt x="185" y="4"/>
                    <a:pt x="185" y="9"/>
                  </a:cubicBezTo>
                  <a:cubicBezTo>
                    <a:pt x="185" y="14"/>
                    <a:pt x="180" y="18"/>
                    <a:pt x="175" y="18"/>
                  </a:cubicBezTo>
                  <a:lnTo>
                    <a:pt x="9" y="18"/>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îŝlïďè">
              <a:extLst>
                <a:ext uri="{FF2B5EF4-FFF2-40B4-BE49-F238E27FC236}">
                  <a16:creationId xmlns:a16="http://schemas.microsoft.com/office/drawing/2014/main" id="{81A659D0-EAFF-46C2-A263-B588F6BFCE7B}"/>
                </a:ext>
              </a:extLst>
            </p:cNvPr>
            <p:cNvSpPr/>
            <p:nvPr/>
          </p:nvSpPr>
          <p:spPr bwMode="auto">
            <a:xfrm>
              <a:off x="3168015" y="4464050"/>
              <a:ext cx="1146810" cy="75565"/>
            </a:xfrm>
            <a:custGeom>
              <a:avLst/>
              <a:gdLst>
                <a:gd name="T0" fmla="*/ 9 w 272"/>
                <a:gd name="T1" fmla="*/ 18 h 18"/>
                <a:gd name="T2" fmla="*/ 0 w 272"/>
                <a:gd name="T3" fmla="*/ 9 h 18"/>
                <a:gd name="T4" fmla="*/ 9 w 272"/>
                <a:gd name="T5" fmla="*/ 0 h 18"/>
                <a:gd name="T6" fmla="*/ 262 w 272"/>
                <a:gd name="T7" fmla="*/ 0 h 18"/>
                <a:gd name="T8" fmla="*/ 272 w 272"/>
                <a:gd name="T9" fmla="*/ 9 h 18"/>
                <a:gd name="T10" fmla="*/ 262 w 272"/>
                <a:gd name="T11" fmla="*/ 18 h 18"/>
                <a:gd name="T12" fmla="*/ 9 w 27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2" h="18">
                  <a:moveTo>
                    <a:pt x="9" y="18"/>
                  </a:moveTo>
                  <a:cubicBezTo>
                    <a:pt x="4" y="18"/>
                    <a:pt x="0" y="14"/>
                    <a:pt x="0" y="9"/>
                  </a:cubicBezTo>
                  <a:cubicBezTo>
                    <a:pt x="0" y="4"/>
                    <a:pt x="4" y="0"/>
                    <a:pt x="9" y="0"/>
                  </a:cubicBezTo>
                  <a:cubicBezTo>
                    <a:pt x="262" y="0"/>
                    <a:pt x="262" y="0"/>
                    <a:pt x="262" y="0"/>
                  </a:cubicBezTo>
                  <a:cubicBezTo>
                    <a:pt x="267" y="0"/>
                    <a:pt x="272" y="4"/>
                    <a:pt x="272" y="9"/>
                  </a:cubicBezTo>
                  <a:cubicBezTo>
                    <a:pt x="272" y="14"/>
                    <a:pt x="267" y="18"/>
                    <a:pt x="262" y="18"/>
                  </a:cubicBezTo>
                  <a:lnTo>
                    <a:pt x="9" y="18"/>
                  </a:lnTo>
                  <a:close/>
                </a:path>
              </a:pathLst>
            </a:custGeom>
            <a:solidFill>
              <a:srgbClr val="EF51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ïšļíďê">
              <a:extLst>
                <a:ext uri="{FF2B5EF4-FFF2-40B4-BE49-F238E27FC236}">
                  <a16:creationId xmlns:a16="http://schemas.microsoft.com/office/drawing/2014/main" id="{8CBF0D4A-2CF1-4775-AF47-84BC7A669246}"/>
                </a:ext>
              </a:extLst>
            </p:cNvPr>
            <p:cNvSpPr/>
            <p:nvPr/>
          </p:nvSpPr>
          <p:spPr bwMode="auto">
            <a:xfrm>
              <a:off x="1383665" y="4121785"/>
              <a:ext cx="485140" cy="426085"/>
            </a:xfrm>
            <a:prstGeom prst="rect">
              <a:avLst/>
            </a:prstGeom>
            <a:solidFill>
              <a:srgbClr val="DEBA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îṩ1iḓè">
              <a:extLst>
                <a:ext uri="{FF2B5EF4-FFF2-40B4-BE49-F238E27FC236}">
                  <a16:creationId xmlns:a16="http://schemas.microsoft.com/office/drawing/2014/main" id="{058E4C1E-D26A-4BFB-99BE-2D7B6ADC38EB}"/>
                </a:ext>
              </a:extLst>
            </p:cNvPr>
            <p:cNvSpPr/>
            <p:nvPr/>
          </p:nvSpPr>
          <p:spPr bwMode="auto">
            <a:xfrm>
              <a:off x="771525" y="4345305"/>
              <a:ext cx="1704975" cy="1261745"/>
            </a:xfrm>
            <a:custGeom>
              <a:avLst/>
              <a:gdLst>
                <a:gd name="T0" fmla="*/ 83 w 404"/>
                <a:gd name="T1" fmla="*/ 0 h 299"/>
                <a:gd name="T2" fmla="*/ 145 w 404"/>
                <a:gd name="T3" fmla="*/ 0 h 299"/>
                <a:gd name="T4" fmla="*/ 145 w 404"/>
                <a:gd name="T5" fmla="*/ 1 h 299"/>
                <a:gd name="T6" fmla="*/ 145 w 404"/>
                <a:gd name="T7" fmla="*/ 12 h 299"/>
                <a:gd name="T8" fmla="*/ 181 w 404"/>
                <a:gd name="T9" fmla="*/ 48 h 299"/>
                <a:gd name="T10" fmla="*/ 202 w 404"/>
                <a:gd name="T11" fmla="*/ 48 h 299"/>
                <a:gd name="T12" fmla="*/ 224 w 404"/>
                <a:gd name="T13" fmla="*/ 48 h 299"/>
                <a:gd name="T14" fmla="*/ 260 w 404"/>
                <a:gd name="T15" fmla="*/ 12 h 299"/>
                <a:gd name="T16" fmla="*/ 260 w 404"/>
                <a:gd name="T17" fmla="*/ 1 h 299"/>
                <a:gd name="T18" fmla="*/ 260 w 404"/>
                <a:gd name="T19" fmla="*/ 0 h 299"/>
                <a:gd name="T20" fmla="*/ 321 w 404"/>
                <a:gd name="T21" fmla="*/ 0 h 299"/>
                <a:gd name="T22" fmla="*/ 354 w 404"/>
                <a:gd name="T23" fmla="*/ 33 h 299"/>
                <a:gd name="T24" fmla="*/ 401 w 404"/>
                <a:gd name="T25" fmla="*/ 266 h 299"/>
                <a:gd name="T26" fmla="*/ 368 w 404"/>
                <a:gd name="T27" fmla="*/ 299 h 299"/>
                <a:gd name="T28" fmla="*/ 202 w 404"/>
                <a:gd name="T29" fmla="*/ 299 h 299"/>
                <a:gd name="T30" fmla="*/ 36 w 404"/>
                <a:gd name="T31" fmla="*/ 299 h 299"/>
                <a:gd name="T32" fmla="*/ 4 w 404"/>
                <a:gd name="T33" fmla="*/ 266 h 299"/>
                <a:gd name="T34" fmla="*/ 51 w 404"/>
                <a:gd name="T35" fmla="*/ 33 h 299"/>
                <a:gd name="T36" fmla="*/ 83 w 404"/>
                <a:gd name="T3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4" h="299">
                  <a:moveTo>
                    <a:pt x="83" y="0"/>
                  </a:moveTo>
                  <a:cubicBezTo>
                    <a:pt x="145" y="0"/>
                    <a:pt x="145" y="0"/>
                    <a:pt x="145" y="0"/>
                  </a:cubicBezTo>
                  <a:cubicBezTo>
                    <a:pt x="145" y="1"/>
                    <a:pt x="145" y="1"/>
                    <a:pt x="145" y="1"/>
                  </a:cubicBezTo>
                  <a:cubicBezTo>
                    <a:pt x="145" y="12"/>
                    <a:pt x="145" y="12"/>
                    <a:pt x="145" y="12"/>
                  </a:cubicBezTo>
                  <a:cubicBezTo>
                    <a:pt x="145" y="32"/>
                    <a:pt x="161" y="48"/>
                    <a:pt x="181" y="48"/>
                  </a:cubicBezTo>
                  <a:cubicBezTo>
                    <a:pt x="202" y="48"/>
                    <a:pt x="202" y="48"/>
                    <a:pt x="202" y="48"/>
                  </a:cubicBezTo>
                  <a:cubicBezTo>
                    <a:pt x="224" y="48"/>
                    <a:pt x="224" y="48"/>
                    <a:pt x="224" y="48"/>
                  </a:cubicBezTo>
                  <a:cubicBezTo>
                    <a:pt x="243" y="48"/>
                    <a:pt x="260" y="32"/>
                    <a:pt x="260" y="12"/>
                  </a:cubicBezTo>
                  <a:cubicBezTo>
                    <a:pt x="260" y="1"/>
                    <a:pt x="260" y="1"/>
                    <a:pt x="260" y="1"/>
                  </a:cubicBezTo>
                  <a:cubicBezTo>
                    <a:pt x="260" y="0"/>
                    <a:pt x="260" y="0"/>
                    <a:pt x="260" y="0"/>
                  </a:cubicBezTo>
                  <a:cubicBezTo>
                    <a:pt x="321" y="0"/>
                    <a:pt x="321" y="0"/>
                    <a:pt x="321" y="0"/>
                  </a:cubicBezTo>
                  <a:cubicBezTo>
                    <a:pt x="339" y="0"/>
                    <a:pt x="350" y="15"/>
                    <a:pt x="354" y="33"/>
                  </a:cubicBezTo>
                  <a:cubicBezTo>
                    <a:pt x="401" y="266"/>
                    <a:pt x="401" y="266"/>
                    <a:pt x="401" y="266"/>
                  </a:cubicBezTo>
                  <a:cubicBezTo>
                    <a:pt x="404" y="284"/>
                    <a:pt x="386" y="299"/>
                    <a:pt x="368" y="299"/>
                  </a:cubicBezTo>
                  <a:cubicBezTo>
                    <a:pt x="202" y="299"/>
                    <a:pt x="202" y="299"/>
                    <a:pt x="202" y="299"/>
                  </a:cubicBezTo>
                  <a:cubicBezTo>
                    <a:pt x="36" y="299"/>
                    <a:pt x="36" y="299"/>
                    <a:pt x="36" y="299"/>
                  </a:cubicBezTo>
                  <a:cubicBezTo>
                    <a:pt x="19" y="299"/>
                    <a:pt x="0" y="284"/>
                    <a:pt x="4" y="266"/>
                  </a:cubicBezTo>
                  <a:cubicBezTo>
                    <a:pt x="51" y="33"/>
                    <a:pt x="51" y="33"/>
                    <a:pt x="51" y="33"/>
                  </a:cubicBezTo>
                  <a:cubicBezTo>
                    <a:pt x="55" y="15"/>
                    <a:pt x="66" y="0"/>
                    <a:pt x="83"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îS1ídè">
              <a:extLst>
                <a:ext uri="{FF2B5EF4-FFF2-40B4-BE49-F238E27FC236}">
                  <a16:creationId xmlns:a16="http://schemas.microsoft.com/office/drawing/2014/main" id="{FC019087-0F2C-46AF-AC47-CD4049ECD7FE}"/>
                </a:ext>
              </a:extLst>
            </p:cNvPr>
            <p:cNvSpPr/>
            <p:nvPr/>
          </p:nvSpPr>
          <p:spPr bwMode="auto">
            <a:xfrm>
              <a:off x="1425575" y="4530725"/>
              <a:ext cx="396240" cy="982980"/>
            </a:xfrm>
            <a:custGeom>
              <a:avLst/>
              <a:gdLst>
                <a:gd name="T0" fmla="*/ 47 w 94"/>
                <a:gd name="T1" fmla="*/ 0 h 233"/>
                <a:gd name="T2" fmla="*/ 47 w 94"/>
                <a:gd name="T3" fmla="*/ 0 h 233"/>
                <a:gd name="T4" fmla="*/ 75 w 94"/>
                <a:gd name="T5" fmla="*/ 4 h 233"/>
                <a:gd name="T6" fmla="*/ 47 w 94"/>
                <a:gd name="T7" fmla="*/ 64 h 233"/>
                <a:gd name="T8" fmla="*/ 0 w 94"/>
                <a:gd name="T9" fmla="*/ 188 h 233"/>
                <a:gd name="T10" fmla="*/ 47 w 94"/>
                <a:gd name="T11" fmla="*/ 233 h 233"/>
                <a:gd name="T12" fmla="*/ 94 w 94"/>
                <a:gd name="T13" fmla="*/ 188 h 233"/>
                <a:gd name="T14" fmla="*/ 47 w 94"/>
                <a:gd name="T15" fmla="*/ 64 h 233"/>
                <a:gd name="T16" fmla="*/ 20 w 94"/>
                <a:gd name="T17" fmla="*/ 4 h 233"/>
                <a:gd name="T18" fmla="*/ 47 w 94"/>
                <a:gd name="T1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33">
                  <a:moveTo>
                    <a:pt x="47" y="0"/>
                  </a:moveTo>
                  <a:cubicBezTo>
                    <a:pt x="47" y="0"/>
                    <a:pt x="47" y="0"/>
                    <a:pt x="47" y="0"/>
                  </a:cubicBezTo>
                  <a:cubicBezTo>
                    <a:pt x="57" y="0"/>
                    <a:pt x="66" y="1"/>
                    <a:pt x="75" y="4"/>
                  </a:cubicBezTo>
                  <a:cubicBezTo>
                    <a:pt x="47" y="64"/>
                    <a:pt x="47" y="64"/>
                    <a:pt x="47" y="64"/>
                  </a:cubicBezTo>
                  <a:cubicBezTo>
                    <a:pt x="0" y="188"/>
                    <a:pt x="0" y="188"/>
                    <a:pt x="0" y="188"/>
                  </a:cubicBezTo>
                  <a:cubicBezTo>
                    <a:pt x="47" y="233"/>
                    <a:pt x="47" y="233"/>
                    <a:pt x="47" y="233"/>
                  </a:cubicBezTo>
                  <a:cubicBezTo>
                    <a:pt x="94" y="188"/>
                    <a:pt x="94" y="188"/>
                    <a:pt x="94" y="188"/>
                  </a:cubicBezTo>
                  <a:cubicBezTo>
                    <a:pt x="47" y="64"/>
                    <a:pt x="47" y="64"/>
                    <a:pt x="47" y="64"/>
                  </a:cubicBezTo>
                  <a:cubicBezTo>
                    <a:pt x="20" y="4"/>
                    <a:pt x="20" y="4"/>
                    <a:pt x="20" y="4"/>
                  </a:cubicBezTo>
                  <a:cubicBezTo>
                    <a:pt x="29" y="1"/>
                    <a:pt x="38" y="0"/>
                    <a:pt x="47" y="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ïšḷîḑe">
              <a:extLst>
                <a:ext uri="{FF2B5EF4-FFF2-40B4-BE49-F238E27FC236}">
                  <a16:creationId xmlns:a16="http://schemas.microsoft.com/office/drawing/2014/main" id="{19DFCB0C-5968-42EB-982A-E4078E5F72C6}"/>
                </a:ext>
              </a:extLst>
            </p:cNvPr>
            <p:cNvSpPr/>
            <p:nvPr/>
          </p:nvSpPr>
          <p:spPr bwMode="auto">
            <a:xfrm>
              <a:off x="987425" y="3062605"/>
              <a:ext cx="1277620" cy="1299845"/>
            </a:xfrm>
            <a:custGeom>
              <a:avLst/>
              <a:gdLst>
                <a:gd name="T0" fmla="*/ 156 w 303"/>
                <a:gd name="T1" fmla="*/ 21 h 308"/>
                <a:gd name="T2" fmla="*/ 277 w 303"/>
                <a:gd name="T3" fmla="*/ 174 h 308"/>
                <a:gd name="T4" fmla="*/ 298 w 303"/>
                <a:gd name="T5" fmla="*/ 183 h 308"/>
                <a:gd name="T6" fmla="*/ 287 w 303"/>
                <a:gd name="T7" fmla="*/ 211 h 308"/>
                <a:gd name="T8" fmla="*/ 281 w 303"/>
                <a:gd name="T9" fmla="*/ 214 h 308"/>
                <a:gd name="T10" fmla="*/ 281 w 303"/>
                <a:gd name="T11" fmla="*/ 214 h 308"/>
                <a:gd name="T12" fmla="*/ 153 w 303"/>
                <a:gd name="T13" fmla="*/ 308 h 308"/>
                <a:gd name="T14" fmla="*/ 29 w 303"/>
                <a:gd name="T15" fmla="*/ 224 h 308"/>
                <a:gd name="T16" fmla="*/ 29 w 303"/>
                <a:gd name="T17" fmla="*/ 222 h 308"/>
                <a:gd name="T18" fmla="*/ 16 w 303"/>
                <a:gd name="T19" fmla="*/ 219 h 308"/>
                <a:gd name="T20" fmla="*/ 5 w 303"/>
                <a:gd name="T21" fmla="*/ 191 h 308"/>
                <a:gd name="T22" fmla="*/ 34 w 303"/>
                <a:gd name="T23" fmla="*/ 184 h 308"/>
                <a:gd name="T24" fmla="*/ 35 w 303"/>
                <a:gd name="T25" fmla="*/ 184 h 308"/>
                <a:gd name="T26" fmla="*/ 40 w 303"/>
                <a:gd name="T27" fmla="*/ 151 h 308"/>
                <a:gd name="T28" fmla="*/ 39 w 303"/>
                <a:gd name="T29" fmla="*/ 132 h 308"/>
                <a:gd name="T30" fmla="*/ 156 w 303"/>
                <a:gd name="T31" fmla="*/ 2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8">
                  <a:moveTo>
                    <a:pt x="156" y="21"/>
                  </a:moveTo>
                  <a:cubicBezTo>
                    <a:pt x="256" y="0"/>
                    <a:pt x="262" y="28"/>
                    <a:pt x="277" y="174"/>
                  </a:cubicBezTo>
                  <a:cubicBezTo>
                    <a:pt x="286" y="173"/>
                    <a:pt x="294" y="176"/>
                    <a:pt x="298" y="183"/>
                  </a:cubicBezTo>
                  <a:cubicBezTo>
                    <a:pt x="303" y="193"/>
                    <a:pt x="298" y="206"/>
                    <a:pt x="287" y="211"/>
                  </a:cubicBezTo>
                  <a:cubicBezTo>
                    <a:pt x="285" y="212"/>
                    <a:pt x="283" y="213"/>
                    <a:pt x="281" y="214"/>
                  </a:cubicBezTo>
                  <a:cubicBezTo>
                    <a:pt x="281" y="214"/>
                    <a:pt x="281" y="214"/>
                    <a:pt x="281" y="214"/>
                  </a:cubicBezTo>
                  <a:cubicBezTo>
                    <a:pt x="256" y="270"/>
                    <a:pt x="208" y="308"/>
                    <a:pt x="153" y="308"/>
                  </a:cubicBezTo>
                  <a:cubicBezTo>
                    <a:pt x="101" y="308"/>
                    <a:pt x="55" y="274"/>
                    <a:pt x="29" y="224"/>
                  </a:cubicBezTo>
                  <a:cubicBezTo>
                    <a:pt x="29" y="222"/>
                    <a:pt x="29" y="222"/>
                    <a:pt x="29" y="222"/>
                  </a:cubicBezTo>
                  <a:cubicBezTo>
                    <a:pt x="25" y="222"/>
                    <a:pt x="20" y="221"/>
                    <a:pt x="16" y="219"/>
                  </a:cubicBezTo>
                  <a:cubicBezTo>
                    <a:pt x="5" y="213"/>
                    <a:pt x="0" y="201"/>
                    <a:pt x="5" y="191"/>
                  </a:cubicBezTo>
                  <a:cubicBezTo>
                    <a:pt x="10" y="181"/>
                    <a:pt x="23" y="178"/>
                    <a:pt x="34" y="184"/>
                  </a:cubicBezTo>
                  <a:cubicBezTo>
                    <a:pt x="34" y="184"/>
                    <a:pt x="35" y="184"/>
                    <a:pt x="35" y="184"/>
                  </a:cubicBezTo>
                  <a:cubicBezTo>
                    <a:pt x="40" y="151"/>
                    <a:pt x="40" y="151"/>
                    <a:pt x="40" y="151"/>
                  </a:cubicBezTo>
                  <a:cubicBezTo>
                    <a:pt x="42" y="139"/>
                    <a:pt x="37" y="141"/>
                    <a:pt x="39" y="132"/>
                  </a:cubicBezTo>
                  <a:cubicBezTo>
                    <a:pt x="52" y="63"/>
                    <a:pt x="86" y="35"/>
                    <a:pt x="156" y="21"/>
                  </a:cubicBezTo>
                  <a:close/>
                </a:path>
              </a:pathLst>
            </a:custGeom>
            <a:solidFill>
              <a:srgbClr val="F7CF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is1îḑè">
              <a:extLst>
                <a:ext uri="{FF2B5EF4-FFF2-40B4-BE49-F238E27FC236}">
                  <a16:creationId xmlns:a16="http://schemas.microsoft.com/office/drawing/2014/main" id="{CCCF1349-6B94-4E49-9585-E58B330F1671}"/>
                </a:ext>
              </a:extLst>
            </p:cNvPr>
            <p:cNvSpPr/>
            <p:nvPr/>
          </p:nvSpPr>
          <p:spPr bwMode="auto">
            <a:xfrm>
              <a:off x="1038225" y="2889885"/>
              <a:ext cx="1197610" cy="1125855"/>
            </a:xfrm>
            <a:custGeom>
              <a:avLst/>
              <a:gdLst>
                <a:gd name="T0" fmla="*/ 18 w 284"/>
                <a:gd name="T1" fmla="*/ 267 h 267"/>
                <a:gd name="T2" fmla="*/ 0 w 284"/>
                <a:gd name="T3" fmla="*/ 94 h 267"/>
                <a:gd name="T4" fmla="*/ 60 w 284"/>
                <a:gd name="T5" fmla="*/ 33 h 267"/>
                <a:gd name="T6" fmla="*/ 66 w 284"/>
                <a:gd name="T7" fmla="*/ 49 h 267"/>
                <a:gd name="T8" fmla="*/ 91 w 284"/>
                <a:gd name="T9" fmla="*/ 23 h 267"/>
                <a:gd name="T10" fmla="*/ 97 w 284"/>
                <a:gd name="T11" fmla="*/ 34 h 267"/>
                <a:gd name="T12" fmla="*/ 133 w 284"/>
                <a:gd name="T13" fmla="*/ 4 h 267"/>
                <a:gd name="T14" fmla="*/ 137 w 284"/>
                <a:gd name="T15" fmla="*/ 23 h 267"/>
                <a:gd name="T16" fmla="*/ 196 w 284"/>
                <a:gd name="T17" fmla="*/ 0 h 267"/>
                <a:gd name="T18" fmla="*/ 194 w 284"/>
                <a:gd name="T19" fmla="*/ 23 h 267"/>
                <a:gd name="T20" fmla="*/ 261 w 284"/>
                <a:gd name="T21" fmla="*/ 19 h 267"/>
                <a:gd name="T22" fmla="*/ 253 w 284"/>
                <a:gd name="T23" fmla="*/ 50 h 267"/>
                <a:gd name="T24" fmla="*/ 284 w 284"/>
                <a:gd name="T25" fmla="*/ 77 h 267"/>
                <a:gd name="T26" fmla="*/ 268 w 284"/>
                <a:gd name="T27" fmla="*/ 257 h 267"/>
                <a:gd name="T28" fmla="*/ 230 w 284"/>
                <a:gd name="T29" fmla="*/ 112 h 267"/>
                <a:gd name="T30" fmla="*/ 46 w 284"/>
                <a:gd name="T31" fmla="*/ 165 h 267"/>
                <a:gd name="T32" fmla="*/ 18 w 284"/>
                <a:gd name="T33"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67">
                  <a:moveTo>
                    <a:pt x="18" y="267"/>
                  </a:moveTo>
                  <a:cubicBezTo>
                    <a:pt x="13" y="202"/>
                    <a:pt x="5" y="159"/>
                    <a:pt x="0" y="94"/>
                  </a:cubicBezTo>
                  <a:cubicBezTo>
                    <a:pt x="60" y="33"/>
                    <a:pt x="60" y="33"/>
                    <a:pt x="60" y="33"/>
                  </a:cubicBezTo>
                  <a:cubicBezTo>
                    <a:pt x="66" y="49"/>
                    <a:pt x="66" y="49"/>
                    <a:pt x="66" y="49"/>
                  </a:cubicBezTo>
                  <a:cubicBezTo>
                    <a:pt x="91" y="23"/>
                    <a:pt x="91" y="23"/>
                    <a:pt x="91" y="23"/>
                  </a:cubicBezTo>
                  <a:cubicBezTo>
                    <a:pt x="97" y="34"/>
                    <a:pt x="97" y="34"/>
                    <a:pt x="97" y="34"/>
                  </a:cubicBezTo>
                  <a:cubicBezTo>
                    <a:pt x="133" y="4"/>
                    <a:pt x="133" y="4"/>
                    <a:pt x="133" y="4"/>
                  </a:cubicBezTo>
                  <a:cubicBezTo>
                    <a:pt x="137" y="23"/>
                    <a:pt x="137" y="23"/>
                    <a:pt x="137" y="23"/>
                  </a:cubicBezTo>
                  <a:cubicBezTo>
                    <a:pt x="196" y="0"/>
                    <a:pt x="196" y="0"/>
                    <a:pt x="196" y="0"/>
                  </a:cubicBezTo>
                  <a:cubicBezTo>
                    <a:pt x="194" y="23"/>
                    <a:pt x="194" y="23"/>
                    <a:pt x="194" y="23"/>
                  </a:cubicBezTo>
                  <a:cubicBezTo>
                    <a:pt x="261" y="19"/>
                    <a:pt x="261" y="19"/>
                    <a:pt x="261" y="19"/>
                  </a:cubicBezTo>
                  <a:cubicBezTo>
                    <a:pt x="253" y="50"/>
                    <a:pt x="253" y="50"/>
                    <a:pt x="253" y="50"/>
                  </a:cubicBezTo>
                  <a:cubicBezTo>
                    <a:pt x="284" y="77"/>
                    <a:pt x="284" y="77"/>
                    <a:pt x="284" y="77"/>
                  </a:cubicBezTo>
                  <a:cubicBezTo>
                    <a:pt x="278" y="140"/>
                    <a:pt x="274" y="194"/>
                    <a:pt x="268" y="257"/>
                  </a:cubicBezTo>
                  <a:cubicBezTo>
                    <a:pt x="250" y="202"/>
                    <a:pt x="257" y="137"/>
                    <a:pt x="230" y="112"/>
                  </a:cubicBezTo>
                  <a:cubicBezTo>
                    <a:pt x="177" y="151"/>
                    <a:pt x="107" y="157"/>
                    <a:pt x="46" y="165"/>
                  </a:cubicBezTo>
                  <a:cubicBezTo>
                    <a:pt x="36" y="206"/>
                    <a:pt x="28" y="226"/>
                    <a:pt x="18" y="267"/>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ṡlîdé">
              <a:extLst>
                <a:ext uri="{FF2B5EF4-FFF2-40B4-BE49-F238E27FC236}">
                  <a16:creationId xmlns:a16="http://schemas.microsoft.com/office/drawing/2014/main" id="{69D7C2D1-DC04-487F-9002-09C7EA2A5527}"/>
                </a:ext>
              </a:extLst>
            </p:cNvPr>
            <p:cNvSpPr/>
            <p:nvPr/>
          </p:nvSpPr>
          <p:spPr bwMode="auto">
            <a:xfrm>
              <a:off x="1375410" y="4375150"/>
              <a:ext cx="497840" cy="342265"/>
            </a:xfrm>
            <a:custGeom>
              <a:avLst/>
              <a:gdLst>
                <a:gd name="T0" fmla="*/ 0 w 403"/>
                <a:gd name="T1" fmla="*/ 78 h 277"/>
                <a:gd name="T2" fmla="*/ 7 w 403"/>
                <a:gd name="T3" fmla="*/ 0 h 277"/>
                <a:gd name="T4" fmla="*/ 109 w 403"/>
                <a:gd name="T5" fmla="*/ 140 h 277"/>
                <a:gd name="T6" fmla="*/ 85 w 403"/>
                <a:gd name="T7" fmla="*/ 277 h 277"/>
                <a:gd name="T8" fmla="*/ 0 w 403"/>
                <a:gd name="T9" fmla="*/ 78 h 277"/>
                <a:gd name="T10" fmla="*/ 403 w 403"/>
                <a:gd name="T11" fmla="*/ 78 h 277"/>
                <a:gd name="T12" fmla="*/ 400 w 403"/>
                <a:gd name="T13" fmla="*/ 0 h 277"/>
                <a:gd name="T14" fmla="*/ 297 w 403"/>
                <a:gd name="T15" fmla="*/ 140 h 277"/>
                <a:gd name="T16" fmla="*/ 318 w 403"/>
                <a:gd name="T17" fmla="*/ 277 h 277"/>
                <a:gd name="T18" fmla="*/ 403 w 403"/>
                <a:gd name="T19" fmla="*/ 7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7">
                  <a:moveTo>
                    <a:pt x="0" y="78"/>
                  </a:moveTo>
                  <a:lnTo>
                    <a:pt x="7" y="0"/>
                  </a:lnTo>
                  <a:lnTo>
                    <a:pt x="109" y="140"/>
                  </a:lnTo>
                  <a:lnTo>
                    <a:pt x="85" y="277"/>
                  </a:lnTo>
                  <a:lnTo>
                    <a:pt x="0" y="78"/>
                  </a:lnTo>
                  <a:close/>
                  <a:moveTo>
                    <a:pt x="403" y="78"/>
                  </a:moveTo>
                  <a:lnTo>
                    <a:pt x="400" y="0"/>
                  </a:lnTo>
                  <a:lnTo>
                    <a:pt x="297" y="140"/>
                  </a:lnTo>
                  <a:lnTo>
                    <a:pt x="318" y="277"/>
                  </a:lnTo>
                  <a:lnTo>
                    <a:pt x="403" y="78"/>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ḷîḓè">
              <a:extLst>
                <a:ext uri="{FF2B5EF4-FFF2-40B4-BE49-F238E27FC236}">
                  <a16:creationId xmlns:a16="http://schemas.microsoft.com/office/drawing/2014/main" id="{73CD8B39-37B3-4FC6-A130-65926204D07A}"/>
                </a:ext>
              </a:extLst>
            </p:cNvPr>
            <p:cNvSpPr/>
            <p:nvPr/>
          </p:nvSpPr>
          <p:spPr bwMode="auto">
            <a:xfrm>
              <a:off x="2110105" y="3493135"/>
              <a:ext cx="1243330" cy="1661795"/>
            </a:xfrm>
            <a:custGeom>
              <a:avLst/>
              <a:gdLst>
                <a:gd name="T0" fmla="*/ 218 w 295"/>
                <a:gd name="T1" fmla="*/ 33 h 394"/>
                <a:gd name="T2" fmla="*/ 262 w 295"/>
                <a:gd name="T3" fmla="*/ 197 h 394"/>
                <a:gd name="T4" fmla="*/ 114 w 295"/>
                <a:gd name="T5" fmla="*/ 250 h 394"/>
                <a:gd name="T6" fmla="*/ 38 w 295"/>
                <a:gd name="T7" fmla="*/ 382 h 394"/>
                <a:gd name="T8" fmla="*/ 12 w 295"/>
                <a:gd name="T9" fmla="*/ 389 h 394"/>
                <a:gd name="T10" fmla="*/ 12 w 295"/>
                <a:gd name="T11" fmla="*/ 389 h 394"/>
                <a:gd name="T12" fmla="*/ 5 w 295"/>
                <a:gd name="T13" fmla="*/ 363 h 394"/>
                <a:gd name="T14" fmla="*/ 81 w 295"/>
                <a:gd name="T15" fmla="*/ 231 h 394"/>
                <a:gd name="T16" fmla="*/ 53 w 295"/>
                <a:gd name="T17" fmla="*/ 77 h 394"/>
                <a:gd name="T18" fmla="*/ 218 w 295"/>
                <a:gd name="T19" fmla="*/ 3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394">
                  <a:moveTo>
                    <a:pt x="218" y="33"/>
                  </a:moveTo>
                  <a:cubicBezTo>
                    <a:pt x="275" y="66"/>
                    <a:pt x="295" y="140"/>
                    <a:pt x="262" y="197"/>
                  </a:cubicBezTo>
                  <a:cubicBezTo>
                    <a:pt x="232" y="250"/>
                    <a:pt x="169" y="271"/>
                    <a:pt x="114" y="250"/>
                  </a:cubicBezTo>
                  <a:cubicBezTo>
                    <a:pt x="38" y="382"/>
                    <a:pt x="38" y="382"/>
                    <a:pt x="38" y="382"/>
                  </a:cubicBezTo>
                  <a:cubicBezTo>
                    <a:pt x="33" y="391"/>
                    <a:pt x="21" y="394"/>
                    <a:pt x="12" y="389"/>
                  </a:cubicBezTo>
                  <a:cubicBezTo>
                    <a:pt x="12" y="389"/>
                    <a:pt x="12" y="389"/>
                    <a:pt x="12" y="389"/>
                  </a:cubicBezTo>
                  <a:cubicBezTo>
                    <a:pt x="3" y="384"/>
                    <a:pt x="0" y="372"/>
                    <a:pt x="5" y="363"/>
                  </a:cubicBezTo>
                  <a:cubicBezTo>
                    <a:pt x="81" y="231"/>
                    <a:pt x="81" y="231"/>
                    <a:pt x="81" y="231"/>
                  </a:cubicBezTo>
                  <a:cubicBezTo>
                    <a:pt x="36" y="194"/>
                    <a:pt x="23" y="129"/>
                    <a:pt x="53" y="77"/>
                  </a:cubicBezTo>
                  <a:cubicBezTo>
                    <a:pt x="86" y="19"/>
                    <a:pt x="160" y="0"/>
                    <a:pt x="218" y="33"/>
                  </a:cubicBezTo>
                  <a:close/>
                </a:path>
              </a:pathLst>
            </a:custGeom>
            <a:solidFill>
              <a:srgbClr val="EF51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îš1ídê">
              <a:extLst>
                <a:ext uri="{FF2B5EF4-FFF2-40B4-BE49-F238E27FC236}">
                  <a16:creationId xmlns:a16="http://schemas.microsoft.com/office/drawing/2014/main" id="{D4F55567-FD55-4F3C-960E-D32B5FF88DBB}"/>
                </a:ext>
              </a:extLst>
            </p:cNvPr>
            <p:cNvSpPr/>
            <p:nvPr/>
          </p:nvSpPr>
          <p:spPr bwMode="auto">
            <a:xfrm>
              <a:off x="2160270" y="3631565"/>
              <a:ext cx="1192530" cy="1523365"/>
            </a:xfrm>
            <a:custGeom>
              <a:avLst/>
              <a:gdLst>
                <a:gd name="T0" fmla="*/ 206 w 283"/>
                <a:gd name="T1" fmla="*/ 0 h 361"/>
                <a:gd name="T2" fmla="*/ 250 w 283"/>
                <a:gd name="T3" fmla="*/ 164 h 361"/>
                <a:gd name="T4" fmla="*/ 102 w 283"/>
                <a:gd name="T5" fmla="*/ 217 h 361"/>
                <a:gd name="T6" fmla="*/ 26 w 283"/>
                <a:gd name="T7" fmla="*/ 349 h 361"/>
                <a:gd name="T8" fmla="*/ 0 w 283"/>
                <a:gd name="T9" fmla="*/ 356 h 361"/>
                <a:gd name="T10" fmla="*/ 206 w 283"/>
                <a:gd name="T11" fmla="*/ 0 h 361"/>
              </a:gdLst>
              <a:ahLst/>
              <a:cxnLst>
                <a:cxn ang="0">
                  <a:pos x="T0" y="T1"/>
                </a:cxn>
                <a:cxn ang="0">
                  <a:pos x="T2" y="T3"/>
                </a:cxn>
                <a:cxn ang="0">
                  <a:pos x="T4" y="T5"/>
                </a:cxn>
                <a:cxn ang="0">
                  <a:pos x="T6" y="T7"/>
                </a:cxn>
                <a:cxn ang="0">
                  <a:pos x="T8" y="T9"/>
                </a:cxn>
                <a:cxn ang="0">
                  <a:pos x="T10" y="T11"/>
                </a:cxn>
              </a:cxnLst>
              <a:rect l="0" t="0" r="r" b="b"/>
              <a:pathLst>
                <a:path w="283" h="361">
                  <a:moveTo>
                    <a:pt x="206" y="0"/>
                  </a:moveTo>
                  <a:cubicBezTo>
                    <a:pt x="263" y="33"/>
                    <a:pt x="283" y="107"/>
                    <a:pt x="250" y="164"/>
                  </a:cubicBezTo>
                  <a:cubicBezTo>
                    <a:pt x="220" y="217"/>
                    <a:pt x="157" y="238"/>
                    <a:pt x="102" y="217"/>
                  </a:cubicBezTo>
                  <a:cubicBezTo>
                    <a:pt x="26" y="349"/>
                    <a:pt x="26" y="349"/>
                    <a:pt x="26" y="349"/>
                  </a:cubicBezTo>
                  <a:cubicBezTo>
                    <a:pt x="21" y="358"/>
                    <a:pt x="9" y="361"/>
                    <a:pt x="0" y="356"/>
                  </a:cubicBezTo>
                  <a:lnTo>
                    <a:pt x="206" y="0"/>
                  </a:lnTo>
                  <a:close/>
                </a:path>
              </a:pathLst>
            </a:custGeom>
            <a:solidFill>
              <a:srgbClr val="F2727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ļïde">
              <a:extLst>
                <a:ext uri="{FF2B5EF4-FFF2-40B4-BE49-F238E27FC236}">
                  <a16:creationId xmlns:a16="http://schemas.microsoft.com/office/drawing/2014/main" id="{C27AF452-31B4-493C-AC4F-EF77A6A54CBB}"/>
                </a:ext>
              </a:extLst>
            </p:cNvPr>
            <p:cNvSpPr/>
            <p:nvPr/>
          </p:nvSpPr>
          <p:spPr bwMode="auto">
            <a:xfrm>
              <a:off x="2289810" y="3580765"/>
              <a:ext cx="970280" cy="970280"/>
            </a:xfrm>
            <a:custGeom>
              <a:avLst/>
              <a:gdLst>
                <a:gd name="T0" fmla="*/ 165 w 230"/>
                <a:gd name="T1" fmla="*/ 28 h 230"/>
                <a:gd name="T2" fmla="*/ 202 w 230"/>
                <a:gd name="T3" fmla="*/ 166 h 230"/>
                <a:gd name="T4" fmla="*/ 64 w 230"/>
                <a:gd name="T5" fmla="*/ 202 h 230"/>
                <a:gd name="T6" fmla="*/ 28 w 230"/>
                <a:gd name="T7" fmla="*/ 65 h 230"/>
                <a:gd name="T8" fmla="*/ 165 w 230"/>
                <a:gd name="T9" fmla="*/ 28 h 230"/>
              </a:gdLst>
              <a:ahLst/>
              <a:cxnLst>
                <a:cxn ang="0">
                  <a:pos x="T0" y="T1"/>
                </a:cxn>
                <a:cxn ang="0">
                  <a:pos x="T2" y="T3"/>
                </a:cxn>
                <a:cxn ang="0">
                  <a:pos x="T4" y="T5"/>
                </a:cxn>
                <a:cxn ang="0">
                  <a:pos x="T6" y="T7"/>
                </a:cxn>
                <a:cxn ang="0">
                  <a:pos x="T8" y="T9"/>
                </a:cxn>
              </a:cxnLst>
              <a:rect l="0" t="0" r="r" b="b"/>
              <a:pathLst>
                <a:path w="230" h="230">
                  <a:moveTo>
                    <a:pt x="165" y="28"/>
                  </a:moveTo>
                  <a:cubicBezTo>
                    <a:pt x="214" y="56"/>
                    <a:pt x="230" y="117"/>
                    <a:pt x="202" y="166"/>
                  </a:cubicBezTo>
                  <a:cubicBezTo>
                    <a:pt x="174" y="214"/>
                    <a:pt x="113" y="230"/>
                    <a:pt x="64" y="202"/>
                  </a:cubicBezTo>
                  <a:cubicBezTo>
                    <a:pt x="16" y="175"/>
                    <a:pt x="0" y="113"/>
                    <a:pt x="28" y="65"/>
                  </a:cubicBezTo>
                  <a:cubicBezTo>
                    <a:pt x="55" y="16"/>
                    <a:pt x="117" y="0"/>
                    <a:pt x="165" y="28"/>
                  </a:cubicBezTo>
                  <a:close/>
                </a:path>
              </a:pathLst>
            </a:custGeom>
            <a:solidFill>
              <a:srgbClr val="98D7D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slîḋê">
              <a:extLst>
                <a:ext uri="{FF2B5EF4-FFF2-40B4-BE49-F238E27FC236}">
                  <a16:creationId xmlns:a16="http://schemas.microsoft.com/office/drawing/2014/main" id="{50E99238-70E0-4FD2-B27E-1A89486A2588}"/>
                </a:ext>
              </a:extLst>
            </p:cNvPr>
            <p:cNvSpPr/>
            <p:nvPr/>
          </p:nvSpPr>
          <p:spPr bwMode="auto">
            <a:xfrm>
              <a:off x="2952750" y="3872230"/>
              <a:ext cx="193675" cy="467995"/>
            </a:xfrm>
            <a:custGeom>
              <a:avLst/>
              <a:gdLst>
                <a:gd name="T0" fmla="*/ 12 w 46"/>
                <a:gd name="T1" fmla="*/ 20 h 111"/>
                <a:gd name="T2" fmla="*/ 16 w 46"/>
                <a:gd name="T3" fmla="*/ 4 h 111"/>
                <a:gd name="T4" fmla="*/ 33 w 46"/>
                <a:gd name="T5" fmla="*/ 8 h 111"/>
                <a:gd name="T6" fmla="*/ 44 w 46"/>
                <a:gd name="T7" fmla="*/ 60 h 111"/>
                <a:gd name="T8" fmla="*/ 24 w 46"/>
                <a:gd name="T9" fmla="*/ 104 h 111"/>
                <a:gd name="T10" fmla="*/ 7 w 46"/>
                <a:gd name="T11" fmla="*/ 107 h 111"/>
                <a:gd name="T12" fmla="*/ 4 w 46"/>
                <a:gd name="T13" fmla="*/ 90 h 111"/>
                <a:gd name="T14" fmla="*/ 20 w 46"/>
                <a:gd name="T15" fmla="*/ 56 h 111"/>
                <a:gd name="T16" fmla="*/ 12 w 46"/>
                <a:gd name="T17" fmla="*/ 2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11">
                  <a:moveTo>
                    <a:pt x="12" y="20"/>
                  </a:moveTo>
                  <a:cubicBezTo>
                    <a:pt x="8" y="14"/>
                    <a:pt x="10" y="7"/>
                    <a:pt x="16" y="4"/>
                  </a:cubicBezTo>
                  <a:cubicBezTo>
                    <a:pt x="22" y="0"/>
                    <a:pt x="29" y="2"/>
                    <a:pt x="33" y="8"/>
                  </a:cubicBezTo>
                  <a:cubicBezTo>
                    <a:pt x="44" y="27"/>
                    <a:pt x="46" y="44"/>
                    <a:pt x="44" y="60"/>
                  </a:cubicBezTo>
                  <a:cubicBezTo>
                    <a:pt x="41" y="76"/>
                    <a:pt x="34" y="90"/>
                    <a:pt x="24" y="104"/>
                  </a:cubicBezTo>
                  <a:cubicBezTo>
                    <a:pt x="20" y="109"/>
                    <a:pt x="12" y="111"/>
                    <a:pt x="7" y="107"/>
                  </a:cubicBezTo>
                  <a:cubicBezTo>
                    <a:pt x="1" y="103"/>
                    <a:pt x="0" y="95"/>
                    <a:pt x="4" y="90"/>
                  </a:cubicBezTo>
                  <a:cubicBezTo>
                    <a:pt x="12" y="79"/>
                    <a:pt x="18" y="68"/>
                    <a:pt x="20" y="56"/>
                  </a:cubicBezTo>
                  <a:cubicBezTo>
                    <a:pt x="22" y="45"/>
                    <a:pt x="20" y="34"/>
                    <a:pt x="12"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62532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p:tgtEl>
                                          <p:spTgt spid="39"/>
                                        </p:tgtEl>
                                        <p:attrNameLst>
                                          <p:attrName>ppt_x</p:attrName>
                                        </p:attrNameLst>
                                      </p:cBhvr>
                                      <p:tavLst>
                                        <p:tav tm="0">
                                          <p:val>
                                            <p:strVal val="#ppt_x+#ppt_w*1.125000"/>
                                          </p:val>
                                        </p:tav>
                                        <p:tav tm="100000">
                                          <p:val>
                                            <p:strVal val="#ppt_x"/>
                                          </p:val>
                                        </p:tav>
                                      </p:tavLst>
                                    </p:anim>
                                    <p:animEffect transition="in" filter="wipe(left)">
                                      <p:cBhvr>
                                        <p:cTn id="13" dur="500"/>
                                        <p:tgtEl>
                                          <p:spTgt spid="39"/>
                                        </p:tgtEl>
                                      </p:cBhvr>
                                    </p:animEffect>
                                  </p:childTnLst>
                                </p:cTn>
                              </p:par>
                            </p:childTnLst>
                          </p:cTn>
                        </p:par>
                        <p:par>
                          <p:cTn id="14" fill="hold">
                            <p:stCondLst>
                              <p:cond delay="500"/>
                            </p:stCondLst>
                            <p:childTnLst>
                              <p:par>
                                <p:cTn id="15" presetID="12" presetClass="entr" presetSubtype="2"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ppt_x</p:attrName>
                                        </p:attrNameLst>
                                      </p:cBhvr>
                                      <p:tavLst>
                                        <p:tav tm="0">
                                          <p:val>
                                            <p:strVal val="#ppt_x+#ppt_w*1.125000"/>
                                          </p:val>
                                        </p:tav>
                                        <p:tav tm="100000">
                                          <p:val>
                                            <p:strVal val="#ppt_x"/>
                                          </p:val>
                                        </p:tav>
                                      </p:tavLst>
                                    </p:anim>
                                    <p:animEffect transition="in" filter="wipe(left)">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8" name="矩形 66"/>
          <p:cNvSpPr>
            <a:spLocks noChangeArrowheads="1"/>
          </p:cNvSpPr>
          <p:nvPr/>
        </p:nvSpPr>
        <p:spPr bwMode="auto">
          <a:xfrm>
            <a:off x="256366" y="2205088"/>
            <a:ext cx="3172742" cy="325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indent="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一些审查组中的成员在审查期间扮演着特定的角色；</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lvl="1"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这些角色随着不同的审查过程而不同，但其所起的作用是相似的。</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31</a:t>
            </a:fld>
            <a:endParaRPr lang="zh-CN" altLang="en-US" sz="1800" dirty="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46" name="组合 45">
            <a:extLst>
              <a:ext uri="{FF2B5EF4-FFF2-40B4-BE49-F238E27FC236}">
                <a16:creationId xmlns:a16="http://schemas.microsoft.com/office/drawing/2014/main" id="{B733A39D-DC89-43B6-AE56-F28A3ED68520}"/>
              </a:ext>
            </a:extLst>
          </p:cNvPr>
          <p:cNvGrpSpPr/>
          <p:nvPr/>
        </p:nvGrpSpPr>
        <p:grpSpPr>
          <a:xfrm>
            <a:off x="3544371" y="1423320"/>
            <a:ext cx="8110929" cy="4928119"/>
            <a:chOff x="3899606" y="1396098"/>
            <a:chExt cx="8110929" cy="4928119"/>
          </a:xfrm>
        </p:grpSpPr>
        <p:grpSp>
          <p:nvGrpSpPr>
            <p:cNvPr id="8" name="组合 7">
              <a:extLst>
                <a:ext uri="{FF2B5EF4-FFF2-40B4-BE49-F238E27FC236}">
                  <a16:creationId xmlns:a16="http://schemas.microsoft.com/office/drawing/2014/main" id="{C0E7C04D-2E33-4B2D-B156-57A288875B56}"/>
                </a:ext>
              </a:extLst>
            </p:cNvPr>
            <p:cNvGrpSpPr/>
            <p:nvPr/>
          </p:nvGrpSpPr>
          <p:grpSpPr>
            <a:xfrm>
              <a:off x="3899606" y="1814964"/>
              <a:ext cx="2454509" cy="4090411"/>
              <a:chOff x="3785638" y="1518240"/>
              <a:chExt cx="2454509" cy="4090411"/>
            </a:xfrm>
          </p:grpSpPr>
          <p:grpSp>
            <p:nvGrpSpPr>
              <p:cNvPr id="7" name="组合 6">
                <a:extLst>
                  <a:ext uri="{FF2B5EF4-FFF2-40B4-BE49-F238E27FC236}">
                    <a16:creationId xmlns:a16="http://schemas.microsoft.com/office/drawing/2014/main" id="{F269AB08-80AD-43D4-84D1-E87198552F96}"/>
                  </a:ext>
                </a:extLst>
              </p:cNvPr>
              <p:cNvGrpSpPr/>
              <p:nvPr/>
            </p:nvGrpSpPr>
            <p:grpSpPr>
              <a:xfrm>
                <a:off x="4920187" y="1518240"/>
                <a:ext cx="1319960" cy="4090411"/>
                <a:chOff x="4920187" y="1518240"/>
                <a:chExt cx="1319960" cy="4090411"/>
              </a:xfrm>
            </p:grpSpPr>
            <p:sp>
              <p:nvSpPr>
                <p:cNvPr id="15" name="右中括号 14">
                  <a:extLst>
                    <a:ext uri="{FF2B5EF4-FFF2-40B4-BE49-F238E27FC236}">
                      <a16:creationId xmlns:a16="http://schemas.microsoft.com/office/drawing/2014/main" id="{5F07A607-2981-47DC-9BF1-2438B8A40E2F}"/>
                    </a:ext>
                  </a:extLst>
                </p:cNvPr>
                <p:cNvSpPr/>
                <p:nvPr/>
              </p:nvSpPr>
              <p:spPr>
                <a:xfrm rot="10800000">
                  <a:off x="5740918" y="1518240"/>
                  <a:ext cx="499229" cy="4090411"/>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ED078184-B041-4D63-B4EA-3901E658696D}"/>
                    </a:ext>
                  </a:extLst>
                </p:cNvPr>
                <p:cNvCxnSpPr>
                  <a:cxnSpLocks/>
                </p:cNvCxnSpPr>
                <p:nvPr/>
              </p:nvCxnSpPr>
              <p:spPr>
                <a:xfrm>
                  <a:off x="4920187" y="3562205"/>
                  <a:ext cx="820730"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95785427-3AE1-4961-87ED-EF25C0E6906A}"/>
                  </a:ext>
                </a:extLst>
              </p:cNvPr>
              <p:cNvGrpSpPr/>
              <p:nvPr/>
            </p:nvGrpSpPr>
            <p:grpSpPr>
              <a:xfrm>
                <a:off x="3785638" y="3018582"/>
                <a:ext cx="1358189" cy="1219644"/>
                <a:chOff x="3616397" y="3139188"/>
                <a:chExt cx="1358189" cy="1219644"/>
              </a:xfrm>
            </p:grpSpPr>
            <p:grpSp>
              <p:nvGrpSpPr>
                <p:cNvPr id="14" name="组合 13">
                  <a:extLst>
                    <a:ext uri="{FF2B5EF4-FFF2-40B4-BE49-F238E27FC236}">
                      <a16:creationId xmlns:a16="http://schemas.microsoft.com/office/drawing/2014/main" id="{68C61CD7-AFF1-4D71-869D-2809DCDEB263}"/>
                    </a:ext>
                  </a:extLst>
                </p:cNvPr>
                <p:cNvGrpSpPr/>
                <p:nvPr/>
              </p:nvGrpSpPr>
              <p:grpSpPr>
                <a:xfrm>
                  <a:off x="3919802" y="3139188"/>
                  <a:ext cx="755036" cy="755036"/>
                  <a:chOff x="751116" y="1375573"/>
                  <a:chExt cx="972000" cy="972000"/>
                </a:xfrm>
              </p:grpSpPr>
              <p:sp>
                <p:nvSpPr>
                  <p:cNvPr id="31" name="椭圆 30">
                    <a:extLst>
                      <a:ext uri="{FF2B5EF4-FFF2-40B4-BE49-F238E27FC236}">
                        <a16:creationId xmlns:a16="http://schemas.microsoft.com/office/drawing/2014/main" id="{006484A7-1548-46DD-83D5-530F3FAD5D8C}"/>
                      </a:ext>
                    </a:extLst>
                  </p:cNvPr>
                  <p:cNvSpPr/>
                  <p:nvPr/>
                </p:nvSpPr>
                <p:spPr>
                  <a:xfrm>
                    <a:off x="751116" y="1375573"/>
                    <a:ext cx="972000" cy="9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24">
                    <a:extLst>
                      <a:ext uri="{FF2B5EF4-FFF2-40B4-BE49-F238E27FC236}">
                        <a16:creationId xmlns:a16="http://schemas.microsoft.com/office/drawing/2014/main" id="{920FA04C-0341-45A0-B11E-27CC1791C5DD}"/>
                      </a:ext>
                    </a:extLst>
                  </p:cNvPr>
                  <p:cNvSpPr/>
                  <p:nvPr/>
                </p:nvSpPr>
                <p:spPr>
                  <a:xfrm>
                    <a:off x="1031218" y="1660013"/>
                    <a:ext cx="411797" cy="403121"/>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20" name="文本框 19">
                  <a:extLst>
                    <a:ext uri="{FF2B5EF4-FFF2-40B4-BE49-F238E27FC236}">
                      <a16:creationId xmlns:a16="http://schemas.microsoft.com/office/drawing/2014/main" id="{3346C35C-CE2C-4FBA-8C57-C83276ED33C2}"/>
                    </a:ext>
                  </a:extLst>
                </p:cNvPr>
                <p:cNvSpPr txBox="1"/>
                <p:nvPr/>
              </p:nvSpPr>
              <p:spPr>
                <a:xfrm>
                  <a:off x="3616397" y="3906800"/>
                  <a:ext cx="1358189" cy="452032"/>
                </a:xfrm>
                <a:prstGeom prst="rect">
                  <a:avLst/>
                </a:prstGeom>
                <a:noFill/>
                <a:ln>
                  <a:noFill/>
                </a:ln>
              </p:spPr>
              <p:txBody>
                <a:bodyPr wrap="square" lIns="91440" tIns="45720" rIns="91440" bIns="45720" anchor="ctr" anchorCtr="0">
                  <a:noAutofit/>
                </a:bodyPr>
                <a:lstStyle/>
                <a:p>
                  <a:pPr algn="ctr">
                    <a:buSzPct val="25000"/>
                  </a:pPr>
                  <a:r>
                    <a:rPr lang="zh-CN" altLang="en-US" sz="2000" b="1" dirty="0"/>
                    <a:t>参与者</a:t>
                  </a:r>
                  <a:endParaRPr lang="en-US" altLang="zh-CN" sz="2000" b="1" dirty="0"/>
                </a:p>
              </p:txBody>
            </p:sp>
          </p:grpSp>
        </p:grpSp>
        <p:grpSp>
          <p:nvGrpSpPr>
            <p:cNvPr id="10" name="组合 9">
              <a:extLst>
                <a:ext uri="{FF2B5EF4-FFF2-40B4-BE49-F238E27FC236}">
                  <a16:creationId xmlns:a16="http://schemas.microsoft.com/office/drawing/2014/main" id="{7CA913D7-F7EB-45E6-8740-055DD978555B}"/>
                </a:ext>
              </a:extLst>
            </p:cNvPr>
            <p:cNvGrpSpPr/>
            <p:nvPr/>
          </p:nvGrpSpPr>
          <p:grpSpPr>
            <a:xfrm>
              <a:off x="6361269" y="1396098"/>
              <a:ext cx="5579625" cy="873475"/>
              <a:chOff x="6334957" y="1396098"/>
              <a:chExt cx="5579625" cy="873475"/>
            </a:xfrm>
          </p:grpSpPr>
          <p:grpSp>
            <p:nvGrpSpPr>
              <p:cNvPr id="33" name="组合 32">
                <a:extLst>
                  <a:ext uri="{FF2B5EF4-FFF2-40B4-BE49-F238E27FC236}">
                    <a16:creationId xmlns:a16="http://schemas.microsoft.com/office/drawing/2014/main" id="{6B1D8E14-7972-411C-AF68-5EA56261DA96}"/>
                  </a:ext>
                </a:extLst>
              </p:cNvPr>
              <p:cNvGrpSpPr/>
              <p:nvPr/>
            </p:nvGrpSpPr>
            <p:grpSpPr>
              <a:xfrm>
                <a:off x="6334957" y="1396098"/>
                <a:ext cx="5579625" cy="826992"/>
                <a:chOff x="1299028" y="2467428"/>
                <a:chExt cx="7182964" cy="1064632"/>
              </a:xfrm>
            </p:grpSpPr>
            <p:sp>
              <p:nvSpPr>
                <p:cNvPr id="35" name="圆角矩形 27">
                  <a:extLst>
                    <a:ext uri="{FF2B5EF4-FFF2-40B4-BE49-F238E27FC236}">
                      <a16:creationId xmlns:a16="http://schemas.microsoft.com/office/drawing/2014/main" id="{E31A2AF3-1110-45AE-8531-6D0ED8323997}"/>
                    </a:ext>
                  </a:extLst>
                </p:cNvPr>
                <p:cNvSpPr/>
                <p:nvPr/>
              </p:nvSpPr>
              <p:spPr>
                <a:xfrm>
                  <a:off x="1299028" y="2481262"/>
                  <a:ext cx="7182964" cy="105079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B729B549-F646-4625-A982-A4D25E93C9BA}"/>
                    </a:ext>
                  </a:extLst>
                </p:cNvPr>
                <p:cNvSpPr txBox="1"/>
                <p:nvPr/>
              </p:nvSpPr>
              <p:spPr>
                <a:xfrm>
                  <a:off x="2489168" y="2467428"/>
                  <a:ext cx="5150993" cy="581926"/>
                </a:xfrm>
                <a:prstGeom prst="rect">
                  <a:avLst/>
                </a:prstGeom>
                <a:noFill/>
                <a:ln>
                  <a:noFill/>
                </a:ln>
              </p:spPr>
              <p:txBody>
                <a:bodyPr wrap="square" lIns="91440" tIns="45720" rIns="91440" bIns="45720" anchor="ctr" anchorCtr="0">
                  <a:noAutofit/>
                </a:bodyPr>
                <a:lstStyle/>
                <a:p>
                  <a:pPr>
                    <a:buSzPct val="25000"/>
                  </a:pPr>
                  <a:r>
                    <a:rPr lang="en-US" altLang="zh-CN" sz="2000" b="1" dirty="0">
                      <a:latin typeface="+mn-ea"/>
                    </a:rPr>
                    <a:t>(a)</a:t>
                  </a:r>
                  <a:r>
                    <a:rPr lang="zh-CN" altLang="en-US" sz="2000" b="1" dirty="0"/>
                    <a:t>作者</a:t>
                  </a:r>
                  <a:endParaRPr lang="en-US" altLang="zh-CN" sz="2000" b="1" dirty="0"/>
                </a:p>
              </p:txBody>
            </p:sp>
            <p:sp>
              <p:nvSpPr>
                <p:cNvPr id="37" name="任意多边形 29">
                  <a:extLst>
                    <a:ext uri="{FF2B5EF4-FFF2-40B4-BE49-F238E27FC236}">
                      <a16:creationId xmlns:a16="http://schemas.microsoft.com/office/drawing/2014/main" id="{32BB9077-FB8F-4D26-B44B-86FEC105BB7F}"/>
                    </a:ext>
                  </a:extLst>
                </p:cNvPr>
                <p:cNvSpPr/>
                <p:nvPr/>
              </p:nvSpPr>
              <p:spPr>
                <a:xfrm>
                  <a:off x="1847670" y="2758391"/>
                  <a:ext cx="411797" cy="403121"/>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文本框 33">
                <a:extLst>
                  <a:ext uri="{FF2B5EF4-FFF2-40B4-BE49-F238E27FC236}">
                    <a16:creationId xmlns:a16="http://schemas.microsoft.com/office/drawing/2014/main" id="{261B431E-23F2-48C1-9AD9-2F1634F8869B}"/>
                  </a:ext>
                </a:extLst>
              </p:cNvPr>
              <p:cNvSpPr txBox="1"/>
              <p:nvPr/>
            </p:nvSpPr>
            <p:spPr>
              <a:xfrm>
                <a:off x="7398401" y="1814448"/>
                <a:ext cx="4001219" cy="455125"/>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2000" dirty="0">
                    <a:solidFill>
                      <a:schemeClr val="tx1"/>
                    </a:solidFill>
                  </a:rPr>
                  <a:t>创建或维护正在被审查的产品。</a:t>
                </a:r>
                <a:endParaRPr lang="en-US" altLang="zh-CN" sz="2000" dirty="0">
                  <a:solidFill>
                    <a:schemeClr val="tx1"/>
                  </a:solidFill>
                </a:endParaRPr>
              </a:p>
            </p:txBody>
          </p:sp>
        </p:grpSp>
        <p:grpSp>
          <p:nvGrpSpPr>
            <p:cNvPr id="45" name="组合 44">
              <a:extLst>
                <a:ext uri="{FF2B5EF4-FFF2-40B4-BE49-F238E27FC236}">
                  <a16:creationId xmlns:a16="http://schemas.microsoft.com/office/drawing/2014/main" id="{CF783234-B2CD-49D8-BBCF-326EDCE16BA5}"/>
                </a:ext>
              </a:extLst>
            </p:cNvPr>
            <p:cNvGrpSpPr/>
            <p:nvPr/>
          </p:nvGrpSpPr>
          <p:grpSpPr>
            <a:xfrm>
              <a:off x="6361269" y="5486508"/>
              <a:ext cx="5579625" cy="837709"/>
              <a:chOff x="6334957" y="5486508"/>
              <a:chExt cx="5579625" cy="837709"/>
            </a:xfrm>
          </p:grpSpPr>
          <p:grpSp>
            <p:nvGrpSpPr>
              <p:cNvPr id="26" name="组合 25">
                <a:extLst>
                  <a:ext uri="{FF2B5EF4-FFF2-40B4-BE49-F238E27FC236}">
                    <a16:creationId xmlns:a16="http://schemas.microsoft.com/office/drawing/2014/main" id="{96B6C369-B0A7-4A20-B93A-2789112C352F}"/>
                  </a:ext>
                </a:extLst>
              </p:cNvPr>
              <p:cNvGrpSpPr/>
              <p:nvPr/>
            </p:nvGrpSpPr>
            <p:grpSpPr>
              <a:xfrm>
                <a:off x="6334957" y="5486508"/>
                <a:ext cx="5579625" cy="826991"/>
                <a:chOff x="1299028" y="2467429"/>
                <a:chExt cx="7182964" cy="1064631"/>
              </a:xfrm>
            </p:grpSpPr>
            <p:sp>
              <p:nvSpPr>
                <p:cNvPr id="28" name="圆角矩形 47">
                  <a:extLst>
                    <a:ext uri="{FF2B5EF4-FFF2-40B4-BE49-F238E27FC236}">
                      <a16:creationId xmlns:a16="http://schemas.microsoft.com/office/drawing/2014/main" id="{462A49C8-C84F-4890-B6A8-6496837D9D93}"/>
                    </a:ext>
                  </a:extLst>
                </p:cNvPr>
                <p:cNvSpPr/>
                <p:nvPr/>
              </p:nvSpPr>
              <p:spPr>
                <a:xfrm>
                  <a:off x="1299028" y="2481262"/>
                  <a:ext cx="7182964" cy="105079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A967BBBB-D19C-42FF-BE13-5F3A41F0A183}"/>
                    </a:ext>
                  </a:extLst>
                </p:cNvPr>
                <p:cNvSpPr txBox="1"/>
                <p:nvPr/>
              </p:nvSpPr>
              <p:spPr>
                <a:xfrm>
                  <a:off x="2489168" y="2467429"/>
                  <a:ext cx="5150993" cy="581926"/>
                </a:xfrm>
                <a:prstGeom prst="rect">
                  <a:avLst/>
                </a:prstGeom>
                <a:noFill/>
                <a:ln>
                  <a:noFill/>
                </a:ln>
              </p:spPr>
              <p:txBody>
                <a:bodyPr wrap="square" lIns="91440" tIns="45720" rIns="91440" bIns="45720" anchor="ctr" anchorCtr="0">
                  <a:noAutofit/>
                </a:bodyPr>
                <a:lstStyle/>
                <a:p>
                  <a:pPr>
                    <a:buSzPct val="25000"/>
                  </a:pPr>
                  <a:r>
                    <a:rPr lang="en-US" altLang="zh-CN" sz="2000" b="1" dirty="0">
                      <a:latin typeface="+mn-ea"/>
                    </a:rPr>
                    <a:t>(d)</a:t>
                  </a:r>
                  <a:r>
                    <a:rPr lang="zh-CN" altLang="en-US" sz="2000" b="1" dirty="0"/>
                    <a:t>记录员</a:t>
                  </a:r>
                  <a:endParaRPr lang="en-US" altLang="zh-CN" sz="2000" b="1" dirty="0"/>
                </a:p>
              </p:txBody>
            </p:sp>
            <p:sp>
              <p:nvSpPr>
                <p:cNvPr id="30" name="任意多边形 49">
                  <a:extLst>
                    <a:ext uri="{FF2B5EF4-FFF2-40B4-BE49-F238E27FC236}">
                      <a16:creationId xmlns:a16="http://schemas.microsoft.com/office/drawing/2014/main" id="{F8F43050-67CF-4ADD-8BAA-ED5A8889E0A0}"/>
                    </a:ext>
                  </a:extLst>
                </p:cNvPr>
                <p:cNvSpPr/>
                <p:nvPr/>
              </p:nvSpPr>
              <p:spPr>
                <a:xfrm>
                  <a:off x="1847670" y="2758391"/>
                  <a:ext cx="411797" cy="403121"/>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27" name="文本框 26">
                <a:extLst>
                  <a:ext uri="{FF2B5EF4-FFF2-40B4-BE49-F238E27FC236}">
                    <a16:creationId xmlns:a16="http://schemas.microsoft.com/office/drawing/2014/main" id="{C5777A38-2BE0-43FB-8844-20D1858244A6}"/>
                  </a:ext>
                </a:extLst>
              </p:cNvPr>
              <p:cNvSpPr txBox="1"/>
              <p:nvPr/>
            </p:nvSpPr>
            <p:spPr>
              <a:xfrm>
                <a:off x="7398401" y="5869092"/>
                <a:ext cx="4333316" cy="455125"/>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2000" dirty="0">
                    <a:solidFill>
                      <a:schemeClr val="tx1"/>
                    </a:solidFill>
                  </a:rPr>
                  <a:t>用标准化的形式记录问题。</a:t>
                </a:r>
                <a:endParaRPr lang="en-US" altLang="zh-CN" sz="2000" dirty="0">
                  <a:solidFill>
                    <a:schemeClr val="tx1"/>
                  </a:solidFill>
                </a:endParaRPr>
              </a:p>
            </p:txBody>
          </p:sp>
        </p:grpSp>
        <p:grpSp>
          <p:nvGrpSpPr>
            <p:cNvPr id="44" name="组合 43">
              <a:extLst>
                <a:ext uri="{FF2B5EF4-FFF2-40B4-BE49-F238E27FC236}">
                  <a16:creationId xmlns:a16="http://schemas.microsoft.com/office/drawing/2014/main" id="{F078B487-C673-4385-848D-E182A2852E41}"/>
                </a:ext>
              </a:extLst>
            </p:cNvPr>
            <p:cNvGrpSpPr/>
            <p:nvPr/>
          </p:nvGrpSpPr>
          <p:grpSpPr>
            <a:xfrm>
              <a:off x="6361269" y="4118838"/>
              <a:ext cx="5579625" cy="831188"/>
              <a:chOff x="6334957" y="4118838"/>
              <a:chExt cx="5579625" cy="831188"/>
            </a:xfrm>
          </p:grpSpPr>
          <p:grpSp>
            <p:nvGrpSpPr>
              <p:cNvPr id="21" name="组合 20">
                <a:extLst>
                  <a:ext uri="{FF2B5EF4-FFF2-40B4-BE49-F238E27FC236}">
                    <a16:creationId xmlns:a16="http://schemas.microsoft.com/office/drawing/2014/main" id="{C7D459F7-7369-44D9-B256-F2730FF83DDC}"/>
                  </a:ext>
                </a:extLst>
              </p:cNvPr>
              <p:cNvGrpSpPr/>
              <p:nvPr/>
            </p:nvGrpSpPr>
            <p:grpSpPr>
              <a:xfrm>
                <a:off x="6334957" y="4118838"/>
                <a:ext cx="5579625" cy="831188"/>
                <a:chOff x="1299028" y="2462025"/>
                <a:chExt cx="7182964" cy="1070035"/>
              </a:xfrm>
            </p:grpSpPr>
            <p:sp>
              <p:nvSpPr>
                <p:cNvPr id="23" name="圆角矩形 55">
                  <a:extLst>
                    <a:ext uri="{FF2B5EF4-FFF2-40B4-BE49-F238E27FC236}">
                      <a16:creationId xmlns:a16="http://schemas.microsoft.com/office/drawing/2014/main" id="{9AD8C212-7EB9-41C7-AC4A-11691EE4450B}"/>
                    </a:ext>
                  </a:extLst>
                </p:cNvPr>
                <p:cNvSpPr/>
                <p:nvPr/>
              </p:nvSpPr>
              <p:spPr>
                <a:xfrm>
                  <a:off x="1299028" y="2481262"/>
                  <a:ext cx="7182964" cy="105079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0FC06B4D-3AF4-4629-95E5-C98319D3F0E4}"/>
                    </a:ext>
                  </a:extLst>
                </p:cNvPr>
                <p:cNvSpPr txBox="1"/>
                <p:nvPr/>
              </p:nvSpPr>
              <p:spPr>
                <a:xfrm>
                  <a:off x="2489168" y="2462025"/>
                  <a:ext cx="5150993" cy="581926"/>
                </a:xfrm>
                <a:prstGeom prst="rect">
                  <a:avLst/>
                </a:prstGeom>
                <a:noFill/>
                <a:ln>
                  <a:noFill/>
                </a:ln>
              </p:spPr>
              <p:txBody>
                <a:bodyPr wrap="square" lIns="91440" tIns="45720" rIns="91440" bIns="45720" anchor="ctr" anchorCtr="0">
                  <a:noAutofit/>
                </a:bodyPr>
                <a:lstStyle/>
                <a:p>
                  <a:pPr>
                    <a:buSzPct val="25000"/>
                  </a:pPr>
                  <a:r>
                    <a:rPr lang="en-US" altLang="zh-CN" sz="2000" b="1" dirty="0">
                      <a:latin typeface="+mn-ea"/>
                    </a:rPr>
                    <a:t>(c)</a:t>
                  </a:r>
                  <a:r>
                    <a:rPr lang="zh-CN" altLang="en-US" sz="2000" b="1" dirty="0"/>
                    <a:t>读者</a:t>
                  </a:r>
                  <a:endParaRPr lang="en-US" altLang="zh-CN" sz="2000" b="1" dirty="0"/>
                </a:p>
              </p:txBody>
            </p:sp>
            <p:sp>
              <p:nvSpPr>
                <p:cNvPr id="25" name="任意多边形 57">
                  <a:extLst>
                    <a:ext uri="{FF2B5EF4-FFF2-40B4-BE49-F238E27FC236}">
                      <a16:creationId xmlns:a16="http://schemas.microsoft.com/office/drawing/2014/main" id="{CE598E1D-9201-4E44-AFF1-C5D4AC54CE88}"/>
                    </a:ext>
                  </a:extLst>
                </p:cNvPr>
                <p:cNvSpPr/>
                <p:nvPr/>
              </p:nvSpPr>
              <p:spPr>
                <a:xfrm>
                  <a:off x="1847670" y="2758391"/>
                  <a:ext cx="411797" cy="403121"/>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文本框 21">
                <a:extLst>
                  <a:ext uri="{FF2B5EF4-FFF2-40B4-BE49-F238E27FC236}">
                    <a16:creationId xmlns:a16="http://schemas.microsoft.com/office/drawing/2014/main" id="{E0909EE7-6B5C-481A-A753-4631C65BE135}"/>
                  </a:ext>
                </a:extLst>
              </p:cNvPr>
              <p:cNvSpPr txBox="1"/>
              <p:nvPr/>
            </p:nvSpPr>
            <p:spPr>
              <a:xfrm>
                <a:off x="7398401" y="4450400"/>
                <a:ext cx="4205930" cy="455125"/>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2000" dirty="0">
                    <a:solidFill>
                      <a:schemeClr val="tx1"/>
                    </a:solidFill>
                  </a:rPr>
                  <a:t>每次审查一块内容，并做出解释。</a:t>
                </a:r>
                <a:endParaRPr lang="en-US" altLang="zh-CN" sz="2000" dirty="0">
                  <a:solidFill>
                    <a:schemeClr val="tx1"/>
                  </a:solidFill>
                </a:endParaRPr>
              </a:p>
            </p:txBody>
          </p:sp>
        </p:grpSp>
        <p:grpSp>
          <p:nvGrpSpPr>
            <p:cNvPr id="11" name="组合 10">
              <a:extLst>
                <a:ext uri="{FF2B5EF4-FFF2-40B4-BE49-F238E27FC236}">
                  <a16:creationId xmlns:a16="http://schemas.microsoft.com/office/drawing/2014/main" id="{434983D8-70FF-483E-B8B0-F1AEB98A7B6B}"/>
                </a:ext>
              </a:extLst>
            </p:cNvPr>
            <p:cNvGrpSpPr/>
            <p:nvPr/>
          </p:nvGrpSpPr>
          <p:grpSpPr>
            <a:xfrm>
              <a:off x="6361269" y="2761127"/>
              <a:ext cx="5649266" cy="836148"/>
              <a:chOff x="6334957" y="2761127"/>
              <a:chExt cx="5649266" cy="836148"/>
            </a:xfrm>
          </p:grpSpPr>
          <p:grpSp>
            <p:nvGrpSpPr>
              <p:cNvPr id="39" name="组合 38">
                <a:extLst>
                  <a:ext uri="{FF2B5EF4-FFF2-40B4-BE49-F238E27FC236}">
                    <a16:creationId xmlns:a16="http://schemas.microsoft.com/office/drawing/2014/main" id="{0F18E2D4-849D-4B7F-B7B1-C86EAFCE5DFE}"/>
                  </a:ext>
                </a:extLst>
              </p:cNvPr>
              <p:cNvGrpSpPr/>
              <p:nvPr/>
            </p:nvGrpSpPr>
            <p:grpSpPr>
              <a:xfrm>
                <a:off x="6334957" y="2761127"/>
                <a:ext cx="5579625" cy="825429"/>
                <a:chOff x="1299028" y="2469439"/>
                <a:chExt cx="7182964" cy="1062621"/>
              </a:xfrm>
            </p:grpSpPr>
            <p:sp>
              <p:nvSpPr>
                <p:cNvPr id="41" name="圆角矩形 47">
                  <a:extLst>
                    <a:ext uri="{FF2B5EF4-FFF2-40B4-BE49-F238E27FC236}">
                      <a16:creationId xmlns:a16="http://schemas.microsoft.com/office/drawing/2014/main" id="{E137748E-E2D3-4984-92B4-3D5AAA296228}"/>
                    </a:ext>
                  </a:extLst>
                </p:cNvPr>
                <p:cNvSpPr/>
                <p:nvPr/>
              </p:nvSpPr>
              <p:spPr>
                <a:xfrm>
                  <a:off x="1299028" y="2481262"/>
                  <a:ext cx="7182964" cy="105079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F9BECCB-6DED-421B-84DC-5D01894A4129}"/>
                    </a:ext>
                  </a:extLst>
                </p:cNvPr>
                <p:cNvSpPr txBox="1"/>
                <p:nvPr/>
              </p:nvSpPr>
              <p:spPr>
                <a:xfrm>
                  <a:off x="2489168" y="2469439"/>
                  <a:ext cx="5150993" cy="581926"/>
                </a:xfrm>
                <a:prstGeom prst="rect">
                  <a:avLst/>
                </a:prstGeom>
                <a:noFill/>
                <a:ln>
                  <a:noFill/>
                </a:ln>
              </p:spPr>
              <p:txBody>
                <a:bodyPr wrap="square" lIns="91440" tIns="45720" rIns="91440" bIns="45720" anchor="ctr" anchorCtr="0">
                  <a:noAutofit/>
                </a:bodyPr>
                <a:lstStyle/>
                <a:p>
                  <a:pPr>
                    <a:buSzPct val="25000"/>
                  </a:pPr>
                  <a:r>
                    <a:rPr lang="en-US" altLang="zh-CN" sz="2000" b="1" dirty="0">
                      <a:latin typeface="+mn-ea"/>
                    </a:rPr>
                    <a:t>(b)</a:t>
                  </a:r>
                  <a:r>
                    <a:rPr lang="zh-CN" altLang="en-US" sz="2000" b="1" dirty="0">
                      <a:latin typeface="+mn-ea"/>
                    </a:rPr>
                    <a:t>调解者</a:t>
                  </a:r>
                  <a:endParaRPr lang="en-US" altLang="zh-CN" sz="2000" b="1" dirty="0">
                    <a:latin typeface="+mn-ea"/>
                  </a:endParaRPr>
                </a:p>
              </p:txBody>
            </p:sp>
            <p:sp>
              <p:nvSpPr>
                <p:cNvPr id="43" name="任意多边形 49">
                  <a:extLst>
                    <a:ext uri="{FF2B5EF4-FFF2-40B4-BE49-F238E27FC236}">
                      <a16:creationId xmlns:a16="http://schemas.microsoft.com/office/drawing/2014/main" id="{9FCD1D80-4765-4AFE-A986-166A27D7BC5D}"/>
                    </a:ext>
                  </a:extLst>
                </p:cNvPr>
                <p:cNvSpPr/>
                <p:nvPr/>
              </p:nvSpPr>
              <p:spPr>
                <a:xfrm>
                  <a:off x="1847670" y="2758391"/>
                  <a:ext cx="411797" cy="403121"/>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40" name="文本框 39">
                <a:extLst>
                  <a:ext uri="{FF2B5EF4-FFF2-40B4-BE49-F238E27FC236}">
                    <a16:creationId xmlns:a16="http://schemas.microsoft.com/office/drawing/2014/main" id="{DCB58465-313E-422D-BB57-9AA0CDF75E99}"/>
                  </a:ext>
                </a:extLst>
              </p:cNvPr>
              <p:cNvSpPr txBox="1"/>
              <p:nvPr/>
            </p:nvSpPr>
            <p:spPr>
              <a:xfrm>
                <a:off x="7398401" y="3142150"/>
                <a:ext cx="4585822" cy="455125"/>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2000" dirty="0">
                    <a:solidFill>
                      <a:schemeClr val="tx1"/>
                    </a:solidFill>
                  </a:rPr>
                  <a:t>与作者一起制订审查计划。</a:t>
                </a:r>
              </a:p>
            </p:txBody>
          </p:sp>
        </p:grpSp>
      </p:grpSp>
      <p:sp>
        <p:nvSpPr>
          <p:cNvPr id="48" name="文本框 6">
            <a:extLst>
              <a:ext uri="{FF2B5EF4-FFF2-40B4-BE49-F238E27FC236}">
                <a16:creationId xmlns:a16="http://schemas.microsoft.com/office/drawing/2014/main" id="{CD853AA2-F943-4EE0-8774-64AB3BE7C1AC}"/>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49" name="文本框 67">
            <a:extLst>
              <a:ext uri="{FF2B5EF4-FFF2-40B4-BE49-F238E27FC236}">
                <a16:creationId xmlns:a16="http://schemas.microsoft.com/office/drawing/2014/main" id="{FFABA129-5BAC-44CC-83AD-B1C1146A1ADF}"/>
              </a:ext>
            </a:extLst>
          </p:cNvPr>
          <p:cNvSpPr>
            <a:spLocks noChangeArrowheads="1"/>
          </p:cNvSpPr>
          <p:nvPr/>
        </p:nvSpPr>
        <p:spPr bwMode="auto">
          <a:xfrm>
            <a:off x="700838" y="992433"/>
            <a:ext cx="68600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）审查中每个成员扮演的角色</a:t>
            </a:r>
          </a:p>
        </p:txBody>
      </p:sp>
    </p:spTree>
    <p:extLst>
      <p:ext uri="{BB962C8B-B14F-4D97-AF65-F5344CB8AC3E}">
        <p14:creationId xmlns:p14="http://schemas.microsoft.com/office/powerpoint/2010/main" val="411497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p:tgtEl>
                                          <p:spTgt spid="49"/>
                                        </p:tgtEl>
                                        <p:attrNameLst>
                                          <p:attrName>ppt_x</p:attrName>
                                        </p:attrNameLst>
                                      </p:cBhvr>
                                      <p:tavLst>
                                        <p:tav tm="0">
                                          <p:val>
                                            <p:strVal val="#ppt_x+#ppt_w*1.125000"/>
                                          </p:val>
                                        </p:tav>
                                        <p:tav tm="100000">
                                          <p:val>
                                            <p:strVal val="#ppt_x"/>
                                          </p:val>
                                        </p:tav>
                                      </p:tavLst>
                                    </p:anim>
                                    <p:animEffect transition="in" filter="wipe(left)">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9">
            <a:extLst>
              <a:ext uri="{FF2B5EF4-FFF2-40B4-BE49-F238E27FC236}">
                <a16:creationId xmlns:a16="http://schemas.microsoft.com/office/drawing/2014/main" id="{1E122F86-35AB-479E-9F80-4C1E7C8B4DA7}"/>
              </a:ext>
            </a:extLst>
          </p:cNvPr>
          <p:cNvSpPr/>
          <p:nvPr/>
        </p:nvSpPr>
        <p:spPr>
          <a:xfrm>
            <a:off x="660401" y="1688449"/>
            <a:ext cx="10872788" cy="4445651"/>
          </a:xfrm>
          <a:prstGeom prst="roundRect">
            <a:avLst>
              <a:gd name="adj" fmla="val 5477"/>
            </a:avLst>
          </a:prstGeom>
          <a:noFill/>
          <a:ln w="12700" cap="flat" cmpd="sng" algn="ctr">
            <a:solidFill>
              <a:srgbClr val="83838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57" name="直接连接符 56">
            <a:extLst>
              <a:ext uri="{FF2B5EF4-FFF2-40B4-BE49-F238E27FC236}">
                <a16:creationId xmlns:a16="http://schemas.microsoft.com/office/drawing/2014/main" id="{BA7DE6B9-B55A-4EBB-96A7-63A85315B519}"/>
              </a:ext>
            </a:extLst>
          </p:cNvPr>
          <p:cNvCxnSpPr/>
          <p:nvPr/>
        </p:nvCxnSpPr>
        <p:spPr>
          <a:xfrm>
            <a:off x="660401" y="2553375"/>
            <a:ext cx="10872788" cy="0"/>
          </a:xfrm>
          <a:prstGeom prst="line">
            <a:avLst/>
          </a:prstGeom>
          <a:noFill/>
          <a:ln w="9525" cap="flat" cmpd="sng" algn="ctr">
            <a:solidFill>
              <a:srgbClr val="838383"/>
            </a:solidFill>
            <a:prstDash val="solid"/>
          </a:ln>
          <a:effectLst/>
        </p:spPr>
      </p:cxnSp>
      <p:sp>
        <p:nvSpPr>
          <p:cNvPr id="59" name="矩形 58">
            <a:extLst>
              <a:ext uri="{FF2B5EF4-FFF2-40B4-BE49-F238E27FC236}">
                <a16:creationId xmlns:a16="http://schemas.microsoft.com/office/drawing/2014/main" id="{7AAC9F6B-3DB4-4222-AB48-DB374C20B86A}"/>
              </a:ext>
            </a:extLst>
          </p:cNvPr>
          <p:cNvSpPr/>
          <p:nvPr/>
        </p:nvSpPr>
        <p:spPr>
          <a:xfrm>
            <a:off x="974786" y="2564931"/>
            <a:ext cx="10309649" cy="2767407"/>
          </a:xfrm>
          <a:prstGeom prst="rect">
            <a:avLst/>
          </a:prstGeom>
        </p:spPr>
        <p:txBody>
          <a:bodyPr wrap="square" lIns="68880" tIns="34440" rIns="68880" bIns="34440">
            <a:spAutoFit/>
          </a:bodyPr>
          <a:lstStyle/>
          <a:p>
            <a:pPr marL="342900" indent="-342900">
              <a:lnSpc>
                <a:spcPct val="150000"/>
              </a:lnSpc>
              <a:buFont typeface="Arial" panose="020B0604020202020204" pitchFamily="34" charset="0"/>
              <a:buChar char="•"/>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作者创建或维护正在被审查的产品。软件需求规格说明的作者通常是收集用户需求并编写文档的分析员。</a:t>
            </a:r>
          </a:p>
          <a:p>
            <a:pPr marL="342900" indent="-342900">
              <a:lnSpc>
                <a:spcPct val="150000"/>
              </a:lnSpc>
              <a:buFont typeface="Arial" panose="020B0604020202020204" pitchFamily="34" charset="0"/>
              <a:buChar char="•"/>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在诸如“一包到底”的非正式审查中，作者经常主持讨论。然而，作者在审查中却起着被动的作用，不应该充当下列任一角色：调解者、读者或记录员。</a:t>
            </a:r>
          </a:p>
          <a:p>
            <a:pPr marL="342900" indent="-342900">
              <a:lnSpc>
                <a:spcPct val="150000"/>
              </a:lnSpc>
              <a:buFont typeface="Arial" panose="020B0604020202020204" pitchFamily="34" charset="0"/>
              <a:buChar char="•"/>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由于作者在审查中不起积极作用，因此，他只能听取其它审查员的评论，思考回答他们所提出的问题，但他并不参与讨论。作者经常可以发现其它审查员没有觉察到的错误。</a:t>
            </a: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32</a:t>
            </a:fld>
            <a:endParaRPr lang="zh-CN" altLang="en-US" sz="1800" dirty="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33" name="组合 32">
            <a:extLst>
              <a:ext uri="{FF2B5EF4-FFF2-40B4-BE49-F238E27FC236}">
                <a16:creationId xmlns:a16="http://schemas.microsoft.com/office/drawing/2014/main" id="{6B1D8E14-7972-411C-AF68-5EA56261DA96}"/>
              </a:ext>
            </a:extLst>
          </p:cNvPr>
          <p:cNvGrpSpPr/>
          <p:nvPr/>
        </p:nvGrpSpPr>
        <p:grpSpPr>
          <a:xfrm>
            <a:off x="791587" y="1715000"/>
            <a:ext cx="5579625" cy="826992"/>
            <a:chOff x="1299028" y="2467428"/>
            <a:chExt cx="7182964" cy="1064632"/>
          </a:xfrm>
        </p:grpSpPr>
        <p:sp>
          <p:nvSpPr>
            <p:cNvPr id="35" name="圆角矩形 27">
              <a:extLst>
                <a:ext uri="{FF2B5EF4-FFF2-40B4-BE49-F238E27FC236}">
                  <a16:creationId xmlns:a16="http://schemas.microsoft.com/office/drawing/2014/main" id="{E31A2AF3-1110-45AE-8531-6D0ED8323997}"/>
                </a:ext>
              </a:extLst>
            </p:cNvPr>
            <p:cNvSpPr/>
            <p:nvPr/>
          </p:nvSpPr>
          <p:spPr>
            <a:xfrm>
              <a:off x="1299028" y="2481262"/>
              <a:ext cx="7182964" cy="105079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B729B549-F646-4625-A982-A4D25E93C9BA}"/>
                </a:ext>
              </a:extLst>
            </p:cNvPr>
            <p:cNvSpPr txBox="1"/>
            <p:nvPr/>
          </p:nvSpPr>
          <p:spPr>
            <a:xfrm>
              <a:off x="2489168" y="2467428"/>
              <a:ext cx="5150993" cy="581926"/>
            </a:xfrm>
            <a:prstGeom prst="rect">
              <a:avLst/>
            </a:prstGeom>
            <a:noFill/>
            <a:ln>
              <a:noFill/>
            </a:ln>
          </p:spPr>
          <p:txBody>
            <a:bodyPr wrap="square" lIns="91440" tIns="45720" rIns="91440" bIns="45720" anchor="ctr" anchorCtr="0">
              <a:noAutofit/>
            </a:bodyPr>
            <a:lstStyle/>
            <a:p>
              <a:pPr>
                <a:buSzPct val="25000"/>
              </a:pPr>
              <a:r>
                <a:rPr lang="en-US" altLang="zh-CN" sz="2800" b="1" dirty="0">
                  <a:latin typeface="+mn-ea"/>
                </a:rPr>
                <a:t>(a)</a:t>
              </a:r>
              <a:r>
                <a:rPr lang="zh-CN" altLang="en-US" sz="2800" b="1" dirty="0">
                  <a:latin typeface="+mn-ea"/>
                </a:rPr>
                <a:t>作者</a:t>
              </a:r>
            </a:p>
          </p:txBody>
        </p:sp>
        <p:sp>
          <p:nvSpPr>
            <p:cNvPr id="37" name="任意多边形 29">
              <a:extLst>
                <a:ext uri="{FF2B5EF4-FFF2-40B4-BE49-F238E27FC236}">
                  <a16:creationId xmlns:a16="http://schemas.microsoft.com/office/drawing/2014/main" id="{32BB9077-FB8F-4D26-B44B-86FEC105BB7F}"/>
                </a:ext>
              </a:extLst>
            </p:cNvPr>
            <p:cNvSpPr/>
            <p:nvPr/>
          </p:nvSpPr>
          <p:spPr>
            <a:xfrm>
              <a:off x="1847670" y="2758391"/>
              <a:ext cx="411797" cy="403121"/>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文本框 6">
            <a:extLst>
              <a:ext uri="{FF2B5EF4-FFF2-40B4-BE49-F238E27FC236}">
                <a16:creationId xmlns:a16="http://schemas.microsoft.com/office/drawing/2014/main" id="{CD853AA2-F943-4EE0-8774-64AB3BE7C1AC}"/>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49" name="文本框 67">
            <a:extLst>
              <a:ext uri="{FF2B5EF4-FFF2-40B4-BE49-F238E27FC236}">
                <a16:creationId xmlns:a16="http://schemas.microsoft.com/office/drawing/2014/main" id="{FFABA129-5BAC-44CC-83AD-B1C1146A1ADF}"/>
              </a:ext>
            </a:extLst>
          </p:cNvPr>
          <p:cNvSpPr>
            <a:spLocks noChangeArrowheads="1"/>
          </p:cNvSpPr>
          <p:nvPr/>
        </p:nvSpPr>
        <p:spPr bwMode="auto">
          <a:xfrm>
            <a:off x="700838" y="992433"/>
            <a:ext cx="68600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）审查中每个成员扮演的角色</a:t>
            </a:r>
          </a:p>
        </p:txBody>
      </p:sp>
    </p:spTree>
    <p:extLst>
      <p:ext uri="{BB962C8B-B14F-4D97-AF65-F5344CB8AC3E}">
        <p14:creationId xmlns:p14="http://schemas.microsoft.com/office/powerpoint/2010/main" val="7055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p:tgtEl>
                                          <p:spTgt spid="49"/>
                                        </p:tgtEl>
                                        <p:attrNameLst>
                                          <p:attrName>ppt_x</p:attrName>
                                        </p:attrNameLst>
                                      </p:cBhvr>
                                      <p:tavLst>
                                        <p:tav tm="0">
                                          <p:val>
                                            <p:strVal val="#ppt_x+#ppt_w*1.125000"/>
                                          </p:val>
                                        </p:tav>
                                        <p:tav tm="100000">
                                          <p:val>
                                            <p:strVal val="#ppt_x"/>
                                          </p:val>
                                        </p:tav>
                                      </p:tavLst>
                                    </p:anim>
                                    <p:animEffect transition="in" filter="wipe(left)">
                                      <p:cBhvr>
                                        <p:cTn id="1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9">
            <a:extLst>
              <a:ext uri="{FF2B5EF4-FFF2-40B4-BE49-F238E27FC236}">
                <a16:creationId xmlns:a16="http://schemas.microsoft.com/office/drawing/2014/main" id="{1E122F86-35AB-479E-9F80-4C1E7C8B4DA7}"/>
              </a:ext>
            </a:extLst>
          </p:cNvPr>
          <p:cNvSpPr/>
          <p:nvPr/>
        </p:nvSpPr>
        <p:spPr>
          <a:xfrm>
            <a:off x="660401" y="1688449"/>
            <a:ext cx="10872788" cy="4445651"/>
          </a:xfrm>
          <a:prstGeom prst="roundRect">
            <a:avLst>
              <a:gd name="adj" fmla="val 5477"/>
            </a:avLst>
          </a:prstGeom>
          <a:noFill/>
          <a:ln w="12700" cap="flat" cmpd="sng" algn="ctr">
            <a:solidFill>
              <a:srgbClr val="83838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57" name="直接连接符 56">
            <a:extLst>
              <a:ext uri="{FF2B5EF4-FFF2-40B4-BE49-F238E27FC236}">
                <a16:creationId xmlns:a16="http://schemas.microsoft.com/office/drawing/2014/main" id="{BA7DE6B9-B55A-4EBB-96A7-63A85315B519}"/>
              </a:ext>
            </a:extLst>
          </p:cNvPr>
          <p:cNvCxnSpPr/>
          <p:nvPr/>
        </p:nvCxnSpPr>
        <p:spPr>
          <a:xfrm>
            <a:off x="660401" y="2553375"/>
            <a:ext cx="10872788" cy="0"/>
          </a:xfrm>
          <a:prstGeom prst="line">
            <a:avLst/>
          </a:prstGeom>
          <a:noFill/>
          <a:ln w="9525" cap="flat" cmpd="sng" algn="ctr">
            <a:solidFill>
              <a:srgbClr val="838383"/>
            </a:solidFill>
            <a:prstDash val="solid"/>
          </a:ln>
          <a:effectLst/>
        </p:spPr>
      </p:cxnSp>
      <p:sp>
        <p:nvSpPr>
          <p:cNvPr id="59" name="矩形 58">
            <a:extLst>
              <a:ext uri="{FF2B5EF4-FFF2-40B4-BE49-F238E27FC236}">
                <a16:creationId xmlns:a16="http://schemas.microsoft.com/office/drawing/2014/main" id="{7AAC9F6B-3DB4-4222-AB48-DB374C20B86A}"/>
              </a:ext>
            </a:extLst>
          </p:cNvPr>
          <p:cNvSpPr/>
          <p:nvPr/>
        </p:nvSpPr>
        <p:spPr>
          <a:xfrm>
            <a:off x="974786" y="2564931"/>
            <a:ext cx="10309649" cy="2767407"/>
          </a:xfrm>
          <a:prstGeom prst="rect">
            <a:avLst/>
          </a:prstGeom>
        </p:spPr>
        <p:txBody>
          <a:bodyPr wrap="square" lIns="68880" tIns="34440" rIns="68880" bIns="34440">
            <a:spAutoFit/>
          </a:bodyPr>
          <a:lstStyle/>
          <a:p>
            <a:pPr marL="342900" indent="-342900">
              <a:lnSpc>
                <a:spcPct val="150000"/>
              </a:lnSpc>
              <a:buFont typeface="Arial" panose="020B0604020202020204" pitchFamily="34" charset="0"/>
              <a:buChar char="•"/>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与作者一起为审查制订计划，协调各种活动，并且推进审查会的进行。</a:t>
            </a:r>
          </a:p>
          <a:p>
            <a:pPr marL="342900" indent="-342900">
              <a:lnSpc>
                <a:spcPct val="150000"/>
              </a:lnSpc>
              <a:buFont typeface="Arial" panose="020B0604020202020204" pitchFamily="34" charset="0"/>
              <a:buChar char="•"/>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调解者在审查会开始前几天就把待审查的材料分发到各个审查员，按时召开会议，从审查员那里获得审查结果，并且使会议集中在发现错误上，而不是解决提出的问题。</a:t>
            </a:r>
          </a:p>
          <a:p>
            <a:pPr marL="342900" indent="-342900">
              <a:lnSpc>
                <a:spcPct val="150000"/>
              </a:lnSpc>
              <a:buFont typeface="Arial" panose="020B0604020202020204" pitchFamily="34" charset="0"/>
              <a:buChar char="•"/>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向项目经理或者那些收集审查数据的工作人员汇报审查结果也是调解者的责任。</a:t>
            </a:r>
          </a:p>
          <a:p>
            <a:pPr marL="342900" indent="-342900">
              <a:lnSpc>
                <a:spcPct val="150000"/>
              </a:lnSpc>
              <a:buFont typeface="Arial" panose="020B0604020202020204" pitchFamily="34" charset="0"/>
              <a:buChar char="•"/>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调解者最后的角色是督促作者对规格说明做出建议性的更改，以保证向执行者明确说明在审查过程中提出的问题和缺陷。</a:t>
            </a: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33</a:t>
            </a:fld>
            <a:endParaRPr lang="zh-CN" altLang="en-US" sz="1800" dirty="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33" name="组合 32">
            <a:extLst>
              <a:ext uri="{FF2B5EF4-FFF2-40B4-BE49-F238E27FC236}">
                <a16:creationId xmlns:a16="http://schemas.microsoft.com/office/drawing/2014/main" id="{6B1D8E14-7972-411C-AF68-5EA56261DA96}"/>
              </a:ext>
            </a:extLst>
          </p:cNvPr>
          <p:cNvGrpSpPr/>
          <p:nvPr/>
        </p:nvGrpSpPr>
        <p:grpSpPr>
          <a:xfrm>
            <a:off x="791587" y="1715000"/>
            <a:ext cx="5579625" cy="826992"/>
            <a:chOff x="1299028" y="2467428"/>
            <a:chExt cx="7182964" cy="1064632"/>
          </a:xfrm>
        </p:grpSpPr>
        <p:sp>
          <p:nvSpPr>
            <p:cNvPr id="35" name="圆角矩形 27">
              <a:extLst>
                <a:ext uri="{FF2B5EF4-FFF2-40B4-BE49-F238E27FC236}">
                  <a16:creationId xmlns:a16="http://schemas.microsoft.com/office/drawing/2014/main" id="{E31A2AF3-1110-45AE-8531-6D0ED8323997}"/>
                </a:ext>
              </a:extLst>
            </p:cNvPr>
            <p:cNvSpPr/>
            <p:nvPr/>
          </p:nvSpPr>
          <p:spPr>
            <a:xfrm>
              <a:off x="1299028" y="2481262"/>
              <a:ext cx="7182964" cy="105079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B729B549-F646-4625-A982-A4D25E93C9BA}"/>
                </a:ext>
              </a:extLst>
            </p:cNvPr>
            <p:cNvSpPr txBox="1"/>
            <p:nvPr/>
          </p:nvSpPr>
          <p:spPr>
            <a:xfrm>
              <a:off x="2489168" y="2467428"/>
              <a:ext cx="5150993" cy="581926"/>
            </a:xfrm>
            <a:prstGeom prst="rect">
              <a:avLst/>
            </a:prstGeom>
            <a:noFill/>
            <a:ln>
              <a:noFill/>
            </a:ln>
          </p:spPr>
          <p:txBody>
            <a:bodyPr wrap="square" lIns="91440" tIns="45720" rIns="91440" bIns="45720" anchor="ctr" anchorCtr="0">
              <a:noAutofit/>
            </a:bodyPr>
            <a:lstStyle/>
            <a:p>
              <a:pPr>
                <a:buSzPct val="25000"/>
              </a:pPr>
              <a:r>
                <a:rPr lang="en-US" altLang="zh-CN" sz="2800" b="1" dirty="0">
                  <a:latin typeface="+mn-ea"/>
                </a:rPr>
                <a:t>(b)</a:t>
              </a:r>
              <a:r>
                <a:rPr lang="zh-CN" altLang="en-US" sz="2800" b="1" dirty="0">
                  <a:latin typeface="+mn-ea"/>
                </a:rPr>
                <a:t>调解者</a:t>
              </a:r>
            </a:p>
          </p:txBody>
        </p:sp>
        <p:sp>
          <p:nvSpPr>
            <p:cNvPr id="37" name="任意多边形 29">
              <a:extLst>
                <a:ext uri="{FF2B5EF4-FFF2-40B4-BE49-F238E27FC236}">
                  <a16:creationId xmlns:a16="http://schemas.microsoft.com/office/drawing/2014/main" id="{32BB9077-FB8F-4D26-B44B-86FEC105BB7F}"/>
                </a:ext>
              </a:extLst>
            </p:cNvPr>
            <p:cNvSpPr/>
            <p:nvPr/>
          </p:nvSpPr>
          <p:spPr>
            <a:xfrm>
              <a:off x="1847670" y="2758391"/>
              <a:ext cx="411797" cy="403121"/>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文本框 6">
            <a:extLst>
              <a:ext uri="{FF2B5EF4-FFF2-40B4-BE49-F238E27FC236}">
                <a16:creationId xmlns:a16="http://schemas.microsoft.com/office/drawing/2014/main" id="{CD853AA2-F943-4EE0-8774-64AB3BE7C1AC}"/>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49" name="文本框 67">
            <a:extLst>
              <a:ext uri="{FF2B5EF4-FFF2-40B4-BE49-F238E27FC236}">
                <a16:creationId xmlns:a16="http://schemas.microsoft.com/office/drawing/2014/main" id="{FFABA129-5BAC-44CC-83AD-B1C1146A1ADF}"/>
              </a:ext>
            </a:extLst>
          </p:cNvPr>
          <p:cNvSpPr>
            <a:spLocks noChangeArrowheads="1"/>
          </p:cNvSpPr>
          <p:nvPr/>
        </p:nvSpPr>
        <p:spPr bwMode="auto">
          <a:xfrm>
            <a:off x="700838" y="992433"/>
            <a:ext cx="68600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）审查中每个成员扮演的角色</a:t>
            </a:r>
          </a:p>
        </p:txBody>
      </p:sp>
    </p:spTree>
    <p:extLst>
      <p:ext uri="{BB962C8B-B14F-4D97-AF65-F5344CB8AC3E}">
        <p14:creationId xmlns:p14="http://schemas.microsoft.com/office/powerpoint/2010/main" val="400490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p:tgtEl>
                                          <p:spTgt spid="49"/>
                                        </p:tgtEl>
                                        <p:attrNameLst>
                                          <p:attrName>ppt_x</p:attrName>
                                        </p:attrNameLst>
                                      </p:cBhvr>
                                      <p:tavLst>
                                        <p:tav tm="0">
                                          <p:val>
                                            <p:strVal val="#ppt_x+#ppt_w*1.125000"/>
                                          </p:val>
                                        </p:tav>
                                        <p:tav tm="100000">
                                          <p:val>
                                            <p:strVal val="#ppt_x"/>
                                          </p:val>
                                        </p:tav>
                                      </p:tavLst>
                                    </p:anim>
                                    <p:animEffect transition="in" filter="wipe(left)">
                                      <p:cBhvr>
                                        <p:cTn id="1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9">
            <a:extLst>
              <a:ext uri="{FF2B5EF4-FFF2-40B4-BE49-F238E27FC236}">
                <a16:creationId xmlns:a16="http://schemas.microsoft.com/office/drawing/2014/main" id="{1E122F86-35AB-479E-9F80-4C1E7C8B4DA7}"/>
              </a:ext>
            </a:extLst>
          </p:cNvPr>
          <p:cNvSpPr/>
          <p:nvPr/>
        </p:nvSpPr>
        <p:spPr>
          <a:xfrm>
            <a:off x="660401" y="1688449"/>
            <a:ext cx="10872788" cy="4445651"/>
          </a:xfrm>
          <a:prstGeom prst="roundRect">
            <a:avLst>
              <a:gd name="adj" fmla="val 5477"/>
            </a:avLst>
          </a:prstGeom>
          <a:noFill/>
          <a:ln w="12700" cap="flat" cmpd="sng" algn="ctr">
            <a:solidFill>
              <a:srgbClr val="83838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57" name="直接连接符 56">
            <a:extLst>
              <a:ext uri="{FF2B5EF4-FFF2-40B4-BE49-F238E27FC236}">
                <a16:creationId xmlns:a16="http://schemas.microsoft.com/office/drawing/2014/main" id="{BA7DE6B9-B55A-4EBB-96A7-63A85315B519}"/>
              </a:ext>
            </a:extLst>
          </p:cNvPr>
          <p:cNvCxnSpPr/>
          <p:nvPr/>
        </p:nvCxnSpPr>
        <p:spPr>
          <a:xfrm>
            <a:off x="660401" y="2553375"/>
            <a:ext cx="10872788" cy="0"/>
          </a:xfrm>
          <a:prstGeom prst="line">
            <a:avLst/>
          </a:prstGeom>
          <a:noFill/>
          <a:ln w="9525" cap="flat" cmpd="sng" algn="ctr">
            <a:solidFill>
              <a:srgbClr val="838383"/>
            </a:solidFill>
            <a:prstDash val="solid"/>
          </a:ln>
          <a:effectLst/>
        </p:spPr>
      </p:cxnSp>
      <p:sp>
        <p:nvSpPr>
          <p:cNvPr id="59" name="矩形 58">
            <a:extLst>
              <a:ext uri="{FF2B5EF4-FFF2-40B4-BE49-F238E27FC236}">
                <a16:creationId xmlns:a16="http://schemas.microsoft.com/office/drawing/2014/main" id="{7AAC9F6B-3DB4-4222-AB48-DB374C20B86A}"/>
              </a:ext>
            </a:extLst>
          </p:cNvPr>
          <p:cNvSpPr/>
          <p:nvPr/>
        </p:nvSpPr>
        <p:spPr>
          <a:xfrm>
            <a:off x="974786" y="2564931"/>
            <a:ext cx="10309649" cy="2752980"/>
          </a:xfrm>
          <a:prstGeom prst="rect">
            <a:avLst/>
          </a:prstGeom>
        </p:spPr>
        <p:txBody>
          <a:bodyPr wrap="square" lIns="68880" tIns="34440" rIns="68880" bIns="34440">
            <a:spAutoFit/>
          </a:bodyPr>
          <a:lstStyle/>
          <a:p>
            <a:pPr marL="342900" indent="-342900">
              <a:lnSpc>
                <a:spcPct val="150000"/>
              </a:lnSpc>
              <a:buFont typeface="Arial" panose="020B0604020202020204" pitchFamily="34" charset="0"/>
              <a:buChar char="•"/>
              <a:defRPr/>
            </a:pPr>
            <a:r>
              <a:rPr lang="zh-CN" altLang="en-US" sz="2400" dirty="0">
                <a:solidFill>
                  <a:srgbClr val="080808"/>
                </a:solidFill>
                <a:latin typeface="宋体" panose="02010600030101010101" pitchFamily="2" charset="-122"/>
                <a:ea typeface="宋体" panose="02010600030101010101" pitchFamily="2" charset="-122"/>
                <a:cs typeface="华文黑体" pitchFamily="2" charset="-122"/>
              </a:rPr>
              <a:t>读者的角色由审查员扮演。在审查会进行期间，读者一次审查规格说明中的一块内容，并做出解释，而且允许其它审查员在审查时提出问题。</a:t>
            </a:r>
            <a:endParaRPr lang="en-US" altLang="zh-CN" sz="2400" dirty="0">
              <a:solidFill>
                <a:srgbClr val="080808"/>
              </a:solidFill>
              <a:latin typeface="宋体" panose="02010600030101010101" pitchFamily="2" charset="-122"/>
              <a:ea typeface="宋体" panose="02010600030101010101" pitchFamily="2" charset="-122"/>
              <a:cs typeface="华文黑体" pitchFamily="2" charset="-122"/>
            </a:endParaRPr>
          </a:p>
          <a:p>
            <a:pPr marL="342900" indent="-342900">
              <a:lnSpc>
                <a:spcPct val="150000"/>
              </a:lnSpc>
              <a:buFont typeface="Arial" panose="020B0604020202020204" pitchFamily="34" charset="0"/>
              <a:buChar char="•"/>
              <a:defRPr/>
            </a:pPr>
            <a:r>
              <a:rPr lang="zh-CN" altLang="en-US" sz="2400" dirty="0">
                <a:solidFill>
                  <a:srgbClr val="080808"/>
                </a:solidFill>
                <a:latin typeface="宋体" panose="02010600030101010101" pitchFamily="2" charset="-122"/>
                <a:ea typeface="宋体" panose="02010600030101010101" pitchFamily="2" charset="-122"/>
                <a:cs typeface="华文黑体" pitchFamily="2" charset="-122"/>
              </a:rPr>
              <a:t>对于一份需求规格说明，审查员每次必须对需求给出注解或一个简短评论。通过用自己的话来陈述，读者可能做出与其它审查员不同的解释，这将有利于发现二义性或可能的错误。</a:t>
            </a: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34</a:t>
            </a:fld>
            <a:endParaRPr lang="zh-CN" altLang="en-US" sz="1800" dirty="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33" name="组合 32">
            <a:extLst>
              <a:ext uri="{FF2B5EF4-FFF2-40B4-BE49-F238E27FC236}">
                <a16:creationId xmlns:a16="http://schemas.microsoft.com/office/drawing/2014/main" id="{6B1D8E14-7972-411C-AF68-5EA56261DA96}"/>
              </a:ext>
            </a:extLst>
          </p:cNvPr>
          <p:cNvGrpSpPr/>
          <p:nvPr/>
        </p:nvGrpSpPr>
        <p:grpSpPr>
          <a:xfrm>
            <a:off x="791587" y="1715000"/>
            <a:ext cx="5579625" cy="826992"/>
            <a:chOff x="1299028" y="2467428"/>
            <a:chExt cx="7182964" cy="1064632"/>
          </a:xfrm>
        </p:grpSpPr>
        <p:sp>
          <p:nvSpPr>
            <p:cNvPr id="35" name="圆角矩形 27">
              <a:extLst>
                <a:ext uri="{FF2B5EF4-FFF2-40B4-BE49-F238E27FC236}">
                  <a16:creationId xmlns:a16="http://schemas.microsoft.com/office/drawing/2014/main" id="{E31A2AF3-1110-45AE-8531-6D0ED8323997}"/>
                </a:ext>
              </a:extLst>
            </p:cNvPr>
            <p:cNvSpPr/>
            <p:nvPr/>
          </p:nvSpPr>
          <p:spPr>
            <a:xfrm>
              <a:off x="1299028" y="2481262"/>
              <a:ext cx="7182964" cy="105079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B729B549-F646-4625-A982-A4D25E93C9BA}"/>
                </a:ext>
              </a:extLst>
            </p:cNvPr>
            <p:cNvSpPr txBox="1"/>
            <p:nvPr/>
          </p:nvSpPr>
          <p:spPr>
            <a:xfrm>
              <a:off x="2489168" y="2467428"/>
              <a:ext cx="5150993" cy="581926"/>
            </a:xfrm>
            <a:prstGeom prst="rect">
              <a:avLst/>
            </a:prstGeom>
            <a:noFill/>
            <a:ln>
              <a:noFill/>
            </a:ln>
          </p:spPr>
          <p:txBody>
            <a:bodyPr wrap="square" lIns="91440" tIns="45720" rIns="91440" bIns="45720" anchor="ctr" anchorCtr="0">
              <a:noAutofit/>
            </a:bodyPr>
            <a:lstStyle/>
            <a:p>
              <a:pPr>
                <a:buSzPct val="25000"/>
              </a:pPr>
              <a:r>
                <a:rPr lang="en-US" altLang="zh-CN" sz="2800" b="1" dirty="0">
                  <a:latin typeface="+mn-ea"/>
                </a:rPr>
                <a:t>(c)</a:t>
              </a:r>
              <a:r>
                <a:rPr lang="zh-CN" altLang="en-US" sz="2800" b="1" dirty="0">
                  <a:latin typeface="+mn-ea"/>
                </a:rPr>
                <a:t>读者</a:t>
              </a:r>
            </a:p>
          </p:txBody>
        </p:sp>
        <p:sp>
          <p:nvSpPr>
            <p:cNvPr id="37" name="任意多边形 29">
              <a:extLst>
                <a:ext uri="{FF2B5EF4-FFF2-40B4-BE49-F238E27FC236}">
                  <a16:creationId xmlns:a16="http://schemas.microsoft.com/office/drawing/2014/main" id="{32BB9077-FB8F-4D26-B44B-86FEC105BB7F}"/>
                </a:ext>
              </a:extLst>
            </p:cNvPr>
            <p:cNvSpPr/>
            <p:nvPr/>
          </p:nvSpPr>
          <p:spPr>
            <a:xfrm>
              <a:off x="1847670" y="2758391"/>
              <a:ext cx="411797" cy="403121"/>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文本框 6">
            <a:extLst>
              <a:ext uri="{FF2B5EF4-FFF2-40B4-BE49-F238E27FC236}">
                <a16:creationId xmlns:a16="http://schemas.microsoft.com/office/drawing/2014/main" id="{CD853AA2-F943-4EE0-8774-64AB3BE7C1AC}"/>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49" name="文本框 67">
            <a:extLst>
              <a:ext uri="{FF2B5EF4-FFF2-40B4-BE49-F238E27FC236}">
                <a16:creationId xmlns:a16="http://schemas.microsoft.com/office/drawing/2014/main" id="{FFABA129-5BAC-44CC-83AD-B1C1146A1ADF}"/>
              </a:ext>
            </a:extLst>
          </p:cNvPr>
          <p:cNvSpPr>
            <a:spLocks noChangeArrowheads="1"/>
          </p:cNvSpPr>
          <p:nvPr/>
        </p:nvSpPr>
        <p:spPr bwMode="auto">
          <a:xfrm>
            <a:off x="700838" y="992433"/>
            <a:ext cx="68600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）审查中每个成员扮演的角色</a:t>
            </a:r>
          </a:p>
        </p:txBody>
      </p:sp>
    </p:spTree>
    <p:extLst>
      <p:ext uri="{BB962C8B-B14F-4D97-AF65-F5344CB8AC3E}">
        <p14:creationId xmlns:p14="http://schemas.microsoft.com/office/powerpoint/2010/main" val="382756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p:tgtEl>
                                          <p:spTgt spid="49"/>
                                        </p:tgtEl>
                                        <p:attrNameLst>
                                          <p:attrName>ppt_x</p:attrName>
                                        </p:attrNameLst>
                                      </p:cBhvr>
                                      <p:tavLst>
                                        <p:tav tm="0">
                                          <p:val>
                                            <p:strVal val="#ppt_x+#ppt_w*1.125000"/>
                                          </p:val>
                                        </p:tav>
                                        <p:tav tm="100000">
                                          <p:val>
                                            <p:strVal val="#ppt_x"/>
                                          </p:val>
                                        </p:tav>
                                      </p:tavLst>
                                    </p:anim>
                                    <p:animEffect transition="in" filter="wipe(left)">
                                      <p:cBhvr>
                                        <p:cTn id="1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9">
            <a:extLst>
              <a:ext uri="{FF2B5EF4-FFF2-40B4-BE49-F238E27FC236}">
                <a16:creationId xmlns:a16="http://schemas.microsoft.com/office/drawing/2014/main" id="{1E122F86-35AB-479E-9F80-4C1E7C8B4DA7}"/>
              </a:ext>
            </a:extLst>
          </p:cNvPr>
          <p:cNvSpPr/>
          <p:nvPr/>
        </p:nvSpPr>
        <p:spPr>
          <a:xfrm>
            <a:off x="660401" y="1688449"/>
            <a:ext cx="10872788" cy="4445651"/>
          </a:xfrm>
          <a:prstGeom prst="roundRect">
            <a:avLst>
              <a:gd name="adj" fmla="val 5477"/>
            </a:avLst>
          </a:prstGeom>
          <a:noFill/>
          <a:ln w="12700" cap="flat" cmpd="sng" algn="ctr">
            <a:solidFill>
              <a:srgbClr val="83838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57" name="直接连接符 56">
            <a:extLst>
              <a:ext uri="{FF2B5EF4-FFF2-40B4-BE49-F238E27FC236}">
                <a16:creationId xmlns:a16="http://schemas.microsoft.com/office/drawing/2014/main" id="{BA7DE6B9-B55A-4EBB-96A7-63A85315B519}"/>
              </a:ext>
            </a:extLst>
          </p:cNvPr>
          <p:cNvCxnSpPr/>
          <p:nvPr/>
        </p:nvCxnSpPr>
        <p:spPr>
          <a:xfrm>
            <a:off x="660401" y="2553375"/>
            <a:ext cx="10872788" cy="0"/>
          </a:xfrm>
          <a:prstGeom prst="line">
            <a:avLst/>
          </a:prstGeom>
          <a:noFill/>
          <a:ln w="9525" cap="flat" cmpd="sng" algn="ctr">
            <a:solidFill>
              <a:srgbClr val="838383"/>
            </a:solidFill>
            <a:prstDash val="solid"/>
          </a:ln>
          <a:effectLst/>
        </p:spPr>
      </p:cxnSp>
      <p:sp>
        <p:nvSpPr>
          <p:cNvPr id="59" name="矩形 58">
            <a:extLst>
              <a:ext uri="{FF2B5EF4-FFF2-40B4-BE49-F238E27FC236}">
                <a16:creationId xmlns:a16="http://schemas.microsoft.com/office/drawing/2014/main" id="{7AAC9F6B-3DB4-4222-AB48-DB374C20B86A}"/>
              </a:ext>
            </a:extLst>
          </p:cNvPr>
          <p:cNvSpPr/>
          <p:nvPr/>
        </p:nvSpPr>
        <p:spPr>
          <a:xfrm>
            <a:off x="974786" y="2564931"/>
            <a:ext cx="10309649" cy="2198982"/>
          </a:xfrm>
          <a:prstGeom prst="rect">
            <a:avLst/>
          </a:prstGeom>
        </p:spPr>
        <p:txBody>
          <a:bodyPr wrap="square" lIns="68880" tIns="34440" rIns="68880" bIns="34440">
            <a:spAutoFit/>
          </a:bodyPr>
          <a:lstStyle/>
          <a:p>
            <a:pPr marL="342900" indent="-342900">
              <a:lnSpc>
                <a:spcPct val="150000"/>
              </a:lnSpc>
              <a:buFont typeface="Arial" panose="020B0604020202020204" pitchFamily="34" charset="0"/>
              <a:buChar char="•"/>
              <a:defRPr/>
            </a:pPr>
            <a:r>
              <a:rPr lang="zh-CN" altLang="en-US" sz="2400" dirty="0">
                <a:solidFill>
                  <a:srgbClr val="080808"/>
                </a:solidFill>
                <a:latin typeface="宋体" panose="02010600030101010101" pitchFamily="2" charset="-122"/>
                <a:ea typeface="宋体" panose="02010600030101010101" pitchFamily="2" charset="-122"/>
                <a:cs typeface="华文黑体" pitchFamily="2" charset="-122"/>
              </a:rPr>
              <a:t>记录员，或书记员，用标准化的形式记录在审查会中提出的问题和缺陷。</a:t>
            </a:r>
            <a:endParaRPr lang="en-US" altLang="zh-CN" sz="2400" dirty="0">
              <a:solidFill>
                <a:srgbClr val="080808"/>
              </a:solidFill>
              <a:latin typeface="宋体" panose="02010600030101010101" pitchFamily="2" charset="-122"/>
              <a:ea typeface="宋体" panose="02010600030101010101" pitchFamily="2" charset="-122"/>
              <a:cs typeface="华文黑体" pitchFamily="2" charset="-122"/>
            </a:endParaRPr>
          </a:p>
          <a:p>
            <a:pPr marL="342900" indent="-342900">
              <a:lnSpc>
                <a:spcPct val="150000"/>
              </a:lnSpc>
              <a:buFont typeface="Arial" panose="020B0604020202020204" pitchFamily="34" charset="0"/>
              <a:buChar char="•"/>
              <a:defRPr/>
            </a:pPr>
            <a:r>
              <a:rPr lang="zh-CN" altLang="en-US" sz="2400" dirty="0">
                <a:solidFill>
                  <a:srgbClr val="080808"/>
                </a:solidFill>
                <a:latin typeface="宋体" panose="02010600030101010101" pitchFamily="2" charset="-122"/>
                <a:ea typeface="宋体" panose="02010600030101010101" pitchFamily="2" charset="-122"/>
                <a:cs typeface="华文黑体" pitchFamily="2" charset="-122"/>
              </a:rPr>
              <a:t>记录员必须仔细审查所写的材料以确保记录的正确性。其它的审查员必须用有说服力的方式帮助记录员抓住每个问题的本质，这一方法也使作者清楚地认识到问题的所在和本质。</a:t>
            </a: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35</a:t>
            </a:fld>
            <a:endParaRPr lang="zh-CN" altLang="en-US" sz="1800" dirty="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33" name="组合 32">
            <a:extLst>
              <a:ext uri="{FF2B5EF4-FFF2-40B4-BE49-F238E27FC236}">
                <a16:creationId xmlns:a16="http://schemas.microsoft.com/office/drawing/2014/main" id="{6B1D8E14-7972-411C-AF68-5EA56261DA96}"/>
              </a:ext>
            </a:extLst>
          </p:cNvPr>
          <p:cNvGrpSpPr/>
          <p:nvPr/>
        </p:nvGrpSpPr>
        <p:grpSpPr>
          <a:xfrm>
            <a:off x="791587" y="1715000"/>
            <a:ext cx="5579625" cy="826992"/>
            <a:chOff x="1299028" y="2467428"/>
            <a:chExt cx="7182964" cy="1064632"/>
          </a:xfrm>
        </p:grpSpPr>
        <p:sp>
          <p:nvSpPr>
            <p:cNvPr id="35" name="圆角矩形 27">
              <a:extLst>
                <a:ext uri="{FF2B5EF4-FFF2-40B4-BE49-F238E27FC236}">
                  <a16:creationId xmlns:a16="http://schemas.microsoft.com/office/drawing/2014/main" id="{E31A2AF3-1110-45AE-8531-6D0ED8323997}"/>
                </a:ext>
              </a:extLst>
            </p:cNvPr>
            <p:cNvSpPr/>
            <p:nvPr/>
          </p:nvSpPr>
          <p:spPr>
            <a:xfrm>
              <a:off x="1299028" y="2481262"/>
              <a:ext cx="7182964" cy="105079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B729B549-F646-4625-A982-A4D25E93C9BA}"/>
                </a:ext>
              </a:extLst>
            </p:cNvPr>
            <p:cNvSpPr txBox="1"/>
            <p:nvPr/>
          </p:nvSpPr>
          <p:spPr>
            <a:xfrm>
              <a:off x="2489168" y="2467428"/>
              <a:ext cx="5150993" cy="581926"/>
            </a:xfrm>
            <a:prstGeom prst="rect">
              <a:avLst/>
            </a:prstGeom>
            <a:noFill/>
            <a:ln>
              <a:noFill/>
            </a:ln>
          </p:spPr>
          <p:txBody>
            <a:bodyPr wrap="square" lIns="91440" tIns="45720" rIns="91440" bIns="45720" anchor="ctr" anchorCtr="0">
              <a:noAutofit/>
            </a:bodyPr>
            <a:lstStyle/>
            <a:p>
              <a:pPr>
                <a:buSzPct val="25000"/>
              </a:pPr>
              <a:r>
                <a:rPr lang="en-US" altLang="zh-CN" sz="2800" b="1" dirty="0">
                  <a:latin typeface="+mn-ea"/>
                </a:rPr>
                <a:t>(d)</a:t>
              </a:r>
              <a:r>
                <a:rPr lang="zh-CN" altLang="en-US" sz="2800" b="1" dirty="0">
                  <a:latin typeface="+mn-ea"/>
                </a:rPr>
                <a:t>记录员</a:t>
              </a:r>
            </a:p>
          </p:txBody>
        </p:sp>
        <p:sp>
          <p:nvSpPr>
            <p:cNvPr id="37" name="任意多边形 29">
              <a:extLst>
                <a:ext uri="{FF2B5EF4-FFF2-40B4-BE49-F238E27FC236}">
                  <a16:creationId xmlns:a16="http://schemas.microsoft.com/office/drawing/2014/main" id="{32BB9077-FB8F-4D26-B44B-86FEC105BB7F}"/>
                </a:ext>
              </a:extLst>
            </p:cNvPr>
            <p:cNvSpPr/>
            <p:nvPr/>
          </p:nvSpPr>
          <p:spPr>
            <a:xfrm>
              <a:off x="1847670" y="2758391"/>
              <a:ext cx="411797" cy="403121"/>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文本框 6">
            <a:extLst>
              <a:ext uri="{FF2B5EF4-FFF2-40B4-BE49-F238E27FC236}">
                <a16:creationId xmlns:a16="http://schemas.microsoft.com/office/drawing/2014/main" id="{CD853AA2-F943-4EE0-8774-64AB3BE7C1AC}"/>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49" name="文本框 67">
            <a:extLst>
              <a:ext uri="{FF2B5EF4-FFF2-40B4-BE49-F238E27FC236}">
                <a16:creationId xmlns:a16="http://schemas.microsoft.com/office/drawing/2014/main" id="{FFABA129-5BAC-44CC-83AD-B1C1146A1ADF}"/>
              </a:ext>
            </a:extLst>
          </p:cNvPr>
          <p:cNvSpPr>
            <a:spLocks noChangeArrowheads="1"/>
          </p:cNvSpPr>
          <p:nvPr/>
        </p:nvSpPr>
        <p:spPr bwMode="auto">
          <a:xfrm>
            <a:off x="700838" y="992433"/>
            <a:ext cx="68600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）审查中每个成员扮演的角色</a:t>
            </a:r>
          </a:p>
        </p:txBody>
      </p:sp>
    </p:spTree>
    <p:extLst>
      <p:ext uri="{BB962C8B-B14F-4D97-AF65-F5344CB8AC3E}">
        <p14:creationId xmlns:p14="http://schemas.microsoft.com/office/powerpoint/2010/main" val="7054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p:tgtEl>
                                          <p:spTgt spid="49"/>
                                        </p:tgtEl>
                                        <p:attrNameLst>
                                          <p:attrName>ppt_x</p:attrName>
                                        </p:attrNameLst>
                                      </p:cBhvr>
                                      <p:tavLst>
                                        <p:tav tm="0">
                                          <p:val>
                                            <p:strVal val="#ppt_x+#ppt_w*1.125000"/>
                                          </p:val>
                                        </p:tav>
                                        <p:tav tm="100000">
                                          <p:val>
                                            <p:strVal val="#ppt_x"/>
                                          </p:val>
                                        </p:tav>
                                      </p:tavLst>
                                    </p:anim>
                                    <p:animEffect transition="in" filter="wipe(left)">
                                      <p:cBhvr>
                                        <p:cTn id="1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8" name="矩形 66"/>
          <p:cNvSpPr>
            <a:spLocks noChangeArrowheads="1"/>
          </p:cNvSpPr>
          <p:nvPr/>
        </p:nvSpPr>
        <p:spPr bwMode="auto">
          <a:xfrm>
            <a:off x="1152855" y="1449878"/>
            <a:ext cx="988628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indent="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正如图</a:t>
            </a:r>
            <a:r>
              <a:rPr lang="en-US" altLang="zh-CN" sz="2000" dirty="0">
                <a:latin typeface="宋体" panose="02010600030101010101" pitchFamily="2" charset="-122"/>
                <a:ea typeface="宋体" panose="02010600030101010101" pitchFamily="2" charset="-122"/>
                <a:cs typeface="宋体" panose="02010600030101010101" pitchFamily="2" charset="-122"/>
              </a:rPr>
              <a:t>5-4</a:t>
            </a:r>
            <a:r>
              <a:rPr lang="zh-CN" altLang="en-US" sz="2000" dirty="0">
                <a:latin typeface="宋体" panose="02010600030101010101" pitchFamily="2" charset="-122"/>
                <a:ea typeface="宋体" panose="02010600030101010101" pitchFamily="2" charset="-122"/>
                <a:cs typeface="宋体" panose="02010600030101010101" pitchFamily="2" charset="-122"/>
              </a:rPr>
              <a:t>所示，审查是一个多步骤事件。</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6" name="组合 5">
            <a:extLst>
              <a:ext uri="{FF2B5EF4-FFF2-40B4-BE49-F238E27FC236}">
                <a16:creationId xmlns:a16="http://schemas.microsoft.com/office/drawing/2014/main" id="{64B49E07-2B26-46DE-A155-DA1AA56487F4}"/>
              </a:ext>
            </a:extLst>
          </p:cNvPr>
          <p:cNvGrpSpPr/>
          <p:nvPr/>
        </p:nvGrpSpPr>
        <p:grpSpPr>
          <a:xfrm>
            <a:off x="2164267" y="2077206"/>
            <a:ext cx="7896373" cy="3625654"/>
            <a:chOff x="2233721" y="2235865"/>
            <a:chExt cx="7896373" cy="3625654"/>
          </a:xfrm>
        </p:grpSpPr>
        <p:sp>
          <p:nvSpPr>
            <p:cNvPr id="20" name="横卷形 35844"/>
            <p:cNvSpPr>
              <a:spLocks noChangeArrowheads="1"/>
            </p:cNvSpPr>
            <p:nvPr/>
          </p:nvSpPr>
          <p:spPr bwMode="auto">
            <a:xfrm>
              <a:off x="2233721" y="2235865"/>
              <a:ext cx="1412604" cy="1056015"/>
            </a:xfrm>
            <a:prstGeom prst="horizontalScroll">
              <a:avLst>
                <a:gd name="adj" fmla="val 12500"/>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a:r>
                <a:rPr lang="zh-CN" altLang="en-US" sz="2000" b="1" dirty="0">
                  <a:latin typeface="宋体" panose="02010600030101010101" pitchFamily="2" charset="-122"/>
                  <a:ea typeface="宋体" panose="02010600030101010101" pitchFamily="2" charset="-122"/>
                </a:rPr>
                <a:t>初始工作</a:t>
              </a:r>
            </a:p>
            <a:p>
              <a:pPr algn="ctr"/>
              <a:r>
                <a:rPr lang="zh-CN" altLang="en-US" sz="2000" b="1" dirty="0">
                  <a:latin typeface="宋体" panose="02010600030101010101" pitchFamily="2" charset="-122"/>
                  <a:ea typeface="宋体" panose="02010600030101010101" pitchFamily="2" charset="-122"/>
                </a:rPr>
                <a:t>产品</a:t>
              </a:r>
            </a:p>
          </p:txBody>
        </p:sp>
        <p:sp>
          <p:nvSpPr>
            <p:cNvPr id="21" name="矩形 35845"/>
            <p:cNvSpPr>
              <a:spLocks noChangeArrowheads="1"/>
            </p:cNvSpPr>
            <p:nvPr/>
          </p:nvSpPr>
          <p:spPr bwMode="auto">
            <a:xfrm>
              <a:off x="5056637" y="2411868"/>
              <a:ext cx="1337619" cy="70401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buClrTx/>
                <a:buSzTx/>
                <a:buNone/>
              </a:pPr>
              <a:r>
                <a:rPr lang="zh-CN" altLang="en-US" sz="2400" b="1" dirty="0">
                  <a:solidFill>
                    <a:schemeClr val="tx1"/>
                  </a:solidFill>
                  <a:latin typeface="宋体" panose="02010600030101010101" pitchFamily="2" charset="-122"/>
                  <a:ea typeface="宋体" panose="02010600030101010101" pitchFamily="2" charset="-122"/>
                </a:rPr>
                <a:t>规划</a:t>
              </a:r>
            </a:p>
          </p:txBody>
        </p:sp>
        <p:sp>
          <p:nvSpPr>
            <p:cNvPr id="22" name="矩形 35846"/>
            <p:cNvSpPr>
              <a:spLocks noChangeArrowheads="1"/>
            </p:cNvSpPr>
            <p:nvPr/>
          </p:nvSpPr>
          <p:spPr bwMode="auto">
            <a:xfrm>
              <a:off x="7802277" y="2411868"/>
              <a:ext cx="1337619" cy="70401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buClrTx/>
                <a:buSzTx/>
                <a:buNone/>
              </a:pPr>
              <a:r>
                <a:rPr lang="zh-CN" altLang="en-US" sz="2400" b="1" dirty="0">
                  <a:latin typeface="宋体" panose="02010600030101010101" pitchFamily="2" charset="-122"/>
                  <a:ea typeface="宋体" panose="02010600030101010101" pitchFamily="2" charset="-122"/>
                </a:rPr>
                <a:t>总体会议</a:t>
              </a:r>
            </a:p>
          </p:txBody>
        </p:sp>
        <p:sp>
          <p:nvSpPr>
            <p:cNvPr id="23" name="矩形 35847"/>
            <p:cNvSpPr>
              <a:spLocks noChangeArrowheads="1"/>
            </p:cNvSpPr>
            <p:nvPr/>
          </p:nvSpPr>
          <p:spPr bwMode="auto">
            <a:xfrm>
              <a:off x="3648617" y="3608686"/>
              <a:ext cx="1337619" cy="70401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buClrTx/>
                <a:buSzTx/>
                <a:buNone/>
              </a:pPr>
              <a:r>
                <a:rPr lang="zh-CN" altLang="en-US" sz="2400" b="1" dirty="0">
                  <a:latin typeface="宋体" panose="02010600030101010101" pitchFamily="2" charset="-122"/>
                  <a:ea typeface="宋体" panose="02010600030101010101" pitchFamily="2" charset="-122"/>
                </a:rPr>
                <a:t>审查会议</a:t>
              </a:r>
            </a:p>
          </p:txBody>
        </p:sp>
        <p:sp>
          <p:nvSpPr>
            <p:cNvPr id="24" name="矩形 35848"/>
            <p:cNvSpPr>
              <a:spLocks noChangeArrowheads="1"/>
            </p:cNvSpPr>
            <p:nvPr/>
          </p:nvSpPr>
          <p:spPr bwMode="auto">
            <a:xfrm>
              <a:off x="6394256" y="3608686"/>
              <a:ext cx="1337619" cy="70401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buClrTx/>
                <a:buSzTx/>
                <a:buNone/>
              </a:pPr>
              <a:r>
                <a:rPr lang="zh-CN" altLang="en-US" sz="2400" b="1" dirty="0">
                  <a:latin typeface="宋体" panose="02010600030101010101" pitchFamily="2" charset="-122"/>
                  <a:ea typeface="宋体" panose="02010600030101010101" pitchFamily="2" charset="-122"/>
                </a:rPr>
                <a:t>准备</a:t>
              </a:r>
            </a:p>
          </p:txBody>
        </p:sp>
        <p:sp>
          <p:nvSpPr>
            <p:cNvPr id="25" name="横卷形 35849"/>
            <p:cNvSpPr>
              <a:spLocks noChangeArrowheads="1"/>
            </p:cNvSpPr>
            <p:nvPr/>
          </p:nvSpPr>
          <p:spPr bwMode="auto">
            <a:xfrm>
              <a:off x="8717490" y="4664701"/>
              <a:ext cx="1412604" cy="1056015"/>
            </a:xfrm>
            <a:prstGeom prst="horizontalScroll">
              <a:avLst>
                <a:gd name="adj" fmla="val 12500"/>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a:r>
                <a:rPr lang="zh-CN" altLang="en-US" sz="2000" b="1" dirty="0">
                  <a:latin typeface="宋体" panose="02010600030101010101" pitchFamily="2" charset="-122"/>
                  <a:ea typeface="宋体" panose="02010600030101010101" pitchFamily="2" charset="-122"/>
                </a:rPr>
                <a:t>基线工作</a:t>
              </a:r>
            </a:p>
            <a:p>
              <a:pPr algn="ctr"/>
              <a:r>
                <a:rPr lang="zh-CN" altLang="en-US" sz="2000" b="1" dirty="0">
                  <a:latin typeface="宋体" panose="02010600030101010101" pitchFamily="2" charset="-122"/>
                  <a:ea typeface="宋体" panose="02010600030101010101" pitchFamily="2" charset="-122"/>
                </a:rPr>
                <a:t>产品</a:t>
              </a:r>
            </a:p>
          </p:txBody>
        </p:sp>
        <p:sp>
          <p:nvSpPr>
            <p:cNvPr id="26" name="矩形 35850"/>
            <p:cNvSpPr>
              <a:spLocks noChangeArrowheads="1"/>
            </p:cNvSpPr>
            <p:nvPr/>
          </p:nvSpPr>
          <p:spPr bwMode="auto">
            <a:xfrm>
              <a:off x="3648617" y="4875904"/>
              <a:ext cx="1337619" cy="70401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buClrTx/>
                <a:buSzTx/>
                <a:buNone/>
              </a:pPr>
              <a:r>
                <a:rPr lang="zh-CN" altLang="en-US" sz="2400" b="1" dirty="0">
                  <a:latin typeface="宋体" panose="02010600030101010101" pitchFamily="2" charset="-122"/>
                  <a:ea typeface="宋体" panose="02010600030101010101" pitchFamily="2" charset="-122"/>
                </a:rPr>
                <a:t>重写</a:t>
              </a:r>
            </a:p>
          </p:txBody>
        </p:sp>
        <p:sp>
          <p:nvSpPr>
            <p:cNvPr id="27" name="矩形 35851"/>
            <p:cNvSpPr>
              <a:spLocks noChangeArrowheads="1"/>
            </p:cNvSpPr>
            <p:nvPr/>
          </p:nvSpPr>
          <p:spPr bwMode="auto">
            <a:xfrm>
              <a:off x="6394256" y="4886699"/>
              <a:ext cx="1337619" cy="70401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buClrTx/>
                <a:buSzTx/>
                <a:buNone/>
              </a:pPr>
              <a:r>
                <a:rPr lang="zh-CN" altLang="en-US" sz="2400" b="1" dirty="0">
                  <a:latin typeface="宋体" panose="02010600030101010101" pitchFamily="2" charset="-122"/>
                  <a:ea typeface="宋体" panose="02010600030101010101" pitchFamily="2" charset="-122"/>
                </a:rPr>
                <a:t>重审</a:t>
              </a:r>
            </a:p>
          </p:txBody>
        </p:sp>
        <p:sp>
          <p:nvSpPr>
            <p:cNvPr id="28" name="直接连接符 35852"/>
            <p:cNvSpPr>
              <a:spLocks noChangeShapeType="1"/>
            </p:cNvSpPr>
            <p:nvPr/>
          </p:nvSpPr>
          <p:spPr bwMode="auto">
            <a:xfrm>
              <a:off x="3648617" y="2763873"/>
              <a:ext cx="140802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9" name="直接连接符 35853"/>
            <p:cNvSpPr>
              <a:spLocks noChangeShapeType="1"/>
            </p:cNvSpPr>
            <p:nvPr/>
          </p:nvSpPr>
          <p:spPr bwMode="auto">
            <a:xfrm>
              <a:off x="6394256" y="2763873"/>
              <a:ext cx="140802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0" name="直接连接符 35854"/>
            <p:cNvSpPr>
              <a:spLocks noChangeShapeType="1"/>
            </p:cNvSpPr>
            <p:nvPr/>
          </p:nvSpPr>
          <p:spPr bwMode="auto">
            <a:xfrm>
              <a:off x="7098266" y="2763873"/>
              <a:ext cx="0" cy="844812"/>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 name="直接连接符 35855"/>
            <p:cNvSpPr>
              <a:spLocks noChangeShapeType="1"/>
            </p:cNvSpPr>
            <p:nvPr/>
          </p:nvSpPr>
          <p:spPr bwMode="auto">
            <a:xfrm flipH="1">
              <a:off x="4986236" y="3960691"/>
              <a:ext cx="140802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35856"/>
            <p:cNvSpPr>
              <a:spLocks noChangeShapeType="1"/>
            </p:cNvSpPr>
            <p:nvPr/>
          </p:nvSpPr>
          <p:spPr bwMode="auto">
            <a:xfrm>
              <a:off x="4323293" y="4312696"/>
              <a:ext cx="0" cy="563208"/>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35857"/>
            <p:cNvSpPr>
              <a:spLocks noChangeShapeType="1"/>
            </p:cNvSpPr>
            <p:nvPr/>
          </p:nvSpPr>
          <p:spPr bwMode="auto">
            <a:xfrm>
              <a:off x="4986236" y="5227909"/>
              <a:ext cx="140802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35858"/>
            <p:cNvSpPr>
              <a:spLocks noChangeShapeType="1"/>
            </p:cNvSpPr>
            <p:nvPr/>
          </p:nvSpPr>
          <p:spPr bwMode="auto">
            <a:xfrm flipV="1">
              <a:off x="4986236" y="4171894"/>
              <a:ext cx="1408020" cy="844812"/>
            </a:xfrm>
            <a:prstGeom prst="line">
              <a:avLst/>
            </a:prstGeom>
            <a:noFill/>
            <a:ln w="38100">
              <a:solidFill>
                <a:schemeClr val="tx1"/>
              </a:solidFill>
              <a:prstDash val="sysDot"/>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35859"/>
            <p:cNvSpPr>
              <a:spLocks noChangeShapeType="1"/>
            </p:cNvSpPr>
            <p:nvPr/>
          </p:nvSpPr>
          <p:spPr bwMode="auto">
            <a:xfrm>
              <a:off x="7098266" y="5579914"/>
              <a:ext cx="0" cy="28160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6" name="直接连接符 35860"/>
            <p:cNvSpPr>
              <a:spLocks noChangeShapeType="1"/>
            </p:cNvSpPr>
            <p:nvPr/>
          </p:nvSpPr>
          <p:spPr bwMode="auto">
            <a:xfrm flipV="1">
              <a:off x="4308626" y="5579914"/>
              <a:ext cx="0" cy="281604"/>
            </a:xfrm>
            <a:prstGeom prst="line">
              <a:avLst/>
            </a:prstGeom>
            <a:noFill/>
            <a:ln w="38100">
              <a:solidFill>
                <a:schemeClr val="tx1"/>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7" name="直接连接符 35861"/>
            <p:cNvSpPr>
              <a:spLocks noChangeShapeType="1"/>
            </p:cNvSpPr>
            <p:nvPr/>
          </p:nvSpPr>
          <p:spPr bwMode="auto">
            <a:xfrm>
              <a:off x="4282226" y="5861519"/>
              <a:ext cx="2816041"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8" name="直接连接符 35862"/>
            <p:cNvSpPr>
              <a:spLocks noChangeShapeType="1"/>
            </p:cNvSpPr>
            <p:nvPr/>
          </p:nvSpPr>
          <p:spPr bwMode="auto">
            <a:xfrm>
              <a:off x="7731876" y="5227909"/>
              <a:ext cx="985614"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35863"/>
            <p:cNvSpPr>
              <a:spLocks noChangeShapeType="1"/>
            </p:cNvSpPr>
            <p:nvPr/>
          </p:nvSpPr>
          <p:spPr bwMode="auto">
            <a:xfrm flipH="1">
              <a:off x="7731876" y="3946024"/>
              <a:ext cx="844812"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 name="直接连接符 35864"/>
            <p:cNvSpPr>
              <a:spLocks noChangeShapeType="1"/>
            </p:cNvSpPr>
            <p:nvPr/>
          </p:nvSpPr>
          <p:spPr bwMode="auto">
            <a:xfrm>
              <a:off x="8576688" y="3115878"/>
              <a:ext cx="0" cy="84481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1" name="文本框 67"/>
          <p:cNvSpPr>
            <a:spLocks noChangeArrowheads="1"/>
          </p:cNvSpPr>
          <p:nvPr/>
        </p:nvSpPr>
        <p:spPr bwMode="auto">
          <a:xfrm>
            <a:off x="5032118" y="6113707"/>
            <a:ext cx="2493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kern="0" dirty="0">
                <a:latin typeface="+mn-ea"/>
                <a:sym typeface="宋体" panose="02010600030101010101" pitchFamily="2" charset="-122"/>
              </a:rPr>
              <a:t>图</a:t>
            </a:r>
            <a:r>
              <a:rPr lang="en-US" altLang="zh-CN" sz="2000" kern="0" dirty="0">
                <a:latin typeface="+mn-ea"/>
                <a:sym typeface="宋体" panose="02010600030101010101" pitchFamily="2" charset="-122"/>
              </a:rPr>
              <a:t>5.4 </a:t>
            </a:r>
            <a:r>
              <a:rPr lang="zh-CN" altLang="en-US" sz="2000" kern="0" dirty="0">
                <a:latin typeface="+mn-ea"/>
                <a:sym typeface="宋体" panose="02010600030101010101" pitchFamily="2" charset="-122"/>
              </a:rPr>
              <a:t>审查过程阶段</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36</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5" name="文本框 6">
            <a:extLst>
              <a:ext uri="{FF2B5EF4-FFF2-40B4-BE49-F238E27FC236}">
                <a16:creationId xmlns:a16="http://schemas.microsoft.com/office/drawing/2014/main" id="{C1FADCC7-AC18-4497-9E71-DE3172A8B1E9}"/>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42" name="文本框 67">
            <a:extLst>
              <a:ext uri="{FF2B5EF4-FFF2-40B4-BE49-F238E27FC236}">
                <a16:creationId xmlns:a16="http://schemas.microsoft.com/office/drawing/2014/main" id="{87FE0251-F45F-450B-998F-F9AC8A9E7B87}"/>
              </a:ext>
            </a:extLst>
          </p:cNvPr>
          <p:cNvSpPr>
            <a:spLocks noChangeArrowheads="1"/>
          </p:cNvSpPr>
          <p:nvPr/>
        </p:nvSpPr>
        <p:spPr bwMode="auto">
          <a:xfrm>
            <a:off x="700838" y="992433"/>
            <a:ext cx="46228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）审查阶段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left)">
                                      <p:cBhvr>
                                        <p:cTn id="12" dur="500"/>
                                        <p:tgtEl>
                                          <p:spTgt spid="41"/>
                                        </p:tgtEl>
                                      </p:cBhvr>
                                    </p:animEffect>
                                  </p:childTnLst>
                                </p:cTn>
                              </p:par>
                              <p:par>
                                <p:cTn id="13" presetID="5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12" presetClass="entr" presetSubtype="2"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p:tgtEl>
                                          <p:spTgt spid="42"/>
                                        </p:tgtEl>
                                        <p:attrNameLst>
                                          <p:attrName>ppt_x</p:attrName>
                                        </p:attrNameLst>
                                      </p:cBhvr>
                                      <p:tavLst>
                                        <p:tav tm="0">
                                          <p:val>
                                            <p:strVal val="#ppt_x+#ppt_w*1.125000"/>
                                          </p:val>
                                        </p:tav>
                                        <p:tav tm="100000">
                                          <p:val>
                                            <p:strVal val="#ppt_x"/>
                                          </p:val>
                                        </p:tav>
                                      </p:tavLst>
                                    </p:anim>
                                    <p:animEffect transition="in" filter="wipe(left)">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1" grpId="0"/>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2" name="矩形 66"/>
          <p:cNvSpPr>
            <a:spLocks noChangeArrowheads="1"/>
          </p:cNvSpPr>
          <p:nvPr/>
        </p:nvSpPr>
        <p:spPr bwMode="auto">
          <a:xfrm>
            <a:off x="649496" y="1497253"/>
            <a:ext cx="7197780" cy="417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作者和调解者协同对审查进行</a:t>
            </a:r>
            <a:r>
              <a:rPr lang="zh-CN" altLang="en-US" sz="2000" b="1" dirty="0">
                <a:latin typeface="宋体" panose="02010600030101010101" pitchFamily="2" charset="-122"/>
                <a:ea typeface="宋体" panose="02010600030101010101" pitchFamily="2" charset="-122"/>
                <a:cs typeface="宋体" panose="02010600030101010101" pitchFamily="2" charset="-122"/>
              </a:rPr>
              <a:t>规划</a:t>
            </a:r>
            <a:r>
              <a:rPr lang="zh-CN" altLang="en-US" sz="2000" dirty="0">
                <a:latin typeface="宋体" panose="02010600030101010101" pitchFamily="2" charset="-122"/>
                <a:ea typeface="宋体" panose="02010600030101010101" pitchFamily="2" charset="-122"/>
                <a:cs typeface="宋体" panose="02010600030101010101" pitchFamily="2" charset="-122"/>
              </a:rPr>
              <a:t>，以</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决定谁该参加审查</a:t>
            </a:r>
            <a:r>
              <a:rPr lang="zh-CN" altLang="en-US" sz="2000" dirty="0">
                <a:latin typeface="宋体" panose="02010600030101010101" pitchFamily="2" charset="-122"/>
                <a:ea typeface="宋体" panose="02010600030101010101" pitchFamily="2" charset="-122"/>
                <a:cs typeface="宋体" panose="02010600030101010101" pitchFamily="2" charset="-122"/>
              </a:rPr>
              <a:t>，审查员在召开审查会之前</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应收到什么材料</a:t>
            </a:r>
            <a:r>
              <a:rPr lang="zh-CN" altLang="en-US" sz="2000" dirty="0">
                <a:latin typeface="宋体" panose="02010600030101010101" pitchFamily="2" charset="-122"/>
                <a:ea typeface="宋体" panose="02010600030101010101" pitchFamily="2" charset="-122"/>
                <a:cs typeface="宋体" panose="02010600030101010101" pitchFamily="2" charset="-122"/>
              </a:rPr>
              <a:t>并且</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需要召开几次审查会</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审查速度对能发现多少错误影响甚大 。</a:t>
            </a: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如图</a:t>
            </a:r>
            <a:r>
              <a:rPr lang="en-US" altLang="zh-CN" sz="2000" dirty="0">
                <a:latin typeface="宋体" panose="02010600030101010101" pitchFamily="2" charset="-122"/>
                <a:ea typeface="宋体" panose="02010600030101010101" pitchFamily="2" charset="-122"/>
                <a:cs typeface="宋体" panose="02010600030101010101" pitchFamily="2" charset="-122"/>
              </a:rPr>
              <a:t>5-5</a:t>
            </a:r>
            <a:r>
              <a:rPr lang="zh-CN" altLang="en-US" sz="2000" dirty="0">
                <a:latin typeface="宋体" panose="02010600030101010101" pitchFamily="2" charset="-122"/>
                <a:ea typeface="宋体" panose="02010600030101010101" pitchFamily="2" charset="-122"/>
                <a:cs typeface="宋体" panose="02010600030101010101" pitchFamily="2" charset="-122"/>
              </a:rPr>
              <a:t>所示，审查软件需求规格说明越慢，就能发现越多的错误</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对这一现象的另一种解释是如果遇到太多的错误，就会引起审查速度的下降</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由于不能把太多的时间用于需求审查，所以应根据需要来选择一种合理的速度。</a:t>
            </a:r>
          </a:p>
        </p:txBody>
      </p:sp>
      <p:grpSp>
        <p:nvGrpSpPr>
          <p:cNvPr id="4" name="组合 3"/>
          <p:cNvGrpSpPr/>
          <p:nvPr/>
        </p:nvGrpSpPr>
        <p:grpSpPr>
          <a:xfrm>
            <a:off x="8041486" y="2010308"/>
            <a:ext cx="4074636" cy="3701092"/>
            <a:chOff x="7961531" y="1917385"/>
            <a:chExt cx="4074636" cy="3701092"/>
          </a:xfrm>
        </p:grpSpPr>
        <p:grpSp>
          <p:nvGrpSpPr>
            <p:cNvPr id="18" name="组合 17"/>
            <p:cNvGrpSpPr/>
            <p:nvPr/>
          </p:nvGrpSpPr>
          <p:grpSpPr>
            <a:xfrm>
              <a:off x="7961531" y="1917385"/>
              <a:ext cx="4074636" cy="2949006"/>
              <a:chOff x="3060029" y="1813509"/>
              <a:chExt cx="4541084" cy="3286596"/>
            </a:xfrm>
          </p:grpSpPr>
          <p:cxnSp>
            <p:nvCxnSpPr>
              <p:cNvPr id="19" name="直接连接符 18"/>
              <p:cNvCxnSpPr>
                <a:stCxn id="29" idx="3"/>
              </p:cNvCxnSpPr>
              <p:nvPr/>
            </p:nvCxnSpPr>
            <p:spPr bwMode="auto">
              <a:xfrm>
                <a:off x="4039364" y="2056801"/>
                <a:ext cx="0" cy="259105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直接连接符 19"/>
              <p:cNvCxnSpPr/>
              <p:nvPr/>
            </p:nvCxnSpPr>
            <p:spPr bwMode="auto">
              <a:xfrm flipH="1">
                <a:off x="4035474" y="4647855"/>
                <a:ext cx="3412259"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bwMode="auto">
              <a:xfrm flipH="1">
                <a:off x="3917949" y="2324033"/>
                <a:ext cx="24283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bwMode="auto">
              <a:xfrm flipH="1">
                <a:off x="3917949" y="3206059"/>
                <a:ext cx="24283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bwMode="auto">
              <a:xfrm flipH="1">
                <a:off x="3917949" y="4088086"/>
                <a:ext cx="24283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 name="直接连接符 23"/>
              <p:cNvCxnSpPr/>
              <p:nvPr/>
            </p:nvCxnSpPr>
            <p:spPr bwMode="auto">
              <a:xfrm>
                <a:off x="4637677" y="4523936"/>
                <a:ext cx="0" cy="247839"/>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直接连接符 24"/>
              <p:cNvCxnSpPr/>
              <p:nvPr/>
            </p:nvCxnSpPr>
            <p:spPr bwMode="auto">
              <a:xfrm>
                <a:off x="5741743" y="4523936"/>
                <a:ext cx="0" cy="247839"/>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 name="直接连接符 25"/>
              <p:cNvCxnSpPr/>
              <p:nvPr/>
            </p:nvCxnSpPr>
            <p:spPr bwMode="auto">
              <a:xfrm>
                <a:off x="6845808" y="4523936"/>
                <a:ext cx="0" cy="247839"/>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7" name="矩形 66"/>
              <p:cNvSpPr>
                <a:spLocks noChangeArrowheads="1"/>
              </p:cNvSpPr>
              <p:nvPr/>
            </p:nvSpPr>
            <p:spPr bwMode="auto">
              <a:xfrm>
                <a:off x="4785447" y="4589580"/>
                <a:ext cx="2815666" cy="51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200000"/>
                  </a:lnSpc>
                </a:pPr>
                <a:r>
                  <a:rPr lang="zh-CN" altLang="en-US" sz="1600" dirty="0">
                    <a:latin typeface="微软雅黑" panose="020B0503020204020204" pitchFamily="34" charset="-122"/>
                    <a:ea typeface="微软雅黑" panose="020B0503020204020204" pitchFamily="34" charset="-122"/>
                  </a:rPr>
                  <a:t>审查速度（页数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小时）</a:t>
                </a:r>
              </a:p>
            </p:txBody>
          </p:sp>
          <p:sp>
            <p:nvSpPr>
              <p:cNvPr id="28" name="文本框 27"/>
              <p:cNvSpPr txBox="1"/>
              <p:nvPr/>
            </p:nvSpPr>
            <p:spPr>
              <a:xfrm>
                <a:off x="3060029" y="2210328"/>
                <a:ext cx="430887" cy="2437527"/>
              </a:xfrm>
              <a:prstGeom prst="rect">
                <a:avLst/>
              </a:prstGeom>
              <a:noFill/>
            </p:spPr>
            <p:txBody>
              <a:bodyPr vert="eaVert" wrap="none" rtlCol="0">
                <a:spAutoFit/>
              </a:bodyPr>
              <a:lstStyle/>
              <a:p>
                <a:r>
                  <a:rPr lang="zh-CN" altLang="en-US" sz="1600" dirty="0">
                    <a:latin typeface="微软雅黑" panose="020B0503020204020204" pitchFamily="34" charset="-122"/>
                    <a:ea typeface="微软雅黑" panose="020B0503020204020204" pitchFamily="34" charset="-122"/>
                  </a:rPr>
                  <a:t>错误密度（错误数量</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页）</a:t>
                </a:r>
              </a:p>
            </p:txBody>
          </p:sp>
          <p:sp>
            <p:nvSpPr>
              <p:cNvPr id="29" name="矩形 66"/>
              <p:cNvSpPr>
                <a:spLocks noChangeArrowheads="1"/>
              </p:cNvSpPr>
              <p:nvPr/>
            </p:nvSpPr>
            <p:spPr bwMode="auto">
              <a:xfrm>
                <a:off x="3431149" y="1813509"/>
                <a:ext cx="608215" cy="48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200000"/>
                  </a:lnSpc>
                </a:pPr>
                <a:r>
                  <a:rPr lang="zh-CN" altLang="en-US" sz="1400" dirty="0">
                    <a:latin typeface="微软雅黑" panose="020B0503020204020204" pitchFamily="34" charset="-122"/>
                    <a:ea typeface="微软雅黑" panose="020B0503020204020204" pitchFamily="34" charset="-122"/>
                  </a:rPr>
                  <a:t>许多</a:t>
                </a:r>
              </a:p>
            </p:txBody>
          </p:sp>
          <p:sp>
            <p:nvSpPr>
              <p:cNvPr id="30" name="矩形 66"/>
              <p:cNvSpPr>
                <a:spLocks noChangeArrowheads="1"/>
              </p:cNvSpPr>
              <p:nvPr/>
            </p:nvSpPr>
            <p:spPr bwMode="auto">
              <a:xfrm>
                <a:off x="3431149" y="2680964"/>
                <a:ext cx="608215" cy="48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200000"/>
                  </a:lnSpc>
                </a:pPr>
                <a:r>
                  <a:rPr lang="zh-CN" altLang="en-US" sz="1400" dirty="0">
                    <a:latin typeface="微软雅黑" panose="020B0503020204020204" pitchFamily="34" charset="-122"/>
                    <a:ea typeface="微软雅黑" panose="020B0503020204020204" pitchFamily="34" charset="-122"/>
                  </a:rPr>
                  <a:t>一些</a:t>
                </a:r>
              </a:p>
            </p:txBody>
          </p:sp>
          <p:sp>
            <p:nvSpPr>
              <p:cNvPr id="31" name="矩形 66"/>
              <p:cNvSpPr>
                <a:spLocks noChangeArrowheads="1"/>
              </p:cNvSpPr>
              <p:nvPr/>
            </p:nvSpPr>
            <p:spPr bwMode="auto">
              <a:xfrm>
                <a:off x="3431149" y="3548418"/>
                <a:ext cx="608215" cy="48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200000"/>
                  </a:lnSpc>
                </a:pPr>
                <a:r>
                  <a:rPr lang="zh-CN" altLang="en-US" sz="1400" dirty="0">
                    <a:latin typeface="微软雅黑" panose="020B0503020204020204" pitchFamily="34" charset="-122"/>
                    <a:ea typeface="微软雅黑" panose="020B0503020204020204" pitchFamily="34" charset="-122"/>
                  </a:rPr>
                  <a:t>极少</a:t>
                </a:r>
              </a:p>
            </p:txBody>
          </p:sp>
          <p:sp>
            <p:nvSpPr>
              <p:cNvPr id="32" name="任意多边形: 形状 31"/>
              <p:cNvSpPr/>
              <p:nvPr/>
            </p:nvSpPr>
            <p:spPr bwMode="auto">
              <a:xfrm>
                <a:off x="4453735" y="1991148"/>
                <a:ext cx="2856666" cy="2356082"/>
              </a:xfrm>
              <a:custGeom>
                <a:avLst/>
                <a:gdLst>
                  <a:gd name="connsiteX0" fmla="*/ 0 w 2856666"/>
                  <a:gd name="connsiteY0" fmla="*/ 0 h 2356082"/>
                  <a:gd name="connsiteX1" fmla="*/ 513933 w 2856666"/>
                  <a:gd name="connsiteY1" fmla="*/ 1842149 h 2356082"/>
                  <a:gd name="connsiteX2" fmla="*/ 2856666 w 2856666"/>
                  <a:gd name="connsiteY2" fmla="*/ 2356082 h 2356082"/>
                </a:gdLst>
                <a:ahLst/>
                <a:cxnLst>
                  <a:cxn ang="0">
                    <a:pos x="connsiteX0" y="connsiteY0"/>
                  </a:cxn>
                  <a:cxn ang="0">
                    <a:pos x="connsiteX1" y="connsiteY1"/>
                  </a:cxn>
                  <a:cxn ang="0">
                    <a:pos x="connsiteX2" y="connsiteY2"/>
                  </a:cxn>
                </a:cxnLst>
                <a:rect l="l" t="t" r="r" b="b"/>
                <a:pathLst>
                  <a:path w="2856666" h="2356082">
                    <a:moveTo>
                      <a:pt x="0" y="0"/>
                    </a:moveTo>
                    <a:cubicBezTo>
                      <a:pt x="18911" y="724734"/>
                      <a:pt x="37822" y="1449469"/>
                      <a:pt x="513933" y="1842149"/>
                    </a:cubicBezTo>
                    <a:cubicBezTo>
                      <a:pt x="990044" y="2234829"/>
                      <a:pt x="2380555" y="2297124"/>
                      <a:pt x="2856666" y="2356082"/>
                    </a:cubicBezTo>
                  </a:path>
                </a:pathLst>
              </a:cu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3" name="文本框 67"/>
            <p:cNvSpPr>
              <a:spLocks noChangeArrowheads="1"/>
            </p:cNvSpPr>
            <p:nvPr/>
          </p:nvSpPr>
          <p:spPr bwMode="auto">
            <a:xfrm>
              <a:off x="8535148" y="5033702"/>
              <a:ext cx="29274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16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图</a:t>
              </a:r>
              <a:r>
                <a:rPr lang="en-US" altLang="zh-CN" sz="16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5.5  </a:t>
              </a:r>
              <a:r>
                <a:rPr lang="zh-CN" altLang="en-US" sz="16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审查速度与发生的</a:t>
              </a:r>
              <a:endParaRPr lang="en-US" altLang="zh-CN" sz="16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0" fontAlgn="base">
                <a:spcBef>
                  <a:spcPct val="0"/>
                </a:spcBef>
                <a:spcAft>
                  <a:spcPct val="0"/>
                </a:spcAft>
                <a:defRPr/>
              </a:pPr>
              <a:r>
                <a:rPr lang="en-US" altLang="zh-CN" sz="16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zh-CN" altLang="en-US" sz="16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错误数量之间的关系</a:t>
              </a: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dirty="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37</a:t>
            </a:fld>
            <a:endParaRPr lang="zh-CN" altLang="en-US" sz="1800">
              <a:solidFill>
                <a:srgbClr val="000000"/>
              </a:solidFill>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36" name="文本框 6">
            <a:extLst>
              <a:ext uri="{FF2B5EF4-FFF2-40B4-BE49-F238E27FC236}">
                <a16:creationId xmlns:a16="http://schemas.microsoft.com/office/drawing/2014/main" id="{6E1B1E28-C41F-4C42-8C8C-A6A0754626E0}"/>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5" name="文本框 67">
            <a:extLst>
              <a:ext uri="{FF2B5EF4-FFF2-40B4-BE49-F238E27FC236}">
                <a16:creationId xmlns:a16="http://schemas.microsoft.com/office/drawing/2014/main" id="{8D6E8FD9-855B-4FF6-BCC0-6A05B6D00FF9}"/>
              </a:ext>
            </a:extLst>
          </p:cNvPr>
          <p:cNvSpPr>
            <a:spLocks noChangeArrowheads="1"/>
          </p:cNvSpPr>
          <p:nvPr/>
        </p:nvSpPr>
        <p:spPr bwMode="auto">
          <a:xfrm>
            <a:off x="700838" y="992433"/>
            <a:ext cx="46228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）审查阶段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5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p:tgtEl>
                                          <p:spTgt spid="35"/>
                                        </p:tgtEl>
                                        <p:attrNameLst>
                                          <p:attrName>ppt_x</p:attrName>
                                        </p:attrNameLst>
                                      </p:cBhvr>
                                      <p:tavLst>
                                        <p:tav tm="0">
                                          <p:val>
                                            <p:strVal val="#ppt_x+#ppt_w*1.125000"/>
                                          </p:val>
                                        </p:tav>
                                        <p:tav tm="100000">
                                          <p:val>
                                            <p:strVal val="#ppt_x"/>
                                          </p:val>
                                        </p:tav>
                                      </p:tavLst>
                                    </p:anim>
                                    <p:animEffect transition="in" filter="wipe(left)">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60" name="矩形 66"/>
          <p:cNvSpPr>
            <a:spLocks noChangeArrowheads="1"/>
          </p:cNvSpPr>
          <p:nvPr/>
        </p:nvSpPr>
        <p:spPr bwMode="auto">
          <a:xfrm>
            <a:off x="3882173" y="1397038"/>
            <a:ext cx="7159671" cy="5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20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每小时审查</a:t>
            </a:r>
            <a:r>
              <a:rPr lang="en-US" altLang="zh-CN" sz="2000" b="1" dirty="0">
                <a:latin typeface="宋体" panose="02010600030101010101" pitchFamily="2" charset="-122"/>
                <a:ea typeface="宋体" panose="02010600030101010101" pitchFamily="2" charset="-122"/>
                <a:cs typeface="宋体" panose="02010600030101010101" pitchFamily="2" charset="-122"/>
              </a:rPr>
              <a:t>4~6</a:t>
            </a:r>
            <a:r>
              <a:rPr lang="zh-CN" altLang="en-US" sz="2000" b="1" dirty="0">
                <a:latin typeface="宋体" panose="02010600030101010101" pitchFamily="2" charset="-122"/>
                <a:ea typeface="宋体" panose="02010600030101010101" pitchFamily="2" charset="-122"/>
                <a:cs typeface="宋体" panose="02010600030101010101" pitchFamily="2" charset="-122"/>
              </a:rPr>
              <a:t>页是合理的，但应根据如下因素调整审查速度：</a:t>
            </a:r>
          </a:p>
        </p:txBody>
      </p:sp>
      <p:sp>
        <p:nvSpPr>
          <p:cNvPr id="3" name="日期占位符 2"/>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4" name="灯片编号占位符 3"/>
          <p:cNvSpPr>
            <a:spLocks noGrp="1"/>
          </p:cNvSpPr>
          <p:nvPr>
            <p:ph type="sldNum" sz="quarter" idx="12"/>
          </p:nvPr>
        </p:nvSpPr>
        <p:spPr/>
        <p:txBody>
          <a:bodyPr/>
          <a:lstStyle/>
          <a:p>
            <a:fld id="{719AC410-3DB4-4DF6-9C46-9EB74471E774}" type="slidenum">
              <a:rPr lang="zh-CN" altLang="en-US"/>
              <a:t>38</a:t>
            </a:fld>
            <a:endParaRPr lang="zh-CN" altLang="en-US" sz="1800">
              <a:solidFill>
                <a:srgbClr val="000000"/>
              </a:solidFill>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58" name="组合 57">
            <a:extLst>
              <a:ext uri="{FF2B5EF4-FFF2-40B4-BE49-F238E27FC236}">
                <a16:creationId xmlns:a16="http://schemas.microsoft.com/office/drawing/2014/main" id="{A9D1978F-B20B-43CE-BC26-3A0736B06E9F}"/>
              </a:ext>
            </a:extLst>
          </p:cNvPr>
          <p:cNvGrpSpPr/>
          <p:nvPr/>
        </p:nvGrpSpPr>
        <p:grpSpPr>
          <a:xfrm>
            <a:off x="586487" y="3158055"/>
            <a:ext cx="3246626" cy="1681905"/>
            <a:chOff x="152009" y="2467086"/>
            <a:chExt cx="5577385" cy="2889348"/>
          </a:xfrm>
        </p:grpSpPr>
        <p:grpSp>
          <p:nvGrpSpPr>
            <p:cNvPr id="59" name="îṡ1ïḋe">
              <a:extLst>
                <a:ext uri="{FF2B5EF4-FFF2-40B4-BE49-F238E27FC236}">
                  <a16:creationId xmlns:a16="http://schemas.microsoft.com/office/drawing/2014/main" id="{AE397F0E-5FE6-4894-8554-3B77DC8CB8B3}"/>
                </a:ext>
              </a:extLst>
            </p:cNvPr>
            <p:cNvGrpSpPr/>
            <p:nvPr/>
          </p:nvGrpSpPr>
          <p:grpSpPr>
            <a:xfrm>
              <a:off x="152009" y="2467086"/>
              <a:ext cx="5577385" cy="2889348"/>
              <a:chOff x="2459596" y="1610580"/>
              <a:chExt cx="7272808" cy="3767656"/>
            </a:xfrm>
          </p:grpSpPr>
          <p:sp>
            <p:nvSpPr>
              <p:cNvPr id="82" name="ïŝliḋè">
                <a:extLst>
                  <a:ext uri="{FF2B5EF4-FFF2-40B4-BE49-F238E27FC236}">
                    <a16:creationId xmlns:a16="http://schemas.microsoft.com/office/drawing/2014/main" id="{FAB075B2-8921-438F-8D27-8B79725899C5}"/>
                  </a:ext>
                </a:extLst>
              </p:cNvPr>
              <p:cNvSpPr/>
              <p:nvPr/>
            </p:nvSpPr>
            <p:spPr>
              <a:xfrm>
                <a:off x="3215253" y="1628800"/>
                <a:ext cx="5761494" cy="3651552"/>
              </a:xfrm>
              <a:custGeom>
                <a:avLst/>
                <a:gdLst>
                  <a:gd name="connsiteX0" fmla="*/ 224028 w 7415784"/>
                  <a:gd name="connsiteY0" fmla="*/ 269748 h 4700016"/>
                  <a:gd name="connsiteX1" fmla="*/ 224028 w 7415784"/>
                  <a:gd name="connsiteY1" fmla="*/ 4430268 h 4700016"/>
                  <a:gd name="connsiteX2" fmla="*/ 7191756 w 7415784"/>
                  <a:gd name="connsiteY2" fmla="*/ 4430268 h 4700016"/>
                  <a:gd name="connsiteX3" fmla="*/ 7191756 w 7415784"/>
                  <a:gd name="connsiteY3" fmla="*/ 269748 h 4700016"/>
                  <a:gd name="connsiteX4" fmla="*/ 266867 w 7415784"/>
                  <a:gd name="connsiteY4" fmla="*/ 0 h 4700016"/>
                  <a:gd name="connsiteX5" fmla="*/ 7148917 w 7415784"/>
                  <a:gd name="connsiteY5" fmla="*/ 0 h 4700016"/>
                  <a:gd name="connsiteX6" fmla="*/ 7415784 w 7415784"/>
                  <a:gd name="connsiteY6" fmla="*/ 266867 h 4700016"/>
                  <a:gd name="connsiteX7" fmla="*/ 7415784 w 7415784"/>
                  <a:gd name="connsiteY7" fmla="*/ 4433149 h 4700016"/>
                  <a:gd name="connsiteX8" fmla="*/ 7148917 w 7415784"/>
                  <a:gd name="connsiteY8" fmla="*/ 4700016 h 4700016"/>
                  <a:gd name="connsiteX9" fmla="*/ 266867 w 7415784"/>
                  <a:gd name="connsiteY9" fmla="*/ 4700016 h 4700016"/>
                  <a:gd name="connsiteX10" fmla="*/ 0 w 7415784"/>
                  <a:gd name="connsiteY10" fmla="*/ 4433149 h 4700016"/>
                  <a:gd name="connsiteX11" fmla="*/ 0 w 7415784"/>
                  <a:gd name="connsiteY11" fmla="*/ 266867 h 4700016"/>
                  <a:gd name="connsiteX12" fmla="*/ 266867 w 7415784"/>
                  <a:gd name="connsiteY12" fmla="*/ 0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5784" h="4700016">
                    <a:moveTo>
                      <a:pt x="224028" y="269748"/>
                    </a:moveTo>
                    <a:lnTo>
                      <a:pt x="224028" y="4430268"/>
                    </a:lnTo>
                    <a:lnTo>
                      <a:pt x="7191756" y="4430268"/>
                    </a:lnTo>
                    <a:lnTo>
                      <a:pt x="7191756" y="269748"/>
                    </a:lnTo>
                    <a:close/>
                    <a:moveTo>
                      <a:pt x="266867" y="0"/>
                    </a:moveTo>
                    <a:lnTo>
                      <a:pt x="7148917" y="0"/>
                    </a:lnTo>
                    <a:cubicBezTo>
                      <a:pt x="7296304" y="0"/>
                      <a:pt x="7415784" y="119480"/>
                      <a:pt x="7415784" y="266867"/>
                    </a:cubicBezTo>
                    <a:lnTo>
                      <a:pt x="7415784" y="4433149"/>
                    </a:lnTo>
                    <a:cubicBezTo>
                      <a:pt x="7415784" y="4580536"/>
                      <a:pt x="7296304" y="4700016"/>
                      <a:pt x="7148917" y="4700016"/>
                    </a:cubicBezTo>
                    <a:lnTo>
                      <a:pt x="266867" y="4700016"/>
                    </a:lnTo>
                    <a:cubicBezTo>
                      <a:pt x="119480" y="4700016"/>
                      <a:pt x="0" y="4580536"/>
                      <a:pt x="0" y="4433149"/>
                    </a:cubicBezTo>
                    <a:lnTo>
                      <a:pt x="0" y="266867"/>
                    </a:lnTo>
                    <a:cubicBezTo>
                      <a:pt x="0" y="119480"/>
                      <a:pt x="119480" y="0"/>
                      <a:pt x="266867" y="0"/>
                    </a:cubicBezTo>
                    <a:close/>
                  </a:path>
                </a:pathLst>
              </a:cu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p>
                <a:pPr algn="ctr"/>
                <a:endParaRPr lang="en-US" sz="1091"/>
              </a:p>
            </p:txBody>
          </p:sp>
          <p:sp>
            <p:nvSpPr>
              <p:cNvPr id="83" name="îṩľiḓé">
                <a:extLst>
                  <a:ext uri="{FF2B5EF4-FFF2-40B4-BE49-F238E27FC236}">
                    <a16:creationId xmlns:a16="http://schemas.microsoft.com/office/drawing/2014/main" id="{12E41650-805C-4ABC-B0DC-56E0E74F789B}"/>
                  </a:ext>
                </a:extLst>
              </p:cNvPr>
              <p:cNvSpPr/>
              <p:nvPr/>
            </p:nvSpPr>
            <p:spPr>
              <a:xfrm>
                <a:off x="3228835" y="1644767"/>
                <a:ext cx="5734330" cy="3619617"/>
              </a:xfrm>
              <a:custGeom>
                <a:avLst/>
                <a:gdLst>
                  <a:gd name="connsiteX0" fmla="*/ 252028 w 7380820"/>
                  <a:gd name="connsiteY0" fmla="*/ 295230 h 4658912"/>
                  <a:gd name="connsiteX1" fmla="*/ 252028 w 7380820"/>
                  <a:gd name="connsiteY1" fmla="*/ 4363682 h 4658912"/>
                  <a:gd name="connsiteX2" fmla="*/ 7128792 w 7380820"/>
                  <a:gd name="connsiteY2" fmla="*/ 4363682 h 4658912"/>
                  <a:gd name="connsiteX3" fmla="*/ 7128792 w 7380820"/>
                  <a:gd name="connsiteY3" fmla="*/ 295230 h 4658912"/>
                  <a:gd name="connsiteX4" fmla="*/ 264533 w 7380820"/>
                  <a:gd name="connsiteY4" fmla="*/ 0 h 4658912"/>
                  <a:gd name="connsiteX5" fmla="*/ 7116287 w 7380820"/>
                  <a:gd name="connsiteY5" fmla="*/ 0 h 4658912"/>
                  <a:gd name="connsiteX6" fmla="*/ 7380820 w 7380820"/>
                  <a:gd name="connsiteY6" fmla="*/ 264533 h 4658912"/>
                  <a:gd name="connsiteX7" fmla="*/ 7380820 w 7380820"/>
                  <a:gd name="connsiteY7" fmla="*/ 4394379 h 4658912"/>
                  <a:gd name="connsiteX8" fmla="*/ 7116287 w 7380820"/>
                  <a:gd name="connsiteY8" fmla="*/ 4658912 h 4658912"/>
                  <a:gd name="connsiteX9" fmla="*/ 264533 w 7380820"/>
                  <a:gd name="connsiteY9" fmla="*/ 4658912 h 4658912"/>
                  <a:gd name="connsiteX10" fmla="*/ 0 w 7380820"/>
                  <a:gd name="connsiteY10" fmla="*/ 4394379 h 4658912"/>
                  <a:gd name="connsiteX11" fmla="*/ 0 w 7380820"/>
                  <a:gd name="connsiteY11" fmla="*/ 264533 h 4658912"/>
                  <a:gd name="connsiteX12" fmla="*/ 264533 w 7380820"/>
                  <a:gd name="connsiteY12" fmla="*/ 0 h 465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80820" h="4658912">
                    <a:moveTo>
                      <a:pt x="252028" y="295230"/>
                    </a:moveTo>
                    <a:lnTo>
                      <a:pt x="252028" y="4363682"/>
                    </a:lnTo>
                    <a:lnTo>
                      <a:pt x="7128792" y="4363682"/>
                    </a:lnTo>
                    <a:lnTo>
                      <a:pt x="7128792" y="295230"/>
                    </a:lnTo>
                    <a:close/>
                    <a:moveTo>
                      <a:pt x="264533" y="0"/>
                    </a:moveTo>
                    <a:lnTo>
                      <a:pt x="7116287" y="0"/>
                    </a:lnTo>
                    <a:cubicBezTo>
                      <a:pt x="7262385" y="0"/>
                      <a:pt x="7380820" y="118435"/>
                      <a:pt x="7380820" y="264533"/>
                    </a:cubicBezTo>
                    <a:lnTo>
                      <a:pt x="7380820" y="4394379"/>
                    </a:lnTo>
                    <a:cubicBezTo>
                      <a:pt x="7380820" y="4540477"/>
                      <a:pt x="7262385" y="4658912"/>
                      <a:pt x="7116287" y="4658912"/>
                    </a:cubicBezTo>
                    <a:lnTo>
                      <a:pt x="264533" y="4658912"/>
                    </a:lnTo>
                    <a:cubicBezTo>
                      <a:pt x="118435" y="4658912"/>
                      <a:pt x="0" y="4540477"/>
                      <a:pt x="0" y="4394379"/>
                    </a:cubicBezTo>
                    <a:lnTo>
                      <a:pt x="0" y="264533"/>
                    </a:lnTo>
                    <a:cubicBezTo>
                      <a:pt x="0" y="118435"/>
                      <a:pt x="118435" y="0"/>
                      <a:pt x="264533" y="0"/>
                    </a:cubicBez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p>
                <a:pPr algn="ctr"/>
                <a:endParaRPr lang="en-US" sz="1091" dirty="0"/>
              </a:p>
            </p:txBody>
          </p:sp>
          <p:sp>
            <p:nvSpPr>
              <p:cNvPr id="84" name="ïSḻíďe">
                <a:extLst>
                  <a:ext uri="{FF2B5EF4-FFF2-40B4-BE49-F238E27FC236}">
                    <a16:creationId xmlns:a16="http://schemas.microsoft.com/office/drawing/2014/main" id="{57F71213-DE0F-4934-BB7E-A22D82273461}"/>
                  </a:ext>
                </a:extLst>
              </p:cNvPr>
              <p:cNvSpPr/>
              <p:nvPr/>
            </p:nvSpPr>
            <p:spPr>
              <a:xfrm>
                <a:off x="6040055" y="1707676"/>
                <a:ext cx="111889" cy="111889"/>
              </a:xfrm>
              <a:prstGeom prst="ellipse">
                <a:avLst/>
              </a:prstGeom>
              <a:gradFill flip="none" rotWithShape="1">
                <a:gsLst>
                  <a:gs pos="17000">
                    <a:schemeClr val="tx1"/>
                  </a:gs>
                  <a:gs pos="34000">
                    <a:srgbClr val="000000">
                      <a:lumMod val="84000"/>
                      <a:lumOff val="16000"/>
                    </a:srgbClr>
                  </a:gs>
                  <a:gs pos="100000">
                    <a:schemeClr val="bg1">
                      <a:lumMod val="50000"/>
                      <a:lumOff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fontScale="25000" lnSpcReduction="20000"/>
              </a:bodyPr>
              <a:lstStyle/>
              <a:p>
                <a:pPr algn="ctr"/>
                <a:endParaRPr lang="en-US" sz="1091"/>
              </a:p>
            </p:txBody>
          </p:sp>
          <p:grpSp>
            <p:nvGrpSpPr>
              <p:cNvPr id="85" name="isḷiḍe">
                <a:extLst>
                  <a:ext uri="{FF2B5EF4-FFF2-40B4-BE49-F238E27FC236}">
                    <a16:creationId xmlns:a16="http://schemas.microsoft.com/office/drawing/2014/main" id="{0F2D4CCE-DA4F-4778-BCCF-1EEB8721E9D6}"/>
                  </a:ext>
                </a:extLst>
              </p:cNvPr>
              <p:cNvGrpSpPr/>
              <p:nvPr/>
            </p:nvGrpSpPr>
            <p:grpSpPr>
              <a:xfrm>
                <a:off x="2459596" y="5232543"/>
                <a:ext cx="7272808" cy="145693"/>
                <a:chOff x="-1348120" y="5777968"/>
                <a:chExt cx="9361040" cy="187524"/>
              </a:xfrm>
            </p:grpSpPr>
            <p:sp>
              <p:nvSpPr>
                <p:cNvPr id="88" name="î$ḻïḋé">
                  <a:extLst>
                    <a:ext uri="{FF2B5EF4-FFF2-40B4-BE49-F238E27FC236}">
                      <a16:creationId xmlns:a16="http://schemas.microsoft.com/office/drawing/2014/main" id="{72BDED11-FA07-4693-A200-58C93D4176EF}"/>
                    </a:ext>
                  </a:extLst>
                </p:cNvPr>
                <p:cNvSpPr/>
                <p:nvPr/>
              </p:nvSpPr>
              <p:spPr>
                <a:xfrm flipV="1">
                  <a:off x="-1348120" y="5928916"/>
                  <a:ext cx="9361040" cy="36576"/>
                </a:xfrm>
                <a:prstGeom prst="trapezoid">
                  <a:avLst>
                    <a:gd name="adj" fmla="val 814192"/>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fontScale="25000" lnSpcReduction="20000"/>
                </a:bodyPr>
                <a:lstStyle/>
                <a:p>
                  <a:pPr algn="ctr"/>
                  <a:endParaRPr lang="en-US" sz="1091"/>
                </a:p>
              </p:txBody>
            </p:sp>
            <p:sp>
              <p:nvSpPr>
                <p:cNvPr id="89" name="îṡļïḑê">
                  <a:extLst>
                    <a:ext uri="{FF2B5EF4-FFF2-40B4-BE49-F238E27FC236}">
                      <a16:creationId xmlns:a16="http://schemas.microsoft.com/office/drawing/2014/main" id="{5E00DDF1-2825-4EAF-8B5E-67B21BF78806}"/>
                    </a:ext>
                  </a:extLst>
                </p:cNvPr>
                <p:cNvSpPr/>
                <p:nvPr/>
              </p:nvSpPr>
              <p:spPr>
                <a:xfrm>
                  <a:off x="-1348120" y="5777968"/>
                  <a:ext cx="9361040" cy="151090"/>
                </a:xfrm>
                <a:prstGeom prst="rect">
                  <a:avLst/>
                </a:prstGeom>
                <a:solidFill>
                  <a:srgbClr val="DDDDDD"/>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fontScale="25000" lnSpcReduction="20000"/>
                </a:bodyPr>
                <a:lstStyle/>
                <a:p>
                  <a:pPr algn="ctr"/>
                  <a:endParaRPr lang="en-US" sz="1091"/>
                </a:p>
              </p:txBody>
            </p:sp>
          </p:grpSp>
          <p:sp>
            <p:nvSpPr>
              <p:cNvPr id="86" name="íśľíḑe">
                <a:extLst>
                  <a:ext uri="{FF2B5EF4-FFF2-40B4-BE49-F238E27FC236}">
                    <a16:creationId xmlns:a16="http://schemas.microsoft.com/office/drawing/2014/main" id="{7C4802E6-EF4A-4801-9C5C-32E6B78D06B2}"/>
                  </a:ext>
                </a:extLst>
              </p:cNvPr>
              <p:cNvSpPr/>
              <p:nvPr/>
            </p:nvSpPr>
            <p:spPr>
              <a:xfrm>
                <a:off x="3359695" y="1867128"/>
                <a:ext cx="5439351" cy="3186712"/>
              </a:xfrm>
              <a:prstGeom prst="rect">
                <a:avLst/>
              </a:prstGeom>
              <a:solidFill>
                <a:schemeClr val="bg2">
                  <a:lumMod val="90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7" name="íś1ïḓé">
                <a:extLst>
                  <a:ext uri="{FF2B5EF4-FFF2-40B4-BE49-F238E27FC236}">
                    <a16:creationId xmlns:a16="http://schemas.microsoft.com/office/drawing/2014/main" id="{418F0C74-873B-46E1-8861-87934468D7F6}"/>
                  </a:ext>
                </a:extLst>
              </p:cNvPr>
              <p:cNvSpPr/>
              <p:nvPr/>
            </p:nvSpPr>
            <p:spPr>
              <a:xfrm>
                <a:off x="7010658" y="1610580"/>
                <a:ext cx="1966089" cy="3651552"/>
              </a:xfrm>
              <a:custGeom>
                <a:avLst/>
                <a:gdLst>
                  <a:gd name="connsiteX0" fmla="*/ 0 w 2530610"/>
                  <a:gd name="connsiteY0" fmla="*/ 0 h 4700016"/>
                  <a:gd name="connsiteX1" fmla="*/ 2263743 w 2530610"/>
                  <a:gd name="connsiteY1" fmla="*/ 0 h 4700016"/>
                  <a:gd name="connsiteX2" fmla="*/ 2530610 w 2530610"/>
                  <a:gd name="connsiteY2" fmla="*/ 266867 h 4700016"/>
                  <a:gd name="connsiteX3" fmla="*/ 2530610 w 2530610"/>
                  <a:gd name="connsiteY3" fmla="*/ 4433149 h 4700016"/>
                  <a:gd name="connsiteX4" fmla="*/ 2263743 w 2530610"/>
                  <a:gd name="connsiteY4" fmla="*/ 4700016 h 4700016"/>
                  <a:gd name="connsiteX5" fmla="*/ 1961175 w 2530610"/>
                  <a:gd name="connsiteY5" fmla="*/ 4700016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0610" h="4700016">
                    <a:moveTo>
                      <a:pt x="0" y="0"/>
                    </a:moveTo>
                    <a:lnTo>
                      <a:pt x="2263743" y="0"/>
                    </a:lnTo>
                    <a:cubicBezTo>
                      <a:pt x="2411130" y="0"/>
                      <a:pt x="2530610" y="119480"/>
                      <a:pt x="2530610" y="266867"/>
                    </a:cubicBezTo>
                    <a:lnTo>
                      <a:pt x="2530610" y="4433149"/>
                    </a:lnTo>
                    <a:cubicBezTo>
                      <a:pt x="2530610" y="4580536"/>
                      <a:pt x="2411130" y="4700016"/>
                      <a:pt x="2263743" y="4700016"/>
                    </a:cubicBezTo>
                    <a:lnTo>
                      <a:pt x="1961175" y="4700016"/>
                    </a:lnTo>
                    <a:close/>
                  </a:path>
                </a:pathLst>
              </a:custGeom>
              <a:gradFill>
                <a:gsLst>
                  <a:gs pos="0">
                    <a:srgbClr val="FFFFFF">
                      <a:alpha val="30000"/>
                    </a:srgbClr>
                  </a:gs>
                  <a:gs pos="100000">
                    <a:srgbClr val="FFFFFF">
                      <a:alpha val="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p>
                <a:pPr algn="ctr"/>
                <a:endParaRPr lang="en-US" sz="1091" dirty="0"/>
              </a:p>
            </p:txBody>
          </p:sp>
        </p:grpSp>
        <p:grpSp>
          <p:nvGrpSpPr>
            <p:cNvPr id="61" name="îṥḻîd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32B8EA1-6862-4BF7-AAF9-169604076246}"/>
                </a:ext>
              </a:extLst>
            </p:cNvPr>
            <p:cNvGrpSpPr/>
            <p:nvPr/>
          </p:nvGrpSpPr>
          <p:grpSpPr>
            <a:xfrm>
              <a:off x="1415220" y="2809482"/>
              <a:ext cx="3051068" cy="2184019"/>
              <a:chOff x="3017838" y="1225550"/>
              <a:chExt cx="6156326" cy="4406900"/>
            </a:xfrm>
          </p:grpSpPr>
          <p:sp>
            <p:nvSpPr>
              <p:cNvPr id="62" name="ïŝ1idè">
                <a:extLst>
                  <a:ext uri="{FF2B5EF4-FFF2-40B4-BE49-F238E27FC236}">
                    <a16:creationId xmlns:a16="http://schemas.microsoft.com/office/drawing/2014/main" id="{5C1D2EF4-BA15-4C90-9191-F0D1AB34FBCC}"/>
                  </a:ext>
                </a:extLst>
              </p:cNvPr>
              <p:cNvSpPr/>
              <p:nvPr/>
            </p:nvSpPr>
            <p:spPr bwMode="auto">
              <a:xfrm>
                <a:off x="3683001" y="1298575"/>
                <a:ext cx="60325" cy="433387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íSlïḓê">
                <a:extLst>
                  <a:ext uri="{FF2B5EF4-FFF2-40B4-BE49-F238E27FC236}">
                    <a16:creationId xmlns:a16="http://schemas.microsoft.com/office/drawing/2014/main" id="{959990FD-0691-4AAD-821F-F614D1B46B8E}"/>
                  </a:ext>
                </a:extLst>
              </p:cNvPr>
              <p:cNvSpPr/>
              <p:nvPr/>
            </p:nvSpPr>
            <p:spPr bwMode="auto">
              <a:xfrm>
                <a:off x="4360863" y="1298575"/>
                <a:ext cx="60325" cy="433387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îśḷiďê">
                <a:extLst>
                  <a:ext uri="{FF2B5EF4-FFF2-40B4-BE49-F238E27FC236}">
                    <a16:creationId xmlns:a16="http://schemas.microsoft.com/office/drawing/2014/main" id="{719B1146-452D-4B75-A37D-743A7148C600}"/>
                  </a:ext>
                </a:extLst>
              </p:cNvPr>
              <p:cNvSpPr/>
              <p:nvPr/>
            </p:nvSpPr>
            <p:spPr bwMode="auto">
              <a:xfrm>
                <a:off x="5037138" y="1298575"/>
                <a:ext cx="60325" cy="433387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 name="îṩ1íḋê">
                <a:extLst>
                  <a:ext uri="{FF2B5EF4-FFF2-40B4-BE49-F238E27FC236}">
                    <a16:creationId xmlns:a16="http://schemas.microsoft.com/office/drawing/2014/main" id="{3634E227-E99D-4A11-A114-CAB97117017F}"/>
                  </a:ext>
                </a:extLst>
              </p:cNvPr>
              <p:cNvSpPr/>
              <p:nvPr/>
            </p:nvSpPr>
            <p:spPr bwMode="auto">
              <a:xfrm>
                <a:off x="5715001" y="1298575"/>
                <a:ext cx="60325" cy="433387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 name="ïşliďê">
                <a:extLst>
                  <a:ext uri="{FF2B5EF4-FFF2-40B4-BE49-F238E27FC236}">
                    <a16:creationId xmlns:a16="http://schemas.microsoft.com/office/drawing/2014/main" id="{1D3B965C-2F86-4FA2-A550-2F2CAF8E9386}"/>
                  </a:ext>
                </a:extLst>
              </p:cNvPr>
              <p:cNvSpPr/>
              <p:nvPr/>
            </p:nvSpPr>
            <p:spPr bwMode="auto">
              <a:xfrm>
                <a:off x="6392863" y="1298575"/>
                <a:ext cx="71438" cy="433387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 name="íṩļíḓè">
                <a:extLst>
                  <a:ext uri="{FF2B5EF4-FFF2-40B4-BE49-F238E27FC236}">
                    <a16:creationId xmlns:a16="http://schemas.microsoft.com/office/drawing/2014/main" id="{C5D58400-5B3A-4966-8293-E498528B4166}"/>
                  </a:ext>
                </a:extLst>
              </p:cNvPr>
              <p:cNvSpPr/>
              <p:nvPr/>
            </p:nvSpPr>
            <p:spPr bwMode="auto">
              <a:xfrm>
                <a:off x="7069138" y="1298575"/>
                <a:ext cx="73025" cy="433387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 name="îṥ1íḋê">
                <a:extLst>
                  <a:ext uri="{FF2B5EF4-FFF2-40B4-BE49-F238E27FC236}">
                    <a16:creationId xmlns:a16="http://schemas.microsoft.com/office/drawing/2014/main" id="{BEF9D244-4669-4074-AA80-790C18AD2B2E}"/>
                  </a:ext>
                </a:extLst>
              </p:cNvPr>
              <p:cNvSpPr/>
              <p:nvPr/>
            </p:nvSpPr>
            <p:spPr bwMode="auto">
              <a:xfrm>
                <a:off x="7758113" y="1298575"/>
                <a:ext cx="61913" cy="433387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 name="î$lídé">
                <a:extLst>
                  <a:ext uri="{FF2B5EF4-FFF2-40B4-BE49-F238E27FC236}">
                    <a16:creationId xmlns:a16="http://schemas.microsoft.com/office/drawing/2014/main" id="{85397991-B793-4C8C-BD36-D1EDAB30A521}"/>
                  </a:ext>
                </a:extLst>
              </p:cNvPr>
              <p:cNvSpPr/>
              <p:nvPr/>
            </p:nvSpPr>
            <p:spPr bwMode="auto">
              <a:xfrm>
                <a:off x="8435976" y="1298575"/>
                <a:ext cx="60325" cy="433387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 name="îṣļiḋê">
                <a:extLst>
                  <a:ext uri="{FF2B5EF4-FFF2-40B4-BE49-F238E27FC236}">
                    <a16:creationId xmlns:a16="http://schemas.microsoft.com/office/drawing/2014/main" id="{503F7655-0BDB-4486-93B3-8DD0A552C608}"/>
                  </a:ext>
                </a:extLst>
              </p:cNvPr>
              <p:cNvSpPr/>
              <p:nvPr/>
            </p:nvSpPr>
            <p:spPr bwMode="auto">
              <a:xfrm>
                <a:off x="9113838" y="1298575"/>
                <a:ext cx="60325" cy="433387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1" name="ïṥḻidê">
                <a:extLst>
                  <a:ext uri="{FF2B5EF4-FFF2-40B4-BE49-F238E27FC236}">
                    <a16:creationId xmlns:a16="http://schemas.microsoft.com/office/drawing/2014/main" id="{5F8E3F86-C8CA-4ED1-8AE4-75071EA501A0}"/>
                  </a:ext>
                </a:extLst>
              </p:cNvPr>
              <p:cNvSpPr/>
              <p:nvPr/>
            </p:nvSpPr>
            <p:spPr bwMode="auto">
              <a:xfrm>
                <a:off x="3017838" y="5378450"/>
                <a:ext cx="6156325" cy="254000"/>
              </a:xfrm>
              <a:prstGeom prst="rect">
                <a:avLst/>
              </a:prstGeom>
              <a:solidFill>
                <a:srgbClr val="FFAE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 name="iṩlïḍe">
                <a:extLst>
                  <a:ext uri="{FF2B5EF4-FFF2-40B4-BE49-F238E27FC236}">
                    <a16:creationId xmlns:a16="http://schemas.microsoft.com/office/drawing/2014/main" id="{E2107C44-2899-4499-8179-320EB0F4421A}"/>
                  </a:ext>
                </a:extLst>
              </p:cNvPr>
              <p:cNvSpPr/>
              <p:nvPr/>
            </p:nvSpPr>
            <p:spPr bwMode="auto">
              <a:xfrm>
                <a:off x="3017838" y="1298575"/>
                <a:ext cx="60325" cy="4333875"/>
              </a:xfrm>
              <a:prstGeom prst="rect">
                <a:avLst/>
              </a:prstGeom>
              <a:solidFill>
                <a:srgbClr val="FFAE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 name="îŝḻiḓê">
                <a:extLst>
                  <a:ext uri="{FF2B5EF4-FFF2-40B4-BE49-F238E27FC236}">
                    <a16:creationId xmlns:a16="http://schemas.microsoft.com/office/drawing/2014/main" id="{67657517-38E7-4F8B-93D1-AB1FBA68372A}"/>
                  </a:ext>
                </a:extLst>
              </p:cNvPr>
              <p:cNvSpPr/>
              <p:nvPr/>
            </p:nvSpPr>
            <p:spPr bwMode="auto">
              <a:xfrm>
                <a:off x="3041651" y="1576388"/>
                <a:ext cx="6132513" cy="3814763"/>
              </a:xfrm>
              <a:custGeom>
                <a:avLst/>
                <a:gdLst>
                  <a:gd name="T0" fmla="*/ 0 w 3863"/>
                  <a:gd name="T1" fmla="*/ 2387 h 2403"/>
                  <a:gd name="T2" fmla="*/ 412 w 3863"/>
                  <a:gd name="T3" fmla="*/ 1121 h 2403"/>
                  <a:gd name="T4" fmla="*/ 427 w 3863"/>
                  <a:gd name="T5" fmla="*/ 1076 h 2403"/>
                  <a:gd name="T6" fmla="*/ 457 w 3863"/>
                  <a:gd name="T7" fmla="*/ 1114 h 2403"/>
                  <a:gd name="T8" fmla="*/ 854 w 3863"/>
                  <a:gd name="T9" fmla="*/ 1655 h 2403"/>
                  <a:gd name="T10" fmla="*/ 1265 w 3863"/>
                  <a:gd name="T11" fmla="*/ 992 h 2403"/>
                  <a:gd name="T12" fmla="*/ 1280 w 3863"/>
                  <a:gd name="T13" fmla="*/ 969 h 2403"/>
                  <a:gd name="T14" fmla="*/ 1303 w 3863"/>
                  <a:gd name="T15" fmla="*/ 992 h 2403"/>
                  <a:gd name="T16" fmla="*/ 1692 w 3863"/>
                  <a:gd name="T17" fmla="*/ 1434 h 2403"/>
                  <a:gd name="T18" fmla="*/ 2103 w 3863"/>
                  <a:gd name="T19" fmla="*/ 344 h 2403"/>
                  <a:gd name="T20" fmla="*/ 2133 w 3863"/>
                  <a:gd name="T21" fmla="*/ 275 h 2403"/>
                  <a:gd name="T22" fmla="*/ 2149 w 3863"/>
                  <a:gd name="T23" fmla="*/ 351 h 2403"/>
                  <a:gd name="T24" fmla="*/ 2575 w 3863"/>
                  <a:gd name="T25" fmla="*/ 1945 h 2403"/>
                  <a:gd name="T26" fmla="*/ 2956 w 3863"/>
                  <a:gd name="T27" fmla="*/ 771 h 2403"/>
                  <a:gd name="T28" fmla="*/ 2979 w 3863"/>
                  <a:gd name="T29" fmla="*/ 710 h 2403"/>
                  <a:gd name="T30" fmla="*/ 3002 w 3863"/>
                  <a:gd name="T31" fmla="*/ 763 h 2403"/>
                  <a:gd name="T32" fmla="*/ 3390 w 3863"/>
                  <a:gd name="T33" fmla="*/ 1571 h 2403"/>
                  <a:gd name="T34" fmla="*/ 3817 w 3863"/>
                  <a:gd name="T35" fmla="*/ 0 h 2403"/>
                  <a:gd name="T36" fmla="*/ 3863 w 3863"/>
                  <a:gd name="T37" fmla="*/ 16 h 2403"/>
                  <a:gd name="T38" fmla="*/ 3421 w 3863"/>
                  <a:gd name="T39" fmla="*/ 1648 h 2403"/>
                  <a:gd name="T40" fmla="*/ 3406 w 3863"/>
                  <a:gd name="T41" fmla="*/ 1716 h 2403"/>
                  <a:gd name="T42" fmla="*/ 3375 w 3863"/>
                  <a:gd name="T43" fmla="*/ 1655 h 2403"/>
                  <a:gd name="T44" fmla="*/ 2987 w 3863"/>
                  <a:gd name="T45" fmla="*/ 839 h 2403"/>
                  <a:gd name="T46" fmla="*/ 2598 w 3863"/>
                  <a:gd name="T47" fmla="*/ 2044 h 2403"/>
                  <a:gd name="T48" fmla="*/ 2575 w 3863"/>
                  <a:gd name="T49" fmla="*/ 2120 h 2403"/>
                  <a:gd name="T50" fmla="*/ 2552 w 3863"/>
                  <a:gd name="T51" fmla="*/ 2044 h 2403"/>
                  <a:gd name="T52" fmla="*/ 2126 w 3863"/>
                  <a:gd name="T53" fmla="*/ 435 h 2403"/>
                  <a:gd name="T54" fmla="*/ 1722 w 3863"/>
                  <a:gd name="T55" fmla="*/ 1495 h 2403"/>
                  <a:gd name="T56" fmla="*/ 1707 w 3863"/>
                  <a:gd name="T57" fmla="*/ 1533 h 2403"/>
                  <a:gd name="T58" fmla="*/ 1684 w 3863"/>
                  <a:gd name="T59" fmla="*/ 1503 h 2403"/>
                  <a:gd name="T60" fmla="*/ 1288 w 3863"/>
                  <a:gd name="T61" fmla="*/ 1045 h 2403"/>
                  <a:gd name="T62" fmla="*/ 876 w 3863"/>
                  <a:gd name="T63" fmla="*/ 1709 h 2403"/>
                  <a:gd name="T64" fmla="*/ 861 w 3863"/>
                  <a:gd name="T65" fmla="*/ 1739 h 2403"/>
                  <a:gd name="T66" fmla="*/ 838 w 3863"/>
                  <a:gd name="T67" fmla="*/ 1716 h 2403"/>
                  <a:gd name="T68" fmla="*/ 450 w 3863"/>
                  <a:gd name="T69" fmla="*/ 1182 h 2403"/>
                  <a:gd name="T70" fmla="*/ 54 w 3863"/>
                  <a:gd name="T71" fmla="*/ 2403 h 2403"/>
                  <a:gd name="T72" fmla="*/ 0 w 3863"/>
                  <a:gd name="T73" fmla="*/ 2387 h 2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63" h="2403">
                    <a:moveTo>
                      <a:pt x="0" y="2387"/>
                    </a:moveTo>
                    <a:lnTo>
                      <a:pt x="412" y="1121"/>
                    </a:lnTo>
                    <a:lnTo>
                      <a:pt x="427" y="1076"/>
                    </a:lnTo>
                    <a:lnTo>
                      <a:pt x="457" y="1114"/>
                    </a:lnTo>
                    <a:lnTo>
                      <a:pt x="854" y="1655"/>
                    </a:lnTo>
                    <a:lnTo>
                      <a:pt x="1265" y="992"/>
                    </a:lnTo>
                    <a:lnTo>
                      <a:pt x="1280" y="969"/>
                    </a:lnTo>
                    <a:lnTo>
                      <a:pt x="1303" y="992"/>
                    </a:lnTo>
                    <a:lnTo>
                      <a:pt x="1692" y="1434"/>
                    </a:lnTo>
                    <a:lnTo>
                      <a:pt x="2103" y="344"/>
                    </a:lnTo>
                    <a:lnTo>
                      <a:pt x="2133" y="275"/>
                    </a:lnTo>
                    <a:lnTo>
                      <a:pt x="2149" y="351"/>
                    </a:lnTo>
                    <a:lnTo>
                      <a:pt x="2575" y="1945"/>
                    </a:lnTo>
                    <a:lnTo>
                      <a:pt x="2956" y="771"/>
                    </a:lnTo>
                    <a:lnTo>
                      <a:pt x="2979" y="710"/>
                    </a:lnTo>
                    <a:lnTo>
                      <a:pt x="3002" y="763"/>
                    </a:lnTo>
                    <a:lnTo>
                      <a:pt x="3390" y="1571"/>
                    </a:lnTo>
                    <a:lnTo>
                      <a:pt x="3817" y="0"/>
                    </a:lnTo>
                    <a:lnTo>
                      <a:pt x="3863" y="16"/>
                    </a:lnTo>
                    <a:lnTo>
                      <a:pt x="3421" y="1648"/>
                    </a:lnTo>
                    <a:lnTo>
                      <a:pt x="3406" y="1716"/>
                    </a:lnTo>
                    <a:lnTo>
                      <a:pt x="3375" y="1655"/>
                    </a:lnTo>
                    <a:lnTo>
                      <a:pt x="2987" y="839"/>
                    </a:lnTo>
                    <a:lnTo>
                      <a:pt x="2598" y="2044"/>
                    </a:lnTo>
                    <a:lnTo>
                      <a:pt x="2575" y="2120"/>
                    </a:lnTo>
                    <a:lnTo>
                      <a:pt x="2552" y="2044"/>
                    </a:lnTo>
                    <a:lnTo>
                      <a:pt x="2126" y="435"/>
                    </a:lnTo>
                    <a:lnTo>
                      <a:pt x="1722" y="1495"/>
                    </a:lnTo>
                    <a:lnTo>
                      <a:pt x="1707" y="1533"/>
                    </a:lnTo>
                    <a:lnTo>
                      <a:pt x="1684" y="1503"/>
                    </a:lnTo>
                    <a:lnTo>
                      <a:pt x="1288" y="1045"/>
                    </a:lnTo>
                    <a:lnTo>
                      <a:pt x="876" y="1709"/>
                    </a:lnTo>
                    <a:lnTo>
                      <a:pt x="861" y="1739"/>
                    </a:lnTo>
                    <a:lnTo>
                      <a:pt x="838" y="1716"/>
                    </a:lnTo>
                    <a:lnTo>
                      <a:pt x="450" y="1182"/>
                    </a:lnTo>
                    <a:lnTo>
                      <a:pt x="54" y="2403"/>
                    </a:lnTo>
                    <a:lnTo>
                      <a:pt x="0" y="2387"/>
                    </a:lnTo>
                    <a:close/>
                  </a:path>
                </a:pathLst>
              </a:custGeom>
              <a:solidFill>
                <a:srgbClr val="71B8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îṩļîḋe">
                <a:extLst>
                  <a:ext uri="{FF2B5EF4-FFF2-40B4-BE49-F238E27FC236}">
                    <a16:creationId xmlns:a16="http://schemas.microsoft.com/office/drawing/2014/main" id="{20A5DCA0-F7D7-4CA1-B8F3-3EF7A6DBFBB3}"/>
                  </a:ext>
                </a:extLst>
              </p:cNvPr>
              <p:cNvSpPr/>
              <p:nvPr/>
            </p:nvSpPr>
            <p:spPr bwMode="auto">
              <a:xfrm>
                <a:off x="5545138" y="1371600"/>
                <a:ext cx="2709863" cy="271145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šľîḍè">
                <a:extLst>
                  <a:ext uri="{FF2B5EF4-FFF2-40B4-BE49-F238E27FC236}">
                    <a16:creationId xmlns:a16="http://schemas.microsoft.com/office/drawing/2014/main" id="{FEE3B469-293C-432B-8F8C-DE0B476F5D4D}"/>
                  </a:ext>
                </a:extLst>
              </p:cNvPr>
              <p:cNvSpPr/>
              <p:nvPr/>
            </p:nvSpPr>
            <p:spPr bwMode="auto">
              <a:xfrm>
                <a:off x="6754813" y="1371600"/>
                <a:ext cx="146050" cy="2674938"/>
              </a:xfrm>
              <a:custGeom>
                <a:avLst/>
                <a:gdLst>
                  <a:gd name="T0" fmla="*/ 12 w 12"/>
                  <a:gd name="T1" fmla="*/ 221 h 221"/>
                  <a:gd name="T2" fmla="*/ 12 w 12"/>
                  <a:gd name="T3" fmla="*/ 0 h 221"/>
                  <a:gd name="T4" fmla="*/ 12 w 12"/>
                  <a:gd name="T5" fmla="*/ 0 h 221"/>
                  <a:gd name="T6" fmla="*/ 0 w 12"/>
                  <a:gd name="T7" fmla="*/ 1 h 221"/>
                  <a:gd name="T8" fmla="*/ 0 w 12"/>
                  <a:gd name="T9" fmla="*/ 219 h 221"/>
                  <a:gd name="T10" fmla="*/ 12 w 12"/>
                  <a:gd name="T11" fmla="*/ 221 h 221"/>
                </a:gdLst>
                <a:ahLst/>
                <a:cxnLst>
                  <a:cxn ang="0">
                    <a:pos x="T0" y="T1"/>
                  </a:cxn>
                  <a:cxn ang="0">
                    <a:pos x="T2" y="T3"/>
                  </a:cxn>
                  <a:cxn ang="0">
                    <a:pos x="T4" y="T5"/>
                  </a:cxn>
                  <a:cxn ang="0">
                    <a:pos x="T6" y="T7"/>
                  </a:cxn>
                  <a:cxn ang="0">
                    <a:pos x="T8" y="T9"/>
                  </a:cxn>
                  <a:cxn ang="0">
                    <a:pos x="T10" y="T11"/>
                  </a:cxn>
                </a:cxnLst>
                <a:rect l="0" t="0" r="r" b="b"/>
                <a:pathLst>
                  <a:path w="12" h="221">
                    <a:moveTo>
                      <a:pt x="12" y="221"/>
                    </a:moveTo>
                    <a:cubicBezTo>
                      <a:pt x="12" y="0"/>
                      <a:pt x="12" y="0"/>
                      <a:pt x="12" y="0"/>
                    </a:cubicBezTo>
                    <a:cubicBezTo>
                      <a:pt x="12" y="0"/>
                      <a:pt x="12" y="0"/>
                      <a:pt x="12" y="0"/>
                    </a:cubicBezTo>
                    <a:cubicBezTo>
                      <a:pt x="8" y="0"/>
                      <a:pt x="4" y="0"/>
                      <a:pt x="0" y="1"/>
                    </a:cubicBezTo>
                    <a:cubicBezTo>
                      <a:pt x="0" y="219"/>
                      <a:pt x="0" y="219"/>
                      <a:pt x="0" y="219"/>
                    </a:cubicBezTo>
                    <a:cubicBezTo>
                      <a:pt x="4" y="220"/>
                      <a:pt x="8" y="220"/>
                      <a:pt x="12" y="22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sļïḓê">
                <a:extLst>
                  <a:ext uri="{FF2B5EF4-FFF2-40B4-BE49-F238E27FC236}">
                    <a16:creationId xmlns:a16="http://schemas.microsoft.com/office/drawing/2014/main" id="{EC402F23-D134-4B39-9EFC-155A75182B73}"/>
                  </a:ext>
                </a:extLst>
              </p:cNvPr>
              <p:cNvSpPr/>
              <p:nvPr/>
            </p:nvSpPr>
            <p:spPr bwMode="auto">
              <a:xfrm>
                <a:off x="5981701" y="1479550"/>
                <a:ext cx="1498600" cy="2530475"/>
              </a:xfrm>
              <a:custGeom>
                <a:avLst/>
                <a:gdLst>
                  <a:gd name="T0" fmla="*/ 0 w 124"/>
                  <a:gd name="T1" fmla="*/ 185 h 209"/>
                  <a:gd name="T2" fmla="*/ 61 w 124"/>
                  <a:gd name="T3" fmla="*/ 21 h 209"/>
                  <a:gd name="T4" fmla="*/ 70 w 124"/>
                  <a:gd name="T5" fmla="*/ 0 h 209"/>
                  <a:gd name="T6" fmla="*/ 75 w 124"/>
                  <a:gd name="T7" fmla="*/ 22 h 209"/>
                  <a:gd name="T8" fmla="*/ 124 w 124"/>
                  <a:gd name="T9" fmla="*/ 205 h 209"/>
                  <a:gd name="T10" fmla="*/ 116 w 124"/>
                  <a:gd name="T11" fmla="*/ 208 h 209"/>
                  <a:gd name="T12" fmla="*/ 110 w 124"/>
                  <a:gd name="T13" fmla="*/ 209 h 209"/>
                  <a:gd name="T14" fmla="*/ 67 w 124"/>
                  <a:gd name="T15" fmla="*/ 48 h 209"/>
                  <a:gd name="T16" fmla="*/ 12 w 124"/>
                  <a:gd name="T17" fmla="*/ 193 h 209"/>
                  <a:gd name="T18" fmla="*/ 3 w 124"/>
                  <a:gd name="T19" fmla="*/ 188 h 209"/>
                  <a:gd name="T20" fmla="*/ 0 w 124"/>
                  <a:gd name="T21" fmla="*/ 18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209">
                    <a:moveTo>
                      <a:pt x="0" y="185"/>
                    </a:moveTo>
                    <a:cubicBezTo>
                      <a:pt x="61" y="21"/>
                      <a:pt x="61" y="21"/>
                      <a:pt x="61" y="21"/>
                    </a:cubicBezTo>
                    <a:cubicBezTo>
                      <a:pt x="70" y="0"/>
                      <a:pt x="70" y="0"/>
                      <a:pt x="70" y="0"/>
                    </a:cubicBezTo>
                    <a:cubicBezTo>
                      <a:pt x="75" y="22"/>
                      <a:pt x="75" y="22"/>
                      <a:pt x="75" y="22"/>
                    </a:cubicBezTo>
                    <a:cubicBezTo>
                      <a:pt x="124" y="205"/>
                      <a:pt x="124" y="205"/>
                      <a:pt x="124" y="205"/>
                    </a:cubicBezTo>
                    <a:cubicBezTo>
                      <a:pt x="121" y="206"/>
                      <a:pt x="119" y="207"/>
                      <a:pt x="116" y="208"/>
                    </a:cubicBezTo>
                    <a:cubicBezTo>
                      <a:pt x="114" y="209"/>
                      <a:pt x="112" y="209"/>
                      <a:pt x="110" y="209"/>
                    </a:cubicBezTo>
                    <a:cubicBezTo>
                      <a:pt x="67" y="48"/>
                      <a:pt x="67" y="48"/>
                      <a:pt x="67" y="48"/>
                    </a:cubicBezTo>
                    <a:cubicBezTo>
                      <a:pt x="12" y="193"/>
                      <a:pt x="12" y="193"/>
                      <a:pt x="12" y="193"/>
                    </a:cubicBezTo>
                    <a:cubicBezTo>
                      <a:pt x="9" y="192"/>
                      <a:pt x="6" y="190"/>
                      <a:pt x="3" y="188"/>
                    </a:cubicBezTo>
                    <a:cubicBezTo>
                      <a:pt x="2" y="187"/>
                      <a:pt x="1" y="186"/>
                      <a:pt x="0" y="185"/>
                    </a:cubicBezTo>
                    <a:close/>
                  </a:path>
                </a:pathLst>
              </a:custGeom>
              <a:solidFill>
                <a:srgbClr val="71B8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ṥḷïḓe">
                <a:extLst>
                  <a:ext uri="{FF2B5EF4-FFF2-40B4-BE49-F238E27FC236}">
                    <a16:creationId xmlns:a16="http://schemas.microsoft.com/office/drawing/2014/main" id="{DD9B3E60-DEFF-43D3-ACC3-A0F399D8DC91}"/>
                  </a:ext>
                </a:extLst>
              </p:cNvPr>
              <p:cNvSpPr/>
              <p:nvPr/>
            </p:nvSpPr>
            <p:spPr bwMode="auto">
              <a:xfrm>
                <a:off x="5146676" y="1225550"/>
                <a:ext cx="3482975" cy="2978150"/>
              </a:xfrm>
              <a:custGeom>
                <a:avLst/>
                <a:gdLst>
                  <a:gd name="T0" fmla="*/ 245 w 288"/>
                  <a:gd name="T1" fmla="*/ 48 h 246"/>
                  <a:gd name="T2" fmla="*/ 144 w 288"/>
                  <a:gd name="T3" fmla="*/ 1 h 246"/>
                  <a:gd name="T4" fmla="*/ 144 w 288"/>
                  <a:gd name="T5" fmla="*/ 24 h 246"/>
                  <a:gd name="T6" fmla="*/ 226 w 288"/>
                  <a:gd name="T7" fmla="*/ 62 h 246"/>
                  <a:gd name="T8" fmla="*/ 207 w 288"/>
                  <a:gd name="T9" fmla="*/ 202 h 246"/>
                  <a:gd name="T10" fmla="*/ 144 w 288"/>
                  <a:gd name="T11" fmla="*/ 223 h 246"/>
                  <a:gd name="T12" fmla="*/ 144 w 288"/>
                  <a:gd name="T13" fmla="*/ 246 h 246"/>
                  <a:gd name="T14" fmla="*/ 221 w 288"/>
                  <a:gd name="T15" fmla="*/ 220 h 246"/>
                  <a:gd name="T16" fmla="*/ 245 w 288"/>
                  <a:gd name="T17" fmla="*/ 48 h 246"/>
                  <a:gd name="T18" fmla="*/ 144 w 288"/>
                  <a:gd name="T19" fmla="*/ 1 h 246"/>
                  <a:gd name="T20" fmla="*/ 66 w 288"/>
                  <a:gd name="T21" fmla="*/ 26 h 246"/>
                  <a:gd name="T22" fmla="*/ 43 w 288"/>
                  <a:gd name="T23" fmla="*/ 198 h 246"/>
                  <a:gd name="T24" fmla="*/ 144 w 288"/>
                  <a:gd name="T25" fmla="*/ 246 h 246"/>
                  <a:gd name="T26" fmla="*/ 144 w 288"/>
                  <a:gd name="T27" fmla="*/ 223 h 246"/>
                  <a:gd name="T28" fmla="*/ 62 w 288"/>
                  <a:gd name="T29" fmla="*/ 184 h 246"/>
                  <a:gd name="T30" fmla="*/ 62 w 288"/>
                  <a:gd name="T31" fmla="*/ 184 h 246"/>
                  <a:gd name="T32" fmla="*/ 81 w 288"/>
                  <a:gd name="T33" fmla="*/ 44 h 246"/>
                  <a:gd name="T34" fmla="*/ 144 w 288"/>
                  <a:gd name="T35" fmla="*/ 24 h 246"/>
                  <a:gd name="T36" fmla="*/ 144 w 288"/>
                  <a:gd name="T37" fmla="*/ 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46">
                    <a:moveTo>
                      <a:pt x="245" y="48"/>
                    </a:moveTo>
                    <a:cubicBezTo>
                      <a:pt x="220" y="17"/>
                      <a:pt x="182" y="0"/>
                      <a:pt x="144" y="1"/>
                    </a:cubicBezTo>
                    <a:cubicBezTo>
                      <a:pt x="144" y="24"/>
                      <a:pt x="144" y="24"/>
                      <a:pt x="144" y="24"/>
                    </a:cubicBezTo>
                    <a:cubicBezTo>
                      <a:pt x="175" y="23"/>
                      <a:pt x="206" y="37"/>
                      <a:pt x="226" y="62"/>
                    </a:cubicBezTo>
                    <a:cubicBezTo>
                      <a:pt x="261" y="105"/>
                      <a:pt x="252" y="168"/>
                      <a:pt x="207" y="202"/>
                    </a:cubicBezTo>
                    <a:cubicBezTo>
                      <a:pt x="188" y="216"/>
                      <a:pt x="166" y="223"/>
                      <a:pt x="144" y="223"/>
                    </a:cubicBezTo>
                    <a:cubicBezTo>
                      <a:pt x="144" y="246"/>
                      <a:pt x="144" y="246"/>
                      <a:pt x="144" y="246"/>
                    </a:cubicBezTo>
                    <a:cubicBezTo>
                      <a:pt x="171" y="245"/>
                      <a:pt x="198" y="237"/>
                      <a:pt x="221" y="220"/>
                    </a:cubicBezTo>
                    <a:cubicBezTo>
                      <a:pt x="277" y="178"/>
                      <a:pt x="288" y="101"/>
                      <a:pt x="245" y="48"/>
                    </a:cubicBezTo>
                    <a:close/>
                    <a:moveTo>
                      <a:pt x="144" y="1"/>
                    </a:moveTo>
                    <a:cubicBezTo>
                      <a:pt x="117" y="1"/>
                      <a:pt x="89" y="9"/>
                      <a:pt x="66" y="26"/>
                    </a:cubicBezTo>
                    <a:cubicBezTo>
                      <a:pt x="10" y="68"/>
                      <a:pt x="0" y="145"/>
                      <a:pt x="43" y="198"/>
                    </a:cubicBezTo>
                    <a:cubicBezTo>
                      <a:pt x="68" y="229"/>
                      <a:pt x="106" y="246"/>
                      <a:pt x="144" y="246"/>
                    </a:cubicBezTo>
                    <a:cubicBezTo>
                      <a:pt x="144" y="223"/>
                      <a:pt x="144" y="223"/>
                      <a:pt x="144" y="223"/>
                    </a:cubicBezTo>
                    <a:cubicBezTo>
                      <a:pt x="113" y="223"/>
                      <a:pt x="82" y="210"/>
                      <a:pt x="62" y="184"/>
                    </a:cubicBezTo>
                    <a:cubicBezTo>
                      <a:pt x="62" y="184"/>
                      <a:pt x="62" y="184"/>
                      <a:pt x="62" y="184"/>
                    </a:cubicBezTo>
                    <a:cubicBezTo>
                      <a:pt x="27" y="141"/>
                      <a:pt x="35" y="78"/>
                      <a:pt x="81" y="44"/>
                    </a:cubicBezTo>
                    <a:cubicBezTo>
                      <a:pt x="100" y="30"/>
                      <a:pt x="122" y="24"/>
                      <a:pt x="144" y="24"/>
                    </a:cubicBezTo>
                    <a:lnTo>
                      <a:pt x="144" y="1"/>
                    </a:ln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ḻîḓe">
                <a:extLst>
                  <a:ext uri="{FF2B5EF4-FFF2-40B4-BE49-F238E27FC236}">
                    <a16:creationId xmlns:a16="http://schemas.microsoft.com/office/drawing/2014/main" id="{A3CB1F28-ECEC-4283-A1D3-16B77764AFE7}"/>
                  </a:ext>
                </a:extLst>
              </p:cNvPr>
              <p:cNvSpPr/>
              <p:nvPr/>
            </p:nvSpPr>
            <p:spPr bwMode="auto">
              <a:xfrm>
                <a:off x="4481513" y="3368675"/>
                <a:ext cx="1438275" cy="1198563"/>
              </a:xfrm>
              <a:custGeom>
                <a:avLst/>
                <a:gdLst>
                  <a:gd name="T0" fmla="*/ 160 w 906"/>
                  <a:gd name="T1" fmla="*/ 755 h 755"/>
                  <a:gd name="T2" fmla="*/ 0 w 906"/>
                  <a:gd name="T3" fmla="*/ 557 h 755"/>
                  <a:gd name="T4" fmla="*/ 746 w 906"/>
                  <a:gd name="T5" fmla="*/ 0 h 755"/>
                  <a:gd name="T6" fmla="*/ 906 w 906"/>
                  <a:gd name="T7" fmla="*/ 198 h 755"/>
                  <a:gd name="T8" fmla="*/ 160 w 906"/>
                  <a:gd name="T9" fmla="*/ 755 h 755"/>
                </a:gdLst>
                <a:ahLst/>
                <a:cxnLst>
                  <a:cxn ang="0">
                    <a:pos x="T0" y="T1"/>
                  </a:cxn>
                  <a:cxn ang="0">
                    <a:pos x="T2" y="T3"/>
                  </a:cxn>
                  <a:cxn ang="0">
                    <a:pos x="T4" y="T5"/>
                  </a:cxn>
                  <a:cxn ang="0">
                    <a:pos x="T6" y="T7"/>
                  </a:cxn>
                  <a:cxn ang="0">
                    <a:pos x="T8" y="T9"/>
                  </a:cxn>
                </a:cxnLst>
                <a:rect l="0" t="0" r="r" b="b"/>
                <a:pathLst>
                  <a:path w="906" h="755">
                    <a:moveTo>
                      <a:pt x="160" y="755"/>
                    </a:moveTo>
                    <a:lnTo>
                      <a:pt x="0" y="557"/>
                    </a:lnTo>
                    <a:lnTo>
                      <a:pt x="746" y="0"/>
                    </a:lnTo>
                    <a:lnTo>
                      <a:pt x="906" y="198"/>
                    </a:lnTo>
                    <a:lnTo>
                      <a:pt x="160" y="755"/>
                    </a:ln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šḷïḓé">
                <a:extLst>
                  <a:ext uri="{FF2B5EF4-FFF2-40B4-BE49-F238E27FC236}">
                    <a16:creationId xmlns:a16="http://schemas.microsoft.com/office/drawing/2014/main" id="{811C612A-306E-40B1-B3A4-876BFFC84F06}"/>
                  </a:ext>
                </a:extLst>
              </p:cNvPr>
              <p:cNvSpPr/>
              <p:nvPr/>
            </p:nvSpPr>
            <p:spPr bwMode="auto">
              <a:xfrm>
                <a:off x="4505326" y="3611563"/>
                <a:ext cx="1076325" cy="942975"/>
              </a:xfrm>
              <a:custGeom>
                <a:avLst/>
                <a:gdLst>
                  <a:gd name="T0" fmla="*/ 175 w 678"/>
                  <a:gd name="T1" fmla="*/ 594 h 594"/>
                  <a:gd name="T2" fmla="*/ 0 w 678"/>
                  <a:gd name="T3" fmla="*/ 381 h 594"/>
                  <a:gd name="T4" fmla="*/ 511 w 678"/>
                  <a:gd name="T5" fmla="*/ 0 h 594"/>
                  <a:gd name="T6" fmla="*/ 678 w 678"/>
                  <a:gd name="T7" fmla="*/ 213 h 594"/>
                  <a:gd name="T8" fmla="*/ 175 w 678"/>
                  <a:gd name="T9" fmla="*/ 594 h 594"/>
                </a:gdLst>
                <a:ahLst/>
                <a:cxnLst>
                  <a:cxn ang="0">
                    <a:pos x="T0" y="T1"/>
                  </a:cxn>
                  <a:cxn ang="0">
                    <a:pos x="T2" y="T3"/>
                  </a:cxn>
                  <a:cxn ang="0">
                    <a:pos x="T4" y="T5"/>
                  </a:cxn>
                  <a:cxn ang="0">
                    <a:pos x="T6" y="T7"/>
                  </a:cxn>
                  <a:cxn ang="0">
                    <a:pos x="T8" y="T9"/>
                  </a:cxn>
                </a:cxnLst>
                <a:rect l="0" t="0" r="r" b="b"/>
                <a:pathLst>
                  <a:path w="678" h="594">
                    <a:moveTo>
                      <a:pt x="175" y="594"/>
                    </a:moveTo>
                    <a:lnTo>
                      <a:pt x="0" y="381"/>
                    </a:lnTo>
                    <a:lnTo>
                      <a:pt x="511" y="0"/>
                    </a:lnTo>
                    <a:lnTo>
                      <a:pt x="678" y="213"/>
                    </a:lnTo>
                    <a:lnTo>
                      <a:pt x="175" y="594"/>
                    </a:lnTo>
                    <a:close/>
                  </a:path>
                </a:pathLst>
              </a:custGeom>
              <a:solidFill>
                <a:srgbClr val="5896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ṣľîḍê">
                <a:extLst>
                  <a:ext uri="{FF2B5EF4-FFF2-40B4-BE49-F238E27FC236}">
                    <a16:creationId xmlns:a16="http://schemas.microsoft.com/office/drawing/2014/main" id="{664A0FEC-37D7-426F-ACF1-D5328F2F7077}"/>
                  </a:ext>
                </a:extLst>
              </p:cNvPr>
              <p:cNvSpPr/>
              <p:nvPr/>
            </p:nvSpPr>
            <p:spPr bwMode="auto">
              <a:xfrm>
                <a:off x="3635376" y="3586163"/>
                <a:ext cx="1946275" cy="1635125"/>
              </a:xfrm>
              <a:custGeom>
                <a:avLst/>
                <a:gdLst>
                  <a:gd name="T0" fmla="*/ 51 w 161"/>
                  <a:gd name="T1" fmla="*/ 125 h 135"/>
                  <a:gd name="T2" fmla="*/ 10 w 161"/>
                  <a:gd name="T3" fmla="*/ 120 h 135"/>
                  <a:gd name="T4" fmla="*/ 15 w 161"/>
                  <a:gd name="T5" fmla="*/ 81 h 135"/>
                  <a:gd name="T6" fmla="*/ 114 w 161"/>
                  <a:gd name="T7" fmla="*/ 7 h 135"/>
                  <a:gd name="T8" fmla="*/ 139 w 161"/>
                  <a:gd name="T9" fmla="*/ 2 h 135"/>
                  <a:gd name="T10" fmla="*/ 161 w 161"/>
                  <a:gd name="T11" fmla="*/ 30 h 135"/>
                  <a:gd name="T12" fmla="*/ 150 w 161"/>
                  <a:gd name="T13" fmla="*/ 52 h 135"/>
                  <a:gd name="T14" fmla="*/ 51 w 161"/>
                  <a:gd name="T15" fmla="*/ 12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5">
                    <a:moveTo>
                      <a:pt x="51" y="125"/>
                    </a:moveTo>
                    <a:cubicBezTo>
                      <a:pt x="38" y="135"/>
                      <a:pt x="20" y="133"/>
                      <a:pt x="10" y="120"/>
                    </a:cubicBezTo>
                    <a:cubicBezTo>
                      <a:pt x="0" y="108"/>
                      <a:pt x="3" y="90"/>
                      <a:pt x="15" y="81"/>
                    </a:cubicBezTo>
                    <a:cubicBezTo>
                      <a:pt x="114" y="7"/>
                      <a:pt x="114" y="7"/>
                      <a:pt x="114" y="7"/>
                    </a:cubicBezTo>
                    <a:cubicBezTo>
                      <a:pt x="122" y="2"/>
                      <a:pt x="131" y="0"/>
                      <a:pt x="139" y="2"/>
                    </a:cubicBezTo>
                    <a:cubicBezTo>
                      <a:pt x="161" y="30"/>
                      <a:pt x="161" y="30"/>
                      <a:pt x="161" y="30"/>
                    </a:cubicBezTo>
                    <a:cubicBezTo>
                      <a:pt x="161" y="38"/>
                      <a:pt x="157" y="46"/>
                      <a:pt x="150" y="52"/>
                    </a:cubicBezTo>
                    <a:lnTo>
                      <a:pt x="51" y="125"/>
                    </a:ln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ṧ1îďê">
                <a:extLst>
                  <a:ext uri="{FF2B5EF4-FFF2-40B4-BE49-F238E27FC236}">
                    <a16:creationId xmlns:a16="http://schemas.microsoft.com/office/drawing/2014/main" id="{B2CB2866-A5A2-4E73-A2E0-B7BF6D2A7252}"/>
                  </a:ext>
                </a:extLst>
              </p:cNvPr>
              <p:cNvSpPr/>
              <p:nvPr/>
            </p:nvSpPr>
            <p:spPr bwMode="auto">
              <a:xfrm>
                <a:off x="3659188" y="3635375"/>
                <a:ext cx="1874838" cy="1562100"/>
              </a:xfrm>
              <a:custGeom>
                <a:avLst/>
                <a:gdLst>
                  <a:gd name="T0" fmla="*/ 48 w 155"/>
                  <a:gd name="T1" fmla="*/ 120 h 129"/>
                  <a:gd name="T2" fmla="*/ 9 w 155"/>
                  <a:gd name="T3" fmla="*/ 116 h 129"/>
                  <a:gd name="T4" fmla="*/ 14 w 155"/>
                  <a:gd name="T5" fmla="*/ 78 h 129"/>
                  <a:gd name="T6" fmla="*/ 107 w 155"/>
                  <a:gd name="T7" fmla="*/ 9 h 129"/>
                  <a:gd name="T8" fmla="*/ 146 w 155"/>
                  <a:gd name="T9" fmla="*/ 14 h 129"/>
                  <a:gd name="T10" fmla="*/ 141 w 155"/>
                  <a:gd name="T11" fmla="*/ 51 h 129"/>
                  <a:gd name="T12" fmla="*/ 48 w 155"/>
                  <a:gd name="T13" fmla="*/ 120 h 129"/>
                </a:gdLst>
                <a:ahLst/>
                <a:cxnLst>
                  <a:cxn ang="0">
                    <a:pos x="T0" y="T1"/>
                  </a:cxn>
                  <a:cxn ang="0">
                    <a:pos x="T2" y="T3"/>
                  </a:cxn>
                  <a:cxn ang="0">
                    <a:pos x="T4" y="T5"/>
                  </a:cxn>
                  <a:cxn ang="0">
                    <a:pos x="T6" y="T7"/>
                  </a:cxn>
                  <a:cxn ang="0">
                    <a:pos x="T8" y="T9"/>
                  </a:cxn>
                  <a:cxn ang="0">
                    <a:pos x="T10" y="T11"/>
                  </a:cxn>
                  <a:cxn ang="0">
                    <a:pos x="T12" y="T13"/>
                  </a:cxn>
                </a:cxnLst>
                <a:rect l="0" t="0" r="r" b="b"/>
                <a:pathLst>
                  <a:path w="155" h="129">
                    <a:moveTo>
                      <a:pt x="48" y="120"/>
                    </a:moveTo>
                    <a:cubicBezTo>
                      <a:pt x="36" y="129"/>
                      <a:pt x="19" y="127"/>
                      <a:pt x="9" y="116"/>
                    </a:cubicBezTo>
                    <a:cubicBezTo>
                      <a:pt x="0" y="104"/>
                      <a:pt x="2" y="87"/>
                      <a:pt x="14" y="78"/>
                    </a:cubicBezTo>
                    <a:cubicBezTo>
                      <a:pt x="107" y="9"/>
                      <a:pt x="107" y="9"/>
                      <a:pt x="107" y="9"/>
                    </a:cubicBezTo>
                    <a:cubicBezTo>
                      <a:pt x="119" y="0"/>
                      <a:pt x="137" y="3"/>
                      <a:pt x="146" y="14"/>
                    </a:cubicBezTo>
                    <a:cubicBezTo>
                      <a:pt x="155" y="26"/>
                      <a:pt x="153" y="42"/>
                      <a:pt x="141" y="51"/>
                    </a:cubicBezTo>
                    <a:lnTo>
                      <a:pt x="48" y="120"/>
                    </a:ln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cxnSp>
        <p:nvCxnSpPr>
          <p:cNvPr id="90" name="îṡḷíḋè">
            <a:extLst>
              <a:ext uri="{FF2B5EF4-FFF2-40B4-BE49-F238E27FC236}">
                <a16:creationId xmlns:a16="http://schemas.microsoft.com/office/drawing/2014/main" id="{852A1E6A-729C-444E-AAD8-8ACDC196758A}"/>
              </a:ext>
            </a:extLst>
          </p:cNvPr>
          <p:cNvCxnSpPr>
            <a:cxnSpLocks/>
          </p:cNvCxnSpPr>
          <p:nvPr/>
        </p:nvCxnSpPr>
        <p:spPr>
          <a:xfrm>
            <a:off x="3833113" y="2150959"/>
            <a:ext cx="7208731" cy="0"/>
          </a:xfrm>
          <a:prstGeom prst="line">
            <a:avLst/>
          </a:prstGeom>
          <a:ln w="952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AB43670B-6850-4845-9EF0-CBF95064A480}"/>
              </a:ext>
            </a:extLst>
          </p:cNvPr>
          <p:cNvGrpSpPr/>
          <p:nvPr/>
        </p:nvGrpSpPr>
        <p:grpSpPr>
          <a:xfrm>
            <a:off x="5260429" y="2458158"/>
            <a:ext cx="5738851" cy="537824"/>
            <a:chOff x="5599515" y="2448904"/>
            <a:chExt cx="5738851" cy="537824"/>
          </a:xfrm>
        </p:grpSpPr>
        <p:grpSp>
          <p:nvGrpSpPr>
            <p:cNvPr id="91" name="iṣliďé">
              <a:extLst>
                <a:ext uri="{FF2B5EF4-FFF2-40B4-BE49-F238E27FC236}">
                  <a16:creationId xmlns:a16="http://schemas.microsoft.com/office/drawing/2014/main" id="{8B00D62F-347E-45F9-86FC-ABEF7E896EFE}"/>
                </a:ext>
              </a:extLst>
            </p:cNvPr>
            <p:cNvGrpSpPr/>
            <p:nvPr/>
          </p:nvGrpSpPr>
          <p:grpSpPr>
            <a:xfrm>
              <a:off x="5599515" y="2448904"/>
              <a:ext cx="5738851" cy="537824"/>
              <a:chOff x="6542456" y="2258308"/>
              <a:chExt cx="5738851" cy="537824"/>
            </a:xfrm>
          </p:grpSpPr>
          <p:sp>
            <p:nvSpPr>
              <p:cNvPr id="92" name="ïṣļîďè">
                <a:extLst>
                  <a:ext uri="{FF2B5EF4-FFF2-40B4-BE49-F238E27FC236}">
                    <a16:creationId xmlns:a16="http://schemas.microsoft.com/office/drawing/2014/main" id="{7B8906AE-A13F-48B8-A67F-B018A3722476}"/>
                  </a:ext>
                </a:extLst>
              </p:cNvPr>
              <p:cNvSpPr/>
              <p:nvPr/>
            </p:nvSpPr>
            <p:spPr>
              <a:xfrm>
                <a:off x="6542456" y="2258308"/>
                <a:ext cx="537820" cy="537824"/>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95" name="îṥḻíďe">
                <a:extLst>
                  <a:ext uri="{FF2B5EF4-FFF2-40B4-BE49-F238E27FC236}">
                    <a16:creationId xmlns:a16="http://schemas.microsoft.com/office/drawing/2014/main" id="{3FDA6977-7D87-4C6A-908D-ACADC6628DEA}"/>
                  </a:ext>
                </a:extLst>
              </p:cNvPr>
              <p:cNvSpPr txBox="1"/>
              <p:nvPr/>
            </p:nvSpPr>
            <p:spPr bwMode="auto">
              <a:xfrm>
                <a:off x="7176805" y="2342554"/>
                <a:ext cx="5104502"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dirty="0"/>
                  <a:t>一页中的文字数量</a:t>
                </a:r>
              </a:p>
            </p:txBody>
          </p:sp>
        </p:grpSp>
        <p:cxnSp>
          <p:nvCxnSpPr>
            <p:cNvPr id="106" name="iSḷîḓê">
              <a:extLst>
                <a:ext uri="{FF2B5EF4-FFF2-40B4-BE49-F238E27FC236}">
                  <a16:creationId xmlns:a16="http://schemas.microsoft.com/office/drawing/2014/main" id="{6CF06EC0-28D7-4F6A-9F9D-49BAAB6FE666}"/>
                </a:ext>
              </a:extLst>
            </p:cNvPr>
            <p:cNvCxnSpPr>
              <a:cxnSpLocks/>
            </p:cNvCxnSpPr>
            <p:nvPr/>
          </p:nvCxnSpPr>
          <p:spPr>
            <a:xfrm>
              <a:off x="6298871" y="2986728"/>
              <a:ext cx="4974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2486D64E-0B66-4525-9598-FCE82336B369}"/>
              </a:ext>
            </a:extLst>
          </p:cNvPr>
          <p:cNvGrpSpPr/>
          <p:nvPr/>
        </p:nvGrpSpPr>
        <p:grpSpPr>
          <a:xfrm>
            <a:off x="5260429" y="3233210"/>
            <a:ext cx="5745049" cy="537824"/>
            <a:chOff x="5599515" y="3250167"/>
            <a:chExt cx="5745049" cy="537824"/>
          </a:xfrm>
        </p:grpSpPr>
        <p:grpSp>
          <p:nvGrpSpPr>
            <p:cNvPr id="96" name="işļïḋê">
              <a:extLst>
                <a:ext uri="{FF2B5EF4-FFF2-40B4-BE49-F238E27FC236}">
                  <a16:creationId xmlns:a16="http://schemas.microsoft.com/office/drawing/2014/main" id="{B6C3618D-BD25-4862-BC6D-42A646694610}"/>
                </a:ext>
              </a:extLst>
            </p:cNvPr>
            <p:cNvGrpSpPr/>
            <p:nvPr/>
          </p:nvGrpSpPr>
          <p:grpSpPr>
            <a:xfrm>
              <a:off x="5599515" y="3250167"/>
              <a:ext cx="5745049" cy="537824"/>
              <a:chOff x="6536255" y="3306724"/>
              <a:chExt cx="5745049" cy="537824"/>
            </a:xfrm>
          </p:grpSpPr>
          <p:sp>
            <p:nvSpPr>
              <p:cNvPr id="97" name="îŝḷîḍê">
                <a:extLst>
                  <a:ext uri="{FF2B5EF4-FFF2-40B4-BE49-F238E27FC236}">
                    <a16:creationId xmlns:a16="http://schemas.microsoft.com/office/drawing/2014/main" id="{09FDD0C1-DFD0-4349-8E29-02E32490FF51}"/>
                  </a:ext>
                </a:extLst>
              </p:cNvPr>
              <p:cNvSpPr/>
              <p:nvPr/>
            </p:nvSpPr>
            <p:spPr>
              <a:xfrm>
                <a:off x="6536255" y="3306724"/>
                <a:ext cx="537820" cy="53782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a:latin typeface="Impact" panose="020B0806030902050204" pitchFamily="34" charset="0"/>
                  </a:rPr>
                  <a:t>02</a:t>
                </a:r>
                <a:endParaRPr lang="zh-CN" altLang="en-US" dirty="0">
                  <a:latin typeface="Impact" panose="020B0806030902050204" pitchFamily="34" charset="0"/>
                </a:endParaRPr>
              </a:p>
            </p:txBody>
          </p:sp>
          <p:sp>
            <p:nvSpPr>
              <p:cNvPr id="100" name="iS1îḑe">
                <a:extLst>
                  <a:ext uri="{FF2B5EF4-FFF2-40B4-BE49-F238E27FC236}">
                    <a16:creationId xmlns:a16="http://schemas.microsoft.com/office/drawing/2014/main" id="{2372F02E-78D8-46AA-BA7B-5A62418ABE42}"/>
                  </a:ext>
                </a:extLst>
              </p:cNvPr>
              <p:cNvSpPr txBox="1"/>
              <p:nvPr/>
            </p:nvSpPr>
            <p:spPr bwMode="auto">
              <a:xfrm>
                <a:off x="7176803" y="3390970"/>
                <a:ext cx="510450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dirty="0"/>
                  <a:t>规格说明的复杂性</a:t>
                </a:r>
              </a:p>
            </p:txBody>
          </p:sp>
        </p:grpSp>
        <p:cxnSp>
          <p:nvCxnSpPr>
            <p:cNvPr id="107" name="íšlíḍê">
              <a:extLst>
                <a:ext uri="{FF2B5EF4-FFF2-40B4-BE49-F238E27FC236}">
                  <a16:creationId xmlns:a16="http://schemas.microsoft.com/office/drawing/2014/main" id="{9150FDDD-6838-4286-88B5-5A4496CB04A0}"/>
                </a:ext>
              </a:extLst>
            </p:cNvPr>
            <p:cNvCxnSpPr>
              <a:cxnSpLocks/>
            </p:cNvCxnSpPr>
            <p:nvPr/>
          </p:nvCxnSpPr>
          <p:spPr>
            <a:xfrm>
              <a:off x="6298871" y="3787991"/>
              <a:ext cx="4974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08" name="组合 107">
            <a:extLst>
              <a:ext uri="{FF2B5EF4-FFF2-40B4-BE49-F238E27FC236}">
                <a16:creationId xmlns:a16="http://schemas.microsoft.com/office/drawing/2014/main" id="{A644B0F9-7206-4EFA-8C95-68C0C46E4CAD}"/>
              </a:ext>
            </a:extLst>
          </p:cNvPr>
          <p:cNvGrpSpPr/>
          <p:nvPr/>
        </p:nvGrpSpPr>
        <p:grpSpPr>
          <a:xfrm>
            <a:off x="5260429" y="4008262"/>
            <a:ext cx="5738851" cy="537824"/>
            <a:chOff x="5599515" y="2448904"/>
            <a:chExt cx="5738851" cy="537824"/>
          </a:xfrm>
        </p:grpSpPr>
        <p:grpSp>
          <p:nvGrpSpPr>
            <p:cNvPr id="109" name="iṣliďé">
              <a:extLst>
                <a:ext uri="{FF2B5EF4-FFF2-40B4-BE49-F238E27FC236}">
                  <a16:creationId xmlns:a16="http://schemas.microsoft.com/office/drawing/2014/main" id="{9FAC7431-6BC2-40C1-8F81-C2718C44A9D8}"/>
                </a:ext>
              </a:extLst>
            </p:cNvPr>
            <p:cNvGrpSpPr/>
            <p:nvPr/>
          </p:nvGrpSpPr>
          <p:grpSpPr>
            <a:xfrm>
              <a:off x="5599515" y="2448904"/>
              <a:ext cx="5738851" cy="537824"/>
              <a:chOff x="6542456" y="2258308"/>
              <a:chExt cx="5738851" cy="537824"/>
            </a:xfrm>
          </p:grpSpPr>
          <p:sp>
            <p:nvSpPr>
              <p:cNvPr id="111" name="ïṣļîďè">
                <a:extLst>
                  <a:ext uri="{FF2B5EF4-FFF2-40B4-BE49-F238E27FC236}">
                    <a16:creationId xmlns:a16="http://schemas.microsoft.com/office/drawing/2014/main" id="{6096128C-7C2A-4B94-B47E-4D2C60FFD81B}"/>
                  </a:ext>
                </a:extLst>
              </p:cNvPr>
              <p:cNvSpPr/>
              <p:nvPr/>
            </p:nvSpPr>
            <p:spPr>
              <a:xfrm>
                <a:off x="6542456" y="2258308"/>
                <a:ext cx="537820" cy="537824"/>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a:latin typeface="Impact" panose="020B0806030902050204" pitchFamily="34" charset="0"/>
                  </a:rPr>
                  <a:t>03</a:t>
                </a:r>
                <a:endParaRPr lang="zh-CN" altLang="en-US" dirty="0">
                  <a:latin typeface="Impact" panose="020B0806030902050204" pitchFamily="34" charset="0"/>
                </a:endParaRPr>
              </a:p>
            </p:txBody>
          </p:sp>
          <p:sp>
            <p:nvSpPr>
              <p:cNvPr id="112" name="îṥḻíďe">
                <a:extLst>
                  <a:ext uri="{FF2B5EF4-FFF2-40B4-BE49-F238E27FC236}">
                    <a16:creationId xmlns:a16="http://schemas.microsoft.com/office/drawing/2014/main" id="{99EAEEE1-246C-4E72-B7F6-213E171F8FBB}"/>
                  </a:ext>
                </a:extLst>
              </p:cNvPr>
              <p:cNvSpPr txBox="1"/>
              <p:nvPr/>
            </p:nvSpPr>
            <p:spPr bwMode="auto">
              <a:xfrm>
                <a:off x="7176805" y="2342554"/>
                <a:ext cx="5104502"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dirty="0"/>
                  <a:t>待审查的材料对项目成功的重要程度</a:t>
                </a:r>
              </a:p>
            </p:txBody>
          </p:sp>
        </p:grpSp>
        <p:cxnSp>
          <p:nvCxnSpPr>
            <p:cNvPr id="110" name="iSḷîḓê">
              <a:extLst>
                <a:ext uri="{FF2B5EF4-FFF2-40B4-BE49-F238E27FC236}">
                  <a16:creationId xmlns:a16="http://schemas.microsoft.com/office/drawing/2014/main" id="{C93E474C-477D-4668-95FD-30B2BA7C4D57}"/>
                </a:ext>
              </a:extLst>
            </p:cNvPr>
            <p:cNvCxnSpPr>
              <a:cxnSpLocks/>
            </p:cNvCxnSpPr>
            <p:nvPr/>
          </p:nvCxnSpPr>
          <p:spPr>
            <a:xfrm>
              <a:off x="6298871" y="2986728"/>
              <a:ext cx="4974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13" name="组合 112">
            <a:extLst>
              <a:ext uri="{FF2B5EF4-FFF2-40B4-BE49-F238E27FC236}">
                <a16:creationId xmlns:a16="http://schemas.microsoft.com/office/drawing/2014/main" id="{CBD171AA-E494-45BB-ACFF-4B82BB6816AD}"/>
              </a:ext>
            </a:extLst>
          </p:cNvPr>
          <p:cNvGrpSpPr/>
          <p:nvPr/>
        </p:nvGrpSpPr>
        <p:grpSpPr>
          <a:xfrm>
            <a:off x="5260429" y="4783314"/>
            <a:ext cx="5745049" cy="537824"/>
            <a:chOff x="5599515" y="3250167"/>
            <a:chExt cx="5745049" cy="537824"/>
          </a:xfrm>
        </p:grpSpPr>
        <p:grpSp>
          <p:nvGrpSpPr>
            <p:cNvPr id="114" name="işļïḋê">
              <a:extLst>
                <a:ext uri="{FF2B5EF4-FFF2-40B4-BE49-F238E27FC236}">
                  <a16:creationId xmlns:a16="http://schemas.microsoft.com/office/drawing/2014/main" id="{072578E5-1BA5-4804-8DF9-324D25776777}"/>
                </a:ext>
              </a:extLst>
            </p:cNvPr>
            <p:cNvGrpSpPr/>
            <p:nvPr/>
          </p:nvGrpSpPr>
          <p:grpSpPr>
            <a:xfrm>
              <a:off x="5599515" y="3250167"/>
              <a:ext cx="5745049" cy="537824"/>
              <a:chOff x="6536255" y="3306724"/>
              <a:chExt cx="5745049" cy="537824"/>
            </a:xfrm>
          </p:grpSpPr>
          <p:sp>
            <p:nvSpPr>
              <p:cNvPr id="116" name="îŝḷîḍê">
                <a:extLst>
                  <a:ext uri="{FF2B5EF4-FFF2-40B4-BE49-F238E27FC236}">
                    <a16:creationId xmlns:a16="http://schemas.microsoft.com/office/drawing/2014/main" id="{CB99E976-FFA4-443B-B064-AD2F5305EC8F}"/>
                  </a:ext>
                </a:extLst>
              </p:cNvPr>
              <p:cNvSpPr/>
              <p:nvPr/>
            </p:nvSpPr>
            <p:spPr>
              <a:xfrm>
                <a:off x="6536255" y="3306724"/>
                <a:ext cx="537820" cy="53782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a:latin typeface="Impact" panose="020B0806030902050204" pitchFamily="34" charset="0"/>
                  </a:rPr>
                  <a:t>04</a:t>
                </a:r>
                <a:endParaRPr lang="zh-CN" altLang="en-US" dirty="0">
                  <a:latin typeface="Impact" panose="020B0806030902050204" pitchFamily="34" charset="0"/>
                </a:endParaRPr>
              </a:p>
            </p:txBody>
          </p:sp>
          <p:sp>
            <p:nvSpPr>
              <p:cNvPr id="117" name="iS1îḑe">
                <a:extLst>
                  <a:ext uri="{FF2B5EF4-FFF2-40B4-BE49-F238E27FC236}">
                    <a16:creationId xmlns:a16="http://schemas.microsoft.com/office/drawing/2014/main" id="{96D5851D-5830-4EAA-877C-0BD45B1B980E}"/>
                  </a:ext>
                </a:extLst>
              </p:cNvPr>
              <p:cNvSpPr txBox="1"/>
              <p:nvPr/>
            </p:nvSpPr>
            <p:spPr bwMode="auto">
              <a:xfrm>
                <a:off x="7176803" y="3390970"/>
                <a:ext cx="510450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dirty="0"/>
                  <a:t>以前的审查数据</a:t>
                </a:r>
              </a:p>
            </p:txBody>
          </p:sp>
        </p:grpSp>
        <p:cxnSp>
          <p:nvCxnSpPr>
            <p:cNvPr id="115" name="íšlíḍê">
              <a:extLst>
                <a:ext uri="{FF2B5EF4-FFF2-40B4-BE49-F238E27FC236}">
                  <a16:creationId xmlns:a16="http://schemas.microsoft.com/office/drawing/2014/main" id="{9BBEB4C4-66A6-4F88-848D-C2F39D22579C}"/>
                </a:ext>
              </a:extLst>
            </p:cNvPr>
            <p:cNvCxnSpPr>
              <a:cxnSpLocks/>
            </p:cNvCxnSpPr>
            <p:nvPr/>
          </p:nvCxnSpPr>
          <p:spPr>
            <a:xfrm>
              <a:off x="6298871" y="3787991"/>
              <a:ext cx="4974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18" name="组合 117">
            <a:extLst>
              <a:ext uri="{FF2B5EF4-FFF2-40B4-BE49-F238E27FC236}">
                <a16:creationId xmlns:a16="http://schemas.microsoft.com/office/drawing/2014/main" id="{E15F01A0-EF0A-4AE1-85CC-6ACE0645A48D}"/>
              </a:ext>
            </a:extLst>
          </p:cNvPr>
          <p:cNvGrpSpPr/>
          <p:nvPr/>
        </p:nvGrpSpPr>
        <p:grpSpPr>
          <a:xfrm>
            <a:off x="5260429" y="5558365"/>
            <a:ext cx="5738851" cy="537824"/>
            <a:chOff x="5599515" y="2448904"/>
            <a:chExt cx="5738851" cy="537824"/>
          </a:xfrm>
        </p:grpSpPr>
        <p:grpSp>
          <p:nvGrpSpPr>
            <p:cNvPr id="119" name="iṣliďé">
              <a:extLst>
                <a:ext uri="{FF2B5EF4-FFF2-40B4-BE49-F238E27FC236}">
                  <a16:creationId xmlns:a16="http://schemas.microsoft.com/office/drawing/2014/main" id="{75FC9229-8991-4F52-9CF7-4A79ACE4205C}"/>
                </a:ext>
              </a:extLst>
            </p:cNvPr>
            <p:cNvGrpSpPr/>
            <p:nvPr/>
          </p:nvGrpSpPr>
          <p:grpSpPr>
            <a:xfrm>
              <a:off x="5599515" y="2448904"/>
              <a:ext cx="5738851" cy="537824"/>
              <a:chOff x="6542456" y="2258308"/>
              <a:chExt cx="5738851" cy="537824"/>
            </a:xfrm>
          </p:grpSpPr>
          <p:sp>
            <p:nvSpPr>
              <p:cNvPr id="121" name="ïṣļîďè">
                <a:extLst>
                  <a:ext uri="{FF2B5EF4-FFF2-40B4-BE49-F238E27FC236}">
                    <a16:creationId xmlns:a16="http://schemas.microsoft.com/office/drawing/2014/main" id="{3F78E5CF-CAEF-40F4-B1B3-EF02B794EB04}"/>
                  </a:ext>
                </a:extLst>
              </p:cNvPr>
              <p:cNvSpPr/>
              <p:nvPr/>
            </p:nvSpPr>
            <p:spPr>
              <a:xfrm>
                <a:off x="6542456" y="2258308"/>
                <a:ext cx="537820" cy="537824"/>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a:latin typeface="Impact" panose="020B0806030902050204" pitchFamily="34" charset="0"/>
                  </a:rPr>
                  <a:t>05</a:t>
                </a:r>
                <a:endParaRPr lang="zh-CN" altLang="en-US" dirty="0">
                  <a:latin typeface="Impact" panose="020B0806030902050204" pitchFamily="34" charset="0"/>
                </a:endParaRPr>
              </a:p>
            </p:txBody>
          </p:sp>
          <p:sp>
            <p:nvSpPr>
              <p:cNvPr id="122" name="îṥḻíďe">
                <a:extLst>
                  <a:ext uri="{FF2B5EF4-FFF2-40B4-BE49-F238E27FC236}">
                    <a16:creationId xmlns:a16="http://schemas.microsoft.com/office/drawing/2014/main" id="{F4000107-919D-4E43-97B7-F9CAF0950A6F}"/>
                  </a:ext>
                </a:extLst>
              </p:cNvPr>
              <p:cNvSpPr txBox="1"/>
              <p:nvPr/>
            </p:nvSpPr>
            <p:spPr bwMode="auto">
              <a:xfrm>
                <a:off x="7176805" y="2342554"/>
                <a:ext cx="5104502"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dirty="0"/>
                  <a:t>软件需求规格说明作者的经验水平</a:t>
                </a:r>
              </a:p>
            </p:txBody>
          </p:sp>
        </p:grpSp>
        <p:cxnSp>
          <p:nvCxnSpPr>
            <p:cNvPr id="120" name="iSḷîḓê">
              <a:extLst>
                <a:ext uri="{FF2B5EF4-FFF2-40B4-BE49-F238E27FC236}">
                  <a16:creationId xmlns:a16="http://schemas.microsoft.com/office/drawing/2014/main" id="{454150DE-910B-4CF2-BD4E-14463C4549A8}"/>
                </a:ext>
              </a:extLst>
            </p:cNvPr>
            <p:cNvCxnSpPr>
              <a:cxnSpLocks/>
            </p:cNvCxnSpPr>
            <p:nvPr/>
          </p:nvCxnSpPr>
          <p:spPr>
            <a:xfrm>
              <a:off x="6298871" y="2986728"/>
              <a:ext cx="4974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98" name="文本框 6">
            <a:extLst>
              <a:ext uri="{FF2B5EF4-FFF2-40B4-BE49-F238E27FC236}">
                <a16:creationId xmlns:a16="http://schemas.microsoft.com/office/drawing/2014/main" id="{EE684FD8-8A93-4963-B126-7D8FC7E5B083}"/>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94" name="文本框 67">
            <a:extLst>
              <a:ext uri="{FF2B5EF4-FFF2-40B4-BE49-F238E27FC236}">
                <a16:creationId xmlns:a16="http://schemas.microsoft.com/office/drawing/2014/main" id="{109C3400-9893-4F9F-BF0F-F560E4060DBD}"/>
              </a:ext>
            </a:extLst>
          </p:cNvPr>
          <p:cNvSpPr>
            <a:spLocks noChangeArrowheads="1"/>
          </p:cNvSpPr>
          <p:nvPr/>
        </p:nvSpPr>
        <p:spPr bwMode="auto">
          <a:xfrm>
            <a:off x="700838" y="992433"/>
            <a:ext cx="46228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）审查阶段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p:tgtEl>
                                          <p:spTgt spid="60"/>
                                        </p:tgtEl>
                                        <p:attrNameLst>
                                          <p:attrName>ppt_x</p:attrName>
                                        </p:attrNameLst>
                                      </p:cBhvr>
                                      <p:tavLst>
                                        <p:tav tm="0">
                                          <p:val>
                                            <p:strVal val="#ppt_x+#ppt_w*1.125000"/>
                                          </p:val>
                                        </p:tav>
                                        <p:tav tm="100000">
                                          <p:val>
                                            <p:strVal val="#ppt_x"/>
                                          </p:val>
                                        </p:tav>
                                      </p:tavLst>
                                    </p:anim>
                                    <p:animEffect transition="in" filter="wipe(left)">
                                      <p:cBhvr>
                                        <p:cTn id="8" dur="500"/>
                                        <p:tgtEl>
                                          <p:spTgt spid="60"/>
                                        </p:tgtEl>
                                      </p:cBhvr>
                                    </p:animEffect>
                                  </p:childTnLst>
                                </p:cTn>
                              </p:par>
                              <p:par>
                                <p:cTn id="9" presetID="5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 calcmode="lin" valueType="num">
                                      <p:cBhvr additive="base">
                                        <p:cTn id="16" dur="500"/>
                                        <p:tgtEl>
                                          <p:spTgt spid="94"/>
                                        </p:tgtEl>
                                        <p:attrNameLst>
                                          <p:attrName>ppt_x</p:attrName>
                                        </p:attrNameLst>
                                      </p:cBhvr>
                                      <p:tavLst>
                                        <p:tav tm="0">
                                          <p:val>
                                            <p:strVal val="#ppt_x+#ppt_w*1.125000"/>
                                          </p:val>
                                        </p:tav>
                                        <p:tav tm="100000">
                                          <p:val>
                                            <p:strVal val="#ppt_x"/>
                                          </p:val>
                                        </p:tav>
                                      </p:tavLst>
                                    </p:anim>
                                    <p:animEffect transition="in" filter="wipe(left)">
                                      <p:cBhvr>
                                        <p:cTn id="1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9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1560327" y="2293728"/>
            <a:ext cx="5400454" cy="288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rPr>
              <a:t>总体会议</a:t>
            </a:r>
            <a:r>
              <a:rPr lang="zh-CN" altLang="en-US" sz="2000" dirty="0">
                <a:latin typeface="宋体" panose="02010600030101010101" pitchFamily="2" charset="-122"/>
                <a:ea typeface="宋体" panose="02010600030101010101" pitchFamily="2" charset="-122"/>
                <a:cs typeface="宋体" panose="02010600030101010101" pitchFamily="2" charset="-122"/>
              </a:rPr>
              <a:t>可以为审查员提供了解会议的信息，包括他们要审查的材料的背景，作者所作的假设和作者的特定审查目标。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如果所有的审查员对要审查的项目都很熟悉，那么就可以省略本次总体会议。</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39</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5" name="组合 5">
            <a:extLst>
              <a:ext uri="{FF2B5EF4-FFF2-40B4-BE49-F238E27FC236}">
                <a16:creationId xmlns:a16="http://schemas.microsoft.com/office/drawing/2014/main" id="{7612EB24-8940-4184-92AC-F92324DE550B}"/>
              </a:ext>
            </a:extLst>
          </p:cNvPr>
          <p:cNvGrpSpPr/>
          <p:nvPr/>
        </p:nvGrpSpPr>
        <p:grpSpPr>
          <a:xfrm>
            <a:off x="108557" y="337632"/>
            <a:ext cx="525184" cy="422276"/>
            <a:chOff x="5075564" y="2933562"/>
            <a:chExt cx="2860947" cy="2302753"/>
          </a:xfrm>
        </p:grpSpPr>
        <p:sp>
          <p:nvSpPr>
            <p:cNvPr id="17" name="等腰三角形 16">
              <a:extLst>
                <a:ext uri="{FF2B5EF4-FFF2-40B4-BE49-F238E27FC236}">
                  <a16:creationId xmlns:a16="http://schemas.microsoft.com/office/drawing/2014/main" id="{6162C164-2778-444F-BA55-9F163B72E7C2}"/>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8" name="等腰三角形 17">
              <a:extLst>
                <a:ext uri="{FF2B5EF4-FFF2-40B4-BE49-F238E27FC236}">
                  <a16:creationId xmlns:a16="http://schemas.microsoft.com/office/drawing/2014/main" id="{522EAC9E-7992-4AD4-AFC3-1BA89BD10B97}"/>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649" name="组合 64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50C01B5-30DB-4CCB-9806-1A6636D0305F}"/>
              </a:ext>
            </a:extLst>
          </p:cNvPr>
          <p:cNvGrpSpPr>
            <a:grpSpLocks noChangeAspect="1"/>
          </p:cNvGrpSpPr>
          <p:nvPr/>
        </p:nvGrpSpPr>
        <p:grpSpPr>
          <a:xfrm>
            <a:off x="7919421" y="2375340"/>
            <a:ext cx="2939965" cy="2626962"/>
            <a:chOff x="3261481" y="1045029"/>
            <a:chExt cx="5669038" cy="5065485"/>
          </a:xfrm>
        </p:grpSpPr>
        <p:sp>
          <p:nvSpPr>
            <p:cNvPr id="650" name="ïŝliḍê">
              <a:extLst>
                <a:ext uri="{FF2B5EF4-FFF2-40B4-BE49-F238E27FC236}">
                  <a16:creationId xmlns:a16="http://schemas.microsoft.com/office/drawing/2014/main" id="{4EB934C8-9344-4868-86A4-761959122550}"/>
                </a:ext>
              </a:extLst>
            </p:cNvPr>
            <p:cNvSpPr/>
            <p:nvPr/>
          </p:nvSpPr>
          <p:spPr bwMode="auto">
            <a:xfrm>
              <a:off x="8075364" y="3955174"/>
              <a:ext cx="485751" cy="782438"/>
            </a:xfrm>
            <a:custGeom>
              <a:avLst/>
              <a:gdLst>
                <a:gd name="T0" fmla="*/ 0 w 161"/>
                <a:gd name="T1" fmla="*/ 199 h 259"/>
                <a:gd name="T2" fmla="*/ 0 w 161"/>
                <a:gd name="T3" fmla="*/ 60 h 259"/>
                <a:gd name="T4" fmla="*/ 60 w 161"/>
                <a:gd name="T5" fmla="*/ 0 h 259"/>
                <a:gd name="T6" fmla="*/ 101 w 161"/>
                <a:gd name="T7" fmla="*/ 0 h 259"/>
                <a:gd name="T8" fmla="*/ 161 w 161"/>
                <a:gd name="T9" fmla="*/ 60 h 259"/>
                <a:gd name="T10" fmla="*/ 161 w 161"/>
                <a:gd name="T11" fmla="*/ 199 h 259"/>
                <a:gd name="T12" fmla="*/ 101 w 161"/>
                <a:gd name="T13" fmla="*/ 259 h 259"/>
                <a:gd name="T14" fmla="*/ 60 w 161"/>
                <a:gd name="T15" fmla="*/ 259 h 259"/>
                <a:gd name="T16" fmla="*/ 0 w 161"/>
                <a:gd name="T17" fmla="*/ 19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59">
                  <a:moveTo>
                    <a:pt x="0" y="199"/>
                  </a:moveTo>
                  <a:cubicBezTo>
                    <a:pt x="0" y="60"/>
                    <a:pt x="0" y="60"/>
                    <a:pt x="0" y="60"/>
                  </a:cubicBezTo>
                  <a:cubicBezTo>
                    <a:pt x="0" y="27"/>
                    <a:pt x="27" y="0"/>
                    <a:pt x="60" y="0"/>
                  </a:cubicBezTo>
                  <a:cubicBezTo>
                    <a:pt x="101" y="0"/>
                    <a:pt x="101" y="0"/>
                    <a:pt x="101" y="0"/>
                  </a:cubicBezTo>
                  <a:cubicBezTo>
                    <a:pt x="134" y="0"/>
                    <a:pt x="161" y="27"/>
                    <a:pt x="161" y="60"/>
                  </a:cubicBezTo>
                  <a:cubicBezTo>
                    <a:pt x="161" y="199"/>
                    <a:pt x="161" y="199"/>
                    <a:pt x="161" y="199"/>
                  </a:cubicBezTo>
                  <a:cubicBezTo>
                    <a:pt x="161" y="232"/>
                    <a:pt x="134" y="259"/>
                    <a:pt x="101" y="259"/>
                  </a:cubicBezTo>
                  <a:cubicBezTo>
                    <a:pt x="60" y="259"/>
                    <a:pt x="60" y="259"/>
                    <a:pt x="60" y="259"/>
                  </a:cubicBezTo>
                  <a:cubicBezTo>
                    <a:pt x="27" y="259"/>
                    <a:pt x="0" y="232"/>
                    <a:pt x="0" y="199"/>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śļïḓè">
              <a:extLst>
                <a:ext uri="{FF2B5EF4-FFF2-40B4-BE49-F238E27FC236}">
                  <a16:creationId xmlns:a16="http://schemas.microsoft.com/office/drawing/2014/main" id="{0160B7F4-201C-48D9-A219-D0392E0899E6}"/>
                </a:ext>
              </a:extLst>
            </p:cNvPr>
            <p:cNvSpPr/>
            <p:nvPr/>
          </p:nvSpPr>
          <p:spPr bwMode="auto">
            <a:xfrm>
              <a:off x="8325511" y="3971172"/>
              <a:ext cx="580284" cy="750442"/>
            </a:xfrm>
            <a:custGeom>
              <a:avLst/>
              <a:gdLst>
                <a:gd name="T0" fmla="*/ 192 w 192"/>
                <a:gd name="T1" fmla="*/ 67 h 249"/>
                <a:gd name="T2" fmla="*/ 133 w 192"/>
                <a:gd name="T3" fmla="*/ 0 h 249"/>
                <a:gd name="T4" fmla="*/ 132 w 192"/>
                <a:gd name="T5" fmla="*/ 0 h 249"/>
                <a:gd name="T6" fmla="*/ 130 w 192"/>
                <a:gd name="T7" fmla="*/ 0 h 249"/>
                <a:gd name="T8" fmla="*/ 129 w 192"/>
                <a:gd name="T9" fmla="*/ 0 h 249"/>
                <a:gd name="T10" fmla="*/ 128 w 192"/>
                <a:gd name="T11" fmla="*/ 0 h 249"/>
                <a:gd name="T12" fmla="*/ 126 w 192"/>
                <a:gd name="T13" fmla="*/ 0 h 249"/>
                <a:gd name="T14" fmla="*/ 125 w 192"/>
                <a:gd name="T15" fmla="*/ 0 h 249"/>
                <a:gd name="T16" fmla="*/ 124 w 192"/>
                <a:gd name="T17" fmla="*/ 0 h 249"/>
                <a:gd name="T18" fmla="*/ 122 w 192"/>
                <a:gd name="T19" fmla="*/ 0 h 249"/>
                <a:gd name="T20" fmla="*/ 121 w 192"/>
                <a:gd name="T21" fmla="*/ 0 h 249"/>
                <a:gd name="T22" fmla="*/ 119 w 192"/>
                <a:gd name="T23" fmla="*/ 0 h 249"/>
                <a:gd name="T24" fmla="*/ 118 w 192"/>
                <a:gd name="T25" fmla="*/ 0 h 249"/>
                <a:gd name="T26" fmla="*/ 117 w 192"/>
                <a:gd name="T27" fmla="*/ 0 h 249"/>
                <a:gd name="T28" fmla="*/ 115 w 192"/>
                <a:gd name="T29" fmla="*/ 0 h 249"/>
                <a:gd name="T30" fmla="*/ 114 w 192"/>
                <a:gd name="T31" fmla="*/ 0 h 249"/>
                <a:gd name="T32" fmla="*/ 112 w 192"/>
                <a:gd name="T33" fmla="*/ 0 h 249"/>
                <a:gd name="T34" fmla="*/ 111 w 192"/>
                <a:gd name="T35" fmla="*/ 0 h 249"/>
                <a:gd name="T36" fmla="*/ 110 w 192"/>
                <a:gd name="T37" fmla="*/ 0 h 249"/>
                <a:gd name="T38" fmla="*/ 108 w 192"/>
                <a:gd name="T39" fmla="*/ 0 h 249"/>
                <a:gd name="T40" fmla="*/ 107 w 192"/>
                <a:gd name="T41" fmla="*/ 0 h 249"/>
                <a:gd name="T42" fmla="*/ 49 w 192"/>
                <a:gd name="T43" fmla="*/ 11 h 249"/>
                <a:gd name="T44" fmla="*/ 49 w 192"/>
                <a:gd name="T45" fmla="*/ 239 h 249"/>
                <a:gd name="T46" fmla="*/ 107 w 192"/>
                <a:gd name="T47" fmla="*/ 249 h 249"/>
                <a:gd name="T48" fmla="*/ 108 w 192"/>
                <a:gd name="T49" fmla="*/ 249 h 249"/>
                <a:gd name="T50" fmla="*/ 110 w 192"/>
                <a:gd name="T51" fmla="*/ 249 h 249"/>
                <a:gd name="T52" fmla="*/ 111 w 192"/>
                <a:gd name="T53" fmla="*/ 249 h 249"/>
                <a:gd name="T54" fmla="*/ 112 w 192"/>
                <a:gd name="T55" fmla="*/ 249 h 249"/>
                <a:gd name="T56" fmla="*/ 114 w 192"/>
                <a:gd name="T57" fmla="*/ 249 h 249"/>
                <a:gd name="T58" fmla="*/ 115 w 192"/>
                <a:gd name="T59" fmla="*/ 249 h 249"/>
                <a:gd name="T60" fmla="*/ 117 w 192"/>
                <a:gd name="T61" fmla="*/ 249 h 249"/>
                <a:gd name="T62" fmla="*/ 118 w 192"/>
                <a:gd name="T63" fmla="*/ 249 h 249"/>
                <a:gd name="T64" fmla="*/ 119 w 192"/>
                <a:gd name="T65" fmla="*/ 249 h 249"/>
                <a:gd name="T66" fmla="*/ 121 w 192"/>
                <a:gd name="T67" fmla="*/ 249 h 249"/>
                <a:gd name="T68" fmla="*/ 122 w 192"/>
                <a:gd name="T69" fmla="*/ 249 h 249"/>
                <a:gd name="T70" fmla="*/ 124 w 192"/>
                <a:gd name="T71" fmla="*/ 249 h 249"/>
                <a:gd name="T72" fmla="*/ 125 w 192"/>
                <a:gd name="T73" fmla="*/ 249 h 249"/>
                <a:gd name="T74" fmla="*/ 126 w 192"/>
                <a:gd name="T75" fmla="*/ 249 h 249"/>
                <a:gd name="T76" fmla="*/ 128 w 192"/>
                <a:gd name="T77" fmla="*/ 249 h 249"/>
                <a:gd name="T78" fmla="*/ 129 w 192"/>
                <a:gd name="T79" fmla="*/ 249 h 249"/>
                <a:gd name="T80" fmla="*/ 130 w 192"/>
                <a:gd name="T81" fmla="*/ 249 h 249"/>
                <a:gd name="T82" fmla="*/ 132 w 192"/>
                <a:gd name="T83" fmla="*/ 249 h 249"/>
                <a:gd name="T84" fmla="*/ 133 w 192"/>
                <a:gd name="T8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 h="249">
                  <a:moveTo>
                    <a:pt x="134" y="249"/>
                  </a:moveTo>
                  <a:cubicBezTo>
                    <a:pt x="166" y="249"/>
                    <a:pt x="192" y="222"/>
                    <a:pt x="192" y="183"/>
                  </a:cubicBezTo>
                  <a:cubicBezTo>
                    <a:pt x="192" y="67"/>
                    <a:pt x="192" y="67"/>
                    <a:pt x="192" y="67"/>
                  </a:cubicBezTo>
                  <a:cubicBezTo>
                    <a:pt x="192" y="28"/>
                    <a:pt x="166" y="1"/>
                    <a:pt x="134" y="0"/>
                  </a:cubicBezTo>
                  <a:cubicBezTo>
                    <a:pt x="134" y="0"/>
                    <a:pt x="134" y="0"/>
                    <a:pt x="134" y="0"/>
                  </a:cubicBezTo>
                  <a:cubicBezTo>
                    <a:pt x="134" y="0"/>
                    <a:pt x="133" y="0"/>
                    <a:pt x="133" y="0"/>
                  </a:cubicBezTo>
                  <a:cubicBezTo>
                    <a:pt x="133" y="0"/>
                    <a:pt x="133" y="0"/>
                    <a:pt x="133" y="0"/>
                  </a:cubicBezTo>
                  <a:cubicBezTo>
                    <a:pt x="133" y="0"/>
                    <a:pt x="132" y="0"/>
                    <a:pt x="132" y="0"/>
                  </a:cubicBezTo>
                  <a:cubicBezTo>
                    <a:pt x="132" y="0"/>
                    <a:pt x="132" y="0"/>
                    <a:pt x="132" y="0"/>
                  </a:cubicBezTo>
                  <a:cubicBezTo>
                    <a:pt x="132" y="0"/>
                    <a:pt x="132" y="0"/>
                    <a:pt x="131" y="0"/>
                  </a:cubicBezTo>
                  <a:cubicBezTo>
                    <a:pt x="131" y="0"/>
                    <a:pt x="131" y="0"/>
                    <a:pt x="131" y="0"/>
                  </a:cubicBezTo>
                  <a:cubicBezTo>
                    <a:pt x="131" y="0"/>
                    <a:pt x="131" y="0"/>
                    <a:pt x="130" y="0"/>
                  </a:cubicBezTo>
                  <a:cubicBezTo>
                    <a:pt x="130" y="0"/>
                    <a:pt x="130" y="0"/>
                    <a:pt x="130" y="0"/>
                  </a:cubicBezTo>
                  <a:cubicBezTo>
                    <a:pt x="130" y="0"/>
                    <a:pt x="130" y="0"/>
                    <a:pt x="130" y="0"/>
                  </a:cubicBezTo>
                  <a:cubicBezTo>
                    <a:pt x="129" y="0"/>
                    <a:pt x="129" y="0"/>
                    <a:pt x="129" y="0"/>
                  </a:cubicBezTo>
                  <a:cubicBezTo>
                    <a:pt x="129" y="0"/>
                    <a:pt x="129" y="0"/>
                    <a:pt x="129" y="0"/>
                  </a:cubicBezTo>
                  <a:cubicBezTo>
                    <a:pt x="128" y="0"/>
                    <a:pt x="128" y="0"/>
                    <a:pt x="128" y="0"/>
                  </a:cubicBezTo>
                  <a:cubicBezTo>
                    <a:pt x="128" y="0"/>
                    <a:pt x="128" y="0"/>
                    <a:pt x="128" y="0"/>
                  </a:cubicBezTo>
                  <a:cubicBezTo>
                    <a:pt x="128" y="0"/>
                    <a:pt x="127" y="0"/>
                    <a:pt x="127" y="0"/>
                  </a:cubicBezTo>
                  <a:cubicBezTo>
                    <a:pt x="127" y="0"/>
                    <a:pt x="127" y="0"/>
                    <a:pt x="127" y="0"/>
                  </a:cubicBezTo>
                  <a:cubicBezTo>
                    <a:pt x="127" y="0"/>
                    <a:pt x="126" y="0"/>
                    <a:pt x="126" y="0"/>
                  </a:cubicBezTo>
                  <a:cubicBezTo>
                    <a:pt x="126" y="0"/>
                    <a:pt x="126" y="0"/>
                    <a:pt x="126" y="0"/>
                  </a:cubicBezTo>
                  <a:cubicBezTo>
                    <a:pt x="126" y="0"/>
                    <a:pt x="126" y="0"/>
                    <a:pt x="125" y="0"/>
                  </a:cubicBezTo>
                  <a:cubicBezTo>
                    <a:pt x="125" y="0"/>
                    <a:pt x="125" y="0"/>
                    <a:pt x="125" y="0"/>
                  </a:cubicBezTo>
                  <a:cubicBezTo>
                    <a:pt x="125" y="0"/>
                    <a:pt x="125" y="0"/>
                    <a:pt x="124" y="0"/>
                  </a:cubicBezTo>
                  <a:cubicBezTo>
                    <a:pt x="124" y="0"/>
                    <a:pt x="124" y="0"/>
                    <a:pt x="124" y="0"/>
                  </a:cubicBezTo>
                  <a:cubicBezTo>
                    <a:pt x="124" y="0"/>
                    <a:pt x="124" y="0"/>
                    <a:pt x="124" y="0"/>
                  </a:cubicBezTo>
                  <a:cubicBezTo>
                    <a:pt x="123" y="0"/>
                    <a:pt x="123" y="0"/>
                    <a:pt x="123" y="0"/>
                  </a:cubicBezTo>
                  <a:cubicBezTo>
                    <a:pt x="123" y="0"/>
                    <a:pt x="123" y="0"/>
                    <a:pt x="123" y="0"/>
                  </a:cubicBezTo>
                  <a:cubicBezTo>
                    <a:pt x="122" y="0"/>
                    <a:pt x="122" y="0"/>
                    <a:pt x="122" y="0"/>
                  </a:cubicBezTo>
                  <a:cubicBezTo>
                    <a:pt x="122" y="0"/>
                    <a:pt x="122" y="0"/>
                    <a:pt x="122" y="0"/>
                  </a:cubicBezTo>
                  <a:cubicBezTo>
                    <a:pt x="122" y="0"/>
                    <a:pt x="121" y="0"/>
                    <a:pt x="121" y="0"/>
                  </a:cubicBezTo>
                  <a:cubicBezTo>
                    <a:pt x="121" y="0"/>
                    <a:pt x="121" y="0"/>
                    <a:pt x="121" y="0"/>
                  </a:cubicBezTo>
                  <a:cubicBezTo>
                    <a:pt x="121" y="0"/>
                    <a:pt x="120" y="0"/>
                    <a:pt x="120" y="0"/>
                  </a:cubicBezTo>
                  <a:cubicBezTo>
                    <a:pt x="120" y="0"/>
                    <a:pt x="120" y="0"/>
                    <a:pt x="120" y="0"/>
                  </a:cubicBezTo>
                  <a:cubicBezTo>
                    <a:pt x="120" y="0"/>
                    <a:pt x="120" y="0"/>
                    <a:pt x="119" y="0"/>
                  </a:cubicBezTo>
                  <a:cubicBezTo>
                    <a:pt x="119" y="0"/>
                    <a:pt x="119" y="0"/>
                    <a:pt x="119" y="0"/>
                  </a:cubicBezTo>
                  <a:cubicBezTo>
                    <a:pt x="119" y="0"/>
                    <a:pt x="119" y="0"/>
                    <a:pt x="118" y="0"/>
                  </a:cubicBezTo>
                  <a:cubicBezTo>
                    <a:pt x="118" y="0"/>
                    <a:pt x="118" y="0"/>
                    <a:pt x="118" y="0"/>
                  </a:cubicBezTo>
                  <a:cubicBezTo>
                    <a:pt x="118" y="0"/>
                    <a:pt x="118" y="0"/>
                    <a:pt x="118" y="0"/>
                  </a:cubicBezTo>
                  <a:cubicBezTo>
                    <a:pt x="117" y="0"/>
                    <a:pt x="117" y="0"/>
                    <a:pt x="117" y="0"/>
                  </a:cubicBezTo>
                  <a:cubicBezTo>
                    <a:pt x="117" y="0"/>
                    <a:pt x="117" y="0"/>
                    <a:pt x="117" y="0"/>
                  </a:cubicBezTo>
                  <a:cubicBezTo>
                    <a:pt x="116" y="0"/>
                    <a:pt x="116" y="0"/>
                    <a:pt x="116" y="0"/>
                  </a:cubicBezTo>
                  <a:cubicBezTo>
                    <a:pt x="116" y="0"/>
                    <a:pt x="116" y="0"/>
                    <a:pt x="116" y="0"/>
                  </a:cubicBezTo>
                  <a:cubicBezTo>
                    <a:pt x="116" y="0"/>
                    <a:pt x="115" y="0"/>
                    <a:pt x="115" y="0"/>
                  </a:cubicBezTo>
                  <a:cubicBezTo>
                    <a:pt x="115" y="0"/>
                    <a:pt x="115" y="0"/>
                    <a:pt x="115" y="0"/>
                  </a:cubicBezTo>
                  <a:cubicBezTo>
                    <a:pt x="115" y="0"/>
                    <a:pt x="114" y="0"/>
                    <a:pt x="114" y="0"/>
                  </a:cubicBezTo>
                  <a:cubicBezTo>
                    <a:pt x="114" y="0"/>
                    <a:pt x="114" y="0"/>
                    <a:pt x="114" y="0"/>
                  </a:cubicBezTo>
                  <a:cubicBezTo>
                    <a:pt x="114" y="0"/>
                    <a:pt x="114" y="0"/>
                    <a:pt x="113" y="0"/>
                  </a:cubicBezTo>
                  <a:cubicBezTo>
                    <a:pt x="113" y="0"/>
                    <a:pt x="113" y="0"/>
                    <a:pt x="113" y="0"/>
                  </a:cubicBezTo>
                  <a:cubicBezTo>
                    <a:pt x="113" y="0"/>
                    <a:pt x="113" y="0"/>
                    <a:pt x="112" y="0"/>
                  </a:cubicBezTo>
                  <a:cubicBezTo>
                    <a:pt x="112" y="0"/>
                    <a:pt x="112" y="0"/>
                    <a:pt x="112" y="0"/>
                  </a:cubicBezTo>
                  <a:cubicBezTo>
                    <a:pt x="112" y="0"/>
                    <a:pt x="112" y="0"/>
                    <a:pt x="112" y="0"/>
                  </a:cubicBezTo>
                  <a:cubicBezTo>
                    <a:pt x="111" y="0"/>
                    <a:pt x="111" y="0"/>
                    <a:pt x="111" y="0"/>
                  </a:cubicBezTo>
                  <a:cubicBezTo>
                    <a:pt x="111" y="0"/>
                    <a:pt x="111" y="0"/>
                    <a:pt x="111" y="0"/>
                  </a:cubicBezTo>
                  <a:cubicBezTo>
                    <a:pt x="110" y="0"/>
                    <a:pt x="110" y="0"/>
                    <a:pt x="110" y="0"/>
                  </a:cubicBezTo>
                  <a:cubicBezTo>
                    <a:pt x="110" y="0"/>
                    <a:pt x="110" y="0"/>
                    <a:pt x="110" y="0"/>
                  </a:cubicBezTo>
                  <a:cubicBezTo>
                    <a:pt x="110" y="0"/>
                    <a:pt x="109" y="0"/>
                    <a:pt x="109" y="0"/>
                  </a:cubicBezTo>
                  <a:cubicBezTo>
                    <a:pt x="109" y="0"/>
                    <a:pt x="109" y="0"/>
                    <a:pt x="109" y="0"/>
                  </a:cubicBezTo>
                  <a:cubicBezTo>
                    <a:pt x="109" y="0"/>
                    <a:pt x="108" y="0"/>
                    <a:pt x="108" y="0"/>
                  </a:cubicBezTo>
                  <a:cubicBezTo>
                    <a:pt x="108" y="0"/>
                    <a:pt x="108" y="0"/>
                    <a:pt x="108" y="0"/>
                  </a:cubicBezTo>
                  <a:cubicBezTo>
                    <a:pt x="108" y="0"/>
                    <a:pt x="108" y="0"/>
                    <a:pt x="107" y="0"/>
                  </a:cubicBezTo>
                  <a:cubicBezTo>
                    <a:pt x="107" y="0"/>
                    <a:pt x="107" y="0"/>
                    <a:pt x="107" y="0"/>
                  </a:cubicBezTo>
                  <a:cubicBezTo>
                    <a:pt x="107" y="0"/>
                    <a:pt x="107" y="0"/>
                    <a:pt x="106" y="0"/>
                  </a:cubicBezTo>
                  <a:cubicBezTo>
                    <a:pt x="102" y="0"/>
                    <a:pt x="97" y="1"/>
                    <a:pt x="93" y="2"/>
                  </a:cubicBezTo>
                  <a:cubicBezTo>
                    <a:pt x="49" y="11"/>
                    <a:pt x="49" y="11"/>
                    <a:pt x="49" y="11"/>
                  </a:cubicBezTo>
                  <a:cubicBezTo>
                    <a:pt x="21" y="17"/>
                    <a:pt x="0" y="49"/>
                    <a:pt x="0" y="82"/>
                  </a:cubicBezTo>
                  <a:cubicBezTo>
                    <a:pt x="0" y="168"/>
                    <a:pt x="0" y="168"/>
                    <a:pt x="0" y="168"/>
                  </a:cubicBezTo>
                  <a:cubicBezTo>
                    <a:pt x="0" y="201"/>
                    <a:pt x="21" y="233"/>
                    <a:pt x="49" y="239"/>
                  </a:cubicBezTo>
                  <a:cubicBezTo>
                    <a:pt x="93" y="248"/>
                    <a:pt x="93" y="248"/>
                    <a:pt x="93" y="248"/>
                  </a:cubicBezTo>
                  <a:cubicBezTo>
                    <a:pt x="97" y="249"/>
                    <a:pt x="102" y="249"/>
                    <a:pt x="106" y="249"/>
                  </a:cubicBezTo>
                  <a:cubicBezTo>
                    <a:pt x="107" y="249"/>
                    <a:pt x="107" y="249"/>
                    <a:pt x="107" y="249"/>
                  </a:cubicBezTo>
                  <a:cubicBezTo>
                    <a:pt x="107" y="249"/>
                    <a:pt x="107" y="249"/>
                    <a:pt x="107" y="249"/>
                  </a:cubicBezTo>
                  <a:cubicBezTo>
                    <a:pt x="108" y="249"/>
                    <a:pt x="108" y="249"/>
                    <a:pt x="108" y="249"/>
                  </a:cubicBezTo>
                  <a:cubicBezTo>
                    <a:pt x="108" y="249"/>
                    <a:pt x="108" y="249"/>
                    <a:pt x="108" y="249"/>
                  </a:cubicBezTo>
                  <a:cubicBezTo>
                    <a:pt x="108" y="249"/>
                    <a:pt x="109" y="249"/>
                    <a:pt x="109" y="249"/>
                  </a:cubicBezTo>
                  <a:cubicBezTo>
                    <a:pt x="109" y="249"/>
                    <a:pt x="109" y="249"/>
                    <a:pt x="109" y="249"/>
                  </a:cubicBezTo>
                  <a:cubicBezTo>
                    <a:pt x="109" y="249"/>
                    <a:pt x="110" y="249"/>
                    <a:pt x="110" y="249"/>
                  </a:cubicBezTo>
                  <a:cubicBezTo>
                    <a:pt x="110" y="249"/>
                    <a:pt x="110" y="249"/>
                    <a:pt x="110" y="249"/>
                  </a:cubicBezTo>
                  <a:cubicBezTo>
                    <a:pt x="110" y="249"/>
                    <a:pt x="110" y="249"/>
                    <a:pt x="111" y="249"/>
                  </a:cubicBezTo>
                  <a:cubicBezTo>
                    <a:pt x="111" y="249"/>
                    <a:pt x="111" y="249"/>
                    <a:pt x="111" y="249"/>
                  </a:cubicBezTo>
                  <a:cubicBezTo>
                    <a:pt x="111" y="249"/>
                    <a:pt x="111" y="249"/>
                    <a:pt x="112" y="249"/>
                  </a:cubicBezTo>
                  <a:cubicBezTo>
                    <a:pt x="112" y="249"/>
                    <a:pt x="112" y="249"/>
                    <a:pt x="112" y="249"/>
                  </a:cubicBezTo>
                  <a:cubicBezTo>
                    <a:pt x="112" y="249"/>
                    <a:pt x="112" y="249"/>
                    <a:pt x="112" y="249"/>
                  </a:cubicBezTo>
                  <a:cubicBezTo>
                    <a:pt x="113" y="249"/>
                    <a:pt x="113" y="249"/>
                    <a:pt x="113" y="249"/>
                  </a:cubicBezTo>
                  <a:cubicBezTo>
                    <a:pt x="113" y="249"/>
                    <a:pt x="113" y="249"/>
                    <a:pt x="113" y="249"/>
                  </a:cubicBezTo>
                  <a:cubicBezTo>
                    <a:pt x="114" y="249"/>
                    <a:pt x="114" y="249"/>
                    <a:pt x="114" y="249"/>
                  </a:cubicBezTo>
                  <a:cubicBezTo>
                    <a:pt x="114" y="249"/>
                    <a:pt x="114" y="249"/>
                    <a:pt x="114" y="249"/>
                  </a:cubicBezTo>
                  <a:cubicBezTo>
                    <a:pt x="114" y="249"/>
                    <a:pt x="115" y="249"/>
                    <a:pt x="115" y="249"/>
                  </a:cubicBezTo>
                  <a:cubicBezTo>
                    <a:pt x="115" y="249"/>
                    <a:pt x="115" y="249"/>
                    <a:pt x="115" y="249"/>
                  </a:cubicBezTo>
                  <a:cubicBezTo>
                    <a:pt x="115" y="249"/>
                    <a:pt x="116" y="249"/>
                    <a:pt x="116" y="249"/>
                  </a:cubicBezTo>
                  <a:cubicBezTo>
                    <a:pt x="116" y="249"/>
                    <a:pt x="116" y="249"/>
                    <a:pt x="116" y="249"/>
                  </a:cubicBezTo>
                  <a:cubicBezTo>
                    <a:pt x="116" y="249"/>
                    <a:pt x="116" y="249"/>
                    <a:pt x="117" y="249"/>
                  </a:cubicBezTo>
                  <a:cubicBezTo>
                    <a:pt x="117" y="249"/>
                    <a:pt x="117" y="249"/>
                    <a:pt x="117" y="249"/>
                  </a:cubicBezTo>
                  <a:cubicBezTo>
                    <a:pt x="117" y="249"/>
                    <a:pt x="117" y="249"/>
                    <a:pt x="118" y="249"/>
                  </a:cubicBezTo>
                  <a:cubicBezTo>
                    <a:pt x="118" y="249"/>
                    <a:pt x="118" y="249"/>
                    <a:pt x="118" y="249"/>
                  </a:cubicBezTo>
                  <a:cubicBezTo>
                    <a:pt x="118" y="249"/>
                    <a:pt x="118" y="249"/>
                    <a:pt x="118" y="249"/>
                  </a:cubicBezTo>
                  <a:cubicBezTo>
                    <a:pt x="119" y="249"/>
                    <a:pt x="119" y="249"/>
                    <a:pt x="119" y="249"/>
                  </a:cubicBezTo>
                  <a:cubicBezTo>
                    <a:pt x="119" y="249"/>
                    <a:pt x="119" y="249"/>
                    <a:pt x="119" y="249"/>
                  </a:cubicBezTo>
                  <a:cubicBezTo>
                    <a:pt x="120" y="249"/>
                    <a:pt x="120" y="249"/>
                    <a:pt x="120" y="249"/>
                  </a:cubicBezTo>
                  <a:cubicBezTo>
                    <a:pt x="120" y="249"/>
                    <a:pt x="120" y="249"/>
                    <a:pt x="120" y="249"/>
                  </a:cubicBezTo>
                  <a:cubicBezTo>
                    <a:pt x="120" y="249"/>
                    <a:pt x="121" y="249"/>
                    <a:pt x="121" y="249"/>
                  </a:cubicBezTo>
                  <a:cubicBezTo>
                    <a:pt x="121" y="249"/>
                    <a:pt x="121" y="249"/>
                    <a:pt x="121" y="249"/>
                  </a:cubicBezTo>
                  <a:cubicBezTo>
                    <a:pt x="121" y="249"/>
                    <a:pt x="122" y="249"/>
                    <a:pt x="122" y="249"/>
                  </a:cubicBezTo>
                  <a:cubicBezTo>
                    <a:pt x="122" y="249"/>
                    <a:pt x="122" y="249"/>
                    <a:pt x="122" y="249"/>
                  </a:cubicBezTo>
                  <a:cubicBezTo>
                    <a:pt x="122" y="249"/>
                    <a:pt x="122" y="249"/>
                    <a:pt x="123" y="249"/>
                  </a:cubicBezTo>
                  <a:cubicBezTo>
                    <a:pt x="123" y="249"/>
                    <a:pt x="123" y="249"/>
                    <a:pt x="123" y="249"/>
                  </a:cubicBezTo>
                  <a:cubicBezTo>
                    <a:pt x="123" y="249"/>
                    <a:pt x="123" y="249"/>
                    <a:pt x="124" y="249"/>
                  </a:cubicBezTo>
                  <a:cubicBezTo>
                    <a:pt x="124" y="249"/>
                    <a:pt x="124" y="249"/>
                    <a:pt x="124" y="249"/>
                  </a:cubicBezTo>
                  <a:cubicBezTo>
                    <a:pt x="124" y="249"/>
                    <a:pt x="124" y="249"/>
                    <a:pt x="124" y="249"/>
                  </a:cubicBezTo>
                  <a:cubicBezTo>
                    <a:pt x="125" y="249"/>
                    <a:pt x="125" y="249"/>
                    <a:pt x="125" y="249"/>
                  </a:cubicBezTo>
                  <a:cubicBezTo>
                    <a:pt x="125" y="249"/>
                    <a:pt x="125" y="249"/>
                    <a:pt x="125" y="249"/>
                  </a:cubicBezTo>
                  <a:cubicBezTo>
                    <a:pt x="126" y="249"/>
                    <a:pt x="126" y="249"/>
                    <a:pt x="126" y="249"/>
                  </a:cubicBezTo>
                  <a:cubicBezTo>
                    <a:pt x="126" y="249"/>
                    <a:pt x="126" y="249"/>
                    <a:pt x="126" y="249"/>
                  </a:cubicBezTo>
                  <a:cubicBezTo>
                    <a:pt x="126" y="249"/>
                    <a:pt x="127" y="249"/>
                    <a:pt x="127" y="249"/>
                  </a:cubicBezTo>
                  <a:cubicBezTo>
                    <a:pt x="127" y="249"/>
                    <a:pt x="127" y="249"/>
                    <a:pt x="127" y="249"/>
                  </a:cubicBezTo>
                  <a:cubicBezTo>
                    <a:pt x="127" y="249"/>
                    <a:pt x="128" y="249"/>
                    <a:pt x="128" y="249"/>
                  </a:cubicBezTo>
                  <a:cubicBezTo>
                    <a:pt x="128" y="249"/>
                    <a:pt x="128" y="249"/>
                    <a:pt x="128" y="249"/>
                  </a:cubicBezTo>
                  <a:cubicBezTo>
                    <a:pt x="128" y="249"/>
                    <a:pt x="128" y="249"/>
                    <a:pt x="129" y="249"/>
                  </a:cubicBezTo>
                  <a:cubicBezTo>
                    <a:pt x="129" y="249"/>
                    <a:pt x="129" y="249"/>
                    <a:pt x="129" y="249"/>
                  </a:cubicBezTo>
                  <a:cubicBezTo>
                    <a:pt x="129" y="249"/>
                    <a:pt x="129" y="249"/>
                    <a:pt x="130" y="249"/>
                  </a:cubicBezTo>
                  <a:cubicBezTo>
                    <a:pt x="130" y="249"/>
                    <a:pt x="130" y="249"/>
                    <a:pt x="130" y="249"/>
                  </a:cubicBezTo>
                  <a:cubicBezTo>
                    <a:pt x="130" y="249"/>
                    <a:pt x="130" y="249"/>
                    <a:pt x="130" y="249"/>
                  </a:cubicBezTo>
                  <a:cubicBezTo>
                    <a:pt x="131" y="249"/>
                    <a:pt x="131" y="249"/>
                    <a:pt x="131" y="249"/>
                  </a:cubicBezTo>
                  <a:cubicBezTo>
                    <a:pt x="131" y="249"/>
                    <a:pt x="131" y="249"/>
                    <a:pt x="131" y="249"/>
                  </a:cubicBezTo>
                  <a:cubicBezTo>
                    <a:pt x="132" y="249"/>
                    <a:pt x="132" y="249"/>
                    <a:pt x="132" y="249"/>
                  </a:cubicBezTo>
                  <a:cubicBezTo>
                    <a:pt x="132" y="249"/>
                    <a:pt x="132" y="249"/>
                    <a:pt x="132" y="249"/>
                  </a:cubicBezTo>
                  <a:cubicBezTo>
                    <a:pt x="132" y="249"/>
                    <a:pt x="133" y="249"/>
                    <a:pt x="133" y="249"/>
                  </a:cubicBezTo>
                  <a:cubicBezTo>
                    <a:pt x="133" y="249"/>
                    <a:pt x="133" y="249"/>
                    <a:pt x="133" y="249"/>
                  </a:cubicBezTo>
                  <a:cubicBezTo>
                    <a:pt x="133" y="249"/>
                    <a:pt x="134" y="249"/>
                    <a:pt x="134" y="249"/>
                  </a:cubicBezTo>
                  <a:cubicBezTo>
                    <a:pt x="134" y="249"/>
                    <a:pt x="134" y="249"/>
                    <a:pt x="134" y="249"/>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ṥlïdê">
              <a:extLst>
                <a:ext uri="{FF2B5EF4-FFF2-40B4-BE49-F238E27FC236}">
                  <a16:creationId xmlns:a16="http://schemas.microsoft.com/office/drawing/2014/main" id="{529E26C0-43E3-4E08-820B-4D24F2BA3164}"/>
                </a:ext>
              </a:extLst>
            </p:cNvPr>
            <p:cNvSpPr/>
            <p:nvPr/>
          </p:nvSpPr>
          <p:spPr bwMode="auto">
            <a:xfrm>
              <a:off x="8325511" y="3952266"/>
              <a:ext cx="495932" cy="791164"/>
            </a:xfrm>
            <a:custGeom>
              <a:avLst/>
              <a:gdLst>
                <a:gd name="T0" fmla="*/ 0 w 164"/>
                <a:gd name="T1" fmla="*/ 174 h 262"/>
                <a:gd name="T2" fmla="*/ 0 w 164"/>
                <a:gd name="T3" fmla="*/ 88 h 262"/>
                <a:gd name="T4" fmla="*/ 49 w 164"/>
                <a:gd name="T5" fmla="*/ 17 h 262"/>
                <a:gd name="T6" fmla="*/ 93 w 164"/>
                <a:gd name="T7" fmla="*/ 8 h 262"/>
                <a:gd name="T8" fmla="*/ 164 w 164"/>
                <a:gd name="T9" fmla="*/ 73 h 262"/>
                <a:gd name="T10" fmla="*/ 164 w 164"/>
                <a:gd name="T11" fmla="*/ 189 h 262"/>
                <a:gd name="T12" fmla="*/ 93 w 164"/>
                <a:gd name="T13" fmla="*/ 254 h 262"/>
                <a:gd name="T14" fmla="*/ 49 w 164"/>
                <a:gd name="T15" fmla="*/ 245 h 262"/>
                <a:gd name="T16" fmla="*/ 0 w 164"/>
                <a:gd name="T17"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2">
                  <a:moveTo>
                    <a:pt x="0" y="174"/>
                  </a:moveTo>
                  <a:cubicBezTo>
                    <a:pt x="0" y="88"/>
                    <a:pt x="0" y="88"/>
                    <a:pt x="0" y="88"/>
                  </a:cubicBezTo>
                  <a:cubicBezTo>
                    <a:pt x="0" y="55"/>
                    <a:pt x="21" y="23"/>
                    <a:pt x="49" y="17"/>
                  </a:cubicBezTo>
                  <a:cubicBezTo>
                    <a:pt x="93" y="8"/>
                    <a:pt x="93" y="8"/>
                    <a:pt x="93" y="8"/>
                  </a:cubicBezTo>
                  <a:cubicBezTo>
                    <a:pt x="130" y="0"/>
                    <a:pt x="164" y="29"/>
                    <a:pt x="164" y="73"/>
                  </a:cubicBezTo>
                  <a:cubicBezTo>
                    <a:pt x="164" y="189"/>
                    <a:pt x="164" y="189"/>
                    <a:pt x="164" y="189"/>
                  </a:cubicBezTo>
                  <a:cubicBezTo>
                    <a:pt x="164" y="233"/>
                    <a:pt x="130" y="262"/>
                    <a:pt x="93" y="254"/>
                  </a:cubicBezTo>
                  <a:cubicBezTo>
                    <a:pt x="49" y="245"/>
                    <a:pt x="49" y="245"/>
                    <a:pt x="49" y="245"/>
                  </a:cubicBezTo>
                  <a:cubicBezTo>
                    <a:pt x="21" y="239"/>
                    <a:pt x="0" y="207"/>
                    <a:pt x="0" y="174"/>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ïṩliḑê">
              <a:extLst>
                <a:ext uri="{FF2B5EF4-FFF2-40B4-BE49-F238E27FC236}">
                  <a16:creationId xmlns:a16="http://schemas.microsoft.com/office/drawing/2014/main" id="{E72D5673-F378-415B-BEBD-E3613293A64F}"/>
                </a:ext>
              </a:extLst>
            </p:cNvPr>
            <p:cNvSpPr/>
            <p:nvPr/>
          </p:nvSpPr>
          <p:spPr bwMode="auto">
            <a:xfrm>
              <a:off x="8053549" y="3901363"/>
              <a:ext cx="423215" cy="132346"/>
            </a:xfrm>
            <a:custGeom>
              <a:avLst/>
              <a:gdLst>
                <a:gd name="T0" fmla="*/ 0 w 140"/>
                <a:gd name="T1" fmla="*/ 22 h 44"/>
                <a:gd name="T2" fmla="*/ 0 w 140"/>
                <a:gd name="T3" fmla="*/ 22 h 44"/>
                <a:gd name="T4" fmla="*/ 22 w 140"/>
                <a:gd name="T5" fmla="*/ 0 h 44"/>
                <a:gd name="T6" fmla="*/ 118 w 140"/>
                <a:gd name="T7" fmla="*/ 0 h 44"/>
                <a:gd name="T8" fmla="*/ 140 w 140"/>
                <a:gd name="T9" fmla="*/ 22 h 44"/>
                <a:gd name="T10" fmla="*/ 140 w 140"/>
                <a:gd name="T11" fmla="*/ 22 h 44"/>
                <a:gd name="T12" fmla="*/ 118 w 140"/>
                <a:gd name="T13" fmla="*/ 44 h 44"/>
                <a:gd name="T14" fmla="*/ 22 w 140"/>
                <a:gd name="T15" fmla="*/ 44 h 44"/>
                <a:gd name="T16" fmla="*/ 0 w 140"/>
                <a:gd name="T1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44">
                  <a:moveTo>
                    <a:pt x="0" y="22"/>
                  </a:moveTo>
                  <a:cubicBezTo>
                    <a:pt x="0" y="22"/>
                    <a:pt x="0" y="22"/>
                    <a:pt x="0" y="22"/>
                  </a:cubicBezTo>
                  <a:cubicBezTo>
                    <a:pt x="0" y="10"/>
                    <a:pt x="10" y="0"/>
                    <a:pt x="22" y="0"/>
                  </a:cubicBezTo>
                  <a:cubicBezTo>
                    <a:pt x="118" y="0"/>
                    <a:pt x="118" y="0"/>
                    <a:pt x="118" y="0"/>
                  </a:cubicBezTo>
                  <a:cubicBezTo>
                    <a:pt x="130" y="0"/>
                    <a:pt x="140" y="10"/>
                    <a:pt x="140" y="22"/>
                  </a:cubicBezTo>
                  <a:cubicBezTo>
                    <a:pt x="140" y="22"/>
                    <a:pt x="140" y="22"/>
                    <a:pt x="140" y="22"/>
                  </a:cubicBezTo>
                  <a:cubicBezTo>
                    <a:pt x="140" y="34"/>
                    <a:pt x="130" y="44"/>
                    <a:pt x="118" y="44"/>
                  </a:cubicBezTo>
                  <a:cubicBezTo>
                    <a:pt x="22" y="44"/>
                    <a:pt x="22" y="44"/>
                    <a:pt x="22" y="44"/>
                  </a:cubicBezTo>
                  <a:cubicBezTo>
                    <a:pt x="10" y="44"/>
                    <a:pt x="0" y="34"/>
                    <a:pt x="0" y="22"/>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íṡļíḓe">
              <a:extLst>
                <a:ext uri="{FF2B5EF4-FFF2-40B4-BE49-F238E27FC236}">
                  <a16:creationId xmlns:a16="http://schemas.microsoft.com/office/drawing/2014/main" id="{77ADEADE-C2BA-40B1-98E2-DE2ABE9D6568}"/>
                </a:ext>
              </a:extLst>
            </p:cNvPr>
            <p:cNvSpPr/>
            <p:nvPr/>
          </p:nvSpPr>
          <p:spPr bwMode="auto">
            <a:xfrm>
              <a:off x="8053549" y="4661986"/>
              <a:ext cx="423215" cy="132346"/>
            </a:xfrm>
            <a:custGeom>
              <a:avLst/>
              <a:gdLst>
                <a:gd name="T0" fmla="*/ 0 w 140"/>
                <a:gd name="T1" fmla="*/ 22 h 44"/>
                <a:gd name="T2" fmla="*/ 0 w 140"/>
                <a:gd name="T3" fmla="*/ 22 h 44"/>
                <a:gd name="T4" fmla="*/ 22 w 140"/>
                <a:gd name="T5" fmla="*/ 0 h 44"/>
                <a:gd name="T6" fmla="*/ 118 w 140"/>
                <a:gd name="T7" fmla="*/ 0 h 44"/>
                <a:gd name="T8" fmla="*/ 140 w 140"/>
                <a:gd name="T9" fmla="*/ 22 h 44"/>
                <a:gd name="T10" fmla="*/ 140 w 140"/>
                <a:gd name="T11" fmla="*/ 22 h 44"/>
                <a:gd name="T12" fmla="*/ 118 w 140"/>
                <a:gd name="T13" fmla="*/ 44 h 44"/>
                <a:gd name="T14" fmla="*/ 22 w 140"/>
                <a:gd name="T15" fmla="*/ 44 h 44"/>
                <a:gd name="T16" fmla="*/ 0 w 140"/>
                <a:gd name="T1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44">
                  <a:moveTo>
                    <a:pt x="0" y="22"/>
                  </a:moveTo>
                  <a:cubicBezTo>
                    <a:pt x="0" y="22"/>
                    <a:pt x="0" y="22"/>
                    <a:pt x="0" y="22"/>
                  </a:cubicBezTo>
                  <a:cubicBezTo>
                    <a:pt x="0" y="10"/>
                    <a:pt x="10" y="0"/>
                    <a:pt x="22" y="0"/>
                  </a:cubicBezTo>
                  <a:cubicBezTo>
                    <a:pt x="118" y="0"/>
                    <a:pt x="118" y="0"/>
                    <a:pt x="118" y="0"/>
                  </a:cubicBezTo>
                  <a:cubicBezTo>
                    <a:pt x="130" y="0"/>
                    <a:pt x="140" y="10"/>
                    <a:pt x="140" y="22"/>
                  </a:cubicBezTo>
                  <a:cubicBezTo>
                    <a:pt x="140" y="22"/>
                    <a:pt x="140" y="22"/>
                    <a:pt x="140" y="22"/>
                  </a:cubicBezTo>
                  <a:cubicBezTo>
                    <a:pt x="140" y="34"/>
                    <a:pt x="130" y="44"/>
                    <a:pt x="118" y="44"/>
                  </a:cubicBezTo>
                  <a:cubicBezTo>
                    <a:pt x="22" y="44"/>
                    <a:pt x="22" y="44"/>
                    <a:pt x="22" y="44"/>
                  </a:cubicBezTo>
                  <a:cubicBezTo>
                    <a:pt x="10" y="44"/>
                    <a:pt x="0" y="34"/>
                    <a:pt x="0" y="22"/>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íŝ1iḋé">
              <a:extLst>
                <a:ext uri="{FF2B5EF4-FFF2-40B4-BE49-F238E27FC236}">
                  <a16:creationId xmlns:a16="http://schemas.microsoft.com/office/drawing/2014/main" id="{B3F8523F-AD54-4750-BB42-A9066F9689E0}"/>
                </a:ext>
              </a:extLst>
            </p:cNvPr>
            <p:cNvSpPr/>
            <p:nvPr/>
          </p:nvSpPr>
          <p:spPr bwMode="auto">
            <a:xfrm>
              <a:off x="7772860" y="4067158"/>
              <a:ext cx="562832" cy="263237"/>
            </a:xfrm>
            <a:custGeom>
              <a:avLst/>
              <a:gdLst>
                <a:gd name="T0" fmla="*/ 0 w 387"/>
                <a:gd name="T1" fmla="*/ 181 h 181"/>
                <a:gd name="T2" fmla="*/ 0 w 387"/>
                <a:gd name="T3" fmla="*/ 33 h 181"/>
                <a:gd name="T4" fmla="*/ 387 w 387"/>
                <a:gd name="T5" fmla="*/ 0 h 181"/>
                <a:gd name="T6" fmla="*/ 387 w 387"/>
                <a:gd name="T7" fmla="*/ 179 h 181"/>
                <a:gd name="T8" fmla="*/ 0 w 387"/>
                <a:gd name="T9" fmla="*/ 181 h 181"/>
              </a:gdLst>
              <a:ahLst/>
              <a:cxnLst>
                <a:cxn ang="0">
                  <a:pos x="T0" y="T1"/>
                </a:cxn>
                <a:cxn ang="0">
                  <a:pos x="T2" y="T3"/>
                </a:cxn>
                <a:cxn ang="0">
                  <a:pos x="T4" y="T5"/>
                </a:cxn>
                <a:cxn ang="0">
                  <a:pos x="T6" y="T7"/>
                </a:cxn>
                <a:cxn ang="0">
                  <a:pos x="T8" y="T9"/>
                </a:cxn>
              </a:cxnLst>
              <a:rect l="0" t="0" r="r" b="b"/>
              <a:pathLst>
                <a:path w="387" h="181">
                  <a:moveTo>
                    <a:pt x="0" y="181"/>
                  </a:moveTo>
                  <a:lnTo>
                    <a:pt x="0" y="33"/>
                  </a:lnTo>
                  <a:lnTo>
                    <a:pt x="387" y="0"/>
                  </a:lnTo>
                  <a:lnTo>
                    <a:pt x="387" y="179"/>
                  </a:lnTo>
                  <a:lnTo>
                    <a:pt x="0" y="18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iṣlîďè">
              <a:extLst>
                <a:ext uri="{FF2B5EF4-FFF2-40B4-BE49-F238E27FC236}">
                  <a16:creationId xmlns:a16="http://schemas.microsoft.com/office/drawing/2014/main" id="{0D90FD0B-5541-4636-A506-7BE076A690A7}"/>
                </a:ext>
              </a:extLst>
            </p:cNvPr>
            <p:cNvSpPr/>
            <p:nvPr/>
          </p:nvSpPr>
          <p:spPr bwMode="auto">
            <a:xfrm>
              <a:off x="7772860" y="4372571"/>
              <a:ext cx="610825" cy="258873"/>
            </a:xfrm>
            <a:custGeom>
              <a:avLst/>
              <a:gdLst>
                <a:gd name="T0" fmla="*/ 0 w 420"/>
                <a:gd name="T1" fmla="*/ 0 h 178"/>
                <a:gd name="T2" fmla="*/ 0 w 420"/>
                <a:gd name="T3" fmla="*/ 145 h 178"/>
                <a:gd name="T4" fmla="*/ 420 w 420"/>
                <a:gd name="T5" fmla="*/ 178 h 178"/>
                <a:gd name="T6" fmla="*/ 387 w 420"/>
                <a:gd name="T7" fmla="*/ 0 h 178"/>
                <a:gd name="T8" fmla="*/ 0 w 420"/>
                <a:gd name="T9" fmla="*/ 0 h 178"/>
              </a:gdLst>
              <a:ahLst/>
              <a:cxnLst>
                <a:cxn ang="0">
                  <a:pos x="T0" y="T1"/>
                </a:cxn>
                <a:cxn ang="0">
                  <a:pos x="T2" y="T3"/>
                </a:cxn>
                <a:cxn ang="0">
                  <a:pos x="T4" y="T5"/>
                </a:cxn>
                <a:cxn ang="0">
                  <a:pos x="T6" y="T7"/>
                </a:cxn>
                <a:cxn ang="0">
                  <a:pos x="T8" y="T9"/>
                </a:cxn>
              </a:cxnLst>
              <a:rect l="0" t="0" r="r" b="b"/>
              <a:pathLst>
                <a:path w="420" h="178">
                  <a:moveTo>
                    <a:pt x="0" y="0"/>
                  </a:moveTo>
                  <a:lnTo>
                    <a:pt x="0" y="145"/>
                  </a:lnTo>
                  <a:lnTo>
                    <a:pt x="420" y="178"/>
                  </a:lnTo>
                  <a:lnTo>
                    <a:pt x="387" y="0"/>
                  </a:lnTo>
                  <a:lnTo>
                    <a:pt x="0" y="0"/>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iṩḷiḋè">
              <a:extLst>
                <a:ext uri="{FF2B5EF4-FFF2-40B4-BE49-F238E27FC236}">
                  <a16:creationId xmlns:a16="http://schemas.microsoft.com/office/drawing/2014/main" id="{6E794993-9B75-4ADF-B291-EE0600892617}"/>
                </a:ext>
              </a:extLst>
            </p:cNvPr>
            <p:cNvSpPr/>
            <p:nvPr/>
          </p:nvSpPr>
          <p:spPr bwMode="auto">
            <a:xfrm>
              <a:off x="3606161" y="3843189"/>
              <a:ext cx="485751" cy="782438"/>
            </a:xfrm>
            <a:custGeom>
              <a:avLst/>
              <a:gdLst>
                <a:gd name="T0" fmla="*/ 161 w 161"/>
                <a:gd name="T1" fmla="*/ 60 h 259"/>
                <a:gd name="T2" fmla="*/ 161 w 161"/>
                <a:gd name="T3" fmla="*/ 199 h 259"/>
                <a:gd name="T4" fmla="*/ 101 w 161"/>
                <a:gd name="T5" fmla="*/ 259 h 259"/>
                <a:gd name="T6" fmla="*/ 60 w 161"/>
                <a:gd name="T7" fmla="*/ 259 h 259"/>
                <a:gd name="T8" fmla="*/ 0 w 161"/>
                <a:gd name="T9" fmla="*/ 199 h 259"/>
                <a:gd name="T10" fmla="*/ 0 w 161"/>
                <a:gd name="T11" fmla="*/ 60 h 259"/>
                <a:gd name="T12" fmla="*/ 60 w 161"/>
                <a:gd name="T13" fmla="*/ 0 h 259"/>
                <a:gd name="T14" fmla="*/ 101 w 161"/>
                <a:gd name="T15" fmla="*/ 0 h 259"/>
                <a:gd name="T16" fmla="*/ 161 w 161"/>
                <a:gd name="T17" fmla="*/ 6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59">
                  <a:moveTo>
                    <a:pt x="161" y="60"/>
                  </a:moveTo>
                  <a:cubicBezTo>
                    <a:pt x="161" y="199"/>
                    <a:pt x="161" y="199"/>
                    <a:pt x="161" y="199"/>
                  </a:cubicBezTo>
                  <a:cubicBezTo>
                    <a:pt x="161" y="232"/>
                    <a:pt x="134" y="259"/>
                    <a:pt x="101" y="259"/>
                  </a:cubicBezTo>
                  <a:cubicBezTo>
                    <a:pt x="60" y="259"/>
                    <a:pt x="60" y="259"/>
                    <a:pt x="60" y="259"/>
                  </a:cubicBezTo>
                  <a:cubicBezTo>
                    <a:pt x="27" y="259"/>
                    <a:pt x="0" y="232"/>
                    <a:pt x="0" y="199"/>
                  </a:cubicBezTo>
                  <a:cubicBezTo>
                    <a:pt x="0" y="60"/>
                    <a:pt x="0" y="60"/>
                    <a:pt x="0" y="60"/>
                  </a:cubicBezTo>
                  <a:cubicBezTo>
                    <a:pt x="0" y="27"/>
                    <a:pt x="27" y="0"/>
                    <a:pt x="60" y="0"/>
                  </a:cubicBezTo>
                  <a:cubicBezTo>
                    <a:pt x="101" y="0"/>
                    <a:pt x="101" y="0"/>
                    <a:pt x="101" y="0"/>
                  </a:cubicBezTo>
                  <a:cubicBezTo>
                    <a:pt x="134" y="0"/>
                    <a:pt x="161" y="27"/>
                    <a:pt x="161" y="60"/>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i$ḷïḓê">
              <a:extLst>
                <a:ext uri="{FF2B5EF4-FFF2-40B4-BE49-F238E27FC236}">
                  <a16:creationId xmlns:a16="http://schemas.microsoft.com/office/drawing/2014/main" id="{CBC1066C-5BF5-4945-9D78-49019D52553D}"/>
                </a:ext>
              </a:extLst>
            </p:cNvPr>
            <p:cNvSpPr/>
            <p:nvPr/>
          </p:nvSpPr>
          <p:spPr bwMode="auto">
            <a:xfrm>
              <a:off x="3261481" y="3859188"/>
              <a:ext cx="583193" cy="751897"/>
            </a:xfrm>
            <a:custGeom>
              <a:avLst/>
              <a:gdLst>
                <a:gd name="T0" fmla="*/ 0 w 193"/>
                <a:gd name="T1" fmla="*/ 183 h 249"/>
                <a:gd name="T2" fmla="*/ 59 w 193"/>
                <a:gd name="T3" fmla="*/ 249 h 249"/>
                <a:gd name="T4" fmla="*/ 60 w 193"/>
                <a:gd name="T5" fmla="*/ 249 h 249"/>
                <a:gd name="T6" fmla="*/ 62 w 193"/>
                <a:gd name="T7" fmla="*/ 249 h 249"/>
                <a:gd name="T8" fmla="*/ 63 w 193"/>
                <a:gd name="T9" fmla="*/ 249 h 249"/>
                <a:gd name="T10" fmla="*/ 64 w 193"/>
                <a:gd name="T11" fmla="*/ 249 h 249"/>
                <a:gd name="T12" fmla="*/ 66 w 193"/>
                <a:gd name="T13" fmla="*/ 249 h 249"/>
                <a:gd name="T14" fmla="*/ 67 w 193"/>
                <a:gd name="T15" fmla="*/ 249 h 249"/>
                <a:gd name="T16" fmla="*/ 69 w 193"/>
                <a:gd name="T17" fmla="*/ 249 h 249"/>
                <a:gd name="T18" fmla="*/ 70 w 193"/>
                <a:gd name="T19" fmla="*/ 249 h 249"/>
                <a:gd name="T20" fmla="*/ 71 w 193"/>
                <a:gd name="T21" fmla="*/ 249 h 249"/>
                <a:gd name="T22" fmla="*/ 73 w 193"/>
                <a:gd name="T23" fmla="*/ 249 h 249"/>
                <a:gd name="T24" fmla="*/ 74 w 193"/>
                <a:gd name="T25" fmla="*/ 249 h 249"/>
                <a:gd name="T26" fmla="*/ 76 w 193"/>
                <a:gd name="T27" fmla="*/ 249 h 249"/>
                <a:gd name="T28" fmla="*/ 77 w 193"/>
                <a:gd name="T29" fmla="*/ 249 h 249"/>
                <a:gd name="T30" fmla="*/ 78 w 193"/>
                <a:gd name="T31" fmla="*/ 249 h 249"/>
                <a:gd name="T32" fmla="*/ 80 w 193"/>
                <a:gd name="T33" fmla="*/ 249 h 249"/>
                <a:gd name="T34" fmla="*/ 81 w 193"/>
                <a:gd name="T35" fmla="*/ 249 h 249"/>
                <a:gd name="T36" fmla="*/ 83 w 193"/>
                <a:gd name="T37" fmla="*/ 249 h 249"/>
                <a:gd name="T38" fmla="*/ 84 w 193"/>
                <a:gd name="T39" fmla="*/ 249 h 249"/>
                <a:gd name="T40" fmla="*/ 85 w 193"/>
                <a:gd name="T41" fmla="*/ 249 h 249"/>
                <a:gd name="T42" fmla="*/ 143 w 193"/>
                <a:gd name="T43" fmla="*/ 239 h 249"/>
                <a:gd name="T44" fmla="*/ 143 w 193"/>
                <a:gd name="T45" fmla="*/ 11 h 249"/>
                <a:gd name="T46" fmla="*/ 85 w 193"/>
                <a:gd name="T47" fmla="*/ 0 h 249"/>
                <a:gd name="T48" fmla="*/ 84 w 193"/>
                <a:gd name="T49" fmla="*/ 0 h 249"/>
                <a:gd name="T50" fmla="*/ 83 w 193"/>
                <a:gd name="T51" fmla="*/ 0 h 249"/>
                <a:gd name="T52" fmla="*/ 81 w 193"/>
                <a:gd name="T53" fmla="*/ 0 h 249"/>
                <a:gd name="T54" fmla="*/ 80 w 193"/>
                <a:gd name="T55" fmla="*/ 0 h 249"/>
                <a:gd name="T56" fmla="*/ 78 w 193"/>
                <a:gd name="T57" fmla="*/ 0 h 249"/>
                <a:gd name="T58" fmla="*/ 77 w 193"/>
                <a:gd name="T59" fmla="*/ 0 h 249"/>
                <a:gd name="T60" fmla="*/ 76 w 193"/>
                <a:gd name="T61" fmla="*/ 0 h 249"/>
                <a:gd name="T62" fmla="*/ 74 w 193"/>
                <a:gd name="T63" fmla="*/ 0 h 249"/>
                <a:gd name="T64" fmla="*/ 73 w 193"/>
                <a:gd name="T65" fmla="*/ 0 h 249"/>
                <a:gd name="T66" fmla="*/ 71 w 193"/>
                <a:gd name="T67" fmla="*/ 0 h 249"/>
                <a:gd name="T68" fmla="*/ 70 w 193"/>
                <a:gd name="T69" fmla="*/ 0 h 249"/>
                <a:gd name="T70" fmla="*/ 69 w 193"/>
                <a:gd name="T71" fmla="*/ 0 h 249"/>
                <a:gd name="T72" fmla="*/ 67 w 193"/>
                <a:gd name="T73" fmla="*/ 0 h 249"/>
                <a:gd name="T74" fmla="*/ 66 w 193"/>
                <a:gd name="T75" fmla="*/ 0 h 249"/>
                <a:gd name="T76" fmla="*/ 64 w 193"/>
                <a:gd name="T77" fmla="*/ 0 h 249"/>
                <a:gd name="T78" fmla="*/ 63 w 193"/>
                <a:gd name="T79" fmla="*/ 0 h 249"/>
                <a:gd name="T80" fmla="*/ 62 w 193"/>
                <a:gd name="T81" fmla="*/ 0 h 249"/>
                <a:gd name="T82" fmla="*/ 60 w 193"/>
                <a:gd name="T83" fmla="*/ 0 h 249"/>
                <a:gd name="T84" fmla="*/ 59 w 193"/>
                <a:gd name="T8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249">
                  <a:moveTo>
                    <a:pt x="58" y="0"/>
                  </a:moveTo>
                  <a:cubicBezTo>
                    <a:pt x="26" y="1"/>
                    <a:pt x="0" y="28"/>
                    <a:pt x="0" y="67"/>
                  </a:cubicBezTo>
                  <a:cubicBezTo>
                    <a:pt x="0" y="183"/>
                    <a:pt x="0" y="183"/>
                    <a:pt x="0" y="183"/>
                  </a:cubicBezTo>
                  <a:cubicBezTo>
                    <a:pt x="0" y="222"/>
                    <a:pt x="26" y="248"/>
                    <a:pt x="58" y="249"/>
                  </a:cubicBezTo>
                  <a:cubicBezTo>
                    <a:pt x="58" y="249"/>
                    <a:pt x="58" y="249"/>
                    <a:pt x="58" y="249"/>
                  </a:cubicBezTo>
                  <a:cubicBezTo>
                    <a:pt x="59" y="249"/>
                    <a:pt x="59" y="249"/>
                    <a:pt x="59" y="249"/>
                  </a:cubicBezTo>
                  <a:cubicBezTo>
                    <a:pt x="59" y="249"/>
                    <a:pt x="59" y="249"/>
                    <a:pt x="59" y="249"/>
                  </a:cubicBezTo>
                  <a:cubicBezTo>
                    <a:pt x="60" y="249"/>
                    <a:pt x="60" y="249"/>
                    <a:pt x="60" y="249"/>
                  </a:cubicBezTo>
                  <a:cubicBezTo>
                    <a:pt x="60" y="249"/>
                    <a:pt x="60" y="249"/>
                    <a:pt x="60" y="249"/>
                  </a:cubicBezTo>
                  <a:cubicBezTo>
                    <a:pt x="60" y="249"/>
                    <a:pt x="61" y="249"/>
                    <a:pt x="61" y="249"/>
                  </a:cubicBezTo>
                  <a:cubicBezTo>
                    <a:pt x="61" y="249"/>
                    <a:pt x="61" y="249"/>
                    <a:pt x="61" y="249"/>
                  </a:cubicBezTo>
                  <a:cubicBezTo>
                    <a:pt x="61" y="249"/>
                    <a:pt x="62" y="249"/>
                    <a:pt x="62" y="249"/>
                  </a:cubicBezTo>
                  <a:cubicBezTo>
                    <a:pt x="62" y="249"/>
                    <a:pt x="62" y="249"/>
                    <a:pt x="62" y="249"/>
                  </a:cubicBezTo>
                  <a:cubicBezTo>
                    <a:pt x="62" y="249"/>
                    <a:pt x="62" y="249"/>
                    <a:pt x="63" y="249"/>
                  </a:cubicBezTo>
                  <a:cubicBezTo>
                    <a:pt x="63" y="249"/>
                    <a:pt x="63" y="249"/>
                    <a:pt x="63" y="249"/>
                  </a:cubicBezTo>
                  <a:cubicBezTo>
                    <a:pt x="63" y="249"/>
                    <a:pt x="63" y="249"/>
                    <a:pt x="64" y="249"/>
                  </a:cubicBezTo>
                  <a:cubicBezTo>
                    <a:pt x="64" y="249"/>
                    <a:pt x="64" y="249"/>
                    <a:pt x="64" y="249"/>
                  </a:cubicBezTo>
                  <a:cubicBezTo>
                    <a:pt x="64" y="249"/>
                    <a:pt x="64" y="249"/>
                    <a:pt x="64" y="249"/>
                  </a:cubicBezTo>
                  <a:cubicBezTo>
                    <a:pt x="65" y="249"/>
                    <a:pt x="65" y="249"/>
                    <a:pt x="65" y="249"/>
                  </a:cubicBezTo>
                  <a:cubicBezTo>
                    <a:pt x="65" y="249"/>
                    <a:pt x="65" y="249"/>
                    <a:pt x="65" y="249"/>
                  </a:cubicBezTo>
                  <a:cubicBezTo>
                    <a:pt x="66" y="249"/>
                    <a:pt x="66" y="249"/>
                    <a:pt x="66" y="249"/>
                  </a:cubicBezTo>
                  <a:cubicBezTo>
                    <a:pt x="66" y="249"/>
                    <a:pt x="66" y="249"/>
                    <a:pt x="66" y="249"/>
                  </a:cubicBezTo>
                  <a:cubicBezTo>
                    <a:pt x="66" y="249"/>
                    <a:pt x="67" y="249"/>
                    <a:pt x="67" y="249"/>
                  </a:cubicBezTo>
                  <a:cubicBezTo>
                    <a:pt x="67" y="249"/>
                    <a:pt x="67" y="249"/>
                    <a:pt x="67" y="249"/>
                  </a:cubicBezTo>
                  <a:cubicBezTo>
                    <a:pt x="67" y="249"/>
                    <a:pt x="68" y="249"/>
                    <a:pt x="68" y="249"/>
                  </a:cubicBezTo>
                  <a:cubicBezTo>
                    <a:pt x="68" y="249"/>
                    <a:pt x="68" y="249"/>
                    <a:pt x="68" y="249"/>
                  </a:cubicBezTo>
                  <a:cubicBezTo>
                    <a:pt x="68" y="249"/>
                    <a:pt x="68" y="249"/>
                    <a:pt x="69" y="249"/>
                  </a:cubicBezTo>
                  <a:cubicBezTo>
                    <a:pt x="69" y="249"/>
                    <a:pt x="69" y="249"/>
                    <a:pt x="69" y="249"/>
                  </a:cubicBezTo>
                  <a:cubicBezTo>
                    <a:pt x="69" y="249"/>
                    <a:pt x="69" y="249"/>
                    <a:pt x="70" y="249"/>
                  </a:cubicBezTo>
                  <a:cubicBezTo>
                    <a:pt x="70" y="249"/>
                    <a:pt x="70" y="249"/>
                    <a:pt x="70" y="249"/>
                  </a:cubicBezTo>
                  <a:cubicBezTo>
                    <a:pt x="70" y="249"/>
                    <a:pt x="70" y="249"/>
                    <a:pt x="70" y="249"/>
                  </a:cubicBezTo>
                  <a:cubicBezTo>
                    <a:pt x="71" y="249"/>
                    <a:pt x="71" y="249"/>
                    <a:pt x="71" y="249"/>
                  </a:cubicBezTo>
                  <a:cubicBezTo>
                    <a:pt x="71" y="249"/>
                    <a:pt x="71" y="249"/>
                    <a:pt x="71" y="249"/>
                  </a:cubicBezTo>
                  <a:cubicBezTo>
                    <a:pt x="72" y="249"/>
                    <a:pt x="72" y="249"/>
                    <a:pt x="72" y="249"/>
                  </a:cubicBezTo>
                  <a:cubicBezTo>
                    <a:pt x="72" y="249"/>
                    <a:pt x="72" y="249"/>
                    <a:pt x="72" y="249"/>
                  </a:cubicBezTo>
                  <a:cubicBezTo>
                    <a:pt x="73" y="249"/>
                    <a:pt x="73" y="249"/>
                    <a:pt x="73" y="249"/>
                  </a:cubicBezTo>
                  <a:cubicBezTo>
                    <a:pt x="73" y="249"/>
                    <a:pt x="73" y="249"/>
                    <a:pt x="73" y="249"/>
                  </a:cubicBezTo>
                  <a:cubicBezTo>
                    <a:pt x="73" y="249"/>
                    <a:pt x="74" y="249"/>
                    <a:pt x="74" y="249"/>
                  </a:cubicBezTo>
                  <a:cubicBezTo>
                    <a:pt x="74" y="249"/>
                    <a:pt x="74" y="249"/>
                    <a:pt x="74" y="249"/>
                  </a:cubicBezTo>
                  <a:cubicBezTo>
                    <a:pt x="74" y="249"/>
                    <a:pt x="75" y="249"/>
                    <a:pt x="75" y="249"/>
                  </a:cubicBezTo>
                  <a:cubicBezTo>
                    <a:pt x="75" y="249"/>
                    <a:pt x="75" y="249"/>
                    <a:pt x="75" y="249"/>
                  </a:cubicBezTo>
                  <a:cubicBezTo>
                    <a:pt x="75" y="249"/>
                    <a:pt x="75" y="249"/>
                    <a:pt x="76" y="249"/>
                  </a:cubicBezTo>
                  <a:cubicBezTo>
                    <a:pt x="76" y="249"/>
                    <a:pt x="76" y="249"/>
                    <a:pt x="76" y="249"/>
                  </a:cubicBezTo>
                  <a:cubicBezTo>
                    <a:pt x="76" y="249"/>
                    <a:pt x="76" y="249"/>
                    <a:pt x="77" y="249"/>
                  </a:cubicBezTo>
                  <a:cubicBezTo>
                    <a:pt x="77" y="249"/>
                    <a:pt x="77" y="249"/>
                    <a:pt x="77" y="249"/>
                  </a:cubicBezTo>
                  <a:cubicBezTo>
                    <a:pt x="77" y="249"/>
                    <a:pt x="77" y="249"/>
                    <a:pt x="77" y="249"/>
                  </a:cubicBezTo>
                  <a:cubicBezTo>
                    <a:pt x="78" y="249"/>
                    <a:pt x="78" y="249"/>
                    <a:pt x="78" y="249"/>
                  </a:cubicBezTo>
                  <a:cubicBezTo>
                    <a:pt x="78" y="249"/>
                    <a:pt x="78" y="249"/>
                    <a:pt x="78" y="249"/>
                  </a:cubicBezTo>
                  <a:cubicBezTo>
                    <a:pt x="79" y="249"/>
                    <a:pt x="79" y="249"/>
                    <a:pt x="79" y="249"/>
                  </a:cubicBezTo>
                  <a:cubicBezTo>
                    <a:pt x="79" y="249"/>
                    <a:pt x="79" y="249"/>
                    <a:pt x="79" y="249"/>
                  </a:cubicBezTo>
                  <a:cubicBezTo>
                    <a:pt x="79" y="249"/>
                    <a:pt x="80" y="249"/>
                    <a:pt x="80" y="249"/>
                  </a:cubicBezTo>
                  <a:cubicBezTo>
                    <a:pt x="80" y="249"/>
                    <a:pt x="80" y="249"/>
                    <a:pt x="80" y="249"/>
                  </a:cubicBezTo>
                  <a:cubicBezTo>
                    <a:pt x="80" y="249"/>
                    <a:pt x="81" y="249"/>
                    <a:pt x="81" y="249"/>
                  </a:cubicBezTo>
                  <a:cubicBezTo>
                    <a:pt x="81" y="249"/>
                    <a:pt x="81" y="249"/>
                    <a:pt x="81" y="249"/>
                  </a:cubicBezTo>
                  <a:cubicBezTo>
                    <a:pt x="81" y="249"/>
                    <a:pt x="81" y="249"/>
                    <a:pt x="82" y="249"/>
                  </a:cubicBezTo>
                  <a:cubicBezTo>
                    <a:pt x="82" y="249"/>
                    <a:pt x="82" y="249"/>
                    <a:pt x="82" y="249"/>
                  </a:cubicBezTo>
                  <a:cubicBezTo>
                    <a:pt x="82" y="249"/>
                    <a:pt x="82" y="249"/>
                    <a:pt x="83" y="249"/>
                  </a:cubicBezTo>
                  <a:cubicBezTo>
                    <a:pt x="83" y="249"/>
                    <a:pt x="83" y="249"/>
                    <a:pt x="83" y="249"/>
                  </a:cubicBezTo>
                  <a:cubicBezTo>
                    <a:pt x="83" y="249"/>
                    <a:pt x="83" y="249"/>
                    <a:pt x="83" y="249"/>
                  </a:cubicBezTo>
                  <a:cubicBezTo>
                    <a:pt x="84" y="249"/>
                    <a:pt x="84" y="249"/>
                    <a:pt x="84" y="249"/>
                  </a:cubicBezTo>
                  <a:cubicBezTo>
                    <a:pt x="84" y="249"/>
                    <a:pt x="84" y="249"/>
                    <a:pt x="84" y="249"/>
                  </a:cubicBezTo>
                  <a:cubicBezTo>
                    <a:pt x="85" y="249"/>
                    <a:pt x="85" y="249"/>
                    <a:pt x="85" y="249"/>
                  </a:cubicBezTo>
                  <a:cubicBezTo>
                    <a:pt x="85" y="249"/>
                    <a:pt x="85" y="249"/>
                    <a:pt x="85" y="249"/>
                  </a:cubicBezTo>
                  <a:cubicBezTo>
                    <a:pt x="85" y="249"/>
                    <a:pt x="86" y="249"/>
                    <a:pt x="86" y="249"/>
                  </a:cubicBezTo>
                  <a:cubicBezTo>
                    <a:pt x="90" y="249"/>
                    <a:pt x="95" y="249"/>
                    <a:pt x="100" y="248"/>
                  </a:cubicBezTo>
                  <a:cubicBezTo>
                    <a:pt x="143" y="239"/>
                    <a:pt x="143" y="239"/>
                    <a:pt x="143" y="239"/>
                  </a:cubicBezTo>
                  <a:cubicBezTo>
                    <a:pt x="172" y="233"/>
                    <a:pt x="193" y="201"/>
                    <a:pt x="193" y="168"/>
                  </a:cubicBezTo>
                  <a:cubicBezTo>
                    <a:pt x="193" y="81"/>
                    <a:pt x="193" y="81"/>
                    <a:pt x="193" y="81"/>
                  </a:cubicBezTo>
                  <a:cubicBezTo>
                    <a:pt x="193" y="48"/>
                    <a:pt x="172" y="17"/>
                    <a:pt x="143" y="11"/>
                  </a:cubicBezTo>
                  <a:cubicBezTo>
                    <a:pt x="100" y="2"/>
                    <a:pt x="100" y="2"/>
                    <a:pt x="100" y="2"/>
                  </a:cubicBezTo>
                  <a:cubicBezTo>
                    <a:pt x="95" y="1"/>
                    <a:pt x="90" y="0"/>
                    <a:pt x="86" y="0"/>
                  </a:cubicBezTo>
                  <a:cubicBezTo>
                    <a:pt x="86" y="0"/>
                    <a:pt x="85" y="0"/>
                    <a:pt x="85" y="0"/>
                  </a:cubicBezTo>
                  <a:cubicBezTo>
                    <a:pt x="85" y="0"/>
                    <a:pt x="85" y="0"/>
                    <a:pt x="85" y="0"/>
                  </a:cubicBezTo>
                  <a:cubicBezTo>
                    <a:pt x="85" y="0"/>
                    <a:pt x="85" y="0"/>
                    <a:pt x="84" y="0"/>
                  </a:cubicBezTo>
                  <a:cubicBezTo>
                    <a:pt x="84" y="0"/>
                    <a:pt x="84" y="0"/>
                    <a:pt x="84" y="0"/>
                  </a:cubicBezTo>
                  <a:cubicBezTo>
                    <a:pt x="84" y="0"/>
                    <a:pt x="84" y="0"/>
                    <a:pt x="83" y="0"/>
                  </a:cubicBezTo>
                  <a:cubicBezTo>
                    <a:pt x="83" y="0"/>
                    <a:pt x="83" y="0"/>
                    <a:pt x="83" y="0"/>
                  </a:cubicBezTo>
                  <a:cubicBezTo>
                    <a:pt x="83" y="0"/>
                    <a:pt x="83" y="0"/>
                    <a:pt x="83" y="0"/>
                  </a:cubicBezTo>
                  <a:cubicBezTo>
                    <a:pt x="82" y="0"/>
                    <a:pt x="82" y="0"/>
                    <a:pt x="82" y="0"/>
                  </a:cubicBezTo>
                  <a:cubicBezTo>
                    <a:pt x="82" y="0"/>
                    <a:pt x="82" y="0"/>
                    <a:pt x="82" y="0"/>
                  </a:cubicBezTo>
                  <a:cubicBezTo>
                    <a:pt x="81" y="0"/>
                    <a:pt x="81" y="0"/>
                    <a:pt x="81" y="0"/>
                  </a:cubicBezTo>
                  <a:cubicBezTo>
                    <a:pt x="81" y="0"/>
                    <a:pt x="81" y="0"/>
                    <a:pt x="81" y="0"/>
                  </a:cubicBezTo>
                  <a:cubicBezTo>
                    <a:pt x="81" y="0"/>
                    <a:pt x="80" y="0"/>
                    <a:pt x="80" y="0"/>
                  </a:cubicBezTo>
                  <a:cubicBezTo>
                    <a:pt x="80" y="0"/>
                    <a:pt x="80" y="0"/>
                    <a:pt x="80" y="0"/>
                  </a:cubicBezTo>
                  <a:cubicBezTo>
                    <a:pt x="80" y="0"/>
                    <a:pt x="79" y="0"/>
                    <a:pt x="79" y="0"/>
                  </a:cubicBezTo>
                  <a:cubicBezTo>
                    <a:pt x="79" y="0"/>
                    <a:pt x="79" y="0"/>
                    <a:pt x="79" y="0"/>
                  </a:cubicBezTo>
                  <a:cubicBezTo>
                    <a:pt x="79" y="0"/>
                    <a:pt x="79" y="0"/>
                    <a:pt x="78" y="0"/>
                  </a:cubicBezTo>
                  <a:cubicBezTo>
                    <a:pt x="78" y="0"/>
                    <a:pt x="78" y="0"/>
                    <a:pt x="78" y="0"/>
                  </a:cubicBezTo>
                  <a:cubicBezTo>
                    <a:pt x="78" y="0"/>
                    <a:pt x="78" y="0"/>
                    <a:pt x="77" y="0"/>
                  </a:cubicBezTo>
                  <a:cubicBezTo>
                    <a:pt x="77" y="0"/>
                    <a:pt x="77" y="0"/>
                    <a:pt x="77" y="0"/>
                  </a:cubicBezTo>
                  <a:cubicBezTo>
                    <a:pt x="77" y="0"/>
                    <a:pt x="77" y="0"/>
                    <a:pt x="77" y="0"/>
                  </a:cubicBezTo>
                  <a:cubicBezTo>
                    <a:pt x="76" y="0"/>
                    <a:pt x="76" y="0"/>
                    <a:pt x="76" y="0"/>
                  </a:cubicBezTo>
                  <a:cubicBezTo>
                    <a:pt x="76" y="0"/>
                    <a:pt x="76" y="0"/>
                    <a:pt x="76" y="0"/>
                  </a:cubicBezTo>
                  <a:cubicBezTo>
                    <a:pt x="75" y="0"/>
                    <a:pt x="75" y="0"/>
                    <a:pt x="75" y="0"/>
                  </a:cubicBezTo>
                  <a:cubicBezTo>
                    <a:pt x="75" y="0"/>
                    <a:pt x="75" y="0"/>
                    <a:pt x="75" y="0"/>
                  </a:cubicBezTo>
                  <a:cubicBezTo>
                    <a:pt x="75" y="0"/>
                    <a:pt x="74" y="0"/>
                    <a:pt x="74" y="0"/>
                  </a:cubicBezTo>
                  <a:cubicBezTo>
                    <a:pt x="74" y="0"/>
                    <a:pt x="74" y="0"/>
                    <a:pt x="74" y="0"/>
                  </a:cubicBezTo>
                  <a:cubicBezTo>
                    <a:pt x="74" y="0"/>
                    <a:pt x="73" y="0"/>
                    <a:pt x="73" y="0"/>
                  </a:cubicBezTo>
                  <a:cubicBezTo>
                    <a:pt x="73" y="0"/>
                    <a:pt x="73" y="0"/>
                    <a:pt x="73" y="0"/>
                  </a:cubicBezTo>
                  <a:cubicBezTo>
                    <a:pt x="73" y="0"/>
                    <a:pt x="73" y="0"/>
                    <a:pt x="72" y="0"/>
                  </a:cubicBezTo>
                  <a:cubicBezTo>
                    <a:pt x="72" y="0"/>
                    <a:pt x="72" y="0"/>
                    <a:pt x="72" y="0"/>
                  </a:cubicBezTo>
                  <a:cubicBezTo>
                    <a:pt x="72" y="0"/>
                    <a:pt x="72" y="0"/>
                    <a:pt x="71" y="0"/>
                  </a:cubicBezTo>
                  <a:cubicBezTo>
                    <a:pt x="71" y="0"/>
                    <a:pt x="71" y="0"/>
                    <a:pt x="71" y="0"/>
                  </a:cubicBezTo>
                  <a:cubicBezTo>
                    <a:pt x="71" y="0"/>
                    <a:pt x="71" y="0"/>
                    <a:pt x="70" y="0"/>
                  </a:cubicBezTo>
                  <a:cubicBezTo>
                    <a:pt x="70" y="0"/>
                    <a:pt x="70" y="0"/>
                    <a:pt x="70" y="0"/>
                  </a:cubicBezTo>
                  <a:cubicBezTo>
                    <a:pt x="70" y="0"/>
                    <a:pt x="70" y="0"/>
                    <a:pt x="70" y="0"/>
                  </a:cubicBezTo>
                  <a:cubicBezTo>
                    <a:pt x="69" y="0"/>
                    <a:pt x="69" y="0"/>
                    <a:pt x="69" y="0"/>
                  </a:cubicBezTo>
                  <a:cubicBezTo>
                    <a:pt x="69" y="0"/>
                    <a:pt x="69" y="0"/>
                    <a:pt x="69" y="0"/>
                  </a:cubicBezTo>
                  <a:cubicBezTo>
                    <a:pt x="68" y="0"/>
                    <a:pt x="68" y="0"/>
                    <a:pt x="68" y="0"/>
                  </a:cubicBezTo>
                  <a:cubicBezTo>
                    <a:pt x="68" y="0"/>
                    <a:pt x="68" y="0"/>
                    <a:pt x="68" y="0"/>
                  </a:cubicBezTo>
                  <a:cubicBezTo>
                    <a:pt x="68" y="0"/>
                    <a:pt x="67" y="0"/>
                    <a:pt x="67" y="0"/>
                  </a:cubicBezTo>
                  <a:cubicBezTo>
                    <a:pt x="67" y="0"/>
                    <a:pt x="67" y="0"/>
                    <a:pt x="67" y="0"/>
                  </a:cubicBezTo>
                  <a:cubicBezTo>
                    <a:pt x="67" y="0"/>
                    <a:pt x="66" y="0"/>
                    <a:pt x="66" y="0"/>
                  </a:cubicBezTo>
                  <a:cubicBezTo>
                    <a:pt x="66" y="0"/>
                    <a:pt x="66" y="0"/>
                    <a:pt x="66" y="0"/>
                  </a:cubicBezTo>
                  <a:cubicBezTo>
                    <a:pt x="66" y="0"/>
                    <a:pt x="66" y="0"/>
                    <a:pt x="65" y="0"/>
                  </a:cubicBezTo>
                  <a:cubicBezTo>
                    <a:pt x="65" y="0"/>
                    <a:pt x="65" y="0"/>
                    <a:pt x="65" y="0"/>
                  </a:cubicBezTo>
                  <a:cubicBezTo>
                    <a:pt x="65" y="0"/>
                    <a:pt x="65" y="0"/>
                    <a:pt x="64" y="0"/>
                  </a:cubicBezTo>
                  <a:cubicBezTo>
                    <a:pt x="64" y="0"/>
                    <a:pt x="64" y="0"/>
                    <a:pt x="64" y="0"/>
                  </a:cubicBezTo>
                  <a:cubicBezTo>
                    <a:pt x="64" y="0"/>
                    <a:pt x="64" y="0"/>
                    <a:pt x="64" y="0"/>
                  </a:cubicBezTo>
                  <a:cubicBezTo>
                    <a:pt x="63" y="0"/>
                    <a:pt x="63" y="0"/>
                    <a:pt x="63" y="0"/>
                  </a:cubicBezTo>
                  <a:cubicBezTo>
                    <a:pt x="63" y="0"/>
                    <a:pt x="63" y="0"/>
                    <a:pt x="63" y="0"/>
                  </a:cubicBezTo>
                  <a:cubicBezTo>
                    <a:pt x="62" y="0"/>
                    <a:pt x="62" y="0"/>
                    <a:pt x="62" y="0"/>
                  </a:cubicBezTo>
                  <a:cubicBezTo>
                    <a:pt x="62" y="0"/>
                    <a:pt x="62" y="0"/>
                    <a:pt x="62" y="0"/>
                  </a:cubicBezTo>
                  <a:cubicBezTo>
                    <a:pt x="62" y="0"/>
                    <a:pt x="61" y="0"/>
                    <a:pt x="61" y="0"/>
                  </a:cubicBezTo>
                  <a:cubicBezTo>
                    <a:pt x="61" y="0"/>
                    <a:pt x="61" y="0"/>
                    <a:pt x="61" y="0"/>
                  </a:cubicBezTo>
                  <a:cubicBezTo>
                    <a:pt x="61" y="0"/>
                    <a:pt x="60" y="0"/>
                    <a:pt x="60" y="0"/>
                  </a:cubicBezTo>
                  <a:cubicBezTo>
                    <a:pt x="60" y="0"/>
                    <a:pt x="60" y="0"/>
                    <a:pt x="60" y="0"/>
                  </a:cubicBezTo>
                  <a:cubicBezTo>
                    <a:pt x="60" y="0"/>
                    <a:pt x="60" y="0"/>
                    <a:pt x="59" y="0"/>
                  </a:cubicBezTo>
                  <a:cubicBezTo>
                    <a:pt x="59" y="0"/>
                    <a:pt x="59" y="0"/>
                    <a:pt x="59" y="0"/>
                  </a:cubicBezTo>
                  <a:cubicBezTo>
                    <a:pt x="59" y="0"/>
                    <a:pt x="59" y="0"/>
                    <a:pt x="58" y="0"/>
                  </a:cubicBezTo>
                  <a:cubicBezTo>
                    <a:pt x="58" y="0"/>
                    <a:pt x="58" y="0"/>
                    <a:pt x="58" y="0"/>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ïš1íḑe">
              <a:extLst>
                <a:ext uri="{FF2B5EF4-FFF2-40B4-BE49-F238E27FC236}">
                  <a16:creationId xmlns:a16="http://schemas.microsoft.com/office/drawing/2014/main" id="{8A3F6809-3DAA-4B5E-ADEF-52283C7BF909}"/>
                </a:ext>
              </a:extLst>
            </p:cNvPr>
            <p:cNvSpPr/>
            <p:nvPr/>
          </p:nvSpPr>
          <p:spPr bwMode="auto">
            <a:xfrm>
              <a:off x="3345833" y="3840281"/>
              <a:ext cx="498841" cy="791164"/>
            </a:xfrm>
            <a:custGeom>
              <a:avLst/>
              <a:gdLst>
                <a:gd name="T0" fmla="*/ 165 w 165"/>
                <a:gd name="T1" fmla="*/ 87 h 262"/>
                <a:gd name="T2" fmla="*/ 165 w 165"/>
                <a:gd name="T3" fmla="*/ 174 h 262"/>
                <a:gd name="T4" fmla="*/ 115 w 165"/>
                <a:gd name="T5" fmla="*/ 245 h 262"/>
                <a:gd name="T6" fmla="*/ 72 w 165"/>
                <a:gd name="T7" fmla="*/ 254 h 262"/>
                <a:gd name="T8" fmla="*/ 0 w 165"/>
                <a:gd name="T9" fmla="*/ 189 h 262"/>
                <a:gd name="T10" fmla="*/ 0 w 165"/>
                <a:gd name="T11" fmla="*/ 73 h 262"/>
                <a:gd name="T12" fmla="*/ 72 w 165"/>
                <a:gd name="T13" fmla="*/ 8 h 262"/>
                <a:gd name="T14" fmla="*/ 115 w 165"/>
                <a:gd name="T15" fmla="*/ 17 h 262"/>
                <a:gd name="T16" fmla="*/ 165 w 165"/>
                <a:gd name="T17" fmla="*/ 8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62">
                  <a:moveTo>
                    <a:pt x="165" y="87"/>
                  </a:moveTo>
                  <a:cubicBezTo>
                    <a:pt x="165" y="174"/>
                    <a:pt x="165" y="174"/>
                    <a:pt x="165" y="174"/>
                  </a:cubicBezTo>
                  <a:cubicBezTo>
                    <a:pt x="165" y="207"/>
                    <a:pt x="144" y="239"/>
                    <a:pt x="115" y="245"/>
                  </a:cubicBezTo>
                  <a:cubicBezTo>
                    <a:pt x="72" y="254"/>
                    <a:pt x="72" y="254"/>
                    <a:pt x="72" y="254"/>
                  </a:cubicBezTo>
                  <a:cubicBezTo>
                    <a:pt x="34" y="262"/>
                    <a:pt x="0" y="233"/>
                    <a:pt x="0" y="189"/>
                  </a:cubicBezTo>
                  <a:cubicBezTo>
                    <a:pt x="0" y="73"/>
                    <a:pt x="0" y="73"/>
                    <a:pt x="0" y="73"/>
                  </a:cubicBezTo>
                  <a:cubicBezTo>
                    <a:pt x="0" y="28"/>
                    <a:pt x="34" y="0"/>
                    <a:pt x="72" y="8"/>
                  </a:cubicBezTo>
                  <a:cubicBezTo>
                    <a:pt x="115" y="17"/>
                    <a:pt x="115" y="17"/>
                    <a:pt x="115" y="17"/>
                  </a:cubicBezTo>
                  <a:cubicBezTo>
                    <a:pt x="144" y="23"/>
                    <a:pt x="165" y="54"/>
                    <a:pt x="165" y="87"/>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iṡļîḍê">
              <a:extLst>
                <a:ext uri="{FF2B5EF4-FFF2-40B4-BE49-F238E27FC236}">
                  <a16:creationId xmlns:a16="http://schemas.microsoft.com/office/drawing/2014/main" id="{2C1816B5-752C-4B77-9582-26B308999DD9}"/>
                </a:ext>
              </a:extLst>
            </p:cNvPr>
            <p:cNvSpPr/>
            <p:nvPr/>
          </p:nvSpPr>
          <p:spPr bwMode="auto">
            <a:xfrm>
              <a:off x="3690513" y="4547092"/>
              <a:ext cx="423215" cy="135255"/>
            </a:xfrm>
            <a:custGeom>
              <a:avLst/>
              <a:gdLst>
                <a:gd name="T0" fmla="*/ 140 w 140"/>
                <a:gd name="T1" fmla="*/ 23 h 45"/>
                <a:gd name="T2" fmla="*/ 140 w 140"/>
                <a:gd name="T3" fmla="*/ 23 h 45"/>
                <a:gd name="T4" fmla="*/ 118 w 140"/>
                <a:gd name="T5" fmla="*/ 45 h 45"/>
                <a:gd name="T6" fmla="*/ 22 w 140"/>
                <a:gd name="T7" fmla="*/ 45 h 45"/>
                <a:gd name="T8" fmla="*/ 0 w 140"/>
                <a:gd name="T9" fmla="*/ 23 h 45"/>
                <a:gd name="T10" fmla="*/ 0 w 140"/>
                <a:gd name="T11" fmla="*/ 23 h 45"/>
                <a:gd name="T12" fmla="*/ 22 w 140"/>
                <a:gd name="T13" fmla="*/ 0 h 45"/>
                <a:gd name="T14" fmla="*/ 118 w 140"/>
                <a:gd name="T15" fmla="*/ 0 h 45"/>
                <a:gd name="T16" fmla="*/ 140 w 140"/>
                <a:gd name="T17"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45">
                  <a:moveTo>
                    <a:pt x="140" y="23"/>
                  </a:moveTo>
                  <a:cubicBezTo>
                    <a:pt x="140" y="23"/>
                    <a:pt x="140" y="23"/>
                    <a:pt x="140" y="23"/>
                  </a:cubicBezTo>
                  <a:cubicBezTo>
                    <a:pt x="140" y="35"/>
                    <a:pt x="130" y="45"/>
                    <a:pt x="118" y="45"/>
                  </a:cubicBezTo>
                  <a:cubicBezTo>
                    <a:pt x="22" y="45"/>
                    <a:pt x="22" y="45"/>
                    <a:pt x="22" y="45"/>
                  </a:cubicBezTo>
                  <a:cubicBezTo>
                    <a:pt x="10" y="45"/>
                    <a:pt x="0" y="35"/>
                    <a:pt x="0" y="23"/>
                  </a:cubicBezTo>
                  <a:cubicBezTo>
                    <a:pt x="0" y="23"/>
                    <a:pt x="0" y="23"/>
                    <a:pt x="0" y="23"/>
                  </a:cubicBezTo>
                  <a:cubicBezTo>
                    <a:pt x="0" y="10"/>
                    <a:pt x="10" y="0"/>
                    <a:pt x="22" y="0"/>
                  </a:cubicBezTo>
                  <a:cubicBezTo>
                    <a:pt x="118" y="0"/>
                    <a:pt x="118" y="0"/>
                    <a:pt x="118" y="0"/>
                  </a:cubicBezTo>
                  <a:cubicBezTo>
                    <a:pt x="130" y="0"/>
                    <a:pt x="140" y="10"/>
                    <a:pt x="140" y="23"/>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íṡlîďè">
              <a:extLst>
                <a:ext uri="{FF2B5EF4-FFF2-40B4-BE49-F238E27FC236}">
                  <a16:creationId xmlns:a16="http://schemas.microsoft.com/office/drawing/2014/main" id="{117ABA6A-F106-47B2-A9F5-B546303DDF88}"/>
                </a:ext>
              </a:extLst>
            </p:cNvPr>
            <p:cNvSpPr/>
            <p:nvPr/>
          </p:nvSpPr>
          <p:spPr bwMode="auto">
            <a:xfrm>
              <a:off x="3690513" y="3789379"/>
              <a:ext cx="423215" cy="132346"/>
            </a:xfrm>
            <a:custGeom>
              <a:avLst/>
              <a:gdLst>
                <a:gd name="T0" fmla="*/ 140 w 140"/>
                <a:gd name="T1" fmla="*/ 22 h 44"/>
                <a:gd name="T2" fmla="*/ 140 w 140"/>
                <a:gd name="T3" fmla="*/ 22 h 44"/>
                <a:gd name="T4" fmla="*/ 118 w 140"/>
                <a:gd name="T5" fmla="*/ 44 h 44"/>
                <a:gd name="T6" fmla="*/ 22 w 140"/>
                <a:gd name="T7" fmla="*/ 44 h 44"/>
                <a:gd name="T8" fmla="*/ 0 w 140"/>
                <a:gd name="T9" fmla="*/ 22 h 44"/>
                <a:gd name="T10" fmla="*/ 0 w 140"/>
                <a:gd name="T11" fmla="*/ 22 h 44"/>
                <a:gd name="T12" fmla="*/ 22 w 140"/>
                <a:gd name="T13" fmla="*/ 0 h 44"/>
                <a:gd name="T14" fmla="*/ 118 w 140"/>
                <a:gd name="T15" fmla="*/ 0 h 44"/>
                <a:gd name="T16" fmla="*/ 140 w 140"/>
                <a:gd name="T1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44">
                  <a:moveTo>
                    <a:pt x="140" y="22"/>
                  </a:moveTo>
                  <a:cubicBezTo>
                    <a:pt x="140" y="22"/>
                    <a:pt x="140" y="22"/>
                    <a:pt x="140" y="22"/>
                  </a:cubicBezTo>
                  <a:cubicBezTo>
                    <a:pt x="140" y="34"/>
                    <a:pt x="130" y="44"/>
                    <a:pt x="118" y="44"/>
                  </a:cubicBezTo>
                  <a:cubicBezTo>
                    <a:pt x="22" y="44"/>
                    <a:pt x="22" y="44"/>
                    <a:pt x="22" y="44"/>
                  </a:cubicBezTo>
                  <a:cubicBezTo>
                    <a:pt x="10" y="44"/>
                    <a:pt x="0" y="34"/>
                    <a:pt x="0" y="22"/>
                  </a:cubicBezTo>
                  <a:cubicBezTo>
                    <a:pt x="0" y="22"/>
                    <a:pt x="0" y="22"/>
                    <a:pt x="0" y="22"/>
                  </a:cubicBezTo>
                  <a:cubicBezTo>
                    <a:pt x="0" y="10"/>
                    <a:pt x="10" y="0"/>
                    <a:pt x="22" y="0"/>
                  </a:cubicBezTo>
                  <a:cubicBezTo>
                    <a:pt x="118" y="0"/>
                    <a:pt x="118" y="0"/>
                    <a:pt x="118" y="0"/>
                  </a:cubicBezTo>
                  <a:cubicBezTo>
                    <a:pt x="130" y="0"/>
                    <a:pt x="140" y="10"/>
                    <a:pt x="140" y="22"/>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sļïďe">
              <a:extLst>
                <a:ext uri="{FF2B5EF4-FFF2-40B4-BE49-F238E27FC236}">
                  <a16:creationId xmlns:a16="http://schemas.microsoft.com/office/drawing/2014/main" id="{E5B6DF6E-CF31-4913-8FC3-2A3E8A8D3486}"/>
                </a:ext>
              </a:extLst>
            </p:cNvPr>
            <p:cNvSpPr/>
            <p:nvPr/>
          </p:nvSpPr>
          <p:spPr bwMode="auto">
            <a:xfrm>
              <a:off x="3793771" y="4254769"/>
              <a:ext cx="600645" cy="247239"/>
            </a:xfrm>
            <a:custGeom>
              <a:avLst/>
              <a:gdLst>
                <a:gd name="T0" fmla="*/ 413 w 413"/>
                <a:gd name="T1" fmla="*/ 0 h 170"/>
                <a:gd name="T2" fmla="*/ 413 w 413"/>
                <a:gd name="T3" fmla="*/ 147 h 170"/>
                <a:gd name="T4" fmla="*/ 0 w 413"/>
                <a:gd name="T5" fmla="*/ 170 h 170"/>
                <a:gd name="T6" fmla="*/ 27 w 413"/>
                <a:gd name="T7" fmla="*/ 2 h 170"/>
                <a:gd name="T8" fmla="*/ 413 w 413"/>
                <a:gd name="T9" fmla="*/ 0 h 170"/>
              </a:gdLst>
              <a:ahLst/>
              <a:cxnLst>
                <a:cxn ang="0">
                  <a:pos x="T0" y="T1"/>
                </a:cxn>
                <a:cxn ang="0">
                  <a:pos x="T2" y="T3"/>
                </a:cxn>
                <a:cxn ang="0">
                  <a:pos x="T4" y="T5"/>
                </a:cxn>
                <a:cxn ang="0">
                  <a:pos x="T6" y="T7"/>
                </a:cxn>
                <a:cxn ang="0">
                  <a:pos x="T8" y="T9"/>
                </a:cxn>
              </a:cxnLst>
              <a:rect l="0" t="0" r="r" b="b"/>
              <a:pathLst>
                <a:path w="413" h="170">
                  <a:moveTo>
                    <a:pt x="413" y="0"/>
                  </a:moveTo>
                  <a:lnTo>
                    <a:pt x="413" y="147"/>
                  </a:lnTo>
                  <a:lnTo>
                    <a:pt x="0" y="170"/>
                  </a:lnTo>
                  <a:lnTo>
                    <a:pt x="27" y="2"/>
                  </a:lnTo>
                  <a:lnTo>
                    <a:pt x="413" y="0"/>
                  </a:lnTo>
                  <a:close/>
                </a:path>
              </a:pathLst>
            </a:custGeom>
            <a:solidFill>
              <a:srgbClr val="2E31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i$1iḋé">
              <a:extLst>
                <a:ext uri="{FF2B5EF4-FFF2-40B4-BE49-F238E27FC236}">
                  <a16:creationId xmlns:a16="http://schemas.microsoft.com/office/drawing/2014/main" id="{4B424B30-DA84-4FD4-88A4-E11AE7D2E837}"/>
                </a:ext>
              </a:extLst>
            </p:cNvPr>
            <p:cNvSpPr/>
            <p:nvPr/>
          </p:nvSpPr>
          <p:spPr bwMode="auto">
            <a:xfrm>
              <a:off x="3793771" y="3955174"/>
              <a:ext cx="600645" cy="257420"/>
            </a:xfrm>
            <a:custGeom>
              <a:avLst/>
              <a:gdLst>
                <a:gd name="T0" fmla="*/ 413 w 413"/>
                <a:gd name="T1" fmla="*/ 177 h 177"/>
                <a:gd name="T2" fmla="*/ 413 w 413"/>
                <a:gd name="T3" fmla="*/ 29 h 177"/>
                <a:gd name="T4" fmla="*/ 0 w 413"/>
                <a:gd name="T5" fmla="*/ 0 h 177"/>
                <a:gd name="T6" fmla="*/ 27 w 413"/>
                <a:gd name="T7" fmla="*/ 175 h 177"/>
                <a:gd name="T8" fmla="*/ 413 w 413"/>
                <a:gd name="T9" fmla="*/ 177 h 177"/>
              </a:gdLst>
              <a:ahLst/>
              <a:cxnLst>
                <a:cxn ang="0">
                  <a:pos x="T0" y="T1"/>
                </a:cxn>
                <a:cxn ang="0">
                  <a:pos x="T2" y="T3"/>
                </a:cxn>
                <a:cxn ang="0">
                  <a:pos x="T4" y="T5"/>
                </a:cxn>
                <a:cxn ang="0">
                  <a:pos x="T6" y="T7"/>
                </a:cxn>
                <a:cxn ang="0">
                  <a:pos x="T8" y="T9"/>
                </a:cxn>
              </a:cxnLst>
              <a:rect l="0" t="0" r="r" b="b"/>
              <a:pathLst>
                <a:path w="413" h="177">
                  <a:moveTo>
                    <a:pt x="413" y="177"/>
                  </a:moveTo>
                  <a:lnTo>
                    <a:pt x="413" y="29"/>
                  </a:lnTo>
                  <a:lnTo>
                    <a:pt x="0" y="0"/>
                  </a:lnTo>
                  <a:lnTo>
                    <a:pt x="27" y="175"/>
                  </a:lnTo>
                  <a:lnTo>
                    <a:pt x="413" y="177"/>
                  </a:lnTo>
                  <a:close/>
                </a:path>
              </a:pathLst>
            </a:custGeom>
            <a:solidFill>
              <a:srgbClr val="2E31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íṡḻíḋè">
              <a:extLst>
                <a:ext uri="{FF2B5EF4-FFF2-40B4-BE49-F238E27FC236}">
                  <a16:creationId xmlns:a16="http://schemas.microsoft.com/office/drawing/2014/main" id="{07AF64B4-7516-4313-A1FF-D7248699E33B}"/>
                </a:ext>
              </a:extLst>
            </p:cNvPr>
            <p:cNvSpPr/>
            <p:nvPr/>
          </p:nvSpPr>
          <p:spPr bwMode="auto">
            <a:xfrm>
              <a:off x="5588433" y="1507511"/>
              <a:ext cx="782438" cy="485751"/>
            </a:xfrm>
            <a:custGeom>
              <a:avLst/>
              <a:gdLst>
                <a:gd name="T0" fmla="*/ 199 w 259"/>
                <a:gd name="T1" fmla="*/ 161 h 161"/>
                <a:gd name="T2" fmla="*/ 60 w 259"/>
                <a:gd name="T3" fmla="*/ 161 h 161"/>
                <a:gd name="T4" fmla="*/ 0 w 259"/>
                <a:gd name="T5" fmla="*/ 101 h 161"/>
                <a:gd name="T6" fmla="*/ 0 w 259"/>
                <a:gd name="T7" fmla="*/ 60 h 161"/>
                <a:gd name="T8" fmla="*/ 60 w 259"/>
                <a:gd name="T9" fmla="*/ 0 h 161"/>
                <a:gd name="T10" fmla="*/ 199 w 259"/>
                <a:gd name="T11" fmla="*/ 0 h 161"/>
                <a:gd name="T12" fmla="*/ 259 w 259"/>
                <a:gd name="T13" fmla="*/ 60 h 161"/>
                <a:gd name="T14" fmla="*/ 259 w 259"/>
                <a:gd name="T15" fmla="*/ 101 h 161"/>
                <a:gd name="T16" fmla="*/ 199 w 259"/>
                <a:gd name="T1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161">
                  <a:moveTo>
                    <a:pt x="199" y="161"/>
                  </a:moveTo>
                  <a:cubicBezTo>
                    <a:pt x="60" y="161"/>
                    <a:pt x="60" y="161"/>
                    <a:pt x="60" y="161"/>
                  </a:cubicBezTo>
                  <a:cubicBezTo>
                    <a:pt x="27" y="161"/>
                    <a:pt x="0" y="134"/>
                    <a:pt x="0" y="101"/>
                  </a:cubicBezTo>
                  <a:cubicBezTo>
                    <a:pt x="0" y="60"/>
                    <a:pt x="0" y="60"/>
                    <a:pt x="0" y="60"/>
                  </a:cubicBezTo>
                  <a:cubicBezTo>
                    <a:pt x="0" y="27"/>
                    <a:pt x="27" y="0"/>
                    <a:pt x="60" y="0"/>
                  </a:cubicBezTo>
                  <a:cubicBezTo>
                    <a:pt x="199" y="0"/>
                    <a:pt x="199" y="0"/>
                    <a:pt x="199" y="0"/>
                  </a:cubicBezTo>
                  <a:cubicBezTo>
                    <a:pt x="232" y="0"/>
                    <a:pt x="259" y="27"/>
                    <a:pt x="259" y="60"/>
                  </a:cubicBezTo>
                  <a:cubicBezTo>
                    <a:pt x="259" y="101"/>
                    <a:pt x="259" y="101"/>
                    <a:pt x="259" y="101"/>
                  </a:cubicBezTo>
                  <a:cubicBezTo>
                    <a:pt x="259" y="134"/>
                    <a:pt x="232" y="161"/>
                    <a:pt x="199" y="161"/>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íṣḻíḑè">
              <a:extLst>
                <a:ext uri="{FF2B5EF4-FFF2-40B4-BE49-F238E27FC236}">
                  <a16:creationId xmlns:a16="http://schemas.microsoft.com/office/drawing/2014/main" id="{A5DA334C-B2F4-4FBF-9910-60E19C9100DF}"/>
                </a:ext>
              </a:extLst>
            </p:cNvPr>
            <p:cNvSpPr/>
            <p:nvPr/>
          </p:nvSpPr>
          <p:spPr bwMode="auto">
            <a:xfrm>
              <a:off x="5602977" y="1162831"/>
              <a:ext cx="756260" cy="580284"/>
            </a:xfrm>
            <a:custGeom>
              <a:avLst/>
              <a:gdLst>
                <a:gd name="T0" fmla="*/ 67 w 250"/>
                <a:gd name="T1" fmla="*/ 0 h 192"/>
                <a:gd name="T2" fmla="*/ 1 w 250"/>
                <a:gd name="T3" fmla="*/ 59 h 192"/>
                <a:gd name="T4" fmla="*/ 1 w 250"/>
                <a:gd name="T5" fmla="*/ 60 h 192"/>
                <a:gd name="T6" fmla="*/ 1 w 250"/>
                <a:gd name="T7" fmla="*/ 61 h 192"/>
                <a:gd name="T8" fmla="*/ 1 w 250"/>
                <a:gd name="T9" fmla="*/ 63 h 192"/>
                <a:gd name="T10" fmla="*/ 1 w 250"/>
                <a:gd name="T11" fmla="*/ 64 h 192"/>
                <a:gd name="T12" fmla="*/ 1 w 250"/>
                <a:gd name="T13" fmla="*/ 66 h 192"/>
                <a:gd name="T14" fmla="*/ 1 w 250"/>
                <a:gd name="T15" fmla="*/ 67 h 192"/>
                <a:gd name="T16" fmla="*/ 1 w 250"/>
                <a:gd name="T17" fmla="*/ 68 h 192"/>
                <a:gd name="T18" fmla="*/ 1 w 250"/>
                <a:gd name="T19" fmla="*/ 70 h 192"/>
                <a:gd name="T20" fmla="*/ 1 w 250"/>
                <a:gd name="T21" fmla="*/ 71 h 192"/>
                <a:gd name="T22" fmla="*/ 1 w 250"/>
                <a:gd name="T23" fmla="*/ 72 h 192"/>
                <a:gd name="T24" fmla="*/ 1 w 250"/>
                <a:gd name="T25" fmla="*/ 74 h 192"/>
                <a:gd name="T26" fmla="*/ 1 w 250"/>
                <a:gd name="T27" fmla="*/ 75 h 192"/>
                <a:gd name="T28" fmla="*/ 1 w 250"/>
                <a:gd name="T29" fmla="*/ 77 h 192"/>
                <a:gd name="T30" fmla="*/ 1 w 250"/>
                <a:gd name="T31" fmla="*/ 78 h 192"/>
                <a:gd name="T32" fmla="*/ 1 w 250"/>
                <a:gd name="T33" fmla="*/ 79 h 192"/>
                <a:gd name="T34" fmla="*/ 1 w 250"/>
                <a:gd name="T35" fmla="*/ 81 h 192"/>
                <a:gd name="T36" fmla="*/ 1 w 250"/>
                <a:gd name="T37" fmla="*/ 82 h 192"/>
                <a:gd name="T38" fmla="*/ 1 w 250"/>
                <a:gd name="T39" fmla="*/ 84 h 192"/>
                <a:gd name="T40" fmla="*/ 1 w 250"/>
                <a:gd name="T41" fmla="*/ 85 h 192"/>
                <a:gd name="T42" fmla="*/ 11 w 250"/>
                <a:gd name="T43" fmla="*/ 143 h 192"/>
                <a:gd name="T44" fmla="*/ 239 w 250"/>
                <a:gd name="T45" fmla="*/ 143 h 192"/>
                <a:gd name="T46" fmla="*/ 249 w 250"/>
                <a:gd name="T47" fmla="*/ 85 h 192"/>
                <a:gd name="T48" fmla="*/ 249 w 250"/>
                <a:gd name="T49" fmla="*/ 84 h 192"/>
                <a:gd name="T50" fmla="*/ 249 w 250"/>
                <a:gd name="T51" fmla="*/ 82 h 192"/>
                <a:gd name="T52" fmla="*/ 249 w 250"/>
                <a:gd name="T53" fmla="*/ 81 h 192"/>
                <a:gd name="T54" fmla="*/ 249 w 250"/>
                <a:gd name="T55" fmla="*/ 79 h 192"/>
                <a:gd name="T56" fmla="*/ 249 w 250"/>
                <a:gd name="T57" fmla="*/ 78 h 192"/>
                <a:gd name="T58" fmla="*/ 249 w 250"/>
                <a:gd name="T59" fmla="*/ 77 h 192"/>
                <a:gd name="T60" fmla="*/ 249 w 250"/>
                <a:gd name="T61" fmla="*/ 75 h 192"/>
                <a:gd name="T62" fmla="*/ 249 w 250"/>
                <a:gd name="T63" fmla="*/ 74 h 192"/>
                <a:gd name="T64" fmla="*/ 249 w 250"/>
                <a:gd name="T65" fmla="*/ 72 h 192"/>
                <a:gd name="T66" fmla="*/ 249 w 250"/>
                <a:gd name="T67" fmla="*/ 71 h 192"/>
                <a:gd name="T68" fmla="*/ 249 w 250"/>
                <a:gd name="T69" fmla="*/ 70 h 192"/>
                <a:gd name="T70" fmla="*/ 249 w 250"/>
                <a:gd name="T71" fmla="*/ 68 h 192"/>
                <a:gd name="T72" fmla="*/ 249 w 250"/>
                <a:gd name="T73" fmla="*/ 67 h 192"/>
                <a:gd name="T74" fmla="*/ 249 w 250"/>
                <a:gd name="T75" fmla="*/ 66 h 192"/>
                <a:gd name="T76" fmla="*/ 249 w 250"/>
                <a:gd name="T77" fmla="*/ 64 h 192"/>
                <a:gd name="T78" fmla="*/ 249 w 250"/>
                <a:gd name="T79" fmla="*/ 63 h 192"/>
                <a:gd name="T80" fmla="*/ 249 w 250"/>
                <a:gd name="T81" fmla="*/ 61 h 192"/>
                <a:gd name="T82" fmla="*/ 249 w 250"/>
                <a:gd name="T83" fmla="*/ 60 h 192"/>
                <a:gd name="T84" fmla="*/ 249 w 250"/>
                <a:gd name="T85" fmla="*/ 5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0" h="192">
                  <a:moveTo>
                    <a:pt x="249" y="58"/>
                  </a:moveTo>
                  <a:cubicBezTo>
                    <a:pt x="249" y="26"/>
                    <a:pt x="222" y="0"/>
                    <a:pt x="183" y="0"/>
                  </a:cubicBezTo>
                  <a:cubicBezTo>
                    <a:pt x="67" y="0"/>
                    <a:pt x="67" y="0"/>
                    <a:pt x="67" y="0"/>
                  </a:cubicBezTo>
                  <a:cubicBezTo>
                    <a:pt x="28" y="0"/>
                    <a:pt x="1" y="26"/>
                    <a:pt x="1" y="58"/>
                  </a:cubicBezTo>
                  <a:cubicBezTo>
                    <a:pt x="1" y="58"/>
                    <a:pt x="1" y="58"/>
                    <a:pt x="1" y="58"/>
                  </a:cubicBezTo>
                  <a:cubicBezTo>
                    <a:pt x="1" y="58"/>
                    <a:pt x="1" y="58"/>
                    <a:pt x="1" y="59"/>
                  </a:cubicBezTo>
                  <a:cubicBezTo>
                    <a:pt x="1" y="59"/>
                    <a:pt x="1" y="59"/>
                    <a:pt x="1" y="59"/>
                  </a:cubicBezTo>
                  <a:cubicBezTo>
                    <a:pt x="1" y="59"/>
                    <a:pt x="1" y="59"/>
                    <a:pt x="1" y="60"/>
                  </a:cubicBezTo>
                  <a:cubicBezTo>
                    <a:pt x="1" y="60"/>
                    <a:pt x="1" y="60"/>
                    <a:pt x="1" y="60"/>
                  </a:cubicBezTo>
                  <a:cubicBezTo>
                    <a:pt x="1" y="60"/>
                    <a:pt x="1" y="60"/>
                    <a:pt x="1" y="60"/>
                  </a:cubicBezTo>
                  <a:cubicBezTo>
                    <a:pt x="1" y="61"/>
                    <a:pt x="1" y="61"/>
                    <a:pt x="1" y="61"/>
                  </a:cubicBezTo>
                  <a:cubicBezTo>
                    <a:pt x="1" y="61"/>
                    <a:pt x="1" y="61"/>
                    <a:pt x="1" y="61"/>
                  </a:cubicBezTo>
                  <a:cubicBezTo>
                    <a:pt x="1" y="62"/>
                    <a:pt x="1" y="62"/>
                    <a:pt x="1" y="62"/>
                  </a:cubicBezTo>
                  <a:cubicBezTo>
                    <a:pt x="1" y="62"/>
                    <a:pt x="1" y="62"/>
                    <a:pt x="1" y="62"/>
                  </a:cubicBezTo>
                  <a:cubicBezTo>
                    <a:pt x="1" y="62"/>
                    <a:pt x="1" y="63"/>
                    <a:pt x="1" y="63"/>
                  </a:cubicBezTo>
                  <a:cubicBezTo>
                    <a:pt x="1" y="63"/>
                    <a:pt x="1" y="63"/>
                    <a:pt x="1" y="63"/>
                  </a:cubicBezTo>
                  <a:cubicBezTo>
                    <a:pt x="1" y="63"/>
                    <a:pt x="1" y="64"/>
                    <a:pt x="1" y="64"/>
                  </a:cubicBezTo>
                  <a:cubicBezTo>
                    <a:pt x="1" y="64"/>
                    <a:pt x="1" y="64"/>
                    <a:pt x="1" y="64"/>
                  </a:cubicBezTo>
                  <a:cubicBezTo>
                    <a:pt x="1" y="64"/>
                    <a:pt x="1" y="64"/>
                    <a:pt x="1" y="65"/>
                  </a:cubicBezTo>
                  <a:cubicBezTo>
                    <a:pt x="1" y="65"/>
                    <a:pt x="1" y="65"/>
                    <a:pt x="1" y="65"/>
                  </a:cubicBezTo>
                  <a:cubicBezTo>
                    <a:pt x="1" y="65"/>
                    <a:pt x="1" y="65"/>
                    <a:pt x="1" y="66"/>
                  </a:cubicBezTo>
                  <a:cubicBezTo>
                    <a:pt x="1" y="66"/>
                    <a:pt x="1" y="66"/>
                    <a:pt x="1" y="66"/>
                  </a:cubicBezTo>
                  <a:cubicBezTo>
                    <a:pt x="1" y="66"/>
                    <a:pt x="1" y="66"/>
                    <a:pt x="1" y="66"/>
                  </a:cubicBezTo>
                  <a:cubicBezTo>
                    <a:pt x="1" y="67"/>
                    <a:pt x="1" y="67"/>
                    <a:pt x="1" y="67"/>
                  </a:cubicBezTo>
                  <a:cubicBezTo>
                    <a:pt x="1" y="67"/>
                    <a:pt x="1" y="67"/>
                    <a:pt x="1" y="67"/>
                  </a:cubicBezTo>
                  <a:cubicBezTo>
                    <a:pt x="1" y="68"/>
                    <a:pt x="1" y="68"/>
                    <a:pt x="1" y="68"/>
                  </a:cubicBezTo>
                  <a:cubicBezTo>
                    <a:pt x="1" y="68"/>
                    <a:pt x="1" y="68"/>
                    <a:pt x="1" y="68"/>
                  </a:cubicBezTo>
                  <a:cubicBezTo>
                    <a:pt x="1" y="68"/>
                    <a:pt x="1" y="69"/>
                    <a:pt x="1" y="69"/>
                  </a:cubicBezTo>
                  <a:cubicBezTo>
                    <a:pt x="1" y="69"/>
                    <a:pt x="1" y="69"/>
                    <a:pt x="1" y="69"/>
                  </a:cubicBezTo>
                  <a:cubicBezTo>
                    <a:pt x="1" y="69"/>
                    <a:pt x="1" y="70"/>
                    <a:pt x="1" y="70"/>
                  </a:cubicBezTo>
                  <a:cubicBezTo>
                    <a:pt x="1" y="70"/>
                    <a:pt x="1" y="70"/>
                    <a:pt x="1" y="70"/>
                  </a:cubicBezTo>
                  <a:cubicBezTo>
                    <a:pt x="1" y="70"/>
                    <a:pt x="1" y="70"/>
                    <a:pt x="1" y="71"/>
                  </a:cubicBezTo>
                  <a:cubicBezTo>
                    <a:pt x="1" y="71"/>
                    <a:pt x="1" y="71"/>
                    <a:pt x="1" y="71"/>
                  </a:cubicBezTo>
                  <a:cubicBezTo>
                    <a:pt x="1" y="71"/>
                    <a:pt x="1" y="71"/>
                    <a:pt x="1" y="72"/>
                  </a:cubicBezTo>
                  <a:cubicBezTo>
                    <a:pt x="1" y="72"/>
                    <a:pt x="1" y="72"/>
                    <a:pt x="1" y="72"/>
                  </a:cubicBezTo>
                  <a:cubicBezTo>
                    <a:pt x="1" y="72"/>
                    <a:pt x="1" y="72"/>
                    <a:pt x="1" y="72"/>
                  </a:cubicBezTo>
                  <a:cubicBezTo>
                    <a:pt x="1" y="73"/>
                    <a:pt x="1" y="73"/>
                    <a:pt x="1" y="73"/>
                  </a:cubicBezTo>
                  <a:cubicBezTo>
                    <a:pt x="1" y="73"/>
                    <a:pt x="1" y="73"/>
                    <a:pt x="1" y="73"/>
                  </a:cubicBezTo>
                  <a:cubicBezTo>
                    <a:pt x="1" y="74"/>
                    <a:pt x="1" y="74"/>
                    <a:pt x="1" y="74"/>
                  </a:cubicBezTo>
                  <a:cubicBezTo>
                    <a:pt x="1" y="74"/>
                    <a:pt x="1" y="74"/>
                    <a:pt x="1" y="74"/>
                  </a:cubicBezTo>
                  <a:cubicBezTo>
                    <a:pt x="1" y="74"/>
                    <a:pt x="1" y="75"/>
                    <a:pt x="1" y="75"/>
                  </a:cubicBezTo>
                  <a:cubicBezTo>
                    <a:pt x="1" y="75"/>
                    <a:pt x="1" y="75"/>
                    <a:pt x="1" y="75"/>
                  </a:cubicBezTo>
                  <a:cubicBezTo>
                    <a:pt x="1" y="75"/>
                    <a:pt x="1" y="76"/>
                    <a:pt x="1" y="76"/>
                  </a:cubicBezTo>
                  <a:cubicBezTo>
                    <a:pt x="1" y="76"/>
                    <a:pt x="1" y="76"/>
                    <a:pt x="1" y="76"/>
                  </a:cubicBezTo>
                  <a:cubicBezTo>
                    <a:pt x="1" y="76"/>
                    <a:pt x="1" y="76"/>
                    <a:pt x="1" y="77"/>
                  </a:cubicBezTo>
                  <a:cubicBezTo>
                    <a:pt x="1" y="77"/>
                    <a:pt x="1" y="77"/>
                    <a:pt x="1" y="77"/>
                  </a:cubicBezTo>
                  <a:cubicBezTo>
                    <a:pt x="1" y="77"/>
                    <a:pt x="1" y="77"/>
                    <a:pt x="1" y="78"/>
                  </a:cubicBezTo>
                  <a:cubicBezTo>
                    <a:pt x="1" y="78"/>
                    <a:pt x="1" y="78"/>
                    <a:pt x="1" y="78"/>
                  </a:cubicBezTo>
                  <a:cubicBezTo>
                    <a:pt x="1" y="78"/>
                    <a:pt x="1" y="78"/>
                    <a:pt x="1" y="78"/>
                  </a:cubicBezTo>
                  <a:cubicBezTo>
                    <a:pt x="1" y="79"/>
                    <a:pt x="1" y="79"/>
                    <a:pt x="1" y="79"/>
                  </a:cubicBezTo>
                  <a:cubicBezTo>
                    <a:pt x="1" y="79"/>
                    <a:pt x="1" y="79"/>
                    <a:pt x="1" y="79"/>
                  </a:cubicBezTo>
                  <a:cubicBezTo>
                    <a:pt x="1" y="80"/>
                    <a:pt x="1" y="80"/>
                    <a:pt x="1" y="80"/>
                  </a:cubicBezTo>
                  <a:cubicBezTo>
                    <a:pt x="1" y="80"/>
                    <a:pt x="1" y="80"/>
                    <a:pt x="1" y="80"/>
                  </a:cubicBezTo>
                  <a:cubicBezTo>
                    <a:pt x="1" y="81"/>
                    <a:pt x="1" y="81"/>
                    <a:pt x="1" y="81"/>
                  </a:cubicBezTo>
                  <a:cubicBezTo>
                    <a:pt x="1" y="81"/>
                    <a:pt x="1" y="81"/>
                    <a:pt x="1" y="81"/>
                  </a:cubicBezTo>
                  <a:cubicBezTo>
                    <a:pt x="1" y="81"/>
                    <a:pt x="1" y="82"/>
                    <a:pt x="1" y="82"/>
                  </a:cubicBezTo>
                  <a:cubicBezTo>
                    <a:pt x="1" y="82"/>
                    <a:pt x="1" y="82"/>
                    <a:pt x="1" y="82"/>
                  </a:cubicBezTo>
                  <a:cubicBezTo>
                    <a:pt x="1" y="82"/>
                    <a:pt x="1" y="83"/>
                    <a:pt x="1" y="83"/>
                  </a:cubicBezTo>
                  <a:cubicBezTo>
                    <a:pt x="1" y="83"/>
                    <a:pt x="1" y="83"/>
                    <a:pt x="1" y="83"/>
                  </a:cubicBezTo>
                  <a:cubicBezTo>
                    <a:pt x="1" y="83"/>
                    <a:pt x="1" y="83"/>
                    <a:pt x="1" y="84"/>
                  </a:cubicBezTo>
                  <a:cubicBezTo>
                    <a:pt x="1" y="84"/>
                    <a:pt x="1" y="84"/>
                    <a:pt x="1" y="84"/>
                  </a:cubicBezTo>
                  <a:cubicBezTo>
                    <a:pt x="1" y="84"/>
                    <a:pt x="1" y="84"/>
                    <a:pt x="1" y="85"/>
                  </a:cubicBezTo>
                  <a:cubicBezTo>
                    <a:pt x="1" y="85"/>
                    <a:pt x="1" y="85"/>
                    <a:pt x="1" y="85"/>
                  </a:cubicBezTo>
                  <a:cubicBezTo>
                    <a:pt x="1" y="85"/>
                    <a:pt x="1" y="85"/>
                    <a:pt x="1" y="85"/>
                  </a:cubicBezTo>
                  <a:cubicBezTo>
                    <a:pt x="0" y="90"/>
                    <a:pt x="1" y="95"/>
                    <a:pt x="2" y="99"/>
                  </a:cubicBezTo>
                  <a:cubicBezTo>
                    <a:pt x="11" y="143"/>
                    <a:pt x="11" y="143"/>
                    <a:pt x="11" y="143"/>
                  </a:cubicBezTo>
                  <a:cubicBezTo>
                    <a:pt x="17" y="171"/>
                    <a:pt x="49" y="192"/>
                    <a:pt x="82" y="192"/>
                  </a:cubicBezTo>
                  <a:cubicBezTo>
                    <a:pt x="168" y="192"/>
                    <a:pt x="168" y="192"/>
                    <a:pt x="168" y="192"/>
                  </a:cubicBezTo>
                  <a:cubicBezTo>
                    <a:pt x="201" y="192"/>
                    <a:pt x="233" y="171"/>
                    <a:pt x="239" y="143"/>
                  </a:cubicBezTo>
                  <a:cubicBezTo>
                    <a:pt x="248" y="99"/>
                    <a:pt x="248" y="99"/>
                    <a:pt x="248" y="99"/>
                  </a:cubicBezTo>
                  <a:cubicBezTo>
                    <a:pt x="249" y="95"/>
                    <a:pt x="250" y="90"/>
                    <a:pt x="249" y="85"/>
                  </a:cubicBezTo>
                  <a:cubicBezTo>
                    <a:pt x="249" y="85"/>
                    <a:pt x="249" y="85"/>
                    <a:pt x="249" y="85"/>
                  </a:cubicBezTo>
                  <a:cubicBezTo>
                    <a:pt x="249" y="85"/>
                    <a:pt x="249" y="85"/>
                    <a:pt x="249" y="85"/>
                  </a:cubicBezTo>
                  <a:cubicBezTo>
                    <a:pt x="249" y="84"/>
                    <a:pt x="249" y="84"/>
                    <a:pt x="249" y="84"/>
                  </a:cubicBezTo>
                  <a:cubicBezTo>
                    <a:pt x="249" y="84"/>
                    <a:pt x="249" y="84"/>
                    <a:pt x="249" y="84"/>
                  </a:cubicBezTo>
                  <a:cubicBezTo>
                    <a:pt x="249" y="83"/>
                    <a:pt x="249" y="83"/>
                    <a:pt x="249" y="83"/>
                  </a:cubicBezTo>
                  <a:cubicBezTo>
                    <a:pt x="249" y="83"/>
                    <a:pt x="249" y="83"/>
                    <a:pt x="249" y="83"/>
                  </a:cubicBezTo>
                  <a:cubicBezTo>
                    <a:pt x="249" y="83"/>
                    <a:pt x="249" y="82"/>
                    <a:pt x="249" y="82"/>
                  </a:cubicBezTo>
                  <a:cubicBezTo>
                    <a:pt x="249" y="82"/>
                    <a:pt x="249" y="82"/>
                    <a:pt x="249" y="82"/>
                  </a:cubicBezTo>
                  <a:cubicBezTo>
                    <a:pt x="249" y="82"/>
                    <a:pt x="249" y="81"/>
                    <a:pt x="249" y="81"/>
                  </a:cubicBezTo>
                  <a:cubicBezTo>
                    <a:pt x="249" y="81"/>
                    <a:pt x="249" y="81"/>
                    <a:pt x="249" y="81"/>
                  </a:cubicBezTo>
                  <a:cubicBezTo>
                    <a:pt x="249" y="81"/>
                    <a:pt x="249" y="81"/>
                    <a:pt x="249" y="80"/>
                  </a:cubicBezTo>
                  <a:cubicBezTo>
                    <a:pt x="249" y="80"/>
                    <a:pt x="249" y="80"/>
                    <a:pt x="249" y="80"/>
                  </a:cubicBezTo>
                  <a:cubicBezTo>
                    <a:pt x="249" y="80"/>
                    <a:pt x="249" y="80"/>
                    <a:pt x="249" y="79"/>
                  </a:cubicBezTo>
                  <a:cubicBezTo>
                    <a:pt x="249" y="79"/>
                    <a:pt x="249" y="79"/>
                    <a:pt x="249" y="79"/>
                  </a:cubicBezTo>
                  <a:cubicBezTo>
                    <a:pt x="249" y="79"/>
                    <a:pt x="249" y="79"/>
                    <a:pt x="249" y="78"/>
                  </a:cubicBezTo>
                  <a:cubicBezTo>
                    <a:pt x="249" y="78"/>
                    <a:pt x="249" y="78"/>
                    <a:pt x="249" y="78"/>
                  </a:cubicBezTo>
                  <a:cubicBezTo>
                    <a:pt x="249" y="78"/>
                    <a:pt x="249" y="78"/>
                    <a:pt x="249" y="78"/>
                  </a:cubicBezTo>
                  <a:cubicBezTo>
                    <a:pt x="249" y="77"/>
                    <a:pt x="249" y="77"/>
                    <a:pt x="249" y="77"/>
                  </a:cubicBezTo>
                  <a:cubicBezTo>
                    <a:pt x="249" y="77"/>
                    <a:pt x="249" y="77"/>
                    <a:pt x="249" y="77"/>
                  </a:cubicBezTo>
                  <a:cubicBezTo>
                    <a:pt x="249" y="76"/>
                    <a:pt x="249" y="76"/>
                    <a:pt x="249" y="76"/>
                  </a:cubicBezTo>
                  <a:cubicBezTo>
                    <a:pt x="249" y="76"/>
                    <a:pt x="249" y="76"/>
                    <a:pt x="249" y="76"/>
                  </a:cubicBezTo>
                  <a:cubicBezTo>
                    <a:pt x="249" y="76"/>
                    <a:pt x="249" y="75"/>
                    <a:pt x="249" y="75"/>
                  </a:cubicBezTo>
                  <a:cubicBezTo>
                    <a:pt x="249" y="75"/>
                    <a:pt x="249" y="75"/>
                    <a:pt x="249" y="75"/>
                  </a:cubicBezTo>
                  <a:cubicBezTo>
                    <a:pt x="249" y="75"/>
                    <a:pt x="249" y="74"/>
                    <a:pt x="249" y="74"/>
                  </a:cubicBezTo>
                  <a:cubicBezTo>
                    <a:pt x="249" y="74"/>
                    <a:pt x="249" y="74"/>
                    <a:pt x="249" y="74"/>
                  </a:cubicBezTo>
                  <a:cubicBezTo>
                    <a:pt x="249" y="74"/>
                    <a:pt x="249" y="74"/>
                    <a:pt x="249" y="73"/>
                  </a:cubicBezTo>
                  <a:cubicBezTo>
                    <a:pt x="249" y="73"/>
                    <a:pt x="249" y="73"/>
                    <a:pt x="249" y="73"/>
                  </a:cubicBezTo>
                  <a:cubicBezTo>
                    <a:pt x="249" y="73"/>
                    <a:pt x="249" y="73"/>
                    <a:pt x="249" y="72"/>
                  </a:cubicBezTo>
                  <a:cubicBezTo>
                    <a:pt x="249" y="72"/>
                    <a:pt x="249" y="72"/>
                    <a:pt x="249" y="72"/>
                  </a:cubicBezTo>
                  <a:cubicBezTo>
                    <a:pt x="249" y="72"/>
                    <a:pt x="249" y="72"/>
                    <a:pt x="249" y="72"/>
                  </a:cubicBezTo>
                  <a:cubicBezTo>
                    <a:pt x="249" y="71"/>
                    <a:pt x="249" y="71"/>
                    <a:pt x="249" y="71"/>
                  </a:cubicBezTo>
                  <a:cubicBezTo>
                    <a:pt x="249" y="71"/>
                    <a:pt x="249" y="71"/>
                    <a:pt x="249" y="71"/>
                  </a:cubicBezTo>
                  <a:cubicBezTo>
                    <a:pt x="249" y="70"/>
                    <a:pt x="249" y="70"/>
                    <a:pt x="249" y="70"/>
                  </a:cubicBezTo>
                  <a:cubicBezTo>
                    <a:pt x="249" y="70"/>
                    <a:pt x="249" y="70"/>
                    <a:pt x="249" y="70"/>
                  </a:cubicBezTo>
                  <a:cubicBezTo>
                    <a:pt x="249" y="70"/>
                    <a:pt x="249" y="69"/>
                    <a:pt x="249" y="69"/>
                  </a:cubicBezTo>
                  <a:cubicBezTo>
                    <a:pt x="249" y="69"/>
                    <a:pt x="249" y="69"/>
                    <a:pt x="249" y="69"/>
                  </a:cubicBezTo>
                  <a:cubicBezTo>
                    <a:pt x="249" y="69"/>
                    <a:pt x="249" y="68"/>
                    <a:pt x="249" y="68"/>
                  </a:cubicBezTo>
                  <a:cubicBezTo>
                    <a:pt x="249" y="68"/>
                    <a:pt x="249" y="68"/>
                    <a:pt x="249" y="68"/>
                  </a:cubicBezTo>
                  <a:cubicBezTo>
                    <a:pt x="249" y="68"/>
                    <a:pt x="249" y="68"/>
                    <a:pt x="249" y="67"/>
                  </a:cubicBezTo>
                  <a:cubicBezTo>
                    <a:pt x="249" y="67"/>
                    <a:pt x="249" y="67"/>
                    <a:pt x="249" y="67"/>
                  </a:cubicBezTo>
                  <a:cubicBezTo>
                    <a:pt x="249" y="67"/>
                    <a:pt x="249" y="67"/>
                    <a:pt x="249" y="66"/>
                  </a:cubicBezTo>
                  <a:cubicBezTo>
                    <a:pt x="249" y="66"/>
                    <a:pt x="249" y="66"/>
                    <a:pt x="249" y="66"/>
                  </a:cubicBezTo>
                  <a:cubicBezTo>
                    <a:pt x="249" y="66"/>
                    <a:pt x="249" y="66"/>
                    <a:pt x="249" y="66"/>
                  </a:cubicBezTo>
                  <a:cubicBezTo>
                    <a:pt x="249" y="65"/>
                    <a:pt x="249" y="65"/>
                    <a:pt x="249" y="65"/>
                  </a:cubicBezTo>
                  <a:cubicBezTo>
                    <a:pt x="249" y="65"/>
                    <a:pt x="249" y="65"/>
                    <a:pt x="249" y="65"/>
                  </a:cubicBezTo>
                  <a:cubicBezTo>
                    <a:pt x="249" y="64"/>
                    <a:pt x="249" y="64"/>
                    <a:pt x="249" y="64"/>
                  </a:cubicBezTo>
                  <a:cubicBezTo>
                    <a:pt x="249" y="64"/>
                    <a:pt x="249" y="64"/>
                    <a:pt x="249" y="64"/>
                  </a:cubicBezTo>
                  <a:cubicBezTo>
                    <a:pt x="249" y="64"/>
                    <a:pt x="249" y="63"/>
                    <a:pt x="249" y="63"/>
                  </a:cubicBezTo>
                  <a:cubicBezTo>
                    <a:pt x="249" y="63"/>
                    <a:pt x="249" y="63"/>
                    <a:pt x="249" y="63"/>
                  </a:cubicBezTo>
                  <a:cubicBezTo>
                    <a:pt x="249" y="63"/>
                    <a:pt x="249" y="62"/>
                    <a:pt x="249" y="62"/>
                  </a:cubicBezTo>
                  <a:cubicBezTo>
                    <a:pt x="249" y="62"/>
                    <a:pt x="249" y="62"/>
                    <a:pt x="249" y="62"/>
                  </a:cubicBezTo>
                  <a:cubicBezTo>
                    <a:pt x="249" y="62"/>
                    <a:pt x="249" y="62"/>
                    <a:pt x="249" y="61"/>
                  </a:cubicBezTo>
                  <a:cubicBezTo>
                    <a:pt x="249" y="61"/>
                    <a:pt x="249" y="61"/>
                    <a:pt x="249" y="61"/>
                  </a:cubicBezTo>
                  <a:cubicBezTo>
                    <a:pt x="249" y="61"/>
                    <a:pt x="249" y="61"/>
                    <a:pt x="249" y="60"/>
                  </a:cubicBezTo>
                  <a:cubicBezTo>
                    <a:pt x="249" y="60"/>
                    <a:pt x="249" y="60"/>
                    <a:pt x="249" y="60"/>
                  </a:cubicBezTo>
                  <a:cubicBezTo>
                    <a:pt x="249" y="60"/>
                    <a:pt x="249" y="60"/>
                    <a:pt x="249" y="60"/>
                  </a:cubicBezTo>
                  <a:cubicBezTo>
                    <a:pt x="249" y="59"/>
                    <a:pt x="249" y="59"/>
                    <a:pt x="249" y="59"/>
                  </a:cubicBezTo>
                  <a:cubicBezTo>
                    <a:pt x="249" y="59"/>
                    <a:pt x="249" y="59"/>
                    <a:pt x="249" y="59"/>
                  </a:cubicBezTo>
                  <a:cubicBezTo>
                    <a:pt x="249" y="58"/>
                    <a:pt x="249" y="58"/>
                    <a:pt x="249" y="58"/>
                  </a:cubicBezTo>
                  <a:cubicBezTo>
                    <a:pt x="249" y="58"/>
                    <a:pt x="249" y="58"/>
                    <a:pt x="249" y="58"/>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ïṣḻîďê">
              <a:extLst>
                <a:ext uri="{FF2B5EF4-FFF2-40B4-BE49-F238E27FC236}">
                  <a16:creationId xmlns:a16="http://schemas.microsoft.com/office/drawing/2014/main" id="{07328AE6-F546-49C8-B1D6-E3DE4BB9E95E}"/>
                </a:ext>
              </a:extLst>
            </p:cNvPr>
            <p:cNvSpPr/>
            <p:nvPr/>
          </p:nvSpPr>
          <p:spPr bwMode="auto">
            <a:xfrm>
              <a:off x="5585525" y="1247183"/>
              <a:ext cx="791164" cy="495932"/>
            </a:xfrm>
            <a:custGeom>
              <a:avLst/>
              <a:gdLst>
                <a:gd name="T0" fmla="*/ 174 w 262"/>
                <a:gd name="T1" fmla="*/ 164 h 164"/>
                <a:gd name="T2" fmla="*/ 88 w 262"/>
                <a:gd name="T3" fmla="*/ 164 h 164"/>
                <a:gd name="T4" fmla="*/ 17 w 262"/>
                <a:gd name="T5" fmla="*/ 115 h 164"/>
                <a:gd name="T6" fmla="*/ 8 w 262"/>
                <a:gd name="T7" fmla="*/ 71 h 164"/>
                <a:gd name="T8" fmla="*/ 73 w 262"/>
                <a:gd name="T9" fmla="*/ 0 h 164"/>
                <a:gd name="T10" fmla="*/ 189 w 262"/>
                <a:gd name="T11" fmla="*/ 0 h 164"/>
                <a:gd name="T12" fmla="*/ 254 w 262"/>
                <a:gd name="T13" fmla="*/ 71 h 164"/>
                <a:gd name="T14" fmla="*/ 245 w 262"/>
                <a:gd name="T15" fmla="*/ 115 h 164"/>
                <a:gd name="T16" fmla="*/ 174 w 262"/>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164">
                  <a:moveTo>
                    <a:pt x="174" y="164"/>
                  </a:moveTo>
                  <a:cubicBezTo>
                    <a:pt x="88" y="164"/>
                    <a:pt x="88" y="164"/>
                    <a:pt x="88" y="164"/>
                  </a:cubicBezTo>
                  <a:cubicBezTo>
                    <a:pt x="55" y="164"/>
                    <a:pt x="23" y="143"/>
                    <a:pt x="17" y="115"/>
                  </a:cubicBezTo>
                  <a:cubicBezTo>
                    <a:pt x="8" y="71"/>
                    <a:pt x="8" y="71"/>
                    <a:pt x="8" y="71"/>
                  </a:cubicBezTo>
                  <a:cubicBezTo>
                    <a:pt x="0" y="34"/>
                    <a:pt x="29" y="0"/>
                    <a:pt x="73" y="0"/>
                  </a:cubicBezTo>
                  <a:cubicBezTo>
                    <a:pt x="189" y="0"/>
                    <a:pt x="189" y="0"/>
                    <a:pt x="189" y="0"/>
                  </a:cubicBezTo>
                  <a:cubicBezTo>
                    <a:pt x="233" y="0"/>
                    <a:pt x="262" y="34"/>
                    <a:pt x="254" y="71"/>
                  </a:cubicBezTo>
                  <a:cubicBezTo>
                    <a:pt x="245" y="115"/>
                    <a:pt x="245" y="115"/>
                    <a:pt x="245" y="115"/>
                  </a:cubicBezTo>
                  <a:cubicBezTo>
                    <a:pt x="239" y="143"/>
                    <a:pt x="207" y="164"/>
                    <a:pt x="174" y="164"/>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iṣlíḋé">
              <a:extLst>
                <a:ext uri="{FF2B5EF4-FFF2-40B4-BE49-F238E27FC236}">
                  <a16:creationId xmlns:a16="http://schemas.microsoft.com/office/drawing/2014/main" id="{B2C542F8-1880-48FB-B74B-7EFE1B0F044B}"/>
                </a:ext>
              </a:extLst>
            </p:cNvPr>
            <p:cNvSpPr/>
            <p:nvPr/>
          </p:nvSpPr>
          <p:spPr bwMode="auto">
            <a:xfrm>
              <a:off x="5533168" y="1588954"/>
              <a:ext cx="133800" cy="426124"/>
            </a:xfrm>
            <a:custGeom>
              <a:avLst/>
              <a:gdLst>
                <a:gd name="T0" fmla="*/ 22 w 44"/>
                <a:gd name="T1" fmla="*/ 141 h 141"/>
                <a:gd name="T2" fmla="*/ 22 w 44"/>
                <a:gd name="T3" fmla="*/ 141 h 141"/>
                <a:gd name="T4" fmla="*/ 0 w 44"/>
                <a:gd name="T5" fmla="*/ 119 h 141"/>
                <a:gd name="T6" fmla="*/ 0 w 44"/>
                <a:gd name="T7" fmla="*/ 23 h 141"/>
                <a:gd name="T8" fmla="*/ 22 w 44"/>
                <a:gd name="T9" fmla="*/ 0 h 141"/>
                <a:gd name="T10" fmla="*/ 22 w 44"/>
                <a:gd name="T11" fmla="*/ 0 h 141"/>
                <a:gd name="T12" fmla="*/ 44 w 44"/>
                <a:gd name="T13" fmla="*/ 23 h 141"/>
                <a:gd name="T14" fmla="*/ 44 w 44"/>
                <a:gd name="T15" fmla="*/ 119 h 141"/>
                <a:gd name="T16" fmla="*/ 22 w 44"/>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1">
                  <a:moveTo>
                    <a:pt x="22" y="141"/>
                  </a:moveTo>
                  <a:cubicBezTo>
                    <a:pt x="22" y="141"/>
                    <a:pt x="22" y="141"/>
                    <a:pt x="22" y="141"/>
                  </a:cubicBezTo>
                  <a:cubicBezTo>
                    <a:pt x="10" y="141"/>
                    <a:pt x="0" y="131"/>
                    <a:pt x="0" y="119"/>
                  </a:cubicBezTo>
                  <a:cubicBezTo>
                    <a:pt x="0" y="23"/>
                    <a:pt x="0" y="23"/>
                    <a:pt x="0" y="23"/>
                  </a:cubicBezTo>
                  <a:cubicBezTo>
                    <a:pt x="0" y="10"/>
                    <a:pt x="10" y="0"/>
                    <a:pt x="22" y="0"/>
                  </a:cubicBezTo>
                  <a:cubicBezTo>
                    <a:pt x="22" y="0"/>
                    <a:pt x="22" y="0"/>
                    <a:pt x="22" y="0"/>
                  </a:cubicBezTo>
                  <a:cubicBezTo>
                    <a:pt x="34" y="0"/>
                    <a:pt x="44" y="10"/>
                    <a:pt x="44" y="23"/>
                  </a:cubicBezTo>
                  <a:cubicBezTo>
                    <a:pt x="44" y="119"/>
                    <a:pt x="44" y="119"/>
                    <a:pt x="44" y="119"/>
                  </a:cubicBezTo>
                  <a:cubicBezTo>
                    <a:pt x="44" y="131"/>
                    <a:pt x="34" y="141"/>
                    <a:pt x="22" y="141"/>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iS1iḋè">
              <a:extLst>
                <a:ext uri="{FF2B5EF4-FFF2-40B4-BE49-F238E27FC236}">
                  <a16:creationId xmlns:a16="http://schemas.microsoft.com/office/drawing/2014/main" id="{45BC8BAB-1765-4BEC-8244-1D67C9EB81EB}"/>
                </a:ext>
              </a:extLst>
            </p:cNvPr>
            <p:cNvSpPr/>
            <p:nvPr/>
          </p:nvSpPr>
          <p:spPr bwMode="auto">
            <a:xfrm>
              <a:off x="6295245" y="1588954"/>
              <a:ext cx="133800" cy="426124"/>
            </a:xfrm>
            <a:custGeom>
              <a:avLst/>
              <a:gdLst>
                <a:gd name="T0" fmla="*/ 22 w 44"/>
                <a:gd name="T1" fmla="*/ 141 h 141"/>
                <a:gd name="T2" fmla="*/ 22 w 44"/>
                <a:gd name="T3" fmla="*/ 141 h 141"/>
                <a:gd name="T4" fmla="*/ 0 w 44"/>
                <a:gd name="T5" fmla="*/ 119 h 141"/>
                <a:gd name="T6" fmla="*/ 0 w 44"/>
                <a:gd name="T7" fmla="*/ 23 h 141"/>
                <a:gd name="T8" fmla="*/ 22 w 44"/>
                <a:gd name="T9" fmla="*/ 0 h 141"/>
                <a:gd name="T10" fmla="*/ 22 w 44"/>
                <a:gd name="T11" fmla="*/ 0 h 141"/>
                <a:gd name="T12" fmla="*/ 44 w 44"/>
                <a:gd name="T13" fmla="*/ 23 h 141"/>
                <a:gd name="T14" fmla="*/ 44 w 44"/>
                <a:gd name="T15" fmla="*/ 119 h 141"/>
                <a:gd name="T16" fmla="*/ 22 w 44"/>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1">
                  <a:moveTo>
                    <a:pt x="22" y="141"/>
                  </a:moveTo>
                  <a:cubicBezTo>
                    <a:pt x="22" y="141"/>
                    <a:pt x="22" y="141"/>
                    <a:pt x="22" y="141"/>
                  </a:cubicBezTo>
                  <a:cubicBezTo>
                    <a:pt x="10" y="141"/>
                    <a:pt x="0" y="131"/>
                    <a:pt x="0" y="119"/>
                  </a:cubicBezTo>
                  <a:cubicBezTo>
                    <a:pt x="0" y="23"/>
                    <a:pt x="0" y="23"/>
                    <a:pt x="0" y="23"/>
                  </a:cubicBezTo>
                  <a:cubicBezTo>
                    <a:pt x="0" y="10"/>
                    <a:pt x="10" y="0"/>
                    <a:pt x="22" y="0"/>
                  </a:cubicBezTo>
                  <a:cubicBezTo>
                    <a:pt x="22" y="0"/>
                    <a:pt x="22" y="0"/>
                    <a:pt x="22" y="0"/>
                  </a:cubicBezTo>
                  <a:cubicBezTo>
                    <a:pt x="34" y="0"/>
                    <a:pt x="44" y="10"/>
                    <a:pt x="44" y="23"/>
                  </a:cubicBezTo>
                  <a:cubicBezTo>
                    <a:pt x="44" y="119"/>
                    <a:pt x="44" y="119"/>
                    <a:pt x="44" y="119"/>
                  </a:cubicBezTo>
                  <a:cubicBezTo>
                    <a:pt x="44" y="131"/>
                    <a:pt x="34" y="141"/>
                    <a:pt x="22" y="141"/>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ïS1ïḋe">
              <a:extLst>
                <a:ext uri="{FF2B5EF4-FFF2-40B4-BE49-F238E27FC236}">
                  <a16:creationId xmlns:a16="http://schemas.microsoft.com/office/drawing/2014/main" id="{CB911AD0-2F13-417C-9238-0E6277E91D7F}"/>
                </a:ext>
              </a:extLst>
            </p:cNvPr>
            <p:cNvSpPr/>
            <p:nvPr/>
          </p:nvSpPr>
          <p:spPr bwMode="auto">
            <a:xfrm>
              <a:off x="5697510" y="1658763"/>
              <a:ext cx="266146" cy="637003"/>
            </a:xfrm>
            <a:custGeom>
              <a:avLst/>
              <a:gdLst>
                <a:gd name="T0" fmla="*/ 183 w 183"/>
                <a:gd name="T1" fmla="*/ 438 h 438"/>
                <a:gd name="T2" fmla="*/ 35 w 183"/>
                <a:gd name="T3" fmla="*/ 438 h 438"/>
                <a:gd name="T4" fmla="*/ 0 w 183"/>
                <a:gd name="T5" fmla="*/ 0 h 438"/>
                <a:gd name="T6" fmla="*/ 180 w 183"/>
                <a:gd name="T7" fmla="*/ 52 h 438"/>
                <a:gd name="T8" fmla="*/ 183 w 183"/>
                <a:gd name="T9" fmla="*/ 438 h 438"/>
              </a:gdLst>
              <a:ahLst/>
              <a:cxnLst>
                <a:cxn ang="0">
                  <a:pos x="T0" y="T1"/>
                </a:cxn>
                <a:cxn ang="0">
                  <a:pos x="T2" y="T3"/>
                </a:cxn>
                <a:cxn ang="0">
                  <a:pos x="T4" y="T5"/>
                </a:cxn>
                <a:cxn ang="0">
                  <a:pos x="T6" y="T7"/>
                </a:cxn>
                <a:cxn ang="0">
                  <a:pos x="T8" y="T9"/>
                </a:cxn>
              </a:cxnLst>
              <a:rect l="0" t="0" r="r" b="b"/>
              <a:pathLst>
                <a:path w="183" h="438">
                  <a:moveTo>
                    <a:pt x="183" y="438"/>
                  </a:moveTo>
                  <a:lnTo>
                    <a:pt x="35" y="438"/>
                  </a:lnTo>
                  <a:lnTo>
                    <a:pt x="0" y="0"/>
                  </a:lnTo>
                  <a:lnTo>
                    <a:pt x="180" y="52"/>
                  </a:lnTo>
                  <a:lnTo>
                    <a:pt x="183" y="438"/>
                  </a:lnTo>
                  <a:close/>
                </a:path>
              </a:pathLst>
            </a:custGeom>
            <a:solidFill>
              <a:srgbClr val="8753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iS1ide">
              <a:extLst>
                <a:ext uri="{FF2B5EF4-FFF2-40B4-BE49-F238E27FC236}">
                  <a16:creationId xmlns:a16="http://schemas.microsoft.com/office/drawing/2014/main" id="{0E6CDB19-0C84-469C-A272-CE0F7EEFF277}"/>
                </a:ext>
              </a:extLst>
            </p:cNvPr>
            <p:cNvSpPr/>
            <p:nvPr/>
          </p:nvSpPr>
          <p:spPr bwMode="auto">
            <a:xfrm>
              <a:off x="6005831" y="1687850"/>
              <a:ext cx="258873" cy="607916"/>
            </a:xfrm>
            <a:custGeom>
              <a:avLst/>
              <a:gdLst>
                <a:gd name="T0" fmla="*/ 0 w 178"/>
                <a:gd name="T1" fmla="*/ 418 h 418"/>
                <a:gd name="T2" fmla="*/ 145 w 178"/>
                <a:gd name="T3" fmla="*/ 418 h 418"/>
                <a:gd name="T4" fmla="*/ 178 w 178"/>
                <a:gd name="T5" fmla="*/ 0 h 418"/>
                <a:gd name="T6" fmla="*/ 0 w 178"/>
                <a:gd name="T7" fmla="*/ 32 h 418"/>
                <a:gd name="T8" fmla="*/ 0 w 178"/>
                <a:gd name="T9" fmla="*/ 418 h 418"/>
              </a:gdLst>
              <a:ahLst/>
              <a:cxnLst>
                <a:cxn ang="0">
                  <a:pos x="T0" y="T1"/>
                </a:cxn>
                <a:cxn ang="0">
                  <a:pos x="T2" y="T3"/>
                </a:cxn>
                <a:cxn ang="0">
                  <a:pos x="T4" y="T5"/>
                </a:cxn>
                <a:cxn ang="0">
                  <a:pos x="T6" y="T7"/>
                </a:cxn>
                <a:cxn ang="0">
                  <a:pos x="T8" y="T9"/>
                </a:cxn>
              </a:cxnLst>
              <a:rect l="0" t="0" r="r" b="b"/>
              <a:pathLst>
                <a:path w="178" h="418">
                  <a:moveTo>
                    <a:pt x="0" y="418"/>
                  </a:moveTo>
                  <a:lnTo>
                    <a:pt x="145" y="418"/>
                  </a:lnTo>
                  <a:lnTo>
                    <a:pt x="178" y="0"/>
                  </a:lnTo>
                  <a:lnTo>
                    <a:pt x="0" y="32"/>
                  </a:lnTo>
                  <a:lnTo>
                    <a:pt x="0" y="418"/>
                  </a:lnTo>
                  <a:close/>
                </a:path>
              </a:pathLst>
            </a:custGeom>
            <a:solidFill>
              <a:srgbClr val="8753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íṡļiďè">
              <a:extLst>
                <a:ext uri="{FF2B5EF4-FFF2-40B4-BE49-F238E27FC236}">
                  <a16:creationId xmlns:a16="http://schemas.microsoft.com/office/drawing/2014/main" id="{5F03F672-19BC-4A49-BD8E-EC17CEE8987B}"/>
                </a:ext>
              </a:extLst>
            </p:cNvPr>
            <p:cNvSpPr/>
            <p:nvPr/>
          </p:nvSpPr>
          <p:spPr bwMode="auto">
            <a:xfrm>
              <a:off x="4358057" y="1367894"/>
              <a:ext cx="843520" cy="650093"/>
            </a:xfrm>
            <a:custGeom>
              <a:avLst/>
              <a:gdLst>
                <a:gd name="T0" fmla="*/ 230 w 279"/>
                <a:gd name="T1" fmla="*/ 163 h 215"/>
                <a:gd name="T2" fmla="*/ 98 w 279"/>
                <a:gd name="T3" fmla="*/ 205 h 215"/>
                <a:gd name="T4" fmla="*/ 22 w 279"/>
                <a:gd name="T5" fmla="*/ 165 h 215"/>
                <a:gd name="T6" fmla="*/ 10 w 279"/>
                <a:gd name="T7" fmla="*/ 127 h 215"/>
                <a:gd name="T8" fmla="*/ 50 w 279"/>
                <a:gd name="T9" fmla="*/ 52 h 215"/>
                <a:gd name="T10" fmla="*/ 182 w 279"/>
                <a:gd name="T11" fmla="*/ 10 h 215"/>
                <a:gd name="T12" fmla="*/ 257 w 279"/>
                <a:gd name="T13" fmla="*/ 49 h 215"/>
                <a:gd name="T14" fmla="*/ 270 w 279"/>
                <a:gd name="T15" fmla="*/ 88 h 215"/>
                <a:gd name="T16" fmla="*/ 230 w 279"/>
                <a:gd name="T17" fmla="*/ 16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15">
                  <a:moveTo>
                    <a:pt x="230" y="163"/>
                  </a:moveTo>
                  <a:cubicBezTo>
                    <a:pt x="98" y="205"/>
                    <a:pt x="98" y="205"/>
                    <a:pt x="98" y="205"/>
                  </a:cubicBezTo>
                  <a:cubicBezTo>
                    <a:pt x="66" y="215"/>
                    <a:pt x="32" y="197"/>
                    <a:pt x="22" y="165"/>
                  </a:cubicBezTo>
                  <a:cubicBezTo>
                    <a:pt x="10" y="127"/>
                    <a:pt x="10" y="127"/>
                    <a:pt x="10" y="127"/>
                  </a:cubicBezTo>
                  <a:cubicBezTo>
                    <a:pt x="0" y="95"/>
                    <a:pt x="18" y="61"/>
                    <a:pt x="50" y="52"/>
                  </a:cubicBezTo>
                  <a:cubicBezTo>
                    <a:pt x="182" y="10"/>
                    <a:pt x="182" y="10"/>
                    <a:pt x="182" y="10"/>
                  </a:cubicBezTo>
                  <a:cubicBezTo>
                    <a:pt x="214" y="0"/>
                    <a:pt x="248" y="18"/>
                    <a:pt x="257" y="49"/>
                  </a:cubicBezTo>
                  <a:cubicBezTo>
                    <a:pt x="270" y="88"/>
                    <a:pt x="270" y="88"/>
                    <a:pt x="270" y="88"/>
                  </a:cubicBezTo>
                  <a:cubicBezTo>
                    <a:pt x="279" y="119"/>
                    <a:pt x="262" y="153"/>
                    <a:pt x="230" y="163"/>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iṡľíďé">
              <a:extLst>
                <a:ext uri="{FF2B5EF4-FFF2-40B4-BE49-F238E27FC236}">
                  <a16:creationId xmlns:a16="http://schemas.microsoft.com/office/drawing/2014/main" id="{B405AA90-3EF9-49FF-BD40-FAD435C4FD9F}"/>
                </a:ext>
              </a:extLst>
            </p:cNvPr>
            <p:cNvSpPr/>
            <p:nvPr/>
          </p:nvSpPr>
          <p:spPr bwMode="auto">
            <a:xfrm>
              <a:off x="4270797" y="1045029"/>
              <a:ext cx="801345" cy="709720"/>
            </a:xfrm>
            <a:custGeom>
              <a:avLst/>
              <a:gdLst>
                <a:gd name="T0" fmla="*/ 55 w 265"/>
                <a:gd name="T1" fmla="*/ 46 h 235"/>
                <a:gd name="T2" fmla="*/ 10 w 265"/>
                <a:gd name="T3" fmla="*/ 122 h 235"/>
                <a:gd name="T4" fmla="*/ 10 w 265"/>
                <a:gd name="T5" fmla="*/ 123 h 235"/>
                <a:gd name="T6" fmla="*/ 10 w 265"/>
                <a:gd name="T7" fmla="*/ 125 h 235"/>
                <a:gd name="T8" fmla="*/ 11 w 265"/>
                <a:gd name="T9" fmla="*/ 126 h 235"/>
                <a:gd name="T10" fmla="*/ 11 w 265"/>
                <a:gd name="T11" fmla="*/ 127 h 235"/>
                <a:gd name="T12" fmla="*/ 12 w 265"/>
                <a:gd name="T13" fmla="*/ 129 h 235"/>
                <a:gd name="T14" fmla="*/ 12 w 265"/>
                <a:gd name="T15" fmla="*/ 130 h 235"/>
                <a:gd name="T16" fmla="*/ 12 w 265"/>
                <a:gd name="T17" fmla="*/ 131 h 235"/>
                <a:gd name="T18" fmla="*/ 13 w 265"/>
                <a:gd name="T19" fmla="*/ 133 h 235"/>
                <a:gd name="T20" fmla="*/ 13 w 265"/>
                <a:gd name="T21" fmla="*/ 134 h 235"/>
                <a:gd name="T22" fmla="*/ 14 w 265"/>
                <a:gd name="T23" fmla="*/ 135 h 235"/>
                <a:gd name="T24" fmla="*/ 14 w 265"/>
                <a:gd name="T25" fmla="*/ 137 h 235"/>
                <a:gd name="T26" fmla="*/ 15 w 265"/>
                <a:gd name="T27" fmla="*/ 138 h 235"/>
                <a:gd name="T28" fmla="*/ 15 w 265"/>
                <a:gd name="T29" fmla="*/ 139 h 235"/>
                <a:gd name="T30" fmla="*/ 15 w 265"/>
                <a:gd name="T31" fmla="*/ 141 h 235"/>
                <a:gd name="T32" fmla="*/ 16 w 265"/>
                <a:gd name="T33" fmla="*/ 142 h 235"/>
                <a:gd name="T34" fmla="*/ 16 w 265"/>
                <a:gd name="T35" fmla="*/ 143 h 235"/>
                <a:gd name="T36" fmla="*/ 17 w 265"/>
                <a:gd name="T37" fmla="*/ 145 h 235"/>
                <a:gd name="T38" fmla="*/ 17 w 265"/>
                <a:gd name="T39" fmla="*/ 146 h 235"/>
                <a:gd name="T40" fmla="*/ 17 w 265"/>
                <a:gd name="T41" fmla="*/ 147 h 235"/>
                <a:gd name="T42" fmla="*/ 45 w 265"/>
                <a:gd name="T43" fmla="*/ 199 h 235"/>
                <a:gd name="T44" fmla="*/ 262 w 265"/>
                <a:gd name="T45" fmla="*/ 131 h 235"/>
                <a:gd name="T46" fmla="*/ 255 w 265"/>
                <a:gd name="T47" fmla="*/ 73 h 235"/>
                <a:gd name="T48" fmla="*/ 254 w 265"/>
                <a:gd name="T49" fmla="*/ 71 h 235"/>
                <a:gd name="T50" fmla="*/ 254 w 265"/>
                <a:gd name="T51" fmla="*/ 70 h 235"/>
                <a:gd name="T52" fmla="*/ 254 w 265"/>
                <a:gd name="T53" fmla="*/ 69 h 235"/>
                <a:gd name="T54" fmla="*/ 253 w 265"/>
                <a:gd name="T55" fmla="*/ 67 h 235"/>
                <a:gd name="T56" fmla="*/ 253 w 265"/>
                <a:gd name="T57" fmla="*/ 66 h 235"/>
                <a:gd name="T58" fmla="*/ 252 w 265"/>
                <a:gd name="T59" fmla="*/ 65 h 235"/>
                <a:gd name="T60" fmla="*/ 252 w 265"/>
                <a:gd name="T61" fmla="*/ 63 h 235"/>
                <a:gd name="T62" fmla="*/ 252 w 265"/>
                <a:gd name="T63" fmla="*/ 62 h 235"/>
                <a:gd name="T64" fmla="*/ 251 w 265"/>
                <a:gd name="T65" fmla="*/ 61 h 235"/>
                <a:gd name="T66" fmla="*/ 251 w 265"/>
                <a:gd name="T67" fmla="*/ 59 h 235"/>
                <a:gd name="T68" fmla="*/ 250 w 265"/>
                <a:gd name="T69" fmla="*/ 58 h 235"/>
                <a:gd name="T70" fmla="*/ 250 w 265"/>
                <a:gd name="T71" fmla="*/ 57 h 235"/>
                <a:gd name="T72" fmla="*/ 249 w 265"/>
                <a:gd name="T73" fmla="*/ 56 h 235"/>
                <a:gd name="T74" fmla="*/ 249 w 265"/>
                <a:gd name="T75" fmla="*/ 54 h 235"/>
                <a:gd name="T76" fmla="*/ 249 w 265"/>
                <a:gd name="T77" fmla="*/ 53 h 235"/>
                <a:gd name="T78" fmla="*/ 248 w 265"/>
                <a:gd name="T79" fmla="*/ 52 h 235"/>
                <a:gd name="T80" fmla="*/ 248 w 265"/>
                <a:gd name="T81" fmla="*/ 50 h 235"/>
                <a:gd name="T82" fmla="*/ 247 w 265"/>
                <a:gd name="T83" fmla="*/ 49 h 235"/>
                <a:gd name="T84" fmla="*/ 247 w 265"/>
                <a:gd name="T85" fmla="*/ 4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5" h="235">
                  <a:moveTo>
                    <a:pt x="247" y="47"/>
                  </a:moveTo>
                  <a:cubicBezTo>
                    <a:pt x="237" y="17"/>
                    <a:pt x="203" y="0"/>
                    <a:pt x="166" y="11"/>
                  </a:cubicBezTo>
                  <a:cubicBezTo>
                    <a:pt x="55" y="46"/>
                    <a:pt x="55" y="46"/>
                    <a:pt x="55" y="46"/>
                  </a:cubicBezTo>
                  <a:cubicBezTo>
                    <a:pt x="18" y="58"/>
                    <a:pt x="0" y="91"/>
                    <a:pt x="9" y="121"/>
                  </a:cubicBezTo>
                  <a:cubicBezTo>
                    <a:pt x="9" y="121"/>
                    <a:pt x="9" y="122"/>
                    <a:pt x="9" y="122"/>
                  </a:cubicBezTo>
                  <a:cubicBezTo>
                    <a:pt x="9" y="122"/>
                    <a:pt x="10" y="122"/>
                    <a:pt x="10" y="122"/>
                  </a:cubicBezTo>
                  <a:cubicBezTo>
                    <a:pt x="10" y="122"/>
                    <a:pt x="10" y="122"/>
                    <a:pt x="10" y="123"/>
                  </a:cubicBezTo>
                  <a:cubicBezTo>
                    <a:pt x="10" y="123"/>
                    <a:pt x="10" y="123"/>
                    <a:pt x="10" y="123"/>
                  </a:cubicBezTo>
                  <a:cubicBezTo>
                    <a:pt x="10" y="123"/>
                    <a:pt x="10" y="123"/>
                    <a:pt x="10" y="123"/>
                  </a:cubicBezTo>
                  <a:cubicBezTo>
                    <a:pt x="10" y="124"/>
                    <a:pt x="10" y="124"/>
                    <a:pt x="10" y="124"/>
                  </a:cubicBezTo>
                  <a:cubicBezTo>
                    <a:pt x="10" y="124"/>
                    <a:pt x="10" y="124"/>
                    <a:pt x="10" y="124"/>
                  </a:cubicBezTo>
                  <a:cubicBezTo>
                    <a:pt x="10" y="124"/>
                    <a:pt x="10" y="125"/>
                    <a:pt x="10" y="125"/>
                  </a:cubicBezTo>
                  <a:cubicBezTo>
                    <a:pt x="10" y="125"/>
                    <a:pt x="10" y="125"/>
                    <a:pt x="11" y="125"/>
                  </a:cubicBezTo>
                  <a:cubicBezTo>
                    <a:pt x="11" y="125"/>
                    <a:pt x="11" y="125"/>
                    <a:pt x="11" y="126"/>
                  </a:cubicBezTo>
                  <a:cubicBezTo>
                    <a:pt x="11" y="126"/>
                    <a:pt x="11" y="126"/>
                    <a:pt x="11" y="126"/>
                  </a:cubicBezTo>
                  <a:cubicBezTo>
                    <a:pt x="11" y="126"/>
                    <a:pt x="11" y="126"/>
                    <a:pt x="11" y="126"/>
                  </a:cubicBezTo>
                  <a:cubicBezTo>
                    <a:pt x="11" y="127"/>
                    <a:pt x="11" y="127"/>
                    <a:pt x="11" y="127"/>
                  </a:cubicBezTo>
                  <a:cubicBezTo>
                    <a:pt x="11" y="127"/>
                    <a:pt x="11" y="127"/>
                    <a:pt x="11" y="127"/>
                  </a:cubicBezTo>
                  <a:cubicBezTo>
                    <a:pt x="11" y="128"/>
                    <a:pt x="11" y="128"/>
                    <a:pt x="11" y="128"/>
                  </a:cubicBezTo>
                  <a:cubicBezTo>
                    <a:pt x="11" y="128"/>
                    <a:pt x="11" y="128"/>
                    <a:pt x="11" y="128"/>
                  </a:cubicBezTo>
                  <a:cubicBezTo>
                    <a:pt x="12" y="128"/>
                    <a:pt x="12" y="129"/>
                    <a:pt x="12" y="129"/>
                  </a:cubicBezTo>
                  <a:cubicBezTo>
                    <a:pt x="12" y="129"/>
                    <a:pt x="12" y="129"/>
                    <a:pt x="12" y="129"/>
                  </a:cubicBezTo>
                  <a:cubicBezTo>
                    <a:pt x="12" y="129"/>
                    <a:pt x="12" y="129"/>
                    <a:pt x="12" y="130"/>
                  </a:cubicBezTo>
                  <a:cubicBezTo>
                    <a:pt x="12" y="130"/>
                    <a:pt x="12" y="130"/>
                    <a:pt x="12" y="130"/>
                  </a:cubicBezTo>
                  <a:cubicBezTo>
                    <a:pt x="12" y="130"/>
                    <a:pt x="12" y="130"/>
                    <a:pt x="12" y="130"/>
                  </a:cubicBezTo>
                  <a:cubicBezTo>
                    <a:pt x="12" y="131"/>
                    <a:pt x="12" y="131"/>
                    <a:pt x="12" y="131"/>
                  </a:cubicBezTo>
                  <a:cubicBezTo>
                    <a:pt x="12" y="131"/>
                    <a:pt x="12" y="131"/>
                    <a:pt x="12" y="131"/>
                  </a:cubicBezTo>
                  <a:cubicBezTo>
                    <a:pt x="12" y="131"/>
                    <a:pt x="13" y="132"/>
                    <a:pt x="13" y="132"/>
                  </a:cubicBezTo>
                  <a:cubicBezTo>
                    <a:pt x="13" y="132"/>
                    <a:pt x="13" y="132"/>
                    <a:pt x="13" y="132"/>
                  </a:cubicBezTo>
                  <a:cubicBezTo>
                    <a:pt x="13" y="132"/>
                    <a:pt x="13" y="133"/>
                    <a:pt x="13" y="133"/>
                  </a:cubicBezTo>
                  <a:cubicBezTo>
                    <a:pt x="13" y="133"/>
                    <a:pt x="13" y="133"/>
                    <a:pt x="13" y="133"/>
                  </a:cubicBezTo>
                  <a:cubicBezTo>
                    <a:pt x="13" y="133"/>
                    <a:pt x="13" y="133"/>
                    <a:pt x="13" y="134"/>
                  </a:cubicBezTo>
                  <a:cubicBezTo>
                    <a:pt x="13" y="134"/>
                    <a:pt x="13" y="134"/>
                    <a:pt x="13" y="134"/>
                  </a:cubicBezTo>
                  <a:cubicBezTo>
                    <a:pt x="13" y="134"/>
                    <a:pt x="13" y="134"/>
                    <a:pt x="13" y="134"/>
                  </a:cubicBezTo>
                  <a:cubicBezTo>
                    <a:pt x="13" y="135"/>
                    <a:pt x="14" y="135"/>
                    <a:pt x="14" y="135"/>
                  </a:cubicBezTo>
                  <a:cubicBezTo>
                    <a:pt x="14" y="135"/>
                    <a:pt x="14" y="135"/>
                    <a:pt x="14" y="135"/>
                  </a:cubicBezTo>
                  <a:cubicBezTo>
                    <a:pt x="14" y="135"/>
                    <a:pt x="14" y="136"/>
                    <a:pt x="14" y="136"/>
                  </a:cubicBezTo>
                  <a:cubicBezTo>
                    <a:pt x="14" y="136"/>
                    <a:pt x="14" y="136"/>
                    <a:pt x="14" y="136"/>
                  </a:cubicBezTo>
                  <a:cubicBezTo>
                    <a:pt x="14" y="136"/>
                    <a:pt x="14" y="136"/>
                    <a:pt x="14" y="137"/>
                  </a:cubicBezTo>
                  <a:cubicBezTo>
                    <a:pt x="14" y="137"/>
                    <a:pt x="14" y="137"/>
                    <a:pt x="14" y="137"/>
                  </a:cubicBezTo>
                  <a:cubicBezTo>
                    <a:pt x="14" y="137"/>
                    <a:pt x="14" y="137"/>
                    <a:pt x="14" y="138"/>
                  </a:cubicBezTo>
                  <a:cubicBezTo>
                    <a:pt x="14" y="138"/>
                    <a:pt x="14" y="138"/>
                    <a:pt x="15" y="138"/>
                  </a:cubicBezTo>
                  <a:cubicBezTo>
                    <a:pt x="15" y="138"/>
                    <a:pt x="15" y="138"/>
                    <a:pt x="15" y="138"/>
                  </a:cubicBezTo>
                  <a:cubicBezTo>
                    <a:pt x="15" y="139"/>
                    <a:pt x="15" y="139"/>
                    <a:pt x="15" y="139"/>
                  </a:cubicBezTo>
                  <a:cubicBezTo>
                    <a:pt x="15" y="139"/>
                    <a:pt x="15" y="139"/>
                    <a:pt x="15" y="139"/>
                  </a:cubicBezTo>
                  <a:cubicBezTo>
                    <a:pt x="15" y="139"/>
                    <a:pt x="15" y="140"/>
                    <a:pt x="15" y="140"/>
                  </a:cubicBezTo>
                  <a:cubicBezTo>
                    <a:pt x="15" y="140"/>
                    <a:pt x="15" y="140"/>
                    <a:pt x="15" y="140"/>
                  </a:cubicBezTo>
                  <a:cubicBezTo>
                    <a:pt x="15" y="140"/>
                    <a:pt x="15" y="140"/>
                    <a:pt x="15" y="141"/>
                  </a:cubicBezTo>
                  <a:cubicBezTo>
                    <a:pt x="15" y="141"/>
                    <a:pt x="15" y="141"/>
                    <a:pt x="15" y="141"/>
                  </a:cubicBezTo>
                  <a:cubicBezTo>
                    <a:pt x="16" y="141"/>
                    <a:pt x="16" y="141"/>
                    <a:pt x="16" y="141"/>
                  </a:cubicBezTo>
                  <a:cubicBezTo>
                    <a:pt x="16" y="142"/>
                    <a:pt x="16" y="142"/>
                    <a:pt x="16" y="142"/>
                  </a:cubicBezTo>
                  <a:cubicBezTo>
                    <a:pt x="16" y="142"/>
                    <a:pt x="16" y="142"/>
                    <a:pt x="16" y="142"/>
                  </a:cubicBezTo>
                  <a:cubicBezTo>
                    <a:pt x="16" y="143"/>
                    <a:pt x="16" y="143"/>
                    <a:pt x="16" y="143"/>
                  </a:cubicBezTo>
                  <a:cubicBezTo>
                    <a:pt x="16" y="143"/>
                    <a:pt x="16" y="143"/>
                    <a:pt x="16" y="143"/>
                  </a:cubicBezTo>
                  <a:cubicBezTo>
                    <a:pt x="16" y="143"/>
                    <a:pt x="16" y="144"/>
                    <a:pt x="16" y="144"/>
                  </a:cubicBezTo>
                  <a:cubicBezTo>
                    <a:pt x="16" y="144"/>
                    <a:pt x="16" y="144"/>
                    <a:pt x="16" y="144"/>
                  </a:cubicBezTo>
                  <a:cubicBezTo>
                    <a:pt x="17" y="144"/>
                    <a:pt x="17" y="144"/>
                    <a:pt x="17" y="145"/>
                  </a:cubicBezTo>
                  <a:cubicBezTo>
                    <a:pt x="17" y="145"/>
                    <a:pt x="17" y="145"/>
                    <a:pt x="17" y="145"/>
                  </a:cubicBezTo>
                  <a:cubicBezTo>
                    <a:pt x="17" y="145"/>
                    <a:pt x="17" y="145"/>
                    <a:pt x="17" y="145"/>
                  </a:cubicBezTo>
                  <a:cubicBezTo>
                    <a:pt x="17" y="146"/>
                    <a:pt x="17" y="146"/>
                    <a:pt x="17" y="146"/>
                  </a:cubicBezTo>
                  <a:cubicBezTo>
                    <a:pt x="17" y="146"/>
                    <a:pt x="17" y="146"/>
                    <a:pt x="17" y="146"/>
                  </a:cubicBezTo>
                  <a:cubicBezTo>
                    <a:pt x="17" y="146"/>
                    <a:pt x="17" y="147"/>
                    <a:pt x="17" y="147"/>
                  </a:cubicBezTo>
                  <a:cubicBezTo>
                    <a:pt x="17" y="147"/>
                    <a:pt x="17" y="147"/>
                    <a:pt x="17" y="147"/>
                  </a:cubicBezTo>
                  <a:cubicBezTo>
                    <a:pt x="17" y="147"/>
                    <a:pt x="18" y="148"/>
                    <a:pt x="18" y="148"/>
                  </a:cubicBezTo>
                  <a:cubicBezTo>
                    <a:pt x="19" y="152"/>
                    <a:pt x="21" y="156"/>
                    <a:pt x="23" y="161"/>
                  </a:cubicBezTo>
                  <a:cubicBezTo>
                    <a:pt x="45" y="199"/>
                    <a:pt x="45" y="199"/>
                    <a:pt x="45" y="199"/>
                  </a:cubicBezTo>
                  <a:cubicBezTo>
                    <a:pt x="59" y="225"/>
                    <a:pt x="95" y="235"/>
                    <a:pt x="127" y="225"/>
                  </a:cubicBezTo>
                  <a:cubicBezTo>
                    <a:pt x="210" y="199"/>
                    <a:pt x="210" y="199"/>
                    <a:pt x="210" y="199"/>
                  </a:cubicBezTo>
                  <a:cubicBezTo>
                    <a:pt x="241" y="190"/>
                    <a:pt x="265" y="160"/>
                    <a:pt x="262" y="131"/>
                  </a:cubicBezTo>
                  <a:cubicBezTo>
                    <a:pt x="258" y="87"/>
                    <a:pt x="258" y="87"/>
                    <a:pt x="258" y="87"/>
                  </a:cubicBezTo>
                  <a:cubicBezTo>
                    <a:pt x="257" y="82"/>
                    <a:pt x="256" y="77"/>
                    <a:pt x="255" y="73"/>
                  </a:cubicBezTo>
                  <a:cubicBezTo>
                    <a:pt x="255" y="73"/>
                    <a:pt x="255" y="73"/>
                    <a:pt x="255" y="73"/>
                  </a:cubicBezTo>
                  <a:cubicBezTo>
                    <a:pt x="255" y="73"/>
                    <a:pt x="255" y="72"/>
                    <a:pt x="255" y="72"/>
                  </a:cubicBezTo>
                  <a:cubicBezTo>
                    <a:pt x="255" y="72"/>
                    <a:pt x="255" y="72"/>
                    <a:pt x="255" y="72"/>
                  </a:cubicBezTo>
                  <a:cubicBezTo>
                    <a:pt x="255" y="72"/>
                    <a:pt x="254" y="72"/>
                    <a:pt x="254" y="71"/>
                  </a:cubicBezTo>
                  <a:cubicBezTo>
                    <a:pt x="254" y="71"/>
                    <a:pt x="254" y="71"/>
                    <a:pt x="254" y="71"/>
                  </a:cubicBezTo>
                  <a:cubicBezTo>
                    <a:pt x="254" y="71"/>
                    <a:pt x="254" y="71"/>
                    <a:pt x="254" y="71"/>
                  </a:cubicBezTo>
                  <a:cubicBezTo>
                    <a:pt x="254" y="70"/>
                    <a:pt x="254" y="70"/>
                    <a:pt x="254" y="70"/>
                  </a:cubicBezTo>
                  <a:cubicBezTo>
                    <a:pt x="254" y="70"/>
                    <a:pt x="254" y="70"/>
                    <a:pt x="254" y="70"/>
                  </a:cubicBezTo>
                  <a:cubicBezTo>
                    <a:pt x="254" y="69"/>
                    <a:pt x="254" y="69"/>
                    <a:pt x="254" y="69"/>
                  </a:cubicBezTo>
                  <a:cubicBezTo>
                    <a:pt x="254" y="69"/>
                    <a:pt x="254" y="69"/>
                    <a:pt x="254" y="69"/>
                  </a:cubicBezTo>
                  <a:cubicBezTo>
                    <a:pt x="254" y="69"/>
                    <a:pt x="254" y="68"/>
                    <a:pt x="253" y="68"/>
                  </a:cubicBezTo>
                  <a:cubicBezTo>
                    <a:pt x="253" y="68"/>
                    <a:pt x="253" y="68"/>
                    <a:pt x="253" y="68"/>
                  </a:cubicBezTo>
                  <a:cubicBezTo>
                    <a:pt x="253" y="68"/>
                    <a:pt x="253" y="68"/>
                    <a:pt x="253" y="67"/>
                  </a:cubicBezTo>
                  <a:cubicBezTo>
                    <a:pt x="253" y="67"/>
                    <a:pt x="253" y="67"/>
                    <a:pt x="253" y="67"/>
                  </a:cubicBezTo>
                  <a:cubicBezTo>
                    <a:pt x="253" y="67"/>
                    <a:pt x="253" y="67"/>
                    <a:pt x="253" y="67"/>
                  </a:cubicBezTo>
                  <a:cubicBezTo>
                    <a:pt x="253" y="66"/>
                    <a:pt x="253" y="66"/>
                    <a:pt x="253" y="66"/>
                  </a:cubicBezTo>
                  <a:cubicBezTo>
                    <a:pt x="253" y="66"/>
                    <a:pt x="253" y="66"/>
                    <a:pt x="253" y="66"/>
                  </a:cubicBezTo>
                  <a:cubicBezTo>
                    <a:pt x="253" y="66"/>
                    <a:pt x="253" y="65"/>
                    <a:pt x="253" y="65"/>
                  </a:cubicBezTo>
                  <a:cubicBezTo>
                    <a:pt x="252" y="65"/>
                    <a:pt x="252" y="65"/>
                    <a:pt x="252" y="65"/>
                  </a:cubicBezTo>
                  <a:cubicBezTo>
                    <a:pt x="252" y="65"/>
                    <a:pt x="252" y="64"/>
                    <a:pt x="252" y="64"/>
                  </a:cubicBezTo>
                  <a:cubicBezTo>
                    <a:pt x="252" y="64"/>
                    <a:pt x="252" y="64"/>
                    <a:pt x="252" y="64"/>
                  </a:cubicBezTo>
                  <a:cubicBezTo>
                    <a:pt x="252" y="64"/>
                    <a:pt x="252" y="64"/>
                    <a:pt x="252" y="63"/>
                  </a:cubicBezTo>
                  <a:cubicBezTo>
                    <a:pt x="252" y="63"/>
                    <a:pt x="252" y="63"/>
                    <a:pt x="252" y="63"/>
                  </a:cubicBezTo>
                  <a:cubicBezTo>
                    <a:pt x="252" y="63"/>
                    <a:pt x="252" y="63"/>
                    <a:pt x="252" y="63"/>
                  </a:cubicBezTo>
                  <a:cubicBezTo>
                    <a:pt x="252" y="62"/>
                    <a:pt x="252" y="62"/>
                    <a:pt x="252" y="62"/>
                  </a:cubicBezTo>
                  <a:cubicBezTo>
                    <a:pt x="251" y="62"/>
                    <a:pt x="251" y="62"/>
                    <a:pt x="251" y="62"/>
                  </a:cubicBezTo>
                  <a:cubicBezTo>
                    <a:pt x="251" y="62"/>
                    <a:pt x="251" y="61"/>
                    <a:pt x="251" y="61"/>
                  </a:cubicBezTo>
                  <a:cubicBezTo>
                    <a:pt x="251" y="61"/>
                    <a:pt x="251" y="61"/>
                    <a:pt x="251" y="61"/>
                  </a:cubicBezTo>
                  <a:cubicBezTo>
                    <a:pt x="251" y="61"/>
                    <a:pt x="251" y="61"/>
                    <a:pt x="251" y="60"/>
                  </a:cubicBezTo>
                  <a:cubicBezTo>
                    <a:pt x="251" y="60"/>
                    <a:pt x="251" y="60"/>
                    <a:pt x="251" y="60"/>
                  </a:cubicBezTo>
                  <a:cubicBezTo>
                    <a:pt x="251" y="60"/>
                    <a:pt x="251" y="60"/>
                    <a:pt x="251" y="59"/>
                  </a:cubicBezTo>
                  <a:cubicBezTo>
                    <a:pt x="251" y="59"/>
                    <a:pt x="251" y="59"/>
                    <a:pt x="251" y="59"/>
                  </a:cubicBezTo>
                  <a:cubicBezTo>
                    <a:pt x="251" y="59"/>
                    <a:pt x="250" y="59"/>
                    <a:pt x="250" y="59"/>
                  </a:cubicBezTo>
                  <a:cubicBezTo>
                    <a:pt x="250" y="58"/>
                    <a:pt x="250" y="58"/>
                    <a:pt x="250" y="58"/>
                  </a:cubicBezTo>
                  <a:cubicBezTo>
                    <a:pt x="250" y="58"/>
                    <a:pt x="250" y="58"/>
                    <a:pt x="250" y="58"/>
                  </a:cubicBezTo>
                  <a:cubicBezTo>
                    <a:pt x="250" y="58"/>
                    <a:pt x="250" y="57"/>
                    <a:pt x="250" y="57"/>
                  </a:cubicBezTo>
                  <a:cubicBezTo>
                    <a:pt x="250" y="57"/>
                    <a:pt x="250" y="57"/>
                    <a:pt x="250" y="57"/>
                  </a:cubicBezTo>
                  <a:cubicBezTo>
                    <a:pt x="250" y="57"/>
                    <a:pt x="250" y="57"/>
                    <a:pt x="250" y="56"/>
                  </a:cubicBezTo>
                  <a:cubicBezTo>
                    <a:pt x="250" y="56"/>
                    <a:pt x="250" y="56"/>
                    <a:pt x="250" y="56"/>
                  </a:cubicBezTo>
                  <a:cubicBezTo>
                    <a:pt x="250" y="56"/>
                    <a:pt x="250" y="56"/>
                    <a:pt x="249" y="56"/>
                  </a:cubicBezTo>
                  <a:cubicBezTo>
                    <a:pt x="249" y="55"/>
                    <a:pt x="249" y="55"/>
                    <a:pt x="249" y="55"/>
                  </a:cubicBezTo>
                  <a:cubicBezTo>
                    <a:pt x="249" y="55"/>
                    <a:pt x="249" y="55"/>
                    <a:pt x="249" y="55"/>
                  </a:cubicBezTo>
                  <a:cubicBezTo>
                    <a:pt x="249" y="54"/>
                    <a:pt x="249" y="54"/>
                    <a:pt x="249" y="54"/>
                  </a:cubicBezTo>
                  <a:cubicBezTo>
                    <a:pt x="249" y="54"/>
                    <a:pt x="249" y="54"/>
                    <a:pt x="249" y="54"/>
                  </a:cubicBezTo>
                  <a:cubicBezTo>
                    <a:pt x="249" y="54"/>
                    <a:pt x="249" y="53"/>
                    <a:pt x="249" y="53"/>
                  </a:cubicBezTo>
                  <a:cubicBezTo>
                    <a:pt x="249" y="53"/>
                    <a:pt x="249" y="53"/>
                    <a:pt x="249" y="53"/>
                  </a:cubicBezTo>
                  <a:cubicBezTo>
                    <a:pt x="249" y="53"/>
                    <a:pt x="249" y="53"/>
                    <a:pt x="248" y="52"/>
                  </a:cubicBezTo>
                  <a:cubicBezTo>
                    <a:pt x="248" y="52"/>
                    <a:pt x="248" y="52"/>
                    <a:pt x="248" y="52"/>
                  </a:cubicBezTo>
                  <a:cubicBezTo>
                    <a:pt x="248" y="52"/>
                    <a:pt x="248" y="52"/>
                    <a:pt x="248" y="52"/>
                  </a:cubicBezTo>
                  <a:cubicBezTo>
                    <a:pt x="248" y="51"/>
                    <a:pt x="248" y="51"/>
                    <a:pt x="248" y="51"/>
                  </a:cubicBezTo>
                  <a:cubicBezTo>
                    <a:pt x="248" y="51"/>
                    <a:pt x="248" y="51"/>
                    <a:pt x="248" y="51"/>
                  </a:cubicBezTo>
                  <a:cubicBezTo>
                    <a:pt x="248" y="51"/>
                    <a:pt x="248" y="50"/>
                    <a:pt x="248" y="50"/>
                  </a:cubicBezTo>
                  <a:cubicBezTo>
                    <a:pt x="248" y="50"/>
                    <a:pt x="248" y="50"/>
                    <a:pt x="248" y="50"/>
                  </a:cubicBezTo>
                  <a:cubicBezTo>
                    <a:pt x="248" y="50"/>
                    <a:pt x="248" y="49"/>
                    <a:pt x="248" y="49"/>
                  </a:cubicBezTo>
                  <a:cubicBezTo>
                    <a:pt x="247" y="49"/>
                    <a:pt x="247" y="49"/>
                    <a:pt x="247" y="49"/>
                  </a:cubicBezTo>
                  <a:cubicBezTo>
                    <a:pt x="247" y="49"/>
                    <a:pt x="247" y="49"/>
                    <a:pt x="247" y="48"/>
                  </a:cubicBezTo>
                  <a:cubicBezTo>
                    <a:pt x="247" y="48"/>
                    <a:pt x="247" y="48"/>
                    <a:pt x="247" y="48"/>
                  </a:cubicBezTo>
                  <a:cubicBezTo>
                    <a:pt x="247" y="48"/>
                    <a:pt x="247" y="48"/>
                    <a:pt x="247" y="48"/>
                  </a:cubicBezTo>
                  <a:cubicBezTo>
                    <a:pt x="247" y="47"/>
                    <a:pt x="247" y="47"/>
                    <a:pt x="247" y="47"/>
                  </a:cubicBezTo>
                  <a:cubicBezTo>
                    <a:pt x="247" y="47"/>
                    <a:pt x="247" y="47"/>
                    <a:pt x="247" y="47"/>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íş1íḋè">
              <a:extLst>
                <a:ext uri="{FF2B5EF4-FFF2-40B4-BE49-F238E27FC236}">
                  <a16:creationId xmlns:a16="http://schemas.microsoft.com/office/drawing/2014/main" id="{4325957D-936D-420A-8302-0B4E0D02F84C}"/>
                </a:ext>
              </a:extLst>
            </p:cNvPr>
            <p:cNvSpPr/>
            <p:nvPr/>
          </p:nvSpPr>
          <p:spPr bwMode="auto">
            <a:xfrm>
              <a:off x="4282431" y="1120655"/>
              <a:ext cx="789710" cy="634095"/>
            </a:xfrm>
            <a:custGeom>
              <a:avLst/>
              <a:gdLst>
                <a:gd name="T0" fmla="*/ 206 w 261"/>
                <a:gd name="T1" fmla="*/ 174 h 210"/>
                <a:gd name="T2" fmla="*/ 123 w 261"/>
                <a:gd name="T3" fmla="*/ 200 h 210"/>
                <a:gd name="T4" fmla="*/ 41 w 261"/>
                <a:gd name="T5" fmla="*/ 174 h 210"/>
                <a:gd name="T6" fmla="*/ 19 w 261"/>
                <a:gd name="T7" fmla="*/ 136 h 210"/>
                <a:gd name="T8" fmla="*/ 60 w 261"/>
                <a:gd name="T9" fmla="*/ 48 h 210"/>
                <a:gd name="T10" fmla="*/ 170 w 261"/>
                <a:gd name="T11" fmla="*/ 13 h 210"/>
                <a:gd name="T12" fmla="*/ 254 w 261"/>
                <a:gd name="T13" fmla="*/ 62 h 210"/>
                <a:gd name="T14" fmla="*/ 258 w 261"/>
                <a:gd name="T15" fmla="*/ 106 h 210"/>
                <a:gd name="T16" fmla="*/ 206 w 261"/>
                <a:gd name="T17" fmla="*/ 1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210">
                  <a:moveTo>
                    <a:pt x="206" y="174"/>
                  </a:moveTo>
                  <a:cubicBezTo>
                    <a:pt x="123" y="200"/>
                    <a:pt x="123" y="200"/>
                    <a:pt x="123" y="200"/>
                  </a:cubicBezTo>
                  <a:cubicBezTo>
                    <a:pt x="91" y="210"/>
                    <a:pt x="55" y="200"/>
                    <a:pt x="41" y="174"/>
                  </a:cubicBezTo>
                  <a:cubicBezTo>
                    <a:pt x="19" y="136"/>
                    <a:pt x="19" y="136"/>
                    <a:pt x="19" y="136"/>
                  </a:cubicBezTo>
                  <a:cubicBezTo>
                    <a:pt x="0" y="102"/>
                    <a:pt x="18" y="61"/>
                    <a:pt x="60" y="48"/>
                  </a:cubicBezTo>
                  <a:cubicBezTo>
                    <a:pt x="170" y="13"/>
                    <a:pt x="170" y="13"/>
                    <a:pt x="170" y="13"/>
                  </a:cubicBezTo>
                  <a:cubicBezTo>
                    <a:pt x="213" y="0"/>
                    <a:pt x="250" y="24"/>
                    <a:pt x="254" y="62"/>
                  </a:cubicBezTo>
                  <a:cubicBezTo>
                    <a:pt x="258" y="106"/>
                    <a:pt x="258" y="106"/>
                    <a:pt x="258" y="106"/>
                  </a:cubicBezTo>
                  <a:cubicBezTo>
                    <a:pt x="261" y="135"/>
                    <a:pt x="237" y="165"/>
                    <a:pt x="206" y="174"/>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íṩľîḋé">
              <a:extLst>
                <a:ext uri="{FF2B5EF4-FFF2-40B4-BE49-F238E27FC236}">
                  <a16:creationId xmlns:a16="http://schemas.microsoft.com/office/drawing/2014/main" id="{EA4AFA87-BDBF-44D2-B123-0DC209C6CF62}"/>
                </a:ext>
              </a:extLst>
            </p:cNvPr>
            <p:cNvSpPr/>
            <p:nvPr/>
          </p:nvSpPr>
          <p:spPr bwMode="auto">
            <a:xfrm>
              <a:off x="4315882" y="1642765"/>
              <a:ext cx="235604" cy="426124"/>
            </a:xfrm>
            <a:custGeom>
              <a:avLst/>
              <a:gdLst>
                <a:gd name="T0" fmla="*/ 60 w 78"/>
                <a:gd name="T1" fmla="*/ 137 h 141"/>
                <a:gd name="T2" fmla="*/ 60 w 78"/>
                <a:gd name="T3" fmla="*/ 137 h 141"/>
                <a:gd name="T4" fmla="*/ 32 w 78"/>
                <a:gd name="T5" fmla="*/ 123 h 141"/>
                <a:gd name="T6" fmla="*/ 4 w 78"/>
                <a:gd name="T7" fmla="*/ 31 h 141"/>
                <a:gd name="T8" fmla="*/ 18 w 78"/>
                <a:gd name="T9" fmla="*/ 4 h 141"/>
                <a:gd name="T10" fmla="*/ 18 w 78"/>
                <a:gd name="T11" fmla="*/ 4 h 141"/>
                <a:gd name="T12" fmla="*/ 46 w 78"/>
                <a:gd name="T13" fmla="*/ 18 h 141"/>
                <a:gd name="T14" fmla="*/ 74 w 78"/>
                <a:gd name="T15" fmla="*/ 110 h 141"/>
                <a:gd name="T16" fmla="*/ 60 w 78"/>
                <a:gd name="T17" fmla="*/ 13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1">
                  <a:moveTo>
                    <a:pt x="60" y="137"/>
                  </a:moveTo>
                  <a:cubicBezTo>
                    <a:pt x="60" y="137"/>
                    <a:pt x="60" y="137"/>
                    <a:pt x="60" y="137"/>
                  </a:cubicBezTo>
                  <a:cubicBezTo>
                    <a:pt x="48" y="141"/>
                    <a:pt x="36" y="134"/>
                    <a:pt x="32" y="123"/>
                  </a:cubicBezTo>
                  <a:cubicBezTo>
                    <a:pt x="4" y="31"/>
                    <a:pt x="4" y="31"/>
                    <a:pt x="4" y="31"/>
                  </a:cubicBezTo>
                  <a:cubicBezTo>
                    <a:pt x="0" y="20"/>
                    <a:pt x="6" y="7"/>
                    <a:pt x="18" y="4"/>
                  </a:cubicBezTo>
                  <a:cubicBezTo>
                    <a:pt x="18" y="4"/>
                    <a:pt x="18" y="4"/>
                    <a:pt x="18" y="4"/>
                  </a:cubicBezTo>
                  <a:cubicBezTo>
                    <a:pt x="30" y="0"/>
                    <a:pt x="42" y="6"/>
                    <a:pt x="46" y="18"/>
                  </a:cubicBezTo>
                  <a:cubicBezTo>
                    <a:pt x="74" y="110"/>
                    <a:pt x="74" y="110"/>
                    <a:pt x="74" y="110"/>
                  </a:cubicBezTo>
                  <a:cubicBezTo>
                    <a:pt x="78" y="121"/>
                    <a:pt x="72" y="134"/>
                    <a:pt x="60" y="137"/>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íSlïḓê">
              <a:extLst>
                <a:ext uri="{FF2B5EF4-FFF2-40B4-BE49-F238E27FC236}">
                  <a16:creationId xmlns:a16="http://schemas.microsoft.com/office/drawing/2014/main" id="{F79E7C82-D726-4B62-A7EB-0A2BBBC828EA}"/>
                </a:ext>
              </a:extLst>
            </p:cNvPr>
            <p:cNvSpPr/>
            <p:nvPr/>
          </p:nvSpPr>
          <p:spPr bwMode="auto">
            <a:xfrm>
              <a:off x="5041600" y="1417341"/>
              <a:ext cx="235604" cy="424669"/>
            </a:xfrm>
            <a:custGeom>
              <a:avLst/>
              <a:gdLst>
                <a:gd name="T0" fmla="*/ 60 w 78"/>
                <a:gd name="T1" fmla="*/ 137 h 141"/>
                <a:gd name="T2" fmla="*/ 60 w 78"/>
                <a:gd name="T3" fmla="*/ 137 h 141"/>
                <a:gd name="T4" fmla="*/ 32 w 78"/>
                <a:gd name="T5" fmla="*/ 123 h 141"/>
                <a:gd name="T6" fmla="*/ 4 w 78"/>
                <a:gd name="T7" fmla="*/ 31 h 141"/>
                <a:gd name="T8" fmla="*/ 18 w 78"/>
                <a:gd name="T9" fmla="*/ 3 h 141"/>
                <a:gd name="T10" fmla="*/ 18 w 78"/>
                <a:gd name="T11" fmla="*/ 3 h 141"/>
                <a:gd name="T12" fmla="*/ 46 w 78"/>
                <a:gd name="T13" fmla="*/ 18 h 141"/>
                <a:gd name="T14" fmla="*/ 75 w 78"/>
                <a:gd name="T15" fmla="*/ 109 h 141"/>
                <a:gd name="T16" fmla="*/ 60 w 78"/>
                <a:gd name="T17" fmla="*/ 13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1">
                  <a:moveTo>
                    <a:pt x="60" y="137"/>
                  </a:moveTo>
                  <a:cubicBezTo>
                    <a:pt x="60" y="137"/>
                    <a:pt x="60" y="137"/>
                    <a:pt x="60" y="137"/>
                  </a:cubicBezTo>
                  <a:cubicBezTo>
                    <a:pt x="49" y="141"/>
                    <a:pt x="36" y="134"/>
                    <a:pt x="32" y="123"/>
                  </a:cubicBezTo>
                  <a:cubicBezTo>
                    <a:pt x="4" y="31"/>
                    <a:pt x="4" y="31"/>
                    <a:pt x="4" y="31"/>
                  </a:cubicBezTo>
                  <a:cubicBezTo>
                    <a:pt x="0" y="19"/>
                    <a:pt x="7" y="7"/>
                    <a:pt x="18" y="3"/>
                  </a:cubicBezTo>
                  <a:cubicBezTo>
                    <a:pt x="18" y="3"/>
                    <a:pt x="18" y="3"/>
                    <a:pt x="18" y="3"/>
                  </a:cubicBezTo>
                  <a:cubicBezTo>
                    <a:pt x="30" y="0"/>
                    <a:pt x="42" y="6"/>
                    <a:pt x="46" y="18"/>
                  </a:cubicBezTo>
                  <a:cubicBezTo>
                    <a:pt x="75" y="109"/>
                    <a:pt x="75" y="109"/>
                    <a:pt x="75" y="109"/>
                  </a:cubicBezTo>
                  <a:cubicBezTo>
                    <a:pt x="78" y="121"/>
                    <a:pt x="72" y="133"/>
                    <a:pt x="60" y="137"/>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6" name="ïsļiďê">
              <a:extLst>
                <a:ext uri="{FF2B5EF4-FFF2-40B4-BE49-F238E27FC236}">
                  <a16:creationId xmlns:a16="http://schemas.microsoft.com/office/drawing/2014/main" id="{9FE10447-17F1-4830-8343-34203D4D1E60}"/>
                </a:ext>
              </a:extLst>
            </p:cNvPr>
            <p:cNvSpPr/>
            <p:nvPr/>
          </p:nvSpPr>
          <p:spPr bwMode="auto">
            <a:xfrm>
              <a:off x="7397639" y="5217546"/>
              <a:ext cx="812979" cy="552651"/>
            </a:xfrm>
            <a:custGeom>
              <a:avLst/>
              <a:gdLst>
                <a:gd name="T0" fmla="*/ 57 w 269"/>
                <a:gd name="T1" fmla="*/ 20 h 183"/>
                <a:gd name="T2" fmla="*/ 195 w 269"/>
                <a:gd name="T3" fmla="*/ 4 h 183"/>
                <a:gd name="T4" fmla="*/ 261 w 269"/>
                <a:gd name="T5" fmla="*/ 57 h 183"/>
                <a:gd name="T6" fmla="*/ 266 w 269"/>
                <a:gd name="T7" fmla="*/ 97 h 183"/>
                <a:gd name="T8" fmla="*/ 213 w 269"/>
                <a:gd name="T9" fmla="*/ 164 h 183"/>
                <a:gd name="T10" fmla="*/ 75 w 269"/>
                <a:gd name="T11" fmla="*/ 180 h 183"/>
                <a:gd name="T12" fmla="*/ 8 w 269"/>
                <a:gd name="T13" fmla="*/ 127 h 183"/>
                <a:gd name="T14" fmla="*/ 4 w 269"/>
                <a:gd name="T15" fmla="*/ 87 h 183"/>
                <a:gd name="T16" fmla="*/ 57 w 269"/>
                <a:gd name="T17" fmla="*/ 2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183">
                  <a:moveTo>
                    <a:pt x="57" y="20"/>
                  </a:moveTo>
                  <a:cubicBezTo>
                    <a:pt x="195" y="4"/>
                    <a:pt x="195" y="4"/>
                    <a:pt x="195" y="4"/>
                  </a:cubicBezTo>
                  <a:cubicBezTo>
                    <a:pt x="227" y="0"/>
                    <a:pt x="257" y="24"/>
                    <a:pt x="261" y="57"/>
                  </a:cubicBezTo>
                  <a:cubicBezTo>
                    <a:pt x="266" y="97"/>
                    <a:pt x="266" y="97"/>
                    <a:pt x="266" y="97"/>
                  </a:cubicBezTo>
                  <a:cubicBezTo>
                    <a:pt x="269" y="130"/>
                    <a:pt x="246" y="160"/>
                    <a:pt x="213" y="164"/>
                  </a:cubicBezTo>
                  <a:cubicBezTo>
                    <a:pt x="75" y="180"/>
                    <a:pt x="75" y="180"/>
                    <a:pt x="75" y="180"/>
                  </a:cubicBezTo>
                  <a:cubicBezTo>
                    <a:pt x="42" y="183"/>
                    <a:pt x="12" y="160"/>
                    <a:pt x="8" y="127"/>
                  </a:cubicBezTo>
                  <a:cubicBezTo>
                    <a:pt x="4" y="87"/>
                    <a:pt x="4" y="87"/>
                    <a:pt x="4" y="87"/>
                  </a:cubicBezTo>
                  <a:cubicBezTo>
                    <a:pt x="0" y="54"/>
                    <a:pt x="24" y="24"/>
                    <a:pt x="57" y="20"/>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7" name="ïşlîďê">
              <a:extLst>
                <a:ext uri="{FF2B5EF4-FFF2-40B4-BE49-F238E27FC236}">
                  <a16:creationId xmlns:a16="http://schemas.microsoft.com/office/drawing/2014/main" id="{88B32D20-8E76-446E-9B45-C4304F3BFBE0}"/>
                </a:ext>
              </a:extLst>
            </p:cNvPr>
            <p:cNvSpPr/>
            <p:nvPr/>
          </p:nvSpPr>
          <p:spPr bwMode="auto">
            <a:xfrm>
              <a:off x="7467448" y="5473511"/>
              <a:ext cx="767894" cy="637003"/>
            </a:xfrm>
            <a:custGeom>
              <a:avLst/>
              <a:gdLst>
                <a:gd name="T0" fmla="*/ 192 w 254"/>
                <a:gd name="T1" fmla="*/ 194 h 211"/>
                <a:gd name="T2" fmla="*/ 251 w 254"/>
                <a:gd name="T3" fmla="*/ 128 h 211"/>
                <a:gd name="T4" fmla="*/ 251 w 254"/>
                <a:gd name="T5" fmla="*/ 126 h 211"/>
                <a:gd name="T6" fmla="*/ 250 w 254"/>
                <a:gd name="T7" fmla="*/ 125 h 211"/>
                <a:gd name="T8" fmla="*/ 250 w 254"/>
                <a:gd name="T9" fmla="*/ 123 h 211"/>
                <a:gd name="T10" fmla="*/ 250 w 254"/>
                <a:gd name="T11" fmla="*/ 122 h 211"/>
                <a:gd name="T12" fmla="*/ 250 w 254"/>
                <a:gd name="T13" fmla="*/ 121 h 211"/>
                <a:gd name="T14" fmla="*/ 250 w 254"/>
                <a:gd name="T15" fmla="*/ 119 h 211"/>
                <a:gd name="T16" fmla="*/ 250 w 254"/>
                <a:gd name="T17" fmla="*/ 118 h 211"/>
                <a:gd name="T18" fmla="*/ 249 w 254"/>
                <a:gd name="T19" fmla="*/ 117 h 211"/>
                <a:gd name="T20" fmla="*/ 249 w 254"/>
                <a:gd name="T21" fmla="*/ 115 h 211"/>
                <a:gd name="T22" fmla="*/ 249 w 254"/>
                <a:gd name="T23" fmla="*/ 114 h 211"/>
                <a:gd name="T24" fmla="*/ 249 w 254"/>
                <a:gd name="T25" fmla="*/ 112 h 211"/>
                <a:gd name="T26" fmla="*/ 249 w 254"/>
                <a:gd name="T27" fmla="*/ 111 h 211"/>
                <a:gd name="T28" fmla="*/ 249 w 254"/>
                <a:gd name="T29" fmla="*/ 110 h 211"/>
                <a:gd name="T30" fmla="*/ 249 w 254"/>
                <a:gd name="T31" fmla="*/ 108 h 211"/>
                <a:gd name="T32" fmla="*/ 248 w 254"/>
                <a:gd name="T33" fmla="*/ 107 h 211"/>
                <a:gd name="T34" fmla="*/ 248 w 254"/>
                <a:gd name="T35" fmla="*/ 106 h 211"/>
                <a:gd name="T36" fmla="*/ 248 w 254"/>
                <a:gd name="T37" fmla="*/ 104 h 211"/>
                <a:gd name="T38" fmla="*/ 248 w 254"/>
                <a:gd name="T39" fmla="*/ 103 h 211"/>
                <a:gd name="T40" fmla="*/ 248 w 254"/>
                <a:gd name="T41" fmla="*/ 101 h 211"/>
                <a:gd name="T42" fmla="*/ 231 w 254"/>
                <a:gd name="T43" fmla="*/ 45 h 211"/>
                <a:gd name="T44" fmla="*/ 4 w 254"/>
                <a:gd name="T45" fmla="*/ 71 h 211"/>
                <a:gd name="T46" fmla="*/ 1 w 254"/>
                <a:gd name="T47" fmla="*/ 130 h 211"/>
                <a:gd name="T48" fmla="*/ 1 w 254"/>
                <a:gd name="T49" fmla="*/ 131 h 211"/>
                <a:gd name="T50" fmla="*/ 1 w 254"/>
                <a:gd name="T51" fmla="*/ 133 h 211"/>
                <a:gd name="T52" fmla="*/ 1 w 254"/>
                <a:gd name="T53" fmla="*/ 134 h 211"/>
                <a:gd name="T54" fmla="*/ 1 w 254"/>
                <a:gd name="T55" fmla="*/ 135 h 211"/>
                <a:gd name="T56" fmla="*/ 1 w 254"/>
                <a:gd name="T57" fmla="*/ 137 h 211"/>
                <a:gd name="T58" fmla="*/ 1 w 254"/>
                <a:gd name="T59" fmla="*/ 138 h 211"/>
                <a:gd name="T60" fmla="*/ 2 w 254"/>
                <a:gd name="T61" fmla="*/ 139 h 211"/>
                <a:gd name="T62" fmla="*/ 2 w 254"/>
                <a:gd name="T63" fmla="*/ 141 h 211"/>
                <a:gd name="T64" fmla="*/ 2 w 254"/>
                <a:gd name="T65" fmla="*/ 142 h 211"/>
                <a:gd name="T66" fmla="*/ 2 w 254"/>
                <a:gd name="T67" fmla="*/ 144 h 211"/>
                <a:gd name="T68" fmla="*/ 2 w 254"/>
                <a:gd name="T69" fmla="*/ 145 h 211"/>
                <a:gd name="T70" fmla="*/ 2 w 254"/>
                <a:gd name="T71" fmla="*/ 146 h 211"/>
                <a:gd name="T72" fmla="*/ 3 w 254"/>
                <a:gd name="T73" fmla="*/ 148 h 211"/>
                <a:gd name="T74" fmla="*/ 3 w 254"/>
                <a:gd name="T75" fmla="*/ 149 h 211"/>
                <a:gd name="T76" fmla="*/ 3 w 254"/>
                <a:gd name="T77" fmla="*/ 150 h 211"/>
                <a:gd name="T78" fmla="*/ 3 w 254"/>
                <a:gd name="T79" fmla="*/ 152 h 211"/>
                <a:gd name="T80" fmla="*/ 3 w 254"/>
                <a:gd name="T81" fmla="*/ 153 h 211"/>
                <a:gd name="T82" fmla="*/ 3 w 254"/>
                <a:gd name="T83" fmla="*/ 155 h 211"/>
                <a:gd name="T84" fmla="*/ 4 w 254"/>
                <a:gd name="T85"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11">
                  <a:moveTo>
                    <a:pt x="4" y="157"/>
                  </a:moveTo>
                  <a:cubicBezTo>
                    <a:pt x="8" y="188"/>
                    <a:pt x="38" y="211"/>
                    <a:pt x="76" y="207"/>
                  </a:cubicBezTo>
                  <a:cubicBezTo>
                    <a:pt x="192" y="194"/>
                    <a:pt x="192" y="194"/>
                    <a:pt x="192" y="194"/>
                  </a:cubicBezTo>
                  <a:cubicBezTo>
                    <a:pt x="230" y="189"/>
                    <a:pt x="254" y="160"/>
                    <a:pt x="251" y="129"/>
                  </a:cubicBezTo>
                  <a:cubicBezTo>
                    <a:pt x="251" y="128"/>
                    <a:pt x="251" y="128"/>
                    <a:pt x="251" y="128"/>
                  </a:cubicBezTo>
                  <a:cubicBezTo>
                    <a:pt x="251" y="128"/>
                    <a:pt x="251" y="128"/>
                    <a:pt x="251" y="128"/>
                  </a:cubicBezTo>
                  <a:cubicBezTo>
                    <a:pt x="251" y="127"/>
                    <a:pt x="251" y="127"/>
                    <a:pt x="251" y="127"/>
                  </a:cubicBezTo>
                  <a:cubicBezTo>
                    <a:pt x="251" y="127"/>
                    <a:pt x="251" y="127"/>
                    <a:pt x="251" y="127"/>
                  </a:cubicBezTo>
                  <a:cubicBezTo>
                    <a:pt x="251" y="127"/>
                    <a:pt x="251" y="126"/>
                    <a:pt x="251" y="126"/>
                  </a:cubicBezTo>
                  <a:cubicBezTo>
                    <a:pt x="251" y="126"/>
                    <a:pt x="251" y="126"/>
                    <a:pt x="251" y="126"/>
                  </a:cubicBezTo>
                  <a:cubicBezTo>
                    <a:pt x="251" y="126"/>
                    <a:pt x="251" y="125"/>
                    <a:pt x="250" y="125"/>
                  </a:cubicBezTo>
                  <a:cubicBezTo>
                    <a:pt x="250" y="125"/>
                    <a:pt x="250" y="125"/>
                    <a:pt x="250" y="125"/>
                  </a:cubicBezTo>
                  <a:cubicBezTo>
                    <a:pt x="250" y="125"/>
                    <a:pt x="250" y="125"/>
                    <a:pt x="250" y="124"/>
                  </a:cubicBezTo>
                  <a:cubicBezTo>
                    <a:pt x="250" y="124"/>
                    <a:pt x="250" y="124"/>
                    <a:pt x="250" y="124"/>
                  </a:cubicBezTo>
                  <a:cubicBezTo>
                    <a:pt x="250" y="124"/>
                    <a:pt x="250" y="124"/>
                    <a:pt x="250" y="123"/>
                  </a:cubicBezTo>
                  <a:cubicBezTo>
                    <a:pt x="250" y="123"/>
                    <a:pt x="250" y="123"/>
                    <a:pt x="250" y="123"/>
                  </a:cubicBezTo>
                  <a:cubicBezTo>
                    <a:pt x="250" y="123"/>
                    <a:pt x="250" y="123"/>
                    <a:pt x="250" y="123"/>
                  </a:cubicBezTo>
                  <a:cubicBezTo>
                    <a:pt x="250" y="122"/>
                    <a:pt x="250" y="122"/>
                    <a:pt x="250" y="122"/>
                  </a:cubicBezTo>
                  <a:cubicBezTo>
                    <a:pt x="250" y="122"/>
                    <a:pt x="250" y="122"/>
                    <a:pt x="250" y="122"/>
                  </a:cubicBezTo>
                  <a:cubicBezTo>
                    <a:pt x="250" y="121"/>
                    <a:pt x="250" y="121"/>
                    <a:pt x="250" y="121"/>
                  </a:cubicBezTo>
                  <a:cubicBezTo>
                    <a:pt x="250" y="121"/>
                    <a:pt x="250" y="121"/>
                    <a:pt x="250" y="121"/>
                  </a:cubicBezTo>
                  <a:cubicBezTo>
                    <a:pt x="250" y="121"/>
                    <a:pt x="250" y="120"/>
                    <a:pt x="250" y="120"/>
                  </a:cubicBezTo>
                  <a:cubicBezTo>
                    <a:pt x="250" y="120"/>
                    <a:pt x="250" y="120"/>
                    <a:pt x="250" y="120"/>
                  </a:cubicBezTo>
                  <a:cubicBezTo>
                    <a:pt x="250" y="120"/>
                    <a:pt x="250" y="119"/>
                    <a:pt x="250" y="119"/>
                  </a:cubicBezTo>
                  <a:cubicBezTo>
                    <a:pt x="250" y="119"/>
                    <a:pt x="250" y="119"/>
                    <a:pt x="250" y="119"/>
                  </a:cubicBezTo>
                  <a:cubicBezTo>
                    <a:pt x="250" y="119"/>
                    <a:pt x="250" y="119"/>
                    <a:pt x="250" y="118"/>
                  </a:cubicBezTo>
                  <a:cubicBezTo>
                    <a:pt x="250" y="118"/>
                    <a:pt x="250" y="118"/>
                    <a:pt x="250" y="118"/>
                  </a:cubicBezTo>
                  <a:cubicBezTo>
                    <a:pt x="250" y="118"/>
                    <a:pt x="250" y="118"/>
                    <a:pt x="250" y="117"/>
                  </a:cubicBezTo>
                  <a:cubicBezTo>
                    <a:pt x="250" y="117"/>
                    <a:pt x="250" y="117"/>
                    <a:pt x="250" y="117"/>
                  </a:cubicBezTo>
                  <a:cubicBezTo>
                    <a:pt x="250" y="117"/>
                    <a:pt x="250" y="117"/>
                    <a:pt x="249" y="117"/>
                  </a:cubicBezTo>
                  <a:cubicBezTo>
                    <a:pt x="249" y="116"/>
                    <a:pt x="249" y="116"/>
                    <a:pt x="249" y="116"/>
                  </a:cubicBezTo>
                  <a:cubicBezTo>
                    <a:pt x="249" y="116"/>
                    <a:pt x="249" y="116"/>
                    <a:pt x="249" y="116"/>
                  </a:cubicBezTo>
                  <a:cubicBezTo>
                    <a:pt x="249" y="116"/>
                    <a:pt x="249" y="115"/>
                    <a:pt x="249" y="115"/>
                  </a:cubicBezTo>
                  <a:cubicBezTo>
                    <a:pt x="249" y="115"/>
                    <a:pt x="249" y="115"/>
                    <a:pt x="249" y="115"/>
                  </a:cubicBezTo>
                  <a:cubicBezTo>
                    <a:pt x="249" y="115"/>
                    <a:pt x="249" y="114"/>
                    <a:pt x="249" y="114"/>
                  </a:cubicBezTo>
                  <a:cubicBezTo>
                    <a:pt x="249" y="114"/>
                    <a:pt x="249" y="114"/>
                    <a:pt x="249" y="114"/>
                  </a:cubicBezTo>
                  <a:cubicBezTo>
                    <a:pt x="249" y="114"/>
                    <a:pt x="249" y="114"/>
                    <a:pt x="249" y="113"/>
                  </a:cubicBezTo>
                  <a:cubicBezTo>
                    <a:pt x="249" y="113"/>
                    <a:pt x="249" y="113"/>
                    <a:pt x="249" y="113"/>
                  </a:cubicBezTo>
                  <a:cubicBezTo>
                    <a:pt x="249" y="113"/>
                    <a:pt x="249" y="113"/>
                    <a:pt x="249" y="112"/>
                  </a:cubicBezTo>
                  <a:cubicBezTo>
                    <a:pt x="249" y="112"/>
                    <a:pt x="249" y="112"/>
                    <a:pt x="249" y="112"/>
                  </a:cubicBezTo>
                  <a:cubicBezTo>
                    <a:pt x="249" y="112"/>
                    <a:pt x="249" y="112"/>
                    <a:pt x="249" y="112"/>
                  </a:cubicBezTo>
                  <a:cubicBezTo>
                    <a:pt x="249" y="111"/>
                    <a:pt x="249" y="111"/>
                    <a:pt x="249" y="111"/>
                  </a:cubicBezTo>
                  <a:cubicBezTo>
                    <a:pt x="249" y="111"/>
                    <a:pt x="249" y="111"/>
                    <a:pt x="249" y="111"/>
                  </a:cubicBezTo>
                  <a:cubicBezTo>
                    <a:pt x="249" y="110"/>
                    <a:pt x="249" y="110"/>
                    <a:pt x="249" y="110"/>
                  </a:cubicBezTo>
                  <a:cubicBezTo>
                    <a:pt x="249" y="110"/>
                    <a:pt x="249" y="110"/>
                    <a:pt x="249" y="110"/>
                  </a:cubicBezTo>
                  <a:cubicBezTo>
                    <a:pt x="249" y="110"/>
                    <a:pt x="249" y="109"/>
                    <a:pt x="249" y="109"/>
                  </a:cubicBezTo>
                  <a:cubicBezTo>
                    <a:pt x="249" y="109"/>
                    <a:pt x="249" y="109"/>
                    <a:pt x="249" y="109"/>
                  </a:cubicBezTo>
                  <a:cubicBezTo>
                    <a:pt x="249" y="109"/>
                    <a:pt x="249" y="108"/>
                    <a:pt x="249" y="108"/>
                  </a:cubicBezTo>
                  <a:cubicBezTo>
                    <a:pt x="249" y="108"/>
                    <a:pt x="249" y="108"/>
                    <a:pt x="248" y="108"/>
                  </a:cubicBezTo>
                  <a:cubicBezTo>
                    <a:pt x="248" y="108"/>
                    <a:pt x="248" y="108"/>
                    <a:pt x="248" y="107"/>
                  </a:cubicBezTo>
                  <a:cubicBezTo>
                    <a:pt x="248" y="107"/>
                    <a:pt x="248" y="107"/>
                    <a:pt x="248" y="107"/>
                  </a:cubicBezTo>
                  <a:cubicBezTo>
                    <a:pt x="248" y="107"/>
                    <a:pt x="248" y="107"/>
                    <a:pt x="248" y="106"/>
                  </a:cubicBezTo>
                  <a:cubicBezTo>
                    <a:pt x="248" y="106"/>
                    <a:pt x="248" y="106"/>
                    <a:pt x="248" y="106"/>
                  </a:cubicBezTo>
                  <a:cubicBezTo>
                    <a:pt x="248" y="106"/>
                    <a:pt x="248" y="106"/>
                    <a:pt x="248" y="106"/>
                  </a:cubicBezTo>
                  <a:cubicBezTo>
                    <a:pt x="248" y="105"/>
                    <a:pt x="248" y="105"/>
                    <a:pt x="248" y="105"/>
                  </a:cubicBezTo>
                  <a:cubicBezTo>
                    <a:pt x="248" y="105"/>
                    <a:pt x="248" y="105"/>
                    <a:pt x="248" y="105"/>
                  </a:cubicBezTo>
                  <a:cubicBezTo>
                    <a:pt x="248" y="104"/>
                    <a:pt x="248" y="104"/>
                    <a:pt x="248" y="104"/>
                  </a:cubicBezTo>
                  <a:cubicBezTo>
                    <a:pt x="248" y="104"/>
                    <a:pt x="248" y="104"/>
                    <a:pt x="248" y="104"/>
                  </a:cubicBezTo>
                  <a:cubicBezTo>
                    <a:pt x="248" y="104"/>
                    <a:pt x="248" y="103"/>
                    <a:pt x="248" y="103"/>
                  </a:cubicBezTo>
                  <a:cubicBezTo>
                    <a:pt x="248" y="103"/>
                    <a:pt x="248" y="103"/>
                    <a:pt x="248" y="103"/>
                  </a:cubicBezTo>
                  <a:cubicBezTo>
                    <a:pt x="248" y="103"/>
                    <a:pt x="248" y="102"/>
                    <a:pt x="248" y="102"/>
                  </a:cubicBezTo>
                  <a:cubicBezTo>
                    <a:pt x="248" y="102"/>
                    <a:pt x="248" y="102"/>
                    <a:pt x="248" y="102"/>
                  </a:cubicBezTo>
                  <a:cubicBezTo>
                    <a:pt x="248" y="102"/>
                    <a:pt x="248" y="102"/>
                    <a:pt x="248" y="101"/>
                  </a:cubicBezTo>
                  <a:cubicBezTo>
                    <a:pt x="248" y="101"/>
                    <a:pt x="248" y="101"/>
                    <a:pt x="248" y="101"/>
                  </a:cubicBezTo>
                  <a:cubicBezTo>
                    <a:pt x="247" y="96"/>
                    <a:pt x="246" y="92"/>
                    <a:pt x="245" y="87"/>
                  </a:cubicBezTo>
                  <a:cubicBezTo>
                    <a:pt x="231" y="45"/>
                    <a:pt x="231" y="45"/>
                    <a:pt x="231" y="45"/>
                  </a:cubicBezTo>
                  <a:cubicBezTo>
                    <a:pt x="221" y="18"/>
                    <a:pt x="188" y="0"/>
                    <a:pt x="155" y="4"/>
                  </a:cubicBezTo>
                  <a:cubicBezTo>
                    <a:pt x="69" y="14"/>
                    <a:pt x="69" y="14"/>
                    <a:pt x="69" y="14"/>
                  </a:cubicBezTo>
                  <a:cubicBezTo>
                    <a:pt x="36" y="18"/>
                    <a:pt x="7" y="42"/>
                    <a:pt x="4" y="71"/>
                  </a:cubicBezTo>
                  <a:cubicBezTo>
                    <a:pt x="0" y="115"/>
                    <a:pt x="0" y="115"/>
                    <a:pt x="0" y="115"/>
                  </a:cubicBezTo>
                  <a:cubicBezTo>
                    <a:pt x="0" y="120"/>
                    <a:pt x="0" y="125"/>
                    <a:pt x="0" y="129"/>
                  </a:cubicBezTo>
                  <a:cubicBezTo>
                    <a:pt x="0" y="129"/>
                    <a:pt x="1" y="130"/>
                    <a:pt x="1" y="130"/>
                  </a:cubicBezTo>
                  <a:cubicBezTo>
                    <a:pt x="1" y="130"/>
                    <a:pt x="1" y="130"/>
                    <a:pt x="1" y="130"/>
                  </a:cubicBezTo>
                  <a:cubicBezTo>
                    <a:pt x="1" y="130"/>
                    <a:pt x="1" y="131"/>
                    <a:pt x="1" y="131"/>
                  </a:cubicBezTo>
                  <a:cubicBezTo>
                    <a:pt x="1" y="131"/>
                    <a:pt x="1" y="131"/>
                    <a:pt x="1" y="131"/>
                  </a:cubicBezTo>
                  <a:cubicBezTo>
                    <a:pt x="1" y="131"/>
                    <a:pt x="1" y="131"/>
                    <a:pt x="1" y="132"/>
                  </a:cubicBezTo>
                  <a:cubicBezTo>
                    <a:pt x="1" y="132"/>
                    <a:pt x="1" y="132"/>
                    <a:pt x="1" y="132"/>
                  </a:cubicBezTo>
                  <a:cubicBezTo>
                    <a:pt x="1" y="132"/>
                    <a:pt x="1" y="132"/>
                    <a:pt x="1" y="133"/>
                  </a:cubicBezTo>
                  <a:cubicBezTo>
                    <a:pt x="1" y="133"/>
                    <a:pt x="1" y="133"/>
                    <a:pt x="1" y="133"/>
                  </a:cubicBezTo>
                  <a:cubicBezTo>
                    <a:pt x="1" y="133"/>
                    <a:pt x="1" y="133"/>
                    <a:pt x="1" y="133"/>
                  </a:cubicBezTo>
                  <a:cubicBezTo>
                    <a:pt x="1" y="134"/>
                    <a:pt x="1" y="134"/>
                    <a:pt x="1" y="134"/>
                  </a:cubicBezTo>
                  <a:cubicBezTo>
                    <a:pt x="1" y="134"/>
                    <a:pt x="1" y="134"/>
                    <a:pt x="1" y="134"/>
                  </a:cubicBezTo>
                  <a:cubicBezTo>
                    <a:pt x="1" y="134"/>
                    <a:pt x="1" y="135"/>
                    <a:pt x="1" y="135"/>
                  </a:cubicBezTo>
                  <a:cubicBezTo>
                    <a:pt x="1" y="135"/>
                    <a:pt x="1" y="135"/>
                    <a:pt x="1" y="135"/>
                  </a:cubicBezTo>
                  <a:cubicBezTo>
                    <a:pt x="1" y="135"/>
                    <a:pt x="1" y="136"/>
                    <a:pt x="1" y="136"/>
                  </a:cubicBezTo>
                  <a:cubicBezTo>
                    <a:pt x="1" y="136"/>
                    <a:pt x="1" y="136"/>
                    <a:pt x="1" y="136"/>
                  </a:cubicBezTo>
                  <a:cubicBezTo>
                    <a:pt x="1" y="136"/>
                    <a:pt x="1" y="136"/>
                    <a:pt x="1" y="137"/>
                  </a:cubicBezTo>
                  <a:cubicBezTo>
                    <a:pt x="1" y="137"/>
                    <a:pt x="1" y="137"/>
                    <a:pt x="1" y="137"/>
                  </a:cubicBezTo>
                  <a:cubicBezTo>
                    <a:pt x="1" y="137"/>
                    <a:pt x="1" y="137"/>
                    <a:pt x="1" y="138"/>
                  </a:cubicBezTo>
                  <a:cubicBezTo>
                    <a:pt x="1" y="138"/>
                    <a:pt x="1" y="138"/>
                    <a:pt x="1" y="138"/>
                  </a:cubicBezTo>
                  <a:cubicBezTo>
                    <a:pt x="1" y="138"/>
                    <a:pt x="2" y="138"/>
                    <a:pt x="2" y="138"/>
                  </a:cubicBezTo>
                  <a:cubicBezTo>
                    <a:pt x="2" y="139"/>
                    <a:pt x="2" y="139"/>
                    <a:pt x="2" y="139"/>
                  </a:cubicBezTo>
                  <a:cubicBezTo>
                    <a:pt x="2" y="139"/>
                    <a:pt x="2" y="139"/>
                    <a:pt x="2" y="139"/>
                  </a:cubicBezTo>
                  <a:cubicBezTo>
                    <a:pt x="2" y="140"/>
                    <a:pt x="2" y="140"/>
                    <a:pt x="2" y="140"/>
                  </a:cubicBezTo>
                  <a:cubicBezTo>
                    <a:pt x="2" y="140"/>
                    <a:pt x="2" y="140"/>
                    <a:pt x="2" y="140"/>
                  </a:cubicBezTo>
                  <a:cubicBezTo>
                    <a:pt x="2" y="140"/>
                    <a:pt x="2" y="141"/>
                    <a:pt x="2" y="141"/>
                  </a:cubicBezTo>
                  <a:cubicBezTo>
                    <a:pt x="2" y="141"/>
                    <a:pt x="2" y="141"/>
                    <a:pt x="2" y="141"/>
                  </a:cubicBezTo>
                  <a:cubicBezTo>
                    <a:pt x="2" y="141"/>
                    <a:pt x="2" y="142"/>
                    <a:pt x="2" y="142"/>
                  </a:cubicBezTo>
                  <a:cubicBezTo>
                    <a:pt x="2" y="142"/>
                    <a:pt x="2" y="142"/>
                    <a:pt x="2" y="142"/>
                  </a:cubicBezTo>
                  <a:cubicBezTo>
                    <a:pt x="2" y="142"/>
                    <a:pt x="2" y="142"/>
                    <a:pt x="2" y="143"/>
                  </a:cubicBezTo>
                  <a:cubicBezTo>
                    <a:pt x="2" y="143"/>
                    <a:pt x="2" y="143"/>
                    <a:pt x="2" y="143"/>
                  </a:cubicBezTo>
                  <a:cubicBezTo>
                    <a:pt x="2" y="143"/>
                    <a:pt x="2" y="143"/>
                    <a:pt x="2" y="144"/>
                  </a:cubicBezTo>
                  <a:cubicBezTo>
                    <a:pt x="2" y="144"/>
                    <a:pt x="2" y="144"/>
                    <a:pt x="2" y="144"/>
                  </a:cubicBezTo>
                  <a:cubicBezTo>
                    <a:pt x="2" y="144"/>
                    <a:pt x="2" y="144"/>
                    <a:pt x="2" y="144"/>
                  </a:cubicBezTo>
                  <a:cubicBezTo>
                    <a:pt x="2" y="145"/>
                    <a:pt x="2" y="145"/>
                    <a:pt x="2" y="145"/>
                  </a:cubicBezTo>
                  <a:cubicBezTo>
                    <a:pt x="2" y="145"/>
                    <a:pt x="2" y="145"/>
                    <a:pt x="2" y="145"/>
                  </a:cubicBezTo>
                  <a:cubicBezTo>
                    <a:pt x="2" y="146"/>
                    <a:pt x="2" y="146"/>
                    <a:pt x="2" y="146"/>
                  </a:cubicBezTo>
                  <a:cubicBezTo>
                    <a:pt x="2" y="146"/>
                    <a:pt x="2" y="146"/>
                    <a:pt x="2" y="146"/>
                  </a:cubicBezTo>
                  <a:cubicBezTo>
                    <a:pt x="2" y="146"/>
                    <a:pt x="2" y="147"/>
                    <a:pt x="2" y="147"/>
                  </a:cubicBezTo>
                  <a:cubicBezTo>
                    <a:pt x="2" y="147"/>
                    <a:pt x="3" y="147"/>
                    <a:pt x="3" y="147"/>
                  </a:cubicBezTo>
                  <a:cubicBezTo>
                    <a:pt x="3" y="147"/>
                    <a:pt x="3" y="148"/>
                    <a:pt x="3" y="148"/>
                  </a:cubicBezTo>
                  <a:cubicBezTo>
                    <a:pt x="3" y="148"/>
                    <a:pt x="3" y="148"/>
                    <a:pt x="3" y="148"/>
                  </a:cubicBezTo>
                  <a:cubicBezTo>
                    <a:pt x="3" y="148"/>
                    <a:pt x="3" y="148"/>
                    <a:pt x="3" y="149"/>
                  </a:cubicBezTo>
                  <a:cubicBezTo>
                    <a:pt x="3" y="149"/>
                    <a:pt x="3" y="149"/>
                    <a:pt x="3" y="149"/>
                  </a:cubicBezTo>
                  <a:cubicBezTo>
                    <a:pt x="3" y="149"/>
                    <a:pt x="3" y="149"/>
                    <a:pt x="3" y="149"/>
                  </a:cubicBezTo>
                  <a:cubicBezTo>
                    <a:pt x="3" y="150"/>
                    <a:pt x="3" y="150"/>
                    <a:pt x="3" y="150"/>
                  </a:cubicBezTo>
                  <a:cubicBezTo>
                    <a:pt x="3" y="150"/>
                    <a:pt x="3" y="150"/>
                    <a:pt x="3" y="150"/>
                  </a:cubicBezTo>
                  <a:cubicBezTo>
                    <a:pt x="3" y="151"/>
                    <a:pt x="3" y="151"/>
                    <a:pt x="3" y="151"/>
                  </a:cubicBezTo>
                  <a:cubicBezTo>
                    <a:pt x="3" y="151"/>
                    <a:pt x="3" y="151"/>
                    <a:pt x="3" y="151"/>
                  </a:cubicBezTo>
                  <a:cubicBezTo>
                    <a:pt x="3" y="151"/>
                    <a:pt x="3" y="152"/>
                    <a:pt x="3" y="152"/>
                  </a:cubicBezTo>
                  <a:cubicBezTo>
                    <a:pt x="3" y="152"/>
                    <a:pt x="3" y="152"/>
                    <a:pt x="3" y="152"/>
                  </a:cubicBezTo>
                  <a:cubicBezTo>
                    <a:pt x="3" y="152"/>
                    <a:pt x="3" y="153"/>
                    <a:pt x="3" y="153"/>
                  </a:cubicBezTo>
                  <a:cubicBezTo>
                    <a:pt x="3" y="153"/>
                    <a:pt x="3" y="153"/>
                    <a:pt x="3" y="153"/>
                  </a:cubicBezTo>
                  <a:cubicBezTo>
                    <a:pt x="3" y="153"/>
                    <a:pt x="3" y="153"/>
                    <a:pt x="3" y="154"/>
                  </a:cubicBezTo>
                  <a:cubicBezTo>
                    <a:pt x="3" y="154"/>
                    <a:pt x="3" y="154"/>
                    <a:pt x="3" y="154"/>
                  </a:cubicBezTo>
                  <a:cubicBezTo>
                    <a:pt x="3" y="154"/>
                    <a:pt x="3" y="154"/>
                    <a:pt x="3" y="155"/>
                  </a:cubicBezTo>
                  <a:cubicBezTo>
                    <a:pt x="3" y="155"/>
                    <a:pt x="3" y="155"/>
                    <a:pt x="3" y="155"/>
                  </a:cubicBezTo>
                  <a:cubicBezTo>
                    <a:pt x="3" y="155"/>
                    <a:pt x="3" y="155"/>
                    <a:pt x="3" y="155"/>
                  </a:cubicBezTo>
                  <a:cubicBezTo>
                    <a:pt x="3" y="156"/>
                    <a:pt x="4" y="156"/>
                    <a:pt x="4" y="156"/>
                  </a:cubicBezTo>
                  <a:cubicBezTo>
                    <a:pt x="4" y="156"/>
                    <a:pt x="4" y="156"/>
                    <a:pt x="4" y="156"/>
                  </a:cubicBezTo>
                  <a:cubicBezTo>
                    <a:pt x="4" y="157"/>
                    <a:pt x="4" y="157"/>
                    <a:pt x="4" y="157"/>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8" name="iŝ1îḑè">
              <a:extLst>
                <a:ext uri="{FF2B5EF4-FFF2-40B4-BE49-F238E27FC236}">
                  <a16:creationId xmlns:a16="http://schemas.microsoft.com/office/drawing/2014/main" id="{7E4E05FA-6889-4C08-A2E0-076FEB2E2E16}"/>
                </a:ext>
              </a:extLst>
            </p:cNvPr>
            <p:cNvSpPr/>
            <p:nvPr/>
          </p:nvSpPr>
          <p:spPr bwMode="auto">
            <a:xfrm>
              <a:off x="7458722" y="5473511"/>
              <a:ext cx="785346" cy="555560"/>
            </a:xfrm>
            <a:custGeom>
              <a:avLst/>
              <a:gdLst>
                <a:gd name="T0" fmla="*/ 72 w 260"/>
                <a:gd name="T1" fmla="*/ 14 h 184"/>
                <a:gd name="T2" fmla="*/ 158 w 260"/>
                <a:gd name="T3" fmla="*/ 4 h 184"/>
                <a:gd name="T4" fmla="*/ 234 w 260"/>
                <a:gd name="T5" fmla="*/ 45 h 184"/>
                <a:gd name="T6" fmla="*/ 248 w 260"/>
                <a:gd name="T7" fmla="*/ 87 h 184"/>
                <a:gd name="T8" fmla="*/ 191 w 260"/>
                <a:gd name="T9" fmla="*/ 166 h 184"/>
                <a:gd name="T10" fmla="*/ 76 w 260"/>
                <a:gd name="T11" fmla="*/ 179 h 184"/>
                <a:gd name="T12" fmla="*/ 3 w 260"/>
                <a:gd name="T13" fmla="*/ 115 h 184"/>
                <a:gd name="T14" fmla="*/ 7 w 260"/>
                <a:gd name="T15" fmla="*/ 71 h 184"/>
                <a:gd name="T16" fmla="*/ 72 w 260"/>
                <a:gd name="T17" fmla="*/ 1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4">
                  <a:moveTo>
                    <a:pt x="72" y="14"/>
                  </a:moveTo>
                  <a:cubicBezTo>
                    <a:pt x="158" y="4"/>
                    <a:pt x="158" y="4"/>
                    <a:pt x="158" y="4"/>
                  </a:cubicBezTo>
                  <a:cubicBezTo>
                    <a:pt x="191" y="0"/>
                    <a:pt x="224" y="18"/>
                    <a:pt x="234" y="45"/>
                  </a:cubicBezTo>
                  <a:cubicBezTo>
                    <a:pt x="248" y="87"/>
                    <a:pt x="248" y="87"/>
                    <a:pt x="248" y="87"/>
                  </a:cubicBezTo>
                  <a:cubicBezTo>
                    <a:pt x="260" y="123"/>
                    <a:pt x="235" y="161"/>
                    <a:pt x="191" y="166"/>
                  </a:cubicBezTo>
                  <a:cubicBezTo>
                    <a:pt x="76" y="179"/>
                    <a:pt x="76" y="179"/>
                    <a:pt x="76" y="179"/>
                  </a:cubicBezTo>
                  <a:cubicBezTo>
                    <a:pt x="32" y="184"/>
                    <a:pt x="0" y="153"/>
                    <a:pt x="3" y="115"/>
                  </a:cubicBezTo>
                  <a:cubicBezTo>
                    <a:pt x="7" y="71"/>
                    <a:pt x="7" y="71"/>
                    <a:pt x="7" y="71"/>
                  </a:cubicBezTo>
                  <a:cubicBezTo>
                    <a:pt x="10" y="42"/>
                    <a:pt x="39" y="18"/>
                    <a:pt x="72" y="14"/>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9" name="ïṣḷïḓé">
              <a:extLst>
                <a:ext uri="{FF2B5EF4-FFF2-40B4-BE49-F238E27FC236}">
                  <a16:creationId xmlns:a16="http://schemas.microsoft.com/office/drawing/2014/main" id="{254EA690-5135-4767-A46F-A663BDD80E84}"/>
                </a:ext>
              </a:extLst>
            </p:cNvPr>
            <p:cNvSpPr/>
            <p:nvPr/>
          </p:nvSpPr>
          <p:spPr bwMode="auto">
            <a:xfrm>
              <a:off x="8089907" y="5184096"/>
              <a:ext cx="175976" cy="429032"/>
            </a:xfrm>
            <a:custGeom>
              <a:avLst/>
              <a:gdLst>
                <a:gd name="T0" fmla="*/ 21 w 58"/>
                <a:gd name="T1" fmla="*/ 2 h 142"/>
                <a:gd name="T2" fmla="*/ 21 w 58"/>
                <a:gd name="T3" fmla="*/ 2 h 142"/>
                <a:gd name="T4" fmla="*/ 45 w 58"/>
                <a:gd name="T5" fmla="*/ 21 h 142"/>
                <a:gd name="T6" fmla="*/ 56 w 58"/>
                <a:gd name="T7" fmla="*/ 117 h 142"/>
                <a:gd name="T8" fmla="*/ 37 w 58"/>
                <a:gd name="T9" fmla="*/ 141 h 142"/>
                <a:gd name="T10" fmla="*/ 37 w 58"/>
                <a:gd name="T11" fmla="*/ 141 h 142"/>
                <a:gd name="T12" fmla="*/ 12 w 58"/>
                <a:gd name="T13" fmla="*/ 122 h 142"/>
                <a:gd name="T14" fmla="*/ 1 w 58"/>
                <a:gd name="T15" fmla="*/ 26 h 142"/>
                <a:gd name="T16" fmla="*/ 21 w 58"/>
                <a:gd name="T17" fmla="*/ 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42">
                  <a:moveTo>
                    <a:pt x="21" y="2"/>
                  </a:moveTo>
                  <a:cubicBezTo>
                    <a:pt x="21" y="2"/>
                    <a:pt x="21" y="2"/>
                    <a:pt x="21" y="2"/>
                  </a:cubicBezTo>
                  <a:cubicBezTo>
                    <a:pt x="33" y="0"/>
                    <a:pt x="44" y="9"/>
                    <a:pt x="45" y="21"/>
                  </a:cubicBezTo>
                  <a:cubicBezTo>
                    <a:pt x="56" y="117"/>
                    <a:pt x="56" y="117"/>
                    <a:pt x="56" y="117"/>
                  </a:cubicBezTo>
                  <a:cubicBezTo>
                    <a:pt x="58" y="129"/>
                    <a:pt x="49" y="140"/>
                    <a:pt x="37" y="141"/>
                  </a:cubicBezTo>
                  <a:cubicBezTo>
                    <a:pt x="37" y="141"/>
                    <a:pt x="37" y="141"/>
                    <a:pt x="37" y="141"/>
                  </a:cubicBezTo>
                  <a:cubicBezTo>
                    <a:pt x="25" y="142"/>
                    <a:pt x="14" y="134"/>
                    <a:pt x="12" y="122"/>
                  </a:cubicBezTo>
                  <a:cubicBezTo>
                    <a:pt x="1" y="26"/>
                    <a:pt x="1" y="26"/>
                    <a:pt x="1" y="26"/>
                  </a:cubicBezTo>
                  <a:cubicBezTo>
                    <a:pt x="0" y="14"/>
                    <a:pt x="9" y="3"/>
                    <a:pt x="21" y="2"/>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0" name="ïṧ1iḓê">
              <a:extLst>
                <a:ext uri="{FF2B5EF4-FFF2-40B4-BE49-F238E27FC236}">
                  <a16:creationId xmlns:a16="http://schemas.microsoft.com/office/drawing/2014/main" id="{52388C49-24F9-473C-9D26-842F06F4B765}"/>
                </a:ext>
              </a:extLst>
            </p:cNvPr>
            <p:cNvSpPr/>
            <p:nvPr/>
          </p:nvSpPr>
          <p:spPr bwMode="auto">
            <a:xfrm>
              <a:off x="7335103" y="5271356"/>
              <a:ext cx="171613" cy="429032"/>
            </a:xfrm>
            <a:custGeom>
              <a:avLst/>
              <a:gdLst>
                <a:gd name="T0" fmla="*/ 21 w 57"/>
                <a:gd name="T1" fmla="*/ 1 h 142"/>
                <a:gd name="T2" fmla="*/ 21 w 57"/>
                <a:gd name="T3" fmla="*/ 1 h 142"/>
                <a:gd name="T4" fmla="*/ 45 w 57"/>
                <a:gd name="T5" fmla="*/ 21 h 142"/>
                <a:gd name="T6" fmla="*/ 56 w 57"/>
                <a:gd name="T7" fmla="*/ 116 h 142"/>
                <a:gd name="T8" fmla="*/ 37 w 57"/>
                <a:gd name="T9" fmla="*/ 141 h 142"/>
                <a:gd name="T10" fmla="*/ 37 w 57"/>
                <a:gd name="T11" fmla="*/ 141 h 142"/>
                <a:gd name="T12" fmla="*/ 12 w 57"/>
                <a:gd name="T13" fmla="*/ 121 h 142"/>
                <a:gd name="T14" fmla="*/ 1 w 57"/>
                <a:gd name="T15" fmla="*/ 26 h 142"/>
                <a:gd name="T16" fmla="*/ 21 w 57"/>
                <a:gd name="T17" fmla="*/ 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42">
                  <a:moveTo>
                    <a:pt x="21" y="1"/>
                  </a:moveTo>
                  <a:cubicBezTo>
                    <a:pt x="21" y="1"/>
                    <a:pt x="21" y="1"/>
                    <a:pt x="21" y="1"/>
                  </a:cubicBezTo>
                  <a:cubicBezTo>
                    <a:pt x="33" y="0"/>
                    <a:pt x="44" y="9"/>
                    <a:pt x="45" y="21"/>
                  </a:cubicBezTo>
                  <a:cubicBezTo>
                    <a:pt x="56" y="116"/>
                    <a:pt x="56" y="116"/>
                    <a:pt x="56" y="116"/>
                  </a:cubicBezTo>
                  <a:cubicBezTo>
                    <a:pt x="57" y="128"/>
                    <a:pt x="49" y="139"/>
                    <a:pt x="37" y="141"/>
                  </a:cubicBezTo>
                  <a:cubicBezTo>
                    <a:pt x="37" y="141"/>
                    <a:pt x="37" y="141"/>
                    <a:pt x="37" y="141"/>
                  </a:cubicBezTo>
                  <a:cubicBezTo>
                    <a:pt x="25" y="142"/>
                    <a:pt x="14" y="133"/>
                    <a:pt x="12" y="121"/>
                  </a:cubicBezTo>
                  <a:cubicBezTo>
                    <a:pt x="1" y="26"/>
                    <a:pt x="1" y="26"/>
                    <a:pt x="1" y="26"/>
                  </a:cubicBezTo>
                  <a:cubicBezTo>
                    <a:pt x="0" y="14"/>
                    <a:pt x="9" y="3"/>
                    <a:pt x="21" y="1"/>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1" name="ï$ļíḑê">
              <a:extLst>
                <a:ext uri="{FF2B5EF4-FFF2-40B4-BE49-F238E27FC236}">
                  <a16:creationId xmlns:a16="http://schemas.microsoft.com/office/drawing/2014/main" id="{900057BE-F09D-4526-AA05-4963A236E484}"/>
                </a:ext>
              </a:extLst>
            </p:cNvPr>
            <p:cNvSpPr/>
            <p:nvPr/>
          </p:nvSpPr>
          <p:spPr bwMode="auto">
            <a:xfrm>
              <a:off x="6887164" y="1507511"/>
              <a:ext cx="782438" cy="485751"/>
            </a:xfrm>
            <a:custGeom>
              <a:avLst/>
              <a:gdLst>
                <a:gd name="T0" fmla="*/ 199 w 259"/>
                <a:gd name="T1" fmla="*/ 161 h 161"/>
                <a:gd name="T2" fmla="*/ 60 w 259"/>
                <a:gd name="T3" fmla="*/ 161 h 161"/>
                <a:gd name="T4" fmla="*/ 0 w 259"/>
                <a:gd name="T5" fmla="*/ 101 h 161"/>
                <a:gd name="T6" fmla="*/ 0 w 259"/>
                <a:gd name="T7" fmla="*/ 60 h 161"/>
                <a:gd name="T8" fmla="*/ 60 w 259"/>
                <a:gd name="T9" fmla="*/ 0 h 161"/>
                <a:gd name="T10" fmla="*/ 199 w 259"/>
                <a:gd name="T11" fmla="*/ 0 h 161"/>
                <a:gd name="T12" fmla="*/ 259 w 259"/>
                <a:gd name="T13" fmla="*/ 60 h 161"/>
                <a:gd name="T14" fmla="*/ 259 w 259"/>
                <a:gd name="T15" fmla="*/ 101 h 161"/>
                <a:gd name="T16" fmla="*/ 199 w 259"/>
                <a:gd name="T1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161">
                  <a:moveTo>
                    <a:pt x="199" y="161"/>
                  </a:moveTo>
                  <a:cubicBezTo>
                    <a:pt x="60" y="161"/>
                    <a:pt x="60" y="161"/>
                    <a:pt x="60" y="161"/>
                  </a:cubicBezTo>
                  <a:cubicBezTo>
                    <a:pt x="27" y="161"/>
                    <a:pt x="0" y="134"/>
                    <a:pt x="0" y="101"/>
                  </a:cubicBezTo>
                  <a:cubicBezTo>
                    <a:pt x="0" y="60"/>
                    <a:pt x="0" y="60"/>
                    <a:pt x="0" y="60"/>
                  </a:cubicBezTo>
                  <a:cubicBezTo>
                    <a:pt x="0" y="27"/>
                    <a:pt x="27" y="0"/>
                    <a:pt x="60" y="0"/>
                  </a:cubicBezTo>
                  <a:cubicBezTo>
                    <a:pt x="199" y="0"/>
                    <a:pt x="199" y="0"/>
                    <a:pt x="199" y="0"/>
                  </a:cubicBezTo>
                  <a:cubicBezTo>
                    <a:pt x="232" y="0"/>
                    <a:pt x="259" y="27"/>
                    <a:pt x="259" y="60"/>
                  </a:cubicBezTo>
                  <a:cubicBezTo>
                    <a:pt x="259" y="101"/>
                    <a:pt x="259" y="101"/>
                    <a:pt x="259" y="101"/>
                  </a:cubicBezTo>
                  <a:cubicBezTo>
                    <a:pt x="259" y="134"/>
                    <a:pt x="232" y="161"/>
                    <a:pt x="199" y="161"/>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2" name="i$1íḍe">
              <a:extLst>
                <a:ext uri="{FF2B5EF4-FFF2-40B4-BE49-F238E27FC236}">
                  <a16:creationId xmlns:a16="http://schemas.microsoft.com/office/drawing/2014/main" id="{38715403-2ABB-4BC4-A7D9-F148C4E3DBC0}"/>
                </a:ext>
              </a:extLst>
            </p:cNvPr>
            <p:cNvSpPr/>
            <p:nvPr/>
          </p:nvSpPr>
          <p:spPr bwMode="auto">
            <a:xfrm>
              <a:off x="6900253" y="1162831"/>
              <a:ext cx="754806" cy="580284"/>
            </a:xfrm>
            <a:custGeom>
              <a:avLst/>
              <a:gdLst>
                <a:gd name="T0" fmla="*/ 67 w 250"/>
                <a:gd name="T1" fmla="*/ 0 h 192"/>
                <a:gd name="T2" fmla="*/ 1 w 250"/>
                <a:gd name="T3" fmla="*/ 59 h 192"/>
                <a:gd name="T4" fmla="*/ 1 w 250"/>
                <a:gd name="T5" fmla="*/ 60 h 192"/>
                <a:gd name="T6" fmla="*/ 1 w 250"/>
                <a:gd name="T7" fmla="*/ 61 h 192"/>
                <a:gd name="T8" fmla="*/ 1 w 250"/>
                <a:gd name="T9" fmla="*/ 63 h 192"/>
                <a:gd name="T10" fmla="*/ 1 w 250"/>
                <a:gd name="T11" fmla="*/ 64 h 192"/>
                <a:gd name="T12" fmla="*/ 1 w 250"/>
                <a:gd name="T13" fmla="*/ 66 h 192"/>
                <a:gd name="T14" fmla="*/ 1 w 250"/>
                <a:gd name="T15" fmla="*/ 67 h 192"/>
                <a:gd name="T16" fmla="*/ 1 w 250"/>
                <a:gd name="T17" fmla="*/ 68 h 192"/>
                <a:gd name="T18" fmla="*/ 1 w 250"/>
                <a:gd name="T19" fmla="*/ 70 h 192"/>
                <a:gd name="T20" fmla="*/ 1 w 250"/>
                <a:gd name="T21" fmla="*/ 71 h 192"/>
                <a:gd name="T22" fmla="*/ 1 w 250"/>
                <a:gd name="T23" fmla="*/ 72 h 192"/>
                <a:gd name="T24" fmla="*/ 1 w 250"/>
                <a:gd name="T25" fmla="*/ 74 h 192"/>
                <a:gd name="T26" fmla="*/ 1 w 250"/>
                <a:gd name="T27" fmla="*/ 75 h 192"/>
                <a:gd name="T28" fmla="*/ 1 w 250"/>
                <a:gd name="T29" fmla="*/ 77 h 192"/>
                <a:gd name="T30" fmla="*/ 1 w 250"/>
                <a:gd name="T31" fmla="*/ 78 h 192"/>
                <a:gd name="T32" fmla="*/ 1 w 250"/>
                <a:gd name="T33" fmla="*/ 79 h 192"/>
                <a:gd name="T34" fmla="*/ 1 w 250"/>
                <a:gd name="T35" fmla="*/ 81 h 192"/>
                <a:gd name="T36" fmla="*/ 1 w 250"/>
                <a:gd name="T37" fmla="*/ 82 h 192"/>
                <a:gd name="T38" fmla="*/ 1 w 250"/>
                <a:gd name="T39" fmla="*/ 84 h 192"/>
                <a:gd name="T40" fmla="*/ 1 w 250"/>
                <a:gd name="T41" fmla="*/ 85 h 192"/>
                <a:gd name="T42" fmla="*/ 11 w 250"/>
                <a:gd name="T43" fmla="*/ 143 h 192"/>
                <a:gd name="T44" fmla="*/ 239 w 250"/>
                <a:gd name="T45" fmla="*/ 143 h 192"/>
                <a:gd name="T46" fmla="*/ 249 w 250"/>
                <a:gd name="T47" fmla="*/ 85 h 192"/>
                <a:gd name="T48" fmla="*/ 249 w 250"/>
                <a:gd name="T49" fmla="*/ 84 h 192"/>
                <a:gd name="T50" fmla="*/ 249 w 250"/>
                <a:gd name="T51" fmla="*/ 82 h 192"/>
                <a:gd name="T52" fmla="*/ 249 w 250"/>
                <a:gd name="T53" fmla="*/ 81 h 192"/>
                <a:gd name="T54" fmla="*/ 249 w 250"/>
                <a:gd name="T55" fmla="*/ 79 h 192"/>
                <a:gd name="T56" fmla="*/ 249 w 250"/>
                <a:gd name="T57" fmla="*/ 78 h 192"/>
                <a:gd name="T58" fmla="*/ 249 w 250"/>
                <a:gd name="T59" fmla="*/ 77 h 192"/>
                <a:gd name="T60" fmla="*/ 249 w 250"/>
                <a:gd name="T61" fmla="*/ 75 h 192"/>
                <a:gd name="T62" fmla="*/ 249 w 250"/>
                <a:gd name="T63" fmla="*/ 74 h 192"/>
                <a:gd name="T64" fmla="*/ 249 w 250"/>
                <a:gd name="T65" fmla="*/ 72 h 192"/>
                <a:gd name="T66" fmla="*/ 249 w 250"/>
                <a:gd name="T67" fmla="*/ 71 h 192"/>
                <a:gd name="T68" fmla="*/ 249 w 250"/>
                <a:gd name="T69" fmla="*/ 70 h 192"/>
                <a:gd name="T70" fmla="*/ 249 w 250"/>
                <a:gd name="T71" fmla="*/ 68 h 192"/>
                <a:gd name="T72" fmla="*/ 249 w 250"/>
                <a:gd name="T73" fmla="*/ 67 h 192"/>
                <a:gd name="T74" fmla="*/ 249 w 250"/>
                <a:gd name="T75" fmla="*/ 66 h 192"/>
                <a:gd name="T76" fmla="*/ 249 w 250"/>
                <a:gd name="T77" fmla="*/ 64 h 192"/>
                <a:gd name="T78" fmla="*/ 249 w 250"/>
                <a:gd name="T79" fmla="*/ 63 h 192"/>
                <a:gd name="T80" fmla="*/ 249 w 250"/>
                <a:gd name="T81" fmla="*/ 61 h 192"/>
                <a:gd name="T82" fmla="*/ 249 w 250"/>
                <a:gd name="T83" fmla="*/ 60 h 192"/>
                <a:gd name="T84" fmla="*/ 249 w 250"/>
                <a:gd name="T85" fmla="*/ 5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0" h="192">
                  <a:moveTo>
                    <a:pt x="249" y="58"/>
                  </a:moveTo>
                  <a:cubicBezTo>
                    <a:pt x="249" y="26"/>
                    <a:pt x="222" y="0"/>
                    <a:pt x="183" y="0"/>
                  </a:cubicBezTo>
                  <a:cubicBezTo>
                    <a:pt x="67" y="0"/>
                    <a:pt x="67" y="0"/>
                    <a:pt x="67" y="0"/>
                  </a:cubicBezTo>
                  <a:cubicBezTo>
                    <a:pt x="28" y="0"/>
                    <a:pt x="1" y="26"/>
                    <a:pt x="1" y="58"/>
                  </a:cubicBezTo>
                  <a:cubicBezTo>
                    <a:pt x="1" y="58"/>
                    <a:pt x="1" y="58"/>
                    <a:pt x="1" y="58"/>
                  </a:cubicBezTo>
                  <a:cubicBezTo>
                    <a:pt x="1" y="58"/>
                    <a:pt x="1" y="58"/>
                    <a:pt x="1" y="59"/>
                  </a:cubicBezTo>
                  <a:cubicBezTo>
                    <a:pt x="1" y="59"/>
                    <a:pt x="1" y="59"/>
                    <a:pt x="1" y="59"/>
                  </a:cubicBezTo>
                  <a:cubicBezTo>
                    <a:pt x="1" y="59"/>
                    <a:pt x="1" y="59"/>
                    <a:pt x="1" y="60"/>
                  </a:cubicBezTo>
                  <a:cubicBezTo>
                    <a:pt x="1" y="60"/>
                    <a:pt x="1" y="60"/>
                    <a:pt x="1" y="60"/>
                  </a:cubicBezTo>
                  <a:cubicBezTo>
                    <a:pt x="1" y="60"/>
                    <a:pt x="1" y="60"/>
                    <a:pt x="1" y="60"/>
                  </a:cubicBezTo>
                  <a:cubicBezTo>
                    <a:pt x="1" y="61"/>
                    <a:pt x="1" y="61"/>
                    <a:pt x="1" y="61"/>
                  </a:cubicBezTo>
                  <a:cubicBezTo>
                    <a:pt x="1" y="61"/>
                    <a:pt x="1" y="61"/>
                    <a:pt x="1" y="61"/>
                  </a:cubicBezTo>
                  <a:cubicBezTo>
                    <a:pt x="1" y="62"/>
                    <a:pt x="1" y="62"/>
                    <a:pt x="1" y="62"/>
                  </a:cubicBezTo>
                  <a:cubicBezTo>
                    <a:pt x="1" y="62"/>
                    <a:pt x="1" y="62"/>
                    <a:pt x="1" y="62"/>
                  </a:cubicBezTo>
                  <a:cubicBezTo>
                    <a:pt x="1" y="62"/>
                    <a:pt x="1" y="63"/>
                    <a:pt x="1" y="63"/>
                  </a:cubicBezTo>
                  <a:cubicBezTo>
                    <a:pt x="1" y="63"/>
                    <a:pt x="1" y="63"/>
                    <a:pt x="1" y="63"/>
                  </a:cubicBezTo>
                  <a:cubicBezTo>
                    <a:pt x="1" y="63"/>
                    <a:pt x="1" y="64"/>
                    <a:pt x="1" y="64"/>
                  </a:cubicBezTo>
                  <a:cubicBezTo>
                    <a:pt x="1" y="64"/>
                    <a:pt x="1" y="64"/>
                    <a:pt x="1" y="64"/>
                  </a:cubicBezTo>
                  <a:cubicBezTo>
                    <a:pt x="1" y="64"/>
                    <a:pt x="1" y="64"/>
                    <a:pt x="1" y="65"/>
                  </a:cubicBezTo>
                  <a:cubicBezTo>
                    <a:pt x="1" y="65"/>
                    <a:pt x="1" y="65"/>
                    <a:pt x="1" y="65"/>
                  </a:cubicBezTo>
                  <a:cubicBezTo>
                    <a:pt x="1" y="65"/>
                    <a:pt x="1" y="65"/>
                    <a:pt x="1" y="66"/>
                  </a:cubicBezTo>
                  <a:cubicBezTo>
                    <a:pt x="1" y="66"/>
                    <a:pt x="1" y="66"/>
                    <a:pt x="1" y="66"/>
                  </a:cubicBezTo>
                  <a:cubicBezTo>
                    <a:pt x="1" y="66"/>
                    <a:pt x="1" y="66"/>
                    <a:pt x="1" y="66"/>
                  </a:cubicBezTo>
                  <a:cubicBezTo>
                    <a:pt x="1" y="67"/>
                    <a:pt x="1" y="67"/>
                    <a:pt x="1" y="67"/>
                  </a:cubicBezTo>
                  <a:cubicBezTo>
                    <a:pt x="1" y="67"/>
                    <a:pt x="1" y="67"/>
                    <a:pt x="1" y="67"/>
                  </a:cubicBezTo>
                  <a:cubicBezTo>
                    <a:pt x="1" y="68"/>
                    <a:pt x="1" y="68"/>
                    <a:pt x="1" y="68"/>
                  </a:cubicBezTo>
                  <a:cubicBezTo>
                    <a:pt x="1" y="68"/>
                    <a:pt x="1" y="68"/>
                    <a:pt x="1" y="68"/>
                  </a:cubicBezTo>
                  <a:cubicBezTo>
                    <a:pt x="1" y="68"/>
                    <a:pt x="1" y="69"/>
                    <a:pt x="1" y="69"/>
                  </a:cubicBezTo>
                  <a:cubicBezTo>
                    <a:pt x="1" y="69"/>
                    <a:pt x="1" y="69"/>
                    <a:pt x="1" y="69"/>
                  </a:cubicBezTo>
                  <a:cubicBezTo>
                    <a:pt x="1" y="69"/>
                    <a:pt x="1" y="70"/>
                    <a:pt x="1" y="70"/>
                  </a:cubicBezTo>
                  <a:cubicBezTo>
                    <a:pt x="1" y="70"/>
                    <a:pt x="1" y="70"/>
                    <a:pt x="1" y="70"/>
                  </a:cubicBezTo>
                  <a:cubicBezTo>
                    <a:pt x="1" y="70"/>
                    <a:pt x="1" y="70"/>
                    <a:pt x="1" y="71"/>
                  </a:cubicBezTo>
                  <a:cubicBezTo>
                    <a:pt x="1" y="71"/>
                    <a:pt x="1" y="71"/>
                    <a:pt x="1" y="71"/>
                  </a:cubicBezTo>
                  <a:cubicBezTo>
                    <a:pt x="1" y="71"/>
                    <a:pt x="1" y="71"/>
                    <a:pt x="1" y="72"/>
                  </a:cubicBezTo>
                  <a:cubicBezTo>
                    <a:pt x="1" y="72"/>
                    <a:pt x="1" y="72"/>
                    <a:pt x="1" y="72"/>
                  </a:cubicBezTo>
                  <a:cubicBezTo>
                    <a:pt x="1" y="72"/>
                    <a:pt x="1" y="72"/>
                    <a:pt x="1" y="72"/>
                  </a:cubicBezTo>
                  <a:cubicBezTo>
                    <a:pt x="1" y="73"/>
                    <a:pt x="1" y="73"/>
                    <a:pt x="1" y="73"/>
                  </a:cubicBezTo>
                  <a:cubicBezTo>
                    <a:pt x="1" y="73"/>
                    <a:pt x="1" y="73"/>
                    <a:pt x="1" y="73"/>
                  </a:cubicBezTo>
                  <a:cubicBezTo>
                    <a:pt x="1" y="74"/>
                    <a:pt x="1" y="74"/>
                    <a:pt x="1" y="74"/>
                  </a:cubicBezTo>
                  <a:cubicBezTo>
                    <a:pt x="1" y="74"/>
                    <a:pt x="1" y="74"/>
                    <a:pt x="1" y="74"/>
                  </a:cubicBezTo>
                  <a:cubicBezTo>
                    <a:pt x="1" y="74"/>
                    <a:pt x="1" y="75"/>
                    <a:pt x="1" y="75"/>
                  </a:cubicBezTo>
                  <a:cubicBezTo>
                    <a:pt x="1" y="75"/>
                    <a:pt x="1" y="75"/>
                    <a:pt x="1" y="75"/>
                  </a:cubicBezTo>
                  <a:cubicBezTo>
                    <a:pt x="1" y="75"/>
                    <a:pt x="1" y="76"/>
                    <a:pt x="1" y="76"/>
                  </a:cubicBezTo>
                  <a:cubicBezTo>
                    <a:pt x="1" y="76"/>
                    <a:pt x="1" y="76"/>
                    <a:pt x="1" y="76"/>
                  </a:cubicBezTo>
                  <a:cubicBezTo>
                    <a:pt x="1" y="76"/>
                    <a:pt x="1" y="76"/>
                    <a:pt x="1" y="77"/>
                  </a:cubicBezTo>
                  <a:cubicBezTo>
                    <a:pt x="1" y="77"/>
                    <a:pt x="1" y="77"/>
                    <a:pt x="1" y="77"/>
                  </a:cubicBezTo>
                  <a:cubicBezTo>
                    <a:pt x="1" y="77"/>
                    <a:pt x="1" y="77"/>
                    <a:pt x="1" y="78"/>
                  </a:cubicBezTo>
                  <a:cubicBezTo>
                    <a:pt x="1" y="78"/>
                    <a:pt x="1" y="78"/>
                    <a:pt x="1" y="78"/>
                  </a:cubicBezTo>
                  <a:cubicBezTo>
                    <a:pt x="1" y="78"/>
                    <a:pt x="1" y="78"/>
                    <a:pt x="1" y="78"/>
                  </a:cubicBezTo>
                  <a:cubicBezTo>
                    <a:pt x="1" y="79"/>
                    <a:pt x="1" y="79"/>
                    <a:pt x="1" y="79"/>
                  </a:cubicBezTo>
                  <a:cubicBezTo>
                    <a:pt x="1" y="79"/>
                    <a:pt x="1" y="79"/>
                    <a:pt x="1" y="79"/>
                  </a:cubicBezTo>
                  <a:cubicBezTo>
                    <a:pt x="1" y="80"/>
                    <a:pt x="1" y="80"/>
                    <a:pt x="1" y="80"/>
                  </a:cubicBezTo>
                  <a:cubicBezTo>
                    <a:pt x="1" y="80"/>
                    <a:pt x="1" y="80"/>
                    <a:pt x="1" y="80"/>
                  </a:cubicBezTo>
                  <a:cubicBezTo>
                    <a:pt x="1" y="81"/>
                    <a:pt x="1" y="81"/>
                    <a:pt x="1" y="81"/>
                  </a:cubicBezTo>
                  <a:cubicBezTo>
                    <a:pt x="1" y="81"/>
                    <a:pt x="1" y="81"/>
                    <a:pt x="1" y="81"/>
                  </a:cubicBezTo>
                  <a:cubicBezTo>
                    <a:pt x="1" y="81"/>
                    <a:pt x="1" y="82"/>
                    <a:pt x="1" y="82"/>
                  </a:cubicBezTo>
                  <a:cubicBezTo>
                    <a:pt x="1" y="82"/>
                    <a:pt x="1" y="82"/>
                    <a:pt x="1" y="82"/>
                  </a:cubicBezTo>
                  <a:cubicBezTo>
                    <a:pt x="1" y="82"/>
                    <a:pt x="1" y="83"/>
                    <a:pt x="1" y="83"/>
                  </a:cubicBezTo>
                  <a:cubicBezTo>
                    <a:pt x="1" y="83"/>
                    <a:pt x="1" y="83"/>
                    <a:pt x="1" y="83"/>
                  </a:cubicBezTo>
                  <a:cubicBezTo>
                    <a:pt x="1" y="83"/>
                    <a:pt x="1" y="83"/>
                    <a:pt x="1" y="84"/>
                  </a:cubicBezTo>
                  <a:cubicBezTo>
                    <a:pt x="1" y="84"/>
                    <a:pt x="1" y="84"/>
                    <a:pt x="1" y="84"/>
                  </a:cubicBezTo>
                  <a:cubicBezTo>
                    <a:pt x="1" y="84"/>
                    <a:pt x="1" y="84"/>
                    <a:pt x="1" y="85"/>
                  </a:cubicBezTo>
                  <a:cubicBezTo>
                    <a:pt x="1" y="85"/>
                    <a:pt x="1" y="85"/>
                    <a:pt x="1" y="85"/>
                  </a:cubicBezTo>
                  <a:cubicBezTo>
                    <a:pt x="1" y="85"/>
                    <a:pt x="1" y="85"/>
                    <a:pt x="1" y="85"/>
                  </a:cubicBezTo>
                  <a:cubicBezTo>
                    <a:pt x="0" y="90"/>
                    <a:pt x="1" y="95"/>
                    <a:pt x="2" y="99"/>
                  </a:cubicBezTo>
                  <a:cubicBezTo>
                    <a:pt x="11" y="143"/>
                    <a:pt x="11" y="143"/>
                    <a:pt x="11" y="143"/>
                  </a:cubicBezTo>
                  <a:cubicBezTo>
                    <a:pt x="17" y="171"/>
                    <a:pt x="49" y="192"/>
                    <a:pt x="82" y="192"/>
                  </a:cubicBezTo>
                  <a:cubicBezTo>
                    <a:pt x="168" y="192"/>
                    <a:pt x="168" y="192"/>
                    <a:pt x="168" y="192"/>
                  </a:cubicBezTo>
                  <a:cubicBezTo>
                    <a:pt x="201" y="192"/>
                    <a:pt x="233" y="171"/>
                    <a:pt x="239" y="143"/>
                  </a:cubicBezTo>
                  <a:cubicBezTo>
                    <a:pt x="248" y="99"/>
                    <a:pt x="248" y="99"/>
                    <a:pt x="248" y="99"/>
                  </a:cubicBezTo>
                  <a:cubicBezTo>
                    <a:pt x="249" y="95"/>
                    <a:pt x="250" y="90"/>
                    <a:pt x="249" y="85"/>
                  </a:cubicBezTo>
                  <a:cubicBezTo>
                    <a:pt x="249" y="85"/>
                    <a:pt x="249" y="85"/>
                    <a:pt x="249" y="85"/>
                  </a:cubicBezTo>
                  <a:cubicBezTo>
                    <a:pt x="249" y="85"/>
                    <a:pt x="249" y="85"/>
                    <a:pt x="249" y="85"/>
                  </a:cubicBezTo>
                  <a:cubicBezTo>
                    <a:pt x="249" y="84"/>
                    <a:pt x="249" y="84"/>
                    <a:pt x="249" y="84"/>
                  </a:cubicBezTo>
                  <a:cubicBezTo>
                    <a:pt x="249" y="84"/>
                    <a:pt x="249" y="84"/>
                    <a:pt x="249" y="84"/>
                  </a:cubicBezTo>
                  <a:cubicBezTo>
                    <a:pt x="249" y="83"/>
                    <a:pt x="249" y="83"/>
                    <a:pt x="249" y="83"/>
                  </a:cubicBezTo>
                  <a:cubicBezTo>
                    <a:pt x="249" y="83"/>
                    <a:pt x="249" y="83"/>
                    <a:pt x="249" y="83"/>
                  </a:cubicBezTo>
                  <a:cubicBezTo>
                    <a:pt x="249" y="83"/>
                    <a:pt x="249" y="82"/>
                    <a:pt x="249" y="82"/>
                  </a:cubicBezTo>
                  <a:cubicBezTo>
                    <a:pt x="249" y="82"/>
                    <a:pt x="249" y="82"/>
                    <a:pt x="249" y="82"/>
                  </a:cubicBezTo>
                  <a:cubicBezTo>
                    <a:pt x="249" y="82"/>
                    <a:pt x="249" y="81"/>
                    <a:pt x="249" y="81"/>
                  </a:cubicBezTo>
                  <a:cubicBezTo>
                    <a:pt x="249" y="81"/>
                    <a:pt x="249" y="81"/>
                    <a:pt x="249" y="81"/>
                  </a:cubicBezTo>
                  <a:cubicBezTo>
                    <a:pt x="249" y="81"/>
                    <a:pt x="249" y="81"/>
                    <a:pt x="249" y="80"/>
                  </a:cubicBezTo>
                  <a:cubicBezTo>
                    <a:pt x="249" y="80"/>
                    <a:pt x="249" y="80"/>
                    <a:pt x="249" y="80"/>
                  </a:cubicBezTo>
                  <a:cubicBezTo>
                    <a:pt x="249" y="80"/>
                    <a:pt x="249" y="80"/>
                    <a:pt x="249" y="79"/>
                  </a:cubicBezTo>
                  <a:cubicBezTo>
                    <a:pt x="249" y="79"/>
                    <a:pt x="249" y="79"/>
                    <a:pt x="249" y="79"/>
                  </a:cubicBezTo>
                  <a:cubicBezTo>
                    <a:pt x="249" y="79"/>
                    <a:pt x="249" y="79"/>
                    <a:pt x="249" y="78"/>
                  </a:cubicBezTo>
                  <a:cubicBezTo>
                    <a:pt x="249" y="78"/>
                    <a:pt x="249" y="78"/>
                    <a:pt x="249" y="78"/>
                  </a:cubicBezTo>
                  <a:cubicBezTo>
                    <a:pt x="249" y="78"/>
                    <a:pt x="249" y="78"/>
                    <a:pt x="249" y="78"/>
                  </a:cubicBezTo>
                  <a:cubicBezTo>
                    <a:pt x="249" y="77"/>
                    <a:pt x="249" y="77"/>
                    <a:pt x="249" y="77"/>
                  </a:cubicBezTo>
                  <a:cubicBezTo>
                    <a:pt x="249" y="77"/>
                    <a:pt x="249" y="77"/>
                    <a:pt x="249" y="77"/>
                  </a:cubicBezTo>
                  <a:cubicBezTo>
                    <a:pt x="249" y="76"/>
                    <a:pt x="249" y="76"/>
                    <a:pt x="249" y="76"/>
                  </a:cubicBezTo>
                  <a:cubicBezTo>
                    <a:pt x="249" y="76"/>
                    <a:pt x="249" y="76"/>
                    <a:pt x="249" y="76"/>
                  </a:cubicBezTo>
                  <a:cubicBezTo>
                    <a:pt x="249" y="76"/>
                    <a:pt x="249" y="75"/>
                    <a:pt x="249" y="75"/>
                  </a:cubicBezTo>
                  <a:cubicBezTo>
                    <a:pt x="249" y="75"/>
                    <a:pt x="249" y="75"/>
                    <a:pt x="249" y="75"/>
                  </a:cubicBezTo>
                  <a:cubicBezTo>
                    <a:pt x="249" y="75"/>
                    <a:pt x="249" y="74"/>
                    <a:pt x="249" y="74"/>
                  </a:cubicBezTo>
                  <a:cubicBezTo>
                    <a:pt x="249" y="74"/>
                    <a:pt x="249" y="74"/>
                    <a:pt x="249" y="74"/>
                  </a:cubicBezTo>
                  <a:cubicBezTo>
                    <a:pt x="249" y="74"/>
                    <a:pt x="249" y="74"/>
                    <a:pt x="249" y="73"/>
                  </a:cubicBezTo>
                  <a:cubicBezTo>
                    <a:pt x="249" y="73"/>
                    <a:pt x="249" y="73"/>
                    <a:pt x="249" y="73"/>
                  </a:cubicBezTo>
                  <a:cubicBezTo>
                    <a:pt x="249" y="73"/>
                    <a:pt x="249" y="73"/>
                    <a:pt x="249" y="72"/>
                  </a:cubicBezTo>
                  <a:cubicBezTo>
                    <a:pt x="249" y="72"/>
                    <a:pt x="249" y="72"/>
                    <a:pt x="249" y="72"/>
                  </a:cubicBezTo>
                  <a:cubicBezTo>
                    <a:pt x="249" y="72"/>
                    <a:pt x="249" y="72"/>
                    <a:pt x="249" y="72"/>
                  </a:cubicBezTo>
                  <a:cubicBezTo>
                    <a:pt x="249" y="71"/>
                    <a:pt x="249" y="71"/>
                    <a:pt x="249" y="71"/>
                  </a:cubicBezTo>
                  <a:cubicBezTo>
                    <a:pt x="249" y="71"/>
                    <a:pt x="249" y="71"/>
                    <a:pt x="249" y="71"/>
                  </a:cubicBezTo>
                  <a:cubicBezTo>
                    <a:pt x="249" y="70"/>
                    <a:pt x="249" y="70"/>
                    <a:pt x="249" y="70"/>
                  </a:cubicBezTo>
                  <a:cubicBezTo>
                    <a:pt x="249" y="70"/>
                    <a:pt x="249" y="70"/>
                    <a:pt x="249" y="70"/>
                  </a:cubicBezTo>
                  <a:cubicBezTo>
                    <a:pt x="249" y="70"/>
                    <a:pt x="249" y="69"/>
                    <a:pt x="249" y="69"/>
                  </a:cubicBezTo>
                  <a:cubicBezTo>
                    <a:pt x="249" y="69"/>
                    <a:pt x="249" y="69"/>
                    <a:pt x="249" y="69"/>
                  </a:cubicBezTo>
                  <a:cubicBezTo>
                    <a:pt x="249" y="69"/>
                    <a:pt x="249" y="68"/>
                    <a:pt x="249" y="68"/>
                  </a:cubicBezTo>
                  <a:cubicBezTo>
                    <a:pt x="249" y="68"/>
                    <a:pt x="249" y="68"/>
                    <a:pt x="249" y="68"/>
                  </a:cubicBezTo>
                  <a:cubicBezTo>
                    <a:pt x="249" y="68"/>
                    <a:pt x="249" y="68"/>
                    <a:pt x="249" y="67"/>
                  </a:cubicBezTo>
                  <a:cubicBezTo>
                    <a:pt x="249" y="67"/>
                    <a:pt x="249" y="67"/>
                    <a:pt x="249" y="67"/>
                  </a:cubicBezTo>
                  <a:cubicBezTo>
                    <a:pt x="249" y="67"/>
                    <a:pt x="249" y="67"/>
                    <a:pt x="249" y="66"/>
                  </a:cubicBezTo>
                  <a:cubicBezTo>
                    <a:pt x="249" y="66"/>
                    <a:pt x="249" y="66"/>
                    <a:pt x="249" y="66"/>
                  </a:cubicBezTo>
                  <a:cubicBezTo>
                    <a:pt x="249" y="66"/>
                    <a:pt x="249" y="66"/>
                    <a:pt x="249" y="66"/>
                  </a:cubicBezTo>
                  <a:cubicBezTo>
                    <a:pt x="249" y="65"/>
                    <a:pt x="249" y="65"/>
                    <a:pt x="249" y="65"/>
                  </a:cubicBezTo>
                  <a:cubicBezTo>
                    <a:pt x="249" y="65"/>
                    <a:pt x="249" y="65"/>
                    <a:pt x="249" y="65"/>
                  </a:cubicBezTo>
                  <a:cubicBezTo>
                    <a:pt x="249" y="64"/>
                    <a:pt x="249" y="64"/>
                    <a:pt x="249" y="64"/>
                  </a:cubicBezTo>
                  <a:cubicBezTo>
                    <a:pt x="249" y="64"/>
                    <a:pt x="249" y="64"/>
                    <a:pt x="249" y="64"/>
                  </a:cubicBezTo>
                  <a:cubicBezTo>
                    <a:pt x="249" y="64"/>
                    <a:pt x="249" y="63"/>
                    <a:pt x="249" y="63"/>
                  </a:cubicBezTo>
                  <a:cubicBezTo>
                    <a:pt x="249" y="63"/>
                    <a:pt x="249" y="63"/>
                    <a:pt x="249" y="63"/>
                  </a:cubicBezTo>
                  <a:cubicBezTo>
                    <a:pt x="249" y="63"/>
                    <a:pt x="249" y="62"/>
                    <a:pt x="249" y="62"/>
                  </a:cubicBezTo>
                  <a:cubicBezTo>
                    <a:pt x="249" y="62"/>
                    <a:pt x="249" y="62"/>
                    <a:pt x="249" y="62"/>
                  </a:cubicBezTo>
                  <a:cubicBezTo>
                    <a:pt x="249" y="62"/>
                    <a:pt x="249" y="62"/>
                    <a:pt x="249" y="61"/>
                  </a:cubicBezTo>
                  <a:cubicBezTo>
                    <a:pt x="249" y="61"/>
                    <a:pt x="249" y="61"/>
                    <a:pt x="249" y="61"/>
                  </a:cubicBezTo>
                  <a:cubicBezTo>
                    <a:pt x="249" y="61"/>
                    <a:pt x="249" y="61"/>
                    <a:pt x="249" y="60"/>
                  </a:cubicBezTo>
                  <a:cubicBezTo>
                    <a:pt x="249" y="60"/>
                    <a:pt x="249" y="60"/>
                    <a:pt x="249" y="60"/>
                  </a:cubicBezTo>
                  <a:cubicBezTo>
                    <a:pt x="249" y="60"/>
                    <a:pt x="249" y="60"/>
                    <a:pt x="249" y="60"/>
                  </a:cubicBezTo>
                  <a:cubicBezTo>
                    <a:pt x="249" y="59"/>
                    <a:pt x="249" y="59"/>
                    <a:pt x="249" y="59"/>
                  </a:cubicBezTo>
                  <a:cubicBezTo>
                    <a:pt x="249" y="59"/>
                    <a:pt x="249" y="59"/>
                    <a:pt x="249" y="59"/>
                  </a:cubicBezTo>
                  <a:cubicBezTo>
                    <a:pt x="249" y="58"/>
                    <a:pt x="249" y="58"/>
                    <a:pt x="249" y="58"/>
                  </a:cubicBezTo>
                  <a:cubicBezTo>
                    <a:pt x="249" y="58"/>
                    <a:pt x="249" y="58"/>
                    <a:pt x="249" y="58"/>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3" name="iṥļíḑé">
              <a:extLst>
                <a:ext uri="{FF2B5EF4-FFF2-40B4-BE49-F238E27FC236}">
                  <a16:creationId xmlns:a16="http://schemas.microsoft.com/office/drawing/2014/main" id="{D8863B0A-DE38-4785-AFD2-766110907F17}"/>
                </a:ext>
              </a:extLst>
            </p:cNvPr>
            <p:cNvSpPr/>
            <p:nvPr/>
          </p:nvSpPr>
          <p:spPr bwMode="auto">
            <a:xfrm>
              <a:off x="6881347" y="1247183"/>
              <a:ext cx="792619" cy="495932"/>
            </a:xfrm>
            <a:custGeom>
              <a:avLst/>
              <a:gdLst>
                <a:gd name="T0" fmla="*/ 174 w 262"/>
                <a:gd name="T1" fmla="*/ 164 h 164"/>
                <a:gd name="T2" fmla="*/ 88 w 262"/>
                <a:gd name="T3" fmla="*/ 164 h 164"/>
                <a:gd name="T4" fmla="*/ 17 w 262"/>
                <a:gd name="T5" fmla="*/ 115 h 164"/>
                <a:gd name="T6" fmla="*/ 8 w 262"/>
                <a:gd name="T7" fmla="*/ 71 h 164"/>
                <a:gd name="T8" fmla="*/ 73 w 262"/>
                <a:gd name="T9" fmla="*/ 0 h 164"/>
                <a:gd name="T10" fmla="*/ 189 w 262"/>
                <a:gd name="T11" fmla="*/ 0 h 164"/>
                <a:gd name="T12" fmla="*/ 254 w 262"/>
                <a:gd name="T13" fmla="*/ 71 h 164"/>
                <a:gd name="T14" fmla="*/ 245 w 262"/>
                <a:gd name="T15" fmla="*/ 115 h 164"/>
                <a:gd name="T16" fmla="*/ 174 w 262"/>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164">
                  <a:moveTo>
                    <a:pt x="174" y="164"/>
                  </a:moveTo>
                  <a:cubicBezTo>
                    <a:pt x="88" y="164"/>
                    <a:pt x="88" y="164"/>
                    <a:pt x="88" y="164"/>
                  </a:cubicBezTo>
                  <a:cubicBezTo>
                    <a:pt x="55" y="164"/>
                    <a:pt x="23" y="143"/>
                    <a:pt x="17" y="115"/>
                  </a:cubicBezTo>
                  <a:cubicBezTo>
                    <a:pt x="8" y="71"/>
                    <a:pt x="8" y="71"/>
                    <a:pt x="8" y="71"/>
                  </a:cubicBezTo>
                  <a:cubicBezTo>
                    <a:pt x="0" y="34"/>
                    <a:pt x="29" y="0"/>
                    <a:pt x="73" y="0"/>
                  </a:cubicBezTo>
                  <a:cubicBezTo>
                    <a:pt x="189" y="0"/>
                    <a:pt x="189" y="0"/>
                    <a:pt x="189" y="0"/>
                  </a:cubicBezTo>
                  <a:cubicBezTo>
                    <a:pt x="233" y="0"/>
                    <a:pt x="262" y="34"/>
                    <a:pt x="254" y="71"/>
                  </a:cubicBezTo>
                  <a:cubicBezTo>
                    <a:pt x="245" y="115"/>
                    <a:pt x="245" y="115"/>
                    <a:pt x="245" y="115"/>
                  </a:cubicBezTo>
                  <a:cubicBezTo>
                    <a:pt x="239" y="143"/>
                    <a:pt x="207" y="164"/>
                    <a:pt x="174" y="164"/>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4" name="íšľïďe">
              <a:extLst>
                <a:ext uri="{FF2B5EF4-FFF2-40B4-BE49-F238E27FC236}">
                  <a16:creationId xmlns:a16="http://schemas.microsoft.com/office/drawing/2014/main" id="{B9A01CA5-BE42-416E-A24E-695F4766272F}"/>
                </a:ext>
              </a:extLst>
            </p:cNvPr>
            <p:cNvSpPr/>
            <p:nvPr/>
          </p:nvSpPr>
          <p:spPr bwMode="auto">
            <a:xfrm>
              <a:off x="6830444" y="1588954"/>
              <a:ext cx="132346" cy="426124"/>
            </a:xfrm>
            <a:custGeom>
              <a:avLst/>
              <a:gdLst>
                <a:gd name="T0" fmla="*/ 22 w 44"/>
                <a:gd name="T1" fmla="*/ 141 h 141"/>
                <a:gd name="T2" fmla="*/ 22 w 44"/>
                <a:gd name="T3" fmla="*/ 141 h 141"/>
                <a:gd name="T4" fmla="*/ 0 w 44"/>
                <a:gd name="T5" fmla="*/ 119 h 141"/>
                <a:gd name="T6" fmla="*/ 0 w 44"/>
                <a:gd name="T7" fmla="*/ 23 h 141"/>
                <a:gd name="T8" fmla="*/ 22 w 44"/>
                <a:gd name="T9" fmla="*/ 0 h 141"/>
                <a:gd name="T10" fmla="*/ 22 w 44"/>
                <a:gd name="T11" fmla="*/ 0 h 141"/>
                <a:gd name="T12" fmla="*/ 44 w 44"/>
                <a:gd name="T13" fmla="*/ 23 h 141"/>
                <a:gd name="T14" fmla="*/ 44 w 44"/>
                <a:gd name="T15" fmla="*/ 119 h 141"/>
                <a:gd name="T16" fmla="*/ 22 w 44"/>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1">
                  <a:moveTo>
                    <a:pt x="22" y="141"/>
                  </a:moveTo>
                  <a:cubicBezTo>
                    <a:pt x="22" y="141"/>
                    <a:pt x="22" y="141"/>
                    <a:pt x="22" y="141"/>
                  </a:cubicBezTo>
                  <a:cubicBezTo>
                    <a:pt x="10" y="141"/>
                    <a:pt x="0" y="131"/>
                    <a:pt x="0" y="119"/>
                  </a:cubicBezTo>
                  <a:cubicBezTo>
                    <a:pt x="0" y="23"/>
                    <a:pt x="0" y="23"/>
                    <a:pt x="0" y="23"/>
                  </a:cubicBezTo>
                  <a:cubicBezTo>
                    <a:pt x="0" y="10"/>
                    <a:pt x="10" y="0"/>
                    <a:pt x="22" y="0"/>
                  </a:cubicBezTo>
                  <a:cubicBezTo>
                    <a:pt x="22" y="0"/>
                    <a:pt x="22" y="0"/>
                    <a:pt x="22" y="0"/>
                  </a:cubicBezTo>
                  <a:cubicBezTo>
                    <a:pt x="34" y="0"/>
                    <a:pt x="44" y="10"/>
                    <a:pt x="44" y="23"/>
                  </a:cubicBezTo>
                  <a:cubicBezTo>
                    <a:pt x="44" y="119"/>
                    <a:pt x="44" y="119"/>
                    <a:pt x="44" y="119"/>
                  </a:cubicBezTo>
                  <a:cubicBezTo>
                    <a:pt x="44" y="131"/>
                    <a:pt x="34" y="141"/>
                    <a:pt x="22" y="141"/>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5" name="işľïḋe">
              <a:extLst>
                <a:ext uri="{FF2B5EF4-FFF2-40B4-BE49-F238E27FC236}">
                  <a16:creationId xmlns:a16="http://schemas.microsoft.com/office/drawing/2014/main" id="{282DF5BB-3B60-4D5C-8C2B-B8BE7CCB0A4A}"/>
                </a:ext>
              </a:extLst>
            </p:cNvPr>
            <p:cNvSpPr/>
            <p:nvPr/>
          </p:nvSpPr>
          <p:spPr bwMode="auto">
            <a:xfrm>
              <a:off x="7591067" y="1588954"/>
              <a:ext cx="133800" cy="426124"/>
            </a:xfrm>
            <a:custGeom>
              <a:avLst/>
              <a:gdLst>
                <a:gd name="T0" fmla="*/ 22 w 44"/>
                <a:gd name="T1" fmla="*/ 141 h 141"/>
                <a:gd name="T2" fmla="*/ 22 w 44"/>
                <a:gd name="T3" fmla="*/ 141 h 141"/>
                <a:gd name="T4" fmla="*/ 0 w 44"/>
                <a:gd name="T5" fmla="*/ 119 h 141"/>
                <a:gd name="T6" fmla="*/ 0 w 44"/>
                <a:gd name="T7" fmla="*/ 23 h 141"/>
                <a:gd name="T8" fmla="*/ 22 w 44"/>
                <a:gd name="T9" fmla="*/ 0 h 141"/>
                <a:gd name="T10" fmla="*/ 22 w 44"/>
                <a:gd name="T11" fmla="*/ 0 h 141"/>
                <a:gd name="T12" fmla="*/ 44 w 44"/>
                <a:gd name="T13" fmla="*/ 23 h 141"/>
                <a:gd name="T14" fmla="*/ 44 w 44"/>
                <a:gd name="T15" fmla="*/ 119 h 141"/>
                <a:gd name="T16" fmla="*/ 22 w 44"/>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1">
                  <a:moveTo>
                    <a:pt x="22" y="141"/>
                  </a:moveTo>
                  <a:cubicBezTo>
                    <a:pt x="22" y="141"/>
                    <a:pt x="22" y="141"/>
                    <a:pt x="22" y="141"/>
                  </a:cubicBezTo>
                  <a:cubicBezTo>
                    <a:pt x="10" y="141"/>
                    <a:pt x="0" y="131"/>
                    <a:pt x="0" y="119"/>
                  </a:cubicBezTo>
                  <a:cubicBezTo>
                    <a:pt x="0" y="23"/>
                    <a:pt x="0" y="23"/>
                    <a:pt x="0" y="23"/>
                  </a:cubicBezTo>
                  <a:cubicBezTo>
                    <a:pt x="0" y="10"/>
                    <a:pt x="10" y="0"/>
                    <a:pt x="22" y="0"/>
                  </a:cubicBezTo>
                  <a:cubicBezTo>
                    <a:pt x="22" y="0"/>
                    <a:pt x="22" y="0"/>
                    <a:pt x="22" y="0"/>
                  </a:cubicBezTo>
                  <a:cubicBezTo>
                    <a:pt x="34" y="0"/>
                    <a:pt x="44" y="10"/>
                    <a:pt x="44" y="23"/>
                  </a:cubicBezTo>
                  <a:cubicBezTo>
                    <a:pt x="44" y="119"/>
                    <a:pt x="44" y="119"/>
                    <a:pt x="44" y="119"/>
                  </a:cubicBezTo>
                  <a:cubicBezTo>
                    <a:pt x="44" y="131"/>
                    <a:pt x="34" y="141"/>
                    <a:pt x="22" y="141"/>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6" name="ïṧlíḓé">
              <a:extLst>
                <a:ext uri="{FF2B5EF4-FFF2-40B4-BE49-F238E27FC236}">
                  <a16:creationId xmlns:a16="http://schemas.microsoft.com/office/drawing/2014/main" id="{53ECAB7E-0964-42AF-8A8C-A40E9E4689EC}"/>
                </a:ext>
              </a:extLst>
            </p:cNvPr>
            <p:cNvSpPr/>
            <p:nvPr/>
          </p:nvSpPr>
          <p:spPr bwMode="auto">
            <a:xfrm>
              <a:off x="6996240" y="1684941"/>
              <a:ext cx="263237" cy="610825"/>
            </a:xfrm>
            <a:custGeom>
              <a:avLst/>
              <a:gdLst>
                <a:gd name="T0" fmla="*/ 181 w 181"/>
                <a:gd name="T1" fmla="*/ 420 h 420"/>
                <a:gd name="T2" fmla="*/ 33 w 181"/>
                <a:gd name="T3" fmla="*/ 420 h 420"/>
                <a:gd name="T4" fmla="*/ 0 w 181"/>
                <a:gd name="T5" fmla="*/ 0 h 420"/>
                <a:gd name="T6" fmla="*/ 179 w 181"/>
                <a:gd name="T7" fmla="*/ 0 h 420"/>
                <a:gd name="T8" fmla="*/ 181 w 181"/>
                <a:gd name="T9" fmla="*/ 420 h 420"/>
              </a:gdLst>
              <a:ahLst/>
              <a:cxnLst>
                <a:cxn ang="0">
                  <a:pos x="T0" y="T1"/>
                </a:cxn>
                <a:cxn ang="0">
                  <a:pos x="T2" y="T3"/>
                </a:cxn>
                <a:cxn ang="0">
                  <a:pos x="T4" y="T5"/>
                </a:cxn>
                <a:cxn ang="0">
                  <a:pos x="T6" y="T7"/>
                </a:cxn>
                <a:cxn ang="0">
                  <a:pos x="T8" y="T9"/>
                </a:cxn>
              </a:cxnLst>
              <a:rect l="0" t="0" r="r" b="b"/>
              <a:pathLst>
                <a:path w="181" h="420">
                  <a:moveTo>
                    <a:pt x="181" y="420"/>
                  </a:moveTo>
                  <a:lnTo>
                    <a:pt x="33" y="420"/>
                  </a:lnTo>
                  <a:lnTo>
                    <a:pt x="0" y="0"/>
                  </a:lnTo>
                  <a:lnTo>
                    <a:pt x="179" y="0"/>
                  </a:lnTo>
                  <a:lnTo>
                    <a:pt x="181" y="420"/>
                  </a:lnTo>
                  <a:close/>
                </a:path>
              </a:pathLst>
            </a:custGeom>
            <a:solidFill>
              <a:srgbClr val="0110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7" name="íṣ1íḍè">
              <a:extLst>
                <a:ext uri="{FF2B5EF4-FFF2-40B4-BE49-F238E27FC236}">
                  <a16:creationId xmlns:a16="http://schemas.microsoft.com/office/drawing/2014/main" id="{29B29109-3275-4AAE-8728-933AFDE262C8}"/>
                </a:ext>
              </a:extLst>
            </p:cNvPr>
            <p:cNvSpPr/>
            <p:nvPr/>
          </p:nvSpPr>
          <p:spPr bwMode="auto">
            <a:xfrm>
              <a:off x="7301652" y="1684941"/>
              <a:ext cx="260328" cy="610825"/>
            </a:xfrm>
            <a:custGeom>
              <a:avLst/>
              <a:gdLst>
                <a:gd name="T0" fmla="*/ 0 w 179"/>
                <a:gd name="T1" fmla="*/ 420 h 420"/>
                <a:gd name="T2" fmla="*/ 145 w 179"/>
                <a:gd name="T3" fmla="*/ 420 h 420"/>
                <a:gd name="T4" fmla="*/ 179 w 179"/>
                <a:gd name="T5" fmla="*/ 0 h 420"/>
                <a:gd name="T6" fmla="*/ 2 w 179"/>
                <a:gd name="T7" fmla="*/ 0 h 420"/>
                <a:gd name="T8" fmla="*/ 0 w 179"/>
                <a:gd name="T9" fmla="*/ 420 h 420"/>
              </a:gdLst>
              <a:ahLst/>
              <a:cxnLst>
                <a:cxn ang="0">
                  <a:pos x="T0" y="T1"/>
                </a:cxn>
                <a:cxn ang="0">
                  <a:pos x="T2" y="T3"/>
                </a:cxn>
                <a:cxn ang="0">
                  <a:pos x="T4" y="T5"/>
                </a:cxn>
                <a:cxn ang="0">
                  <a:pos x="T6" y="T7"/>
                </a:cxn>
                <a:cxn ang="0">
                  <a:pos x="T8" y="T9"/>
                </a:cxn>
              </a:cxnLst>
              <a:rect l="0" t="0" r="r" b="b"/>
              <a:pathLst>
                <a:path w="179" h="420">
                  <a:moveTo>
                    <a:pt x="0" y="420"/>
                  </a:moveTo>
                  <a:lnTo>
                    <a:pt x="145" y="420"/>
                  </a:lnTo>
                  <a:lnTo>
                    <a:pt x="179" y="0"/>
                  </a:lnTo>
                  <a:lnTo>
                    <a:pt x="2" y="0"/>
                  </a:lnTo>
                  <a:lnTo>
                    <a:pt x="0" y="420"/>
                  </a:lnTo>
                  <a:close/>
                </a:path>
              </a:pathLst>
            </a:custGeom>
            <a:solidFill>
              <a:srgbClr val="0110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8" name="íṣlîḓe">
              <a:extLst>
                <a:ext uri="{FF2B5EF4-FFF2-40B4-BE49-F238E27FC236}">
                  <a16:creationId xmlns:a16="http://schemas.microsoft.com/office/drawing/2014/main" id="{FC25E8D3-AECC-4313-B72C-EE05CCE33855}"/>
                </a:ext>
              </a:extLst>
            </p:cNvPr>
            <p:cNvSpPr/>
            <p:nvPr/>
          </p:nvSpPr>
          <p:spPr bwMode="auto">
            <a:xfrm>
              <a:off x="7851395" y="2977854"/>
              <a:ext cx="779529" cy="780984"/>
            </a:xfrm>
            <a:custGeom>
              <a:avLst/>
              <a:gdLst>
                <a:gd name="T0" fmla="*/ 121 w 258"/>
                <a:gd name="T1" fmla="*/ 236 h 259"/>
                <a:gd name="T2" fmla="*/ 23 w 258"/>
                <a:gd name="T3" fmla="*/ 137 h 259"/>
                <a:gd name="T4" fmla="*/ 23 w 258"/>
                <a:gd name="T5" fmla="*/ 52 h 259"/>
                <a:gd name="T6" fmla="*/ 52 w 258"/>
                <a:gd name="T7" fmla="*/ 24 h 259"/>
                <a:gd name="T8" fmla="*/ 137 w 258"/>
                <a:gd name="T9" fmla="*/ 24 h 259"/>
                <a:gd name="T10" fmla="*/ 235 w 258"/>
                <a:gd name="T11" fmla="*/ 123 h 259"/>
                <a:gd name="T12" fmla="*/ 234 w 258"/>
                <a:gd name="T13" fmla="*/ 208 h 259"/>
                <a:gd name="T14" fmla="*/ 206 w 258"/>
                <a:gd name="T15" fmla="*/ 236 h 259"/>
                <a:gd name="T16" fmla="*/ 121 w 258"/>
                <a:gd name="T17" fmla="*/ 23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9">
                  <a:moveTo>
                    <a:pt x="121" y="236"/>
                  </a:moveTo>
                  <a:cubicBezTo>
                    <a:pt x="23" y="137"/>
                    <a:pt x="23" y="137"/>
                    <a:pt x="23" y="137"/>
                  </a:cubicBezTo>
                  <a:cubicBezTo>
                    <a:pt x="0" y="114"/>
                    <a:pt x="0" y="75"/>
                    <a:pt x="23" y="52"/>
                  </a:cubicBezTo>
                  <a:cubicBezTo>
                    <a:pt x="52" y="24"/>
                    <a:pt x="52" y="24"/>
                    <a:pt x="52" y="24"/>
                  </a:cubicBezTo>
                  <a:cubicBezTo>
                    <a:pt x="76" y="0"/>
                    <a:pt x="114" y="1"/>
                    <a:pt x="137" y="24"/>
                  </a:cubicBezTo>
                  <a:cubicBezTo>
                    <a:pt x="235" y="123"/>
                    <a:pt x="235" y="123"/>
                    <a:pt x="235" y="123"/>
                  </a:cubicBezTo>
                  <a:cubicBezTo>
                    <a:pt x="258" y="146"/>
                    <a:pt x="258" y="185"/>
                    <a:pt x="234" y="208"/>
                  </a:cubicBezTo>
                  <a:cubicBezTo>
                    <a:pt x="206" y="236"/>
                    <a:pt x="206" y="236"/>
                    <a:pt x="206" y="236"/>
                  </a:cubicBezTo>
                  <a:cubicBezTo>
                    <a:pt x="182" y="259"/>
                    <a:pt x="144" y="259"/>
                    <a:pt x="121" y="236"/>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9" name="ïṡlíḓê">
              <a:extLst>
                <a:ext uri="{FF2B5EF4-FFF2-40B4-BE49-F238E27FC236}">
                  <a16:creationId xmlns:a16="http://schemas.microsoft.com/office/drawing/2014/main" id="{1486FFDF-9623-4B25-9EB8-CA288232EA30}"/>
                </a:ext>
              </a:extLst>
            </p:cNvPr>
            <p:cNvSpPr/>
            <p:nvPr/>
          </p:nvSpPr>
          <p:spPr bwMode="auto">
            <a:xfrm>
              <a:off x="8060821" y="2748068"/>
              <a:ext cx="805707" cy="802799"/>
            </a:xfrm>
            <a:custGeom>
              <a:avLst/>
              <a:gdLst>
                <a:gd name="T0" fmla="*/ 157 w 267"/>
                <a:gd name="T1" fmla="*/ 28 h 266"/>
                <a:gd name="T2" fmla="*/ 69 w 267"/>
                <a:gd name="T3" fmla="*/ 22 h 266"/>
                <a:gd name="T4" fmla="*/ 68 w 267"/>
                <a:gd name="T5" fmla="*/ 23 h 266"/>
                <a:gd name="T6" fmla="*/ 67 w 267"/>
                <a:gd name="T7" fmla="*/ 24 h 266"/>
                <a:gd name="T8" fmla="*/ 66 w 267"/>
                <a:gd name="T9" fmla="*/ 25 h 266"/>
                <a:gd name="T10" fmla="*/ 65 w 267"/>
                <a:gd name="T11" fmla="*/ 26 h 266"/>
                <a:gd name="T12" fmla="*/ 64 w 267"/>
                <a:gd name="T13" fmla="*/ 27 h 266"/>
                <a:gd name="T14" fmla="*/ 63 w 267"/>
                <a:gd name="T15" fmla="*/ 28 h 266"/>
                <a:gd name="T16" fmla="*/ 62 w 267"/>
                <a:gd name="T17" fmla="*/ 29 h 266"/>
                <a:gd name="T18" fmla="*/ 61 w 267"/>
                <a:gd name="T19" fmla="*/ 30 h 266"/>
                <a:gd name="T20" fmla="*/ 60 w 267"/>
                <a:gd name="T21" fmla="*/ 31 h 266"/>
                <a:gd name="T22" fmla="*/ 59 w 267"/>
                <a:gd name="T23" fmla="*/ 32 h 266"/>
                <a:gd name="T24" fmla="*/ 58 w 267"/>
                <a:gd name="T25" fmla="*/ 33 h 266"/>
                <a:gd name="T26" fmla="*/ 57 w 267"/>
                <a:gd name="T27" fmla="*/ 34 h 266"/>
                <a:gd name="T28" fmla="*/ 56 w 267"/>
                <a:gd name="T29" fmla="*/ 35 h 266"/>
                <a:gd name="T30" fmla="*/ 55 w 267"/>
                <a:gd name="T31" fmla="*/ 36 h 266"/>
                <a:gd name="T32" fmla="*/ 54 w 267"/>
                <a:gd name="T33" fmla="*/ 37 h 266"/>
                <a:gd name="T34" fmla="*/ 53 w 267"/>
                <a:gd name="T35" fmla="*/ 38 h 266"/>
                <a:gd name="T36" fmla="*/ 52 w 267"/>
                <a:gd name="T37" fmla="*/ 39 h 266"/>
                <a:gd name="T38" fmla="*/ 51 w 267"/>
                <a:gd name="T39" fmla="*/ 40 h 266"/>
                <a:gd name="T40" fmla="*/ 50 w 267"/>
                <a:gd name="T41" fmla="*/ 41 h 266"/>
                <a:gd name="T42" fmla="*/ 16 w 267"/>
                <a:gd name="T43" fmla="*/ 89 h 266"/>
                <a:gd name="T44" fmla="*/ 177 w 267"/>
                <a:gd name="T45" fmla="*/ 251 h 266"/>
                <a:gd name="T46" fmla="*/ 225 w 267"/>
                <a:gd name="T47" fmla="*/ 217 h 266"/>
                <a:gd name="T48" fmla="*/ 226 w 267"/>
                <a:gd name="T49" fmla="*/ 217 h 266"/>
                <a:gd name="T50" fmla="*/ 227 w 267"/>
                <a:gd name="T51" fmla="*/ 216 h 266"/>
                <a:gd name="T52" fmla="*/ 228 w 267"/>
                <a:gd name="T53" fmla="*/ 215 h 266"/>
                <a:gd name="T54" fmla="*/ 229 w 267"/>
                <a:gd name="T55" fmla="*/ 214 h 266"/>
                <a:gd name="T56" fmla="*/ 230 w 267"/>
                <a:gd name="T57" fmla="*/ 213 h 266"/>
                <a:gd name="T58" fmla="*/ 231 w 267"/>
                <a:gd name="T59" fmla="*/ 212 h 266"/>
                <a:gd name="T60" fmla="*/ 232 w 267"/>
                <a:gd name="T61" fmla="*/ 211 h 266"/>
                <a:gd name="T62" fmla="*/ 233 w 267"/>
                <a:gd name="T63" fmla="*/ 210 h 266"/>
                <a:gd name="T64" fmla="*/ 234 w 267"/>
                <a:gd name="T65" fmla="*/ 209 h 266"/>
                <a:gd name="T66" fmla="*/ 235 w 267"/>
                <a:gd name="T67" fmla="*/ 208 h 266"/>
                <a:gd name="T68" fmla="*/ 236 w 267"/>
                <a:gd name="T69" fmla="*/ 207 h 266"/>
                <a:gd name="T70" fmla="*/ 237 w 267"/>
                <a:gd name="T71" fmla="*/ 206 h 266"/>
                <a:gd name="T72" fmla="*/ 238 w 267"/>
                <a:gd name="T73" fmla="*/ 205 h 266"/>
                <a:gd name="T74" fmla="*/ 239 w 267"/>
                <a:gd name="T75" fmla="*/ 204 h 266"/>
                <a:gd name="T76" fmla="*/ 240 w 267"/>
                <a:gd name="T77" fmla="*/ 203 h 266"/>
                <a:gd name="T78" fmla="*/ 241 w 267"/>
                <a:gd name="T79" fmla="*/ 202 h 266"/>
                <a:gd name="T80" fmla="*/ 242 w 267"/>
                <a:gd name="T81" fmla="*/ 201 h 266"/>
                <a:gd name="T82" fmla="*/ 243 w 267"/>
                <a:gd name="T83" fmla="*/ 200 h 266"/>
                <a:gd name="T84" fmla="*/ 244 w 267"/>
                <a:gd name="T85" fmla="*/ 19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7" h="266">
                  <a:moveTo>
                    <a:pt x="245" y="198"/>
                  </a:moveTo>
                  <a:cubicBezTo>
                    <a:pt x="267" y="176"/>
                    <a:pt x="266" y="138"/>
                    <a:pt x="239" y="110"/>
                  </a:cubicBezTo>
                  <a:cubicBezTo>
                    <a:pt x="157" y="28"/>
                    <a:pt x="157" y="28"/>
                    <a:pt x="157" y="28"/>
                  </a:cubicBezTo>
                  <a:cubicBezTo>
                    <a:pt x="130" y="0"/>
                    <a:pt x="92" y="0"/>
                    <a:pt x="70" y="21"/>
                  </a:cubicBezTo>
                  <a:cubicBezTo>
                    <a:pt x="69" y="21"/>
                    <a:pt x="69" y="22"/>
                    <a:pt x="69" y="22"/>
                  </a:cubicBezTo>
                  <a:cubicBezTo>
                    <a:pt x="69" y="22"/>
                    <a:pt x="69" y="22"/>
                    <a:pt x="69" y="22"/>
                  </a:cubicBezTo>
                  <a:cubicBezTo>
                    <a:pt x="69" y="22"/>
                    <a:pt x="69" y="22"/>
                    <a:pt x="69" y="22"/>
                  </a:cubicBezTo>
                  <a:cubicBezTo>
                    <a:pt x="68" y="22"/>
                    <a:pt x="68" y="23"/>
                    <a:pt x="68" y="23"/>
                  </a:cubicBezTo>
                  <a:cubicBezTo>
                    <a:pt x="68" y="23"/>
                    <a:pt x="68" y="23"/>
                    <a:pt x="68" y="23"/>
                  </a:cubicBezTo>
                  <a:cubicBezTo>
                    <a:pt x="68" y="23"/>
                    <a:pt x="68" y="23"/>
                    <a:pt x="68" y="23"/>
                  </a:cubicBezTo>
                  <a:cubicBezTo>
                    <a:pt x="67" y="23"/>
                    <a:pt x="67" y="24"/>
                    <a:pt x="67" y="24"/>
                  </a:cubicBezTo>
                  <a:cubicBezTo>
                    <a:pt x="67" y="24"/>
                    <a:pt x="67" y="24"/>
                    <a:pt x="67" y="24"/>
                  </a:cubicBezTo>
                  <a:cubicBezTo>
                    <a:pt x="67" y="24"/>
                    <a:pt x="67" y="24"/>
                    <a:pt x="67" y="24"/>
                  </a:cubicBezTo>
                  <a:cubicBezTo>
                    <a:pt x="66" y="24"/>
                    <a:pt x="66" y="25"/>
                    <a:pt x="66" y="25"/>
                  </a:cubicBezTo>
                  <a:cubicBezTo>
                    <a:pt x="66" y="25"/>
                    <a:pt x="66" y="25"/>
                    <a:pt x="66" y="25"/>
                  </a:cubicBezTo>
                  <a:cubicBezTo>
                    <a:pt x="66" y="25"/>
                    <a:pt x="66" y="25"/>
                    <a:pt x="66" y="25"/>
                  </a:cubicBezTo>
                  <a:cubicBezTo>
                    <a:pt x="65" y="25"/>
                    <a:pt x="65" y="25"/>
                    <a:pt x="65" y="26"/>
                  </a:cubicBezTo>
                  <a:cubicBezTo>
                    <a:pt x="65" y="26"/>
                    <a:pt x="65" y="26"/>
                    <a:pt x="65" y="26"/>
                  </a:cubicBezTo>
                  <a:cubicBezTo>
                    <a:pt x="65" y="26"/>
                    <a:pt x="65" y="26"/>
                    <a:pt x="65" y="26"/>
                  </a:cubicBezTo>
                  <a:cubicBezTo>
                    <a:pt x="64" y="26"/>
                    <a:pt x="64" y="26"/>
                    <a:pt x="64" y="27"/>
                  </a:cubicBezTo>
                  <a:cubicBezTo>
                    <a:pt x="64" y="27"/>
                    <a:pt x="64" y="27"/>
                    <a:pt x="64" y="27"/>
                  </a:cubicBezTo>
                  <a:cubicBezTo>
                    <a:pt x="64" y="27"/>
                    <a:pt x="64" y="27"/>
                    <a:pt x="64" y="27"/>
                  </a:cubicBezTo>
                  <a:cubicBezTo>
                    <a:pt x="63" y="27"/>
                    <a:pt x="63" y="27"/>
                    <a:pt x="63" y="28"/>
                  </a:cubicBezTo>
                  <a:cubicBezTo>
                    <a:pt x="63" y="28"/>
                    <a:pt x="63" y="28"/>
                    <a:pt x="63" y="28"/>
                  </a:cubicBezTo>
                  <a:cubicBezTo>
                    <a:pt x="63" y="28"/>
                    <a:pt x="63" y="28"/>
                    <a:pt x="63" y="28"/>
                  </a:cubicBezTo>
                  <a:cubicBezTo>
                    <a:pt x="63" y="28"/>
                    <a:pt x="62" y="28"/>
                    <a:pt x="62" y="29"/>
                  </a:cubicBezTo>
                  <a:cubicBezTo>
                    <a:pt x="62" y="29"/>
                    <a:pt x="62" y="29"/>
                    <a:pt x="62" y="29"/>
                  </a:cubicBezTo>
                  <a:cubicBezTo>
                    <a:pt x="62" y="29"/>
                    <a:pt x="62" y="29"/>
                    <a:pt x="62" y="29"/>
                  </a:cubicBezTo>
                  <a:cubicBezTo>
                    <a:pt x="62" y="29"/>
                    <a:pt x="61" y="29"/>
                    <a:pt x="61" y="30"/>
                  </a:cubicBezTo>
                  <a:cubicBezTo>
                    <a:pt x="61" y="30"/>
                    <a:pt x="61" y="30"/>
                    <a:pt x="61" y="30"/>
                  </a:cubicBezTo>
                  <a:cubicBezTo>
                    <a:pt x="61" y="30"/>
                    <a:pt x="61" y="30"/>
                    <a:pt x="61" y="30"/>
                  </a:cubicBezTo>
                  <a:cubicBezTo>
                    <a:pt x="61" y="30"/>
                    <a:pt x="60" y="30"/>
                    <a:pt x="60" y="30"/>
                  </a:cubicBezTo>
                  <a:cubicBezTo>
                    <a:pt x="60" y="31"/>
                    <a:pt x="60" y="31"/>
                    <a:pt x="60" y="31"/>
                  </a:cubicBezTo>
                  <a:cubicBezTo>
                    <a:pt x="60" y="31"/>
                    <a:pt x="60" y="31"/>
                    <a:pt x="60" y="31"/>
                  </a:cubicBezTo>
                  <a:cubicBezTo>
                    <a:pt x="60" y="31"/>
                    <a:pt x="59" y="31"/>
                    <a:pt x="59" y="31"/>
                  </a:cubicBezTo>
                  <a:cubicBezTo>
                    <a:pt x="59" y="32"/>
                    <a:pt x="59" y="32"/>
                    <a:pt x="59" y="32"/>
                  </a:cubicBezTo>
                  <a:cubicBezTo>
                    <a:pt x="59" y="32"/>
                    <a:pt x="59" y="32"/>
                    <a:pt x="59" y="32"/>
                  </a:cubicBezTo>
                  <a:cubicBezTo>
                    <a:pt x="59" y="32"/>
                    <a:pt x="58" y="32"/>
                    <a:pt x="58" y="32"/>
                  </a:cubicBezTo>
                  <a:cubicBezTo>
                    <a:pt x="58" y="33"/>
                    <a:pt x="58" y="33"/>
                    <a:pt x="58" y="33"/>
                  </a:cubicBezTo>
                  <a:cubicBezTo>
                    <a:pt x="58" y="33"/>
                    <a:pt x="58" y="33"/>
                    <a:pt x="58" y="33"/>
                  </a:cubicBezTo>
                  <a:cubicBezTo>
                    <a:pt x="58" y="33"/>
                    <a:pt x="57" y="33"/>
                    <a:pt x="57" y="33"/>
                  </a:cubicBezTo>
                  <a:cubicBezTo>
                    <a:pt x="57" y="34"/>
                    <a:pt x="57" y="34"/>
                    <a:pt x="57" y="34"/>
                  </a:cubicBezTo>
                  <a:cubicBezTo>
                    <a:pt x="57" y="34"/>
                    <a:pt x="57" y="34"/>
                    <a:pt x="57" y="34"/>
                  </a:cubicBezTo>
                  <a:cubicBezTo>
                    <a:pt x="57" y="34"/>
                    <a:pt x="56" y="34"/>
                    <a:pt x="56" y="34"/>
                  </a:cubicBezTo>
                  <a:cubicBezTo>
                    <a:pt x="56" y="34"/>
                    <a:pt x="56" y="35"/>
                    <a:pt x="56" y="35"/>
                  </a:cubicBezTo>
                  <a:cubicBezTo>
                    <a:pt x="56" y="35"/>
                    <a:pt x="56" y="35"/>
                    <a:pt x="56" y="35"/>
                  </a:cubicBezTo>
                  <a:cubicBezTo>
                    <a:pt x="56" y="35"/>
                    <a:pt x="56" y="35"/>
                    <a:pt x="55" y="35"/>
                  </a:cubicBezTo>
                  <a:cubicBezTo>
                    <a:pt x="55" y="35"/>
                    <a:pt x="55" y="36"/>
                    <a:pt x="55" y="36"/>
                  </a:cubicBezTo>
                  <a:cubicBezTo>
                    <a:pt x="55" y="36"/>
                    <a:pt x="55" y="36"/>
                    <a:pt x="55" y="36"/>
                  </a:cubicBezTo>
                  <a:cubicBezTo>
                    <a:pt x="55" y="36"/>
                    <a:pt x="55" y="36"/>
                    <a:pt x="54" y="36"/>
                  </a:cubicBezTo>
                  <a:cubicBezTo>
                    <a:pt x="54" y="36"/>
                    <a:pt x="54" y="37"/>
                    <a:pt x="54" y="37"/>
                  </a:cubicBezTo>
                  <a:cubicBezTo>
                    <a:pt x="54" y="37"/>
                    <a:pt x="54" y="37"/>
                    <a:pt x="54" y="37"/>
                  </a:cubicBezTo>
                  <a:cubicBezTo>
                    <a:pt x="54" y="37"/>
                    <a:pt x="54" y="37"/>
                    <a:pt x="53" y="37"/>
                  </a:cubicBezTo>
                  <a:cubicBezTo>
                    <a:pt x="53" y="37"/>
                    <a:pt x="53" y="38"/>
                    <a:pt x="53" y="38"/>
                  </a:cubicBezTo>
                  <a:cubicBezTo>
                    <a:pt x="53" y="38"/>
                    <a:pt x="53" y="38"/>
                    <a:pt x="53" y="38"/>
                  </a:cubicBezTo>
                  <a:cubicBezTo>
                    <a:pt x="53" y="38"/>
                    <a:pt x="53" y="38"/>
                    <a:pt x="52" y="38"/>
                  </a:cubicBezTo>
                  <a:cubicBezTo>
                    <a:pt x="52" y="38"/>
                    <a:pt x="52" y="38"/>
                    <a:pt x="52" y="39"/>
                  </a:cubicBezTo>
                  <a:cubicBezTo>
                    <a:pt x="52" y="39"/>
                    <a:pt x="52" y="39"/>
                    <a:pt x="52" y="39"/>
                  </a:cubicBezTo>
                  <a:cubicBezTo>
                    <a:pt x="52" y="39"/>
                    <a:pt x="52" y="39"/>
                    <a:pt x="51" y="39"/>
                  </a:cubicBezTo>
                  <a:cubicBezTo>
                    <a:pt x="51" y="39"/>
                    <a:pt x="51" y="39"/>
                    <a:pt x="51" y="40"/>
                  </a:cubicBezTo>
                  <a:cubicBezTo>
                    <a:pt x="51" y="40"/>
                    <a:pt x="51" y="40"/>
                    <a:pt x="51" y="40"/>
                  </a:cubicBezTo>
                  <a:cubicBezTo>
                    <a:pt x="51" y="40"/>
                    <a:pt x="51" y="40"/>
                    <a:pt x="50" y="40"/>
                  </a:cubicBezTo>
                  <a:cubicBezTo>
                    <a:pt x="50" y="40"/>
                    <a:pt x="50" y="40"/>
                    <a:pt x="50" y="41"/>
                  </a:cubicBezTo>
                  <a:cubicBezTo>
                    <a:pt x="50" y="41"/>
                    <a:pt x="50" y="41"/>
                    <a:pt x="50" y="41"/>
                  </a:cubicBezTo>
                  <a:cubicBezTo>
                    <a:pt x="46" y="44"/>
                    <a:pt x="43" y="48"/>
                    <a:pt x="41" y="52"/>
                  </a:cubicBezTo>
                  <a:cubicBezTo>
                    <a:pt x="16" y="89"/>
                    <a:pt x="16" y="89"/>
                    <a:pt x="16" y="89"/>
                  </a:cubicBezTo>
                  <a:cubicBezTo>
                    <a:pt x="0" y="113"/>
                    <a:pt x="8" y="150"/>
                    <a:pt x="31" y="174"/>
                  </a:cubicBezTo>
                  <a:cubicBezTo>
                    <a:pt x="92" y="235"/>
                    <a:pt x="92" y="235"/>
                    <a:pt x="92" y="235"/>
                  </a:cubicBezTo>
                  <a:cubicBezTo>
                    <a:pt x="115" y="259"/>
                    <a:pt x="152" y="266"/>
                    <a:pt x="177" y="251"/>
                  </a:cubicBezTo>
                  <a:cubicBezTo>
                    <a:pt x="214" y="227"/>
                    <a:pt x="214" y="227"/>
                    <a:pt x="214" y="227"/>
                  </a:cubicBezTo>
                  <a:cubicBezTo>
                    <a:pt x="218" y="224"/>
                    <a:pt x="222" y="221"/>
                    <a:pt x="225" y="218"/>
                  </a:cubicBezTo>
                  <a:cubicBezTo>
                    <a:pt x="225" y="218"/>
                    <a:pt x="225" y="218"/>
                    <a:pt x="225" y="217"/>
                  </a:cubicBezTo>
                  <a:cubicBezTo>
                    <a:pt x="225" y="217"/>
                    <a:pt x="225" y="217"/>
                    <a:pt x="225" y="217"/>
                  </a:cubicBezTo>
                  <a:cubicBezTo>
                    <a:pt x="226" y="217"/>
                    <a:pt x="226" y="217"/>
                    <a:pt x="226" y="217"/>
                  </a:cubicBezTo>
                  <a:cubicBezTo>
                    <a:pt x="226" y="217"/>
                    <a:pt x="226" y="217"/>
                    <a:pt x="226" y="217"/>
                  </a:cubicBezTo>
                  <a:cubicBezTo>
                    <a:pt x="226" y="216"/>
                    <a:pt x="226" y="216"/>
                    <a:pt x="226" y="216"/>
                  </a:cubicBezTo>
                  <a:cubicBezTo>
                    <a:pt x="227" y="216"/>
                    <a:pt x="227" y="216"/>
                    <a:pt x="227" y="216"/>
                  </a:cubicBezTo>
                  <a:cubicBezTo>
                    <a:pt x="227" y="216"/>
                    <a:pt x="227" y="216"/>
                    <a:pt x="227" y="216"/>
                  </a:cubicBezTo>
                  <a:cubicBezTo>
                    <a:pt x="227" y="215"/>
                    <a:pt x="227" y="215"/>
                    <a:pt x="227" y="215"/>
                  </a:cubicBezTo>
                  <a:cubicBezTo>
                    <a:pt x="228" y="215"/>
                    <a:pt x="228" y="215"/>
                    <a:pt x="228" y="215"/>
                  </a:cubicBezTo>
                  <a:cubicBezTo>
                    <a:pt x="228" y="215"/>
                    <a:pt x="228" y="215"/>
                    <a:pt x="228" y="215"/>
                  </a:cubicBezTo>
                  <a:cubicBezTo>
                    <a:pt x="228" y="214"/>
                    <a:pt x="228" y="214"/>
                    <a:pt x="228" y="214"/>
                  </a:cubicBezTo>
                  <a:cubicBezTo>
                    <a:pt x="229" y="214"/>
                    <a:pt x="229" y="214"/>
                    <a:pt x="229" y="214"/>
                  </a:cubicBezTo>
                  <a:cubicBezTo>
                    <a:pt x="229" y="214"/>
                    <a:pt x="229" y="214"/>
                    <a:pt x="229" y="214"/>
                  </a:cubicBezTo>
                  <a:cubicBezTo>
                    <a:pt x="229" y="213"/>
                    <a:pt x="229" y="213"/>
                    <a:pt x="229" y="213"/>
                  </a:cubicBezTo>
                  <a:cubicBezTo>
                    <a:pt x="230" y="213"/>
                    <a:pt x="230" y="213"/>
                    <a:pt x="230" y="213"/>
                  </a:cubicBezTo>
                  <a:cubicBezTo>
                    <a:pt x="230" y="213"/>
                    <a:pt x="230" y="213"/>
                    <a:pt x="230" y="213"/>
                  </a:cubicBezTo>
                  <a:cubicBezTo>
                    <a:pt x="230" y="212"/>
                    <a:pt x="230" y="212"/>
                    <a:pt x="230" y="212"/>
                  </a:cubicBezTo>
                  <a:cubicBezTo>
                    <a:pt x="230" y="212"/>
                    <a:pt x="231" y="212"/>
                    <a:pt x="231" y="212"/>
                  </a:cubicBezTo>
                  <a:cubicBezTo>
                    <a:pt x="231" y="212"/>
                    <a:pt x="231" y="212"/>
                    <a:pt x="231" y="212"/>
                  </a:cubicBezTo>
                  <a:cubicBezTo>
                    <a:pt x="231" y="212"/>
                    <a:pt x="231" y="211"/>
                    <a:pt x="231" y="211"/>
                  </a:cubicBezTo>
                  <a:cubicBezTo>
                    <a:pt x="231" y="211"/>
                    <a:pt x="232" y="211"/>
                    <a:pt x="232" y="211"/>
                  </a:cubicBezTo>
                  <a:cubicBezTo>
                    <a:pt x="232" y="211"/>
                    <a:pt x="232" y="211"/>
                    <a:pt x="232" y="211"/>
                  </a:cubicBezTo>
                  <a:cubicBezTo>
                    <a:pt x="232" y="211"/>
                    <a:pt x="232" y="210"/>
                    <a:pt x="232" y="210"/>
                  </a:cubicBezTo>
                  <a:cubicBezTo>
                    <a:pt x="232" y="210"/>
                    <a:pt x="233" y="210"/>
                    <a:pt x="233" y="210"/>
                  </a:cubicBezTo>
                  <a:cubicBezTo>
                    <a:pt x="233" y="210"/>
                    <a:pt x="233" y="210"/>
                    <a:pt x="233" y="210"/>
                  </a:cubicBezTo>
                  <a:cubicBezTo>
                    <a:pt x="233" y="210"/>
                    <a:pt x="233" y="209"/>
                    <a:pt x="233" y="209"/>
                  </a:cubicBezTo>
                  <a:cubicBezTo>
                    <a:pt x="233" y="209"/>
                    <a:pt x="234" y="209"/>
                    <a:pt x="234" y="209"/>
                  </a:cubicBezTo>
                  <a:cubicBezTo>
                    <a:pt x="234" y="209"/>
                    <a:pt x="234" y="209"/>
                    <a:pt x="234" y="209"/>
                  </a:cubicBezTo>
                  <a:cubicBezTo>
                    <a:pt x="234" y="209"/>
                    <a:pt x="234" y="208"/>
                    <a:pt x="234" y="208"/>
                  </a:cubicBezTo>
                  <a:cubicBezTo>
                    <a:pt x="234" y="208"/>
                    <a:pt x="235" y="208"/>
                    <a:pt x="235" y="208"/>
                  </a:cubicBezTo>
                  <a:cubicBezTo>
                    <a:pt x="235" y="208"/>
                    <a:pt x="235" y="208"/>
                    <a:pt x="235" y="208"/>
                  </a:cubicBezTo>
                  <a:cubicBezTo>
                    <a:pt x="235" y="208"/>
                    <a:pt x="235" y="208"/>
                    <a:pt x="235" y="207"/>
                  </a:cubicBezTo>
                  <a:cubicBezTo>
                    <a:pt x="235" y="207"/>
                    <a:pt x="236" y="207"/>
                    <a:pt x="236" y="207"/>
                  </a:cubicBezTo>
                  <a:cubicBezTo>
                    <a:pt x="236" y="207"/>
                    <a:pt x="236" y="207"/>
                    <a:pt x="236" y="207"/>
                  </a:cubicBezTo>
                  <a:cubicBezTo>
                    <a:pt x="236" y="207"/>
                    <a:pt x="236" y="207"/>
                    <a:pt x="236" y="206"/>
                  </a:cubicBezTo>
                  <a:cubicBezTo>
                    <a:pt x="236" y="206"/>
                    <a:pt x="237" y="206"/>
                    <a:pt x="237" y="206"/>
                  </a:cubicBezTo>
                  <a:cubicBezTo>
                    <a:pt x="237" y="206"/>
                    <a:pt x="237" y="206"/>
                    <a:pt x="237" y="206"/>
                  </a:cubicBezTo>
                  <a:cubicBezTo>
                    <a:pt x="237" y="206"/>
                    <a:pt x="237" y="206"/>
                    <a:pt x="237" y="205"/>
                  </a:cubicBezTo>
                  <a:cubicBezTo>
                    <a:pt x="237" y="205"/>
                    <a:pt x="238" y="205"/>
                    <a:pt x="238" y="205"/>
                  </a:cubicBezTo>
                  <a:cubicBezTo>
                    <a:pt x="238" y="205"/>
                    <a:pt x="238" y="205"/>
                    <a:pt x="238" y="205"/>
                  </a:cubicBezTo>
                  <a:cubicBezTo>
                    <a:pt x="238" y="205"/>
                    <a:pt x="238" y="205"/>
                    <a:pt x="238" y="204"/>
                  </a:cubicBezTo>
                  <a:cubicBezTo>
                    <a:pt x="238" y="204"/>
                    <a:pt x="238" y="204"/>
                    <a:pt x="239" y="204"/>
                  </a:cubicBezTo>
                  <a:cubicBezTo>
                    <a:pt x="239" y="204"/>
                    <a:pt x="239" y="204"/>
                    <a:pt x="239" y="204"/>
                  </a:cubicBezTo>
                  <a:cubicBezTo>
                    <a:pt x="239" y="204"/>
                    <a:pt x="239" y="204"/>
                    <a:pt x="239" y="203"/>
                  </a:cubicBezTo>
                  <a:cubicBezTo>
                    <a:pt x="239" y="203"/>
                    <a:pt x="239" y="203"/>
                    <a:pt x="240" y="203"/>
                  </a:cubicBezTo>
                  <a:cubicBezTo>
                    <a:pt x="240" y="203"/>
                    <a:pt x="240" y="203"/>
                    <a:pt x="240" y="203"/>
                  </a:cubicBezTo>
                  <a:cubicBezTo>
                    <a:pt x="240" y="203"/>
                    <a:pt x="240" y="203"/>
                    <a:pt x="240" y="203"/>
                  </a:cubicBezTo>
                  <a:cubicBezTo>
                    <a:pt x="240" y="202"/>
                    <a:pt x="240" y="202"/>
                    <a:pt x="241" y="202"/>
                  </a:cubicBezTo>
                  <a:cubicBezTo>
                    <a:pt x="241" y="202"/>
                    <a:pt x="241" y="202"/>
                    <a:pt x="241" y="202"/>
                  </a:cubicBezTo>
                  <a:cubicBezTo>
                    <a:pt x="241" y="202"/>
                    <a:pt x="241" y="202"/>
                    <a:pt x="241" y="202"/>
                  </a:cubicBezTo>
                  <a:cubicBezTo>
                    <a:pt x="241" y="201"/>
                    <a:pt x="241" y="201"/>
                    <a:pt x="242" y="201"/>
                  </a:cubicBezTo>
                  <a:cubicBezTo>
                    <a:pt x="242" y="201"/>
                    <a:pt x="242" y="201"/>
                    <a:pt x="242" y="201"/>
                  </a:cubicBezTo>
                  <a:cubicBezTo>
                    <a:pt x="242" y="201"/>
                    <a:pt x="242" y="201"/>
                    <a:pt x="242" y="201"/>
                  </a:cubicBezTo>
                  <a:cubicBezTo>
                    <a:pt x="242" y="200"/>
                    <a:pt x="242" y="200"/>
                    <a:pt x="243" y="200"/>
                  </a:cubicBezTo>
                  <a:cubicBezTo>
                    <a:pt x="243" y="200"/>
                    <a:pt x="243" y="200"/>
                    <a:pt x="243" y="200"/>
                  </a:cubicBezTo>
                  <a:cubicBezTo>
                    <a:pt x="243" y="200"/>
                    <a:pt x="243" y="200"/>
                    <a:pt x="243" y="200"/>
                  </a:cubicBezTo>
                  <a:cubicBezTo>
                    <a:pt x="243" y="199"/>
                    <a:pt x="243" y="199"/>
                    <a:pt x="244" y="199"/>
                  </a:cubicBezTo>
                  <a:cubicBezTo>
                    <a:pt x="244" y="199"/>
                    <a:pt x="244" y="199"/>
                    <a:pt x="244" y="199"/>
                  </a:cubicBezTo>
                  <a:cubicBezTo>
                    <a:pt x="244" y="199"/>
                    <a:pt x="244" y="199"/>
                    <a:pt x="244" y="199"/>
                  </a:cubicBezTo>
                  <a:cubicBezTo>
                    <a:pt x="244" y="199"/>
                    <a:pt x="244" y="198"/>
                    <a:pt x="245" y="198"/>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0" name="íSlîḍé">
              <a:extLst>
                <a:ext uri="{FF2B5EF4-FFF2-40B4-BE49-F238E27FC236}">
                  <a16:creationId xmlns:a16="http://schemas.microsoft.com/office/drawing/2014/main" id="{F67F83A1-2999-4E3B-B5DA-29C842F791B0}"/>
                </a:ext>
              </a:extLst>
            </p:cNvPr>
            <p:cNvSpPr/>
            <p:nvPr/>
          </p:nvSpPr>
          <p:spPr bwMode="auto">
            <a:xfrm>
              <a:off x="8060821" y="2796061"/>
              <a:ext cx="754806" cy="754806"/>
            </a:xfrm>
            <a:custGeom>
              <a:avLst/>
              <a:gdLst>
                <a:gd name="T0" fmla="*/ 92 w 250"/>
                <a:gd name="T1" fmla="*/ 219 h 250"/>
                <a:gd name="T2" fmla="*/ 31 w 250"/>
                <a:gd name="T3" fmla="*/ 158 h 250"/>
                <a:gd name="T4" fmla="*/ 16 w 250"/>
                <a:gd name="T5" fmla="*/ 73 h 250"/>
                <a:gd name="T6" fmla="*/ 41 w 250"/>
                <a:gd name="T7" fmla="*/ 36 h 250"/>
                <a:gd name="T8" fmla="*/ 137 w 250"/>
                <a:gd name="T9" fmla="*/ 32 h 250"/>
                <a:gd name="T10" fmla="*/ 219 w 250"/>
                <a:gd name="T11" fmla="*/ 114 h 250"/>
                <a:gd name="T12" fmla="*/ 214 w 250"/>
                <a:gd name="T13" fmla="*/ 211 h 250"/>
                <a:gd name="T14" fmla="*/ 177 w 250"/>
                <a:gd name="T15" fmla="*/ 235 h 250"/>
                <a:gd name="T16" fmla="*/ 92 w 250"/>
                <a:gd name="T17" fmla="*/ 21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250">
                  <a:moveTo>
                    <a:pt x="92" y="219"/>
                  </a:moveTo>
                  <a:cubicBezTo>
                    <a:pt x="31" y="158"/>
                    <a:pt x="31" y="158"/>
                    <a:pt x="31" y="158"/>
                  </a:cubicBezTo>
                  <a:cubicBezTo>
                    <a:pt x="8" y="134"/>
                    <a:pt x="0" y="97"/>
                    <a:pt x="16" y="73"/>
                  </a:cubicBezTo>
                  <a:cubicBezTo>
                    <a:pt x="41" y="36"/>
                    <a:pt x="41" y="36"/>
                    <a:pt x="41" y="36"/>
                  </a:cubicBezTo>
                  <a:cubicBezTo>
                    <a:pt x="62" y="4"/>
                    <a:pt x="106" y="0"/>
                    <a:pt x="137" y="32"/>
                  </a:cubicBezTo>
                  <a:cubicBezTo>
                    <a:pt x="219" y="114"/>
                    <a:pt x="219" y="114"/>
                    <a:pt x="219" y="114"/>
                  </a:cubicBezTo>
                  <a:cubicBezTo>
                    <a:pt x="250" y="146"/>
                    <a:pt x="246" y="190"/>
                    <a:pt x="214" y="211"/>
                  </a:cubicBezTo>
                  <a:cubicBezTo>
                    <a:pt x="177" y="235"/>
                    <a:pt x="177" y="235"/>
                    <a:pt x="177" y="235"/>
                  </a:cubicBezTo>
                  <a:cubicBezTo>
                    <a:pt x="152" y="250"/>
                    <a:pt x="115" y="243"/>
                    <a:pt x="92" y="219"/>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1" name="í$ḻïḍé">
              <a:extLst>
                <a:ext uri="{FF2B5EF4-FFF2-40B4-BE49-F238E27FC236}">
                  <a16:creationId xmlns:a16="http://schemas.microsoft.com/office/drawing/2014/main" id="{62DA3934-974E-4740-ADA7-26BC07E8336D}"/>
                </a:ext>
              </a:extLst>
            </p:cNvPr>
            <p:cNvSpPr/>
            <p:nvPr/>
          </p:nvSpPr>
          <p:spPr bwMode="auto">
            <a:xfrm>
              <a:off x="7761225" y="2961856"/>
              <a:ext cx="350498" cy="350498"/>
            </a:xfrm>
            <a:custGeom>
              <a:avLst/>
              <a:gdLst>
                <a:gd name="T0" fmla="*/ 8 w 116"/>
                <a:gd name="T1" fmla="*/ 107 h 116"/>
                <a:gd name="T2" fmla="*/ 8 w 116"/>
                <a:gd name="T3" fmla="*/ 107 h 116"/>
                <a:gd name="T4" fmla="*/ 8 w 116"/>
                <a:gd name="T5" fmla="*/ 76 h 116"/>
                <a:gd name="T6" fmla="*/ 77 w 116"/>
                <a:gd name="T7" fmla="*/ 8 h 116"/>
                <a:gd name="T8" fmla="*/ 108 w 116"/>
                <a:gd name="T9" fmla="*/ 8 h 116"/>
                <a:gd name="T10" fmla="*/ 108 w 116"/>
                <a:gd name="T11" fmla="*/ 8 h 116"/>
                <a:gd name="T12" fmla="*/ 108 w 116"/>
                <a:gd name="T13" fmla="*/ 40 h 116"/>
                <a:gd name="T14" fmla="*/ 39 w 116"/>
                <a:gd name="T15" fmla="*/ 107 h 116"/>
                <a:gd name="T16" fmla="*/ 8 w 116"/>
                <a:gd name="T17" fmla="*/ 10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6">
                  <a:moveTo>
                    <a:pt x="8" y="107"/>
                  </a:moveTo>
                  <a:cubicBezTo>
                    <a:pt x="8" y="107"/>
                    <a:pt x="8" y="107"/>
                    <a:pt x="8" y="107"/>
                  </a:cubicBezTo>
                  <a:cubicBezTo>
                    <a:pt x="0" y="98"/>
                    <a:pt x="0" y="84"/>
                    <a:pt x="8" y="76"/>
                  </a:cubicBezTo>
                  <a:cubicBezTo>
                    <a:pt x="77" y="8"/>
                    <a:pt x="77" y="8"/>
                    <a:pt x="77" y="8"/>
                  </a:cubicBezTo>
                  <a:cubicBezTo>
                    <a:pt x="85" y="0"/>
                    <a:pt x="99" y="0"/>
                    <a:pt x="108" y="8"/>
                  </a:cubicBezTo>
                  <a:cubicBezTo>
                    <a:pt x="108" y="8"/>
                    <a:pt x="108" y="8"/>
                    <a:pt x="108" y="8"/>
                  </a:cubicBezTo>
                  <a:cubicBezTo>
                    <a:pt x="116" y="17"/>
                    <a:pt x="116" y="31"/>
                    <a:pt x="108" y="40"/>
                  </a:cubicBezTo>
                  <a:cubicBezTo>
                    <a:pt x="39" y="107"/>
                    <a:pt x="39" y="107"/>
                    <a:pt x="39" y="107"/>
                  </a:cubicBezTo>
                  <a:cubicBezTo>
                    <a:pt x="31" y="116"/>
                    <a:pt x="17" y="116"/>
                    <a:pt x="8" y="107"/>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2" name="ïŝḷïḋê">
              <a:extLst>
                <a:ext uri="{FF2B5EF4-FFF2-40B4-BE49-F238E27FC236}">
                  <a16:creationId xmlns:a16="http://schemas.microsoft.com/office/drawing/2014/main" id="{6073CE3B-7B88-4AB0-8EEE-B8841F517890}"/>
                </a:ext>
              </a:extLst>
            </p:cNvPr>
            <p:cNvSpPr/>
            <p:nvPr/>
          </p:nvSpPr>
          <p:spPr bwMode="auto">
            <a:xfrm>
              <a:off x="8296424" y="3502872"/>
              <a:ext cx="353406" cy="350498"/>
            </a:xfrm>
            <a:custGeom>
              <a:avLst/>
              <a:gdLst>
                <a:gd name="T0" fmla="*/ 8 w 117"/>
                <a:gd name="T1" fmla="*/ 107 h 116"/>
                <a:gd name="T2" fmla="*/ 8 w 117"/>
                <a:gd name="T3" fmla="*/ 107 h 116"/>
                <a:gd name="T4" fmla="*/ 8 w 117"/>
                <a:gd name="T5" fmla="*/ 76 h 116"/>
                <a:gd name="T6" fmla="*/ 77 w 117"/>
                <a:gd name="T7" fmla="*/ 8 h 116"/>
                <a:gd name="T8" fmla="*/ 108 w 117"/>
                <a:gd name="T9" fmla="*/ 8 h 116"/>
                <a:gd name="T10" fmla="*/ 108 w 117"/>
                <a:gd name="T11" fmla="*/ 8 h 116"/>
                <a:gd name="T12" fmla="*/ 108 w 117"/>
                <a:gd name="T13" fmla="*/ 39 h 116"/>
                <a:gd name="T14" fmla="*/ 40 w 117"/>
                <a:gd name="T15" fmla="*/ 107 h 116"/>
                <a:gd name="T16" fmla="*/ 8 w 117"/>
                <a:gd name="T17" fmla="*/ 10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16">
                  <a:moveTo>
                    <a:pt x="8" y="107"/>
                  </a:moveTo>
                  <a:cubicBezTo>
                    <a:pt x="8" y="107"/>
                    <a:pt x="8" y="107"/>
                    <a:pt x="8" y="107"/>
                  </a:cubicBezTo>
                  <a:cubicBezTo>
                    <a:pt x="0" y="98"/>
                    <a:pt x="0" y="84"/>
                    <a:pt x="8" y="76"/>
                  </a:cubicBezTo>
                  <a:cubicBezTo>
                    <a:pt x="77" y="8"/>
                    <a:pt x="77" y="8"/>
                    <a:pt x="77" y="8"/>
                  </a:cubicBezTo>
                  <a:cubicBezTo>
                    <a:pt x="85" y="0"/>
                    <a:pt x="99" y="0"/>
                    <a:pt x="108" y="8"/>
                  </a:cubicBezTo>
                  <a:cubicBezTo>
                    <a:pt x="108" y="8"/>
                    <a:pt x="108" y="8"/>
                    <a:pt x="108" y="8"/>
                  </a:cubicBezTo>
                  <a:cubicBezTo>
                    <a:pt x="117" y="17"/>
                    <a:pt x="116" y="31"/>
                    <a:pt x="108" y="39"/>
                  </a:cubicBezTo>
                  <a:cubicBezTo>
                    <a:pt x="40" y="107"/>
                    <a:pt x="40" y="107"/>
                    <a:pt x="40" y="107"/>
                  </a:cubicBezTo>
                  <a:cubicBezTo>
                    <a:pt x="31" y="116"/>
                    <a:pt x="17" y="115"/>
                    <a:pt x="8" y="107"/>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3" name="í$ľïḑè">
              <a:extLst>
                <a:ext uri="{FF2B5EF4-FFF2-40B4-BE49-F238E27FC236}">
                  <a16:creationId xmlns:a16="http://schemas.microsoft.com/office/drawing/2014/main" id="{ED5EDBD4-5010-49E1-958D-D4B757892F2C}"/>
                </a:ext>
              </a:extLst>
            </p:cNvPr>
            <p:cNvSpPr/>
            <p:nvPr/>
          </p:nvSpPr>
          <p:spPr bwMode="auto">
            <a:xfrm>
              <a:off x="7691417" y="3158193"/>
              <a:ext cx="546834" cy="580284"/>
            </a:xfrm>
            <a:custGeom>
              <a:avLst/>
              <a:gdLst>
                <a:gd name="T0" fmla="*/ 102 w 376"/>
                <a:gd name="T1" fmla="*/ 399 h 399"/>
                <a:gd name="T2" fmla="*/ 0 w 376"/>
                <a:gd name="T3" fmla="*/ 295 h 399"/>
                <a:gd name="T4" fmla="*/ 249 w 376"/>
                <a:gd name="T5" fmla="*/ 0 h 399"/>
                <a:gd name="T6" fmla="*/ 376 w 376"/>
                <a:gd name="T7" fmla="*/ 127 h 399"/>
                <a:gd name="T8" fmla="*/ 102 w 376"/>
                <a:gd name="T9" fmla="*/ 399 h 399"/>
              </a:gdLst>
              <a:ahLst/>
              <a:cxnLst>
                <a:cxn ang="0">
                  <a:pos x="T0" y="T1"/>
                </a:cxn>
                <a:cxn ang="0">
                  <a:pos x="T2" y="T3"/>
                </a:cxn>
                <a:cxn ang="0">
                  <a:pos x="T4" y="T5"/>
                </a:cxn>
                <a:cxn ang="0">
                  <a:pos x="T6" y="T7"/>
                </a:cxn>
                <a:cxn ang="0">
                  <a:pos x="T8" y="T9"/>
                </a:cxn>
              </a:cxnLst>
              <a:rect l="0" t="0" r="r" b="b"/>
              <a:pathLst>
                <a:path w="376" h="399">
                  <a:moveTo>
                    <a:pt x="102" y="399"/>
                  </a:moveTo>
                  <a:lnTo>
                    <a:pt x="0" y="295"/>
                  </a:lnTo>
                  <a:lnTo>
                    <a:pt x="249" y="0"/>
                  </a:lnTo>
                  <a:lnTo>
                    <a:pt x="376" y="127"/>
                  </a:lnTo>
                  <a:lnTo>
                    <a:pt x="102" y="399"/>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4" name="ïṩlíďê">
              <a:extLst>
                <a:ext uri="{FF2B5EF4-FFF2-40B4-BE49-F238E27FC236}">
                  <a16:creationId xmlns:a16="http://schemas.microsoft.com/office/drawing/2014/main" id="{FA160506-EB75-4204-A012-61BC7C156914}"/>
                </a:ext>
              </a:extLst>
            </p:cNvPr>
            <p:cNvSpPr/>
            <p:nvPr/>
          </p:nvSpPr>
          <p:spPr bwMode="auto">
            <a:xfrm>
              <a:off x="7870302" y="3376345"/>
              <a:ext cx="631186" cy="542471"/>
            </a:xfrm>
            <a:custGeom>
              <a:avLst/>
              <a:gdLst>
                <a:gd name="T0" fmla="*/ 0 w 434"/>
                <a:gd name="T1" fmla="*/ 270 h 373"/>
                <a:gd name="T2" fmla="*/ 104 w 434"/>
                <a:gd name="T3" fmla="*/ 373 h 373"/>
                <a:gd name="T4" fmla="*/ 434 w 434"/>
                <a:gd name="T5" fmla="*/ 99 h 373"/>
                <a:gd name="T6" fmla="*/ 276 w 434"/>
                <a:gd name="T7" fmla="*/ 0 h 373"/>
                <a:gd name="T8" fmla="*/ 0 w 434"/>
                <a:gd name="T9" fmla="*/ 270 h 373"/>
              </a:gdLst>
              <a:ahLst/>
              <a:cxnLst>
                <a:cxn ang="0">
                  <a:pos x="T0" y="T1"/>
                </a:cxn>
                <a:cxn ang="0">
                  <a:pos x="T2" y="T3"/>
                </a:cxn>
                <a:cxn ang="0">
                  <a:pos x="T4" y="T5"/>
                </a:cxn>
                <a:cxn ang="0">
                  <a:pos x="T6" y="T7"/>
                </a:cxn>
                <a:cxn ang="0">
                  <a:pos x="T8" y="T9"/>
                </a:cxn>
              </a:cxnLst>
              <a:rect l="0" t="0" r="r" b="b"/>
              <a:pathLst>
                <a:path w="434" h="373">
                  <a:moveTo>
                    <a:pt x="0" y="270"/>
                  </a:moveTo>
                  <a:lnTo>
                    <a:pt x="104" y="373"/>
                  </a:lnTo>
                  <a:lnTo>
                    <a:pt x="434" y="99"/>
                  </a:lnTo>
                  <a:lnTo>
                    <a:pt x="276" y="0"/>
                  </a:lnTo>
                  <a:lnTo>
                    <a:pt x="0" y="270"/>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5" name="ïṡ1íďé">
              <a:extLst>
                <a:ext uri="{FF2B5EF4-FFF2-40B4-BE49-F238E27FC236}">
                  <a16:creationId xmlns:a16="http://schemas.microsoft.com/office/drawing/2014/main" id="{853BF5B1-9113-49B1-B5A4-416C20B4448C}"/>
                </a:ext>
              </a:extLst>
            </p:cNvPr>
            <p:cNvSpPr/>
            <p:nvPr/>
          </p:nvSpPr>
          <p:spPr bwMode="auto">
            <a:xfrm>
              <a:off x="4775455" y="5088109"/>
              <a:ext cx="782438" cy="482843"/>
            </a:xfrm>
            <a:custGeom>
              <a:avLst/>
              <a:gdLst>
                <a:gd name="T0" fmla="*/ 60 w 259"/>
                <a:gd name="T1" fmla="*/ 0 h 160"/>
                <a:gd name="T2" fmla="*/ 199 w 259"/>
                <a:gd name="T3" fmla="*/ 0 h 160"/>
                <a:gd name="T4" fmla="*/ 259 w 259"/>
                <a:gd name="T5" fmla="*/ 60 h 160"/>
                <a:gd name="T6" fmla="*/ 259 w 259"/>
                <a:gd name="T7" fmla="*/ 100 h 160"/>
                <a:gd name="T8" fmla="*/ 199 w 259"/>
                <a:gd name="T9" fmla="*/ 160 h 160"/>
                <a:gd name="T10" fmla="*/ 60 w 259"/>
                <a:gd name="T11" fmla="*/ 160 h 160"/>
                <a:gd name="T12" fmla="*/ 0 w 259"/>
                <a:gd name="T13" fmla="*/ 100 h 160"/>
                <a:gd name="T14" fmla="*/ 0 w 259"/>
                <a:gd name="T15" fmla="*/ 60 h 160"/>
                <a:gd name="T16" fmla="*/ 60 w 259"/>
                <a:gd name="T1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160">
                  <a:moveTo>
                    <a:pt x="60" y="0"/>
                  </a:moveTo>
                  <a:cubicBezTo>
                    <a:pt x="199" y="0"/>
                    <a:pt x="199" y="0"/>
                    <a:pt x="199" y="0"/>
                  </a:cubicBezTo>
                  <a:cubicBezTo>
                    <a:pt x="232" y="0"/>
                    <a:pt x="259" y="27"/>
                    <a:pt x="259" y="60"/>
                  </a:cubicBezTo>
                  <a:cubicBezTo>
                    <a:pt x="259" y="100"/>
                    <a:pt x="259" y="100"/>
                    <a:pt x="259" y="100"/>
                  </a:cubicBezTo>
                  <a:cubicBezTo>
                    <a:pt x="259" y="133"/>
                    <a:pt x="232" y="160"/>
                    <a:pt x="199" y="160"/>
                  </a:cubicBezTo>
                  <a:cubicBezTo>
                    <a:pt x="60" y="160"/>
                    <a:pt x="60" y="160"/>
                    <a:pt x="60" y="160"/>
                  </a:cubicBezTo>
                  <a:cubicBezTo>
                    <a:pt x="27" y="160"/>
                    <a:pt x="0" y="133"/>
                    <a:pt x="0" y="100"/>
                  </a:cubicBezTo>
                  <a:cubicBezTo>
                    <a:pt x="0" y="60"/>
                    <a:pt x="0" y="60"/>
                    <a:pt x="0" y="60"/>
                  </a:cubicBezTo>
                  <a:cubicBezTo>
                    <a:pt x="0" y="27"/>
                    <a:pt x="27" y="0"/>
                    <a:pt x="60" y="0"/>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6" name="íŝlîďe">
              <a:extLst>
                <a:ext uri="{FF2B5EF4-FFF2-40B4-BE49-F238E27FC236}">
                  <a16:creationId xmlns:a16="http://schemas.microsoft.com/office/drawing/2014/main" id="{5E8F7CC6-61BB-49BB-B1F0-B2F46B97D535}"/>
                </a:ext>
              </a:extLst>
            </p:cNvPr>
            <p:cNvSpPr/>
            <p:nvPr/>
          </p:nvSpPr>
          <p:spPr bwMode="auto">
            <a:xfrm>
              <a:off x="4789998" y="5335348"/>
              <a:ext cx="753351" cy="581738"/>
            </a:xfrm>
            <a:custGeom>
              <a:avLst/>
              <a:gdLst>
                <a:gd name="T0" fmla="*/ 183 w 249"/>
                <a:gd name="T1" fmla="*/ 193 h 193"/>
                <a:gd name="T2" fmla="*/ 249 w 249"/>
                <a:gd name="T3" fmla="*/ 134 h 193"/>
                <a:gd name="T4" fmla="*/ 249 w 249"/>
                <a:gd name="T5" fmla="*/ 132 h 193"/>
                <a:gd name="T6" fmla="*/ 249 w 249"/>
                <a:gd name="T7" fmla="*/ 131 h 193"/>
                <a:gd name="T8" fmla="*/ 249 w 249"/>
                <a:gd name="T9" fmla="*/ 130 h 193"/>
                <a:gd name="T10" fmla="*/ 249 w 249"/>
                <a:gd name="T11" fmla="*/ 128 h 193"/>
                <a:gd name="T12" fmla="*/ 249 w 249"/>
                <a:gd name="T13" fmla="*/ 127 h 193"/>
                <a:gd name="T14" fmla="*/ 249 w 249"/>
                <a:gd name="T15" fmla="*/ 126 h 193"/>
                <a:gd name="T16" fmla="*/ 249 w 249"/>
                <a:gd name="T17" fmla="*/ 124 h 193"/>
                <a:gd name="T18" fmla="*/ 249 w 249"/>
                <a:gd name="T19" fmla="*/ 123 h 193"/>
                <a:gd name="T20" fmla="*/ 249 w 249"/>
                <a:gd name="T21" fmla="*/ 121 h 193"/>
                <a:gd name="T22" fmla="*/ 249 w 249"/>
                <a:gd name="T23" fmla="*/ 120 h 193"/>
                <a:gd name="T24" fmla="*/ 249 w 249"/>
                <a:gd name="T25" fmla="*/ 119 h 193"/>
                <a:gd name="T26" fmla="*/ 249 w 249"/>
                <a:gd name="T27" fmla="*/ 117 h 193"/>
                <a:gd name="T28" fmla="*/ 249 w 249"/>
                <a:gd name="T29" fmla="*/ 116 h 193"/>
                <a:gd name="T30" fmla="*/ 249 w 249"/>
                <a:gd name="T31" fmla="*/ 114 h 193"/>
                <a:gd name="T32" fmla="*/ 249 w 249"/>
                <a:gd name="T33" fmla="*/ 113 h 193"/>
                <a:gd name="T34" fmla="*/ 249 w 249"/>
                <a:gd name="T35" fmla="*/ 112 h 193"/>
                <a:gd name="T36" fmla="*/ 249 w 249"/>
                <a:gd name="T37" fmla="*/ 110 h 193"/>
                <a:gd name="T38" fmla="*/ 249 w 249"/>
                <a:gd name="T39" fmla="*/ 109 h 193"/>
                <a:gd name="T40" fmla="*/ 249 w 249"/>
                <a:gd name="T41" fmla="*/ 107 h 193"/>
                <a:gd name="T42" fmla="*/ 239 w 249"/>
                <a:gd name="T43" fmla="*/ 50 h 193"/>
                <a:gd name="T44" fmla="*/ 11 w 249"/>
                <a:gd name="T45" fmla="*/ 50 h 193"/>
                <a:gd name="T46" fmla="*/ 1 w 249"/>
                <a:gd name="T47" fmla="*/ 107 h 193"/>
                <a:gd name="T48" fmla="*/ 1 w 249"/>
                <a:gd name="T49" fmla="*/ 109 h 193"/>
                <a:gd name="T50" fmla="*/ 1 w 249"/>
                <a:gd name="T51" fmla="*/ 110 h 193"/>
                <a:gd name="T52" fmla="*/ 1 w 249"/>
                <a:gd name="T53" fmla="*/ 112 h 193"/>
                <a:gd name="T54" fmla="*/ 1 w 249"/>
                <a:gd name="T55" fmla="*/ 113 h 193"/>
                <a:gd name="T56" fmla="*/ 1 w 249"/>
                <a:gd name="T57" fmla="*/ 114 h 193"/>
                <a:gd name="T58" fmla="*/ 1 w 249"/>
                <a:gd name="T59" fmla="*/ 116 h 193"/>
                <a:gd name="T60" fmla="*/ 1 w 249"/>
                <a:gd name="T61" fmla="*/ 117 h 193"/>
                <a:gd name="T62" fmla="*/ 1 w 249"/>
                <a:gd name="T63" fmla="*/ 119 h 193"/>
                <a:gd name="T64" fmla="*/ 1 w 249"/>
                <a:gd name="T65" fmla="*/ 120 h 193"/>
                <a:gd name="T66" fmla="*/ 1 w 249"/>
                <a:gd name="T67" fmla="*/ 121 h 193"/>
                <a:gd name="T68" fmla="*/ 1 w 249"/>
                <a:gd name="T69" fmla="*/ 123 h 193"/>
                <a:gd name="T70" fmla="*/ 1 w 249"/>
                <a:gd name="T71" fmla="*/ 124 h 193"/>
                <a:gd name="T72" fmla="*/ 1 w 249"/>
                <a:gd name="T73" fmla="*/ 126 h 193"/>
                <a:gd name="T74" fmla="*/ 1 w 249"/>
                <a:gd name="T75" fmla="*/ 127 h 193"/>
                <a:gd name="T76" fmla="*/ 1 w 249"/>
                <a:gd name="T77" fmla="*/ 128 h 193"/>
                <a:gd name="T78" fmla="*/ 1 w 249"/>
                <a:gd name="T79" fmla="*/ 130 h 193"/>
                <a:gd name="T80" fmla="*/ 1 w 249"/>
                <a:gd name="T81" fmla="*/ 131 h 193"/>
                <a:gd name="T82" fmla="*/ 1 w 249"/>
                <a:gd name="T83" fmla="*/ 132 h 193"/>
                <a:gd name="T84" fmla="*/ 1 w 249"/>
                <a:gd name="T85" fmla="*/ 134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9" h="193">
                  <a:moveTo>
                    <a:pt x="1" y="135"/>
                  </a:moveTo>
                  <a:cubicBezTo>
                    <a:pt x="1" y="166"/>
                    <a:pt x="28" y="193"/>
                    <a:pt x="67" y="193"/>
                  </a:cubicBezTo>
                  <a:cubicBezTo>
                    <a:pt x="183" y="193"/>
                    <a:pt x="183" y="193"/>
                    <a:pt x="183" y="193"/>
                  </a:cubicBezTo>
                  <a:cubicBezTo>
                    <a:pt x="222" y="193"/>
                    <a:pt x="249" y="166"/>
                    <a:pt x="249" y="135"/>
                  </a:cubicBezTo>
                  <a:cubicBezTo>
                    <a:pt x="249" y="135"/>
                    <a:pt x="249" y="134"/>
                    <a:pt x="249" y="134"/>
                  </a:cubicBezTo>
                  <a:cubicBezTo>
                    <a:pt x="249" y="134"/>
                    <a:pt x="249" y="134"/>
                    <a:pt x="249" y="134"/>
                  </a:cubicBezTo>
                  <a:cubicBezTo>
                    <a:pt x="249" y="134"/>
                    <a:pt x="249" y="134"/>
                    <a:pt x="249" y="133"/>
                  </a:cubicBezTo>
                  <a:cubicBezTo>
                    <a:pt x="249" y="133"/>
                    <a:pt x="249" y="133"/>
                    <a:pt x="249" y="133"/>
                  </a:cubicBezTo>
                  <a:cubicBezTo>
                    <a:pt x="249" y="133"/>
                    <a:pt x="249" y="133"/>
                    <a:pt x="249" y="132"/>
                  </a:cubicBezTo>
                  <a:cubicBezTo>
                    <a:pt x="249" y="132"/>
                    <a:pt x="249" y="132"/>
                    <a:pt x="249" y="132"/>
                  </a:cubicBezTo>
                  <a:cubicBezTo>
                    <a:pt x="249" y="132"/>
                    <a:pt x="249" y="132"/>
                    <a:pt x="249" y="132"/>
                  </a:cubicBezTo>
                  <a:cubicBezTo>
                    <a:pt x="249" y="131"/>
                    <a:pt x="249" y="131"/>
                    <a:pt x="249" y="131"/>
                  </a:cubicBezTo>
                  <a:cubicBezTo>
                    <a:pt x="249" y="131"/>
                    <a:pt x="249" y="131"/>
                    <a:pt x="249" y="131"/>
                  </a:cubicBezTo>
                  <a:cubicBezTo>
                    <a:pt x="249" y="130"/>
                    <a:pt x="249" y="130"/>
                    <a:pt x="249" y="130"/>
                  </a:cubicBezTo>
                  <a:cubicBezTo>
                    <a:pt x="249" y="130"/>
                    <a:pt x="249" y="130"/>
                    <a:pt x="249" y="130"/>
                  </a:cubicBezTo>
                  <a:cubicBezTo>
                    <a:pt x="249" y="130"/>
                    <a:pt x="249" y="129"/>
                    <a:pt x="249" y="129"/>
                  </a:cubicBezTo>
                  <a:cubicBezTo>
                    <a:pt x="249" y="129"/>
                    <a:pt x="249" y="129"/>
                    <a:pt x="249" y="129"/>
                  </a:cubicBezTo>
                  <a:cubicBezTo>
                    <a:pt x="249" y="129"/>
                    <a:pt x="249" y="128"/>
                    <a:pt x="249" y="128"/>
                  </a:cubicBezTo>
                  <a:cubicBezTo>
                    <a:pt x="249" y="128"/>
                    <a:pt x="249" y="128"/>
                    <a:pt x="249" y="128"/>
                  </a:cubicBezTo>
                  <a:cubicBezTo>
                    <a:pt x="249" y="128"/>
                    <a:pt x="249" y="128"/>
                    <a:pt x="249" y="127"/>
                  </a:cubicBezTo>
                  <a:cubicBezTo>
                    <a:pt x="249" y="127"/>
                    <a:pt x="249" y="127"/>
                    <a:pt x="249" y="127"/>
                  </a:cubicBezTo>
                  <a:cubicBezTo>
                    <a:pt x="249" y="127"/>
                    <a:pt x="249" y="127"/>
                    <a:pt x="249" y="126"/>
                  </a:cubicBezTo>
                  <a:cubicBezTo>
                    <a:pt x="249" y="126"/>
                    <a:pt x="249" y="126"/>
                    <a:pt x="249" y="126"/>
                  </a:cubicBezTo>
                  <a:cubicBezTo>
                    <a:pt x="249" y="126"/>
                    <a:pt x="249" y="126"/>
                    <a:pt x="249" y="126"/>
                  </a:cubicBezTo>
                  <a:cubicBezTo>
                    <a:pt x="249" y="125"/>
                    <a:pt x="249" y="125"/>
                    <a:pt x="249" y="125"/>
                  </a:cubicBezTo>
                  <a:cubicBezTo>
                    <a:pt x="249" y="125"/>
                    <a:pt x="249" y="125"/>
                    <a:pt x="249" y="125"/>
                  </a:cubicBezTo>
                  <a:cubicBezTo>
                    <a:pt x="249" y="124"/>
                    <a:pt x="249" y="124"/>
                    <a:pt x="249" y="124"/>
                  </a:cubicBezTo>
                  <a:cubicBezTo>
                    <a:pt x="249" y="124"/>
                    <a:pt x="249" y="124"/>
                    <a:pt x="249" y="124"/>
                  </a:cubicBezTo>
                  <a:cubicBezTo>
                    <a:pt x="249" y="123"/>
                    <a:pt x="249" y="123"/>
                    <a:pt x="249" y="123"/>
                  </a:cubicBezTo>
                  <a:cubicBezTo>
                    <a:pt x="249" y="123"/>
                    <a:pt x="249" y="123"/>
                    <a:pt x="249" y="123"/>
                  </a:cubicBezTo>
                  <a:cubicBezTo>
                    <a:pt x="249" y="123"/>
                    <a:pt x="249" y="122"/>
                    <a:pt x="249" y="122"/>
                  </a:cubicBezTo>
                  <a:cubicBezTo>
                    <a:pt x="249" y="122"/>
                    <a:pt x="249" y="122"/>
                    <a:pt x="249" y="122"/>
                  </a:cubicBezTo>
                  <a:cubicBezTo>
                    <a:pt x="249" y="122"/>
                    <a:pt x="249" y="121"/>
                    <a:pt x="249" y="121"/>
                  </a:cubicBezTo>
                  <a:cubicBezTo>
                    <a:pt x="249" y="121"/>
                    <a:pt x="249" y="121"/>
                    <a:pt x="249" y="121"/>
                  </a:cubicBezTo>
                  <a:cubicBezTo>
                    <a:pt x="249" y="121"/>
                    <a:pt x="249" y="121"/>
                    <a:pt x="249" y="120"/>
                  </a:cubicBezTo>
                  <a:cubicBezTo>
                    <a:pt x="249" y="120"/>
                    <a:pt x="249" y="120"/>
                    <a:pt x="249" y="120"/>
                  </a:cubicBezTo>
                  <a:cubicBezTo>
                    <a:pt x="249" y="120"/>
                    <a:pt x="249" y="120"/>
                    <a:pt x="249" y="119"/>
                  </a:cubicBezTo>
                  <a:cubicBezTo>
                    <a:pt x="249" y="119"/>
                    <a:pt x="249" y="119"/>
                    <a:pt x="249" y="119"/>
                  </a:cubicBezTo>
                  <a:cubicBezTo>
                    <a:pt x="249" y="119"/>
                    <a:pt x="249" y="119"/>
                    <a:pt x="249" y="119"/>
                  </a:cubicBezTo>
                  <a:cubicBezTo>
                    <a:pt x="249" y="118"/>
                    <a:pt x="249" y="118"/>
                    <a:pt x="249" y="118"/>
                  </a:cubicBezTo>
                  <a:cubicBezTo>
                    <a:pt x="249" y="118"/>
                    <a:pt x="249" y="118"/>
                    <a:pt x="249" y="118"/>
                  </a:cubicBezTo>
                  <a:cubicBezTo>
                    <a:pt x="249" y="117"/>
                    <a:pt x="249" y="117"/>
                    <a:pt x="249" y="117"/>
                  </a:cubicBezTo>
                  <a:cubicBezTo>
                    <a:pt x="249" y="117"/>
                    <a:pt x="249" y="117"/>
                    <a:pt x="249" y="117"/>
                  </a:cubicBezTo>
                  <a:cubicBezTo>
                    <a:pt x="249" y="117"/>
                    <a:pt x="249" y="116"/>
                    <a:pt x="249" y="116"/>
                  </a:cubicBezTo>
                  <a:cubicBezTo>
                    <a:pt x="249" y="116"/>
                    <a:pt x="249" y="116"/>
                    <a:pt x="249" y="116"/>
                  </a:cubicBezTo>
                  <a:cubicBezTo>
                    <a:pt x="249" y="116"/>
                    <a:pt x="249" y="115"/>
                    <a:pt x="249" y="115"/>
                  </a:cubicBezTo>
                  <a:cubicBezTo>
                    <a:pt x="249" y="115"/>
                    <a:pt x="249" y="115"/>
                    <a:pt x="249" y="115"/>
                  </a:cubicBezTo>
                  <a:cubicBezTo>
                    <a:pt x="249" y="115"/>
                    <a:pt x="249" y="115"/>
                    <a:pt x="249" y="114"/>
                  </a:cubicBezTo>
                  <a:cubicBezTo>
                    <a:pt x="249" y="114"/>
                    <a:pt x="249" y="114"/>
                    <a:pt x="249" y="114"/>
                  </a:cubicBezTo>
                  <a:cubicBezTo>
                    <a:pt x="249" y="114"/>
                    <a:pt x="249" y="114"/>
                    <a:pt x="249" y="113"/>
                  </a:cubicBezTo>
                  <a:cubicBezTo>
                    <a:pt x="249" y="113"/>
                    <a:pt x="249" y="113"/>
                    <a:pt x="249" y="113"/>
                  </a:cubicBezTo>
                  <a:cubicBezTo>
                    <a:pt x="249" y="113"/>
                    <a:pt x="249" y="113"/>
                    <a:pt x="249" y="113"/>
                  </a:cubicBezTo>
                  <a:cubicBezTo>
                    <a:pt x="249" y="112"/>
                    <a:pt x="249" y="112"/>
                    <a:pt x="249" y="112"/>
                  </a:cubicBezTo>
                  <a:cubicBezTo>
                    <a:pt x="249" y="112"/>
                    <a:pt x="249" y="112"/>
                    <a:pt x="249" y="112"/>
                  </a:cubicBezTo>
                  <a:cubicBezTo>
                    <a:pt x="249" y="111"/>
                    <a:pt x="249" y="111"/>
                    <a:pt x="249" y="111"/>
                  </a:cubicBezTo>
                  <a:cubicBezTo>
                    <a:pt x="249" y="111"/>
                    <a:pt x="249" y="111"/>
                    <a:pt x="249" y="111"/>
                  </a:cubicBezTo>
                  <a:cubicBezTo>
                    <a:pt x="249" y="111"/>
                    <a:pt x="249" y="110"/>
                    <a:pt x="249" y="110"/>
                  </a:cubicBezTo>
                  <a:cubicBezTo>
                    <a:pt x="249" y="110"/>
                    <a:pt x="249" y="110"/>
                    <a:pt x="249" y="110"/>
                  </a:cubicBezTo>
                  <a:cubicBezTo>
                    <a:pt x="249" y="110"/>
                    <a:pt x="249" y="109"/>
                    <a:pt x="249" y="109"/>
                  </a:cubicBezTo>
                  <a:cubicBezTo>
                    <a:pt x="249" y="109"/>
                    <a:pt x="249" y="109"/>
                    <a:pt x="249" y="109"/>
                  </a:cubicBezTo>
                  <a:cubicBezTo>
                    <a:pt x="249" y="109"/>
                    <a:pt x="249" y="109"/>
                    <a:pt x="249" y="108"/>
                  </a:cubicBezTo>
                  <a:cubicBezTo>
                    <a:pt x="249" y="108"/>
                    <a:pt x="249" y="108"/>
                    <a:pt x="249" y="108"/>
                  </a:cubicBezTo>
                  <a:cubicBezTo>
                    <a:pt x="249" y="108"/>
                    <a:pt x="249" y="108"/>
                    <a:pt x="249" y="107"/>
                  </a:cubicBezTo>
                  <a:cubicBezTo>
                    <a:pt x="249" y="107"/>
                    <a:pt x="249" y="107"/>
                    <a:pt x="249" y="107"/>
                  </a:cubicBezTo>
                  <a:cubicBezTo>
                    <a:pt x="249" y="102"/>
                    <a:pt x="249" y="98"/>
                    <a:pt x="248" y="93"/>
                  </a:cubicBezTo>
                  <a:cubicBezTo>
                    <a:pt x="239" y="50"/>
                    <a:pt x="239" y="50"/>
                    <a:pt x="239" y="50"/>
                  </a:cubicBezTo>
                  <a:cubicBezTo>
                    <a:pt x="233" y="21"/>
                    <a:pt x="201" y="0"/>
                    <a:pt x="168" y="0"/>
                  </a:cubicBezTo>
                  <a:cubicBezTo>
                    <a:pt x="82" y="0"/>
                    <a:pt x="82" y="0"/>
                    <a:pt x="82" y="0"/>
                  </a:cubicBezTo>
                  <a:cubicBezTo>
                    <a:pt x="49" y="0"/>
                    <a:pt x="17" y="21"/>
                    <a:pt x="11" y="50"/>
                  </a:cubicBezTo>
                  <a:cubicBezTo>
                    <a:pt x="2" y="93"/>
                    <a:pt x="2" y="93"/>
                    <a:pt x="2" y="93"/>
                  </a:cubicBezTo>
                  <a:cubicBezTo>
                    <a:pt x="1" y="98"/>
                    <a:pt x="0" y="102"/>
                    <a:pt x="1" y="107"/>
                  </a:cubicBezTo>
                  <a:cubicBezTo>
                    <a:pt x="1" y="107"/>
                    <a:pt x="1" y="107"/>
                    <a:pt x="1" y="107"/>
                  </a:cubicBezTo>
                  <a:cubicBezTo>
                    <a:pt x="1" y="108"/>
                    <a:pt x="1" y="108"/>
                    <a:pt x="1" y="108"/>
                  </a:cubicBezTo>
                  <a:cubicBezTo>
                    <a:pt x="1" y="108"/>
                    <a:pt x="1" y="108"/>
                    <a:pt x="1" y="108"/>
                  </a:cubicBezTo>
                  <a:cubicBezTo>
                    <a:pt x="1" y="109"/>
                    <a:pt x="1" y="109"/>
                    <a:pt x="1" y="109"/>
                  </a:cubicBezTo>
                  <a:cubicBezTo>
                    <a:pt x="1" y="109"/>
                    <a:pt x="1" y="109"/>
                    <a:pt x="1" y="109"/>
                  </a:cubicBezTo>
                  <a:cubicBezTo>
                    <a:pt x="1" y="109"/>
                    <a:pt x="1" y="110"/>
                    <a:pt x="1" y="110"/>
                  </a:cubicBezTo>
                  <a:cubicBezTo>
                    <a:pt x="1" y="110"/>
                    <a:pt x="1" y="110"/>
                    <a:pt x="1" y="110"/>
                  </a:cubicBezTo>
                  <a:cubicBezTo>
                    <a:pt x="1" y="110"/>
                    <a:pt x="1" y="111"/>
                    <a:pt x="1" y="111"/>
                  </a:cubicBezTo>
                  <a:cubicBezTo>
                    <a:pt x="1" y="111"/>
                    <a:pt x="1" y="111"/>
                    <a:pt x="1" y="111"/>
                  </a:cubicBezTo>
                  <a:cubicBezTo>
                    <a:pt x="1" y="111"/>
                    <a:pt x="1" y="111"/>
                    <a:pt x="1" y="112"/>
                  </a:cubicBezTo>
                  <a:cubicBezTo>
                    <a:pt x="1" y="112"/>
                    <a:pt x="1" y="112"/>
                    <a:pt x="1" y="112"/>
                  </a:cubicBezTo>
                  <a:cubicBezTo>
                    <a:pt x="1" y="112"/>
                    <a:pt x="1" y="112"/>
                    <a:pt x="1" y="113"/>
                  </a:cubicBezTo>
                  <a:cubicBezTo>
                    <a:pt x="1" y="113"/>
                    <a:pt x="1" y="113"/>
                    <a:pt x="1" y="113"/>
                  </a:cubicBezTo>
                  <a:cubicBezTo>
                    <a:pt x="1" y="113"/>
                    <a:pt x="1" y="113"/>
                    <a:pt x="1" y="113"/>
                  </a:cubicBezTo>
                  <a:cubicBezTo>
                    <a:pt x="1" y="114"/>
                    <a:pt x="1" y="114"/>
                    <a:pt x="1" y="114"/>
                  </a:cubicBezTo>
                  <a:cubicBezTo>
                    <a:pt x="1" y="114"/>
                    <a:pt x="1" y="114"/>
                    <a:pt x="1" y="114"/>
                  </a:cubicBezTo>
                  <a:cubicBezTo>
                    <a:pt x="1" y="115"/>
                    <a:pt x="1" y="115"/>
                    <a:pt x="1" y="115"/>
                  </a:cubicBezTo>
                  <a:cubicBezTo>
                    <a:pt x="1" y="115"/>
                    <a:pt x="1" y="115"/>
                    <a:pt x="1" y="115"/>
                  </a:cubicBezTo>
                  <a:cubicBezTo>
                    <a:pt x="1" y="115"/>
                    <a:pt x="1" y="116"/>
                    <a:pt x="1" y="116"/>
                  </a:cubicBezTo>
                  <a:cubicBezTo>
                    <a:pt x="1" y="116"/>
                    <a:pt x="1" y="116"/>
                    <a:pt x="1" y="116"/>
                  </a:cubicBezTo>
                  <a:cubicBezTo>
                    <a:pt x="1" y="116"/>
                    <a:pt x="1" y="117"/>
                    <a:pt x="1" y="117"/>
                  </a:cubicBezTo>
                  <a:cubicBezTo>
                    <a:pt x="1" y="117"/>
                    <a:pt x="1" y="117"/>
                    <a:pt x="1" y="117"/>
                  </a:cubicBezTo>
                  <a:cubicBezTo>
                    <a:pt x="1" y="117"/>
                    <a:pt x="1" y="117"/>
                    <a:pt x="1" y="118"/>
                  </a:cubicBezTo>
                  <a:cubicBezTo>
                    <a:pt x="1" y="118"/>
                    <a:pt x="1" y="118"/>
                    <a:pt x="1" y="118"/>
                  </a:cubicBezTo>
                  <a:cubicBezTo>
                    <a:pt x="1" y="118"/>
                    <a:pt x="1" y="118"/>
                    <a:pt x="1" y="119"/>
                  </a:cubicBezTo>
                  <a:cubicBezTo>
                    <a:pt x="1" y="119"/>
                    <a:pt x="1" y="119"/>
                    <a:pt x="1" y="119"/>
                  </a:cubicBezTo>
                  <a:cubicBezTo>
                    <a:pt x="1" y="119"/>
                    <a:pt x="1" y="119"/>
                    <a:pt x="1" y="119"/>
                  </a:cubicBezTo>
                  <a:cubicBezTo>
                    <a:pt x="1" y="120"/>
                    <a:pt x="1" y="120"/>
                    <a:pt x="1" y="120"/>
                  </a:cubicBezTo>
                  <a:cubicBezTo>
                    <a:pt x="1" y="120"/>
                    <a:pt x="1" y="120"/>
                    <a:pt x="1" y="120"/>
                  </a:cubicBezTo>
                  <a:cubicBezTo>
                    <a:pt x="1" y="121"/>
                    <a:pt x="1" y="121"/>
                    <a:pt x="1" y="121"/>
                  </a:cubicBezTo>
                  <a:cubicBezTo>
                    <a:pt x="1" y="121"/>
                    <a:pt x="1" y="121"/>
                    <a:pt x="1" y="121"/>
                  </a:cubicBezTo>
                  <a:cubicBezTo>
                    <a:pt x="1" y="121"/>
                    <a:pt x="1" y="122"/>
                    <a:pt x="1" y="122"/>
                  </a:cubicBezTo>
                  <a:cubicBezTo>
                    <a:pt x="1" y="122"/>
                    <a:pt x="1" y="122"/>
                    <a:pt x="1" y="122"/>
                  </a:cubicBezTo>
                  <a:cubicBezTo>
                    <a:pt x="1" y="122"/>
                    <a:pt x="1" y="123"/>
                    <a:pt x="1" y="123"/>
                  </a:cubicBezTo>
                  <a:cubicBezTo>
                    <a:pt x="1" y="123"/>
                    <a:pt x="1" y="123"/>
                    <a:pt x="1" y="123"/>
                  </a:cubicBezTo>
                  <a:cubicBezTo>
                    <a:pt x="1" y="123"/>
                    <a:pt x="1" y="123"/>
                    <a:pt x="1" y="124"/>
                  </a:cubicBezTo>
                  <a:cubicBezTo>
                    <a:pt x="1" y="124"/>
                    <a:pt x="1" y="124"/>
                    <a:pt x="1" y="124"/>
                  </a:cubicBezTo>
                  <a:cubicBezTo>
                    <a:pt x="1" y="124"/>
                    <a:pt x="1" y="124"/>
                    <a:pt x="1" y="125"/>
                  </a:cubicBezTo>
                  <a:cubicBezTo>
                    <a:pt x="1" y="125"/>
                    <a:pt x="1" y="125"/>
                    <a:pt x="1" y="125"/>
                  </a:cubicBezTo>
                  <a:cubicBezTo>
                    <a:pt x="1" y="125"/>
                    <a:pt x="1" y="125"/>
                    <a:pt x="1" y="126"/>
                  </a:cubicBezTo>
                  <a:cubicBezTo>
                    <a:pt x="1" y="126"/>
                    <a:pt x="1" y="126"/>
                    <a:pt x="1" y="126"/>
                  </a:cubicBezTo>
                  <a:cubicBezTo>
                    <a:pt x="1" y="126"/>
                    <a:pt x="1" y="126"/>
                    <a:pt x="1" y="126"/>
                  </a:cubicBezTo>
                  <a:cubicBezTo>
                    <a:pt x="1" y="127"/>
                    <a:pt x="1" y="127"/>
                    <a:pt x="1" y="127"/>
                  </a:cubicBezTo>
                  <a:cubicBezTo>
                    <a:pt x="1" y="127"/>
                    <a:pt x="1" y="127"/>
                    <a:pt x="1" y="127"/>
                  </a:cubicBezTo>
                  <a:cubicBezTo>
                    <a:pt x="1" y="128"/>
                    <a:pt x="1" y="128"/>
                    <a:pt x="1" y="128"/>
                  </a:cubicBezTo>
                  <a:cubicBezTo>
                    <a:pt x="1" y="128"/>
                    <a:pt x="1" y="128"/>
                    <a:pt x="1" y="128"/>
                  </a:cubicBezTo>
                  <a:cubicBezTo>
                    <a:pt x="1" y="128"/>
                    <a:pt x="1" y="129"/>
                    <a:pt x="1" y="129"/>
                  </a:cubicBezTo>
                  <a:cubicBezTo>
                    <a:pt x="1" y="129"/>
                    <a:pt x="1" y="129"/>
                    <a:pt x="1" y="129"/>
                  </a:cubicBezTo>
                  <a:cubicBezTo>
                    <a:pt x="1" y="129"/>
                    <a:pt x="1" y="130"/>
                    <a:pt x="1" y="130"/>
                  </a:cubicBezTo>
                  <a:cubicBezTo>
                    <a:pt x="1" y="130"/>
                    <a:pt x="1" y="130"/>
                    <a:pt x="1" y="130"/>
                  </a:cubicBezTo>
                  <a:cubicBezTo>
                    <a:pt x="1" y="130"/>
                    <a:pt x="1" y="130"/>
                    <a:pt x="1" y="131"/>
                  </a:cubicBezTo>
                  <a:cubicBezTo>
                    <a:pt x="1" y="131"/>
                    <a:pt x="1" y="131"/>
                    <a:pt x="1" y="131"/>
                  </a:cubicBezTo>
                  <a:cubicBezTo>
                    <a:pt x="1" y="131"/>
                    <a:pt x="1" y="131"/>
                    <a:pt x="1" y="132"/>
                  </a:cubicBezTo>
                  <a:cubicBezTo>
                    <a:pt x="1" y="132"/>
                    <a:pt x="1" y="132"/>
                    <a:pt x="1" y="132"/>
                  </a:cubicBezTo>
                  <a:cubicBezTo>
                    <a:pt x="1" y="132"/>
                    <a:pt x="1" y="132"/>
                    <a:pt x="1" y="132"/>
                  </a:cubicBezTo>
                  <a:cubicBezTo>
                    <a:pt x="1" y="133"/>
                    <a:pt x="1" y="133"/>
                    <a:pt x="1" y="133"/>
                  </a:cubicBezTo>
                  <a:cubicBezTo>
                    <a:pt x="1" y="133"/>
                    <a:pt x="1" y="133"/>
                    <a:pt x="1" y="133"/>
                  </a:cubicBezTo>
                  <a:cubicBezTo>
                    <a:pt x="1" y="134"/>
                    <a:pt x="1" y="134"/>
                    <a:pt x="1" y="134"/>
                  </a:cubicBezTo>
                  <a:cubicBezTo>
                    <a:pt x="1" y="134"/>
                    <a:pt x="1" y="134"/>
                    <a:pt x="1" y="134"/>
                  </a:cubicBezTo>
                  <a:cubicBezTo>
                    <a:pt x="1" y="134"/>
                    <a:pt x="1" y="135"/>
                    <a:pt x="1" y="135"/>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7" name="îṩ1îḑe">
              <a:extLst>
                <a:ext uri="{FF2B5EF4-FFF2-40B4-BE49-F238E27FC236}">
                  <a16:creationId xmlns:a16="http://schemas.microsoft.com/office/drawing/2014/main" id="{91A15F78-3D68-49E8-B910-A8273C2F9094}"/>
                </a:ext>
              </a:extLst>
            </p:cNvPr>
            <p:cNvSpPr/>
            <p:nvPr/>
          </p:nvSpPr>
          <p:spPr bwMode="auto">
            <a:xfrm>
              <a:off x="4772546" y="5335348"/>
              <a:ext cx="791164" cy="497386"/>
            </a:xfrm>
            <a:custGeom>
              <a:avLst/>
              <a:gdLst>
                <a:gd name="T0" fmla="*/ 88 w 262"/>
                <a:gd name="T1" fmla="*/ 0 h 165"/>
                <a:gd name="T2" fmla="*/ 174 w 262"/>
                <a:gd name="T3" fmla="*/ 0 h 165"/>
                <a:gd name="T4" fmla="*/ 245 w 262"/>
                <a:gd name="T5" fmla="*/ 50 h 165"/>
                <a:gd name="T6" fmla="*/ 254 w 262"/>
                <a:gd name="T7" fmla="*/ 93 h 165"/>
                <a:gd name="T8" fmla="*/ 189 w 262"/>
                <a:gd name="T9" fmla="*/ 165 h 165"/>
                <a:gd name="T10" fmla="*/ 73 w 262"/>
                <a:gd name="T11" fmla="*/ 165 h 165"/>
                <a:gd name="T12" fmla="*/ 8 w 262"/>
                <a:gd name="T13" fmla="*/ 93 h 165"/>
                <a:gd name="T14" fmla="*/ 17 w 262"/>
                <a:gd name="T15" fmla="*/ 50 h 165"/>
                <a:gd name="T16" fmla="*/ 88 w 262"/>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165">
                  <a:moveTo>
                    <a:pt x="88" y="0"/>
                  </a:moveTo>
                  <a:cubicBezTo>
                    <a:pt x="174" y="0"/>
                    <a:pt x="174" y="0"/>
                    <a:pt x="174" y="0"/>
                  </a:cubicBezTo>
                  <a:cubicBezTo>
                    <a:pt x="207" y="0"/>
                    <a:pt x="239" y="21"/>
                    <a:pt x="245" y="50"/>
                  </a:cubicBezTo>
                  <a:cubicBezTo>
                    <a:pt x="254" y="93"/>
                    <a:pt x="254" y="93"/>
                    <a:pt x="254" y="93"/>
                  </a:cubicBezTo>
                  <a:cubicBezTo>
                    <a:pt x="262" y="130"/>
                    <a:pt x="233" y="165"/>
                    <a:pt x="189" y="165"/>
                  </a:cubicBezTo>
                  <a:cubicBezTo>
                    <a:pt x="73" y="165"/>
                    <a:pt x="73" y="165"/>
                    <a:pt x="73" y="165"/>
                  </a:cubicBezTo>
                  <a:cubicBezTo>
                    <a:pt x="29" y="165"/>
                    <a:pt x="0" y="130"/>
                    <a:pt x="8" y="93"/>
                  </a:cubicBezTo>
                  <a:cubicBezTo>
                    <a:pt x="17" y="50"/>
                    <a:pt x="17" y="50"/>
                    <a:pt x="17" y="50"/>
                  </a:cubicBezTo>
                  <a:cubicBezTo>
                    <a:pt x="23" y="21"/>
                    <a:pt x="55" y="0"/>
                    <a:pt x="88" y="0"/>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8" name="íşlíďé">
              <a:extLst>
                <a:ext uri="{FF2B5EF4-FFF2-40B4-BE49-F238E27FC236}">
                  <a16:creationId xmlns:a16="http://schemas.microsoft.com/office/drawing/2014/main" id="{679EE8C8-534F-4B1E-9D8C-B2B7A8A9416E}"/>
                </a:ext>
              </a:extLst>
            </p:cNvPr>
            <p:cNvSpPr/>
            <p:nvPr/>
          </p:nvSpPr>
          <p:spPr bwMode="auto">
            <a:xfrm>
              <a:off x="5482267" y="5066294"/>
              <a:ext cx="133800" cy="423215"/>
            </a:xfrm>
            <a:custGeom>
              <a:avLst/>
              <a:gdLst>
                <a:gd name="T0" fmla="*/ 22 w 44"/>
                <a:gd name="T1" fmla="*/ 0 h 140"/>
                <a:gd name="T2" fmla="*/ 22 w 44"/>
                <a:gd name="T3" fmla="*/ 0 h 140"/>
                <a:gd name="T4" fmla="*/ 44 w 44"/>
                <a:gd name="T5" fmla="*/ 22 h 140"/>
                <a:gd name="T6" fmla="*/ 44 w 44"/>
                <a:gd name="T7" fmla="*/ 118 h 140"/>
                <a:gd name="T8" fmla="*/ 22 w 44"/>
                <a:gd name="T9" fmla="*/ 140 h 140"/>
                <a:gd name="T10" fmla="*/ 22 w 44"/>
                <a:gd name="T11" fmla="*/ 140 h 140"/>
                <a:gd name="T12" fmla="*/ 0 w 44"/>
                <a:gd name="T13" fmla="*/ 118 h 140"/>
                <a:gd name="T14" fmla="*/ 0 w 44"/>
                <a:gd name="T15" fmla="*/ 22 h 140"/>
                <a:gd name="T16" fmla="*/ 22 w 44"/>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0">
                  <a:moveTo>
                    <a:pt x="22" y="0"/>
                  </a:moveTo>
                  <a:cubicBezTo>
                    <a:pt x="22" y="0"/>
                    <a:pt x="22" y="0"/>
                    <a:pt x="22" y="0"/>
                  </a:cubicBezTo>
                  <a:cubicBezTo>
                    <a:pt x="34" y="0"/>
                    <a:pt x="44" y="10"/>
                    <a:pt x="44" y="22"/>
                  </a:cubicBezTo>
                  <a:cubicBezTo>
                    <a:pt x="44" y="118"/>
                    <a:pt x="44" y="118"/>
                    <a:pt x="44" y="118"/>
                  </a:cubicBezTo>
                  <a:cubicBezTo>
                    <a:pt x="44" y="130"/>
                    <a:pt x="34" y="140"/>
                    <a:pt x="22" y="140"/>
                  </a:cubicBezTo>
                  <a:cubicBezTo>
                    <a:pt x="22" y="140"/>
                    <a:pt x="22" y="140"/>
                    <a:pt x="22" y="140"/>
                  </a:cubicBezTo>
                  <a:cubicBezTo>
                    <a:pt x="10" y="140"/>
                    <a:pt x="0" y="130"/>
                    <a:pt x="0" y="118"/>
                  </a:cubicBezTo>
                  <a:cubicBezTo>
                    <a:pt x="0" y="22"/>
                    <a:pt x="0" y="22"/>
                    <a:pt x="0" y="22"/>
                  </a:cubicBezTo>
                  <a:cubicBezTo>
                    <a:pt x="0" y="10"/>
                    <a:pt x="10" y="0"/>
                    <a:pt x="22" y="0"/>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9" name="íṥľïḓê">
              <a:extLst>
                <a:ext uri="{FF2B5EF4-FFF2-40B4-BE49-F238E27FC236}">
                  <a16:creationId xmlns:a16="http://schemas.microsoft.com/office/drawing/2014/main" id="{B206674E-90AC-4BC9-9D37-3DD8A599668E}"/>
                </a:ext>
              </a:extLst>
            </p:cNvPr>
            <p:cNvSpPr/>
            <p:nvPr/>
          </p:nvSpPr>
          <p:spPr bwMode="auto">
            <a:xfrm>
              <a:off x="4721644" y="5066294"/>
              <a:ext cx="132346" cy="423215"/>
            </a:xfrm>
            <a:custGeom>
              <a:avLst/>
              <a:gdLst>
                <a:gd name="T0" fmla="*/ 22 w 44"/>
                <a:gd name="T1" fmla="*/ 0 h 140"/>
                <a:gd name="T2" fmla="*/ 22 w 44"/>
                <a:gd name="T3" fmla="*/ 0 h 140"/>
                <a:gd name="T4" fmla="*/ 44 w 44"/>
                <a:gd name="T5" fmla="*/ 22 h 140"/>
                <a:gd name="T6" fmla="*/ 44 w 44"/>
                <a:gd name="T7" fmla="*/ 118 h 140"/>
                <a:gd name="T8" fmla="*/ 22 w 44"/>
                <a:gd name="T9" fmla="*/ 140 h 140"/>
                <a:gd name="T10" fmla="*/ 22 w 44"/>
                <a:gd name="T11" fmla="*/ 140 h 140"/>
                <a:gd name="T12" fmla="*/ 0 w 44"/>
                <a:gd name="T13" fmla="*/ 118 h 140"/>
                <a:gd name="T14" fmla="*/ 0 w 44"/>
                <a:gd name="T15" fmla="*/ 22 h 140"/>
                <a:gd name="T16" fmla="*/ 22 w 44"/>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0">
                  <a:moveTo>
                    <a:pt x="22" y="0"/>
                  </a:moveTo>
                  <a:cubicBezTo>
                    <a:pt x="22" y="0"/>
                    <a:pt x="22" y="0"/>
                    <a:pt x="22" y="0"/>
                  </a:cubicBezTo>
                  <a:cubicBezTo>
                    <a:pt x="34" y="0"/>
                    <a:pt x="44" y="10"/>
                    <a:pt x="44" y="22"/>
                  </a:cubicBezTo>
                  <a:cubicBezTo>
                    <a:pt x="44" y="118"/>
                    <a:pt x="44" y="118"/>
                    <a:pt x="44" y="118"/>
                  </a:cubicBezTo>
                  <a:cubicBezTo>
                    <a:pt x="44" y="130"/>
                    <a:pt x="34" y="140"/>
                    <a:pt x="22" y="140"/>
                  </a:cubicBezTo>
                  <a:cubicBezTo>
                    <a:pt x="22" y="140"/>
                    <a:pt x="22" y="140"/>
                    <a:pt x="22" y="140"/>
                  </a:cubicBezTo>
                  <a:cubicBezTo>
                    <a:pt x="10" y="140"/>
                    <a:pt x="0" y="130"/>
                    <a:pt x="0" y="118"/>
                  </a:cubicBezTo>
                  <a:cubicBezTo>
                    <a:pt x="0" y="22"/>
                    <a:pt x="0" y="22"/>
                    <a:pt x="0" y="22"/>
                  </a:cubicBezTo>
                  <a:cubicBezTo>
                    <a:pt x="0" y="10"/>
                    <a:pt x="10" y="0"/>
                    <a:pt x="22" y="0"/>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0" name="íSlide">
              <a:extLst>
                <a:ext uri="{FF2B5EF4-FFF2-40B4-BE49-F238E27FC236}">
                  <a16:creationId xmlns:a16="http://schemas.microsoft.com/office/drawing/2014/main" id="{F215BF98-22B7-4705-B1CC-D30F3A3A4865}"/>
                </a:ext>
              </a:extLst>
            </p:cNvPr>
            <p:cNvSpPr/>
            <p:nvPr/>
          </p:nvSpPr>
          <p:spPr bwMode="auto">
            <a:xfrm>
              <a:off x="5187034" y="4785605"/>
              <a:ext cx="253056" cy="625368"/>
            </a:xfrm>
            <a:custGeom>
              <a:avLst/>
              <a:gdLst>
                <a:gd name="T0" fmla="*/ 0 w 174"/>
                <a:gd name="T1" fmla="*/ 0 h 430"/>
                <a:gd name="T2" fmla="*/ 147 w 174"/>
                <a:gd name="T3" fmla="*/ 0 h 430"/>
                <a:gd name="T4" fmla="*/ 174 w 174"/>
                <a:gd name="T5" fmla="*/ 430 h 430"/>
                <a:gd name="T6" fmla="*/ 2 w 174"/>
                <a:gd name="T7" fmla="*/ 384 h 430"/>
                <a:gd name="T8" fmla="*/ 0 w 174"/>
                <a:gd name="T9" fmla="*/ 0 h 430"/>
              </a:gdLst>
              <a:ahLst/>
              <a:cxnLst>
                <a:cxn ang="0">
                  <a:pos x="T0" y="T1"/>
                </a:cxn>
                <a:cxn ang="0">
                  <a:pos x="T2" y="T3"/>
                </a:cxn>
                <a:cxn ang="0">
                  <a:pos x="T4" y="T5"/>
                </a:cxn>
                <a:cxn ang="0">
                  <a:pos x="T6" y="T7"/>
                </a:cxn>
                <a:cxn ang="0">
                  <a:pos x="T8" y="T9"/>
                </a:cxn>
              </a:cxnLst>
              <a:rect l="0" t="0" r="r" b="b"/>
              <a:pathLst>
                <a:path w="174" h="430">
                  <a:moveTo>
                    <a:pt x="0" y="0"/>
                  </a:moveTo>
                  <a:lnTo>
                    <a:pt x="147" y="0"/>
                  </a:lnTo>
                  <a:lnTo>
                    <a:pt x="174" y="430"/>
                  </a:lnTo>
                  <a:lnTo>
                    <a:pt x="2" y="384"/>
                  </a:lnTo>
                  <a:lnTo>
                    <a:pt x="0" y="0"/>
                  </a:lnTo>
                  <a:close/>
                </a:path>
              </a:pathLst>
            </a:custGeom>
            <a:solidFill>
              <a:srgbClr val="A676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1" name="íŝḻiḑé">
              <a:extLst>
                <a:ext uri="{FF2B5EF4-FFF2-40B4-BE49-F238E27FC236}">
                  <a16:creationId xmlns:a16="http://schemas.microsoft.com/office/drawing/2014/main" id="{E1C3DCA2-E2FC-42A3-B838-F4E0B6F5FF33}"/>
                </a:ext>
              </a:extLst>
            </p:cNvPr>
            <p:cNvSpPr/>
            <p:nvPr/>
          </p:nvSpPr>
          <p:spPr bwMode="auto">
            <a:xfrm>
              <a:off x="4893256" y="4785605"/>
              <a:ext cx="250147" cy="591919"/>
            </a:xfrm>
            <a:custGeom>
              <a:avLst/>
              <a:gdLst>
                <a:gd name="T0" fmla="*/ 172 w 172"/>
                <a:gd name="T1" fmla="*/ 0 h 407"/>
                <a:gd name="T2" fmla="*/ 27 w 172"/>
                <a:gd name="T3" fmla="*/ 0 h 407"/>
                <a:gd name="T4" fmla="*/ 0 w 172"/>
                <a:gd name="T5" fmla="*/ 407 h 407"/>
                <a:gd name="T6" fmla="*/ 170 w 172"/>
                <a:gd name="T7" fmla="*/ 384 h 407"/>
                <a:gd name="T8" fmla="*/ 172 w 172"/>
                <a:gd name="T9" fmla="*/ 0 h 407"/>
              </a:gdLst>
              <a:ahLst/>
              <a:cxnLst>
                <a:cxn ang="0">
                  <a:pos x="T0" y="T1"/>
                </a:cxn>
                <a:cxn ang="0">
                  <a:pos x="T2" y="T3"/>
                </a:cxn>
                <a:cxn ang="0">
                  <a:pos x="T4" y="T5"/>
                </a:cxn>
                <a:cxn ang="0">
                  <a:pos x="T6" y="T7"/>
                </a:cxn>
                <a:cxn ang="0">
                  <a:pos x="T8" y="T9"/>
                </a:cxn>
              </a:cxnLst>
              <a:rect l="0" t="0" r="r" b="b"/>
              <a:pathLst>
                <a:path w="172" h="407">
                  <a:moveTo>
                    <a:pt x="172" y="0"/>
                  </a:moveTo>
                  <a:lnTo>
                    <a:pt x="27" y="0"/>
                  </a:lnTo>
                  <a:lnTo>
                    <a:pt x="0" y="407"/>
                  </a:lnTo>
                  <a:lnTo>
                    <a:pt x="170" y="384"/>
                  </a:lnTo>
                  <a:lnTo>
                    <a:pt x="172" y="0"/>
                  </a:lnTo>
                  <a:close/>
                </a:path>
              </a:pathLst>
            </a:custGeom>
            <a:solidFill>
              <a:srgbClr val="A676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2" name="îšlíḍe">
              <a:extLst>
                <a:ext uri="{FF2B5EF4-FFF2-40B4-BE49-F238E27FC236}">
                  <a16:creationId xmlns:a16="http://schemas.microsoft.com/office/drawing/2014/main" id="{8A05A4DE-9C5A-416D-A3A9-FD2E6CDE4CA7}"/>
                </a:ext>
              </a:extLst>
            </p:cNvPr>
            <p:cNvSpPr/>
            <p:nvPr/>
          </p:nvSpPr>
          <p:spPr bwMode="auto">
            <a:xfrm>
              <a:off x="6113453" y="5088109"/>
              <a:ext cx="783893" cy="482843"/>
            </a:xfrm>
            <a:custGeom>
              <a:avLst/>
              <a:gdLst>
                <a:gd name="T0" fmla="*/ 60 w 259"/>
                <a:gd name="T1" fmla="*/ 0 h 160"/>
                <a:gd name="T2" fmla="*/ 199 w 259"/>
                <a:gd name="T3" fmla="*/ 0 h 160"/>
                <a:gd name="T4" fmla="*/ 259 w 259"/>
                <a:gd name="T5" fmla="*/ 60 h 160"/>
                <a:gd name="T6" fmla="*/ 259 w 259"/>
                <a:gd name="T7" fmla="*/ 100 h 160"/>
                <a:gd name="T8" fmla="*/ 199 w 259"/>
                <a:gd name="T9" fmla="*/ 160 h 160"/>
                <a:gd name="T10" fmla="*/ 60 w 259"/>
                <a:gd name="T11" fmla="*/ 160 h 160"/>
                <a:gd name="T12" fmla="*/ 0 w 259"/>
                <a:gd name="T13" fmla="*/ 100 h 160"/>
                <a:gd name="T14" fmla="*/ 0 w 259"/>
                <a:gd name="T15" fmla="*/ 60 h 160"/>
                <a:gd name="T16" fmla="*/ 60 w 259"/>
                <a:gd name="T1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160">
                  <a:moveTo>
                    <a:pt x="60" y="0"/>
                  </a:moveTo>
                  <a:cubicBezTo>
                    <a:pt x="199" y="0"/>
                    <a:pt x="199" y="0"/>
                    <a:pt x="199" y="0"/>
                  </a:cubicBezTo>
                  <a:cubicBezTo>
                    <a:pt x="232" y="0"/>
                    <a:pt x="259" y="27"/>
                    <a:pt x="259" y="60"/>
                  </a:cubicBezTo>
                  <a:cubicBezTo>
                    <a:pt x="259" y="100"/>
                    <a:pt x="259" y="100"/>
                    <a:pt x="259" y="100"/>
                  </a:cubicBezTo>
                  <a:cubicBezTo>
                    <a:pt x="259" y="133"/>
                    <a:pt x="232" y="160"/>
                    <a:pt x="199" y="160"/>
                  </a:cubicBezTo>
                  <a:cubicBezTo>
                    <a:pt x="60" y="160"/>
                    <a:pt x="60" y="160"/>
                    <a:pt x="60" y="160"/>
                  </a:cubicBezTo>
                  <a:cubicBezTo>
                    <a:pt x="27" y="160"/>
                    <a:pt x="0" y="133"/>
                    <a:pt x="0" y="100"/>
                  </a:cubicBezTo>
                  <a:cubicBezTo>
                    <a:pt x="0" y="60"/>
                    <a:pt x="0" y="60"/>
                    <a:pt x="0" y="60"/>
                  </a:cubicBezTo>
                  <a:cubicBezTo>
                    <a:pt x="0" y="27"/>
                    <a:pt x="27" y="0"/>
                    <a:pt x="60" y="0"/>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3" name="i$ḷidê">
              <a:extLst>
                <a:ext uri="{FF2B5EF4-FFF2-40B4-BE49-F238E27FC236}">
                  <a16:creationId xmlns:a16="http://schemas.microsoft.com/office/drawing/2014/main" id="{E1FA51F8-D71C-4F1E-BBB5-C8F2227A928A}"/>
                </a:ext>
              </a:extLst>
            </p:cNvPr>
            <p:cNvSpPr/>
            <p:nvPr/>
          </p:nvSpPr>
          <p:spPr bwMode="auto">
            <a:xfrm>
              <a:off x="6129450" y="5335348"/>
              <a:ext cx="751897" cy="581738"/>
            </a:xfrm>
            <a:custGeom>
              <a:avLst/>
              <a:gdLst>
                <a:gd name="T0" fmla="*/ 182 w 249"/>
                <a:gd name="T1" fmla="*/ 193 h 193"/>
                <a:gd name="T2" fmla="*/ 249 w 249"/>
                <a:gd name="T3" fmla="*/ 134 h 193"/>
                <a:gd name="T4" fmla="*/ 249 w 249"/>
                <a:gd name="T5" fmla="*/ 132 h 193"/>
                <a:gd name="T6" fmla="*/ 249 w 249"/>
                <a:gd name="T7" fmla="*/ 131 h 193"/>
                <a:gd name="T8" fmla="*/ 249 w 249"/>
                <a:gd name="T9" fmla="*/ 130 h 193"/>
                <a:gd name="T10" fmla="*/ 249 w 249"/>
                <a:gd name="T11" fmla="*/ 128 h 193"/>
                <a:gd name="T12" fmla="*/ 249 w 249"/>
                <a:gd name="T13" fmla="*/ 127 h 193"/>
                <a:gd name="T14" fmla="*/ 249 w 249"/>
                <a:gd name="T15" fmla="*/ 126 h 193"/>
                <a:gd name="T16" fmla="*/ 249 w 249"/>
                <a:gd name="T17" fmla="*/ 124 h 193"/>
                <a:gd name="T18" fmla="*/ 249 w 249"/>
                <a:gd name="T19" fmla="*/ 123 h 193"/>
                <a:gd name="T20" fmla="*/ 249 w 249"/>
                <a:gd name="T21" fmla="*/ 121 h 193"/>
                <a:gd name="T22" fmla="*/ 249 w 249"/>
                <a:gd name="T23" fmla="*/ 120 h 193"/>
                <a:gd name="T24" fmla="*/ 249 w 249"/>
                <a:gd name="T25" fmla="*/ 119 h 193"/>
                <a:gd name="T26" fmla="*/ 249 w 249"/>
                <a:gd name="T27" fmla="*/ 117 h 193"/>
                <a:gd name="T28" fmla="*/ 249 w 249"/>
                <a:gd name="T29" fmla="*/ 116 h 193"/>
                <a:gd name="T30" fmla="*/ 249 w 249"/>
                <a:gd name="T31" fmla="*/ 114 h 193"/>
                <a:gd name="T32" fmla="*/ 249 w 249"/>
                <a:gd name="T33" fmla="*/ 113 h 193"/>
                <a:gd name="T34" fmla="*/ 249 w 249"/>
                <a:gd name="T35" fmla="*/ 112 h 193"/>
                <a:gd name="T36" fmla="*/ 249 w 249"/>
                <a:gd name="T37" fmla="*/ 110 h 193"/>
                <a:gd name="T38" fmla="*/ 249 w 249"/>
                <a:gd name="T39" fmla="*/ 109 h 193"/>
                <a:gd name="T40" fmla="*/ 249 w 249"/>
                <a:gd name="T41" fmla="*/ 107 h 193"/>
                <a:gd name="T42" fmla="*/ 238 w 249"/>
                <a:gd name="T43" fmla="*/ 50 h 193"/>
                <a:gd name="T44" fmla="*/ 10 w 249"/>
                <a:gd name="T45" fmla="*/ 50 h 193"/>
                <a:gd name="T46" fmla="*/ 0 w 249"/>
                <a:gd name="T47" fmla="*/ 107 h 193"/>
                <a:gd name="T48" fmla="*/ 0 w 249"/>
                <a:gd name="T49" fmla="*/ 109 h 193"/>
                <a:gd name="T50" fmla="*/ 0 w 249"/>
                <a:gd name="T51" fmla="*/ 110 h 193"/>
                <a:gd name="T52" fmla="*/ 0 w 249"/>
                <a:gd name="T53" fmla="*/ 112 h 193"/>
                <a:gd name="T54" fmla="*/ 0 w 249"/>
                <a:gd name="T55" fmla="*/ 113 h 193"/>
                <a:gd name="T56" fmla="*/ 0 w 249"/>
                <a:gd name="T57" fmla="*/ 114 h 193"/>
                <a:gd name="T58" fmla="*/ 0 w 249"/>
                <a:gd name="T59" fmla="*/ 116 h 193"/>
                <a:gd name="T60" fmla="*/ 0 w 249"/>
                <a:gd name="T61" fmla="*/ 117 h 193"/>
                <a:gd name="T62" fmla="*/ 0 w 249"/>
                <a:gd name="T63" fmla="*/ 119 h 193"/>
                <a:gd name="T64" fmla="*/ 0 w 249"/>
                <a:gd name="T65" fmla="*/ 120 h 193"/>
                <a:gd name="T66" fmla="*/ 0 w 249"/>
                <a:gd name="T67" fmla="*/ 121 h 193"/>
                <a:gd name="T68" fmla="*/ 0 w 249"/>
                <a:gd name="T69" fmla="*/ 123 h 193"/>
                <a:gd name="T70" fmla="*/ 0 w 249"/>
                <a:gd name="T71" fmla="*/ 124 h 193"/>
                <a:gd name="T72" fmla="*/ 0 w 249"/>
                <a:gd name="T73" fmla="*/ 126 h 193"/>
                <a:gd name="T74" fmla="*/ 0 w 249"/>
                <a:gd name="T75" fmla="*/ 127 h 193"/>
                <a:gd name="T76" fmla="*/ 0 w 249"/>
                <a:gd name="T77" fmla="*/ 128 h 193"/>
                <a:gd name="T78" fmla="*/ 0 w 249"/>
                <a:gd name="T79" fmla="*/ 130 h 193"/>
                <a:gd name="T80" fmla="*/ 0 w 249"/>
                <a:gd name="T81" fmla="*/ 131 h 193"/>
                <a:gd name="T82" fmla="*/ 0 w 249"/>
                <a:gd name="T83" fmla="*/ 132 h 193"/>
                <a:gd name="T84" fmla="*/ 0 w 249"/>
                <a:gd name="T85" fmla="*/ 134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9" h="193">
                  <a:moveTo>
                    <a:pt x="0" y="135"/>
                  </a:moveTo>
                  <a:cubicBezTo>
                    <a:pt x="0" y="166"/>
                    <a:pt x="27" y="193"/>
                    <a:pt x="66" y="193"/>
                  </a:cubicBezTo>
                  <a:cubicBezTo>
                    <a:pt x="182" y="193"/>
                    <a:pt x="182" y="193"/>
                    <a:pt x="182" y="193"/>
                  </a:cubicBezTo>
                  <a:cubicBezTo>
                    <a:pt x="221" y="193"/>
                    <a:pt x="248" y="166"/>
                    <a:pt x="249" y="135"/>
                  </a:cubicBezTo>
                  <a:cubicBezTo>
                    <a:pt x="249" y="135"/>
                    <a:pt x="249" y="134"/>
                    <a:pt x="249" y="134"/>
                  </a:cubicBezTo>
                  <a:cubicBezTo>
                    <a:pt x="249" y="134"/>
                    <a:pt x="249" y="134"/>
                    <a:pt x="249" y="134"/>
                  </a:cubicBezTo>
                  <a:cubicBezTo>
                    <a:pt x="249" y="134"/>
                    <a:pt x="249" y="134"/>
                    <a:pt x="249" y="133"/>
                  </a:cubicBezTo>
                  <a:cubicBezTo>
                    <a:pt x="249" y="133"/>
                    <a:pt x="249" y="133"/>
                    <a:pt x="249" y="133"/>
                  </a:cubicBezTo>
                  <a:cubicBezTo>
                    <a:pt x="249" y="133"/>
                    <a:pt x="249" y="133"/>
                    <a:pt x="249" y="132"/>
                  </a:cubicBezTo>
                  <a:cubicBezTo>
                    <a:pt x="249" y="132"/>
                    <a:pt x="249" y="132"/>
                    <a:pt x="249" y="132"/>
                  </a:cubicBezTo>
                  <a:cubicBezTo>
                    <a:pt x="249" y="132"/>
                    <a:pt x="249" y="132"/>
                    <a:pt x="249" y="132"/>
                  </a:cubicBezTo>
                  <a:cubicBezTo>
                    <a:pt x="249" y="131"/>
                    <a:pt x="249" y="131"/>
                    <a:pt x="249" y="131"/>
                  </a:cubicBezTo>
                  <a:cubicBezTo>
                    <a:pt x="249" y="131"/>
                    <a:pt x="249" y="131"/>
                    <a:pt x="249" y="131"/>
                  </a:cubicBezTo>
                  <a:cubicBezTo>
                    <a:pt x="249" y="130"/>
                    <a:pt x="249" y="130"/>
                    <a:pt x="249" y="130"/>
                  </a:cubicBezTo>
                  <a:cubicBezTo>
                    <a:pt x="249" y="130"/>
                    <a:pt x="249" y="130"/>
                    <a:pt x="249" y="130"/>
                  </a:cubicBezTo>
                  <a:cubicBezTo>
                    <a:pt x="249" y="130"/>
                    <a:pt x="249" y="129"/>
                    <a:pt x="249" y="129"/>
                  </a:cubicBezTo>
                  <a:cubicBezTo>
                    <a:pt x="249" y="129"/>
                    <a:pt x="249" y="129"/>
                    <a:pt x="249" y="129"/>
                  </a:cubicBezTo>
                  <a:cubicBezTo>
                    <a:pt x="249" y="129"/>
                    <a:pt x="249" y="128"/>
                    <a:pt x="249" y="128"/>
                  </a:cubicBezTo>
                  <a:cubicBezTo>
                    <a:pt x="249" y="128"/>
                    <a:pt x="249" y="128"/>
                    <a:pt x="249" y="128"/>
                  </a:cubicBezTo>
                  <a:cubicBezTo>
                    <a:pt x="249" y="128"/>
                    <a:pt x="249" y="128"/>
                    <a:pt x="249" y="127"/>
                  </a:cubicBezTo>
                  <a:cubicBezTo>
                    <a:pt x="249" y="127"/>
                    <a:pt x="249" y="127"/>
                    <a:pt x="249" y="127"/>
                  </a:cubicBezTo>
                  <a:cubicBezTo>
                    <a:pt x="249" y="127"/>
                    <a:pt x="249" y="127"/>
                    <a:pt x="249" y="126"/>
                  </a:cubicBezTo>
                  <a:cubicBezTo>
                    <a:pt x="249" y="126"/>
                    <a:pt x="249" y="126"/>
                    <a:pt x="249" y="126"/>
                  </a:cubicBezTo>
                  <a:cubicBezTo>
                    <a:pt x="249" y="126"/>
                    <a:pt x="249" y="126"/>
                    <a:pt x="249" y="126"/>
                  </a:cubicBezTo>
                  <a:cubicBezTo>
                    <a:pt x="249" y="125"/>
                    <a:pt x="249" y="125"/>
                    <a:pt x="249" y="125"/>
                  </a:cubicBezTo>
                  <a:cubicBezTo>
                    <a:pt x="249" y="125"/>
                    <a:pt x="249" y="125"/>
                    <a:pt x="249" y="125"/>
                  </a:cubicBezTo>
                  <a:cubicBezTo>
                    <a:pt x="249" y="124"/>
                    <a:pt x="249" y="124"/>
                    <a:pt x="249" y="124"/>
                  </a:cubicBezTo>
                  <a:cubicBezTo>
                    <a:pt x="249" y="124"/>
                    <a:pt x="249" y="124"/>
                    <a:pt x="249" y="124"/>
                  </a:cubicBezTo>
                  <a:cubicBezTo>
                    <a:pt x="249" y="123"/>
                    <a:pt x="249" y="123"/>
                    <a:pt x="249" y="123"/>
                  </a:cubicBezTo>
                  <a:cubicBezTo>
                    <a:pt x="249" y="123"/>
                    <a:pt x="249" y="123"/>
                    <a:pt x="249" y="123"/>
                  </a:cubicBezTo>
                  <a:cubicBezTo>
                    <a:pt x="249" y="123"/>
                    <a:pt x="249" y="122"/>
                    <a:pt x="249" y="122"/>
                  </a:cubicBezTo>
                  <a:cubicBezTo>
                    <a:pt x="249" y="122"/>
                    <a:pt x="249" y="122"/>
                    <a:pt x="249" y="122"/>
                  </a:cubicBezTo>
                  <a:cubicBezTo>
                    <a:pt x="249" y="122"/>
                    <a:pt x="249" y="121"/>
                    <a:pt x="249" y="121"/>
                  </a:cubicBezTo>
                  <a:cubicBezTo>
                    <a:pt x="249" y="121"/>
                    <a:pt x="249" y="121"/>
                    <a:pt x="249" y="121"/>
                  </a:cubicBezTo>
                  <a:cubicBezTo>
                    <a:pt x="249" y="121"/>
                    <a:pt x="249" y="121"/>
                    <a:pt x="249" y="120"/>
                  </a:cubicBezTo>
                  <a:cubicBezTo>
                    <a:pt x="249" y="120"/>
                    <a:pt x="249" y="120"/>
                    <a:pt x="249" y="120"/>
                  </a:cubicBezTo>
                  <a:cubicBezTo>
                    <a:pt x="249" y="120"/>
                    <a:pt x="249" y="120"/>
                    <a:pt x="249" y="119"/>
                  </a:cubicBezTo>
                  <a:cubicBezTo>
                    <a:pt x="249" y="119"/>
                    <a:pt x="249" y="119"/>
                    <a:pt x="249" y="119"/>
                  </a:cubicBezTo>
                  <a:cubicBezTo>
                    <a:pt x="249" y="119"/>
                    <a:pt x="249" y="119"/>
                    <a:pt x="249" y="119"/>
                  </a:cubicBezTo>
                  <a:cubicBezTo>
                    <a:pt x="249" y="118"/>
                    <a:pt x="249" y="118"/>
                    <a:pt x="249" y="118"/>
                  </a:cubicBezTo>
                  <a:cubicBezTo>
                    <a:pt x="249" y="118"/>
                    <a:pt x="249" y="118"/>
                    <a:pt x="249" y="118"/>
                  </a:cubicBezTo>
                  <a:cubicBezTo>
                    <a:pt x="249" y="117"/>
                    <a:pt x="249" y="117"/>
                    <a:pt x="249" y="117"/>
                  </a:cubicBezTo>
                  <a:cubicBezTo>
                    <a:pt x="249" y="117"/>
                    <a:pt x="249" y="117"/>
                    <a:pt x="249" y="117"/>
                  </a:cubicBezTo>
                  <a:cubicBezTo>
                    <a:pt x="249" y="117"/>
                    <a:pt x="249" y="116"/>
                    <a:pt x="249" y="116"/>
                  </a:cubicBezTo>
                  <a:cubicBezTo>
                    <a:pt x="249" y="116"/>
                    <a:pt x="249" y="116"/>
                    <a:pt x="249" y="116"/>
                  </a:cubicBezTo>
                  <a:cubicBezTo>
                    <a:pt x="249" y="116"/>
                    <a:pt x="249" y="115"/>
                    <a:pt x="249" y="115"/>
                  </a:cubicBezTo>
                  <a:cubicBezTo>
                    <a:pt x="249" y="115"/>
                    <a:pt x="249" y="115"/>
                    <a:pt x="249" y="115"/>
                  </a:cubicBezTo>
                  <a:cubicBezTo>
                    <a:pt x="249" y="115"/>
                    <a:pt x="249" y="115"/>
                    <a:pt x="249" y="114"/>
                  </a:cubicBezTo>
                  <a:cubicBezTo>
                    <a:pt x="249" y="114"/>
                    <a:pt x="249" y="114"/>
                    <a:pt x="249" y="114"/>
                  </a:cubicBezTo>
                  <a:cubicBezTo>
                    <a:pt x="249" y="114"/>
                    <a:pt x="249" y="114"/>
                    <a:pt x="249" y="113"/>
                  </a:cubicBezTo>
                  <a:cubicBezTo>
                    <a:pt x="249" y="113"/>
                    <a:pt x="249" y="113"/>
                    <a:pt x="249" y="113"/>
                  </a:cubicBezTo>
                  <a:cubicBezTo>
                    <a:pt x="249" y="113"/>
                    <a:pt x="249" y="113"/>
                    <a:pt x="249" y="113"/>
                  </a:cubicBezTo>
                  <a:cubicBezTo>
                    <a:pt x="249" y="112"/>
                    <a:pt x="249" y="112"/>
                    <a:pt x="249" y="112"/>
                  </a:cubicBezTo>
                  <a:cubicBezTo>
                    <a:pt x="249" y="112"/>
                    <a:pt x="249" y="112"/>
                    <a:pt x="249" y="112"/>
                  </a:cubicBezTo>
                  <a:cubicBezTo>
                    <a:pt x="249" y="111"/>
                    <a:pt x="249" y="111"/>
                    <a:pt x="249" y="111"/>
                  </a:cubicBezTo>
                  <a:cubicBezTo>
                    <a:pt x="249" y="111"/>
                    <a:pt x="249" y="111"/>
                    <a:pt x="249" y="111"/>
                  </a:cubicBezTo>
                  <a:cubicBezTo>
                    <a:pt x="249" y="111"/>
                    <a:pt x="249" y="110"/>
                    <a:pt x="249" y="110"/>
                  </a:cubicBezTo>
                  <a:cubicBezTo>
                    <a:pt x="249" y="110"/>
                    <a:pt x="249" y="110"/>
                    <a:pt x="249" y="110"/>
                  </a:cubicBezTo>
                  <a:cubicBezTo>
                    <a:pt x="249" y="110"/>
                    <a:pt x="249" y="109"/>
                    <a:pt x="249" y="109"/>
                  </a:cubicBezTo>
                  <a:cubicBezTo>
                    <a:pt x="249" y="109"/>
                    <a:pt x="249" y="109"/>
                    <a:pt x="249" y="109"/>
                  </a:cubicBezTo>
                  <a:cubicBezTo>
                    <a:pt x="249" y="109"/>
                    <a:pt x="249" y="109"/>
                    <a:pt x="249" y="108"/>
                  </a:cubicBezTo>
                  <a:cubicBezTo>
                    <a:pt x="249" y="108"/>
                    <a:pt x="249" y="108"/>
                    <a:pt x="249" y="108"/>
                  </a:cubicBezTo>
                  <a:cubicBezTo>
                    <a:pt x="249" y="108"/>
                    <a:pt x="249" y="108"/>
                    <a:pt x="249" y="107"/>
                  </a:cubicBezTo>
                  <a:cubicBezTo>
                    <a:pt x="249" y="107"/>
                    <a:pt x="249" y="107"/>
                    <a:pt x="249" y="107"/>
                  </a:cubicBezTo>
                  <a:cubicBezTo>
                    <a:pt x="249" y="102"/>
                    <a:pt x="248" y="98"/>
                    <a:pt x="247" y="93"/>
                  </a:cubicBezTo>
                  <a:cubicBezTo>
                    <a:pt x="238" y="50"/>
                    <a:pt x="238" y="50"/>
                    <a:pt x="238" y="50"/>
                  </a:cubicBezTo>
                  <a:cubicBezTo>
                    <a:pt x="232" y="21"/>
                    <a:pt x="201" y="0"/>
                    <a:pt x="168" y="0"/>
                  </a:cubicBezTo>
                  <a:cubicBezTo>
                    <a:pt x="81" y="0"/>
                    <a:pt x="81" y="0"/>
                    <a:pt x="81" y="0"/>
                  </a:cubicBezTo>
                  <a:cubicBezTo>
                    <a:pt x="48" y="0"/>
                    <a:pt x="16" y="21"/>
                    <a:pt x="10" y="50"/>
                  </a:cubicBezTo>
                  <a:cubicBezTo>
                    <a:pt x="1" y="93"/>
                    <a:pt x="1" y="93"/>
                    <a:pt x="1" y="93"/>
                  </a:cubicBezTo>
                  <a:cubicBezTo>
                    <a:pt x="0" y="98"/>
                    <a:pt x="0" y="102"/>
                    <a:pt x="0" y="107"/>
                  </a:cubicBezTo>
                  <a:cubicBezTo>
                    <a:pt x="0" y="107"/>
                    <a:pt x="0" y="107"/>
                    <a:pt x="0" y="107"/>
                  </a:cubicBezTo>
                  <a:cubicBezTo>
                    <a:pt x="0" y="108"/>
                    <a:pt x="0" y="108"/>
                    <a:pt x="0" y="108"/>
                  </a:cubicBezTo>
                  <a:cubicBezTo>
                    <a:pt x="0" y="108"/>
                    <a:pt x="0" y="108"/>
                    <a:pt x="0" y="108"/>
                  </a:cubicBezTo>
                  <a:cubicBezTo>
                    <a:pt x="0" y="109"/>
                    <a:pt x="0" y="109"/>
                    <a:pt x="0" y="109"/>
                  </a:cubicBezTo>
                  <a:cubicBezTo>
                    <a:pt x="0" y="109"/>
                    <a:pt x="0" y="109"/>
                    <a:pt x="0" y="109"/>
                  </a:cubicBezTo>
                  <a:cubicBezTo>
                    <a:pt x="0" y="109"/>
                    <a:pt x="0" y="110"/>
                    <a:pt x="0" y="110"/>
                  </a:cubicBezTo>
                  <a:cubicBezTo>
                    <a:pt x="0" y="110"/>
                    <a:pt x="0" y="110"/>
                    <a:pt x="0" y="110"/>
                  </a:cubicBezTo>
                  <a:cubicBezTo>
                    <a:pt x="0" y="110"/>
                    <a:pt x="0" y="111"/>
                    <a:pt x="0" y="111"/>
                  </a:cubicBezTo>
                  <a:cubicBezTo>
                    <a:pt x="0" y="111"/>
                    <a:pt x="0" y="111"/>
                    <a:pt x="0" y="111"/>
                  </a:cubicBezTo>
                  <a:cubicBezTo>
                    <a:pt x="0" y="111"/>
                    <a:pt x="0" y="111"/>
                    <a:pt x="0" y="112"/>
                  </a:cubicBezTo>
                  <a:cubicBezTo>
                    <a:pt x="0" y="112"/>
                    <a:pt x="0" y="112"/>
                    <a:pt x="0" y="112"/>
                  </a:cubicBezTo>
                  <a:cubicBezTo>
                    <a:pt x="0" y="112"/>
                    <a:pt x="0" y="112"/>
                    <a:pt x="0" y="113"/>
                  </a:cubicBezTo>
                  <a:cubicBezTo>
                    <a:pt x="0" y="113"/>
                    <a:pt x="0" y="113"/>
                    <a:pt x="0" y="113"/>
                  </a:cubicBezTo>
                  <a:cubicBezTo>
                    <a:pt x="0" y="113"/>
                    <a:pt x="0" y="113"/>
                    <a:pt x="0" y="113"/>
                  </a:cubicBezTo>
                  <a:cubicBezTo>
                    <a:pt x="0" y="114"/>
                    <a:pt x="0" y="114"/>
                    <a:pt x="0" y="114"/>
                  </a:cubicBezTo>
                  <a:cubicBezTo>
                    <a:pt x="0" y="114"/>
                    <a:pt x="0" y="114"/>
                    <a:pt x="0" y="114"/>
                  </a:cubicBezTo>
                  <a:cubicBezTo>
                    <a:pt x="0" y="115"/>
                    <a:pt x="0" y="115"/>
                    <a:pt x="0" y="115"/>
                  </a:cubicBezTo>
                  <a:cubicBezTo>
                    <a:pt x="0" y="115"/>
                    <a:pt x="0" y="115"/>
                    <a:pt x="0" y="115"/>
                  </a:cubicBezTo>
                  <a:cubicBezTo>
                    <a:pt x="0" y="115"/>
                    <a:pt x="0" y="116"/>
                    <a:pt x="0" y="116"/>
                  </a:cubicBezTo>
                  <a:cubicBezTo>
                    <a:pt x="0" y="116"/>
                    <a:pt x="0" y="116"/>
                    <a:pt x="0" y="116"/>
                  </a:cubicBezTo>
                  <a:cubicBezTo>
                    <a:pt x="0" y="116"/>
                    <a:pt x="0" y="117"/>
                    <a:pt x="0" y="117"/>
                  </a:cubicBezTo>
                  <a:cubicBezTo>
                    <a:pt x="0" y="117"/>
                    <a:pt x="0" y="117"/>
                    <a:pt x="0" y="117"/>
                  </a:cubicBezTo>
                  <a:cubicBezTo>
                    <a:pt x="0" y="117"/>
                    <a:pt x="0" y="117"/>
                    <a:pt x="0" y="118"/>
                  </a:cubicBezTo>
                  <a:cubicBezTo>
                    <a:pt x="0" y="118"/>
                    <a:pt x="0" y="118"/>
                    <a:pt x="0" y="118"/>
                  </a:cubicBezTo>
                  <a:cubicBezTo>
                    <a:pt x="0" y="118"/>
                    <a:pt x="0" y="118"/>
                    <a:pt x="0" y="119"/>
                  </a:cubicBezTo>
                  <a:cubicBezTo>
                    <a:pt x="0" y="119"/>
                    <a:pt x="0" y="119"/>
                    <a:pt x="0" y="119"/>
                  </a:cubicBezTo>
                  <a:cubicBezTo>
                    <a:pt x="0" y="119"/>
                    <a:pt x="0" y="119"/>
                    <a:pt x="0" y="119"/>
                  </a:cubicBezTo>
                  <a:cubicBezTo>
                    <a:pt x="0" y="120"/>
                    <a:pt x="0" y="120"/>
                    <a:pt x="0" y="120"/>
                  </a:cubicBezTo>
                  <a:cubicBezTo>
                    <a:pt x="0" y="120"/>
                    <a:pt x="0" y="120"/>
                    <a:pt x="0" y="120"/>
                  </a:cubicBezTo>
                  <a:cubicBezTo>
                    <a:pt x="0" y="121"/>
                    <a:pt x="0" y="121"/>
                    <a:pt x="0" y="121"/>
                  </a:cubicBezTo>
                  <a:cubicBezTo>
                    <a:pt x="0" y="121"/>
                    <a:pt x="0" y="121"/>
                    <a:pt x="0" y="121"/>
                  </a:cubicBezTo>
                  <a:cubicBezTo>
                    <a:pt x="0" y="121"/>
                    <a:pt x="0" y="122"/>
                    <a:pt x="0" y="122"/>
                  </a:cubicBezTo>
                  <a:cubicBezTo>
                    <a:pt x="0" y="122"/>
                    <a:pt x="0" y="122"/>
                    <a:pt x="0" y="122"/>
                  </a:cubicBezTo>
                  <a:cubicBezTo>
                    <a:pt x="0" y="122"/>
                    <a:pt x="0" y="123"/>
                    <a:pt x="0" y="123"/>
                  </a:cubicBezTo>
                  <a:cubicBezTo>
                    <a:pt x="0" y="123"/>
                    <a:pt x="0" y="123"/>
                    <a:pt x="0" y="123"/>
                  </a:cubicBezTo>
                  <a:cubicBezTo>
                    <a:pt x="0" y="123"/>
                    <a:pt x="0" y="123"/>
                    <a:pt x="0" y="124"/>
                  </a:cubicBezTo>
                  <a:cubicBezTo>
                    <a:pt x="0" y="124"/>
                    <a:pt x="0" y="124"/>
                    <a:pt x="0" y="124"/>
                  </a:cubicBezTo>
                  <a:cubicBezTo>
                    <a:pt x="0" y="124"/>
                    <a:pt x="0" y="124"/>
                    <a:pt x="0" y="125"/>
                  </a:cubicBezTo>
                  <a:cubicBezTo>
                    <a:pt x="0" y="125"/>
                    <a:pt x="0" y="125"/>
                    <a:pt x="0" y="125"/>
                  </a:cubicBezTo>
                  <a:cubicBezTo>
                    <a:pt x="0" y="125"/>
                    <a:pt x="0" y="125"/>
                    <a:pt x="0" y="126"/>
                  </a:cubicBezTo>
                  <a:cubicBezTo>
                    <a:pt x="0" y="126"/>
                    <a:pt x="0" y="126"/>
                    <a:pt x="0" y="126"/>
                  </a:cubicBezTo>
                  <a:cubicBezTo>
                    <a:pt x="0" y="126"/>
                    <a:pt x="0" y="126"/>
                    <a:pt x="0" y="126"/>
                  </a:cubicBezTo>
                  <a:cubicBezTo>
                    <a:pt x="0" y="127"/>
                    <a:pt x="0" y="127"/>
                    <a:pt x="0" y="127"/>
                  </a:cubicBezTo>
                  <a:cubicBezTo>
                    <a:pt x="0" y="127"/>
                    <a:pt x="0" y="127"/>
                    <a:pt x="0" y="127"/>
                  </a:cubicBezTo>
                  <a:cubicBezTo>
                    <a:pt x="0" y="128"/>
                    <a:pt x="0" y="128"/>
                    <a:pt x="0" y="128"/>
                  </a:cubicBezTo>
                  <a:cubicBezTo>
                    <a:pt x="0" y="128"/>
                    <a:pt x="0" y="128"/>
                    <a:pt x="0" y="128"/>
                  </a:cubicBezTo>
                  <a:cubicBezTo>
                    <a:pt x="0" y="128"/>
                    <a:pt x="0" y="129"/>
                    <a:pt x="0" y="129"/>
                  </a:cubicBezTo>
                  <a:cubicBezTo>
                    <a:pt x="0" y="129"/>
                    <a:pt x="0" y="129"/>
                    <a:pt x="0" y="129"/>
                  </a:cubicBezTo>
                  <a:cubicBezTo>
                    <a:pt x="0" y="129"/>
                    <a:pt x="0" y="130"/>
                    <a:pt x="0" y="130"/>
                  </a:cubicBezTo>
                  <a:cubicBezTo>
                    <a:pt x="0" y="130"/>
                    <a:pt x="0" y="130"/>
                    <a:pt x="0" y="130"/>
                  </a:cubicBezTo>
                  <a:cubicBezTo>
                    <a:pt x="0" y="130"/>
                    <a:pt x="0" y="130"/>
                    <a:pt x="0" y="131"/>
                  </a:cubicBezTo>
                  <a:cubicBezTo>
                    <a:pt x="0" y="131"/>
                    <a:pt x="0" y="131"/>
                    <a:pt x="0" y="131"/>
                  </a:cubicBezTo>
                  <a:cubicBezTo>
                    <a:pt x="0" y="131"/>
                    <a:pt x="0" y="131"/>
                    <a:pt x="0" y="132"/>
                  </a:cubicBezTo>
                  <a:cubicBezTo>
                    <a:pt x="0" y="132"/>
                    <a:pt x="0" y="132"/>
                    <a:pt x="0" y="132"/>
                  </a:cubicBezTo>
                  <a:cubicBezTo>
                    <a:pt x="0" y="132"/>
                    <a:pt x="0" y="132"/>
                    <a:pt x="0" y="132"/>
                  </a:cubicBezTo>
                  <a:cubicBezTo>
                    <a:pt x="0" y="133"/>
                    <a:pt x="0" y="133"/>
                    <a:pt x="0" y="133"/>
                  </a:cubicBezTo>
                  <a:cubicBezTo>
                    <a:pt x="0" y="133"/>
                    <a:pt x="0" y="133"/>
                    <a:pt x="0" y="133"/>
                  </a:cubicBezTo>
                  <a:cubicBezTo>
                    <a:pt x="0" y="134"/>
                    <a:pt x="0" y="134"/>
                    <a:pt x="0" y="134"/>
                  </a:cubicBezTo>
                  <a:cubicBezTo>
                    <a:pt x="0" y="134"/>
                    <a:pt x="0" y="134"/>
                    <a:pt x="0" y="134"/>
                  </a:cubicBezTo>
                  <a:cubicBezTo>
                    <a:pt x="0" y="134"/>
                    <a:pt x="0" y="135"/>
                    <a:pt x="0" y="135"/>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4" name="îṥľîďè">
              <a:extLst>
                <a:ext uri="{FF2B5EF4-FFF2-40B4-BE49-F238E27FC236}">
                  <a16:creationId xmlns:a16="http://schemas.microsoft.com/office/drawing/2014/main" id="{59C2FC66-EE9E-401A-B48A-78ED6B287C22}"/>
                </a:ext>
              </a:extLst>
            </p:cNvPr>
            <p:cNvSpPr/>
            <p:nvPr/>
          </p:nvSpPr>
          <p:spPr bwMode="auto">
            <a:xfrm>
              <a:off x="6107635" y="5335348"/>
              <a:ext cx="792619" cy="497386"/>
            </a:xfrm>
            <a:custGeom>
              <a:avLst/>
              <a:gdLst>
                <a:gd name="T0" fmla="*/ 88 w 262"/>
                <a:gd name="T1" fmla="*/ 0 h 165"/>
                <a:gd name="T2" fmla="*/ 175 w 262"/>
                <a:gd name="T3" fmla="*/ 0 h 165"/>
                <a:gd name="T4" fmla="*/ 245 w 262"/>
                <a:gd name="T5" fmla="*/ 50 h 165"/>
                <a:gd name="T6" fmla="*/ 254 w 262"/>
                <a:gd name="T7" fmla="*/ 93 h 165"/>
                <a:gd name="T8" fmla="*/ 189 w 262"/>
                <a:gd name="T9" fmla="*/ 165 h 165"/>
                <a:gd name="T10" fmla="*/ 73 w 262"/>
                <a:gd name="T11" fmla="*/ 165 h 165"/>
                <a:gd name="T12" fmla="*/ 8 w 262"/>
                <a:gd name="T13" fmla="*/ 93 h 165"/>
                <a:gd name="T14" fmla="*/ 17 w 262"/>
                <a:gd name="T15" fmla="*/ 50 h 165"/>
                <a:gd name="T16" fmla="*/ 88 w 262"/>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165">
                  <a:moveTo>
                    <a:pt x="88" y="0"/>
                  </a:moveTo>
                  <a:cubicBezTo>
                    <a:pt x="175" y="0"/>
                    <a:pt x="175" y="0"/>
                    <a:pt x="175" y="0"/>
                  </a:cubicBezTo>
                  <a:cubicBezTo>
                    <a:pt x="208" y="0"/>
                    <a:pt x="239" y="21"/>
                    <a:pt x="245" y="50"/>
                  </a:cubicBezTo>
                  <a:cubicBezTo>
                    <a:pt x="254" y="93"/>
                    <a:pt x="254" y="93"/>
                    <a:pt x="254" y="93"/>
                  </a:cubicBezTo>
                  <a:cubicBezTo>
                    <a:pt x="262" y="130"/>
                    <a:pt x="233" y="165"/>
                    <a:pt x="189" y="165"/>
                  </a:cubicBezTo>
                  <a:cubicBezTo>
                    <a:pt x="73" y="165"/>
                    <a:pt x="73" y="165"/>
                    <a:pt x="73" y="165"/>
                  </a:cubicBezTo>
                  <a:cubicBezTo>
                    <a:pt x="29" y="165"/>
                    <a:pt x="0" y="130"/>
                    <a:pt x="8" y="93"/>
                  </a:cubicBezTo>
                  <a:cubicBezTo>
                    <a:pt x="17" y="50"/>
                    <a:pt x="17" y="50"/>
                    <a:pt x="17" y="50"/>
                  </a:cubicBezTo>
                  <a:cubicBezTo>
                    <a:pt x="23" y="21"/>
                    <a:pt x="55" y="0"/>
                    <a:pt x="88" y="0"/>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5" name="íṩḻíḋê">
              <a:extLst>
                <a:ext uri="{FF2B5EF4-FFF2-40B4-BE49-F238E27FC236}">
                  <a16:creationId xmlns:a16="http://schemas.microsoft.com/office/drawing/2014/main" id="{75036858-C7F3-48BE-BEE4-E341650A2B75}"/>
                </a:ext>
              </a:extLst>
            </p:cNvPr>
            <p:cNvSpPr/>
            <p:nvPr/>
          </p:nvSpPr>
          <p:spPr bwMode="auto">
            <a:xfrm>
              <a:off x="6818810" y="5066294"/>
              <a:ext cx="132346" cy="423215"/>
            </a:xfrm>
            <a:custGeom>
              <a:avLst/>
              <a:gdLst>
                <a:gd name="T0" fmla="*/ 22 w 44"/>
                <a:gd name="T1" fmla="*/ 0 h 140"/>
                <a:gd name="T2" fmla="*/ 22 w 44"/>
                <a:gd name="T3" fmla="*/ 0 h 140"/>
                <a:gd name="T4" fmla="*/ 44 w 44"/>
                <a:gd name="T5" fmla="*/ 22 h 140"/>
                <a:gd name="T6" fmla="*/ 44 w 44"/>
                <a:gd name="T7" fmla="*/ 118 h 140"/>
                <a:gd name="T8" fmla="*/ 22 w 44"/>
                <a:gd name="T9" fmla="*/ 140 h 140"/>
                <a:gd name="T10" fmla="*/ 22 w 44"/>
                <a:gd name="T11" fmla="*/ 140 h 140"/>
                <a:gd name="T12" fmla="*/ 0 w 44"/>
                <a:gd name="T13" fmla="*/ 118 h 140"/>
                <a:gd name="T14" fmla="*/ 0 w 44"/>
                <a:gd name="T15" fmla="*/ 22 h 140"/>
                <a:gd name="T16" fmla="*/ 22 w 44"/>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0">
                  <a:moveTo>
                    <a:pt x="22" y="0"/>
                  </a:moveTo>
                  <a:cubicBezTo>
                    <a:pt x="22" y="0"/>
                    <a:pt x="22" y="0"/>
                    <a:pt x="22" y="0"/>
                  </a:cubicBezTo>
                  <a:cubicBezTo>
                    <a:pt x="34" y="0"/>
                    <a:pt x="44" y="10"/>
                    <a:pt x="44" y="22"/>
                  </a:cubicBezTo>
                  <a:cubicBezTo>
                    <a:pt x="44" y="118"/>
                    <a:pt x="44" y="118"/>
                    <a:pt x="44" y="118"/>
                  </a:cubicBezTo>
                  <a:cubicBezTo>
                    <a:pt x="44" y="130"/>
                    <a:pt x="34" y="140"/>
                    <a:pt x="22" y="140"/>
                  </a:cubicBezTo>
                  <a:cubicBezTo>
                    <a:pt x="22" y="140"/>
                    <a:pt x="22" y="140"/>
                    <a:pt x="22" y="140"/>
                  </a:cubicBezTo>
                  <a:cubicBezTo>
                    <a:pt x="10" y="140"/>
                    <a:pt x="0" y="130"/>
                    <a:pt x="0" y="118"/>
                  </a:cubicBezTo>
                  <a:cubicBezTo>
                    <a:pt x="0" y="22"/>
                    <a:pt x="0" y="22"/>
                    <a:pt x="0" y="22"/>
                  </a:cubicBezTo>
                  <a:cubicBezTo>
                    <a:pt x="0" y="10"/>
                    <a:pt x="10" y="0"/>
                    <a:pt x="22" y="0"/>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6" name="ïṩľiḋê">
              <a:extLst>
                <a:ext uri="{FF2B5EF4-FFF2-40B4-BE49-F238E27FC236}">
                  <a16:creationId xmlns:a16="http://schemas.microsoft.com/office/drawing/2014/main" id="{E8E0F569-3077-4C11-9336-69215897FECD}"/>
                </a:ext>
              </a:extLst>
            </p:cNvPr>
            <p:cNvSpPr/>
            <p:nvPr/>
          </p:nvSpPr>
          <p:spPr bwMode="auto">
            <a:xfrm>
              <a:off x="6056733" y="5066294"/>
              <a:ext cx="132346" cy="423215"/>
            </a:xfrm>
            <a:custGeom>
              <a:avLst/>
              <a:gdLst>
                <a:gd name="T0" fmla="*/ 22 w 44"/>
                <a:gd name="T1" fmla="*/ 0 h 140"/>
                <a:gd name="T2" fmla="*/ 22 w 44"/>
                <a:gd name="T3" fmla="*/ 0 h 140"/>
                <a:gd name="T4" fmla="*/ 44 w 44"/>
                <a:gd name="T5" fmla="*/ 22 h 140"/>
                <a:gd name="T6" fmla="*/ 44 w 44"/>
                <a:gd name="T7" fmla="*/ 118 h 140"/>
                <a:gd name="T8" fmla="*/ 22 w 44"/>
                <a:gd name="T9" fmla="*/ 140 h 140"/>
                <a:gd name="T10" fmla="*/ 22 w 44"/>
                <a:gd name="T11" fmla="*/ 140 h 140"/>
                <a:gd name="T12" fmla="*/ 0 w 44"/>
                <a:gd name="T13" fmla="*/ 118 h 140"/>
                <a:gd name="T14" fmla="*/ 0 w 44"/>
                <a:gd name="T15" fmla="*/ 22 h 140"/>
                <a:gd name="T16" fmla="*/ 22 w 44"/>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0">
                  <a:moveTo>
                    <a:pt x="22" y="0"/>
                  </a:moveTo>
                  <a:cubicBezTo>
                    <a:pt x="22" y="0"/>
                    <a:pt x="22" y="0"/>
                    <a:pt x="22" y="0"/>
                  </a:cubicBezTo>
                  <a:cubicBezTo>
                    <a:pt x="34" y="0"/>
                    <a:pt x="44" y="10"/>
                    <a:pt x="44" y="22"/>
                  </a:cubicBezTo>
                  <a:cubicBezTo>
                    <a:pt x="44" y="118"/>
                    <a:pt x="44" y="118"/>
                    <a:pt x="44" y="118"/>
                  </a:cubicBezTo>
                  <a:cubicBezTo>
                    <a:pt x="44" y="130"/>
                    <a:pt x="34" y="140"/>
                    <a:pt x="22" y="140"/>
                  </a:cubicBezTo>
                  <a:cubicBezTo>
                    <a:pt x="22" y="140"/>
                    <a:pt x="22" y="140"/>
                    <a:pt x="22" y="140"/>
                  </a:cubicBezTo>
                  <a:cubicBezTo>
                    <a:pt x="10" y="140"/>
                    <a:pt x="0" y="130"/>
                    <a:pt x="0" y="118"/>
                  </a:cubicBezTo>
                  <a:cubicBezTo>
                    <a:pt x="0" y="22"/>
                    <a:pt x="0" y="22"/>
                    <a:pt x="0" y="22"/>
                  </a:cubicBezTo>
                  <a:cubicBezTo>
                    <a:pt x="0" y="10"/>
                    <a:pt x="10" y="0"/>
                    <a:pt x="22" y="0"/>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7" name="i$ľîḓe">
              <a:extLst>
                <a:ext uri="{FF2B5EF4-FFF2-40B4-BE49-F238E27FC236}">
                  <a16:creationId xmlns:a16="http://schemas.microsoft.com/office/drawing/2014/main" id="{64820724-7552-4CAD-BDCA-486BB1D4435B}"/>
                </a:ext>
              </a:extLst>
            </p:cNvPr>
            <p:cNvSpPr/>
            <p:nvPr/>
          </p:nvSpPr>
          <p:spPr bwMode="auto">
            <a:xfrm>
              <a:off x="6522123" y="4785605"/>
              <a:ext cx="257420" cy="615189"/>
            </a:xfrm>
            <a:custGeom>
              <a:avLst/>
              <a:gdLst>
                <a:gd name="T0" fmla="*/ 0 w 177"/>
                <a:gd name="T1" fmla="*/ 0 h 423"/>
                <a:gd name="T2" fmla="*/ 147 w 177"/>
                <a:gd name="T3" fmla="*/ 0 h 423"/>
                <a:gd name="T4" fmla="*/ 177 w 177"/>
                <a:gd name="T5" fmla="*/ 423 h 423"/>
                <a:gd name="T6" fmla="*/ 2 w 177"/>
                <a:gd name="T7" fmla="*/ 384 h 423"/>
                <a:gd name="T8" fmla="*/ 0 w 177"/>
                <a:gd name="T9" fmla="*/ 0 h 423"/>
              </a:gdLst>
              <a:ahLst/>
              <a:cxnLst>
                <a:cxn ang="0">
                  <a:pos x="T0" y="T1"/>
                </a:cxn>
                <a:cxn ang="0">
                  <a:pos x="T2" y="T3"/>
                </a:cxn>
                <a:cxn ang="0">
                  <a:pos x="T4" y="T5"/>
                </a:cxn>
                <a:cxn ang="0">
                  <a:pos x="T6" y="T7"/>
                </a:cxn>
                <a:cxn ang="0">
                  <a:pos x="T8" y="T9"/>
                </a:cxn>
              </a:cxnLst>
              <a:rect l="0" t="0" r="r" b="b"/>
              <a:pathLst>
                <a:path w="177" h="423">
                  <a:moveTo>
                    <a:pt x="0" y="0"/>
                  </a:moveTo>
                  <a:lnTo>
                    <a:pt x="147" y="0"/>
                  </a:lnTo>
                  <a:lnTo>
                    <a:pt x="177" y="423"/>
                  </a:lnTo>
                  <a:lnTo>
                    <a:pt x="2" y="384"/>
                  </a:lnTo>
                  <a:lnTo>
                    <a:pt x="0" y="0"/>
                  </a:lnTo>
                  <a:close/>
                </a:path>
              </a:pathLst>
            </a:custGeom>
            <a:solidFill>
              <a:srgbClr val="AF6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8" name="í$líḓè">
              <a:extLst>
                <a:ext uri="{FF2B5EF4-FFF2-40B4-BE49-F238E27FC236}">
                  <a16:creationId xmlns:a16="http://schemas.microsoft.com/office/drawing/2014/main" id="{44AA98D2-4AC5-4C45-97D8-ED41A6616F67}"/>
                </a:ext>
              </a:extLst>
            </p:cNvPr>
            <p:cNvSpPr/>
            <p:nvPr/>
          </p:nvSpPr>
          <p:spPr bwMode="auto">
            <a:xfrm>
              <a:off x="6219619" y="4785605"/>
              <a:ext cx="260328" cy="651547"/>
            </a:xfrm>
            <a:custGeom>
              <a:avLst/>
              <a:gdLst>
                <a:gd name="T0" fmla="*/ 179 w 179"/>
                <a:gd name="T1" fmla="*/ 0 h 448"/>
                <a:gd name="T2" fmla="*/ 33 w 179"/>
                <a:gd name="T3" fmla="*/ 0 h 448"/>
                <a:gd name="T4" fmla="*/ 0 w 179"/>
                <a:gd name="T5" fmla="*/ 448 h 448"/>
                <a:gd name="T6" fmla="*/ 179 w 179"/>
                <a:gd name="T7" fmla="*/ 384 h 448"/>
                <a:gd name="T8" fmla="*/ 179 w 179"/>
                <a:gd name="T9" fmla="*/ 0 h 448"/>
              </a:gdLst>
              <a:ahLst/>
              <a:cxnLst>
                <a:cxn ang="0">
                  <a:pos x="T0" y="T1"/>
                </a:cxn>
                <a:cxn ang="0">
                  <a:pos x="T2" y="T3"/>
                </a:cxn>
                <a:cxn ang="0">
                  <a:pos x="T4" y="T5"/>
                </a:cxn>
                <a:cxn ang="0">
                  <a:pos x="T6" y="T7"/>
                </a:cxn>
                <a:cxn ang="0">
                  <a:pos x="T8" y="T9"/>
                </a:cxn>
              </a:cxnLst>
              <a:rect l="0" t="0" r="r" b="b"/>
              <a:pathLst>
                <a:path w="179" h="448">
                  <a:moveTo>
                    <a:pt x="179" y="0"/>
                  </a:moveTo>
                  <a:lnTo>
                    <a:pt x="33" y="0"/>
                  </a:lnTo>
                  <a:lnTo>
                    <a:pt x="0" y="448"/>
                  </a:lnTo>
                  <a:lnTo>
                    <a:pt x="179" y="384"/>
                  </a:lnTo>
                  <a:lnTo>
                    <a:pt x="179" y="0"/>
                  </a:lnTo>
                  <a:close/>
                </a:path>
              </a:pathLst>
            </a:custGeom>
            <a:solidFill>
              <a:srgbClr val="AF6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9" name="i$1íḍè">
              <a:extLst>
                <a:ext uri="{FF2B5EF4-FFF2-40B4-BE49-F238E27FC236}">
                  <a16:creationId xmlns:a16="http://schemas.microsoft.com/office/drawing/2014/main" id="{67E06C47-1B79-4FA1-BC61-7AEBF534EED5}"/>
                </a:ext>
              </a:extLst>
            </p:cNvPr>
            <p:cNvSpPr/>
            <p:nvPr/>
          </p:nvSpPr>
          <p:spPr bwMode="auto">
            <a:xfrm>
              <a:off x="3614887" y="2436838"/>
              <a:ext cx="487206" cy="782438"/>
            </a:xfrm>
            <a:custGeom>
              <a:avLst/>
              <a:gdLst>
                <a:gd name="T0" fmla="*/ 161 w 161"/>
                <a:gd name="T1" fmla="*/ 60 h 259"/>
                <a:gd name="T2" fmla="*/ 161 w 161"/>
                <a:gd name="T3" fmla="*/ 199 h 259"/>
                <a:gd name="T4" fmla="*/ 101 w 161"/>
                <a:gd name="T5" fmla="*/ 259 h 259"/>
                <a:gd name="T6" fmla="*/ 60 w 161"/>
                <a:gd name="T7" fmla="*/ 259 h 259"/>
                <a:gd name="T8" fmla="*/ 0 w 161"/>
                <a:gd name="T9" fmla="*/ 199 h 259"/>
                <a:gd name="T10" fmla="*/ 0 w 161"/>
                <a:gd name="T11" fmla="*/ 60 h 259"/>
                <a:gd name="T12" fmla="*/ 60 w 161"/>
                <a:gd name="T13" fmla="*/ 0 h 259"/>
                <a:gd name="T14" fmla="*/ 101 w 161"/>
                <a:gd name="T15" fmla="*/ 0 h 259"/>
                <a:gd name="T16" fmla="*/ 161 w 161"/>
                <a:gd name="T17" fmla="*/ 6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59">
                  <a:moveTo>
                    <a:pt x="161" y="60"/>
                  </a:moveTo>
                  <a:cubicBezTo>
                    <a:pt x="161" y="199"/>
                    <a:pt x="161" y="199"/>
                    <a:pt x="161" y="199"/>
                  </a:cubicBezTo>
                  <a:cubicBezTo>
                    <a:pt x="161" y="232"/>
                    <a:pt x="134" y="259"/>
                    <a:pt x="101" y="259"/>
                  </a:cubicBezTo>
                  <a:cubicBezTo>
                    <a:pt x="60" y="259"/>
                    <a:pt x="60" y="259"/>
                    <a:pt x="60" y="259"/>
                  </a:cubicBezTo>
                  <a:cubicBezTo>
                    <a:pt x="27" y="259"/>
                    <a:pt x="0" y="232"/>
                    <a:pt x="0" y="199"/>
                  </a:cubicBezTo>
                  <a:cubicBezTo>
                    <a:pt x="0" y="60"/>
                    <a:pt x="0" y="60"/>
                    <a:pt x="0" y="60"/>
                  </a:cubicBezTo>
                  <a:cubicBezTo>
                    <a:pt x="0" y="27"/>
                    <a:pt x="27" y="0"/>
                    <a:pt x="60" y="0"/>
                  </a:cubicBezTo>
                  <a:cubicBezTo>
                    <a:pt x="101" y="0"/>
                    <a:pt x="101" y="0"/>
                    <a:pt x="101" y="0"/>
                  </a:cubicBezTo>
                  <a:cubicBezTo>
                    <a:pt x="134" y="0"/>
                    <a:pt x="161" y="27"/>
                    <a:pt x="161" y="60"/>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0" name="îšḻîďe">
              <a:extLst>
                <a:ext uri="{FF2B5EF4-FFF2-40B4-BE49-F238E27FC236}">
                  <a16:creationId xmlns:a16="http://schemas.microsoft.com/office/drawing/2014/main" id="{D03227E9-4241-4781-9169-4AF53C8E3010}"/>
                </a:ext>
              </a:extLst>
            </p:cNvPr>
            <p:cNvSpPr/>
            <p:nvPr/>
          </p:nvSpPr>
          <p:spPr bwMode="auto">
            <a:xfrm>
              <a:off x="3270207" y="2452835"/>
              <a:ext cx="583193" cy="750442"/>
            </a:xfrm>
            <a:custGeom>
              <a:avLst/>
              <a:gdLst>
                <a:gd name="T0" fmla="*/ 0 w 193"/>
                <a:gd name="T1" fmla="*/ 182 h 249"/>
                <a:gd name="T2" fmla="*/ 59 w 193"/>
                <a:gd name="T3" fmla="*/ 249 h 249"/>
                <a:gd name="T4" fmla="*/ 60 w 193"/>
                <a:gd name="T5" fmla="*/ 249 h 249"/>
                <a:gd name="T6" fmla="*/ 62 w 193"/>
                <a:gd name="T7" fmla="*/ 249 h 249"/>
                <a:gd name="T8" fmla="*/ 63 w 193"/>
                <a:gd name="T9" fmla="*/ 249 h 249"/>
                <a:gd name="T10" fmla="*/ 64 w 193"/>
                <a:gd name="T11" fmla="*/ 249 h 249"/>
                <a:gd name="T12" fmla="*/ 66 w 193"/>
                <a:gd name="T13" fmla="*/ 249 h 249"/>
                <a:gd name="T14" fmla="*/ 67 w 193"/>
                <a:gd name="T15" fmla="*/ 249 h 249"/>
                <a:gd name="T16" fmla="*/ 69 w 193"/>
                <a:gd name="T17" fmla="*/ 249 h 249"/>
                <a:gd name="T18" fmla="*/ 70 w 193"/>
                <a:gd name="T19" fmla="*/ 249 h 249"/>
                <a:gd name="T20" fmla="*/ 71 w 193"/>
                <a:gd name="T21" fmla="*/ 249 h 249"/>
                <a:gd name="T22" fmla="*/ 73 w 193"/>
                <a:gd name="T23" fmla="*/ 249 h 249"/>
                <a:gd name="T24" fmla="*/ 74 w 193"/>
                <a:gd name="T25" fmla="*/ 249 h 249"/>
                <a:gd name="T26" fmla="*/ 76 w 193"/>
                <a:gd name="T27" fmla="*/ 249 h 249"/>
                <a:gd name="T28" fmla="*/ 77 w 193"/>
                <a:gd name="T29" fmla="*/ 249 h 249"/>
                <a:gd name="T30" fmla="*/ 78 w 193"/>
                <a:gd name="T31" fmla="*/ 249 h 249"/>
                <a:gd name="T32" fmla="*/ 80 w 193"/>
                <a:gd name="T33" fmla="*/ 249 h 249"/>
                <a:gd name="T34" fmla="*/ 81 w 193"/>
                <a:gd name="T35" fmla="*/ 249 h 249"/>
                <a:gd name="T36" fmla="*/ 83 w 193"/>
                <a:gd name="T37" fmla="*/ 249 h 249"/>
                <a:gd name="T38" fmla="*/ 84 w 193"/>
                <a:gd name="T39" fmla="*/ 249 h 249"/>
                <a:gd name="T40" fmla="*/ 85 w 193"/>
                <a:gd name="T41" fmla="*/ 249 h 249"/>
                <a:gd name="T42" fmla="*/ 143 w 193"/>
                <a:gd name="T43" fmla="*/ 238 h 249"/>
                <a:gd name="T44" fmla="*/ 143 w 193"/>
                <a:gd name="T45" fmla="*/ 10 h 249"/>
                <a:gd name="T46" fmla="*/ 85 w 193"/>
                <a:gd name="T47" fmla="*/ 0 h 249"/>
                <a:gd name="T48" fmla="*/ 84 w 193"/>
                <a:gd name="T49" fmla="*/ 0 h 249"/>
                <a:gd name="T50" fmla="*/ 83 w 193"/>
                <a:gd name="T51" fmla="*/ 0 h 249"/>
                <a:gd name="T52" fmla="*/ 81 w 193"/>
                <a:gd name="T53" fmla="*/ 0 h 249"/>
                <a:gd name="T54" fmla="*/ 80 w 193"/>
                <a:gd name="T55" fmla="*/ 0 h 249"/>
                <a:gd name="T56" fmla="*/ 78 w 193"/>
                <a:gd name="T57" fmla="*/ 0 h 249"/>
                <a:gd name="T58" fmla="*/ 77 w 193"/>
                <a:gd name="T59" fmla="*/ 0 h 249"/>
                <a:gd name="T60" fmla="*/ 76 w 193"/>
                <a:gd name="T61" fmla="*/ 0 h 249"/>
                <a:gd name="T62" fmla="*/ 74 w 193"/>
                <a:gd name="T63" fmla="*/ 0 h 249"/>
                <a:gd name="T64" fmla="*/ 73 w 193"/>
                <a:gd name="T65" fmla="*/ 0 h 249"/>
                <a:gd name="T66" fmla="*/ 71 w 193"/>
                <a:gd name="T67" fmla="*/ 0 h 249"/>
                <a:gd name="T68" fmla="*/ 70 w 193"/>
                <a:gd name="T69" fmla="*/ 0 h 249"/>
                <a:gd name="T70" fmla="*/ 69 w 193"/>
                <a:gd name="T71" fmla="*/ 0 h 249"/>
                <a:gd name="T72" fmla="*/ 67 w 193"/>
                <a:gd name="T73" fmla="*/ 0 h 249"/>
                <a:gd name="T74" fmla="*/ 66 w 193"/>
                <a:gd name="T75" fmla="*/ 0 h 249"/>
                <a:gd name="T76" fmla="*/ 64 w 193"/>
                <a:gd name="T77" fmla="*/ 0 h 249"/>
                <a:gd name="T78" fmla="*/ 63 w 193"/>
                <a:gd name="T79" fmla="*/ 0 h 249"/>
                <a:gd name="T80" fmla="*/ 62 w 193"/>
                <a:gd name="T81" fmla="*/ 0 h 249"/>
                <a:gd name="T82" fmla="*/ 60 w 193"/>
                <a:gd name="T83" fmla="*/ 0 h 249"/>
                <a:gd name="T84" fmla="*/ 59 w 193"/>
                <a:gd name="T8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249">
                  <a:moveTo>
                    <a:pt x="58" y="0"/>
                  </a:moveTo>
                  <a:cubicBezTo>
                    <a:pt x="26" y="0"/>
                    <a:pt x="0" y="27"/>
                    <a:pt x="0" y="66"/>
                  </a:cubicBezTo>
                  <a:cubicBezTo>
                    <a:pt x="0" y="182"/>
                    <a:pt x="0" y="182"/>
                    <a:pt x="0" y="182"/>
                  </a:cubicBezTo>
                  <a:cubicBezTo>
                    <a:pt x="0" y="221"/>
                    <a:pt x="26" y="248"/>
                    <a:pt x="58" y="249"/>
                  </a:cubicBezTo>
                  <a:cubicBezTo>
                    <a:pt x="58" y="249"/>
                    <a:pt x="58" y="249"/>
                    <a:pt x="58" y="249"/>
                  </a:cubicBezTo>
                  <a:cubicBezTo>
                    <a:pt x="59" y="249"/>
                    <a:pt x="59" y="249"/>
                    <a:pt x="59" y="249"/>
                  </a:cubicBezTo>
                  <a:cubicBezTo>
                    <a:pt x="59" y="249"/>
                    <a:pt x="59" y="249"/>
                    <a:pt x="59" y="249"/>
                  </a:cubicBezTo>
                  <a:cubicBezTo>
                    <a:pt x="60" y="249"/>
                    <a:pt x="60" y="249"/>
                    <a:pt x="60" y="249"/>
                  </a:cubicBezTo>
                  <a:cubicBezTo>
                    <a:pt x="60" y="249"/>
                    <a:pt x="60" y="249"/>
                    <a:pt x="60" y="249"/>
                  </a:cubicBezTo>
                  <a:cubicBezTo>
                    <a:pt x="60" y="249"/>
                    <a:pt x="61" y="249"/>
                    <a:pt x="61" y="249"/>
                  </a:cubicBezTo>
                  <a:cubicBezTo>
                    <a:pt x="61" y="249"/>
                    <a:pt x="61" y="249"/>
                    <a:pt x="61" y="249"/>
                  </a:cubicBezTo>
                  <a:cubicBezTo>
                    <a:pt x="61" y="249"/>
                    <a:pt x="62" y="249"/>
                    <a:pt x="62" y="249"/>
                  </a:cubicBezTo>
                  <a:cubicBezTo>
                    <a:pt x="62" y="249"/>
                    <a:pt x="62" y="249"/>
                    <a:pt x="62" y="249"/>
                  </a:cubicBezTo>
                  <a:cubicBezTo>
                    <a:pt x="62" y="249"/>
                    <a:pt x="62" y="249"/>
                    <a:pt x="63" y="249"/>
                  </a:cubicBezTo>
                  <a:cubicBezTo>
                    <a:pt x="63" y="249"/>
                    <a:pt x="63" y="249"/>
                    <a:pt x="63" y="249"/>
                  </a:cubicBezTo>
                  <a:cubicBezTo>
                    <a:pt x="63" y="249"/>
                    <a:pt x="63" y="249"/>
                    <a:pt x="64" y="249"/>
                  </a:cubicBezTo>
                  <a:cubicBezTo>
                    <a:pt x="64" y="249"/>
                    <a:pt x="64" y="249"/>
                    <a:pt x="64" y="249"/>
                  </a:cubicBezTo>
                  <a:cubicBezTo>
                    <a:pt x="64" y="249"/>
                    <a:pt x="64" y="249"/>
                    <a:pt x="64" y="249"/>
                  </a:cubicBezTo>
                  <a:cubicBezTo>
                    <a:pt x="65" y="249"/>
                    <a:pt x="65" y="249"/>
                    <a:pt x="65" y="249"/>
                  </a:cubicBezTo>
                  <a:cubicBezTo>
                    <a:pt x="65" y="249"/>
                    <a:pt x="65" y="249"/>
                    <a:pt x="65" y="249"/>
                  </a:cubicBezTo>
                  <a:cubicBezTo>
                    <a:pt x="66" y="249"/>
                    <a:pt x="66" y="249"/>
                    <a:pt x="66" y="249"/>
                  </a:cubicBezTo>
                  <a:cubicBezTo>
                    <a:pt x="66" y="249"/>
                    <a:pt x="66" y="249"/>
                    <a:pt x="66" y="249"/>
                  </a:cubicBezTo>
                  <a:cubicBezTo>
                    <a:pt x="66" y="249"/>
                    <a:pt x="67" y="249"/>
                    <a:pt x="67" y="249"/>
                  </a:cubicBezTo>
                  <a:cubicBezTo>
                    <a:pt x="67" y="249"/>
                    <a:pt x="67" y="249"/>
                    <a:pt x="67" y="249"/>
                  </a:cubicBezTo>
                  <a:cubicBezTo>
                    <a:pt x="67" y="249"/>
                    <a:pt x="68" y="249"/>
                    <a:pt x="68" y="249"/>
                  </a:cubicBezTo>
                  <a:cubicBezTo>
                    <a:pt x="68" y="249"/>
                    <a:pt x="68" y="249"/>
                    <a:pt x="68" y="249"/>
                  </a:cubicBezTo>
                  <a:cubicBezTo>
                    <a:pt x="68" y="249"/>
                    <a:pt x="68" y="249"/>
                    <a:pt x="69" y="249"/>
                  </a:cubicBezTo>
                  <a:cubicBezTo>
                    <a:pt x="69" y="249"/>
                    <a:pt x="69" y="249"/>
                    <a:pt x="69" y="249"/>
                  </a:cubicBezTo>
                  <a:cubicBezTo>
                    <a:pt x="69" y="249"/>
                    <a:pt x="69" y="249"/>
                    <a:pt x="70" y="249"/>
                  </a:cubicBezTo>
                  <a:cubicBezTo>
                    <a:pt x="70" y="249"/>
                    <a:pt x="70" y="249"/>
                    <a:pt x="70" y="249"/>
                  </a:cubicBezTo>
                  <a:cubicBezTo>
                    <a:pt x="70" y="249"/>
                    <a:pt x="70" y="249"/>
                    <a:pt x="70" y="249"/>
                  </a:cubicBezTo>
                  <a:cubicBezTo>
                    <a:pt x="71" y="249"/>
                    <a:pt x="71" y="249"/>
                    <a:pt x="71" y="249"/>
                  </a:cubicBezTo>
                  <a:cubicBezTo>
                    <a:pt x="71" y="249"/>
                    <a:pt x="71" y="249"/>
                    <a:pt x="71" y="249"/>
                  </a:cubicBezTo>
                  <a:cubicBezTo>
                    <a:pt x="72" y="249"/>
                    <a:pt x="72" y="249"/>
                    <a:pt x="72" y="249"/>
                  </a:cubicBezTo>
                  <a:cubicBezTo>
                    <a:pt x="72" y="249"/>
                    <a:pt x="72" y="249"/>
                    <a:pt x="72" y="249"/>
                  </a:cubicBezTo>
                  <a:cubicBezTo>
                    <a:pt x="72" y="249"/>
                    <a:pt x="73" y="249"/>
                    <a:pt x="73" y="249"/>
                  </a:cubicBezTo>
                  <a:cubicBezTo>
                    <a:pt x="73" y="249"/>
                    <a:pt x="73" y="249"/>
                    <a:pt x="73" y="249"/>
                  </a:cubicBezTo>
                  <a:cubicBezTo>
                    <a:pt x="73" y="249"/>
                    <a:pt x="74" y="249"/>
                    <a:pt x="74" y="249"/>
                  </a:cubicBezTo>
                  <a:cubicBezTo>
                    <a:pt x="74" y="249"/>
                    <a:pt x="74" y="249"/>
                    <a:pt x="74" y="249"/>
                  </a:cubicBezTo>
                  <a:cubicBezTo>
                    <a:pt x="74" y="249"/>
                    <a:pt x="74" y="249"/>
                    <a:pt x="75" y="249"/>
                  </a:cubicBezTo>
                  <a:cubicBezTo>
                    <a:pt x="75" y="249"/>
                    <a:pt x="75" y="249"/>
                    <a:pt x="75" y="249"/>
                  </a:cubicBezTo>
                  <a:cubicBezTo>
                    <a:pt x="75" y="249"/>
                    <a:pt x="75" y="249"/>
                    <a:pt x="76" y="249"/>
                  </a:cubicBezTo>
                  <a:cubicBezTo>
                    <a:pt x="76" y="249"/>
                    <a:pt x="76" y="249"/>
                    <a:pt x="76" y="249"/>
                  </a:cubicBezTo>
                  <a:cubicBezTo>
                    <a:pt x="76" y="249"/>
                    <a:pt x="76" y="249"/>
                    <a:pt x="76" y="249"/>
                  </a:cubicBezTo>
                  <a:cubicBezTo>
                    <a:pt x="77" y="249"/>
                    <a:pt x="77" y="249"/>
                    <a:pt x="77" y="249"/>
                  </a:cubicBezTo>
                  <a:cubicBezTo>
                    <a:pt x="77" y="249"/>
                    <a:pt x="77" y="249"/>
                    <a:pt x="77" y="249"/>
                  </a:cubicBezTo>
                  <a:cubicBezTo>
                    <a:pt x="78" y="249"/>
                    <a:pt x="78" y="249"/>
                    <a:pt x="78" y="249"/>
                  </a:cubicBezTo>
                  <a:cubicBezTo>
                    <a:pt x="78" y="249"/>
                    <a:pt x="78" y="249"/>
                    <a:pt x="78" y="249"/>
                  </a:cubicBezTo>
                  <a:cubicBezTo>
                    <a:pt x="78" y="249"/>
                    <a:pt x="79" y="249"/>
                    <a:pt x="79" y="249"/>
                  </a:cubicBezTo>
                  <a:cubicBezTo>
                    <a:pt x="79" y="249"/>
                    <a:pt x="79" y="249"/>
                    <a:pt x="79" y="249"/>
                  </a:cubicBezTo>
                  <a:cubicBezTo>
                    <a:pt x="79" y="249"/>
                    <a:pt x="80" y="249"/>
                    <a:pt x="80" y="249"/>
                  </a:cubicBezTo>
                  <a:cubicBezTo>
                    <a:pt x="80" y="249"/>
                    <a:pt x="80" y="249"/>
                    <a:pt x="80" y="249"/>
                  </a:cubicBezTo>
                  <a:cubicBezTo>
                    <a:pt x="80" y="249"/>
                    <a:pt x="81" y="249"/>
                    <a:pt x="81" y="249"/>
                  </a:cubicBezTo>
                  <a:cubicBezTo>
                    <a:pt x="81" y="249"/>
                    <a:pt x="81" y="249"/>
                    <a:pt x="81" y="249"/>
                  </a:cubicBezTo>
                  <a:cubicBezTo>
                    <a:pt x="81" y="249"/>
                    <a:pt x="81" y="249"/>
                    <a:pt x="82" y="249"/>
                  </a:cubicBezTo>
                  <a:cubicBezTo>
                    <a:pt x="82" y="249"/>
                    <a:pt x="82" y="249"/>
                    <a:pt x="82" y="249"/>
                  </a:cubicBezTo>
                  <a:cubicBezTo>
                    <a:pt x="82" y="249"/>
                    <a:pt x="82" y="249"/>
                    <a:pt x="83" y="249"/>
                  </a:cubicBezTo>
                  <a:cubicBezTo>
                    <a:pt x="83" y="249"/>
                    <a:pt x="83" y="249"/>
                    <a:pt x="83" y="249"/>
                  </a:cubicBezTo>
                  <a:cubicBezTo>
                    <a:pt x="83" y="249"/>
                    <a:pt x="83" y="249"/>
                    <a:pt x="83" y="249"/>
                  </a:cubicBezTo>
                  <a:cubicBezTo>
                    <a:pt x="84" y="249"/>
                    <a:pt x="84" y="249"/>
                    <a:pt x="84" y="249"/>
                  </a:cubicBezTo>
                  <a:cubicBezTo>
                    <a:pt x="84" y="249"/>
                    <a:pt x="84" y="249"/>
                    <a:pt x="84" y="249"/>
                  </a:cubicBezTo>
                  <a:cubicBezTo>
                    <a:pt x="85" y="249"/>
                    <a:pt x="85" y="249"/>
                    <a:pt x="85" y="249"/>
                  </a:cubicBezTo>
                  <a:cubicBezTo>
                    <a:pt x="85" y="249"/>
                    <a:pt x="85" y="249"/>
                    <a:pt x="85" y="249"/>
                  </a:cubicBezTo>
                  <a:cubicBezTo>
                    <a:pt x="85" y="249"/>
                    <a:pt x="86" y="249"/>
                    <a:pt x="86" y="249"/>
                  </a:cubicBezTo>
                  <a:cubicBezTo>
                    <a:pt x="90" y="249"/>
                    <a:pt x="95" y="248"/>
                    <a:pt x="100" y="247"/>
                  </a:cubicBezTo>
                  <a:cubicBezTo>
                    <a:pt x="143" y="238"/>
                    <a:pt x="143" y="238"/>
                    <a:pt x="143" y="238"/>
                  </a:cubicBezTo>
                  <a:cubicBezTo>
                    <a:pt x="172" y="232"/>
                    <a:pt x="193" y="201"/>
                    <a:pt x="193" y="168"/>
                  </a:cubicBezTo>
                  <a:cubicBezTo>
                    <a:pt x="193" y="81"/>
                    <a:pt x="193" y="81"/>
                    <a:pt x="193" y="81"/>
                  </a:cubicBezTo>
                  <a:cubicBezTo>
                    <a:pt x="193" y="48"/>
                    <a:pt x="172" y="16"/>
                    <a:pt x="143" y="10"/>
                  </a:cubicBezTo>
                  <a:cubicBezTo>
                    <a:pt x="100" y="1"/>
                    <a:pt x="100" y="1"/>
                    <a:pt x="100" y="1"/>
                  </a:cubicBezTo>
                  <a:cubicBezTo>
                    <a:pt x="95" y="0"/>
                    <a:pt x="90" y="0"/>
                    <a:pt x="86" y="0"/>
                  </a:cubicBezTo>
                  <a:cubicBezTo>
                    <a:pt x="86" y="0"/>
                    <a:pt x="85" y="0"/>
                    <a:pt x="85" y="0"/>
                  </a:cubicBezTo>
                  <a:cubicBezTo>
                    <a:pt x="85" y="0"/>
                    <a:pt x="85" y="0"/>
                    <a:pt x="85" y="0"/>
                  </a:cubicBezTo>
                  <a:cubicBezTo>
                    <a:pt x="85" y="0"/>
                    <a:pt x="85" y="0"/>
                    <a:pt x="84" y="0"/>
                  </a:cubicBezTo>
                  <a:cubicBezTo>
                    <a:pt x="84" y="0"/>
                    <a:pt x="84" y="0"/>
                    <a:pt x="84" y="0"/>
                  </a:cubicBezTo>
                  <a:cubicBezTo>
                    <a:pt x="84" y="0"/>
                    <a:pt x="84" y="0"/>
                    <a:pt x="83" y="0"/>
                  </a:cubicBezTo>
                  <a:cubicBezTo>
                    <a:pt x="83" y="0"/>
                    <a:pt x="83" y="0"/>
                    <a:pt x="83" y="0"/>
                  </a:cubicBezTo>
                  <a:cubicBezTo>
                    <a:pt x="83" y="0"/>
                    <a:pt x="83" y="0"/>
                    <a:pt x="83" y="0"/>
                  </a:cubicBezTo>
                  <a:cubicBezTo>
                    <a:pt x="82" y="0"/>
                    <a:pt x="82" y="0"/>
                    <a:pt x="82" y="0"/>
                  </a:cubicBezTo>
                  <a:cubicBezTo>
                    <a:pt x="82" y="0"/>
                    <a:pt x="82" y="0"/>
                    <a:pt x="82" y="0"/>
                  </a:cubicBezTo>
                  <a:cubicBezTo>
                    <a:pt x="81" y="0"/>
                    <a:pt x="81" y="0"/>
                    <a:pt x="81" y="0"/>
                  </a:cubicBezTo>
                  <a:cubicBezTo>
                    <a:pt x="81" y="0"/>
                    <a:pt x="81" y="0"/>
                    <a:pt x="81" y="0"/>
                  </a:cubicBezTo>
                  <a:cubicBezTo>
                    <a:pt x="81" y="0"/>
                    <a:pt x="80" y="0"/>
                    <a:pt x="80" y="0"/>
                  </a:cubicBezTo>
                  <a:cubicBezTo>
                    <a:pt x="80" y="0"/>
                    <a:pt x="80" y="0"/>
                    <a:pt x="80" y="0"/>
                  </a:cubicBezTo>
                  <a:cubicBezTo>
                    <a:pt x="80" y="0"/>
                    <a:pt x="79" y="0"/>
                    <a:pt x="79" y="0"/>
                  </a:cubicBezTo>
                  <a:cubicBezTo>
                    <a:pt x="79" y="0"/>
                    <a:pt x="79" y="0"/>
                    <a:pt x="79" y="0"/>
                  </a:cubicBezTo>
                  <a:cubicBezTo>
                    <a:pt x="79" y="0"/>
                    <a:pt x="78" y="0"/>
                    <a:pt x="78" y="0"/>
                  </a:cubicBezTo>
                  <a:cubicBezTo>
                    <a:pt x="78" y="0"/>
                    <a:pt x="78" y="0"/>
                    <a:pt x="78" y="0"/>
                  </a:cubicBezTo>
                  <a:cubicBezTo>
                    <a:pt x="78" y="0"/>
                    <a:pt x="78" y="0"/>
                    <a:pt x="77" y="0"/>
                  </a:cubicBezTo>
                  <a:cubicBezTo>
                    <a:pt x="77" y="0"/>
                    <a:pt x="77" y="0"/>
                    <a:pt x="77" y="0"/>
                  </a:cubicBezTo>
                  <a:cubicBezTo>
                    <a:pt x="77" y="0"/>
                    <a:pt x="77" y="0"/>
                    <a:pt x="76" y="0"/>
                  </a:cubicBezTo>
                  <a:cubicBezTo>
                    <a:pt x="76" y="0"/>
                    <a:pt x="76" y="0"/>
                    <a:pt x="76" y="0"/>
                  </a:cubicBezTo>
                  <a:cubicBezTo>
                    <a:pt x="76" y="0"/>
                    <a:pt x="76" y="0"/>
                    <a:pt x="76" y="0"/>
                  </a:cubicBezTo>
                  <a:cubicBezTo>
                    <a:pt x="75" y="0"/>
                    <a:pt x="75" y="0"/>
                    <a:pt x="75" y="0"/>
                  </a:cubicBezTo>
                  <a:cubicBezTo>
                    <a:pt x="75" y="0"/>
                    <a:pt x="75" y="0"/>
                    <a:pt x="75" y="0"/>
                  </a:cubicBezTo>
                  <a:cubicBezTo>
                    <a:pt x="74" y="0"/>
                    <a:pt x="74" y="0"/>
                    <a:pt x="74" y="0"/>
                  </a:cubicBezTo>
                  <a:cubicBezTo>
                    <a:pt x="74" y="0"/>
                    <a:pt x="74" y="0"/>
                    <a:pt x="74" y="0"/>
                  </a:cubicBezTo>
                  <a:cubicBezTo>
                    <a:pt x="74" y="0"/>
                    <a:pt x="73" y="0"/>
                    <a:pt x="73" y="0"/>
                  </a:cubicBezTo>
                  <a:cubicBezTo>
                    <a:pt x="73" y="0"/>
                    <a:pt x="73" y="0"/>
                    <a:pt x="73" y="0"/>
                  </a:cubicBezTo>
                  <a:cubicBezTo>
                    <a:pt x="73" y="0"/>
                    <a:pt x="72" y="0"/>
                    <a:pt x="72" y="0"/>
                  </a:cubicBezTo>
                  <a:cubicBezTo>
                    <a:pt x="72" y="0"/>
                    <a:pt x="72" y="0"/>
                    <a:pt x="72" y="0"/>
                  </a:cubicBezTo>
                  <a:cubicBezTo>
                    <a:pt x="72" y="0"/>
                    <a:pt x="72" y="0"/>
                    <a:pt x="71" y="0"/>
                  </a:cubicBezTo>
                  <a:cubicBezTo>
                    <a:pt x="71" y="0"/>
                    <a:pt x="71" y="0"/>
                    <a:pt x="71" y="0"/>
                  </a:cubicBezTo>
                  <a:cubicBezTo>
                    <a:pt x="71" y="0"/>
                    <a:pt x="71" y="0"/>
                    <a:pt x="70" y="0"/>
                  </a:cubicBezTo>
                  <a:cubicBezTo>
                    <a:pt x="70" y="0"/>
                    <a:pt x="70" y="0"/>
                    <a:pt x="70" y="0"/>
                  </a:cubicBezTo>
                  <a:cubicBezTo>
                    <a:pt x="70" y="0"/>
                    <a:pt x="70" y="0"/>
                    <a:pt x="70" y="0"/>
                  </a:cubicBezTo>
                  <a:cubicBezTo>
                    <a:pt x="69" y="0"/>
                    <a:pt x="69" y="0"/>
                    <a:pt x="69" y="0"/>
                  </a:cubicBezTo>
                  <a:cubicBezTo>
                    <a:pt x="69" y="0"/>
                    <a:pt x="69" y="0"/>
                    <a:pt x="69" y="0"/>
                  </a:cubicBezTo>
                  <a:cubicBezTo>
                    <a:pt x="68" y="0"/>
                    <a:pt x="68" y="0"/>
                    <a:pt x="68" y="0"/>
                  </a:cubicBezTo>
                  <a:cubicBezTo>
                    <a:pt x="68" y="0"/>
                    <a:pt x="68" y="0"/>
                    <a:pt x="68" y="0"/>
                  </a:cubicBezTo>
                  <a:cubicBezTo>
                    <a:pt x="68" y="0"/>
                    <a:pt x="67" y="0"/>
                    <a:pt x="67" y="0"/>
                  </a:cubicBezTo>
                  <a:cubicBezTo>
                    <a:pt x="67" y="0"/>
                    <a:pt x="67" y="0"/>
                    <a:pt x="67" y="0"/>
                  </a:cubicBezTo>
                  <a:cubicBezTo>
                    <a:pt x="67" y="0"/>
                    <a:pt x="66" y="0"/>
                    <a:pt x="66" y="0"/>
                  </a:cubicBezTo>
                  <a:cubicBezTo>
                    <a:pt x="66" y="0"/>
                    <a:pt x="66" y="0"/>
                    <a:pt x="66" y="0"/>
                  </a:cubicBezTo>
                  <a:cubicBezTo>
                    <a:pt x="66" y="0"/>
                    <a:pt x="66" y="0"/>
                    <a:pt x="65" y="0"/>
                  </a:cubicBezTo>
                  <a:cubicBezTo>
                    <a:pt x="65" y="0"/>
                    <a:pt x="65" y="0"/>
                    <a:pt x="65" y="0"/>
                  </a:cubicBezTo>
                  <a:cubicBezTo>
                    <a:pt x="65" y="0"/>
                    <a:pt x="65" y="0"/>
                    <a:pt x="64" y="0"/>
                  </a:cubicBezTo>
                  <a:cubicBezTo>
                    <a:pt x="64" y="0"/>
                    <a:pt x="64" y="0"/>
                    <a:pt x="64" y="0"/>
                  </a:cubicBezTo>
                  <a:cubicBezTo>
                    <a:pt x="64" y="0"/>
                    <a:pt x="64" y="0"/>
                    <a:pt x="64" y="0"/>
                  </a:cubicBezTo>
                  <a:cubicBezTo>
                    <a:pt x="63" y="0"/>
                    <a:pt x="63" y="0"/>
                    <a:pt x="63" y="0"/>
                  </a:cubicBezTo>
                  <a:cubicBezTo>
                    <a:pt x="63" y="0"/>
                    <a:pt x="63" y="0"/>
                    <a:pt x="63" y="0"/>
                  </a:cubicBezTo>
                  <a:cubicBezTo>
                    <a:pt x="62" y="0"/>
                    <a:pt x="62" y="0"/>
                    <a:pt x="62" y="0"/>
                  </a:cubicBezTo>
                  <a:cubicBezTo>
                    <a:pt x="62" y="0"/>
                    <a:pt x="62" y="0"/>
                    <a:pt x="62" y="0"/>
                  </a:cubicBezTo>
                  <a:cubicBezTo>
                    <a:pt x="62" y="0"/>
                    <a:pt x="61" y="0"/>
                    <a:pt x="61" y="0"/>
                  </a:cubicBezTo>
                  <a:cubicBezTo>
                    <a:pt x="61" y="0"/>
                    <a:pt x="61" y="0"/>
                    <a:pt x="61" y="0"/>
                  </a:cubicBezTo>
                  <a:cubicBezTo>
                    <a:pt x="61" y="0"/>
                    <a:pt x="60" y="0"/>
                    <a:pt x="60" y="0"/>
                  </a:cubicBezTo>
                  <a:cubicBezTo>
                    <a:pt x="60" y="0"/>
                    <a:pt x="60" y="0"/>
                    <a:pt x="60" y="0"/>
                  </a:cubicBezTo>
                  <a:cubicBezTo>
                    <a:pt x="60" y="0"/>
                    <a:pt x="60" y="0"/>
                    <a:pt x="59" y="0"/>
                  </a:cubicBezTo>
                  <a:cubicBezTo>
                    <a:pt x="59" y="0"/>
                    <a:pt x="59" y="0"/>
                    <a:pt x="59" y="0"/>
                  </a:cubicBezTo>
                  <a:cubicBezTo>
                    <a:pt x="59" y="0"/>
                    <a:pt x="59" y="0"/>
                    <a:pt x="58" y="0"/>
                  </a:cubicBezTo>
                  <a:cubicBezTo>
                    <a:pt x="58" y="0"/>
                    <a:pt x="58" y="0"/>
                    <a:pt x="58" y="0"/>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1" name="î$ḷíḋê">
              <a:extLst>
                <a:ext uri="{FF2B5EF4-FFF2-40B4-BE49-F238E27FC236}">
                  <a16:creationId xmlns:a16="http://schemas.microsoft.com/office/drawing/2014/main" id="{0A587FF9-2BE7-40D0-99F1-3CFD6B0A8C49}"/>
                </a:ext>
              </a:extLst>
            </p:cNvPr>
            <p:cNvSpPr/>
            <p:nvPr/>
          </p:nvSpPr>
          <p:spPr bwMode="auto">
            <a:xfrm>
              <a:off x="3354559" y="2431020"/>
              <a:ext cx="498841" cy="791164"/>
            </a:xfrm>
            <a:custGeom>
              <a:avLst/>
              <a:gdLst>
                <a:gd name="T0" fmla="*/ 165 w 165"/>
                <a:gd name="T1" fmla="*/ 88 h 262"/>
                <a:gd name="T2" fmla="*/ 165 w 165"/>
                <a:gd name="T3" fmla="*/ 175 h 262"/>
                <a:gd name="T4" fmla="*/ 115 w 165"/>
                <a:gd name="T5" fmla="*/ 245 h 262"/>
                <a:gd name="T6" fmla="*/ 72 w 165"/>
                <a:gd name="T7" fmla="*/ 254 h 262"/>
                <a:gd name="T8" fmla="*/ 0 w 165"/>
                <a:gd name="T9" fmla="*/ 189 h 262"/>
                <a:gd name="T10" fmla="*/ 0 w 165"/>
                <a:gd name="T11" fmla="*/ 73 h 262"/>
                <a:gd name="T12" fmla="*/ 72 w 165"/>
                <a:gd name="T13" fmla="*/ 8 h 262"/>
                <a:gd name="T14" fmla="*/ 115 w 165"/>
                <a:gd name="T15" fmla="*/ 17 h 262"/>
                <a:gd name="T16" fmla="*/ 165 w 165"/>
                <a:gd name="T17" fmla="*/ 8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62">
                  <a:moveTo>
                    <a:pt x="165" y="88"/>
                  </a:moveTo>
                  <a:cubicBezTo>
                    <a:pt x="165" y="175"/>
                    <a:pt x="165" y="175"/>
                    <a:pt x="165" y="175"/>
                  </a:cubicBezTo>
                  <a:cubicBezTo>
                    <a:pt x="165" y="208"/>
                    <a:pt x="144" y="239"/>
                    <a:pt x="115" y="245"/>
                  </a:cubicBezTo>
                  <a:cubicBezTo>
                    <a:pt x="72" y="254"/>
                    <a:pt x="72" y="254"/>
                    <a:pt x="72" y="254"/>
                  </a:cubicBezTo>
                  <a:cubicBezTo>
                    <a:pt x="34" y="262"/>
                    <a:pt x="0" y="233"/>
                    <a:pt x="0" y="189"/>
                  </a:cubicBezTo>
                  <a:cubicBezTo>
                    <a:pt x="0" y="73"/>
                    <a:pt x="0" y="73"/>
                    <a:pt x="0" y="73"/>
                  </a:cubicBezTo>
                  <a:cubicBezTo>
                    <a:pt x="0" y="29"/>
                    <a:pt x="34" y="0"/>
                    <a:pt x="72" y="8"/>
                  </a:cubicBezTo>
                  <a:cubicBezTo>
                    <a:pt x="115" y="17"/>
                    <a:pt x="115" y="17"/>
                    <a:pt x="115" y="17"/>
                  </a:cubicBezTo>
                  <a:cubicBezTo>
                    <a:pt x="144" y="23"/>
                    <a:pt x="165" y="55"/>
                    <a:pt x="165" y="88"/>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2" name="îs1ïďê">
              <a:extLst>
                <a:ext uri="{FF2B5EF4-FFF2-40B4-BE49-F238E27FC236}">
                  <a16:creationId xmlns:a16="http://schemas.microsoft.com/office/drawing/2014/main" id="{6452C700-09C8-4A88-B3CE-7FBF7930AEEE}"/>
                </a:ext>
              </a:extLst>
            </p:cNvPr>
            <p:cNvSpPr/>
            <p:nvPr/>
          </p:nvSpPr>
          <p:spPr bwMode="auto">
            <a:xfrm>
              <a:off x="3699239" y="3140741"/>
              <a:ext cx="423215" cy="132346"/>
            </a:xfrm>
            <a:custGeom>
              <a:avLst/>
              <a:gdLst>
                <a:gd name="T0" fmla="*/ 140 w 140"/>
                <a:gd name="T1" fmla="*/ 22 h 44"/>
                <a:gd name="T2" fmla="*/ 140 w 140"/>
                <a:gd name="T3" fmla="*/ 22 h 44"/>
                <a:gd name="T4" fmla="*/ 118 w 140"/>
                <a:gd name="T5" fmla="*/ 44 h 44"/>
                <a:gd name="T6" fmla="*/ 22 w 140"/>
                <a:gd name="T7" fmla="*/ 44 h 44"/>
                <a:gd name="T8" fmla="*/ 0 w 140"/>
                <a:gd name="T9" fmla="*/ 22 h 44"/>
                <a:gd name="T10" fmla="*/ 0 w 140"/>
                <a:gd name="T11" fmla="*/ 22 h 44"/>
                <a:gd name="T12" fmla="*/ 22 w 140"/>
                <a:gd name="T13" fmla="*/ 0 h 44"/>
                <a:gd name="T14" fmla="*/ 118 w 140"/>
                <a:gd name="T15" fmla="*/ 0 h 44"/>
                <a:gd name="T16" fmla="*/ 140 w 140"/>
                <a:gd name="T1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44">
                  <a:moveTo>
                    <a:pt x="140" y="22"/>
                  </a:moveTo>
                  <a:cubicBezTo>
                    <a:pt x="140" y="22"/>
                    <a:pt x="140" y="22"/>
                    <a:pt x="140" y="22"/>
                  </a:cubicBezTo>
                  <a:cubicBezTo>
                    <a:pt x="140" y="34"/>
                    <a:pt x="130" y="44"/>
                    <a:pt x="118" y="44"/>
                  </a:cubicBezTo>
                  <a:cubicBezTo>
                    <a:pt x="22" y="44"/>
                    <a:pt x="22" y="44"/>
                    <a:pt x="22" y="44"/>
                  </a:cubicBezTo>
                  <a:cubicBezTo>
                    <a:pt x="10" y="44"/>
                    <a:pt x="0" y="34"/>
                    <a:pt x="0" y="22"/>
                  </a:cubicBezTo>
                  <a:cubicBezTo>
                    <a:pt x="0" y="22"/>
                    <a:pt x="0" y="22"/>
                    <a:pt x="0" y="22"/>
                  </a:cubicBezTo>
                  <a:cubicBezTo>
                    <a:pt x="0" y="10"/>
                    <a:pt x="10" y="0"/>
                    <a:pt x="22" y="0"/>
                  </a:cubicBezTo>
                  <a:cubicBezTo>
                    <a:pt x="118" y="0"/>
                    <a:pt x="118" y="0"/>
                    <a:pt x="118" y="0"/>
                  </a:cubicBezTo>
                  <a:cubicBezTo>
                    <a:pt x="130" y="0"/>
                    <a:pt x="140" y="10"/>
                    <a:pt x="140" y="22"/>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3" name="îşḷíḍé">
              <a:extLst>
                <a:ext uri="{FF2B5EF4-FFF2-40B4-BE49-F238E27FC236}">
                  <a16:creationId xmlns:a16="http://schemas.microsoft.com/office/drawing/2014/main" id="{4AE23A8D-68E0-44F4-A99A-A88E70909B98}"/>
                </a:ext>
              </a:extLst>
            </p:cNvPr>
            <p:cNvSpPr/>
            <p:nvPr/>
          </p:nvSpPr>
          <p:spPr bwMode="auto">
            <a:xfrm>
              <a:off x="3699239" y="2380118"/>
              <a:ext cx="423215" cy="132346"/>
            </a:xfrm>
            <a:custGeom>
              <a:avLst/>
              <a:gdLst>
                <a:gd name="T0" fmla="*/ 140 w 140"/>
                <a:gd name="T1" fmla="*/ 22 h 44"/>
                <a:gd name="T2" fmla="*/ 140 w 140"/>
                <a:gd name="T3" fmla="*/ 22 h 44"/>
                <a:gd name="T4" fmla="*/ 118 w 140"/>
                <a:gd name="T5" fmla="*/ 44 h 44"/>
                <a:gd name="T6" fmla="*/ 22 w 140"/>
                <a:gd name="T7" fmla="*/ 44 h 44"/>
                <a:gd name="T8" fmla="*/ 0 w 140"/>
                <a:gd name="T9" fmla="*/ 22 h 44"/>
                <a:gd name="T10" fmla="*/ 0 w 140"/>
                <a:gd name="T11" fmla="*/ 22 h 44"/>
                <a:gd name="T12" fmla="*/ 22 w 140"/>
                <a:gd name="T13" fmla="*/ 0 h 44"/>
                <a:gd name="T14" fmla="*/ 118 w 140"/>
                <a:gd name="T15" fmla="*/ 0 h 44"/>
                <a:gd name="T16" fmla="*/ 140 w 140"/>
                <a:gd name="T1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44">
                  <a:moveTo>
                    <a:pt x="140" y="22"/>
                  </a:moveTo>
                  <a:cubicBezTo>
                    <a:pt x="140" y="22"/>
                    <a:pt x="140" y="22"/>
                    <a:pt x="140" y="22"/>
                  </a:cubicBezTo>
                  <a:cubicBezTo>
                    <a:pt x="140" y="34"/>
                    <a:pt x="130" y="44"/>
                    <a:pt x="118" y="44"/>
                  </a:cubicBezTo>
                  <a:cubicBezTo>
                    <a:pt x="22" y="44"/>
                    <a:pt x="22" y="44"/>
                    <a:pt x="22" y="44"/>
                  </a:cubicBezTo>
                  <a:cubicBezTo>
                    <a:pt x="10" y="44"/>
                    <a:pt x="0" y="34"/>
                    <a:pt x="0" y="22"/>
                  </a:cubicBezTo>
                  <a:cubicBezTo>
                    <a:pt x="0" y="22"/>
                    <a:pt x="0" y="22"/>
                    <a:pt x="0" y="22"/>
                  </a:cubicBezTo>
                  <a:cubicBezTo>
                    <a:pt x="0" y="10"/>
                    <a:pt x="10" y="0"/>
                    <a:pt x="22" y="0"/>
                  </a:cubicBezTo>
                  <a:cubicBezTo>
                    <a:pt x="118" y="0"/>
                    <a:pt x="118" y="0"/>
                    <a:pt x="118" y="0"/>
                  </a:cubicBezTo>
                  <a:cubicBezTo>
                    <a:pt x="130" y="0"/>
                    <a:pt x="140" y="10"/>
                    <a:pt x="140" y="22"/>
                  </a:cubicBezTo>
                  <a:close/>
                </a:path>
              </a:pathLst>
            </a:custGeom>
            <a:solidFill>
              <a:srgbClr val="D5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4" name="işḷîḋe">
              <a:extLst>
                <a:ext uri="{FF2B5EF4-FFF2-40B4-BE49-F238E27FC236}">
                  <a16:creationId xmlns:a16="http://schemas.microsoft.com/office/drawing/2014/main" id="{CCBB196A-587A-4AE1-905A-8971079D6D8E}"/>
                </a:ext>
              </a:extLst>
            </p:cNvPr>
            <p:cNvSpPr/>
            <p:nvPr/>
          </p:nvSpPr>
          <p:spPr bwMode="auto">
            <a:xfrm>
              <a:off x="3777774" y="2844055"/>
              <a:ext cx="625368" cy="254511"/>
            </a:xfrm>
            <a:custGeom>
              <a:avLst/>
              <a:gdLst>
                <a:gd name="T0" fmla="*/ 430 w 430"/>
                <a:gd name="T1" fmla="*/ 0 h 175"/>
                <a:gd name="T2" fmla="*/ 430 w 430"/>
                <a:gd name="T3" fmla="*/ 148 h 175"/>
                <a:gd name="T4" fmla="*/ 0 w 430"/>
                <a:gd name="T5" fmla="*/ 175 h 175"/>
                <a:gd name="T6" fmla="*/ 44 w 430"/>
                <a:gd name="T7" fmla="*/ 2 h 175"/>
                <a:gd name="T8" fmla="*/ 430 w 430"/>
                <a:gd name="T9" fmla="*/ 0 h 175"/>
              </a:gdLst>
              <a:ahLst/>
              <a:cxnLst>
                <a:cxn ang="0">
                  <a:pos x="T0" y="T1"/>
                </a:cxn>
                <a:cxn ang="0">
                  <a:pos x="T2" y="T3"/>
                </a:cxn>
                <a:cxn ang="0">
                  <a:pos x="T4" y="T5"/>
                </a:cxn>
                <a:cxn ang="0">
                  <a:pos x="T6" y="T7"/>
                </a:cxn>
                <a:cxn ang="0">
                  <a:pos x="T8" y="T9"/>
                </a:cxn>
              </a:cxnLst>
              <a:rect l="0" t="0" r="r" b="b"/>
              <a:pathLst>
                <a:path w="430" h="175">
                  <a:moveTo>
                    <a:pt x="430" y="0"/>
                  </a:moveTo>
                  <a:lnTo>
                    <a:pt x="430" y="148"/>
                  </a:lnTo>
                  <a:lnTo>
                    <a:pt x="0" y="175"/>
                  </a:lnTo>
                  <a:lnTo>
                    <a:pt x="44" y="2"/>
                  </a:lnTo>
                  <a:lnTo>
                    <a:pt x="430" y="0"/>
                  </a:lnTo>
                  <a:close/>
                </a:path>
              </a:pathLst>
            </a:custGeom>
            <a:solidFill>
              <a:srgbClr val="522E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5" name="ïṣ1ïḑè">
              <a:extLst>
                <a:ext uri="{FF2B5EF4-FFF2-40B4-BE49-F238E27FC236}">
                  <a16:creationId xmlns:a16="http://schemas.microsoft.com/office/drawing/2014/main" id="{17DE771D-64F3-4F57-8F99-094F33DE26BF}"/>
                </a:ext>
              </a:extLst>
            </p:cNvPr>
            <p:cNvSpPr/>
            <p:nvPr/>
          </p:nvSpPr>
          <p:spPr bwMode="auto">
            <a:xfrm>
              <a:off x="3811224" y="2551731"/>
              <a:ext cx="591919" cy="250147"/>
            </a:xfrm>
            <a:custGeom>
              <a:avLst/>
              <a:gdLst>
                <a:gd name="T0" fmla="*/ 407 w 407"/>
                <a:gd name="T1" fmla="*/ 172 h 172"/>
                <a:gd name="T2" fmla="*/ 407 w 407"/>
                <a:gd name="T3" fmla="*/ 27 h 172"/>
                <a:gd name="T4" fmla="*/ 0 w 407"/>
                <a:gd name="T5" fmla="*/ 0 h 172"/>
                <a:gd name="T6" fmla="*/ 21 w 407"/>
                <a:gd name="T7" fmla="*/ 172 h 172"/>
                <a:gd name="T8" fmla="*/ 407 w 407"/>
                <a:gd name="T9" fmla="*/ 172 h 172"/>
              </a:gdLst>
              <a:ahLst/>
              <a:cxnLst>
                <a:cxn ang="0">
                  <a:pos x="T0" y="T1"/>
                </a:cxn>
                <a:cxn ang="0">
                  <a:pos x="T2" y="T3"/>
                </a:cxn>
                <a:cxn ang="0">
                  <a:pos x="T4" y="T5"/>
                </a:cxn>
                <a:cxn ang="0">
                  <a:pos x="T6" y="T7"/>
                </a:cxn>
                <a:cxn ang="0">
                  <a:pos x="T8" y="T9"/>
                </a:cxn>
              </a:cxnLst>
              <a:rect l="0" t="0" r="r" b="b"/>
              <a:pathLst>
                <a:path w="407" h="172">
                  <a:moveTo>
                    <a:pt x="407" y="172"/>
                  </a:moveTo>
                  <a:lnTo>
                    <a:pt x="407" y="27"/>
                  </a:lnTo>
                  <a:lnTo>
                    <a:pt x="0" y="0"/>
                  </a:lnTo>
                  <a:lnTo>
                    <a:pt x="21" y="172"/>
                  </a:lnTo>
                  <a:lnTo>
                    <a:pt x="407" y="172"/>
                  </a:lnTo>
                  <a:close/>
                </a:path>
              </a:pathLst>
            </a:custGeom>
            <a:solidFill>
              <a:srgbClr val="522E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6" name="iṣľidé">
              <a:extLst>
                <a:ext uri="{FF2B5EF4-FFF2-40B4-BE49-F238E27FC236}">
                  <a16:creationId xmlns:a16="http://schemas.microsoft.com/office/drawing/2014/main" id="{79358FCE-D40B-4380-8700-3DFB917B1C81}"/>
                </a:ext>
              </a:extLst>
            </p:cNvPr>
            <p:cNvSpPr/>
            <p:nvPr/>
          </p:nvSpPr>
          <p:spPr bwMode="auto">
            <a:xfrm>
              <a:off x="4071552" y="1933634"/>
              <a:ext cx="4048897" cy="3230101"/>
            </a:xfrm>
            <a:custGeom>
              <a:avLst/>
              <a:gdLst>
                <a:gd name="T0" fmla="*/ 1277 w 1340"/>
                <a:gd name="T1" fmla="*/ 1070 h 1070"/>
                <a:gd name="T2" fmla="*/ 63 w 1340"/>
                <a:gd name="T3" fmla="*/ 1070 h 1070"/>
                <a:gd name="T4" fmla="*/ 0 w 1340"/>
                <a:gd name="T5" fmla="*/ 1007 h 1070"/>
                <a:gd name="T6" fmla="*/ 0 w 1340"/>
                <a:gd name="T7" fmla="*/ 63 h 1070"/>
                <a:gd name="T8" fmla="*/ 63 w 1340"/>
                <a:gd name="T9" fmla="*/ 0 h 1070"/>
                <a:gd name="T10" fmla="*/ 1277 w 1340"/>
                <a:gd name="T11" fmla="*/ 0 h 1070"/>
                <a:gd name="T12" fmla="*/ 1340 w 1340"/>
                <a:gd name="T13" fmla="*/ 63 h 1070"/>
                <a:gd name="T14" fmla="*/ 1340 w 1340"/>
                <a:gd name="T15" fmla="*/ 1007 h 1070"/>
                <a:gd name="T16" fmla="*/ 1277 w 1340"/>
                <a:gd name="T17" fmla="*/ 107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0" h="1070">
                  <a:moveTo>
                    <a:pt x="1277" y="1070"/>
                  </a:moveTo>
                  <a:cubicBezTo>
                    <a:pt x="63" y="1070"/>
                    <a:pt x="63" y="1070"/>
                    <a:pt x="63" y="1070"/>
                  </a:cubicBezTo>
                  <a:cubicBezTo>
                    <a:pt x="29" y="1070"/>
                    <a:pt x="0" y="1041"/>
                    <a:pt x="0" y="1007"/>
                  </a:cubicBezTo>
                  <a:cubicBezTo>
                    <a:pt x="0" y="63"/>
                    <a:pt x="0" y="63"/>
                    <a:pt x="0" y="63"/>
                  </a:cubicBezTo>
                  <a:cubicBezTo>
                    <a:pt x="0" y="29"/>
                    <a:pt x="29" y="0"/>
                    <a:pt x="63" y="0"/>
                  </a:cubicBezTo>
                  <a:cubicBezTo>
                    <a:pt x="1277" y="0"/>
                    <a:pt x="1277" y="0"/>
                    <a:pt x="1277" y="0"/>
                  </a:cubicBezTo>
                  <a:cubicBezTo>
                    <a:pt x="1311" y="0"/>
                    <a:pt x="1340" y="29"/>
                    <a:pt x="1340" y="63"/>
                  </a:cubicBezTo>
                  <a:cubicBezTo>
                    <a:pt x="1340" y="1007"/>
                    <a:pt x="1340" y="1007"/>
                    <a:pt x="1340" y="1007"/>
                  </a:cubicBezTo>
                  <a:cubicBezTo>
                    <a:pt x="1340" y="1041"/>
                    <a:pt x="1311" y="1070"/>
                    <a:pt x="1277" y="1070"/>
                  </a:cubicBezTo>
                  <a:close/>
                </a:path>
              </a:pathLst>
            </a:custGeom>
            <a:solidFill>
              <a:srgbClr val="EAEA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7" name="íšḻíḑé">
              <a:extLst>
                <a:ext uri="{FF2B5EF4-FFF2-40B4-BE49-F238E27FC236}">
                  <a16:creationId xmlns:a16="http://schemas.microsoft.com/office/drawing/2014/main" id="{24E6799D-E23B-4C33-ABA9-C746D06172B4}"/>
                </a:ext>
              </a:extLst>
            </p:cNvPr>
            <p:cNvSpPr/>
            <p:nvPr/>
          </p:nvSpPr>
          <p:spPr bwMode="auto">
            <a:xfrm>
              <a:off x="4225712" y="3750111"/>
              <a:ext cx="664636" cy="637003"/>
            </a:xfrm>
            <a:custGeom>
              <a:avLst/>
              <a:gdLst>
                <a:gd name="T0" fmla="*/ 168 w 457"/>
                <a:gd name="T1" fmla="*/ 438 h 438"/>
                <a:gd name="T2" fmla="*/ 0 w 457"/>
                <a:gd name="T3" fmla="*/ 216 h 438"/>
                <a:gd name="T4" fmla="*/ 289 w 457"/>
                <a:gd name="T5" fmla="*/ 0 h 438"/>
                <a:gd name="T6" fmla="*/ 457 w 457"/>
                <a:gd name="T7" fmla="*/ 222 h 438"/>
                <a:gd name="T8" fmla="*/ 168 w 457"/>
                <a:gd name="T9" fmla="*/ 438 h 438"/>
              </a:gdLst>
              <a:ahLst/>
              <a:cxnLst>
                <a:cxn ang="0">
                  <a:pos x="T0" y="T1"/>
                </a:cxn>
                <a:cxn ang="0">
                  <a:pos x="T2" y="T3"/>
                </a:cxn>
                <a:cxn ang="0">
                  <a:pos x="T4" y="T5"/>
                </a:cxn>
                <a:cxn ang="0">
                  <a:pos x="T6" y="T7"/>
                </a:cxn>
                <a:cxn ang="0">
                  <a:pos x="T8" y="T9"/>
                </a:cxn>
              </a:cxnLst>
              <a:rect l="0" t="0" r="r" b="b"/>
              <a:pathLst>
                <a:path w="457" h="438">
                  <a:moveTo>
                    <a:pt x="168" y="438"/>
                  </a:moveTo>
                  <a:lnTo>
                    <a:pt x="0" y="216"/>
                  </a:lnTo>
                  <a:lnTo>
                    <a:pt x="289" y="0"/>
                  </a:lnTo>
                  <a:lnTo>
                    <a:pt x="457" y="222"/>
                  </a:lnTo>
                  <a:lnTo>
                    <a:pt x="168" y="438"/>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8" name="í$liḓè">
              <a:extLst>
                <a:ext uri="{FF2B5EF4-FFF2-40B4-BE49-F238E27FC236}">
                  <a16:creationId xmlns:a16="http://schemas.microsoft.com/office/drawing/2014/main" id="{5690340E-298F-4665-A44C-1A940B344B8F}"/>
                </a:ext>
              </a:extLst>
            </p:cNvPr>
            <p:cNvSpPr/>
            <p:nvPr/>
          </p:nvSpPr>
          <p:spPr bwMode="auto">
            <a:xfrm>
              <a:off x="4587844" y="3847553"/>
              <a:ext cx="199246" cy="250147"/>
            </a:xfrm>
            <a:custGeom>
              <a:avLst/>
              <a:gdLst>
                <a:gd name="T0" fmla="*/ 123 w 137"/>
                <a:gd name="T1" fmla="*/ 172 h 172"/>
                <a:gd name="T2" fmla="*/ 0 w 137"/>
                <a:gd name="T3" fmla="*/ 10 h 172"/>
                <a:gd name="T4" fmla="*/ 17 w 137"/>
                <a:gd name="T5" fmla="*/ 0 h 172"/>
                <a:gd name="T6" fmla="*/ 137 w 137"/>
                <a:gd name="T7" fmla="*/ 161 h 172"/>
                <a:gd name="T8" fmla="*/ 123 w 137"/>
                <a:gd name="T9" fmla="*/ 172 h 172"/>
              </a:gdLst>
              <a:ahLst/>
              <a:cxnLst>
                <a:cxn ang="0">
                  <a:pos x="T0" y="T1"/>
                </a:cxn>
                <a:cxn ang="0">
                  <a:pos x="T2" y="T3"/>
                </a:cxn>
                <a:cxn ang="0">
                  <a:pos x="T4" y="T5"/>
                </a:cxn>
                <a:cxn ang="0">
                  <a:pos x="T6" y="T7"/>
                </a:cxn>
                <a:cxn ang="0">
                  <a:pos x="T8" y="T9"/>
                </a:cxn>
              </a:cxnLst>
              <a:rect l="0" t="0" r="r" b="b"/>
              <a:pathLst>
                <a:path w="137" h="172">
                  <a:moveTo>
                    <a:pt x="123" y="172"/>
                  </a:moveTo>
                  <a:lnTo>
                    <a:pt x="0" y="10"/>
                  </a:lnTo>
                  <a:lnTo>
                    <a:pt x="17" y="0"/>
                  </a:lnTo>
                  <a:lnTo>
                    <a:pt x="137" y="161"/>
                  </a:lnTo>
                  <a:lnTo>
                    <a:pt x="123" y="172"/>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9" name="îsļiḍê">
              <a:extLst>
                <a:ext uri="{FF2B5EF4-FFF2-40B4-BE49-F238E27FC236}">
                  <a16:creationId xmlns:a16="http://schemas.microsoft.com/office/drawing/2014/main" id="{F596A76C-4ACB-4726-B0A8-9D8E2439B64E}"/>
                </a:ext>
              </a:extLst>
            </p:cNvPr>
            <p:cNvSpPr/>
            <p:nvPr/>
          </p:nvSpPr>
          <p:spPr bwMode="auto">
            <a:xfrm>
              <a:off x="4534034" y="3889728"/>
              <a:ext cx="159978" cy="202154"/>
            </a:xfrm>
            <a:custGeom>
              <a:avLst/>
              <a:gdLst>
                <a:gd name="T0" fmla="*/ 95 w 110"/>
                <a:gd name="T1" fmla="*/ 139 h 139"/>
                <a:gd name="T2" fmla="*/ 0 w 110"/>
                <a:gd name="T3" fmla="*/ 10 h 139"/>
                <a:gd name="T4" fmla="*/ 14 w 110"/>
                <a:gd name="T5" fmla="*/ 0 h 139"/>
                <a:gd name="T6" fmla="*/ 110 w 110"/>
                <a:gd name="T7" fmla="*/ 126 h 139"/>
                <a:gd name="T8" fmla="*/ 95 w 110"/>
                <a:gd name="T9" fmla="*/ 139 h 139"/>
              </a:gdLst>
              <a:ahLst/>
              <a:cxnLst>
                <a:cxn ang="0">
                  <a:pos x="T0" y="T1"/>
                </a:cxn>
                <a:cxn ang="0">
                  <a:pos x="T2" y="T3"/>
                </a:cxn>
                <a:cxn ang="0">
                  <a:pos x="T4" y="T5"/>
                </a:cxn>
                <a:cxn ang="0">
                  <a:pos x="T6" y="T7"/>
                </a:cxn>
                <a:cxn ang="0">
                  <a:pos x="T8" y="T9"/>
                </a:cxn>
              </a:cxnLst>
              <a:rect l="0" t="0" r="r" b="b"/>
              <a:pathLst>
                <a:path w="110" h="139">
                  <a:moveTo>
                    <a:pt x="95" y="139"/>
                  </a:moveTo>
                  <a:lnTo>
                    <a:pt x="0" y="10"/>
                  </a:lnTo>
                  <a:lnTo>
                    <a:pt x="14" y="0"/>
                  </a:lnTo>
                  <a:lnTo>
                    <a:pt x="110" y="126"/>
                  </a:lnTo>
                  <a:lnTo>
                    <a:pt x="95" y="139"/>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0" name="íSḻîḑé">
              <a:extLst>
                <a:ext uri="{FF2B5EF4-FFF2-40B4-BE49-F238E27FC236}">
                  <a16:creationId xmlns:a16="http://schemas.microsoft.com/office/drawing/2014/main" id="{90C9B063-6FAB-4C2E-A2B2-00B71301C976}"/>
                </a:ext>
              </a:extLst>
            </p:cNvPr>
            <p:cNvSpPr/>
            <p:nvPr/>
          </p:nvSpPr>
          <p:spPr bwMode="auto">
            <a:xfrm>
              <a:off x="4475860" y="3931905"/>
              <a:ext cx="199246" cy="250147"/>
            </a:xfrm>
            <a:custGeom>
              <a:avLst/>
              <a:gdLst>
                <a:gd name="T0" fmla="*/ 123 w 137"/>
                <a:gd name="T1" fmla="*/ 172 h 172"/>
                <a:gd name="T2" fmla="*/ 0 w 137"/>
                <a:gd name="T3" fmla="*/ 10 h 172"/>
                <a:gd name="T4" fmla="*/ 15 w 137"/>
                <a:gd name="T5" fmla="*/ 0 h 172"/>
                <a:gd name="T6" fmla="*/ 137 w 137"/>
                <a:gd name="T7" fmla="*/ 162 h 172"/>
                <a:gd name="T8" fmla="*/ 123 w 137"/>
                <a:gd name="T9" fmla="*/ 172 h 172"/>
              </a:gdLst>
              <a:ahLst/>
              <a:cxnLst>
                <a:cxn ang="0">
                  <a:pos x="T0" y="T1"/>
                </a:cxn>
                <a:cxn ang="0">
                  <a:pos x="T2" y="T3"/>
                </a:cxn>
                <a:cxn ang="0">
                  <a:pos x="T4" y="T5"/>
                </a:cxn>
                <a:cxn ang="0">
                  <a:pos x="T6" y="T7"/>
                </a:cxn>
                <a:cxn ang="0">
                  <a:pos x="T8" y="T9"/>
                </a:cxn>
              </a:cxnLst>
              <a:rect l="0" t="0" r="r" b="b"/>
              <a:pathLst>
                <a:path w="137" h="172">
                  <a:moveTo>
                    <a:pt x="123" y="172"/>
                  </a:moveTo>
                  <a:lnTo>
                    <a:pt x="0" y="10"/>
                  </a:lnTo>
                  <a:lnTo>
                    <a:pt x="15" y="0"/>
                  </a:lnTo>
                  <a:lnTo>
                    <a:pt x="137" y="162"/>
                  </a:lnTo>
                  <a:lnTo>
                    <a:pt x="123" y="172"/>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1" name="ïŝļîḓè">
              <a:extLst>
                <a:ext uri="{FF2B5EF4-FFF2-40B4-BE49-F238E27FC236}">
                  <a16:creationId xmlns:a16="http://schemas.microsoft.com/office/drawing/2014/main" id="{226E5043-23C0-4809-9F4D-74E48321879B}"/>
                </a:ext>
              </a:extLst>
            </p:cNvPr>
            <p:cNvSpPr/>
            <p:nvPr/>
          </p:nvSpPr>
          <p:spPr bwMode="auto">
            <a:xfrm>
              <a:off x="4419140" y="3971172"/>
              <a:ext cx="162887" cy="205063"/>
            </a:xfrm>
            <a:custGeom>
              <a:avLst/>
              <a:gdLst>
                <a:gd name="T0" fmla="*/ 97 w 112"/>
                <a:gd name="T1" fmla="*/ 141 h 141"/>
                <a:gd name="T2" fmla="*/ 0 w 112"/>
                <a:gd name="T3" fmla="*/ 12 h 141"/>
                <a:gd name="T4" fmla="*/ 16 w 112"/>
                <a:gd name="T5" fmla="*/ 0 h 141"/>
                <a:gd name="T6" fmla="*/ 112 w 112"/>
                <a:gd name="T7" fmla="*/ 128 h 141"/>
                <a:gd name="T8" fmla="*/ 97 w 112"/>
                <a:gd name="T9" fmla="*/ 141 h 141"/>
              </a:gdLst>
              <a:ahLst/>
              <a:cxnLst>
                <a:cxn ang="0">
                  <a:pos x="T0" y="T1"/>
                </a:cxn>
                <a:cxn ang="0">
                  <a:pos x="T2" y="T3"/>
                </a:cxn>
                <a:cxn ang="0">
                  <a:pos x="T4" y="T5"/>
                </a:cxn>
                <a:cxn ang="0">
                  <a:pos x="T6" y="T7"/>
                </a:cxn>
                <a:cxn ang="0">
                  <a:pos x="T8" y="T9"/>
                </a:cxn>
              </a:cxnLst>
              <a:rect l="0" t="0" r="r" b="b"/>
              <a:pathLst>
                <a:path w="112" h="141">
                  <a:moveTo>
                    <a:pt x="97" y="141"/>
                  </a:moveTo>
                  <a:lnTo>
                    <a:pt x="0" y="12"/>
                  </a:lnTo>
                  <a:lnTo>
                    <a:pt x="16" y="0"/>
                  </a:lnTo>
                  <a:lnTo>
                    <a:pt x="112" y="128"/>
                  </a:lnTo>
                  <a:lnTo>
                    <a:pt x="97" y="141"/>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2" name="íśḷídè">
              <a:extLst>
                <a:ext uri="{FF2B5EF4-FFF2-40B4-BE49-F238E27FC236}">
                  <a16:creationId xmlns:a16="http://schemas.microsoft.com/office/drawing/2014/main" id="{8ACFA25A-C8FB-42E9-A5CF-77A74506E1AF}"/>
                </a:ext>
              </a:extLst>
            </p:cNvPr>
            <p:cNvSpPr/>
            <p:nvPr/>
          </p:nvSpPr>
          <p:spPr bwMode="auto">
            <a:xfrm>
              <a:off x="7077683" y="3242545"/>
              <a:ext cx="653002" cy="600645"/>
            </a:xfrm>
            <a:custGeom>
              <a:avLst/>
              <a:gdLst>
                <a:gd name="T0" fmla="*/ 320 w 449"/>
                <a:gd name="T1" fmla="*/ 0 h 413"/>
                <a:gd name="T2" fmla="*/ 449 w 449"/>
                <a:gd name="T3" fmla="*/ 247 h 413"/>
                <a:gd name="T4" fmla="*/ 129 w 449"/>
                <a:gd name="T5" fmla="*/ 413 h 413"/>
                <a:gd name="T6" fmla="*/ 0 w 449"/>
                <a:gd name="T7" fmla="*/ 166 h 413"/>
                <a:gd name="T8" fmla="*/ 320 w 449"/>
                <a:gd name="T9" fmla="*/ 0 h 413"/>
              </a:gdLst>
              <a:ahLst/>
              <a:cxnLst>
                <a:cxn ang="0">
                  <a:pos x="T0" y="T1"/>
                </a:cxn>
                <a:cxn ang="0">
                  <a:pos x="T2" y="T3"/>
                </a:cxn>
                <a:cxn ang="0">
                  <a:pos x="T4" y="T5"/>
                </a:cxn>
                <a:cxn ang="0">
                  <a:pos x="T6" y="T7"/>
                </a:cxn>
                <a:cxn ang="0">
                  <a:pos x="T8" y="T9"/>
                </a:cxn>
              </a:cxnLst>
              <a:rect l="0" t="0" r="r" b="b"/>
              <a:pathLst>
                <a:path w="449" h="413">
                  <a:moveTo>
                    <a:pt x="320" y="0"/>
                  </a:moveTo>
                  <a:lnTo>
                    <a:pt x="449" y="247"/>
                  </a:lnTo>
                  <a:lnTo>
                    <a:pt x="129" y="413"/>
                  </a:lnTo>
                  <a:lnTo>
                    <a:pt x="0" y="166"/>
                  </a:lnTo>
                  <a:lnTo>
                    <a:pt x="3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3" name="ïŝlide">
              <a:extLst>
                <a:ext uri="{FF2B5EF4-FFF2-40B4-BE49-F238E27FC236}">
                  <a16:creationId xmlns:a16="http://schemas.microsoft.com/office/drawing/2014/main" id="{283BCB13-B9DC-4B01-9A2E-C4114CE6D0A8}"/>
                </a:ext>
              </a:extLst>
            </p:cNvPr>
            <p:cNvSpPr/>
            <p:nvPr/>
          </p:nvSpPr>
          <p:spPr bwMode="auto">
            <a:xfrm>
              <a:off x="7180942" y="3481058"/>
              <a:ext cx="159978" cy="274872"/>
            </a:xfrm>
            <a:custGeom>
              <a:avLst/>
              <a:gdLst>
                <a:gd name="T0" fmla="*/ 17 w 110"/>
                <a:gd name="T1" fmla="*/ 0 h 189"/>
                <a:gd name="T2" fmla="*/ 110 w 110"/>
                <a:gd name="T3" fmla="*/ 181 h 189"/>
                <a:gd name="T4" fmla="*/ 93 w 110"/>
                <a:gd name="T5" fmla="*/ 189 h 189"/>
                <a:gd name="T6" fmla="*/ 0 w 110"/>
                <a:gd name="T7" fmla="*/ 9 h 189"/>
                <a:gd name="T8" fmla="*/ 17 w 110"/>
                <a:gd name="T9" fmla="*/ 0 h 189"/>
              </a:gdLst>
              <a:ahLst/>
              <a:cxnLst>
                <a:cxn ang="0">
                  <a:pos x="T0" y="T1"/>
                </a:cxn>
                <a:cxn ang="0">
                  <a:pos x="T2" y="T3"/>
                </a:cxn>
                <a:cxn ang="0">
                  <a:pos x="T4" y="T5"/>
                </a:cxn>
                <a:cxn ang="0">
                  <a:pos x="T6" y="T7"/>
                </a:cxn>
                <a:cxn ang="0">
                  <a:pos x="T8" y="T9"/>
                </a:cxn>
              </a:cxnLst>
              <a:rect l="0" t="0" r="r" b="b"/>
              <a:pathLst>
                <a:path w="110" h="189">
                  <a:moveTo>
                    <a:pt x="17" y="0"/>
                  </a:moveTo>
                  <a:lnTo>
                    <a:pt x="110" y="181"/>
                  </a:lnTo>
                  <a:lnTo>
                    <a:pt x="93" y="189"/>
                  </a:lnTo>
                  <a:lnTo>
                    <a:pt x="0" y="9"/>
                  </a:lnTo>
                  <a:lnTo>
                    <a:pt x="17" y="0"/>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4" name="ïŝḻîḋè">
              <a:extLst>
                <a:ext uri="{FF2B5EF4-FFF2-40B4-BE49-F238E27FC236}">
                  <a16:creationId xmlns:a16="http://schemas.microsoft.com/office/drawing/2014/main" id="{84AB7994-5280-4CA4-9485-4AAC90A54441}"/>
                </a:ext>
              </a:extLst>
            </p:cNvPr>
            <p:cNvSpPr/>
            <p:nvPr/>
          </p:nvSpPr>
          <p:spPr bwMode="auto">
            <a:xfrm>
              <a:off x="7271111" y="3502872"/>
              <a:ext cx="130891" cy="219607"/>
            </a:xfrm>
            <a:custGeom>
              <a:avLst/>
              <a:gdLst>
                <a:gd name="T0" fmla="*/ 17 w 90"/>
                <a:gd name="T1" fmla="*/ 0 h 151"/>
                <a:gd name="T2" fmla="*/ 90 w 90"/>
                <a:gd name="T3" fmla="*/ 143 h 151"/>
                <a:gd name="T4" fmla="*/ 73 w 90"/>
                <a:gd name="T5" fmla="*/ 151 h 151"/>
                <a:gd name="T6" fmla="*/ 0 w 90"/>
                <a:gd name="T7" fmla="*/ 8 h 151"/>
                <a:gd name="T8" fmla="*/ 17 w 90"/>
                <a:gd name="T9" fmla="*/ 0 h 151"/>
              </a:gdLst>
              <a:ahLst/>
              <a:cxnLst>
                <a:cxn ang="0">
                  <a:pos x="T0" y="T1"/>
                </a:cxn>
                <a:cxn ang="0">
                  <a:pos x="T2" y="T3"/>
                </a:cxn>
                <a:cxn ang="0">
                  <a:pos x="T4" y="T5"/>
                </a:cxn>
                <a:cxn ang="0">
                  <a:pos x="T6" y="T7"/>
                </a:cxn>
                <a:cxn ang="0">
                  <a:pos x="T8" y="T9"/>
                </a:cxn>
              </a:cxnLst>
              <a:rect l="0" t="0" r="r" b="b"/>
              <a:pathLst>
                <a:path w="90" h="151">
                  <a:moveTo>
                    <a:pt x="17" y="0"/>
                  </a:moveTo>
                  <a:lnTo>
                    <a:pt x="90" y="143"/>
                  </a:lnTo>
                  <a:lnTo>
                    <a:pt x="73" y="151"/>
                  </a:lnTo>
                  <a:lnTo>
                    <a:pt x="0" y="8"/>
                  </a:lnTo>
                  <a:lnTo>
                    <a:pt x="17" y="0"/>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5" name="ïšlíďe">
              <a:extLst>
                <a:ext uri="{FF2B5EF4-FFF2-40B4-BE49-F238E27FC236}">
                  <a16:creationId xmlns:a16="http://schemas.microsoft.com/office/drawing/2014/main" id="{9A1E1769-A09D-4AA5-BF77-82A824C8309E}"/>
                </a:ext>
              </a:extLst>
            </p:cNvPr>
            <p:cNvSpPr/>
            <p:nvPr/>
          </p:nvSpPr>
          <p:spPr bwMode="auto">
            <a:xfrm>
              <a:off x="7304561" y="3415612"/>
              <a:ext cx="159978" cy="274872"/>
            </a:xfrm>
            <a:custGeom>
              <a:avLst/>
              <a:gdLst>
                <a:gd name="T0" fmla="*/ 17 w 110"/>
                <a:gd name="T1" fmla="*/ 0 h 189"/>
                <a:gd name="T2" fmla="*/ 110 w 110"/>
                <a:gd name="T3" fmla="*/ 180 h 189"/>
                <a:gd name="T4" fmla="*/ 94 w 110"/>
                <a:gd name="T5" fmla="*/ 189 h 189"/>
                <a:gd name="T6" fmla="*/ 0 w 110"/>
                <a:gd name="T7" fmla="*/ 10 h 189"/>
                <a:gd name="T8" fmla="*/ 17 w 110"/>
                <a:gd name="T9" fmla="*/ 0 h 189"/>
              </a:gdLst>
              <a:ahLst/>
              <a:cxnLst>
                <a:cxn ang="0">
                  <a:pos x="T0" y="T1"/>
                </a:cxn>
                <a:cxn ang="0">
                  <a:pos x="T2" y="T3"/>
                </a:cxn>
                <a:cxn ang="0">
                  <a:pos x="T4" y="T5"/>
                </a:cxn>
                <a:cxn ang="0">
                  <a:pos x="T6" y="T7"/>
                </a:cxn>
                <a:cxn ang="0">
                  <a:pos x="T8" y="T9"/>
                </a:cxn>
              </a:cxnLst>
              <a:rect l="0" t="0" r="r" b="b"/>
              <a:pathLst>
                <a:path w="110" h="189">
                  <a:moveTo>
                    <a:pt x="17" y="0"/>
                  </a:moveTo>
                  <a:lnTo>
                    <a:pt x="110" y="180"/>
                  </a:lnTo>
                  <a:lnTo>
                    <a:pt x="94" y="189"/>
                  </a:lnTo>
                  <a:lnTo>
                    <a:pt x="0" y="10"/>
                  </a:lnTo>
                  <a:lnTo>
                    <a:pt x="17" y="0"/>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6" name="îŝľiḍê">
              <a:extLst>
                <a:ext uri="{FF2B5EF4-FFF2-40B4-BE49-F238E27FC236}">
                  <a16:creationId xmlns:a16="http://schemas.microsoft.com/office/drawing/2014/main" id="{CE3F2645-B68B-4CA3-9954-749A425896D5}"/>
                </a:ext>
              </a:extLst>
            </p:cNvPr>
            <p:cNvSpPr/>
            <p:nvPr/>
          </p:nvSpPr>
          <p:spPr bwMode="auto">
            <a:xfrm>
              <a:off x="7394730" y="3438881"/>
              <a:ext cx="133800" cy="221060"/>
            </a:xfrm>
            <a:custGeom>
              <a:avLst/>
              <a:gdLst>
                <a:gd name="T0" fmla="*/ 17 w 92"/>
                <a:gd name="T1" fmla="*/ 0 h 152"/>
                <a:gd name="T2" fmla="*/ 92 w 92"/>
                <a:gd name="T3" fmla="*/ 141 h 152"/>
                <a:gd name="T4" fmla="*/ 75 w 92"/>
                <a:gd name="T5" fmla="*/ 152 h 152"/>
                <a:gd name="T6" fmla="*/ 0 w 92"/>
                <a:gd name="T7" fmla="*/ 9 h 152"/>
                <a:gd name="T8" fmla="*/ 17 w 92"/>
                <a:gd name="T9" fmla="*/ 0 h 152"/>
              </a:gdLst>
              <a:ahLst/>
              <a:cxnLst>
                <a:cxn ang="0">
                  <a:pos x="T0" y="T1"/>
                </a:cxn>
                <a:cxn ang="0">
                  <a:pos x="T2" y="T3"/>
                </a:cxn>
                <a:cxn ang="0">
                  <a:pos x="T4" y="T5"/>
                </a:cxn>
                <a:cxn ang="0">
                  <a:pos x="T6" y="T7"/>
                </a:cxn>
                <a:cxn ang="0">
                  <a:pos x="T8" y="T9"/>
                </a:cxn>
              </a:cxnLst>
              <a:rect l="0" t="0" r="r" b="b"/>
              <a:pathLst>
                <a:path w="92" h="152">
                  <a:moveTo>
                    <a:pt x="17" y="0"/>
                  </a:moveTo>
                  <a:lnTo>
                    <a:pt x="92" y="141"/>
                  </a:lnTo>
                  <a:lnTo>
                    <a:pt x="75" y="152"/>
                  </a:lnTo>
                  <a:lnTo>
                    <a:pt x="0" y="9"/>
                  </a:lnTo>
                  <a:lnTo>
                    <a:pt x="17" y="0"/>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7" name="iŝľïḓè">
              <a:extLst>
                <a:ext uri="{FF2B5EF4-FFF2-40B4-BE49-F238E27FC236}">
                  <a16:creationId xmlns:a16="http://schemas.microsoft.com/office/drawing/2014/main" id="{9778B9EE-220C-4F76-8D36-CFBC0326628C}"/>
                </a:ext>
              </a:extLst>
            </p:cNvPr>
            <p:cNvSpPr/>
            <p:nvPr/>
          </p:nvSpPr>
          <p:spPr bwMode="auto">
            <a:xfrm>
              <a:off x="5277204" y="4342030"/>
              <a:ext cx="631186" cy="660273"/>
            </a:xfrm>
            <a:custGeom>
              <a:avLst/>
              <a:gdLst>
                <a:gd name="T0" fmla="*/ 228 w 434"/>
                <a:gd name="T1" fmla="*/ 454 h 454"/>
                <a:gd name="T2" fmla="*/ 0 w 434"/>
                <a:gd name="T3" fmla="*/ 297 h 454"/>
                <a:gd name="T4" fmla="*/ 204 w 434"/>
                <a:gd name="T5" fmla="*/ 0 h 454"/>
                <a:gd name="T6" fmla="*/ 434 w 434"/>
                <a:gd name="T7" fmla="*/ 158 h 454"/>
                <a:gd name="T8" fmla="*/ 228 w 434"/>
                <a:gd name="T9" fmla="*/ 454 h 454"/>
              </a:gdLst>
              <a:ahLst/>
              <a:cxnLst>
                <a:cxn ang="0">
                  <a:pos x="T0" y="T1"/>
                </a:cxn>
                <a:cxn ang="0">
                  <a:pos x="T2" y="T3"/>
                </a:cxn>
                <a:cxn ang="0">
                  <a:pos x="T4" y="T5"/>
                </a:cxn>
                <a:cxn ang="0">
                  <a:pos x="T6" y="T7"/>
                </a:cxn>
                <a:cxn ang="0">
                  <a:pos x="T8" y="T9"/>
                </a:cxn>
              </a:cxnLst>
              <a:rect l="0" t="0" r="r" b="b"/>
              <a:pathLst>
                <a:path w="434" h="454">
                  <a:moveTo>
                    <a:pt x="228" y="454"/>
                  </a:moveTo>
                  <a:lnTo>
                    <a:pt x="0" y="297"/>
                  </a:lnTo>
                  <a:lnTo>
                    <a:pt x="204" y="0"/>
                  </a:lnTo>
                  <a:lnTo>
                    <a:pt x="434" y="158"/>
                  </a:lnTo>
                  <a:lnTo>
                    <a:pt x="228" y="4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8" name="îṩ1iḍé">
              <a:extLst>
                <a:ext uri="{FF2B5EF4-FFF2-40B4-BE49-F238E27FC236}">
                  <a16:creationId xmlns:a16="http://schemas.microsoft.com/office/drawing/2014/main" id="{8569A245-758B-454B-A25F-C3CC22A7E8E6}"/>
                </a:ext>
              </a:extLst>
            </p:cNvPr>
            <p:cNvSpPr/>
            <p:nvPr/>
          </p:nvSpPr>
          <p:spPr bwMode="auto">
            <a:xfrm>
              <a:off x="5554984" y="4445288"/>
              <a:ext cx="260328" cy="186156"/>
            </a:xfrm>
            <a:custGeom>
              <a:avLst/>
              <a:gdLst>
                <a:gd name="T0" fmla="*/ 168 w 179"/>
                <a:gd name="T1" fmla="*/ 128 h 128"/>
                <a:gd name="T2" fmla="*/ 0 w 179"/>
                <a:gd name="T3" fmla="*/ 14 h 128"/>
                <a:gd name="T4" fmla="*/ 10 w 179"/>
                <a:gd name="T5" fmla="*/ 0 h 128"/>
                <a:gd name="T6" fmla="*/ 179 w 179"/>
                <a:gd name="T7" fmla="*/ 114 h 128"/>
                <a:gd name="T8" fmla="*/ 168 w 179"/>
                <a:gd name="T9" fmla="*/ 128 h 128"/>
              </a:gdLst>
              <a:ahLst/>
              <a:cxnLst>
                <a:cxn ang="0">
                  <a:pos x="T0" y="T1"/>
                </a:cxn>
                <a:cxn ang="0">
                  <a:pos x="T2" y="T3"/>
                </a:cxn>
                <a:cxn ang="0">
                  <a:pos x="T4" y="T5"/>
                </a:cxn>
                <a:cxn ang="0">
                  <a:pos x="T6" y="T7"/>
                </a:cxn>
                <a:cxn ang="0">
                  <a:pos x="T8" y="T9"/>
                </a:cxn>
              </a:cxnLst>
              <a:rect l="0" t="0" r="r" b="b"/>
              <a:pathLst>
                <a:path w="179" h="128">
                  <a:moveTo>
                    <a:pt x="168" y="128"/>
                  </a:moveTo>
                  <a:lnTo>
                    <a:pt x="0" y="14"/>
                  </a:lnTo>
                  <a:lnTo>
                    <a:pt x="10" y="0"/>
                  </a:lnTo>
                  <a:lnTo>
                    <a:pt x="179" y="114"/>
                  </a:lnTo>
                  <a:lnTo>
                    <a:pt x="168" y="128"/>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9" name="îsḻïďê">
              <a:extLst>
                <a:ext uri="{FF2B5EF4-FFF2-40B4-BE49-F238E27FC236}">
                  <a16:creationId xmlns:a16="http://schemas.microsoft.com/office/drawing/2014/main" id="{C03C4C40-529D-40DD-AFF4-886063A3BA6F}"/>
                </a:ext>
              </a:extLst>
            </p:cNvPr>
            <p:cNvSpPr/>
            <p:nvPr/>
          </p:nvSpPr>
          <p:spPr bwMode="auto">
            <a:xfrm>
              <a:off x="5515716" y="4502008"/>
              <a:ext cx="207972" cy="154161"/>
            </a:xfrm>
            <a:custGeom>
              <a:avLst/>
              <a:gdLst>
                <a:gd name="T0" fmla="*/ 133 w 143"/>
                <a:gd name="T1" fmla="*/ 106 h 106"/>
                <a:gd name="T2" fmla="*/ 0 w 143"/>
                <a:gd name="T3" fmla="*/ 14 h 106"/>
                <a:gd name="T4" fmla="*/ 10 w 143"/>
                <a:gd name="T5" fmla="*/ 0 h 106"/>
                <a:gd name="T6" fmla="*/ 143 w 143"/>
                <a:gd name="T7" fmla="*/ 91 h 106"/>
                <a:gd name="T8" fmla="*/ 133 w 143"/>
                <a:gd name="T9" fmla="*/ 106 h 106"/>
              </a:gdLst>
              <a:ahLst/>
              <a:cxnLst>
                <a:cxn ang="0">
                  <a:pos x="T0" y="T1"/>
                </a:cxn>
                <a:cxn ang="0">
                  <a:pos x="T2" y="T3"/>
                </a:cxn>
                <a:cxn ang="0">
                  <a:pos x="T4" y="T5"/>
                </a:cxn>
                <a:cxn ang="0">
                  <a:pos x="T6" y="T7"/>
                </a:cxn>
                <a:cxn ang="0">
                  <a:pos x="T8" y="T9"/>
                </a:cxn>
              </a:cxnLst>
              <a:rect l="0" t="0" r="r" b="b"/>
              <a:pathLst>
                <a:path w="143" h="106">
                  <a:moveTo>
                    <a:pt x="133" y="106"/>
                  </a:moveTo>
                  <a:lnTo>
                    <a:pt x="0" y="14"/>
                  </a:lnTo>
                  <a:lnTo>
                    <a:pt x="10" y="0"/>
                  </a:lnTo>
                  <a:lnTo>
                    <a:pt x="143" y="91"/>
                  </a:lnTo>
                  <a:lnTo>
                    <a:pt x="133" y="106"/>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0" name="îṡľiďê">
              <a:extLst>
                <a:ext uri="{FF2B5EF4-FFF2-40B4-BE49-F238E27FC236}">
                  <a16:creationId xmlns:a16="http://schemas.microsoft.com/office/drawing/2014/main" id="{F3F7A718-D709-4E14-AB76-32F74182BCD5}"/>
                </a:ext>
              </a:extLst>
            </p:cNvPr>
            <p:cNvSpPr/>
            <p:nvPr/>
          </p:nvSpPr>
          <p:spPr bwMode="auto">
            <a:xfrm>
              <a:off x="5476449" y="4558727"/>
              <a:ext cx="257420" cy="190520"/>
            </a:xfrm>
            <a:custGeom>
              <a:avLst/>
              <a:gdLst>
                <a:gd name="T0" fmla="*/ 166 w 177"/>
                <a:gd name="T1" fmla="*/ 131 h 131"/>
                <a:gd name="T2" fmla="*/ 0 w 177"/>
                <a:gd name="T3" fmla="*/ 17 h 131"/>
                <a:gd name="T4" fmla="*/ 10 w 177"/>
                <a:gd name="T5" fmla="*/ 0 h 131"/>
                <a:gd name="T6" fmla="*/ 177 w 177"/>
                <a:gd name="T7" fmla="*/ 115 h 131"/>
                <a:gd name="T8" fmla="*/ 166 w 177"/>
                <a:gd name="T9" fmla="*/ 131 h 131"/>
              </a:gdLst>
              <a:ahLst/>
              <a:cxnLst>
                <a:cxn ang="0">
                  <a:pos x="T0" y="T1"/>
                </a:cxn>
                <a:cxn ang="0">
                  <a:pos x="T2" y="T3"/>
                </a:cxn>
                <a:cxn ang="0">
                  <a:pos x="T4" y="T5"/>
                </a:cxn>
                <a:cxn ang="0">
                  <a:pos x="T6" y="T7"/>
                </a:cxn>
                <a:cxn ang="0">
                  <a:pos x="T8" y="T9"/>
                </a:cxn>
              </a:cxnLst>
              <a:rect l="0" t="0" r="r" b="b"/>
              <a:pathLst>
                <a:path w="177" h="131">
                  <a:moveTo>
                    <a:pt x="166" y="131"/>
                  </a:moveTo>
                  <a:lnTo>
                    <a:pt x="0" y="17"/>
                  </a:lnTo>
                  <a:lnTo>
                    <a:pt x="10" y="0"/>
                  </a:lnTo>
                  <a:lnTo>
                    <a:pt x="177" y="115"/>
                  </a:lnTo>
                  <a:lnTo>
                    <a:pt x="166" y="131"/>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1" name="işľîḓè">
              <a:extLst>
                <a:ext uri="{FF2B5EF4-FFF2-40B4-BE49-F238E27FC236}">
                  <a16:creationId xmlns:a16="http://schemas.microsoft.com/office/drawing/2014/main" id="{9B694ABA-04F9-4646-A45E-A16E4FB33EB2}"/>
                </a:ext>
              </a:extLst>
            </p:cNvPr>
            <p:cNvSpPr/>
            <p:nvPr/>
          </p:nvSpPr>
          <p:spPr bwMode="auto">
            <a:xfrm>
              <a:off x="5434273" y="4616901"/>
              <a:ext cx="207972" cy="157069"/>
            </a:xfrm>
            <a:custGeom>
              <a:avLst/>
              <a:gdLst>
                <a:gd name="T0" fmla="*/ 133 w 143"/>
                <a:gd name="T1" fmla="*/ 108 h 108"/>
                <a:gd name="T2" fmla="*/ 0 w 143"/>
                <a:gd name="T3" fmla="*/ 16 h 108"/>
                <a:gd name="T4" fmla="*/ 12 w 143"/>
                <a:gd name="T5" fmla="*/ 0 h 108"/>
                <a:gd name="T6" fmla="*/ 143 w 143"/>
                <a:gd name="T7" fmla="*/ 91 h 108"/>
                <a:gd name="T8" fmla="*/ 133 w 143"/>
                <a:gd name="T9" fmla="*/ 108 h 108"/>
              </a:gdLst>
              <a:ahLst/>
              <a:cxnLst>
                <a:cxn ang="0">
                  <a:pos x="T0" y="T1"/>
                </a:cxn>
                <a:cxn ang="0">
                  <a:pos x="T2" y="T3"/>
                </a:cxn>
                <a:cxn ang="0">
                  <a:pos x="T4" y="T5"/>
                </a:cxn>
                <a:cxn ang="0">
                  <a:pos x="T6" y="T7"/>
                </a:cxn>
                <a:cxn ang="0">
                  <a:pos x="T8" y="T9"/>
                </a:cxn>
              </a:cxnLst>
              <a:rect l="0" t="0" r="r" b="b"/>
              <a:pathLst>
                <a:path w="143" h="108">
                  <a:moveTo>
                    <a:pt x="133" y="108"/>
                  </a:moveTo>
                  <a:lnTo>
                    <a:pt x="0" y="16"/>
                  </a:lnTo>
                  <a:lnTo>
                    <a:pt x="12" y="0"/>
                  </a:lnTo>
                  <a:lnTo>
                    <a:pt x="143" y="91"/>
                  </a:lnTo>
                  <a:lnTo>
                    <a:pt x="133" y="108"/>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2" name="iṥlídè">
              <a:extLst>
                <a:ext uri="{FF2B5EF4-FFF2-40B4-BE49-F238E27FC236}">
                  <a16:creationId xmlns:a16="http://schemas.microsoft.com/office/drawing/2014/main" id="{6EDBE8FC-183A-427D-ABD4-19699C97D08F}"/>
                </a:ext>
              </a:extLst>
            </p:cNvPr>
            <p:cNvSpPr/>
            <p:nvPr/>
          </p:nvSpPr>
          <p:spPr bwMode="auto">
            <a:xfrm>
              <a:off x="6424682" y="4468558"/>
              <a:ext cx="820251" cy="589010"/>
            </a:xfrm>
            <a:custGeom>
              <a:avLst/>
              <a:gdLst>
                <a:gd name="T0" fmla="*/ 44 w 271"/>
                <a:gd name="T1" fmla="*/ 2 h 195"/>
                <a:gd name="T2" fmla="*/ 257 w 271"/>
                <a:gd name="T3" fmla="*/ 46 h 195"/>
                <a:gd name="T4" fmla="*/ 269 w 271"/>
                <a:gd name="T5" fmla="*/ 64 h 195"/>
                <a:gd name="T6" fmla="*/ 245 w 271"/>
                <a:gd name="T7" fmla="*/ 181 h 195"/>
                <a:gd name="T8" fmla="*/ 227 w 271"/>
                <a:gd name="T9" fmla="*/ 193 h 195"/>
                <a:gd name="T10" fmla="*/ 13 w 271"/>
                <a:gd name="T11" fmla="*/ 149 h 195"/>
                <a:gd name="T12" fmla="*/ 1 w 271"/>
                <a:gd name="T13" fmla="*/ 131 h 195"/>
                <a:gd name="T14" fmla="*/ 26 w 271"/>
                <a:gd name="T15" fmla="*/ 14 h 195"/>
                <a:gd name="T16" fmla="*/ 44 w 271"/>
                <a:gd name="T17" fmla="*/ 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195">
                  <a:moveTo>
                    <a:pt x="44" y="2"/>
                  </a:moveTo>
                  <a:cubicBezTo>
                    <a:pt x="257" y="46"/>
                    <a:pt x="257" y="46"/>
                    <a:pt x="257" y="46"/>
                  </a:cubicBezTo>
                  <a:cubicBezTo>
                    <a:pt x="266" y="48"/>
                    <a:pt x="271" y="56"/>
                    <a:pt x="269" y="64"/>
                  </a:cubicBezTo>
                  <a:cubicBezTo>
                    <a:pt x="245" y="181"/>
                    <a:pt x="245" y="181"/>
                    <a:pt x="245" y="181"/>
                  </a:cubicBezTo>
                  <a:cubicBezTo>
                    <a:pt x="243" y="190"/>
                    <a:pt x="235" y="195"/>
                    <a:pt x="227" y="193"/>
                  </a:cubicBezTo>
                  <a:cubicBezTo>
                    <a:pt x="13" y="149"/>
                    <a:pt x="13" y="149"/>
                    <a:pt x="13" y="149"/>
                  </a:cubicBezTo>
                  <a:cubicBezTo>
                    <a:pt x="5" y="147"/>
                    <a:pt x="0" y="139"/>
                    <a:pt x="1" y="131"/>
                  </a:cubicBezTo>
                  <a:cubicBezTo>
                    <a:pt x="26" y="14"/>
                    <a:pt x="26" y="14"/>
                    <a:pt x="26" y="14"/>
                  </a:cubicBezTo>
                  <a:cubicBezTo>
                    <a:pt x="27" y="5"/>
                    <a:pt x="36" y="0"/>
                    <a:pt x="44" y="2"/>
                  </a:cubicBez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3" name="îšḻîďê">
              <a:extLst>
                <a:ext uri="{FF2B5EF4-FFF2-40B4-BE49-F238E27FC236}">
                  <a16:creationId xmlns:a16="http://schemas.microsoft.com/office/drawing/2014/main" id="{8287B94A-8918-4625-878B-345045DDB83E}"/>
                </a:ext>
              </a:extLst>
            </p:cNvPr>
            <p:cNvSpPr/>
            <p:nvPr/>
          </p:nvSpPr>
          <p:spPr bwMode="auto">
            <a:xfrm>
              <a:off x="6510488" y="4308580"/>
              <a:ext cx="769349" cy="331591"/>
            </a:xfrm>
            <a:custGeom>
              <a:avLst/>
              <a:gdLst>
                <a:gd name="T0" fmla="*/ 22 w 255"/>
                <a:gd name="T1" fmla="*/ 1 h 110"/>
                <a:gd name="T2" fmla="*/ 246 w 255"/>
                <a:gd name="T3" fmla="*/ 48 h 110"/>
                <a:gd name="T4" fmla="*/ 254 w 255"/>
                <a:gd name="T5" fmla="*/ 59 h 110"/>
                <a:gd name="T6" fmla="*/ 245 w 255"/>
                <a:gd name="T7" fmla="*/ 101 h 110"/>
                <a:gd name="T8" fmla="*/ 233 w 255"/>
                <a:gd name="T9" fmla="*/ 109 h 110"/>
                <a:gd name="T10" fmla="*/ 9 w 255"/>
                <a:gd name="T11" fmla="*/ 62 h 110"/>
                <a:gd name="T12" fmla="*/ 1 w 255"/>
                <a:gd name="T13" fmla="*/ 50 h 110"/>
                <a:gd name="T14" fmla="*/ 10 w 255"/>
                <a:gd name="T15" fmla="*/ 9 h 110"/>
                <a:gd name="T16" fmla="*/ 22 w 255"/>
                <a:gd name="T17" fmla="*/ 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110">
                  <a:moveTo>
                    <a:pt x="22" y="1"/>
                  </a:moveTo>
                  <a:cubicBezTo>
                    <a:pt x="246" y="48"/>
                    <a:pt x="246" y="48"/>
                    <a:pt x="246" y="48"/>
                  </a:cubicBezTo>
                  <a:cubicBezTo>
                    <a:pt x="251" y="49"/>
                    <a:pt x="255" y="54"/>
                    <a:pt x="254" y="59"/>
                  </a:cubicBezTo>
                  <a:cubicBezTo>
                    <a:pt x="245" y="101"/>
                    <a:pt x="245" y="101"/>
                    <a:pt x="245" y="101"/>
                  </a:cubicBezTo>
                  <a:cubicBezTo>
                    <a:pt x="244" y="106"/>
                    <a:pt x="238" y="110"/>
                    <a:pt x="233" y="109"/>
                  </a:cubicBezTo>
                  <a:cubicBezTo>
                    <a:pt x="9" y="62"/>
                    <a:pt x="9" y="62"/>
                    <a:pt x="9" y="62"/>
                  </a:cubicBezTo>
                  <a:cubicBezTo>
                    <a:pt x="4" y="61"/>
                    <a:pt x="0" y="56"/>
                    <a:pt x="1" y="50"/>
                  </a:cubicBezTo>
                  <a:cubicBezTo>
                    <a:pt x="10" y="9"/>
                    <a:pt x="10" y="9"/>
                    <a:pt x="10" y="9"/>
                  </a:cubicBezTo>
                  <a:cubicBezTo>
                    <a:pt x="11" y="3"/>
                    <a:pt x="16" y="0"/>
                    <a:pt x="22" y="1"/>
                  </a:cubicBez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4" name="íṧľíďê">
              <a:extLst>
                <a:ext uri="{FF2B5EF4-FFF2-40B4-BE49-F238E27FC236}">
                  <a16:creationId xmlns:a16="http://schemas.microsoft.com/office/drawing/2014/main" id="{72862728-1651-4991-952B-E1DD174AAF38}"/>
                </a:ext>
              </a:extLst>
            </p:cNvPr>
            <p:cNvSpPr/>
            <p:nvPr/>
          </p:nvSpPr>
          <p:spPr bwMode="auto">
            <a:xfrm>
              <a:off x="6507580" y="4330395"/>
              <a:ext cx="766440" cy="331591"/>
            </a:xfrm>
            <a:custGeom>
              <a:avLst/>
              <a:gdLst>
                <a:gd name="T0" fmla="*/ 21 w 254"/>
                <a:gd name="T1" fmla="*/ 1 h 110"/>
                <a:gd name="T2" fmla="*/ 245 w 254"/>
                <a:gd name="T3" fmla="*/ 48 h 110"/>
                <a:gd name="T4" fmla="*/ 253 w 254"/>
                <a:gd name="T5" fmla="*/ 59 h 110"/>
                <a:gd name="T6" fmla="*/ 244 w 254"/>
                <a:gd name="T7" fmla="*/ 101 h 110"/>
                <a:gd name="T8" fmla="*/ 233 w 254"/>
                <a:gd name="T9" fmla="*/ 109 h 110"/>
                <a:gd name="T10" fmla="*/ 8 w 254"/>
                <a:gd name="T11" fmla="*/ 62 h 110"/>
                <a:gd name="T12" fmla="*/ 1 w 254"/>
                <a:gd name="T13" fmla="*/ 50 h 110"/>
                <a:gd name="T14" fmla="*/ 9 w 254"/>
                <a:gd name="T15" fmla="*/ 9 h 110"/>
                <a:gd name="T16" fmla="*/ 21 w 254"/>
                <a:gd name="T17" fmla="*/ 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10">
                  <a:moveTo>
                    <a:pt x="21" y="1"/>
                  </a:moveTo>
                  <a:cubicBezTo>
                    <a:pt x="245" y="48"/>
                    <a:pt x="245" y="48"/>
                    <a:pt x="245" y="48"/>
                  </a:cubicBezTo>
                  <a:cubicBezTo>
                    <a:pt x="251" y="49"/>
                    <a:pt x="254" y="54"/>
                    <a:pt x="253" y="59"/>
                  </a:cubicBezTo>
                  <a:cubicBezTo>
                    <a:pt x="244" y="101"/>
                    <a:pt x="244" y="101"/>
                    <a:pt x="244" y="101"/>
                  </a:cubicBezTo>
                  <a:cubicBezTo>
                    <a:pt x="243" y="107"/>
                    <a:pt x="238" y="110"/>
                    <a:pt x="233" y="109"/>
                  </a:cubicBezTo>
                  <a:cubicBezTo>
                    <a:pt x="8" y="62"/>
                    <a:pt x="8" y="62"/>
                    <a:pt x="8" y="62"/>
                  </a:cubicBezTo>
                  <a:cubicBezTo>
                    <a:pt x="3" y="61"/>
                    <a:pt x="0" y="56"/>
                    <a:pt x="1" y="50"/>
                  </a:cubicBezTo>
                  <a:cubicBezTo>
                    <a:pt x="9" y="9"/>
                    <a:pt x="9" y="9"/>
                    <a:pt x="9" y="9"/>
                  </a:cubicBezTo>
                  <a:cubicBezTo>
                    <a:pt x="10" y="3"/>
                    <a:pt x="16" y="0"/>
                    <a:pt x="21" y="1"/>
                  </a:cubicBez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5" name="iŝḻîḍe">
              <a:extLst>
                <a:ext uri="{FF2B5EF4-FFF2-40B4-BE49-F238E27FC236}">
                  <a16:creationId xmlns:a16="http://schemas.microsoft.com/office/drawing/2014/main" id="{DAF4617F-C056-4E6A-8186-261D8D7D1000}"/>
                </a:ext>
              </a:extLst>
            </p:cNvPr>
            <p:cNvSpPr/>
            <p:nvPr/>
          </p:nvSpPr>
          <p:spPr bwMode="auto">
            <a:xfrm>
              <a:off x="6536667" y="4356574"/>
              <a:ext cx="708267" cy="277780"/>
            </a:xfrm>
            <a:custGeom>
              <a:avLst/>
              <a:gdLst>
                <a:gd name="T0" fmla="*/ 17 w 234"/>
                <a:gd name="T1" fmla="*/ 1 h 92"/>
                <a:gd name="T2" fmla="*/ 226 w 234"/>
                <a:gd name="T3" fmla="*/ 44 h 92"/>
                <a:gd name="T4" fmla="*/ 233 w 234"/>
                <a:gd name="T5" fmla="*/ 54 h 92"/>
                <a:gd name="T6" fmla="*/ 226 w 234"/>
                <a:gd name="T7" fmla="*/ 85 h 92"/>
                <a:gd name="T8" fmla="*/ 217 w 234"/>
                <a:gd name="T9" fmla="*/ 91 h 92"/>
                <a:gd name="T10" fmla="*/ 7 w 234"/>
                <a:gd name="T11" fmla="*/ 48 h 92"/>
                <a:gd name="T12" fmla="*/ 1 w 234"/>
                <a:gd name="T13" fmla="*/ 38 h 92"/>
                <a:gd name="T14" fmla="*/ 7 w 234"/>
                <a:gd name="T15" fmla="*/ 7 h 92"/>
                <a:gd name="T16" fmla="*/ 17 w 234"/>
                <a:gd name="T17"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92">
                  <a:moveTo>
                    <a:pt x="17" y="1"/>
                  </a:moveTo>
                  <a:cubicBezTo>
                    <a:pt x="226" y="44"/>
                    <a:pt x="226" y="44"/>
                    <a:pt x="226" y="44"/>
                  </a:cubicBezTo>
                  <a:cubicBezTo>
                    <a:pt x="231" y="45"/>
                    <a:pt x="234" y="50"/>
                    <a:pt x="233" y="54"/>
                  </a:cubicBezTo>
                  <a:cubicBezTo>
                    <a:pt x="226" y="85"/>
                    <a:pt x="226" y="85"/>
                    <a:pt x="226" y="85"/>
                  </a:cubicBezTo>
                  <a:cubicBezTo>
                    <a:pt x="226" y="89"/>
                    <a:pt x="221" y="92"/>
                    <a:pt x="217" y="91"/>
                  </a:cubicBezTo>
                  <a:cubicBezTo>
                    <a:pt x="7" y="48"/>
                    <a:pt x="7" y="48"/>
                    <a:pt x="7" y="48"/>
                  </a:cubicBezTo>
                  <a:cubicBezTo>
                    <a:pt x="3" y="47"/>
                    <a:pt x="0" y="42"/>
                    <a:pt x="1" y="38"/>
                  </a:cubicBezTo>
                  <a:cubicBezTo>
                    <a:pt x="7" y="7"/>
                    <a:pt x="7" y="7"/>
                    <a:pt x="7" y="7"/>
                  </a:cubicBezTo>
                  <a:cubicBezTo>
                    <a:pt x="8" y="3"/>
                    <a:pt x="13" y="0"/>
                    <a:pt x="17" y="1"/>
                  </a:cubicBezTo>
                  <a:close/>
                </a:path>
              </a:pathLst>
            </a:custGeom>
            <a:solidFill>
              <a:srgbClr val="1873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6" name="îşḷîḓê">
              <a:extLst>
                <a:ext uri="{FF2B5EF4-FFF2-40B4-BE49-F238E27FC236}">
                  <a16:creationId xmlns:a16="http://schemas.microsoft.com/office/drawing/2014/main" id="{2E49418B-3678-44F0-9CFC-BE63B7B5CAB1}"/>
                </a:ext>
              </a:extLst>
            </p:cNvPr>
            <p:cNvSpPr/>
            <p:nvPr/>
          </p:nvSpPr>
          <p:spPr bwMode="auto">
            <a:xfrm>
              <a:off x="6727186" y="4423473"/>
              <a:ext cx="363586" cy="151252"/>
            </a:xfrm>
            <a:custGeom>
              <a:avLst/>
              <a:gdLst>
                <a:gd name="T0" fmla="*/ 0 w 250"/>
                <a:gd name="T1" fmla="*/ 77 h 104"/>
                <a:gd name="T2" fmla="*/ 131 w 250"/>
                <a:gd name="T3" fmla="*/ 104 h 104"/>
                <a:gd name="T4" fmla="*/ 250 w 250"/>
                <a:gd name="T5" fmla="*/ 27 h 104"/>
                <a:gd name="T6" fmla="*/ 119 w 250"/>
                <a:gd name="T7" fmla="*/ 0 h 104"/>
                <a:gd name="T8" fmla="*/ 0 w 250"/>
                <a:gd name="T9" fmla="*/ 77 h 104"/>
              </a:gdLst>
              <a:ahLst/>
              <a:cxnLst>
                <a:cxn ang="0">
                  <a:pos x="T0" y="T1"/>
                </a:cxn>
                <a:cxn ang="0">
                  <a:pos x="T2" y="T3"/>
                </a:cxn>
                <a:cxn ang="0">
                  <a:pos x="T4" y="T5"/>
                </a:cxn>
                <a:cxn ang="0">
                  <a:pos x="T6" y="T7"/>
                </a:cxn>
                <a:cxn ang="0">
                  <a:pos x="T8" y="T9"/>
                </a:cxn>
              </a:cxnLst>
              <a:rect l="0" t="0" r="r" b="b"/>
              <a:pathLst>
                <a:path w="250" h="104">
                  <a:moveTo>
                    <a:pt x="0" y="77"/>
                  </a:moveTo>
                  <a:lnTo>
                    <a:pt x="131" y="104"/>
                  </a:lnTo>
                  <a:lnTo>
                    <a:pt x="250" y="27"/>
                  </a:lnTo>
                  <a:lnTo>
                    <a:pt x="119" y="0"/>
                  </a:lnTo>
                  <a:lnTo>
                    <a:pt x="0" y="77"/>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7" name="ïSḷîďê">
              <a:extLst>
                <a:ext uri="{FF2B5EF4-FFF2-40B4-BE49-F238E27FC236}">
                  <a16:creationId xmlns:a16="http://schemas.microsoft.com/office/drawing/2014/main" id="{57AE2DB6-C50A-481B-B175-650E61544DE4}"/>
                </a:ext>
              </a:extLst>
            </p:cNvPr>
            <p:cNvSpPr/>
            <p:nvPr/>
          </p:nvSpPr>
          <p:spPr bwMode="auto">
            <a:xfrm>
              <a:off x="6539575" y="4356574"/>
              <a:ext cx="161433" cy="130891"/>
            </a:xfrm>
            <a:custGeom>
              <a:avLst/>
              <a:gdLst>
                <a:gd name="T0" fmla="*/ 53 w 53"/>
                <a:gd name="T1" fmla="*/ 8 h 43"/>
                <a:gd name="T2" fmla="*/ 16 w 53"/>
                <a:gd name="T3" fmla="*/ 1 h 43"/>
                <a:gd name="T4" fmla="*/ 6 w 53"/>
                <a:gd name="T5" fmla="*/ 7 h 43"/>
                <a:gd name="T6" fmla="*/ 0 w 53"/>
                <a:gd name="T7" fmla="*/ 38 h 43"/>
                <a:gd name="T8" fmla="*/ 0 w 53"/>
                <a:gd name="T9" fmla="*/ 43 h 43"/>
                <a:gd name="T10" fmla="*/ 53 w 53"/>
                <a:gd name="T11" fmla="*/ 8 h 43"/>
              </a:gdLst>
              <a:ahLst/>
              <a:cxnLst>
                <a:cxn ang="0">
                  <a:pos x="T0" y="T1"/>
                </a:cxn>
                <a:cxn ang="0">
                  <a:pos x="T2" y="T3"/>
                </a:cxn>
                <a:cxn ang="0">
                  <a:pos x="T4" y="T5"/>
                </a:cxn>
                <a:cxn ang="0">
                  <a:pos x="T6" y="T7"/>
                </a:cxn>
                <a:cxn ang="0">
                  <a:pos x="T8" y="T9"/>
                </a:cxn>
                <a:cxn ang="0">
                  <a:pos x="T10" y="T11"/>
                </a:cxn>
              </a:cxnLst>
              <a:rect l="0" t="0" r="r" b="b"/>
              <a:pathLst>
                <a:path w="53" h="43">
                  <a:moveTo>
                    <a:pt x="53" y="8"/>
                  </a:moveTo>
                  <a:cubicBezTo>
                    <a:pt x="16" y="1"/>
                    <a:pt x="16" y="1"/>
                    <a:pt x="16" y="1"/>
                  </a:cubicBezTo>
                  <a:cubicBezTo>
                    <a:pt x="12" y="0"/>
                    <a:pt x="7" y="3"/>
                    <a:pt x="6" y="7"/>
                  </a:cubicBezTo>
                  <a:cubicBezTo>
                    <a:pt x="0" y="38"/>
                    <a:pt x="0" y="38"/>
                    <a:pt x="0" y="38"/>
                  </a:cubicBezTo>
                  <a:cubicBezTo>
                    <a:pt x="0" y="39"/>
                    <a:pt x="0" y="41"/>
                    <a:pt x="0" y="43"/>
                  </a:cubicBezTo>
                  <a:lnTo>
                    <a:pt x="53" y="8"/>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8" name="îs1îḋê">
              <a:extLst>
                <a:ext uri="{FF2B5EF4-FFF2-40B4-BE49-F238E27FC236}">
                  <a16:creationId xmlns:a16="http://schemas.microsoft.com/office/drawing/2014/main" id="{9488F26C-A791-4F59-A803-1618E5CED150}"/>
                </a:ext>
              </a:extLst>
            </p:cNvPr>
            <p:cNvSpPr/>
            <p:nvPr/>
          </p:nvSpPr>
          <p:spPr bwMode="auto">
            <a:xfrm>
              <a:off x="7116951" y="4538366"/>
              <a:ext cx="120711" cy="95987"/>
            </a:xfrm>
            <a:custGeom>
              <a:avLst/>
              <a:gdLst>
                <a:gd name="T0" fmla="*/ 0 w 40"/>
                <a:gd name="T1" fmla="*/ 26 h 32"/>
                <a:gd name="T2" fmla="*/ 25 w 40"/>
                <a:gd name="T3" fmla="*/ 31 h 32"/>
                <a:gd name="T4" fmla="*/ 34 w 40"/>
                <a:gd name="T5" fmla="*/ 25 h 32"/>
                <a:gd name="T6" fmla="*/ 40 w 40"/>
                <a:gd name="T7" fmla="*/ 0 h 32"/>
                <a:gd name="T8" fmla="*/ 0 w 40"/>
                <a:gd name="T9" fmla="*/ 26 h 32"/>
              </a:gdLst>
              <a:ahLst/>
              <a:cxnLst>
                <a:cxn ang="0">
                  <a:pos x="T0" y="T1"/>
                </a:cxn>
                <a:cxn ang="0">
                  <a:pos x="T2" y="T3"/>
                </a:cxn>
                <a:cxn ang="0">
                  <a:pos x="T4" y="T5"/>
                </a:cxn>
                <a:cxn ang="0">
                  <a:pos x="T6" y="T7"/>
                </a:cxn>
                <a:cxn ang="0">
                  <a:pos x="T8" y="T9"/>
                </a:cxn>
              </a:cxnLst>
              <a:rect l="0" t="0" r="r" b="b"/>
              <a:pathLst>
                <a:path w="40" h="32">
                  <a:moveTo>
                    <a:pt x="0" y="26"/>
                  </a:moveTo>
                  <a:cubicBezTo>
                    <a:pt x="25" y="31"/>
                    <a:pt x="25" y="31"/>
                    <a:pt x="25" y="31"/>
                  </a:cubicBezTo>
                  <a:cubicBezTo>
                    <a:pt x="29" y="32"/>
                    <a:pt x="34" y="29"/>
                    <a:pt x="34" y="25"/>
                  </a:cubicBezTo>
                  <a:cubicBezTo>
                    <a:pt x="40" y="0"/>
                    <a:pt x="40" y="0"/>
                    <a:pt x="40" y="0"/>
                  </a:cubicBezTo>
                  <a:lnTo>
                    <a:pt x="0" y="26"/>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9" name="ï$ľîḓe">
              <a:extLst>
                <a:ext uri="{FF2B5EF4-FFF2-40B4-BE49-F238E27FC236}">
                  <a16:creationId xmlns:a16="http://schemas.microsoft.com/office/drawing/2014/main" id="{2ED618E8-104F-445F-9C3F-652BEDACBB9A}"/>
                </a:ext>
              </a:extLst>
            </p:cNvPr>
            <p:cNvSpPr/>
            <p:nvPr/>
          </p:nvSpPr>
          <p:spPr bwMode="auto">
            <a:xfrm>
              <a:off x="6727186" y="4852505"/>
              <a:ext cx="157069" cy="90169"/>
            </a:xfrm>
            <a:custGeom>
              <a:avLst/>
              <a:gdLst>
                <a:gd name="T0" fmla="*/ 11 w 108"/>
                <a:gd name="T1" fmla="*/ 0 h 62"/>
                <a:gd name="T2" fmla="*/ 108 w 108"/>
                <a:gd name="T3" fmla="*/ 20 h 62"/>
                <a:gd name="T4" fmla="*/ 100 w 108"/>
                <a:gd name="T5" fmla="*/ 62 h 62"/>
                <a:gd name="T6" fmla="*/ 0 w 108"/>
                <a:gd name="T7" fmla="*/ 41 h 62"/>
                <a:gd name="T8" fmla="*/ 11 w 108"/>
                <a:gd name="T9" fmla="*/ 0 h 62"/>
              </a:gdLst>
              <a:ahLst/>
              <a:cxnLst>
                <a:cxn ang="0">
                  <a:pos x="T0" y="T1"/>
                </a:cxn>
                <a:cxn ang="0">
                  <a:pos x="T2" y="T3"/>
                </a:cxn>
                <a:cxn ang="0">
                  <a:pos x="T4" y="T5"/>
                </a:cxn>
                <a:cxn ang="0">
                  <a:pos x="T6" y="T7"/>
                </a:cxn>
                <a:cxn ang="0">
                  <a:pos x="T8" y="T9"/>
                </a:cxn>
              </a:cxnLst>
              <a:rect l="0" t="0" r="r" b="b"/>
              <a:pathLst>
                <a:path w="108" h="62">
                  <a:moveTo>
                    <a:pt x="11" y="0"/>
                  </a:moveTo>
                  <a:lnTo>
                    <a:pt x="108" y="20"/>
                  </a:lnTo>
                  <a:lnTo>
                    <a:pt x="100" y="62"/>
                  </a:lnTo>
                  <a:lnTo>
                    <a:pt x="0" y="41"/>
                  </a:lnTo>
                  <a:lnTo>
                    <a:pt x="11" y="0"/>
                  </a:lnTo>
                  <a:close/>
                </a:path>
              </a:pathLst>
            </a:custGeom>
            <a:solidFill>
              <a:srgbClr val="386E8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0" name="íṣ1îḍe">
              <a:extLst>
                <a:ext uri="{FF2B5EF4-FFF2-40B4-BE49-F238E27FC236}">
                  <a16:creationId xmlns:a16="http://schemas.microsoft.com/office/drawing/2014/main" id="{FE13EDFF-5838-4196-B738-E06CF40D398D}"/>
                </a:ext>
              </a:extLst>
            </p:cNvPr>
            <p:cNvSpPr/>
            <p:nvPr/>
          </p:nvSpPr>
          <p:spPr bwMode="auto">
            <a:xfrm>
              <a:off x="6794086" y="4928131"/>
              <a:ext cx="78535" cy="42176"/>
            </a:xfrm>
            <a:custGeom>
              <a:avLst/>
              <a:gdLst>
                <a:gd name="T0" fmla="*/ 0 w 54"/>
                <a:gd name="T1" fmla="*/ 18 h 29"/>
                <a:gd name="T2" fmla="*/ 50 w 54"/>
                <a:gd name="T3" fmla="*/ 29 h 29"/>
                <a:gd name="T4" fmla="*/ 54 w 54"/>
                <a:gd name="T5" fmla="*/ 10 h 29"/>
                <a:gd name="T6" fmla="*/ 4 w 54"/>
                <a:gd name="T7" fmla="*/ 0 h 29"/>
                <a:gd name="T8" fmla="*/ 0 w 54"/>
                <a:gd name="T9" fmla="*/ 18 h 29"/>
              </a:gdLst>
              <a:ahLst/>
              <a:cxnLst>
                <a:cxn ang="0">
                  <a:pos x="T0" y="T1"/>
                </a:cxn>
                <a:cxn ang="0">
                  <a:pos x="T2" y="T3"/>
                </a:cxn>
                <a:cxn ang="0">
                  <a:pos x="T4" y="T5"/>
                </a:cxn>
                <a:cxn ang="0">
                  <a:pos x="T6" y="T7"/>
                </a:cxn>
                <a:cxn ang="0">
                  <a:pos x="T8" y="T9"/>
                </a:cxn>
              </a:cxnLst>
              <a:rect l="0" t="0" r="r" b="b"/>
              <a:pathLst>
                <a:path w="54" h="29">
                  <a:moveTo>
                    <a:pt x="0" y="18"/>
                  </a:moveTo>
                  <a:lnTo>
                    <a:pt x="50" y="29"/>
                  </a:lnTo>
                  <a:lnTo>
                    <a:pt x="54" y="10"/>
                  </a:lnTo>
                  <a:lnTo>
                    <a:pt x="4" y="0"/>
                  </a:lnTo>
                  <a:lnTo>
                    <a:pt x="0" y="18"/>
                  </a:lnTo>
                  <a:close/>
                </a:path>
              </a:pathLst>
            </a:custGeom>
            <a:solidFill>
              <a:srgbClr val="0110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1" name="îṣ1iďe">
              <a:extLst>
                <a:ext uri="{FF2B5EF4-FFF2-40B4-BE49-F238E27FC236}">
                  <a16:creationId xmlns:a16="http://schemas.microsoft.com/office/drawing/2014/main" id="{6FA827E2-225D-4ED5-A481-3DF565CF8FCE}"/>
                </a:ext>
              </a:extLst>
            </p:cNvPr>
            <p:cNvSpPr/>
            <p:nvPr/>
          </p:nvSpPr>
          <p:spPr bwMode="auto">
            <a:xfrm>
              <a:off x="6724278" y="4912134"/>
              <a:ext cx="75626" cy="42176"/>
            </a:xfrm>
            <a:custGeom>
              <a:avLst/>
              <a:gdLst>
                <a:gd name="T0" fmla="*/ 0 w 52"/>
                <a:gd name="T1" fmla="*/ 19 h 29"/>
                <a:gd name="T2" fmla="*/ 48 w 52"/>
                <a:gd name="T3" fmla="*/ 29 h 29"/>
                <a:gd name="T4" fmla="*/ 52 w 52"/>
                <a:gd name="T5" fmla="*/ 11 h 29"/>
                <a:gd name="T6" fmla="*/ 2 w 52"/>
                <a:gd name="T7" fmla="*/ 0 h 29"/>
                <a:gd name="T8" fmla="*/ 0 w 52"/>
                <a:gd name="T9" fmla="*/ 19 h 29"/>
              </a:gdLst>
              <a:ahLst/>
              <a:cxnLst>
                <a:cxn ang="0">
                  <a:pos x="T0" y="T1"/>
                </a:cxn>
                <a:cxn ang="0">
                  <a:pos x="T2" y="T3"/>
                </a:cxn>
                <a:cxn ang="0">
                  <a:pos x="T4" y="T5"/>
                </a:cxn>
                <a:cxn ang="0">
                  <a:pos x="T6" y="T7"/>
                </a:cxn>
                <a:cxn ang="0">
                  <a:pos x="T8" y="T9"/>
                </a:cxn>
              </a:cxnLst>
              <a:rect l="0" t="0" r="r" b="b"/>
              <a:pathLst>
                <a:path w="52" h="29">
                  <a:moveTo>
                    <a:pt x="0" y="19"/>
                  </a:moveTo>
                  <a:lnTo>
                    <a:pt x="48" y="29"/>
                  </a:lnTo>
                  <a:lnTo>
                    <a:pt x="52" y="11"/>
                  </a:lnTo>
                  <a:lnTo>
                    <a:pt x="2" y="0"/>
                  </a:lnTo>
                  <a:lnTo>
                    <a:pt x="0" y="19"/>
                  </a:lnTo>
                  <a:close/>
                </a:path>
              </a:pathLst>
            </a:custGeom>
            <a:solidFill>
              <a:srgbClr val="0110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2" name="îS1iḑê">
              <a:extLst>
                <a:ext uri="{FF2B5EF4-FFF2-40B4-BE49-F238E27FC236}">
                  <a16:creationId xmlns:a16="http://schemas.microsoft.com/office/drawing/2014/main" id="{C4E46F16-553C-415D-A834-AD8D81411B20}"/>
                </a:ext>
              </a:extLst>
            </p:cNvPr>
            <p:cNvSpPr/>
            <p:nvPr/>
          </p:nvSpPr>
          <p:spPr bwMode="auto">
            <a:xfrm>
              <a:off x="7080592" y="4836508"/>
              <a:ext cx="55265" cy="55265"/>
            </a:xfrm>
            <a:custGeom>
              <a:avLst/>
              <a:gdLst>
                <a:gd name="T0" fmla="*/ 0 w 38"/>
                <a:gd name="T1" fmla="*/ 31 h 38"/>
                <a:gd name="T2" fmla="*/ 7 w 38"/>
                <a:gd name="T3" fmla="*/ 0 h 38"/>
                <a:gd name="T4" fmla="*/ 38 w 38"/>
                <a:gd name="T5" fmla="*/ 7 h 38"/>
                <a:gd name="T6" fmla="*/ 31 w 38"/>
                <a:gd name="T7" fmla="*/ 38 h 38"/>
                <a:gd name="T8" fmla="*/ 0 w 38"/>
                <a:gd name="T9" fmla="*/ 31 h 38"/>
              </a:gdLst>
              <a:ahLst/>
              <a:cxnLst>
                <a:cxn ang="0">
                  <a:pos x="T0" y="T1"/>
                </a:cxn>
                <a:cxn ang="0">
                  <a:pos x="T2" y="T3"/>
                </a:cxn>
                <a:cxn ang="0">
                  <a:pos x="T4" y="T5"/>
                </a:cxn>
                <a:cxn ang="0">
                  <a:pos x="T6" y="T7"/>
                </a:cxn>
                <a:cxn ang="0">
                  <a:pos x="T8" y="T9"/>
                </a:cxn>
              </a:cxnLst>
              <a:rect l="0" t="0" r="r" b="b"/>
              <a:pathLst>
                <a:path w="38" h="38">
                  <a:moveTo>
                    <a:pt x="0" y="31"/>
                  </a:moveTo>
                  <a:lnTo>
                    <a:pt x="7" y="0"/>
                  </a:lnTo>
                  <a:lnTo>
                    <a:pt x="38" y="7"/>
                  </a:lnTo>
                  <a:lnTo>
                    <a:pt x="31" y="38"/>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3" name="iṧḻîďê">
              <a:extLst>
                <a:ext uri="{FF2B5EF4-FFF2-40B4-BE49-F238E27FC236}">
                  <a16:creationId xmlns:a16="http://schemas.microsoft.com/office/drawing/2014/main" id="{10ABBBD5-DB76-4939-B27C-CEE96C1A9299}"/>
                </a:ext>
              </a:extLst>
            </p:cNvPr>
            <p:cNvSpPr/>
            <p:nvPr/>
          </p:nvSpPr>
          <p:spPr bwMode="auto">
            <a:xfrm>
              <a:off x="7074774" y="4827781"/>
              <a:ext cx="69809" cy="69809"/>
            </a:xfrm>
            <a:custGeom>
              <a:avLst/>
              <a:gdLst>
                <a:gd name="T0" fmla="*/ 15 w 48"/>
                <a:gd name="T1" fmla="*/ 10 h 48"/>
                <a:gd name="T2" fmla="*/ 38 w 48"/>
                <a:gd name="T3" fmla="*/ 15 h 48"/>
                <a:gd name="T4" fmla="*/ 33 w 48"/>
                <a:gd name="T5" fmla="*/ 37 h 48"/>
                <a:gd name="T6" fmla="*/ 11 w 48"/>
                <a:gd name="T7" fmla="*/ 33 h 48"/>
                <a:gd name="T8" fmla="*/ 15 w 48"/>
                <a:gd name="T9" fmla="*/ 10 h 48"/>
                <a:gd name="T10" fmla="*/ 8 w 48"/>
                <a:gd name="T11" fmla="*/ 0 h 48"/>
                <a:gd name="T12" fmla="*/ 0 w 48"/>
                <a:gd name="T13" fmla="*/ 40 h 48"/>
                <a:gd name="T14" fmla="*/ 40 w 48"/>
                <a:gd name="T15" fmla="*/ 48 h 48"/>
                <a:gd name="T16" fmla="*/ 48 w 48"/>
                <a:gd name="T17" fmla="*/ 8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5"/>
                  </a:lnTo>
                  <a:lnTo>
                    <a:pt x="33" y="37"/>
                  </a:lnTo>
                  <a:lnTo>
                    <a:pt x="11" y="33"/>
                  </a:lnTo>
                  <a:lnTo>
                    <a:pt x="15" y="10"/>
                  </a:lnTo>
                  <a:close/>
                  <a:moveTo>
                    <a:pt x="8" y="0"/>
                  </a:moveTo>
                  <a:lnTo>
                    <a:pt x="0" y="40"/>
                  </a:lnTo>
                  <a:lnTo>
                    <a:pt x="40" y="48"/>
                  </a:lnTo>
                  <a:lnTo>
                    <a:pt x="48"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4" name="ïŝľïḑè">
              <a:extLst>
                <a:ext uri="{FF2B5EF4-FFF2-40B4-BE49-F238E27FC236}">
                  <a16:creationId xmlns:a16="http://schemas.microsoft.com/office/drawing/2014/main" id="{579447D2-17E2-4BF1-997D-7416CB0509B3}"/>
                </a:ext>
              </a:extLst>
            </p:cNvPr>
            <p:cNvSpPr/>
            <p:nvPr/>
          </p:nvSpPr>
          <p:spPr bwMode="auto">
            <a:xfrm>
              <a:off x="7074774" y="4827781"/>
              <a:ext cx="69809" cy="69809"/>
            </a:xfrm>
            <a:custGeom>
              <a:avLst/>
              <a:gdLst>
                <a:gd name="T0" fmla="*/ 15 w 48"/>
                <a:gd name="T1" fmla="*/ 10 h 48"/>
                <a:gd name="T2" fmla="*/ 38 w 48"/>
                <a:gd name="T3" fmla="*/ 15 h 48"/>
                <a:gd name="T4" fmla="*/ 33 w 48"/>
                <a:gd name="T5" fmla="*/ 37 h 48"/>
                <a:gd name="T6" fmla="*/ 11 w 48"/>
                <a:gd name="T7" fmla="*/ 33 h 48"/>
                <a:gd name="T8" fmla="*/ 15 w 48"/>
                <a:gd name="T9" fmla="*/ 10 h 48"/>
                <a:gd name="T10" fmla="*/ 8 w 48"/>
                <a:gd name="T11" fmla="*/ 0 h 48"/>
                <a:gd name="T12" fmla="*/ 0 w 48"/>
                <a:gd name="T13" fmla="*/ 40 h 48"/>
                <a:gd name="T14" fmla="*/ 40 w 48"/>
                <a:gd name="T15" fmla="*/ 48 h 48"/>
                <a:gd name="T16" fmla="*/ 48 w 48"/>
                <a:gd name="T17" fmla="*/ 8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5"/>
                  </a:lnTo>
                  <a:lnTo>
                    <a:pt x="33" y="37"/>
                  </a:lnTo>
                  <a:lnTo>
                    <a:pt x="11" y="33"/>
                  </a:lnTo>
                  <a:lnTo>
                    <a:pt x="15" y="10"/>
                  </a:lnTo>
                  <a:moveTo>
                    <a:pt x="8" y="0"/>
                  </a:moveTo>
                  <a:lnTo>
                    <a:pt x="0" y="40"/>
                  </a:lnTo>
                  <a:lnTo>
                    <a:pt x="40" y="48"/>
                  </a:lnTo>
                  <a:lnTo>
                    <a:pt x="48"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5" name="îšlîde">
              <a:extLst>
                <a:ext uri="{FF2B5EF4-FFF2-40B4-BE49-F238E27FC236}">
                  <a16:creationId xmlns:a16="http://schemas.microsoft.com/office/drawing/2014/main" id="{F50FFE79-69B6-47AD-B9B9-9D412B6AF06F}"/>
                </a:ext>
              </a:extLst>
            </p:cNvPr>
            <p:cNvSpPr/>
            <p:nvPr/>
          </p:nvSpPr>
          <p:spPr bwMode="auto">
            <a:xfrm>
              <a:off x="7026781" y="4824873"/>
              <a:ext cx="53811" cy="53811"/>
            </a:xfrm>
            <a:custGeom>
              <a:avLst/>
              <a:gdLst>
                <a:gd name="T0" fmla="*/ 0 w 37"/>
                <a:gd name="T1" fmla="*/ 31 h 37"/>
                <a:gd name="T2" fmla="*/ 6 w 37"/>
                <a:gd name="T3" fmla="*/ 0 h 37"/>
                <a:gd name="T4" fmla="*/ 37 w 37"/>
                <a:gd name="T5" fmla="*/ 6 h 37"/>
                <a:gd name="T6" fmla="*/ 29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6"/>
                  </a:lnTo>
                  <a:lnTo>
                    <a:pt x="29"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6" name="ïṡļîde">
              <a:extLst>
                <a:ext uri="{FF2B5EF4-FFF2-40B4-BE49-F238E27FC236}">
                  <a16:creationId xmlns:a16="http://schemas.microsoft.com/office/drawing/2014/main" id="{DED16644-3C0F-471C-A2B1-85B55AD8E3FE}"/>
                </a:ext>
              </a:extLst>
            </p:cNvPr>
            <p:cNvSpPr/>
            <p:nvPr/>
          </p:nvSpPr>
          <p:spPr bwMode="auto">
            <a:xfrm>
              <a:off x="7018055" y="4816147"/>
              <a:ext cx="68355" cy="69809"/>
            </a:xfrm>
            <a:custGeom>
              <a:avLst/>
              <a:gdLst>
                <a:gd name="T0" fmla="*/ 14 w 47"/>
                <a:gd name="T1" fmla="*/ 10 h 48"/>
                <a:gd name="T2" fmla="*/ 37 w 47"/>
                <a:gd name="T3" fmla="*/ 14 h 48"/>
                <a:gd name="T4" fmla="*/ 33 w 47"/>
                <a:gd name="T5" fmla="*/ 37 h 48"/>
                <a:gd name="T6" fmla="*/ 10 w 47"/>
                <a:gd name="T7" fmla="*/ 33 h 48"/>
                <a:gd name="T8" fmla="*/ 14 w 47"/>
                <a:gd name="T9" fmla="*/ 10 h 48"/>
                <a:gd name="T10" fmla="*/ 8 w 47"/>
                <a:gd name="T11" fmla="*/ 0 h 48"/>
                <a:gd name="T12" fmla="*/ 0 w 47"/>
                <a:gd name="T13" fmla="*/ 39 h 48"/>
                <a:gd name="T14" fmla="*/ 39 w 47"/>
                <a:gd name="T15" fmla="*/ 48 h 48"/>
                <a:gd name="T16" fmla="*/ 47 w 47"/>
                <a:gd name="T17" fmla="*/ 8 h 48"/>
                <a:gd name="T18" fmla="*/ 8 w 47"/>
                <a:gd name="T19" fmla="*/ 0 h 48"/>
                <a:gd name="T20" fmla="*/ 8 w 47"/>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8">
                  <a:moveTo>
                    <a:pt x="14" y="10"/>
                  </a:moveTo>
                  <a:lnTo>
                    <a:pt x="37" y="14"/>
                  </a:lnTo>
                  <a:lnTo>
                    <a:pt x="33" y="37"/>
                  </a:lnTo>
                  <a:lnTo>
                    <a:pt x="10" y="33"/>
                  </a:lnTo>
                  <a:lnTo>
                    <a:pt x="14" y="10"/>
                  </a:lnTo>
                  <a:close/>
                  <a:moveTo>
                    <a:pt x="8" y="0"/>
                  </a:moveTo>
                  <a:lnTo>
                    <a:pt x="0" y="39"/>
                  </a:lnTo>
                  <a:lnTo>
                    <a:pt x="39" y="48"/>
                  </a:lnTo>
                  <a:lnTo>
                    <a:pt x="47"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7" name="ïṩlïďè">
              <a:extLst>
                <a:ext uri="{FF2B5EF4-FFF2-40B4-BE49-F238E27FC236}">
                  <a16:creationId xmlns:a16="http://schemas.microsoft.com/office/drawing/2014/main" id="{E0D5A869-7A71-4CCC-9DF7-8C8B019EE3CB}"/>
                </a:ext>
              </a:extLst>
            </p:cNvPr>
            <p:cNvSpPr/>
            <p:nvPr/>
          </p:nvSpPr>
          <p:spPr bwMode="auto">
            <a:xfrm>
              <a:off x="7018055" y="4816147"/>
              <a:ext cx="68355" cy="69809"/>
            </a:xfrm>
            <a:custGeom>
              <a:avLst/>
              <a:gdLst>
                <a:gd name="T0" fmla="*/ 14 w 47"/>
                <a:gd name="T1" fmla="*/ 10 h 48"/>
                <a:gd name="T2" fmla="*/ 37 w 47"/>
                <a:gd name="T3" fmla="*/ 14 h 48"/>
                <a:gd name="T4" fmla="*/ 33 w 47"/>
                <a:gd name="T5" fmla="*/ 37 h 48"/>
                <a:gd name="T6" fmla="*/ 10 w 47"/>
                <a:gd name="T7" fmla="*/ 33 h 48"/>
                <a:gd name="T8" fmla="*/ 14 w 47"/>
                <a:gd name="T9" fmla="*/ 10 h 48"/>
                <a:gd name="T10" fmla="*/ 8 w 47"/>
                <a:gd name="T11" fmla="*/ 0 h 48"/>
                <a:gd name="T12" fmla="*/ 0 w 47"/>
                <a:gd name="T13" fmla="*/ 39 h 48"/>
                <a:gd name="T14" fmla="*/ 39 w 47"/>
                <a:gd name="T15" fmla="*/ 48 h 48"/>
                <a:gd name="T16" fmla="*/ 47 w 47"/>
                <a:gd name="T17" fmla="*/ 8 h 48"/>
                <a:gd name="T18" fmla="*/ 8 w 47"/>
                <a:gd name="T19" fmla="*/ 0 h 48"/>
                <a:gd name="T20" fmla="*/ 8 w 47"/>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8">
                  <a:moveTo>
                    <a:pt x="14" y="10"/>
                  </a:moveTo>
                  <a:lnTo>
                    <a:pt x="37" y="14"/>
                  </a:lnTo>
                  <a:lnTo>
                    <a:pt x="33" y="37"/>
                  </a:lnTo>
                  <a:lnTo>
                    <a:pt x="10" y="33"/>
                  </a:lnTo>
                  <a:lnTo>
                    <a:pt x="14" y="10"/>
                  </a:lnTo>
                  <a:moveTo>
                    <a:pt x="8" y="0"/>
                  </a:moveTo>
                  <a:lnTo>
                    <a:pt x="0" y="39"/>
                  </a:lnTo>
                  <a:lnTo>
                    <a:pt x="39" y="48"/>
                  </a:lnTo>
                  <a:lnTo>
                    <a:pt x="47"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8" name="ïŝḷîḑê">
              <a:extLst>
                <a:ext uri="{FF2B5EF4-FFF2-40B4-BE49-F238E27FC236}">
                  <a16:creationId xmlns:a16="http://schemas.microsoft.com/office/drawing/2014/main" id="{F66E16AC-67C9-4EF8-8B09-F34ECF397FAD}"/>
                </a:ext>
              </a:extLst>
            </p:cNvPr>
            <p:cNvSpPr/>
            <p:nvPr/>
          </p:nvSpPr>
          <p:spPr bwMode="auto">
            <a:xfrm>
              <a:off x="6968608" y="4813238"/>
              <a:ext cx="55265" cy="53811"/>
            </a:xfrm>
            <a:custGeom>
              <a:avLst/>
              <a:gdLst>
                <a:gd name="T0" fmla="*/ 0 w 38"/>
                <a:gd name="T1" fmla="*/ 31 h 37"/>
                <a:gd name="T2" fmla="*/ 7 w 38"/>
                <a:gd name="T3" fmla="*/ 0 h 37"/>
                <a:gd name="T4" fmla="*/ 38 w 38"/>
                <a:gd name="T5" fmla="*/ 6 h 37"/>
                <a:gd name="T6" fmla="*/ 32 w 38"/>
                <a:gd name="T7" fmla="*/ 37 h 37"/>
                <a:gd name="T8" fmla="*/ 0 w 38"/>
                <a:gd name="T9" fmla="*/ 31 h 37"/>
              </a:gdLst>
              <a:ahLst/>
              <a:cxnLst>
                <a:cxn ang="0">
                  <a:pos x="T0" y="T1"/>
                </a:cxn>
                <a:cxn ang="0">
                  <a:pos x="T2" y="T3"/>
                </a:cxn>
                <a:cxn ang="0">
                  <a:pos x="T4" y="T5"/>
                </a:cxn>
                <a:cxn ang="0">
                  <a:pos x="T6" y="T7"/>
                </a:cxn>
                <a:cxn ang="0">
                  <a:pos x="T8" y="T9"/>
                </a:cxn>
              </a:cxnLst>
              <a:rect l="0" t="0" r="r" b="b"/>
              <a:pathLst>
                <a:path w="38" h="37">
                  <a:moveTo>
                    <a:pt x="0" y="31"/>
                  </a:moveTo>
                  <a:lnTo>
                    <a:pt x="7" y="0"/>
                  </a:lnTo>
                  <a:lnTo>
                    <a:pt x="38" y="6"/>
                  </a:lnTo>
                  <a:lnTo>
                    <a:pt x="32"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9" name="iṧļiďé">
              <a:extLst>
                <a:ext uri="{FF2B5EF4-FFF2-40B4-BE49-F238E27FC236}">
                  <a16:creationId xmlns:a16="http://schemas.microsoft.com/office/drawing/2014/main" id="{9344796E-DE49-4591-B91B-F75F645AA9EF}"/>
                </a:ext>
              </a:extLst>
            </p:cNvPr>
            <p:cNvSpPr/>
            <p:nvPr/>
          </p:nvSpPr>
          <p:spPr bwMode="auto">
            <a:xfrm>
              <a:off x="6962790" y="4807421"/>
              <a:ext cx="66900" cy="65446"/>
            </a:xfrm>
            <a:custGeom>
              <a:avLst/>
              <a:gdLst>
                <a:gd name="T0" fmla="*/ 15 w 46"/>
                <a:gd name="T1" fmla="*/ 8 h 45"/>
                <a:gd name="T2" fmla="*/ 36 w 46"/>
                <a:gd name="T3" fmla="*/ 14 h 45"/>
                <a:gd name="T4" fmla="*/ 31 w 46"/>
                <a:gd name="T5" fmla="*/ 35 h 45"/>
                <a:gd name="T6" fmla="*/ 9 w 46"/>
                <a:gd name="T7" fmla="*/ 31 h 45"/>
                <a:gd name="T8" fmla="*/ 15 w 46"/>
                <a:gd name="T9" fmla="*/ 8 h 45"/>
                <a:gd name="T10" fmla="*/ 7 w 46"/>
                <a:gd name="T11" fmla="*/ 0 h 45"/>
                <a:gd name="T12" fmla="*/ 0 w 46"/>
                <a:gd name="T13" fmla="*/ 37 h 45"/>
                <a:gd name="T14" fmla="*/ 38 w 46"/>
                <a:gd name="T15" fmla="*/ 45 h 45"/>
                <a:gd name="T16" fmla="*/ 46 w 46"/>
                <a:gd name="T17" fmla="*/ 6 h 45"/>
                <a:gd name="T18" fmla="*/ 7 w 46"/>
                <a:gd name="T19" fmla="*/ 0 h 45"/>
                <a:gd name="T20" fmla="*/ 7 w 46"/>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5">
                  <a:moveTo>
                    <a:pt x="15" y="8"/>
                  </a:moveTo>
                  <a:lnTo>
                    <a:pt x="36" y="14"/>
                  </a:lnTo>
                  <a:lnTo>
                    <a:pt x="31" y="35"/>
                  </a:lnTo>
                  <a:lnTo>
                    <a:pt x="9" y="31"/>
                  </a:lnTo>
                  <a:lnTo>
                    <a:pt x="15" y="8"/>
                  </a:lnTo>
                  <a:close/>
                  <a:moveTo>
                    <a:pt x="7" y="0"/>
                  </a:moveTo>
                  <a:lnTo>
                    <a:pt x="0" y="37"/>
                  </a:lnTo>
                  <a:lnTo>
                    <a:pt x="38" y="45"/>
                  </a:lnTo>
                  <a:lnTo>
                    <a:pt x="46" y="6"/>
                  </a:lnTo>
                  <a:lnTo>
                    <a:pt x="7" y="0"/>
                  </a:lnTo>
                  <a:lnTo>
                    <a:pt x="7"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0" name="îṥ1ïḍê">
              <a:extLst>
                <a:ext uri="{FF2B5EF4-FFF2-40B4-BE49-F238E27FC236}">
                  <a16:creationId xmlns:a16="http://schemas.microsoft.com/office/drawing/2014/main" id="{0F66D44C-955F-4FF9-B4C1-3C7116300FEC}"/>
                </a:ext>
              </a:extLst>
            </p:cNvPr>
            <p:cNvSpPr/>
            <p:nvPr/>
          </p:nvSpPr>
          <p:spPr bwMode="auto">
            <a:xfrm>
              <a:off x="6962790" y="4807421"/>
              <a:ext cx="66900" cy="65446"/>
            </a:xfrm>
            <a:custGeom>
              <a:avLst/>
              <a:gdLst>
                <a:gd name="T0" fmla="*/ 15 w 46"/>
                <a:gd name="T1" fmla="*/ 8 h 45"/>
                <a:gd name="T2" fmla="*/ 36 w 46"/>
                <a:gd name="T3" fmla="*/ 14 h 45"/>
                <a:gd name="T4" fmla="*/ 31 w 46"/>
                <a:gd name="T5" fmla="*/ 35 h 45"/>
                <a:gd name="T6" fmla="*/ 9 w 46"/>
                <a:gd name="T7" fmla="*/ 31 h 45"/>
                <a:gd name="T8" fmla="*/ 15 w 46"/>
                <a:gd name="T9" fmla="*/ 8 h 45"/>
                <a:gd name="T10" fmla="*/ 7 w 46"/>
                <a:gd name="T11" fmla="*/ 0 h 45"/>
                <a:gd name="T12" fmla="*/ 0 w 46"/>
                <a:gd name="T13" fmla="*/ 37 h 45"/>
                <a:gd name="T14" fmla="*/ 38 w 46"/>
                <a:gd name="T15" fmla="*/ 45 h 45"/>
                <a:gd name="T16" fmla="*/ 46 w 46"/>
                <a:gd name="T17" fmla="*/ 6 h 45"/>
                <a:gd name="T18" fmla="*/ 7 w 46"/>
                <a:gd name="T19" fmla="*/ 0 h 45"/>
                <a:gd name="T20" fmla="*/ 7 w 46"/>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5">
                  <a:moveTo>
                    <a:pt x="15" y="8"/>
                  </a:moveTo>
                  <a:lnTo>
                    <a:pt x="36" y="14"/>
                  </a:lnTo>
                  <a:lnTo>
                    <a:pt x="31" y="35"/>
                  </a:lnTo>
                  <a:lnTo>
                    <a:pt x="9" y="31"/>
                  </a:lnTo>
                  <a:lnTo>
                    <a:pt x="15" y="8"/>
                  </a:lnTo>
                  <a:moveTo>
                    <a:pt x="7" y="0"/>
                  </a:moveTo>
                  <a:lnTo>
                    <a:pt x="0" y="37"/>
                  </a:lnTo>
                  <a:lnTo>
                    <a:pt x="38" y="45"/>
                  </a:lnTo>
                  <a:lnTo>
                    <a:pt x="46" y="6"/>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1" name="ïšḻïḍe">
              <a:extLst>
                <a:ext uri="{FF2B5EF4-FFF2-40B4-BE49-F238E27FC236}">
                  <a16:creationId xmlns:a16="http://schemas.microsoft.com/office/drawing/2014/main" id="{12AF1E9B-5B70-4A25-9AF6-306AA6CA2B62}"/>
                </a:ext>
              </a:extLst>
            </p:cNvPr>
            <p:cNvSpPr/>
            <p:nvPr/>
          </p:nvSpPr>
          <p:spPr bwMode="auto">
            <a:xfrm>
              <a:off x="6685010" y="4752156"/>
              <a:ext cx="280689" cy="103259"/>
            </a:xfrm>
            <a:custGeom>
              <a:avLst/>
              <a:gdLst>
                <a:gd name="T0" fmla="*/ 0 w 193"/>
                <a:gd name="T1" fmla="*/ 31 h 71"/>
                <a:gd name="T2" fmla="*/ 6 w 193"/>
                <a:gd name="T3" fmla="*/ 0 h 71"/>
                <a:gd name="T4" fmla="*/ 193 w 193"/>
                <a:gd name="T5" fmla="*/ 40 h 71"/>
                <a:gd name="T6" fmla="*/ 187 w 193"/>
                <a:gd name="T7" fmla="*/ 71 h 71"/>
                <a:gd name="T8" fmla="*/ 0 w 193"/>
                <a:gd name="T9" fmla="*/ 31 h 71"/>
              </a:gdLst>
              <a:ahLst/>
              <a:cxnLst>
                <a:cxn ang="0">
                  <a:pos x="T0" y="T1"/>
                </a:cxn>
                <a:cxn ang="0">
                  <a:pos x="T2" y="T3"/>
                </a:cxn>
                <a:cxn ang="0">
                  <a:pos x="T4" y="T5"/>
                </a:cxn>
                <a:cxn ang="0">
                  <a:pos x="T6" y="T7"/>
                </a:cxn>
                <a:cxn ang="0">
                  <a:pos x="T8" y="T9"/>
                </a:cxn>
              </a:cxnLst>
              <a:rect l="0" t="0" r="r" b="b"/>
              <a:pathLst>
                <a:path w="193" h="71">
                  <a:moveTo>
                    <a:pt x="0" y="31"/>
                  </a:moveTo>
                  <a:lnTo>
                    <a:pt x="6" y="0"/>
                  </a:lnTo>
                  <a:lnTo>
                    <a:pt x="193" y="40"/>
                  </a:lnTo>
                  <a:lnTo>
                    <a:pt x="187" y="71"/>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2" name="iṡḷîḓé">
              <a:extLst>
                <a:ext uri="{FF2B5EF4-FFF2-40B4-BE49-F238E27FC236}">
                  <a16:creationId xmlns:a16="http://schemas.microsoft.com/office/drawing/2014/main" id="{BB3CC1A3-7E9B-49C8-8CC3-944949F464A7}"/>
                </a:ext>
              </a:extLst>
            </p:cNvPr>
            <p:cNvSpPr/>
            <p:nvPr/>
          </p:nvSpPr>
          <p:spPr bwMode="auto">
            <a:xfrm>
              <a:off x="6679192" y="4746338"/>
              <a:ext cx="293778" cy="114894"/>
            </a:xfrm>
            <a:custGeom>
              <a:avLst/>
              <a:gdLst>
                <a:gd name="T0" fmla="*/ 15 w 202"/>
                <a:gd name="T1" fmla="*/ 10 h 79"/>
                <a:gd name="T2" fmla="*/ 46 w 202"/>
                <a:gd name="T3" fmla="*/ 17 h 79"/>
                <a:gd name="T4" fmla="*/ 83 w 202"/>
                <a:gd name="T5" fmla="*/ 25 h 79"/>
                <a:gd name="T6" fmla="*/ 123 w 202"/>
                <a:gd name="T7" fmla="*/ 33 h 79"/>
                <a:gd name="T8" fmla="*/ 162 w 202"/>
                <a:gd name="T9" fmla="*/ 42 h 79"/>
                <a:gd name="T10" fmla="*/ 193 w 202"/>
                <a:gd name="T11" fmla="*/ 48 h 79"/>
                <a:gd name="T12" fmla="*/ 187 w 202"/>
                <a:gd name="T13" fmla="*/ 71 h 79"/>
                <a:gd name="T14" fmla="*/ 158 w 202"/>
                <a:gd name="T15" fmla="*/ 62 h 79"/>
                <a:gd name="T16" fmla="*/ 118 w 202"/>
                <a:gd name="T17" fmla="*/ 56 h 79"/>
                <a:gd name="T18" fmla="*/ 79 w 202"/>
                <a:gd name="T19" fmla="*/ 48 h 79"/>
                <a:gd name="T20" fmla="*/ 39 w 202"/>
                <a:gd name="T21" fmla="*/ 40 h 79"/>
                <a:gd name="T22" fmla="*/ 10 w 202"/>
                <a:gd name="T23" fmla="*/ 33 h 79"/>
                <a:gd name="T24" fmla="*/ 15 w 202"/>
                <a:gd name="T25" fmla="*/ 10 h 79"/>
                <a:gd name="T26" fmla="*/ 8 w 202"/>
                <a:gd name="T27" fmla="*/ 0 h 79"/>
                <a:gd name="T28" fmla="*/ 0 w 202"/>
                <a:gd name="T29" fmla="*/ 40 h 79"/>
                <a:gd name="T30" fmla="*/ 39 w 202"/>
                <a:gd name="T31" fmla="*/ 48 h 79"/>
                <a:gd name="T32" fmla="*/ 77 w 202"/>
                <a:gd name="T33" fmla="*/ 56 h 79"/>
                <a:gd name="T34" fmla="*/ 116 w 202"/>
                <a:gd name="T35" fmla="*/ 62 h 79"/>
                <a:gd name="T36" fmla="*/ 156 w 202"/>
                <a:gd name="T37" fmla="*/ 71 h 79"/>
                <a:gd name="T38" fmla="*/ 195 w 202"/>
                <a:gd name="T39" fmla="*/ 79 h 79"/>
                <a:gd name="T40" fmla="*/ 202 w 202"/>
                <a:gd name="T41" fmla="*/ 42 h 79"/>
                <a:gd name="T42" fmla="*/ 164 w 202"/>
                <a:gd name="T43" fmla="*/ 33 h 79"/>
                <a:gd name="T44" fmla="*/ 125 w 202"/>
                <a:gd name="T45" fmla="*/ 25 h 79"/>
                <a:gd name="T46" fmla="*/ 85 w 202"/>
                <a:gd name="T47" fmla="*/ 17 h 79"/>
                <a:gd name="T48" fmla="*/ 46 w 202"/>
                <a:gd name="T49" fmla="*/ 8 h 79"/>
                <a:gd name="T50" fmla="*/ 8 w 202"/>
                <a:gd name="T51" fmla="*/ 0 h 79"/>
                <a:gd name="T52" fmla="*/ 8 w 202"/>
                <a:gd name="T5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2" h="79">
                  <a:moveTo>
                    <a:pt x="15" y="10"/>
                  </a:moveTo>
                  <a:lnTo>
                    <a:pt x="46" y="17"/>
                  </a:lnTo>
                  <a:lnTo>
                    <a:pt x="83" y="25"/>
                  </a:lnTo>
                  <a:lnTo>
                    <a:pt x="123" y="33"/>
                  </a:lnTo>
                  <a:lnTo>
                    <a:pt x="162" y="42"/>
                  </a:lnTo>
                  <a:lnTo>
                    <a:pt x="193" y="48"/>
                  </a:lnTo>
                  <a:lnTo>
                    <a:pt x="187" y="71"/>
                  </a:lnTo>
                  <a:lnTo>
                    <a:pt x="158" y="62"/>
                  </a:lnTo>
                  <a:lnTo>
                    <a:pt x="118" y="56"/>
                  </a:lnTo>
                  <a:lnTo>
                    <a:pt x="79" y="48"/>
                  </a:lnTo>
                  <a:lnTo>
                    <a:pt x="39" y="40"/>
                  </a:lnTo>
                  <a:lnTo>
                    <a:pt x="10" y="33"/>
                  </a:lnTo>
                  <a:lnTo>
                    <a:pt x="15" y="10"/>
                  </a:lnTo>
                  <a:close/>
                  <a:moveTo>
                    <a:pt x="8" y="0"/>
                  </a:moveTo>
                  <a:lnTo>
                    <a:pt x="0" y="40"/>
                  </a:lnTo>
                  <a:lnTo>
                    <a:pt x="39" y="48"/>
                  </a:lnTo>
                  <a:lnTo>
                    <a:pt x="77" y="56"/>
                  </a:lnTo>
                  <a:lnTo>
                    <a:pt x="116" y="62"/>
                  </a:lnTo>
                  <a:lnTo>
                    <a:pt x="156" y="71"/>
                  </a:lnTo>
                  <a:lnTo>
                    <a:pt x="195" y="79"/>
                  </a:lnTo>
                  <a:lnTo>
                    <a:pt x="202" y="42"/>
                  </a:lnTo>
                  <a:lnTo>
                    <a:pt x="164" y="33"/>
                  </a:lnTo>
                  <a:lnTo>
                    <a:pt x="125" y="25"/>
                  </a:lnTo>
                  <a:lnTo>
                    <a:pt x="85" y="17"/>
                  </a:lnTo>
                  <a:lnTo>
                    <a:pt x="46"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3" name="îşḷidê">
              <a:extLst>
                <a:ext uri="{FF2B5EF4-FFF2-40B4-BE49-F238E27FC236}">
                  <a16:creationId xmlns:a16="http://schemas.microsoft.com/office/drawing/2014/main" id="{74F827C9-11E6-47AE-BD06-8F74B3E604B3}"/>
                </a:ext>
              </a:extLst>
            </p:cNvPr>
            <p:cNvSpPr/>
            <p:nvPr/>
          </p:nvSpPr>
          <p:spPr bwMode="auto">
            <a:xfrm>
              <a:off x="6679192" y="4746338"/>
              <a:ext cx="293778" cy="114894"/>
            </a:xfrm>
            <a:custGeom>
              <a:avLst/>
              <a:gdLst>
                <a:gd name="T0" fmla="*/ 15 w 202"/>
                <a:gd name="T1" fmla="*/ 10 h 79"/>
                <a:gd name="T2" fmla="*/ 46 w 202"/>
                <a:gd name="T3" fmla="*/ 17 h 79"/>
                <a:gd name="T4" fmla="*/ 83 w 202"/>
                <a:gd name="T5" fmla="*/ 25 h 79"/>
                <a:gd name="T6" fmla="*/ 123 w 202"/>
                <a:gd name="T7" fmla="*/ 33 h 79"/>
                <a:gd name="T8" fmla="*/ 162 w 202"/>
                <a:gd name="T9" fmla="*/ 42 h 79"/>
                <a:gd name="T10" fmla="*/ 193 w 202"/>
                <a:gd name="T11" fmla="*/ 48 h 79"/>
                <a:gd name="T12" fmla="*/ 187 w 202"/>
                <a:gd name="T13" fmla="*/ 71 h 79"/>
                <a:gd name="T14" fmla="*/ 158 w 202"/>
                <a:gd name="T15" fmla="*/ 62 h 79"/>
                <a:gd name="T16" fmla="*/ 118 w 202"/>
                <a:gd name="T17" fmla="*/ 56 h 79"/>
                <a:gd name="T18" fmla="*/ 79 w 202"/>
                <a:gd name="T19" fmla="*/ 48 h 79"/>
                <a:gd name="T20" fmla="*/ 39 w 202"/>
                <a:gd name="T21" fmla="*/ 40 h 79"/>
                <a:gd name="T22" fmla="*/ 10 w 202"/>
                <a:gd name="T23" fmla="*/ 33 h 79"/>
                <a:gd name="T24" fmla="*/ 15 w 202"/>
                <a:gd name="T25" fmla="*/ 10 h 79"/>
                <a:gd name="T26" fmla="*/ 8 w 202"/>
                <a:gd name="T27" fmla="*/ 0 h 79"/>
                <a:gd name="T28" fmla="*/ 0 w 202"/>
                <a:gd name="T29" fmla="*/ 40 h 79"/>
                <a:gd name="T30" fmla="*/ 39 w 202"/>
                <a:gd name="T31" fmla="*/ 48 h 79"/>
                <a:gd name="T32" fmla="*/ 77 w 202"/>
                <a:gd name="T33" fmla="*/ 56 h 79"/>
                <a:gd name="T34" fmla="*/ 116 w 202"/>
                <a:gd name="T35" fmla="*/ 62 h 79"/>
                <a:gd name="T36" fmla="*/ 156 w 202"/>
                <a:gd name="T37" fmla="*/ 71 h 79"/>
                <a:gd name="T38" fmla="*/ 195 w 202"/>
                <a:gd name="T39" fmla="*/ 79 h 79"/>
                <a:gd name="T40" fmla="*/ 202 w 202"/>
                <a:gd name="T41" fmla="*/ 42 h 79"/>
                <a:gd name="T42" fmla="*/ 164 w 202"/>
                <a:gd name="T43" fmla="*/ 33 h 79"/>
                <a:gd name="T44" fmla="*/ 125 w 202"/>
                <a:gd name="T45" fmla="*/ 25 h 79"/>
                <a:gd name="T46" fmla="*/ 85 w 202"/>
                <a:gd name="T47" fmla="*/ 17 h 79"/>
                <a:gd name="T48" fmla="*/ 46 w 202"/>
                <a:gd name="T49" fmla="*/ 8 h 79"/>
                <a:gd name="T50" fmla="*/ 8 w 202"/>
                <a:gd name="T51" fmla="*/ 0 h 79"/>
                <a:gd name="T52" fmla="*/ 8 w 202"/>
                <a:gd name="T5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2" h="79">
                  <a:moveTo>
                    <a:pt x="15" y="10"/>
                  </a:moveTo>
                  <a:lnTo>
                    <a:pt x="46" y="17"/>
                  </a:lnTo>
                  <a:lnTo>
                    <a:pt x="83" y="25"/>
                  </a:lnTo>
                  <a:lnTo>
                    <a:pt x="123" y="33"/>
                  </a:lnTo>
                  <a:lnTo>
                    <a:pt x="162" y="42"/>
                  </a:lnTo>
                  <a:lnTo>
                    <a:pt x="193" y="48"/>
                  </a:lnTo>
                  <a:lnTo>
                    <a:pt x="187" y="71"/>
                  </a:lnTo>
                  <a:lnTo>
                    <a:pt x="158" y="62"/>
                  </a:lnTo>
                  <a:lnTo>
                    <a:pt x="118" y="56"/>
                  </a:lnTo>
                  <a:lnTo>
                    <a:pt x="79" y="48"/>
                  </a:lnTo>
                  <a:lnTo>
                    <a:pt x="39" y="40"/>
                  </a:lnTo>
                  <a:lnTo>
                    <a:pt x="10" y="33"/>
                  </a:lnTo>
                  <a:lnTo>
                    <a:pt x="15" y="10"/>
                  </a:lnTo>
                  <a:moveTo>
                    <a:pt x="8" y="0"/>
                  </a:moveTo>
                  <a:lnTo>
                    <a:pt x="0" y="40"/>
                  </a:lnTo>
                  <a:lnTo>
                    <a:pt x="39" y="48"/>
                  </a:lnTo>
                  <a:lnTo>
                    <a:pt x="77" y="56"/>
                  </a:lnTo>
                  <a:lnTo>
                    <a:pt x="116" y="62"/>
                  </a:lnTo>
                  <a:lnTo>
                    <a:pt x="156" y="71"/>
                  </a:lnTo>
                  <a:lnTo>
                    <a:pt x="195" y="79"/>
                  </a:lnTo>
                  <a:lnTo>
                    <a:pt x="202" y="42"/>
                  </a:lnTo>
                  <a:lnTo>
                    <a:pt x="164" y="33"/>
                  </a:lnTo>
                  <a:lnTo>
                    <a:pt x="125" y="25"/>
                  </a:lnTo>
                  <a:lnTo>
                    <a:pt x="85" y="17"/>
                  </a:lnTo>
                  <a:lnTo>
                    <a:pt x="46"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4" name="îşlíḑè">
              <a:extLst>
                <a:ext uri="{FF2B5EF4-FFF2-40B4-BE49-F238E27FC236}">
                  <a16:creationId xmlns:a16="http://schemas.microsoft.com/office/drawing/2014/main" id="{192BDF24-D773-4501-B7D9-0BD34DBCEC2A}"/>
                </a:ext>
              </a:extLst>
            </p:cNvPr>
            <p:cNvSpPr/>
            <p:nvPr/>
          </p:nvSpPr>
          <p:spPr bwMode="auto">
            <a:xfrm>
              <a:off x="6628291" y="4743429"/>
              <a:ext cx="53811" cy="50903"/>
            </a:xfrm>
            <a:custGeom>
              <a:avLst/>
              <a:gdLst>
                <a:gd name="T0" fmla="*/ 0 w 37"/>
                <a:gd name="T1" fmla="*/ 29 h 35"/>
                <a:gd name="T2" fmla="*/ 8 w 37"/>
                <a:gd name="T3" fmla="*/ 0 h 35"/>
                <a:gd name="T4" fmla="*/ 37 w 37"/>
                <a:gd name="T5" fmla="*/ 6 h 35"/>
                <a:gd name="T6" fmla="*/ 31 w 37"/>
                <a:gd name="T7" fmla="*/ 35 h 35"/>
                <a:gd name="T8" fmla="*/ 0 w 37"/>
                <a:gd name="T9" fmla="*/ 29 h 35"/>
              </a:gdLst>
              <a:ahLst/>
              <a:cxnLst>
                <a:cxn ang="0">
                  <a:pos x="T0" y="T1"/>
                </a:cxn>
                <a:cxn ang="0">
                  <a:pos x="T2" y="T3"/>
                </a:cxn>
                <a:cxn ang="0">
                  <a:pos x="T4" y="T5"/>
                </a:cxn>
                <a:cxn ang="0">
                  <a:pos x="T6" y="T7"/>
                </a:cxn>
                <a:cxn ang="0">
                  <a:pos x="T8" y="T9"/>
                </a:cxn>
              </a:cxnLst>
              <a:rect l="0" t="0" r="r" b="b"/>
              <a:pathLst>
                <a:path w="37" h="35">
                  <a:moveTo>
                    <a:pt x="0" y="29"/>
                  </a:moveTo>
                  <a:lnTo>
                    <a:pt x="8" y="0"/>
                  </a:lnTo>
                  <a:lnTo>
                    <a:pt x="37" y="6"/>
                  </a:lnTo>
                  <a:lnTo>
                    <a:pt x="31" y="35"/>
                  </a:lnTo>
                  <a:lnTo>
                    <a:pt x="0" y="29"/>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5" name="îṥľïdé">
              <a:extLst>
                <a:ext uri="{FF2B5EF4-FFF2-40B4-BE49-F238E27FC236}">
                  <a16:creationId xmlns:a16="http://schemas.microsoft.com/office/drawing/2014/main" id="{CFC51E66-E567-4764-A57E-69816EC134F4}"/>
                </a:ext>
              </a:extLst>
            </p:cNvPr>
            <p:cNvSpPr/>
            <p:nvPr/>
          </p:nvSpPr>
          <p:spPr bwMode="auto">
            <a:xfrm>
              <a:off x="6621019" y="4734703"/>
              <a:ext cx="69809" cy="69809"/>
            </a:xfrm>
            <a:custGeom>
              <a:avLst/>
              <a:gdLst>
                <a:gd name="T0" fmla="*/ 15 w 48"/>
                <a:gd name="T1" fmla="*/ 10 h 48"/>
                <a:gd name="T2" fmla="*/ 38 w 48"/>
                <a:gd name="T3" fmla="*/ 14 h 48"/>
                <a:gd name="T4" fmla="*/ 34 w 48"/>
                <a:gd name="T5" fmla="*/ 37 h 48"/>
                <a:gd name="T6" fmla="*/ 11 w 48"/>
                <a:gd name="T7" fmla="*/ 33 h 48"/>
                <a:gd name="T8" fmla="*/ 15 w 48"/>
                <a:gd name="T9" fmla="*/ 10 h 48"/>
                <a:gd name="T10" fmla="*/ 9 w 48"/>
                <a:gd name="T11" fmla="*/ 0 h 48"/>
                <a:gd name="T12" fmla="*/ 0 w 48"/>
                <a:gd name="T13" fmla="*/ 39 h 48"/>
                <a:gd name="T14" fmla="*/ 40 w 48"/>
                <a:gd name="T15" fmla="*/ 48 h 48"/>
                <a:gd name="T16" fmla="*/ 48 w 48"/>
                <a:gd name="T17" fmla="*/ 8 h 48"/>
                <a:gd name="T18" fmla="*/ 9 w 48"/>
                <a:gd name="T19" fmla="*/ 0 h 48"/>
                <a:gd name="T20" fmla="*/ 9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4"/>
                  </a:lnTo>
                  <a:lnTo>
                    <a:pt x="34" y="37"/>
                  </a:lnTo>
                  <a:lnTo>
                    <a:pt x="11" y="33"/>
                  </a:lnTo>
                  <a:lnTo>
                    <a:pt x="15" y="10"/>
                  </a:lnTo>
                  <a:close/>
                  <a:moveTo>
                    <a:pt x="9" y="0"/>
                  </a:moveTo>
                  <a:lnTo>
                    <a:pt x="0" y="39"/>
                  </a:lnTo>
                  <a:lnTo>
                    <a:pt x="40" y="48"/>
                  </a:lnTo>
                  <a:lnTo>
                    <a:pt x="48" y="8"/>
                  </a:lnTo>
                  <a:lnTo>
                    <a:pt x="9" y="0"/>
                  </a:lnTo>
                  <a:lnTo>
                    <a:pt x="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6" name="iS1íďe">
              <a:extLst>
                <a:ext uri="{FF2B5EF4-FFF2-40B4-BE49-F238E27FC236}">
                  <a16:creationId xmlns:a16="http://schemas.microsoft.com/office/drawing/2014/main" id="{F61FBBA9-D857-4BF7-97B7-81B44A57BEC1}"/>
                </a:ext>
              </a:extLst>
            </p:cNvPr>
            <p:cNvSpPr/>
            <p:nvPr/>
          </p:nvSpPr>
          <p:spPr bwMode="auto">
            <a:xfrm>
              <a:off x="6621019" y="4734703"/>
              <a:ext cx="69809" cy="69809"/>
            </a:xfrm>
            <a:custGeom>
              <a:avLst/>
              <a:gdLst>
                <a:gd name="T0" fmla="*/ 15 w 48"/>
                <a:gd name="T1" fmla="*/ 10 h 48"/>
                <a:gd name="T2" fmla="*/ 38 w 48"/>
                <a:gd name="T3" fmla="*/ 14 h 48"/>
                <a:gd name="T4" fmla="*/ 34 w 48"/>
                <a:gd name="T5" fmla="*/ 37 h 48"/>
                <a:gd name="T6" fmla="*/ 11 w 48"/>
                <a:gd name="T7" fmla="*/ 33 h 48"/>
                <a:gd name="T8" fmla="*/ 15 w 48"/>
                <a:gd name="T9" fmla="*/ 10 h 48"/>
                <a:gd name="T10" fmla="*/ 9 w 48"/>
                <a:gd name="T11" fmla="*/ 0 h 48"/>
                <a:gd name="T12" fmla="*/ 0 w 48"/>
                <a:gd name="T13" fmla="*/ 39 h 48"/>
                <a:gd name="T14" fmla="*/ 40 w 48"/>
                <a:gd name="T15" fmla="*/ 48 h 48"/>
                <a:gd name="T16" fmla="*/ 48 w 48"/>
                <a:gd name="T17" fmla="*/ 8 h 48"/>
                <a:gd name="T18" fmla="*/ 9 w 48"/>
                <a:gd name="T19" fmla="*/ 0 h 48"/>
                <a:gd name="T20" fmla="*/ 9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4"/>
                  </a:lnTo>
                  <a:lnTo>
                    <a:pt x="34" y="37"/>
                  </a:lnTo>
                  <a:lnTo>
                    <a:pt x="11" y="33"/>
                  </a:lnTo>
                  <a:lnTo>
                    <a:pt x="15" y="10"/>
                  </a:lnTo>
                  <a:moveTo>
                    <a:pt x="9" y="0"/>
                  </a:moveTo>
                  <a:lnTo>
                    <a:pt x="0" y="39"/>
                  </a:lnTo>
                  <a:lnTo>
                    <a:pt x="40" y="48"/>
                  </a:lnTo>
                  <a:lnTo>
                    <a:pt x="48" y="8"/>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7" name="íšlíḑe">
              <a:extLst>
                <a:ext uri="{FF2B5EF4-FFF2-40B4-BE49-F238E27FC236}">
                  <a16:creationId xmlns:a16="http://schemas.microsoft.com/office/drawing/2014/main" id="{590B3A55-69BE-4EFF-8B8F-66A9CB474234}"/>
                </a:ext>
              </a:extLst>
            </p:cNvPr>
            <p:cNvSpPr/>
            <p:nvPr/>
          </p:nvSpPr>
          <p:spPr bwMode="auto">
            <a:xfrm>
              <a:off x="6573026" y="4731795"/>
              <a:ext cx="55265" cy="53811"/>
            </a:xfrm>
            <a:custGeom>
              <a:avLst/>
              <a:gdLst>
                <a:gd name="T0" fmla="*/ 0 w 38"/>
                <a:gd name="T1" fmla="*/ 29 h 37"/>
                <a:gd name="T2" fmla="*/ 6 w 38"/>
                <a:gd name="T3" fmla="*/ 0 h 37"/>
                <a:gd name="T4" fmla="*/ 38 w 38"/>
                <a:gd name="T5" fmla="*/ 6 h 37"/>
                <a:gd name="T6" fmla="*/ 31 w 38"/>
                <a:gd name="T7" fmla="*/ 37 h 37"/>
                <a:gd name="T8" fmla="*/ 0 w 38"/>
                <a:gd name="T9" fmla="*/ 29 h 37"/>
              </a:gdLst>
              <a:ahLst/>
              <a:cxnLst>
                <a:cxn ang="0">
                  <a:pos x="T0" y="T1"/>
                </a:cxn>
                <a:cxn ang="0">
                  <a:pos x="T2" y="T3"/>
                </a:cxn>
                <a:cxn ang="0">
                  <a:pos x="T4" y="T5"/>
                </a:cxn>
                <a:cxn ang="0">
                  <a:pos x="T6" y="T7"/>
                </a:cxn>
                <a:cxn ang="0">
                  <a:pos x="T8" y="T9"/>
                </a:cxn>
              </a:cxnLst>
              <a:rect l="0" t="0" r="r" b="b"/>
              <a:pathLst>
                <a:path w="38" h="37">
                  <a:moveTo>
                    <a:pt x="0" y="29"/>
                  </a:moveTo>
                  <a:lnTo>
                    <a:pt x="6" y="0"/>
                  </a:lnTo>
                  <a:lnTo>
                    <a:pt x="38" y="6"/>
                  </a:lnTo>
                  <a:lnTo>
                    <a:pt x="31" y="37"/>
                  </a:lnTo>
                  <a:lnTo>
                    <a:pt x="0" y="29"/>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8" name="iṥ1iḓê">
              <a:extLst>
                <a:ext uri="{FF2B5EF4-FFF2-40B4-BE49-F238E27FC236}">
                  <a16:creationId xmlns:a16="http://schemas.microsoft.com/office/drawing/2014/main" id="{6E60EEC6-4F59-4629-96B3-512BDD2BB962}"/>
                </a:ext>
              </a:extLst>
            </p:cNvPr>
            <p:cNvSpPr/>
            <p:nvPr/>
          </p:nvSpPr>
          <p:spPr bwMode="auto">
            <a:xfrm>
              <a:off x="6564300" y="4721614"/>
              <a:ext cx="69809" cy="69809"/>
            </a:xfrm>
            <a:custGeom>
              <a:avLst/>
              <a:gdLst>
                <a:gd name="T0" fmla="*/ 15 w 48"/>
                <a:gd name="T1" fmla="*/ 11 h 48"/>
                <a:gd name="T2" fmla="*/ 37 w 48"/>
                <a:gd name="T3" fmla="*/ 15 h 48"/>
                <a:gd name="T4" fmla="*/ 33 w 48"/>
                <a:gd name="T5" fmla="*/ 38 h 48"/>
                <a:gd name="T6" fmla="*/ 10 w 48"/>
                <a:gd name="T7" fmla="*/ 34 h 48"/>
                <a:gd name="T8" fmla="*/ 15 w 48"/>
                <a:gd name="T9" fmla="*/ 11 h 48"/>
                <a:gd name="T10" fmla="*/ 8 w 48"/>
                <a:gd name="T11" fmla="*/ 0 h 48"/>
                <a:gd name="T12" fmla="*/ 0 w 48"/>
                <a:gd name="T13" fmla="*/ 40 h 48"/>
                <a:gd name="T14" fmla="*/ 39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1"/>
                  </a:moveTo>
                  <a:lnTo>
                    <a:pt x="37" y="15"/>
                  </a:lnTo>
                  <a:lnTo>
                    <a:pt x="33" y="38"/>
                  </a:lnTo>
                  <a:lnTo>
                    <a:pt x="10" y="34"/>
                  </a:lnTo>
                  <a:lnTo>
                    <a:pt x="15" y="11"/>
                  </a:lnTo>
                  <a:close/>
                  <a:moveTo>
                    <a:pt x="8" y="0"/>
                  </a:moveTo>
                  <a:lnTo>
                    <a:pt x="0" y="40"/>
                  </a:lnTo>
                  <a:lnTo>
                    <a:pt x="39" y="48"/>
                  </a:lnTo>
                  <a:lnTo>
                    <a:pt x="48"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9" name="iṥľiḋè">
              <a:extLst>
                <a:ext uri="{FF2B5EF4-FFF2-40B4-BE49-F238E27FC236}">
                  <a16:creationId xmlns:a16="http://schemas.microsoft.com/office/drawing/2014/main" id="{78F6ECCE-34F7-4134-ACCC-6AC1BDA10907}"/>
                </a:ext>
              </a:extLst>
            </p:cNvPr>
            <p:cNvSpPr/>
            <p:nvPr/>
          </p:nvSpPr>
          <p:spPr bwMode="auto">
            <a:xfrm>
              <a:off x="6564300" y="4721614"/>
              <a:ext cx="69809" cy="69809"/>
            </a:xfrm>
            <a:custGeom>
              <a:avLst/>
              <a:gdLst>
                <a:gd name="T0" fmla="*/ 15 w 48"/>
                <a:gd name="T1" fmla="*/ 11 h 48"/>
                <a:gd name="T2" fmla="*/ 37 w 48"/>
                <a:gd name="T3" fmla="*/ 15 h 48"/>
                <a:gd name="T4" fmla="*/ 33 w 48"/>
                <a:gd name="T5" fmla="*/ 38 h 48"/>
                <a:gd name="T6" fmla="*/ 10 w 48"/>
                <a:gd name="T7" fmla="*/ 34 h 48"/>
                <a:gd name="T8" fmla="*/ 15 w 48"/>
                <a:gd name="T9" fmla="*/ 11 h 48"/>
                <a:gd name="T10" fmla="*/ 8 w 48"/>
                <a:gd name="T11" fmla="*/ 0 h 48"/>
                <a:gd name="T12" fmla="*/ 0 w 48"/>
                <a:gd name="T13" fmla="*/ 40 h 48"/>
                <a:gd name="T14" fmla="*/ 39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1"/>
                  </a:moveTo>
                  <a:lnTo>
                    <a:pt x="37" y="15"/>
                  </a:lnTo>
                  <a:lnTo>
                    <a:pt x="33" y="38"/>
                  </a:lnTo>
                  <a:lnTo>
                    <a:pt x="10" y="34"/>
                  </a:lnTo>
                  <a:lnTo>
                    <a:pt x="15" y="11"/>
                  </a:lnTo>
                  <a:moveTo>
                    <a:pt x="8" y="0"/>
                  </a:moveTo>
                  <a:lnTo>
                    <a:pt x="0" y="40"/>
                  </a:lnTo>
                  <a:lnTo>
                    <a:pt x="39" y="48"/>
                  </a:lnTo>
                  <a:lnTo>
                    <a:pt x="48"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0" name="îṥlîḍê">
              <a:extLst>
                <a:ext uri="{FF2B5EF4-FFF2-40B4-BE49-F238E27FC236}">
                  <a16:creationId xmlns:a16="http://schemas.microsoft.com/office/drawing/2014/main" id="{7C34D6A9-18AC-4C0E-973A-116C0135B36D}"/>
                </a:ext>
              </a:extLst>
            </p:cNvPr>
            <p:cNvSpPr/>
            <p:nvPr/>
          </p:nvSpPr>
          <p:spPr bwMode="auto">
            <a:xfrm>
              <a:off x="6516306" y="4718705"/>
              <a:ext cx="53811" cy="55265"/>
            </a:xfrm>
            <a:custGeom>
              <a:avLst/>
              <a:gdLst>
                <a:gd name="T0" fmla="*/ 0 w 37"/>
                <a:gd name="T1" fmla="*/ 32 h 38"/>
                <a:gd name="T2" fmla="*/ 6 w 37"/>
                <a:gd name="T3" fmla="*/ 0 h 38"/>
                <a:gd name="T4" fmla="*/ 37 w 37"/>
                <a:gd name="T5" fmla="*/ 7 h 38"/>
                <a:gd name="T6" fmla="*/ 31 w 37"/>
                <a:gd name="T7" fmla="*/ 38 h 38"/>
                <a:gd name="T8" fmla="*/ 0 w 37"/>
                <a:gd name="T9" fmla="*/ 32 h 38"/>
              </a:gdLst>
              <a:ahLst/>
              <a:cxnLst>
                <a:cxn ang="0">
                  <a:pos x="T0" y="T1"/>
                </a:cxn>
                <a:cxn ang="0">
                  <a:pos x="T2" y="T3"/>
                </a:cxn>
                <a:cxn ang="0">
                  <a:pos x="T4" y="T5"/>
                </a:cxn>
                <a:cxn ang="0">
                  <a:pos x="T6" y="T7"/>
                </a:cxn>
                <a:cxn ang="0">
                  <a:pos x="T8" y="T9"/>
                </a:cxn>
              </a:cxnLst>
              <a:rect l="0" t="0" r="r" b="b"/>
              <a:pathLst>
                <a:path w="37" h="38">
                  <a:moveTo>
                    <a:pt x="0" y="32"/>
                  </a:moveTo>
                  <a:lnTo>
                    <a:pt x="6" y="0"/>
                  </a:lnTo>
                  <a:lnTo>
                    <a:pt x="37" y="7"/>
                  </a:lnTo>
                  <a:lnTo>
                    <a:pt x="31" y="38"/>
                  </a:lnTo>
                  <a:lnTo>
                    <a:pt x="0" y="32"/>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1" name="îśliḍê">
              <a:extLst>
                <a:ext uri="{FF2B5EF4-FFF2-40B4-BE49-F238E27FC236}">
                  <a16:creationId xmlns:a16="http://schemas.microsoft.com/office/drawing/2014/main" id="{626FFDF9-139D-4406-BA17-B9EBD9194937}"/>
                </a:ext>
              </a:extLst>
            </p:cNvPr>
            <p:cNvSpPr/>
            <p:nvPr/>
          </p:nvSpPr>
          <p:spPr bwMode="auto">
            <a:xfrm>
              <a:off x="6510488" y="4709979"/>
              <a:ext cx="65446" cy="69809"/>
            </a:xfrm>
            <a:custGeom>
              <a:avLst/>
              <a:gdLst>
                <a:gd name="T0" fmla="*/ 14 w 45"/>
                <a:gd name="T1" fmla="*/ 11 h 48"/>
                <a:gd name="T2" fmla="*/ 35 w 45"/>
                <a:gd name="T3" fmla="*/ 15 h 48"/>
                <a:gd name="T4" fmla="*/ 31 w 45"/>
                <a:gd name="T5" fmla="*/ 38 h 48"/>
                <a:gd name="T6" fmla="*/ 8 w 45"/>
                <a:gd name="T7" fmla="*/ 33 h 48"/>
                <a:gd name="T8" fmla="*/ 14 w 45"/>
                <a:gd name="T9" fmla="*/ 11 h 48"/>
                <a:gd name="T10" fmla="*/ 6 w 45"/>
                <a:gd name="T11" fmla="*/ 0 h 48"/>
                <a:gd name="T12" fmla="*/ 0 w 45"/>
                <a:gd name="T13" fmla="*/ 40 h 48"/>
                <a:gd name="T14" fmla="*/ 37 w 45"/>
                <a:gd name="T15" fmla="*/ 48 h 48"/>
                <a:gd name="T16" fmla="*/ 45 w 45"/>
                <a:gd name="T17" fmla="*/ 8 h 48"/>
                <a:gd name="T18" fmla="*/ 6 w 45"/>
                <a:gd name="T19" fmla="*/ 0 h 48"/>
                <a:gd name="T20" fmla="*/ 6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14" y="11"/>
                  </a:moveTo>
                  <a:lnTo>
                    <a:pt x="35" y="15"/>
                  </a:lnTo>
                  <a:lnTo>
                    <a:pt x="31" y="38"/>
                  </a:lnTo>
                  <a:lnTo>
                    <a:pt x="8" y="33"/>
                  </a:lnTo>
                  <a:lnTo>
                    <a:pt x="14" y="11"/>
                  </a:lnTo>
                  <a:close/>
                  <a:moveTo>
                    <a:pt x="6" y="0"/>
                  </a:moveTo>
                  <a:lnTo>
                    <a:pt x="0" y="40"/>
                  </a:lnTo>
                  <a:lnTo>
                    <a:pt x="37" y="48"/>
                  </a:lnTo>
                  <a:lnTo>
                    <a:pt x="45" y="8"/>
                  </a:lnTo>
                  <a:lnTo>
                    <a:pt x="6" y="0"/>
                  </a:lnTo>
                  <a:lnTo>
                    <a:pt x="6"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2" name="í$ḻîḓè">
              <a:extLst>
                <a:ext uri="{FF2B5EF4-FFF2-40B4-BE49-F238E27FC236}">
                  <a16:creationId xmlns:a16="http://schemas.microsoft.com/office/drawing/2014/main" id="{245E6D13-B0B8-4563-B246-216343EA1F47}"/>
                </a:ext>
              </a:extLst>
            </p:cNvPr>
            <p:cNvSpPr/>
            <p:nvPr/>
          </p:nvSpPr>
          <p:spPr bwMode="auto">
            <a:xfrm>
              <a:off x="6510488" y="4709979"/>
              <a:ext cx="65446" cy="69809"/>
            </a:xfrm>
            <a:custGeom>
              <a:avLst/>
              <a:gdLst>
                <a:gd name="T0" fmla="*/ 14 w 45"/>
                <a:gd name="T1" fmla="*/ 11 h 48"/>
                <a:gd name="T2" fmla="*/ 35 w 45"/>
                <a:gd name="T3" fmla="*/ 15 h 48"/>
                <a:gd name="T4" fmla="*/ 31 w 45"/>
                <a:gd name="T5" fmla="*/ 38 h 48"/>
                <a:gd name="T6" fmla="*/ 8 w 45"/>
                <a:gd name="T7" fmla="*/ 33 h 48"/>
                <a:gd name="T8" fmla="*/ 14 w 45"/>
                <a:gd name="T9" fmla="*/ 11 h 48"/>
                <a:gd name="T10" fmla="*/ 6 w 45"/>
                <a:gd name="T11" fmla="*/ 0 h 48"/>
                <a:gd name="T12" fmla="*/ 0 w 45"/>
                <a:gd name="T13" fmla="*/ 40 h 48"/>
                <a:gd name="T14" fmla="*/ 37 w 45"/>
                <a:gd name="T15" fmla="*/ 48 h 48"/>
                <a:gd name="T16" fmla="*/ 45 w 45"/>
                <a:gd name="T17" fmla="*/ 8 h 48"/>
                <a:gd name="T18" fmla="*/ 6 w 45"/>
                <a:gd name="T19" fmla="*/ 0 h 48"/>
                <a:gd name="T20" fmla="*/ 6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14" y="11"/>
                  </a:moveTo>
                  <a:lnTo>
                    <a:pt x="35" y="15"/>
                  </a:lnTo>
                  <a:lnTo>
                    <a:pt x="31" y="38"/>
                  </a:lnTo>
                  <a:lnTo>
                    <a:pt x="8" y="33"/>
                  </a:lnTo>
                  <a:lnTo>
                    <a:pt x="14" y="11"/>
                  </a:lnTo>
                  <a:moveTo>
                    <a:pt x="6" y="0"/>
                  </a:moveTo>
                  <a:lnTo>
                    <a:pt x="0" y="40"/>
                  </a:lnTo>
                  <a:lnTo>
                    <a:pt x="37" y="48"/>
                  </a:lnTo>
                  <a:lnTo>
                    <a:pt x="45" y="8"/>
                  </a:lnTo>
                  <a:lnTo>
                    <a:pt x="6" y="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3" name="îSľiḋe">
              <a:extLst>
                <a:ext uri="{FF2B5EF4-FFF2-40B4-BE49-F238E27FC236}">
                  <a16:creationId xmlns:a16="http://schemas.microsoft.com/office/drawing/2014/main" id="{CCB15791-C382-4A66-B3EB-17D03D3EE0F1}"/>
                </a:ext>
              </a:extLst>
            </p:cNvPr>
            <p:cNvSpPr/>
            <p:nvPr/>
          </p:nvSpPr>
          <p:spPr bwMode="auto">
            <a:xfrm>
              <a:off x="7093681" y="4779788"/>
              <a:ext cx="53811" cy="53811"/>
            </a:xfrm>
            <a:custGeom>
              <a:avLst/>
              <a:gdLst>
                <a:gd name="T0" fmla="*/ 0 w 37"/>
                <a:gd name="T1" fmla="*/ 31 h 37"/>
                <a:gd name="T2" fmla="*/ 6 w 37"/>
                <a:gd name="T3" fmla="*/ 0 h 37"/>
                <a:gd name="T4" fmla="*/ 37 w 37"/>
                <a:gd name="T5" fmla="*/ 6 h 37"/>
                <a:gd name="T6" fmla="*/ 31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4" name="íṡḻíďé">
              <a:extLst>
                <a:ext uri="{FF2B5EF4-FFF2-40B4-BE49-F238E27FC236}">
                  <a16:creationId xmlns:a16="http://schemas.microsoft.com/office/drawing/2014/main" id="{A9810D6D-9685-436A-904E-415D13022487}"/>
                </a:ext>
              </a:extLst>
            </p:cNvPr>
            <p:cNvSpPr/>
            <p:nvPr/>
          </p:nvSpPr>
          <p:spPr bwMode="auto">
            <a:xfrm>
              <a:off x="7086409" y="4773970"/>
              <a:ext cx="69809" cy="65446"/>
            </a:xfrm>
            <a:custGeom>
              <a:avLst/>
              <a:gdLst>
                <a:gd name="T0" fmla="*/ 15 w 48"/>
                <a:gd name="T1" fmla="*/ 8 h 45"/>
                <a:gd name="T2" fmla="*/ 38 w 48"/>
                <a:gd name="T3" fmla="*/ 14 h 45"/>
                <a:gd name="T4" fmla="*/ 34 w 48"/>
                <a:gd name="T5" fmla="*/ 35 h 45"/>
                <a:gd name="T6" fmla="*/ 11 w 48"/>
                <a:gd name="T7" fmla="*/ 31 h 45"/>
                <a:gd name="T8" fmla="*/ 15 w 48"/>
                <a:gd name="T9" fmla="*/ 8 h 45"/>
                <a:gd name="T10" fmla="*/ 9 w 48"/>
                <a:gd name="T11" fmla="*/ 0 h 45"/>
                <a:gd name="T12" fmla="*/ 0 w 48"/>
                <a:gd name="T13" fmla="*/ 37 h 45"/>
                <a:gd name="T14" fmla="*/ 40 w 48"/>
                <a:gd name="T15" fmla="*/ 45 h 45"/>
                <a:gd name="T16" fmla="*/ 48 w 48"/>
                <a:gd name="T17" fmla="*/ 6 h 45"/>
                <a:gd name="T18" fmla="*/ 9 w 48"/>
                <a:gd name="T19" fmla="*/ 0 h 45"/>
                <a:gd name="T20" fmla="*/ 9 w 48"/>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5">
                  <a:moveTo>
                    <a:pt x="15" y="8"/>
                  </a:moveTo>
                  <a:lnTo>
                    <a:pt x="38" y="14"/>
                  </a:lnTo>
                  <a:lnTo>
                    <a:pt x="34" y="35"/>
                  </a:lnTo>
                  <a:lnTo>
                    <a:pt x="11" y="31"/>
                  </a:lnTo>
                  <a:lnTo>
                    <a:pt x="15" y="8"/>
                  </a:lnTo>
                  <a:close/>
                  <a:moveTo>
                    <a:pt x="9" y="0"/>
                  </a:moveTo>
                  <a:lnTo>
                    <a:pt x="0" y="37"/>
                  </a:lnTo>
                  <a:lnTo>
                    <a:pt x="40" y="45"/>
                  </a:lnTo>
                  <a:lnTo>
                    <a:pt x="48" y="6"/>
                  </a:lnTo>
                  <a:lnTo>
                    <a:pt x="9" y="0"/>
                  </a:lnTo>
                  <a:lnTo>
                    <a:pt x="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5" name="iSḷîḑè">
              <a:extLst>
                <a:ext uri="{FF2B5EF4-FFF2-40B4-BE49-F238E27FC236}">
                  <a16:creationId xmlns:a16="http://schemas.microsoft.com/office/drawing/2014/main" id="{B6BB6D2F-B430-4CCB-A7F9-96F535896E6C}"/>
                </a:ext>
              </a:extLst>
            </p:cNvPr>
            <p:cNvSpPr/>
            <p:nvPr/>
          </p:nvSpPr>
          <p:spPr bwMode="auto">
            <a:xfrm>
              <a:off x="7086409" y="4773970"/>
              <a:ext cx="69809" cy="65446"/>
            </a:xfrm>
            <a:custGeom>
              <a:avLst/>
              <a:gdLst>
                <a:gd name="T0" fmla="*/ 15 w 48"/>
                <a:gd name="T1" fmla="*/ 8 h 45"/>
                <a:gd name="T2" fmla="*/ 38 w 48"/>
                <a:gd name="T3" fmla="*/ 14 h 45"/>
                <a:gd name="T4" fmla="*/ 34 w 48"/>
                <a:gd name="T5" fmla="*/ 35 h 45"/>
                <a:gd name="T6" fmla="*/ 11 w 48"/>
                <a:gd name="T7" fmla="*/ 31 h 45"/>
                <a:gd name="T8" fmla="*/ 15 w 48"/>
                <a:gd name="T9" fmla="*/ 8 h 45"/>
                <a:gd name="T10" fmla="*/ 9 w 48"/>
                <a:gd name="T11" fmla="*/ 0 h 45"/>
                <a:gd name="T12" fmla="*/ 0 w 48"/>
                <a:gd name="T13" fmla="*/ 37 h 45"/>
                <a:gd name="T14" fmla="*/ 40 w 48"/>
                <a:gd name="T15" fmla="*/ 45 h 45"/>
                <a:gd name="T16" fmla="*/ 48 w 48"/>
                <a:gd name="T17" fmla="*/ 6 h 45"/>
                <a:gd name="T18" fmla="*/ 9 w 48"/>
                <a:gd name="T19" fmla="*/ 0 h 45"/>
                <a:gd name="T20" fmla="*/ 9 w 48"/>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5">
                  <a:moveTo>
                    <a:pt x="15" y="8"/>
                  </a:moveTo>
                  <a:lnTo>
                    <a:pt x="38" y="14"/>
                  </a:lnTo>
                  <a:lnTo>
                    <a:pt x="34" y="35"/>
                  </a:lnTo>
                  <a:lnTo>
                    <a:pt x="11" y="31"/>
                  </a:lnTo>
                  <a:lnTo>
                    <a:pt x="15" y="8"/>
                  </a:lnTo>
                  <a:moveTo>
                    <a:pt x="9" y="0"/>
                  </a:moveTo>
                  <a:lnTo>
                    <a:pt x="0" y="37"/>
                  </a:lnTo>
                  <a:lnTo>
                    <a:pt x="40" y="45"/>
                  </a:lnTo>
                  <a:lnTo>
                    <a:pt x="48" y="6"/>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6" name="ïṧľíḓè">
              <a:extLst>
                <a:ext uri="{FF2B5EF4-FFF2-40B4-BE49-F238E27FC236}">
                  <a16:creationId xmlns:a16="http://schemas.microsoft.com/office/drawing/2014/main" id="{E4758256-85D2-4C2E-B10C-3CBCCD5D65B9}"/>
                </a:ext>
              </a:extLst>
            </p:cNvPr>
            <p:cNvSpPr/>
            <p:nvPr/>
          </p:nvSpPr>
          <p:spPr bwMode="auto">
            <a:xfrm>
              <a:off x="7038416" y="4768153"/>
              <a:ext cx="52356" cy="53811"/>
            </a:xfrm>
            <a:custGeom>
              <a:avLst/>
              <a:gdLst>
                <a:gd name="T0" fmla="*/ 0 w 36"/>
                <a:gd name="T1" fmla="*/ 31 h 37"/>
                <a:gd name="T2" fmla="*/ 6 w 36"/>
                <a:gd name="T3" fmla="*/ 0 h 37"/>
                <a:gd name="T4" fmla="*/ 36 w 36"/>
                <a:gd name="T5" fmla="*/ 6 h 37"/>
                <a:gd name="T6" fmla="*/ 29 w 36"/>
                <a:gd name="T7" fmla="*/ 37 h 37"/>
                <a:gd name="T8" fmla="*/ 0 w 36"/>
                <a:gd name="T9" fmla="*/ 31 h 37"/>
              </a:gdLst>
              <a:ahLst/>
              <a:cxnLst>
                <a:cxn ang="0">
                  <a:pos x="T0" y="T1"/>
                </a:cxn>
                <a:cxn ang="0">
                  <a:pos x="T2" y="T3"/>
                </a:cxn>
                <a:cxn ang="0">
                  <a:pos x="T4" y="T5"/>
                </a:cxn>
                <a:cxn ang="0">
                  <a:pos x="T6" y="T7"/>
                </a:cxn>
                <a:cxn ang="0">
                  <a:pos x="T8" y="T9"/>
                </a:cxn>
              </a:cxnLst>
              <a:rect l="0" t="0" r="r" b="b"/>
              <a:pathLst>
                <a:path w="36" h="37">
                  <a:moveTo>
                    <a:pt x="0" y="31"/>
                  </a:moveTo>
                  <a:lnTo>
                    <a:pt x="6" y="0"/>
                  </a:lnTo>
                  <a:lnTo>
                    <a:pt x="36" y="6"/>
                  </a:lnTo>
                  <a:lnTo>
                    <a:pt x="29"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7" name="ïş1íḓè">
              <a:extLst>
                <a:ext uri="{FF2B5EF4-FFF2-40B4-BE49-F238E27FC236}">
                  <a16:creationId xmlns:a16="http://schemas.microsoft.com/office/drawing/2014/main" id="{C17E59EE-2FA7-43A2-A8FD-682BCC031E8B}"/>
                </a:ext>
              </a:extLst>
            </p:cNvPr>
            <p:cNvSpPr/>
            <p:nvPr/>
          </p:nvSpPr>
          <p:spPr bwMode="auto">
            <a:xfrm>
              <a:off x="7029690" y="4760882"/>
              <a:ext cx="69809" cy="66900"/>
            </a:xfrm>
            <a:custGeom>
              <a:avLst/>
              <a:gdLst>
                <a:gd name="T0" fmla="*/ 15 w 48"/>
                <a:gd name="T1" fmla="*/ 9 h 46"/>
                <a:gd name="T2" fmla="*/ 37 w 48"/>
                <a:gd name="T3" fmla="*/ 15 h 46"/>
                <a:gd name="T4" fmla="*/ 33 w 48"/>
                <a:gd name="T5" fmla="*/ 38 h 46"/>
                <a:gd name="T6" fmla="*/ 10 w 48"/>
                <a:gd name="T7" fmla="*/ 32 h 46"/>
                <a:gd name="T8" fmla="*/ 15 w 48"/>
                <a:gd name="T9" fmla="*/ 9 h 46"/>
                <a:gd name="T10" fmla="*/ 8 w 48"/>
                <a:gd name="T11" fmla="*/ 0 h 46"/>
                <a:gd name="T12" fmla="*/ 0 w 48"/>
                <a:gd name="T13" fmla="*/ 38 h 46"/>
                <a:gd name="T14" fmla="*/ 39 w 48"/>
                <a:gd name="T15" fmla="*/ 46 h 46"/>
                <a:gd name="T16" fmla="*/ 48 w 48"/>
                <a:gd name="T17" fmla="*/ 9 h 46"/>
                <a:gd name="T18" fmla="*/ 8 w 48"/>
                <a:gd name="T19" fmla="*/ 0 h 46"/>
                <a:gd name="T20" fmla="*/ 8 w 48"/>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6">
                  <a:moveTo>
                    <a:pt x="15" y="9"/>
                  </a:moveTo>
                  <a:lnTo>
                    <a:pt x="37" y="15"/>
                  </a:lnTo>
                  <a:lnTo>
                    <a:pt x="33" y="38"/>
                  </a:lnTo>
                  <a:lnTo>
                    <a:pt x="10" y="32"/>
                  </a:lnTo>
                  <a:lnTo>
                    <a:pt x="15" y="9"/>
                  </a:lnTo>
                  <a:close/>
                  <a:moveTo>
                    <a:pt x="8" y="0"/>
                  </a:moveTo>
                  <a:lnTo>
                    <a:pt x="0" y="38"/>
                  </a:lnTo>
                  <a:lnTo>
                    <a:pt x="39" y="46"/>
                  </a:lnTo>
                  <a:lnTo>
                    <a:pt x="48"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8" name="ïṥḷiḑe">
              <a:extLst>
                <a:ext uri="{FF2B5EF4-FFF2-40B4-BE49-F238E27FC236}">
                  <a16:creationId xmlns:a16="http://schemas.microsoft.com/office/drawing/2014/main" id="{F00FB10B-096F-458B-880D-1C04FFAC687C}"/>
                </a:ext>
              </a:extLst>
            </p:cNvPr>
            <p:cNvSpPr/>
            <p:nvPr/>
          </p:nvSpPr>
          <p:spPr bwMode="auto">
            <a:xfrm>
              <a:off x="7029690" y="4760882"/>
              <a:ext cx="69809" cy="66900"/>
            </a:xfrm>
            <a:custGeom>
              <a:avLst/>
              <a:gdLst>
                <a:gd name="T0" fmla="*/ 15 w 48"/>
                <a:gd name="T1" fmla="*/ 9 h 46"/>
                <a:gd name="T2" fmla="*/ 37 w 48"/>
                <a:gd name="T3" fmla="*/ 15 h 46"/>
                <a:gd name="T4" fmla="*/ 33 w 48"/>
                <a:gd name="T5" fmla="*/ 38 h 46"/>
                <a:gd name="T6" fmla="*/ 10 w 48"/>
                <a:gd name="T7" fmla="*/ 32 h 46"/>
                <a:gd name="T8" fmla="*/ 15 w 48"/>
                <a:gd name="T9" fmla="*/ 9 h 46"/>
                <a:gd name="T10" fmla="*/ 8 w 48"/>
                <a:gd name="T11" fmla="*/ 0 h 46"/>
                <a:gd name="T12" fmla="*/ 0 w 48"/>
                <a:gd name="T13" fmla="*/ 38 h 46"/>
                <a:gd name="T14" fmla="*/ 39 w 48"/>
                <a:gd name="T15" fmla="*/ 46 h 46"/>
                <a:gd name="T16" fmla="*/ 48 w 48"/>
                <a:gd name="T17" fmla="*/ 9 h 46"/>
                <a:gd name="T18" fmla="*/ 8 w 48"/>
                <a:gd name="T19" fmla="*/ 0 h 46"/>
                <a:gd name="T20" fmla="*/ 8 w 48"/>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6">
                  <a:moveTo>
                    <a:pt x="15" y="9"/>
                  </a:moveTo>
                  <a:lnTo>
                    <a:pt x="37" y="15"/>
                  </a:lnTo>
                  <a:lnTo>
                    <a:pt x="33" y="38"/>
                  </a:lnTo>
                  <a:lnTo>
                    <a:pt x="10" y="32"/>
                  </a:lnTo>
                  <a:lnTo>
                    <a:pt x="15" y="9"/>
                  </a:lnTo>
                  <a:moveTo>
                    <a:pt x="8" y="0"/>
                  </a:moveTo>
                  <a:lnTo>
                    <a:pt x="0" y="38"/>
                  </a:lnTo>
                  <a:lnTo>
                    <a:pt x="39" y="46"/>
                  </a:lnTo>
                  <a:lnTo>
                    <a:pt x="48"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9" name="ïṣlíḋe">
              <a:extLst>
                <a:ext uri="{FF2B5EF4-FFF2-40B4-BE49-F238E27FC236}">
                  <a16:creationId xmlns:a16="http://schemas.microsoft.com/office/drawing/2014/main" id="{D0F35D37-E62F-46BF-91DF-D530AF1A0815}"/>
                </a:ext>
              </a:extLst>
            </p:cNvPr>
            <p:cNvSpPr/>
            <p:nvPr/>
          </p:nvSpPr>
          <p:spPr bwMode="auto">
            <a:xfrm>
              <a:off x="6981696" y="4755064"/>
              <a:ext cx="53811" cy="55265"/>
            </a:xfrm>
            <a:custGeom>
              <a:avLst/>
              <a:gdLst>
                <a:gd name="T0" fmla="*/ 0 w 37"/>
                <a:gd name="T1" fmla="*/ 31 h 38"/>
                <a:gd name="T2" fmla="*/ 6 w 37"/>
                <a:gd name="T3" fmla="*/ 0 h 38"/>
                <a:gd name="T4" fmla="*/ 37 w 37"/>
                <a:gd name="T5" fmla="*/ 7 h 38"/>
                <a:gd name="T6" fmla="*/ 31 w 37"/>
                <a:gd name="T7" fmla="*/ 38 h 38"/>
                <a:gd name="T8" fmla="*/ 0 w 37"/>
                <a:gd name="T9" fmla="*/ 31 h 38"/>
              </a:gdLst>
              <a:ahLst/>
              <a:cxnLst>
                <a:cxn ang="0">
                  <a:pos x="T0" y="T1"/>
                </a:cxn>
                <a:cxn ang="0">
                  <a:pos x="T2" y="T3"/>
                </a:cxn>
                <a:cxn ang="0">
                  <a:pos x="T4" y="T5"/>
                </a:cxn>
                <a:cxn ang="0">
                  <a:pos x="T6" y="T7"/>
                </a:cxn>
                <a:cxn ang="0">
                  <a:pos x="T8" y="T9"/>
                </a:cxn>
              </a:cxnLst>
              <a:rect l="0" t="0" r="r" b="b"/>
              <a:pathLst>
                <a:path w="37" h="38">
                  <a:moveTo>
                    <a:pt x="0" y="31"/>
                  </a:moveTo>
                  <a:lnTo>
                    <a:pt x="6" y="0"/>
                  </a:lnTo>
                  <a:lnTo>
                    <a:pt x="37" y="7"/>
                  </a:lnTo>
                  <a:lnTo>
                    <a:pt x="31" y="38"/>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0" name="i$ľïdè">
              <a:extLst>
                <a:ext uri="{FF2B5EF4-FFF2-40B4-BE49-F238E27FC236}">
                  <a16:creationId xmlns:a16="http://schemas.microsoft.com/office/drawing/2014/main" id="{5CDCE3A2-BF43-4AEF-922C-3061DA4ED0BC}"/>
                </a:ext>
              </a:extLst>
            </p:cNvPr>
            <p:cNvSpPr/>
            <p:nvPr/>
          </p:nvSpPr>
          <p:spPr bwMode="auto">
            <a:xfrm>
              <a:off x="6972970" y="4749247"/>
              <a:ext cx="68355" cy="66900"/>
            </a:xfrm>
            <a:custGeom>
              <a:avLst/>
              <a:gdLst>
                <a:gd name="T0" fmla="*/ 14 w 47"/>
                <a:gd name="T1" fmla="*/ 11 h 46"/>
                <a:gd name="T2" fmla="*/ 37 w 47"/>
                <a:gd name="T3" fmla="*/ 15 h 46"/>
                <a:gd name="T4" fmla="*/ 33 w 47"/>
                <a:gd name="T5" fmla="*/ 38 h 46"/>
                <a:gd name="T6" fmla="*/ 10 w 47"/>
                <a:gd name="T7" fmla="*/ 31 h 46"/>
                <a:gd name="T8" fmla="*/ 14 w 47"/>
                <a:gd name="T9" fmla="*/ 11 h 46"/>
                <a:gd name="T10" fmla="*/ 8 w 47"/>
                <a:gd name="T11" fmla="*/ 0 h 46"/>
                <a:gd name="T12" fmla="*/ 0 w 47"/>
                <a:gd name="T13" fmla="*/ 40 h 46"/>
                <a:gd name="T14" fmla="*/ 39 w 47"/>
                <a:gd name="T15" fmla="*/ 46 h 46"/>
                <a:gd name="T16" fmla="*/ 47 w 47"/>
                <a:gd name="T17" fmla="*/ 8 h 46"/>
                <a:gd name="T18" fmla="*/ 8 w 47"/>
                <a:gd name="T19" fmla="*/ 0 h 46"/>
                <a:gd name="T20" fmla="*/ 8 w 47"/>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6">
                  <a:moveTo>
                    <a:pt x="14" y="11"/>
                  </a:moveTo>
                  <a:lnTo>
                    <a:pt x="37" y="15"/>
                  </a:lnTo>
                  <a:lnTo>
                    <a:pt x="33" y="38"/>
                  </a:lnTo>
                  <a:lnTo>
                    <a:pt x="10" y="31"/>
                  </a:lnTo>
                  <a:lnTo>
                    <a:pt x="14" y="11"/>
                  </a:lnTo>
                  <a:close/>
                  <a:moveTo>
                    <a:pt x="8" y="0"/>
                  </a:moveTo>
                  <a:lnTo>
                    <a:pt x="0" y="40"/>
                  </a:lnTo>
                  <a:lnTo>
                    <a:pt x="39" y="46"/>
                  </a:lnTo>
                  <a:lnTo>
                    <a:pt x="47"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1" name="ïṧļîḓê">
              <a:extLst>
                <a:ext uri="{FF2B5EF4-FFF2-40B4-BE49-F238E27FC236}">
                  <a16:creationId xmlns:a16="http://schemas.microsoft.com/office/drawing/2014/main" id="{FF7C55CE-3557-4632-BF2D-FFAF2379DFBB}"/>
                </a:ext>
              </a:extLst>
            </p:cNvPr>
            <p:cNvSpPr/>
            <p:nvPr/>
          </p:nvSpPr>
          <p:spPr bwMode="auto">
            <a:xfrm>
              <a:off x="6972970" y="4749247"/>
              <a:ext cx="68355" cy="66900"/>
            </a:xfrm>
            <a:custGeom>
              <a:avLst/>
              <a:gdLst>
                <a:gd name="T0" fmla="*/ 14 w 47"/>
                <a:gd name="T1" fmla="*/ 11 h 46"/>
                <a:gd name="T2" fmla="*/ 37 w 47"/>
                <a:gd name="T3" fmla="*/ 15 h 46"/>
                <a:gd name="T4" fmla="*/ 33 w 47"/>
                <a:gd name="T5" fmla="*/ 38 h 46"/>
                <a:gd name="T6" fmla="*/ 10 w 47"/>
                <a:gd name="T7" fmla="*/ 31 h 46"/>
                <a:gd name="T8" fmla="*/ 14 w 47"/>
                <a:gd name="T9" fmla="*/ 11 h 46"/>
                <a:gd name="T10" fmla="*/ 8 w 47"/>
                <a:gd name="T11" fmla="*/ 0 h 46"/>
                <a:gd name="T12" fmla="*/ 0 w 47"/>
                <a:gd name="T13" fmla="*/ 40 h 46"/>
                <a:gd name="T14" fmla="*/ 39 w 47"/>
                <a:gd name="T15" fmla="*/ 46 h 46"/>
                <a:gd name="T16" fmla="*/ 47 w 47"/>
                <a:gd name="T17" fmla="*/ 8 h 46"/>
                <a:gd name="T18" fmla="*/ 8 w 47"/>
                <a:gd name="T19" fmla="*/ 0 h 46"/>
                <a:gd name="T20" fmla="*/ 8 w 47"/>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6">
                  <a:moveTo>
                    <a:pt x="14" y="11"/>
                  </a:moveTo>
                  <a:lnTo>
                    <a:pt x="37" y="15"/>
                  </a:lnTo>
                  <a:lnTo>
                    <a:pt x="33" y="38"/>
                  </a:lnTo>
                  <a:lnTo>
                    <a:pt x="10" y="31"/>
                  </a:lnTo>
                  <a:lnTo>
                    <a:pt x="14" y="11"/>
                  </a:lnTo>
                  <a:moveTo>
                    <a:pt x="8" y="0"/>
                  </a:moveTo>
                  <a:lnTo>
                    <a:pt x="0" y="40"/>
                  </a:lnTo>
                  <a:lnTo>
                    <a:pt x="39" y="46"/>
                  </a:lnTo>
                  <a:lnTo>
                    <a:pt x="47"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2" name="ï$lidè">
              <a:extLst>
                <a:ext uri="{FF2B5EF4-FFF2-40B4-BE49-F238E27FC236}">
                  <a16:creationId xmlns:a16="http://schemas.microsoft.com/office/drawing/2014/main" id="{9E3F3504-DDD7-43FC-A22D-1A3BF668FAAC}"/>
                </a:ext>
              </a:extLst>
            </p:cNvPr>
            <p:cNvSpPr/>
            <p:nvPr/>
          </p:nvSpPr>
          <p:spPr bwMode="auto">
            <a:xfrm>
              <a:off x="6923522" y="4743429"/>
              <a:ext cx="55265" cy="53811"/>
            </a:xfrm>
            <a:custGeom>
              <a:avLst/>
              <a:gdLst>
                <a:gd name="T0" fmla="*/ 0 w 38"/>
                <a:gd name="T1" fmla="*/ 31 h 37"/>
                <a:gd name="T2" fmla="*/ 7 w 38"/>
                <a:gd name="T3" fmla="*/ 0 h 37"/>
                <a:gd name="T4" fmla="*/ 38 w 38"/>
                <a:gd name="T5" fmla="*/ 6 h 37"/>
                <a:gd name="T6" fmla="*/ 31 w 38"/>
                <a:gd name="T7" fmla="*/ 37 h 37"/>
                <a:gd name="T8" fmla="*/ 0 w 38"/>
                <a:gd name="T9" fmla="*/ 31 h 37"/>
              </a:gdLst>
              <a:ahLst/>
              <a:cxnLst>
                <a:cxn ang="0">
                  <a:pos x="T0" y="T1"/>
                </a:cxn>
                <a:cxn ang="0">
                  <a:pos x="T2" y="T3"/>
                </a:cxn>
                <a:cxn ang="0">
                  <a:pos x="T4" y="T5"/>
                </a:cxn>
                <a:cxn ang="0">
                  <a:pos x="T6" y="T7"/>
                </a:cxn>
                <a:cxn ang="0">
                  <a:pos x="T8" y="T9"/>
                </a:cxn>
              </a:cxnLst>
              <a:rect l="0" t="0" r="r" b="b"/>
              <a:pathLst>
                <a:path w="38" h="37">
                  <a:moveTo>
                    <a:pt x="0" y="31"/>
                  </a:moveTo>
                  <a:lnTo>
                    <a:pt x="7" y="0"/>
                  </a:lnTo>
                  <a:lnTo>
                    <a:pt x="38"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3" name="ïşḷíḑè">
              <a:extLst>
                <a:ext uri="{FF2B5EF4-FFF2-40B4-BE49-F238E27FC236}">
                  <a16:creationId xmlns:a16="http://schemas.microsoft.com/office/drawing/2014/main" id="{3D4B1EC1-A2BB-4843-8B3A-C3D520C5B42C}"/>
                </a:ext>
              </a:extLst>
            </p:cNvPr>
            <p:cNvSpPr/>
            <p:nvPr/>
          </p:nvSpPr>
          <p:spPr bwMode="auto">
            <a:xfrm>
              <a:off x="6917705" y="4737612"/>
              <a:ext cx="66900" cy="69809"/>
            </a:xfrm>
            <a:custGeom>
              <a:avLst/>
              <a:gdLst>
                <a:gd name="T0" fmla="*/ 15 w 46"/>
                <a:gd name="T1" fmla="*/ 10 h 48"/>
                <a:gd name="T2" fmla="*/ 38 w 46"/>
                <a:gd name="T3" fmla="*/ 14 h 48"/>
                <a:gd name="T4" fmla="*/ 31 w 46"/>
                <a:gd name="T5" fmla="*/ 37 h 48"/>
                <a:gd name="T6" fmla="*/ 8 w 46"/>
                <a:gd name="T7" fmla="*/ 33 h 48"/>
                <a:gd name="T8" fmla="*/ 15 w 46"/>
                <a:gd name="T9" fmla="*/ 10 h 48"/>
                <a:gd name="T10" fmla="*/ 8 w 46"/>
                <a:gd name="T11" fmla="*/ 0 h 48"/>
                <a:gd name="T12" fmla="*/ 0 w 46"/>
                <a:gd name="T13" fmla="*/ 39 h 48"/>
                <a:gd name="T14" fmla="*/ 38 w 46"/>
                <a:gd name="T15" fmla="*/ 48 h 48"/>
                <a:gd name="T16" fmla="*/ 46 w 46"/>
                <a:gd name="T17" fmla="*/ 8 h 48"/>
                <a:gd name="T18" fmla="*/ 8 w 46"/>
                <a:gd name="T19" fmla="*/ 0 h 48"/>
                <a:gd name="T20" fmla="*/ 8 w 46"/>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8">
                  <a:moveTo>
                    <a:pt x="15" y="10"/>
                  </a:moveTo>
                  <a:lnTo>
                    <a:pt x="38" y="14"/>
                  </a:lnTo>
                  <a:lnTo>
                    <a:pt x="31" y="37"/>
                  </a:lnTo>
                  <a:lnTo>
                    <a:pt x="8" y="33"/>
                  </a:lnTo>
                  <a:lnTo>
                    <a:pt x="15" y="10"/>
                  </a:lnTo>
                  <a:close/>
                  <a:moveTo>
                    <a:pt x="8" y="0"/>
                  </a:moveTo>
                  <a:lnTo>
                    <a:pt x="0" y="39"/>
                  </a:lnTo>
                  <a:lnTo>
                    <a:pt x="38" y="48"/>
                  </a:lnTo>
                  <a:lnTo>
                    <a:pt x="46"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4" name="ïşļîḑê">
              <a:extLst>
                <a:ext uri="{FF2B5EF4-FFF2-40B4-BE49-F238E27FC236}">
                  <a16:creationId xmlns:a16="http://schemas.microsoft.com/office/drawing/2014/main" id="{2B53962E-5DFD-4801-812C-34B3AF85AD1F}"/>
                </a:ext>
              </a:extLst>
            </p:cNvPr>
            <p:cNvSpPr/>
            <p:nvPr/>
          </p:nvSpPr>
          <p:spPr bwMode="auto">
            <a:xfrm>
              <a:off x="6917705" y="4737612"/>
              <a:ext cx="66900" cy="69809"/>
            </a:xfrm>
            <a:custGeom>
              <a:avLst/>
              <a:gdLst>
                <a:gd name="T0" fmla="*/ 15 w 46"/>
                <a:gd name="T1" fmla="*/ 10 h 48"/>
                <a:gd name="T2" fmla="*/ 38 w 46"/>
                <a:gd name="T3" fmla="*/ 14 h 48"/>
                <a:gd name="T4" fmla="*/ 31 w 46"/>
                <a:gd name="T5" fmla="*/ 37 h 48"/>
                <a:gd name="T6" fmla="*/ 8 w 46"/>
                <a:gd name="T7" fmla="*/ 33 h 48"/>
                <a:gd name="T8" fmla="*/ 15 w 46"/>
                <a:gd name="T9" fmla="*/ 10 h 48"/>
                <a:gd name="T10" fmla="*/ 8 w 46"/>
                <a:gd name="T11" fmla="*/ 0 h 48"/>
                <a:gd name="T12" fmla="*/ 0 w 46"/>
                <a:gd name="T13" fmla="*/ 39 h 48"/>
                <a:gd name="T14" fmla="*/ 38 w 46"/>
                <a:gd name="T15" fmla="*/ 48 h 48"/>
                <a:gd name="T16" fmla="*/ 46 w 46"/>
                <a:gd name="T17" fmla="*/ 8 h 48"/>
                <a:gd name="T18" fmla="*/ 8 w 46"/>
                <a:gd name="T19" fmla="*/ 0 h 48"/>
                <a:gd name="T20" fmla="*/ 8 w 46"/>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8">
                  <a:moveTo>
                    <a:pt x="15" y="10"/>
                  </a:moveTo>
                  <a:lnTo>
                    <a:pt x="38" y="14"/>
                  </a:lnTo>
                  <a:lnTo>
                    <a:pt x="31" y="37"/>
                  </a:lnTo>
                  <a:lnTo>
                    <a:pt x="8" y="33"/>
                  </a:lnTo>
                  <a:lnTo>
                    <a:pt x="15" y="10"/>
                  </a:lnTo>
                  <a:moveTo>
                    <a:pt x="8" y="0"/>
                  </a:moveTo>
                  <a:lnTo>
                    <a:pt x="0" y="39"/>
                  </a:lnTo>
                  <a:lnTo>
                    <a:pt x="38" y="48"/>
                  </a:lnTo>
                  <a:lnTo>
                    <a:pt x="46"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5" name="iṥļíḍé">
              <a:extLst>
                <a:ext uri="{FF2B5EF4-FFF2-40B4-BE49-F238E27FC236}">
                  <a16:creationId xmlns:a16="http://schemas.microsoft.com/office/drawing/2014/main" id="{F54B911F-7203-41C2-A542-C7D86479917B}"/>
                </a:ext>
              </a:extLst>
            </p:cNvPr>
            <p:cNvSpPr/>
            <p:nvPr/>
          </p:nvSpPr>
          <p:spPr bwMode="auto">
            <a:xfrm>
              <a:off x="6866803" y="4731795"/>
              <a:ext cx="53811" cy="53811"/>
            </a:xfrm>
            <a:custGeom>
              <a:avLst/>
              <a:gdLst>
                <a:gd name="T0" fmla="*/ 0 w 37"/>
                <a:gd name="T1" fmla="*/ 31 h 37"/>
                <a:gd name="T2" fmla="*/ 6 w 37"/>
                <a:gd name="T3" fmla="*/ 0 h 37"/>
                <a:gd name="T4" fmla="*/ 37 w 37"/>
                <a:gd name="T5" fmla="*/ 6 h 37"/>
                <a:gd name="T6" fmla="*/ 31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6" name="ï$ḻîḋê">
              <a:extLst>
                <a:ext uri="{FF2B5EF4-FFF2-40B4-BE49-F238E27FC236}">
                  <a16:creationId xmlns:a16="http://schemas.microsoft.com/office/drawing/2014/main" id="{26123888-1A50-4C5D-939E-5086C44FB97B}"/>
                </a:ext>
              </a:extLst>
            </p:cNvPr>
            <p:cNvSpPr/>
            <p:nvPr/>
          </p:nvSpPr>
          <p:spPr bwMode="auto">
            <a:xfrm>
              <a:off x="6860986" y="4725977"/>
              <a:ext cx="68355" cy="68355"/>
            </a:xfrm>
            <a:custGeom>
              <a:avLst/>
              <a:gdLst>
                <a:gd name="T0" fmla="*/ 14 w 47"/>
                <a:gd name="T1" fmla="*/ 10 h 47"/>
                <a:gd name="T2" fmla="*/ 37 w 47"/>
                <a:gd name="T3" fmla="*/ 14 h 47"/>
                <a:gd name="T4" fmla="*/ 33 w 47"/>
                <a:gd name="T5" fmla="*/ 37 h 47"/>
                <a:gd name="T6" fmla="*/ 10 w 47"/>
                <a:gd name="T7" fmla="*/ 33 h 47"/>
                <a:gd name="T8" fmla="*/ 14 w 47"/>
                <a:gd name="T9" fmla="*/ 10 h 47"/>
                <a:gd name="T10" fmla="*/ 8 w 47"/>
                <a:gd name="T11" fmla="*/ 0 h 47"/>
                <a:gd name="T12" fmla="*/ 0 w 47"/>
                <a:gd name="T13" fmla="*/ 39 h 47"/>
                <a:gd name="T14" fmla="*/ 39 w 47"/>
                <a:gd name="T15" fmla="*/ 47 h 47"/>
                <a:gd name="T16" fmla="*/ 47 w 47"/>
                <a:gd name="T17" fmla="*/ 8 h 47"/>
                <a:gd name="T18" fmla="*/ 8 w 47"/>
                <a:gd name="T19" fmla="*/ 0 h 47"/>
                <a:gd name="T20" fmla="*/ 8 w 47"/>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7">
                  <a:moveTo>
                    <a:pt x="14" y="10"/>
                  </a:moveTo>
                  <a:lnTo>
                    <a:pt x="37" y="14"/>
                  </a:lnTo>
                  <a:lnTo>
                    <a:pt x="33" y="37"/>
                  </a:lnTo>
                  <a:lnTo>
                    <a:pt x="10" y="33"/>
                  </a:lnTo>
                  <a:lnTo>
                    <a:pt x="14" y="10"/>
                  </a:lnTo>
                  <a:close/>
                  <a:moveTo>
                    <a:pt x="8" y="0"/>
                  </a:moveTo>
                  <a:lnTo>
                    <a:pt x="0" y="39"/>
                  </a:lnTo>
                  <a:lnTo>
                    <a:pt x="39" y="47"/>
                  </a:lnTo>
                  <a:lnTo>
                    <a:pt x="47"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7" name="ïṡḷïḋè">
              <a:extLst>
                <a:ext uri="{FF2B5EF4-FFF2-40B4-BE49-F238E27FC236}">
                  <a16:creationId xmlns:a16="http://schemas.microsoft.com/office/drawing/2014/main" id="{9985055A-B421-4E0A-8CAE-351FF4BF8F4B}"/>
                </a:ext>
              </a:extLst>
            </p:cNvPr>
            <p:cNvSpPr/>
            <p:nvPr/>
          </p:nvSpPr>
          <p:spPr bwMode="auto">
            <a:xfrm>
              <a:off x="6860986" y="4725977"/>
              <a:ext cx="68355" cy="68355"/>
            </a:xfrm>
            <a:custGeom>
              <a:avLst/>
              <a:gdLst>
                <a:gd name="T0" fmla="*/ 14 w 47"/>
                <a:gd name="T1" fmla="*/ 10 h 47"/>
                <a:gd name="T2" fmla="*/ 37 w 47"/>
                <a:gd name="T3" fmla="*/ 14 h 47"/>
                <a:gd name="T4" fmla="*/ 33 w 47"/>
                <a:gd name="T5" fmla="*/ 37 h 47"/>
                <a:gd name="T6" fmla="*/ 10 w 47"/>
                <a:gd name="T7" fmla="*/ 33 h 47"/>
                <a:gd name="T8" fmla="*/ 14 w 47"/>
                <a:gd name="T9" fmla="*/ 10 h 47"/>
                <a:gd name="T10" fmla="*/ 8 w 47"/>
                <a:gd name="T11" fmla="*/ 0 h 47"/>
                <a:gd name="T12" fmla="*/ 0 w 47"/>
                <a:gd name="T13" fmla="*/ 39 h 47"/>
                <a:gd name="T14" fmla="*/ 39 w 47"/>
                <a:gd name="T15" fmla="*/ 47 h 47"/>
                <a:gd name="T16" fmla="*/ 47 w 47"/>
                <a:gd name="T17" fmla="*/ 8 h 47"/>
                <a:gd name="T18" fmla="*/ 8 w 47"/>
                <a:gd name="T19" fmla="*/ 0 h 47"/>
                <a:gd name="T20" fmla="*/ 8 w 47"/>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7">
                  <a:moveTo>
                    <a:pt x="14" y="10"/>
                  </a:moveTo>
                  <a:lnTo>
                    <a:pt x="37" y="14"/>
                  </a:lnTo>
                  <a:lnTo>
                    <a:pt x="33" y="37"/>
                  </a:lnTo>
                  <a:lnTo>
                    <a:pt x="10" y="33"/>
                  </a:lnTo>
                  <a:lnTo>
                    <a:pt x="14" y="10"/>
                  </a:lnTo>
                  <a:moveTo>
                    <a:pt x="8" y="0"/>
                  </a:moveTo>
                  <a:lnTo>
                    <a:pt x="0" y="39"/>
                  </a:lnTo>
                  <a:lnTo>
                    <a:pt x="39" y="47"/>
                  </a:lnTo>
                  <a:lnTo>
                    <a:pt x="47"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8" name="ïṧľïḋè">
              <a:extLst>
                <a:ext uri="{FF2B5EF4-FFF2-40B4-BE49-F238E27FC236}">
                  <a16:creationId xmlns:a16="http://schemas.microsoft.com/office/drawing/2014/main" id="{9F786C8E-961E-490D-9568-A08BF72BDB0F}"/>
                </a:ext>
              </a:extLst>
            </p:cNvPr>
            <p:cNvSpPr/>
            <p:nvPr/>
          </p:nvSpPr>
          <p:spPr bwMode="auto">
            <a:xfrm>
              <a:off x="6811538" y="4718705"/>
              <a:ext cx="52356" cy="55265"/>
            </a:xfrm>
            <a:custGeom>
              <a:avLst/>
              <a:gdLst>
                <a:gd name="T0" fmla="*/ 0 w 36"/>
                <a:gd name="T1" fmla="*/ 32 h 38"/>
                <a:gd name="T2" fmla="*/ 7 w 36"/>
                <a:gd name="T3" fmla="*/ 0 h 38"/>
                <a:gd name="T4" fmla="*/ 36 w 36"/>
                <a:gd name="T5" fmla="*/ 9 h 38"/>
                <a:gd name="T6" fmla="*/ 29 w 36"/>
                <a:gd name="T7" fmla="*/ 38 h 38"/>
                <a:gd name="T8" fmla="*/ 0 w 36"/>
                <a:gd name="T9" fmla="*/ 32 h 38"/>
              </a:gdLst>
              <a:ahLst/>
              <a:cxnLst>
                <a:cxn ang="0">
                  <a:pos x="T0" y="T1"/>
                </a:cxn>
                <a:cxn ang="0">
                  <a:pos x="T2" y="T3"/>
                </a:cxn>
                <a:cxn ang="0">
                  <a:pos x="T4" y="T5"/>
                </a:cxn>
                <a:cxn ang="0">
                  <a:pos x="T6" y="T7"/>
                </a:cxn>
                <a:cxn ang="0">
                  <a:pos x="T8" y="T9"/>
                </a:cxn>
              </a:cxnLst>
              <a:rect l="0" t="0" r="r" b="b"/>
              <a:pathLst>
                <a:path w="36" h="38">
                  <a:moveTo>
                    <a:pt x="0" y="32"/>
                  </a:moveTo>
                  <a:lnTo>
                    <a:pt x="7" y="0"/>
                  </a:lnTo>
                  <a:lnTo>
                    <a:pt x="36" y="9"/>
                  </a:lnTo>
                  <a:lnTo>
                    <a:pt x="29" y="38"/>
                  </a:lnTo>
                  <a:lnTo>
                    <a:pt x="0" y="32"/>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9" name="íṣḷiďe">
              <a:extLst>
                <a:ext uri="{FF2B5EF4-FFF2-40B4-BE49-F238E27FC236}">
                  <a16:creationId xmlns:a16="http://schemas.microsoft.com/office/drawing/2014/main" id="{BD31A23D-EB54-4918-B508-579C08432937}"/>
                </a:ext>
              </a:extLst>
            </p:cNvPr>
            <p:cNvSpPr/>
            <p:nvPr/>
          </p:nvSpPr>
          <p:spPr bwMode="auto">
            <a:xfrm>
              <a:off x="6802812" y="4712888"/>
              <a:ext cx="69809" cy="69809"/>
            </a:xfrm>
            <a:custGeom>
              <a:avLst/>
              <a:gdLst>
                <a:gd name="T0" fmla="*/ 15 w 48"/>
                <a:gd name="T1" fmla="*/ 11 h 48"/>
                <a:gd name="T2" fmla="*/ 38 w 48"/>
                <a:gd name="T3" fmla="*/ 15 h 48"/>
                <a:gd name="T4" fmla="*/ 33 w 48"/>
                <a:gd name="T5" fmla="*/ 38 h 48"/>
                <a:gd name="T6" fmla="*/ 11 w 48"/>
                <a:gd name="T7" fmla="*/ 33 h 48"/>
                <a:gd name="T8" fmla="*/ 15 w 48"/>
                <a:gd name="T9" fmla="*/ 11 h 48"/>
                <a:gd name="T10" fmla="*/ 8 w 48"/>
                <a:gd name="T11" fmla="*/ 0 h 48"/>
                <a:gd name="T12" fmla="*/ 0 w 48"/>
                <a:gd name="T13" fmla="*/ 40 h 48"/>
                <a:gd name="T14" fmla="*/ 40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1"/>
                  </a:moveTo>
                  <a:lnTo>
                    <a:pt x="38" y="15"/>
                  </a:lnTo>
                  <a:lnTo>
                    <a:pt x="33" y="38"/>
                  </a:lnTo>
                  <a:lnTo>
                    <a:pt x="11" y="33"/>
                  </a:lnTo>
                  <a:lnTo>
                    <a:pt x="15" y="11"/>
                  </a:lnTo>
                  <a:close/>
                  <a:moveTo>
                    <a:pt x="8" y="0"/>
                  </a:moveTo>
                  <a:lnTo>
                    <a:pt x="0" y="40"/>
                  </a:lnTo>
                  <a:lnTo>
                    <a:pt x="40" y="48"/>
                  </a:lnTo>
                  <a:lnTo>
                    <a:pt x="48"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0" name="ïṡ1îḍe">
              <a:extLst>
                <a:ext uri="{FF2B5EF4-FFF2-40B4-BE49-F238E27FC236}">
                  <a16:creationId xmlns:a16="http://schemas.microsoft.com/office/drawing/2014/main" id="{D1FA9122-7631-4351-B5A7-176A8DB99D39}"/>
                </a:ext>
              </a:extLst>
            </p:cNvPr>
            <p:cNvSpPr/>
            <p:nvPr/>
          </p:nvSpPr>
          <p:spPr bwMode="auto">
            <a:xfrm>
              <a:off x="6802812" y="4712888"/>
              <a:ext cx="69809" cy="69809"/>
            </a:xfrm>
            <a:custGeom>
              <a:avLst/>
              <a:gdLst>
                <a:gd name="T0" fmla="*/ 15 w 48"/>
                <a:gd name="T1" fmla="*/ 11 h 48"/>
                <a:gd name="T2" fmla="*/ 38 w 48"/>
                <a:gd name="T3" fmla="*/ 15 h 48"/>
                <a:gd name="T4" fmla="*/ 33 w 48"/>
                <a:gd name="T5" fmla="*/ 38 h 48"/>
                <a:gd name="T6" fmla="*/ 11 w 48"/>
                <a:gd name="T7" fmla="*/ 33 h 48"/>
                <a:gd name="T8" fmla="*/ 15 w 48"/>
                <a:gd name="T9" fmla="*/ 11 h 48"/>
                <a:gd name="T10" fmla="*/ 8 w 48"/>
                <a:gd name="T11" fmla="*/ 0 h 48"/>
                <a:gd name="T12" fmla="*/ 0 w 48"/>
                <a:gd name="T13" fmla="*/ 40 h 48"/>
                <a:gd name="T14" fmla="*/ 40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1"/>
                  </a:moveTo>
                  <a:lnTo>
                    <a:pt x="38" y="15"/>
                  </a:lnTo>
                  <a:lnTo>
                    <a:pt x="33" y="38"/>
                  </a:lnTo>
                  <a:lnTo>
                    <a:pt x="11" y="33"/>
                  </a:lnTo>
                  <a:lnTo>
                    <a:pt x="15" y="11"/>
                  </a:lnTo>
                  <a:moveTo>
                    <a:pt x="8" y="0"/>
                  </a:moveTo>
                  <a:lnTo>
                    <a:pt x="0" y="40"/>
                  </a:lnTo>
                  <a:lnTo>
                    <a:pt x="40" y="48"/>
                  </a:lnTo>
                  <a:lnTo>
                    <a:pt x="48"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1" name="íṥḻïḍê">
              <a:extLst>
                <a:ext uri="{FF2B5EF4-FFF2-40B4-BE49-F238E27FC236}">
                  <a16:creationId xmlns:a16="http://schemas.microsoft.com/office/drawing/2014/main" id="{E3824087-75C5-43DD-A13D-0F4AAC104690}"/>
                </a:ext>
              </a:extLst>
            </p:cNvPr>
            <p:cNvSpPr/>
            <p:nvPr/>
          </p:nvSpPr>
          <p:spPr bwMode="auto">
            <a:xfrm>
              <a:off x="6754818" y="4709979"/>
              <a:ext cx="53811" cy="50903"/>
            </a:xfrm>
            <a:custGeom>
              <a:avLst/>
              <a:gdLst>
                <a:gd name="T0" fmla="*/ 0 w 37"/>
                <a:gd name="T1" fmla="*/ 29 h 35"/>
                <a:gd name="T2" fmla="*/ 6 w 37"/>
                <a:gd name="T3" fmla="*/ 0 h 35"/>
                <a:gd name="T4" fmla="*/ 37 w 37"/>
                <a:gd name="T5" fmla="*/ 6 h 35"/>
                <a:gd name="T6" fmla="*/ 31 w 37"/>
                <a:gd name="T7" fmla="*/ 35 h 35"/>
                <a:gd name="T8" fmla="*/ 0 w 37"/>
                <a:gd name="T9" fmla="*/ 29 h 35"/>
              </a:gdLst>
              <a:ahLst/>
              <a:cxnLst>
                <a:cxn ang="0">
                  <a:pos x="T0" y="T1"/>
                </a:cxn>
                <a:cxn ang="0">
                  <a:pos x="T2" y="T3"/>
                </a:cxn>
                <a:cxn ang="0">
                  <a:pos x="T4" y="T5"/>
                </a:cxn>
                <a:cxn ang="0">
                  <a:pos x="T6" y="T7"/>
                </a:cxn>
                <a:cxn ang="0">
                  <a:pos x="T8" y="T9"/>
                </a:cxn>
              </a:cxnLst>
              <a:rect l="0" t="0" r="r" b="b"/>
              <a:pathLst>
                <a:path w="37" h="35">
                  <a:moveTo>
                    <a:pt x="0" y="29"/>
                  </a:moveTo>
                  <a:lnTo>
                    <a:pt x="6" y="0"/>
                  </a:lnTo>
                  <a:lnTo>
                    <a:pt x="37" y="6"/>
                  </a:lnTo>
                  <a:lnTo>
                    <a:pt x="31" y="35"/>
                  </a:lnTo>
                  <a:lnTo>
                    <a:pt x="0" y="29"/>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2" name="íṡḷîḍe">
              <a:extLst>
                <a:ext uri="{FF2B5EF4-FFF2-40B4-BE49-F238E27FC236}">
                  <a16:creationId xmlns:a16="http://schemas.microsoft.com/office/drawing/2014/main" id="{C3373D3A-6808-4606-9517-42933C517922}"/>
                </a:ext>
              </a:extLst>
            </p:cNvPr>
            <p:cNvSpPr/>
            <p:nvPr/>
          </p:nvSpPr>
          <p:spPr bwMode="auto">
            <a:xfrm>
              <a:off x="6746092" y="4701253"/>
              <a:ext cx="68355" cy="69809"/>
            </a:xfrm>
            <a:custGeom>
              <a:avLst/>
              <a:gdLst>
                <a:gd name="T0" fmla="*/ 14 w 47"/>
                <a:gd name="T1" fmla="*/ 10 h 48"/>
                <a:gd name="T2" fmla="*/ 37 w 47"/>
                <a:gd name="T3" fmla="*/ 14 h 48"/>
                <a:gd name="T4" fmla="*/ 33 w 47"/>
                <a:gd name="T5" fmla="*/ 37 h 48"/>
                <a:gd name="T6" fmla="*/ 10 w 47"/>
                <a:gd name="T7" fmla="*/ 33 h 48"/>
                <a:gd name="T8" fmla="*/ 14 w 47"/>
                <a:gd name="T9" fmla="*/ 10 h 48"/>
                <a:gd name="T10" fmla="*/ 8 w 47"/>
                <a:gd name="T11" fmla="*/ 0 h 48"/>
                <a:gd name="T12" fmla="*/ 0 w 47"/>
                <a:gd name="T13" fmla="*/ 39 h 48"/>
                <a:gd name="T14" fmla="*/ 39 w 47"/>
                <a:gd name="T15" fmla="*/ 48 h 48"/>
                <a:gd name="T16" fmla="*/ 47 w 47"/>
                <a:gd name="T17" fmla="*/ 8 h 48"/>
                <a:gd name="T18" fmla="*/ 8 w 47"/>
                <a:gd name="T19" fmla="*/ 0 h 48"/>
                <a:gd name="T20" fmla="*/ 8 w 47"/>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8">
                  <a:moveTo>
                    <a:pt x="14" y="10"/>
                  </a:moveTo>
                  <a:lnTo>
                    <a:pt x="37" y="14"/>
                  </a:lnTo>
                  <a:lnTo>
                    <a:pt x="33" y="37"/>
                  </a:lnTo>
                  <a:lnTo>
                    <a:pt x="10" y="33"/>
                  </a:lnTo>
                  <a:lnTo>
                    <a:pt x="14" y="10"/>
                  </a:lnTo>
                  <a:close/>
                  <a:moveTo>
                    <a:pt x="8" y="0"/>
                  </a:moveTo>
                  <a:lnTo>
                    <a:pt x="0" y="39"/>
                  </a:lnTo>
                  <a:lnTo>
                    <a:pt x="39" y="48"/>
                  </a:lnTo>
                  <a:lnTo>
                    <a:pt x="47"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3" name="íşḷiḓê">
              <a:extLst>
                <a:ext uri="{FF2B5EF4-FFF2-40B4-BE49-F238E27FC236}">
                  <a16:creationId xmlns:a16="http://schemas.microsoft.com/office/drawing/2014/main" id="{0702374C-F926-495C-A79C-EEA14F9F8C3A}"/>
                </a:ext>
              </a:extLst>
            </p:cNvPr>
            <p:cNvSpPr/>
            <p:nvPr/>
          </p:nvSpPr>
          <p:spPr bwMode="auto">
            <a:xfrm>
              <a:off x="6746092" y="4701253"/>
              <a:ext cx="68355" cy="69809"/>
            </a:xfrm>
            <a:custGeom>
              <a:avLst/>
              <a:gdLst>
                <a:gd name="T0" fmla="*/ 14 w 47"/>
                <a:gd name="T1" fmla="*/ 10 h 48"/>
                <a:gd name="T2" fmla="*/ 37 w 47"/>
                <a:gd name="T3" fmla="*/ 14 h 48"/>
                <a:gd name="T4" fmla="*/ 33 w 47"/>
                <a:gd name="T5" fmla="*/ 37 h 48"/>
                <a:gd name="T6" fmla="*/ 10 w 47"/>
                <a:gd name="T7" fmla="*/ 33 h 48"/>
                <a:gd name="T8" fmla="*/ 14 w 47"/>
                <a:gd name="T9" fmla="*/ 10 h 48"/>
                <a:gd name="T10" fmla="*/ 8 w 47"/>
                <a:gd name="T11" fmla="*/ 0 h 48"/>
                <a:gd name="T12" fmla="*/ 0 w 47"/>
                <a:gd name="T13" fmla="*/ 39 h 48"/>
                <a:gd name="T14" fmla="*/ 39 w 47"/>
                <a:gd name="T15" fmla="*/ 48 h 48"/>
                <a:gd name="T16" fmla="*/ 47 w 47"/>
                <a:gd name="T17" fmla="*/ 8 h 48"/>
                <a:gd name="T18" fmla="*/ 8 w 47"/>
                <a:gd name="T19" fmla="*/ 0 h 48"/>
                <a:gd name="T20" fmla="*/ 8 w 47"/>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8">
                  <a:moveTo>
                    <a:pt x="14" y="10"/>
                  </a:moveTo>
                  <a:lnTo>
                    <a:pt x="37" y="14"/>
                  </a:lnTo>
                  <a:lnTo>
                    <a:pt x="33" y="37"/>
                  </a:lnTo>
                  <a:lnTo>
                    <a:pt x="10" y="33"/>
                  </a:lnTo>
                  <a:lnTo>
                    <a:pt x="14" y="10"/>
                  </a:lnTo>
                  <a:moveTo>
                    <a:pt x="8" y="0"/>
                  </a:moveTo>
                  <a:lnTo>
                    <a:pt x="0" y="39"/>
                  </a:lnTo>
                  <a:lnTo>
                    <a:pt x="39" y="48"/>
                  </a:lnTo>
                  <a:lnTo>
                    <a:pt x="47"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4" name="í$liďé">
              <a:extLst>
                <a:ext uri="{FF2B5EF4-FFF2-40B4-BE49-F238E27FC236}">
                  <a16:creationId xmlns:a16="http://schemas.microsoft.com/office/drawing/2014/main" id="{3862F081-83D1-4E2B-B5D6-535332BC038B}"/>
                </a:ext>
              </a:extLst>
            </p:cNvPr>
            <p:cNvSpPr/>
            <p:nvPr/>
          </p:nvSpPr>
          <p:spPr bwMode="auto">
            <a:xfrm>
              <a:off x="6696645" y="4698344"/>
              <a:ext cx="55265" cy="53811"/>
            </a:xfrm>
            <a:custGeom>
              <a:avLst/>
              <a:gdLst>
                <a:gd name="T0" fmla="*/ 0 w 38"/>
                <a:gd name="T1" fmla="*/ 29 h 37"/>
                <a:gd name="T2" fmla="*/ 7 w 38"/>
                <a:gd name="T3" fmla="*/ 0 h 37"/>
                <a:gd name="T4" fmla="*/ 38 w 38"/>
                <a:gd name="T5" fmla="*/ 6 h 37"/>
                <a:gd name="T6" fmla="*/ 32 w 38"/>
                <a:gd name="T7" fmla="*/ 37 h 37"/>
                <a:gd name="T8" fmla="*/ 0 w 38"/>
                <a:gd name="T9" fmla="*/ 29 h 37"/>
              </a:gdLst>
              <a:ahLst/>
              <a:cxnLst>
                <a:cxn ang="0">
                  <a:pos x="T0" y="T1"/>
                </a:cxn>
                <a:cxn ang="0">
                  <a:pos x="T2" y="T3"/>
                </a:cxn>
                <a:cxn ang="0">
                  <a:pos x="T4" y="T5"/>
                </a:cxn>
                <a:cxn ang="0">
                  <a:pos x="T6" y="T7"/>
                </a:cxn>
                <a:cxn ang="0">
                  <a:pos x="T8" y="T9"/>
                </a:cxn>
              </a:cxnLst>
              <a:rect l="0" t="0" r="r" b="b"/>
              <a:pathLst>
                <a:path w="38" h="37">
                  <a:moveTo>
                    <a:pt x="0" y="29"/>
                  </a:moveTo>
                  <a:lnTo>
                    <a:pt x="7" y="0"/>
                  </a:lnTo>
                  <a:lnTo>
                    <a:pt x="38" y="6"/>
                  </a:lnTo>
                  <a:lnTo>
                    <a:pt x="32" y="37"/>
                  </a:lnTo>
                  <a:lnTo>
                    <a:pt x="0" y="29"/>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5" name="ïŝlïḓê">
              <a:extLst>
                <a:ext uri="{FF2B5EF4-FFF2-40B4-BE49-F238E27FC236}">
                  <a16:creationId xmlns:a16="http://schemas.microsoft.com/office/drawing/2014/main" id="{7E9CDF37-F9F4-4B3A-B3CC-7ED972AA702F}"/>
                </a:ext>
              </a:extLst>
            </p:cNvPr>
            <p:cNvSpPr/>
            <p:nvPr/>
          </p:nvSpPr>
          <p:spPr bwMode="auto">
            <a:xfrm>
              <a:off x="6690827" y="4689618"/>
              <a:ext cx="66900" cy="68355"/>
            </a:xfrm>
            <a:custGeom>
              <a:avLst/>
              <a:gdLst>
                <a:gd name="T0" fmla="*/ 15 w 46"/>
                <a:gd name="T1" fmla="*/ 10 h 47"/>
                <a:gd name="T2" fmla="*/ 38 w 46"/>
                <a:gd name="T3" fmla="*/ 14 h 47"/>
                <a:gd name="T4" fmla="*/ 31 w 46"/>
                <a:gd name="T5" fmla="*/ 37 h 47"/>
                <a:gd name="T6" fmla="*/ 9 w 46"/>
                <a:gd name="T7" fmla="*/ 33 h 47"/>
                <a:gd name="T8" fmla="*/ 15 w 46"/>
                <a:gd name="T9" fmla="*/ 10 h 47"/>
                <a:gd name="T10" fmla="*/ 9 w 46"/>
                <a:gd name="T11" fmla="*/ 0 h 47"/>
                <a:gd name="T12" fmla="*/ 0 w 46"/>
                <a:gd name="T13" fmla="*/ 39 h 47"/>
                <a:gd name="T14" fmla="*/ 38 w 46"/>
                <a:gd name="T15" fmla="*/ 47 h 47"/>
                <a:gd name="T16" fmla="*/ 46 w 46"/>
                <a:gd name="T17" fmla="*/ 8 h 47"/>
                <a:gd name="T18" fmla="*/ 9 w 46"/>
                <a:gd name="T19" fmla="*/ 0 h 47"/>
                <a:gd name="T20" fmla="*/ 9 w 46"/>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15" y="10"/>
                  </a:moveTo>
                  <a:lnTo>
                    <a:pt x="38" y="14"/>
                  </a:lnTo>
                  <a:lnTo>
                    <a:pt x="31" y="37"/>
                  </a:lnTo>
                  <a:lnTo>
                    <a:pt x="9" y="33"/>
                  </a:lnTo>
                  <a:lnTo>
                    <a:pt x="15" y="10"/>
                  </a:lnTo>
                  <a:close/>
                  <a:moveTo>
                    <a:pt x="9" y="0"/>
                  </a:moveTo>
                  <a:lnTo>
                    <a:pt x="0" y="39"/>
                  </a:lnTo>
                  <a:lnTo>
                    <a:pt x="38" y="47"/>
                  </a:lnTo>
                  <a:lnTo>
                    <a:pt x="46" y="8"/>
                  </a:lnTo>
                  <a:lnTo>
                    <a:pt x="9" y="0"/>
                  </a:lnTo>
                  <a:lnTo>
                    <a:pt x="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6" name="ïśḻîḍé">
              <a:extLst>
                <a:ext uri="{FF2B5EF4-FFF2-40B4-BE49-F238E27FC236}">
                  <a16:creationId xmlns:a16="http://schemas.microsoft.com/office/drawing/2014/main" id="{4E998EE9-2CAC-4D4C-9F4B-3CEB31AE57CB}"/>
                </a:ext>
              </a:extLst>
            </p:cNvPr>
            <p:cNvSpPr/>
            <p:nvPr/>
          </p:nvSpPr>
          <p:spPr bwMode="auto">
            <a:xfrm>
              <a:off x="6690827" y="4689618"/>
              <a:ext cx="66900" cy="68355"/>
            </a:xfrm>
            <a:custGeom>
              <a:avLst/>
              <a:gdLst>
                <a:gd name="T0" fmla="*/ 15 w 46"/>
                <a:gd name="T1" fmla="*/ 10 h 47"/>
                <a:gd name="T2" fmla="*/ 38 w 46"/>
                <a:gd name="T3" fmla="*/ 14 h 47"/>
                <a:gd name="T4" fmla="*/ 31 w 46"/>
                <a:gd name="T5" fmla="*/ 37 h 47"/>
                <a:gd name="T6" fmla="*/ 9 w 46"/>
                <a:gd name="T7" fmla="*/ 33 h 47"/>
                <a:gd name="T8" fmla="*/ 15 w 46"/>
                <a:gd name="T9" fmla="*/ 10 h 47"/>
                <a:gd name="T10" fmla="*/ 9 w 46"/>
                <a:gd name="T11" fmla="*/ 0 h 47"/>
                <a:gd name="T12" fmla="*/ 0 w 46"/>
                <a:gd name="T13" fmla="*/ 39 h 47"/>
                <a:gd name="T14" fmla="*/ 38 w 46"/>
                <a:gd name="T15" fmla="*/ 47 h 47"/>
                <a:gd name="T16" fmla="*/ 46 w 46"/>
                <a:gd name="T17" fmla="*/ 8 h 47"/>
                <a:gd name="T18" fmla="*/ 9 w 46"/>
                <a:gd name="T19" fmla="*/ 0 h 47"/>
                <a:gd name="T20" fmla="*/ 9 w 46"/>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15" y="10"/>
                  </a:moveTo>
                  <a:lnTo>
                    <a:pt x="38" y="14"/>
                  </a:lnTo>
                  <a:lnTo>
                    <a:pt x="31" y="37"/>
                  </a:lnTo>
                  <a:lnTo>
                    <a:pt x="9" y="33"/>
                  </a:lnTo>
                  <a:lnTo>
                    <a:pt x="15" y="10"/>
                  </a:lnTo>
                  <a:moveTo>
                    <a:pt x="9" y="0"/>
                  </a:moveTo>
                  <a:lnTo>
                    <a:pt x="0" y="39"/>
                  </a:lnTo>
                  <a:lnTo>
                    <a:pt x="38" y="47"/>
                  </a:lnTo>
                  <a:lnTo>
                    <a:pt x="46" y="8"/>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7" name="íSľîḑê">
              <a:extLst>
                <a:ext uri="{FF2B5EF4-FFF2-40B4-BE49-F238E27FC236}">
                  <a16:creationId xmlns:a16="http://schemas.microsoft.com/office/drawing/2014/main" id="{4F7E5367-44B9-4462-AA92-C6968C2A31A4}"/>
                </a:ext>
              </a:extLst>
            </p:cNvPr>
            <p:cNvSpPr/>
            <p:nvPr/>
          </p:nvSpPr>
          <p:spPr bwMode="auto">
            <a:xfrm>
              <a:off x="6639926" y="4686710"/>
              <a:ext cx="53811" cy="53811"/>
            </a:xfrm>
            <a:custGeom>
              <a:avLst/>
              <a:gdLst>
                <a:gd name="T0" fmla="*/ 0 w 37"/>
                <a:gd name="T1" fmla="*/ 31 h 37"/>
                <a:gd name="T2" fmla="*/ 6 w 37"/>
                <a:gd name="T3" fmla="*/ 0 h 37"/>
                <a:gd name="T4" fmla="*/ 37 w 37"/>
                <a:gd name="T5" fmla="*/ 6 h 37"/>
                <a:gd name="T6" fmla="*/ 31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8" name="îṣlîḑe">
              <a:extLst>
                <a:ext uri="{FF2B5EF4-FFF2-40B4-BE49-F238E27FC236}">
                  <a16:creationId xmlns:a16="http://schemas.microsoft.com/office/drawing/2014/main" id="{E444ED55-DE4C-416B-A3EA-55A0DE09C9DC}"/>
                </a:ext>
              </a:extLst>
            </p:cNvPr>
            <p:cNvSpPr/>
            <p:nvPr/>
          </p:nvSpPr>
          <p:spPr bwMode="auto">
            <a:xfrm>
              <a:off x="6634108" y="4676530"/>
              <a:ext cx="69809" cy="69809"/>
            </a:xfrm>
            <a:custGeom>
              <a:avLst/>
              <a:gdLst>
                <a:gd name="T0" fmla="*/ 14 w 48"/>
                <a:gd name="T1" fmla="*/ 11 h 48"/>
                <a:gd name="T2" fmla="*/ 37 w 48"/>
                <a:gd name="T3" fmla="*/ 15 h 48"/>
                <a:gd name="T4" fmla="*/ 33 w 48"/>
                <a:gd name="T5" fmla="*/ 38 h 48"/>
                <a:gd name="T6" fmla="*/ 10 w 48"/>
                <a:gd name="T7" fmla="*/ 34 h 48"/>
                <a:gd name="T8" fmla="*/ 14 w 48"/>
                <a:gd name="T9" fmla="*/ 11 h 48"/>
                <a:gd name="T10" fmla="*/ 8 w 48"/>
                <a:gd name="T11" fmla="*/ 0 h 48"/>
                <a:gd name="T12" fmla="*/ 0 w 48"/>
                <a:gd name="T13" fmla="*/ 40 h 48"/>
                <a:gd name="T14" fmla="*/ 39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4" y="11"/>
                  </a:moveTo>
                  <a:lnTo>
                    <a:pt x="37" y="15"/>
                  </a:lnTo>
                  <a:lnTo>
                    <a:pt x="33" y="38"/>
                  </a:lnTo>
                  <a:lnTo>
                    <a:pt x="10" y="34"/>
                  </a:lnTo>
                  <a:lnTo>
                    <a:pt x="14" y="11"/>
                  </a:lnTo>
                  <a:close/>
                  <a:moveTo>
                    <a:pt x="8" y="0"/>
                  </a:moveTo>
                  <a:lnTo>
                    <a:pt x="0" y="40"/>
                  </a:lnTo>
                  <a:lnTo>
                    <a:pt x="39" y="48"/>
                  </a:lnTo>
                  <a:lnTo>
                    <a:pt x="48"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9" name="íṣļídè">
              <a:extLst>
                <a:ext uri="{FF2B5EF4-FFF2-40B4-BE49-F238E27FC236}">
                  <a16:creationId xmlns:a16="http://schemas.microsoft.com/office/drawing/2014/main" id="{10B23434-FF27-4C0A-AA06-007C8390C83D}"/>
                </a:ext>
              </a:extLst>
            </p:cNvPr>
            <p:cNvSpPr/>
            <p:nvPr/>
          </p:nvSpPr>
          <p:spPr bwMode="auto">
            <a:xfrm>
              <a:off x="6634108" y="4676530"/>
              <a:ext cx="69809" cy="69809"/>
            </a:xfrm>
            <a:custGeom>
              <a:avLst/>
              <a:gdLst>
                <a:gd name="T0" fmla="*/ 14 w 48"/>
                <a:gd name="T1" fmla="*/ 11 h 48"/>
                <a:gd name="T2" fmla="*/ 37 w 48"/>
                <a:gd name="T3" fmla="*/ 15 h 48"/>
                <a:gd name="T4" fmla="*/ 33 w 48"/>
                <a:gd name="T5" fmla="*/ 38 h 48"/>
                <a:gd name="T6" fmla="*/ 10 w 48"/>
                <a:gd name="T7" fmla="*/ 34 h 48"/>
                <a:gd name="T8" fmla="*/ 14 w 48"/>
                <a:gd name="T9" fmla="*/ 11 h 48"/>
                <a:gd name="T10" fmla="*/ 8 w 48"/>
                <a:gd name="T11" fmla="*/ 0 h 48"/>
                <a:gd name="T12" fmla="*/ 0 w 48"/>
                <a:gd name="T13" fmla="*/ 40 h 48"/>
                <a:gd name="T14" fmla="*/ 39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4" y="11"/>
                  </a:moveTo>
                  <a:lnTo>
                    <a:pt x="37" y="15"/>
                  </a:lnTo>
                  <a:lnTo>
                    <a:pt x="33" y="38"/>
                  </a:lnTo>
                  <a:lnTo>
                    <a:pt x="10" y="34"/>
                  </a:lnTo>
                  <a:lnTo>
                    <a:pt x="14" y="11"/>
                  </a:lnTo>
                  <a:moveTo>
                    <a:pt x="8" y="0"/>
                  </a:moveTo>
                  <a:lnTo>
                    <a:pt x="0" y="40"/>
                  </a:lnTo>
                  <a:lnTo>
                    <a:pt x="39" y="48"/>
                  </a:lnTo>
                  <a:lnTo>
                    <a:pt x="48"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0" name="ïsļidé">
              <a:extLst>
                <a:ext uri="{FF2B5EF4-FFF2-40B4-BE49-F238E27FC236}">
                  <a16:creationId xmlns:a16="http://schemas.microsoft.com/office/drawing/2014/main" id="{E8523622-A1D0-4F8C-B5F3-F5CA07C0A311}"/>
                </a:ext>
              </a:extLst>
            </p:cNvPr>
            <p:cNvSpPr/>
            <p:nvPr/>
          </p:nvSpPr>
          <p:spPr bwMode="auto">
            <a:xfrm>
              <a:off x="6527941" y="4661986"/>
              <a:ext cx="53811" cy="53811"/>
            </a:xfrm>
            <a:custGeom>
              <a:avLst/>
              <a:gdLst>
                <a:gd name="T0" fmla="*/ 0 w 37"/>
                <a:gd name="T1" fmla="*/ 31 h 37"/>
                <a:gd name="T2" fmla="*/ 6 w 37"/>
                <a:gd name="T3" fmla="*/ 0 h 37"/>
                <a:gd name="T4" fmla="*/ 37 w 37"/>
                <a:gd name="T5" fmla="*/ 6 h 37"/>
                <a:gd name="T6" fmla="*/ 31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1" name="ïṣļïďe">
              <a:extLst>
                <a:ext uri="{FF2B5EF4-FFF2-40B4-BE49-F238E27FC236}">
                  <a16:creationId xmlns:a16="http://schemas.microsoft.com/office/drawing/2014/main" id="{57FC4FB5-3AF6-4A3D-96CB-B6E4639BC025}"/>
                </a:ext>
              </a:extLst>
            </p:cNvPr>
            <p:cNvSpPr/>
            <p:nvPr/>
          </p:nvSpPr>
          <p:spPr bwMode="auto">
            <a:xfrm>
              <a:off x="6519214" y="4656169"/>
              <a:ext cx="69809" cy="65446"/>
            </a:xfrm>
            <a:custGeom>
              <a:avLst/>
              <a:gdLst>
                <a:gd name="T0" fmla="*/ 14 w 48"/>
                <a:gd name="T1" fmla="*/ 8 h 45"/>
                <a:gd name="T2" fmla="*/ 37 w 48"/>
                <a:gd name="T3" fmla="*/ 14 h 45"/>
                <a:gd name="T4" fmla="*/ 33 w 48"/>
                <a:gd name="T5" fmla="*/ 37 h 45"/>
                <a:gd name="T6" fmla="*/ 10 w 48"/>
                <a:gd name="T7" fmla="*/ 31 h 45"/>
                <a:gd name="T8" fmla="*/ 14 w 48"/>
                <a:gd name="T9" fmla="*/ 8 h 45"/>
                <a:gd name="T10" fmla="*/ 8 w 48"/>
                <a:gd name="T11" fmla="*/ 0 h 45"/>
                <a:gd name="T12" fmla="*/ 0 w 48"/>
                <a:gd name="T13" fmla="*/ 37 h 45"/>
                <a:gd name="T14" fmla="*/ 39 w 48"/>
                <a:gd name="T15" fmla="*/ 45 h 45"/>
                <a:gd name="T16" fmla="*/ 48 w 48"/>
                <a:gd name="T17" fmla="*/ 6 h 45"/>
                <a:gd name="T18" fmla="*/ 8 w 48"/>
                <a:gd name="T19" fmla="*/ 0 h 45"/>
                <a:gd name="T20" fmla="*/ 8 w 48"/>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5">
                  <a:moveTo>
                    <a:pt x="14" y="8"/>
                  </a:moveTo>
                  <a:lnTo>
                    <a:pt x="37" y="14"/>
                  </a:lnTo>
                  <a:lnTo>
                    <a:pt x="33" y="37"/>
                  </a:lnTo>
                  <a:lnTo>
                    <a:pt x="10" y="31"/>
                  </a:lnTo>
                  <a:lnTo>
                    <a:pt x="14" y="8"/>
                  </a:lnTo>
                  <a:close/>
                  <a:moveTo>
                    <a:pt x="8" y="0"/>
                  </a:moveTo>
                  <a:lnTo>
                    <a:pt x="0" y="37"/>
                  </a:lnTo>
                  <a:lnTo>
                    <a:pt x="39" y="45"/>
                  </a:lnTo>
                  <a:lnTo>
                    <a:pt x="48" y="6"/>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2" name="iṧľiḓê">
              <a:extLst>
                <a:ext uri="{FF2B5EF4-FFF2-40B4-BE49-F238E27FC236}">
                  <a16:creationId xmlns:a16="http://schemas.microsoft.com/office/drawing/2014/main" id="{FC0E32F8-AF4F-4A3F-983F-6FF71E3C1410}"/>
                </a:ext>
              </a:extLst>
            </p:cNvPr>
            <p:cNvSpPr/>
            <p:nvPr/>
          </p:nvSpPr>
          <p:spPr bwMode="auto">
            <a:xfrm>
              <a:off x="6519214" y="4656169"/>
              <a:ext cx="69809" cy="65446"/>
            </a:xfrm>
            <a:custGeom>
              <a:avLst/>
              <a:gdLst>
                <a:gd name="T0" fmla="*/ 14 w 48"/>
                <a:gd name="T1" fmla="*/ 8 h 45"/>
                <a:gd name="T2" fmla="*/ 37 w 48"/>
                <a:gd name="T3" fmla="*/ 14 h 45"/>
                <a:gd name="T4" fmla="*/ 33 w 48"/>
                <a:gd name="T5" fmla="*/ 37 h 45"/>
                <a:gd name="T6" fmla="*/ 10 w 48"/>
                <a:gd name="T7" fmla="*/ 31 h 45"/>
                <a:gd name="T8" fmla="*/ 14 w 48"/>
                <a:gd name="T9" fmla="*/ 8 h 45"/>
                <a:gd name="T10" fmla="*/ 8 w 48"/>
                <a:gd name="T11" fmla="*/ 0 h 45"/>
                <a:gd name="T12" fmla="*/ 0 w 48"/>
                <a:gd name="T13" fmla="*/ 37 h 45"/>
                <a:gd name="T14" fmla="*/ 39 w 48"/>
                <a:gd name="T15" fmla="*/ 45 h 45"/>
                <a:gd name="T16" fmla="*/ 48 w 48"/>
                <a:gd name="T17" fmla="*/ 6 h 45"/>
                <a:gd name="T18" fmla="*/ 8 w 48"/>
                <a:gd name="T19" fmla="*/ 0 h 45"/>
                <a:gd name="T20" fmla="*/ 8 w 48"/>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5">
                  <a:moveTo>
                    <a:pt x="14" y="8"/>
                  </a:moveTo>
                  <a:lnTo>
                    <a:pt x="37" y="14"/>
                  </a:lnTo>
                  <a:lnTo>
                    <a:pt x="33" y="37"/>
                  </a:lnTo>
                  <a:lnTo>
                    <a:pt x="10" y="31"/>
                  </a:lnTo>
                  <a:lnTo>
                    <a:pt x="14" y="8"/>
                  </a:lnTo>
                  <a:moveTo>
                    <a:pt x="8" y="0"/>
                  </a:moveTo>
                  <a:lnTo>
                    <a:pt x="0" y="37"/>
                  </a:lnTo>
                  <a:lnTo>
                    <a:pt x="39" y="45"/>
                  </a:lnTo>
                  <a:lnTo>
                    <a:pt x="48" y="6"/>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3" name="íşļíḑè">
              <a:extLst>
                <a:ext uri="{FF2B5EF4-FFF2-40B4-BE49-F238E27FC236}">
                  <a16:creationId xmlns:a16="http://schemas.microsoft.com/office/drawing/2014/main" id="{CFA47AA6-B39E-472D-B508-EB6B85F3FE4F}"/>
                </a:ext>
              </a:extLst>
            </p:cNvPr>
            <p:cNvSpPr/>
            <p:nvPr/>
          </p:nvSpPr>
          <p:spPr bwMode="auto">
            <a:xfrm>
              <a:off x="7105316" y="4721614"/>
              <a:ext cx="53811" cy="55265"/>
            </a:xfrm>
            <a:custGeom>
              <a:avLst/>
              <a:gdLst>
                <a:gd name="T0" fmla="*/ 0 w 37"/>
                <a:gd name="T1" fmla="*/ 32 h 38"/>
                <a:gd name="T2" fmla="*/ 6 w 37"/>
                <a:gd name="T3" fmla="*/ 0 h 38"/>
                <a:gd name="T4" fmla="*/ 37 w 37"/>
                <a:gd name="T5" fmla="*/ 7 h 38"/>
                <a:gd name="T6" fmla="*/ 31 w 37"/>
                <a:gd name="T7" fmla="*/ 38 h 38"/>
                <a:gd name="T8" fmla="*/ 0 w 37"/>
                <a:gd name="T9" fmla="*/ 32 h 38"/>
              </a:gdLst>
              <a:ahLst/>
              <a:cxnLst>
                <a:cxn ang="0">
                  <a:pos x="T0" y="T1"/>
                </a:cxn>
                <a:cxn ang="0">
                  <a:pos x="T2" y="T3"/>
                </a:cxn>
                <a:cxn ang="0">
                  <a:pos x="T4" y="T5"/>
                </a:cxn>
                <a:cxn ang="0">
                  <a:pos x="T6" y="T7"/>
                </a:cxn>
                <a:cxn ang="0">
                  <a:pos x="T8" y="T9"/>
                </a:cxn>
              </a:cxnLst>
              <a:rect l="0" t="0" r="r" b="b"/>
              <a:pathLst>
                <a:path w="37" h="38">
                  <a:moveTo>
                    <a:pt x="0" y="32"/>
                  </a:moveTo>
                  <a:lnTo>
                    <a:pt x="6" y="0"/>
                  </a:lnTo>
                  <a:lnTo>
                    <a:pt x="37" y="7"/>
                  </a:lnTo>
                  <a:lnTo>
                    <a:pt x="31" y="38"/>
                  </a:lnTo>
                  <a:lnTo>
                    <a:pt x="0" y="32"/>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4" name="î$1iḍe">
              <a:extLst>
                <a:ext uri="{FF2B5EF4-FFF2-40B4-BE49-F238E27FC236}">
                  <a16:creationId xmlns:a16="http://schemas.microsoft.com/office/drawing/2014/main" id="{BABA5D10-881F-421C-9CA4-ED181F502DBC}"/>
                </a:ext>
              </a:extLst>
            </p:cNvPr>
            <p:cNvSpPr/>
            <p:nvPr/>
          </p:nvSpPr>
          <p:spPr bwMode="auto">
            <a:xfrm>
              <a:off x="7099499" y="4715796"/>
              <a:ext cx="65446" cy="66900"/>
            </a:xfrm>
            <a:custGeom>
              <a:avLst/>
              <a:gdLst>
                <a:gd name="T0" fmla="*/ 14 w 45"/>
                <a:gd name="T1" fmla="*/ 11 h 46"/>
                <a:gd name="T2" fmla="*/ 37 w 45"/>
                <a:gd name="T3" fmla="*/ 15 h 46"/>
                <a:gd name="T4" fmla="*/ 31 w 45"/>
                <a:gd name="T5" fmla="*/ 38 h 46"/>
                <a:gd name="T6" fmla="*/ 10 w 45"/>
                <a:gd name="T7" fmla="*/ 31 h 46"/>
                <a:gd name="T8" fmla="*/ 14 w 45"/>
                <a:gd name="T9" fmla="*/ 11 h 46"/>
                <a:gd name="T10" fmla="*/ 8 w 45"/>
                <a:gd name="T11" fmla="*/ 0 h 46"/>
                <a:gd name="T12" fmla="*/ 0 w 45"/>
                <a:gd name="T13" fmla="*/ 40 h 46"/>
                <a:gd name="T14" fmla="*/ 39 w 45"/>
                <a:gd name="T15" fmla="*/ 46 h 46"/>
                <a:gd name="T16" fmla="*/ 45 w 45"/>
                <a:gd name="T17" fmla="*/ 9 h 46"/>
                <a:gd name="T18" fmla="*/ 8 w 45"/>
                <a:gd name="T19" fmla="*/ 0 h 46"/>
                <a:gd name="T20" fmla="*/ 8 w 45"/>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6">
                  <a:moveTo>
                    <a:pt x="14" y="11"/>
                  </a:moveTo>
                  <a:lnTo>
                    <a:pt x="37" y="15"/>
                  </a:lnTo>
                  <a:lnTo>
                    <a:pt x="31" y="38"/>
                  </a:lnTo>
                  <a:lnTo>
                    <a:pt x="10" y="31"/>
                  </a:lnTo>
                  <a:lnTo>
                    <a:pt x="14" y="11"/>
                  </a:lnTo>
                  <a:close/>
                  <a:moveTo>
                    <a:pt x="8" y="0"/>
                  </a:moveTo>
                  <a:lnTo>
                    <a:pt x="0" y="40"/>
                  </a:lnTo>
                  <a:lnTo>
                    <a:pt x="39" y="46"/>
                  </a:lnTo>
                  <a:lnTo>
                    <a:pt x="45"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5" name="íṥ1îḓè">
              <a:extLst>
                <a:ext uri="{FF2B5EF4-FFF2-40B4-BE49-F238E27FC236}">
                  <a16:creationId xmlns:a16="http://schemas.microsoft.com/office/drawing/2014/main" id="{762C8D0B-62D9-479F-B90C-92681B38DFC5}"/>
                </a:ext>
              </a:extLst>
            </p:cNvPr>
            <p:cNvSpPr/>
            <p:nvPr/>
          </p:nvSpPr>
          <p:spPr bwMode="auto">
            <a:xfrm>
              <a:off x="7099499" y="4715796"/>
              <a:ext cx="65446" cy="66900"/>
            </a:xfrm>
            <a:custGeom>
              <a:avLst/>
              <a:gdLst>
                <a:gd name="T0" fmla="*/ 14 w 45"/>
                <a:gd name="T1" fmla="*/ 11 h 46"/>
                <a:gd name="T2" fmla="*/ 37 w 45"/>
                <a:gd name="T3" fmla="*/ 15 h 46"/>
                <a:gd name="T4" fmla="*/ 31 w 45"/>
                <a:gd name="T5" fmla="*/ 38 h 46"/>
                <a:gd name="T6" fmla="*/ 10 w 45"/>
                <a:gd name="T7" fmla="*/ 31 h 46"/>
                <a:gd name="T8" fmla="*/ 14 w 45"/>
                <a:gd name="T9" fmla="*/ 11 h 46"/>
                <a:gd name="T10" fmla="*/ 8 w 45"/>
                <a:gd name="T11" fmla="*/ 0 h 46"/>
                <a:gd name="T12" fmla="*/ 0 w 45"/>
                <a:gd name="T13" fmla="*/ 40 h 46"/>
                <a:gd name="T14" fmla="*/ 39 w 45"/>
                <a:gd name="T15" fmla="*/ 46 h 46"/>
                <a:gd name="T16" fmla="*/ 45 w 45"/>
                <a:gd name="T17" fmla="*/ 9 h 46"/>
                <a:gd name="T18" fmla="*/ 8 w 45"/>
                <a:gd name="T19" fmla="*/ 0 h 46"/>
                <a:gd name="T20" fmla="*/ 8 w 45"/>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6">
                  <a:moveTo>
                    <a:pt x="14" y="11"/>
                  </a:moveTo>
                  <a:lnTo>
                    <a:pt x="37" y="15"/>
                  </a:lnTo>
                  <a:lnTo>
                    <a:pt x="31" y="38"/>
                  </a:lnTo>
                  <a:lnTo>
                    <a:pt x="10" y="31"/>
                  </a:lnTo>
                  <a:lnTo>
                    <a:pt x="14" y="11"/>
                  </a:lnTo>
                  <a:moveTo>
                    <a:pt x="8" y="0"/>
                  </a:moveTo>
                  <a:lnTo>
                    <a:pt x="0" y="40"/>
                  </a:lnTo>
                  <a:lnTo>
                    <a:pt x="39" y="46"/>
                  </a:lnTo>
                  <a:lnTo>
                    <a:pt x="45"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6" name="iśḻïḓê">
              <a:extLst>
                <a:ext uri="{FF2B5EF4-FFF2-40B4-BE49-F238E27FC236}">
                  <a16:creationId xmlns:a16="http://schemas.microsoft.com/office/drawing/2014/main" id="{DF2E226A-CBA6-48AB-8170-6209610937EF}"/>
                </a:ext>
              </a:extLst>
            </p:cNvPr>
            <p:cNvSpPr/>
            <p:nvPr/>
          </p:nvSpPr>
          <p:spPr bwMode="auto">
            <a:xfrm>
              <a:off x="7047142" y="4709979"/>
              <a:ext cx="55265" cy="55265"/>
            </a:xfrm>
            <a:custGeom>
              <a:avLst/>
              <a:gdLst>
                <a:gd name="T0" fmla="*/ 0 w 38"/>
                <a:gd name="T1" fmla="*/ 31 h 38"/>
                <a:gd name="T2" fmla="*/ 9 w 38"/>
                <a:gd name="T3" fmla="*/ 0 h 38"/>
                <a:gd name="T4" fmla="*/ 38 w 38"/>
                <a:gd name="T5" fmla="*/ 6 h 38"/>
                <a:gd name="T6" fmla="*/ 32 w 38"/>
                <a:gd name="T7" fmla="*/ 38 h 38"/>
                <a:gd name="T8" fmla="*/ 0 w 38"/>
                <a:gd name="T9" fmla="*/ 31 h 38"/>
              </a:gdLst>
              <a:ahLst/>
              <a:cxnLst>
                <a:cxn ang="0">
                  <a:pos x="T0" y="T1"/>
                </a:cxn>
                <a:cxn ang="0">
                  <a:pos x="T2" y="T3"/>
                </a:cxn>
                <a:cxn ang="0">
                  <a:pos x="T4" y="T5"/>
                </a:cxn>
                <a:cxn ang="0">
                  <a:pos x="T6" y="T7"/>
                </a:cxn>
                <a:cxn ang="0">
                  <a:pos x="T8" y="T9"/>
                </a:cxn>
              </a:cxnLst>
              <a:rect l="0" t="0" r="r" b="b"/>
              <a:pathLst>
                <a:path w="38" h="38">
                  <a:moveTo>
                    <a:pt x="0" y="31"/>
                  </a:moveTo>
                  <a:lnTo>
                    <a:pt x="9" y="0"/>
                  </a:lnTo>
                  <a:lnTo>
                    <a:pt x="38" y="6"/>
                  </a:lnTo>
                  <a:lnTo>
                    <a:pt x="32" y="38"/>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7" name="íšḷïḍê">
              <a:extLst>
                <a:ext uri="{FF2B5EF4-FFF2-40B4-BE49-F238E27FC236}">
                  <a16:creationId xmlns:a16="http://schemas.microsoft.com/office/drawing/2014/main" id="{3B8AC634-5AC6-45A8-A572-9995AA2B9B6D}"/>
                </a:ext>
              </a:extLst>
            </p:cNvPr>
            <p:cNvSpPr/>
            <p:nvPr/>
          </p:nvSpPr>
          <p:spPr bwMode="auto">
            <a:xfrm>
              <a:off x="7041325" y="4704162"/>
              <a:ext cx="69809" cy="69809"/>
            </a:xfrm>
            <a:custGeom>
              <a:avLst/>
              <a:gdLst>
                <a:gd name="T0" fmla="*/ 15 w 48"/>
                <a:gd name="T1" fmla="*/ 10 h 48"/>
                <a:gd name="T2" fmla="*/ 38 w 48"/>
                <a:gd name="T3" fmla="*/ 15 h 48"/>
                <a:gd name="T4" fmla="*/ 34 w 48"/>
                <a:gd name="T5" fmla="*/ 37 h 48"/>
                <a:gd name="T6" fmla="*/ 11 w 48"/>
                <a:gd name="T7" fmla="*/ 33 h 48"/>
                <a:gd name="T8" fmla="*/ 15 w 48"/>
                <a:gd name="T9" fmla="*/ 10 h 48"/>
                <a:gd name="T10" fmla="*/ 9 w 48"/>
                <a:gd name="T11" fmla="*/ 0 h 48"/>
                <a:gd name="T12" fmla="*/ 0 w 48"/>
                <a:gd name="T13" fmla="*/ 39 h 48"/>
                <a:gd name="T14" fmla="*/ 40 w 48"/>
                <a:gd name="T15" fmla="*/ 48 h 48"/>
                <a:gd name="T16" fmla="*/ 48 w 48"/>
                <a:gd name="T17" fmla="*/ 8 h 48"/>
                <a:gd name="T18" fmla="*/ 9 w 48"/>
                <a:gd name="T19" fmla="*/ 0 h 48"/>
                <a:gd name="T20" fmla="*/ 9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5"/>
                  </a:lnTo>
                  <a:lnTo>
                    <a:pt x="34" y="37"/>
                  </a:lnTo>
                  <a:lnTo>
                    <a:pt x="11" y="33"/>
                  </a:lnTo>
                  <a:lnTo>
                    <a:pt x="15" y="10"/>
                  </a:lnTo>
                  <a:close/>
                  <a:moveTo>
                    <a:pt x="9" y="0"/>
                  </a:moveTo>
                  <a:lnTo>
                    <a:pt x="0" y="39"/>
                  </a:lnTo>
                  <a:lnTo>
                    <a:pt x="40" y="48"/>
                  </a:lnTo>
                  <a:lnTo>
                    <a:pt x="48" y="8"/>
                  </a:lnTo>
                  <a:lnTo>
                    <a:pt x="9" y="0"/>
                  </a:lnTo>
                  <a:lnTo>
                    <a:pt x="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8" name="îśḻïďe">
              <a:extLst>
                <a:ext uri="{FF2B5EF4-FFF2-40B4-BE49-F238E27FC236}">
                  <a16:creationId xmlns:a16="http://schemas.microsoft.com/office/drawing/2014/main" id="{26E14210-AF65-4CF0-95B8-95126FF324F6}"/>
                </a:ext>
              </a:extLst>
            </p:cNvPr>
            <p:cNvSpPr/>
            <p:nvPr/>
          </p:nvSpPr>
          <p:spPr bwMode="auto">
            <a:xfrm>
              <a:off x="7041325" y="4704162"/>
              <a:ext cx="69809" cy="69809"/>
            </a:xfrm>
            <a:custGeom>
              <a:avLst/>
              <a:gdLst>
                <a:gd name="T0" fmla="*/ 15 w 48"/>
                <a:gd name="T1" fmla="*/ 10 h 48"/>
                <a:gd name="T2" fmla="*/ 38 w 48"/>
                <a:gd name="T3" fmla="*/ 15 h 48"/>
                <a:gd name="T4" fmla="*/ 34 w 48"/>
                <a:gd name="T5" fmla="*/ 37 h 48"/>
                <a:gd name="T6" fmla="*/ 11 w 48"/>
                <a:gd name="T7" fmla="*/ 33 h 48"/>
                <a:gd name="T8" fmla="*/ 15 w 48"/>
                <a:gd name="T9" fmla="*/ 10 h 48"/>
                <a:gd name="T10" fmla="*/ 9 w 48"/>
                <a:gd name="T11" fmla="*/ 0 h 48"/>
                <a:gd name="T12" fmla="*/ 0 w 48"/>
                <a:gd name="T13" fmla="*/ 39 h 48"/>
                <a:gd name="T14" fmla="*/ 40 w 48"/>
                <a:gd name="T15" fmla="*/ 48 h 48"/>
                <a:gd name="T16" fmla="*/ 48 w 48"/>
                <a:gd name="T17" fmla="*/ 8 h 48"/>
                <a:gd name="T18" fmla="*/ 9 w 48"/>
                <a:gd name="T19" fmla="*/ 0 h 48"/>
                <a:gd name="T20" fmla="*/ 9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5"/>
                  </a:lnTo>
                  <a:lnTo>
                    <a:pt x="34" y="37"/>
                  </a:lnTo>
                  <a:lnTo>
                    <a:pt x="11" y="33"/>
                  </a:lnTo>
                  <a:lnTo>
                    <a:pt x="15" y="10"/>
                  </a:lnTo>
                  <a:moveTo>
                    <a:pt x="9" y="0"/>
                  </a:moveTo>
                  <a:lnTo>
                    <a:pt x="0" y="39"/>
                  </a:lnTo>
                  <a:lnTo>
                    <a:pt x="40" y="48"/>
                  </a:lnTo>
                  <a:lnTo>
                    <a:pt x="48" y="8"/>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9" name="îṥļiḑê">
              <a:extLst>
                <a:ext uri="{FF2B5EF4-FFF2-40B4-BE49-F238E27FC236}">
                  <a16:creationId xmlns:a16="http://schemas.microsoft.com/office/drawing/2014/main" id="{28E53BE9-0B95-4F5A-8780-B72B8D647E07}"/>
                </a:ext>
              </a:extLst>
            </p:cNvPr>
            <p:cNvSpPr/>
            <p:nvPr/>
          </p:nvSpPr>
          <p:spPr bwMode="auto">
            <a:xfrm>
              <a:off x="6993331" y="4698344"/>
              <a:ext cx="53811" cy="53811"/>
            </a:xfrm>
            <a:custGeom>
              <a:avLst/>
              <a:gdLst>
                <a:gd name="T0" fmla="*/ 0 w 37"/>
                <a:gd name="T1" fmla="*/ 31 h 37"/>
                <a:gd name="T2" fmla="*/ 6 w 37"/>
                <a:gd name="T3" fmla="*/ 0 h 37"/>
                <a:gd name="T4" fmla="*/ 37 w 37"/>
                <a:gd name="T5" fmla="*/ 6 h 37"/>
                <a:gd name="T6" fmla="*/ 31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0" name="îṣlîḍè">
              <a:extLst>
                <a:ext uri="{FF2B5EF4-FFF2-40B4-BE49-F238E27FC236}">
                  <a16:creationId xmlns:a16="http://schemas.microsoft.com/office/drawing/2014/main" id="{9ABE6FB9-9981-400C-87AB-69B3CB2FB332}"/>
                </a:ext>
              </a:extLst>
            </p:cNvPr>
            <p:cNvSpPr/>
            <p:nvPr/>
          </p:nvSpPr>
          <p:spPr bwMode="auto">
            <a:xfrm>
              <a:off x="6984605" y="4692527"/>
              <a:ext cx="69809" cy="68355"/>
            </a:xfrm>
            <a:custGeom>
              <a:avLst/>
              <a:gdLst>
                <a:gd name="T0" fmla="*/ 14 w 48"/>
                <a:gd name="T1" fmla="*/ 10 h 47"/>
                <a:gd name="T2" fmla="*/ 37 w 48"/>
                <a:gd name="T3" fmla="*/ 14 h 47"/>
                <a:gd name="T4" fmla="*/ 33 w 48"/>
                <a:gd name="T5" fmla="*/ 37 h 47"/>
                <a:gd name="T6" fmla="*/ 10 w 48"/>
                <a:gd name="T7" fmla="*/ 33 h 47"/>
                <a:gd name="T8" fmla="*/ 14 w 48"/>
                <a:gd name="T9" fmla="*/ 10 h 47"/>
                <a:gd name="T10" fmla="*/ 8 w 48"/>
                <a:gd name="T11" fmla="*/ 0 h 47"/>
                <a:gd name="T12" fmla="*/ 0 w 48"/>
                <a:gd name="T13" fmla="*/ 39 h 47"/>
                <a:gd name="T14" fmla="*/ 39 w 48"/>
                <a:gd name="T15" fmla="*/ 47 h 47"/>
                <a:gd name="T16" fmla="*/ 48 w 48"/>
                <a:gd name="T17" fmla="*/ 8 h 47"/>
                <a:gd name="T18" fmla="*/ 8 w 48"/>
                <a:gd name="T19" fmla="*/ 0 h 47"/>
                <a:gd name="T20" fmla="*/ 8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14" y="10"/>
                  </a:moveTo>
                  <a:lnTo>
                    <a:pt x="37" y="14"/>
                  </a:lnTo>
                  <a:lnTo>
                    <a:pt x="33" y="37"/>
                  </a:lnTo>
                  <a:lnTo>
                    <a:pt x="10" y="33"/>
                  </a:lnTo>
                  <a:lnTo>
                    <a:pt x="14" y="10"/>
                  </a:lnTo>
                  <a:close/>
                  <a:moveTo>
                    <a:pt x="8" y="0"/>
                  </a:moveTo>
                  <a:lnTo>
                    <a:pt x="0" y="39"/>
                  </a:lnTo>
                  <a:lnTo>
                    <a:pt x="39" y="47"/>
                  </a:lnTo>
                  <a:lnTo>
                    <a:pt x="48"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1" name="iṥḻiďè">
              <a:extLst>
                <a:ext uri="{FF2B5EF4-FFF2-40B4-BE49-F238E27FC236}">
                  <a16:creationId xmlns:a16="http://schemas.microsoft.com/office/drawing/2014/main" id="{759686AF-273F-4783-AFFC-98EA8B4D8B40}"/>
                </a:ext>
              </a:extLst>
            </p:cNvPr>
            <p:cNvSpPr/>
            <p:nvPr/>
          </p:nvSpPr>
          <p:spPr bwMode="auto">
            <a:xfrm>
              <a:off x="6984605" y="4692527"/>
              <a:ext cx="69809" cy="68355"/>
            </a:xfrm>
            <a:custGeom>
              <a:avLst/>
              <a:gdLst>
                <a:gd name="T0" fmla="*/ 14 w 48"/>
                <a:gd name="T1" fmla="*/ 10 h 47"/>
                <a:gd name="T2" fmla="*/ 37 w 48"/>
                <a:gd name="T3" fmla="*/ 14 h 47"/>
                <a:gd name="T4" fmla="*/ 33 w 48"/>
                <a:gd name="T5" fmla="*/ 37 h 47"/>
                <a:gd name="T6" fmla="*/ 10 w 48"/>
                <a:gd name="T7" fmla="*/ 33 h 47"/>
                <a:gd name="T8" fmla="*/ 14 w 48"/>
                <a:gd name="T9" fmla="*/ 10 h 47"/>
                <a:gd name="T10" fmla="*/ 8 w 48"/>
                <a:gd name="T11" fmla="*/ 0 h 47"/>
                <a:gd name="T12" fmla="*/ 0 w 48"/>
                <a:gd name="T13" fmla="*/ 39 h 47"/>
                <a:gd name="T14" fmla="*/ 39 w 48"/>
                <a:gd name="T15" fmla="*/ 47 h 47"/>
                <a:gd name="T16" fmla="*/ 48 w 48"/>
                <a:gd name="T17" fmla="*/ 8 h 47"/>
                <a:gd name="T18" fmla="*/ 8 w 48"/>
                <a:gd name="T19" fmla="*/ 0 h 47"/>
                <a:gd name="T20" fmla="*/ 8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14" y="10"/>
                  </a:moveTo>
                  <a:lnTo>
                    <a:pt x="37" y="14"/>
                  </a:lnTo>
                  <a:lnTo>
                    <a:pt x="33" y="37"/>
                  </a:lnTo>
                  <a:lnTo>
                    <a:pt x="10" y="33"/>
                  </a:lnTo>
                  <a:lnTo>
                    <a:pt x="14" y="10"/>
                  </a:lnTo>
                  <a:moveTo>
                    <a:pt x="8" y="0"/>
                  </a:moveTo>
                  <a:lnTo>
                    <a:pt x="0" y="39"/>
                  </a:lnTo>
                  <a:lnTo>
                    <a:pt x="39" y="47"/>
                  </a:lnTo>
                  <a:lnTo>
                    <a:pt x="48"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2" name="ïṣlïdê">
              <a:extLst>
                <a:ext uri="{FF2B5EF4-FFF2-40B4-BE49-F238E27FC236}">
                  <a16:creationId xmlns:a16="http://schemas.microsoft.com/office/drawing/2014/main" id="{C2CF876B-4418-46EB-87D4-C2911D49A7D2}"/>
                </a:ext>
              </a:extLst>
            </p:cNvPr>
            <p:cNvSpPr/>
            <p:nvPr/>
          </p:nvSpPr>
          <p:spPr bwMode="auto">
            <a:xfrm>
              <a:off x="6936612" y="4689618"/>
              <a:ext cx="53811" cy="50903"/>
            </a:xfrm>
            <a:custGeom>
              <a:avLst/>
              <a:gdLst>
                <a:gd name="T0" fmla="*/ 0 w 37"/>
                <a:gd name="T1" fmla="*/ 29 h 35"/>
                <a:gd name="T2" fmla="*/ 6 w 37"/>
                <a:gd name="T3" fmla="*/ 0 h 35"/>
                <a:gd name="T4" fmla="*/ 37 w 37"/>
                <a:gd name="T5" fmla="*/ 6 h 35"/>
                <a:gd name="T6" fmla="*/ 31 w 37"/>
                <a:gd name="T7" fmla="*/ 35 h 35"/>
                <a:gd name="T8" fmla="*/ 0 w 37"/>
                <a:gd name="T9" fmla="*/ 29 h 35"/>
              </a:gdLst>
              <a:ahLst/>
              <a:cxnLst>
                <a:cxn ang="0">
                  <a:pos x="T0" y="T1"/>
                </a:cxn>
                <a:cxn ang="0">
                  <a:pos x="T2" y="T3"/>
                </a:cxn>
                <a:cxn ang="0">
                  <a:pos x="T4" y="T5"/>
                </a:cxn>
                <a:cxn ang="0">
                  <a:pos x="T6" y="T7"/>
                </a:cxn>
                <a:cxn ang="0">
                  <a:pos x="T8" y="T9"/>
                </a:cxn>
              </a:cxnLst>
              <a:rect l="0" t="0" r="r" b="b"/>
              <a:pathLst>
                <a:path w="37" h="35">
                  <a:moveTo>
                    <a:pt x="0" y="29"/>
                  </a:moveTo>
                  <a:lnTo>
                    <a:pt x="6" y="0"/>
                  </a:lnTo>
                  <a:lnTo>
                    <a:pt x="37" y="6"/>
                  </a:lnTo>
                  <a:lnTo>
                    <a:pt x="31" y="35"/>
                  </a:lnTo>
                  <a:lnTo>
                    <a:pt x="0" y="29"/>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3" name="îṥḻiḑe">
              <a:extLst>
                <a:ext uri="{FF2B5EF4-FFF2-40B4-BE49-F238E27FC236}">
                  <a16:creationId xmlns:a16="http://schemas.microsoft.com/office/drawing/2014/main" id="{1EDAE285-1107-4A51-8548-C766C3479943}"/>
                </a:ext>
              </a:extLst>
            </p:cNvPr>
            <p:cNvSpPr/>
            <p:nvPr/>
          </p:nvSpPr>
          <p:spPr bwMode="auto">
            <a:xfrm>
              <a:off x="6929340" y="4679438"/>
              <a:ext cx="66900" cy="69809"/>
            </a:xfrm>
            <a:custGeom>
              <a:avLst/>
              <a:gdLst>
                <a:gd name="T0" fmla="*/ 15 w 46"/>
                <a:gd name="T1" fmla="*/ 11 h 48"/>
                <a:gd name="T2" fmla="*/ 36 w 46"/>
                <a:gd name="T3" fmla="*/ 15 h 48"/>
                <a:gd name="T4" fmla="*/ 32 w 46"/>
                <a:gd name="T5" fmla="*/ 38 h 48"/>
                <a:gd name="T6" fmla="*/ 9 w 46"/>
                <a:gd name="T7" fmla="*/ 34 h 48"/>
                <a:gd name="T8" fmla="*/ 15 w 46"/>
                <a:gd name="T9" fmla="*/ 11 h 48"/>
                <a:gd name="T10" fmla="*/ 7 w 46"/>
                <a:gd name="T11" fmla="*/ 0 h 48"/>
                <a:gd name="T12" fmla="*/ 0 w 46"/>
                <a:gd name="T13" fmla="*/ 40 h 48"/>
                <a:gd name="T14" fmla="*/ 38 w 46"/>
                <a:gd name="T15" fmla="*/ 48 h 48"/>
                <a:gd name="T16" fmla="*/ 46 w 46"/>
                <a:gd name="T17" fmla="*/ 9 h 48"/>
                <a:gd name="T18" fmla="*/ 7 w 46"/>
                <a:gd name="T19" fmla="*/ 0 h 48"/>
                <a:gd name="T20" fmla="*/ 7 w 46"/>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8">
                  <a:moveTo>
                    <a:pt x="15" y="11"/>
                  </a:moveTo>
                  <a:lnTo>
                    <a:pt x="36" y="15"/>
                  </a:lnTo>
                  <a:lnTo>
                    <a:pt x="32" y="38"/>
                  </a:lnTo>
                  <a:lnTo>
                    <a:pt x="9" y="34"/>
                  </a:lnTo>
                  <a:lnTo>
                    <a:pt x="15" y="11"/>
                  </a:lnTo>
                  <a:close/>
                  <a:moveTo>
                    <a:pt x="7" y="0"/>
                  </a:moveTo>
                  <a:lnTo>
                    <a:pt x="0" y="40"/>
                  </a:lnTo>
                  <a:lnTo>
                    <a:pt x="38" y="48"/>
                  </a:lnTo>
                  <a:lnTo>
                    <a:pt x="46" y="9"/>
                  </a:lnTo>
                  <a:lnTo>
                    <a:pt x="7" y="0"/>
                  </a:lnTo>
                  <a:lnTo>
                    <a:pt x="7"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4" name="iṥļïdè">
              <a:extLst>
                <a:ext uri="{FF2B5EF4-FFF2-40B4-BE49-F238E27FC236}">
                  <a16:creationId xmlns:a16="http://schemas.microsoft.com/office/drawing/2014/main" id="{DB9D1DCE-ED8B-46C4-924B-BB0D9195411E}"/>
                </a:ext>
              </a:extLst>
            </p:cNvPr>
            <p:cNvSpPr/>
            <p:nvPr/>
          </p:nvSpPr>
          <p:spPr bwMode="auto">
            <a:xfrm>
              <a:off x="6929340" y="4679438"/>
              <a:ext cx="66900" cy="69809"/>
            </a:xfrm>
            <a:custGeom>
              <a:avLst/>
              <a:gdLst>
                <a:gd name="T0" fmla="*/ 15 w 46"/>
                <a:gd name="T1" fmla="*/ 11 h 48"/>
                <a:gd name="T2" fmla="*/ 36 w 46"/>
                <a:gd name="T3" fmla="*/ 15 h 48"/>
                <a:gd name="T4" fmla="*/ 32 w 46"/>
                <a:gd name="T5" fmla="*/ 38 h 48"/>
                <a:gd name="T6" fmla="*/ 9 w 46"/>
                <a:gd name="T7" fmla="*/ 34 h 48"/>
                <a:gd name="T8" fmla="*/ 15 w 46"/>
                <a:gd name="T9" fmla="*/ 11 h 48"/>
                <a:gd name="T10" fmla="*/ 7 w 46"/>
                <a:gd name="T11" fmla="*/ 0 h 48"/>
                <a:gd name="T12" fmla="*/ 0 w 46"/>
                <a:gd name="T13" fmla="*/ 40 h 48"/>
                <a:gd name="T14" fmla="*/ 38 w 46"/>
                <a:gd name="T15" fmla="*/ 48 h 48"/>
                <a:gd name="T16" fmla="*/ 46 w 46"/>
                <a:gd name="T17" fmla="*/ 9 h 48"/>
                <a:gd name="T18" fmla="*/ 7 w 46"/>
                <a:gd name="T19" fmla="*/ 0 h 48"/>
                <a:gd name="T20" fmla="*/ 7 w 46"/>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8">
                  <a:moveTo>
                    <a:pt x="15" y="11"/>
                  </a:moveTo>
                  <a:lnTo>
                    <a:pt x="36" y="15"/>
                  </a:lnTo>
                  <a:lnTo>
                    <a:pt x="32" y="38"/>
                  </a:lnTo>
                  <a:lnTo>
                    <a:pt x="9" y="34"/>
                  </a:lnTo>
                  <a:lnTo>
                    <a:pt x="15" y="11"/>
                  </a:lnTo>
                  <a:moveTo>
                    <a:pt x="7" y="0"/>
                  </a:moveTo>
                  <a:lnTo>
                    <a:pt x="0" y="40"/>
                  </a:lnTo>
                  <a:lnTo>
                    <a:pt x="38" y="48"/>
                  </a:lnTo>
                  <a:lnTo>
                    <a:pt x="46" y="9"/>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5" name="ïSḷiḋe">
              <a:extLst>
                <a:ext uri="{FF2B5EF4-FFF2-40B4-BE49-F238E27FC236}">
                  <a16:creationId xmlns:a16="http://schemas.microsoft.com/office/drawing/2014/main" id="{927E1D39-D614-494F-82AF-83746A5ACF9C}"/>
                </a:ext>
              </a:extLst>
            </p:cNvPr>
            <p:cNvSpPr/>
            <p:nvPr/>
          </p:nvSpPr>
          <p:spPr bwMode="auto">
            <a:xfrm>
              <a:off x="6878438" y="4676530"/>
              <a:ext cx="55265" cy="55265"/>
            </a:xfrm>
            <a:custGeom>
              <a:avLst/>
              <a:gdLst>
                <a:gd name="T0" fmla="*/ 0 w 38"/>
                <a:gd name="T1" fmla="*/ 29 h 38"/>
                <a:gd name="T2" fmla="*/ 6 w 38"/>
                <a:gd name="T3" fmla="*/ 0 h 38"/>
                <a:gd name="T4" fmla="*/ 38 w 38"/>
                <a:gd name="T5" fmla="*/ 7 h 38"/>
                <a:gd name="T6" fmla="*/ 31 w 38"/>
                <a:gd name="T7" fmla="*/ 38 h 38"/>
                <a:gd name="T8" fmla="*/ 0 w 38"/>
                <a:gd name="T9" fmla="*/ 29 h 38"/>
              </a:gdLst>
              <a:ahLst/>
              <a:cxnLst>
                <a:cxn ang="0">
                  <a:pos x="T0" y="T1"/>
                </a:cxn>
                <a:cxn ang="0">
                  <a:pos x="T2" y="T3"/>
                </a:cxn>
                <a:cxn ang="0">
                  <a:pos x="T4" y="T5"/>
                </a:cxn>
                <a:cxn ang="0">
                  <a:pos x="T6" y="T7"/>
                </a:cxn>
                <a:cxn ang="0">
                  <a:pos x="T8" y="T9"/>
                </a:cxn>
              </a:cxnLst>
              <a:rect l="0" t="0" r="r" b="b"/>
              <a:pathLst>
                <a:path w="38" h="38">
                  <a:moveTo>
                    <a:pt x="0" y="29"/>
                  </a:moveTo>
                  <a:lnTo>
                    <a:pt x="6" y="0"/>
                  </a:lnTo>
                  <a:lnTo>
                    <a:pt x="38" y="7"/>
                  </a:lnTo>
                  <a:lnTo>
                    <a:pt x="31" y="38"/>
                  </a:lnTo>
                  <a:lnTo>
                    <a:pt x="0" y="29"/>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6" name="îṧľiďê">
              <a:extLst>
                <a:ext uri="{FF2B5EF4-FFF2-40B4-BE49-F238E27FC236}">
                  <a16:creationId xmlns:a16="http://schemas.microsoft.com/office/drawing/2014/main" id="{BF88CFD8-C440-4E35-9C7C-7712A5C637C7}"/>
                </a:ext>
              </a:extLst>
            </p:cNvPr>
            <p:cNvSpPr/>
            <p:nvPr/>
          </p:nvSpPr>
          <p:spPr bwMode="auto">
            <a:xfrm>
              <a:off x="6872621" y="4667804"/>
              <a:ext cx="66900" cy="69809"/>
            </a:xfrm>
            <a:custGeom>
              <a:avLst/>
              <a:gdLst>
                <a:gd name="T0" fmla="*/ 14 w 46"/>
                <a:gd name="T1" fmla="*/ 10 h 48"/>
                <a:gd name="T2" fmla="*/ 37 w 46"/>
                <a:gd name="T3" fmla="*/ 15 h 48"/>
                <a:gd name="T4" fmla="*/ 31 w 46"/>
                <a:gd name="T5" fmla="*/ 37 h 48"/>
                <a:gd name="T6" fmla="*/ 10 w 46"/>
                <a:gd name="T7" fmla="*/ 33 h 48"/>
                <a:gd name="T8" fmla="*/ 14 w 46"/>
                <a:gd name="T9" fmla="*/ 10 h 48"/>
                <a:gd name="T10" fmla="*/ 8 w 46"/>
                <a:gd name="T11" fmla="*/ 0 h 48"/>
                <a:gd name="T12" fmla="*/ 0 w 46"/>
                <a:gd name="T13" fmla="*/ 40 h 48"/>
                <a:gd name="T14" fmla="*/ 39 w 46"/>
                <a:gd name="T15" fmla="*/ 48 h 48"/>
                <a:gd name="T16" fmla="*/ 46 w 46"/>
                <a:gd name="T17" fmla="*/ 8 h 48"/>
                <a:gd name="T18" fmla="*/ 8 w 46"/>
                <a:gd name="T19" fmla="*/ 0 h 48"/>
                <a:gd name="T20" fmla="*/ 8 w 46"/>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8">
                  <a:moveTo>
                    <a:pt x="14" y="10"/>
                  </a:moveTo>
                  <a:lnTo>
                    <a:pt x="37" y="15"/>
                  </a:lnTo>
                  <a:lnTo>
                    <a:pt x="31" y="37"/>
                  </a:lnTo>
                  <a:lnTo>
                    <a:pt x="10" y="33"/>
                  </a:lnTo>
                  <a:lnTo>
                    <a:pt x="14" y="10"/>
                  </a:lnTo>
                  <a:close/>
                  <a:moveTo>
                    <a:pt x="8" y="0"/>
                  </a:moveTo>
                  <a:lnTo>
                    <a:pt x="0" y="40"/>
                  </a:lnTo>
                  <a:lnTo>
                    <a:pt x="39" y="48"/>
                  </a:lnTo>
                  <a:lnTo>
                    <a:pt x="46"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7" name="ïśľídè">
              <a:extLst>
                <a:ext uri="{FF2B5EF4-FFF2-40B4-BE49-F238E27FC236}">
                  <a16:creationId xmlns:a16="http://schemas.microsoft.com/office/drawing/2014/main" id="{5A44B226-CE28-4995-84C8-3683474EF5E5}"/>
                </a:ext>
              </a:extLst>
            </p:cNvPr>
            <p:cNvSpPr/>
            <p:nvPr/>
          </p:nvSpPr>
          <p:spPr bwMode="auto">
            <a:xfrm>
              <a:off x="6872621" y="4667804"/>
              <a:ext cx="66900" cy="69809"/>
            </a:xfrm>
            <a:custGeom>
              <a:avLst/>
              <a:gdLst>
                <a:gd name="T0" fmla="*/ 14 w 46"/>
                <a:gd name="T1" fmla="*/ 10 h 48"/>
                <a:gd name="T2" fmla="*/ 37 w 46"/>
                <a:gd name="T3" fmla="*/ 15 h 48"/>
                <a:gd name="T4" fmla="*/ 31 w 46"/>
                <a:gd name="T5" fmla="*/ 37 h 48"/>
                <a:gd name="T6" fmla="*/ 10 w 46"/>
                <a:gd name="T7" fmla="*/ 33 h 48"/>
                <a:gd name="T8" fmla="*/ 14 w 46"/>
                <a:gd name="T9" fmla="*/ 10 h 48"/>
                <a:gd name="T10" fmla="*/ 8 w 46"/>
                <a:gd name="T11" fmla="*/ 0 h 48"/>
                <a:gd name="T12" fmla="*/ 0 w 46"/>
                <a:gd name="T13" fmla="*/ 40 h 48"/>
                <a:gd name="T14" fmla="*/ 39 w 46"/>
                <a:gd name="T15" fmla="*/ 48 h 48"/>
                <a:gd name="T16" fmla="*/ 46 w 46"/>
                <a:gd name="T17" fmla="*/ 8 h 48"/>
                <a:gd name="T18" fmla="*/ 8 w 46"/>
                <a:gd name="T19" fmla="*/ 0 h 48"/>
                <a:gd name="T20" fmla="*/ 8 w 46"/>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8">
                  <a:moveTo>
                    <a:pt x="14" y="10"/>
                  </a:moveTo>
                  <a:lnTo>
                    <a:pt x="37" y="15"/>
                  </a:lnTo>
                  <a:lnTo>
                    <a:pt x="31" y="37"/>
                  </a:lnTo>
                  <a:lnTo>
                    <a:pt x="10" y="33"/>
                  </a:lnTo>
                  <a:lnTo>
                    <a:pt x="14" y="10"/>
                  </a:lnTo>
                  <a:moveTo>
                    <a:pt x="8" y="0"/>
                  </a:moveTo>
                  <a:lnTo>
                    <a:pt x="0" y="40"/>
                  </a:lnTo>
                  <a:lnTo>
                    <a:pt x="39" y="48"/>
                  </a:lnTo>
                  <a:lnTo>
                    <a:pt x="46"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8" name="išľîḍe">
              <a:extLst>
                <a:ext uri="{FF2B5EF4-FFF2-40B4-BE49-F238E27FC236}">
                  <a16:creationId xmlns:a16="http://schemas.microsoft.com/office/drawing/2014/main" id="{9B917604-29C2-4C6D-A347-446B6357443F}"/>
                </a:ext>
              </a:extLst>
            </p:cNvPr>
            <p:cNvSpPr/>
            <p:nvPr/>
          </p:nvSpPr>
          <p:spPr bwMode="auto">
            <a:xfrm>
              <a:off x="6821718" y="4664895"/>
              <a:ext cx="53811" cy="53811"/>
            </a:xfrm>
            <a:custGeom>
              <a:avLst/>
              <a:gdLst>
                <a:gd name="T0" fmla="*/ 0 w 37"/>
                <a:gd name="T1" fmla="*/ 31 h 37"/>
                <a:gd name="T2" fmla="*/ 8 w 37"/>
                <a:gd name="T3" fmla="*/ 0 h 37"/>
                <a:gd name="T4" fmla="*/ 37 w 37"/>
                <a:gd name="T5" fmla="*/ 6 h 37"/>
                <a:gd name="T6" fmla="*/ 31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8" y="0"/>
                  </a:lnTo>
                  <a:lnTo>
                    <a:pt x="37"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9" name="ïṡḻiḋê">
              <a:extLst>
                <a:ext uri="{FF2B5EF4-FFF2-40B4-BE49-F238E27FC236}">
                  <a16:creationId xmlns:a16="http://schemas.microsoft.com/office/drawing/2014/main" id="{446D862F-8151-4C30-A0C3-9FF1B19D15F2}"/>
                </a:ext>
              </a:extLst>
            </p:cNvPr>
            <p:cNvSpPr/>
            <p:nvPr/>
          </p:nvSpPr>
          <p:spPr bwMode="auto">
            <a:xfrm>
              <a:off x="6814447" y="4656169"/>
              <a:ext cx="69809" cy="69809"/>
            </a:xfrm>
            <a:custGeom>
              <a:avLst/>
              <a:gdLst>
                <a:gd name="T0" fmla="*/ 15 w 48"/>
                <a:gd name="T1" fmla="*/ 10 h 48"/>
                <a:gd name="T2" fmla="*/ 38 w 48"/>
                <a:gd name="T3" fmla="*/ 14 h 48"/>
                <a:gd name="T4" fmla="*/ 34 w 48"/>
                <a:gd name="T5" fmla="*/ 37 h 48"/>
                <a:gd name="T6" fmla="*/ 11 w 48"/>
                <a:gd name="T7" fmla="*/ 33 h 48"/>
                <a:gd name="T8" fmla="*/ 15 w 48"/>
                <a:gd name="T9" fmla="*/ 10 h 48"/>
                <a:gd name="T10" fmla="*/ 9 w 48"/>
                <a:gd name="T11" fmla="*/ 0 h 48"/>
                <a:gd name="T12" fmla="*/ 0 w 48"/>
                <a:gd name="T13" fmla="*/ 39 h 48"/>
                <a:gd name="T14" fmla="*/ 40 w 48"/>
                <a:gd name="T15" fmla="*/ 48 h 48"/>
                <a:gd name="T16" fmla="*/ 48 w 48"/>
                <a:gd name="T17" fmla="*/ 8 h 48"/>
                <a:gd name="T18" fmla="*/ 9 w 48"/>
                <a:gd name="T19" fmla="*/ 0 h 48"/>
                <a:gd name="T20" fmla="*/ 9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4"/>
                  </a:lnTo>
                  <a:lnTo>
                    <a:pt x="34" y="37"/>
                  </a:lnTo>
                  <a:lnTo>
                    <a:pt x="11" y="33"/>
                  </a:lnTo>
                  <a:lnTo>
                    <a:pt x="15" y="10"/>
                  </a:lnTo>
                  <a:close/>
                  <a:moveTo>
                    <a:pt x="9" y="0"/>
                  </a:moveTo>
                  <a:lnTo>
                    <a:pt x="0" y="39"/>
                  </a:lnTo>
                  <a:lnTo>
                    <a:pt x="40" y="48"/>
                  </a:lnTo>
                  <a:lnTo>
                    <a:pt x="48" y="8"/>
                  </a:lnTo>
                  <a:lnTo>
                    <a:pt x="9" y="0"/>
                  </a:lnTo>
                  <a:lnTo>
                    <a:pt x="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0" name="ïsļîḍê">
              <a:extLst>
                <a:ext uri="{FF2B5EF4-FFF2-40B4-BE49-F238E27FC236}">
                  <a16:creationId xmlns:a16="http://schemas.microsoft.com/office/drawing/2014/main" id="{36693DBC-F4E7-40DB-9BFE-C6373596FD92}"/>
                </a:ext>
              </a:extLst>
            </p:cNvPr>
            <p:cNvSpPr/>
            <p:nvPr/>
          </p:nvSpPr>
          <p:spPr bwMode="auto">
            <a:xfrm>
              <a:off x="6814447" y="4656169"/>
              <a:ext cx="69809" cy="69809"/>
            </a:xfrm>
            <a:custGeom>
              <a:avLst/>
              <a:gdLst>
                <a:gd name="T0" fmla="*/ 15 w 48"/>
                <a:gd name="T1" fmla="*/ 10 h 48"/>
                <a:gd name="T2" fmla="*/ 38 w 48"/>
                <a:gd name="T3" fmla="*/ 14 h 48"/>
                <a:gd name="T4" fmla="*/ 34 w 48"/>
                <a:gd name="T5" fmla="*/ 37 h 48"/>
                <a:gd name="T6" fmla="*/ 11 w 48"/>
                <a:gd name="T7" fmla="*/ 33 h 48"/>
                <a:gd name="T8" fmla="*/ 15 w 48"/>
                <a:gd name="T9" fmla="*/ 10 h 48"/>
                <a:gd name="T10" fmla="*/ 9 w 48"/>
                <a:gd name="T11" fmla="*/ 0 h 48"/>
                <a:gd name="T12" fmla="*/ 0 w 48"/>
                <a:gd name="T13" fmla="*/ 39 h 48"/>
                <a:gd name="T14" fmla="*/ 40 w 48"/>
                <a:gd name="T15" fmla="*/ 48 h 48"/>
                <a:gd name="T16" fmla="*/ 48 w 48"/>
                <a:gd name="T17" fmla="*/ 8 h 48"/>
                <a:gd name="T18" fmla="*/ 9 w 48"/>
                <a:gd name="T19" fmla="*/ 0 h 48"/>
                <a:gd name="T20" fmla="*/ 9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4"/>
                  </a:lnTo>
                  <a:lnTo>
                    <a:pt x="34" y="37"/>
                  </a:lnTo>
                  <a:lnTo>
                    <a:pt x="11" y="33"/>
                  </a:lnTo>
                  <a:lnTo>
                    <a:pt x="15" y="10"/>
                  </a:lnTo>
                  <a:moveTo>
                    <a:pt x="9" y="0"/>
                  </a:moveTo>
                  <a:lnTo>
                    <a:pt x="0" y="39"/>
                  </a:lnTo>
                  <a:lnTo>
                    <a:pt x="40" y="48"/>
                  </a:lnTo>
                  <a:lnTo>
                    <a:pt x="48" y="8"/>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1" name="îṣľide">
              <a:extLst>
                <a:ext uri="{FF2B5EF4-FFF2-40B4-BE49-F238E27FC236}">
                  <a16:creationId xmlns:a16="http://schemas.microsoft.com/office/drawing/2014/main" id="{210BBC5F-65F4-4B3C-AB84-D261CF4242D9}"/>
                </a:ext>
              </a:extLst>
            </p:cNvPr>
            <p:cNvSpPr/>
            <p:nvPr/>
          </p:nvSpPr>
          <p:spPr bwMode="auto">
            <a:xfrm>
              <a:off x="6766453" y="4653260"/>
              <a:ext cx="55265" cy="53811"/>
            </a:xfrm>
            <a:custGeom>
              <a:avLst/>
              <a:gdLst>
                <a:gd name="T0" fmla="*/ 0 w 38"/>
                <a:gd name="T1" fmla="*/ 31 h 37"/>
                <a:gd name="T2" fmla="*/ 6 w 38"/>
                <a:gd name="T3" fmla="*/ 0 h 37"/>
                <a:gd name="T4" fmla="*/ 38 w 38"/>
                <a:gd name="T5" fmla="*/ 6 h 37"/>
                <a:gd name="T6" fmla="*/ 31 w 38"/>
                <a:gd name="T7" fmla="*/ 37 h 37"/>
                <a:gd name="T8" fmla="*/ 0 w 38"/>
                <a:gd name="T9" fmla="*/ 31 h 37"/>
              </a:gdLst>
              <a:ahLst/>
              <a:cxnLst>
                <a:cxn ang="0">
                  <a:pos x="T0" y="T1"/>
                </a:cxn>
                <a:cxn ang="0">
                  <a:pos x="T2" y="T3"/>
                </a:cxn>
                <a:cxn ang="0">
                  <a:pos x="T4" y="T5"/>
                </a:cxn>
                <a:cxn ang="0">
                  <a:pos x="T6" y="T7"/>
                </a:cxn>
                <a:cxn ang="0">
                  <a:pos x="T8" y="T9"/>
                </a:cxn>
              </a:cxnLst>
              <a:rect l="0" t="0" r="r" b="b"/>
              <a:pathLst>
                <a:path w="38" h="37">
                  <a:moveTo>
                    <a:pt x="0" y="31"/>
                  </a:moveTo>
                  <a:lnTo>
                    <a:pt x="6" y="0"/>
                  </a:lnTo>
                  <a:lnTo>
                    <a:pt x="38"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2" name="íṩļiḍè">
              <a:extLst>
                <a:ext uri="{FF2B5EF4-FFF2-40B4-BE49-F238E27FC236}">
                  <a16:creationId xmlns:a16="http://schemas.microsoft.com/office/drawing/2014/main" id="{6E6DFEAB-501E-49FC-B460-F32748EA1B0B}"/>
                </a:ext>
              </a:extLst>
            </p:cNvPr>
            <p:cNvSpPr/>
            <p:nvPr/>
          </p:nvSpPr>
          <p:spPr bwMode="auto">
            <a:xfrm>
              <a:off x="6757727" y="4643079"/>
              <a:ext cx="69809" cy="69809"/>
            </a:xfrm>
            <a:custGeom>
              <a:avLst/>
              <a:gdLst>
                <a:gd name="T0" fmla="*/ 15 w 48"/>
                <a:gd name="T1" fmla="*/ 11 h 48"/>
                <a:gd name="T2" fmla="*/ 37 w 48"/>
                <a:gd name="T3" fmla="*/ 15 h 48"/>
                <a:gd name="T4" fmla="*/ 33 w 48"/>
                <a:gd name="T5" fmla="*/ 38 h 48"/>
                <a:gd name="T6" fmla="*/ 10 w 48"/>
                <a:gd name="T7" fmla="*/ 34 h 48"/>
                <a:gd name="T8" fmla="*/ 15 w 48"/>
                <a:gd name="T9" fmla="*/ 11 h 48"/>
                <a:gd name="T10" fmla="*/ 8 w 48"/>
                <a:gd name="T11" fmla="*/ 0 h 48"/>
                <a:gd name="T12" fmla="*/ 0 w 48"/>
                <a:gd name="T13" fmla="*/ 40 h 48"/>
                <a:gd name="T14" fmla="*/ 39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1"/>
                  </a:moveTo>
                  <a:lnTo>
                    <a:pt x="37" y="15"/>
                  </a:lnTo>
                  <a:lnTo>
                    <a:pt x="33" y="38"/>
                  </a:lnTo>
                  <a:lnTo>
                    <a:pt x="10" y="34"/>
                  </a:lnTo>
                  <a:lnTo>
                    <a:pt x="15" y="11"/>
                  </a:lnTo>
                  <a:close/>
                  <a:moveTo>
                    <a:pt x="8" y="0"/>
                  </a:moveTo>
                  <a:lnTo>
                    <a:pt x="0" y="40"/>
                  </a:lnTo>
                  <a:lnTo>
                    <a:pt x="39" y="48"/>
                  </a:lnTo>
                  <a:lnTo>
                    <a:pt x="48"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3" name="îŝľíďe">
              <a:extLst>
                <a:ext uri="{FF2B5EF4-FFF2-40B4-BE49-F238E27FC236}">
                  <a16:creationId xmlns:a16="http://schemas.microsoft.com/office/drawing/2014/main" id="{FEE40E69-6275-49E6-BC90-1F62D7233432}"/>
                </a:ext>
              </a:extLst>
            </p:cNvPr>
            <p:cNvSpPr/>
            <p:nvPr/>
          </p:nvSpPr>
          <p:spPr bwMode="auto">
            <a:xfrm>
              <a:off x="6757727" y="4643079"/>
              <a:ext cx="69809" cy="69809"/>
            </a:xfrm>
            <a:custGeom>
              <a:avLst/>
              <a:gdLst>
                <a:gd name="T0" fmla="*/ 15 w 48"/>
                <a:gd name="T1" fmla="*/ 11 h 48"/>
                <a:gd name="T2" fmla="*/ 37 w 48"/>
                <a:gd name="T3" fmla="*/ 15 h 48"/>
                <a:gd name="T4" fmla="*/ 33 w 48"/>
                <a:gd name="T5" fmla="*/ 38 h 48"/>
                <a:gd name="T6" fmla="*/ 10 w 48"/>
                <a:gd name="T7" fmla="*/ 34 h 48"/>
                <a:gd name="T8" fmla="*/ 15 w 48"/>
                <a:gd name="T9" fmla="*/ 11 h 48"/>
                <a:gd name="T10" fmla="*/ 8 w 48"/>
                <a:gd name="T11" fmla="*/ 0 h 48"/>
                <a:gd name="T12" fmla="*/ 0 w 48"/>
                <a:gd name="T13" fmla="*/ 40 h 48"/>
                <a:gd name="T14" fmla="*/ 39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1"/>
                  </a:moveTo>
                  <a:lnTo>
                    <a:pt x="37" y="15"/>
                  </a:lnTo>
                  <a:lnTo>
                    <a:pt x="33" y="38"/>
                  </a:lnTo>
                  <a:lnTo>
                    <a:pt x="10" y="34"/>
                  </a:lnTo>
                  <a:lnTo>
                    <a:pt x="15" y="11"/>
                  </a:lnTo>
                  <a:moveTo>
                    <a:pt x="8" y="0"/>
                  </a:moveTo>
                  <a:lnTo>
                    <a:pt x="0" y="40"/>
                  </a:lnTo>
                  <a:lnTo>
                    <a:pt x="39" y="48"/>
                  </a:lnTo>
                  <a:lnTo>
                    <a:pt x="48"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4" name="ïSļîḋê">
              <a:extLst>
                <a:ext uri="{FF2B5EF4-FFF2-40B4-BE49-F238E27FC236}">
                  <a16:creationId xmlns:a16="http://schemas.microsoft.com/office/drawing/2014/main" id="{157B0E7D-6A16-48F4-958C-932F06F476C5}"/>
                </a:ext>
              </a:extLst>
            </p:cNvPr>
            <p:cNvSpPr/>
            <p:nvPr/>
          </p:nvSpPr>
          <p:spPr bwMode="auto">
            <a:xfrm>
              <a:off x="6709734" y="4640170"/>
              <a:ext cx="53811" cy="55265"/>
            </a:xfrm>
            <a:custGeom>
              <a:avLst/>
              <a:gdLst>
                <a:gd name="T0" fmla="*/ 0 w 37"/>
                <a:gd name="T1" fmla="*/ 32 h 38"/>
                <a:gd name="T2" fmla="*/ 6 w 37"/>
                <a:gd name="T3" fmla="*/ 0 h 38"/>
                <a:gd name="T4" fmla="*/ 37 w 37"/>
                <a:gd name="T5" fmla="*/ 7 h 38"/>
                <a:gd name="T6" fmla="*/ 31 w 37"/>
                <a:gd name="T7" fmla="*/ 38 h 38"/>
                <a:gd name="T8" fmla="*/ 0 w 37"/>
                <a:gd name="T9" fmla="*/ 32 h 38"/>
              </a:gdLst>
              <a:ahLst/>
              <a:cxnLst>
                <a:cxn ang="0">
                  <a:pos x="T0" y="T1"/>
                </a:cxn>
                <a:cxn ang="0">
                  <a:pos x="T2" y="T3"/>
                </a:cxn>
                <a:cxn ang="0">
                  <a:pos x="T4" y="T5"/>
                </a:cxn>
                <a:cxn ang="0">
                  <a:pos x="T6" y="T7"/>
                </a:cxn>
                <a:cxn ang="0">
                  <a:pos x="T8" y="T9"/>
                </a:cxn>
              </a:cxnLst>
              <a:rect l="0" t="0" r="r" b="b"/>
              <a:pathLst>
                <a:path w="37" h="38">
                  <a:moveTo>
                    <a:pt x="0" y="32"/>
                  </a:moveTo>
                  <a:lnTo>
                    <a:pt x="6" y="0"/>
                  </a:lnTo>
                  <a:lnTo>
                    <a:pt x="37" y="7"/>
                  </a:lnTo>
                  <a:lnTo>
                    <a:pt x="31" y="38"/>
                  </a:lnTo>
                  <a:lnTo>
                    <a:pt x="0" y="32"/>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5" name="iṥľîḍê">
              <a:extLst>
                <a:ext uri="{FF2B5EF4-FFF2-40B4-BE49-F238E27FC236}">
                  <a16:creationId xmlns:a16="http://schemas.microsoft.com/office/drawing/2014/main" id="{8F687CF9-1C7A-4272-8793-D79B67199B00}"/>
                </a:ext>
              </a:extLst>
            </p:cNvPr>
            <p:cNvSpPr/>
            <p:nvPr/>
          </p:nvSpPr>
          <p:spPr bwMode="auto">
            <a:xfrm>
              <a:off x="6703917" y="4634353"/>
              <a:ext cx="65446" cy="66900"/>
            </a:xfrm>
            <a:custGeom>
              <a:avLst/>
              <a:gdLst>
                <a:gd name="T0" fmla="*/ 14 w 45"/>
                <a:gd name="T1" fmla="*/ 9 h 46"/>
                <a:gd name="T2" fmla="*/ 37 w 45"/>
                <a:gd name="T3" fmla="*/ 15 h 46"/>
                <a:gd name="T4" fmla="*/ 31 w 45"/>
                <a:gd name="T5" fmla="*/ 36 h 46"/>
                <a:gd name="T6" fmla="*/ 8 w 45"/>
                <a:gd name="T7" fmla="*/ 31 h 46"/>
                <a:gd name="T8" fmla="*/ 14 w 45"/>
                <a:gd name="T9" fmla="*/ 9 h 46"/>
                <a:gd name="T10" fmla="*/ 6 w 45"/>
                <a:gd name="T11" fmla="*/ 0 h 46"/>
                <a:gd name="T12" fmla="*/ 0 w 45"/>
                <a:gd name="T13" fmla="*/ 38 h 46"/>
                <a:gd name="T14" fmla="*/ 37 w 45"/>
                <a:gd name="T15" fmla="*/ 46 h 46"/>
                <a:gd name="T16" fmla="*/ 45 w 45"/>
                <a:gd name="T17" fmla="*/ 6 h 46"/>
                <a:gd name="T18" fmla="*/ 6 w 45"/>
                <a:gd name="T19" fmla="*/ 0 h 46"/>
                <a:gd name="T20" fmla="*/ 6 w 45"/>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6">
                  <a:moveTo>
                    <a:pt x="14" y="9"/>
                  </a:moveTo>
                  <a:lnTo>
                    <a:pt x="37" y="15"/>
                  </a:lnTo>
                  <a:lnTo>
                    <a:pt x="31" y="36"/>
                  </a:lnTo>
                  <a:lnTo>
                    <a:pt x="8" y="31"/>
                  </a:lnTo>
                  <a:lnTo>
                    <a:pt x="14" y="9"/>
                  </a:lnTo>
                  <a:close/>
                  <a:moveTo>
                    <a:pt x="6" y="0"/>
                  </a:moveTo>
                  <a:lnTo>
                    <a:pt x="0" y="38"/>
                  </a:lnTo>
                  <a:lnTo>
                    <a:pt x="37" y="46"/>
                  </a:lnTo>
                  <a:lnTo>
                    <a:pt x="45" y="6"/>
                  </a:lnTo>
                  <a:lnTo>
                    <a:pt x="6" y="0"/>
                  </a:lnTo>
                  <a:lnTo>
                    <a:pt x="6"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6" name="í$ḻîḓè">
              <a:extLst>
                <a:ext uri="{FF2B5EF4-FFF2-40B4-BE49-F238E27FC236}">
                  <a16:creationId xmlns:a16="http://schemas.microsoft.com/office/drawing/2014/main" id="{BC88A824-C492-453D-8377-D1A36FC5AD1B}"/>
                </a:ext>
              </a:extLst>
            </p:cNvPr>
            <p:cNvSpPr/>
            <p:nvPr/>
          </p:nvSpPr>
          <p:spPr bwMode="auto">
            <a:xfrm>
              <a:off x="6703917" y="4634353"/>
              <a:ext cx="65446" cy="66900"/>
            </a:xfrm>
            <a:custGeom>
              <a:avLst/>
              <a:gdLst>
                <a:gd name="T0" fmla="*/ 14 w 45"/>
                <a:gd name="T1" fmla="*/ 9 h 46"/>
                <a:gd name="T2" fmla="*/ 37 w 45"/>
                <a:gd name="T3" fmla="*/ 15 h 46"/>
                <a:gd name="T4" fmla="*/ 31 w 45"/>
                <a:gd name="T5" fmla="*/ 36 h 46"/>
                <a:gd name="T6" fmla="*/ 8 w 45"/>
                <a:gd name="T7" fmla="*/ 31 h 46"/>
                <a:gd name="T8" fmla="*/ 14 w 45"/>
                <a:gd name="T9" fmla="*/ 9 h 46"/>
                <a:gd name="T10" fmla="*/ 6 w 45"/>
                <a:gd name="T11" fmla="*/ 0 h 46"/>
                <a:gd name="T12" fmla="*/ 0 w 45"/>
                <a:gd name="T13" fmla="*/ 38 h 46"/>
                <a:gd name="T14" fmla="*/ 37 w 45"/>
                <a:gd name="T15" fmla="*/ 46 h 46"/>
                <a:gd name="T16" fmla="*/ 45 w 45"/>
                <a:gd name="T17" fmla="*/ 6 h 46"/>
                <a:gd name="T18" fmla="*/ 6 w 45"/>
                <a:gd name="T19" fmla="*/ 0 h 46"/>
                <a:gd name="T20" fmla="*/ 6 w 45"/>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6">
                  <a:moveTo>
                    <a:pt x="14" y="9"/>
                  </a:moveTo>
                  <a:lnTo>
                    <a:pt x="37" y="15"/>
                  </a:lnTo>
                  <a:lnTo>
                    <a:pt x="31" y="36"/>
                  </a:lnTo>
                  <a:lnTo>
                    <a:pt x="8" y="31"/>
                  </a:lnTo>
                  <a:lnTo>
                    <a:pt x="14" y="9"/>
                  </a:lnTo>
                  <a:moveTo>
                    <a:pt x="6" y="0"/>
                  </a:moveTo>
                  <a:lnTo>
                    <a:pt x="0" y="38"/>
                  </a:lnTo>
                  <a:lnTo>
                    <a:pt x="37" y="46"/>
                  </a:lnTo>
                  <a:lnTo>
                    <a:pt x="45" y="6"/>
                  </a:lnTo>
                  <a:lnTo>
                    <a:pt x="6" y="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7" name="ïşḷiḍê">
              <a:extLst>
                <a:ext uri="{FF2B5EF4-FFF2-40B4-BE49-F238E27FC236}">
                  <a16:creationId xmlns:a16="http://schemas.microsoft.com/office/drawing/2014/main" id="{5B4F87B4-27E4-4479-87FB-4EB03B491211}"/>
                </a:ext>
              </a:extLst>
            </p:cNvPr>
            <p:cNvSpPr/>
            <p:nvPr/>
          </p:nvSpPr>
          <p:spPr bwMode="auto">
            <a:xfrm>
              <a:off x="6651560" y="4628536"/>
              <a:ext cx="55265" cy="53811"/>
            </a:xfrm>
            <a:custGeom>
              <a:avLst/>
              <a:gdLst>
                <a:gd name="T0" fmla="*/ 0 w 38"/>
                <a:gd name="T1" fmla="*/ 31 h 37"/>
                <a:gd name="T2" fmla="*/ 7 w 38"/>
                <a:gd name="T3" fmla="*/ 0 h 37"/>
                <a:gd name="T4" fmla="*/ 38 w 38"/>
                <a:gd name="T5" fmla="*/ 6 h 37"/>
                <a:gd name="T6" fmla="*/ 31 w 38"/>
                <a:gd name="T7" fmla="*/ 37 h 37"/>
                <a:gd name="T8" fmla="*/ 0 w 38"/>
                <a:gd name="T9" fmla="*/ 31 h 37"/>
              </a:gdLst>
              <a:ahLst/>
              <a:cxnLst>
                <a:cxn ang="0">
                  <a:pos x="T0" y="T1"/>
                </a:cxn>
                <a:cxn ang="0">
                  <a:pos x="T2" y="T3"/>
                </a:cxn>
                <a:cxn ang="0">
                  <a:pos x="T4" y="T5"/>
                </a:cxn>
                <a:cxn ang="0">
                  <a:pos x="T6" y="T7"/>
                </a:cxn>
                <a:cxn ang="0">
                  <a:pos x="T8" y="T9"/>
                </a:cxn>
              </a:cxnLst>
              <a:rect l="0" t="0" r="r" b="b"/>
              <a:pathLst>
                <a:path w="38" h="37">
                  <a:moveTo>
                    <a:pt x="0" y="31"/>
                  </a:moveTo>
                  <a:lnTo>
                    <a:pt x="7" y="0"/>
                  </a:lnTo>
                  <a:lnTo>
                    <a:pt x="38"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8" name="íṧ1îḍé">
              <a:extLst>
                <a:ext uri="{FF2B5EF4-FFF2-40B4-BE49-F238E27FC236}">
                  <a16:creationId xmlns:a16="http://schemas.microsoft.com/office/drawing/2014/main" id="{ADD00F4E-14A7-496F-9E7E-C70A1C577CB1}"/>
                </a:ext>
              </a:extLst>
            </p:cNvPr>
            <p:cNvSpPr/>
            <p:nvPr/>
          </p:nvSpPr>
          <p:spPr bwMode="auto">
            <a:xfrm>
              <a:off x="6645743" y="4622718"/>
              <a:ext cx="66900" cy="66900"/>
            </a:xfrm>
            <a:custGeom>
              <a:avLst/>
              <a:gdLst>
                <a:gd name="T0" fmla="*/ 15 w 46"/>
                <a:gd name="T1" fmla="*/ 8 h 46"/>
                <a:gd name="T2" fmla="*/ 38 w 46"/>
                <a:gd name="T3" fmla="*/ 14 h 46"/>
                <a:gd name="T4" fmla="*/ 31 w 46"/>
                <a:gd name="T5" fmla="*/ 37 h 46"/>
                <a:gd name="T6" fmla="*/ 11 w 46"/>
                <a:gd name="T7" fmla="*/ 31 h 46"/>
                <a:gd name="T8" fmla="*/ 15 w 46"/>
                <a:gd name="T9" fmla="*/ 8 h 46"/>
                <a:gd name="T10" fmla="*/ 8 w 46"/>
                <a:gd name="T11" fmla="*/ 0 h 46"/>
                <a:gd name="T12" fmla="*/ 0 w 46"/>
                <a:gd name="T13" fmla="*/ 37 h 46"/>
                <a:gd name="T14" fmla="*/ 40 w 46"/>
                <a:gd name="T15" fmla="*/ 46 h 46"/>
                <a:gd name="T16" fmla="*/ 46 w 46"/>
                <a:gd name="T17" fmla="*/ 8 h 46"/>
                <a:gd name="T18" fmla="*/ 8 w 46"/>
                <a:gd name="T19" fmla="*/ 0 h 46"/>
                <a:gd name="T20" fmla="*/ 8 w 46"/>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6">
                  <a:moveTo>
                    <a:pt x="15" y="8"/>
                  </a:moveTo>
                  <a:lnTo>
                    <a:pt x="38" y="14"/>
                  </a:lnTo>
                  <a:lnTo>
                    <a:pt x="31" y="37"/>
                  </a:lnTo>
                  <a:lnTo>
                    <a:pt x="11" y="31"/>
                  </a:lnTo>
                  <a:lnTo>
                    <a:pt x="15" y="8"/>
                  </a:lnTo>
                  <a:close/>
                  <a:moveTo>
                    <a:pt x="8" y="0"/>
                  </a:moveTo>
                  <a:lnTo>
                    <a:pt x="0" y="37"/>
                  </a:lnTo>
                  <a:lnTo>
                    <a:pt x="40" y="46"/>
                  </a:lnTo>
                  <a:lnTo>
                    <a:pt x="46"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9" name="íṥlíďè">
              <a:extLst>
                <a:ext uri="{FF2B5EF4-FFF2-40B4-BE49-F238E27FC236}">
                  <a16:creationId xmlns:a16="http://schemas.microsoft.com/office/drawing/2014/main" id="{18172F06-F24A-408E-899B-56F0C3E42F31}"/>
                </a:ext>
              </a:extLst>
            </p:cNvPr>
            <p:cNvSpPr/>
            <p:nvPr/>
          </p:nvSpPr>
          <p:spPr bwMode="auto">
            <a:xfrm>
              <a:off x="6645743" y="4622718"/>
              <a:ext cx="66900" cy="66900"/>
            </a:xfrm>
            <a:custGeom>
              <a:avLst/>
              <a:gdLst>
                <a:gd name="T0" fmla="*/ 15 w 46"/>
                <a:gd name="T1" fmla="*/ 8 h 46"/>
                <a:gd name="T2" fmla="*/ 38 w 46"/>
                <a:gd name="T3" fmla="*/ 14 h 46"/>
                <a:gd name="T4" fmla="*/ 31 w 46"/>
                <a:gd name="T5" fmla="*/ 37 h 46"/>
                <a:gd name="T6" fmla="*/ 11 w 46"/>
                <a:gd name="T7" fmla="*/ 31 h 46"/>
                <a:gd name="T8" fmla="*/ 15 w 46"/>
                <a:gd name="T9" fmla="*/ 8 h 46"/>
                <a:gd name="T10" fmla="*/ 8 w 46"/>
                <a:gd name="T11" fmla="*/ 0 h 46"/>
                <a:gd name="T12" fmla="*/ 0 w 46"/>
                <a:gd name="T13" fmla="*/ 37 h 46"/>
                <a:gd name="T14" fmla="*/ 40 w 46"/>
                <a:gd name="T15" fmla="*/ 46 h 46"/>
                <a:gd name="T16" fmla="*/ 46 w 46"/>
                <a:gd name="T17" fmla="*/ 8 h 46"/>
                <a:gd name="T18" fmla="*/ 8 w 46"/>
                <a:gd name="T19" fmla="*/ 0 h 46"/>
                <a:gd name="T20" fmla="*/ 8 w 46"/>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6">
                  <a:moveTo>
                    <a:pt x="15" y="8"/>
                  </a:moveTo>
                  <a:lnTo>
                    <a:pt x="38" y="14"/>
                  </a:lnTo>
                  <a:lnTo>
                    <a:pt x="31" y="37"/>
                  </a:lnTo>
                  <a:lnTo>
                    <a:pt x="11" y="31"/>
                  </a:lnTo>
                  <a:lnTo>
                    <a:pt x="15" y="8"/>
                  </a:lnTo>
                  <a:moveTo>
                    <a:pt x="8" y="0"/>
                  </a:moveTo>
                  <a:lnTo>
                    <a:pt x="0" y="37"/>
                  </a:lnTo>
                  <a:lnTo>
                    <a:pt x="40" y="46"/>
                  </a:lnTo>
                  <a:lnTo>
                    <a:pt x="46"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0" name="iSľîďé">
              <a:extLst>
                <a:ext uri="{FF2B5EF4-FFF2-40B4-BE49-F238E27FC236}">
                  <a16:creationId xmlns:a16="http://schemas.microsoft.com/office/drawing/2014/main" id="{EC2F2D14-78F5-4CCC-A389-78EBC172A885}"/>
                </a:ext>
              </a:extLst>
            </p:cNvPr>
            <p:cNvSpPr/>
            <p:nvPr/>
          </p:nvSpPr>
          <p:spPr bwMode="auto">
            <a:xfrm>
              <a:off x="6586114" y="4616901"/>
              <a:ext cx="62537" cy="111985"/>
            </a:xfrm>
            <a:custGeom>
              <a:avLst/>
              <a:gdLst>
                <a:gd name="T0" fmla="*/ 0 w 43"/>
                <a:gd name="T1" fmla="*/ 70 h 77"/>
                <a:gd name="T2" fmla="*/ 14 w 43"/>
                <a:gd name="T3" fmla="*/ 0 h 77"/>
                <a:gd name="T4" fmla="*/ 43 w 43"/>
                <a:gd name="T5" fmla="*/ 6 h 77"/>
                <a:gd name="T6" fmla="*/ 29 w 43"/>
                <a:gd name="T7" fmla="*/ 77 h 77"/>
                <a:gd name="T8" fmla="*/ 0 w 43"/>
                <a:gd name="T9" fmla="*/ 70 h 77"/>
              </a:gdLst>
              <a:ahLst/>
              <a:cxnLst>
                <a:cxn ang="0">
                  <a:pos x="T0" y="T1"/>
                </a:cxn>
                <a:cxn ang="0">
                  <a:pos x="T2" y="T3"/>
                </a:cxn>
                <a:cxn ang="0">
                  <a:pos x="T4" y="T5"/>
                </a:cxn>
                <a:cxn ang="0">
                  <a:pos x="T6" y="T7"/>
                </a:cxn>
                <a:cxn ang="0">
                  <a:pos x="T8" y="T9"/>
                </a:cxn>
              </a:cxnLst>
              <a:rect l="0" t="0" r="r" b="b"/>
              <a:pathLst>
                <a:path w="43" h="77">
                  <a:moveTo>
                    <a:pt x="0" y="70"/>
                  </a:moveTo>
                  <a:lnTo>
                    <a:pt x="14" y="0"/>
                  </a:lnTo>
                  <a:lnTo>
                    <a:pt x="43" y="6"/>
                  </a:lnTo>
                  <a:lnTo>
                    <a:pt x="29" y="77"/>
                  </a:lnTo>
                  <a:lnTo>
                    <a:pt x="0" y="70"/>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1" name="îṧ1ïďe">
              <a:extLst>
                <a:ext uri="{FF2B5EF4-FFF2-40B4-BE49-F238E27FC236}">
                  <a16:creationId xmlns:a16="http://schemas.microsoft.com/office/drawing/2014/main" id="{7ADC1839-680D-4812-88BF-22E2089E7192}"/>
                </a:ext>
              </a:extLst>
            </p:cNvPr>
            <p:cNvSpPr/>
            <p:nvPr/>
          </p:nvSpPr>
          <p:spPr bwMode="auto">
            <a:xfrm>
              <a:off x="6575934" y="4611084"/>
              <a:ext cx="81443" cy="123620"/>
            </a:xfrm>
            <a:custGeom>
              <a:avLst/>
              <a:gdLst>
                <a:gd name="T0" fmla="*/ 23 w 56"/>
                <a:gd name="T1" fmla="*/ 8 h 85"/>
                <a:gd name="T2" fmla="*/ 46 w 56"/>
                <a:gd name="T3" fmla="*/ 14 h 85"/>
                <a:gd name="T4" fmla="*/ 40 w 56"/>
                <a:gd name="T5" fmla="*/ 45 h 85"/>
                <a:gd name="T6" fmla="*/ 34 w 56"/>
                <a:gd name="T7" fmla="*/ 74 h 85"/>
                <a:gd name="T8" fmla="*/ 11 w 56"/>
                <a:gd name="T9" fmla="*/ 70 h 85"/>
                <a:gd name="T10" fmla="*/ 17 w 56"/>
                <a:gd name="T11" fmla="*/ 39 h 85"/>
                <a:gd name="T12" fmla="*/ 23 w 56"/>
                <a:gd name="T13" fmla="*/ 8 h 85"/>
                <a:gd name="T14" fmla="*/ 17 w 56"/>
                <a:gd name="T15" fmla="*/ 0 h 85"/>
                <a:gd name="T16" fmla="*/ 9 w 56"/>
                <a:gd name="T17" fmla="*/ 37 h 85"/>
                <a:gd name="T18" fmla="*/ 0 w 56"/>
                <a:gd name="T19" fmla="*/ 76 h 85"/>
                <a:gd name="T20" fmla="*/ 40 w 56"/>
                <a:gd name="T21" fmla="*/ 85 h 85"/>
                <a:gd name="T22" fmla="*/ 48 w 56"/>
                <a:gd name="T23" fmla="*/ 45 h 85"/>
                <a:gd name="T24" fmla="*/ 56 w 56"/>
                <a:gd name="T25" fmla="*/ 8 h 85"/>
                <a:gd name="T26" fmla="*/ 17 w 56"/>
                <a:gd name="T27" fmla="*/ 0 h 85"/>
                <a:gd name="T28" fmla="*/ 17 w 56"/>
                <a:gd name="T2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85">
                  <a:moveTo>
                    <a:pt x="23" y="8"/>
                  </a:moveTo>
                  <a:lnTo>
                    <a:pt x="46" y="14"/>
                  </a:lnTo>
                  <a:lnTo>
                    <a:pt x="40" y="45"/>
                  </a:lnTo>
                  <a:lnTo>
                    <a:pt x="34" y="74"/>
                  </a:lnTo>
                  <a:lnTo>
                    <a:pt x="11" y="70"/>
                  </a:lnTo>
                  <a:lnTo>
                    <a:pt x="17" y="39"/>
                  </a:lnTo>
                  <a:lnTo>
                    <a:pt x="23" y="8"/>
                  </a:lnTo>
                  <a:close/>
                  <a:moveTo>
                    <a:pt x="17" y="0"/>
                  </a:moveTo>
                  <a:lnTo>
                    <a:pt x="9" y="37"/>
                  </a:lnTo>
                  <a:lnTo>
                    <a:pt x="0" y="76"/>
                  </a:lnTo>
                  <a:lnTo>
                    <a:pt x="40" y="85"/>
                  </a:lnTo>
                  <a:lnTo>
                    <a:pt x="48" y="45"/>
                  </a:lnTo>
                  <a:lnTo>
                    <a:pt x="56" y="8"/>
                  </a:lnTo>
                  <a:lnTo>
                    <a:pt x="17" y="0"/>
                  </a:lnTo>
                  <a:lnTo>
                    <a:pt x="17"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2" name="íşḻïḍê">
              <a:extLst>
                <a:ext uri="{FF2B5EF4-FFF2-40B4-BE49-F238E27FC236}">
                  <a16:creationId xmlns:a16="http://schemas.microsoft.com/office/drawing/2014/main" id="{92D30D31-E9FE-495B-9696-B6E0394B8C3D}"/>
                </a:ext>
              </a:extLst>
            </p:cNvPr>
            <p:cNvSpPr/>
            <p:nvPr/>
          </p:nvSpPr>
          <p:spPr bwMode="auto">
            <a:xfrm>
              <a:off x="6575934" y="4611084"/>
              <a:ext cx="81443" cy="123620"/>
            </a:xfrm>
            <a:custGeom>
              <a:avLst/>
              <a:gdLst>
                <a:gd name="T0" fmla="*/ 23 w 56"/>
                <a:gd name="T1" fmla="*/ 8 h 85"/>
                <a:gd name="T2" fmla="*/ 46 w 56"/>
                <a:gd name="T3" fmla="*/ 14 h 85"/>
                <a:gd name="T4" fmla="*/ 40 w 56"/>
                <a:gd name="T5" fmla="*/ 45 h 85"/>
                <a:gd name="T6" fmla="*/ 34 w 56"/>
                <a:gd name="T7" fmla="*/ 74 h 85"/>
                <a:gd name="T8" fmla="*/ 11 w 56"/>
                <a:gd name="T9" fmla="*/ 70 h 85"/>
                <a:gd name="T10" fmla="*/ 17 w 56"/>
                <a:gd name="T11" fmla="*/ 39 h 85"/>
                <a:gd name="T12" fmla="*/ 23 w 56"/>
                <a:gd name="T13" fmla="*/ 8 h 85"/>
                <a:gd name="T14" fmla="*/ 17 w 56"/>
                <a:gd name="T15" fmla="*/ 0 h 85"/>
                <a:gd name="T16" fmla="*/ 9 w 56"/>
                <a:gd name="T17" fmla="*/ 37 h 85"/>
                <a:gd name="T18" fmla="*/ 0 w 56"/>
                <a:gd name="T19" fmla="*/ 76 h 85"/>
                <a:gd name="T20" fmla="*/ 40 w 56"/>
                <a:gd name="T21" fmla="*/ 85 h 85"/>
                <a:gd name="T22" fmla="*/ 48 w 56"/>
                <a:gd name="T23" fmla="*/ 45 h 85"/>
                <a:gd name="T24" fmla="*/ 56 w 56"/>
                <a:gd name="T25" fmla="*/ 8 h 85"/>
                <a:gd name="T26" fmla="*/ 17 w 56"/>
                <a:gd name="T27" fmla="*/ 0 h 85"/>
                <a:gd name="T28" fmla="*/ 17 w 56"/>
                <a:gd name="T2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85">
                  <a:moveTo>
                    <a:pt x="23" y="8"/>
                  </a:moveTo>
                  <a:lnTo>
                    <a:pt x="46" y="14"/>
                  </a:lnTo>
                  <a:lnTo>
                    <a:pt x="40" y="45"/>
                  </a:lnTo>
                  <a:lnTo>
                    <a:pt x="34" y="74"/>
                  </a:lnTo>
                  <a:lnTo>
                    <a:pt x="11" y="70"/>
                  </a:lnTo>
                  <a:lnTo>
                    <a:pt x="17" y="39"/>
                  </a:lnTo>
                  <a:lnTo>
                    <a:pt x="23" y="8"/>
                  </a:lnTo>
                  <a:moveTo>
                    <a:pt x="17" y="0"/>
                  </a:moveTo>
                  <a:lnTo>
                    <a:pt x="9" y="37"/>
                  </a:lnTo>
                  <a:lnTo>
                    <a:pt x="0" y="76"/>
                  </a:lnTo>
                  <a:lnTo>
                    <a:pt x="40" y="85"/>
                  </a:lnTo>
                  <a:lnTo>
                    <a:pt x="48" y="45"/>
                  </a:lnTo>
                  <a:lnTo>
                    <a:pt x="56" y="8"/>
                  </a:lnTo>
                  <a:lnTo>
                    <a:pt x="17" y="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3" name="íṥļîḋè">
              <a:extLst>
                <a:ext uri="{FF2B5EF4-FFF2-40B4-BE49-F238E27FC236}">
                  <a16:creationId xmlns:a16="http://schemas.microsoft.com/office/drawing/2014/main" id="{D8883045-72CB-41EA-91ED-3BDD8B1DACEC}"/>
                </a:ext>
              </a:extLst>
            </p:cNvPr>
            <p:cNvSpPr/>
            <p:nvPr/>
          </p:nvSpPr>
          <p:spPr bwMode="auto">
            <a:xfrm>
              <a:off x="6539575" y="4605266"/>
              <a:ext cx="55265" cy="53811"/>
            </a:xfrm>
            <a:custGeom>
              <a:avLst/>
              <a:gdLst>
                <a:gd name="T0" fmla="*/ 0 w 38"/>
                <a:gd name="T1" fmla="*/ 31 h 37"/>
                <a:gd name="T2" fmla="*/ 7 w 38"/>
                <a:gd name="T3" fmla="*/ 0 h 37"/>
                <a:gd name="T4" fmla="*/ 38 w 38"/>
                <a:gd name="T5" fmla="*/ 6 h 37"/>
                <a:gd name="T6" fmla="*/ 32 w 38"/>
                <a:gd name="T7" fmla="*/ 37 h 37"/>
                <a:gd name="T8" fmla="*/ 0 w 38"/>
                <a:gd name="T9" fmla="*/ 31 h 37"/>
              </a:gdLst>
              <a:ahLst/>
              <a:cxnLst>
                <a:cxn ang="0">
                  <a:pos x="T0" y="T1"/>
                </a:cxn>
                <a:cxn ang="0">
                  <a:pos x="T2" y="T3"/>
                </a:cxn>
                <a:cxn ang="0">
                  <a:pos x="T4" y="T5"/>
                </a:cxn>
                <a:cxn ang="0">
                  <a:pos x="T6" y="T7"/>
                </a:cxn>
                <a:cxn ang="0">
                  <a:pos x="T8" y="T9"/>
                </a:cxn>
              </a:cxnLst>
              <a:rect l="0" t="0" r="r" b="b"/>
              <a:pathLst>
                <a:path w="38" h="37">
                  <a:moveTo>
                    <a:pt x="0" y="31"/>
                  </a:moveTo>
                  <a:lnTo>
                    <a:pt x="7" y="0"/>
                  </a:lnTo>
                  <a:lnTo>
                    <a:pt x="38" y="6"/>
                  </a:lnTo>
                  <a:lnTo>
                    <a:pt x="32"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4" name="ïṩ1ïdê">
              <a:extLst>
                <a:ext uri="{FF2B5EF4-FFF2-40B4-BE49-F238E27FC236}">
                  <a16:creationId xmlns:a16="http://schemas.microsoft.com/office/drawing/2014/main" id="{2390864B-6EF6-41B0-B66C-EA4241861D2A}"/>
                </a:ext>
              </a:extLst>
            </p:cNvPr>
            <p:cNvSpPr/>
            <p:nvPr/>
          </p:nvSpPr>
          <p:spPr bwMode="auto">
            <a:xfrm>
              <a:off x="6530849" y="4597995"/>
              <a:ext cx="69809" cy="66900"/>
            </a:xfrm>
            <a:custGeom>
              <a:avLst/>
              <a:gdLst>
                <a:gd name="T0" fmla="*/ 15 w 48"/>
                <a:gd name="T1" fmla="*/ 11 h 46"/>
                <a:gd name="T2" fmla="*/ 38 w 48"/>
                <a:gd name="T3" fmla="*/ 15 h 46"/>
                <a:gd name="T4" fmla="*/ 33 w 48"/>
                <a:gd name="T5" fmla="*/ 38 h 46"/>
                <a:gd name="T6" fmla="*/ 11 w 48"/>
                <a:gd name="T7" fmla="*/ 31 h 46"/>
                <a:gd name="T8" fmla="*/ 15 w 48"/>
                <a:gd name="T9" fmla="*/ 11 h 46"/>
                <a:gd name="T10" fmla="*/ 8 w 48"/>
                <a:gd name="T11" fmla="*/ 0 h 46"/>
                <a:gd name="T12" fmla="*/ 0 w 48"/>
                <a:gd name="T13" fmla="*/ 40 h 46"/>
                <a:gd name="T14" fmla="*/ 40 w 48"/>
                <a:gd name="T15" fmla="*/ 46 h 46"/>
                <a:gd name="T16" fmla="*/ 48 w 48"/>
                <a:gd name="T17" fmla="*/ 9 h 46"/>
                <a:gd name="T18" fmla="*/ 8 w 48"/>
                <a:gd name="T19" fmla="*/ 0 h 46"/>
                <a:gd name="T20" fmla="*/ 8 w 48"/>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6">
                  <a:moveTo>
                    <a:pt x="15" y="11"/>
                  </a:moveTo>
                  <a:lnTo>
                    <a:pt x="38" y="15"/>
                  </a:lnTo>
                  <a:lnTo>
                    <a:pt x="33" y="38"/>
                  </a:lnTo>
                  <a:lnTo>
                    <a:pt x="11" y="31"/>
                  </a:lnTo>
                  <a:lnTo>
                    <a:pt x="15" y="11"/>
                  </a:lnTo>
                  <a:close/>
                  <a:moveTo>
                    <a:pt x="8" y="0"/>
                  </a:moveTo>
                  <a:lnTo>
                    <a:pt x="0" y="40"/>
                  </a:lnTo>
                  <a:lnTo>
                    <a:pt x="40" y="46"/>
                  </a:lnTo>
                  <a:lnTo>
                    <a:pt x="48"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5" name="îşľíḑé">
              <a:extLst>
                <a:ext uri="{FF2B5EF4-FFF2-40B4-BE49-F238E27FC236}">
                  <a16:creationId xmlns:a16="http://schemas.microsoft.com/office/drawing/2014/main" id="{A361CE41-F16B-4009-9C3C-5AC8FF229C07}"/>
                </a:ext>
              </a:extLst>
            </p:cNvPr>
            <p:cNvSpPr/>
            <p:nvPr/>
          </p:nvSpPr>
          <p:spPr bwMode="auto">
            <a:xfrm>
              <a:off x="6530849" y="4597995"/>
              <a:ext cx="69809" cy="66900"/>
            </a:xfrm>
            <a:custGeom>
              <a:avLst/>
              <a:gdLst>
                <a:gd name="T0" fmla="*/ 15 w 48"/>
                <a:gd name="T1" fmla="*/ 11 h 46"/>
                <a:gd name="T2" fmla="*/ 38 w 48"/>
                <a:gd name="T3" fmla="*/ 15 h 46"/>
                <a:gd name="T4" fmla="*/ 33 w 48"/>
                <a:gd name="T5" fmla="*/ 38 h 46"/>
                <a:gd name="T6" fmla="*/ 11 w 48"/>
                <a:gd name="T7" fmla="*/ 31 h 46"/>
                <a:gd name="T8" fmla="*/ 15 w 48"/>
                <a:gd name="T9" fmla="*/ 11 h 46"/>
                <a:gd name="T10" fmla="*/ 8 w 48"/>
                <a:gd name="T11" fmla="*/ 0 h 46"/>
                <a:gd name="T12" fmla="*/ 0 w 48"/>
                <a:gd name="T13" fmla="*/ 40 h 46"/>
                <a:gd name="T14" fmla="*/ 40 w 48"/>
                <a:gd name="T15" fmla="*/ 46 h 46"/>
                <a:gd name="T16" fmla="*/ 48 w 48"/>
                <a:gd name="T17" fmla="*/ 9 h 46"/>
                <a:gd name="T18" fmla="*/ 8 w 48"/>
                <a:gd name="T19" fmla="*/ 0 h 46"/>
                <a:gd name="T20" fmla="*/ 8 w 48"/>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6">
                  <a:moveTo>
                    <a:pt x="15" y="11"/>
                  </a:moveTo>
                  <a:lnTo>
                    <a:pt x="38" y="15"/>
                  </a:lnTo>
                  <a:lnTo>
                    <a:pt x="33" y="38"/>
                  </a:lnTo>
                  <a:lnTo>
                    <a:pt x="11" y="31"/>
                  </a:lnTo>
                  <a:lnTo>
                    <a:pt x="15" y="11"/>
                  </a:lnTo>
                  <a:moveTo>
                    <a:pt x="8" y="0"/>
                  </a:moveTo>
                  <a:lnTo>
                    <a:pt x="0" y="40"/>
                  </a:lnTo>
                  <a:lnTo>
                    <a:pt x="40" y="46"/>
                  </a:lnTo>
                  <a:lnTo>
                    <a:pt x="48"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6" name="i$1iḑé">
              <a:extLst>
                <a:ext uri="{FF2B5EF4-FFF2-40B4-BE49-F238E27FC236}">
                  <a16:creationId xmlns:a16="http://schemas.microsoft.com/office/drawing/2014/main" id="{6C2FA614-BF13-4FA1-93F5-A9F65F3A1ED6}"/>
                </a:ext>
              </a:extLst>
            </p:cNvPr>
            <p:cNvSpPr/>
            <p:nvPr/>
          </p:nvSpPr>
          <p:spPr bwMode="auto">
            <a:xfrm>
              <a:off x="7004966" y="4643079"/>
              <a:ext cx="167250" cy="75626"/>
            </a:xfrm>
            <a:custGeom>
              <a:avLst/>
              <a:gdLst>
                <a:gd name="T0" fmla="*/ 0 w 115"/>
                <a:gd name="T1" fmla="*/ 30 h 52"/>
                <a:gd name="T2" fmla="*/ 7 w 115"/>
                <a:gd name="T3" fmla="*/ 0 h 52"/>
                <a:gd name="T4" fmla="*/ 115 w 115"/>
                <a:gd name="T5" fmla="*/ 23 h 52"/>
                <a:gd name="T6" fmla="*/ 108 w 115"/>
                <a:gd name="T7" fmla="*/ 52 h 52"/>
                <a:gd name="T8" fmla="*/ 0 w 115"/>
                <a:gd name="T9" fmla="*/ 30 h 52"/>
              </a:gdLst>
              <a:ahLst/>
              <a:cxnLst>
                <a:cxn ang="0">
                  <a:pos x="T0" y="T1"/>
                </a:cxn>
                <a:cxn ang="0">
                  <a:pos x="T2" y="T3"/>
                </a:cxn>
                <a:cxn ang="0">
                  <a:pos x="T4" y="T5"/>
                </a:cxn>
                <a:cxn ang="0">
                  <a:pos x="T6" y="T7"/>
                </a:cxn>
                <a:cxn ang="0">
                  <a:pos x="T8" y="T9"/>
                </a:cxn>
              </a:cxnLst>
              <a:rect l="0" t="0" r="r" b="b"/>
              <a:pathLst>
                <a:path w="115" h="52">
                  <a:moveTo>
                    <a:pt x="0" y="30"/>
                  </a:moveTo>
                  <a:lnTo>
                    <a:pt x="7" y="0"/>
                  </a:lnTo>
                  <a:lnTo>
                    <a:pt x="115" y="23"/>
                  </a:lnTo>
                  <a:lnTo>
                    <a:pt x="108" y="52"/>
                  </a:lnTo>
                  <a:lnTo>
                    <a:pt x="0" y="30"/>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7" name="ïṥḻïḋé">
              <a:extLst>
                <a:ext uri="{FF2B5EF4-FFF2-40B4-BE49-F238E27FC236}">
                  <a16:creationId xmlns:a16="http://schemas.microsoft.com/office/drawing/2014/main" id="{FD9C0DAF-2EF3-49F7-83B0-39F885C2AC4B}"/>
                </a:ext>
              </a:extLst>
            </p:cNvPr>
            <p:cNvSpPr/>
            <p:nvPr/>
          </p:nvSpPr>
          <p:spPr bwMode="auto">
            <a:xfrm>
              <a:off x="6996240" y="4634353"/>
              <a:ext cx="181794" cy="94533"/>
            </a:xfrm>
            <a:custGeom>
              <a:avLst/>
              <a:gdLst>
                <a:gd name="T0" fmla="*/ 15 w 125"/>
                <a:gd name="T1" fmla="*/ 11 h 65"/>
                <a:gd name="T2" fmla="*/ 46 w 125"/>
                <a:gd name="T3" fmla="*/ 17 h 65"/>
                <a:gd name="T4" fmla="*/ 85 w 125"/>
                <a:gd name="T5" fmla="*/ 25 h 65"/>
                <a:gd name="T6" fmla="*/ 116 w 125"/>
                <a:gd name="T7" fmla="*/ 31 h 65"/>
                <a:gd name="T8" fmla="*/ 110 w 125"/>
                <a:gd name="T9" fmla="*/ 54 h 65"/>
                <a:gd name="T10" fmla="*/ 81 w 125"/>
                <a:gd name="T11" fmla="*/ 48 h 65"/>
                <a:gd name="T12" fmla="*/ 42 w 125"/>
                <a:gd name="T13" fmla="*/ 40 h 65"/>
                <a:gd name="T14" fmla="*/ 11 w 125"/>
                <a:gd name="T15" fmla="*/ 33 h 65"/>
                <a:gd name="T16" fmla="*/ 15 w 125"/>
                <a:gd name="T17" fmla="*/ 11 h 65"/>
                <a:gd name="T18" fmla="*/ 8 w 125"/>
                <a:gd name="T19" fmla="*/ 0 h 65"/>
                <a:gd name="T20" fmla="*/ 0 w 125"/>
                <a:gd name="T21" fmla="*/ 40 h 65"/>
                <a:gd name="T22" fmla="*/ 40 w 125"/>
                <a:gd name="T23" fmla="*/ 48 h 65"/>
                <a:gd name="T24" fmla="*/ 79 w 125"/>
                <a:gd name="T25" fmla="*/ 56 h 65"/>
                <a:gd name="T26" fmla="*/ 116 w 125"/>
                <a:gd name="T27" fmla="*/ 65 h 65"/>
                <a:gd name="T28" fmla="*/ 125 w 125"/>
                <a:gd name="T29" fmla="*/ 25 h 65"/>
                <a:gd name="T30" fmla="*/ 87 w 125"/>
                <a:gd name="T31" fmla="*/ 17 h 65"/>
                <a:gd name="T32" fmla="*/ 48 w 125"/>
                <a:gd name="T33" fmla="*/ 9 h 65"/>
                <a:gd name="T34" fmla="*/ 8 w 125"/>
                <a:gd name="T35" fmla="*/ 0 h 65"/>
                <a:gd name="T36" fmla="*/ 8 w 125"/>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65">
                  <a:moveTo>
                    <a:pt x="15" y="11"/>
                  </a:moveTo>
                  <a:lnTo>
                    <a:pt x="46" y="17"/>
                  </a:lnTo>
                  <a:lnTo>
                    <a:pt x="85" y="25"/>
                  </a:lnTo>
                  <a:lnTo>
                    <a:pt x="116" y="31"/>
                  </a:lnTo>
                  <a:lnTo>
                    <a:pt x="110" y="54"/>
                  </a:lnTo>
                  <a:lnTo>
                    <a:pt x="81" y="48"/>
                  </a:lnTo>
                  <a:lnTo>
                    <a:pt x="42" y="40"/>
                  </a:lnTo>
                  <a:lnTo>
                    <a:pt x="11" y="33"/>
                  </a:lnTo>
                  <a:lnTo>
                    <a:pt x="15" y="11"/>
                  </a:lnTo>
                  <a:close/>
                  <a:moveTo>
                    <a:pt x="8" y="0"/>
                  </a:moveTo>
                  <a:lnTo>
                    <a:pt x="0" y="40"/>
                  </a:lnTo>
                  <a:lnTo>
                    <a:pt x="40" y="48"/>
                  </a:lnTo>
                  <a:lnTo>
                    <a:pt x="79" y="56"/>
                  </a:lnTo>
                  <a:lnTo>
                    <a:pt x="116" y="65"/>
                  </a:lnTo>
                  <a:lnTo>
                    <a:pt x="125" y="25"/>
                  </a:lnTo>
                  <a:lnTo>
                    <a:pt x="87" y="17"/>
                  </a:lnTo>
                  <a:lnTo>
                    <a:pt x="48"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8" name="îṩ1iḓè">
              <a:extLst>
                <a:ext uri="{FF2B5EF4-FFF2-40B4-BE49-F238E27FC236}">
                  <a16:creationId xmlns:a16="http://schemas.microsoft.com/office/drawing/2014/main" id="{A7C097CD-CCD2-4D13-82BB-C969459BC592}"/>
                </a:ext>
              </a:extLst>
            </p:cNvPr>
            <p:cNvSpPr/>
            <p:nvPr/>
          </p:nvSpPr>
          <p:spPr bwMode="auto">
            <a:xfrm>
              <a:off x="6996240" y="4634353"/>
              <a:ext cx="181794" cy="94533"/>
            </a:xfrm>
            <a:custGeom>
              <a:avLst/>
              <a:gdLst>
                <a:gd name="T0" fmla="*/ 15 w 125"/>
                <a:gd name="T1" fmla="*/ 11 h 65"/>
                <a:gd name="T2" fmla="*/ 46 w 125"/>
                <a:gd name="T3" fmla="*/ 17 h 65"/>
                <a:gd name="T4" fmla="*/ 85 w 125"/>
                <a:gd name="T5" fmla="*/ 25 h 65"/>
                <a:gd name="T6" fmla="*/ 116 w 125"/>
                <a:gd name="T7" fmla="*/ 31 h 65"/>
                <a:gd name="T8" fmla="*/ 110 w 125"/>
                <a:gd name="T9" fmla="*/ 54 h 65"/>
                <a:gd name="T10" fmla="*/ 81 w 125"/>
                <a:gd name="T11" fmla="*/ 48 h 65"/>
                <a:gd name="T12" fmla="*/ 42 w 125"/>
                <a:gd name="T13" fmla="*/ 40 h 65"/>
                <a:gd name="T14" fmla="*/ 11 w 125"/>
                <a:gd name="T15" fmla="*/ 33 h 65"/>
                <a:gd name="T16" fmla="*/ 15 w 125"/>
                <a:gd name="T17" fmla="*/ 11 h 65"/>
                <a:gd name="T18" fmla="*/ 8 w 125"/>
                <a:gd name="T19" fmla="*/ 0 h 65"/>
                <a:gd name="T20" fmla="*/ 0 w 125"/>
                <a:gd name="T21" fmla="*/ 40 h 65"/>
                <a:gd name="T22" fmla="*/ 40 w 125"/>
                <a:gd name="T23" fmla="*/ 48 h 65"/>
                <a:gd name="T24" fmla="*/ 79 w 125"/>
                <a:gd name="T25" fmla="*/ 56 h 65"/>
                <a:gd name="T26" fmla="*/ 116 w 125"/>
                <a:gd name="T27" fmla="*/ 65 h 65"/>
                <a:gd name="T28" fmla="*/ 125 w 125"/>
                <a:gd name="T29" fmla="*/ 25 h 65"/>
                <a:gd name="T30" fmla="*/ 87 w 125"/>
                <a:gd name="T31" fmla="*/ 17 h 65"/>
                <a:gd name="T32" fmla="*/ 48 w 125"/>
                <a:gd name="T33" fmla="*/ 9 h 65"/>
                <a:gd name="T34" fmla="*/ 8 w 125"/>
                <a:gd name="T35" fmla="*/ 0 h 65"/>
                <a:gd name="T36" fmla="*/ 8 w 125"/>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65">
                  <a:moveTo>
                    <a:pt x="15" y="11"/>
                  </a:moveTo>
                  <a:lnTo>
                    <a:pt x="46" y="17"/>
                  </a:lnTo>
                  <a:lnTo>
                    <a:pt x="85" y="25"/>
                  </a:lnTo>
                  <a:lnTo>
                    <a:pt x="116" y="31"/>
                  </a:lnTo>
                  <a:lnTo>
                    <a:pt x="110" y="54"/>
                  </a:lnTo>
                  <a:lnTo>
                    <a:pt x="81" y="48"/>
                  </a:lnTo>
                  <a:lnTo>
                    <a:pt x="42" y="40"/>
                  </a:lnTo>
                  <a:lnTo>
                    <a:pt x="11" y="33"/>
                  </a:lnTo>
                  <a:lnTo>
                    <a:pt x="15" y="11"/>
                  </a:lnTo>
                  <a:moveTo>
                    <a:pt x="8" y="0"/>
                  </a:moveTo>
                  <a:lnTo>
                    <a:pt x="0" y="40"/>
                  </a:lnTo>
                  <a:lnTo>
                    <a:pt x="40" y="48"/>
                  </a:lnTo>
                  <a:lnTo>
                    <a:pt x="79" y="56"/>
                  </a:lnTo>
                  <a:lnTo>
                    <a:pt x="116" y="65"/>
                  </a:lnTo>
                  <a:lnTo>
                    <a:pt x="125" y="25"/>
                  </a:lnTo>
                  <a:lnTo>
                    <a:pt x="87" y="17"/>
                  </a:lnTo>
                  <a:lnTo>
                    <a:pt x="48"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9" name="ïṥḷïďè">
              <a:extLst>
                <a:ext uri="{FF2B5EF4-FFF2-40B4-BE49-F238E27FC236}">
                  <a16:creationId xmlns:a16="http://schemas.microsoft.com/office/drawing/2014/main" id="{0BB19982-D6AD-456E-8AED-3641529A3361}"/>
                </a:ext>
              </a:extLst>
            </p:cNvPr>
            <p:cNvSpPr/>
            <p:nvPr/>
          </p:nvSpPr>
          <p:spPr bwMode="auto">
            <a:xfrm>
              <a:off x="6948247" y="4631444"/>
              <a:ext cx="53811" cy="55265"/>
            </a:xfrm>
            <a:custGeom>
              <a:avLst/>
              <a:gdLst>
                <a:gd name="T0" fmla="*/ 0 w 37"/>
                <a:gd name="T1" fmla="*/ 31 h 38"/>
                <a:gd name="T2" fmla="*/ 6 w 37"/>
                <a:gd name="T3" fmla="*/ 0 h 38"/>
                <a:gd name="T4" fmla="*/ 37 w 37"/>
                <a:gd name="T5" fmla="*/ 6 h 38"/>
                <a:gd name="T6" fmla="*/ 31 w 37"/>
                <a:gd name="T7" fmla="*/ 38 h 38"/>
                <a:gd name="T8" fmla="*/ 0 w 37"/>
                <a:gd name="T9" fmla="*/ 31 h 38"/>
              </a:gdLst>
              <a:ahLst/>
              <a:cxnLst>
                <a:cxn ang="0">
                  <a:pos x="T0" y="T1"/>
                </a:cxn>
                <a:cxn ang="0">
                  <a:pos x="T2" y="T3"/>
                </a:cxn>
                <a:cxn ang="0">
                  <a:pos x="T4" y="T5"/>
                </a:cxn>
                <a:cxn ang="0">
                  <a:pos x="T6" y="T7"/>
                </a:cxn>
                <a:cxn ang="0">
                  <a:pos x="T8" y="T9"/>
                </a:cxn>
              </a:cxnLst>
              <a:rect l="0" t="0" r="r" b="b"/>
              <a:pathLst>
                <a:path w="37" h="38">
                  <a:moveTo>
                    <a:pt x="0" y="31"/>
                  </a:moveTo>
                  <a:lnTo>
                    <a:pt x="6" y="0"/>
                  </a:lnTo>
                  <a:lnTo>
                    <a:pt x="37" y="6"/>
                  </a:lnTo>
                  <a:lnTo>
                    <a:pt x="31" y="38"/>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0" name="îšḷiḋê">
              <a:extLst>
                <a:ext uri="{FF2B5EF4-FFF2-40B4-BE49-F238E27FC236}">
                  <a16:creationId xmlns:a16="http://schemas.microsoft.com/office/drawing/2014/main" id="{24004A34-42ED-4ABC-BFAE-665438130DEC}"/>
                </a:ext>
              </a:extLst>
            </p:cNvPr>
            <p:cNvSpPr/>
            <p:nvPr/>
          </p:nvSpPr>
          <p:spPr bwMode="auto">
            <a:xfrm>
              <a:off x="6939521" y="4622718"/>
              <a:ext cx="68355" cy="69809"/>
            </a:xfrm>
            <a:custGeom>
              <a:avLst/>
              <a:gdLst>
                <a:gd name="T0" fmla="*/ 14 w 47"/>
                <a:gd name="T1" fmla="*/ 10 h 48"/>
                <a:gd name="T2" fmla="*/ 37 w 47"/>
                <a:gd name="T3" fmla="*/ 14 h 48"/>
                <a:gd name="T4" fmla="*/ 33 w 47"/>
                <a:gd name="T5" fmla="*/ 37 h 48"/>
                <a:gd name="T6" fmla="*/ 10 w 47"/>
                <a:gd name="T7" fmla="*/ 33 h 48"/>
                <a:gd name="T8" fmla="*/ 14 w 47"/>
                <a:gd name="T9" fmla="*/ 10 h 48"/>
                <a:gd name="T10" fmla="*/ 8 w 47"/>
                <a:gd name="T11" fmla="*/ 0 h 48"/>
                <a:gd name="T12" fmla="*/ 0 w 47"/>
                <a:gd name="T13" fmla="*/ 39 h 48"/>
                <a:gd name="T14" fmla="*/ 39 w 47"/>
                <a:gd name="T15" fmla="*/ 48 h 48"/>
                <a:gd name="T16" fmla="*/ 47 w 47"/>
                <a:gd name="T17" fmla="*/ 8 h 48"/>
                <a:gd name="T18" fmla="*/ 8 w 47"/>
                <a:gd name="T19" fmla="*/ 0 h 48"/>
                <a:gd name="T20" fmla="*/ 8 w 47"/>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8">
                  <a:moveTo>
                    <a:pt x="14" y="10"/>
                  </a:moveTo>
                  <a:lnTo>
                    <a:pt x="37" y="14"/>
                  </a:lnTo>
                  <a:lnTo>
                    <a:pt x="33" y="37"/>
                  </a:lnTo>
                  <a:lnTo>
                    <a:pt x="10" y="33"/>
                  </a:lnTo>
                  <a:lnTo>
                    <a:pt x="14" y="10"/>
                  </a:lnTo>
                  <a:close/>
                  <a:moveTo>
                    <a:pt x="8" y="0"/>
                  </a:moveTo>
                  <a:lnTo>
                    <a:pt x="0" y="39"/>
                  </a:lnTo>
                  <a:lnTo>
                    <a:pt x="39" y="48"/>
                  </a:lnTo>
                  <a:lnTo>
                    <a:pt x="47"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1" name="ïşľiďe">
              <a:extLst>
                <a:ext uri="{FF2B5EF4-FFF2-40B4-BE49-F238E27FC236}">
                  <a16:creationId xmlns:a16="http://schemas.microsoft.com/office/drawing/2014/main" id="{8BB5C71C-459D-49B5-B193-84678437D34A}"/>
                </a:ext>
              </a:extLst>
            </p:cNvPr>
            <p:cNvSpPr/>
            <p:nvPr/>
          </p:nvSpPr>
          <p:spPr bwMode="auto">
            <a:xfrm>
              <a:off x="6939521" y="4622718"/>
              <a:ext cx="68355" cy="69809"/>
            </a:xfrm>
            <a:custGeom>
              <a:avLst/>
              <a:gdLst>
                <a:gd name="T0" fmla="*/ 14 w 47"/>
                <a:gd name="T1" fmla="*/ 10 h 48"/>
                <a:gd name="T2" fmla="*/ 37 w 47"/>
                <a:gd name="T3" fmla="*/ 14 h 48"/>
                <a:gd name="T4" fmla="*/ 33 w 47"/>
                <a:gd name="T5" fmla="*/ 37 h 48"/>
                <a:gd name="T6" fmla="*/ 10 w 47"/>
                <a:gd name="T7" fmla="*/ 33 h 48"/>
                <a:gd name="T8" fmla="*/ 14 w 47"/>
                <a:gd name="T9" fmla="*/ 10 h 48"/>
                <a:gd name="T10" fmla="*/ 8 w 47"/>
                <a:gd name="T11" fmla="*/ 0 h 48"/>
                <a:gd name="T12" fmla="*/ 0 w 47"/>
                <a:gd name="T13" fmla="*/ 39 h 48"/>
                <a:gd name="T14" fmla="*/ 39 w 47"/>
                <a:gd name="T15" fmla="*/ 48 h 48"/>
                <a:gd name="T16" fmla="*/ 47 w 47"/>
                <a:gd name="T17" fmla="*/ 8 h 48"/>
                <a:gd name="T18" fmla="*/ 8 w 47"/>
                <a:gd name="T19" fmla="*/ 0 h 48"/>
                <a:gd name="T20" fmla="*/ 8 w 47"/>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8">
                  <a:moveTo>
                    <a:pt x="14" y="10"/>
                  </a:moveTo>
                  <a:lnTo>
                    <a:pt x="37" y="14"/>
                  </a:lnTo>
                  <a:lnTo>
                    <a:pt x="33" y="37"/>
                  </a:lnTo>
                  <a:lnTo>
                    <a:pt x="10" y="33"/>
                  </a:lnTo>
                  <a:lnTo>
                    <a:pt x="14" y="10"/>
                  </a:lnTo>
                  <a:moveTo>
                    <a:pt x="8" y="0"/>
                  </a:moveTo>
                  <a:lnTo>
                    <a:pt x="0" y="39"/>
                  </a:lnTo>
                  <a:lnTo>
                    <a:pt x="39" y="48"/>
                  </a:lnTo>
                  <a:lnTo>
                    <a:pt x="47"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2" name="ïṡ1iḓê">
              <a:extLst>
                <a:ext uri="{FF2B5EF4-FFF2-40B4-BE49-F238E27FC236}">
                  <a16:creationId xmlns:a16="http://schemas.microsoft.com/office/drawing/2014/main" id="{EE501C8F-CD81-4F58-A0CD-4FB32B41E41E}"/>
                </a:ext>
              </a:extLst>
            </p:cNvPr>
            <p:cNvSpPr/>
            <p:nvPr/>
          </p:nvSpPr>
          <p:spPr bwMode="auto">
            <a:xfrm>
              <a:off x="6890073" y="4619810"/>
              <a:ext cx="55265" cy="53811"/>
            </a:xfrm>
            <a:custGeom>
              <a:avLst/>
              <a:gdLst>
                <a:gd name="T0" fmla="*/ 0 w 38"/>
                <a:gd name="T1" fmla="*/ 31 h 37"/>
                <a:gd name="T2" fmla="*/ 7 w 38"/>
                <a:gd name="T3" fmla="*/ 0 h 37"/>
                <a:gd name="T4" fmla="*/ 38 w 38"/>
                <a:gd name="T5" fmla="*/ 6 h 37"/>
                <a:gd name="T6" fmla="*/ 32 w 38"/>
                <a:gd name="T7" fmla="*/ 37 h 37"/>
                <a:gd name="T8" fmla="*/ 0 w 38"/>
                <a:gd name="T9" fmla="*/ 31 h 37"/>
              </a:gdLst>
              <a:ahLst/>
              <a:cxnLst>
                <a:cxn ang="0">
                  <a:pos x="T0" y="T1"/>
                </a:cxn>
                <a:cxn ang="0">
                  <a:pos x="T2" y="T3"/>
                </a:cxn>
                <a:cxn ang="0">
                  <a:pos x="T4" y="T5"/>
                </a:cxn>
                <a:cxn ang="0">
                  <a:pos x="T6" y="T7"/>
                </a:cxn>
                <a:cxn ang="0">
                  <a:pos x="T8" y="T9"/>
                </a:cxn>
              </a:cxnLst>
              <a:rect l="0" t="0" r="r" b="b"/>
              <a:pathLst>
                <a:path w="38" h="37">
                  <a:moveTo>
                    <a:pt x="0" y="31"/>
                  </a:moveTo>
                  <a:lnTo>
                    <a:pt x="7" y="0"/>
                  </a:lnTo>
                  <a:lnTo>
                    <a:pt x="38" y="6"/>
                  </a:lnTo>
                  <a:lnTo>
                    <a:pt x="32"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3" name="íşlídé">
              <a:extLst>
                <a:ext uri="{FF2B5EF4-FFF2-40B4-BE49-F238E27FC236}">
                  <a16:creationId xmlns:a16="http://schemas.microsoft.com/office/drawing/2014/main" id="{81A95EDD-B9AC-4D3A-A29E-2D9B0695F80C}"/>
                </a:ext>
              </a:extLst>
            </p:cNvPr>
            <p:cNvSpPr/>
            <p:nvPr/>
          </p:nvSpPr>
          <p:spPr bwMode="auto">
            <a:xfrm>
              <a:off x="6884256" y="4613992"/>
              <a:ext cx="66900" cy="65446"/>
            </a:xfrm>
            <a:custGeom>
              <a:avLst/>
              <a:gdLst>
                <a:gd name="T0" fmla="*/ 15 w 46"/>
                <a:gd name="T1" fmla="*/ 8 h 45"/>
                <a:gd name="T2" fmla="*/ 38 w 46"/>
                <a:gd name="T3" fmla="*/ 14 h 45"/>
                <a:gd name="T4" fmla="*/ 31 w 46"/>
                <a:gd name="T5" fmla="*/ 35 h 45"/>
                <a:gd name="T6" fmla="*/ 9 w 46"/>
                <a:gd name="T7" fmla="*/ 31 h 45"/>
                <a:gd name="T8" fmla="*/ 15 w 46"/>
                <a:gd name="T9" fmla="*/ 8 h 45"/>
                <a:gd name="T10" fmla="*/ 9 w 46"/>
                <a:gd name="T11" fmla="*/ 0 h 45"/>
                <a:gd name="T12" fmla="*/ 0 w 46"/>
                <a:gd name="T13" fmla="*/ 37 h 45"/>
                <a:gd name="T14" fmla="*/ 38 w 46"/>
                <a:gd name="T15" fmla="*/ 45 h 45"/>
                <a:gd name="T16" fmla="*/ 46 w 46"/>
                <a:gd name="T17" fmla="*/ 6 h 45"/>
                <a:gd name="T18" fmla="*/ 9 w 46"/>
                <a:gd name="T19" fmla="*/ 0 h 45"/>
                <a:gd name="T20" fmla="*/ 9 w 46"/>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5">
                  <a:moveTo>
                    <a:pt x="15" y="8"/>
                  </a:moveTo>
                  <a:lnTo>
                    <a:pt x="38" y="14"/>
                  </a:lnTo>
                  <a:lnTo>
                    <a:pt x="31" y="35"/>
                  </a:lnTo>
                  <a:lnTo>
                    <a:pt x="9" y="31"/>
                  </a:lnTo>
                  <a:lnTo>
                    <a:pt x="15" y="8"/>
                  </a:lnTo>
                  <a:close/>
                  <a:moveTo>
                    <a:pt x="9" y="0"/>
                  </a:moveTo>
                  <a:lnTo>
                    <a:pt x="0" y="37"/>
                  </a:lnTo>
                  <a:lnTo>
                    <a:pt x="38" y="45"/>
                  </a:lnTo>
                  <a:lnTo>
                    <a:pt x="46" y="6"/>
                  </a:lnTo>
                  <a:lnTo>
                    <a:pt x="9" y="0"/>
                  </a:lnTo>
                  <a:lnTo>
                    <a:pt x="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4" name="ïṡ1iḑê">
              <a:extLst>
                <a:ext uri="{FF2B5EF4-FFF2-40B4-BE49-F238E27FC236}">
                  <a16:creationId xmlns:a16="http://schemas.microsoft.com/office/drawing/2014/main" id="{92A711E7-A97B-4EF3-8425-88EDFE1F9D68}"/>
                </a:ext>
              </a:extLst>
            </p:cNvPr>
            <p:cNvSpPr/>
            <p:nvPr/>
          </p:nvSpPr>
          <p:spPr bwMode="auto">
            <a:xfrm>
              <a:off x="6884256" y="4613992"/>
              <a:ext cx="66900" cy="65446"/>
            </a:xfrm>
            <a:custGeom>
              <a:avLst/>
              <a:gdLst>
                <a:gd name="T0" fmla="*/ 15 w 46"/>
                <a:gd name="T1" fmla="*/ 8 h 45"/>
                <a:gd name="T2" fmla="*/ 38 w 46"/>
                <a:gd name="T3" fmla="*/ 14 h 45"/>
                <a:gd name="T4" fmla="*/ 31 w 46"/>
                <a:gd name="T5" fmla="*/ 35 h 45"/>
                <a:gd name="T6" fmla="*/ 9 w 46"/>
                <a:gd name="T7" fmla="*/ 31 h 45"/>
                <a:gd name="T8" fmla="*/ 15 w 46"/>
                <a:gd name="T9" fmla="*/ 8 h 45"/>
                <a:gd name="T10" fmla="*/ 9 w 46"/>
                <a:gd name="T11" fmla="*/ 0 h 45"/>
                <a:gd name="T12" fmla="*/ 0 w 46"/>
                <a:gd name="T13" fmla="*/ 37 h 45"/>
                <a:gd name="T14" fmla="*/ 38 w 46"/>
                <a:gd name="T15" fmla="*/ 45 h 45"/>
                <a:gd name="T16" fmla="*/ 46 w 46"/>
                <a:gd name="T17" fmla="*/ 6 h 45"/>
                <a:gd name="T18" fmla="*/ 9 w 46"/>
                <a:gd name="T19" fmla="*/ 0 h 45"/>
                <a:gd name="T20" fmla="*/ 9 w 46"/>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5">
                  <a:moveTo>
                    <a:pt x="15" y="8"/>
                  </a:moveTo>
                  <a:lnTo>
                    <a:pt x="38" y="14"/>
                  </a:lnTo>
                  <a:lnTo>
                    <a:pt x="31" y="35"/>
                  </a:lnTo>
                  <a:lnTo>
                    <a:pt x="9" y="31"/>
                  </a:lnTo>
                  <a:lnTo>
                    <a:pt x="15" y="8"/>
                  </a:lnTo>
                  <a:moveTo>
                    <a:pt x="9" y="0"/>
                  </a:moveTo>
                  <a:lnTo>
                    <a:pt x="0" y="37"/>
                  </a:lnTo>
                  <a:lnTo>
                    <a:pt x="38" y="45"/>
                  </a:lnTo>
                  <a:lnTo>
                    <a:pt x="46" y="6"/>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5" name="ï$ľïḑé">
              <a:extLst>
                <a:ext uri="{FF2B5EF4-FFF2-40B4-BE49-F238E27FC236}">
                  <a16:creationId xmlns:a16="http://schemas.microsoft.com/office/drawing/2014/main" id="{30E4277D-265F-46C2-8114-004A96B77C74}"/>
                </a:ext>
              </a:extLst>
            </p:cNvPr>
            <p:cNvSpPr/>
            <p:nvPr/>
          </p:nvSpPr>
          <p:spPr bwMode="auto">
            <a:xfrm>
              <a:off x="6833353" y="4608175"/>
              <a:ext cx="53811" cy="53811"/>
            </a:xfrm>
            <a:custGeom>
              <a:avLst/>
              <a:gdLst>
                <a:gd name="T0" fmla="*/ 0 w 37"/>
                <a:gd name="T1" fmla="*/ 31 h 37"/>
                <a:gd name="T2" fmla="*/ 6 w 37"/>
                <a:gd name="T3" fmla="*/ 0 h 37"/>
                <a:gd name="T4" fmla="*/ 37 w 37"/>
                <a:gd name="T5" fmla="*/ 6 h 37"/>
                <a:gd name="T6" fmla="*/ 31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6" name="ïṧliďè">
              <a:extLst>
                <a:ext uri="{FF2B5EF4-FFF2-40B4-BE49-F238E27FC236}">
                  <a16:creationId xmlns:a16="http://schemas.microsoft.com/office/drawing/2014/main" id="{9346E8E9-5E96-4F4C-BB55-05F9F72D7BF4}"/>
                </a:ext>
              </a:extLst>
            </p:cNvPr>
            <p:cNvSpPr/>
            <p:nvPr/>
          </p:nvSpPr>
          <p:spPr bwMode="auto">
            <a:xfrm>
              <a:off x="6827536" y="4600904"/>
              <a:ext cx="69809" cy="66900"/>
            </a:xfrm>
            <a:custGeom>
              <a:avLst/>
              <a:gdLst>
                <a:gd name="T0" fmla="*/ 14 w 48"/>
                <a:gd name="T1" fmla="*/ 9 h 46"/>
                <a:gd name="T2" fmla="*/ 37 w 48"/>
                <a:gd name="T3" fmla="*/ 15 h 46"/>
                <a:gd name="T4" fmla="*/ 33 w 48"/>
                <a:gd name="T5" fmla="*/ 38 h 46"/>
                <a:gd name="T6" fmla="*/ 10 w 48"/>
                <a:gd name="T7" fmla="*/ 32 h 46"/>
                <a:gd name="T8" fmla="*/ 14 w 48"/>
                <a:gd name="T9" fmla="*/ 9 h 46"/>
                <a:gd name="T10" fmla="*/ 8 w 48"/>
                <a:gd name="T11" fmla="*/ 0 h 46"/>
                <a:gd name="T12" fmla="*/ 0 w 48"/>
                <a:gd name="T13" fmla="*/ 38 h 46"/>
                <a:gd name="T14" fmla="*/ 39 w 48"/>
                <a:gd name="T15" fmla="*/ 46 h 46"/>
                <a:gd name="T16" fmla="*/ 48 w 48"/>
                <a:gd name="T17" fmla="*/ 9 h 46"/>
                <a:gd name="T18" fmla="*/ 8 w 48"/>
                <a:gd name="T19" fmla="*/ 0 h 46"/>
                <a:gd name="T20" fmla="*/ 8 w 48"/>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6">
                  <a:moveTo>
                    <a:pt x="14" y="9"/>
                  </a:moveTo>
                  <a:lnTo>
                    <a:pt x="37" y="15"/>
                  </a:lnTo>
                  <a:lnTo>
                    <a:pt x="33" y="38"/>
                  </a:lnTo>
                  <a:lnTo>
                    <a:pt x="10" y="32"/>
                  </a:lnTo>
                  <a:lnTo>
                    <a:pt x="14" y="9"/>
                  </a:lnTo>
                  <a:close/>
                  <a:moveTo>
                    <a:pt x="8" y="0"/>
                  </a:moveTo>
                  <a:lnTo>
                    <a:pt x="0" y="38"/>
                  </a:lnTo>
                  <a:lnTo>
                    <a:pt x="39" y="46"/>
                  </a:lnTo>
                  <a:lnTo>
                    <a:pt x="48"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7" name="iṩļïḍè">
              <a:extLst>
                <a:ext uri="{FF2B5EF4-FFF2-40B4-BE49-F238E27FC236}">
                  <a16:creationId xmlns:a16="http://schemas.microsoft.com/office/drawing/2014/main" id="{5A749783-1C6B-4253-9598-C73AD39C64AC}"/>
                </a:ext>
              </a:extLst>
            </p:cNvPr>
            <p:cNvSpPr/>
            <p:nvPr/>
          </p:nvSpPr>
          <p:spPr bwMode="auto">
            <a:xfrm>
              <a:off x="6827536" y="4600904"/>
              <a:ext cx="69809" cy="66900"/>
            </a:xfrm>
            <a:custGeom>
              <a:avLst/>
              <a:gdLst>
                <a:gd name="T0" fmla="*/ 14 w 48"/>
                <a:gd name="T1" fmla="*/ 9 h 46"/>
                <a:gd name="T2" fmla="*/ 37 w 48"/>
                <a:gd name="T3" fmla="*/ 15 h 46"/>
                <a:gd name="T4" fmla="*/ 33 w 48"/>
                <a:gd name="T5" fmla="*/ 38 h 46"/>
                <a:gd name="T6" fmla="*/ 10 w 48"/>
                <a:gd name="T7" fmla="*/ 32 h 46"/>
                <a:gd name="T8" fmla="*/ 14 w 48"/>
                <a:gd name="T9" fmla="*/ 9 h 46"/>
                <a:gd name="T10" fmla="*/ 8 w 48"/>
                <a:gd name="T11" fmla="*/ 0 h 46"/>
                <a:gd name="T12" fmla="*/ 0 w 48"/>
                <a:gd name="T13" fmla="*/ 38 h 46"/>
                <a:gd name="T14" fmla="*/ 39 w 48"/>
                <a:gd name="T15" fmla="*/ 46 h 46"/>
                <a:gd name="T16" fmla="*/ 48 w 48"/>
                <a:gd name="T17" fmla="*/ 9 h 46"/>
                <a:gd name="T18" fmla="*/ 8 w 48"/>
                <a:gd name="T19" fmla="*/ 0 h 46"/>
                <a:gd name="T20" fmla="*/ 8 w 48"/>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6">
                  <a:moveTo>
                    <a:pt x="14" y="9"/>
                  </a:moveTo>
                  <a:lnTo>
                    <a:pt x="37" y="15"/>
                  </a:lnTo>
                  <a:lnTo>
                    <a:pt x="33" y="38"/>
                  </a:lnTo>
                  <a:lnTo>
                    <a:pt x="10" y="32"/>
                  </a:lnTo>
                  <a:lnTo>
                    <a:pt x="14" y="9"/>
                  </a:lnTo>
                  <a:moveTo>
                    <a:pt x="8" y="0"/>
                  </a:moveTo>
                  <a:lnTo>
                    <a:pt x="0" y="38"/>
                  </a:lnTo>
                  <a:lnTo>
                    <a:pt x="39" y="46"/>
                  </a:lnTo>
                  <a:lnTo>
                    <a:pt x="48"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8" name="iŝḻiḑê">
              <a:extLst>
                <a:ext uri="{FF2B5EF4-FFF2-40B4-BE49-F238E27FC236}">
                  <a16:creationId xmlns:a16="http://schemas.microsoft.com/office/drawing/2014/main" id="{D6A059E5-368A-4F17-B3C1-BBBE1BB7B660}"/>
                </a:ext>
              </a:extLst>
            </p:cNvPr>
            <p:cNvSpPr/>
            <p:nvPr/>
          </p:nvSpPr>
          <p:spPr bwMode="auto">
            <a:xfrm>
              <a:off x="6779543" y="4595086"/>
              <a:ext cx="53811" cy="55265"/>
            </a:xfrm>
            <a:custGeom>
              <a:avLst/>
              <a:gdLst>
                <a:gd name="T0" fmla="*/ 0 w 37"/>
                <a:gd name="T1" fmla="*/ 31 h 38"/>
                <a:gd name="T2" fmla="*/ 6 w 37"/>
                <a:gd name="T3" fmla="*/ 0 h 38"/>
                <a:gd name="T4" fmla="*/ 37 w 37"/>
                <a:gd name="T5" fmla="*/ 7 h 38"/>
                <a:gd name="T6" fmla="*/ 29 w 37"/>
                <a:gd name="T7" fmla="*/ 38 h 38"/>
                <a:gd name="T8" fmla="*/ 0 w 37"/>
                <a:gd name="T9" fmla="*/ 31 h 38"/>
              </a:gdLst>
              <a:ahLst/>
              <a:cxnLst>
                <a:cxn ang="0">
                  <a:pos x="T0" y="T1"/>
                </a:cxn>
                <a:cxn ang="0">
                  <a:pos x="T2" y="T3"/>
                </a:cxn>
                <a:cxn ang="0">
                  <a:pos x="T4" y="T5"/>
                </a:cxn>
                <a:cxn ang="0">
                  <a:pos x="T6" y="T7"/>
                </a:cxn>
                <a:cxn ang="0">
                  <a:pos x="T8" y="T9"/>
                </a:cxn>
              </a:cxnLst>
              <a:rect l="0" t="0" r="r" b="b"/>
              <a:pathLst>
                <a:path w="37" h="38">
                  <a:moveTo>
                    <a:pt x="0" y="31"/>
                  </a:moveTo>
                  <a:lnTo>
                    <a:pt x="6" y="0"/>
                  </a:lnTo>
                  <a:lnTo>
                    <a:pt x="37" y="7"/>
                  </a:lnTo>
                  <a:lnTo>
                    <a:pt x="29" y="38"/>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9" name="iSḷiḋê">
              <a:extLst>
                <a:ext uri="{FF2B5EF4-FFF2-40B4-BE49-F238E27FC236}">
                  <a16:creationId xmlns:a16="http://schemas.microsoft.com/office/drawing/2014/main" id="{B75D20AC-AAC2-4FB4-AC52-D45DECBE8E9D}"/>
                </a:ext>
              </a:extLst>
            </p:cNvPr>
            <p:cNvSpPr/>
            <p:nvPr/>
          </p:nvSpPr>
          <p:spPr bwMode="auto">
            <a:xfrm>
              <a:off x="6769362" y="4589269"/>
              <a:ext cx="69809" cy="66900"/>
            </a:xfrm>
            <a:custGeom>
              <a:avLst/>
              <a:gdLst>
                <a:gd name="T0" fmla="*/ 15 w 48"/>
                <a:gd name="T1" fmla="*/ 8 h 46"/>
                <a:gd name="T2" fmla="*/ 38 w 48"/>
                <a:gd name="T3" fmla="*/ 15 h 46"/>
                <a:gd name="T4" fmla="*/ 34 w 48"/>
                <a:gd name="T5" fmla="*/ 37 h 46"/>
                <a:gd name="T6" fmla="*/ 11 w 48"/>
                <a:gd name="T7" fmla="*/ 31 h 46"/>
                <a:gd name="T8" fmla="*/ 15 w 48"/>
                <a:gd name="T9" fmla="*/ 8 h 46"/>
                <a:gd name="T10" fmla="*/ 9 w 48"/>
                <a:gd name="T11" fmla="*/ 0 h 46"/>
                <a:gd name="T12" fmla="*/ 0 w 48"/>
                <a:gd name="T13" fmla="*/ 37 h 46"/>
                <a:gd name="T14" fmla="*/ 40 w 48"/>
                <a:gd name="T15" fmla="*/ 46 h 46"/>
                <a:gd name="T16" fmla="*/ 48 w 48"/>
                <a:gd name="T17" fmla="*/ 8 h 46"/>
                <a:gd name="T18" fmla="*/ 9 w 48"/>
                <a:gd name="T19" fmla="*/ 0 h 46"/>
                <a:gd name="T20" fmla="*/ 9 w 48"/>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6">
                  <a:moveTo>
                    <a:pt x="15" y="8"/>
                  </a:moveTo>
                  <a:lnTo>
                    <a:pt x="38" y="15"/>
                  </a:lnTo>
                  <a:lnTo>
                    <a:pt x="34" y="37"/>
                  </a:lnTo>
                  <a:lnTo>
                    <a:pt x="11" y="31"/>
                  </a:lnTo>
                  <a:lnTo>
                    <a:pt x="15" y="8"/>
                  </a:lnTo>
                  <a:close/>
                  <a:moveTo>
                    <a:pt x="9" y="0"/>
                  </a:moveTo>
                  <a:lnTo>
                    <a:pt x="0" y="37"/>
                  </a:lnTo>
                  <a:lnTo>
                    <a:pt x="40" y="46"/>
                  </a:lnTo>
                  <a:lnTo>
                    <a:pt x="48" y="8"/>
                  </a:lnTo>
                  <a:lnTo>
                    <a:pt x="9" y="0"/>
                  </a:lnTo>
                  <a:lnTo>
                    <a:pt x="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0" name="îṧľíḋé">
              <a:extLst>
                <a:ext uri="{FF2B5EF4-FFF2-40B4-BE49-F238E27FC236}">
                  <a16:creationId xmlns:a16="http://schemas.microsoft.com/office/drawing/2014/main" id="{97106927-F558-479B-8602-BA10D789A516}"/>
                </a:ext>
              </a:extLst>
            </p:cNvPr>
            <p:cNvSpPr/>
            <p:nvPr/>
          </p:nvSpPr>
          <p:spPr bwMode="auto">
            <a:xfrm>
              <a:off x="6769362" y="4589269"/>
              <a:ext cx="69809" cy="66900"/>
            </a:xfrm>
            <a:custGeom>
              <a:avLst/>
              <a:gdLst>
                <a:gd name="T0" fmla="*/ 15 w 48"/>
                <a:gd name="T1" fmla="*/ 8 h 46"/>
                <a:gd name="T2" fmla="*/ 38 w 48"/>
                <a:gd name="T3" fmla="*/ 15 h 46"/>
                <a:gd name="T4" fmla="*/ 34 w 48"/>
                <a:gd name="T5" fmla="*/ 37 h 46"/>
                <a:gd name="T6" fmla="*/ 11 w 48"/>
                <a:gd name="T7" fmla="*/ 31 h 46"/>
                <a:gd name="T8" fmla="*/ 15 w 48"/>
                <a:gd name="T9" fmla="*/ 8 h 46"/>
                <a:gd name="T10" fmla="*/ 9 w 48"/>
                <a:gd name="T11" fmla="*/ 0 h 46"/>
                <a:gd name="T12" fmla="*/ 0 w 48"/>
                <a:gd name="T13" fmla="*/ 37 h 46"/>
                <a:gd name="T14" fmla="*/ 40 w 48"/>
                <a:gd name="T15" fmla="*/ 46 h 46"/>
                <a:gd name="T16" fmla="*/ 48 w 48"/>
                <a:gd name="T17" fmla="*/ 8 h 46"/>
                <a:gd name="T18" fmla="*/ 9 w 48"/>
                <a:gd name="T19" fmla="*/ 0 h 46"/>
                <a:gd name="T20" fmla="*/ 9 w 48"/>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6">
                  <a:moveTo>
                    <a:pt x="15" y="8"/>
                  </a:moveTo>
                  <a:lnTo>
                    <a:pt x="38" y="15"/>
                  </a:lnTo>
                  <a:lnTo>
                    <a:pt x="34" y="37"/>
                  </a:lnTo>
                  <a:lnTo>
                    <a:pt x="11" y="31"/>
                  </a:lnTo>
                  <a:lnTo>
                    <a:pt x="15" y="8"/>
                  </a:lnTo>
                  <a:moveTo>
                    <a:pt x="9" y="0"/>
                  </a:moveTo>
                  <a:lnTo>
                    <a:pt x="0" y="37"/>
                  </a:lnTo>
                  <a:lnTo>
                    <a:pt x="40" y="46"/>
                  </a:lnTo>
                  <a:lnTo>
                    <a:pt x="48" y="8"/>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1" name="ïSḷíḋê">
              <a:extLst>
                <a:ext uri="{FF2B5EF4-FFF2-40B4-BE49-F238E27FC236}">
                  <a16:creationId xmlns:a16="http://schemas.microsoft.com/office/drawing/2014/main" id="{D729BEBB-ACA4-4B97-95E8-D55712355379}"/>
                </a:ext>
              </a:extLst>
            </p:cNvPr>
            <p:cNvSpPr/>
            <p:nvPr/>
          </p:nvSpPr>
          <p:spPr bwMode="auto">
            <a:xfrm>
              <a:off x="6721369" y="4583451"/>
              <a:ext cx="53811" cy="53811"/>
            </a:xfrm>
            <a:custGeom>
              <a:avLst/>
              <a:gdLst>
                <a:gd name="T0" fmla="*/ 0 w 37"/>
                <a:gd name="T1" fmla="*/ 31 h 37"/>
                <a:gd name="T2" fmla="*/ 6 w 37"/>
                <a:gd name="T3" fmla="*/ 0 h 37"/>
                <a:gd name="T4" fmla="*/ 37 w 37"/>
                <a:gd name="T5" fmla="*/ 6 h 37"/>
                <a:gd name="T6" fmla="*/ 31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2" name="íś1ïḍé">
              <a:extLst>
                <a:ext uri="{FF2B5EF4-FFF2-40B4-BE49-F238E27FC236}">
                  <a16:creationId xmlns:a16="http://schemas.microsoft.com/office/drawing/2014/main" id="{B3EF8341-64D0-4B1B-AEED-515FDFAE69F3}"/>
                </a:ext>
              </a:extLst>
            </p:cNvPr>
            <p:cNvSpPr/>
            <p:nvPr/>
          </p:nvSpPr>
          <p:spPr bwMode="auto">
            <a:xfrm>
              <a:off x="6712643" y="4577634"/>
              <a:ext cx="69809" cy="65446"/>
            </a:xfrm>
            <a:custGeom>
              <a:avLst/>
              <a:gdLst>
                <a:gd name="T0" fmla="*/ 14 w 48"/>
                <a:gd name="T1" fmla="*/ 10 h 45"/>
                <a:gd name="T2" fmla="*/ 37 w 48"/>
                <a:gd name="T3" fmla="*/ 14 h 45"/>
                <a:gd name="T4" fmla="*/ 33 w 48"/>
                <a:gd name="T5" fmla="*/ 37 h 45"/>
                <a:gd name="T6" fmla="*/ 10 w 48"/>
                <a:gd name="T7" fmla="*/ 31 h 45"/>
                <a:gd name="T8" fmla="*/ 14 w 48"/>
                <a:gd name="T9" fmla="*/ 10 h 45"/>
                <a:gd name="T10" fmla="*/ 8 w 48"/>
                <a:gd name="T11" fmla="*/ 0 h 45"/>
                <a:gd name="T12" fmla="*/ 0 w 48"/>
                <a:gd name="T13" fmla="*/ 39 h 45"/>
                <a:gd name="T14" fmla="*/ 39 w 48"/>
                <a:gd name="T15" fmla="*/ 45 h 45"/>
                <a:gd name="T16" fmla="*/ 48 w 48"/>
                <a:gd name="T17" fmla="*/ 8 h 45"/>
                <a:gd name="T18" fmla="*/ 8 w 48"/>
                <a:gd name="T19" fmla="*/ 0 h 45"/>
                <a:gd name="T20" fmla="*/ 8 w 48"/>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5">
                  <a:moveTo>
                    <a:pt x="14" y="10"/>
                  </a:moveTo>
                  <a:lnTo>
                    <a:pt x="37" y="14"/>
                  </a:lnTo>
                  <a:lnTo>
                    <a:pt x="33" y="37"/>
                  </a:lnTo>
                  <a:lnTo>
                    <a:pt x="10" y="31"/>
                  </a:lnTo>
                  <a:lnTo>
                    <a:pt x="14" y="10"/>
                  </a:lnTo>
                  <a:close/>
                  <a:moveTo>
                    <a:pt x="8" y="0"/>
                  </a:moveTo>
                  <a:lnTo>
                    <a:pt x="0" y="39"/>
                  </a:lnTo>
                  <a:lnTo>
                    <a:pt x="39" y="45"/>
                  </a:lnTo>
                  <a:lnTo>
                    <a:pt x="48" y="8"/>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3" name="ïšḻîďê">
              <a:extLst>
                <a:ext uri="{FF2B5EF4-FFF2-40B4-BE49-F238E27FC236}">
                  <a16:creationId xmlns:a16="http://schemas.microsoft.com/office/drawing/2014/main" id="{F3E86DB4-26A8-4801-A3C5-7BB03F6464BF}"/>
                </a:ext>
              </a:extLst>
            </p:cNvPr>
            <p:cNvSpPr/>
            <p:nvPr/>
          </p:nvSpPr>
          <p:spPr bwMode="auto">
            <a:xfrm>
              <a:off x="6712643" y="4577634"/>
              <a:ext cx="69809" cy="65446"/>
            </a:xfrm>
            <a:custGeom>
              <a:avLst/>
              <a:gdLst>
                <a:gd name="T0" fmla="*/ 14 w 48"/>
                <a:gd name="T1" fmla="*/ 10 h 45"/>
                <a:gd name="T2" fmla="*/ 37 w 48"/>
                <a:gd name="T3" fmla="*/ 14 h 45"/>
                <a:gd name="T4" fmla="*/ 33 w 48"/>
                <a:gd name="T5" fmla="*/ 37 h 45"/>
                <a:gd name="T6" fmla="*/ 10 w 48"/>
                <a:gd name="T7" fmla="*/ 31 h 45"/>
                <a:gd name="T8" fmla="*/ 14 w 48"/>
                <a:gd name="T9" fmla="*/ 10 h 45"/>
                <a:gd name="T10" fmla="*/ 8 w 48"/>
                <a:gd name="T11" fmla="*/ 0 h 45"/>
                <a:gd name="T12" fmla="*/ 0 w 48"/>
                <a:gd name="T13" fmla="*/ 39 h 45"/>
                <a:gd name="T14" fmla="*/ 39 w 48"/>
                <a:gd name="T15" fmla="*/ 45 h 45"/>
                <a:gd name="T16" fmla="*/ 48 w 48"/>
                <a:gd name="T17" fmla="*/ 8 h 45"/>
                <a:gd name="T18" fmla="*/ 8 w 48"/>
                <a:gd name="T19" fmla="*/ 0 h 45"/>
                <a:gd name="T20" fmla="*/ 8 w 48"/>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5">
                  <a:moveTo>
                    <a:pt x="14" y="10"/>
                  </a:moveTo>
                  <a:lnTo>
                    <a:pt x="37" y="14"/>
                  </a:lnTo>
                  <a:lnTo>
                    <a:pt x="33" y="37"/>
                  </a:lnTo>
                  <a:lnTo>
                    <a:pt x="10" y="31"/>
                  </a:lnTo>
                  <a:lnTo>
                    <a:pt x="14" y="10"/>
                  </a:lnTo>
                  <a:moveTo>
                    <a:pt x="8" y="0"/>
                  </a:moveTo>
                  <a:lnTo>
                    <a:pt x="0" y="39"/>
                  </a:lnTo>
                  <a:lnTo>
                    <a:pt x="39" y="45"/>
                  </a:lnTo>
                  <a:lnTo>
                    <a:pt x="48" y="8"/>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4" name="işḷíḑé">
              <a:extLst>
                <a:ext uri="{FF2B5EF4-FFF2-40B4-BE49-F238E27FC236}">
                  <a16:creationId xmlns:a16="http://schemas.microsoft.com/office/drawing/2014/main" id="{9963AF25-B822-441A-8CCF-514BA8CA01D3}"/>
                </a:ext>
              </a:extLst>
            </p:cNvPr>
            <p:cNvSpPr/>
            <p:nvPr/>
          </p:nvSpPr>
          <p:spPr bwMode="auto">
            <a:xfrm>
              <a:off x="6664649" y="4571817"/>
              <a:ext cx="53811" cy="53811"/>
            </a:xfrm>
            <a:custGeom>
              <a:avLst/>
              <a:gdLst>
                <a:gd name="T0" fmla="*/ 0 w 37"/>
                <a:gd name="T1" fmla="*/ 31 h 37"/>
                <a:gd name="T2" fmla="*/ 6 w 37"/>
                <a:gd name="T3" fmla="*/ 0 h 37"/>
                <a:gd name="T4" fmla="*/ 37 w 37"/>
                <a:gd name="T5" fmla="*/ 6 h 37"/>
                <a:gd name="T6" fmla="*/ 31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6"/>
                  </a:lnTo>
                  <a:lnTo>
                    <a:pt x="31"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5" name="ïṣļíḍe">
              <a:extLst>
                <a:ext uri="{FF2B5EF4-FFF2-40B4-BE49-F238E27FC236}">
                  <a16:creationId xmlns:a16="http://schemas.microsoft.com/office/drawing/2014/main" id="{E27BCD39-3DC2-4DBA-9D08-B032DB040BEC}"/>
                </a:ext>
              </a:extLst>
            </p:cNvPr>
            <p:cNvSpPr/>
            <p:nvPr/>
          </p:nvSpPr>
          <p:spPr bwMode="auto">
            <a:xfrm>
              <a:off x="6657378" y="4565999"/>
              <a:ext cx="66900" cy="68355"/>
            </a:xfrm>
            <a:custGeom>
              <a:avLst/>
              <a:gdLst>
                <a:gd name="T0" fmla="*/ 15 w 46"/>
                <a:gd name="T1" fmla="*/ 10 h 47"/>
                <a:gd name="T2" fmla="*/ 38 w 46"/>
                <a:gd name="T3" fmla="*/ 14 h 47"/>
                <a:gd name="T4" fmla="*/ 32 w 46"/>
                <a:gd name="T5" fmla="*/ 37 h 47"/>
                <a:gd name="T6" fmla="*/ 9 w 46"/>
                <a:gd name="T7" fmla="*/ 33 h 47"/>
                <a:gd name="T8" fmla="*/ 15 w 46"/>
                <a:gd name="T9" fmla="*/ 10 h 47"/>
                <a:gd name="T10" fmla="*/ 9 w 46"/>
                <a:gd name="T11" fmla="*/ 0 h 47"/>
                <a:gd name="T12" fmla="*/ 0 w 46"/>
                <a:gd name="T13" fmla="*/ 39 h 47"/>
                <a:gd name="T14" fmla="*/ 38 w 46"/>
                <a:gd name="T15" fmla="*/ 47 h 47"/>
                <a:gd name="T16" fmla="*/ 46 w 46"/>
                <a:gd name="T17" fmla="*/ 8 h 47"/>
                <a:gd name="T18" fmla="*/ 9 w 46"/>
                <a:gd name="T19" fmla="*/ 0 h 47"/>
                <a:gd name="T20" fmla="*/ 9 w 46"/>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15" y="10"/>
                  </a:moveTo>
                  <a:lnTo>
                    <a:pt x="38" y="14"/>
                  </a:lnTo>
                  <a:lnTo>
                    <a:pt x="32" y="37"/>
                  </a:lnTo>
                  <a:lnTo>
                    <a:pt x="9" y="33"/>
                  </a:lnTo>
                  <a:lnTo>
                    <a:pt x="15" y="10"/>
                  </a:lnTo>
                  <a:close/>
                  <a:moveTo>
                    <a:pt x="9" y="0"/>
                  </a:moveTo>
                  <a:lnTo>
                    <a:pt x="0" y="39"/>
                  </a:lnTo>
                  <a:lnTo>
                    <a:pt x="38" y="47"/>
                  </a:lnTo>
                  <a:lnTo>
                    <a:pt x="46" y="8"/>
                  </a:lnTo>
                  <a:lnTo>
                    <a:pt x="9" y="0"/>
                  </a:lnTo>
                  <a:lnTo>
                    <a:pt x="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6" name="ïŝlïdè">
              <a:extLst>
                <a:ext uri="{FF2B5EF4-FFF2-40B4-BE49-F238E27FC236}">
                  <a16:creationId xmlns:a16="http://schemas.microsoft.com/office/drawing/2014/main" id="{C296D906-830F-4FFE-A56A-4F5FA37F2DC1}"/>
                </a:ext>
              </a:extLst>
            </p:cNvPr>
            <p:cNvSpPr/>
            <p:nvPr/>
          </p:nvSpPr>
          <p:spPr bwMode="auto">
            <a:xfrm>
              <a:off x="6657378" y="4565999"/>
              <a:ext cx="66900" cy="68355"/>
            </a:xfrm>
            <a:custGeom>
              <a:avLst/>
              <a:gdLst>
                <a:gd name="T0" fmla="*/ 15 w 46"/>
                <a:gd name="T1" fmla="*/ 10 h 47"/>
                <a:gd name="T2" fmla="*/ 38 w 46"/>
                <a:gd name="T3" fmla="*/ 14 h 47"/>
                <a:gd name="T4" fmla="*/ 32 w 46"/>
                <a:gd name="T5" fmla="*/ 37 h 47"/>
                <a:gd name="T6" fmla="*/ 9 w 46"/>
                <a:gd name="T7" fmla="*/ 33 h 47"/>
                <a:gd name="T8" fmla="*/ 15 w 46"/>
                <a:gd name="T9" fmla="*/ 10 h 47"/>
                <a:gd name="T10" fmla="*/ 9 w 46"/>
                <a:gd name="T11" fmla="*/ 0 h 47"/>
                <a:gd name="T12" fmla="*/ 0 w 46"/>
                <a:gd name="T13" fmla="*/ 39 h 47"/>
                <a:gd name="T14" fmla="*/ 38 w 46"/>
                <a:gd name="T15" fmla="*/ 47 h 47"/>
                <a:gd name="T16" fmla="*/ 46 w 46"/>
                <a:gd name="T17" fmla="*/ 8 h 47"/>
                <a:gd name="T18" fmla="*/ 9 w 46"/>
                <a:gd name="T19" fmla="*/ 0 h 47"/>
                <a:gd name="T20" fmla="*/ 9 w 46"/>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15" y="10"/>
                  </a:moveTo>
                  <a:lnTo>
                    <a:pt x="38" y="14"/>
                  </a:lnTo>
                  <a:lnTo>
                    <a:pt x="32" y="37"/>
                  </a:lnTo>
                  <a:lnTo>
                    <a:pt x="9" y="33"/>
                  </a:lnTo>
                  <a:lnTo>
                    <a:pt x="15" y="10"/>
                  </a:lnTo>
                  <a:moveTo>
                    <a:pt x="9" y="0"/>
                  </a:moveTo>
                  <a:lnTo>
                    <a:pt x="0" y="39"/>
                  </a:lnTo>
                  <a:lnTo>
                    <a:pt x="38" y="47"/>
                  </a:lnTo>
                  <a:lnTo>
                    <a:pt x="46" y="8"/>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7" name="îŝľïḑe">
              <a:extLst>
                <a:ext uri="{FF2B5EF4-FFF2-40B4-BE49-F238E27FC236}">
                  <a16:creationId xmlns:a16="http://schemas.microsoft.com/office/drawing/2014/main" id="{7248FF3C-8589-494D-9FEB-D668449F7B29}"/>
                </a:ext>
              </a:extLst>
            </p:cNvPr>
            <p:cNvSpPr/>
            <p:nvPr/>
          </p:nvSpPr>
          <p:spPr bwMode="auto">
            <a:xfrm>
              <a:off x="6606475" y="4558727"/>
              <a:ext cx="55265" cy="55265"/>
            </a:xfrm>
            <a:custGeom>
              <a:avLst/>
              <a:gdLst>
                <a:gd name="T0" fmla="*/ 0 w 38"/>
                <a:gd name="T1" fmla="*/ 32 h 38"/>
                <a:gd name="T2" fmla="*/ 6 w 38"/>
                <a:gd name="T3" fmla="*/ 0 h 38"/>
                <a:gd name="T4" fmla="*/ 38 w 38"/>
                <a:gd name="T5" fmla="*/ 7 h 38"/>
                <a:gd name="T6" fmla="*/ 31 w 38"/>
                <a:gd name="T7" fmla="*/ 38 h 38"/>
                <a:gd name="T8" fmla="*/ 0 w 38"/>
                <a:gd name="T9" fmla="*/ 32 h 38"/>
              </a:gdLst>
              <a:ahLst/>
              <a:cxnLst>
                <a:cxn ang="0">
                  <a:pos x="T0" y="T1"/>
                </a:cxn>
                <a:cxn ang="0">
                  <a:pos x="T2" y="T3"/>
                </a:cxn>
                <a:cxn ang="0">
                  <a:pos x="T4" y="T5"/>
                </a:cxn>
                <a:cxn ang="0">
                  <a:pos x="T6" y="T7"/>
                </a:cxn>
                <a:cxn ang="0">
                  <a:pos x="T8" y="T9"/>
                </a:cxn>
              </a:cxnLst>
              <a:rect l="0" t="0" r="r" b="b"/>
              <a:pathLst>
                <a:path w="38" h="38">
                  <a:moveTo>
                    <a:pt x="0" y="32"/>
                  </a:moveTo>
                  <a:lnTo>
                    <a:pt x="6" y="0"/>
                  </a:lnTo>
                  <a:lnTo>
                    <a:pt x="38" y="7"/>
                  </a:lnTo>
                  <a:lnTo>
                    <a:pt x="31" y="38"/>
                  </a:lnTo>
                  <a:lnTo>
                    <a:pt x="0" y="32"/>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8" name="ïṡḷiḋè">
              <a:extLst>
                <a:ext uri="{FF2B5EF4-FFF2-40B4-BE49-F238E27FC236}">
                  <a16:creationId xmlns:a16="http://schemas.microsoft.com/office/drawing/2014/main" id="{00E7A32B-771E-4930-95F0-713EAB936115}"/>
                </a:ext>
              </a:extLst>
            </p:cNvPr>
            <p:cNvSpPr/>
            <p:nvPr/>
          </p:nvSpPr>
          <p:spPr bwMode="auto">
            <a:xfrm>
              <a:off x="6600658" y="4552910"/>
              <a:ext cx="69809" cy="69809"/>
            </a:xfrm>
            <a:custGeom>
              <a:avLst/>
              <a:gdLst>
                <a:gd name="T0" fmla="*/ 14 w 48"/>
                <a:gd name="T1" fmla="*/ 11 h 48"/>
                <a:gd name="T2" fmla="*/ 37 w 48"/>
                <a:gd name="T3" fmla="*/ 15 h 48"/>
                <a:gd name="T4" fmla="*/ 33 w 48"/>
                <a:gd name="T5" fmla="*/ 38 h 48"/>
                <a:gd name="T6" fmla="*/ 10 w 48"/>
                <a:gd name="T7" fmla="*/ 33 h 48"/>
                <a:gd name="T8" fmla="*/ 14 w 48"/>
                <a:gd name="T9" fmla="*/ 11 h 48"/>
                <a:gd name="T10" fmla="*/ 8 w 48"/>
                <a:gd name="T11" fmla="*/ 0 h 48"/>
                <a:gd name="T12" fmla="*/ 0 w 48"/>
                <a:gd name="T13" fmla="*/ 40 h 48"/>
                <a:gd name="T14" fmla="*/ 39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4" y="11"/>
                  </a:moveTo>
                  <a:lnTo>
                    <a:pt x="37" y="15"/>
                  </a:lnTo>
                  <a:lnTo>
                    <a:pt x="33" y="38"/>
                  </a:lnTo>
                  <a:lnTo>
                    <a:pt x="10" y="33"/>
                  </a:lnTo>
                  <a:lnTo>
                    <a:pt x="14" y="11"/>
                  </a:lnTo>
                  <a:close/>
                  <a:moveTo>
                    <a:pt x="8" y="0"/>
                  </a:moveTo>
                  <a:lnTo>
                    <a:pt x="0" y="40"/>
                  </a:lnTo>
                  <a:lnTo>
                    <a:pt x="39" y="48"/>
                  </a:lnTo>
                  <a:lnTo>
                    <a:pt x="48" y="9"/>
                  </a:lnTo>
                  <a:lnTo>
                    <a:pt x="8" y="0"/>
                  </a:lnTo>
                  <a:lnTo>
                    <a:pt x="8"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9" name="ïSḻíḋè">
              <a:extLst>
                <a:ext uri="{FF2B5EF4-FFF2-40B4-BE49-F238E27FC236}">
                  <a16:creationId xmlns:a16="http://schemas.microsoft.com/office/drawing/2014/main" id="{F705A8B2-0DEA-43B7-B6A7-018D6C984B34}"/>
                </a:ext>
              </a:extLst>
            </p:cNvPr>
            <p:cNvSpPr/>
            <p:nvPr/>
          </p:nvSpPr>
          <p:spPr bwMode="auto">
            <a:xfrm>
              <a:off x="6600658" y="4552910"/>
              <a:ext cx="69809" cy="69809"/>
            </a:xfrm>
            <a:custGeom>
              <a:avLst/>
              <a:gdLst>
                <a:gd name="T0" fmla="*/ 14 w 48"/>
                <a:gd name="T1" fmla="*/ 11 h 48"/>
                <a:gd name="T2" fmla="*/ 37 w 48"/>
                <a:gd name="T3" fmla="*/ 15 h 48"/>
                <a:gd name="T4" fmla="*/ 33 w 48"/>
                <a:gd name="T5" fmla="*/ 38 h 48"/>
                <a:gd name="T6" fmla="*/ 10 w 48"/>
                <a:gd name="T7" fmla="*/ 33 h 48"/>
                <a:gd name="T8" fmla="*/ 14 w 48"/>
                <a:gd name="T9" fmla="*/ 11 h 48"/>
                <a:gd name="T10" fmla="*/ 8 w 48"/>
                <a:gd name="T11" fmla="*/ 0 h 48"/>
                <a:gd name="T12" fmla="*/ 0 w 48"/>
                <a:gd name="T13" fmla="*/ 40 h 48"/>
                <a:gd name="T14" fmla="*/ 39 w 48"/>
                <a:gd name="T15" fmla="*/ 48 h 48"/>
                <a:gd name="T16" fmla="*/ 48 w 48"/>
                <a:gd name="T17" fmla="*/ 9 h 48"/>
                <a:gd name="T18" fmla="*/ 8 w 48"/>
                <a:gd name="T19" fmla="*/ 0 h 48"/>
                <a:gd name="T20" fmla="*/ 8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4" y="11"/>
                  </a:moveTo>
                  <a:lnTo>
                    <a:pt x="37" y="15"/>
                  </a:lnTo>
                  <a:lnTo>
                    <a:pt x="33" y="38"/>
                  </a:lnTo>
                  <a:lnTo>
                    <a:pt x="10" y="33"/>
                  </a:lnTo>
                  <a:lnTo>
                    <a:pt x="14" y="11"/>
                  </a:lnTo>
                  <a:moveTo>
                    <a:pt x="8" y="0"/>
                  </a:moveTo>
                  <a:lnTo>
                    <a:pt x="0" y="40"/>
                  </a:lnTo>
                  <a:lnTo>
                    <a:pt x="39" y="48"/>
                  </a:lnTo>
                  <a:lnTo>
                    <a:pt x="48" y="9"/>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0" name="ïṡľiḑé">
              <a:extLst>
                <a:ext uri="{FF2B5EF4-FFF2-40B4-BE49-F238E27FC236}">
                  <a16:creationId xmlns:a16="http://schemas.microsoft.com/office/drawing/2014/main" id="{ECD6160E-4415-4833-8FF7-B658A9791941}"/>
                </a:ext>
              </a:extLst>
            </p:cNvPr>
            <p:cNvSpPr/>
            <p:nvPr/>
          </p:nvSpPr>
          <p:spPr bwMode="auto">
            <a:xfrm>
              <a:off x="6552665" y="4547092"/>
              <a:ext cx="53811" cy="53811"/>
            </a:xfrm>
            <a:custGeom>
              <a:avLst/>
              <a:gdLst>
                <a:gd name="T0" fmla="*/ 0 w 37"/>
                <a:gd name="T1" fmla="*/ 31 h 37"/>
                <a:gd name="T2" fmla="*/ 6 w 37"/>
                <a:gd name="T3" fmla="*/ 0 h 37"/>
                <a:gd name="T4" fmla="*/ 37 w 37"/>
                <a:gd name="T5" fmla="*/ 8 h 37"/>
                <a:gd name="T6" fmla="*/ 29 w 37"/>
                <a:gd name="T7" fmla="*/ 37 h 37"/>
                <a:gd name="T8" fmla="*/ 0 w 37"/>
                <a:gd name="T9" fmla="*/ 31 h 37"/>
              </a:gdLst>
              <a:ahLst/>
              <a:cxnLst>
                <a:cxn ang="0">
                  <a:pos x="T0" y="T1"/>
                </a:cxn>
                <a:cxn ang="0">
                  <a:pos x="T2" y="T3"/>
                </a:cxn>
                <a:cxn ang="0">
                  <a:pos x="T4" y="T5"/>
                </a:cxn>
                <a:cxn ang="0">
                  <a:pos x="T6" y="T7"/>
                </a:cxn>
                <a:cxn ang="0">
                  <a:pos x="T8" y="T9"/>
                </a:cxn>
              </a:cxnLst>
              <a:rect l="0" t="0" r="r" b="b"/>
              <a:pathLst>
                <a:path w="37" h="37">
                  <a:moveTo>
                    <a:pt x="0" y="31"/>
                  </a:moveTo>
                  <a:lnTo>
                    <a:pt x="6" y="0"/>
                  </a:lnTo>
                  <a:lnTo>
                    <a:pt x="37" y="8"/>
                  </a:lnTo>
                  <a:lnTo>
                    <a:pt x="29" y="37"/>
                  </a:lnTo>
                  <a:lnTo>
                    <a:pt x="0" y="31"/>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1" name="íSḻïďé">
              <a:extLst>
                <a:ext uri="{FF2B5EF4-FFF2-40B4-BE49-F238E27FC236}">
                  <a16:creationId xmlns:a16="http://schemas.microsoft.com/office/drawing/2014/main" id="{A3523CC5-1FF5-4B61-8B83-ED35EC5CAE5E}"/>
                </a:ext>
              </a:extLst>
            </p:cNvPr>
            <p:cNvSpPr/>
            <p:nvPr/>
          </p:nvSpPr>
          <p:spPr bwMode="auto">
            <a:xfrm>
              <a:off x="6542484" y="4541275"/>
              <a:ext cx="69809" cy="69809"/>
            </a:xfrm>
            <a:custGeom>
              <a:avLst/>
              <a:gdLst>
                <a:gd name="T0" fmla="*/ 15 w 48"/>
                <a:gd name="T1" fmla="*/ 10 h 48"/>
                <a:gd name="T2" fmla="*/ 38 w 48"/>
                <a:gd name="T3" fmla="*/ 14 h 48"/>
                <a:gd name="T4" fmla="*/ 34 w 48"/>
                <a:gd name="T5" fmla="*/ 37 h 48"/>
                <a:gd name="T6" fmla="*/ 11 w 48"/>
                <a:gd name="T7" fmla="*/ 33 h 48"/>
                <a:gd name="T8" fmla="*/ 15 w 48"/>
                <a:gd name="T9" fmla="*/ 10 h 48"/>
                <a:gd name="T10" fmla="*/ 9 w 48"/>
                <a:gd name="T11" fmla="*/ 0 h 48"/>
                <a:gd name="T12" fmla="*/ 0 w 48"/>
                <a:gd name="T13" fmla="*/ 39 h 48"/>
                <a:gd name="T14" fmla="*/ 40 w 48"/>
                <a:gd name="T15" fmla="*/ 48 h 48"/>
                <a:gd name="T16" fmla="*/ 48 w 48"/>
                <a:gd name="T17" fmla="*/ 8 h 48"/>
                <a:gd name="T18" fmla="*/ 9 w 48"/>
                <a:gd name="T19" fmla="*/ 0 h 48"/>
                <a:gd name="T20" fmla="*/ 9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4"/>
                  </a:lnTo>
                  <a:lnTo>
                    <a:pt x="34" y="37"/>
                  </a:lnTo>
                  <a:lnTo>
                    <a:pt x="11" y="33"/>
                  </a:lnTo>
                  <a:lnTo>
                    <a:pt x="15" y="10"/>
                  </a:lnTo>
                  <a:close/>
                  <a:moveTo>
                    <a:pt x="9" y="0"/>
                  </a:moveTo>
                  <a:lnTo>
                    <a:pt x="0" y="39"/>
                  </a:lnTo>
                  <a:lnTo>
                    <a:pt x="40" y="48"/>
                  </a:lnTo>
                  <a:lnTo>
                    <a:pt x="48" y="8"/>
                  </a:lnTo>
                  <a:lnTo>
                    <a:pt x="9" y="0"/>
                  </a:lnTo>
                  <a:lnTo>
                    <a:pt x="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2" name="íşḷíďe">
              <a:extLst>
                <a:ext uri="{FF2B5EF4-FFF2-40B4-BE49-F238E27FC236}">
                  <a16:creationId xmlns:a16="http://schemas.microsoft.com/office/drawing/2014/main" id="{B54E2F53-044E-4FA5-878C-62DFC3F456B1}"/>
                </a:ext>
              </a:extLst>
            </p:cNvPr>
            <p:cNvSpPr/>
            <p:nvPr/>
          </p:nvSpPr>
          <p:spPr bwMode="auto">
            <a:xfrm>
              <a:off x="6542484" y="4541275"/>
              <a:ext cx="69809" cy="69809"/>
            </a:xfrm>
            <a:custGeom>
              <a:avLst/>
              <a:gdLst>
                <a:gd name="T0" fmla="*/ 15 w 48"/>
                <a:gd name="T1" fmla="*/ 10 h 48"/>
                <a:gd name="T2" fmla="*/ 38 w 48"/>
                <a:gd name="T3" fmla="*/ 14 h 48"/>
                <a:gd name="T4" fmla="*/ 34 w 48"/>
                <a:gd name="T5" fmla="*/ 37 h 48"/>
                <a:gd name="T6" fmla="*/ 11 w 48"/>
                <a:gd name="T7" fmla="*/ 33 h 48"/>
                <a:gd name="T8" fmla="*/ 15 w 48"/>
                <a:gd name="T9" fmla="*/ 10 h 48"/>
                <a:gd name="T10" fmla="*/ 9 w 48"/>
                <a:gd name="T11" fmla="*/ 0 h 48"/>
                <a:gd name="T12" fmla="*/ 0 w 48"/>
                <a:gd name="T13" fmla="*/ 39 h 48"/>
                <a:gd name="T14" fmla="*/ 40 w 48"/>
                <a:gd name="T15" fmla="*/ 48 h 48"/>
                <a:gd name="T16" fmla="*/ 48 w 48"/>
                <a:gd name="T17" fmla="*/ 8 h 48"/>
                <a:gd name="T18" fmla="*/ 9 w 48"/>
                <a:gd name="T19" fmla="*/ 0 h 48"/>
                <a:gd name="T20" fmla="*/ 9 w 48"/>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15" y="10"/>
                  </a:moveTo>
                  <a:lnTo>
                    <a:pt x="38" y="14"/>
                  </a:lnTo>
                  <a:lnTo>
                    <a:pt x="34" y="37"/>
                  </a:lnTo>
                  <a:lnTo>
                    <a:pt x="11" y="33"/>
                  </a:lnTo>
                  <a:lnTo>
                    <a:pt x="15" y="10"/>
                  </a:lnTo>
                  <a:moveTo>
                    <a:pt x="9" y="0"/>
                  </a:moveTo>
                  <a:lnTo>
                    <a:pt x="0" y="39"/>
                  </a:lnTo>
                  <a:lnTo>
                    <a:pt x="40" y="48"/>
                  </a:lnTo>
                  <a:lnTo>
                    <a:pt x="48" y="8"/>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3" name="ísľíḑe">
              <a:extLst>
                <a:ext uri="{FF2B5EF4-FFF2-40B4-BE49-F238E27FC236}">
                  <a16:creationId xmlns:a16="http://schemas.microsoft.com/office/drawing/2014/main" id="{B3FBBD4A-C156-48A5-A026-D2F7CB36833E}"/>
                </a:ext>
              </a:extLst>
            </p:cNvPr>
            <p:cNvSpPr/>
            <p:nvPr/>
          </p:nvSpPr>
          <p:spPr bwMode="auto">
            <a:xfrm>
              <a:off x="4327517" y="4196595"/>
              <a:ext cx="381038" cy="495932"/>
            </a:xfrm>
            <a:custGeom>
              <a:avLst/>
              <a:gdLst>
                <a:gd name="T0" fmla="*/ 116 w 126"/>
                <a:gd name="T1" fmla="*/ 164 h 164"/>
                <a:gd name="T2" fmla="*/ 11 w 126"/>
                <a:gd name="T3" fmla="*/ 164 h 164"/>
                <a:gd name="T4" fmla="*/ 0 w 126"/>
                <a:gd name="T5" fmla="*/ 154 h 164"/>
                <a:gd name="T6" fmla="*/ 0 w 126"/>
                <a:gd name="T7" fmla="*/ 10 h 164"/>
                <a:gd name="T8" fmla="*/ 11 w 126"/>
                <a:gd name="T9" fmla="*/ 0 h 164"/>
                <a:gd name="T10" fmla="*/ 116 w 126"/>
                <a:gd name="T11" fmla="*/ 0 h 164"/>
                <a:gd name="T12" fmla="*/ 126 w 126"/>
                <a:gd name="T13" fmla="*/ 10 h 164"/>
                <a:gd name="T14" fmla="*/ 126 w 126"/>
                <a:gd name="T15" fmla="*/ 154 h 164"/>
                <a:gd name="T16" fmla="*/ 116 w 126"/>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64">
                  <a:moveTo>
                    <a:pt x="116" y="164"/>
                  </a:moveTo>
                  <a:cubicBezTo>
                    <a:pt x="11" y="164"/>
                    <a:pt x="11" y="164"/>
                    <a:pt x="11" y="164"/>
                  </a:cubicBezTo>
                  <a:cubicBezTo>
                    <a:pt x="5" y="164"/>
                    <a:pt x="0" y="160"/>
                    <a:pt x="0" y="154"/>
                  </a:cubicBezTo>
                  <a:cubicBezTo>
                    <a:pt x="0" y="10"/>
                    <a:pt x="0" y="10"/>
                    <a:pt x="0" y="10"/>
                  </a:cubicBezTo>
                  <a:cubicBezTo>
                    <a:pt x="0" y="4"/>
                    <a:pt x="5" y="0"/>
                    <a:pt x="11" y="0"/>
                  </a:cubicBezTo>
                  <a:cubicBezTo>
                    <a:pt x="116" y="0"/>
                    <a:pt x="116" y="0"/>
                    <a:pt x="116" y="0"/>
                  </a:cubicBezTo>
                  <a:cubicBezTo>
                    <a:pt x="122" y="0"/>
                    <a:pt x="126" y="4"/>
                    <a:pt x="126" y="10"/>
                  </a:cubicBezTo>
                  <a:cubicBezTo>
                    <a:pt x="126" y="154"/>
                    <a:pt x="126" y="154"/>
                    <a:pt x="126" y="154"/>
                  </a:cubicBezTo>
                  <a:cubicBezTo>
                    <a:pt x="126" y="160"/>
                    <a:pt x="122" y="164"/>
                    <a:pt x="116" y="164"/>
                  </a:cubicBezTo>
                  <a:close/>
                </a:path>
              </a:pathLst>
            </a:custGeom>
            <a:solidFill>
              <a:srgbClr val="2E31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4" name="ïŝľiḍè">
              <a:extLst>
                <a:ext uri="{FF2B5EF4-FFF2-40B4-BE49-F238E27FC236}">
                  <a16:creationId xmlns:a16="http://schemas.microsoft.com/office/drawing/2014/main" id="{CA69899E-826C-496B-9D8E-0777F5B38A7C}"/>
                </a:ext>
              </a:extLst>
            </p:cNvPr>
            <p:cNvSpPr/>
            <p:nvPr/>
          </p:nvSpPr>
          <p:spPr bwMode="auto">
            <a:xfrm>
              <a:off x="4388599" y="4235863"/>
              <a:ext cx="277780" cy="420306"/>
            </a:xfrm>
            <a:custGeom>
              <a:avLst/>
              <a:gdLst>
                <a:gd name="T0" fmla="*/ 84 w 92"/>
                <a:gd name="T1" fmla="*/ 139 h 139"/>
                <a:gd name="T2" fmla="*/ 8 w 92"/>
                <a:gd name="T3" fmla="*/ 139 h 139"/>
                <a:gd name="T4" fmla="*/ 0 w 92"/>
                <a:gd name="T5" fmla="*/ 131 h 139"/>
                <a:gd name="T6" fmla="*/ 0 w 92"/>
                <a:gd name="T7" fmla="*/ 8 h 139"/>
                <a:gd name="T8" fmla="*/ 8 w 92"/>
                <a:gd name="T9" fmla="*/ 0 h 139"/>
                <a:gd name="T10" fmla="*/ 84 w 92"/>
                <a:gd name="T11" fmla="*/ 0 h 139"/>
                <a:gd name="T12" fmla="*/ 92 w 92"/>
                <a:gd name="T13" fmla="*/ 8 h 139"/>
                <a:gd name="T14" fmla="*/ 92 w 92"/>
                <a:gd name="T15" fmla="*/ 131 h 139"/>
                <a:gd name="T16" fmla="*/ 84 w 92"/>
                <a:gd name="T17"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39">
                  <a:moveTo>
                    <a:pt x="84" y="139"/>
                  </a:moveTo>
                  <a:cubicBezTo>
                    <a:pt x="8" y="139"/>
                    <a:pt x="8" y="139"/>
                    <a:pt x="8" y="139"/>
                  </a:cubicBezTo>
                  <a:cubicBezTo>
                    <a:pt x="3" y="139"/>
                    <a:pt x="0" y="135"/>
                    <a:pt x="0" y="131"/>
                  </a:cubicBezTo>
                  <a:cubicBezTo>
                    <a:pt x="0" y="8"/>
                    <a:pt x="0" y="8"/>
                    <a:pt x="0" y="8"/>
                  </a:cubicBezTo>
                  <a:cubicBezTo>
                    <a:pt x="0" y="3"/>
                    <a:pt x="3" y="0"/>
                    <a:pt x="8" y="0"/>
                  </a:cubicBezTo>
                  <a:cubicBezTo>
                    <a:pt x="84" y="0"/>
                    <a:pt x="84" y="0"/>
                    <a:pt x="84" y="0"/>
                  </a:cubicBezTo>
                  <a:cubicBezTo>
                    <a:pt x="89" y="0"/>
                    <a:pt x="92" y="3"/>
                    <a:pt x="92" y="8"/>
                  </a:cubicBezTo>
                  <a:cubicBezTo>
                    <a:pt x="92" y="131"/>
                    <a:pt x="92" y="131"/>
                    <a:pt x="92" y="131"/>
                  </a:cubicBezTo>
                  <a:cubicBezTo>
                    <a:pt x="92" y="135"/>
                    <a:pt x="89" y="139"/>
                    <a:pt x="84" y="139"/>
                  </a:cubicBezTo>
                  <a:close/>
                </a:path>
              </a:pathLst>
            </a:custGeom>
            <a:solidFill>
              <a:srgbClr val="1112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5" name="íṥľïďé">
              <a:extLst>
                <a:ext uri="{FF2B5EF4-FFF2-40B4-BE49-F238E27FC236}">
                  <a16:creationId xmlns:a16="http://schemas.microsoft.com/office/drawing/2014/main" id="{269E4746-5AD6-4F8C-98F4-EC34C57DAB10}"/>
                </a:ext>
              </a:extLst>
            </p:cNvPr>
            <p:cNvSpPr/>
            <p:nvPr/>
          </p:nvSpPr>
          <p:spPr bwMode="auto">
            <a:xfrm>
              <a:off x="4394416" y="4241680"/>
              <a:ext cx="266146" cy="405763"/>
            </a:xfrm>
            <a:custGeom>
              <a:avLst/>
              <a:gdLst>
                <a:gd name="T0" fmla="*/ 80 w 88"/>
                <a:gd name="T1" fmla="*/ 134 h 134"/>
                <a:gd name="T2" fmla="*/ 8 w 88"/>
                <a:gd name="T3" fmla="*/ 134 h 134"/>
                <a:gd name="T4" fmla="*/ 0 w 88"/>
                <a:gd name="T5" fmla="*/ 127 h 134"/>
                <a:gd name="T6" fmla="*/ 0 w 88"/>
                <a:gd name="T7" fmla="*/ 8 h 134"/>
                <a:gd name="T8" fmla="*/ 8 w 88"/>
                <a:gd name="T9" fmla="*/ 0 h 134"/>
                <a:gd name="T10" fmla="*/ 80 w 88"/>
                <a:gd name="T11" fmla="*/ 0 h 134"/>
                <a:gd name="T12" fmla="*/ 88 w 88"/>
                <a:gd name="T13" fmla="*/ 8 h 134"/>
                <a:gd name="T14" fmla="*/ 88 w 88"/>
                <a:gd name="T15" fmla="*/ 127 h 134"/>
                <a:gd name="T16" fmla="*/ 80 w 8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34">
                  <a:moveTo>
                    <a:pt x="80" y="134"/>
                  </a:moveTo>
                  <a:cubicBezTo>
                    <a:pt x="8" y="134"/>
                    <a:pt x="8" y="134"/>
                    <a:pt x="8" y="134"/>
                  </a:cubicBezTo>
                  <a:cubicBezTo>
                    <a:pt x="3" y="134"/>
                    <a:pt x="0" y="131"/>
                    <a:pt x="0" y="127"/>
                  </a:cubicBezTo>
                  <a:cubicBezTo>
                    <a:pt x="0" y="8"/>
                    <a:pt x="0" y="8"/>
                    <a:pt x="0" y="8"/>
                  </a:cubicBezTo>
                  <a:cubicBezTo>
                    <a:pt x="0" y="3"/>
                    <a:pt x="3" y="0"/>
                    <a:pt x="8" y="0"/>
                  </a:cubicBezTo>
                  <a:cubicBezTo>
                    <a:pt x="80" y="0"/>
                    <a:pt x="80" y="0"/>
                    <a:pt x="80" y="0"/>
                  </a:cubicBezTo>
                  <a:cubicBezTo>
                    <a:pt x="84" y="0"/>
                    <a:pt x="88" y="3"/>
                    <a:pt x="88" y="8"/>
                  </a:cubicBezTo>
                  <a:cubicBezTo>
                    <a:pt x="88" y="127"/>
                    <a:pt x="88" y="127"/>
                    <a:pt x="88" y="127"/>
                  </a:cubicBezTo>
                  <a:cubicBezTo>
                    <a:pt x="88" y="131"/>
                    <a:pt x="84" y="134"/>
                    <a:pt x="80" y="134"/>
                  </a:cubicBez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6" name="ïṥ1ïḑè">
              <a:extLst>
                <a:ext uri="{FF2B5EF4-FFF2-40B4-BE49-F238E27FC236}">
                  <a16:creationId xmlns:a16="http://schemas.microsoft.com/office/drawing/2014/main" id="{26C35F59-E247-4516-AC7D-9D52C6363F5F}"/>
                </a:ext>
              </a:extLst>
            </p:cNvPr>
            <p:cNvSpPr/>
            <p:nvPr/>
          </p:nvSpPr>
          <p:spPr bwMode="auto">
            <a:xfrm>
              <a:off x="4394416" y="4241680"/>
              <a:ext cx="66900" cy="66900"/>
            </a:xfrm>
            <a:custGeom>
              <a:avLst/>
              <a:gdLst>
                <a:gd name="T0" fmla="*/ 22 w 22"/>
                <a:gd name="T1" fmla="*/ 0 h 22"/>
                <a:gd name="T2" fmla="*/ 8 w 22"/>
                <a:gd name="T3" fmla="*/ 0 h 22"/>
                <a:gd name="T4" fmla="*/ 0 w 22"/>
                <a:gd name="T5" fmla="*/ 8 h 22"/>
                <a:gd name="T6" fmla="*/ 0 w 22"/>
                <a:gd name="T7" fmla="*/ 22 h 22"/>
                <a:gd name="T8" fmla="*/ 22 w 22"/>
                <a:gd name="T9" fmla="*/ 0 h 22"/>
              </a:gdLst>
              <a:ahLst/>
              <a:cxnLst>
                <a:cxn ang="0">
                  <a:pos x="T0" y="T1"/>
                </a:cxn>
                <a:cxn ang="0">
                  <a:pos x="T2" y="T3"/>
                </a:cxn>
                <a:cxn ang="0">
                  <a:pos x="T4" y="T5"/>
                </a:cxn>
                <a:cxn ang="0">
                  <a:pos x="T6" y="T7"/>
                </a:cxn>
                <a:cxn ang="0">
                  <a:pos x="T8" y="T9"/>
                </a:cxn>
              </a:cxnLst>
              <a:rect l="0" t="0" r="r" b="b"/>
              <a:pathLst>
                <a:path w="22" h="22">
                  <a:moveTo>
                    <a:pt x="22" y="0"/>
                  </a:moveTo>
                  <a:cubicBezTo>
                    <a:pt x="8" y="0"/>
                    <a:pt x="8" y="0"/>
                    <a:pt x="8" y="0"/>
                  </a:cubicBezTo>
                  <a:cubicBezTo>
                    <a:pt x="3" y="0"/>
                    <a:pt x="0" y="3"/>
                    <a:pt x="0" y="8"/>
                  </a:cubicBezTo>
                  <a:cubicBezTo>
                    <a:pt x="0" y="22"/>
                    <a:pt x="0" y="22"/>
                    <a:pt x="0" y="22"/>
                  </a:cubicBezTo>
                  <a:cubicBezTo>
                    <a:pt x="7" y="15"/>
                    <a:pt x="15" y="7"/>
                    <a:pt x="22" y="0"/>
                  </a:cubicBezTo>
                  <a:close/>
                </a:path>
              </a:pathLst>
            </a:custGeom>
            <a:solidFill>
              <a:srgbClr val="237F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7" name="iSľiḑè">
              <a:extLst>
                <a:ext uri="{FF2B5EF4-FFF2-40B4-BE49-F238E27FC236}">
                  <a16:creationId xmlns:a16="http://schemas.microsoft.com/office/drawing/2014/main" id="{65BDD5D1-0DE4-467D-B80E-DACB8726A5AB}"/>
                </a:ext>
              </a:extLst>
            </p:cNvPr>
            <p:cNvSpPr/>
            <p:nvPr/>
          </p:nvSpPr>
          <p:spPr bwMode="auto">
            <a:xfrm>
              <a:off x="4394416" y="4254769"/>
              <a:ext cx="266146" cy="359224"/>
            </a:xfrm>
            <a:custGeom>
              <a:avLst/>
              <a:gdLst>
                <a:gd name="T0" fmla="*/ 88 w 88"/>
                <a:gd name="T1" fmla="*/ 31 h 119"/>
                <a:gd name="T2" fmla="*/ 88 w 88"/>
                <a:gd name="T3" fmla="*/ 4 h 119"/>
                <a:gd name="T4" fmla="*/ 87 w 88"/>
                <a:gd name="T5" fmla="*/ 0 h 119"/>
                <a:gd name="T6" fmla="*/ 0 w 88"/>
                <a:gd name="T7" fmla="*/ 86 h 119"/>
                <a:gd name="T8" fmla="*/ 0 w 88"/>
                <a:gd name="T9" fmla="*/ 119 h 119"/>
                <a:gd name="T10" fmla="*/ 88 w 88"/>
                <a:gd name="T11" fmla="*/ 31 h 119"/>
              </a:gdLst>
              <a:ahLst/>
              <a:cxnLst>
                <a:cxn ang="0">
                  <a:pos x="T0" y="T1"/>
                </a:cxn>
                <a:cxn ang="0">
                  <a:pos x="T2" y="T3"/>
                </a:cxn>
                <a:cxn ang="0">
                  <a:pos x="T4" y="T5"/>
                </a:cxn>
                <a:cxn ang="0">
                  <a:pos x="T6" y="T7"/>
                </a:cxn>
                <a:cxn ang="0">
                  <a:pos x="T8" y="T9"/>
                </a:cxn>
                <a:cxn ang="0">
                  <a:pos x="T10" y="T11"/>
                </a:cxn>
              </a:cxnLst>
              <a:rect l="0" t="0" r="r" b="b"/>
              <a:pathLst>
                <a:path w="88" h="119">
                  <a:moveTo>
                    <a:pt x="88" y="31"/>
                  </a:moveTo>
                  <a:cubicBezTo>
                    <a:pt x="88" y="4"/>
                    <a:pt x="88" y="4"/>
                    <a:pt x="88" y="4"/>
                  </a:cubicBezTo>
                  <a:cubicBezTo>
                    <a:pt x="88" y="2"/>
                    <a:pt x="87" y="1"/>
                    <a:pt x="87" y="0"/>
                  </a:cubicBezTo>
                  <a:cubicBezTo>
                    <a:pt x="58" y="28"/>
                    <a:pt x="29" y="57"/>
                    <a:pt x="0" y="86"/>
                  </a:cubicBezTo>
                  <a:cubicBezTo>
                    <a:pt x="0" y="119"/>
                    <a:pt x="0" y="119"/>
                    <a:pt x="0" y="119"/>
                  </a:cubicBezTo>
                  <a:cubicBezTo>
                    <a:pt x="29" y="89"/>
                    <a:pt x="59" y="60"/>
                    <a:pt x="88" y="31"/>
                  </a:cubicBezTo>
                  <a:close/>
                </a:path>
              </a:pathLst>
            </a:custGeom>
            <a:solidFill>
              <a:srgbClr val="237F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8" name="îṩ1îďe">
              <a:extLst>
                <a:ext uri="{FF2B5EF4-FFF2-40B4-BE49-F238E27FC236}">
                  <a16:creationId xmlns:a16="http://schemas.microsoft.com/office/drawing/2014/main" id="{618DA0CE-7646-40DD-BE0D-5F3A1E986EA4}"/>
                </a:ext>
              </a:extLst>
            </p:cNvPr>
            <p:cNvSpPr/>
            <p:nvPr/>
          </p:nvSpPr>
          <p:spPr bwMode="auto">
            <a:xfrm>
              <a:off x="4564574" y="4552910"/>
              <a:ext cx="95987" cy="94533"/>
            </a:xfrm>
            <a:custGeom>
              <a:avLst/>
              <a:gdLst>
                <a:gd name="T0" fmla="*/ 0 w 32"/>
                <a:gd name="T1" fmla="*/ 31 h 31"/>
                <a:gd name="T2" fmla="*/ 24 w 32"/>
                <a:gd name="T3" fmla="*/ 31 h 31"/>
                <a:gd name="T4" fmla="*/ 32 w 32"/>
                <a:gd name="T5" fmla="*/ 24 h 31"/>
                <a:gd name="T6" fmla="*/ 32 w 32"/>
                <a:gd name="T7" fmla="*/ 0 h 31"/>
                <a:gd name="T8" fmla="*/ 0 w 32"/>
                <a:gd name="T9" fmla="*/ 31 h 31"/>
              </a:gdLst>
              <a:ahLst/>
              <a:cxnLst>
                <a:cxn ang="0">
                  <a:pos x="T0" y="T1"/>
                </a:cxn>
                <a:cxn ang="0">
                  <a:pos x="T2" y="T3"/>
                </a:cxn>
                <a:cxn ang="0">
                  <a:pos x="T4" y="T5"/>
                </a:cxn>
                <a:cxn ang="0">
                  <a:pos x="T6" y="T7"/>
                </a:cxn>
                <a:cxn ang="0">
                  <a:pos x="T8" y="T9"/>
                </a:cxn>
              </a:cxnLst>
              <a:rect l="0" t="0" r="r" b="b"/>
              <a:pathLst>
                <a:path w="32" h="31">
                  <a:moveTo>
                    <a:pt x="0" y="31"/>
                  </a:moveTo>
                  <a:cubicBezTo>
                    <a:pt x="24" y="31"/>
                    <a:pt x="24" y="31"/>
                    <a:pt x="24" y="31"/>
                  </a:cubicBezTo>
                  <a:cubicBezTo>
                    <a:pt x="28" y="31"/>
                    <a:pt x="32" y="28"/>
                    <a:pt x="32" y="24"/>
                  </a:cubicBezTo>
                  <a:cubicBezTo>
                    <a:pt x="32" y="0"/>
                    <a:pt x="32" y="0"/>
                    <a:pt x="32" y="0"/>
                  </a:cubicBezTo>
                  <a:cubicBezTo>
                    <a:pt x="21" y="10"/>
                    <a:pt x="11" y="21"/>
                    <a:pt x="0" y="31"/>
                  </a:cubicBezTo>
                  <a:close/>
                </a:path>
              </a:pathLst>
            </a:custGeom>
            <a:solidFill>
              <a:srgbClr val="237F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9" name="ïṥḻíḍê">
              <a:extLst>
                <a:ext uri="{FF2B5EF4-FFF2-40B4-BE49-F238E27FC236}">
                  <a16:creationId xmlns:a16="http://schemas.microsoft.com/office/drawing/2014/main" id="{4E123A44-02DF-4573-946C-169BBF53405D}"/>
                </a:ext>
              </a:extLst>
            </p:cNvPr>
            <p:cNvSpPr/>
            <p:nvPr/>
          </p:nvSpPr>
          <p:spPr bwMode="auto">
            <a:xfrm>
              <a:off x="4340605" y="4426381"/>
              <a:ext cx="36359" cy="36359"/>
            </a:xfrm>
            <a:prstGeom prst="ellipse">
              <a:avLst/>
            </a:pr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0" name="íśļîḑè">
              <a:extLst>
                <a:ext uri="{FF2B5EF4-FFF2-40B4-BE49-F238E27FC236}">
                  <a16:creationId xmlns:a16="http://schemas.microsoft.com/office/drawing/2014/main" id="{3748B150-0994-4EC3-B913-8A7AA8128168}"/>
                </a:ext>
              </a:extLst>
            </p:cNvPr>
            <p:cNvSpPr/>
            <p:nvPr/>
          </p:nvSpPr>
          <p:spPr bwMode="auto">
            <a:xfrm>
              <a:off x="4349331" y="4435107"/>
              <a:ext cx="21816" cy="21816"/>
            </a:xfrm>
            <a:prstGeom prst="ellipse">
              <a:avLst/>
            </a:prstGeom>
            <a:solidFill>
              <a:srgbClr val="2E31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1" name="iṣḻiḑè">
              <a:extLst>
                <a:ext uri="{FF2B5EF4-FFF2-40B4-BE49-F238E27FC236}">
                  <a16:creationId xmlns:a16="http://schemas.microsoft.com/office/drawing/2014/main" id="{849B1873-2E00-4FC1-90A5-51EEAB06E9E5}"/>
                </a:ext>
              </a:extLst>
            </p:cNvPr>
            <p:cNvSpPr/>
            <p:nvPr/>
          </p:nvSpPr>
          <p:spPr bwMode="auto">
            <a:xfrm>
              <a:off x="6796995" y="2164875"/>
              <a:ext cx="751897" cy="453756"/>
            </a:xfrm>
            <a:custGeom>
              <a:avLst/>
              <a:gdLst>
                <a:gd name="T0" fmla="*/ 233 w 249"/>
                <a:gd name="T1" fmla="*/ 150 h 150"/>
                <a:gd name="T2" fmla="*/ 15 w 249"/>
                <a:gd name="T3" fmla="*/ 150 h 150"/>
                <a:gd name="T4" fmla="*/ 0 w 249"/>
                <a:gd name="T5" fmla="*/ 135 h 150"/>
                <a:gd name="T6" fmla="*/ 0 w 249"/>
                <a:gd name="T7" fmla="*/ 15 h 150"/>
                <a:gd name="T8" fmla="*/ 15 w 249"/>
                <a:gd name="T9" fmla="*/ 0 h 150"/>
                <a:gd name="T10" fmla="*/ 233 w 249"/>
                <a:gd name="T11" fmla="*/ 0 h 150"/>
                <a:gd name="T12" fmla="*/ 249 w 249"/>
                <a:gd name="T13" fmla="*/ 15 h 150"/>
                <a:gd name="T14" fmla="*/ 249 w 249"/>
                <a:gd name="T15" fmla="*/ 135 h 150"/>
                <a:gd name="T16" fmla="*/ 233 w 249"/>
                <a:gd name="T1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150">
                  <a:moveTo>
                    <a:pt x="233" y="150"/>
                  </a:moveTo>
                  <a:cubicBezTo>
                    <a:pt x="15" y="150"/>
                    <a:pt x="15" y="150"/>
                    <a:pt x="15" y="150"/>
                  </a:cubicBezTo>
                  <a:cubicBezTo>
                    <a:pt x="7" y="150"/>
                    <a:pt x="0" y="144"/>
                    <a:pt x="0" y="135"/>
                  </a:cubicBezTo>
                  <a:cubicBezTo>
                    <a:pt x="0" y="15"/>
                    <a:pt x="0" y="15"/>
                    <a:pt x="0" y="15"/>
                  </a:cubicBezTo>
                  <a:cubicBezTo>
                    <a:pt x="0" y="7"/>
                    <a:pt x="7" y="0"/>
                    <a:pt x="15" y="0"/>
                  </a:cubicBezTo>
                  <a:cubicBezTo>
                    <a:pt x="233" y="0"/>
                    <a:pt x="233" y="0"/>
                    <a:pt x="233" y="0"/>
                  </a:cubicBezTo>
                  <a:cubicBezTo>
                    <a:pt x="242" y="0"/>
                    <a:pt x="249" y="7"/>
                    <a:pt x="249" y="15"/>
                  </a:cubicBezTo>
                  <a:cubicBezTo>
                    <a:pt x="249" y="135"/>
                    <a:pt x="249" y="135"/>
                    <a:pt x="249" y="135"/>
                  </a:cubicBezTo>
                  <a:cubicBezTo>
                    <a:pt x="249" y="144"/>
                    <a:pt x="242" y="150"/>
                    <a:pt x="233" y="150"/>
                  </a:cubicBez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2" name="iŝļïḋè">
              <a:extLst>
                <a:ext uri="{FF2B5EF4-FFF2-40B4-BE49-F238E27FC236}">
                  <a16:creationId xmlns:a16="http://schemas.microsoft.com/office/drawing/2014/main" id="{EC0F69C1-0AF6-4BF7-B0A8-08F51C4A5AE7}"/>
                </a:ext>
              </a:extLst>
            </p:cNvPr>
            <p:cNvSpPr/>
            <p:nvPr/>
          </p:nvSpPr>
          <p:spPr bwMode="auto">
            <a:xfrm>
              <a:off x="6796995" y="2593906"/>
              <a:ext cx="751897" cy="187611"/>
            </a:xfrm>
            <a:custGeom>
              <a:avLst/>
              <a:gdLst>
                <a:gd name="T0" fmla="*/ 239 w 249"/>
                <a:gd name="T1" fmla="*/ 62 h 62"/>
                <a:gd name="T2" fmla="*/ 10 w 249"/>
                <a:gd name="T3" fmla="*/ 62 h 62"/>
                <a:gd name="T4" fmla="*/ 0 w 249"/>
                <a:gd name="T5" fmla="*/ 52 h 62"/>
                <a:gd name="T6" fmla="*/ 0 w 249"/>
                <a:gd name="T7" fmla="*/ 10 h 62"/>
                <a:gd name="T8" fmla="*/ 10 w 249"/>
                <a:gd name="T9" fmla="*/ 0 h 62"/>
                <a:gd name="T10" fmla="*/ 239 w 249"/>
                <a:gd name="T11" fmla="*/ 0 h 62"/>
                <a:gd name="T12" fmla="*/ 249 w 249"/>
                <a:gd name="T13" fmla="*/ 10 h 62"/>
                <a:gd name="T14" fmla="*/ 249 w 249"/>
                <a:gd name="T15" fmla="*/ 52 h 62"/>
                <a:gd name="T16" fmla="*/ 239 w 249"/>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62">
                  <a:moveTo>
                    <a:pt x="239" y="62"/>
                  </a:moveTo>
                  <a:cubicBezTo>
                    <a:pt x="10" y="62"/>
                    <a:pt x="10" y="62"/>
                    <a:pt x="10" y="62"/>
                  </a:cubicBezTo>
                  <a:cubicBezTo>
                    <a:pt x="4" y="62"/>
                    <a:pt x="0" y="58"/>
                    <a:pt x="0" y="52"/>
                  </a:cubicBezTo>
                  <a:cubicBezTo>
                    <a:pt x="0" y="10"/>
                    <a:pt x="0" y="10"/>
                    <a:pt x="0" y="10"/>
                  </a:cubicBezTo>
                  <a:cubicBezTo>
                    <a:pt x="0" y="4"/>
                    <a:pt x="4" y="0"/>
                    <a:pt x="10" y="0"/>
                  </a:cubicBezTo>
                  <a:cubicBezTo>
                    <a:pt x="239" y="0"/>
                    <a:pt x="239" y="0"/>
                    <a:pt x="239" y="0"/>
                  </a:cubicBezTo>
                  <a:cubicBezTo>
                    <a:pt x="244" y="0"/>
                    <a:pt x="249" y="4"/>
                    <a:pt x="249" y="10"/>
                  </a:cubicBezTo>
                  <a:cubicBezTo>
                    <a:pt x="249" y="52"/>
                    <a:pt x="249" y="52"/>
                    <a:pt x="249" y="52"/>
                  </a:cubicBezTo>
                  <a:cubicBezTo>
                    <a:pt x="249" y="58"/>
                    <a:pt x="244" y="62"/>
                    <a:pt x="239" y="62"/>
                  </a:cubicBez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3" name="îṧ1iḑê">
              <a:extLst>
                <a:ext uri="{FF2B5EF4-FFF2-40B4-BE49-F238E27FC236}">
                  <a16:creationId xmlns:a16="http://schemas.microsoft.com/office/drawing/2014/main" id="{B081DF1B-F6C8-49DE-BBAB-E344641F826D}"/>
                </a:ext>
              </a:extLst>
            </p:cNvPr>
            <p:cNvSpPr/>
            <p:nvPr/>
          </p:nvSpPr>
          <p:spPr bwMode="auto">
            <a:xfrm>
              <a:off x="6796995" y="2570637"/>
              <a:ext cx="751897" cy="189065"/>
            </a:xfrm>
            <a:custGeom>
              <a:avLst/>
              <a:gdLst>
                <a:gd name="T0" fmla="*/ 239 w 249"/>
                <a:gd name="T1" fmla="*/ 63 h 63"/>
                <a:gd name="T2" fmla="*/ 10 w 249"/>
                <a:gd name="T3" fmla="*/ 63 h 63"/>
                <a:gd name="T4" fmla="*/ 0 w 249"/>
                <a:gd name="T5" fmla="*/ 53 h 63"/>
                <a:gd name="T6" fmla="*/ 0 w 249"/>
                <a:gd name="T7" fmla="*/ 10 h 63"/>
                <a:gd name="T8" fmla="*/ 10 w 249"/>
                <a:gd name="T9" fmla="*/ 0 h 63"/>
                <a:gd name="T10" fmla="*/ 239 w 249"/>
                <a:gd name="T11" fmla="*/ 0 h 63"/>
                <a:gd name="T12" fmla="*/ 249 w 249"/>
                <a:gd name="T13" fmla="*/ 10 h 63"/>
                <a:gd name="T14" fmla="*/ 249 w 249"/>
                <a:gd name="T15" fmla="*/ 53 h 63"/>
                <a:gd name="T16" fmla="*/ 239 w 249"/>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63">
                  <a:moveTo>
                    <a:pt x="239" y="63"/>
                  </a:moveTo>
                  <a:cubicBezTo>
                    <a:pt x="10" y="63"/>
                    <a:pt x="10" y="63"/>
                    <a:pt x="10" y="63"/>
                  </a:cubicBezTo>
                  <a:cubicBezTo>
                    <a:pt x="4" y="63"/>
                    <a:pt x="0" y="59"/>
                    <a:pt x="0" y="53"/>
                  </a:cubicBezTo>
                  <a:cubicBezTo>
                    <a:pt x="0" y="10"/>
                    <a:pt x="0" y="10"/>
                    <a:pt x="0" y="10"/>
                  </a:cubicBezTo>
                  <a:cubicBezTo>
                    <a:pt x="0" y="5"/>
                    <a:pt x="4" y="0"/>
                    <a:pt x="10" y="0"/>
                  </a:cubicBezTo>
                  <a:cubicBezTo>
                    <a:pt x="239" y="0"/>
                    <a:pt x="239" y="0"/>
                    <a:pt x="239" y="0"/>
                  </a:cubicBezTo>
                  <a:cubicBezTo>
                    <a:pt x="244" y="0"/>
                    <a:pt x="249" y="5"/>
                    <a:pt x="249" y="10"/>
                  </a:cubicBezTo>
                  <a:cubicBezTo>
                    <a:pt x="249" y="53"/>
                    <a:pt x="249" y="53"/>
                    <a:pt x="249" y="53"/>
                  </a:cubicBezTo>
                  <a:cubicBezTo>
                    <a:pt x="249" y="59"/>
                    <a:pt x="244" y="63"/>
                    <a:pt x="239" y="63"/>
                  </a:cubicBez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4" name="íṣļíďè">
              <a:extLst>
                <a:ext uri="{FF2B5EF4-FFF2-40B4-BE49-F238E27FC236}">
                  <a16:creationId xmlns:a16="http://schemas.microsoft.com/office/drawing/2014/main" id="{1E75CC80-E368-43BB-A609-8C04B5DF7C68}"/>
                </a:ext>
              </a:extLst>
            </p:cNvPr>
            <p:cNvSpPr/>
            <p:nvPr/>
          </p:nvSpPr>
          <p:spPr bwMode="auto">
            <a:xfrm>
              <a:off x="6824627" y="2593906"/>
              <a:ext cx="695177" cy="145435"/>
            </a:xfrm>
            <a:custGeom>
              <a:avLst/>
              <a:gdLst>
                <a:gd name="T0" fmla="*/ 222 w 230"/>
                <a:gd name="T1" fmla="*/ 48 h 48"/>
                <a:gd name="T2" fmla="*/ 8 w 230"/>
                <a:gd name="T3" fmla="*/ 48 h 48"/>
                <a:gd name="T4" fmla="*/ 0 w 230"/>
                <a:gd name="T5" fmla="*/ 39 h 48"/>
                <a:gd name="T6" fmla="*/ 0 w 230"/>
                <a:gd name="T7" fmla="*/ 8 h 48"/>
                <a:gd name="T8" fmla="*/ 8 w 230"/>
                <a:gd name="T9" fmla="*/ 0 h 48"/>
                <a:gd name="T10" fmla="*/ 222 w 230"/>
                <a:gd name="T11" fmla="*/ 0 h 48"/>
                <a:gd name="T12" fmla="*/ 230 w 230"/>
                <a:gd name="T13" fmla="*/ 8 h 48"/>
                <a:gd name="T14" fmla="*/ 230 w 230"/>
                <a:gd name="T15" fmla="*/ 39 h 48"/>
                <a:gd name="T16" fmla="*/ 222 w 230"/>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8">
                  <a:moveTo>
                    <a:pt x="222" y="48"/>
                  </a:moveTo>
                  <a:cubicBezTo>
                    <a:pt x="8" y="48"/>
                    <a:pt x="8" y="48"/>
                    <a:pt x="8" y="48"/>
                  </a:cubicBezTo>
                  <a:cubicBezTo>
                    <a:pt x="4" y="48"/>
                    <a:pt x="0" y="44"/>
                    <a:pt x="0" y="39"/>
                  </a:cubicBezTo>
                  <a:cubicBezTo>
                    <a:pt x="0" y="8"/>
                    <a:pt x="0" y="8"/>
                    <a:pt x="0" y="8"/>
                  </a:cubicBezTo>
                  <a:cubicBezTo>
                    <a:pt x="0" y="3"/>
                    <a:pt x="4" y="0"/>
                    <a:pt x="8" y="0"/>
                  </a:cubicBezTo>
                  <a:cubicBezTo>
                    <a:pt x="222" y="0"/>
                    <a:pt x="222" y="0"/>
                    <a:pt x="222" y="0"/>
                  </a:cubicBezTo>
                  <a:cubicBezTo>
                    <a:pt x="227" y="0"/>
                    <a:pt x="230" y="3"/>
                    <a:pt x="230" y="8"/>
                  </a:cubicBezTo>
                  <a:cubicBezTo>
                    <a:pt x="230" y="39"/>
                    <a:pt x="230" y="39"/>
                    <a:pt x="230" y="39"/>
                  </a:cubicBezTo>
                  <a:cubicBezTo>
                    <a:pt x="230" y="44"/>
                    <a:pt x="227" y="48"/>
                    <a:pt x="222" y="48"/>
                  </a:cubicBez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5" name="ïŝliḍè">
              <a:extLst>
                <a:ext uri="{FF2B5EF4-FFF2-40B4-BE49-F238E27FC236}">
                  <a16:creationId xmlns:a16="http://schemas.microsoft.com/office/drawing/2014/main" id="{8DA3F96F-C22D-4465-B0FD-5AD86AAA0C33}"/>
                </a:ext>
              </a:extLst>
            </p:cNvPr>
            <p:cNvSpPr/>
            <p:nvPr/>
          </p:nvSpPr>
          <p:spPr bwMode="auto">
            <a:xfrm>
              <a:off x="6984605" y="2593906"/>
              <a:ext cx="338863" cy="145435"/>
            </a:xfrm>
            <a:custGeom>
              <a:avLst/>
              <a:gdLst>
                <a:gd name="T0" fmla="*/ 233 w 233"/>
                <a:gd name="T1" fmla="*/ 0 h 100"/>
                <a:gd name="T2" fmla="*/ 100 w 233"/>
                <a:gd name="T3" fmla="*/ 0 h 100"/>
                <a:gd name="T4" fmla="*/ 0 w 233"/>
                <a:gd name="T5" fmla="*/ 100 h 100"/>
                <a:gd name="T6" fmla="*/ 133 w 233"/>
                <a:gd name="T7" fmla="*/ 100 h 100"/>
                <a:gd name="T8" fmla="*/ 233 w 233"/>
                <a:gd name="T9" fmla="*/ 0 h 100"/>
              </a:gdLst>
              <a:ahLst/>
              <a:cxnLst>
                <a:cxn ang="0">
                  <a:pos x="T0" y="T1"/>
                </a:cxn>
                <a:cxn ang="0">
                  <a:pos x="T2" y="T3"/>
                </a:cxn>
                <a:cxn ang="0">
                  <a:pos x="T4" y="T5"/>
                </a:cxn>
                <a:cxn ang="0">
                  <a:pos x="T6" y="T7"/>
                </a:cxn>
                <a:cxn ang="0">
                  <a:pos x="T8" y="T9"/>
                </a:cxn>
              </a:cxnLst>
              <a:rect l="0" t="0" r="r" b="b"/>
              <a:pathLst>
                <a:path w="233" h="100">
                  <a:moveTo>
                    <a:pt x="233" y="0"/>
                  </a:moveTo>
                  <a:lnTo>
                    <a:pt x="100" y="0"/>
                  </a:lnTo>
                  <a:lnTo>
                    <a:pt x="0" y="100"/>
                  </a:lnTo>
                  <a:lnTo>
                    <a:pt x="133" y="100"/>
                  </a:lnTo>
                  <a:lnTo>
                    <a:pt x="233" y="0"/>
                  </a:lnTo>
                  <a:close/>
                </a:path>
              </a:pathLst>
            </a:custGeom>
            <a:solidFill>
              <a:srgbClr val="42BE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6" name="ïṣļiďe">
              <a:extLst>
                <a:ext uri="{FF2B5EF4-FFF2-40B4-BE49-F238E27FC236}">
                  <a16:creationId xmlns:a16="http://schemas.microsoft.com/office/drawing/2014/main" id="{C21B714D-73AF-4A88-A40B-2C214BA0A2E0}"/>
                </a:ext>
              </a:extLst>
            </p:cNvPr>
            <p:cNvSpPr/>
            <p:nvPr/>
          </p:nvSpPr>
          <p:spPr bwMode="auto">
            <a:xfrm>
              <a:off x="7383096" y="2602632"/>
              <a:ext cx="136708" cy="136708"/>
            </a:xfrm>
            <a:custGeom>
              <a:avLst/>
              <a:gdLst>
                <a:gd name="T0" fmla="*/ 0 w 45"/>
                <a:gd name="T1" fmla="*/ 45 h 45"/>
                <a:gd name="T2" fmla="*/ 37 w 45"/>
                <a:gd name="T3" fmla="*/ 45 h 45"/>
                <a:gd name="T4" fmla="*/ 45 w 45"/>
                <a:gd name="T5" fmla="*/ 36 h 45"/>
                <a:gd name="T6" fmla="*/ 45 w 45"/>
                <a:gd name="T7" fmla="*/ 5 h 45"/>
                <a:gd name="T8" fmla="*/ 44 w 45"/>
                <a:gd name="T9" fmla="*/ 0 h 45"/>
                <a:gd name="T10" fmla="*/ 0 w 45"/>
                <a:gd name="T11" fmla="*/ 45 h 45"/>
              </a:gdLst>
              <a:ahLst/>
              <a:cxnLst>
                <a:cxn ang="0">
                  <a:pos x="T0" y="T1"/>
                </a:cxn>
                <a:cxn ang="0">
                  <a:pos x="T2" y="T3"/>
                </a:cxn>
                <a:cxn ang="0">
                  <a:pos x="T4" y="T5"/>
                </a:cxn>
                <a:cxn ang="0">
                  <a:pos x="T6" y="T7"/>
                </a:cxn>
                <a:cxn ang="0">
                  <a:pos x="T8" y="T9"/>
                </a:cxn>
                <a:cxn ang="0">
                  <a:pos x="T10" y="T11"/>
                </a:cxn>
              </a:cxnLst>
              <a:rect l="0" t="0" r="r" b="b"/>
              <a:pathLst>
                <a:path w="45" h="45">
                  <a:moveTo>
                    <a:pt x="0" y="45"/>
                  </a:moveTo>
                  <a:cubicBezTo>
                    <a:pt x="37" y="45"/>
                    <a:pt x="37" y="45"/>
                    <a:pt x="37" y="45"/>
                  </a:cubicBezTo>
                  <a:cubicBezTo>
                    <a:pt x="42" y="45"/>
                    <a:pt x="45" y="41"/>
                    <a:pt x="45" y="36"/>
                  </a:cubicBezTo>
                  <a:cubicBezTo>
                    <a:pt x="45" y="5"/>
                    <a:pt x="45" y="5"/>
                    <a:pt x="45" y="5"/>
                  </a:cubicBezTo>
                  <a:cubicBezTo>
                    <a:pt x="45" y="3"/>
                    <a:pt x="45" y="2"/>
                    <a:pt x="44" y="0"/>
                  </a:cubicBezTo>
                  <a:lnTo>
                    <a:pt x="0" y="45"/>
                  </a:lnTo>
                  <a:close/>
                </a:path>
              </a:pathLst>
            </a:custGeom>
            <a:solidFill>
              <a:srgbClr val="42BE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7" name="íṩḻîḑe">
              <a:extLst>
                <a:ext uri="{FF2B5EF4-FFF2-40B4-BE49-F238E27FC236}">
                  <a16:creationId xmlns:a16="http://schemas.microsoft.com/office/drawing/2014/main" id="{7CFC3336-0244-4A52-971D-FB7425A941E6}"/>
                </a:ext>
              </a:extLst>
            </p:cNvPr>
            <p:cNvSpPr/>
            <p:nvPr/>
          </p:nvSpPr>
          <p:spPr bwMode="auto">
            <a:xfrm>
              <a:off x="6824627" y="2593906"/>
              <a:ext cx="98895" cy="100350"/>
            </a:xfrm>
            <a:custGeom>
              <a:avLst/>
              <a:gdLst>
                <a:gd name="T0" fmla="*/ 33 w 33"/>
                <a:gd name="T1" fmla="*/ 0 h 33"/>
                <a:gd name="T2" fmla="*/ 8 w 33"/>
                <a:gd name="T3" fmla="*/ 0 h 33"/>
                <a:gd name="T4" fmla="*/ 0 w 33"/>
                <a:gd name="T5" fmla="*/ 8 h 33"/>
                <a:gd name="T6" fmla="*/ 0 w 33"/>
                <a:gd name="T7" fmla="*/ 33 h 33"/>
                <a:gd name="T8" fmla="*/ 33 w 33"/>
                <a:gd name="T9" fmla="*/ 0 h 33"/>
              </a:gdLst>
              <a:ahLst/>
              <a:cxnLst>
                <a:cxn ang="0">
                  <a:pos x="T0" y="T1"/>
                </a:cxn>
                <a:cxn ang="0">
                  <a:pos x="T2" y="T3"/>
                </a:cxn>
                <a:cxn ang="0">
                  <a:pos x="T4" y="T5"/>
                </a:cxn>
                <a:cxn ang="0">
                  <a:pos x="T6" y="T7"/>
                </a:cxn>
                <a:cxn ang="0">
                  <a:pos x="T8" y="T9"/>
                </a:cxn>
              </a:cxnLst>
              <a:rect l="0" t="0" r="r" b="b"/>
              <a:pathLst>
                <a:path w="33" h="33">
                  <a:moveTo>
                    <a:pt x="33" y="0"/>
                  </a:moveTo>
                  <a:cubicBezTo>
                    <a:pt x="8" y="0"/>
                    <a:pt x="8" y="0"/>
                    <a:pt x="8" y="0"/>
                  </a:cubicBezTo>
                  <a:cubicBezTo>
                    <a:pt x="4" y="0"/>
                    <a:pt x="0" y="3"/>
                    <a:pt x="0" y="8"/>
                  </a:cubicBezTo>
                  <a:cubicBezTo>
                    <a:pt x="0" y="33"/>
                    <a:pt x="0" y="33"/>
                    <a:pt x="0" y="33"/>
                  </a:cubicBezTo>
                  <a:lnTo>
                    <a:pt x="33" y="0"/>
                  </a:lnTo>
                  <a:close/>
                </a:path>
              </a:pathLst>
            </a:custGeom>
            <a:solidFill>
              <a:srgbClr val="42BE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8" name="îSlíḑé">
              <a:extLst>
                <a:ext uri="{FF2B5EF4-FFF2-40B4-BE49-F238E27FC236}">
                  <a16:creationId xmlns:a16="http://schemas.microsoft.com/office/drawing/2014/main" id="{73F99251-8AE3-4719-8FF5-87602E16927C}"/>
                </a:ext>
              </a:extLst>
            </p:cNvPr>
            <p:cNvSpPr/>
            <p:nvPr/>
          </p:nvSpPr>
          <p:spPr bwMode="auto">
            <a:xfrm>
              <a:off x="7099499" y="2223049"/>
              <a:ext cx="145435" cy="62537"/>
            </a:xfrm>
            <a:prstGeom prst="rect">
              <a:avLst/>
            </a:prstGeom>
            <a:solidFill>
              <a:srgbClr val="386E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9" name="ïśḷîḋê">
              <a:extLst>
                <a:ext uri="{FF2B5EF4-FFF2-40B4-BE49-F238E27FC236}">
                  <a16:creationId xmlns:a16="http://schemas.microsoft.com/office/drawing/2014/main" id="{A2DB9D5B-7300-4837-8D9B-4054DE4AE894}"/>
                </a:ext>
              </a:extLst>
            </p:cNvPr>
            <p:cNvSpPr/>
            <p:nvPr/>
          </p:nvSpPr>
          <p:spPr bwMode="auto">
            <a:xfrm>
              <a:off x="7099499" y="2195416"/>
              <a:ext cx="72717" cy="27633"/>
            </a:xfrm>
            <a:prstGeom prst="rect">
              <a:avLst/>
            </a:prstGeom>
            <a:solidFill>
              <a:srgbClr val="0110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0" name="îŝḷíḍê">
              <a:extLst>
                <a:ext uri="{FF2B5EF4-FFF2-40B4-BE49-F238E27FC236}">
                  <a16:creationId xmlns:a16="http://schemas.microsoft.com/office/drawing/2014/main" id="{AB3D8AC1-2711-46AB-A67A-A66278F62229}"/>
                </a:ext>
              </a:extLst>
            </p:cNvPr>
            <p:cNvSpPr/>
            <p:nvPr/>
          </p:nvSpPr>
          <p:spPr bwMode="auto">
            <a:xfrm>
              <a:off x="7172216" y="2195416"/>
              <a:ext cx="72717" cy="27633"/>
            </a:xfrm>
            <a:prstGeom prst="rect">
              <a:avLst/>
            </a:prstGeom>
            <a:solidFill>
              <a:srgbClr val="0110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1" name="íşlidé">
              <a:extLst>
                <a:ext uri="{FF2B5EF4-FFF2-40B4-BE49-F238E27FC236}">
                  <a16:creationId xmlns:a16="http://schemas.microsoft.com/office/drawing/2014/main" id="{645FB115-06C3-4702-8893-8885E9098224}"/>
                </a:ext>
              </a:extLst>
            </p:cNvPr>
            <p:cNvSpPr/>
            <p:nvPr/>
          </p:nvSpPr>
          <p:spPr bwMode="auto">
            <a:xfrm>
              <a:off x="6860986" y="2327762"/>
              <a:ext cx="45085" cy="46539"/>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2" name="ïṣḷiḓe">
              <a:extLst>
                <a:ext uri="{FF2B5EF4-FFF2-40B4-BE49-F238E27FC236}">
                  <a16:creationId xmlns:a16="http://schemas.microsoft.com/office/drawing/2014/main" id="{E39233FF-B40F-4E7C-9A25-4538A829A653}"/>
                </a:ext>
              </a:extLst>
            </p:cNvPr>
            <p:cNvSpPr/>
            <p:nvPr/>
          </p:nvSpPr>
          <p:spPr bwMode="auto">
            <a:xfrm>
              <a:off x="6853714" y="2321944"/>
              <a:ext cx="58174" cy="58174"/>
            </a:xfrm>
            <a:custGeom>
              <a:avLst/>
              <a:gdLst>
                <a:gd name="T0" fmla="*/ 32 w 40"/>
                <a:gd name="T1" fmla="*/ 9 h 40"/>
                <a:gd name="T2" fmla="*/ 32 w 40"/>
                <a:gd name="T3" fmla="*/ 31 h 40"/>
                <a:gd name="T4" fmla="*/ 9 w 40"/>
                <a:gd name="T5" fmla="*/ 31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1"/>
                  </a:lnTo>
                  <a:lnTo>
                    <a:pt x="9" y="31"/>
                  </a:lnTo>
                  <a:lnTo>
                    <a:pt x="9" y="9"/>
                  </a:lnTo>
                  <a:lnTo>
                    <a:pt x="32" y="9"/>
                  </a:lnTo>
                  <a:close/>
                  <a:moveTo>
                    <a:pt x="40" y="0"/>
                  </a:moveTo>
                  <a:lnTo>
                    <a:pt x="0" y="0"/>
                  </a:lnTo>
                  <a:lnTo>
                    <a:pt x="0" y="40"/>
                  </a:lnTo>
                  <a:lnTo>
                    <a:pt x="40" y="40"/>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3" name="iŝ1íďê">
              <a:extLst>
                <a:ext uri="{FF2B5EF4-FFF2-40B4-BE49-F238E27FC236}">
                  <a16:creationId xmlns:a16="http://schemas.microsoft.com/office/drawing/2014/main" id="{E261C6CE-9403-4A5F-BBA8-BA3F316102F2}"/>
                </a:ext>
              </a:extLst>
            </p:cNvPr>
            <p:cNvSpPr/>
            <p:nvPr/>
          </p:nvSpPr>
          <p:spPr bwMode="auto">
            <a:xfrm>
              <a:off x="6853714" y="2321944"/>
              <a:ext cx="58174" cy="58174"/>
            </a:xfrm>
            <a:custGeom>
              <a:avLst/>
              <a:gdLst>
                <a:gd name="T0" fmla="*/ 32 w 40"/>
                <a:gd name="T1" fmla="*/ 9 h 40"/>
                <a:gd name="T2" fmla="*/ 32 w 40"/>
                <a:gd name="T3" fmla="*/ 31 h 40"/>
                <a:gd name="T4" fmla="*/ 9 w 40"/>
                <a:gd name="T5" fmla="*/ 31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1"/>
                  </a:lnTo>
                  <a:lnTo>
                    <a:pt x="9" y="31"/>
                  </a:lnTo>
                  <a:lnTo>
                    <a:pt x="9" y="9"/>
                  </a:lnTo>
                  <a:lnTo>
                    <a:pt x="32" y="9"/>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4" name="iṡ1îḍe">
              <a:extLst>
                <a:ext uri="{FF2B5EF4-FFF2-40B4-BE49-F238E27FC236}">
                  <a16:creationId xmlns:a16="http://schemas.microsoft.com/office/drawing/2014/main" id="{D078A04D-7A5B-4F86-84DE-85C94EC398CE}"/>
                </a:ext>
              </a:extLst>
            </p:cNvPr>
            <p:cNvSpPr/>
            <p:nvPr/>
          </p:nvSpPr>
          <p:spPr bwMode="auto">
            <a:xfrm>
              <a:off x="6917705" y="2327762"/>
              <a:ext cx="45085" cy="46539"/>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5" name="îsľîḍè">
              <a:extLst>
                <a:ext uri="{FF2B5EF4-FFF2-40B4-BE49-F238E27FC236}">
                  <a16:creationId xmlns:a16="http://schemas.microsoft.com/office/drawing/2014/main" id="{9AA60BA8-7C54-42B0-9EDB-8533AB019D6D}"/>
                </a:ext>
              </a:extLst>
            </p:cNvPr>
            <p:cNvSpPr/>
            <p:nvPr/>
          </p:nvSpPr>
          <p:spPr bwMode="auto">
            <a:xfrm>
              <a:off x="6911888" y="2321944"/>
              <a:ext cx="56720" cy="58174"/>
            </a:xfrm>
            <a:custGeom>
              <a:avLst/>
              <a:gdLst>
                <a:gd name="T0" fmla="*/ 31 w 39"/>
                <a:gd name="T1" fmla="*/ 9 h 40"/>
                <a:gd name="T2" fmla="*/ 31 w 39"/>
                <a:gd name="T3" fmla="*/ 31 h 40"/>
                <a:gd name="T4" fmla="*/ 8 w 39"/>
                <a:gd name="T5" fmla="*/ 31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1"/>
                  </a:lnTo>
                  <a:lnTo>
                    <a:pt x="8" y="31"/>
                  </a:lnTo>
                  <a:lnTo>
                    <a:pt x="8" y="9"/>
                  </a:lnTo>
                  <a:lnTo>
                    <a:pt x="31" y="9"/>
                  </a:lnTo>
                  <a:close/>
                  <a:moveTo>
                    <a:pt x="39" y="0"/>
                  </a:moveTo>
                  <a:lnTo>
                    <a:pt x="0" y="0"/>
                  </a:lnTo>
                  <a:lnTo>
                    <a:pt x="0" y="40"/>
                  </a:lnTo>
                  <a:lnTo>
                    <a:pt x="39" y="40"/>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6" name="íš1iḍé">
              <a:extLst>
                <a:ext uri="{FF2B5EF4-FFF2-40B4-BE49-F238E27FC236}">
                  <a16:creationId xmlns:a16="http://schemas.microsoft.com/office/drawing/2014/main" id="{0398387C-DDEB-4A45-9CFA-9EC0AC730156}"/>
                </a:ext>
              </a:extLst>
            </p:cNvPr>
            <p:cNvSpPr/>
            <p:nvPr/>
          </p:nvSpPr>
          <p:spPr bwMode="auto">
            <a:xfrm>
              <a:off x="6911888" y="2321944"/>
              <a:ext cx="56720" cy="58174"/>
            </a:xfrm>
            <a:custGeom>
              <a:avLst/>
              <a:gdLst>
                <a:gd name="T0" fmla="*/ 31 w 39"/>
                <a:gd name="T1" fmla="*/ 9 h 40"/>
                <a:gd name="T2" fmla="*/ 31 w 39"/>
                <a:gd name="T3" fmla="*/ 31 h 40"/>
                <a:gd name="T4" fmla="*/ 8 w 39"/>
                <a:gd name="T5" fmla="*/ 31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1"/>
                  </a:lnTo>
                  <a:lnTo>
                    <a:pt x="8" y="31"/>
                  </a:lnTo>
                  <a:lnTo>
                    <a:pt x="8" y="9"/>
                  </a:lnTo>
                  <a:lnTo>
                    <a:pt x="31" y="9"/>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7" name="ïṡ1îḍê">
              <a:extLst>
                <a:ext uri="{FF2B5EF4-FFF2-40B4-BE49-F238E27FC236}">
                  <a16:creationId xmlns:a16="http://schemas.microsoft.com/office/drawing/2014/main" id="{ADAF157F-D6B8-4F15-BD2D-39C6A6B27E69}"/>
                </a:ext>
              </a:extLst>
            </p:cNvPr>
            <p:cNvSpPr/>
            <p:nvPr/>
          </p:nvSpPr>
          <p:spPr bwMode="auto">
            <a:xfrm>
              <a:off x="6975879" y="2327762"/>
              <a:ext cx="45085" cy="46539"/>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8" name="ïŝļîḓé">
              <a:extLst>
                <a:ext uri="{FF2B5EF4-FFF2-40B4-BE49-F238E27FC236}">
                  <a16:creationId xmlns:a16="http://schemas.microsoft.com/office/drawing/2014/main" id="{EC99AEA6-65BA-467A-B5F1-73F6E4E6E8D7}"/>
                </a:ext>
              </a:extLst>
            </p:cNvPr>
            <p:cNvSpPr/>
            <p:nvPr/>
          </p:nvSpPr>
          <p:spPr bwMode="auto">
            <a:xfrm>
              <a:off x="6968608" y="2321944"/>
              <a:ext cx="58174" cy="58174"/>
            </a:xfrm>
            <a:custGeom>
              <a:avLst/>
              <a:gdLst>
                <a:gd name="T0" fmla="*/ 32 w 40"/>
                <a:gd name="T1" fmla="*/ 9 h 40"/>
                <a:gd name="T2" fmla="*/ 32 w 40"/>
                <a:gd name="T3" fmla="*/ 31 h 40"/>
                <a:gd name="T4" fmla="*/ 9 w 40"/>
                <a:gd name="T5" fmla="*/ 31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1"/>
                  </a:lnTo>
                  <a:lnTo>
                    <a:pt x="9" y="31"/>
                  </a:lnTo>
                  <a:lnTo>
                    <a:pt x="9" y="9"/>
                  </a:lnTo>
                  <a:lnTo>
                    <a:pt x="32" y="9"/>
                  </a:lnTo>
                  <a:close/>
                  <a:moveTo>
                    <a:pt x="40" y="0"/>
                  </a:moveTo>
                  <a:lnTo>
                    <a:pt x="0" y="0"/>
                  </a:lnTo>
                  <a:lnTo>
                    <a:pt x="0" y="40"/>
                  </a:lnTo>
                  <a:lnTo>
                    <a:pt x="40" y="40"/>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9" name="ïṡḻïḋê">
              <a:extLst>
                <a:ext uri="{FF2B5EF4-FFF2-40B4-BE49-F238E27FC236}">
                  <a16:creationId xmlns:a16="http://schemas.microsoft.com/office/drawing/2014/main" id="{E66460A2-BF94-4C6F-8979-3D73CB70F327}"/>
                </a:ext>
              </a:extLst>
            </p:cNvPr>
            <p:cNvSpPr/>
            <p:nvPr/>
          </p:nvSpPr>
          <p:spPr bwMode="auto">
            <a:xfrm>
              <a:off x="6968608" y="2321944"/>
              <a:ext cx="58174" cy="58174"/>
            </a:xfrm>
            <a:custGeom>
              <a:avLst/>
              <a:gdLst>
                <a:gd name="T0" fmla="*/ 32 w 40"/>
                <a:gd name="T1" fmla="*/ 9 h 40"/>
                <a:gd name="T2" fmla="*/ 32 w 40"/>
                <a:gd name="T3" fmla="*/ 31 h 40"/>
                <a:gd name="T4" fmla="*/ 9 w 40"/>
                <a:gd name="T5" fmla="*/ 31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1"/>
                  </a:lnTo>
                  <a:lnTo>
                    <a:pt x="9" y="31"/>
                  </a:lnTo>
                  <a:lnTo>
                    <a:pt x="9" y="9"/>
                  </a:lnTo>
                  <a:lnTo>
                    <a:pt x="32" y="9"/>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0" name="îṣļiḑê">
              <a:extLst>
                <a:ext uri="{FF2B5EF4-FFF2-40B4-BE49-F238E27FC236}">
                  <a16:creationId xmlns:a16="http://schemas.microsoft.com/office/drawing/2014/main" id="{3FA979A5-DBA0-4D25-85C8-4569E2E3F6C8}"/>
                </a:ext>
              </a:extLst>
            </p:cNvPr>
            <p:cNvSpPr/>
            <p:nvPr/>
          </p:nvSpPr>
          <p:spPr bwMode="auto">
            <a:xfrm>
              <a:off x="7032599" y="2327762"/>
              <a:ext cx="277780" cy="46539"/>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1" name="íṡlîḓê">
              <a:extLst>
                <a:ext uri="{FF2B5EF4-FFF2-40B4-BE49-F238E27FC236}">
                  <a16:creationId xmlns:a16="http://schemas.microsoft.com/office/drawing/2014/main" id="{08E4671A-92B2-4C82-90CF-B75909CE326F}"/>
                </a:ext>
              </a:extLst>
            </p:cNvPr>
            <p:cNvSpPr/>
            <p:nvPr/>
          </p:nvSpPr>
          <p:spPr bwMode="auto">
            <a:xfrm>
              <a:off x="7026781" y="2321944"/>
              <a:ext cx="289415" cy="58174"/>
            </a:xfrm>
            <a:custGeom>
              <a:avLst/>
              <a:gdLst>
                <a:gd name="T0" fmla="*/ 191 w 199"/>
                <a:gd name="T1" fmla="*/ 9 h 40"/>
                <a:gd name="T2" fmla="*/ 191 w 199"/>
                <a:gd name="T3" fmla="*/ 31 h 40"/>
                <a:gd name="T4" fmla="*/ 160 w 199"/>
                <a:gd name="T5" fmla="*/ 31 h 40"/>
                <a:gd name="T6" fmla="*/ 120 w 199"/>
                <a:gd name="T7" fmla="*/ 31 h 40"/>
                <a:gd name="T8" fmla="*/ 81 w 199"/>
                <a:gd name="T9" fmla="*/ 31 h 40"/>
                <a:gd name="T10" fmla="*/ 41 w 199"/>
                <a:gd name="T11" fmla="*/ 31 h 40"/>
                <a:gd name="T12" fmla="*/ 8 w 199"/>
                <a:gd name="T13" fmla="*/ 31 h 40"/>
                <a:gd name="T14" fmla="*/ 8 w 199"/>
                <a:gd name="T15" fmla="*/ 9 h 40"/>
                <a:gd name="T16" fmla="*/ 41 w 199"/>
                <a:gd name="T17" fmla="*/ 9 h 40"/>
                <a:gd name="T18" fmla="*/ 81 w 199"/>
                <a:gd name="T19" fmla="*/ 9 h 40"/>
                <a:gd name="T20" fmla="*/ 120 w 199"/>
                <a:gd name="T21" fmla="*/ 9 h 40"/>
                <a:gd name="T22" fmla="*/ 160 w 199"/>
                <a:gd name="T23" fmla="*/ 9 h 40"/>
                <a:gd name="T24" fmla="*/ 191 w 199"/>
                <a:gd name="T25" fmla="*/ 9 h 40"/>
                <a:gd name="T26" fmla="*/ 199 w 199"/>
                <a:gd name="T27" fmla="*/ 0 h 40"/>
                <a:gd name="T28" fmla="*/ 160 w 199"/>
                <a:gd name="T29" fmla="*/ 0 h 40"/>
                <a:gd name="T30" fmla="*/ 120 w 199"/>
                <a:gd name="T31" fmla="*/ 0 h 40"/>
                <a:gd name="T32" fmla="*/ 81 w 199"/>
                <a:gd name="T33" fmla="*/ 0 h 40"/>
                <a:gd name="T34" fmla="*/ 41 w 199"/>
                <a:gd name="T35" fmla="*/ 0 h 40"/>
                <a:gd name="T36" fmla="*/ 0 w 199"/>
                <a:gd name="T37" fmla="*/ 0 h 40"/>
                <a:gd name="T38" fmla="*/ 0 w 199"/>
                <a:gd name="T39" fmla="*/ 40 h 40"/>
                <a:gd name="T40" fmla="*/ 41 w 199"/>
                <a:gd name="T41" fmla="*/ 40 h 40"/>
                <a:gd name="T42" fmla="*/ 81 w 199"/>
                <a:gd name="T43" fmla="*/ 40 h 40"/>
                <a:gd name="T44" fmla="*/ 120 w 199"/>
                <a:gd name="T45" fmla="*/ 40 h 40"/>
                <a:gd name="T46" fmla="*/ 160 w 199"/>
                <a:gd name="T47" fmla="*/ 40 h 40"/>
                <a:gd name="T48" fmla="*/ 199 w 199"/>
                <a:gd name="T49" fmla="*/ 40 h 40"/>
                <a:gd name="T50" fmla="*/ 199 w 199"/>
                <a:gd name="T51" fmla="*/ 0 h 40"/>
                <a:gd name="T52" fmla="*/ 199 w 199"/>
                <a:gd name="T5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9" h="40">
                  <a:moveTo>
                    <a:pt x="191" y="9"/>
                  </a:moveTo>
                  <a:lnTo>
                    <a:pt x="191" y="31"/>
                  </a:lnTo>
                  <a:lnTo>
                    <a:pt x="160" y="31"/>
                  </a:lnTo>
                  <a:lnTo>
                    <a:pt x="120" y="31"/>
                  </a:lnTo>
                  <a:lnTo>
                    <a:pt x="81" y="31"/>
                  </a:lnTo>
                  <a:lnTo>
                    <a:pt x="41" y="31"/>
                  </a:lnTo>
                  <a:lnTo>
                    <a:pt x="8" y="31"/>
                  </a:lnTo>
                  <a:lnTo>
                    <a:pt x="8" y="9"/>
                  </a:lnTo>
                  <a:lnTo>
                    <a:pt x="41" y="9"/>
                  </a:lnTo>
                  <a:lnTo>
                    <a:pt x="81" y="9"/>
                  </a:lnTo>
                  <a:lnTo>
                    <a:pt x="120" y="9"/>
                  </a:lnTo>
                  <a:lnTo>
                    <a:pt x="160" y="9"/>
                  </a:lnTo>
                  <a:lnTo>
                    <a:pt x="191" y="9"/>
                  </a:lnTo>
                  <a:close/>
                  <a:moveTo>
                    <a:pt x="199" y="0"/>
                  </a:moveTo>
                  <a:lnTo>
                    <a:pt x="160" y="0"/>
                  </a:lnTo>
                  <a:lnTo>
                    <a:pt x="120" y="0"/>
                  </a:lnTo>
                  <a:lnTo>
                    <a:pt x="81" y="0"/>
                  </a:lnTo>
                  <a:lnTo>
                    <a:pt x="41" y="0"/>
                  </a:lnTo>
                  <a:lnTo>
                    <a:pt x="0" y="0"/>
                  </a:lnTo>
                  <a:lnTo>
                    <a:pt x="0" y="40"/>
                  </a:lnTo>
                  <a:lnTo>
                    <a:pt x="41" y="40"/>
                  </a:lnTo>
                  <a:lnTo>
                    <a:pt x="81" y="40"/>
                  </a:lnTo>
                  <a:lnTo>
                    <a:pt x="120" y="40"/>
                  </a:lnTo>
                  <a:lnTo>
                    <a:pt x="160" y="40"/>
                  </a:lnTo>
                  <a:lnTo>
                    <a:pt x="199" y="40"/>
                  </a:lnTo>
                  <a:lnTo>
                    <a:pt x="199" y="0"/>
                  </a:lnTo>
                  <a:lnTo>
                    <a:pt x="19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2" name="ïşlíḍè">
              <a:extLst>
                <a:ext uri="{FF2B5EF4-FFF2-40B4-BE49-F238E27FC236}">
                  <a16:creationId xmlns:a16="http://schemas.microsoft.com/office/drawing/2014/main" id="{79EC25E7-EF8E-4C13-924B-8738AE773BE6}"/>
                </a:ext>
              </a:extLst>
            </p:cNvPr>
            <p:cNvSpPr/>
            <p:nvPr/>
          </p:nvSpPr>
          <p:spPr bwMode="auto">
            <a:xfrm>
              <a:off x="7026781" y="2321944"/>
              <a:ext cx="289415" cy="58174"/>
            </a:xfrm>
            <a:custGeom>
              <a:avLst/>
              <a:gdLst>
                <a:gd name="T0" fmla="*/ 191 w 199"/>
                <a:gd name="T1" fmla="*/ 9 h 40"/>
                <a:gd name="T2" fmla="*/ 191 w 199"/>
                <a:gd name="T3" fmla="*/ 31 h 40"/>
                <a:gd name="T4" fmla="*/ 160 w 199"/>
                <a:gd name="T5" fmla="*/ 31 h 40"/>
                <a:gd name="T6" fmla="*/ 120 w 199"/>
                <a:gd name="T7" fmla="*/ 31 h 40"/>
                <a:gd name="T8" fmla="*/ 81 w 199"/>
                <a:gd name="T9" fmla="*/ 31 h 40"/>
                <a:gd name="T10" fmla="*/ 41 w 199"/>
                <a:gd name="T11" fmla="*/ 31 h 40"/>
                <a:gd name="T12" fmla="*/ 8 w 199"/>
                <a:gd name="T13" fmla="*/ 31 h 40"/>
                <a:gd name="T14" fmla="*/ 8 w 199"/>
                <a:gd name="T15" fmla="*/ 9 h 40"/>
                <a:gd name="T16" fmla="*/ 41 w 199"/>
                <a:gd name="T17" fmla="*/ 9 h 40"/>
                <a:gd name="T18" fmla="*/ 81 w 199"/>
                <a:gd name="T19" fmla="*/ 9 h 40"/>
                <a:gd name="T20" fmla="*/ 120 w 199"/>
                <a:gd name="T21" fmla="*/ 9 h 40"/>
                <a:gd name="T22" fmla="*/ 160 w 199"/>
                <a:gd name="T23" fmla="*/ 9 h 40"/>
                <a:gd name="T24" fmla="*/ 191 w 199"/>
                <a:gd name="T25" fmla="*/ 9 h 40"/>
                <a:gd name="T26" fmla="*/ 199 w 199"/>
                <a:gd name="T27" fmla="*/ 0 h 40"/>
                <a:gd name="T28" fmla="*/ 160 w 199"/>
                <a:gd name="T29" fmla="*/ 0 h 40"/>
                <a:gd name="T30" fmla="*/ 120 w 199"/>
                <a:gd name="T31" fmla="*/ 0 h 40"/>
                <a:gd name="T32" fmla="*/ 81 w 199"/>
                <a:gd name="T33" fmla="*/ 0 h 40"/>
                <a:gd name="T34" fmla="*/ 41 w 199"/>
                <a:gd name="T35" fmla="*/ 0 h 40"/>
                <a:gd name="T36" fmla="*/ 0 w 199"/>
                <a:gd name="T37" fmla="*/ 0 h 40"/>
                <a:gd name="T38" fmla="*/ 0 w 199"/>
                <a:gd name="T39" fmla="*/ 40 h 40"/>
                <a:gd name="T40" fmla="*/ 41 w 199"/>
                <a:gd name="T41" fmla="*/ 40 h 40"/>
                <a:gd name="T42" fmla="*/ 81 w 199"/>
                <a:gd name="T43" fmla="*/ 40 h 40"/>
                <a:gd name="T44" fmla="*/ 120 w 199"/>
                <a:gd name="T45" fmla="*/ 40 h 40"/>
                <a:gd name="T46" fmla="*/ 160 w 199"/>
                <a:gd name="T47" fmla="*/ 40 h 40"/>
                <a:gd name="T48" fmla="*/ 199 w 199"/>
                <a:gd name="T49" fmla="*/ 40 h 40"/>
                <a:gd name="T50" fmla="*/ 199 w 199"/>
                <a:gd name="T51" fmla="*/ 0 h 40"/>
                <a:gd name="T52" fmla="*/ 199 w 199"/>
                <a:gd name="T5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9" h="40">
                  <a:moveTo>
                    <a:pt x="191" y="9"/>
                  </a:moveTo>
                  <a:lnTo>
                    <a:pt x="191" y="31"/>
                  </a:lnTo>
                  <a:lnTo>
                    <a:pt x="160" y="31"/>
                  </a:lnTo>
                  <a:lnTo>
                    <a:pt x="120" y="31"/>
                  </a:lnTo>
                  <a:lnTo>
                    <a:pt x="81" y="31"/>
                  </a:lnTo>
                  <a:lnTo>
                    <a:pt x="41" y="31"/>
                  </a:lnTo>
                  <a:lnTo>
                    <a:pt x="8" y="31"/>
                  </a:lnTo>
                  <a:lnTo>
                    <a:pt x="8" y="9"/>
                  </a:lnTo>
                  <a:lnTo>
                    <a:pt x="41" y="9"/>
                  </a:lnTo>
                  <a:lnTo>
                    <a:pt x="81" y="9"/>
                  </a:lnTo>
                  <a:lnTo>
                    <a:pt x="120" y="9"/>
                  </a:lnTo>
                  <a:lnTo>
                    <a:pt x="160" y="9"/>
                  </a:lnTo>
                  <a:lnTo>
                    <a:pt x="191" y="9"/>
                  </a:lnTo>
                  <a:moveTo>
                    <a:pt x="199" y="0"/>
                  </a:moveTo>
                  <a:lnTo>
                    <a:pt x="160" y="0"/>
                  </a:lnTo>
                  <a:lnTo>
                    <a:pt x="120" y="0"/>
                  </a:lnTo>
                  <a:lnTo>
                    <a:pt x="81" y="0"/>
                  </a:lnTo>
                  <a:lnTo>
                    <a:pt x="41" y="0"/>
                  </a:lnTo>
                  <a:lnTo>
                    <a:pt x="0" y="0"/>
                  </a:lnTo>
                  <a:lnTo>
                    <a:pt x="0" y="40"/>
                  </a:lnTo>
                  <a:lnTo>
                    <a:pt x="41" y="40"/>
                  </a:lnTo>
                  <a:lnTo>
                    <a:pt x="81" y="40"/>
                  </a:lnTo>
                  <a:lnTo>
                    <a:pt x="120" y="40"/>
                  </a:lnTo>
                  <a:lnTo>
                    <a:pt x="160" y="40"/>
                  </a:lnTo>
                  <a:lnTo>
                    <a:pt x="199" y="40"/>
                  </a:lnTo>
                  <a:lnTo>
                    <a:pt x="199" y="0"/>
                  </a:lnTo>
                  <a:lnTo>
                    <a:pt x="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3" name="ïṥḻiḓé">
              <a:extLst>
                <a:ext uri="{FF2B5EF4-FFF2-40B4-BE49-F238E27FC236}">
                  <a16:creationId xmlns:a16="http://schemas.microsoft.com/office/drawing/2014/main" id="{DA3845C6-1B97-45E6-A401-3EE4F7D7744E}"/>
                </a:ext>
              </a:extLst>
            </p:cNvPr>
            <p:cNvSpPr/>
            <p:nvPr/>
          </p:nvSpPr>
          <p:spPr bwMode="auto">
            <a:xfrm>
              <a:off x="7323468" y="2327762"/>
              <a:ext cx="45085" cy="46539"/>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4" name="îşľîḑe">
              <a:extLst>
                <a:ext uri="{FF2B5EF4-FFF2-40B4-BE49-F238E27FC236}">
                  <a16:creationId xmlns:a16="http://schemas.microsoft.com/office/drawing/2014/main" id="{E1AA6C70-E611-44C2-9CAB-951B1DE07D90}"/>
                </a:ext>
              </a:extLst>
            </p:cNvPr>
            <p:cNvSpPr/>
            <p:nvPr/>
          </p:nvSpPr>
          <p:spPr bwMode="auto">
            <a:xfrm>
              <a:off x="7316196" y="2321944"/>
              <a:ext cx="58174" cy="58174"/>
            </a:xfrm>
            <a:custGeom>
              <a:avLst/>
              <a:gdLst>
                <a:gd name="T0" fmla="*/ 32 w 40"/>
                <a:gd name="T1" fmla="*/ 9 h 40"/>
                <a:gd name="T2" fmla="*/ 32 w 40"/>
                <a:gd name="T3" fmla="*/ 31 h 40"/>
                <a:gd name="T4" fmla="*/ 9 w 40"/>
                <a:gd name="T5" fmla="*/ 31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1"/>
                  </a:lnTo>
                  <a:lnTo>
                    <a:pt x="9" y="31"/>
                  </a:lnTo>
                  <a:lnTo>
                    <a:pt x="9" y="9"/>
                  </a:lnTo>
                  <a:lnTo>
                    <a:pt x="32" y="9"/>
                  </a:lnTo>
                  <a:close/>
                  <a:moveTo>
                    <a:pt x="40" y="0"/>
                  </a:moveTo>
                  <a:lnTo>
                    <a:pt x="0" y="0"/>
                  </a:lnTo>
                  <a:lnTo>
                    <a:pt x="0" y="40"/>
                  </a:lnTo>
                  <a:lnTo>
                    <a:pt x="40" y="40"/>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5" name="íṩļiḋé">
              <a:extLst>
                <a:ext uri="{FF2B5EF4-FFF2-40B4-BE49-F238E27FC236}">
                  <a16:creationId xmlns:a16="http://schemas.microsoft.com/office/drawing/2014/main" id="{35A8080A-A47F-4179-8C73-8CBC437C8064}"/>
                </a:ext>
              </a:extLst>
            </p:cNvPr>
            <p:cNvSpPr/>
            <p:nvPr/>
          </p:nvSpPr>
          <p:spPr bwMode="auto">
            <a:xfrm>
              <a:off x="7316196" y="2321944"/>
              <a:ext cx="58174" cy="58174"/>
            </a:xfrm>
            <a:custGeom>
              <a:avLst/>
              <a:gdLst>
                <a:gd name="T0" fmla="*/ 32 w 40"/>
                <a:gd name="T1" fmla="*/ 9 h 40"/>
                <a:gd name="T2" fmla="*/ 32 w 40"/>
                <a:gd name="T3" fmla="*/ 31 h 40"/>
                <a:gd name="T4" fmla="*/ 9 w 40"/>
                <a:gd name="T5" fmla="*/ 31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1"/>
                  </a:lnTo>
                  <a:lnTo>
                    <a:pt x="9" y="31"/>
                  </a:lnTo>
                  <a:lnTo>
                    <a:pt x="9" y="9"/>
                  </a:lnTo>
                  <a:lnTo>
                    <a:pt x="32" y="9"/>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6" name="išḷiḍe">
              <a:extLst>
                <a:ext uri="{FF2B5EF4-FFF2-40B4-BE49-F238E27FC236}">
                  <a16:creationId xmlns:a16="http://schemas.microsoft.com/office/drawing/2014/main" id="{E1FB4512-0B6F-401D-9949-B142E8AB1471}"/>
                </a:ext>
              </a:extLst>
            </p:cNvPr>
            <p:cNvSpPr/>
            <p:nvPr/>
          </p:nvSpPr>
          <p:spPr bwMode="auto">
            <a:xfrm>
              <a:off x="7380187" y="2327762"/>
              <a:ext cx="45085" cy="46539"/>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7" name="îś1ïḓé">
              <a:extLst>
                <a:ext uri="{FF2B5EF4-FFF2-40B4-BE49-F238E27FC236}">
                  <a16:creationId xmlns:a16="http://schemas.microsoft.com/office/drawing/2014/main" id="{BEFB5D15-7DA6-43BB-A0F7-38D472117C25}"/>
                </a:ext>
              </a:extLst>
            </p:cNvPr>
            <p:cNvSpPr/>
            <p:nvPr/>
          </p:nvSpPr>
          <p:spPr bwMode="auto">
            <a:xfrm>
              <a:off x="7374370" y="2321944"/>
              <a:ext cx="56720" cy="58174"/>
            </a:xfrm>
            <a:custGeom>
              <a:avLst/>
              <a:gdLst>
                <a:gd name="T0" fmla="*/ 31 w 39"/>
                <a:gd name="T1" fmla="*/ 9 h 40"/>
                <a:gd name="T2" fmla="*/ 31 w 39"/>
                <a:gd name="T3" fmla="*/ 31 h 40"/>
                <a:gd name="T4" fmla="*/ 8 w 39"/>
                <a:gd name="T5" fmla="*/ 31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1"/>
                  </a:lnTo>
                  <a:lnTo>
                    <a:pt x="8" y="31"/>
                  </a:lnTo>
                  <a:lnTo>
                    <a:pt x="8" y="9"/>
                  </a:lnTo>
                  <a:lnTo>
                    <a:pt x="31" y="9"/>
                  </a:lnTo>
                  <a:close/>
                  <a:moveTo>
                    <a:pt x="39" y="0"/>
                  </a:moveTo>
                  <a:lnTo>
                    <a:pt x="0" y="0"/>
                  </a:lnTo>
                  <a:lnTo>
                    <a:pt x="0" y="40"/>
                  </a:lnTo>
                  <a:lnTo>
                    <a:pt x="39" y="40"/>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8" name="íṩḻídê">
              <a:extLst>
                <a:ext uri="{FF2B5EF4-FFF2-40B4-BE49-F238E27FC236}">
                  <a16:creationId xmlns:a16="http://schemas.microsoft.com/office/drawing/2014/main" id="{9F9F82EB-F34E-4DF1-9157-26F2EFD3DC1C}"/>
                </a:ext>
              </a:extLst>
            </p:cNvPr>
            <p:cNvSpPr/>
            <p:nvPr/>
          </p:nvSpPr>
          <p:spPr bwMode="auto">
            <a:xfrm>
              <a:off x="7374370" y="2321944"/>
              <a:ext cx="56720" cy="58174"/>
            </a:xfrm>
            <a:custGeom>
              <a:avLst/>
              <a:gdLst>
                <a:gd name="T0" fmla="*/ 31 w 39"/>
                <a:gd name="T1" fmla="*/ 9 h 40"/>
                <a:gd name="T2" fmla="*/ 31 w 39"/>
                <a:gd name="T3" fmla="*/ 31 h 40"/>
                <a:gd name="T4" fmla="*/ 8 w 39"/>
                <a:gd name="T5" fmla="*/ 31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1"/>
                  </a:lnTo>
                  <a:lnTo>
                    <a:pt x="8" y="31"/>
                  </a:lnTo>
                  <a:lnTo>
                    <a:pt x="8" y="9"/>
                  </a:lnTo>
                  <a:lnTo>
                    <a:pt x="31" y="9"/>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9" name="iṥḻïḑé">
              <a:extLst>
                <a:ext uri="{FF2B5EF4-FFF2-40B4-BE49-F238E27FC236}">
                  <a16:creationId xmlns:a16="http://schemas.microsoft.com/office/drawing/2014/main" id="{53DBC372-F4BA-4CF3-8AF6-52EEBB594981}"/>
                </a:ext>
              </a:extLst>
            </p:cNvPr>
            <p:cNvSpPr/>
            <p:nvPr/>
          </p:nvSpPr>
          <p:spPr bwMode="auto">
            <a:xfrm>
              <a:off x="7436907" y="2327762"/>
              <a:ext cx="49448" cy="46539"/>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0" name="îṥḷide">
              <a:extLst>
                <a:ext uri="{FF2B5EF4-FFF2-40B4-BE49-F238E27FC236}">
                  <a16:creationId xmlns:a16="http://schemas.microsoft.com/office/drawing/2014/main" id="{E09515C9-3BDF-4458-A604-DE447550C4DB}"/>
                </a:ext>
              </a:extLst>
            </p:cNvPr>
            <p:cNvSpPr/>
            <p:nvPr/>
          </p:nvSpPr>
          <p:spPr bwMode="auto">
            <a:xfrm>
              <a:off x="7431089" y="2321944"/>
              <a:ext cx="61083" cy="58174"/>
            </a:xfrm>
            <a:custGeom>
              <a:avLst/>
              <a:gdLst>
                <a:gd name="T0" fmla="*/ 34 w 42"/>
                <a:gd name="T1" fmla="*/ 9 h 40"/>
                <a:gd name="T2" fmla="*/ 34 w 42"/>
                <a:gd name="T3" fmla="*/ 31 h 40"/>
                <a:gd name="T4" fmla="*/ 9 w 42"/>
                <a:gd name="T5" fmla="*/ 31 h 40"/>
                <a:gd name="T6" fmla="*/ 9 w 42"/>
                <a:gd name="T7" fmla="*/ 9 h 40"/>
                <a:gd name="T8" fmla="*/ 34 w 42"/>
                <a:gd name="T9" fmla="*/ 9 h 40"/>
                <a:gd name="T10" fmla="*/ 42 w 42"/>
                <a:gd name="T11" fmla="*/ 0 h 40"/>
                <a:gd name="T12" fmla="*/ 0 w 42"/>
                <a:gd name="T13" fmla="*/ 0 h 40"/>
                <a:gd name="T14" fmla="*/ 0 w 42"/>
                <a:gd name="T15" fmla="*/ 40 h 40"/>
                <a:gd name="T16" fmla="*/ 42 w 42"/>
                <a:gd name="T17" fmla="*/ 40 h 40"/>
                <a:gd name="T18" fmla="*/ 42 w 42"/>
                <a:gd name="T19" fmla="*/ 0 h 40"/>
                <a:gd name="T20" fmla="*/ 42 w 42"/>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0">
                  <a:moveTo>
                    <a:pt x="34" y="9"/>
                  </a:moveTo>
                  <a:lnTo>
                    <a:pt x="34" y="31"/>
                  </a:lnTo>
                  <a:lnTo>
                    <a:pt x="9" y="31"/>
                  </a:lnTo>
                  <a:lnTo>
                    <a:pt x="9" y="9"/>
                  </a:lnTo>
                  <a:lnTo>
                    <a:pt x="34" y="9"/>
                  </a:lnTo>
                  <a:close/>
                  <a:moveTo>
                    <a:pt x="42" y="0"/>
                  </a:moveTo>
                  <a:lnTo>
                    <a:pt x="0" y="0"/>
                  </a:lnTo>
                  <a:lnTo>
                    <a:pt x="0" y="40"/>
                  </a:lnTo>
                  <a:lnTo>
                    <a:pt x="42" y="40"/>
                  </a:lnTo>
                  <a:lnTo>
                    <a:pt x="42" y="0"/>
                  </a:lnTo>
                  <a:lnTo>
                    <a:pt x="42"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1" name="íšļîḍè">
              <a:extLst>
                <a:ext uri="{FF2B5EF4-FFF2-40B4-BE49-F238E27FC236}">
                  <a16:creationId xmlns:a16="http://schemas.microsoft.com/office/drawing/2014/main" id="{FB57BCCE-F614-439C-BE1B-01C10C24F711}"/>
                </a:ext>
              </a:extLst>
            </p:cNvPr>
            <p:cNvSpPr/>
            <p:nvPr/>
          </p:nvSpPr>
          <p:spPr bwMode="auto">
            <a:xfrm>
              <a:off x="7431089" y="2321944"/>
              <a:ext cx="61083" cy="58174"/>
            </a:xfrm>
            <a:custGeom>
              <a:avLst/>
              <a:gdLst>
                <a:gd name="T0" fmla="*/ 34 w 42"/>
                <a:gd name="T1" fmla="*/ 9 h 40"/>
                <a:gd name="T2" fmla="*/ 34 w 42"/>
                <a:gd name="T3" fmla="*/ 31 h 40"/>
                <a:gd name="T4" fmla="*/ 9 w 42"/>
                <a:gd name="T5" fmla="*/ 31 h 40"/>
                <a:gd name="T6" fmla="*/ 9 w 42"/>
                <a:gd name="T7" fmla="*/ 9 h 40"/>
                <a:gd name="T8" fmla="*/ 34 w 42"/>
                <a:gd name="T9" fmla="*/ 9 h 40"/>
                <a:gd name="T10" fmla="*/ 42 w 42"/>
                <a:gd name="T11" fmla="*/ 0 h 40"/>
                <a:gd name="T12" fmla="*/ 0 w 42"/>
                <a:gd name="T13" fmla="*/ 0 h 40"/>
                <a:gd name="T14" fmla="*/ 0 w 42"/>
                <a:gd name="T15" fmla="*/ 40 h 40"/>
                <a:gd name="T16" fmla="*/ 42 w 42"/>
                <a:gd name="T17" fmla="*/ 40 h 40"/>
                <a:gd name="T18" fmla="*/ 42 w 42"/>
                <a:gd name="T19" fmla="*/ 0 h 40"/>
                <a:gd name="T20" fmla="*/ 42 w 42"/>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0">
                  <a:moveTo>
                    <a:pt x="34" y="9"/>
                  </a:moveTo>
                  <a:lnTo>
                    <a:pt x="34" y="31"/>
                  </a:lnTo>
                  <a:lnTo>
                    <a:pt x="9" y="31"/>
                  </a:lnTo>
                  <a:lnTo>
                    <a:pt x="9" y="9"/>
                  </a:lnTo>
                  <a:lnTo>
                    <a:pt x="34" y="9"/>
                  </a:lnTo>
                  <a:moveTo>
                    <a:pt x="42" y="0"/>
                  </a:moveTo>
                  <a:lnTo>
                    <a:pt x="0" y="0"/>
                  </a:lnTo>
                  <a:lnTo>
                    <a:pt x="0" y="40"/>
                  </a:lnTo>
                  <a:lnTo>
                    <a:pt x="42" y="40"/>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2" name="îŝ1ïḑè">
              <a:extLst>
                <a:ext uri="{FF2B5EF4-FFF2-40B4-BE49-F238E27FC236}">
                  <a16:creationId xmlns:a16="http://schemas.microsoft.com/office/drawing/2014/main" id="{C08795E1-9547-42C1-91A7-79B76D302B84}"/>
                </a:ext>
              </a:extLst>
            </p:cNvPr>
            <p:cNvSpPr/>
            <p:nvPr/>
          </p:nvSpPr>
          <p:spPr bwMode="auto">
            <a:xfrm>
              <a:off x="6860986" y="2385935"/>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3" name="îṧlîḍe">
              <a:extLst>
                <a:ext uri="{FF2B5EF4-FFF2-40B4-BE49-F238E27FC236}">
                  <a16:creationId xmlns:a16="http://schemas.microsoft.com/office/drawing/2014/main" id="{6775DDAC-A971-4F61-AB82-4FC51867F8D7}"/>
                </a:ext>
              </a:extLst>
            </p:cNvPr>
            <p:cNvSpPr/>
            <p:nvPr/>
          </p:nvSpPr>
          <p:spPr bwMode="auto">
            <a:xfrm>
              <a:off x="6853714"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4" name="işľïdê">
              <a:extLst>
                <a:ext uri="{FF2B5EF4-FFF2-40B4-BE49-F238E27FC236}">
                  <a16:creationId xmlns:a16="http://schemas.microsoft.com/office/drawing/2014/main" id="{74E692A6-F423-41C7-914C-CC2E07A58943}"/>
                </a:ext>
              </a:extLst>
            </p:cNvPr>
            <p:cNvSpPr/>
            <p:nvPr/>
          </p:nvSpPr>
          <p:spPr bwMode="auto">
            <a:xfrm>
              <a:off x="6853714"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5" name="ïsľiḑê">
              <a:extLst>
                <a:ext uri="{FF2B5EF4-FFF2-40B4-BE49-F238E27FC236}">
                  <a16:creationId xmlns:a16="http://schemas.microsoft.com/office/drawing/2014/main" id="{479B3926-F220-4E03-91A3-C2ACAB8E459D}"/>
                </a:ext>
              </a:extLst>
            </p:cNvPr>
            <p:cNvSpPr/>
            <p:nvPr/>
          </p:nvSpPr>
          <p:spPr bwMode="auto">
            <a:xfrm>
              <a:off x="6917705" y="2385935"/>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6" name="íṣlïḑê">
              <a:extLst>
                <a:ext uri="{FF2B5EF4-FFF2-40B4-BE49-F238E27FC236}">
                  <a16:creationId xmlns:a16="http://schemas.microsoft.com/office/drawing/2014/main" id="{0CCE4246-5E8D-4AB6-BE8B-2AF68A4800AD}"/>
                </a:ext>
              </a:extLst>
            </p:cNvPr>
            <p:cNvSpPr/>
            <p:nvPr/>
          </p:nvSpPr>
          <p:spPr bwMode="auto">
            <a:xfrm>
              <a:off x="6911888" y="2380118"/>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7" name="iŝ1íḓè">
              <a:extLst>
                <a:ext uri="{FF2B5EF4-FFF2-40B4-BE49-F238E27FC236}">
                  <a16:creationId xmlns:a16="http://schemas.microsoft.com/office/drawing/2014/main" id="{8A1C146D-DBE6-4C1C-A228-880E0F4BDE8C}"/>
                </a:ext>
              </a:extLst>
            </p:cNvPr>
            <p:cNvSpPr/>
            <p:nvPr/>
          </p:nvSpPr>
          <p:spPr bwMode="auto">
            <a:xfrm>
              <a:off x="6911888" y="2380118"/>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8" name="îś1íḋê">
              <a:extLst>
                <a:ext uri="{FF2B5EF4-FFF2-40B4-BE49-F238E27FC236}">
                  <a16:creationId xmlns:a16="http://schemas.microsoft.com/office/drawing/2014/main" id="{9F94FBAA-D36B-4DC9-9788-5D120C93B0AB}"/>
                </a:ext>
              </a:extLst>
            </p:cNvPr>
            <p:cNvSpPr/>
            <p:nvPr/>
          </p:nvSpPr>
          <p:spPr bwMode="auto">
            <a:xfrm>
              <a:off x="6975879" y="2385935"/>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9" name="íṧ1îde">
              <a:extLst>
                <a:ext uri="{FF2B5EF4-FFF2-40B4-BE49-F238E27FC236}">
                  <a16:creationId xmlns:a16="http://schemas.microsoft.com/office/drawing/2014/main" id="{31D06C92-AE18-4707-8CFA-654C956B22FA}"/>
                </a:ext>
              </a:extLst>
            </p:cNvPr>
            <p:cNvSpPr/>
            <p:nvPr/>
          </p:nvSpPr>
          <p:spPr bwMode="auto">
            <a:xfrm>
              <a:off x="6968608"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0" name="ïṩḷïḓè">
              <a:extLst>
                <a:ext uri="{FF2B5EF4-FFF2-40B4-BE49-F238E27FC236}">
                  <a16:creationId xmlns:a16="http://schemas.microsoft.com/office/drawing/2014/main" id="{9AE7B5CA-25C8-4774-9811-6B531DB6E5F8}"/>
                </a:ext>
              </a:extLst>
            </p:cNvPr>
            <p:cNvSpPr/>
            <p:nvPr/>
          </p:nvSpPr>
          <p:spPr bwMode="auto">
            <a:xfrm>
              <a:off x="6968608"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1" name="iṥliḑê">
              <a:extLst>
                <a:ext uri="{FF2B5EF4-FFF2-40B4-BE49-F238E27FC236}">
                  <a16:creationId xmlns:a16="http://schemas.microsoft.com/office/drawing/2014/main" id="{098606CA-137C-44E0-AB64-55AAFA99633A}"/>
                </a:ext>
              </a:extLst>
            </p:cNvPr>
            <p:cNvSpPr/>
            <p:nvPr/>
          </p:nvSpPr>
          <p:spPr bwMode="auto">
            <a:xfrm>
              <a:off x="7032599" y="2385935"/>
              <a:ext cx="47994"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2" name="íṧlíḑé">
              <a:extLst>
                <a:ext uri="{FF2B5EF4-FFF2-40B4-BE49-F238E27FC236}">
                  <a16:creationId xmlns:a16="http://schemas.microsoft.com/office/drawing/2014/main" id="{453EC0DA-CEB4-470D-B42F-6CD5A0D94E46}"/>
                </a:ext>
              </a:extLst>
            </p:cNvPr>
            <p:cNvSpPr/>
            <p:nvPr/>
          </p:nvSpPr>
          <p:spPr bwMode="auto">
            <a:xfrm>
              <a:off x="7026781" y="2380118"/>
              <a:ext cx="59629" cy="56720"/>
            </a:xfrm>
            <a:custGeom>
              <a:avLst/>
              <a:gdLst>
                <a:gd name="T0" fmla="*/ 33 w 41"/>
                <a:gd name="T1" fmla="*/ 8 h 39"/>
                <a:gd name="T2" fmla="*/ 33 w 41"/>
                <a:gd name="T3" fmla="*/ 31 h 39"/>
                <a:gd name="T4" fmla="*/ 8 w 41"/>
                <a:gd name="T5" fmla="*/ 31 h 39"/>
                <a:gd name="T6" fmla="*/ 8 w 41"/>
                <a:gd name="T7" fmla="*/ 8 h 39"/>
                <a:gd name="T8" fmla="*/ 33 w 41"/>
                <a:gd name="T9" fmla="*/ 8 h 39"/>
                <a:gd name="T10" fmla="*/ 41 w 41"/>
                <a:gd name="T11" fmla="*/ 0 h 39"/>
                <a:gd name="T12" fmla="*/ 0 w 41"/>
                <a:gd name="T13" fmla="*/ 0 h 39"/>
                <a:gd name="T14" fmla="*/ 0 w 41"/>
                <a:gd name="T15" fmla="*/ 39 h 39"/>
                <a:gd name="T16" fmla="*/ 41 w 41"/>
                <a:gd name="T17" fmla="*/ 39 h 39"/>
                <a:gd name="T18" fmla="*/ 41 w 41"/>
                <a:gd name="T19" fmla="*/ 0 h 39"/>
                <a:gd name="T20" fmla="*/ 41 w 41"/>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9">
                  <a:moveTo>
                    <a:pt x="33" y="8"/>
                  </a:moveTo>
                  <a:lnTo>
                    <a:pt x="33" y="31"/>
                  </a:lnTo>
                  <a:lnTo>
                    <a:pt x="8" y="31"/>
                  </a:lnTo>
                  <a:lnTo>
                    <a:pt x="8" y="8"/>
                  </a:lnTo>
                  <a:lnTo>
                    <a:pt x="33" y="8"/>
                  </a:lnTo>
                  <a:close/>
                  <a:moveTo>
                    <a:pt x="41" y="0"/>
                  </a:moveTo>
                  <a:lnTo>
                    <a:pt x="0" y="0"/>
                  </a:lnTo>
                  <a:lnTo>
                    <a:pt x="0" y="39"/>
                  </a:lnTo>
                  <a:lnTo>
                    <a:pt x="41" y="39"/>
                  </a:lnTo>
                  <a:lnTo>
                    <a:pt x="41" y="0"/>
                  </a:lnTo>
                  <a:lnTo>
                    <a:pt x="41"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3" name="iṣlidê">
              <a:extLst>
                <a:ext uri="{FF2B5EF4-FFF2-40B4-BE49-F238E27FC236}">
                  <a16:creationId xmlns:a16="http://schemas.microsoft.com/office/drawing/2014/main" id="{34296FDC-F114-4E6D-A6B4-9BA1CB532FC2}"/>
                </a:ext>
              </a:extLst>
            </p:cNvPr>
            <p:cNvSpPr/>
            <p:nvPr/>
          </p:nvSpPr>
          <p:spPr bwMode="auto">
            <a:xfrm>
              <a:off x="7026781" y="2380118"/>
              <a:ext cx="59629" cy="56720"/>
            </a:xfrm>
            <a:custGeom>
              <a:avLst/>
              <a:gdLst>
                <a:gd name="T0" fmla="*/ 33 w 41"/>
                <a:gd name="T1" fmla="*/ 8 h 39"/>
                <a:gd name="T2" fmla="*/ 33 w 41"/>
                <a:gd name="T3" fmla="*/ 31 h 39"/>
                <a:gd name="T4" fmla="*/ 8 w 41"/>
                <a:gd name="T5" fmla="*/ 31 h 39"/>
                <a:gd name="T6" fmla="*/ 8 w 41"/>
                <a:gd name="T7" fmla="*/ 8 h 39"/>
                <a:gd name="T8" fmla="*/ 33 w 41"/>
                <a:gd name="T9" fmla="*/ 8 h 39"/>
                <a:gd name="T10" fmla="*/ 41 w 41"/>
                <a:gd name="T11" fmla="*/ 0 h 39"/>
                <a:gd name="T12" fmla="*/ 0 w 41"/>
                <a:gd name="T13" fmla="*/ 0 h 39"/>
                <a:gd name="T14" fmla="*/ 0 w 41"/>
                <a:gd name="T15" fmla="*/ 39 h 39"/>
                <a:gd name="T16" fmla="*/ 41 w 41"/>
                <a:gd name="T17" fmla="*/ 39 h 39"/>
                <a:gd name="T18" fmla="*/ 41 w 41"/>
                <a:gd name="T19" fmla="*/ 0 h 39"/>
                <a:gd name="T20" fmla="*/ 41 w 41"/>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9">
                  <a:moveTo>
                    <a:pt x="33" y="8"/>
                  </a:moveTo>
                  <a:lnTo>
                    <a:pt x="33" y="31"/>
                  </a:lnTo>
                  <a:lnTo>
                    <a:pt x="8" y="31"/>
                  </a:lnTo>
                  <a:lnTo>
                    <a:pt x="8" y="8"/>
                  </a:lnTo>
                  <a:lnTo>
                    <a:pt x="33" y="8"/>
                  </a:lnTo>
                  <a:moveTo>
                    <a:pt x="41" y="0"/>
                  </a:moveTo>
                  <a:lnTo>
                    <a:pt x="0" y="0"/>
                  </a:lnTo>
                  <a:lnTo>
                    <a:pt x="0" y="39"/>
                  </a:lnTo>
                  <a:lnTo>
                    <a:pt x="41" y="39"/>
                  </a:lnTo>
                  <a:lnTo>
                    <a:pt x="41" y="0"/>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4" name="ïṡḷîḓê">
              <a:extLst>
                <a:ext uri="{FF2B5EF4-FFF2-40B4-BE49-F238E27FC236}">
                  <a16:creationId xmlns:a16="http://schemas.microsoft.com/office/drawing/2014/main" id="{3987A9C8-4C81-4EBF-8042-CC0994B2B248}"/>
                </a:ext>
              </a:extLst>
            </p:cNvPr>
            <p:cNvSpPr/>
            <p:nvPr/>
          </p:nvSpPr>
          <p:spPr bwMode="auto">
            <a:xfrm>
              <a:off x="7093681" y="2385935"/>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5" name="îṥļïďe">
              <a:extLst>
                <a:ext uri="{FF2B5EF4-FFF2-40B4-BE49-F238E27FC236}">
                  <a16:creationId xmlns:a16="http://schemas.microsoft.com/office/drawing/2014/main" id="{10C14601-4465-4872-A62E-C03B4D126FF2}"/>
                </a:ext>
              </a:extLst>
            </p:cNvPr>
            <p:cNvSpPr/>
            <p:nvPr/>
          </p:nvSpPr>
          <p:spPr bwMode="auto">
            <a:xfrm>
              <a:off x="7086409"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6" name="i$ḻîḍe">
              <a:extLst>
                <a:ext uri="{FF2B5EF4-FFF2-40B4-BE49-F238E27FC236}">
                  <a16:creationId xmlns:a16="http://schemas.microsoft.com/office/drawing/2014/main" id="{AFF13961-832C-4F24-9B5A-E547C2FC0564}"/>
                </a:ext>
              </a:extLst>
            </p:cNvPr>
            <p:cNvSpPr/>
            <p:nvPr/>
          </p:nvSpPr>
          <p:spPr bwMode="auto">
            <a:xfrm>
              <a:off x="7086409"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7" name="iṡḷiḋè">
              <a:extLst>
                <a:ext uri="{FF2B5EF4-FFF2-40B4-BE49-F238E27FC236}">
                  <a16:creationId xmlns:a16="http://schemas.microsoft.com/office/drawing/2014/main" id="{0DEA7EDD-FAB5-48B0-A04C-AB83ECA657F8}"/>
                </a:ext>
              </a:extLst>
            </p:cNvPr>
            <p:cNvSpPr/>
            <p:nvPr/>
          </p:nvSpPr>
          <p:spPr bwMode="auto">
            <a:xfrm>
              <a:off x="7150400" y="2385935"/>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8" name="íSlíḑè">
              <a:extLst>
                <a:ext uri="{FF2B5EF4-FFF2-40B4-BE49-F238E27FC236}">
                  <a16:creationId xmlns:a16="http://schemas.microsoft.com/office/drawing/2014/main" id="{287FA8D5-E31C-45EB-AA79-D926A1EB79E9}"/>
                </a:ext>
              </a:extLst>
            </p:cNvPr>
            <p:cNvSpPr/>
            <p:nvPr/>
          </p:nvSpPr>
          <p:spPr bwMode="auto">
            <a:xfrm>
              <a:off x="7144583" y="2380118"/>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9" name="iṧlïdè">
              <a:extLst>
                <a:ext uri="{FF2B5EF4-FFF2-40B4-BE49-F238E27FC236}">
                  <a16:creationId xmlns:a16="http://schemas.microsoft.com/office/drawing/2014/main" id="{85CA03DC-321D-4184-91A4-9E6EE22B13D6}"/>
                </a:ext>
              </a:extLst>
            </p:cNvPr>
            <p:cNvSpPr/>
            <p:nvPr/>
          </p:nvSpPr>
          <p:spPr bwMode="auto">
            <a:xfrm>
              <a:off x="7144583" y="2380118"/>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0" name="îṥḻíḍê">
              <a:extLst>
                <a:ext uri="{FF2B5EF4-FFF2-40B4-BE49-F238E27FC236}">
                  <a16:creationId xmlns:a16="http://schemas.microsoft.com/office/drawing/2014/main" id="{C60B39D3-418B-44A5-AAE0-552C4545E0A2}"/>
                </a:ext>
              </a:extLst>
            </p:cNvPr>
            <p:cNvSpPr/>
            <p:nvPr/>
          </p:nvSpPr>
          <p:spPr bwMode="auto">
            <a:xfrm>
              <a:off x="7208574" y="2385935"/>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1" name="íśḷiḋè">
              <a:extLst>
                <a:ext uri="{FF2B5EF4-FFF2-40B4-BE49-F238E27FC236}">
                  <a16:creationId xmlns:a16="http://schemas.microsoft.com/office/drawing/2014/main" id="{0AB561E8-0C2F-4EC2-9E72-3225C0E1E472}"/>
                </a:ext>
              </a:extLst>
            </p:cNvPr>
            <p:cNvSpPr/>
            <p:nvPr/>
          </p:nvSpPr>
          <p:spPr bwMode="auto">
            <a:xfrm>
              <a:off x="7201303"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2" name="ïṡliďê">
              <a:extLst>
                <a:ext uri="{FF2B5EF4-FFF2-40B4-BE49-F238E27FC236}">
                  <a16:creationId xmlns:a16="http://schemas.microsoft.com/office/drawing/2014/main" id="{78811D1A-FDEF-4C42-8D4B-5410B33C1403}"/>
                </a:ext>
              </a:extLst>
            </p:cNvPr>
            <p:cNvSpPr/>
            <p:nvPr/>
          </p:nvSpPr>
          <p:spPr bwMode="auto">
            <a:xfrm>
              <a:off x="7201303"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3" name="iŝ1ídé">
              <a:extLst>
                <a:ext uri="{FF2B5EF4-FFF2-40B4-BE49-F238E27FC236}">
                  <a16:creationId xmlns:a16="http://schemas.microsoft.com/office/drawing/2014/main" id="{62FC0EFD-4365-4A6E-B04B-90C8E5398372}"/>
                </a:ext>
              </a:extLst>
            </p:cNvPr>
            <p:cNvSpPr/>
            <p:nvPr/>
          </p:nvSpPr>
          <p:spPr bwMode="auto">
            <a:xfrm>
              <a:off x="7265294" y="2385935"/>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4" name="îśḻiďe">
              <a:extLst>
                <a:ext uri="{FF2B5EF4-FFF2-40B4-BE49-F238E27FC236}">
                  <a16:creationId xmlns:a16="http://schemas.microsoft.com/office/drawing/2014/main" id="{D4D2998F-EEA6-4F87-B104-DC559F109133}"/>
                </a:ext>
              </a:extLst>
            </p:cNvPr>
            <p:cNvSpPr/>
            <p:nvPr/>
          </p:nvSpPr>
          <p:spPr bwMode="auto">
            <a:xfrm>
              <a:off x="7259477" y="2380118"/>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5" name="îslídê">
              <a:extLst>
                <a:ext uri="{FF2B5EF4-FFF2-40B4-BE49-F238E27FC236}">
                  <a16:creationId xmlns:a16="http://schemas.microsoft.com/office/drawing/2014/main" id="{86D82927-6E77-4461-866A-4B31067819FE}"/>
                </a:ext>
              </a:extLst>
            </p:cNvPr>
            <p:cNvSpPr/>
            <p:nvPr/>
          </p:nvSpPr>
          <p:spPr bwMode="auto">
            <a:xfrm>
              <a:off x="7259477" y="2380118"/>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6" name="íŝḻïḓê">
              <a:extLst>
                <a:ext uri="{FF2B5EF4-FFF2-40B4-BE49-F238E27FC236}">
                  <a16:creationId xmlns:a16="http://schemas.microsoft.com/office/drawing/2014/main" id="{9140DDE1-6394-45A6-B138-D99AA35967EC}"/>
                </a:ext>
              </a:extLst>
            </p:cNvPr>
            <p:cNvSpPr/>
            <p:nvPr/>
          </p:nvSpPr>
          <p:spPr bwMode="auto">
            <a:xfrm>
              <a:off x="7323468" y="2385935"/>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7" name="î$ḷïḓè">
              <a:extLst>
                <a:ext uri="{FF2B5EF4-FFF2-40B4-BE49-F238E27FC236}">
                  <a16:creationId xmlns:a16="http://schemas.microsoft.com/office/drawing/2014/main" id="{E193AD0D-575F-4DCA-B2C4-D2C6AE859549}"/>
                </a:ext>
              </a:extLst>
            </p:cNvPr>
            <p:cNvSpPr/>
            <p:nvPr/>
          </p:nvSpPr>
          <p:spPr bwMode="auto">
            <a:xfrm>
              <a:off x="7316196"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8" name="işḻîďè">
              <a:extLst>
                <a:ext uri="{FF2B5EF4-FFF2-40B4-BE49-F238E27FC236}">
                  <a16:creationId xmlns:a16="http://schemas.microsoft.com/office/drawing/2014/main" id="{5965838E-A42F-43DA-9778-F14C1A623B92}"/>
                </a:ext>
              </a:extLst>
            </p:cNvPr>
            <p:cNvSpPr/>
            <p:nvPr/>
          </p:nvSpPr>
          <p:spPr bwMode="auto">
            <a:xfrm>
              <a:off x="7316196" y="2380118"/>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9" name="íśľiďe">
              <a:extLst>
                <a:ext uri="{FF2B5EF4-FFF2-40B4-BE49-F238E27FC236}">
                  <a16:creationId xmlns:a16="http://schemas.microsoft.com/office/drawing/2014/main" id="{44548211-2767-4A69-9E4F-3669AACC1867}"/>
                </a:ext>
              </a:extLst>
            </p:cNvPr>
            <p:cNvSpPr/>
            <p:nvPr/>
          </p:nvSpPr>
          <p:spPr bwMode="auto">
            <a:xfrm>
              <a:off x="7436907" y="2385935"/>
              <a:ext cx="49448"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0" name="islîḍe">
              <a:extLst>
                <a:ext uri="{FF2B5EF4-FFF2-40B4-BE49-F238E27FC236}">
                  <a16:creationId xmlns:a16="http://schemas.microsoft.com/office/drawing/2014/main" id="{800BAD3E-BCDD-437D-B107-DFD0A04F6D76}"/>
                </a:ext>
              </a:extLst>
            </p:cNvPr>
            <p:cNvSpPr/>
            <p:nvPr/>
          </p:nvSpPr>
          <p:spPr bwMode="auto">
            <a:xfrm>
              <a:off x="7431089" y="2380118"/>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close/>
                  <a:moveTo>
                    <a:pt x="42" y="0"/>
                  </a:moveTo>
                  <a:lnTo>
                    <a:pt x="0" y="0"/>
                  </a:lnTo>
                  <a:lnTo>
                    <a:pt x="0" y="39"/>
                  </a:lnTo>
                  <a:lnTo>
                    <a:pt x="42" y="39"/>
                  </a:lnTo>
                  <a:lnTo>
                    <a:pt x="42" y="0"/>
                  </a:lnTo>
                  <a:lnTo>
                    <a:pt x="42"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1" name="iṡlíḓe">
              <a:extLst>
                <a:ext uri="{FF2B5EF4-FFF2-40B4-BE49-F238E27FC236}">
                  <a16:creationId xmlns:a16="http://schemas.microsoft.com/office/drawing/2014/main" id="{87A1350C-00CE-46C6-95CC-1EB74E6801D7}"/>
                </a:ext>
              </a:extLst>
            </p:cNvPr>
            <p:cNvSpPr/>
            <p:nvPr/>
          </p:nvSpPr>
          <p:spPr bwMode="auto">
            <a:xfrm>
              <a:off x="7431089" y="2380118"/>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moveTo>
                    <a:pt x="42" y="0"/>
                  </a:moveTo>
                  <a:lnTo>
                    <a:pt x="0" y="0"/>
                  </a:lnTo>
                  <a:lnTo>
                    <a:pt x="0" y="39"/>
                  </a:lnTo>
                  <a:lnTo>
                    <a:pt x="42" y="39"/>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2" name="ï$ḻiḑê">
              <a:extLst>
                <a:ext uri="{FF2B5EF4-FFF2-40B4-BE49-F238E27FC236}">
                  <a16:creationId xmlns:a16="http://schemas.microsoft.com/office/drawing/2014/main" id="{C01E42D2-2156-48E3-B890-43EC288BE7AD}"/>
                </a:ext>
              </a:extLst>
            </p:cNvPr>
            <p:cNvSpPr/>
            <p:nvPr/>
          </p:nvSpPr>
          <p:spPr bwMode="auto">
            <a:xfrm>
              <a:off x="6860986" y="2442654"/>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3" name="ïṧļîďê">
              <a:extLst>
                <a:ext uri="{FF2B5EF4-FFF2-40B4-BE49-F238E27FC236}">
                  <a16:creationId xmlns:a16="http://schemas.microsoft.com/office/drawing/2014/main" id="{8A30A445-F044-4C44-A915-BEF76E1ED74C}"/>
                </a:ext>
              </a:extLst>
            </p:cNvPr>
            <p:cNvSpPr/>
            <p:nvPr/>
          </p:nvSpPr>
          <p:spPr bwMode="auto">
            <a:xfrm>
              <a:off x="6853714"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close/>
                  <a:moveTo>
                    <a:pt x="40" y="0"/>
                  </a:moveTo>
                  <a:lnTo>
                    <a:pt x="0" y="0"/>
                  </a:lnTo>
                  <a:lnTo>
                    <a:pt x="0" y="40"/>
                  </a:lnTo>
                  <a:lnTo>
                    <a:pt x="40" y="40"/>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4" name="i$lïdê">
              <a:extLst>
                <a:ext uri="{FF2B5EF4-FFF2-40B4-BE49-F238E27FC236}">
                  <a16:creationId xmlns:a16="http://schemas.microsoft.com/office/drawing/2014/main" id="{BAA7B4C1-9601-48F2-9356-4780C9C87479}"/>
                </a:ext>
              </a:extLst>
            </p:cNvPr>
            <p:cNvSpPr/>
            <p:nvPr/>
          </p:nvSpPr>
          <p:spPr bwMode="auto">
            <a:xfrm>
              <a:off x="6853714"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5" name="í$ḻîḓé">
              <a:extLst>
                <a:ext uri="{FF2B5EF4-FFF2-40B4-BE49-F238E27FC236}">
                  <a16:creationId xmlns:a16="http://schemas.microsoft.com/office/drawing/2014/main" id="{95AEC76E-3D52-4FD2-83D8-1B77A388D1CB}"/>
                </a:ext>
              </a:extLst>
            </p:cNvPr>
            <p:cNvSpPr/>
            <p:nvPr/>
          </p:nvSpPr>
          <p:spPr bwMode="auto">
            <a:xfrm>
              <a:off x="6917705" y="2442654"/>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6" name="îSḷîḑè">
              <a:extLst>
                <a:ext uri="{FF2B5EF4-FFF2-40B4-BE49-F238E27FC236}">
                  <a16:creationId xmlns:a16="http://schemas.microsoft.com/office/drawing/2014/main" id="{CB70497E-BC2B-4F8E-91C0-51C9A6CAFE2A}"/>
                </a:ext>
              </a:extLst>
            </p:cNvPr>
            <p:cNvSpPr/>
            <p:nvPr/>
          </p:nvSpPr>
          <p:spPr bwMode="auto">
            <a:xfrm>
              <a:off x="6911888" y="2436837"/>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close/>
                  <a:moveTo>
                    <a:pt x="39" y="0"/>
                  </a:moveTo>
                  <a:lnTo>
                    <a:pt x="0" y="0"/>
                  </a:lnTo>
                  <a:lnTo>
                    <a:pt x="0" y="40"/>
                  </a:lnTo>
                  <a:lnTo>
                    <a:pt x="39" y="40"/>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7" name="iŝlïḓé">
              <a:extLst>
                <a:ext uri="{FF2B5EF4-FFF2-40B4-BE49-F238E27FC236}">
                  <a16:creationId xmlns:a16="http://schemas.microsoft.com/office/drawing/2014/main" id="{4963E354-926A-470A-9599-7F17265B5172}"/>
                </a:ext>
              </a:extLst>
            </p:cNvPr>
            <p:cNvSpPr/>
            <p:nvPr/>
          </p:nvSpPr>
          <p:spPr bwMode="auto">
            <a:xfrm>
              <a:off x="6911888" y="2436837"/>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8" name="íSļîde">
              <a:extLst>
                <a:ext uri="{FF2B5EF4-FFF2-40B4-BE49-F238E27FC236}">
                  <a16:creationId xmlns:a16="http://schemas.microsoft.com/office/drawing/2014/main" id="{56D330E8-7B4D-4FA0-907E-61F4BFED1F4E}"/>
                </a:ext>
              </a:extLst>
            </p:cNvPr>
            <p:cNvSpPr/>
            <p:nvPr/>
          </p:nvSpPr>
          <p:spPr bwMode="auto">
            <a:xfrm>
              <a:off x="6975879" y="2442654"/>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9" name="îṩlíḍè">
              <a:extLst>
                <a:ext uri="{FF2B5EF4-FFF2-40B4-BE49-F238E27FC236}">
                  <a16:creationId xmlns:a16="http://schemas.microsoft.com/office/drawing/2014/main" id="{2E168074-20B0-484D-AD87-AE3B2DCB734F}"/>
                </a:ext>
              </a:extLst>
            </p:cNvPr>
            <p:cNvSpPr/>
            <p:nvPr/>
          </p:nvSpPr>
          <p:spPr bwMode="auto">
            <a:xfrm>
              <a:off x="6968608"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close/>
                  <a:moveTo>
                    <a:pt x="40" y="0"/>
                  </a:moveTo>
                  <a:lnTo>
                    <a:pt x="0" y="0"/>
                  </a:lnTo>
                  <a:lnTo>
                    <a:pt x="0" y="40"/>
                  </a:lnTo>
                  <a:lnTo>
                    <a:pt x="40" y="40"/>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0" name="ïślíḋè">
              <a:extLst>
                <a:ext uri="{FF2B5EF4-FFF2-40B4-BE49-F238E27FC236}">
                  <a16:creationId xmlns:a16="http://schemas.microsoft.com/office/drawing/2014/main" id="{3EECB1F7-F136-41A5-8932-FC57D2F63BDA}"/>
                </a:ext>
              </a:extLst>
            </p:cNvPr>
            <p:cNvSpPr/>
            <p:nvPr/>
          </p:nvSpPr>
          <p:spPr bwMode="auto">
            <a:xfrm>
              <a:off x="6968608"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1" name="isľiḑé">
              <a:extLst>
                <a:ext uri="{FF2B5EF4-FFF2-40B4-BE49-F238E27FC236}">
                  <a16:creationId xmlns:a16="http://schemas.microsoft.com/office/drawing/2014/main" id="{905EA83C-655F-44D5-A454-195FC3D04FF4}"/>
                </a:ext>
              </a:extLst>
            </p:cNvPr>
            <p:cNvSpPr/>
            <p:nvPr/>
          </p:nvSpPr>
          <p:spPr bwMode="auto">
            <a:xfrm>
              <a:off x="7032599" y="2442654"/>
              <a:ext cx="47994"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2" name="iṩliḑe">
              <a:extLst>
                <a:ext uri="{FF2B5EF4-FFF2-40B4-BE49-F238E27FC236}">
                  <a16:creationId xmlns:a16="http://schemas.microsoft.com/office/drawing/2014/main" id="{AE6C43E5-1521-43A5-AECB-76B5C1E52ED4}"/>
                </a:ext>
              </a:extLst>
            </p:cNvPr>
            <p:cNvSpPr/>
            <p:nvPr/>
          </p:nvSpPr>
          <p:spPr bwMode="auto">
            <a:xfrm>
              <a:off x="7026781" y="2436837"/>
              <a:ext cx="59629" cy="58174"/>
            </a:xfrm>
            <a:custGeom>
              <a:avLst/>
              <a:gdLst>
                <a:gd name="T0" fmla="*/ 33 w 41"/>
                <a:gd name="T1" fmla="*/ 8 h 40"/>
                <a:gd name="T2" fmla="*/ 33 w 41"/>
                <a:gd name="T3" fmla="*/ 31 h 40"/>
                <a:gd name="T4" fmla="*/ 8 w 41"/>
                <a:gd name="T5" fmla="*/ 31 h 40"/>
                <a:gd name="T6" fmla="*/ 8 w 41"/>
                <a:gd name="T7" fmla="*/ 8 h 40"/>
                <a:gd name="T8" fmla="*/ 33 w 41"/>
                <a:gd name="T9" fmla="*/ 8 h 40"/>
                <a:gd name="T10" fmla="*/ 41 w 41"/>
                <a:gd name="T11" fmla="*/ 0 h 40"/>
                <a:gd name="T12" fmla="*/ 0 w 41"/>
                <a:gd name="T13" fmla="*/ 0 h 40"/>
                <a:gd name="T14" fmla="*/ 0 w 41"/>
                <a:gd name="T15" fmla="*/ 40 h 40"/>
                <a:gd name="T16" fmla="*/ 41 w 41"/>
                <a:gd name="T17" fmla="*/ 40 h 40"/>
                <a:gd name="T18" fmla="*/ 41 w 41"/>
                <a:gd name="T19" fmla="*/ 0 h 40"/>
                <a:gd name="T20" fmla="*/ 41 w 41"/>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0">
                  <a:moveTo>
                    <a:pt x="33" y="8"/>
                  </a:moveTo>
                  <a:lnTo>
                    <a:pt x="33" y="31"/>
                  </a:lnTo>
                  <a:lnTo>
                    <a:pt x="8" y="31"/>
                  </a:lnTo>
                  <a:lnTo>
                    <a:pt x="8" y="8"/>
                  </a:lnTo>
                  <a:lnTo>
                    <a:pt x="33" y="8"/>
                  </a:lnTo>
                  <a:close/>
                  <a:moveTo>
                    <a:pt x="41" y="0"/>
                  </a:moveTo>
                  <a:lnTo>
                    <a:pt x="0" y="0"/>
                  </a:lnTo>
                  <a:lnTo>
                    <a:pt x="0" y="40"/>
                  </a:lnTo>
                  <a:lnTo>
                    <a:pt x="41" y="40"/>
                  </a:lnTo>
                  <a:lnTo>
                    <a:pt x="41" y="0"/>
                  </a:lnTo>
                  <a:lnTo>
                    <a:pt x="41"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3" name="îṩļîḍe">
              <a:extLst>
                <a:ext uri="{FF2B5EF4-FFF2-40B4-BE49-F238E27FC236}">
                  <a16:creationId xmlns:a16="http://schemas.microsoft.com/office/drawing/2014/main" id="{80DCA461-A2AC-44C9-9E68-6D3F0567D031}"/>
                </a:ext>
              </a:extLst>
            </p:cNvPr>
            <p:cNvSpPr/>
            <p:nvPr/>
          </p:nvSpPr>
          <p:spPr bwMode="auto">
            <a:xfrm>
              <a:off x="7026781" y="2436837"/>
              <a:ext cx="59629" cy="58174"/>
            </a:xfrm>
            <a:custGeom>
              <a:avLst/>
              <a:gdLst>
                <a:gd name="T0" fmla="*/ 33 w 41"/>
                <a:gd name="T1" fmla="*/ 8 h 40"/>
                <a:gd name="T2" fmla="*/ 33 w 41"/>
                <a:gd name="T3" fmla="*/ 31 h 40"/>
                <a:gd name="T4" fmla="*/ 8 w 41"/>
                <a:gd name="T5" fmla="*/ 31 h 40"/>
                <a:gd name="T6" fmla="*/ 8 w 41"/>
                <a:gd name="T7" fmla="*/ 8 h 40"/>
                <a:gd name="T8" fmla="*/ 33 w 41"/>
                <a:gd name="T9" fmla="*/ 8 h 40"/>
                <a:gd name="T10" fmla="*/ 41 w 41"/>
                <a:gd name="T11" fmla="*/ 0 h 40"/>
                <a:gd name="T12" fmla="*/ 0 w 41"/>
                <a:gd name="T13" fmla="*/ 0 h 40"/>
                <a:gd name="T14" fmla="*/ 0 w 41"/>
                <a:gd name="T15" fmla="*/ 40 h 40"/>
                <a:gd name="T16" fmla="*/ 41 w 41"/>
                <a:gd name="T17" fmla="*/ 40 h 40"/>
                <a:gd name="T18" fmla="*/ 41 w 41"/>
                <a:gd name="T19" fmla="*/ 0 h 40"/>
                <a:gd name="T20" fmla="*/ 41 w 41"/>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0">
                  <a:moveTo>
                    <a:pt x="33" y="8"/>
                  </a:moveTo>
                  <a:lnTo>
                    <a:pt x="33" y="31"/>
                  </a:lnTo>
                  <a:lnTo>
                    <a:pt x="8" y="31"/>
                  </a:lnTo>
                  <a:lnTo>
                    <a:pt x="8" y="8"/>
                  </a:lnTo>
                  <a:lnTo>
                    <a:pt x="33" y="8"/>
                  </a:lnTo>
                  <a:moveTo>
                    <a:pt x="41" y="0"/>
                  </a:moveTo>
                  <a:lnTo>
                    <a:pt x="0" y="0"/>
                  </a:lnTo>
                  <a:lnTo>
                    <a:pt x="0" y="40"/>
                  </a:lnTo>
                  <a:lnTo>
                    <a:pt x="41" y="40"/>
                  </a:lnTo>
                  <a:lnTo>
                    <a:pt x="41" y="0"/>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4" name="iṣ1ïďè">
              <a:extLst>
                <a:ext uri="{FF2B5EF4-FFF2-40B4-BE49-F238E27FC236}">
                  <a16:creationId xmlns:a16="http://schemas.microsoft.com/office/drawing/2014/main" id="{9C9932B1-B746-4C61-90DF-1FD54855EEAC}"/>
                </a:ext>
              </a:extLst>
            </p:cNvPr>
            <p:cNvSpPr/>
            <p:nvPr/>
          </p:nvSpPr>
          <p:spPr bwMode="auto">
            <a:xfrm>
              <a:off x="7093681" y="2442654"/>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5" name="íśļíḓè">
              <a:extLst>
                <a:ext uri="{FF2B5EF4-FFF2-40B4-BE49-F238E27FC236}">
                  <a16:creationId xmlns:a16="http://schemas.microsoft.com/office/drawing/2014/main" id="{8BFEFA0F-75FF-4BA0-BC29-4792E4C7F02F}"/>
                </a:ext>
              </a:extLst>
            </p:cNvPr>
            <p:cNvSpPr/>
            <p:nvPr/>
          </p:nvSpPr>
          <p:spPr bwMode="auto">
            <a:xfrm>
              <a:off x="7086409"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close/>
                  <a:moveTo>
                    <a:pt x="40" y="0"/>
                  </a:moveTo>
                  <a:lnTo>
                    <a:pt x="0" y="0"/>
                  </a:lnTo>
                  <a:lnTo>
                    <a:pt x="0" y="40"/>
                  </a:lnTo>
                  <a:lnTo>
                    <a:pt x="40" y="40"/>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6" name="iŝļïḑé">
              <a:extLst>
                <a:ext uri="{FF2B5EF4-FFF2-40B4-BE49-F238E27FC236}">
                  <a16:creationId xmlns:a16="http://schemas.microsoft.com/office/drawing/2014/main" id="{2DDD589F-F5EC-4AE4-849B-81F878C21D89}"/>
                </a:ext>
              </a:extLst>
            </p:cNvPr>
            <p:cNvSpPr/>
            <p:nvPr/>
          </p:nvSpPr>
          <p:spPr bwMode="auto">
            <a:xfrm>
              <a:off x="7086409"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7" name="iśľiḑé">
              <a:extLst>
                <a:ext uri="{FF2B5EF4-FFF2-40B4-BE49-F238E27FC236}">
                  <a16:creationId xmlns:a16="http://schemas.microsoft.com/office/drawing/2014/main" id="{F17932A8-6F1C-45AF-B5B3-DA79B95EDA1F}"/>
                </a:ext>
              </a:extLst>
            </p:cNvPr>
            <p:cNvSpPr/>
            <p:nvPr/>
          </p:nvSpPr>
          <p:spPr bwMode="auto">
            <a:xfrm>
              <a:off x="7150400" y="2442654"/>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8" name="ïṥḻïḑê">
              <a:extLst>
                <a:ext uri="{FF2B5EF4-FFF2-40B4-BE49-F238E27FC236}">
                  <a16:creationId xmlns:a16="http://schemas.microsoft.com/office/drawing/2014/main" id="{7605382B-7051-45ED-BB99-A452A99204BF}"/>
                </a:ext>
              </a:extLst>
            </p:cNvPr>
            <p:cNvSpPr/>
            <p:nvPr/>
          </p:nvSpPr>
          <p:spPr bwMode="auto">
            <a:xfrm>
              <a:off x="7144583" y="2436837"/>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close/>
                  <a:moveTo>
                    <a:pt x="39" y="0"/>
                  </a:moveTo>
                  <a:lnTo>
                    <a:pt x="0" y="0"/>
                  </a:lnTo>
                  <a:lnTo>
                    <a:pt x="0" y="40"/>
                  </a:lnTo>
                  <a:lnTo>
                    <a:pt x="39" y="40"/>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9" name="ï$ḻidé">
              <a:extLst>
                <a:ext uri="{FF2B5EF4-FFF2-40B4-BE49-F238E27FC236}">
                  <a16:creationId xmlns:a16="http://schemas.microsoft.com/office/drawing/2014/main" id="{E4F30C2A-A0E3-472E-8411-80CD72813DE1}"/>
                </a:ext>
              </a:extLst>
            </p:cNvPr>
            <p:cNvSpPr/>
            <p:nvPr/>
          </p:nvSpPr>
          <p:spPr bwMode="auto">
            <a:xfrm>
              <a:off x="7144583" y="2436837"/>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0" name="íṡliḓè">
              <a:extLst>
                <a:ext uri="{FF2B5EF4-FFF2-40B4-BE49-F238E27FC236}">
                  <a16:creationId xmlns:a16="http://schemas.microsoft.com/office/drawing/2014/main" id="{9C3D7F23-1BC2-4998-AE8B-E0E5D2EEB000}"/>
                </a:ext>
              </a:extLst>
            </p:cNvPr>
            <p:cNvSpPr/>
            <p:nvPr/>
          </p:nvSpPr>
          <p:spPr bwMode="auto">
            <a:xfrm>
              <a:off x="7208574" y="2442654"/>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1" name="ïṣḷïdê">
              <a:extLst>
                <a:ext uri="{FF2B5EF4-FFF2-40B4-BE49-F238E27FC236}">
                  <a16:creationId xmlns:a16="http://schemas.microsoft.com/office/drawing/2014/main" id="{8179F7A6-E370-4A9F-9EFB-D835C08F0514}"/>
                </a:ext>
              </a:extLst>
            </p:cNvPr>
            <p:cNvSpPr/>
            <p:nvPr/>
          </p:nvSpPr>
          <p:spPr bwMode="auto">
            <a:xfrm>
              <a:off x="7201303"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close/>
                  <a:moveTo>
                    <a:pt x="40" y="0"/>
                  </a:moveTo>
                  <a:lnTo>
                    <a:pt x="0" y="0"/>
                  </a:lnTo>
                  <a:lnTo>
                    <a:pt x="0" y="40"/>
                  </a:lnTo>
                  <a:lnTo>
                    <a:pt x="40" y="40"/>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2" name="îšḻïḍe">
              <a:extLst>
                <a:ext uri="{FF2B5EF4-FFF2-40B4-BE49-F238E27FC236}">
                  <a16:creationId xmlns:a16="http://schemas.microsoft.com/office/drawing/2014/main" id="{D9AB1284-0666-4904-A850-1B0C315E0739}"/>
                </a:ext>
              </a:extLst>
            </p:cNvPr>
            <p:cNvSpPr/>
            <p:nvPr/>
          </p:nvSpPr>
          <p:spPr bwMode="auto">
            <a:xfrm>
              <a:off x="7201303"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3" name="î$1íďè">
              <a:extLst>
                <a:ext uri="{FF2B5EF4-FFF2-40B4-BE49-F238E27FC236}">
                  <a16:creationId xmlns:a16="http://schemas.microsoft.com/office/drawing/2014/main" id="{009ACE4B-D82A-46FB-9307-8D1FC068A218}"/>
                </a:ext>
              </a:extLst>
            </p:cNvPr>
            <p:cNvSpPr/>
            <p:nvPr/>
          </p:nvSpPr>
          <p:spPr bwMode="auto">
            <a:xfrm>
              <a:off x="7265294" y="2442654"/>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4" name="íṥļîḓé">
              <a:extLst>
                <a:ext uri="{FF2B5EF4-FFF2-40B4-BE49-F238E27FC236}">
                  <a16:creationId xmlns:a16="http://schemas.microsoft.com/office/drawing/2014/main" id="{1BCBB1EC-274B-4ECA-97EC-EADBC8EEF520}"/>
                </a:ext>
              </a:extLst>
            </p:cNvPr>
            <p:cNvSpPr/>
            <p:nvPr/>
          </p:nvSpPr>
          <p:spPr bwMode="auto">
            <a:xfrm>
              <a:off x="7259477" y="2436837"/>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close/>
                  <a:moveTo>
                    <a:pt x="39" y="0"/>
                  </a:moveTo>
                  <a:lnTo>
                    <a:pt x="0" y="0"/>
                  </a:lnTo>
                  <a:lnTo>
                    <a:pt x="0" y="40"/>
                  </a:lnTo>
                  <a:lnTo>
                    <a:pt x="39" y="40"/>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5" name="îşļiḍe">
              <a:extLst>
                <a:ext uri="{FF2B5EF4-FFF2-40B4-BE49-F238E27FC236}">
                  <a16:creationId xmlns:a16="http://schemas.microsoft.com/office/drawing/2014/main" id="{A0CEF0BE-90E0-462F-A694-1844572A66F2}"/>
                </a:ext>
              </a:extLst>
            </p:cNvPr>
            <p:cNvSpPr/>
            <p:nvPr/>
          </p:nvSpPr>
          <p:spPr bwMode="auto">
            <a:xfrm>
              <a:off x="7259477" y="2436837"/>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6" name="ísļidê">
              <a:extLst>
                <a:ext uri="{FF2B5EF4-FFF2-40B4-BE49-F238E27FC236}">
                  <a16:creationId xmlns:a16="http://schemas.microsoft.com/office/drawing/2014/main" id="{BC059D6E-7992-4E9B-AABD-EB109F7A15E4}"/>
                </a:ext>
              </a:extLst>
            </p:cNvPr>
            <p:cNvSpPr/>
            <p:nvPr/>
          </p:nvSpPr>
          <p:spPr bwMode="auto">
            <a:xfrm>
              <a:off x="7323468" y="2442654"/>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7" name="iSļiḋê">
              <a:extLst>
                <a:ext uri="{FF2B5EF4-FFF2-40B4-BE49-F238E27FC236}">
                  <a16:creationId xmlns:a16="http://schemas.microsoft.com/office/drawing/2014/main" id="{3444AB28-1A55-4639-8DFF-FCEFB6967610}"/>
                </a:ext>
              </a:extLst>
            </p:cNvPr>
            <p:cNvSpPr/>
            <p:nvPr/>
          </p:nvSpPr>
          <p:spPr bwMode="auto">
            <a:xfrm>
              <a:off x="7316196"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close/>
                  <a:moveTo>
                    <a:pt x="40" y="0"/>
                  </a:moveTo>
                  <a:lnTo>
                    <a:pt x="0" y="0"/>
                  </a:lnTo>
                  <a:lnTo>
                    <a:pt x="0" y="40"/>
                  </a:lnTo>
                  <a:lnTo>
                    <a:pt x="40" y="40"/>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8" name="iṧḷîḑê">
              <a:extLst>
                <a:ext uri="{FF2B5EF4-FFF2-40B4-BE49-F238E27FC236}">
                  <a16:creationId xmlns:a16="http://schemas.microsoft.com/office/drawing/2014/main" id="{1AC39E4F-86F5-4FF0-A47F-4BBBDE703119}"/>
                </a:ext>
              </a:extLst>
            </p:cNvPr>
            <p:cNvSpPr/>
            <p:nvPr/>
          </p:nvSpPr>
          <p:spPr bwMode="auto">
            <a:xfrm>
              <a:off x="7316196" y="2436837"/>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9" name="í$ľïḑe">
              <a:extLst>
                <a:ext uri="{FF2B5EF4-FFF2-40B4-BE49-F238E27FC236}">
                  <a16:creationId xmlns:a16="http://schemas.microsoft.com/office/drawing/2014/main" id="{23D260C1-B532-4467-9158-658E5F4E008D}"/>
                </a:ext>
              </a:extLst>
            </p:cNvPr>
            <p:cNvSpPr/>
            <p:nvPr/>
          </p:nvSpPr>
          <p:spPr bwMode="auto">
            <a:xfrm>
              <a:off x="7380187" y="2385935"/>
              <a:ext cx="45085" cy="101804"/>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0" name="ïṡḻiḍe">
              <a:extLst>
                <a:ext uri="{FF2B5EF4-FFF2-40B4-BE49-F238E27FC236}">
                  <a16:creationId xmlns:a16="http://schemas.microsoft.com/office/drawing/2014/main" id="{AEB2706F-E02D-49C4-85B5-233BB33043A6}"/>
                </a:ext>
              </a:extLst>
            </p:cNvPr>
            <p:cNvSpPr/>
            <p:nvPr/>
          </p:nvSpPr>
          <p:spPr bwMode="auto">
            <a:xfrm>
              <a:off x="7374370" y="2380118"/>
              <a:ext cx="56720" cy="114894"/>
            </a:xfrm>
            <a:custGeom>
              <a:avLst/>
              <a:gdLst>
                <a:gd name="T0" fmla="*/ 31 w 39"/>
                <a:gd name="T1" fmla="*/ 8 h 79"/>
                <a:gd name="T2" fmla="*/ 31 w 39"/>
                <a:gd name="T3" fmla="*/ 39 h 79"/>
                <a:gd name="T4" fmla="*/ 31 w 39"/>
                <a:gd name="T5" fmla="*/ 70 h 79"/>
                <a:gd name="T6" fmla="*/ 8 w 39"/>
                <a:gd name="T7" fmla="*/ 70 h 79"/>
                <a:gd name="T8" fmla="*/ 8 w 39"/>
                <a:gd name="T9" fmla="*/ 39 h 79"/>
                <a:gd name="T10" fmla="*/ 8 w 39"/>
                <a:gd name="T11" fmla="*/ 8 h 79"/>
                <a:gd name="T12" fmla="*/ 31 w 39"/>
                <a:gd name="T13" fmla="*/ 8 h 79"/>
                <a:gd name="T14" fmla="*/ 39 w 39"/>
                <a:gd name="T15" fmla="*/ 0 h 79"/>
                <a:gd name="T16" fmla="*/ 0 w 39"/>
                <a:gd name="T17" fmla="*/ 0 h 79"/>
                <a:gd name="T18" fmla="*/ 0 w 39"/>
                <a:gd name="T19" fmla="*/ 39 h 79"/>
                <a:gd name="T20" fmla="*/ 0 w 39"/>
                <a:gd name="T21" fmla="*/ 79 h 79"/>
                <a:gd name="T22" fmla="*/ 39 w 39"/>
                <a:gd name="T23" fmla="*/ 79 h 79"/>
                <a:gd name="T24" fmla="*/ 39 w 39"/>
                <a:gd name="T25" fmla="*/ 39 h 79"/>
                <a:gd name="T26" fmla="*/ 39 w 39"/>
                <a:gd name="T27" fmla="*/ 0 h 79"/>
                <a:gd name="T28" fmla="*/ 39 w 39"/>
                <a:gd name="T2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79">
                  <a:moveTo>
                    <a:pt x="31" y="8"/>
                  </a:moveTo>
                  <a:lnTo>
                    <a:pt x="31" y="39"/>
                  </a:lnTo>
                  <a:lnTo>
                    <a:pt x="31" y="70"/>
                  </a:lnTo>
                  <a:lnTo>
                    <a:pt x="8" y="70"/>
                  </a:lnTo>
                  <a:lnTo>
                    <a:pt x="8" y="39"/>
                  </a:lnTo>
                  <a:lnTo>
                    <a:pt x="8" y="8"/>
                  </a:lnTo>
                  <a:lnTo>
                    <a:pt x="31" y="8"/>
                  </a:lnTo>
                  <a:close/>
                  <a:moveTo>
                    <a:pt x="39" y="0"/>
                  </a:moveTo>
                  <a:lnTo>
                    <a:pt x="0" y="0"/>
                  </a:lnTo>
                  <a:lnTo>
                    <a:pt x="0" y="39"/>
                  </a:lnTo>
                  <a:lnTo>
                    <a:pt x="0" y="79"/>
                  </a:lnTo>
                  <a:lnTo>
                    <a:pt x="39" y="79"/>
                  </a:lnTo>
                  <a:lnTo>
                    <a:pt x="39" y="39"/>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1" name="iŝļîḑè">
              <a:extLst>
                <a:ext uri="{FF2B5EF4-FFF2-40B4-BE49-F238E27FC236}">
                  <a16:creationId xmlns:a16="http://schemas.microsoft.com/office/drawing/2014/main" id="{46A0BD18-F9C3-4F85-A00D-ACBF40AD3339}"/>
                </a:ext>
              </a:extLst>
            </p:cNvPr>
            <p:cNvSpPr/>
            <p:nvPr/>
          </p:nvSpPr>
          <p:spPr bwMode="auto">
            <a:xfrm>
              <a:off x="7374370" y="2380118"/>
              <a:ext cx="56720" cy="114894"/>
            </a:xfrm>
            <a:custGeom>
              <a:avLst/>
              <a:gdLst>
                <a:gd name="T0" fmla="*/ 31 w 39"/>
                <a:gd name="T1" fmla="*/ 8 h 79"/>
                <a:gd name="T2" fmla="*/ 31 w 39"/>
                <a:gd name="T3" fmla="*/ 39 h 79"/>
                <a:gd name="T4" fmla="*/ 31 w 39"/>
                <a:gd name="T5" fmla="*/ 70 h 79"/>
                <a:gd name="T6" fmla="*/ 8 w 39"/>
                <a:gd name="T7" fmla="*/ 70 h 79"/>
                <a:gd name="T8" fmla="*/ 8 w 39"/>
                <a:gd name="T9" fmla="*/ 39 h 79"/>
                <a:gd name="T10" fmla="*/ 8 w 39"/>
                <a:gd name="T11" fmla="*/ 8 h 79"/>
                <a:gd name="T12" fmla="*/ 31 w 39"/>
                <a:gd name="T13" fmla="*/ 8 h 79"/>
                <a:gd name="T14" fmla="*/ 39 w 39"/>
                <a:gd name="T15" fmla="*/ 0 h 79"/>
                <a:gd name="T16" fmla="*/ 0 w 39"/>
                <a:gd name="T17" fmla="*/ 0 h 79"/>
                <a:gd name="T18" fmla="*/ 0 w 39"/>
                <a:gd name="T19" fmla="*/ 39 h 79"/>
                <a:gd name="T20" fmla="*/ 0 w 39"/>
                <a:gd name="T21" fmla="*/ 79 h 79"/>
                <a:gd name="T22" fmla="*/ 39 w 39"/>
                <a:gd name="T23" fmla="*/ 79 h 79"/>
                <a:gd name="T24" fmla="*/ 39 w 39"/>
                <a:gd name="T25" fmla="*/ 39 h 79"/>
                <a:gd name="T26" fmla="*/ 39 w 39"/>
                <a:gd name="T27" fmla="*/ 0 h 79"/>
                <a:gd name="T28" fmla="*/ 39 w 39"/>
                <a:gd name="T2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79">
                  <a:moveTo>
                    <a:pt x="31" y="8"/>
                  </a:moveTo>
                  <a:lnTo>
                    <a:pt x="31" y="39"/>
                  </a:lnTo>
                  <a:lnTo>
                    <a:pt x="31" y="70"/>
                  </a:lnTo>
                  <a:lnTo>
                    <a:pt x="8" y="70"/>
                  </a:lnTo>
                  <a:lnTo>
                    <a:pt x="8" y="39"/>
                  </a:lnTo>
                  <a:lnTo>
                    <a:pt x="8" y="8"/>
                  </a:lnTo>
                  <a:lnTo>
                    <a:pt x="31" y="8"/>
                  </a:lnTo>
                  <a:moveTo>
                    <a:pt x="39" y="0"/>
                  </a:moveTo>
                  <a:lnTo>
                    <a:pt x="0" y="0"/>
                  </a:lnTo>
                  <a:lnTo>
                    <a:pt x="0" y="39"/>
                  </a:lnTo>
                  <a:lnTo>
                    <a:pt x="0" y="79"/>
                  </a:lnTo>
                  <a:lnTo>
                    <a:pt x="39" y="7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2" name="îṥliḋê">
              <a:extLst>
                <a:ext uri="{FF2B5EF4-FFF2-40B4-BE49-F238E27FC236}">
                  <a16:creationId xmlns:a16="http://schemas.microsoft.com/office/drawing/2014/main" id="{D4C67D76-7AC6-48D3-B17D-7A1072228A28}"/>
                </a:ext>
              </a:extLst>
            </p:cNvPr>
            <p:cNvSpPr/>
            <p:nvPr/>
          </p:nvSpPr>
          <p:spPr bwMode="auto">
            <a:xfrm>
              <a:off x="7436907" y="2442654"/>
              <a:ext cx="49448"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3" name="ïṡlïḑê">
              <a:extLst>
                <a:ext uri="{FF2B5EF4-FFF2-40B4-BE49-F238E27FC236}">
                  <a16:creationId xmlns:a16="http://schemas.microsoft.com/office/drawing/2014/main" id="{AE8AF38D-FDA8-4B64-9995-1F2AB26FEC4E}"/>
                </a:ext>
              </a:extLst>
            </p:cNvPr>
            <p:cNvSpPr/>
            <p:nvPr/>
          </p:nvSpPr>
          <p:spPr bwMode="auto">
            <a:xfrm>
              <a:off x="7431089" y="2436837"/>
              <a:ext cx="61083" cy="58174"/>
            </a:xfrm>
            <a:custGeom>
              <a:avLst/>
              <a:gdLst>
                <a:gd name="T0" fmla="*/ 34 w 42"/>
                <a:gd name="T1" fmla="*/ 8 h 40"/>
                <a:gd name="T2" fmla="*/ 34 w 42"/>
                <a:gd name="T3" fmla="*/ 31 h 40"/>
                <a:gd name="T4" fmla="*/ 9 w 42"/>
                <a:gd name="T5" fmla="*/ 31 h 40"/>
                <a:gd name="T6" fmla="*/ 9 w 42"/>
                <a:gd name="T7" fmla="*/ 8 h 40"/>
                <a:gd name="T8" fmla="*/ 34 w 42"/>
                <a:gd name="T9" fmla="*/ 8 h 40"/>
                <a:gd name="T10" fmla="*/ 42 w 42"/>
                <a:gd name="T11" fmla="*/ 0 h 40"/>
                <a:gd name="T12" fmla="*/ 0 w 42"/>
                <a:gd name="T13" fmla="*/ 0 h 40"/>
                <a:gd name="T14" fmla="*/ 0 w 42"/>
                <a:gd name="T15" fmla="*/ 40 h 40"/>
                <a:gd name="T16" fmla="*/ 42 w 42"/>
                <a:gd name="T17" fmla="*/ 40 h 40"/>
                <a:gd name="T18" fmla="*/ 42 w 42"/>
                <a:gd name="T19" fmla="*/ 0 h 40"/>
                <a:gd name="T20" fmla="*/ 42 w 42"/>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0">
                  <a:moveTo>
                    <a:pt x="34" y="8"/>
                  </a:moveTo>
                  <a:lnTo>
                    <a:pt x="34" y="31"/>
                  </a:lnTo>
                  <a:lnTo>
                    <a:pt x="9" y="31"/>
                  </a:lnTo>
                  <a:lnTo>
                    <a:pt x="9" y="8"/>
                  </a:lnTo>
                  <a:lnTo>
                    <a:pt x="34" y="8"/>
                  </a:lnTo>
                  <a:close/>
                  <a:moveTo>
                    <a:pt x="42" y="0"/>
                  </a:moveTo>
                  <a:lnTo>
                    <a:pt x="0" y="0"/>
                  </a:lnTo>
                  <a:lnTo>
                    <a:pt x="0" y="40"/>
                  </a:lnTo>
                  <a:lnTo>
                    <a:pt x="42" y="40"/>
                  </a:lnTo>
                  <a:lnTo>
                    <a:pt x="42" y="0"/>
                  </a:lnTo>
                  <a:lnTo>
                    <a:pt x="42"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4" name="ïšľîḑe">
              <a:extLst>
                <a:ext uri="{FF2B5EF4-FFF2-40B4-BE49-F238E27FC236}">
                  <a16:creationId xmlns:a16="http://schemas.microsoft.com/office/drawing/2014/main" id="{F76C9366-5FE6-4965-843C-671DD9519E2D}"/>
                </a:ext>
              </a:extLst>
            </p:cNvPr>
            <p:cNvSpPr/>
            <p:nvPr/>
          </p:nvSpPr>
          <p:spPr bwMode="auto">
            <a:xfrm>
              <a:off x="7431089" y="2436837"/>
              <a:ext cx="61083" cy="58174"/>
            </a:xfrm>
            <a:custGeom>
              <a:avLst/>
              <a:gdLst>
                <a:gd name="T0" fmla="*/ 34 w 42"/>
                <a:gd name="T1" fmla="*/ 8 h 40"/>
                <a:gd name="T2" fmla="*/ 34 w 42"/>
                <a:gd name="T3" fmla="*/ 31 h 40"/>
                <a:gd name="T4" fmla="*/ 9 w 42"/>
                <a:gd name="T5" fmla="*/ 31 h 40"/>
                <a:gd name="T6" fmla="*/ 9 w 42"/>
                <a:gd name="T7" fmla="*/ 8 h 40"/>
                <a:gd name="T8" fmla="*/ 34 w 42"/>
                <a:gd name="T9" fmla="*/ 8 h 40"/>
                <a:gd name="T10" fmla="*/ 42 w 42"/>
                <a:gd name="T11" fmla="*/ 0 h 40"/>
                <a:gd name="T12" fmla="*/ 0 w 42"/>
                <a:gd name="T13" fmla="*/ 0 h 40"/>
                <a:gd name="T14" fmla="*/ 0 w 42"/>
                <a:gd name="T15" fmla="*/ 40 h 40"/>
                <a:gd name="T16" fmla="*/ 42 w 42"/>
                <a:gd name="T17" fmla="*/ 40 h 40"/>
                <a:gd name="T18" fmla="*/ 42 w 42"/>
                <a:gd name="T19" fmla="*/ 0 h 40"/>
                <a:gd name="T20" fmla="*/ 42 w 42"/>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0">
                  <a:moveTo>
                    <a:pt x="34" y="8"/>
                  </a:moveTo>
                  <a:lnTo>
                    <a:pt x="34" y="31"/>
                  </a:lnTo>
                  <a:lnTo>
                    <a:pt x="9" y="31"/>
                  </a:lnTo>
                  <a:lnTo>
                    <a:pt x="9" y="8"/>
                  </a:lnTo>
                  <a:lnTo>
                    <a:pt x="34" y="8"/>
                  </a:lnTo>
                  <a:moveTo>
                    <a:pt x="42" y="0"/>
                  </a:moveTo>
                  <a:lnTo>
                    <a:pt x="0" y="0"/>
                  </a:lnTo>
                  <a:lnTo>
                    <a:pt x="0" y="40"/>
                  </a:lnTo>
                  <a:lnTo>
                    <a:pt x="42" y="40"/>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5" name="ïṣļíḋé">
              <a:extLst>
                <a:ext uri="{FF2B5EF4-FFF2-40B4-BE49-F238E27FC236}">
                  <a16:creationId xmlns:a16="http://schemas.microsoft.com/office/drawing/2014/main" id="{F5F21AA1-39EB-49E7-A368-B5F8AAD9F711}"/>
                </a:ext>
              </a:extLst>
            </p:cNvPr>
            <p:cNvSpPr/>
            <p:nvPr/>
          </p:nvSpPr>
          <p:spPr bwMode="auto">
            <a:xfrm>
              <a:off x="6860986" y="2500828"/>
              <a:ext cx="159978"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6" name="ïšḷíďé">
              <a:extLst>
                <a:ext uri="{FF2B5EF4-FFF2-40B4-BE49-F238E27FC236}">
                  <a16:creationId xmlns:a16="http://schemas.microsoft.com/office/drawing/2014/main" id="{F8A2E375-9EA0-4E2D-8B8D-81D73BEA1199}"/>
                </a:ext>
              </a:extLst>
            </p:cNvPr>
            <p:cNvSpPr/>
            <p:nvPr/>
          </p:nvSpPr>
          <p:spPr bwMode="auto">
            <a:xfrm>
              <a:off x="6853714" y="2495011"/>
              <a:ext cx="173068" cy="56720"/>
            </a:xfrm>
            <a:custGeom>
              <a:avLst/>
              <a:gdLst>
                <a:gd name="T0" fmla="*/ 111 w 119"/>
                <a:gd name="T1" fmla="*/ 8 h 39"/>
                <a:gd name="T2" fmla="*/ 111 w 119"/>
                <a:gd name="T3" fmla="*/ 31 h 39"/>
                <a:gd name="T4" fmla="*/ 79 w 119"/>
                <a:gd name="T5" fmla="*/ 31 h 39"/>
                <a:gd name="T6" fmla="*/ 40 w 119"/>
                <a:gd name="T7" fmla="*/ 31 h 39"/>
                <a:gd name="T8" fmla="*/ 9 w 119"/>
                <a:gd name="T9" fmla="*/ 31 h 39"/>
                <a:gd name="T10" fmla="*/ 9 w 119"/>
                <a:gd name="T11" fmla="*/ 8 h 39"/>
                <a:gd name="T12" fmla="*/ 40 w 119"/>
                <a:gd name="T13" fmla="*/ 8 h 39"/>
                <a:gd name="T14" fmla="*/ 79 w 119"/>
                <a:gd name="T15" fmla="*/ 8 h 39"/>
                <a:gd name="T16" fmla="*/ 111 w 119"/>
                <a:gd name="T17" fmla="*/ 8 h 39"/>
                <a:gd name="T18" fmla="*/ 119 w 119"/>
                <a:gd name="T19" fmla="*/ 0 h 39"/>
                <a:gd name="T20" fmla="*/ 79 w 119"/>
                <a:gd name="T21" fmla="*/ 0 h 39"/>
                <a:gd name="T22" fmla="*/ 40 w 119"/>
                <a:gd name="T23" fmla="*/ 0 h 39"/>
                <a:gd name="T24" fmla="*/ 0 w 119"/>
                <a:gd name="T25" fmla="*/ 0 h 39"/>
                <a:gd name="T26" fmla="*/ 0 w 119"/>
                <a:gd name="T27" fmla="*/ 39 h 39"/>
                <a:gd name="T28" fmla="*/ 40 w 119"/>
                <a:gd name="T29" fmla="*/ 39 h 39"/>
                <a:gd name="T30" fmla="*/ 79 w 119"/>
                <a:gd name="T31" fmla="*/ 39 h 39"/>
                <a:gd name="T32" fmla="*/ 119 w 119"/>
                <a:gd name="T33" fmla="*/ 39 h 39"/>
                <a:gd name="T34" fmla="*/ 119 w 119"/>
                <a:gd name="T35" fmla="*/ 0 h 39"/>
                <a:gd name="T36" fmla="*/ 119 w 119"/>
                <a:gd name="T3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9">
                  <a:moveTo>
                    <a:pt x="111" y="8"/>
                  </a:moveTo>
                  <a:lnTo>
                    <a:pt x="111" y="31"/>
                  </a:lnTo>
                  <a:lnTo>
                    <a:pt x="79" y="31"/>
                  </a:lnTo>
                  <a:lnTo>
                    <a:pt x="40" y="31"/>
                  </a:lnTo>
                  <a:lnTo>
                    <a:pt x="9" y="31"/>
                  </a:lnTo>
                  <a:lnTo>
                    <a:pt x="9" y="8"/>
                  </a:lnTo>
                  <a:lnTo>
                    <a:pt x="40" y="8"/>
                  </a:lnTo>
                  <a:lnTo>
                    <a:pt x="79" y="8"/>
                  </a:lnTo>
                  <a:lnTo>
                    <a:pt x="111" y="8"/>
                  </a:lnTo>
                  <a:close/>
                  <a:moveTo>
                    <a:pt x="119" y="0"/>
                  </a:moveTo>
                  <a:lnTo>
                    <a:pt x="79" y="0"/>
                  </a:lnTo>
                  <a:lnTo>
                    <a:pt x="40" y="0"/>
                  </a:lnTo>
                  <a:lnTo>
                    <a:pt x="0" y="0"/>
                  </a:lnTo>
                  <a:lnTo>
                    <a:pt x="0" y="39"/>
                  </a:lnTo>
                  <a:lnTo>
                    <a:pt x="40" y="39"/>
                  </a:lnTo>
                  <a:lnTo>
                    <a:pt x="79" y="39"/>
                  </a:lnTo>
                  <a:lnTo>
                    <a:pt x="119" y="39"/>
                  </a:lnTo>
                  <a:lnTo>
                    <a:pt x="119" y="0"/>
                  </a:lnTo>
                  <a:lnTo>
                    <a:pt x="11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ṡlíde">
              <a:extLst>
                <a:ext uri="{FF2B5EF4-FFF2-40B4-BE49-F238E27FC236}">
                  <a16:creationId xmlns:a16="http://schemas.microsoft.com/office/drawing/2014/main" id="{4C6B65C1-0378-4BD5-85F5-EE06C1F0E50F}"/>
                </a:ext>
              </a:extLst>
            </p:cNvPr>
            <p:cNvSpPr/>
            <p:nvPr/>
          </p:nvSpPr>
          <p:spPr bwMode="auto">
            <a:xfrm>
              <a:off x="6853714" y="2495011"/>
              <a:ext cx="173068" cy="56720"/>
            </a:xfrm>
            <a:custGeom>
              <a:avLst/>
              <a:gdLst>
                <a:gd name="T0" fmla="*/ 111 w 119"/>
                <a:gd name="T1" fmla="*/ 8 h 39"/>
                <a:gd name="T2" fmla="*/ 111 w 119"/>
                <a:gd name="T3" fmla="*/ 31 h 39"/>
                <a:gd name="T4" fmla="*/ 79 w 119"/>
                <a:gd name="T5" fmla="*/ 31 h 39"/>
                <a:gd name="T6" fmla="*/ 40 w 119"/>
                <a:gd name="T7" fmla="*/ 31 h 39"/>
                <a:gd name="T8" fmla="*/ 9 w 119"/>
                <a:gd name="T9" fmla="*/ 31 h 39"/>
                <a:gd name="T10" fmla="*/ 9 w 119"/>
                <a:gd name="T11" fmla="*/ 8 h 39"/>
                <a:gd name="T12" fmla="*/ 40 w 119"/>
                <a:gd name="T13" fmla="*/ 8 h 39"/>
                <a:gd name="T14" fmla="*/ 79 w 119"/>
                <a:gd name="T15" fmla="*/ 8 h 39"/>
                <a:gd name="T16" fmla="*/ 111 w 119"/>
                <a:gd name="T17" fmla="*/ 8 h 39"/>
                <a:gd name="T18" fmla="*/ 119 w 119"/>
                <a:gd name="T19" fmla="*/ 0 h 39"/>
                <a:gd name="T20" fmla="*/ 79 w 119"/>
                <a:gd name="T21" fmla="*/ 0 h 39"/>
                <a:gd name="T22" fmla="*/ 40 w 119"/>
                <a:gd name="T23" fmla="*/ 0 h 39"/>
                <a:gd name="T24" fmla="*/ 0 w 119"/>
                <a:gd name="T25" fmla="*/ 0 h 39"/>
                <a:gd name="T26" fmla="*/ 0 w 119"/>
                <a:gd name="T27" fmla="*/ 39 h 39"/>
                <a:gd name="T28" fmla="*/ 40 w 119"/>
                <a:gd name="T29" fmla="*/ 39 h 39"/>
                <a:gd name="T30" fmla="*/ 79 w 119"/>
                <a:gd name="T31" fmla="*/ 39 h 39"/>
                <a:gd name="T32" fmla="*/ 119 w 119"/>
                <a:gd name="T33" fmla="*/ 39 h 39"/>
                <a:gd name="T34" fmla="*/ 119 w 119"/>
                <a:gd name="T35" fmla="*/ 0 h 39"/>
                <a:gd name="T36" fmla="*/ 119 w 119"/>
                <a:gd name="T3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9">
                  <a:moveTo>
                    <a:pt x="111" y="8"/>
                  </a:moveTo>
                  <a:lnTo>
                    <a:pt x="111" y="31"/>
                  </a:lnTo>
                  <a:lnTo>
                    <a:pt x="79" y="31"/>
                  </a:lnTo>
                  <a:lnTo>
                    <a:pt x="40" y="31"/>
                  </a:lnTo>
                  <a:lnTo>
                    <a:pt x="9" y="31"/>
                  </a:lnTo>
                  <a:lnTo>
                    <a:pt x="9" y="8"/>
                  </a:lnTo>
                  <a:lnTo>
                    <a:pt x="40" y="8"/>
                  </a:lnTo>
                  <a:lnTo>
                    <a:pt x="79" y="8"/>
                  </a:lnTo>
                  <a:lnTo>
                    <a:pt x="111" y="8"/>
                  </a:lnTo>
                  <a:moveTo>
                    <a:pt x="119" y="0"/>
                  </a:moveTo>
                  <a:lnTo>
                    <a:pt x="79" y="0"/>
                  </a:lnTo>
                  <a:lnTo>
                    <a:pt x="40" y="0"/>
                  </a:lnTo>
                  <a:lnTo>
                    <a:pt x="0" y="0"/>
                  </a:lnTo>
                  <a:lnTo>
                    <a:pt x="0" y="39"/>
                  </a:lnTo>
                  <a:lnTo>
                    <a:pt x="40" y="39"/>
                  </a:lnTo>
                  <a:lnTo>
                    <a:pt x="79" y="39"/>
                  </a:lnTo>
                  <a:lnTo>
                    <a:pt x="119" y="39"/>
                  </a:lnTo>
                  <a:lnTo>
                    <a:pt x="119" y="0"/>
                  </a:lnTo>
                  <a:lnTo>
                    <a:pt x="1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8" name="î$ḻíďe">
              <a:extLst>
                <a:ext uri="{FF2B5EF4-FFF2-40B4-BE49-F238E27FC236}">
                  <a16:creationId xmlns:a16="http://schemas.microsoft.com/office/drawing/2014/main" id="{658A0FC2-04C3-41D4-A0FA-1C0926E653D4}"/>
                </a:ext>
              </a:extLst>
            </p:cNvPr>
            <p:cNvSpPr/>
            <p:nvPr/>
          </p:nvSpPr>
          <p:spPr bwMode="auto">
            <a:xfrm>
              <a:off x="7032599" y="2500828"/>
              <a:ext cx="47994"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9" name="ïşḷiḋè">
              <a:extLst>
                <a:ext uri="{FF2B5EF4-FFF2-40B4-BE49-F238E27FC236}">
                  <a16:creationId xmlns:a16="http://schemas.microsoft.com/office/drawing/2014/main" id="{CE3358A3-6A58-48E7-95CE-FBE16D1C56F7}"/>
                </a:ext>
              </a:extLst>
            </p:cNvPr>
            <p:cNvSpPr/>
            <p:nvPr/>
          </p:nvSpPr>
          <p:spPr bwMode="auto">
            <a:xfrm>
              <a:off x="7026781" y="2495011"/>
              <a:ext cx="59629" cy="56720"/>
            </a:xfrm>
            <a:custGeom>
              <a:avLst/>
              <a:gdLst>
                <a:gd name="T0" fmla="*/ 33 w 41"/>
                <a:gd name="T1" fmla="*/ 8 h 39"/>
                <a:gd name="T2" fmla="*/ 33 w 41"/>
                <a:gd name="T3" fmla="*/ 31 h 39"/>
                <a:gd name="T4" fmla="*/ 8 w 41"/>
                <a:gd name="T5" fmla="*/ 31 h 39"/>
                <a:gd name="T6" fmla="*/ 8 w 41"/>
                <a:gd name="T7" fmla="*/ 8 h 39"/>
                <a:gd name="T8" fmla="*/ 33 w 41"/>
                <a:gd name="T9" fmla="*/ 8 h 39"/>
                <a:gd name="T10" fmla="*/ 41 w 41"/>
                <a:gd name="T11" fmla="*/ 0 h 39"/>
                <a:gd name="T12" fmla="*/ 0 w 41"/>
                <a:gd name="T13" fmla="*/ 0 h 39"/>
                <a:gd name="T14" fmla="*/ 0 w 41"/>
                <a:gd name="T15" fmla="*/ 39 h 39"/>
                <a:gd name="T16" fmla="*/ 41 w 41"/>
                <a:gd name="T17" fmla="*/ 39 h 39"/>
                <a:gd name="T18" fmla="*/ 41 w 41"/>
                <a:gd name="T19" fmla="*/ 0 h 39"/>
                <a:gd name="T20" fmla="*/ 41 w 41"/>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9">
                  <a:moveTo>
                    <a:pt x="33" y="8"/>
                  </a:moveTo>
                  <a:lnTo>
                    <a:pt x="33" y="31"/>
                  </a:lnTo>
                  <a:lnTo>
                    <a:pt x="8" y="31"/>
                  </a:lnTo>
                  <a:lnTo>
                    <a:pt x="8" y="8"/>
                  </a:lnTo>
                  <a:lnTo>
                    <a:pt x="33" y="8"/>
                  </a:lnTo>
                  <a:close/>
                  <a:moveTo>
                    <a:pt x="41" y="0"/>
                  </a:moveTo>
                  <a:lnTo>
                    <a:pt x="0" y="0"/>
                  </a:lnTo>
                  <a:lnTo>
                    <a:pt x="0" y="39"/>
                  </a:lnTo>
                  <a:lnTo>
                    <a:pt x="41" y="39"/>
                  </a:lnTo>
                  <a:lnTo>
                    <a:pt x="41" y="0"/>
                  </a:lnTo>
                  <a:lnTo>
                    <a:pt x="41"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0" name="îṩ1íďê">
              <a:extLst>
                <a:ext uri="{FF2B5EF4-FFF2-40B4-BE49-F238E27FC236}">
                  <a16:creationId xmlns:a16="http://schemas.microsoft.com/office/drawing/2014/main" id="{0606EC5B-B3D9-41D1-BF89-F3D2F08EB99D}"/>
                </a:ext>
              </a:extLst>
            </p:cNvPr>
            <p:cNvSpPr/>
            <p:nvPr/>
          </p:nvSpPr>
          <p:spPr bwMode="auto">
            <a:xfrm>
              <a:off x="7026781" y="2495011"/>
              <a:ext cx="59629" cy="56720"/>
            </a:xfrm>
            <a:custGeom>
              <a:avLst/>
              <a:gdLst>
                <a:gd name="T0" fmla="*/ 33 w 41"/>
                <a:gd name="T1" fmla="*/ 8 h 39"/>
                <a:gd name="T2" fmla="*/ 33 w 41"/>
                <a:gd name="T3" fmla="*/ 31 h 39"/>
                <a:gd name="T4" fmla="*/ 8 w 41"/>
                <a:gd name="T5" fmla="*/ 31 h 39"/>
                <a:gd name="T6" fmla="*/ 8 w 41"/>
                <a:gd name="T7" fmla="*/ 8 h 39"/>
                <a:gd name="T8" fmla="*/ 33 w 41"/>
                <a:gd name="T9" fmla="*/ 8 h 39"/>
                <a:gd name="T10" fmla="*/ 41 w 41"/>
                <a:gd name="T11" fmla="*/ 0 h 39"/>
                <a:gd name="T12" fmla="*/ 0 w 41"/>
                <a:gd name="T13" fmla="*/ 0 h 39"/>
                <a:gd name="T14" fmla="*/ 0 w 41"/>
                <a:gd name="T15" fmla="*/ 39 h 39"/>
                <a:gd name="T16" fmla="*/ 41 w 41"/>
                <a:gd name="T17" fmla="*/ 39 h 39"/>
                <a:gd name="T18" fmla="*/ 41 w 41"/>
                <a:gd name="T19" fmla="*/ 0 h 39"/>
                <a:gd name="T20" fmla="*/ 41 w 41"/>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9">
                  <a:moveTo>
                    <a:pt x="33" y="8"/>
                  </a:moveTo>
                  <a:lnTo>
                    <a:pt x="33" y="31"/>
                  </a:lnTo>
                  <a:lnTo>
                    <a:pt x="8" y="31"/>
                  </a:lnTo>
                  <a:lnTo>
                    <a:pt x="8" y="8"/>
                  </a:lnTo>
                  <a:lnTo>
                    <a:pt x="33" y="8"/>
                  </a:lnTo>
                  <a:moveTo>
                    <a:pt x="41" y="0"/>
                  </a:moveTo>
                  <a:lnTo>
                    <a:pt x="0" y="0"/>
                  </a:lnTo>
                  <a:lnTo>
                    <a:pt x="0" y="39"/>
                  </a:lnTo>
                  <a:lnTo>
                    <a:pt x="41" y="39"/>
                  </a:lnTo>
                  <a:lnTo>
                    <a:pt x="41" y="0"/>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1" name="îśľîḋè">
              <a:extLst>
                <a:ext uri="{FF2B5EF4-FFF2-40B4-BE49-F238E27FC236}">
                  <a16:creationId xmlns:a16="http://schemas.microsoft.com/office/drawing/2014/main" id="{80BE58A5-855E-40B0-A9FB-DA2E6E3DFE29}"/>
                </a:ext>
              </a:extLst>
            </p:cNvPr>
            <p:cNvSpPr/>
            <p:nvPr/>
          </p:nvSpPr>
          <p:spPr bwMode="auto">
            <a:xfrm>
              <a:off x="7093681" y="2500828"/>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2" name="íṩľîḑe">
              <a:extLst>
                <a:ext uri="{FF2B5EF4-FFF2-40B4-BE49-F238E27FC236}">
                  <a16:creationId xmlns:a16="http://schemas.microsoft.com/office/drawing/2014/main" id="{EE2A167E-5E0E-4E1C-9445-E3D07FC95611}"/>
                </a:ext>
              </a:extLst>
            </p:cNvPr>
            <p:cNvSpPr/>
            <p:nvPr/>
          </p:nvSpPr>
          <p:spPr bwMode="auto">
            <a:xfrm>
              <a:off x="7086409" y="2495011"/>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3" name="îṡḻídè">
              <a:extLst>
                <a:ext uri="{FF2B5EF4-FFF2-40B4-BE49-F238E27FC236}">
                  <a16:creationId xmlns:a16="http://schemas.microsoft.com/office/drawing/2014/main" id="{B59DED4B-58B9-45B1-9A30-6C854CB2AD12}"/>
                </a:ext>
              </a:extLst>
            </p:cNvPr>
            <p:cNvSpPr/>
            <p:nvPr/>
          </p:nvSpPr>
          <p:spPr bwMode="auto">
            <a:xfrm>
              <a:off x="7086409" y="2495011"/>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íṡḷíḋe">
              <a:extLst>
                <a:ext uri="{FF2B5EF4-FFF2-40B4-BE49-F238E27FC236}">
                  <a16:creationId xmlns:a16="http://schemas.microsoft.com/office/drawing/2014/main" id="{903EDEDD-1F62-4185-98F4-97286693E5E1}"/>
                </a:ext>
              </a:extLst>
            </p:cNvPr>
            <p:cNvSpPr/>
            <p:nvPr/>
          </p:nvSpPr>
          <p:spPr bwMode="auto">
            <a:xfrm>
              <a:off x="7150400" y="2500828"/>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5" name="ïṧļiḓé">
              <a:extLst>
                <a:ext uri="{FF2B5EF4-FFF2-40B4-BE49-F238E27FC236}">
                  <a16:creationId xmlns:a16="http://schemas.microsoft.com/office/drawing/2014/main" id="{23DACB5D-E187-4480-B5F2-25C359E0C398}"/>
                </a:ext>
              </a:extLst>
            </p:cNvPr>
            <p:cNvSpPr/>
            <p:nvPr/>
          </p:nvSpPr>
          <p:spPr bwMode="auto">
            <a:xfrm>
              <a:off x="7144583" y="2495011"/>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6" name="îšľiḓé">
              <a:extLst>
                <a:ext uri="{FF2B5EF4-FFF2-40B4-BE49-F238E27FC236}">
                  <a16:creationId xmlns:a16="http://schemas.microsoft.com/office/drawing/2014/main" id="{5AF2F5D3-B87E-4B14-BBD8-441C6843F6CD}"/>
                </a:ext>
              </a:extLst>
            </p:cNvPr>
            <p:cNvSpPr/>
            <p:nvPr/>
          </p:nvSpPr>
          <p:spPr bwMode="auto">
            <a:xfrm>
              <a:off x="7144583" y="2495011"/>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7" name="îsḻîdè">
              <a:extLst>
                <a:ext uri="{FF2B5EF4-FFF2-40B4-BE49-F238E27FC236}">
                  <a16:creationId xmlns:a16="http://schemas.microsoft.com/office/drawing/2014/main" id="{815EC2C1-E4D9-4882-94AB-B5E905E3DBB5}"/>
                </a:ext>
              </a:extLst>
            </p:cNvPr>
            <p:cNvSpPr/>
            <p:nvPr/>
          </p:nvSpPr>
          <p:spPr bwMode="auto">
            <a:xfrm>
              <a:off x="7208574" y="2500828"/>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8" name="ïṡľíḑê">
              <a:extLst>
                <a:ext uri="{FF2B5EF4-FFF2-40B4-BE49-F238E27FC236}">
                  <a16:creationId xmlns:a16="http://schemas.microsoft.com/office/drawing/2014/main" id="{DC7819E1-3614-4A72-A06C-733C125A1F3E}"/>
                </a:ext>
              </a:extLst>
            </p:cNvPr>
            <p:cNvSpPr/>
            <p:nvPr/>
          </p:nvSpPr>
          <p:spPr bwMode="auto">
            <a:xfrm>
              <a:off x="7201303" y="2495011"/>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9" name="îṡľîdé">
              <a:extLst>
                <a:ext uri="{FF2B5EF4-FFF2-40B4-BE49-F238E27FC236}">
                  <a16:creationId xmlns:a16="http://schemas.microsoft.com/office/drawing/2014/main" id="{95FCFE38-88A2-4732-8363-5AC4A6BE4FC6}"/>
                </a:ext>
              </a:extLst>
            </p:cNvPr>
            <p:cNvSpPr/>
            <p:nvPr/>
          </p:nvSpPr>
          <p:spPr bwMode="auto">
            <a:xfrm>
              <a:off x="7201303" y="2495011"/>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0" name="íṡ1iḑé">
              <a:extLst>
                <a:ext uri="{FF2B5EF4-FFF2-40B4-BE49-F238E27FC236}">
                  <a16:creationId xmlns:a16="http://schemas.microsoft.com/office/drawing/2014/main" id="{569CBFE8-7D13-4CF3-A510-3EFD4B6BB7AA}"/>
                </a:ext>
              </a:extLst>
            </p:cNvPr>
            <p:cNvSpPr/>
            <p:nvPr/>
          </p:nvSpPr>
          <p:spPr bwMode="auto">
            <a:xfrm>
              <a:off x="7265294" y="2500828"/>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1" name="ïsḷïdé">
              <a:extLst>
                <a:ext uri="{FF2B5EF4-FFF2-40B4-BE49-F238E27FC236}">
                  <a16:creationId xmlns:a16="http://schemas.microsoft.com/office/drawing/2014/main" id="{DFA87DA3-5DDC-4A8B-B132-05EE6E67E0BC}"/>
                </a:ext>
              </a:extLst>
            </p:cNvPr>
            <p:cNvSpPr/>
            <p:nvPr/>
          </p:nvSpPr>
          <p:spPr bwMode="auto">
            <a:xfrm>
              <a:off x="7259477" y="2495011"/>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2" name="ïṡḷiḑê">
              <a:extLst>
                <a:ext uri="{FF2B5EF4-FFF2-40B4-BE49-F238E27FC236}">
                  <a16:creationId xmlns:a16="http://schemas.microsoft.com/office/drawing/2014/main" id="{D481508F-39D3-476A-A262-F651CA1F6626}"/>
                </a:ext>
              </a:extLst>
            </p:cNvPr>
            <p:cNvSpPr/>
            <p:nvPr/>
          </p:nvSpPr>
          <p:spPr bwMode="auto">
            <a:xfrm>
              <a:off x="7259477" y="2495011"/>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3" name="íŝlíḑê">
              <a:extLst>
                <a:ext uri="{FF2B5EF4-FFF2-40B4-BE49-F238E27FC236}">
                  <a16:creationId xmlns:a16="http://schemas.microsoft.com/office/drawing/2014/main" id="{B117E0F6-9AF9-4384-A389-B54AC0DD9463}"/>
                </a:ext>
              </a:extLst>
            </p:cNvPr>
            <p:cNvSpPr/>
            <p:nvPr/>
          </p:nvSpPr>
          <p:spPr bwMode="auto">
            <a:xfrm>
              <a:off x="7323468" y="2500828"/>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4" name="ïṩlîḑè">
              <a:extLst>
                <a:ext uri="{FF2B5EF4-FFF2-40B4-BE49-F238E27FC236}">
                  <a16:creationId xmlns:a16="http://schemas.microsoft.com/office/drawing/2014/main" id="{2ECA00C2-6B32-4B17-B0AC-69B08523BD6C}"/>
                </a:ext>
              </a:extLst>
            </p:cNvPr>
            <p:cNvSpPr/>
            <p:nvPr/>
          </p:nvSpPr>
          <p:spPr bwMode="auto">
            <a:xfrm>
              <a:off x="7316196" y="2495011"/>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5" name="iṧḷïďè">
              <a:extLst>
                <a:ext uri="{FF2B5EF4-FFF2-40B4-BE49-F238E27FC236}">
                  <a16:creationId xmlns:a16="http://schemas.microsoft.com/office/drawing/2014/main" id="{1E4EC722-E266-4D91-B65E-63065B453840}"/>
                </a:ext>
              </a:extLst>
            </p:cNvPr>
            <p:cNvSpPr/>
            <p:nvPr/>
          </p:nvSpPr>
          <p:spPr bwMode="auto">
            <a:xfrm>
              <a:off x="7316196" y="2495011"/>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6" name="îṥļíḓe">
              <a:extLst>
                <a:ext uri="{FF2B5EF4-FFF2-40B4-BE49-F238E27FC236}">
                  <a16:creationId xmlns:a16="http://schemas.microsoft.com/office/drawing/2014/main" id="{1EF32446-4FED-4B0F-95B1-500C842271D6}"/>
                </a:ext>
              </a:extLst>
            </p:cNvPr>
            <p:cNvSpPr/>
            <p:nvPr/>
          </p:nvSpPr>
          <p:spPr bwMode="auto">
            <a:xfrm>
              <a:off x="7380187" y="2500828"/>
              <a:ext cx="45085"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7" name="îşľïḓe">
              <a:extLst>
                <a:ext uri="{FF2B5EF4-FFF2-40B4-BE49-F238E27FC236}">
                  <a16:creationId xmlns:a16="http://schemas.microsoft.com/office/drawing/2014/main" id="{2B803700-07C4-4EE4-8355-58205856D8FA}"/>
                </a:ext>
              </a:extLst>
            </p:cNvPr>
            <p:cNvSpPr/>
            <p:nvPr/>
          </p:nvSpPr>
          <p:spPr bwMode="auto">
            <a:xfrm>
              <a:off x="7374370" y="2495011"/>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8" name="iṩḷíḋè">
              <a:extLst>
                <a:ext uri="{FF2B5EF4-FFF2-40B4-BE49-F238E27FC236}">
                  <a16:creationId xmlns:a16="http://schemas.microsoft.com/office/drawing/2014/main" id="{6BFDA6BC-CC5C-49AB-8DEB-893A0EA44B83}"/>
                </a:ext>
              </a:extLst>
            </p:cNvPr>
            <p:cNvSpPr/>
            <p:nvPr/>
          </p:nvSpPr>
          <p:spPr bwMode="auto">
            <a:xfrm>
              <a:off x="7374370" y="2495011"/>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9" name="íşḻiḋe">
              <a:extLst>
                <a:ext uri="{FF2B5EF4-FFF2-40B4-BE49-F238E27FC236}">
                  <a16:creationId xmlns:a16="http://schemas.microsoft.com/office/drawing/2014/main" id="{838C77CB-27B3-4DD5-8ED2-0AFD94879E11}"/>
                </a:ext>
              </a:extLst>
            </p:cNvPr>
            <p:cNvSpPr/>
            <p:nvPr/>
          </p:nvSpPr>
          <p:spPr bwMode="auto">
            <a:xfrm>
              <a:off x="7436907" y="2500828"/>
              <a:ext cx="49448" cy="45085"/>
            </a:xfrm>
            <a:prstGeom prst="rect">
              <a:avLst/>
            </a:prstGeom>
            <a:solidFill>
              <a:srgbClr val="03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0" name="isļíḓe">
              <a:extLst>
                <a:ext uri="{FF2B5EF4-FFF2-40B4-BE49-F238E27FC236}">
                  <a16:creationId xmlns:a16="http://schemas.microsoft.com/office/drawing/2014/main" id="{F643B800-7CA5-4381-8E23-2E4AB33E46E4}"/>
                </a:ext>
              </a:extLst>
            </p:cNvPr>
            <p:cNvSpPr/>
            <p:nvPr/>
          </p:nvSpPr>
          <p:spPr bwMode="auto">
            <a:xfrm>
              <a:off x="7431089" y="2495011"/>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close/>
                  <a:moveTo>
                    <a:pt x="42" y="0"/>
                  </a:moveTo>
                  <a:lnTo>
                    <a:pt x="0" y="0"/>
                  </a:lnTo>
                  <a:lnTo>
                    <a:pt x="0" y="39"/>
                  </a:lnTo>
                  <a:lnTo>
                    <a:pt x="42" y="39"/>
                  </a:lnTo>
                  <a:lnTo>
                    <a:pt x="42" y="0"/>
                  </a:lnTo>
                  <a:lnTo>
                    <a:pt x="42" y="0"/>
                  </a:ln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1" name="ïšľíḑe">
              <a:extLst>
                <a:ext uri="{FF2B5EF4-FFF2-40B4-BE49-F238E27FC236}">
                  <a16:creationId xmlns:a16="http://schemas.microsoft.com/office/drawing/2014/main" id="{AC9D6A09-9C3F-4FA6-8279-633A615C3BE4}"/>
                </a:ext>
              </a:extLst>
            </p:cNvPr>
            <p:cNvSpPr/>
            <p:nvPr/>
          </p:nvSpPr>
          <p:spPr bwMode="auto">
            <a:xfrm>
              <a:off x="7431089" y="2495011"/>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moveTo>
                    <a:pt x="42" y="0"/>
                  </a:moveTo>
                  <a:lnTo>
                    <a:pt x="0" y="0"/>
                  </a:lnTo>
                  <a:lnTo>
                    <a:pt x="0" y="39"/>
                  </a:lnTo>
                  <a:lnTo>
                    <a:pt x="42" y="39"/>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2" name="ís1íḑé">
              <a:extLst>
                <a:ext uri="{FF2B5EF4-FFF2-40B4-BE49-F238E27FC236}">
                  <a16:creationId xmlns:a16="http://schemas.microsoft.com/office/drawing/2014/main" id="{BAEE8EB4-B0BA-42B5-84FE-624816B092C2}"/>
                </a:ext>
              </a:extLst>
            </p:cNvPr>
            <p:cNvSpPr/>
            <p:nvPr/>
          </p:nvSpPr>
          <p:spPr bwMode="auto">
            <a:xfrm>
              <a:off x="5204486" y="2116881"/>
              <a:ext cx="658819" cy="655910"/>
            </a:xfrm>
            <a:custGeom>
              <a:avLst/>
              <a:gdLst>
                <a:gd name="T0" fmla="*/ 0 w 453"/>
                <a:gd name="T1" fmla="*/ 197 h 451"/>
                <a:gd name="T2" fmla="*/ 197 w 453"/>
                <a:gd name="T3" fmla="*/ 0 h 451"/>
                <a:gd name="T4" fmla="*/ 453 w 453"/>
                <a:gd name="T5" fmla="*/ 255 h 451"/>
                <a:gd name="T6" fmla="*/ 256 w 453"/>
                <a:gd name="T7" fmla="*/ 451 h 451"/>
                <a:gd name="T8" fmla="*/ 0 w 453"/>
                <a:gd name="T9" fmla="*/ 197 h 451"/>
              </a:gdLst>
              <a:ahLst/>
              <a:cxnLst>
                <a:cxn ang="0">
                  <a:pos x="T0" y="T1"/>
                </a:cxn>
                <a:cxn ang="0">
                  <a:pos x="T2" y="T3"/>
                </a:cxn>
                <a:cxn ang="0">
                  <a:pos x="T4" y="T5"/>
                </a:cxn>
                <a:cxn ang="0">
                  <a:pos x="T6" y="T7"/>
                </a:cxn>
                <a:cxn ang="0">
                  <a:pos x="T8" y="T9"/>
                </a:cxn>
              </a:cxnLst>
              <a:rect l="0" t="0" r="r" b="b"/>
              <a:pathLst>
                <a:path w="453" h="451">
                  <a:moveTo>
                    <a:pt x="0" y="197"/>
                  </a:moveTo>
                  <a:lnTo>
                    <a:pt x="197" y="0"/>
                  </a:lnTo>
                  <a:lnTo>
                    <a:pt x="453" y="255"/>
                  </a:lnTo>
                  <a:lnTo>
                    <a:pt x="256" y="451"/>
                  </a:lnTo>
                  <a:lnTo>
                    <a:pt x="0" y="197"/>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3" name="îSḷiḍe">
              <a:extLst>
                <a:ext uri="{FF2B5EF4-FFF2-40B4-BE49-F238E27FC236}">
                  <a16:creationId xmlns:a16="http://schemas.microsoft.com/office/drawing/2014/main" id="{301EAB5D-271E-4077-B8DE-82F57B5775F4}"/>
                </a:ext>
              </a:extLst>
            </p:cNvPr>
            <p:cNvSpPr/>
            <p:nvPr/>
          </p:nvSpPr>
          <p:spPr bwMode="auto">
            <a:xfrm>
              <a:off x="5533168" y="2445563"/>
              <a:ext cx="229787" cy="226878"/>
            </a:xfrm>
            <a:custGeom>
              <a:avLst/>
              <a:gdLst>
                <a:gd name="T0" fmla="*/ 0 w 158"/>
                <a:gd name="T1" fmla="*/ 144 h 156"/>
                <a:gd name="T2" fmla="*/ 144 w 158"/>
                <a:gd name="T3" fmla="*/ 0 h 156"/>
                <a:gd name="T4" fmla="*/ 158 w 158"/>
                <a:gd name="T5" fmla="*/ 13 h 156"/>
                <a:gd name="T6" fmla="*/ 15 w 158"/>
                <a:gd name="T7" fmla="*/ 156 h 156"/>
                <a:gd name="T8" fmla="*/ 0 w 158"/>
                <a:gd name="T9" fmla="*/ 144 h 156"/>
              </a:gdLst>
              <a:ahLst/>
              <a:cxnLst>
                <a:cxn ang="0">
                  <a:pos x="T0" y="T1"/>
                </a:cxn>
                <a:cxn ang="0">
                  <a:pos x="T2" y="T3"/>
                </a:cxn>
                <a:cxn ang="0">
                  <a:pos x="T4" y="T5"/>
                </a:cxn>
                <a:cxn ang="0">
                  <a:pos x="T6" y="T7"/>
                </a:cxn>
                <a:cxn ang="0">
                  <a:pos x="T8" y="T9"/>
                </a:cxn>
              </a:cxnLst>
              <a:rect l="0" t="0" r="r" b="b"/>
              <a:pathLst>
                <a:path w="158" h="156">
                  <a:moveTo>
                    <a:pt x="0" y="144"/>
                  </a:moveTo>
                  <a:lnTo>
                    <a:pt x="144" y="0"/>
                  </a:lnTo>
                  <a:lnTo>
                    <a:pt x="158" y="13"/>
                  </a:lnTo>
                  <a:lnTo>
                    <a:pt x="15" y="156"/>
                  </a:lnTo>
                  <a:lnTo>
                    <a:pt x="0" y="144"/>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4" name="îŝļíḑê">
              <a:extLst>
                <a:ext uri="{FF2B5EF4-FFF2-40B4-BE49-F238E27FC236}">
                  <a16:creationId xmlns:a16="http://schemas.microsoft.com/office/drawing/2014/main" id="{48711874-6CFC-45B9-AC68-CAE621ABEB7E}"/>
                </a:ext>
              </a:extLst>
            </p:cNvPr>
            <p:cNvSpPr/>
            <p:nvPr/>
          </p:nvSpPr>
          <p:spPr bwMode="auto">
            <a:xfrm>
              <a:off x="5527351" y="2394661"/>
              <a:ext cx="184702" cy="187611"/>
            </a:xfrm>
            <a:custGeom>
              <a:avLst/>
              <a:gdLst>
                <a:gd name="T0" fmla="*/ 0 w 127"/>
                <a:gd name="T1" fmla="*/ 114 h 129"/>
                <a:gd name="T2" fmla="*/ 115 w 127"/>
                <a:gd name="T3" fmla="*/ 0 h 129"/>
                <a:gd name="T4" fmla="*/ 127 w 127"/>
                <a:gd name="T5" fmla="*/ 15 h 129"/>
                <a:gd name="T6" fmla="*/ 15 w 127"/>
                <a:gd name="T7" fmla="*/ 129 h 129"/>
                <a:gd name="T8" fmla="*/ 0 w 127"/>
                <a:gd name="T9" fmla="*/ 114 h 129"/>
              </a:gdLst>
              <a:ahLst/>
              <a:cxnLst>
                <a:cxn ang="0">
                  <a:pos x="T0" y="T1"/>
                </a:cxn>
                <a:cxn ang="0">
                  <a:pos x="T2" y="T3"/>
                </a:cxn>
                <a:cxn ang="0">
                  <a:pos x="T4" y="T5"/>
                </a:cxn>
                <a:cxn ang="0">
                  <a:pos x="T6" y="T7"/>
                </a:cxn>
                <a:cxn ang="0">
                  <a:pos x="T8" y="T9"/>
                </a:cxn>
              </a:cxnLst>
              <a:rect l="0" t="0" r="r" b="b"/>
              <a:pathLst>
                <a:path w="127" h="129">
                  <a:moveTo>
                    <a:pt x="0" y="114"/>
                  </a:moveTo>
                  <a:lnTo>
                    <a:pt x="115" y="0"/>
                  </a:lnTo>
                  <a:lnTo>
                    <a:pt x="127" y="15"/>
                  </a:lnTo>
                  <a:lnTo>
                    <a:pt x="15" y="129"/>
                  </a:lnTo>
                  <a:lnTo>
                    <a:pt x="0" y="114"/>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5" name="íṣlíḋé">
              <a:extLst>
                <a:ext uri="{FF2B5EF4-FFF2-40B4-BE49-F238E27FC236}">
                  <a16:creationId xmlns:a16="http://schemas.microsoft.com/office/drawing/2014/main" id="{3C2C5373-A862-4CF9-B4A7-CA6FA302E6BE}"/>
                </a:ext>
              </a:extLst>
            </p:cNvPr>
            <p:cNvSpPr/>
            <p:nvPr/>
          </p:nvSpPr>
          <p:spPr bwMode="auto">
            <a:xfrm>
              <a:off x="5434273" y="2346668"/>
              <a:ext cx="229787" cy="229787"/>
            </a:xfrm>
            <a:custGeom>
              <a:avLst/>
              <a:gdLst>
                <a:gd name="T0" fmla="*/ 0 w 158"/>
                <a:gd name="T1" fmla="*/ 143 h 158"/>
                <a:gd name="T2" fmla="*/ 143 w 158"/>
                <a:gd name="T3" fmla="*/ 0 h 158"/>
                <a:gd name="T4" fmla="*/ 158 w 158"/>
                <a:gd name="T5" fmla="*/ 12 h 158"/>
                <a:gd name="T6" fmla="*/ 14 w 158"/>
                <a:gd name="T7" fmla="*/ 158 h 158"/>
                <a:gd name="T8" fmla="*/ 0 w 158"/>
                <a:gd name="T9" fmla="*/ 143 h 158"/>
              </a:gdLst>
              <a:ahLst/>
              <a:cxnLst>
                <a:cxn ang="0">
                  <a:pos x="T0" y="T1"/>
                </a:cxn>
                <a:cxn ang="0">
                  <a:pos x="T2" y="T3"/>
                </a:cxn>
                <a:cxn ang="0">
                  <a:pos x="T4" y="T5"/>
                </a:cxn>
                <a:cxn ang="0">
                  <a:pos x="T6" y="T7"/>
                </a:cxn>
                <a:cxn ang="0">
                  <a:pos x="T8" y="T9"/>
                </a:cxn>
              </a:cxnLst>
              <a:rect l="0" t="0" r="r" b="b"/>
              <a:pathLst>
                <a:path w="158" h="158">
                  <a:moveTo>
                    <a:pt x="0" y="143"/>
                  </a:moveTo>
                  <a:lnTo>
                    <a:pt x="143" y="0"/>
                  </a:lnTo>
                  <a:lnTo>
                    <a:pt x="158" y="12"/>
                  </a:lnTo>
                  <a:lnTo>
                    <a:pt x="14" y="158"/>
                  </a:lnTo>
                  <a:lnTo>
                    <a:pt x="0" y="143"/>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6" name="íṡliďê">
              <a:extLst>
                <a:ext uri="{FF2B5EF4-FFF2-40B4-BE49-F238E27FC236}">
                  <a16:creationId xmlns:a16="http://schemas.microsoft.com/office/drawing/2014/main" id="{42AB783A-5D7C-470F-B841-89D58B7689E7}"/>
                </a:ext>
              </a:extLst>
            </p:cNvPr>
            <p:cNvSpPr/>
            <p:nvPr/>
          </p:nvSpPr>
          <p:spPr bwMode="auto">
            <a:xfrm>
              <a:off x="5428456" y="2298675"/>
              <a:ext cx="184702" cy="183248"/>
            </a:xfrm>
            <a:custGeom>
              <a:avLst/>
              <a:gdLst>
                <a:gd name="T0" fmla="*/ 0 w 127"/>
                <a:gd name="T1" fmla="*/ 112 h 126"/>
                <a:gd name="T2" fmla="*/ 114 w 127"/>
                <a:gd name="T3" fmla="*/ 0 h 126"/>
                <a:gd name="T4" fmla="*/ 127 w 127"/>
                <a:gd name="T5" fmla="*/ 12 h 126"/>
                <a:gd name="T6" fmla="*/ 14 w 127"/>
                <a:gd name="T7" fmla="*/ 126 h 126"/>
                <a:gd name="T8" fmla="*/ 0 w 127"/>
                <a:gd name="T9" fmla="*/ 112 h 126"/>
              </a:gdLst>
              <a:ahLst/>
              <a:cxnLst>
                <a:cxn ang="0">
                  <a:pos x="T0" y="T1"/>
                </a:cxn>
                <a:cxn ang="0">
                  <a:pos x="T2" y="T3"/>
                </a:cxn>
                <a:cxn ang="0">
                  <a:pos x="T4" y="T5"/>
                </a:cxn>
                <a:cxn ang="0">
                  <a:pos x="T6" y="T7"/>
                </a:cxn>
                <a:cxn ang="0">
                  <a:pos x="T8" y="T9"/>
                </a:cxn>
              </a:cxnLst>
              <a:rect l="0" t="0" r="r" b="b"/>
              <a:pathLst>
                <a:path w="127" h="126">
                  <a:moveTo>
                    <a:pt x="0" y="112"/>
                  </a:moveTo>
                  <a:lnTo>
                    <a:pt x="114" y="0"/>
                  </a:lnTo>
                  <a:lnTo>
                    <a:pt x="127" y="12"/>
                  </a:lnTo>
                  <a:lnTo>
                    <a:pt x="14" y="126"/>
                  </a:lnTo>
                  <a:lnTo>
                    <a:pt x="0" y="112"/>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7" name="îšḻîďe">
              <a:extLst>
                <a:ext uri="{FF2B5EF4-FFF2-40B4-BE49-F238E27FC236}">
                  <a16:creationId xmlns:a16="http://schemas.microsoft.com/office/drawing/2014/main" id="{9067A1A7-0D14-4A45-9807-434000FBE962}"/>
                </a:ext>
              </a:extLst>
            </p:cNvPr>
            <p:cNvSpPr/>
            <p:nvPr/>
          </p:nvSpPr>
          <p:spPr bwMode="auto">
            <a:xfrm>
              <a:off x="5972381" y="2481922"/>
              <a:ext cx="530836" cy="613734"/>
            </a:xfrm>
            <a:custGeom>
              <a:avLst/>
              <a:gdLst>
                <a:gd name="T0" fmla="*/ 0 w 365"/>
                <a:gd name="T1" fmla="*/ 75 h 422"/>
                <a:gd name="T2" fmla="*/ 268 w 365"/>
                <a:gd name="T3" fmla="*/ 0 h 422"/>
                <a:gd name="T4" fmla="*/ 365 w 365"/>
                <a:gd name="T5" fmla="*/ 347 h 422"/>
                <a:gd name="T6" fmla="*/ 100 w 365"/>
                <a:gd name="T7" fmla="*/ 422 h 422"/>
                <a:gd name="T8" fmla="*/ 0 w 365"/>
                <a:gd name="T9" fmla="*/ 75 h 422"/>
              </a:gdLst>
              <a:ahLst/>
              <a:cxnLst>
                <a:cxn ang="0">
                  <a:pos x="T0" y="T1"/>
                </a:cxn>
                <a:cxn ang="0">
                  <a:pos x="T2" y="T3"/>
                </a:cxn>
                <a:cxn ang="0">
                  <a:pos x="T4" y="T5"/>
                </a:cxn>
                <a:cxn ang="0">
                  <a:pos x="T6" y="T7"/>
                </a:cxn>
                <a:cxn ang="0">
                  <a:pos x="T8" y="T9"/>
                </a:cxn>
              </a:cxnLst>
              <a:rect l="0" t="0" r="r" b="b"/>
              <a:pathLst>
                <a:path w="365" h="422">
                  <a:moveTo>
                    <a:pt x="0" y="75"/>
                  </a:moveTo>
                  <a:lnTo>
                    <a:pt x="268" y="0"/>
                  </a:lnTo>
                  <a:lnTo>
                    <a:pt x="365" y="347"/>
                  </a:lnTo>
                  <a:lnTo>
                    <a:pt x="100" y="422"/>
                  </a:lnTo>
                  <a:lnTo>
                    <a:pt x="0"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8" name="íSľíḍè">
              <a:extLst>
                <a:ext uri="{FF2B5EF4-FFF2-40B4-BE49-F238E27FC236}">
                  <a16:creationId xmlns:a16="http://schemas.microsoft.com/office/drawing/2014/main" id="{0F37E9D0-64B0-44DD-A7AD-82C93E03458A}"/>
                </a:ext>
              </a:extLst>
            </p:cNvPr>
            <p:cNvSpPr/>
            <p:nvPr/>
          </p:nvSpPr>
          <p:spPr bwMode="auto">
            <a:xfrm>
              <a:off x="6138176" y="2890593"/>
              <a:ext cx="290869" cy="107622"/>
            </a:xfrm>
            <a:custGeom>
              <a:avLst/>
              <a:gdLst>
                <a:gd name="T0" fmla="*/ 0 w 200"/>
                <a:gd name="T1" fmla="*/ 56 h 74"/>
                <a:gd name="T2" fmla="*/ 195 w 200"/>
                <a:gd name="T3" fmla="*/ 0 h 74"/>
                <a:gd name="T4" fmla="*/ 200 w 200"/>
                <a:gd name="T5" fmla="*/ 18 h 74"/>
                <a:gd name="T6" fmla="*/ 4 w 200"/>
                <a:gd name="T7" fmla="*/ 74 h 74"/>
                <a:gd name="T8" fmla="*/ 0 w 200"/>
                <a:gd name="T9" fmla="*/ 56 h 74"/>
              </a:gdLst>
              <a:ahLst/>
              <a:cxnLst>
                <a:cxn ang="0">
                  <a:pos x="T0" y="T1"/>
                </a:cxn>
                <a:cxn ang="0">
                  <a:pos x="T2" y="T3"/>
                </a:cxn>
                <a:cxn ang="0">
                  <a:pos x="T4" y="T5"/>
                </a:cxn>
                <a:cxn ang="0">
                  <a:pos x="T6" y="T7"/>
                </a:cxn>
                <a:cxn ang="0">
                  <a:pos x="T8" y="T9"/>
                </a:cxn>
              </a:cxnLst>
              <a:rect l="0" t="0" r="r" b="b"/>
              <a:pathLst>
                <a:path w="200" h="74">
                  <a:moveTo>
                    <a:pt x="0" y="56"/>
                  </a:moveTo>
                  <a:lnTo>
                    <a:pt x="195" y="0"/>
                  </a:lnTo>
                  <a:lnTo>
                    <a:pt x="200" y="18"/>
                  </a:lnTo>
                  <a:lnTo>
                    <a:pt x="4" y="74"/>
                  </a:lnTo>
                  <a:lnTo>
                    <a:pt x="0" y="56"/>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9" name="íSḷíďê">
              <a:extLst>
                <a:ext uri="{FF2B5EF4-FFF2-40B4-BE49-F238E27FC236}">
                  <a16:creationId xmlns:a16="http://schemas.microsoft.com/office/drawing/2014/main" id="{B1426725-FCAC-4CBB-AFF4-B5CFC8CAF1C4}"/>
                </a:ext>
              </a:extLst>
            </p:cNvPr>
            <p:cNvSpPr/>
            <p:nvPr/>
          </p:nvSpPr>
          <p:spPr bwMode="auto">
            <a:xfrm>
              <a:off x="6177444" y="2823693"/>
              <a:ext cx="232695" cy="90169"/>
            </a:xfrm>
            <a:custGeom>
              <a:avLst/>
              <a:gdLst>
                <a:gd name="T0" fmla="*/ 0 w 160"/>
                <a:gd name="T1" fmla="*/ 43 h 62"/>
                <a:gd name="T2" fmla="*/ 154 w 160"/>
                <a:gd name="T3" fmla="*/ 0 h 62"/>
                <a:gd name="T4" fmla="*/ 160 w 160"/>
                <a:gd name="T5" fmla="*/ 19 h 62"/>
                <a:gd name="T6" fmla="*/ 4 w 160"/>
                <a:gd name="T7" fmla="*/ 62 h 62"/>
                <a:gd name="T8" fmla="*/ 0 w 160"/>
                <a:gd name="T9" fmla="*/ 43 h 62"/>
              </a:gdLst>
              <a:ahLst/>
              <a:cxnLst>
                <a:cxn ang="0">
                  <a:pos x="T0" y="T1"/>
                </a:cxn>
                <a:cxn ang="0">
                  <a:pos x="T2" y="T3"/>
                </a:cxn>
                <a:cxn ang="0">
                  <a:pos x="T4" y="T5"/>
                </a:cxn>
                <a:cxn ang="0">
                  <a:pos x="T6" y="T7"/>
                </a:cxn>
                <a:cxn ang="0">
                  <a:pos x="T8" y="T9"/>
                </a:cxn>
              </a:cxnLst>
              <a:rect l="0" t="0" r="r" b="b"/>
              <a:pathLst>
                <a:path w="160" h="62">
                  <a:moveTo>
                    <a:pt x="0" y="43"/>
                  </a:moveTo>
                  <a:lnTo>
                    <a:pt x="154" y="0"/>
                  </a:lnTo>
                  <a:lnTo>
                    <a:pt x="160" y="19"/>
                  </a:lnTo>
                  <a:lnTo>
                    <a:pt x="4" y="62"/>
                  </a:lnTo>
                  <a:lnTo>
                    <a:pt x="0" y="43"/>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0" name="îṩlíďê">
              <a:extLst>
                <a:ext uri="{FF2B5EF4-FFF2-40B4-BE49-F238E27FC236}">
                  <a16:creationId xmlns:a16="http://schemas.microsoft.com/office/drawing/2014/main" id="{36E418F5-C1A9-49EB-A792-BEE18D3A3A4B}"/>
                </a:ext>
              </a:extLst>
            </p:cNvPr>
            <p:cNvSpPr/>
            <p:nvPr/>
          </p:nvSpPr>
          <p:spPr bwMode="auto">
            <a:xfrm>
              <a:off x="6098909" y="2756793"/>
              <a:ext cx="290869" cy="106168"/>
            </a:xfrm>
            <a:custGeom>
              <a:avLst/>
              <a:gdLst>
                <a:gd name="T0" fmla="*/ 0 w 200"/>
                <a:gd name="T1" fmla="*/ 54 h 73"/>
                <a:gd name="T2" fmla="*/ 195 w 200"/>
                <a:gd name="T3" fmla="*/ 0 h 73"/>
                <a:gd name="T4" fmla="*/ 200 w 200"/>
                <a:gd name="T5" fmla="*/ 17 h 73"/>
                <a:gd name="T6" fmla="*/ 4 w 200"/>
                <a:gd name="T7" fmla="*/ 73 h 73"/>
                <a:gd name="T8" fmla="*/ 0 w 200"/>
                <a:gd name="T9" fmla="*/ 54 h 73"/>
              </a:gdLst>
              <a:ahLst/>
              <a:cxnLst>
                <a:cxn ang="0">
                  <a:pos x="T0" y="T1"/>
                </a:cxn>
                <a:cxn ang="0">
                  <a:pos x="T2" y="T3"/>
                </a:cxn>
                <a:cxn ang="0">
                  <a:pos x="T4" y="T5"/>
                </a:cxn>
                <a:cxn ang="0">
                  <a:pos x="T6" y="T7"/>
                </a:cxn>
                <a:cxn ang="0">
                  <a:pos x="T8" y="T9"/>
                </a:cxn>
              </a:cxnLst>
              <a:rect l="0" t="0" r="r" b="b"/>
              <a:pathLst>
                <a:path w="200" h="73">
                  <a:moveTo>
                    <a:pt x="0" y="54"/>
                  </a:moveTo>
                  <a:lnTo>
                    <a:pt x="195" y="0"/>
                  </a:lnTo>
                  <a:lnTo>
                    <a:pt x="200" y="17"/>
                  </a:lnTo>
                  <a:lnTo>
                    <a:pt x="4" y="73"/>
                  </a:lnTo>
                  <a:lnTo>
                    <a:pt x="0" y="54"/>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1" name="ïSḻíḓe">
              <a:extLst>
                <a:ext uri="{FF2B5EF4-FFF2-40B4-BE49-F238E27FC236}">
                  <a16:creationId xmlns:a16="http://schemas.microsoft.com/office/drawing/2014/main" id="{E29620D4-9D23-4218-9A42-4E6B0C3E8B0D}"/>
                </a:ext>
              </a:extLst>
            </p:cNvPr>
            <p:cNvSpPr/>
            <p:nvPr/>
          </p:nvSpPr>
          <p:spPr bwMode="auto">
            <a:xfrm>
              <a:off x="6138176" y="2686984"/>
              <a:ext cx="232695" cy="91624"/>
            </a:xfrm>
            <a:custGeom>
              <a:avLst/>
              <a:gdLst>
                <a:gd name="T0" fmla="*/ 0 w 160"/>
                <a:gd name="T1" fmla="*/ 44 h 63"/>
                <a:gd name="T2" fmla="*/ 156 w 160"/>
                <a:gd name="T3" fmla="*/ 0 h 63"/>
                <a:gd name="T4" fmla="*/ 160 w 160"/>
                <a:gd name="T5" fmla="*/ 19 h 63"/>
                <a:gd name="T6" fmla="*/ 6 w 160"/>
                <a:gd name="T7" fmla="*/ 63 h 63"/>
                <a:gd name="T8" fmla="*/ 0 w 160"/>
                <a:gd name="T9" fmla="*/ 44 h 63"/>
              </a:gdLst>
              <a:ahLst/>
              <a:cxnLst>
                <a:cxn ang="0">
                  <a:pos x="T0" y="T1"/>
                </a:cxn>
                <a:cxn ang="0">
                  <a:pos x="T2" y="T3"/>
                </a:cxn>
                <a:cxn ang="0">
                  <a:pos x="T4" y="T5"/>
                </a:cxn>
                <a:cxn ang="0">
                  <a:pos x="T6" y="T7"/>
                </a:cxn>
                <a:cxn ang="0">
                  <a:pos x="T8" y="T9"/>
                </a:cxn>
              </a:cxnLst>
              <a:rect l="0" t="0" r="r" b="b"/>
              <a:pathLst>
                <a:path w="160" h="63">
                  <a:moveTo>
                    <a:pt x="0" y="44"/>
                  </a:moveTo>
                  <a:lnTo>
                    <a:pt x="156" y="0"/>
                  </a:lnTo>
                  <a:lnTo>
                    <a:pt x="160" y="19"/>
                  </a:lnTo>
                  <a:lnTo>
                    <a:pt x="6" y="63"/>
                  </a:lnTo>
                  <a:lnTo>
                    <a:pt x="0" y="44"/>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2" name="íṩ1ïḍé">
              <a:extLst>
                <a:ext uri="{FF2B5EF4-FFF2-40B4-BE49-F238E27FC236}">
                  <a16:creationId xmlns:a16="http://schemas.microsoft.com/office/drawing/2014/main" id="{0A728CE8-36EA-43CB-B3D6-594860133E8D}"/>
                </a:ext>
              </a:extLst>
            </p:cNvPr>
            <p:cNvSpPr/>
            <p:nvPr/>
          </p:nvSpPr>
          <p:spPr bwMode="auto">
            <a:xfrm>
              <a:off x="4116636" y="2801878"/>
              <a:ext cx="653002" cy="603554"/>
            </a:xfrm>
            <a:custGeom>
              <a:avLst/>
              <a:gdLst>
                <a:gd name="T0" fmla="*/ 0 w 449"/>
                <a:gd name="T1" fmla="*/ 245 h 415"/>
                <a:gd name="T2" fmla="*/ 131 w 449"/>
                <a:gd name="T3" fmla="*/ 0 h 415"/>
                <a:gd name="T4" fmla="*/ 449 w 449"/>
                <a:gd name="T5" fmla="*/ 168 h 415"/>
                <a:gd name="T6" fmla="*/ 318 w 449"/>
                <a:gd name="T7" fmla="*/ 415 h 415"/>
                <a:gd name="T8" fmla="*/ 0 w 449"/>
                <a:gd name="T9" fmla="*/ 245 h 415"/>
              </a:gdLst>
              <a:ahLst/>
              <a:cxnLst>
                <a:cxn ang="0">
                  <a:pos x="T0" y="T1"/>
                </a:cxn>
                <a:cxn ang="0">
                  <a:pos x="T2" y="T3"/>
                </a:cxn>
                <a:cxn ang="0">
                  <a:pos x="T4" y="T5"/>
                </a:cxn>
                <a:cxn ang="0">
                  <a:pos x="T6" y="T7"/>
                </a:cxn>
                <a:cxn ang="0">
                  <a:pos x="T8" y="T9"/>
                </a:cxn>
              </a:cxnLst>
              <a:rect l="0" t="0" r="r" b="b"/>
              <a:pathLst>
                <a:path w="449" h="415">
                  <a:moveTo>
                    <a:pt x="0" y="245"/>
                  </a:moveTo>
                  <a:lnTo>
                    <a:pt x="131" y="0"/>
                  </a:lnTo>
                  <a:lnTo>
                    <a:pt x="449" y="168"/>
                  </a:lnTo>
                  <a:lnTo>
                    <a:pt x="318" y="415"/>
                  </a:lnTo>
                  <a:lnTo>
                    <a:pt x="0" y="245"/>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3" name="iṧḷídé">
              <a:extLst>
                <a:ext uri="{FF2B5EF4-FFF2-40B4-BE49-F238E27FC236}">
                  <a16:creationId xmlns:a16="http://schemas.microsoft.com/office/drawing/2014/main" id="{F0FE37E0-9996-4A21-AA94-9828DB250567}"/>
                </a:ext>
              </a:extLst>
            </p:cNvPr>
            <p:cNvSpPr/>
            <p:nvPr/>
          </p:nvSpPr>
          <p:spPr bwMode="auto">
            <a:xfrm>
              <a:off x="4503492" y="3043299"/>
              <a:ext cx="162887" cy="271963"/>
            </a:xfrm>
            <a:custGeom>
              <a:avLst/>
              <a:gdLst>
                <a:gd name="T0" fmla="*/ 0 w 112"/>
                <a:gd name="T1" fmla="*/ 179 h 187"/>
                <a:gd name="T2" fmla="*/ 96 w 112"/>
                <a:gd name="T3" fmla="*/ 0 h 187"/>
                <a:gd name="T4" fmla="*/ 112 w 112"/>
                <a:gd name="T5" fmla="*/ 9 h 187"/>
                <a:gd name="T6" fmla="*/ 17 w 112"/>
                <a:gd name="T7" fmla="*/ 187 h 187"/>
                <a:gd name="T8" fmla="*/ 0 w 112"/>
                <a:gd name="T9" fmla="*/ 179 h 187"/>
              </a:gdLst>
              <a:ahLst/>
              <a:cxnLst>
                <a:cxn ang="0">
                  <a:pos x="T0" y="T1"/>
                </a:cxn>
                <a:cxn ang="0">
                  <a:pos x="T2" y="T3"/>
                </a:cxn>
                <a:cxn ang="0">
                  <a:pos x="T4" y="T5"/>
                </a:cxn>
                <a:cxn ang="0">
                  <a:pos x="T6" y="T7"/>
                </a:cxn>
                <a:cxn ang="0">
                  <a:pos x="T8" y="T9"/>
                </a:cxn>
              </a:cxnLst>
              <a:rect l="0" t="0" r="r" b="b"/>
              <a:pathLst>
                <a:path w="112" h="187">
                  <a:moveTo>
                    <a:pt x="0" y="179"/>
                  </a:moveTo>
                  <a:lnTo>
                    <a:pt x="96" y="0"/>
                  </a:lnTo>
                  <a:lnTo>
                    <a:pt x="112" y="9"/>
                  </a:lnTo>
                  <a:lnTo>
                    <a:pt x="17" y="187"/>
                  </a:lnTo>
                  <a:lnTo>
                    <a:pt x="0" y="179"/>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4" name="î$1ïďe">
              <a:extLst>
                <a:ext uri="{FF2B5EF4-FFF2-40B4-BE49-F238E27FC236}">
                  <a16:creationId xmlns:a16="http://schemas.microsoft.com/office/drawing/2014/main" id="{DD8FB278-E824-46BE-9C8F-AB24063CE2D5}"/>
                </a:ext>
              </a:extLst>
            </p:cNvPr>
            <p:cNvSpPr/>
            <p:nvPr/>
          </p:nvSpPr>
          <p:spPr bwMode="auto">
            <a:xfrm>
              <a:off x="4470042" y="3011304"/>
              <a:ext cx="136708" cy="216698"/>
            </a:xfrm>
            <a:custGeom>
              <a:avLst/>
              <a:gdLst>
                <a:gd name="T0" fmla="*/ 0 w 94"/>
                <a:gd name="T1" fmla="*/ 141 h 149"/>
                <a:gd name="T2" fmla="*/ 77 w 94"/>
                <a:gd name="T3" fmla="*/ 0 h 149"/>
                <a:gd name="T4" fmla="*/ 94 w 94"/>
                <a:gd name="T5" fmla="*/ 8 h 149"/>
                <a:gd name="T6" fmla="*/ 17 w 94"/>
                <a:gd name="T7" fmla="*/ 149 h 149"/>
                <a:gd name="T8" fmla="*/ 0 w 94"/>
                <a:gd name="T9" fmla="*/ 141 h 149"/>
              </a:gdLst>
              <a:ahLst/>
              <a:cxnLst>
                <a:cxn ang="0">
                  <a:pos x="T0" y="T1"/>
                </a:cxn>
                <a:cxn ang="0">
                  <a:pos x="T2" y="T3"/>
                </a:cxn>
                <a:cxn ang="0">
                  <a:pos x="T4" y="T5"/>
                </a:cxn>
                <a:cxn ang="0">
                  <a:pos x="T6" y="T7"/>
                </a:cxn>
                <a:cxn ang="0">
                  <a:pos x="T8" y="T9"/>
                </a:cxn>
              </a:cxnLst>
              <a:rect l="0" t="0" r="r" b="b"/>
              <a:pathLst>
                <a:path w="94" h="149">
                  <a:moveTo>
                    <a:pt x="0" y="141"/>
                  </a:moveTo>
                  <a:lnTo>
                    <a:pt x="77" y="0"/>
                  </a:lnTo>
                  <a:lnTo>
                    <a:pt x="94" y="8"/>
                  </a:lnTo>
                  <a:lnTo>
                    <a:pt x="17" y="149"/>
                  </a:lnTo>
                  <a:lnTo>
                    <a:pt x="0" y="141"/>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5" name="ïşļiḍè">
              <a:extLst>
                <a:ext uri="{FF2B5EF4-FFF2-40B4-BE49-F238E27FC236}">
                  <a16:creationId xmlns:a16="http://schemas.microsoft.com/office/drawing/2014/main" id="{B836AA71-9400-403B-8866-F2B3C7A68149}"/>
                </a:ext>
              </a:extLst>
            </p:cNvPr>
            <p:cNvSpPr/>
            <p:nvPr/>
          </p:nvSpPr>
          <p:spPr bwMode="auto">
            <a:xfrm>
              <a:off x="4379873" y="2977853"/>
              <a:ext cx="162887" cy="271963"/>
            </a:xfrm>
            <a:custGeom>
              <a:avLst/>
              <a:gdLst>
                <a:gd name="T0" fmla="*/ 0 w 112"/>
                <a:gd name="T1" fmla="*/ 178 h 187"/>
                <a:gd name="T2" fmla="*/ 95 w 112"/>
                <a:gd name="T3" fmla="*/ 0 h 187"/>
                <a:gd name="T4" fmla="*/ 112 w 112"/>
                <a:gd name="T5" fmla="*/ 8 h 187"/>
                <a:gd name="T6" fmla="*/ 16 w 112"/>
                <a:gd name="T7" fmla="*/ 187 h 187"/>
                <a:gd name="T8" fmla="*/ 0 w 112"/>
                <a:gd name="T9" fmla="*/ 178 h 187"/>
              </a:gdLst>
              <a:ahLst/>
              <a:cxnLst>
                <a:cxn ang="0">
                  <a:pos x="T0" y="T1"/>
                </a:cxn>
                <a:cxn ang="0">
                  <a:pos x="T2" y="T3"/>
                </a:cxn>
                <a:cxn ang="0">
                  <a:pos x="T4" y="T5"/>
                </a:cxn>
                <a:cxn ang="0">
                  <a:pos x="T6" y="T7"/>
                </a:cxn>
                <a:cxn ang="0">
                  <a:pos x="T8" y="T9"/>
                </a:cxn>
              </a:cxnLst>
              <a:rect l="0" t="0" r="r" b="b"/>
              <a:pathLst>
                <a:path w="112" h="187">
                  <a:moveTo>
                    <a:pt x="0" y="178"/>
                  </a:moveTo>
                  <a:lnTo>
                    <a:pt x="95" y="0"/>
                  </a:lnTo>
                  <a:lnTo>
                    <a:pt x="112" y="8"/>
                  </a:lnTo>
                  <a:lnTo>
                    <a:pt x="16" y="187"/>
                  </a:lnTo>
                  <a:lnTo>
                    <a:pt x="0" y="178"/>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6" name="îśḻiďê">
              <a:extLst>
                <a:ext uri="{FF2B5EF4-FFF2-40B4-BE49-F238E27FC236}">
                  <a16:creationId xmlns:a16="http://schemas.microsoft.com/office/drawing/2014/main" id="{1457A2EC-5B47-417D-A4D2-F701EA258B3D}"/>
                </a:ext>
              </a:extLst>
            </p:cNvPr>
            <p:cNvSpPr/>
            <p:nvPr/>
          </p:nvSpPr>
          <p:spPr bwMode="auto">
            <a:xfrm>
              <a:off x="4346423" y="2944404"/>
              <a:ext cx="135255" cy="216698"/>
            </a:xfrm>
            <a:custGeom>
              <a:avLst/>
              <a:gdLst>
                <a:gd name="T0" fmla="*/ 0 w 93"/>
                <a:gd name="T1" fmla="*/ 141 h 149"/>
                <a:gd name="T2" fmla="*/ 77 w 93"/>
                <a:gd name="T3" fmla="*/ 0 h 149"/>
                <a:gd name="T4" fmla="*/ 93 w 93"/>
                <a:gd name="T5" fmla="*/ 8 h 149"/>
                <a:gd name="T6" fmla="*/ 17 w 93"/>
                <a:gd name="T7" fmla="*/ 149 h 149"/>
                <a:gd name="T8" fmla="*/ 0 w 93"/>
                <a:gd name="T9" fmla="*/ 141 h 149"/>
              </a:gdLst>
              <a:ahLst/>
              <a:cxnLst>
                <a:cxn ang="0">
                  <a:pos x="T0" y="T1"/>
                </a:cxn>
                <a:cxn ang="0">
                  <a:pos x="T2" y="T3"/>
                </a:cxn>
                <a:cxn ang="0">
                  <a:pos x="T4" y="T5"/>
                </a:cxn>
                <a:cxn ang="0">
                  <a:pos x="T6" y="T7"/>
                </a:cxn>
                <a:cxn ang="0">
                  <a:pos x="T8" y="T9"/>
                </a:cxn>
              </a:cxnLst>
              <a:rect l="0" t="0" r="r" b="b"/>
              <a:pathLst>
                <a:path w="93" h="149">
                  <a:moveTo>
                    <a:pt x="0" y="141"/>
                  </a:moveTo>
                  <a:lnTo>
                    <a:pt x="77" y="0"/>
                  </a:lnTo>
                  <a:lnTo>
                    <a:pt x="93" y="8"/>
                  </a:lnTo>
                  <a:lnTo>
                    <a:pt x="17" y="149"/>
                  </a:lnTo>
                  <a:lnTo>
                    <a:pt x="0" y="141"/>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7" name="işlíďe">
              <a:extLst>
                <a:ext uri="{FF2B5EF4-FFF2-40B4-BE49-F238E27FC236}">
                  <a16:creationId xmlns:a16="http://schemas.microsoft.com/office/drawing/2014/main" id="{C4614A54-CD33-47E3-8415-CBD6A311AA56}"/>
                </a:ext>
              </a:extLst>
            </p:cNvPr>
            <p:cNvSpPr/>
            <p:nvPr/>
          </p:nvSpPr>
          <p:spPr bwMode="auto">
            <a:xfrm>
              <a:off x="7220209" y="2860052"/>
              <a:ext cx="628277" cy="552651"/>
            </a:xfrm>
            <a:custGeom>
              <a:avLst/>
              <a:gdLst>
                <a:gd name="T0" fmla="*/ 432 w 432"/>
                <a:gd name="T1" fmla="*/ 118 h 380"/>
                <a:gd name="T2" fmla="*/ 341 w 432"/>
                <a:gd name="T3" fmla="*/ 380 h 380"/>
                <a:gd name="T4" fmla="*/ 0 w 432"/>
                <a:gd name="T5" fmla="*/ 261 h 380"/>
                <a:gd name="T6" fmla="*/ 91 w 432"/>
                <a:gd name="T7" fmla="*/ 0 h 380"/>
                <a:gd name="T8" fmla="*/ 432 w 432"/>
                <a:gd name="T9" fmla="*/ 118 h 380"/>
              </a:gdLst>
              <a:ahLst/>
              <a:cxnLst>
                <a:cxn ang="0">
                  <a:pos x="T0" y="T1"/>
                </a:cxn>
                <a:cxn ang="0">
                  <a:pos x="T2" y="T3"/>
                </a:cxn>
                <a:cxn ang="0">
                  <a:pos x="T4" y="T5"/>
                </a:cxn>
                <a:cxn ang="0">
                  <a:pos x="T6" y="T7"/>
                </a:cxn>
                <a:cxn ang="0">
                  <a:pos x="T8" y="T9"/>
                </a:cxn>
              </a:cxnLst>
              <a:rect l="0" t="0" r="r" b="b"/>
              <a:pathLst>
                <a:path w="432" h="380">
                  <a:moveTo>
                    <a:pt x="432" y="118"/>
                  </a:moveTo>
                  <a:lnTo>
                    <a:pt x="341" y="380"/>
                  </a:lnTo>
                  <a:lnTo>
                    <a:pt x="0" y="261"/>
                  </a:lnTo>
                  <a:lnTo>
                    <a:pt x="91" y="0"/>
                  </a:lnTo>
                  <a:lnTo>
                    <a:pt x="432"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8" name="iṩļiḍe">
              <a:extLst>
                <a:ext uri="{FF2B5EF4-FFF2-40B4-BE49-F238E27FC236}">
                  <a16:creationId xmlns:a16="http://schemas.microsoft.com/office/drawing/2014/main" id="{0FC75FCB-9733-4BDA-9477-679CE281FD17}"/>
                </a:ext>
              </a:extLst>
            </p:cNvPr>
            <p:cNvSpPr/>
            <p:nvPr/>
          </p:nvSpPr>
          <p:spPr bwMode="auto">
            <a:xfrm>
              <a:off x="7319104" y="2938587"/>
              <a:ext cx="125074" cy="286506"/>
            </a:xfrm>
            <a:custGeom>
              <a:avLst/>
              <a:gdLst>
                <a:gd name="T0" fmla="*/ 86 w 86"/>
                <a:gd name="T1" fmla="*/ 6 h 197"/>
                <a:gd name="T2" fmla="*/ 19 w 86"/>
                <a:gd name="T3" fmla="*/ 197 h 197"/>
                <a:gd name="T4" fmla="*/ 0 w 86"/>
                <a:gd name="T5" fmla="*/ 191 h 197"/>
                <a:gd name="T6" fmla="*/ 67 w 86"/>
                <a:gd name="T7" fmla="*/ 0 h 197"/>
                <a:gd name="T8" fmla="*/ 86 w 86"/>
                <a:gd name="T9" fmla="*/ 6 h 197"/>
              </a:gdLst>
              <a:ahLst/>
              <a:cxnLst>
                <a:cxn ang="0">
                  <a:pos x="T0" y="T1"/>
                </a:cxn>
                <a:cxn ang="0">
                  <a:pos x="T2" y="T3"/>
                </a:cxn>
                <a:cxn ang="0">
                  <a:pos x="T4" y="T5"/>
                </a:cxn>
                <a:cxn ang="0">
                  <a:pos x="T6" y="T7"/>
                </a:cxn>
                <a:cxn ang="0">
                  <a:pos x="T8" y="T9"/>
                </a:cxn>
              </a:cxnLst>
              <a:rect l="0" t="0" r="r" b="b"/>
              <a:pathLst>
                <a:path w="86" h="197">
                  <a:moveTo>
                    <a:pt x="86" y="6"/>
                  </a:moveTo>
                  <a:lnTo>
                    <a:pt x="19" y="197"/>
                  </a:lnTo>
                  <a:lnTo>
                    <a:pt x="0" y="191"/>
                  </a:lnTo>
                  <a:lnTo>
                    <a:pt x="67" y="0"/>
                  </a:lnTo>
                  <a:lnTo>
                    <a:pt x="86" y="6"/>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9" name="i$ľîďé">
              <a:extLst>
                <a:ext uri="{FF2B5EF4-FFF2-40B4-BE49-F238E27FC236}">
                  <a16:creationId xmlns:a16="http://schemas.microsoft.com/office/drawing/2014/main" id="{AB114602-57F6-4FF6-978A-57C22223D8B1}"/>
                </a:ext>
              </a:extLst>
            </p:cNvPr>
            <p:cNvSpPr/>
            <p:nvPr/>
          </p:nvSpPr>
          <p:spPr bwMode="auto">
            <a:xfrm>
              <a:off x="7386004" y="3020030"/>
              <a:ext cx="103259" cy="229787"/>
            </a:xfrm>
            <a:custGeom>
              <a:avLst/>
              <a:gdLst>
                <a:gd name="T0" fmla="*/ 71 w 71"/>
                <a:gd name="T1" fmla="*/ 6 h 158"/>
                <a:gd name="T2" fmla="*/ 19 w 71"/>
                <a:gd name="T3" fmla="*/ 158 h 158"/>
                <a:gd name="T4" fmla="*/ 0 w 71"/>
                <a:gd name="T5" fmla="*/ 151 h 158"/>
                <a:gd name="T6" fmla="*/ 54 w 71"/>
                <a:gd name="T7" fmla="*/ 0 h 158"/>
                <a:gd name="T8" fmla="*/ 71 w 71"/>
                <a:gd name="T9" fmla="*/ 6 h 158"/>
              </a:gdLst>
              <a:ahLst/>
              <a:cxnLst>
                <a:cxn ang="0">
                  <a:pos x="T0" y="T1"/>
                </a:cxn>
                <a:cxn ang="0">
                  <a:pos x="T2" y="T3"/>
                </a:cxn>
                <a:cxn ang="0">
                  <a:pos x="T4" y="T5"/>
                </a:cxn>
                <a:cxn ang="0">
                  <a:pos x="T6" y="T7"/>
                </a:cxn>
                <a:cxn ang="0">
                  <a:pos x="T8" y="T9"/>
                </a:cxn>
              </a:cxnLst>
              <a:rect l="0" t="0" r="r" b="b"/>
              <a:pathLst>
                <a:path w="71" h="158">
                  <a:moveTo>
                    <a:pt x="71" y="6"/>
                  </a:moveTo>
                  <a:lnTo>
                    <a:pt x="19" y="158"/>
                  </a:lnTo>
                  <a:lnTo>
                    <a:pt x="0" y="151"/>
                  </a:lnTo>
                  <a:lnTo>
                    <a:pt x="54" y="0"/>
                  </a:lnTo>
                  <a:lnTo>
                    <a:pt x="71" y="6"/>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0" name="ïš1ïḑê">
              <a:extLst>
                <a:ext uri="{FF2B5EF4-FFF2-40B4-BE49-F238E27FC236}">
                  <a16:creationId xmlns:a16="http://schemas.microsoft.com/office/drawing/2014/main" id="{67E81049-B9C1-4995-8157-88C32ABF7DCD}"/>
                </a:ext>
              </a:extLst>
            </p:cNvPr>
            <p:cNvSpPr/>
            <p:nvPr/>
          </p:nvSpPr>
          <p:spPr bwMode="auto">
            <a:xfrm>
              <a:off x="7452904" y="2986579"/>
              <a:ext cx="123620" cy="286506"/>
            </a:xfrm>
            <a:custGeom>
              <a:avLst/>
              <a:gdLst>
                <a:gd name="T0" fmla="*/ 85 w 85"/>
                <a:gd name="T1" fmla="*/ 6 h 197"/>
                <a:gd name="T2" fmla="*/ 19 w 85"/>
                <a:gd name="T3" fmla="*/ 197 h 197"/>
                <a:gd name="T4" fmla="*/ 0 w 85"/>
                <a:gd name="T5" fmla="*/ 191 h 197"/>
                <a:gd name="T6" fmla="*/ 66 w 85"/>
                <a:gd name="T7" fmla="*/ 0 h 197"/>
                <a:gd name="T8" fmla="*/ 85 w 85"/>
                <a:gd name="T9" fmla="*/ 6 h 197"/>
              </a:gdLst>
              <a:ahLst/>
              <a:cxnLst>
                <a:cxn ang="0">
                  <a:pos x="T0" y="T1"/>
                </a:cxn>
                <a:cxn ang="0">
                  <a:pos x="T2" y="T3"/>
                </a:cxn>
                <a:cxn ang="0">
                  <a:pos x="T4" y="T5"/>
                </a:cxn>
                <a:cxn ang="0">
                  <a:pos x="T6" y="T7"/>
                </a:cxn>
                <a:cxn ang="0">
                  <a:pos x="T8" y="T9"/>
                </a:cxn>
              </a:cxnLst>
              <a:rect l="0" t="0" r="r" b="b"/>
              <a:pathLst>
                <a:path w="85" h="197">
                  <a:moveTo>
                    <a:pt x="85" y="6"/>
                  </a:moveTo>
                  <a:lnTo>
                    <a:pt x="19" y="197"/>
                  </a:lnTo>
                  <a:lnTo>
                    <a:pt x="0" y="191"/>
                  </a:lnTo>
                  <a:lnTo>
                    <a:pt x="66" y="0"/>
                  </a:lnTo>
                  <a:lnTo>
                    <a:pt x="85" y="6"/>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1" name="îsḻîḍe">
              <a:extLst>
                <a:ext uri="{FF2B5EF4-FFF2-40B4-BE49-F238E27FC236}">
                  <a16:creationId xmlns:a16="http://schemas.microsoft.com/office/drawing/2014/main" id="{A6D7BF09-F34D-4954-9909-F47AC0B8F6C7}"/>
                </a:ext>
              </a:extLst>
            </p:cNvPr>
            <p:cNvSpPr/>
            <p:nvPr/>
          </p:nvSpPr>
          <p:spPr bwMode="auto">
            <a:xfrm>
              <a:off x="7519804" y="3068023"/>
              <a:ext cx="101804" cy="226878"/>
            </a:xfrm>
            <a:custGeom>
              <a:avLst/>
              <a:gdLst>
                <a:gd name="T0" fmla="*/ 70 w 70"/>
                <a:gd name="T1" fmla="*/ 6 h 156"/>
                <a:gd name="T2" fmla="*/ 18 w 70"/>
                <a:gd name="T3" fmla="*/ 156 h 156"/>
                <a:gd name="T4" fmla="*/ 0 w 70"/>
                <a:gd name="T5" fmla="*/ 149 h 156"/>
                <a:gd name="T6" fmla="*/ 54 w 70"/>
                <a:gd name="T7" fmla="*/ 0 h 156"/>
                <a:gd name="T8" fmla="*/ 70 w 70"/>
                <a:gd name="T9" fmla="*/ 6 h 156"/>
              </a:gdLst>
              <a:ahLst/>
              <a:cxnLst>
                <a:cxn ang="0">
                  <a:pos x="T0" y="T1"/>
                </a:cxn>
                <a:cxn ang="0">
                  <a:pos x="T2" y="T3"/>
                </a:cxn>
                <a:cxn ang="0">
                  <a:pos x="T4" y="T5"/>
                </a:cxn>
                <a:cxn ang="0">
                  <a:pos x="T6" y="T7"/>
                </a:cxn>
                <a:cxn ang="0">
                  <a:pos x="T8" y="T9"/>
                </a:cxn>
              </a:cxnLst>
              <a:rect l="0" t="0" r="r" b="b"/>
              <a:pathLst>
                <a:path w="70" h="156">
                  <a:moveTo>
                    <a:pt x="70" y="6"/>
                  </a:moveTo>
                  <a:lnTo>
                    <a:pt x="18" y="156"/>
                  </a:lnTo>
                  <a:lnTo>
                    <a:pt x="0" y="149"/>
                  </a:lnTo>
                  <a:lnTo>
                    <a:pt x="54" y="0"/>
                  </a:lnTo>
                  <a:lnTo>
                    <a:pt x="70" y="6"/>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2" name="îSḻïḋe">
              <a:extLst>
                <a:ext uri="{FF2B5EF4-FFF2-40B4-BE49-F238E27FC236}">
                  <a16:creationId xmlns:a16="http://schemas.microsoft.com/office/drawing/2014/main" id="{EE36A3DC-88B0-4216-8BC4-0AD5BAB395C3}"/>
                </a:ext>
              </a:extLst>
            </p:cNvPr>
            <p:cNvSpPr/>
            <p:nvPr/>
          </p:nvSpPr>
          <p:spPr bwMode="auto">
            <a:xfrm>
              <a:off x="6084366" y="2054345"/>
              <a:ext cx="59629" cy="78535"/>
            </a:xfrm>
            <a:custGeom>
              <a:avLst/>
              <a:gdLst>
                <a:gd name="T0" fmla="*/ 4 w 20"/>
                <a:gd name="T1" fmla="*/ 24 h 26"/>
                <a:gd name="T2" fmla="*/ 4 w 20"/>
                <a:gd name="T3" fmla="*/ 24 h 26"/>
                <a:gd name="T4" fmla="*/ 1 w 20"/>
                <a:gd name="T5" fmla="*/ 15 h 26"/>
                <a:gd name="T6" fmla="*/ 7 w 20"/>
                <a:gd name="T7" fmla="*/ 4 h 26"/>
                <a:gd name="T8" fmla="*/ 16 w 20"/>
                <a:gd name="T9" fmla="*/ 2 h 26"/>
                <a:gd name="T10" fmla="*/ 16 w 20"/>
                <a:gd name="T11" fmla="*/ 2 h 26"/>
                <a:gd name="T12" fmla="*/ 18 w 20"/>
                <a:gd name="T13" fmla="*/ 10 h 26"/>
                <a:gd name="T14" fmla="*/ 13 w 20"/>
                <a:gd name="T15" fmla="*/ 21 h 26"/>
                <a:gd name="T16" fmla="*/ 4 w 20"/>
                <a:gd name="T17"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6">
                  <a:moveTo>
                    <a:pt x="4" y="24"/>
                  </a:moveTo>
                  <a:cubicBezTo>
                    <a:pt x="4" y="24"/>
                    <a:pt x="4" y="24"/>
                    <a:pt x="4" y="24"/>
                  </a:cubicBezTo>
                  <a:cubicBezTo>
                    <a:pt x="1" y="22"/>
                    <a:pt x="0" y="18"/>
                    <a:pt x="1" y="15"/>
                  </a:cubicBezTo>
                  <a:cubicBezTo>
                    <a:pt x="7" y="4"/>
                    <a:pt x="7" y="4"/>
                    <a:pt x="7" y="4"/>
                  </a:cubicBezTo>
                  <a:cubicBezTo>
                    <a:pt x="8" y="1"/>
                    <a:pt x="12" y="0"/>
                    <a:pt x="16" y="2"/>
                  </a:cubicBezTo>
                  <a:cubicBezTo>
                    <a:pt x="16" y="2"/>
                    <a:pt x="16" y="2"/>
                    <a:pt x="16" y="2"/>
                  </a:cubicBezTo>
                  <a:cubicBezTo>
                    <a:pt x="19" y="3"/>
                    <a:pt x="20" y="7"/>
                    <a:pt x="18" y="10"/>
                  </a:cubicBezTo>
                  <a:cubicBezTo>
                    <a:pt x="13" y="21"/>
                    <a:pt x="13" y="21"/>
                    <a:pt x="13" y="21"/>
                  </a:cubicBezTo>
                  <a:cubicBezTo>
                    <a:pt x="12" y="24"/>
                    <a:pt x="8" y="26"/>
                    <a:pt x="4" y="24"/>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3" name="íśliḓé">
              <a:extLst>
                <a:ext uri="{FF2B5EF4-FFF2-40B4-BE49-F238E27FC236}">
                  <a16:creationId xmlns:a16="http://schemas.microsoft.com/office/drawing/2014/main" id="{E8536851-EDDA-4A57-AC8C-2A731DD65F28}"/>
                </a:ext>
              </a:extLst>
            </p:cNvPr>
            <p:cNvSpPr/>
            <p:nvPr/>
          </p:nvSpPr>
          <p:spPr bwMode="auto">
            <a:xfrm>
              <a:off x="5313563" y="1471152"/>
              <a:ext cx="459573" cy="687906"/>
            </a:xfrm>
            <a:custGeom>
              <a:avLst/>
              <a:gdLst>
                <a:gd name="T0" fmla="*/ 127 w 152"/>
                <a:gd name="T1" fmla="*/ 0 h 228"/>
                <a:gd name="T2" fmla="*/ 38 w 152"/>
                <a:gd name="T3" fmla="*/ 72 h 228"/>
                <a:gd name="T4" fmla="*/ 24 w 152"/>
                <a:gd name="T5" fmla="*/ 228 h 228"/>
                <a:gd name="T6" fmla="*/ 63 w 152"/>
                <a:gd name="T7" fmla="*/ 221 h 228"/>
                <a:gd name="T8" fmla="*/ 72 w 152"/>
                <a:gd name="T9" fmla="*/ 110 h 228"/>
                <a:gd name="T10" fmla="*/ 152 w 152"/>
                <a:gd name="T11" fmla="*/ 68 h 228"/>
                <a:gd name="T12" fmla="*/ 127 w 152"/>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2" h="228">
                  <a:moveTo>
                    <a:pt x="127" y="0"/>
                  </a:moveTo>
                  <a:cubicBezTo>
                    <a:pt x="127" y="0"/>
                    <a:pt x="76" y="22"/>
                    <a:pt x="38" y="72"/>
                  </a:cubicBezTo>
                  <a:cubicBezTo>
                    <a:pt x="0" y="122"/>
                    <a:pt x="24" y="228"/>
                    <a:pt x="24" y="228"/>
                  </a:cubicBezTo>
                  <a:cubicBezTo>
                    <a:pt x="63" y="221"/>
                    <a:pt x="63" y="221"/>
                    <a:pt x="63" y="221"/>
                  </a:cubicBezTo>
                  <a:cubicBezTo>
                    <a:pt x="63" y="221"/>
                    <a:pt x="59" y="132"/>
                    <a:pt x="72" y="110"/>
                  </a:cubicBezTo>
                  <a:cubicBezTo>
                    <a:pt x="90" y="82"/>
                    <a:pt x="152" y="68"/>
                    <a:pt x="152" y="68"/>
                  </a:cubicBezTo>
                  <a:lnTo>
                    <a:pt x="127" y="0"/>
                  </a:lnTo>
                  <a:close/>
                </a:path>
              </a:pathLst>
            </a:custGeom>
            <a:solidFill>
              <a:srgbClr val="2447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4" name="íṣļíďè">
              <a:extLst>
                <a:ext uri="{FF2B5EF4-FFF2-40B4-BE49-F238E27FC236}">
                  <a16:creationId xmlns:a16="http://schemas.microsoft.com/office/drawing/2014/main" id="{1B0F1C9C-4844-401E-B663-30B69AC28D2B}"/>
                </a:ext>
              </a:extLst>
            </p:cNvPr>
            <p:cNvSpPr/>
            <p:nvPr/>
          </p:nvSpPr>
          <p:spPr bwMode="auto">
            <a:xfrm>
              <a:off x="6101818" y="2004897"/>
              <a:ext cx="66900" cy="72717"/>
            </a:xfrm>
            <a:custGeom>
              <a:avLst/>
              <a:gdLst>
                <a:gd name="T0" fmla="*/ 3 w 22"/>
                <a:gd name="T1" fmla="*/ 22 h 24"/>
                <a:gd name="T2" fmla="*/ 3 w 22"/>
                <a:gd name="T3" fmla="*/ 22 h 24"/>
                <a:gd name="T4" fmla="*/ 2 w 22"/>
                <a:gd name="T5" fmla="*/ 13 h 24"/>
                <a:gd name="T6" fmla="*/ 9 w 22"/>
                <a:gd name="T7" fmla="*/ 3 h 24"/>
                <a:gd name="T8" fmla="*/ 18 w 22"/>
                <a:gd name="T9" fmla="*/ 2 h 24"/>
                <a:gd name="T10" fmla="*/ 18 w 22"/>
                <a:gd name="T11" fmla="*/ 2 h 24"/>
                <a:gd name="T12" fmla="*/ 20 w 22"/>
                <a:gd name="T13" fmla="*/ 11 h 24"/>
                <a:gd name="T14" fmla="*/ 13 w 22"/>
                <a:gd name="T15" fmla="*/ 20 h 24"/>
                <a:gd name="T16" fmla="*/ 3 w 22"/>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3" y="22"/>
                  </a:moveTo>
                  <a:cubicBezTo>
                    <a:pt x="3" y="22"/>
                    <a:pt x="3" y="22"/>
                    <a:pt x="3" y="22"/>
                  </a:cubicBezTo>
                  <a:cubicBezTo>
                    <a:pt x="1" y="20"/>
                    <a:pt x="0" y="16"/>
                    <a:pt x="2" y="13"/>
                  </a:cubicBezTo>
                  <a:cubicBezTo>
                    <a:pt x="9" y="3"/>
                    <a:pt x="9" y="3"/>
                    <a:pt x="9" y="3"/>
                  </a:cubicBezTo>
                  <a:cubicBezTo>
                    <a:pt x="11" y="0"/>
                    <a:pt x="15" y="0"/>
                    <a:pt x="18" y="2"/>
                  </a:cubicBezTo>
                  <a:cubicBezTo>
                    <a:pt x="18" y="2"/>
                    <a:pt x="18" y="2"/>
                    <a:pt x="18" y="2"/>
                  </a:cubicBezTo>
                  <a:cubicBezTo>
                    <a:pt x="21" y="4"/>
                    <a:pt x="22" y="8"/>
                    <a:pt x="20" y="11"/>
                  </a:cubicBezTo>
                  <a:cubicBezTo>
                    <a:pt x="13" y="20"/>
                    <a:pt x="13" y="20"/>
                    <a:pt x="13" y="20"/>
                  </a:cubicBezTo>
                  <a:cubicBezTo>
                    <a:pt x="11" y="23"/>
                    <a:pt x="6" y="24"/>
                    <a:pt x="3" y="22"/>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5" name="išľíḋe">
              <a:extLst>
                <a:ext uri="{FF2B5EF4-FFF2-40B4-BE49-F238E27FC236}">
                  <a16:creationId xmlns:a16="http://schemas.microsoft.com/office/drawing/2014/main" id="{53260455-7336-4DF8-959E-62A745D1CAD9}"/>
                </a:ext>
              </a:extLst>
            </p:cNvPr>
            <p:cNvSpPr/>
            <p:nvPr/>
          </p:nvSpPr>
          <p:spPr bwMode="auto">
            <a:xfrm>
              <a:off x="6101818" y="2035438"/>
              <a:ext cx="63991" cy="75626"/>
            </a:xfrm>
            <a:custGeom>
              <a:avLst/>
              <a:gdLst>
                <a:gd name="T0" fmla="*/ 17 w 21"/>
                <a:gd name="T1" fmla="*/ 23 h 25"/>
                <a:gd name="T2" fmla="*/ 17 w 21"/>
                <a:gd name="T3" fmla="*/ 23 h 25"/>
                <a:gd name="T4" fmla="*/ 8 w 21"/>
                <a:gd name="T5" fmla="*/ 21 h 25"/>
                <a:gd name="T6" fmla="*/ 1 w 21"/>
                <a:gd name="T7" fmla="*/ 11 h 25"/>
                <a:gd name="T8" fmla="*/ 3 w 21"/>
                <a:gd name="T9" fmla="*/ 2 h 25"/>
                <a:gd name="T10" fmla="*/ 3 w 21"/>
                <a:gd name="T11" fmla="*/ 2 h 25"/>
                <a:gd name="T12" fmla="*/ 12 w 21"/>
                <a:gd name="T13" fmla="*/ 4 h 25"/>
                <a:gd name="T14" fmla="*/ 19 w 21"/>
                <a:gd name="T15" fmla="*/ 14 h 25"/>
                <a:gd name="T16" fmla="*/ 17 w 21"/>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7" y="23"/>
                  </a:moveTo>
                  <a:cubicBezTo>
                    <a:pt x="17" y="23"/>
                    <a:pt x="17" y="23"/>
                    <a:pt x="17" y="23"/>
                  </a:cubicBezTo>
                  <a:cubicBezTo>
                    <a:pt x="14" y="25"/>
                    <a:pt x="10" y="24"/>
                    <a:pt x="8" y="21"/>
                  </a:cubicBezTo>
                  <a:cubicBezTo>
                    <a:pt x="1" y="11"/>
                    <a:pt x="1" y="11"/>
                    <a:pt x="1" y="11"/>
                  </a:cubicBezTo>
                  <a:cubicBezTo>
                    <a:pt x="0" y="8"/>
                    <a:pt x="0" y="4"/>
                    <a:pt x="3" y="2"/>
                  </a:cubicBezTo>
                  <a:cubicBezTo>
                    <a:pt x="3" y="2"/>
                    <a:pt x="3" y="2"/>
                    <a:pt x="3" y="2"/>
                  </a:cubicBezTo>
                  <a:cubicBezTo>
                    <a:pt x="6" y="0"/>
                    <a:pt x="10" y="1"/>
                    <a:pt x="12" y="4"/>
                  </a:cubicBezTo>
                  <a:cubicBezTo>
                    <a:pt x="19" y="14"/>
                    <a:pt x="19" y="14"/>
                    <a:pt x="19" y="14"/>
                  </a:cubicBezTo>
                  <a:cubicBezTo>
                    <a:pt x="21" y="17"/>
                    <a:pt x="20" y="21"/>
                    <a:pt x="17" y="2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6" name="ïṡlíḑê">
              <a:extLst>
                <a:ext uri="{FF2B5EF4-FFF2-40B4-BE49-F238E27FC236}">
                  <a16:creationId xmlns:a16="http://schemas.microsoft.com/office/drawing/2014/main" id="{C83C45E6-F7B0-4009-9F89-2D1136DD3FCC}"/>
                </a:ext>
              </a:extLst>
            </p:cNvPr>
            <p:cNvSpPr/>
            <p:nvPr/>
          </p:nvSpPr>
          <p:spPr bwMode="auto">
            <a:xfrm>
              <a:off x="6090183" y="2068888"/>
              <a:ext cx="132346" cy="84352"/>
            </a:xfrm>
            <a:custGeom>
              <a:avLst/>
              <a:gdLst>
                <a:gd name="T0" fmla="*/ 38 w 44"/>
                <a:gd name="T1" fmla="*/ 14 h 28"/>
                <a:gd name="T2" fmla="*/ 11 w 44"/>
                <a:gd name="T3" fmla="*/ 26 h 28"/>
                <a:gd name="T4" fmla="*/ 2 w 44"/>
                <a:gd name="T5" fmla="*/ 23 h 28"/>
                <a:gd name="T6" fmla="*/ 2 w 44"/>
                <a:gd name="T7" fmla="*/ 23 h 28"/>
                <a:gd name="T8" fmla="*/ 5 w 44"/>
                <a:gd name="T9" fmla="*/ 14 h 28"/>
                <a:gd name="T10" fmla="*/ 33 w 44"/>
                <a:gd name="T11" fmla="*/ 2 h 28"/>
                <a:gd name="T12" fmla="*/ 42 w 44"/>
                <a:gd name="T13" fmla="*/ 5 h 28"/>
                <a:gd name="T14" fmla="*/ 42 w 44"/>
                <a:gd name="T15" fmla="*/ 5 h 28"/>
                <a:gd name="T16" fmla="*/ 38 w 44"/>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8">
                  <a:moveTo>
                    <a:pt x="38" y="14"/>
                  </a:moveTo>
                  <a:cubicBezTo>
                    <a:pt x="11" y="26"/>
                    <a:pt x="11" y="26"/>
                    <a:pt x="11" y="26"/>
                  </a:cubicBezTo>
                  <a:cubicBezTo>
                    <a:pt x="7" y="28"/>
                    <a:pt x="3" y="26"/>
                    <a:pt x="2" y="23"/>
                  </a:cubicBezTo>
                  <a:cubicBezTo>
                    <a:pt x="2" y="23"/>
                    <a:pt x="2" y="23"/>
                    <a:pt x="2" y="23"/>
                  </a:cubicBezTo>
                  <a:cubicBezTo>
                    <a:pt x="0" y="19"/>
                    <a:pt x="2" y="15"/>
                    <a:pt x="5" y="14"/>
                  </a:cubicBezTo>
                  <a:cubicBezTo>
                    <a:pt x="33" y="2"/>
                    <a:pt x="33" y="2"/>
                    <a:pt x="33" y="2"/>
                  </a:cubicBezTo>
                  <a:cubicBezTo>
                    <a:pt x="37" y="0"/>
                    <a:pt x="41" y="2"/>
                    <a:pt x="42" y="5"/>
                  </a:cubicBezTo>
                  <a:cubicBezTo>
                    <a:pt x="42" y="5"/>
                    <a:pt x="42" y="5"/>
                    <a:pt x="42" y="5"/>
                  </a:cubicBezTo>
                  <a:cubicBezTo>
                    <a:pt x="44" y="9"/>
                    <a:pt x="42" y="13"/>
                    <a:pt x="38" y="14"/>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7" name="iṩ1íḑè">
              <a:extLst>
                <a:ext uri="{FF2B5EF4-FFF2-40B4-BE49-F238E27FC236}">
                  <a16:creationId xmlns:a16="http://schemas.microsoft.com/office/drawing/2014/main" id="{C86EE07E-CAE6-459A-9127-B0EF694C2DB0}"/>
                </a:ext>
              </a:extLst>
            </p:cNvPr>
            <p:cNvSpPr/>
            <p:nvPr/>
          </p:nvSpPr>
          <p:spPr bwMode="auto">
            <a:xfrm>
              <a:off x="6113453" y="1965629"/>
              <a:ext cx="170159" cy="157069"/>
            </a:xfrm>
            <a:custGeom>
              <a:avLst/>
              <a:gdLst>
                <a:gd name="T0" fmla="*/ 43 w 56"/>
                <a:gd name="T1" fmla="*/ 41 h 52"/>
                <a:gd name="T2" fmla="*/ 34 w 56"/>
                <a:gd name="T3" fmla="*/ 47 h 52"/>
                <a:gd name="T4" fmla="*/ 6 w 56"/>
                <a:gd name="T5" fmla="*/ 39 h 52"/>
                <a:gd name="T6" fmla="*/ 6 w 56"/>
                <a:gd name="T7" fmla="*/ 39 h 52"/>
                <a:gd name="T8" fmla="*/ 13 w 56"/>
                <a:gd name="T9" fmla="*/ 11 h 52"/>
                <a:gd name="T10" fmla="*/ 23 w 56"/>
                <a:gd name="T11" fmla="*/ 6 h 52"/>
                <a:gd name="T12" fmla="*/ 51 w 56"/>
                <a:gd name="T13" fmla="*/ 13 h 52"/>
                <a:gd name="T14" fmla="*/ 51 w 56"/>
                <a:gd name="T15" fmla="*/ 13 h 52"/>
                <a:gd name="T16" fmla="*/ 43 w 56"/>
                <a:gd name="T17"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2">
                  <a:moveTo>
                    <a:pt x="43" y="41"/>
                  </a:moveTo>
                  <a:cubicBezTo>
                    <a:pt x="34" y="47"/>
                    <a:pt x="34" y="47"/>
                    <a:pt x="34" y="47"/>
                  </a:cubicBezTo>
                  <a:cubicBezTo>
                    <a:pt x="24" y="52"/>
                    <a:pt x="11" y="49"/>
                    <a:pt x="6" y="39"/>
                  </a:cubicBezTo>
                  <a:cubicBezTo>
                    <a:pt x="6" y="39"/>
                    <a:pt x="6" y="39"/>
                    <a:pt x="6" y="39"/>
                  </a:cubicBezTo>
                  <a:cubicBezTo>
                    <a:pt x="0" y="30"/>
                    <a:pt x="3" y="17"/>
                    <a:pt x="13" y="11"/>
                  </a:cubicBezTo>
                  <a:cubicBezTo>
                    <a:pt x="23" y="6"/>
                    <a:pt x="23" y="6"/>
                    <a:pt x="23" y="6"/>
                  </a:cubicBezTo>
                  <a:cubicBezTo>
                    <a:pt x="32" y="0"/>
                    <a:pt x="45" y="4"/>
                    <a:pt x="51" y="13"/>
                  </a:cubicBezTo>
                  <a:cubicBezTo>
                    <a:pt x="51" y="13"/>
                    <a:pt x="51" y="13"/>
                    <a:pt x="51" y="13"/>
                  </a:cubicBezTo>
                  <a:cubicBezTo>
                    <a:pt x="56" y="23"/>
                    <a:pt x="53" y="36"/>
                    <a:pt x="43" y="41"/>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8" name="iṡḻíḋé">
              <a:extLst>
                <a:ext uri="{FF2B5EF4-FFF2-40B4-BE49-F238E27FC236}">
                  <a16:creationId xmlns:a16="http://schemas.microsoft.com/office/drawing/2014/main" id="{A4BC25C8-164F-4830-82CA-8F04B98F47D4}"/>
                </a:ext>
              </a:extLst>
            </p:cNvPr>
            <p:cNvSpPr/>
            <p:nvPr/>
          </p:nvSpPr>
          <p:spPr bwMode="auto">
            <a:xfrm>
              <a:off x="5700419" y="1482786"/>
              <a:ext cx="564286" cy="383947"/>
            </a:xfrm>
            <a:custGeom>
              <a:avLst/>
              <a:gdLst>
                <a:gd name="T0" fmla="*/ 187 w 187"/>
                <a:gd name="T1" fmla="*/ 68 h 127"/>
                <a:gd name="T2" fmla="*/ 96 w 187"/>
                <a:gd name="T3" fmla="*/ 127 h 127"/>
                <a:gd name="T4" fmla="*/ 0 w 187"/>
                <a:gd name="T5" fmla="*/ 65 h 127"/>
                <a:gd name="T6" fmla="*/ 96 w 187"/>
                <a:gd name="T7" fmla="*/ 0 h 127"/>
                <a:gd name="T8" fmla="*/ 187 w 187"/>
                <a:gd name="T9" fmla="*/ 68 h 127"/>
              </a:gdLst>
              <a:ahLst/>
              <a:cxnLst>
                <a:cxn ang="0">
                  <a:pos x="T0" y="T1"/>
                </a:cxn>
                <a:cxn ang="0">
                  <a:pos x="T2" y="T3"/>
                </a:cxn>
                <a:cxn ang="0">
                  <a:pos x="T4" y="T5"/>
                </a:cxn>
                <a:cxn ang="0">
                  <a:pos x="T6" y="T7"/>
                </a:cxn>
                <a:cxn ang="0">
                  <a:pos x="T8" y="T9"/>
                </a:cxn>
              </a:cxnLst>
              <a:rect l="0" t="0" r="r" b="b"/>
              <a:pathLst>
                <a:path w="187" h="127">
                  <a:moveTo>
                    <a:pt x="187" y="68"/>
                  </a:moveTo>
                  <a:cubicBezTo>
                    <a:pt x="187" y="103"/>
                    <a:pt x="144" y="127"/>
                    <a:pt x="96" y="127"/>
                  </a:cubicBezTo>
                  <a:cubicBezTo>
                    <a:pt x="47" y="127"/>
                    <a:pt x="0" y="100"/>
                    <a:pt x="0" y="65"/>
                  </a:cubicBezTo>
                  <a:cubicBezTo>
                    <a:pt x="0" y="30"/>
                    <a:pt x="47" y="0"/>
                    <a:pt x="96" y="0"/>
                  </a:cubicBezTo>
                  <a:cubicBezTo>
                    <a:pt x="144" y="0"/>
                    <a:pt x="187" y="33"/>
                    <a:pt x="187" y="68"/>
                  </a:cubicBezTo>
                  <a:close/>
                </a:path>
              </a:pathLst>
            </a:custGeom>
            <a:solidFill>
              <a:srgbClr val="172D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9" name="íŝ1îḍê">
              <a:extLst>
                <a:ext uri="{FF2B5EF4-FFF2-40B4-BE49-F238E27FC236}">
                  <a16:creationId xmlns:a16="http://schemas.microsoft.com/office/drawing/2014/main" id="{201F686D-3DF6-4925-B49A-F943258061F8}"/>
                </a:ext>
              </a:extLst>
            </p:cNvPr>
            <p:cNvSpPr/>
            <p:nvPr/>
          </p:nvSpPr>
          <p:spPr bwMode="auto">
            <a:xfrm>
              <a:off x="6189079" y="1471152"/>
              <a:ext cx="459573" cy="612280"/>
            </a:xfrm>
            <a:custGeom>
              <a:avLst/>
              <a:gdLst>
                <a:gd name="T0" fmla="*/ 25 w 152"/>
                <a:gd name="T1" fmla="*/ 0 h 203"/>
                <a:gd name="T2" fmla="*/ 114 w 152"/>
                <a:gd name="T3" fmla="*/ 72 h 203"/>
                <a:gd name="T4" fmla="*/ 26 w 152"/>
                <a:gd name="T5" fmla="*/ 203 h 203"/>
                <a:gd name="T6" fmla="*/ 4 w 152"/>
                <a:gd name="T7" fmla="*/ 162 h 203"/>
                <a:gd name="T8" fmla="*/ 56 w 152"/>
                <a:gd name="T9" fmla="*/ 110 h 203"/>
                <a:gd name="T10" fmla="*/ 0 w 152"/>
                <a:gd name="T11" fmla="*/ 68 h 203"/>
                <a:gd name="T12" fmla="*/ 25 w 152"/>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52" h="203">
                  <a:moveTo>
                    <a:pt x="25" y="0"/>
                  </a:moveTo>
                  <a:cubicBezTo>
                    <a:pt x="25" y="0"/>
                    <a:pt x="76" y="22"/>
                    <a:pt x="114" y="72"/>
                  </a:cubicBezTo>
                  <a:cubicBezTo>
                    <a:pt x="152" y="122"/>
                    <a:pt x="26" y="203"/>
                    <a:pt x="26" y="203"/>
                  </a:cubicBezTo>
                  <a:cubicBezTo>
                    <a:pt x="4" y="162"/>
                    <a:pt x="4" y="162"/>
                    <a:pt x="4" y="162"/>
                  </a:cubicBezTo>
                  <a:cubicBezTo>
                    <a:pt x="4" y="162"/>
                    <a:pt x="51" y="129"/>
                    <a:pt x="56" y="110"/>
                  </a:cubicBezTo>
                  <a:cubicBezTo>
                    <a:pt x="62" y="92"/>
                    <a:pt x="0" y="68"/>
                    <a:pt x="0" y="68"/>
                  </a:cubicBezTo>
                  <a:lnTo>
                    <a:pt x="25" y="0"/>
                  </a:lnTo>
                  <a:close/>
                </a:path>
              </a:pathLst>
            </a:custGeom>
            <a:solidFill>
              <a:srgbClr val="2447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0" name="i$lîḓé">
              <a:extLst>
                <a:ext uri="{FF2B5EF4-FFF2-40B4-BE49-F238E27FC236}">
                  <a16:creationId xmlns:a16="http://schemas.microsoft.com/office/drawing/2014/main" id="{1FD7F18E-9DFE-4CC3-9AB0-AF7E0057E675}"/>
                </a:ext>
              </a:extLst>
            </p:cNvPr>
            <p:cNvSpPr/>
            <p:nvPr/>
          </p:nvSpPr>
          <p:spPr bwMode="auto">
            <a:xfrm>
              <a:off x="5706236" y="1606406"/>
              <a:ext cx="308321" cy="215243"/>
            </a:xfrm>
            <a:custGeom>
              <a:avLst/>
              <a:gdLst>
                <a:gd name="T0" fmla="*/ 97 w 102"/>
                <a:gd name="T1" fmla="*/ 47 h 71"/>
                <a:gd name="T2" fmla="*/ 42 w 102"/>
                <a:gd name="T3" fmla="*/ 65 h 71"/>
                <a:gd name="T4" fmla="*/ 5 w 102"/>
                <a:gd name="T5" fmla="*/ 25 h 71"/>
                <a:gd name="T6" fmla="*/ 60 w 102"/>
                <a:gd name="T7" fmla="*/ 6 h 71"/>
                <a:gd name="T8" fmla="*/ 97 w 102"/>
                <a:gd name="T9" fmla="*/ 47 h 71"/>
              </a:gdLst>
              <a:ahLst/>
              <a:cxnLst>
                <a:cxn ang="0">
                  <a:pos x="T0" y="T1"/>
                </a:cxn>
                <a:cxn ang="0">
                  <a:pos x="T2" y="T3"/>
                </a:cxn>
                <a:cxn ang="0">
                  <a:pos x="T4" y="T5"/>
                </a:cxn>
                <a:cxn ang="0">
                  <a:pos x="T6" y="T7"/>
                </a:cxn>
                <a:cxn ang="0">
                  <a:pos x="T8" y="T9"/>
                </a:cxn>
              </a:cxnLst>
              <a:rect l="0" t="0" r="r" b="b"/>
              <a:pathLst>
                <a:path w="102" h="71">
                  <a:moveTo>
                    <a:pt x="97" y="47"/>
                  </a:moveTo>
                  <a:cubicBezTo>
                    <a:pt x="92" y="63"/>
                    <a:pt x="67" y="71"/>
                    <a:pt x="42" y="65"/>
                  </a:cubicBezTo>
                  <a:cubicBezTo>
                    <a:pt x="16" y="59"/>
                    <a:pt x="0" y="41"/>
                    <a:pt x="5" y="25"/>
                  </a:cubicBezTo>
                  <a:cubicBezTo>
                    <a:pt x="10" y="9"/>
                    <a:pt x="34" y="0"/>
                    <a:pt x="60" y="6"/>
                  </a:cubicBezTo>
                  <a:cubicBezTo>
                    <a:pt x="85" y="12"/>
                    <a:pt x="102" y="30"/>
                    <a:pt x="97" y="47"/>
                  </a:cubicBezTo>
                  <a:close/>
                </a:path>
              </a:pathLst>
            </a:custGeom>
            <a:solidFill>
              <a:srgbClr val="2447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1" name="ïśḻïdê">
              <a:extLst>
                <a:ext uri="{FF2B5EF4-FFF2-40B4-BE49-F238E27FC236}">
                  <a16:creationId xmlns:a16="http://schemas.microsoft.com/office/drawing/2014/main" id="{EDF366EA-BDBC-4DB3-8713-2AFC418BA055}"/>
                </a:ext>
              </a:extLst>
            </p:cNvPr>
            <p:cNvSpPr/>
            <p:nvPr/>
          </p:nvSpPr>
          <p:spPr bwMode="auto">
            <a:xfrm>
              <a:off x="5947657" y="1606406"/>
              <a:ext cx="308321" cy="215243"/>
            </a:xfrm>
            <a:custGeom>
              <a:avLst/>
              <a:gdLst>
                <a:gd name="T0" fmla="*/ 5 w 102"/>
                <a:gd name="T1" fmla="*/ 47 h 71"/>
                <a:gd name="T2" fmla="*/ 60 w 102"/>
                <a:gd name="T3" fmla="*/ 65 h 71"/>
                <a:gd name="T4" fmla="*/ 97 w 102"/>
                <a:gd name="T5" fmla="*/ 25 h 71"/>
                <a:gd name="T6" fmla="*/ 42 w 102"/>
                <a:gd name="T7" fmla="*/ 6 h 71"/>
                <a:gd name="T8" fmla="*/ 5 w 102"/>
                <a:gd name="T9" fmla="*/ 47 h 71"/>
              </a:gdLst>
              <a:ahLst/>
              <a:cxnLst>
                <a:cxn ang="0">
                  <a:pos x="T0" y="T1"/>
                </a:cxn>
                <a:cxn ang="0">
                  <a:pos x="T2" y="T3"/>
                </a:cxn>
                <a:cxn ang="0">
                  <a:pos x="T4" y="T5"/>
                </a:cxn>
                <a:cxn ang="0">
                  <a:pos x="T6" y="T7"/>
                </a:cxn>
                <a:cxn ang="0">
                  <a:pos x="T8" y="T9"/>
                </a:cxn>
              </a:cxnLst>
              <a:rect l="0" t="0" r="r" b="b"/>
              <a:pathLst>
                <a:path w="102" h="71">
                  <a:moveTo>
                    <a:pt x="5" y="47"/>
                  </a:moveTo>
                  <a:cubicBezTo>
                    <a:pt x="10" y="63"/>
                    <a:pt x="35" y="71"/>
                    <a:pt x="60" y="65"/>
                  </a:cubicBezTo>
                  <a:cubicBezTo>
                    <a:pt x="86" y="59"/>
                    <a:pt x="102" y="41"/>
                    <a:pt x="97" y="25"/>
                  </a:cubicBezTo>
                  <a:cubicBezTo>
                    <a:pt x="92" y="9"/>
                    <a:pt x="67" y="0"/>
                    <a:pt x="42" y="6"/>
                  </a:cubicBezTo>
                  <a:cubicBezTo>
                    <a:pt x="17" y="12"/>
                    <a:pt x="0" y="30"/>
                    <a:pt x="5" y="47"/>
                  </a:cubicBezTo>
                  <a:close/>
                </a:path>
              </a:pathLst>
            </a:custGeom>
            <a:solidFill>
              <a:srgbClr val="2447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2" name="ïsḷídè">
              <a:extLst>
                <a:ext uri="{FF2B5EF4-FFF2-40B4-BE49-F238E27FC236}">
                  <a16:creationId xmlns:a16="http://schemas.microsoft.com/office/drawing/2014/main" id="{ADCD176B-E645-4FF2-B8FB-D18E09D1A11B}"/>
                </a:ext>
              </a:extLst>
            </p:cNvPr>
            <p:cNvSpPr/>
            <p:nvPr/>
          </p:nvSpPr>
          <p:spPr bwMode="auto">
            <a:xfrm>
              <a:off x="5613158" y="1398434"/>
              <a:ext cx="735899" cy="367950"/>
            </a:xfrm>
            <a:prstGeom prst="ellipse">
              <a:avLst/>
            </a:prstGeom>
            <a:solidFill>
              <a:srgbClr val="2447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3" name="îşḻíḍé">
              <a:extLst>
                <a:ext uri="{FF2B5EF4-FFF2-40B4-BE49-F238E27FC236}">
                  <a16:creationId xmlns:a16="http://schemas.microsoft.com/office/drawing/2014/main" id="{4806F29B-DC9E-41B7-9D27-CE2F961CFC0B}"/>
                </a:ext>
              </a:extLst>
            </p:cNvPr>
            <p:cNvSpPr/>
            <p:nvPr/>
          </p:nvSpPr>
          <p:spPr bwMode="auto">
            <a:xfrm>
              <a:off x="5941840" y="1715482"/>
              <a:ext cx="78535" cy="78535"/>
            </a:xfrm>
            <a:custGeom>
              <a:avLst/>
              <a:gdLst>
                <a:gd name="T0" fmla="*/ 13 w 26"/>
                <a:gd name="T1" fmla="*/ 26 h 26"/>
                <a:gd name="T2" fmla="*/ 13 w 26"/>
                <a:gd name="T3" fmla="*/ 26 h 26"/>
                <a:gd name="T4" fmla="*/ 0 w 26"/>
                <a:gd name="T5" fmla="*/ 13 h 26"/>
                <a:gd name="T6" fmla="*/ 0 w 26"/>
                <a:gd name="T7" fmla="*/ 13 h 26"/>
                <a:gd name="T8" fmla="*/ 13 w 26"/>
                <a:gd name="T9" fmla="*/ 0 h 26"/>
                <a:gd name="T10" fmla="*/ 13 w 26"/>
                <a:gd name="T11" fmla="*/ 0 h 26"/>
                <a:gd name="T12" fmla="*/ 26 w 26"/>
                <a:gd name="T13" fmla="*/ 13 h 26"/>
                <a:gd name="T14" fmla="*/ 26 w 26"/>
                <a:gd name="T15" fmla="*/ 13 h 26"/>
                <a:gd name="T16" fmla="*/ 13 w 26"/>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26"/>
                  </a:moveTo>
                  <a:cubicBezTo>
                    <a:pt x="13" y="26"/>
                    <a:pt x="13" y="26"/>
                    <a:pt x="13" y="26"/>
                  </a:cubicBezTo>
                  <a:cubicBezTo>
                    <a:pt x="6" y="26"/>
                    <a:pt x="0" y="20"/>
                    <a:pt x="0" y="13"/>
                  </a:cubicBezTo>
                  <a:cubicBezTo>
                    <a:pt x="0" y="13"/>
                    <a:pt x="0" y="13"/>
                    <a:pt x="0" y="13"/>
                  </a:cubicBezTo>
                  <a:cubicBezTo>
                    <a:pt x="0" y="6"/>
                    <a:pt x="6" y="0"/>
                    <a:pt x="13" y="0"/>
                  </a:cubicBezTo>
                  <a:cubicBezTo>
                    <a:pt x="13" y="0"/>
                    <a:pt x="13" y="0"/>
                    <a:pt x="13" y="0"/>
                  </a:cubicBezTo>
                  <a:cubicBezTo>
                    <a:pt x="20" y="0"/>
                    <a:pt x="26" y="6"/>
                    <a:pt x="26" y="13"/>
                  </a:cubicBezTo>
                  <a:cubicBezTo>
                    <a:pt x="26" y="13"/>
                    <a:pt x="26" y="13"/>
                    <a:pt x="26" y="13"/>
                  </a:cubicBezTo>
                  <a:cubicBezTo>
                    <a:pt x="26" y="20"/>
                    <a:pt x="20" y="26"/>
                    <a:pt x="13" y="26"/>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4" name="íŝḷîḓè">
              <a:extLst>
                <a:ext uri="{FF2B5EF4-FFF2-40B4-BE49-F238E27FC236}">
                  <a16:creationId xmlns:a16="http://schemas.microsoft.com/office/drawing/2014/main" id="{3EF0B1C7-F04A-4DBE-A66C-FEDD7739F503}"/>
                </a:ext>
              </a:extLst>
            </p:cNvPr>
            <p:cNvSpPr/>
            <p:nvPr/>
          </p:nvSpPr>
          <p:spPr bwMode="auto">
            <a:xfrm>
              <a:off x="5745503" y="1513328"/>
              <a:ext cx="69809" cy="103259"/>
            </a:xfrm>
            <a:custGeom>
              <a:avLst/>
              <a:gdLst>
                <a:gd name="T0" fmla="*/ 16 w 23"/>
                <a:gd name="T1" fmla="*/ 33 h 34"/>
                <a:gd name="T2" fmla="*/ 16 w 23"/>
                <a:gd name="T3" fmla="*/ 33 h 34"/>
                <a:gd name="T4" fmla="*/ 5 w 23"/>
                <a:gd name="T5" fmla="*/ 27 h 34"/>
                <a:gd name="T6" fmla="*/ 1 w 23"/>
                <a:gd name="T7" fmla="*/ 12 h 34"/>
                <a:gd name="T8" fmla="*/ 7 w 23"/>
                <a:gd name="T9" fmla="*/ 2 h 34"/>
                <a:gd name="T10" fmla="*/ 7 w 23"/>
                <a:gd name="T11" fmla="*/ 2 h 34"/>
                <a:gd name="T12" fmla="*/ 18 w 23"/>
                <a:gd name="T13" fmla="*/ 8 h 34"/>
                <a:gd name="T14" fmla="*/ 22 w 23"/>
                <a:gd name="T15" fmla="*/ 22 h 34"/>
                <a:gd name="T16" fmla="*/ 16 w 23"/>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4">
                  <a:moveTo>
                    <a:pt x="16" y="33"/>
                  </a:moveTo>
                  <a:cubicBezTo>
                    <a:pt x="16" y="33"/>
                    <a:pt x="16" y="33"/>
                    <a:pt x="16" y="33"/>
                  </a:cubicBezTo>
                  <a:cubicBezTo>
                    <a:pt x="12" y="34"/>
                    <a:pt x="7" y="32"/>
                    <a:pt x="5" y="27"/>
                  </a:cubicBezTo>
                  <a:cubicBezTo>
                    <a:pt x="1" y="12"/>
                    <a:pt x="1" y="12"/>
                    <a:pt x="1" y="12"/>
                  </a:cubicBezTo>
                  <a:cubicBezTo>
                    <a:pt x="0" y="8"/>
                    <a:pt x="2" y="3"/>
                    <a:pt x="7" y="2"/>
                  </a:cubicBezTo>
                  <a:cubicBezTo>
                    <a:pt x="7" y="2"/>
                    <a:pt x="7" y="2"/>
                    <a:pt x="7" y="2"/>
                  </a:cubicBezTo>
                  <a:cubicBezTo>
                    <a:pt x="12" y="0"/>
                    <a:pt x="16" y="3"/>
                    <a:pt x="18" y="8"/>
                  </a:cubicBezTo>
                  <a:cubicBezTo>
                    <a:pt x="22" y="22"/>
                    <a:pt x="22" y="22"/>
                    <a:pt x="22" y="22"/>
                  </a:cubicBezTo>
                  <a:cubicBezTo>
                    <a:pt x="23" y="27"/>
                    <a:pt x="21" y="32"/>
                    <a:pt x="16" y="3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5" name="ï$1ídè">
              <a:extLst>
                <a:ext uri="{FF2B5EF4-FFF2-40B4-BE49-F238E27FC236}">
                  <a16:creationId xmlns:a16="http://schemas.microsoft.com/office/drawing/2014/main" id="{F9E326E4-7541-4288-9876-6831D69AA353}"/>
                </a:ext>
              </a:extLst>
            </p:cNvPr>
            <p:cNvSpPr/>
            <p:nvPr/>
          </p:nvSpPr>
          <p:spPr bwMode="auto">
            <a:xfrm>
              <a:off x="6146902" y="1513328"/>
              <a:ext cx="69809" cy="103259"/>
            </a:xfrm>
            <a:custGeom>
              <a:avLst/>
              <a:gdLst>
                <a:gd name="T0" fmla="*/ 16 w 23"/>
                <a:gd name="T1" fmla="*/ 2 h 34"/>
                <a:gd name="T2" fmla="*/ 16 w 23"/>
                <a:gd name="T3" fmla="*/ 2 h 34"/>
                <a:gd name="T4" fmla="*/ 5 w 23"/>
                <a:gd name="T5" fmla="*/ 8 h 34"/>
                <a:gd name="T6" fmla="*/ 1 w 23"/>
                <a:gd name="T7" fmla="*/ 22 h 34"/>
                <a:gd name="T8" fmla="*/ 7 w 23"/>
                <a:gd name="T9" fmla="*/ 33 h 34"/>
                <a:gd name="T10" fmla="*/ 7 w 23"/>
                <a:gd name="T11" fmla="*/ 33 h 34"/>
                <a:gd name="T12" fmla="*/ 18 w 23"/>
                <a:gd name="T13" fmla="*/ 27 h 34"/>
                <a:gd name="T14" fmla="*/ 22 w 23"/>
                <a:gd name="T15" fmla="*/ 12 h 34"/>
                <a:gd name="T16" fmla="*/ 16 w 23"/>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4">
                  <a:moveTo>
                    <a:pt x="16" y="2"/>
                  </a:moveTo>
                  <a:cubicBezTo>
                    <a:pt x="16" y="2"/>
                    <a:pt x="16" y="2"/>
                    <a:pt x="16" y="2"/>
                  </a:cubicBezTo>
                  <a:cubicBezTo>
                    <a:pt x="12" y="0"/>
                    <a:pt x="7" y="3"/>
                    <a:pt x="5" y="8"/>
                  </a:cubicBezTo>
                  <a:cubicBezTo>
                    <a:pt x="1" y="22"/>
                    <a:pt x="1" y="22"/>
                    <a:pt x="1" y="22"/>
                  </a:cubicBezTo>
                  <a:cubicBezTo>
                    <a:pt x="0" y="27"/>
                    <a:pt x="2" y="32"/>
                    <a:pt x="7" y="33"/>
                  </a:cubicBezTo>
                  <a:cubicBezTo>
                    <a:pt x="7" y="33"/>
                    <a:pt x="7" y="33"/>
                    <a:pt x="7" y="33"/>
                  </a:cubicBezTo>
                  <a:cubicBezTo>
                    <a:pt x="12" y="34"/>
                    <a:pt x="16" y="32"/>
                    <a:pt x="18" y="27"/>
                  </a:cubicBezTo>
                  <a:cubicBezTo>
                    <a:pt x="22" y="12"/>
                    <a:pt x="22" y="12"/>
                    <a:pt x="22" y="12"/>
                  </a:cubicBezTo>
                  <a:cubicBezTo>
                    <a:pt x="23" y="8"/>
                    <a:pt x="21" y="3"/>
                    <a:pt x="16" y="2"/>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6" name="îśḷíḑè">
              <a:extLst>
                <a:ext uri="{FF2B5EF4-FFF2-40B4-BE49-F238E27FC236}">
                  <a16:creationId xmlns:a16="http://schemas.microsoft.com/office/drawing/2014/main" id="{9F4F577D-8260-4A1C-B92F-F5654C91F98F}"/>
                </a:ext>
              </a:extLst>
            </p:cNvPr>
            <p:cNvSpPr/>
            <p:nvPr/>
          </p:nvSpPr>
          <p:spPr bwMode="auto">
            <a:xfrm>
              <a:off x="5787679" y="1325717"/>
              <a:ext cx="386856" cy="440667"/>
            </a:xfrm>
            <a:custGeom>
              <a:avLst/>
              <a:gdLst>
                <a:gd name="T0" fmla="*/ 68 w 128"/>
                <a:gd name="T1" fmla="*/ 146 h 146"/>
                <a:gd name="T2" fmla="*/ 60 w 128"/>
                <a:gd name="T3" fmla="*/ 146 h 146"/>
                <a:gd name="T4" fmla="*/ 0 w 128"/>
                <a:gd name="T5" fmla="*/ 85 h 146"/>
                <a:gd name="T6" fmla="*/ 0 w 128"/>
                <a:gd name="T7" fmla="*/ 60 h 146"/>
                <a:gd name="T8" fmla="*/ 60 w 128"/>
                <a:gd name="T9" fmla="*/ 0 h 146"/>
                <a:gd name="T10" fmla="*/ 68 w 128"/>
                <a:gd name="T11" fmla="*/ 0 h 146"/>
                <a:gd name="T12" fmla="*/ 128 w 128"/>
                <a:gd name="T13" fmla="*/ 60 h 146"/>
                <a:gd name="T14" fmla="*/ 128 w 128"/>
                <a:gd name="T15" fmla="*/ 85 h 146"/>
                <a:gd name="T16" fmla="*/ 68 w 128"/>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46">
                  <a:moveTo>
                    <a:pt x="68" y="146"/>
                  </a:moveTo>
                  <a:cubicBezTo>
                    <a:pt x="60" y="146"/>
                    <a:pt x="60" y="146"/>
                    <a:pt x="60" y="146"/>
                  </a:cubicBezTo>
                  <a:cubicBezTo>
                    <a:pt x="27" y="146"/>
                    <a:pt x="0" y="119"/>
                    <a:pt x="0" y="85"/>
                  </a:cubicBezTo>
                  <a:cubicBezTo>
                    <a:pt x="0" y="60"/>
                    <a:pt x="0" y="60"/>
                    <a:pt x="0" y="60"/>
                  </a:cubicBezTo>
                  <a:cubicBezTo>
                    <a:pt x="0" y="27"/>
                    <a:pt x="27" y="0"/>
                    <a:pt x="60" y="0"/>
                  </a:cubicBezTo>
                  <a:cubicBezTo>
                    <a:pt x="68" y="0"/>
                    <a:pt x="68" y="0"/>
                    <a:pt x="68" y="0"/>
                  </a:cubicBezTo>
                  <a:cubicBezTo>
                    <a:pt x="101" y="0"/>
                    <a:pt x="128" y="27"/>
                    <a:pt x="128" y="60"/>
                  </a:cubicBezTo>
                  <a:cubicBezTo>
                    <a:pt x="128" y="85"/>
                    <a:pt x="128" y="85"/>
                    <a:pt x="128" y="85"/>
                  </a:cubicBezTo>
                  <a:cubicBezTo>
                    <a:pt x="128" y="119"/>
                    <a:pt x="101" y="146"/>
                    <a:pt x="68" y="146"/>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7" name="ísľiḑe">
              <a:extLst>
                <a:ext uri="{FF2B5EF4-FFF2-40B4-BE49-F238E27FC236}">
                  <a16:creationId xmlns:a16="http://schemas.microsoft.com/office/drawing/2014/main" id="{6913E83E-5051-4C75-A18F-E4115ADFD6B3}"/>
                </a:ext>
              </a:extLst>
            </p:cNvPr>
            <p:cNvSpPr/>
            <p:nvPr/>
          </p:nvSpPr>
          <p:spPr bwMode="auto">
            <a:xfrm>
              <a:off x="5857488" y="1151196"/>
              <a:ext cx="247239" cy="247239"/>
            </a:xfrm>
            <a:prstGeom prst="ellipse">
              <a:avLst/>
            </a:prstGeom>
            <a:solidFill>
              <a:srgbClr val="8763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8" name="ïşḷîdè">
              <a:extLst>
                <a:ext uri="{FF2B5EF4-FFF2-40B4-BE49-F238E27FC236}">
                  <a16:creationId xmlns:a16="http://schemas.microsoft.com/office/drawing/2014/main" id="{3A03DC30-ED26-4660-A6F4-217003E41FC7}"/>
                </a:ext>
              </a:extLst>
            </p:cNvPr>
            <p:cNvSpPr/>
            <p:nvPr/>
          </p:nvSpPr>
          <p:spPr bwMode="auto">
            <a:xfrm>
              <a:off x="5773136" y="1325717"/>
              <a:ext cx="415943" cy="378130"/>
            </a:xfrm>
            <a:custGeom>
              <a:avLst/>
              <a:gdLst>
                <a:gd name="T0" fmla="*/ 71 w 138"/>
                <a:gd name="T1" fmla="*/ 125 h 125"/>
                <a:gd name="T2" fmla="*/ 67 w 138"/>
                <a:gd name="T3" fmla="*/ 125 h 125"/>
                <a:gd name="T4" fmla="*/ 0 w 138"/>
                <a:gd name="T5" fmla="*/ 65 h 125"/>
                <a:gd name="T6" fmla="*/ 0 w 138"/>
                <a:gd name="T7" fmla="*/ 63 h 125"/>
                <a:gd name="T8" fmla="*/ 67 w 138"/>
                <a:gd name="T9" fmla="*/ 0 h 125"/>
                <a:gd name="T10" fmla="*/ 71 w 138"/>
                <a:gd name="T11" fmla="*/ 0 h 125"/>
                <a:gd name="T12" fmla="*/ 138 w 138"/>
                <a:gd name="T13" fmla="*/ 63 h 125"/>
                <a:gd name="T14" fmla="*/ 138 w 138"/>
                <a:gd name="T15" fmla="*/ 65 h 125"/>
                <a:gd name="T16" fmla="*/ 71 w 138"/>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25">
                  <a:moveTo>
                    <a:pt x="71" y="125"/>
                  </a:moveTo>
                  <a:cubicBezTo>
                    <a:pt x="67" y="125"/>
                    <a:pt x="67" y="125"/>
                    <a:pt x="67" y="125"/>
                  </a:cubicBezTo>
                  <a:cubicBezTo>
                    <a:pt x="31" y="125"/>
                    <a:pt x="0" y="100"/>
                    <a:pt x="0" y="65"/>
                  </a:cubicBezTo>
                  <a:cubicBezTo>
                    <a:pt x="0" y="63"/>
                    <a:pt x="0" y="63"/>
                    <a:pt x="0" y="63"/>
                  </a:cubicBezTo>
                  <a:cubicBezTo>
                    <a:pt x="0" y="28"/>
                    <a:pt x="31" y="0"/>
                    <a:pt x="67" y="0"/>
                  </a:cubicBezTo>
                  <a:cubicBezTo>
                    <a:pt x="71" y="0"/>
                    <a:pt x="71" y="0"/>
                    <a:pt x="71" y="0"/>
                  </a:cubicBezTo>
                  <a:cubicBezTo>
                    <a:pt x="107" y="0"/>
                    <a:pt x="138" y="28"/>
                    <a:pt x="138" y="63"/>
                  </a:cubicBezTo>
                  <a:cubicBezTo>
                    <a:pt x="138" y="65"/>
                    <a:pt x="138" y="65"/>
                    <a:pt x="138" y="65"/>
                  </a:cubicBezTo>
                  <a:cubicBezTo>
                    <a:pt x="138" y="100"/>
                    <a:pt x="107" y="125"/>
                    <a:pt x="71" y="125"/>
                  </a:cubicBezTo>
                  <a:close/>
                </a:path>
              </a:pathLst>
            </a:custGeom>
            <a:solidFill>
              <a:srgbClr val="A67A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9" name="ïšḷîḍê">
              <a:extLst>
                <a:ext uri="{FF2B5EF4-FFF2-40B4-BE49-F238E27FC236}">
                  <a16:creationId xmlns:a16="http://schemas.microsoft.com/office/drawing/2014/main" id="{CF82CFFD-4D71-4F81-97F8-E95DDE56A0A0}"/>
                </a:ext>
              </a:extLst>
            </p:cNvPr>
            <p:cNvSpPr/>
            <p:nvPr/>
          </p:nvSpPr>
          <p:spPr bwMode="auto">
            <a:xfrm>
              <a:off x="5380463" y="2161966"/>
              <a:ext cx="62537" cy="159978"/>
            </a:xfrm>
            <a:custGeom>
              <a:avLst/>
              <a:gdLst>
                <a:gd name="T0" fmla="*/ 17 w 21"/>
                <a:gd name="T1" fmla="*/ 52 h 53"/>
                <a:gd name="T2" fmla="*/ 17 w 21"/>
                <a:gd name="T3" fmla="*/ 52 h 53"/>
                <a:gd name="T4" fmla="*/ 11 w 21"/>
                <a:gd name="T5" fmla="*/ 48 h 53"/>
                <a:gd name="T6" fmla="*/ 1 w 21"/>
                <a:gd name="T7" fmla="*/ 7 h 53"/>
                <a:gd name="T8" fmla="*/ 5 w 21"/>
                <a:gd name="T9" fmla="*/ 1 h 53"/>
                <a:gd name="T10" fmla="*/ 5 w 21"/>
                <a:gd name="T11" fmla="*/ 1 h 53"/>
                <a:gd name="T12" fmla="*/ 11 w 21"/>
                <a:gd name="T13" fmla="*/ 4 h 53"/>
                <a:gd name="T14" fmla="*/ 21 w 21"/>
                <a:gd name="T15" fmla="*/ 46 h 53"/>
                <a:gd name="T16" fmla="*/ 17 w 21"/>
                <a:gd name="T17"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3">
                  <a:moveTo>
                    <a:pt x="17" y="52"/>
                  </a:moveTo>
                  <a:cubicBezTo>
                    <a:pt x="17" y="52"/>
                    <a:pt x="17" y="52"/>
                    <a:pt x="17" y="52"/>
                  </a:cubicBezTo>
                  <a:cubicBezTo>
                    <a:pt x="14" y="53"/>
                    <a:pt x="12" y="51"/>
                    <a:pt x="11" y="48"/>
                  </a:cubicBezTo>
                  <a:cubicBezTo>
                    <a:pt x="1" y="7"/>
                    <a:pt x="1" y="7"/>
                    <a:pt x="1" y="7"/>
                  </a:cubicBezTo>
                  <a:cubicBezTo>
                    <a:pt x="0" y="4"/>
                    <a:pt x="2" y="1"/>
                    <a:pt x="5" y="1"/>
                  </a:cubicBezTo>
                  <a:cubicBezTo>
                    <a:pt x="5" y="1"/>
                    <a:pt x="5" y="1"/>
                    <a:pt x="5" y="1"/>
                  </a:cubicBezTo>
                  <a:cubicBezTo>
                    <a:pt x="7" y="0"/>
                    <a:pt x="10" y="2"/>
                    <a:pt x="11" y="4"/>
                  </a:cubicBezTo>
                  <a:cubicBezTo>
                    <a:pt x="21" y="46"/>
                    <a:pt x="21" y="46"/>
                    <a:pt x="21" y="46"/>
                  </a:cubicBezTo>
                  <a:cubicBezTo>
                    <a:pt x="21" y="49"/>
                    <a:pt x="19" y="52"/>
                    <a:pt x="17" y="52"/>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0" name="ïsļíďê">
              <a:extLst>
                <a:ext uri="{FF2B5EF4-FFF2-40B4-BE49-F238E27FC236}">
                  <a16:creationId xmlns:a16="http://schemas.microsoft.com/office/drawing/2014/main" id="{B57AAEF6-77EE-46DA-8B72-3953893098F7}"/>
                </a:ext>
              </a:extLst>
            </p:cNvPr>
            <p:cNvSpPr/>
            <p:nvPr/>
          </p:nvSpPr>
          <p:spPr bwMode="auto">
            <a:xfrm>
              <a:off x="5425547" y="2175055"/>
              <a:ext cx="59629" cy="159978"/>
            </a:xfrm>
            <a:custGeom>
              <a:avLst/>
              <a:gdLst>
                <a:gd name="T0" fmla="*/ 16 w 20"/>
                <a:gd name="T1" fmla="*/ 52 h 53"/>
                <a:gd name="T2" fmla="*/ 16 w 20"/>
                <a:gd name="T3" fmla="*/ 52 h 53"/>
                <a:gd name="T4" fmla="*/ 10 w 20"/>
                <a:gd name="T5" fmla="*/ 48 h 53"/>
                <a:gd name="T6" fmla="*/ 0 w 20"/>
                <a:gd name="T7" fmla="*/ 6 h 53"/>
                <a:gd name="T8" fmla="*/ 4 w 20"/>
                <a:gd name="T9" fmla="*/ 1 h 53"/>
                <a:gd name="T10" fmla="*/ 4 w 20"/>
                <a:gd name="T11" fmla="*/ 1 h 53"/>
                <a:gd name="T12" fmla="*/ 10 w 20"/>
                <a:gd name="T13" fmla="*/ 4 h 53"/>
                <a:gd name="T14" fmla="*/ 20 w 20"/>
                <a:gd name="T15" fmla="*/ 46 h 53"/>
                <a:gd name="T16" fmla="*/ 16 w 20"/>
                <a:gd name="T17"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3">
                  <a:moveTo>
                    <a:pt x="16" y="52"/>
                  </a:moveTo>
                  <a:cubicBezTo>
                    <a:pt x="16" y="52"/>
                    <a:pt x="16" y="52"/>
                    <a:pt x="16" y="52"/>
                  </a:cubicBezTo>
                  <a:cubicBezTo>
                    <a:pt x="14" y="53"/>
                    <a:pt x="11" y="51"/>
                    <a:pt x="10" y="48"/>
                  </a:cubicBezTo>
                  <a:cubicBezTo>
                    <a:pt x="0" y="6"/>
                    <a:pt x="0" y="6"/>
                    <a:pt x="0" y="6"/>
                  </a:cubicBezTo>
                  <a:cubicBezTo>
                    <a:pt x="0" y="4"/>
                    <a:pt x="1" y="1"/>
                    <a:pt x="4" y="1"/>
                  </a:cubicBezTo>
                  <a:cubicBezTo>
                    <a:pt x="4" y="1"/>
                    <a:pt x="4" y="1"/>
                    <a:pt x="4" y="1"/>
                  </a:cubicBezTo>
                  <a:cubicBezTo>
                    <a:pt x="7" y="0"/>
                    <a:pt x="9" y="2"/>
                    <a:pt x="10" y="4"/>
                  </a:cubicBezTo>
                  <a:cubicBezTo>
                    <a:pt x="20" y="46"/>
                    <a:pt x="20" y="46"/>
                    <a:pt x="20" y="46"/>
                  </a:cubicBezTo>
                  <a:cubicBezTo>
                    <a:pt x="20" y="49"/>
                    <a:pt x="19" y="51"/>
                    <a:pt x="16" y="52"/>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1" name="ïṩḻíďé">
              <a:extLst>
                <a:ext uri="{FF2B5EF4-FFF2-40B4-BE49-F238E27FC236}">
                  <a16:creationId xmlns:a16="http://schemas.microsoft.com/office/drawing/2014/main" id="{83380F9F-BB92-477F-967B-BC4D9B17E265}"/>
                </a:ext>
              </a:extLst>
            </p:cNvPr>
            <p:cNvSpPr/>
            <p:nvPr/>
          </p:nvSpPr>
          <p:spPr bwMode="auto">
            <a:xfrm>
              <a:off x="5464815" y="2175055"/>
              <a:ext cx="62537" cy="157069"/>
            </a:xfrm>
            <a:custGeom>
              <a:avLst/>
              <a:gdLst>
                <a:gd name="T0" fmla="*/ 16 w 21"/>
                <a:gd name="T1" fmla="*/ 52 h 52"/>
                <a:gd name="T2" fmla="*/ 16 w 21"/>
                <a:gd name="T3" fmla="*/ 52 h 52"/>
                <a:gd name="T4" fmla="*/ 11 w 21"/>
                <a:gd name="T5" fmla="*/ 48 h 52"/>
                <a:gd name="T6" fmla="*/ 1 w 21"/>
                <a:gd name="T7" fmla="*/ 6 h 52"/>
                <a:gd name="T8" fmla="*/ 4 w 21"/>
                <a:gd name="T9" fmla="*/ 0 h 52"/>
                <a:gd name="T10" fmla="*/ 4 w 21"/>
                <a:gd name="T11" fmla="*/ 0 h 52"/>
                <a:gd name="T12" fmla="*/ 10 w 21"/>
                <a:gd name="T13" fmla="*/ 4 h 52"/>
                <a:gd name="T14" fmla="*/ 20 w 21"/>
                <a:gd name="T15" fmla="*/ 46 h 52"/>
                <a:gd name="T16" fmla="*/ 16 w 21"/>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2">
                  <a:moveTo>
                    <a:pt x="16" y="52"/>
                  </a:moveTo>
                  <a:cubicBezTo>
                    <a:pt x="16" y="52"/>
                    <a:pt x="16" y="52"/>
                    <a:pt x="16" y="52"/>
                  </a:cubicBezTo>
                  <a:cubicBezTo>
                    <a:pt x="14" y="52"/>
                    <a:pt x="11" y="51"/>
                    <a:pt x="11" y="48"/>
                  </a:cubicBezTo>
                  <a:cubicBezTo>
                    <a:pt x="1" y="6"/>
                    <a:pt x="1" y="6"/>
                    <a:pt x="1" y="6"/>
                  </a:cubicBezTo>
                  <a:cubicBezTo>
                    <a:pt x="0" y="4"/>
                    <a:pt x="2" y="1"/>
                    <a:pt x="4" y="0"/>
                  </a:cubicBezTo>
                  <a:cubicBezTo>
                    <a:pt x="4" y="0"/>
                    <a:pt x="4" y="0"/>
                    <a:pt x="4" y="0"/>
                  </a:cubicBezTo>
                  <a:cubicBezTo>
                    <a:pt x="7" y="0"/>
                    <a:pt x="10" y="1"/>
                    <a:pt x="10" y="4"/>
                  </a:cubicBezTo>
                  <a:cubicBezTo>
                    <a:pt x="20" y="46"/>
                    <a:pt x="20" y="46"/>
                    <a:pt x="20" y="46"/>
                  </a:cubicBezTo>
                  <a:cubicBezTo>
                    <a:pt x="21" y="49"/>
                    <a:pt x="19" y="51"/>
                    <a:pt x="16" y="52"/>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2" name="îSľîďè">
              <a:extLst>
                <a:ext uri="{FF2B5EF4-FFF2-40B4-BE49-F238E27FC236}">
                  <a16:creationId xmlns:a16="http://schemas.microsoft.com/office/drawing/2014/main" id="{1BD372AF-7D64-45C4-883D-FAC906867A18}"/>
                </a:ext>
              </a:extLst>
            </p:cNvPr>
            <p:cNvSpPr/>
            <p:nvPr/>
          </p:nvSpPr>
          <p:spPr bwMode="auto">
            <a:xfrm>
              <a:off x="5498264" y="2144514"/>
              <a:ext cx="62537" cy="159978"/>
            </a:xfrm>
            <a:custGeom>
              <a:avLst/>
              <a:gdLst>
                <a:gd name="T0" fmla="*/ 17 w 21"/>
                <a:gd name="T1" fmla="*/ 53 h 53"/>
                <a:gd name="T2" fmla="*/ 17 w 21"/>
                <a:gd name="T3" fmla="*/ 53 h 53"/>
                <a:gd name="T4" fmla="*/ 11 w 21"/>
                <a:gd name="T5" fmla="*/ 49 h 53"/>
                <a:gd name="T6" fmla="*/ 1 w 21"/>
                <a:gd name="T7" fmla="*/ 7 h 53"/>
                <a:gd name="T8" fmla="*/ 4 w 21"/>
                <a:gd name="T9" fmla="*/ 1 h 53"/>
                <a:gd name="T10" fmla="*/ 4 w 21"/>
                <a:gd name="T11" fmla="*/ 1 h 53"/>
                <a:gd name="T12" fmla="*/ 10 w 21"/>
                <a:gd name="T13" fmla="*/ 5 h 53"/>
                <a:gd name="T14" fmla="*/ 20 w 21"/>
                <a:gd name="T15" fmla="*/ 47 h 53"/>
                <a:gd name="T16" fmla="*/ 17 w 21"/>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3">
                  <a:moveTo>
                    <a:pt x="17" y="53"/>
                  </a:moveTo>
                  <a:cubicBezTo>
                    <a:pt x="17" y="53"/>
                    <a:pt x="17" y="53"/>
                    <a:pt x="17" y="53"/>
                  </a:cubicBezTo>
                  <a:cubicBezTo>
                    <a:pt x="14" y="53"/>
                    <a:pt x="11" y="52"/>
                    <a:pt x="11" y="49"/>
                  </a:cubicBezTo>
                  <a:cubicBezTo>
                    <a:pt x="1" y="7"/>
                    <a:pt x="1" y="7"/>
                    <a:pt x="1" y="7"/>
                  </a:cubicBezTo>
                  <a:cubicBezTo>
                    <a:pt x="0" y="4"/>
                    <a:pt x="2" y="2"/>
                    <a:pt x="4" y="1"/>
                  </a:cubicBezTo>
                  <a:cubicBezTo>
                    <a:pt x="4" y="1"/>
                    <a:pt x="4" y="1"/>
                    <a:pt x="4" y="1"/>
                  </a:cubicBezTo>
                  <a:cubicBezTo>
                    <a:pt x="7" y="0"/>
                    <a:pt x="10" y="2"/>
                    <a:pt x="10" y="5"/>
                  </a:cubicBezTo>
                  <a:cubicBezTo>
                    <a:pt x="20" y="47"/>
                    <a:pt x="20" y="47"/>
                    <a:pt x="20" y="47"/>
                  </a:cubicBezTo>
                  <a:cubicBezTo>
                    <a:pt x="21" y="49"/>
                    <a:pt x="19" y="52"/>
                    <a:pt x="17" y="5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3" name="iś1îḓê">
              <a:extLst>
                <a:ext uri="{FF2B5EF4-FFF2-40B4-BE49-F238E27FC236}">
                  <a16:creationId xmlns:a16="http://schemas.microsoft.com/office/drawing/2014/main" id="{0DC5446E-5CD9-4590-807B-A0A2676CED48}"/>
                </a:ext>
              </a:extLst>
            </p:cNvPr>
            <p:cNvSpPr/>
            <p:nvPr/>
          </p:nvSpPr>
          <p:spPr bwMode="auto">
            <a:xfrm>
              <a:off x="5485175" y="2102338"/>
              <a:ext cx="91624" cy="72717"/>
            </a:xfrm>
            <a:custGeom>
              <a:avLst/>
              <a:gdLst>
                <a:gd name="T0" fmla="*/ 29 w 30"/>
                <a:gd name="T1" fmla="*/ 20 h 24"/>
                <a:gd name="T2" fmla="*/ 29 w 30"/>
                <a:gd name="T3" fmla="*/ 20 h 24"/>
                <a:gd name="T4" fmla="*/ 20 w 30"/>
                <a:gd name="T5" fmla="*/ 22 h 24"/>
                <a:gd name="T6" fmla="*/ 4 w 30"/>
                <a:gd name="T7" fmla="*/ 12 h 24"/>
                <a:gd name="T8" fmla="*/ 2 w 30"/>
                <a:gd name="T9" fmla="*/ 4 h 24"/>
                <a:gd name="T10" fmla="*/ 2 w 30"/>
                <a:gd name="T11" fmla="*/ 4 h 24"/>
                <a:gd name="T12" fmla="*/ 10 w 30"/>
                <a:gd name="T13" fmla="*/ 2 h 24"/>
                <a:gd name="T14" fmla="*/ 27 w 30"/>
                <a:gd name="T15" fmla="*/ 12 h 24"/>
                <a:gd name="T16" fmla="*/ 29 w 30"/>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29" y="20"/>
                  </a:moveTo>
                  <a:cubicBezTo>
                    <a:pt x="29" y="20"/>
                    <a:pt x="29" y="20"/>
                    <a:pt x="29" y="20"/>
                  </a:cubicBezTo>
                  <a:cubicBezTo>
                    <a:pt x="27" y="23"/>
                    <a:pt x="23" y="24"/>
                    <a:pt x="20" y="22"/>
                  </a:cubicBezTo>
                  <a:cubicBezTo>
                    <a:pt x="4" y="12"/>
                    <a:pt x="4" y="12"/>
                    <a:pt x="4" y="12"/>
                  </a:cubicBezTo>
                  <a:cubicBezTo>
                    <a:pt x="1" y="10"/>
                    <a:pt x="0" y="6"/>
                    <a:pt x="2" y="4"/>
                  </a:cubicBezTo>
                  <a:cubicBezTo>
                    <a:pt x="2" y="4"/>
                    <a:pt x="2" y="4"/>
                    <a:pt x="2" y="4"/>
                  </a:cubicBezTo>
                  <a:cubicBezTo>
                    <a:pt x="4" y="1"/>
                    <a:pt x="7" y="0"/>
                    <a:pt x="10" y="2"/>
                  </a:cubicBezTo>
                  <a:cubicBezTo>
                    <a:pt x="27" y="12"/>
                    <a:pt x="27" y="12"/>
                    <a:pt x="27" y="12"/>
                  </a:cubicBezTo>
                  <a:cubicBezTo>
                    <a:pt x="29" y="13"/>
                    <a:pt x="30" y="17"/>
                    <a:pt x="29" y="20"/>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4" name="ï$lîḍe">
              <a:extLst>
                <a:ext uri="{FF2B5EF4-FFF2-40B4-BE49-F238E27FC236}">
                  <a16:creationId xmlns:a16="http://schemas.microsoft.com/office/drawing/2014/main" id="{64E39A8E-0D2C-4AA6-9901-3FE88523488F}"/>
                </a:ext>
              </a:extLst>
            </p:cNvPr>
            <p:cNvSpPr/>
            <p:nvPr/>
          </p:nvSpPr>
          <p:spPr bwMode="auto">
            <a:xfrm>
              <a:off x="5367373" y="2068888"/>
              <a:ext cx="165795" cy="171613"/>
            </a:xfrm>
            <a:custGeom>
              <a:avLst/>
              <a:gdLst>
                <a:gd name="T0" fmla="*/ 24 w 55"/>
                <a:gd name="T1" fmla="*/ 3 h 57"/>
                <a:gd name="T2" fmla="*/ 20 w 55"/>
                <a:gd name="T3" fmla="*/ 3 h 57"/>
                <a:gd name="T4" fmla="*/ 3 w 55"/>
                <a:gd name="T5" fmla="*/ 30 h 57"/>
                <a:gd name="T6" fmla="*/ 5 w 55"/>
                <a:gd name="T7" fmla="*/ 38 h 57"/>
                <a:gd name="T8" fmla="*/ 32 w 55"/>
                <a:gd name="T9" fmla="*/ 54 h 57"/>
                <a:gd name="T10" fmla="*/ 36 w 55"/>
                <a:gd name="T11" fmla="*/ 53 h 57"/>
                <a:gd name="T12" fmla="*/ 53 w 55"/>
                <a:gd name="T13" fmla="*/ 26 h 57"/>
                <a:gd name="T14" fmla="*/ 51 w 55"/>
                <a:gd name="T15" fmla="*/ 19 h 57"/>
                <a:gd name="T16" fmla="*/ 24 w 55"/>
                <a:gd name="T17"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7">
                  <a:moveTo>
                    <a:pt x="24" y="3"/>
                  </a:moveTo>
                  <a:cubicBezTo>
                    <a:pt x="20" y="3"/>
                    <a:pt x="20" y="3"/>
                    <a:pt x="20" y="3"/>
                  </a:cubicBezTo>
                  <a:cubicBezTo>
                    <a:pt x="8" y="6"/>
                    <a:pt x="0" y="18"/>
                    <a:pt x="3" y="30"/>
                  </a:cubicBezTo>
                  <a:cubicBezTo>
                    <a:pt x="5" y="38"/>
                    <a:pt x="5" y="38"/>
                    <a:pt x="5" y="38"/>
                  </a:cubicBezTo>
                  <a:cubicBezTo>
                    <a:pt x="8" y="50"/>
                    <a:pt x="20" y="57"/>
                    <a:pt x="32" y="54"/>
                  </a:cubicBezTo>
                  <a:cubicBezTo>
                    <a:pt x="36" y="53"/>
                    <a:pt x="36" y="53"/>
                    <a:pt x="36" y="53"/>
                  </a:cubicBezTo>
                  <a:cubicBezTo>
                    <a:pt x="48" y="51"/>
                    <a:pt x="55" y="38"/>
                    <a:pt x="53" y="26"/>
                  </a:cubicBezTo>
                  <a:cubicBezTo>
                    <a:pt x="51" y="19"/>
                    <a:pt x="51" y="19"/>
                    <a:pt x="51" y="19"/>
                  </a:cubicBezTo>
                  <a:cubicBezTo>
                    <a:pt x="48" y="7"/>
                    <a:pt x="36" y="0"/>
                    <a:pt x="24" y="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5" name="îşḻïḑè">
              <a:extLst>
                <a:ext uri="{FF2B5EF4-FFF2-40B4-BE49-F238E27FC236}">
                  <a16:creationId xmlns:a16="http://schemas.microsoft.com/office/drawing/2014/main" id="{7E97925C-CF23-4F48-93FA-C42C5F5624B4}"/>
                </a:ext>
              </a:extLst>
            </p:cNvPr>
            <p:cNvSpPr/>
            <p:nvPr/>
          </p:nvSpPr>
          <p:spPr bwMode="auto">
            <a:xfrm>
              <a:off x="6050915" y="2086340"/>
              <a:ext cx="84352" cy="61083"/>
            </a:xfrm>
            <a:custGeom>
              <a:avLst/>
              <a:gdLst>
                <a:gd name="T0" fmla="*/ 24 w 28"/>
                <a:gd name="T1" fmla="*/ 11 h 20"/>
                <a:gd name="T2" fmla="*/ 9 w 28"/>
                <a:gd name="T3" fmla="*/ 18 h 20"/>
                <a:gd name="T4" fmla="*/ 2 w 28"/>
                <a:gd name="T5" fmla="*/ 16 h 20"/>
                <a:gd name="T6" fmla="*/ 2 w 28"/>
                <a:gd name="T7" fmla="*/ 16 h 20"/>
                <a:gd name="T8" fmla="*/ 4 w 28"/>
                <a:gd name="T9" fmla="*/ 8 h 20"/>
                <a:gd name="T10" fmla="*/ 19 w 28"/>
                <a:gd name="T11" fmla="*/ 1 h 20"/>
                <a:gd name="T12" fmla="*/ 26 w 28"/>
                <a:gd name="T13" fmla="*/ 4 h 20"/>
                <a:gd name="T14" fmla="*/ 26 w 28"/>
                <a:gd name="T15" fmla="*/ 4 h 20"/>
                <a:gd name="T16" fmla="*/ 24 w 28"/>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0">
                  <a:moveTo>
                    <a:pt x="24" y="11"/>
                  </a:moveTo>
                  <a:cubicBezTo>
                    <a:pt x="9" y="18"/>
                    <a:pt x="9" y="18"/>
                    <a:pt x="9" y="18"/>
                  </a:cubicBezTo>
                  <a:cubicBezTo>
                    <a:pt x="6" y="20"/>
                    <a:pt x="3" y="18"/>
                    <a:pt x="2" y="16"/>
                  </a:cubicBezTo>
                  <a:cubicBezTo>
                    <a:pt x="2" y="16"/>
                    <a:pt x="2" y="16"/>
                    <a:pt x="2" y="16"/>
                  </a:cubicBezTo>
                  <a:cubicBezTo>
                    <a:pt x="0" y="13"/>
                    <a:pt x="1" y="10"/>
                    <a:pt x="4" y="8"/>
                  </a:cubicBezTo>
                  <a:cubicBezTo>
                    <a:pt x="19" y="1"/>
                    <a:pt x="19" y="1"/>
                    <a:pt x="19" y="1"/>
                  </a:cubicBezTo>
                  <a:cubicBezTo>
                    <a:pt x="22" y="0"/>
                    <a:pt x="25" y="1"/>
                    <a:pt x="26" y="4"/>
                  </a:cubicBezTo>
                  <a:cubicBezTo>
                    <a:pt x="26" y="4"/>
                    <a:pt x="26" y="4"/>
                    <a:pt x="26" y="4"/>
                  </a:cubicBezTo>
                  <a:cubicBezTo>
                    <a:pt x="28" y="7"/>
                    <a:pt x="26" y="10"/>
                    <a:pt x="24" y="11"/>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6" name="ïSlîḋe">
              <a:extLst>
                <a:ext uri="{FF2B5EF4-FFF2-40B4-BE49-F238E27FC236}">
                  <a16:creationId xmlns:a16="http://schemas.microsoft.com/office/drawing/2014/main" id="{8DF5CBE7-49AB-4318-B91D-EDE8399AA3B2}"/>
                </a:ext>
              </a:extLst>
            </p:cNvPr>
            <p:cNvSpPr/>
            <p:nvPr/>
          </p:nvSpPr>
          <p:spPr bwMode="auto">
            <a:xfrm>
              <a:off x="5896755" y="2051436"/>
              <a:ext cx="207972" cy="207972"/>
            </a:xfrm>
            <a:custGeom>
              <a:avLst/>
              <a:gdLst>
                <a:gd name="T0" fmla="*/ 63 w 69"/>
                <a:gd name="T1" fmla="*/ 45 h 69"/>
                <a:gd name="T2" fmla="*/ 24 w 69"/>
                <a:gd name="T3" fmla="*/ 63 h 69"/>
                <a:gd name="T4" fmla="*/ 5 w 69"/>
                <a:gd name="T5" fmla="*/ 24 h 69"/>
                <a:gd name="T6" fmla="*/ 44 w 69"/>
                <a:gd name="T7" fmla="*/ 5 h 69"/>
                <a:gd name="T8" fmla="*/ 63 w 69"/>
                <a:gd name="T9" fmla="*/ 45 h 69"/>
              </a:gdLst>
              <a:ahLst/>
              <a:cxnLst>
                <a:cxn ang="0">
                  <a:pos x="T0" y="T1"/>
                </a:cxn>
                <a:cxn ang="0">
                  <a:pos x="T2" y="T3"/>
                </a:cxn>
                <a:cxn ang="0">
                  <a:pos x="T4" y="T5"/>
                </a:cxn>
                <a:cxn ang="0">
                  <a:pos x="T6" y="T7"/>
                </a:cxn>
                <a:cxn ang="0">
                  <a:pos x="T8" y="T9"/>
                </a:cxn>
              </a:cxnLst>
              <a:rect l="0" t="0" r="r" b="b"/>
              <a:pathLst>
                <a:path w="69" h="69">
                  <a:moveTo>
                    <a:pt x="63" y="45"/>
                  </a:moveTo>
                  <a:cubicBezTo>
                    <a:pt x="57" y="61"/>
                    <a:pt x="40" y="69"/>
                    <a:pt x="24" y="63"/>
                  </a:cubicBezTo>
                  <a:cubicBezTo>
                    <a:pt x="8" y="57"/>
                    <a:pt x="0" y="40"/>
                    <a:pt x="5" y="24"/>
                  </a:cubicBezTo>
                  <a:cubicBezTo>
                    <a:pt x="11" y="8"/>
                    <a:pt x="29" y="0"/>
                    <a:pt x="44" y="5"/>
                  </a:cubicBezTo>
                  <a:cubicBezTo>
                    <a:pt x="60" y="11"/>
                    <a:pt x="69" y="29"/>
                    <a:pt x="6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7" name="iṣ1ïḋe">
              <a:extLst>
                <a:ext uri="{FF2B5EF4-FFF2-40B4-BE49-F238E27FC236}">
                  <a16:creationId xmlns:a16="http://schemas.microsoft.com/office/drawing/2014/main" id="{7F48D6AA-3C78-43A9-89C9-85DDDF3ADBEA}"/>
                </a:ext>
              </a:extLst>
            </p:cNvPr>
            <p:cNvSpPr/>
            <p:nvPr/>
          </p:nvSpPr>
          <p:spPr bwMode="auto">
            <a:xfrm>
              <a:off x="5924388" y="2077614"/>
              <a:ext cx="149798" cy="151252"/>
            </a:xfrm>
            <a:custGeom>
              <a:avLst/>
              <a:gdLst>
                <a:gd name="T0" fmla="*/ 46 w 50"/>
                <a:gd name="T1" fmla="*/ 33 h 50"/>
                <a:gd name="T2" fmla="*/ 18 w 50"/>
                <a:gd name="T3" fmla="*/ 46 h 50"/>
                <a:gd name="T4" fmla="*/ 4 w 50"/>
                <a:gd name="T5" fmla="*/ 18 h 50"/>
                <a:gd name="T6" fmla="*/ 33 w 50"/>
                <a:gd name="T7" fmla="*/ 4 h 50"/>
                <a:gd name="T8" fmla="*/ 46 w 50"/>
                <a:gd name="T9" fmla="*/ 33 h 50"/>
              </a:gdLst>
              <a:ahLst/>
              <a:cxnLst>
                <a:cxn ang="0">
                  <a:pos x="T0" y="T1"/>
                </a:cxn>
                <a:cxn ang="0">
                  <a:pos x="T2" y="T3"/>
                </a:cxn>
                <a:cxn ang="0">
                  <a:pos x="T4" y="T5"/>
                </a:cxn>
                <a:cxn ang="0">
                  <a:pos x="T6" y="T7"/>
                </a:cxn>
                <a:cxn ang="0">
                  <a:pos x="T8" y="T9"/>
                </a:cxn>
              </a:cxnLst>
              <a:rect l="0" t="0" r="r" b="b"/>
              <a:pathLst>
                <a:path w="50" h="50">
                  <a:moveTo>
                    <a:pt x="46" y="33"/>
                  </a:moveTo>
                  <a:cubicBezTo>
                    <a:pt x="42" y="44"/>
                    <a:pt x="29" y="50"/>
                    <a:pt x="18" y="46"/>
                  </a:cubicBezTo>
                  <a:cubicBezTo>
                    <a:pt x="6" y="42"/>
                    <a:pt x="0" y="29"/>
                    <a:pt x="4" y="18"/>
                  </a:cubicBezTo>
                  <a:cubicBezTo>
                    <a:pt x="8" y="6"/>
                    <a:pt x="21" y="0"/>
                    <a:pt x="33" y="4"/>
                  </a:cubicBezTo>
                  <a:cubicBezTo>
                    <a:pt x="44" y="8"/>
                    <a:pt x="50" y="21"/>
                    <a:pt x="46" y="33"/>
                  </a:cubicBezTo>
                  <a:close/>
                </a:path>
              </a:pathLst>
            </a:custGeom>
            <a:solidFill>
              <a:srgbClr val="A676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8" name="iśḻîḍe">
              <a:extLst>
                <a:ext uri="{FF2B5EF4-FFF2-40B4-BE49-F238E27FC236}">
                  <a16:creationId xmlns:a16="http://schemas.microsoft.com/office/drawing/2014/main" id="{1638C2A2-79FA-4F3A-BBCF-875292A2B055}"/>
                </a:ext>
              </a:extLst>
            </p:cNvPr>
            <p:cNvSpPr/>
            <p:nvPr/>
          </p:nvSpPr>
          <p:spPr bwMode="auto">
            <a:xfrm>
              <a:off x="6244344" y="4864140"/>
              <a:ext cx="42176" cy="78535"/>
            </a:xfrm>
            <a:custGeom>
              <a:avLst/>
              <a:gdLst>
                <a:gd name="T0" fmla="*/ 8 w 14"/>
                <a:gd name="T1" fmla="*/ 0 h 26"/>
                <a:gd name="T2" fmla="*/ 8 w 14"/>
                <a:gd name="T3" fmla="*/ 0 h 26"/>
                <a:gd name="T4" fmla="*/ 14 w 14"/>
                <a:gd name="T5" fmla="*/ 7 h 26"/>
                <a:gd name="T6" fmla="*/ 14 w 14"/>
                <a:gd name="T7" fmla="*/ 19 h 26"/>
                <a:gd name="T8" fmla="*/ 7 w 14"/>
                <a:gd name="T9" fmla="*/ 25 h 26"/>
                <a:gd name="T10" fmla="*/ 7 w 14"/>
                <a:gd name="T11" fmla="*/ 25 h 26"/>
                <a:gd name="T12" fmla="*/ 1 w 14"/>
                <a:gd name="T13" fmla="*/ 18 h 26"/>
                <a:gd name="T14" fmla="*/ 1 w 14"/>
                <a:gd name="T15" fmla="*/ 7 h 26"/>
                <a:gd name="T16" fmla="*/ 8 w 1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6">
                  <a:moveTo>
                    <a:pt x="8" y="0"/>
                  </a:moveTo>
                  <a:cubicBezTo>
                    <a:pt x="8" y="0"/>
                    <a:pt x="8" y="0"/>
                    <a:pt x="8" y="0"/>
                  </a:cubicBezTo>
                  <a:cubicBezTo>
                    <a:pt x="12" y="1"/>
                    <a:pt x="14" y="4"/>
                    <a:pt x="14" y="7"/>
                  </a:cubicBezTo>
                  <a:cubicBezTo>
                    <a:pt x="14" y="19"/>
                    <a:pt x="14" y="19"/>
                    <a:pt x="14" y="19"/>
                  </a:cubicBezTo>
                  <a:cubicBezTo>
                    <a:pt x="13" y="23"/>
                    <a:pt x="10" y="26"/>
                    <a:pt x="7" y="25"/>
                  </a:cubicBezTo>
                  <a:cubicBezTo>
                    <a:pt x="7" y="25"/>
                    <a:pt x="7" y="25"/>
                    <a:pt x="7" y="25"/>
                  </a:cubicBezTo>
                  <a:cubicBezTo>
                    <a:pt x="3" y="25"/>
                    <a:pt x="0" y="22"/>
                    <a:pt x="1" y="18"/>
                  </a:cubicBezTo>
                  <a:cubicBezTo>
                    <a:pt x="1" y="7"/>
                    <a:pt x="1" y="7"/>
                    <a:pt x="1" y="7"/>
                  </a:cubicBezTo>
                  <a:cubicBezTo>
                    <a:pt x="1" y="3"/>
                    <a:pt x="4" y="0"/>
                    <a:pt x="8" y="0"/>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9" name="ïśľîḑé">
              <a:extLst>
                <a:ext uri="{FF2B5EF4-FFF2-40B4-BE49-F238E27FC236}">
                  <a16:creationId xmlns:a16="http://schemas.microsoft.com/office/drawing/2014/main" id="{B30CD3AC-6770-4384-B42E-6BD8918BC996}"/>
                </a:ext>
              </a:extLst>
            </p:cNvPr>
            <p:cNvSpPr/>
            <p:nvPr/>
          </p:nvSpPr>
          <p:spPr bwMode="auto">
            <a:xfrm>
              <a:off x="6709734" y="4967398"/>
              <a:ext cx="462482" cy="687906"/>
            </a:xfrm>
            <a:custGeom>
              <a:avLst/>
              <a:gdLst>
                <a:gd name="T0" fmla="*/ 25 w 153"/>
                <a:gd name="T1" fmla="*/ 228 h 228"/>
                <a:gd name="T2" fmla="*/ 114 w 153"/>
                <a:gd name="T3" fmla="*/ 156 h 228"/>
                <a:gd name="T4" fmla="*/ 128 w 153"/>
                <a:gd name="T5" fmla="*/ 0 h 228"/>
                <a:gd name="T6" fmla="*/ 89 w 153"/>
                <a:gd name="T7" fmla="*/ 7 h 228"/>
                <a:gd name="T8" fmla="*/ 80 w 153"/>
                <a:gd name="T9" fmla="*/ 118 h 228"/>
                <a:gd name="T10" fmla="*/ 0 w 153"/>
                <a:gd name="T11" fmla="*/ 160 h 228"/>
                <a:gd name="T12" fmla="*/ 25 w 153"/>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153" h="228">
                  <a:moveTo>
                    <a:pt x="25" y="228"/>
                  </a:moveTo>
                  <a:cubicBezTo>
                    <a:pt x="25" y="228"/>
                    <a:pt x="76" y="206"/>
                    <a:pt x="114" y="156"/>
                  </a:cubicBezTo>
                  <a:cubicBezTo>
                    <a:pt x="153" y="106"/>
                    <a:pt x="128" y="0"/>
                    <a:pt x="128" y="0"/>
                  </a:cubicBezTo>
                  <a:cubicBezTo>
                    <a:pt x="89" y="7"/>
                    <a:pt x="89" y="7"/>
                    <a:pt x="89" y="7"/>
                  </a:cubicBezTo>
                  <a:cubicBezTo>
                    <a:pt x="89" y="7"/>
                    <a:pt x="93" y="96"/>
                    <a:pt x="80" y="118"/>
                  </a:cubicBezTo>
                  <a:cubicBezTo>
                    <a:pt x="63" y="146"/>
                    <a:pt x="0" y="160"/>
                    <a:pt x="0" y="160"/>
                  </a:cubicBezTo>
                  <a:lnTo>
                    <a:pt x="25" y="228"/>
                  </a:lnTo>
                  <a:close/>
                </a:path>
              </a:pathLst>
            </a:custGeom>
            <a:solidFill>
              <a:srgbClr val="8E50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0" name="îs1ïḓê">
              <a:extLst>
                <a:ext uri="{FF2B5EF4-FFF2-40B4-BE49-F238E27FC236}">
                  <a16:creationId xmlns:a16="http://schemas.microsoft.com/office/drawing/2014/main" id="{445A4672-024E-4EE7-A6D5-807758436AD7}"/>
                </a:ext>
              </a:extLst>
            </p:cNvPr>
            <p:cNvSpPr/>
            <p:nvPr/>
          </p:nvSpPr>
          <p:spPr bwMode="auto">
            <a:xfrm>
              <a:off x="6241435" y="4917950"/>
              <a:ext cx="50903" cy="78535"/>
            </a:xfrm>
            <a:custGeom>
              <a:avLst/>
              <a:gdLst>
                <a:gd name="T0" fmla="*/ 12 w 17"/>
                <a:gd name="T1" fmla="*/ 1 h 26"/>
                <a:gd name="T2" fmla="*/ 12 w 17"/>
                <a:gd name="T3" fmla="*/ 1 h 26"/>
                <a:gd name="T4" fmla="*/ 17 w 17"/>
                <a:gd name="T5" fmla="*/ 9 h 26"/>
                <a:gd name="T6" fmla="*/ 14 w 17"/>
                <a:gd name="T7" fmla="*/ 20 h 26"/>
                <a:gd name="T8" fmla="*/ 6 w 17"/>
                <a:gd name="T9" fmla="*/ 25 h 26"/>
                <a:gd name="T10" fmla="*/ 6 w 17"/>
                <a:gd name="T11" fmla="*/ 25 h 26"/>
                <a:gd name="T12" fmla="*/ 1 w 17"/>
                <a:gd name="T13" fmla="*/ 18 h 26"/>
                <a:gd name="T14" fmla="*/ 4 w 17"/>
                <a:gd name="T15" fmla="*/ 6 h 26"/>
                <a:gd name="T16" fmla="*/ 12 w 17"/>
                <a:gd name="T1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12" y="1"/>
                  </a:moveTo>
                  <a:cubicBezTo>
                    <a:pt x="12" y="1"/>
                    <a:pt x="12" y="1"/>
                    <a:pt x="12" y="1"/>
                  </a:cubicBezTo>
                  <a:cubicBezTo>
                    <a:pt x="15" y="2"/>
                    <a:pt x="17" y="5"/>
                    <a:pt x="17" y="9"/>
                  </a:cubicBezTo>
                  <a:cubicBezTo>
                    <a:pt x="14" y="20"/>
                    <a:pt x="14" y="20"/>
                    <a:pt x="14" y="20"/>
                  </a:cubicBezTo>
                  <a:cubicBezTo>
                    <a:pt x="13" y="24"/>
                    <a:pt x="10" y="26"/>
                    <a:pt x="6" y="25"/>
                  </a:cubicBezTo>
                  <a:cubicBezTo>
                    <a:pt x="6" y="25"/>
                    <a:pt x="6" y="25"/>
                    <a:pt x="6" y="25"/>
                  </a:cubicBezTo>
                  <a:cubicBezTo>
                    <a:pt x="3" y="25"/>
                    <a:pt x="0" y="21"/>
                    <a:pt x="1" y="18"/>
                  </a:cubicBezTo>
                  <a:cubicBezTo>
                    <a:pt x="4" y="6"/>
                    <a:pt x="4" y="6"/>
                    <a:pt x="4" y="6"/>
                  </a:cubicBezTo>
                  <a:cubicBezTo>
                    <a:pt x="5" y="2"/>
                    <a:pt x="8" y="0"/>
                    <a:pt x="12" y="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1" name="îŝľïďê">
              <a:extLst>
                <a:ext uri="{FF2B5EF4-FFF2-40B4-BE49-F238E27FC236}">
                  <a16:creationId xmlns:a16="http://schemas.microsoft.com/office/drawing/2014/main" id="{28082D01-8613-4AB8-B4A5-EF8A831A7DE6}"/>
                </a:ext>
              </a:extLst>
            </p:cNvPr>
            <p:cNvSpPr/>
            <p:nvPr/>
          </p:nvSpPr>
          <p:spPr bwMode="auto">
            <a:xfrm>
              <a:off x="6219619" y="4894680"/>
              <a:ext cx="72717" cy="65446"/>
            </a:xfrm>
            <a:custGeom>
              <a:avLst/>
              <a:gdLst>
                <a:gd name="T0" fmla="*/ 2 w 24"/>
                <a:gd name="T1" fmla="*/ 4 h 22"/>
                <a:gd name="T2" fmla="*/ 2 w 24"/>
                <a:gd name="T3" fmla="*/ 4 h 22"/>
                <a:gd name="T4" fmla="*/ 11 w 24"/>
                <a:gd name="T5" fmla="*/ 2 h 22"/>
                <a:gd name="T6" fmla="*/ 21 w 24"/>
                <a:gd name="T7" fmla="*/ 9 h 22"/>
                <a:gd name="T8" fmla="*/ 22 w 24"/>
                <a:gd name="T9" fmla="*/ 18 h 22"/>
                <a:gd name="T10" fmla="*/ 22 w 24"/>
                <a:gd name="T11" fmla="*/ 18 h 22"/>
                <a:gd name="T12" fmla="*/ 13 w 24"/>
                <a:gd name="T13" fmla="*/ 20 h 22"/>
                <a:gd name="T14" fmla="*/ 3 w 24"/>
                <a:gd name="T15" fmla="*/ 13 h 22"/>
                <a:gd name="T16" fmla="*/ 2 w 24"/>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2">
                  <a:moveTo>
                    <a:pt x="2" y="4"/>
                  </a:moveTo>
                  <a:cubicBezTo>
                    <a:pt x="2" y="4"/>
                    <a:pt x="2" y="4"/>
                    <a:pt x="2" y="4"/>
                  </a:cubicBezTo>
                  <a:cubicBezTo>
                    <a:pt x="4" y="1"/>
                    <a:pt x="8" y="0"/>
                    <a:pt x="11" y="2"/>
                  </a:cubicBezTo>
                  <a:cubicBezTo>
                    <a:pt x="21" y="9"/>
                    <a:pt x="21" y="9"/>
                    <a:pt x="21" y="9"/>
                  </a:cubicBezTo>
                  <a:cubicBezTo>
                    <a:pt x="24" y="11"/>
                    <a:pt x="24" y="15"/>
                    <a:pt x="22" y="18"/>
                  </a:cubicBezTo>
                  <a:cubicBezTo>
                    <a:pt x="22" y="18"/>
                    <a:pt x="22" y="18"/>
                    <a:pt x="22" y="18"/>
                  </a:cubicBezTo>
                  <a:cubicBezTo>
                    <a:pt x="20" y="21"/>
                    <a:pt x="16" y="22"/>
                    <a:pt x="13" y="20"/>
                  </a:cubicBezTo>
                  <a:cubicBezTo>
                    <a:pt x="3" y="13"/>
                    <a:pt x="3" y="13"/>
                    <a:pt x="3" y="13"/>
                  </a:cubicBezTo>
                  <a:cubicBezTo>
                    <a:pt x="0" y="11"/>
                    <a:pt x="0" y="7"/>
                    <a:pt x="2" y="4"/>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2" name="iṥḻiḍe">
              <a:extLst>
                <a:ext uri="{FF2B5EF4-FFF2-40B4-BE49-F238E27FC236}">
                  <a16:creationId xmlns:a16="http://schemas.microsoft.com/office/drawing/2014/main" id="{90D2D3A2-3B64-4220-B384-2145211335FB}"/>
                </a:ext>
              </a:extLst>
            </p:cNvPr>
            <p:cNvSpPr/>
            <p:nvPr/>
          </p:nvSpPr>
          <p:spPr bwMode="auto">
            <a:xfrm>
              <a:off x="6165809" y="4846688"/>
              <a:ext cx="109076" cy="110530"/>
            </a:xfrm>
            <a:custGeom>
              <a:avLst/>
              <a:gdLst>
                <a:gd name="T0" fmla="*/ 3 w 36"/>
                <a:gd name="T1" fmla="*/ 25 h 37"/>
                <a:gd name="T2" fmla="*/ 24 w 36"/>
                <a:gd name="T3" fmla="*/ 3 h 37"/>
                <a:gd name="T4" fmla="*/ 33 w 36"/>
                <a:gd name="T5" fmla="*/ 3 h 37"/>
                <a:gd name="T6" fmla="*/ 33 w 36"/>
                <a:gd name="T7" fmla="*/ 3 h 37"/>
                <a:gd name="T8" fmla="*/ 33 w 36"/>
                <a:gd name="T9" fmla="*/ 12 h 37"/>
                <a:gd name="T10" fmla="*/ 13 w 36"/>
                <a:gd name="T11" fmla="*/ 34 h 37"/>
                <a:gd name="T12" fmla="*/ 3 w 36"/>
                <a:gd name="T13" fmla="*/ 35 h 37"/>
                <a:gd name="T14" fmla="*/ 3 w 36"/>
                <a:gd name="T15" fmla="*/ 35 h 37"/>
                <a:gd name="T16" fmla="*/ 3 w 36"/>
                <a:gd name="T1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7">
                  <a:moveTo>
                    <a:pt x="3" y="25"/>
                  </a:moveTo>
                  <a:cubicBezTo>
                    <a:pt x="24" y="3"/>
                    <a:pt x="24" y="3"/>
                    <a:pt x="24" y="3"/>
                  </a:cubicBezTo>
                  <a:cubicBezTo>
                    <a:pt x="26" y="0"/>
                    <a:pt x="31" y="0"/>
                    <a:pt x="33" y="3"/>
                  </a:cubicBezTo>
                  <a:cubicBezTo>
                    <a:pt x="33" y="3"/>
                    <a:pt x="33" y="3"/>
                    <a:pt x="33" y="3"/>
                  </a:cubicBezTo>
                  <a:cubicBezTo>
                    <a:pt x="36" y="5"/>
                    <a:pt x="36" y="10"/>
                    <a:pt x="33" y="12"/>
                  </a:cubicBezTo>
                  <a:cubicBezTo>
                    <a:pt x="13" y="34"/>
                    <a:pt x="13" y="34"/>
                    <a:pt x="13" y="34"/>
                  </a:cubicBezTo>
                  <a:cubicBezTo>
                    <a:pt x="10" y="37"/>
                    <a:pt x="6" y="37"/>
                    <a:pt x="3" y="35"/>
                  </a:cubicBezTo>
                  <a:cubicBezTo>
                    <a:pt x="3" y="35"/>
                    <a:pt x="3" y="35"/>
                    <a:pt x="3" y="35"/>
                  </a:cubicBezTo>
                  <a:cubicBezTo>
                    <a:pt x="0" y="32"/>
                    <a:pt x="0" y="28"/>
                    <a:pt x="3" y="25"/>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3" name="ïṧ1iḓe">
              <a:extLst>
                <a:ext uri="{FF2B5EF4-FFF2-40B4-BE49-F238E27FC236}">
                  <a16:creationId xmlns:a16="http://schemas.microsoft.com/office/drawing/2014/main" id="{CC842519-5A7E-4587-9973-67FF2BCAD489}"/>
                </a:ext>
              </a:extLst>
            </p:cNvPr>
            <p:cNvSpPr/>
            <p:nvPr/>
          </p:nvSpPr>
          <p:spPr bwMode="auto">
            <a:xfrm>
              <a:off x="6126541" y="4897589"/>
              <a:ext cx="159978" cy="165795"/>
            </a:xfrm>
            <a:custGeom>
              <a:avLst/>
              <a:gdLst>
                <a:gd name="T0" fmla="*/ 7 w 53"/>
                <a:gd name="T1" fmla="*/ 19 h 55"/>
                <a:gd name="T2" fmla="*/ 14 w 53"/>
                <a:gd name="T3" fmla="*/ 11 h 55"/>
                <a:gd name="T4" fmla="*/ 42 w 53"/>
                <a:gd name="T5" fmla="*/ 6 h 55"/>
                <a:gd name="T6" fmla="*/ 42 w 53"/>
                <a:gd name="T7" fmla="*/ 6 h 55"/>
                <a:gd name="T8" fmla="*/ 46 w 53"/>
                <a:gd name="T9" fmla="*/ 35 h 55"/>
                <a:gd name="T10" fmla="*/ 40 w 53"/>
                <a:gd name="T11" fmla="*/ 44 h 55"/>
                <a:gd name="T12" fmla="*/ 11 w 53"/>
                <a:gd name="T13" fmla="*/ 48 h 55"/>
                <a:gd name="T14" fmla="*/ 11 w 53"/>
                <a:gd name="T15" fmla="*/ 48 h 55"/>
                <a:gd name="T16" fmla="*/ 7 w 53"/>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5">
                  <a:moveTo>
                    <a:pt x="7" y="19"/>
                  </a:moveTo>
                  <a:cubicBezTo>
                    <a:pt x="14" y="11"/>
                    <a:pt x="14" y="11"/>
                    <a:pt x="14" y="11"/>
                  </a:cubicBezTo>
                  <a:cubicBezTo>
                    <a:pt x="20" y="2"/>
                    <a:pt x="33" y="0"/>
                    <a:pt x="42" y="6"/>
                  </a:cubicBezTo>
                  <a:cubicBezTo>
                    <a:pt x="42" y="6"/>
                    <a:pt x="42" y="6"/>
                    <a:pt x="42" y="6"/>
                  </a:cubicBezTo>
                  <a:cubicBezTo>
                    <a:pt x="51" y="13"/>
                    <a:pt x="53" y="26"/>
                    <a:pt x="46" y="35"/>
                  </a:cubicBezTo>
                  <a:cubicBezTo>
                    <a:pt x="40" y="44"/>
                    <a:pt x="40" y="44"/>
                    <a:pt x="40" y="44"/>
                  </a:cubicBezTo>
                  <a:cubicBezTo>
                    <a:pt x="33" y="53"/>
                    <a:pt x="20" y="55"/>
                    <a:pt x="11" y="48"/>
                  </a:cubicBezTo>
                  <a:cubicBezTo>
                    <a:pt x="11" y="48"/>
                    <a:pt x="11" y="48"/>
                    <a:pt x="11" y="48"/>
                  </a:cubicBezTo>
                  <a:cubicBezTo>
                    <a:pt x="2" y="41"/>
                    <a:pt x="0" y="28"/>
                    <a:pt x="7" y="19"/>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4" name="íSļïďè">
              <a:extLst>
                <a:ext uri="{FF2B5EF4-FFF2-40B4-BE49-F238E27FC236}">
                  <a16:creationId xmlns:a16="http://schemas.microsoft.com/office/drawing/2014/main" id="{B5CFF321-A4AC-4AE1-88A5-371FDB2E6D88}"/>
                </a:ext>
              </a:extLst>
            </p:cNvPr>
            <p:cNvSpPr/>
            <p:nvPr/>
          </p:nvSpPr>
          <p:spPr bwMode="auto">
            <a:xfrm>
              <a:off x="6216711" y="5268448"/>
              <a:ext cx="589010" cy="383947"/>
            </a:xfrm>
            <a:custGeom>
              <a:avLst/>
              <a:gdLst>
                <a:gd name="T0" fmla="*/ 0 w 195"/>
                <a:gd name="T1" fmla="*/ 60 h 127"/>
                <a:gd name="T2" fmla="*/ 96 w 195"/>
                <a:gd name="T3" fmla="*/ 0 h 127"/>
                <a:gd name="T4" fmla="*/ 195 w 195"/>
                <a:gd name="T5" fmla="*/ 62 h 127"/>
                <a:gd name="T6" fmla="*/ 96 w 195"/>
                <a:gd name="T7" fmla="*/ 127 h 127"/>
                <a:gd name="T8" fmla="*/ 0 w 195"/>
                <a:gd name="T9" fmla="*/ 60 h 127"/>
              </a:gdLst>
              <a:ahLst/>
              <a:cxnLst>
                <a:cxn ang="0">
                  <a:pos x="T0" y="T1"/>
                </a:cxn>
                <a:cxn ang="0">
                  <a:pos x="T2" y="T3"/>
                </a:cxn>
                <a:cxn ang="0">
                  <a:pos x="T4" y="T5"/>
                </a:cxn>
                <a:cxn ang="0">
                  <a:pos x="T6" y="T7"/>
                </a:cxn>
                <a:cxn ang="0">
                  <a:pos x="T8" y="T9"/>
                </a:cxn>
              </a:cxnLst>
              <a:rect l="0" t="0" r="r" b="b"/>
              <a:pathLst>
                <a:path w="195" h="127">
                  <a:moveTo>
                    <a:pt x="0" y="60"/>
                  </a:moveTo>
                  <a:cubicBezTo>
                    <a:pt x="0" y="25"/>
                    <a:pt x="45" y="0"/>
                    <a:pt x="96" y="0"/>
                  </a:cubicBezTo>
                  <a:cubicBezTo>
                    <a:pt x="146" y="0"/>
                    <a:pt x="195" y="27"/>
                    <a:pt x="195" y="62"/>
                  </a:cubicBezTo>
                  <a:cubicBezTo>
                    <a:pt x="195" y="97"/>
                    <a:pt x="146" y="127"/>
                    <a:pt x="96" y="127"/>
                  </a:cubicBezTo>
                  <a:cubicBezTo>
                    <a:pt x="45" y="127"/>
                    <a:pt x="0" y="95"/>
                    <a:pt x="0" y="60"/>
                  </a:cubicBezTo>
                  <a:close/>
                </a:path>
              </a:pathLst>
            </a:custGeom>
            <a:solidFill>
              <a:srgbClr val="613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5" name="ïsľíde">
              <a:extLst>
                <a:ext uri="{FF2B5EF4-FFF2-40B4-BE49-F238E27FC236}">
                  <a16:creationId xmlns:a16="http://schemas.microsoft.com/office/drawing/2014/main" id="{F4709787-5B04-4E0B-A370-33B0163E78B3}"/>
                </a:ext>
              </a:extLst>
            </p:cNvPr>
            <p:cNvSpPr/>
            <p:nvPr/>
          </p:nvSpPr>
          <p:spPr bwMode="auto">
            <a:xfrm>
              <a:off x="5832763" y="4973215"/>
              <a:ext cx="462482" cy="682088"/>
            </a:xfrm>
            <a:custGeom>
              <a:avLst/>
              <a:gdLst>
                <a:gd name="T0" fmla="*/ 127 w 153"/>
                <a:gd name="T1" fmla="*/ 226 h 226"/>
                <a:gd name="T2" fmla="*/ 38 w 153"/>
                <a:gd name="T3" fmla="*/ 154 h 226"/>
                <a:gd name="T4" fmla="*/ 97 w 153"/>
                <a:gd name="T5" fmla="*/ 0 h 226"/>
                <a:gd name="T6" fmla="*/ 134 w 153"/>
                <a:gd name="T7" fmla="*/ 28 h 226"/>
                <a:gd name="T8" fmla="*/ 94 w 153"/>
                <a:gd name="T9" fmla="*/ 108 h 226"/>
                <a:gd name="T10" fmla="*/ 153 w 153"/>
                <a:gd name="T11" fmla="*/ 158 h 226"/>
                <a:gd name="T12" fmla="*/ 127 w 153"/>
                <a:gd name="T13" fmla="*/ 226 h 226"/>
              </a:gdLst>
              <a:ahLst/>
              <a:cxnLst>
                <a:cxn ang="0">
                  <a:pos x="T0" y="T1"/>
                </a:cxn>
                <a:cxn ang="0">
                  <a:pos x="T2" y="T3"/>
                </a:cxn>
                <a:cxn ang="0">
                  <a:pos x="T4" y="T5"/>
                </a:cxn>
                <a:cxn ang="0">
                  <a:pos x="T6" y="T7"/>
                </a:cxn>
                <a:cxn ang="0">
                  <a:pos x="T8" y="T9"/>
                </a:cxn>
                <a:cxn ang="0">
                  <a:pos x="T10" y="T11"/>
                </a:cxn>
                <a:cxn ang="0">
                  <a:pos x="T12" y="T13"/>
                </a:cxn>
              </a:cxnLst>
              <a:rect l="0" t="0" r="r" b="b"/>
              <a:pathLst>
                <a:path w="153" h="226">
                  <a:moveTo>
                    <a:pt x="127" y="226"/>
                  </a:moveTo>
                  <a:cubicBezTo>
                    <a:pt x="127" y="226"/>
                    <a:pt x="76" y="204"/>
                    <a:pt x="38" y="154"/>
                  </a:cubicBezTo>
                  <a:cubicBezTo>
                    <a:pt x="0" y="104"/>
                    <a:pt x="97" y="0"/>
                    <a:pt x="97" y="0"/>
                  </a:cubicBezTo>
                  <a:cubicBezTo>
                    <a:pt x="134" y="28"/>
                    <a:pt x="134" y="28"/>
                    <a:pt x="134" y="28"/>
                  </a:cubicBezTo>
                  <a:cubicBezTo>
                    <a:pt x="134" y="28"/>
                    <a:pt x="95" y="87"/>
                    <a:pt x="94" y="108"/>
                  </a:cubicBezTo>
                  <a:cubicBezTo>
                    <a:pt x="93" y="127"/>
                    <a:pt x="153" y="158"/>
                    <a:pt x="153" y="158"/>
                  </a:cubicBezTo>
                  <a:lnTo>
                    <a:pt x="127" y="226"/>
                  </a:lnTo>
                  <a:close/>
                </a:path>
              </a:pathLst>
            </a:custGeom>
            <a:solidFill>
              <a:srgbClr val="8E50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6" name="iṡḻiḋè">
              <a:extLst>
                <a:ext uri="{FF2B5EF4-FFF2-40B4-BE49-F238E27FC236}">
                  <a16:creationId xmlns:a16="http://schemas.microsoft.com/office/drawing/2014/main" id="{DFED35CC-1FA2-4B9B-B808-622109BB2BA6}"/>
                </a:ext>
              </a:extLst>
            </p:cNvPr>
            <p:cNvSpPr/>
            <p:nvPr/>
          </p:nvSpPr>
          <p:spPr bwMode="auto">
            <a:xfrm>
              <a:off x="6468313" y="5304806"/>
              <a:ext cx="306867" cy="210881"/>
            </a:xfrm>
            <a:custGeom>
              <a:avLst/>
              <a:gdLst>
                <a:gd name="T0" fmla="*/ 5 w 102"/>
                <a:gd name="T1" fmla="*/ 24 h 70"/>
                <a:gd name="T2" fmla="*/ 60 w 102"/>
                <a:gd name="T3" fmla="*/ 6 h 70"/>
                <a:gd name="T4" fmla="*/ 97 w 102"/>
                <a:gd name="T5" fmla="*/ 46 h 70"/>
                <a:gd name="T6" fmla="*/ 42 w 102"/>
                <a:gd name="T7" fmla="*/ 64 h 70"/>
                <a:gd name="T8" fmla="*/ 5 w 102"/>
                <a:gd name="T9" fmla="*/ 24 h 70"/>
              </a:gdLst>
              <a:ahLst/>
              <a:cxnLst>
                <a:cxn ang="0">
                  <a:pos x="T0" y="T1"/>
                </a:cxn>
                <a:cxn ang="0">
                  <a:pos x="T2" y="T3"/>
                </a:cxn>
                <a:cxn ang="0">
                  <a:pos x="T4" y="T5"/>
                </a:cxn>
                <a:cxn ang="0">
                  <a:pos x="T6" y="T7"/>
                </a:cxn>
                <a:cxn ang="0">
                  <a:pos x="T8" y="T9"/>
                </a:cxn>
              </a:cxnLst>
              <a:rect l="0" t="0" r="r" b="b"/>
              <a:pathLst>
                <a:path w="102" h="70">
                  <a:moveTo>
                    <a:pt x="5" y="24"/>
                  </a:moveTo>
                  <a:cubicBezTo>
                    <a:pt x="10" y="8"/>
                    <a:pt x="35" y="0"/>
                    <a:pt x="60" y="6"/>
                  </a:cubicBezTo>
                  <a:cubicBezTo>
                    <a:pt x="86" y="12"/>
                    <a:pt x="102" y="30"/>
                    <a:pt x="97" y="46"/>
                  </a:cubicBezTo>
                  <a:cubicBezTo>
                    <a:pt x="92" y="62"/>
                    <a:pt x="68" y="70"/>
                    <a:pt x="42" y="64"/>
                  </a:cubicBezTo>
                  <a:cubicBezTo>
                    <a:pt x="17" y="58"/>
                    <a:pt x="0" y="40"/>
                    <a:pt x="5" y="24"/>
                  </a:cubicBezTo>
                  <a:close/>
                </a:path>
              </a:pathLst>
            </a:custGeom>
            <a:solidFill>
              <a:srgbClr val="8E50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7" name="îsľïḍê">
              <a:extLst>
                <a:ext uri="{FF2B5EF4-FFF2-40B4-BE49-F238E27FC236}">
                  <a16:creationId xmlns:a16="http://schemas.microsoft.com/office/drawing/2014/main" id="{1E0BBBE8-25EF-442D-A98E-DA1A6527C4B7}"/>
                </a:ext>
              </a:extLst>
            </p:cNvPr>
            <p:cNvSpPr/>
            <p:nvPr/>
          </p:nvSpPr>
          <p:spPr bwMode="auto">
            <a:xfrm>
              <a:off x="6225437" y="5304806"/>
              <a:ext cx="308321" cy="210881"/>
            </a:xfrm>
            <a:custGeom>
              <a:avLst/>
              <a:gdLst>
                <a:gd name="T0" fmla="*/ 97 w 102"/>
                <a:gd name="T1" fmla="*/ 24 h 70"/>
                <a:gd name="T2" fmla="*/ 42 w 102"/>
                <a:gd name="T3" fmla="*/ 6 h 70"/>
                <a:gd name="T4" fmla="*/ 5 w 102"/>
                <a:gd name="T5" fmla="*/ 46 h 70"/>
                <a:gd name="T6" fmla="*/ 60 w 102"/>
                <a:gd name="T7" fmla="*/ 64 h 70"/>
                <a:gd name="T8" fmla="*/ 97 w 102"/>
                <a:gd name="T9" fmla="*/ 24 h 70"/>
              </a:gdLst>
              <a:ahLst/>
              <a:cxnLst>
                <a:cxn ang="0">
                  <a:pos x="T0" y="T1"/>
                </a:cxn>
                <a:cxn ang="0">
                  <a:pos x="T2" y="T3"/>
                </a:cxn>
                <a:cxn ang="0">
                  <a:pos x="T4" y="T5"/>
                </a:cxn>
                <a:cxn ang="0">
                  <a:pos x="T6" y="T7"/>
                </a:cxn>
                <a:cxn ang="0">
                  <a:pos x="T8" y="T9"/>
                </a:cxn>
              </a:cxnLst>
              <a:rect l="0" t="0" r="r" b="b"/>
              <a:pathLst>
                <a:path w="102" h="70">
                  <a:moveTo>
                    <a:pt x="97" y="24"/>
                  </a:moveTo>
                  <a:cubicBezTo>
                    <a:pt x="92" y="8"/>
                    <a:pt x="67" y="0"/>
                    <a:pt x="42" y="6"/>
                  </a:cubicBezTo>
                  <a:cubicBezTo>
                    <a:pt x="17" y="12"/>
                    <a:pt x="0" y="30"/>
                    <a:pt x="5" y="46"/>
                  </a:cubicBezTo>
                  <a:cubicBezTo>
                    <a:pt x="10" y="62"/>
                    <a:pt x="35" y="70"/>
                    <a:pt x="60" y="64"/>
                  </a:cubicBezTo>
                  <a:cubicBezTo>
                    <a:pt x="85" y="58"/>
                    <a:pt x="102" y="40"/>
                    <a:pt x="97" y="24"/>
                  </a:cubicBezTo>
                  <a:close/>
                </a:path>
              </a:pathLst>
            </a:custGeom>
            <a:solidFill>
              <a:srgbClr val="8E50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8" name="iṧḷíḓê">
              <a:extLst>
                <a:ext uri="{FF2B5EF4-FFF2-40B4-BE49-F238E27FC236}">
                  <a16:creationId xmlns:a16="http://schemas.microsoft.com/office/drawing/2014/main" id="{5BFF2312-2D43-406B-B132-248BB2DBADDA}"/>
                </a:ext>
              </a:extLst>
            </p:cNvPr>
            <p:cNvSpPr/>
            <p:nvPr/>
          </p:nvSpPr>
          <p:spPr bwMode="auto">
            <a:xfrm>
              <a:off x="6132359" y="5358617"/>
              <a:ext cx="737354" cy="369404"/>
            </a:xfrm>
            <a:prstGeom prst="ellipse">
              <a:avLst/>
            </a:prstGeom>
            <a:solidFill>
              <a:srgbClr val="8E50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9" name="îṡľiḍê">
              <a:extLst>
                <a:ext uri="{FF2B5EF4-FFF2-40B4-BE49-F238E27FC236}">
                  <a16:creationId xmlns:a16="http://schemas.microsoft.com/office/drawing/2014/main" id="{0F25132C-75B0-4D02-921F-062D524D7D25}"/>
                </a:ext>
              </a:extLst>
            </p:cNvPr>
            <p:cNvSpPr/>
            <p:nvPr/>
          </p:nvSpPr>
          <p:spPr bwMode="auto">
            <a:xfrm>
              <a:off x="6461041" y="5332439"/>
              <a:ext cx="78535" cy="78535"/>
            </a:xfrm>
            <a:custGeom>
              <a:avLst/>
              <a:gdLst>
                <a:gd name="T0" fmla="*/ 13 w 26"/>
                <a:gd name="T1" fmla="*/ 0 h 26"/>
                <a:gd name="T2" fmla="*/ 13 w 26"/>
                <a:gd name="T3" fmla="*/ 0 h 26"/>
                <a:gd name="T4" fmla="*/ 26 w 26"/>
                <a:gd name="T5" fmla="*/ 13 h 26"/>
                <a:gd name="T6" fmla="*/ 26 w 26"/>
                <a:gd name="T7" fmla="*/ 13 h 26"/>
                <a:gd name="T8" fmla="*/ 13 w 26"/>
                <a:gd name="T9" fmla="*/ 26 h 26"/>
                <a:gd name="T10" fmla="*/ 13 w 26"/>
                <a:gd name="T11" fmla="*/ 26 h 26"/>
                <a:gd name="T12" fmla="*/ 0 w 26"/>
                <a:gd name="T13" fmla="*/ 13 h 26"/>
                <a:gd name="T14" fmla="*/ 0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13" y="0"/>
                    <a:pt x="13" y="0"/>
                    <a:pt x="13" y="0"/>
                  </a:cubicBezTo>
                  <a:cubicBezTo>
                    <a:pt x="20" y="0"/>
                    <a:pt x="26" y="6"/>
                    <a:pt x="26" y="13"/>
                  </a:cubicBezTo>
                  <a:cubicBezTo>
                    <a:pt x="26" y="13"/>
                    <a:pt x="26" y="13"/>
                    <a:pt x="26" y="13"/>
                  </a:cubicBezTo>
                  <a:cubicBezTo>
                    <a:pt x="26" y="20"/>
                    <a:pt x="20" y="26"/>
                    <a:pt x="13" y="26"/>
                  </a:cubicBezTo>
                  <a:cubicBezTo>
                    <a:pt x="13" y="26"/>
                    <a:pt x="13" y="26"/>
                    <a:pt x="13" y="26"/>
                  </a:cubicBezTo>
                  <a:cubicBezTo>
                    <a:pt x="6" y="26"/>
                    <a:pt x="0" y="20"/>
                    <a:pt x="0" y="13"/>
                  </a:cubicBezTo>
                  <a:cubicBezTo>
                    <a:pt x="0" y="13"/>
                    <a:pt x="0" y="13"/>
                    <a:pt x="0" y="13"/>
                  </a:cubicBezTo>
                  <a:cubicBezTo>
                    <a:pt x="0" y="6"/>
                    <a:pt x="6" y="0"/>
                    <a:pt x="13" y="0"/>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0" name="íṧḷiďê">
              <a:extLst>
                <a:ext uri="{FF2B5EF4-FFF2-40B4-BE49-F238E27FC236}">
                  <a16:creationId xmlns:a16="http://schemas.microsoft.com/office/drawing/2014/main" id="{84172E58-D4BC-4C2E-9726-39CB5F3C88AA}"/>
                </a:ext>
              </a:extLst>
            </p:cNvPr>
            <p:cNvSpPr/>
            <p:nvPr/>
          </p:nvSpPr>
          <p:spPr bwMode="auto">
            <a:xfrm>
              <a:off x="6667558" y="5506960"/>
              <a:ext cx="68355" cy="106168"/>
            </a:xfrm>
            <a:custGeom>
              <a:avLst/>
              <a:gdLst>
                <a:gd name="T0" fmla="*/ 7 w 23"/>
                <a:gd name="T1" fmla="*/ 2 h 35"/>
                <a:gd name="T2" fmla="*/ 7 w 23"/>
                <a:gd name="T3" fmla="*/ 2 h 35"/>
                <a:gd name="T4" fmla="*/ 18 w 23"/>
                <a:gd name="T5" fmla="*/ 8 h 35"/>
                <a:gd name="T6" fmla="*/ 22 w 23"/>
                <a:gd name="T7" fmla="*/ 22 h 35"/>
                <a:gd name="T8" fmla="*/ 16 w 23"/>
                <a:gd name="T9" fmla="*/ 33 h 35"/>
                <a:gd name="T10" fmla="*/ 16 w 23"/>
                <a:gd name="T11" fmla="*/ 33 h 35"/>
                <a:gd name="T12" fmla="*/ 5 w 23"/>
                <a:gd name="T13" fmla="*/ 27 h 35"/>
                <a:gd name="T14" fmla="*/ 1 w 23"/>
                <a:gd name="T15" fmla="*/ 13 h 35"/>
                <a:gd name="T16" fmla="*/ 7 w 23"/>
                <a:gd name="T17"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5">
                  <a:moveTo>
                    <a:pt x="7" y="2"/>
                  </a:moveTo>
                  <a:cubicBezTo>
                    <a:pt x="7" y="2"/>
                    <a:pt x="7" y="2"/>
                    <a:pt x="7" y="2"/>
                  </a:cubicBezTo>
                  <a:cubicBezTo>
                    <a:pt x="12" y="0"/>
                    <a:pt x="16" y="3"/>
                    <a:pt x="18" y="8"/>
                  </a:cubicBezTo>
                  <a:cubicBezTo>
                    <a:pt x="22" y="22"/>
                    <a:pt x="22" y="22"/>
                    <a:pt x="22" y="22"/>
                  </a:cubicBezTo>
                  <a:cubicBezTo>
                    <a:pt x="23" y="27"/>
                    <a:pt x="21" y="32"/>
                    <a:pt x="16" y="33"/>
                  </a:cubicBezTo>
                  <a:cubicBezTo>
                    <a:pt x="16" y="33"/>
                    <a:pt x="16" y="33"/>
                    <a:pt x="16" y="33"/>
                  </a:cubicBezTo>
                  <a:cubicBezTo>
                    <a:pt x="12" y="35"/>
                    <a:pt x="7" y="32"/>
                    <a:pt x="5" y="27"/>
                  </a:cubicBezTo>
                  <a:cubicBezTo>
                    <a:pt x="1" y="13"/>
                    <a:pt x="1" y="13"/>
                    <a:pt x="1" y="13"/>
                  </a:cubicBezTo>
                  <a:cubicBezTo>
                    <a:pt x="0" y="8"/>
                    <a:pt x="2" y="3"/>
                    <a:pt x="7" y="2"/>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1" name="íṣļïde">
              <a:extLst>
                <a:ext uri="{FF2B5EF4-FFF2-40B4-BE49-F238E27FC236}">
                  <a16:creationId xmlns:a16="http://schemas.microsoft.com/office/drawing/2014/main" id="{6DF87E73-299C-4F10-9FC1-9E1C16E7351C}"/>
                </a:ext>
              </a:extLst>
            </p:cNvPr>
            <p:cNvSpPr/>
            <p:nvPr/>
          </p:nvSpPr>
          <p:spPr bwMode="auto">
            <a:xfrm>
              <a:off x="6264705" y="5506960"/>
              <a:ext cx="69809" cy="106168"/>
            </a:xfrm>
            <a:custGeom>
              <a:avLst/>
              <a:gdLst>
                <a:gd name="T0" fmla="*/ 7 w 23"/>
                <a:gd name="T1" fmla="*/ 33 h 35"/>
                <a:gd name="T2" fmla="*/ 7 w 23"/>
                <a:gd name="T3" fmla="*/ 33 h 35"/>
                <a:gd name="T4" fmla="*/ 18 w 23"/>
                <a:gd name="T5" fmla="*/ 27 h 35"/>
                <a:gd name="T6" fmla="*/ 22 w 23"/>
                <a:gd name="T7" fmla="*/ 13 h 35"/>
                <a:gd name="T8" fmla="*/ 16 w 23"/>
                <a:gd name="T9" fmla="*/ 2 h 35"/>
                <a:gd name="T10" fmla="*/ 16 w 23"/>
                <a:gd name="T11" fmla="*/ 2 h 35"/>
                <a:gd name="T12" fmla="*/ 5 w 23"/>
                <a:gd name="T13" fmla="*/ 8 h 35"/>
                <a:gd name="T14" fmla="*/ 1 w 23"/>
                <a:gd name="T15" fmla="*/ 22 h 35"/>
                <a:gd name="T16" fmla="*/ 7 w 23"/>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5">
                  <a:moveTo>
                    <a:pt x="7" y="33"/>
                  </a:moveTo>
                  <a:cubicBezTo>
                    <a:pt x="7" y="33"/>
                    <a:pt x="7" y="33"/>
                    <a:pt x="7" y="33"/>
                  </a:cubicBezTo>
                  <a:cubicBezTo>
                    <a:pt x="12" y="35"/>
                    <a:pt x="16" y="32"/>
                    <a:pt x="18" y="27"/>
                  </a:cubicBezTo>
                  <a:cubicBezTo>
                    <a:pt x="22" y="13"/>
                    <a:pt x="22" y="13"/>
                    <a:pt x="22" y="13"/>
                  </a:cubicBezTo>
                  <a:cubicBezTo>
                    <a:pt x="23" y="8"/>
                    <a:pt x="21" y="3"/>
                    <a:pt x="16" y="2"/>
                  </a:cubicBezTo>
                  <a:cubicBezTo>
                    <a:pt x="16" y="2"/>
                    <a:pt x="16" y="2"/>
                    <a:pt x="16" y="2"/>
                  </a:cubicBezTo>
                  <a:cubicBezTo>
                    <a:pt x="12" y="0"/>
                    <a:pt x="7" y="3"/>
                    <a:pt x="5" y="8"/>
                  </a:cubicBezTo>
                  <a:cubicBezTo>
                    <a:pt x="1" y="22"/>
                    <a:pt x="1" y="22"/>
                    <a:pt x="1" y="22"/>
                  </a:cubicBezTo>
                  <a:cubicBezTo>
                    <a:pt x="0" y="27"/>
                    <a:pt x="2" y="32"/>
                    <a:pt x="7" y="33"/>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2" name="iŝļîḑé">
              <a:extLst>
                <a:ext uri="{FF2B5EF4-FFF2-40B4-BE49-F238E27FC236}">
                  <a16:creationId xmlns:a16="http://schemas.microsoft.com/office/drawing/2014/main" id="{7AE797FC-6DF7-4E16-9B5A-3A82C3F4192E}"/>
                </a:ext>
              </a:extLst>
            </p:cNvPr>
            <p:cNvSpPr/>
            <p:nvPr/>
          </p:nvSpPr>
          <p:spPr bwMode="auto">
            <a:xfrm>
              <a:off x="6306880" y="5358617"/>
              <a:ext cx="386856" cy="440667"/>
            </a:xfrm>
            <a:custGeom>
              <a:avLst/>
              <a:gdLst>
                <a:gd name="T0" fmla="*/ 61 w 128"/>
                <a:gd name="T1" fmla="*/ 0 h 146"/>
                <a:gd name="T2" fmla="*/ 68 w 128"/>
                <a:gd name="T3" fmla="*/ 0 h 146"/>
                <a:gd name="T4" fmla="*/ 128 w 128"/>
                <a:gd name="T5" fmla="*/ 61 h 146"/>
                <a:gd name="T6" fmla="*/ 128 w 128"/>
                <a:gd name="T7" fmla="*/ 85 h 146"/>
                <a:gd name="T8" fmla="*/ 68 w 128"/>
                <a:gd name="T9" fmla="*/ 146 h 146"/>
                <a:gd name="T10" fmla="*/ 61 w 128"/>
                <a:gd name="T11" fmla="*/ 146 h 146"/>
                <a:gd name="T12" fmla="*/ 0 w 128"/>
                <a:gd name="T13" fmla="*/ 85 h 146"/>
                <a:gd name="T14" fmla="*/ 0 w 128"/>
                <a:gd name="T15" fmla="*/ 61 h 146"/>
                <a:gd name="T16" fmla="*/ 61 w 128"/>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46">
                  <a:moveTo>
                    <a:pt x="61" y="0"/>
                  </a:moveTo>
                  <a:cubicBezTo>
                    <a:pt x="68" y="0"/>
                    <a:pt x="68" y="0"/>
                    <a:pt x="68" y="0"/>
                  </a:cubicBezTo>
                  <a:cubicBezTo>
                    <a:pt x="101" y="0"/>
                    <a:pt x="128" y="27"/>
                    <a:pt x="128" y="61"/>
                  </a:cubicBezTo>
                  <a:cubicBezTo>
                    <a:pt x="128" y="85"/>
                    <a:pt x="128" y="85"/>
                    <a:pt x="128" y="85"/>
                  </a:cubicBezTo>
                  <a:cubicBezTo>
                    <a:pt x="128" y="119"/>
                    <a:pt x="101" y="146"/>
                    <a:pt x="68" y="146"/>
                  </a:cubicBezTo>
                  <a:cubicBezTo>
                    <a:pt x="61" y="146"/>
                    <a:pt x="61" y="146"/>
                    <a:pt x="61" y="146"/>
                  </a:cubicBezTo>
                  <a:cubicBezTo>
                    <a:pt x="27" y="146"/>
                    <a:pt x="0" y="119"/>
                    <a:pt x="0" y="85"/>
                  </a:cubicBezTo>
                  <a:cubicBezTo>
                    <a:pt x="0" y="61"/>
                    <a:pt x="0" y="61"/>
                    <a:pt x="0" y="61"/>
                  </a:cubicBezTo>
                  <a:cubicBezTo>
                    <a:pt x="0" y="27"/>
                    <a:pt x="27" y="0"/>
                    <a:pt x="61" y="0"/>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3" name="îśļîḓe">
              <a:extLst>
                <a:ext uri="{FF2B5EF4-FFF2-40B4-BE49-F238E27FC236}">
                  <a16:creationId xmlns:a16="http://schemas.microsoft.com/office/drawing/2014/main" id="{3FF78A1F-FE0B-421C-83A6-D0A99FB4040E}"/>
                </a:ext>
              </a:extLst>
            </p:cNvPr>
            <p:cNvSpPr/>
            <p:nvPr/>
          </p:nvSpPr>
          <p:spPr bwMode="auto">
            <a:xfrm>
              <a:off x="6376689" y="5728021"/>
              <a:ext cx="248694" cy="247239"/>
            </a:xfrm>
            <a:prstGeom prst="ellipse">
              <a:avLst/>
            </a:prstGeom>
            <a:solidFill>
              <a:srgbClr val="8753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4" name="îṥlîḓé">
              <a:extLst>
                <a:ext uri="{FF2B5EF4-FFF2-40B4-BE49-F238E27FC236}">
                  <a16:creationId xmlns:a16="http://schemas.microsoft.com/office/drawing/2014/main" id="{B59303F8-CB11-46EF-97E9-EA1CFCD98BE0}"/>
                </a:ext>
              </a:extLst>
            </p:cNvPr>
            <p:cNvSpPr/>
            <p:nvPr/>
          </p:nvSpPr>
          <p:spPr bwMode="auto">
            <a:xfrm>
              <a:off x="6295245" y="5410973"/>
              <a:ext cx="414489" cy="398491"/>
            </a:xfrm>
            <a:custGeom>
              <a:avLst/>
              <a:gdLst>
                <a:gd name="T0" fmla="*/ 67 w 137"/>
                <a:gd name="T1" fmla="*/ 0 h 132"/>
                <a:gd name="T2" fmla="*/ 70 w 137"/>
                <a:gd name="T3" fmla="*/ 0 h 132"/>
                <a:gd name="T4" fmla="*/ 137 w 137"/>
                <a:gd name="T5" fmla="*/ 63 h 132"/>
                <a:gd name="T6" fmla="*/ 137 w 137"/>
                <a:gd name="T7" fmla="*/ 66 h 132"/>
                <a:gd name="T8" fmla="*/ 70 w 137"/>
                <a:gd name="T9" fmla="*/ 132 h 132"/>
                <a:gd name="T10" fmla="*/ 67 w 137"/>
                <a:gd name="T11" fmla="*/ 132 h 132"/>
                <a:gd name="T12" fmla="*/ 0 w 137"/>
                <a:gd name="T13" fmla="*/ 66 h 132"/>
                <a:gd name="T14" fmla="*/ 0 w 137"/>
                <a:gd name="T15" fmla="*/ 63 h 132"/>
                <a:gd name="T16" fmla="*/ 67 w 137"/>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2">
                  <a:moveTo>
                    <a:pt x="67" y="0"/>
                  </a:moveTo>
                  <a:cubicBezTo>
                    <a:pt x="70" y="0"/>
                    <a:pt x="70" y="0"/>
                    <a:pt x="70" y="0"/>
                  </a:cubicBezTo>
                  <a:cubicBezTo>
                    <a:pt x="107" y="0"/>
                    <a:pt x="137" y="27"/>
                    <a:pt x="137" y="63"/>
                  </a:cubicBezTo>
                  <a:cubicBezTo>
                    <a:pt x="137" y="66"/>
                    <a:pt x="137" y="66"/>
                    <a:pt x="137" y="66"/>
                  </a:cubicBezTo>
                  <a:cubicBezTo>
                    <a:pt x="137" y="102"/>
                    <a:pt x="107" y="132"/>
                    <a:pt x="70" y="132"/>
                  </a:cubicBezTo>
                  <a:cubicBezTo>
                    <a:pt x="67" y="132"/>
                    <a:pt x="67" y="132"/>
                    <a:pt x="67" y="132"/>
                  </a:cubicBezTo>
                  <a:cubicBezTo>
                    <a:pt x="30" y="132"/>
                    <a:pt x="0" y="102"/>
                    <a:pt x="0" y="66"/>
                  </a:cubicBezTo>
                  <a:cubicBezTo>
                    <a:pt x="0" y="63"/>
                    <a:pt x="0" y="63"/>
                    <a:pt x="0" y="63"/>
                  </a:cubicBezTo>
                  <a:cubicBezTo>
                    <a:pt x="0" y="27"/>
                    <a:pt x="30" y="0"/>
                    <a:pt x="67" y="0"/>
                  </a:cubicBezTo>
                  <a:close/>
                </a:path>
              </a:pathLst>
            </a:custGeom>
            <a:solidFill>
              <a:srgbClr val="AF6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5" name="îşḻiḓè">
              <a:extLst>
                <a:ext uri="{FF2B5EF4-FFF2-40B4-BE49-F238E27FC236}">
                  <a16:creationId xmlns:a16="http://schemas.microsoft.com/office/drawing/2014/main" id="{23207555-CA73-4CC2-A0A8-93D7D849E183}"/>
                </a:ext>
              </a:extLst>
            </p:cNvPr>
            <p:cNvSpPr/>
            <p:nvPr/>
          </p:nvSpPr>
          <p:spPr bwMode="auto">
            <a:xfrm>
              <a:off x="7038416" y="4804511"/>
              <a:ext cx="63991" cy="159978"/>
            </a:xfrm>
            <a:custGeom>
              <a:avLst/>
              <a:gdLst>
                <a:gd name="T0" fmla="*/ 4 w 21"/>
                <a:gd name="T1" fmla="*/ 1 h 53"/>
                <a:gd name="T2" fmla="*/ 4 w 21"/>
                <a:gd name="T3" fmla="*/ 1 h 53"/>
                <a:gd name="T4" fmla="*/ 10 w 21"/>
                <a:gd name="T5" fmla="*/ 4 h 53"/>
                <a:gd name="T6" fmla="*/ 20 w 21"/>
                <a:gd name="T7" fmla="*/ 46 h 53"/>
                <a:gd name="T8" fmla="*/ 16 w 21"/>
                <a:gd name="T9" fmla="*/ 52 h 53"/>
                <a:gd name="T10" fmla="*/ 16 w 21"/>
                <a:gd name="T11" fmla="*/ 52 h 53"/>
                <a:gd name="T12" fmla="*/ 11 w 21"/>
                <a:gd name="T13" fmla="*/ 49 h 53"/>
                <a:gd name="T14" fmla="*/ 1 w 21"/>
                <a:gd name="T15" fmla="*/ 7 h 53"/>
                <a:gd name="T16" fmla="*/ 4 w 21"/>
                <a:gd name="T17"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3">
                  <a:moveTo>
                    <a:pt x="4" y="1"/>
                  </a:moveTo>
                  <a:cubicBezTo>
                    <a:pt x="4" y="1"/>
                    <a:pt x="4" y="1"/>
                    <a:pt x="4" y="1"/>
                  </a:cubicBezTo>
                  <a:cubicBezTo>
                    <a:pt x="7" y="0"/>
                    <a:pt x="10" y="2"/>
                    <a:pt x="10" y="4"/>
                  </a:cubicBezTo>
                  <a:cubicBezTo>
                    <a:pt x="20" y="46"/>
                    <a:pt x="20" y="46"/>
                    <a:pt x="20" y="46"/>
                  </a:cubicBezTo>
                  <a:cubicBezTo>
                    <a:pt x="21" y="49"/>
                    <a:pt x="19" y="52"/>
                    <a:pt x="16" y="52"/>
                  </a:cubicBezTo>
                  <a:cubicBezTo>
                    <a:pt x="16" y="52"/>
                    <a:pt x="16" y="52"/>
                    <a:pt x="16" y="52"/>
                  </a:cubicBezTo>
                  <a:cubicBezTo>
                    <a:pt x="14" y="53"/>
                    <a:pt x="11" y="51"/>
                    <a:pt x="11" y="49"/>
                  </a:cubicBezTo>
                  <a:cubicBezTo>
                    <a:pt x="1" y="7"/>
                    <a:pt x="1" y="7"/>
                    <a:pt x="1" y="7"/>
                  </a:cubicBezTo>
                  <a:cubicBezTo>
                    <a:pt x="0" y="4"/>
                    <a:pt x="2" y="1"/>
                    <a:pt x="4" y="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6" name="îṥlîḑê">
              <a:extLst>
                <a:ext uri="{FF2B5EF4-FFF2-40B4-BE49-F238E27FC236}">
                  <a16:creationId xmlns:a16="http://schemas.microsoft.com/office/drawing/2014/main" id="{D17F9A8E-D271-46F2-9AA7-8CE22C87A646}"/>
                </a:ext>
              </a:extLst>
            </p:cNvPr>
            <p:cNvSpPr/>
            <p:nvPr/>
          </p:nvSpPr>
          <p:spPr bwMode="auto">
            <a:xfrm>
              <a:off x="6996240" y="4791422"/>
              <a:ext cx="61083" cy="159978"/>
            </a:xfrm>
            <a:custGeom>
              <a:avLst/>
              <a:gdLst>
                <a:gd name="T0" fmla="*/ 4 w 20"/>
                <a:gd name="T1" fmla="*/ 1 h 53"/>
                <a:gd name="T2" fmla="*/ 4 w 20"/>
                <a:gd name="T3" fmla="*/ 1 h 53"/>
                <a:gd name="T4" fmla="*/ 10 w 20"/>
                <a:gd name="T5" fmla="*/ 4 h 53"/>
                <a:gd name="T6" fmla="*/ 20 w 20"/>
                <a:gd name="T7" fmla="*/ 46 h 53"/>
                <a:gd name="T8" fmla="*/ 16 w 20"/>
                <a:gd name="T9" fmla="*/ 52 h 53"/>
                <a:gd name="T10" fmla="*/ 16 w 20"/>
                <a:gd name="T11" fmla="*/ 52 h 53"/>
                <a:gd name="T12" fmla="*/ 10 w 20"/>
                <a:gd name="T13" fmla="*/ 49 h 53"/>
                <a:gd name="T14" fmla="*/ 0 w 20"/>
                <a:gd name="T15" fmla="*/ 7 h 53"/>
                <a:gd name="T16" fmla="*/ 4 w 20"/>
                <a:gd name="T17"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3">
                  <a:moveTo>
                    <a:pt x="4" y="1"/>
                  </a:moveTo>
                  <a:cubicBezTo>
                    <a:pt x="4" y="1"/>
                    <a:pt x="4" y="1"/>
                    <a:pt x="4" y="1"/>
                  </a:cubicBezTo>
                  <a:cubicBezTo>
                    <a:pt x="7" y="0"/>
                    <a:pt x="9" y="2"/>
                    <a:pt x="10" y="4"/>
                  </a:cubicBezTo>
                  <a:cubicBezTo>
                    <a:pt x="20" y="46"/>
                    <a:pt x="20" y="46"/>
                    <a:pt x="20" y="46"/>
                  </a:cubicBezTo>
                  <a:cubicBezTo>
                    <a:pt x="20" y="49"/>
                    <a:pt x="19" y="52"/>
                    <a:pt x="16" y="52"/>
                  </a:cubicBezTo>
                  <a:cubicBezTo>
                    <a:pt x="16" y="52"/>
                    <a:pt x="16" y="52"/>
                    <a:pt x="16" y="52"/>
                  </a:cubicBezTo>
                  <a:cubicBezTo>
                    <a:pt x="14" y="53"/>
                    <a:pt x="11" y="51"/>
                    <a:pt x="10" y="49"/>
                  </a:cubicBezTo>
                  <a:cubicBezTo>
                    <a:pt x="0" y="7"/>
                    <a:pt x="0" y="7"/>
                    <a:pt x="0" y="7"/>
                  </a:cubicBezTo>
                  <a:cubicBezTo>
                    <a:pt x="0" y="4"/>
                    <a:pt x="1" y="1"/>
                    <a:pt x="4" y="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7" name="íṡḷîḋe">
              <a:extLst>
                <a:ext uri="{FF2B5EF4-FFF2-40B4-BE49-F238E27FC236}">
                  <a16:creationId xmlns:a16="http://schemas.microsoft.com/office/drawing/2014/main" id="{46F95367-4865-41E9-A0A9-0EE2F614FB9D}"/>
                </a:ext>
              </a:extLst>
            </p:cNvPr>
            <p:cNvSpPr/>
            <p:nvPr/>
          </p:nvSpPr>
          <p:spPr bwMode="auto">
            <a:xfrm>
              <a:off x="6954064" y="4791422"/>
              <a:ext cx="63991" cy="159978"/>
            </a:xfrm>
            <a:custGeom>
              <a:avLst/>
              <a:gdLst>
                <a:gd name="T0" fmla="*/ 5 w 21"/>
                <a:gd name="T1" fmla="*/ 1 h 53"/>
                <a:gd name="T2" fmla="*/ 5 w 21"/>
                <a:gd name="T3" fmla="*/ 1 h 53"/>
                <a:gd name="T4" fmla="*/ 11 w 21"/>
                <a:gd name="T5" fmla="*/ 5 h 53"/>
                <a:gd name="T6" fmla="*/ 21 w 21"/>
                <a:gd name="T7" fmla="*/ 47 h 53"/>
                <a:gd name="T8" fmla="*/ 17 w 21"/>
                <a:gd name="T9" fmla="*/ 53 h 53"/>
                <a:gd name="T10" fmla="*/ 17 w 21"/>
                <a:gd name="T11" fmla="*/ 53 h 53"/>
                <a:gd name="T12" fmla="*/ 11 w 21"/>
                <a:gd name="T13" fmla="*/ 49 h 53"/>
                <a:gd name="T14" fmla="*/ 1 w 21"/>
                <a:gd name="T15" fmla="*/ 7 h 53"/>
                <a:gd name="T16" fmla="*/ 5 w 21"/>
                <a:gd name="T17"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3">
                  <a:moveTo>
                    <a:pt x="5" y="1"/>
                  </a:moveTo>
                  <a:cubicBezTo>
                    <a:pt x="5" y="1"/>
                    <a:pt x="5" y="1"/>
                    <a:pt x="5" y="1"/>
                  </a:cubicBezTo>
                  <a:cubicBezTo>
                    <a:pt x="7" y="0"/>
                    <a:pt x="10" y="2"/>
                    <a:pt x="11" y="5"/>
                  </a:cubicBezTo>
                  <a:cubicBezTo>
                    <a:pt x="21" y="47"/>
                    <a:pt x="21" y="47"/>
                    <a:pt x="21" y="47"/>
                  </a:cubicBezTo>
                  <a:cubicBezTo>
                    <a:pt x="21" y="49"/>
                    <a:pt x="19" y="52"/>
                    <a:pt x="17" y="53"/>
                  </a:cubicBezTo>
                  <a:cubicBezTo>
                    <a:pt x="17" y="53"/>
                    <a:pt x="17" y="53"/>
                    <a:pt x="17" y="53"/>
                  </a:cubicBezTo>
                  <a:cubicBezTo>
                    <a:pt x="14" y="53"/>
                    <a:pt x="12" y="52"/>
                    <a:pt x="11" y="49"/>
                  </a:cubicBezTo>
                  <a:cubicBezTo>
                    <a:pt x="1" y="7"/>
                    <a:pt x="1" y="7"/>
                    <a:pt x="1" y="7"/>
                  </a:cubicBezTo>
                  <a:cubicBezTo>
                    <a:pt x="0" y="4"/>
                    <a:pt x="2" y="2"/>
                    <a:pt x="5" y="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8" name="ísḻïḍe">
              <a:extLst>
                <a:ext uri="{FF2B5EF4-FFF2-40B4-BE49-F238E27FC236}">
                  <a16:creationId xmlns:a16="http://schemas.microsoft.com/office/drawing/2014/main" id="{40613844-993A-492D-BAFA-52BB17C9355D}"/>
                </a:ext>
              </a:extLst>
            </p:cNvPr>
            <p:cNvSpPr/>
            <p:nvPr/>
          </p:nvSpPr>
          <p:spPr bwMode="auto">
            <a:xfrm>
              <a:off x="6920614" y="4821963"/>
              <a:ext cx="63991" cy="157069"/>
            </a:xfrm>
            <a:custGeom>
              <a:avLst/>
              <a:gdLst>
                <a:gd name="T0" fmla="*/ 4 w 21"/>
                <a:gd name="T1" fmla="*/ 0 h 52"/>
                <a:gd name="T2" fmla="*/ 4 w 21"/>
                <a:gd name="T3" fmla="*/ 0 h 52"/>
                <a:gd name="T4" fmla="*/ 10 w 21"/>
                <a:gd name="T5" fmla="*/ 4 h 52"/>
                <a:gd name="T6" fmla="*/ 20 w 21"/>
                <a:gd name="T7" fmla="*/ 46 h 52"/>
                <a:gd name="T8" fmla="*/ 17 w 21"/>
                <a:gd name="T9" fmla="*/ 52 h 52"/>
                <a:gd name="T10" fmla="*/ 17 w 21"/>
                <a:gd name="T11" fmla="*/ 52 h 52"/>
                <a:gd name="T12" fmla="*/ 11 w 21"/>
                <a:gd name="T13" fmla="*/ 48 h 52"/>
                <a:gd name="T14" fmla="*/ 1 w 21"/>
                <a:gd name="T15" fmla="*/ 6 h 52"/>
                <a:gd name="T16" fmla="*/ 4 w 21"/>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2">
                  <a:moveTo>
                    <a:pt x="4" y="0"/>
                  </a:moveTo>
                  <a:cubicBezTo>
                    <a:pt x="4" y="0"/>
                    <a:pt x="4" y="0"/>
                    <a:pt x="4" y="0"/>
                  </a:cubicBezTo>
                  <a:cubicBezTo>
                    <a:pt x="7" y="0"/>
                    <a:pt x="10" y="1"/>
                    <a:pt x="10" y="4"/>
                  </a:cubicBezTo>
                  <a:cubicBezTo>
                    <a:pt x="20" y="46"/>
                    <a:pt x="20" y="46"/>
                    <a:pt x="20" y="46"/>
                  </a:cubicBezTo>
                  <a:cubicBezTo>
                    <a:pt x="21" y="49"/>
                    <a:pt x="19" y="51"/>
                    <a:pt x="17" y="52"/>
                  </a:cubicBezTo>
                  <a:cubicBezTo>
                    <a:pt x="17" y="52"/>
                    <a:pt x="17" y="52"/>
                    <a:pt x="17" y="52"/>
                  </a:cubicBezTo>
                  <a:cubicBezTo>
                    <a:pt x="14" y="52"/>
                    <a:pt x="11" y="51"/>
                    <a:pt x="11" y="48"/>
                  </a:cubicBezTo>
                  <a:cubicBezTo>
                    <a:pt x="1" y="6"/>
                    <a:pt x="1" y="6"/>
                    <a:pt x="1" y="6"/>
                  </a:cubicBezTo>
                  <a:cubicBezTo>
                    <a:pt x="0" y="4"/>
                    <a:pt x="2" y="1"/>
                    <a:pt x="4" y="0"/>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9" name="iŝḻîḑè">
              <a:extLst>
                <a:ext uri="{FF2B5EF4-FFF2-40B4-BE49-F238E27FC236}">
                  <a16:creationId xmlns:a16="http://schemas.microsoft.com/office/drawing/2014/main" id="{567C4C4F-64FE-4403-9D8C-BD4EC36473A2}"/>
                </a:ext>
              </a:extLst>
            </p:cNvPr>
            <p:cNvSpPr/>
            <p:nvPr/>
          </p:nvSpPr>
          <p:spPr bwMode="auto">
            <a:xfrm>
              <a:off x="6906070" y="4951400"/>
              <a:ext cx="90169" cy="72717"/>
            </a:xfrm>
            <a:custGeom>
              <a:avLst/>
              <a:gdLst>
                <a:gd name="T0" fmla="*/ 2 w 30"/>
                <a:gd name="T1" fmla="*/ 4 h 24"/>
                <a:gd name="T2" fmla="*/ 2 w 30"/>
                <a:gd name="T3" fmla="*/ 4 h 24"/>
                <a:gd name="T4" fmla="*/ 10 w 30"/>
                <a:gd name="T5" fmla="*/ 2 h 24"/>
                <a:gd name="T6" fmla="*/ 26 w 30"/>
                <a:gd name="T7" fmla="*/ 12 h 24"/>
                <a:gd name="T8" fmla="*/ 28 w 30"/>
                <a:gd name="T9" fmla="*/ 20 h 24"/>
                <a:gd name="T10" fmla="*/ 28 w 30"/>
                <a:gd name="T11" fmla="*/ 20 h 24"/>
                <a:gd name="T12" fmla="*/ 20 w 30"/>
                <a:gd name="T13" fmla="*/ 22 h 24"/>
                <a:gd name="T14" fmla="*/ 4 w 30"/>
                <a:gd name="T15" fmla="*/ 12 h 24"/>
                <a:gd name="T16" fmla="*/ 2 w 30"/>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2" y="4"/>
                  </a:moveTo>
                  <a:cubicBezTo>
                    <a:pt x="2" y="4"/>
                    <a:pt x="2" y="4"/>
                    <a:pt x="2" y="4"/>
                  </a:cubicBezTo>
                  <a:cubicBezTo>
                    <a:pt x="3" y="1"/>
                    <a:pt x="7" y="0"/>
                    <a:pt x="10" y="2"/>
                  </a:cubicBezTo>
                  <a:cubicBezTo>
                    <a:pt x="26" y="12"/>
                    <a:pt x="26" y="12"/>
                    <a:pt x="26" y="12"/>
                  </a:cubicBezTo>
                  <a:cubicBezTo>
                    <a:pt x="29" y="14"/>
                    <a:pt x="30" y="17"/>
                    <a:pt x="28" y="20"/>
                  </a:cubicBezTo>
                  <a:cubicBezTo>
                    <a:pt x="28" y="20"/>
                    <a:pt x="28" y="20"/>
                    <a:pt x="28" y="20"/>
                  </a:cubicBezTo>
                  <a:cubicBezTo>
                    <a:pt x="27" y="23"/>
                    <a:pt x="23" y="24"/>
                    <a:pt x="20" y="22"/>
                  </a:cubicBezTo>
                  <a:cubicBezTo>
                    <a:pt x="4" y="12"/>
                    <a:pt x="4" y="12"/>
                    <a:pt x="4" y="12"/>
                  </a:cubicBezTo>
                  <a:cubicBezTo>
                    <a:pt x="1" y="11"/>
                    <a:pt x="0" y="7"/>
                    <a:pt x="2" y="4"/>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0" name="íṧḻïde">
              <a:extLst>
                <a:ext uri="{FF2B5EF4-FFF2-40B4-BE49-F238E27FC236}">
                  <a16:creationId xmlns:a16="http://schemas.microsoft.com/office/drawing/2014/main" id="{8D2D3CC6-BEF2-4E1C-AA3B-53E9F50B061B}"/>
                </a:ext>
              </a:extLst>
            </p:cNvPr>
            <p:cNvSpPr/>
            <p:nvPr/>
          </p:nvSpPr>
          <p:spPr bwMode="auto">
            <a:xfrm>
              <a:off x="6948247" y="4885954"/>
              <a:ext cx="165795" cy="171613"/>
            </a:xfrm>
            <a:custGeom>
              <a:avLst/>
              <a:gdLst>
                <a:gd name="T0" fmla="*/ 31 w 55"/>
                <a:gd name="T1" fmla="*/ 54 h 57"/>
                <a:gd name="T2" fmla="*/ 35 w 55"/>
                <a:gd name="T3" fmla="*/ 53 h 57"/>
                <a:gd name="T4" fmla="*/ 52 w 55"/>
                <a:gd name="T5" fmla="*/ 26 h 57"/>
                <a:gd name="T6" fmla="*/ 50 w 55"/>
                <a:gd name="T7" fmla="*/ 19 h 57"/>
                <a:gd name="T8" fmla="*/ 23 w 55"/>
                <a:gd name="T9" fmla="*/ 3 h 57"/>
                <a:gd name="T10" fmla="*/ 19 w 55"/>
                <a:gd name="T11" fmla="*/ 4 h 57"/>
                <a:gd name="T12" fmla="*/ 2 w 55"/>
                <a:gd name="T13" fmla="*/ 30 h 57"/>
                <a:gd name="T14" fmla="*/ 4 w 55"/>
                <a:gd name="T15" fmla="*/ 38 h 57"/>
                <a:gd name="T16" fmla="*/ 31 w 55"/>
                <a:gd name="T17" fmla="*/ 5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7">
                  <a:moveTo>
                    <a:pt x="31" y="54"/>
                  </a:moveTo>
                  <a:cubicBezTo>
                    <a:pt x="35" y="53"/>
                    <a:pt x="35" y="53"/>
                    <a:pt x="35" y="53"/>
                  </a:cubicBezTo>
                  <a:cubicBezTo>
                    <a:pt x="47" y="51"/>
                    <a:pt x="55" y="38"/>
                    <a:pt x="52" y="26"/>
                  </a:cubicBezTo>
                  <a:cubicBezTo>
                    <a:pt x="50" y="19"/>
                    <a:pt x="50" y="19"/>
                    <a:pt x="50" y="19"/>
                  </a:cubicBezTo>
                  <a:cubicBezTo>
                    <a:pt x="47" y="7"/>
                    <a:pt x="35" y="0"/>
                    <a:pt x="23" y="3"/>
                  </a:cubicBezTo>
                  <a:cubicBezTo>
                    <a:pt x="19" y="4"/>
                    <a:pt x="19" y="4"/>
                    <a:pt x="19" y="4"/>
                  </a:cubicBezTo>
                  <a:cubicBezTo>
                    <a:pt x="7" y="6"/>
                    <a:pt x="0" y="19"/>
                    <a:pt x="2" y="30"/>
                  </a:cubicBezTo>
                  <a:cubicBezTo>
                    <a:pt x="4" y="38"/>
                    <a:pt x="4" y="38"/>
                    <a:pt x="4" y="38"/>
                  </a:cubicBezTo>
                  <a:cubicBezTo>
                    <a:pt x="7" y="50"/>
                    <a:pt x="19" y="57"/>
                    <a:pt x="31" y="54"/>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1" name="isḻiďe">
              <a:extLst>
                <a:ext uri="{FF2B5EF4-FFF2-40B4-BE49-F238E27FC236}">
                  <a16:creationId xmlns:a16="http://schemas.microsoft.com/office/drawing/2014/main" id="{F2BA22F6-53CD-448A-8491-E7B61DD2D194}"/>
                </a:ext>
              </a:extLst>
            </p:cNvPr>
            <p:cNvSpPr/>
            <p:nvPr/>
          </p:nvSpPr>
          <p:spPr bwMode="auto">
            <a:xfrm>
              <a:off x="6241435" y="4833598"/>
              <a:ext cx="68355" cy="75626"/>
            </a:xfrm>
            <a:custGeom>
              <a:avLst/>
              <a:gdLst>
                <a:gd name="T0" fmla="*/ 2 w 23"/>
                <a:gd name="T1" fmla="*/ 15 h 25"/>
                <a:gd name="T2" fmla="*/ 13 w 23"/>
                <a:gd name="T3" fmla="*/ 3 h 25"/>
                <a:gd name="T4" fmla="*/ 21 w 23"/>
                <a:gd name="T5" fmla="*/ 2 h 25"/>
                <a:gd name="T6" fmla="*/ 21 w 23"/>
                <a:gd name="T7" fmla="*/ 2 h 25"/>
                <a:gd name="T8" fmla="*/ 21 w 23"/>
                <a:gd name="T9" fmla="*/ 10 h 25"/>
                <a:gd name="T10" fmla="*/ 10 w 23"/>
                <a:gd name="T11" fmla="*/ 22 h 25"/>
                <a:gd name="T12" fmla="*/ 2 w 23"/>
                <a:gd name="T13" fmla="*/ 23 h 25"/>
                <a:gd name="T14" fmla="*/ 2 w 23"/>
                <a:gd name="T15" fmla="*/ 23 h 25"/>
                <a:gd name="T16" fmla="*/ 2 w 23"/>
                <a:gd name="T17"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5">
                  <a:moveTo>
                    <a:pt x="2" y="15"/>
                  </a:moveTo>
                  <a:cubicBezTo>
                    <a:pt x="13" y="3"/>
                    <a:pt x="13" y="3"/>
                    <a:pt x="13" y="3"/>
                  </a:cubicBezTo>
                  <a:cubicBezTo>
                    <a:pt x="15" y="1"/>
                    <a:pt x="18" y="0"/>
                    <a:pt x="21" y="2"/>
                  </a:cubicBezTo>
                  <a:cubicBezTo>
                    <a:pt x="21" y="2"/>
                    <a:pt x="21" y="2"/>
                    <a:pt x="21" y="2"/>
                  </a:cubicBezTo>
                  <a:cubicBezTo>
                    <a:pt x="23" y="4"/>
                    <a:pt x="23" y="8"/>
                    <a:pt x="21" y="10"/>
                  </a:cubicBezTo>
                  <a:cubicBezTo>
                    <a:pt x="10" y="22"/>
                    <a:pt x="10" y="22"/>
                    <a:pt x="10" y="22"/>
                  </a:cubicBezTo>
                  <a:cubicBezTo>
                    <a:pt x="8" y="25"/>
                    <a:pt x="5" y="25"/>
                    <a:pt x="2" y="23"/>
                  </a:cubicBezTo>
                  <a:cubicBezTo>
                    <a:pt x="2" y="23"/>
                    <a:pt x="2" y="23"/>
                    <a:pt x="2" y="23"/>
                  </a:cubicBezTo>
                  <a:cubicBezTo>
                    <a:pt x="0" y="21"/>
                    <a:pt x="0" y="17"/>
                    <a:pt x="2" y="15"/>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2" name="íSḷîḋè">
              <a:extLst>
                <a:ext uri="{FF2B5EF4-FFF2-40B4-BE49-F238E27FC236}">
                  <a16:creationId xmlns:a16="http://schemas.microsoft.com/office/drawing/2014/main" id="{BC452FF7-5C77-42CA-A09F-C499E0FB7E8B}"/>
                </a:ext>
              </a:extLst>
            </p:cNvPr>
            <p:cNvSpPr/>
            <p:nvPr/>
          </p:nvSpPr>
          <p:spPr bwMode="auto">
            <a:xfrm>
              <a:off x="6261796" y="4715796"/>
              <a:ext cx="170159" cy="170159"/>
            </a:xfrm>
            <a:custGeom>
              <a:avLst/>
              <a:gdLst>
                <a:gd name="T0" fmla="*/ 1 w 56"/>
                <a:gd name="T1" fmla="*/ 30 h 56"/>
                <a:gd name="T2" fmla="*/ 26 w 56"/>
                <a:gd name="T3" fmla="*/ 1 h 56"/>
                <a:gd name="T4" fmla="*/ 55 w 56"/>
                <a:gd name="T5" fmla="*/ 26 h 56"/>
                <a:gd name="T6" fmla="*/ 30 w 56"/>
                <a:gd name="T7" fmla="*/ 55 h 56"/>
                <a:gd name="T8" fmla="*/ 1 w 56"/>
                <a:gd name="T9" fmla="*/ 30 h 56"/>
              </a:gdLst>
              <a:ahLst/>
              <a:cxnLst>
                <a:cxn ang="0">
                  <a:pos x="T0" y="T1"/>
                </a:cxn>
                <a:cxn ang="0">
                  <a:pos x="T2" y="T3"/>
                </a:cxn>
                <a:cxn ang="0">
                  <a:pos x="T4" y="T5"/>
                </a:cxn>
                <a:cxn ang="0">
                  <a:pos x="T6" y="T7"/>
                </a:cxn>
                <a:cxn ang="0">
                  <a:pos x="T8" y="T9"/>
                </a:cxn>
              </a:cxnLst>
              <a:rect l="0" t="0" r="r" b="b"/>
              <a:pathLst>
                <a:path w="56" h="56">
                  <a:moveTo>
                    <a:pt x="1" y="30"/>
                  </a:moveTo>
                  <a:cubicBezTo>
                    <a:pt x="0" y="15"/>
                    <a:pt x="11" y="2"/>
                    <a:pt x="26" y="1"/>
                  </a:cubicBezTo>
                  <a:cubicBezTo>
                    <a:pt x="41" y="0"/>
                    <a:pt x="54" y="11"/>
                    <a:pt x="55" y="26"/>
                  </a:cubicBezTo>
                  <a:cubicBezTo>
                    <a:pt x="56" y="41"/>
                    <a:pt x="45" y="54"/>
                    <a:pt x="30" y="55"/>
                  </a:cubicBezTo>
                  <a:cubicBezTo>
                    <a:pt x="15" y="56"/>
                    <a:pt x="2" y="45"/>
                    <a:pt x="1"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3" name="íšľiḍé">
              <a:extLst>
                <a:ext uri="{FF2B5EF4-FFF2-40B4-BE49-F238E27FC236}">
                  <a16:creationId xmlns:a16="http://schemas.microsoft.com/office/drawing/2014/main" id="{BEC3A61D-F293-4F6E-B758-0E76C856FE0B}"/>
                </a:ext>
              </a:extLst>
            </p:cNvPr>
            <p:cNvSpPr/>
            <p:nvPr/>
          </p:nvSpPr>
          <p:spPr bwMode="auto">
            <a:xfrm>
              <a:off x="6286519" y="4740520"/>
              <a:ext cx="120711" cy="120711"/>
            </a:xfrm>
            <a:custGeom>
              <a:avLst/>
              <a:gdLst>
                <a:gd name="T0" fmla="*/ 0 w 40"/>
                <a:gd name="T1" fmla="*/ 21 h 40"/>
                <a:gd name="T2" fmla="*/ 19 w 40"/>
                <a:gd name="T3" fmla="*/ 1 h 40"/>
                <a:gd name="T4" fmla="*/ 39 w 40"/>
                <a:gd name="T5" fmla="*/ 19 h 40"/>
                <a:gd name="T6" fmla="*/ 21 w 40"/>
                <a:gd name="T7" fmla="*/ 39 h 40"/>
                <a:gd name="T8" fmla="*/ 0 w 40"/>
                <a:gd name="T9" fmla="*/ 21 h 40"/>
              </a:gdLst>
              <a:ahLst/>
              <a:cxnLst>
                <a:cxn ang="0">
                  <a:pos x="T0" y="T1"/>
                </a:cxn>
                <a:cxn ang="0">
                  <a:pos x="T2" y="T3"/>
                </a:cxn>
                <a:cxn ang="0">
                  <a:pos x="T4" y="T5"/>
                </a:cxn>
                <a:cxn ang="0">
                  <a:pos x="T6" y="T7"/>
                </a:cxn>
                <a:cxn ang="0">
                  <a:pos x="T8" y="T9"/>
                </a:cxn>
              </a:cxnLst>
              <a:rect l="0" t="0" r="r" b="b"/>
              <a:pathLst>
                <a:path w="40" h="40">
                  <a:moveTo>
                    <a:pt x="0" y="21"/>
                  </a:moveTo>
                  <a:cubicBezTo>
                    <a:pt x="0" y="10"/>
                    <a:pt x="8" y="1"/>
                    <a:pt x="19" y="1"/>
                  </a:cubicBezTo>
                  <a:cubicBezTo>
                    <a:pt x="29" y="0"/>
                    <a:pt x="39" y="8"/>
                    <a:pt x="39" y="19"/>
                  </a:cubicBezTo>
                  <a:cubicBezTo>
                    <a:pt x="40" y="30"/>
                    <a:pt x="32" y="39"/>
                    <a:pt x="21" y="39"/>
                  </a:cubicBezTo>
                  <a:cubicBezTo>
                    <a:pt x="10" y="40"/>
                    <a:pt x="1" y="32"/>
                    <a:pt x="0" y="21"/>
                  </a:cubicBezTo>
                  <a:close/>
                </a:path>
              </a:pathLst>
            </a:custGeom>
            <a:solidFill>
              <a:srgbClr val="A676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4" name="ïšļïďe">
              <a:extLst>
                <a:ext uri="{FF2B5EF4-FFF2-40B4-BE49-F238E27FC236}">
                  <a16:creationId xmlns:a16="http://schemas.microsoft.com/office/drawing/2014/main" id="{675EC2C7-A14E-454B-BD64-BA32D3F1C9C1}"/>
                </a:ext>
              </a:extLst>
            </p:cNvPr>
            <p:cNvSpPr/>
            <p:nvPr/>
          </p:nvSpPr>
          <p:spPr bwMode="auto">
            <a:xfrm>
              <a:off x="6990422" y="1456608"/>
              <a:ext cx="571558" cy="382493"/>
            </a:xfrm>
            <a:custGeom>
              <a:avLst/>
              <a:gdLst>
                <a:gd name="T0" fmla="*/ 189 w 189"/>
                <a:gd name="T1" fmla="*/ 68 h 127"/>
                <a:gd name="T2" fmla="*/ 97 w 189"/>
                <a:gd name="T3" fmla="*/ 127 h 127"/>
                <a:gd name="T4" fmla="*/ 0 w 189"/>
                <a:gd name="T5" fmla="*/ 65 h 127"/>
                <a:gd name="T6" fmla="*/ 97 w 189"/>
                <a:gd name="T7" fmla="*/ 0 h 127"/>
                <a:gd name="T8" fmla="*/ 189 w 189"/>
                <a:gd name="T9" fmla="*/ 68 h 127"/>
              </a:gdLst>
              <a:ahLst/>
              <a:cxnLst>
                <a:cxn ang="0">
                  <a:pos x="T0" y="T1"/>
                </a:cxn>
                <a:cxn ang="0">
                  <a:pos x="T2" y="T3"/>
                </a:cxn>
                <a:cxn ang="0">
                  <a:pos x="T4" y="T5"/>
                </a:cxn>
                <a:cxn ang="0">
                  <a:pos x="T6" y="T7"/>
                </a:cxn>
                <a:cxn ang="0">
                  <a:pos x="T8" y="T9"/>
                </a:cxn>
              </a:cxnLst>
              <a:rect l="0" t="0" r="r" b="b"/>
              <a:pathLst>
                <a:path w="189" h="127">
                  <a:moveTo>
                    <a:pt x="189" y="68"/>
                  </a:moveTo>
                  <a:cubicBezTo>
                    <a:pt x="189" y="103"/>
                    <a:pt x="146" y="127"/>
                    <a:pt x="97" y="127"/>
                  </a:cubicBezTo>
                  <a:cubicBezTo>
                    <a:pt x="47" y="127"/>
                    <a:pt x="0" y="100"/>
                    <a:pt x="0" y="65"/>
                  </a:cubicBezTo>
                  <a:cubicBezTo>
                    <a:pt x="0" y="30"/>
                    <a:pt x="47" y="0"/>
                    <a:pt x="97" y="0"/>
                  </a:cubicBezTo>
                  <a:cubicBezTo>
                    <a:pt x="146" y="0"/>
                    <a:pt x="189" y="33"/>
                    <a:pt x="189" y="68"/>
                  </a:cubicBezTo>
                  <a:close/>
                </a:path>
              </a:pathLst>
            </a:custGeom>
            <a:solidFill>
              <a:srgbClr val="0110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5" name="íşḻïḋé">
              <a:extLst>
                <a:ext uri="{FF2B5EF4-FFF2-40B4-BE49-F238E27FC236}">
                  <a16:creationId xmlns:a16="http://schemas.microsoft.com/office/drawing/2014/main" id="{E7A3DDA5-D52C-4186-A0EF-AB887ECB6895}"/>
                </a:ext>
              </a:extLst>
            </p:cNvPr>
            <p:cNvSpPr/>
            <p:nvPr/>
          </p:nvSpPr>
          <p:spPr bwMode="auto">
            <a:xfrm>
              <a:off x="6740275" y="1532234"/>
              <a:ext cx="328682" cy="674816"/>
            </a:xfrm>
            <a:custGeom>
              <a:avLst/>
              <a:gdLst>
                <a:gd name="T0" fmla="*/ 62 w 109"/>
                <a:gd name="T1" fmla="*/ 0 h 224"/>
                <a:gd name="T2" fmla="*/ 19 w 109"/>
                <a:gd name="T3" fmla="*/ 90 h 224"/>
                <a:gd name="T4" fmla="*/ 19 w 109"/>
                <a:gd name="T5" fmla="*/ 224 h 224"/>
                <a:gd name="T6" fmla="*/ 58 w 109"/>
                <a:gd name="T7" fmla="*/ 218 h 224"/>
                <a:gd name="T8" fmla="*/ 58 w 109"/>
                <a:gd name="T9" fmla="*/ 112 h 224"/>
                <a:gd name="T10" fmla="*/ 109 w 109"/>
                <a:gd name="T11" fmla="*/ 48 h 224"/>
                <a:gd name="T12" fmla="*/ 62 w 109"/>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09" h="224">
                  <a:moveTo>
                    <a:pt x="62" y="0"/>
                  </a:moveTo>
                  <a:cubicBezTo>
                    <a:pt x="62" y="0"/>
                    <a:pt x="41" y="19"/>
                    <a:pt x="19" y="90"/>
                  </a:cubicBezTo>
                  <a:cubicBezTo>
                    <a:pt x="0" y="151"/>
                    <a:pt x="19" y="224"/>
                    <a:pt x="19" y="224"/>
                  </a:cubicBezTo>
                  <a:cubicBezTo>
                    <a:pt x="58" y="218"/>
                    <a:pt x="58" y="218"/>
                    <a:pt x="58" y="218"/>
                  </a:cubicBezTo>
                  <a:cubicBezTo>
                    <a:pt x="58" y="218"/>
                    <a:pt x="49" y="135"/>
                    <a:pt x="58" y="112"/>
                  </a:cubicBezTo>
                  <a:cubicBezTo>
                    <a:pt x="77" y="67"/>
                    <a:pt x="109" y="48"/>
                    <a:pt x="109" y="48"/>
                  </a:cubicBezTo>
                  <a:lnTo>
                    <a:pt x="62" y="0"/>
                  </a:ln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6" name="iṩlïḍe">
              <a:extLst>
                <a:ext uri="{FF2B5EF4-FFF2-40B4-BE49-F238E27FC236}">
                  <a16:creationId xmlns:a16="http://schemas.microsoft.com/office/drawing/2014/main" id="{39F6E207-8729-48C1-8A43-EC2F01BBA571}"/>
                </a:ext>
              </a:extLst>
            </p:cNvPr>
            <p:cNvSpPr/>
            <p:nvPr/>
          </p:nvSpPr>
          <p:spPr bwMode="auto">
            <a:xfrm>
              <a:off x="6802812" y="1532234"/>
              <a:ext cx="266146" cy="306867"/>
            </a:xfrm>
            <a:custGeom>
              <a:avLst/>
              <a:gdLst>
                <a:gd name="T0" fmla="*/ 1 w 88"/>
                <a:gd name="T1" fmla="*/ 70 h 102"/>
                <a:gd name="T2" fmla="*/ 46 w 88"/>
                <a:gd name="T3" fmla="*/ 102 h 102"/>
                <a:gd name="T4" fmla="*/ 88 w 88"/>
                <a:gd name="T5" fmla="*/ 48 h 102"/>
                <a:gd name="T6" fmla="*/ 41 w 88"/>
                <a:gd name="T7" fmla="*/ 0 h 102"/>
                <a:gd name="T8" fmla="*/ 0 w 88"/>
                <a:gd name="T9" fmla="*/ 68 h 102"/>
                <a:gd name="T10" fmla="*/ 1 w 88"/>
                <a:gd name="T11" fmla="*/ 70 h 102"/>
              </a:gdLst>
              <a:ahLst/>
              <a:cxnLst>
                <a:cxn ang="0">
                  <a:pos x="T0" y="T1"/>
                </a:cxn>
                <a:cxn ang="0">
                  <a:pos x="T2" y="T3"/>
                </a:cxn>
                <a:cxn ang="0">
                  <a:pos x="T4" y="T5"/>
                </a:cxn>
                <a:cxn ang="0">
                  <a:pos x="T6" y="T7"/>
                </a:cxn>
                <a:cxn ang="0">
                  <a:pos x="T8" y="T9"/>
                </a:cxn>
                <a:cxn ang="0">
                  <a:pos x="T10" y="T11"/>
                </a:cxn>
              </a:cxnLst>
              <a:rect l="0" t="0" r="r" b="b"/>
              <a:pathLst>
                <a:path w="88" h="102">
                  <a:moveTo>
                    <a:pt x="1" y="70"/>
                  </a:moveTo>
                  <a:cubicBezTo>
                    <a:pt x="14" y="83"/>
                    <a:pt x="30" y="92"/>
                    <a:pt x="46" y="102"/>
                  </a:cubicBezTo>
                  <a:cubicBezTo>
                    <a:pt x="64" y="64"/>
                    <a:pt x="88" y="48"/>
                    <a:pt x="88" y="48"/>
                  </a:cubicBezTo>
                  <a:cubicBezTo>
                    <a:pt x="41" y="0"/>
                    <a:pt x="41" y="0"/>
                    <a:pt x="41" y="0"/>
                  </a:cubicBezTo>
                  <a:cubicBezTo>
                    <a:pt x="41" y="0"/>
                    <a:pt x="20" y="12"/>
                    <a:pt x="0" y="68"/>
                  </a:cubicBezTo>
                  <a:cubicBezTo>
                    <a:pt x="0" y="69"/>
                    <a:pt x="1" y="69"/>
                    <a:pt x="1" y="70"/>
                  </a:cubicBez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7" name="i$1ïḑè">
              <a:extLst>
                <a:ext uri="{FF2B5EF4-FFF2-40B4-BE49-F238E27FC236}">
                  <a16:creationId xmlns:a16="http://schemas.microsoft.com/office/drawing/2014/main" id="{1269DB5F-8AFA-46B2-9121-298CF0C26511}"/>
                </a:ext>
              </a:extLst>
            </p:cNvPr>
            <p:cNvSpPr/>
            <p:nvPr/>
          </p:nvSpPr>
          <p:spPr bwMode="auto">
            <a:xfrm>
              <a:off x="7419455" y="1507511"/>
              <a:ext cx="344680" cy="721355"/>
            </a:xfrm>
            <a:custGeom>
              <a:avLst/>
              <a:gdLst>
                <a:gd name="T0" fmla="*/ 63 w 114"/>
                <a:gd name="T1" fmla="*/ 0 h 239"/>
                <a:gd name="T2" fmla="*/ 114 w 114"/>
                <a:gd name="T3" fmla="*/ 114 h 239"/>
                <a:gd name="T4" fmla="*/ 35 w 114"/>
                <a:gd name="T5" fmla="*/ 239 h 239"/>
                <a:gd name="T6" fmla="*/ 0 w 114"/>
                <a:gd name="T7" fmla="*/ 222 h 239"/>
                <a:gd name="T8" fmla="*/ 69 w 114"/>
                <a:gd name="T9" fmla="*/ 120 h 239"/>
                <a:gd name="T10" fmla="*/ 30 w 114"/>
                <a:gd name="T11" fmla="*/ 52 h 239"/>
                <a:gd name="T12" fmla="*/ 63 w 114"/>
                <a:gd name="T13" fmla="*/ 0 h 239"/>
              </a:gdLst>
              <a:ahLst/>
              <a:cxnLst>
                <a:cxn ang="0">
                  <a:pos x="T0" y="T1"/>
                </a:cxn>
                <a:cxn ang="0">
                  <a:pos x="T2" y="T3"/>
                </a:cxn>
                <a:cxn ang="0">
                  <a:pos x="T4" y="T5"/>
                </a:cxn>
                <a:cxn ang="0">
                  <a:pos x="T6" y="T7"/>
                </a:cxn>
                <a:cxn ang="0">
                  <a:pos x="T8" y="T9"/>
                </a:cxn>
                <a:cxn ang="0">
                  <a:pos x="T10" y="T11"/>
                </a:cxn>
                <a:cxn ang="0">
                  <a:pos x="T12" y="T13"/>
                </a:cxn>
              </a:cxnLst>
              <a:rect l="0" t="0" r="r" b="b"/>
              <a:pathLst>
                <a:path w="114" h="239">
                  <a:moveTo>
                    <a:pt x="63" y="0"/>
                  </a:moveTo>
                  <a:cubicBezTo>
                    <a:pt x="63" y="0"/>
                    <a:pt x="114" y="39"/>
                    <a:pt x="114" y="114"/>
                  </a:cubicBezTo>
                  <a:cubicBezTo>
                    <a:pt x="114" y="177"/>
                    <a:pt x="35" y="239"/>
                    <a:pt x="35" y="239"/>
                  </a:cubicBezTo>
                  <a:cubicBezTo>
                    <a:pt x="0" y="222"/>
                    <a:pt x="0" y="222"/>
                    <a:pt x="0" y="222"/>
                  </a:cubicBezTo>
                  <a:cubicBezTo>
                    <a:pt x="0" y="222"/>
                    <a:pt x="72" y="145"/>
                    <a:pt x="69" y="120"/>
                  </a:cubicBezTo>
                  <a:cubicBezTo>
                    <a:pt x="65" y="72"/>
                    <a:pt x="30" y="52"/>
                    <a:pt x="30" y="52"/>
                  </a:cubicBezTo>
                  <a:lnTo>
                    <a:pt x="63" y="0"/>
                  </a:ln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8" name="íṥľîḍé">
              <a:extLst>
                <a:ext uri="{FF2B5EF4-FFF2-40B4-BE49-F238E27FC236}">
                  <a16:creationId xmlns:a16="http://schemas.microsoft.com/office/drawing/2014/main" id="{14794F75-91D2-4A71-8579-F2FEA37AAC76}"/>
                </a:ext>
              </a:extLst>
            </p:cNvPr>
            <p:cNvSpPr/>
            <p:nvPr/>
          </p:nvSpPr>
          <p:spPr bwMode="auto">
            <a:xfrm>
              <a:off x="7509624" y="1507511"/>
              <a:ext cx="245785" cy="301050"/>
            </a:xfrm>
            <a:custGeom>
              <a:avLst/>
              <a:gdLst>
                <a:gd name="T0" fmla="*/ 30 w 81"/>
                <a:gd name="T1" fmla="*/ 100 h 100"/>
                <a:gd name="T2" fmla="*/ 81 w 81"/>
                <a:gd name="T3" fmla="*/ 70 h 100"/>
                <a:gd name="T4" fmla="*/ 33 w 81"/>
                <a:gd name="T5" fmla="*/ 0 h 100"/>
                <a:gd name="T6" fmla="*/ 0 w 81"/>
                <a:gd name="T7" fmla="*/ 52 h 100"/>
                <a:gd name="T8" fmla="*/ 30 w 81"/>
                <a:gd name="T9" fmla="*/ 100 h 100"/>
              </a:gdLst>
              <a:ahLst/>
              <a:cxnLst>
                <a:cxn ang="0">
                  <a:pos x="T0" y="T1"/>
                </a:cxn>
                <a:cxn ang="0">
                  <a:pos x="T2" y="T3"/>
                </a:cxn>
                <a:cxn ang="0">
                  <a:pos x="T4" y="T5"/>
                </a:cxn>
                <a:cxn ang="0">
                  <a:pos x="T6" y="T7"/>
                </a:cxn>
                <a:cxn ang="0">
                  <a:pos x="T8" y="T9"/>
                </a:cxn>
              </a:cxnLst>
              <a:rect l="0" t="0" r="r" b="b"/>
              <a:pathLst>
                <a:path w="81" h="100">
                  <a:moveTo>
                    <a:pt x="30" y="100"/>
                  </a:moveTo>
                  <a:cubicBezTo>
                    <a:pt x="47" y="89"/>
                    <a:pt x="64" y="79"/>
                    <a:pt x="81" y="70"/>
                  </a:cubicBezTo>
                  <a:cubicBezTo>
                    <a:pt x="67" y="24"/>
                    <a:pt x="33" y="0"/>
                    <a:pt x="33" y="0"/>
                  </a:cubicBezTo>
                  <a:cubicBezTo>
                    <a:pt x="0" y="52"/>
                    <a:pt x="0" y="52"/>
                    <a:pt x="0" y="52"/>
                  </a:cubicBezTo>
                  <a:cubicBezTo>
                    <a:pt x="0" y="52"/>
                    <a:pt x="20" y="68"/>
                    <a:pt x="30" y="100"/>
                  </a:cubicBez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9" name="ï$ľide">
              <a:extLst>
                <a:ext uri="{FF2B5EF4-FFF2-40B4-BE49-F238E27FC236}">
                  <a16:creationId xmlns:a16="http://schemas.microsoft.com/office/drawing/2014/main" id="{F645DFB6-448D-421E-AE48-F46B2AABDF00}"/>
                </a:ext>
              </a:extLst>
            </p:cNvPr>
            <p:cNvSpPr/>
            <p:nvPr/>
          </p:nvSpPr>
          <p:spPr bwMode="auto">
            <a:xfrm>
              <a:off x="7428181" y="2228866"/>
              <a:ext cx="100350" cy="145435"/>
            </a:xfrm>
            <a:custGeom>
              <a:avLst/>
              <a:gdLst>
                <a:gd name="T0" fmla="*/ 3 w 33"/>
                <a:gd name="T1" fmla="*/ 47 h 48"/>
                <a:gd name="T2" fmla="*/ 3 w 33"/>
                <a:gd name="T3" fmla="*/ 47 h 48"/>
                <a:gd name="T4" fmla="*/ 9 w 33"/>
                <a:gd name="T5" fmla="*/ 45 h 48"/>
                <a:gd name="T6" fmla="*/ 31 w 33"/>
                <a:gd name="T7" fmla="*/ 8 h 48"/>
                <a:gd name="T8" fmla="*/ 29 w 33"/>
                <a:gd name="T9" fmla="*/ 1 h 48"/>
                <a:gd name="T10" fmla="*/ 29 w 33"/>
                <a:gd name="T11" fmla="*/ 1 h 48"/>
                <a:gd name="T12" fmla="*/ 23 w 33"/>
                <a:gd name="T13" fmla="*/ 3 h 48"/>
                <a:gd name="T14" fmla="*/ 1 w 33"/>
                <a:gd name="T15" fmla="*/ 40 h 48"/>
                <a:gd name="T16" fmla="*/ 3 w 33"/>
                <a:gd name="T1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8">
                  <a:moveTo>
                    <a:pt x="3" y="47"/>
                  </a:moveTo>
                  <a:cubicBezTo>
                    <a:pt x="3" y="47"/>
                    <a:pt x="3" y="47"/>
                    <a:pt x="3" y="47"/>
                  </a:cubicBezTo>
                  <a:cubicBezTo>
                    <a:pt x="5" y="48"/>
                    <a:pt x="8" y="47"/>
                    <a:pt x="9" y="45"/>
                  </a:cubicBezTo>
                  <a:cubicBezTo>
                    <a:pt x="31" y="8"/>
                    <a:pt x="31" y="8"/>
                    <a:pt x="31" y="8"/>
                  </a:cubicBezTo>
                  <a:cubicBezTo>
                    <a:pt x="33" y="6"/>
                    <a:pt x="32" y="2"/>
                    <a:pt x="29" y="1"/>
                  </a:cubicBezTo>
                  <a:cubicBezTo>
                    <a:pt x="29" y="1"/>
                    <a:pt x="29" y="1"/>
                    <a:pt x="29" y="1"/>
                  </a:cubicBezTo>
                  <a:cubicBezTo>
                    <a:pt x="27" y="0"/>
                    <a:pt x="24" y="1"/>
                    <a:pt x="23" y="3"/>
                  </a:cubicBezTo>
                  <a:cubicBezTo>
                    <a:pt x="1" y="40"/>
                    <a:pt x="1" y="40"/>
                    <a:pt x="1" y="40"/>
                  </a:cubicBezTo>
                  <a:cubicBezTo>
                    <a:pt x="0" y="42"/>
                    <a:pt x="0" y="46"/>
                    <a:pt x="3" y="47"/>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0" name="íṡlïḑê">
              <a:extLst>
                <a:ext uri="{FF2B5EF4-FFF2-40B4-BE49-F238E27FC236}">
                  <a16:creationId xmlns:a16="http://schemas.microsoft.com/office/drawing/2014/main" id="{81689D74-85BF-4E94-8CCE-F397504F5ACB}"/>
                </a:ext>
              </a:extLst>
            </p:cNvPr>
            <p:cNvSpPr/>
            <p:nvPr/>
          </p:nvSpPr>
          <p:spPr bwMode="auto">
            <a:xfrm>
              <a:off x="7383096" y="2225957"/>
              <a:ext cx="100350" cy="148343"/>
            </a:xfrm>
            <a:custGeom>
              <a:avLst/>
              <a:gdLst>
                <a:gd name="T0" fmla="*/ 3 w 33"/>
                <a:gd name="T1" fmla="*/ 47 h 49"/>
                <a:gd name="T2" fmla="*/ 3 w 33"/>
                <a:gd name="T3" fmla="*/ 47 h 49"/>
                <a:gd name="T4" fmla="*/ 10 w 33"/>
                <a:gd name="T5" fmla="*/ 46 h 49"/>
                <a:gd name="T6" fmla="*/ 31 w 33"/>
                <a:gd name="T7" fmla="*/ 8 h 49"/>
                <a:gd name="T8" fmla="*/ 30 w 33"/>
                <a:gd name="T9" fmla="*/ 2 h 49"/>
                <a:gd name="T10" fmla="*/ 30 w 33"/>
                <a:gd name="T11" fmla="*/ 2 h 49"/>
                <a:gd name="T12" fmla="*/ 23 w 33"/>
                <a:gd name="T13" fmla="*/ 4 h 49"/>
                <a:gd name="T14" fmla="*/ 1 w 33"/>
                <a:gd name="T15" fmla="*/ 41 h 49"/>
                <a:gd name="T16" fmla="*/ 3 w 33"/>
                <a:gd name="T17" fmla="*/ 4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9">
                  <a:moveTo>
                    <a:pt x="3" y="47"/>
                  </a:moveTo>
                  <a:cubicBezTo>
                    <a:pt x="3" y="47"/>
                    <a:pt x="3" y="47"/>
                    <a:pt x="3" y="47"/>
                  </a:cubicBezTo>
                  <a:cubicBezTo>
                    <a:pt x="5" y="49"/>
                    <a:pt x="8" y="48"/>
                    <a:pt x="10" y="46"/>
                  </a:cubicBezTo>
                  <a:cubicBezTo>
                    <a:pt x="31" y="8"/>
                    <a:pt x="31" y="8"/>
                    <a:pt x="31" y="8"/>
                  </a:cubicBezTo>
                  <a:cubicBezTo>
                    <a:pt x="33" y="6"/>
                    <a:pt x="32" y="3"/>
                    <a:pt x="30" y="2"/>
                  </a:cubicBezTo>
                  <a:cubicBezTo>
                    <a:pt x="30" y="2"/>
                    <a:pt x="30" y="2"/>
                    <a:pt x="30" y="2"/>
                  </a:cubicBezTo>
                  <a:cubicBezTo>
                    <a:pt x="27" y="0"/>
                    <a:pt x="24" y="1"/>
                    <a:pt x="23" y="4"/>
                  </a:cubicBezTo>
                  <a:cubicBezTo>
                    <a:pt x="1" y="41"/>
                    <a:pt x="1" y="41"/>
                    <a:pt x="1" y="41"/>
                  </a:cubicBezTo>
                  <a:cubicBezTo>
                    <a:pt x="0" y="43"/>
                    <a:pt x="1" y="46"/>
                    <a:pt x="3" y="47"/>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1" name="iṡḻiḑê">
              <a:extLst>
                <a:ext uri="{FF2B5EF4-FFF2-40B4-BE49-F238E27FC236}">
                  <a16:creationId xmlns:a16="http://schemas.microsoft.com/office/drawing/2014/main" id="{8B4610B8-C99A-4630-A3B0-E3605A8423FA}"/>
                </a:ext>
              </a:extLst>
            </p:cNvPr>
            <p:cNvSpPr/>
            <p:nvPr/>
          </p:nvSpPr>
          <p:spPr bwMode="auto">
            <a:xfrm>
              <a:off x="7343829" y="2214323"/>
              <a:ext cx="100350" cy="146889"/>
            </a:xfrm>
            <a:custGeom>
              <a:avLst/>
              <a:gdLst>
                <a:gd name="T0" fmla="*/ 3 w 33"/>
                <a:gd name="T1" fmla="*/ 47 h 49"/>
                <a:gd name="T2" fmla="*/ 3 w 33"/>
                <a:gd name="T3" fmla="*/ 47 h 49"/>
                <a:gd name="T4" fmla="*/ 10 w 33"/>
                <a:gd name="T5" fmla="*/ 46 h 49"/>
                <a:gd name="T6" fmla="*/ 32 w 33"/>
                <a:gd name="T7" fmla="*/ 8 h 49"/>
                <a:gd name="T8" fmla="*/ 30 w 33"/>
                <a:gd name="T9" fmla="*/ 2 h 49"/>
                <a:gd name="T10" fmla="*/ 30 w 33"/>
                <a:gd name="T11" fmla="*/ 2 h 49"/>
                <a:gd name="T12" fmla="*/ 23 w 33"/>
                <a:gd name="T13" fmla="*/ 3 h 49"/>
                <a:gd name="T14" fmla="*/ 1 w 33"/>
                <a:gd name="T15" fmla="*/ 41 h 49"/>
                <a:gd name="T16" fmla="*/ 3 w 33"/>
                <a:gd name="T17" fmla="*/ 4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9">
                  <a:moveTo>
                    <a:pt x="3" y="47"/>
                  </a:moveTo>
                  <a:cubicBezTo>
                    <a:pt x="3" y="47"/>
                    <a:pt x="3" y="47"/>
                    <a:pt x="3" y="47"/>
                  </a:cubicBezTo>
                  <a:cubicBezTo>
                    <a:pt x="6" y="49"/>
                    <a:pt x="9" y="48"/>
                    <a:pt x="10" y="46"/>
                  </a:cubicBezTo>
                  <a:cubicBezTo>
                    <a:pt x="32" y="8"/>
                    <a:pt x="32" y="8"/>
                    <a:pt x="32" y="8"/>
                  </a:cubicBezTo>
                  <a:cubicBezTo>
                    <a:pt x="33" y="6"/>
                    <a:pt x="32" y="3"/>
                    <a:pt x="30" y="2"/>
                  </a:cubicBezTo>
                  <a:cubicBezTo>
                    <a:pt x="30" y="2"/>
                    <a:pt x="30" y="2"/>
                    <a:pt x="30" y="2"/>
                  </a:cubicBezTo>
                  <a:cubicBezTo>
                    <a:pt x="28" y="0"/>
                    <a:pt x="25" y="1"/>
                    <a:pt x="23" y="3"/>
                  </a:cubicBezTo>
                  <a:cubicBezTo>
                    <a:pt x="1" y="41"/>
                    <a:pt x="1" y="41"/>
                    <a:pt x="1" y="41"/>
                  </a:cubicBezTo>
                  <a:cubicBezTo>
                    <a:pt x="0" y="43"/>
                    <a:pt x="1" y="46"/>
                    <a:pt x="3" y="47"/>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2" name="iṥľiďe">
              <a:extLst>
                <a:ext uri="{FF2B5EF4-FFF2-40B4-BE49-F238E27FC236}">
                  <a16:creationId xmlns:a16="http://schemas.microsoft.com/office/drawing/2014/main" id="{C709CE76-5D02-40FF-A1BA-57470F2DC9B7}"/>
                </a:ext>
              </a:extLst>
            </p:cNvPr>
            <p:cNvSpPr/>
            <p:nvPr/>
          </p:nvSpPr>
          <p:spPr bwMode="auto">
            <a:xfrm>
              <a:off x="7319104" y="2177963"/>
              <a:ext cx="100350" cy="146889"/>
            </a:xfrm>
            <a:custGeom>
              <a:avLst/>
              <a:gdLst>
                <a:gd name="T0" fmla="*/ 3 w 33"/>
                <a:gd name="T1" fmla="*/ 47 h 49"/>
                <a:gd name="T2" fmla="*/ 3 w 33"/>
                <a:gd name="T3" fmla="*/ 47 h 49"/>
                <a:gd name="T4" fmla="*/ 10 w 33"/>
                <a:gd name="T5" fmla="*/ 45 h 49"/>
                <a:gd name="T6" fmla="*/ 32 w 33"/>
                <a:gd name="T7" fmla="*/ 8 h 49"/>
                <a:gd name="T8" fmla="*/ 30 w 33"/>
                <a:gd name="T9" fmla="*/ 1 h 49"/>
                <a:gd name="T10" fmla="*/ 30 w 33"/>
                <a:gd name="T11" fmla="*/ 1 h 49"/>
                <a:gd name="T12" fmla="*/ 23 w 33"/>
                <a:gd name="T13" fmla="*/ 3 h 49"/>
                <a:gd name="T14" fmla="*/ 1 w 33"/>
                <a:gd name="T15" fmla="*/ 40 h 49"/>
                <a:gd name="T16" fmla="*/ 3 w 33"/>
                <a:gd name="T17" fmla="*/ 4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9">
                  <a:moveTo>
                    <a:pt x="3" y="47"/>
                  </a:moveTo>
                  <a:cubicBezTo>
                    <a:pt x="3" y="47"/>
                    <a:pt x="3" y="47"/>
                    <a:pt x="3" y="47"/>
                  </a:cubicBezTo>
                  <a:cubicBezTo>
                    <a:pt x="6" y="49"/>
                    <a:pt x="9" y="48"/>
                    <a:pt x="10" y="45"/>
                  </a:cubicBezTo>
                  <a:cubicBezTo>
                    <a:pt x="32" y="8"/>
                    <a:pt x="32" y="8"/>
                    <a:pt x="32" y="8"/>
                  </a:cubicBezTo>
                  <a:cubicBezTo>
                    <a:pt x="33" y="6"/>
                    <a:pt x="32" y="3"/>
                    <a:pt x="30" y="1"/>
                  </a:cubicBezTo>
                  <a:cubicBezTo>
                    <a:pt x="30" y="1"/>
                    <a:pt x="30" y="1"/>
                    <a:pt x="30" y="1"/>
                  </a:cubicBezTo>
                  <a:cubicBezTo>
                    <a:pt x="28" y="0"/>
                    <a:pt x="25" y="1"/>
                    <a:pt x="23" y="3"/>
                  </a:cubicBezTo>
                  <a:cubicBezTo>
                    <a:pt x="1" y="40"/>
                    <a:pt x="1" y="40"/>
                    <a:pt x="1" y="40"/>
                  </a:cubicBezTo>
                  <a:cubicBezTo>
                    <a:pt x="0" y="43"/>
                    <a:pt x="1" y="46"/>
                    <a:pt x="3" y="47"/>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3" name="íşlíḑè">
              <a:extLst>
                <a:ext uri="{FF2B5EF4-FFF2-40B4-BE49-F238E27FC236}">
                  <a16:creationId xmlns:a16="http://schemas.microsoft.com/office/drawing/2014/main" id="{21982B9D-4D57-46A5-A2F6-1237682D2A20}"/>
                </a:ext>
              </a:extLst>
            </p:cNvPr>
            <p:cNvSpPr/>
            <p:nvPr/>
          </p:nvSpPr>
          <p:spPr bwMode="auto">
            <a:xfrm>
              <a:off x="7343829" y="2138697"/>
              <a:ext cx="100350" cy="56720"/>
            </a:xfrm>
            <a:custGeom>
              <a:avLst/>
              <a:gdLst>
                <a:gd name="T0" fmla="*/ 1 w 33"/>
                <a:gd name="T1" fmla="*/ 13 h 19"/>
                <a:gd name="T2" fmla="*/ 1 w 33"/>
                <a:gd name="T3" fmla="*/ 13 h 19"/>
                <a:gd name="T4" fmla="*/ 9 w 33"/>
                <a:gd name="T5" fmla="*/ 18 h 19"/>
                <a:gd name="T6" fmla="*/ 27 w 33"/>
                <a:gd name="T7" fmla="*/ 13 h 19"/>
                <a:gd name="T8" fmla="*/ 32 w 33"/>
                <a:gd name="T9" fmla="*/ 5 h 19"/>
                <a:gd name="T10" fmla="*/ 32 w 33"/>
                <a:gd name="T11" fmla="*/ 5 h 19"/>
                <a:gd name="T12" fmla="*/ 24 w 33"/>
                <a:gd name="T13" fmla="*/ 1 h 19"/>
                <a:gd name="T14" fmla="*/ 6 w 33"/>
                <a:gd name="T15" fmla="*/ 6 h 19"/>
                <a:gd name="T16" fmla="*/ 1 w 33"/>
                <a:gd name="T17"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 y="13"/>
                  </a:moveTo>
                  <a:cubicBezTo>
                    <a:pt x="1" y="13"/>
                    <a:pt x="1" y="13"/>
                    <a:pt x="1" y="13"/>
                  </a:cubicBezTo>
                  <a:cubicBezTo>
                    <a:pt x="2" y="17"/>
                    <a:pt x="6" y="19"/>
                    <a:pt x="9" y="18"/>
                  </a:cubicBezTo>
                  <a:cubicBezTo>
                    <a:pt x="27" y="13"/>
                    <a:pt x="27" y="13"/>
                    <a:pt x="27" y="13"/>
                  </a:cubicBezTo>
                  <a:cubicBezTo>
                    <a:pt x="31" y="12"/>
                    <a:pt x="33" y="9"/>
                    <a:pt x="32" y="5"/>
                  </a:cubicBezTo>
                  <a:cubicBezTo>
                    <a:pt x="32" y="5"/>
                    <a:pt x="32" y="5"/>
                    <a:pt x="32" y="5"/>
                  </a:cubicBezTo>
                  <a:cubicBezTo>
                    <a:pt x="31" y="2"/>
                    <a:pt x="27" y="0"/>
                    <a:pt x="24" y="1"/>
                  </a:cubicBezTo>
                  <a:cubicBezTo>
                    <a:pt x="6" y="6"/>
                    <a:pt x="6" y="6"/>
                    <a:pt x="6" y="6"/>
                  </a:cubicBezTo>
                  <a:cubicBezTo>
                    <a:pt x="2" y="7"/>
                    <a:pt x="0" y="10"/>
                    <a:pt x="1" y="13"/>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4" name="îşļíďê">
              <a:extLst>
                <a:ext uri="{FF2B5EF4-FFF2-40B4-BE49-F238E27FC236}">
                  <a16:creationId xmlns:a16="http://schemas.microsoft.com/office/drawing/2014/main" id="{F4EE9F4B-D426-4CD9-BDBB-639AD6E6F77E}"/>
                </a:ext>
              </a:extLst>
            </p:cNvPr>
            <p:cNvSpPr/>
            <p:nvPr/>
          </p:nvSpPr>
          <p:spPr bwMode="auto">
            <a:xfrm>
              <a:off x="7377278" y="2116881"/>
              <a:ext cx="174521" cy="178885"/>
            </a:xfrm>
            <a:custGeom>
              <a:avLst/>
              <a:gdLst>
                <a:gd name="T0" fmla="*/ 40 w 58"/>
                <a:gd name="T1" fmla="*/ 6 h 59"/>
                <a:gd name="T2" fmla="*/ 44 w 58"/>
                <a:gd name="T3" fmla="*/ 8 h 59"/>
                <a:gd name="T4" fmla="*/ 52 w 58"/>
                <a:gd name="T5" fmla="*/ 39 h 59"/>
                <a:gd name="T6" fmla="*/ 48 w 58"/>
                <a:gd name="T7" fmla="*/ 45 h 59"/>
                <a:gd name="T8" fmla="*/ 18 w 58"/>
                <a:gd name="T9" fmla="*/ 53 h 59"/>
                <a:gd name="T10" fmla="*/ 14 w 58"/>
                <a:gd name="T11" fmla="*/ 51 h 59"/>
                <a:gd name="T12" fmla="*/ 6 w 58"/>
                <a:gd name="T13" fmla="*/ 20 h 59"/>
                <a:gd name="T14" fmla="*/ 10 w 58"/>
                <a:gd name="T15" fmla="*/ 14 h 59"/>
                <a:gd name="T16" fmla="*/ 40 w 58"/>
                <a:gd name="T17"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9">
                  <a:moveTo>
                    <a:pt x="40" y="6"/>
                  </a:moveTo>
                  <a:cubicBezTo>
                    <a:pt x="44" y="8"/>
                    <a:pt x="44" y="8"/>
                    <a:pt x="44" y="8"/>
                  </a:cubicBezTo>
                  <a:cubicBezTo>
                    <a:pt x="55" y="14"/>
                    <a:pt x="58" y="28"/>
                    <a:pt x="52" y="39"/>
                  </a:cubicBezTo>
                  <a:cubicBezTo>
                    <a:pt x="48" y="45"/>
                    <a:pt x="48" y="45"/>
                    <a:pt x="48" y="45"/>
                  </a:cubicBezTo>
                  <a:cubicBezTo>
                    <a:pt x="42" y="56"/>
                    <a:pt x="28" y="59"/>
                    <a:pt x="18" y="53"/>
                  </a:cubicBezTo>
                  <a:cubicBezTo>
                    <a:pt x="14" y="51"/>
                    <a:pt x="14" y="51"/>
                    <a:pt x="14" y="51"/>
                  </a:cubicBezTo>
                  <a:cubicBezTo>
                    <a:pt x="3" y="45"/>
                    <a:pt x="0" y="31"/>
                    <a:pt x="6" y="20"/>
                  </a:cubicBezTo>
                  <a:cubicBezTo>
                    <a:pt x="10" y="14"/>
                    <a:pt x="10" y="14"/>
                    <a:pt x="10" y="14"/>
                  </a:cubicBezTo>
                  <a:cubicBezTo>
                    <a:pt x="16" y="3"/>
                    <a:pt x="30" y="0"/>
                    <a:pt x="40" y="6"/>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5" name="íṧľiḍe">
              <a:extLst>
                <a:ext uri="{FF2B5EF4-FFF2-40B4-BE49-F238E27FC236}">
                  <a16:creationId xmlns:a16="http://schemas.microsoft.com/office/drawing/2014/main" id="{8AEEB8F3-4DF2-4954-BE53-0E9792BFDC06}"/>
                </a:ext>
              </a:extLst>
            </p:cNvPr>
            <p:cNvSpPr/>
            <p:nvPr/>
          </p:nvSpPr>
          <p:spPr bwMode="auto">
            <a:xfrm>
              <a:off x="6908979" y="1398434"/>
              <a:ext cx="737354" cy="383947"/>
            </a:xfrm>
            <a:prstGeom prst="ellipse">
              <a:avLst/>
            </a:pr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6" name="ïṡļiḓe">
              <a:extLst>
                <a:ext uri="{FF2B5EF4-FFF2-40B4-BE49-F238E27FC236}">
                  <a16:creationId xmlns:a16="http://schemas.microsoft.com/office/drawing/2014/main" id="{9BA0FF51-D806-4B54-8F08-5803BBA03BEE}"/>
                </a:ext>
              </a:extLst>
            </p:cNvPr>
            <p:cNvSpPr/>
            <p:nvPr/>
          </p:nvSpPr>
          <p:spPr bwMode="auto">
            <a:xfrm>
              <a:off x="7234752" y="1715482"/>
              <a:ext cx="81443" cy="78535"/>
            </a:xfrm>
            <a:custGeom>
              <a:avLst/>
              <a:gdLst>
                <a:gd name="T0" fmla="*/ 14 w 27"/>
                <a:gd name="T1" fmla="*/ 26 h 26"/>
                <a:gd name="T2" fmla="*/ 14 w 27"/>
                <a:gd name="T3" fmla="*/ 26 h 26"/>
                <a:gd name="T4" fmla="*/ 0 w 27"/>
                <a:gd name="T5" fmla="*/ 13 h 26"/>
                <a:gd name="T6" fmla="*/ 0 w 27"/>
                <a:gd name="T7" fmla="*/ 13 h 26"/>
                <a:gd name="T8" fmla="*/ 14 w 27"/>
                <a:gd name="T9" fmla="*/ 0 h 26"/>
                <a:gd name="T10" fmla="*/ 14 w 27"/>
                <a:gd name="T11" fmla="*/ 0 h 26"/>
                <a:gd name="T12" fmla="*/ 27 w 27"/>
                <a:gd name="T13" fmla="*/ 13 h 26"/>
                <a:gd name="T14" fmla="*/ 27 w 27"/>
                <a:gd name="T15" fmla="*/ 13 h 26"/>
                <a:gd name="T16" fmla="*/ 14 w 27"/>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6">
                  <a:moveTo>
                    <a:pt x="14" y="26"/>
                  </a:moveTo>
                  <a:cubicBezTo>
                    <a:pt x="14" y="26"/>
                    <a:pt x="14" y="26"/>
                    <a:pt x="14" y="26"/>
                  </a:cubicBezTo>
                  <a:cubicBezTo>
                    <a:pt x="6" y="26"/>
                    <a:pt x="0" y="20"/>
                    <a:pt x="0" y="13"/>
                  </a:cubicBezTo>
                  <a:cubicBezTo>
                    <a:pt x="0" y="13"/>
                    <a:pt x="0" y="13"/>
                    <a:pt x="0" y="13"/>
                  </a:cubicBezTo>
                  <a:cubicBezTo>
                    <a:pt x="0" y="6"/>
                    <a:pt x="6" y="0"/>
                    <a:pt x="14" y="0"/>
                  </a:cubicBezTo>
                  <a:cubicBezTo>
                    <a:pt x="14" y="0"/>
                    <a:pt x="14" y="0"/>
                    <a:pt x="14" y="0"/>
                  </a:cubicBezTo>
                  <a:cubicBezTo>
                    <a:pt x="21" y="0"/>
                    <a:pt x="27" y="6"/>
                    <a:pt x="27" y="13"/>
                  </a:cubicBezTo>
                  <a:cubicBezTo>
                    <a:pt x="27" y="13"/>
                    <a:pt x="27" y="13"/>
                    <a:pt x="27" y="13"/>
                  </a:cubicBezTo>
                  <a:cubicBezTo>
                    <a:pt x="27" y="20"/>
                    <a:pt x="21" y="26"/>
                    <a:pt x="14" y="26"/>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7" name="ísḻîḍê">
              <a:extLst>
                <a:ext uri="{FF2B5EF4-FFF2-40B4-BE49-F238E27FC236}">
                  <a16:creationId xmlns:a16="http://schemas.microsoft.com/office/drawing/2014/main" id="{9DB24156-257D-420F-978A-7ACAF52E9977}"/>
                </a:ext>
              </a:extLst>
            </p:cNvPr>
            <p:cNvSpPr/>
            <p:nvPr/>
          </p:nvSpPr>
          <p:spPr bwMode="auto">
            <a:xfrm>
              <a:off x="7083500" y="1325717"/>
              <a:ext cx="386856" cy="440667"/>
            </a:xfrm>
            <a:custGeom>
              <a:avLst/>
              <a:gdLst>
                <a:gd name="T0" fmla="*/ 68 w 128"/>
                <a:gd name="T1" fmla="*/ 146 h 146"/>
                <a:gd name="T2" fmla="*/ 61 w 128"/>
                <a:gd name="T3" fmla="*/ 146 h 146"/>
                <a:gd name="T4" fmla="*/ 0 w 128"/>
                <a:gd name="T5" fmla="*/ 85 h 146"/>
                <a:gd name="T6" fmla="*/ 0 w 128"/>
                <a:gd name="T7" fmla="*/ 60 h 146"/>
                <a:gd name="T8" fmla="*/ 61 w 128"/>
                <a:gd name="T9" fmla="*/ 0 h 146"/>
                <a:gd name="T10" fmla="*/ 68 w 128"/>
                <a:gd name="T11" fmla="*/ 0 h 146"/>
                <a:gd name="T12" fmla="*/ 128 w 128"/>
                <a:gd name="T13" fmla="*/ 60 h 146"/>
                <a:gd name="T14" fmla="*/ 128 w 128"/>
                <a:gd name="T15" fmla="*/ 85 h 146"/>
                <a:gd name="T16" fmla="*/ 68 w 128"/>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46">
                  <a:moveTo>
                    <a:pt x="68" y="146"/>
                  </a:moveTo>
                  <a:cubicBezTo>
                    <a:pt x="61" y="146"/>
                    <a:pt x="61" y="146"/>
                    <a:pt x="61" y="146"/>
                  </a:cubicBezTo>
                  <a:cubicBezTo>
                    <a:pt x="27" y="146"/>
                    <a:pt x="0" y="119"/>
                    <a:pt x="0" y="85"/>
                  </a:cubicBezTo>
                  <a:cubicBezTo>
                    <a:pt x="0" y="60"/>
                    <a:pt x="0" y="60"/>
                    <a:pt x="0" y="60"/>
                  </a:cubicBezTo>
                  <a:cubicBezTo>
                    <a:pt x="0" y="27"/>
                    <a:pt x="27" y="0"/>
                    <a:pt x="61" y="0"/>
                  </a:cubicBezTo>
                  <a:cubicBezTo>
                    <a:pt x="68" y="0"/>
                    <a:pt x="68" y="0"/>
                    <a:pt x="68" y="0"/>
                  </a:cubicBezTo>
                  <a:cubicBezTo>
                    <a:pt x="101" y="0"/>
                    <a:pt x="128" y="27"/>
                    <a:pt x="128" y="60"/>
                  </a:cubicBezTo>
                  <a:cubicBezTo>
                    <a:pt x="128" y="85"/>
                    <a:pt x="128" y="85"/>
                    <a:pt x="128" y="85"/>
                  </a:cubicBezTo>
                  <a:cubicBezTo>
                    <a:pt x="128" y="119"/>
                    <a:pt x="101" y="146"/>
                    <a:pt x="68" y="146"/>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8" name="íṧliḓe">
              <a:extLst>
                <a:ext uri="{FF2B5EF4-FFF2-40B4-BE49-F238E27FC236}">
                  <a16:creationId xmlns:a16="http://schemas.microsoft.com/office/drawing/2014/main" id="{97659412-BF9D-44A6-91F1-2E74443C8B0F}"/>
                </a:ext>
              </a:extLst>
            </p:cNvPr>
            <p:cNvSpPr/>
            <p:nvPr/>
          </p:nvSpPr>
          <p:spPr bwMode="auto">
            <a:xfrm>
              <a:off x="7041325" y="1513328"/>
              <a:ext cx="69809" cy="103259"/>
            </a:xfrm>
            <a:custGeom>
              <a:avLst/>
              <a:gdLst>
                <a:gd name="T0" fmla="*/ 16 w 23"/>
                <a:gd name="T1" fmla="*/ 33 h 34"/>
                <a:gd name="T2" fmla="*/ 16 w 23"/>
                <a:gd name="T3" fmla="*/ 33 h 34"/>
                <a:gd name="T4" fmla="*/ 5 w 23"/>
                <a:gd name="T5" fmla="*/ 27 h 34"/>
                <a:gd name="T6" fmla="*/ 1 w 23"/>
                <a:gd name="T7" fmla="*/ 12 h 34"/>
                <a:gd name="T8" fmla="*/ 7 w 23"/>
                <a:gd name="T9" fmla="*/ 2 h 34"/>
                <a:gd name="T10" fmla="*/ 7 w 23"/>
                <a:gd name="T11" fmla="*/ 2 h 34"/>
                <a:gd name="T12" fmla="*/ 18 w 23"/>
                <a:gd name="T13" fmla="*/ 8 h 34"/>
                <a:gd name="T14" fmla="*/ 22 w 23"/>
                <a:gd name="T15" fmla="*/ 22 h 34"/>
                <a:gd name="T16" fmla="*/ 16 w 23"/>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4">
                  <a:moveTo>
                    <a:pt x="16" y="33"/>
                  </a:moveTo>
                  <a:cubicBezTo>
                    <a:pt x="16" y="33"/>
                    <a:pt x="16" y="33"/>
                    <a:pt x="16" y="33"/>
                  </a:cubicBezTo>
                  <a:cubicBezTo>
                    <a:pt x="12" y="34"/>
                    <a:pt x="7" y="32"/>
                    <a:pt x="5" y="27"/>
                  </a:cubicBezTo>
                  <a:cubicBezTo>
                    <a:pt x="1" y="12"/>
                    <a:pt x="1" y="12"/>
                    <a:pt x="1" y="12"/>
                  </a:cubicBezTo>
                  <a:cubicBezTo>
                    <a:pt x="0" y="8"/>
                    <a:pt x="2" y="3"/>
                    <a:pt x="7" y="2"/>
                  </a:cubicBezTo>
                  <a:cubicBezTo>
                    <a:pt x="7" y="2"/>
                    <a:pt x="7" y="2"/>
                    <a:pt x="7" y="2"/>
                  </a:cubicBezTo>
                  <a:cubicBezTo>
                    <a:pt x="12" y="0"/>
                    <a:pt x="16" y="3"/>
                    <a:pt x="18" y="8"/>
                  </a:cubicBezTo>
                  <a:cubicBezTo>
                    <a:pt x="22" y="22"/>
                    <a:pt x="22" y="22"/>
                    <a:pt x="22" y="22"/>
                  </a:cubicBezTo>
                  <a:cubicBezTo>
                    <a:pt x="23" y="27"/>
                    <a:pt x="21" y="32"/>
                    <a:pt x="16" y="33"/>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9" name="ï$ḻïḋé">
              <a:extLst>
                <a:ext uri="{FF2B5EF4-FFF2-40B4-BE49-F238E27FC236}">
                  <a16:creationId xmlns:a16="http://schemas.microsoft.com/office/drawing/2014/main" id="{08C78FC6-EB26-474D-ABF2-58DD7A018B5A}"/>
                </a:ext>
              </a:extLst>
            </p:cNvPr>
            <p:cNvSpPr/>
            <p:nvPr/>
          </p:nvSpPr>
          <p:spPr bwMode="auto">
            <a:xfrm>
              <a:off x="7444178" y="1513328"/>
              <a:ext cx="68355" cy="103259"/>
            </a:xfrm>
            <a:custGeom>
              <a:avLst/>
              <a:gdLst>
                <a:gd name="T0" fmla="*/ 16 w 23"/>
                <a:gd name="T1" fmla="*/ 2 h 34"/>
                <a:gd name="T2" fmla="*/ 16 w 23"/>
                <a:gd name="T3" fmla="*/ 2 h 34"/>
                <a:gd name="T4" fmla="*/ 5 w 23"/>
                <a:gd name="T5" fmla="*/ 8 h 34"/>
                <a:gd name="T6" fmla="*/ 1 w 23"/>
                <a:gd name="T7" fmla="*/ 22 h 34"/>
                <a:gd name="T8" fmla="*/ 7 w 23"/>
                <a:gd name="T9" fmla="*/ 33 h 34"/>
                <a:gd name="T10" fmla="*/ 7 w 23"/>
                <a:gd name="T11" fmla="*/ 33 h 34"/>
                <a:gd name="T12" fmla="*/ 18 w 23"/>
                <a:gd name="T13" fmla="*/ 27 h 34"/>
                <a:gd name="T14" fmla="*/ 22 w 23"/>
                <a:gd name="T15" fmla="*/ 12 h 34"/>
                <a:gd name="T16" fmla="*/ 16 w 23"/>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4">
                  <a:moveTo>
                    <a:pt x="16" y="2"/>
                  </a:moveTo>
                  <a:cubicBezTo>
                    <a:pt x="16" y="2"/>
                    <a:pt x="16" y="2"/>
                    <a:pt x="16" y="2"/>
                  </a:cubicBezTo>
                  <a:cubicBezTo>
                    <a:pt x="12" y="0"/>
                    <a:pt x="7" y="3"/>
                    <a:pt x="5" y="8"/>
                  </a:cubicBezTo>
                  <a:cubicBezTo>
                    <a:pt x="1" y="22"/>
                    <a:pt x="1" y="22"/>
                    <a:pt x="1" y="22"/>
                  </a:cubicBezTo>
                  <a:cubicBezTo>
                    <a:pt x="0" y="27"/>
                    <a:pt x="2" y="32"/>
                    <a:pt x="7" y="33"/>
                  </a:cubicBezTo>
                  <a:cubicBezTo>
                    <a:pt x="7" y="33"/>
                    <a:pt x="7" y="33"/>
                    <a:pt x="7" y="33"/>
                  </a:cubicBezTo>
                  <a:cubicBezTo>
                    <a:pt x="12" y="34"/>
                    <a:pt x="16" y="32"/>
                    <a:pt x="18" y="27"/>
                  </a:cubicBezTo>
                  <a:cubicBezTo>
                    <a:pt x="22" y="12"/>
                    <a:pt x="22" y="12"/>
                    <a:pt x="22" y="12"/>
                  </a:cubicBezTo>
                  <a:cubicBezTo>
                    <a:pt x="23" y="8"/>
                    <a:pt x="21" y="3"/>
                    <a:pt x="16" y="2"/>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0" name="íŝľïďê">
              <a:extLst>
                <a:ext uri="{FF2B5EF4-FFF2-40B4-BE49-F238E27FC236}">
                  <a16:creationId xmlns:a16="http://schemas.microsoft.com/office/drawing/2014/main" id="{E6FDD2AB-678D-4031-A190-2B4EDC5A7164}"/>
                </a:ext>
              </a:extLst>
            </p:cNvPr>
            <p:cNvSpPr/>
            <p:nvPr/>
          </p:nvSpPr>
          <p:spPr bwMode="auto">
            <a:xfrm>
              <a:off x="7083500" y="1308265"/>
              <a:ext cx="386856" cy="415943"/>
            </a:xfrm>
            <a:custGeom>
              <a:avLst/>
              <a:gdLst>
                <a:gd name="T0" fmla="*/ 66 w 128"/>
                <a:gd name="T1" fmla="*/ 138 h 138"/>
                <a:gd name="T2" fmla="*/ 63 w 128"/>
                <a:gd name="T3" fmla="*/ 138 h 138"/>
                <a:gd name="T4" fmla="*/ 0 w 128"/>
                <a:gd name="T5" fmla="*/ 82 h 138"/>
                <a:gd name="T6" fmla="*/ 0 w 128"/>
                <a:gd name="T7" fmla="*/ 65 h 138"/>
                <a:gd name="T8" fmla="*/ 63 w 128"/>
                <a:gd name="T9" fmla="*/ 0 h 138"/>
                <a:gd name="T10" fmla="*/ 66 w 128"/>
                <a:gd name="T11" fmla="*/ 0 h 138"/>
                <a:gd name="T12" fmla="*/ 128 w 128"/>
                <a:gd name="T13" fmla="*/ 65 h 138"/>
                <a:gd name="T14" fmla="*/ 128 w 128"/>
                <a:gd name="T15" fmla="*/ 82 h 138"/>
                <a:gd name="T16" fmla="*/ 66 w 128"/>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38">
                  <a:moveTo>
                    <a:pt x="66" y="138"/>
                  </a:moveTo>
                  <a:cubicBezTo>
                    <a:pt x="63" y="138"/>
                    <a:pt x="63" y="138"/>
                    <a:pt x="63" y="138"/>
                  </a:cubicBezTo>
                  <a:cubicBezTo>
                    <a:pt x="28" y="138"/>
                    <a:pt x="0" y="119"/>
                    <a:pt x="0" y="82"/>
                  </a:cubicBezTo>
                  <a:cubicBezTo>
                    <a:pt x="0" y="65"/>
                    <a:pt x="0" y="65"/>
                    <a:pt x="0" y="65"/>
                  </a:cubicBezTo>
                  <a:cubicBezTo>
                    <a:pt x="0" y="29"/>
                    <a:pt x="28" y="0"/>
                    <a:pt x="63" y="0"/>
                  </a:cubicBezTo>
                  <a:cubicBezTo>
                    <a:pt x="66" y="0"/>
                    <a:pt x="66" y="0"/>
                    <a:pt x="66" y="0"/>
                  </a:cubicBezTo>
                  <a:cubicBezTo>
                    <a:pt x="100" y="0"/>
                    <a:pt x="128" y="29"/>
                    <a:pt x="128" y="65"/>
                  </a:cubicBezTo>
                  <a:cubicBezTo>
                    <a:pt x="128" y="82"/>
                    <a:pt x="128" y="82"/>
                    <a:pt x="128" y="82"/>
                  </a:cubicBezTo>
                  <a:cubicBezTo>
                    <a:pt x="128" y="119"/>
                    <a:pt x="100" y="138"/>
                    <a:pt x="66" y="138"/>
                  </a:cubicBezTo>
                  <a:close/>
                </a:path>
              </a:pathLst>
            </a:custGeom>
            <a:solidFill>
              <a:srgbClr val="A67A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1" name="íşlíḋé">
              <a:extLst>
                <a:ext uri="{FF2B5EF4-FFF2-40B4-BE49-F238E27FC236}">
                  <a16:creationId xmlns:a16="http://schemas.microsoft.com/office/drawing/2014/main" id="{44FDDBD9-8E77-4079-972A-3A29C244822C}"/>
                </a:ext>
              </a:extLst>
            </p:cNvPr>
            <p:cNvSpPr/>
            <p:nvPr/>
          </p:nvSpPr>
          <p:spPr bwMode="auto">
            <a:xfrm>
              <a:off x="6791178" y="2211414"/>
              <a:ext cx="62537" cy="159978"/>
            </a:xfrm>
            <a:custGeom>
              <a:avLst/>
              <a:gdLst>
                <a:gd name="T0" fmla="*/ 17 w 21"/>
                <a:gd name="T1" fmla="*/ 53 h 53"/>
                <a:gd name="T2" fmla="*/ 17 w 21"/>
                <a:gd name="T3" fmla="*/ 53 h 53"/>
                <a:gd name="T4" fmla="*/ 11 w 21"/>
                <a:gd name="T5" fmla="*/ 49 h 53"/>
                <a:gd name="T6" fmla="*/ 1 w 21"/>
                <a:gd name="T7" fmla="*/ 7 h 53"/>
                <a:gd name="T8" fmla="*/ 5 w 21"/>
                <a:gd name="T9" fmla="*/ 1 h 53"/>
                <a:gd name="T10" fmla="*/ 5 w 21"/>
                <a:gd name="T11" fmla="*/ 1 h 53"/>
                <a:gd name="T12" fmla="*/ 11 w 21"/>
                <a:gd name="T13" fmla="*/ 5 h 53"/>
                <a:gd name="T14" fmla="*/ 20 w 21"/>
                <a:gd name="T15" fmla="*/ 47 h 53"/>
                <a:gd name="T16" fmla="*/ 17 w 21"/>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3">
                  <a:moveTo>
                    <a:pt x="17" y="53"/>
                  </a:moveTo>
                  <a:cubicBezTo>
                    <a:pt x="17" y="53"/>
                    <a:pt x="17" y="53"/>
                    <a:pt x="17" y="53"/>
                  </a:cubicBezTo>
                  <a:cubicBezTo>
                    <a:pt x="14" y="53"/>
                    <a:pt x="12" y="52"/>
                    <a:pt x="11" y="49"/>
                  </a:cubicBezTo>
                  <a:cubicBezTo>
                    <a:pt x="1" y="7"/>
                    <a:pt x="1" y="7"/>
                    <a:pt x="1" y="7"/>
                  </a:cubicBezTo>
                  <a:cubicBezTo>
                    <a:pt x="0" y="4"/>
                    <a:pt x="2" y="2"/>
                    <a:pt x="5" y="1"/>
                  </a:cubicBezTo>
                  <a:cubicBezTo>
                    <a:pt x="5" y="1"/>
                    <a:pt x="5" y="1"/>
                    <a:pt x="5" y="1"/>
                  </a:cubicBezTo>
                  <a:cubicBezTo>
                    <a:pt x="7" y="0"/>
                    <a:pt x="10" y="2"/>
                    <a:pt x="11" y="5"/>
                  </a:cubicBezTo>
                  <a:cubicBezTo>
                    <a:pt x="20" y="47"/>
                    <a:pt x="20" y="47"/>
                    <a:pt x="20" y="47"/>
                  </a:cubicBezTo>
                  <a:cubicBezTo>
                    <a:pt x="21" y="49"/>
                    <a:pt x="19" y="52"/>
                    <a:pt x="17" y="53"/>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2" name="îśliḓè">
              <a:extLst>
                <a:ext uri="{FF2B5EF4-FFF2-40B4-BE49-F238E27FC236}">
                  <a16:creationId xmlns:a16="http://schemas.microsoft.com/office/drawing/2014/main" id="{C6EB8F05-9F23-4D58-86F2-7C3923455284}"/>
                </a:ext>
              </a:extLst>
            </p:cNvPr>
            <p:cNvSpPr/>
            <p:nvPr/>
          </p:nvSpPr>
          <p:spPr bwMode="auto">
            <a:xfrm>
              <a:off x="6836262" y="2223049"/>
              <a:ext cx="61083" cy="159978"/>
            </a:xfrm>
            <a:custGeom>
              <a:avLst/>
              <a:gdLst>
                <a:gd name="T0" fmla="*/ 16 w 20"/>
                <a:gd name="T1" fmla="*/ 53 h 53"/>
                <a:gd name="T2" fmla="*/ 16 w 20"/>
                <a:gd name="T3" fmla="*/ 53 h 53"/>
                <a:gd name="T4" fmla="*/ 10 w 20"/>
                <a:gd name="T5" fmla="*/ 49 h 53"/>
                <a:gd name="T6" fmla="*/ 0 w 20"/>
                <a:gd name="T7" fmla="*/ 7 h 53"/>
                <a:gd name="T8" fmla="*/ 4 w 20"/>
                <a:gd name="T9" fmla="*/ 1 h 53"/>
                <a:gd name="T10" fmla="*/ 4 w 20"/>
                <a:gd name="T11" fmla="*/ 1 h 53"/>
                <a:gd name="T12" fmla="*/ 10 w 20"/>
                <a:gd name="T13" fmla="*/ 5 h 53"/>
                <a:gd name="T14" fmla="*/ 20 w 20"/>
                <a:gd name="T15" fmla="*/ 47 h 53"/>
                <a:gd name="T16" fmla="*/ 16 w 20"/>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3">
                  <a:moveTo>
                    <a:pt x="16" y="53"/>
                  </a:moveTo>
                  <a:cubicBezTo>
                    <a:pt x="16" y="53"/>
                    <a:pt x="16" y="53"/>
                    <a:pt x="16" y="53"/>
                  </a:cubicBezTo>
                  <a:cubicBezTo>
                    <a:pt x="13" y="53"/>
                    <a:pt x="11" y="52"/>
                    <a:pt x="10" y="49"/>
                  </a:cubicBezTo>
                  <a:cubicBezTo>
                    <a:pt x="0" y="7"/>
                    <a:pt x="0" y="7"/>
                    <a:pt x="0" y="7"/>
                  </a:cubicBezTo>
                  <a:cubicBezTo>
                    <a:pt x="0" y="4"/>
                    <a:pt x="1" y="2"/>
                    <a:pt x="4" y="1"/>
                  </a:cubicBezTo>
                  <a:cubicBezTo>
                    <a:pt x="4" y="1"/>
                    <a:pt x="4" y="1"/>
                    <a:pt x="4" y="1"/>
                  </a:cubicBezTo>
                  <a:cubicBezTo>
                    <a:pt x="7" y="0"/>
                    <a:pt x="9" y="2"/>
                    <a:pt x="10" y="5"/>
                  </a:cubicBezTo>
                  <a:cubicBezTo>
                    <a:pt x="20" y="47"/>
                    <a:pt x="20" y="47"/>
                    <a:pt x="20" y="47"/>
                  </a:cubicBezTo>
                  <a:cubicBezTo>
                    <a:pt x="20" y="49"/>
                    <a:pt x="19" y="52"/>
                    <a:pt x="16" y="53"/>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3" name="íšļïde">
              <a:extLst>
                <a:ext uri="{FF2B5EF4-FFF2-40B4-BE49-F238E27FC236}">
                  <a16:creationId xmlns:a16="http://schemas.microsoft.com/office/drawing/2014/main" id="{D87DD860-7F8A-4ABE-896B-C9FEA8188C30}"/>
                </a:ext>
              </a:extLst>
            </p:cNvPr>
            <p:cNvSpPr/>
            <p:nvPr/>
          </p:nvSpPr>
          <p:spPr bwMode="auto">
            <a:xfrm>
              <a:off x="6875530" y="2223049"/>
              <a:ext cx="63991" cy="159978"/>
            </a:xfrm>
            <a:custGeom>
              <a:avLst/>
              <a:gdLst>
                <a:gd name="T0" fmla="*/ 16 w 21"/>
                <a:gd name="T1" fmla="*/ 52 h 53"/>
                <a:gd name="T2" fmla="*/ 16 w 21"/>
                <a:gd name="T3" fmla="*/ 52 h 53"/>
                <a:gd name="T4" fmla="*/ 10 w 21"/>
                <a:gd name="T5" fmla="*/ 49 h 53"/>
                <a:gd name="T6" fmla="*/ 1 w 21"/>
                <a:gd name="T7" fmla="*/ 7 h 53"/>
                <a:gd name="T8" fmla="*/ 4 w 21"/>
                <a:gd name="T9" fmla="*/ 1 h 53"/>
                <a:gd name="T10" fmla="*/ 4 w 21"/>
                <a:gd name="T11" fmla="*/ 1 h 53"/>
                <a:gd name="T12" fmla="*/ 10 w 21"/>
                <a:gd name="T13" fmla="*/ 4 h 53"/>
                <a:gd name="T14" fmla="*/ 20 w 21"/>
                <a:gd name="T15" fmla="*/ 46 h 53"/>
                <a:gd name="T16" fmla="*/ 16 w 21"/>
                <a:gd name="T17"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3">
                  <a:moveTo>
                    <a:pt x="16" y="52"/>
                  </a:moveTo>
                  <a:cubicBezTo>
                    <a:pt x="16" y="52"/>
                    <a:pt x="16" y="52"/>
                    <a:pt x="16" y="52"/>
                  </a:cubicBezTo>
                  <a:cubicBezTo>
                    <a:pt x="14" y="53"/>
                    <a:pt x="11" y="51"/>
                    <a:pt x="10" y="49"/>
                  </a:cubicBezTo>
                  <a:cubicBezTo>
                    <a:pt x="1" y="7"/>
                    <a:pt x="1" y="7"/>
                    <a:pt x="1" y="7"/>
                  </a:cubicBezTo>
                  <a:cubicBezTo>
                    <a:pt x="0" y="4"/>
                    <a:pt x="2" y="1"/>
                    <a:pt x="4" y="1"/>
                  </a:cubicBezTo>
                  <a:cubicBezTo>
                    <a:pt x="4" y="1"/>
                    <a:pt x="4" y="1"/>
                    <a:pt x="4" y="1"/>
                  </a:cubicBezTo>
                  <a:cubicBezTo>
                    <a:pt x="7" y="0"/>
                    <a:pt x="10" y="2"/>
                    <a:pt x="10" y="4"/>
                  </a:cubicBezTo>
                  <a:cubicBezTo>
                    <a:pt x="20" y="46"/>
                    <a:pt x="20" y="46"/>
                    <a:pt x="20" y="46"/>
                  </a:cubicBezTo>
                  <a:cubicBezTo>
                    <a:pt x="21" y="49"/>
                    <a:pt x="19" y="52"/>
                    <a:pt x="16" y="52"/>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4" name="îS1íḋe">
              <a:extLst>
                <a:ext uri="{FF2B5EF4-FFF2-40B4-BE49-F238E27FC236}">
                  <a16:creationId xmlns:a16="http://schemas.microsoft.com/office/drawing/2014/main" id="{EDB92E3E-64CE-4F5D-A9E2-0B3124B30E4F}"/>
                </a:ext>
              </a:extLst>
            </p:cNvPr>
            <p:cNvSpPr/>
            <p:nvPr/>
          </p:nvSpPr>
          <p:spPr bwMode="auto">
            <a:xfrm>
              <a:off x="6908979" y="2195416"/>
              <a:ext cx="63991" cy="159978"/>
            </a:xfrm>
            <a:custGeom>
              <a:avLst/>
              <a:gdLst>
                <a:gd name="T0" fmla="*/ 17 w 21"/>
                <a:gd name="T1" fmla="*/ 52 h 53"/>
                <a:gd name="T2" fmla="*/ 17 w 21"/>
                <a:gd name="T3" fmla="*/ 52 h 53"/>
                <a:gd name="T4" fmla="*/ 11 w 21"/>
                <a:gd name="T5" fmla="*/ 48 h 53"/>
                <a:gd name="T6" fmla="*/ 1 w 21"/>
                <a:gd name="T7" fmla="*/ 6 h 53"/>
                <a:gd name="T8" fmla="*/ 4 w 21"/>
                <a:gd name="T9" fmla="*/ 0 h 53"/>
                <a:gd name="T10" fmla="*/ 4 w 21"/>
                <a:gd name="T11" fmla="*/ 0 h 53"/>
                <a:gd name="T12" fmla="*/ 10 w 21"/>
                <a:gd name="T13" fmla="*/ 4 h 53"/>
                <a:gd name="T14" fmla="*/ 20 w 21"/>
                <a:gd name="T15" fmla="*/ 46 h 53"/>
                <a:gd name="T16" fmla="*/ 17 w 21"/>
                <a:gd name="T17"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3">
                  <a:moveTo>
                    <a:pt x="17" y="52"/>
                  </a:moveTo>
                  <a:cubicBezTo>
                    <a:pt x="17" y="52"/>
                    <a:pt x="17" y="52"/>
                    <a:pt x="17" y="52"/>
                  </a:cubicBezTo>
                  <a:cubicBezTo>
                    <a:pt x="14" y="53"/>
                    <a:pt x="11" y="51"/>
                    <a:pt x="11" y="48"/>
                  </a:cubicBezTo>
                  <a:cubicBezTo>
                    <a:pt x="1" y="6"/>
                    <a:pt x="1" y="6"/>
                    <a:pt x="1" y="6"/>
                  </a:cubicBezTo>
                  <a:cubicBezTo>
                    <a:pt x="0" y="4"/>
                    <a:pt x="2" y="1"/>
                    <a:pt x="4" y="0"/>
                  </a:cubicBezTo>
                  <a:cubicBezTo>
                    <a:pt x="4" y="0"/>
                    <a:pt x="4" y="0"/>
                    <a:pt x="4" y="0"/>
                  </a:cubicBezTo>
                  <a:cubicBezTo>
                    <a:pt x="7" y="0"/>
                    <a:pt x="10" y="1"/>
                    <a:pt x="10" y="4"/>
                  </a:cubicBezTo>
                  <a:cubicBezTo>
                    <a:pt x="20" y="46"/>
                    <a:pt x="20" y="46"/>
                    <a:pt x="20" y="46"/>
                  </a:cubicBezTo>
                  <a:cubicBezTo>
                    <a:pt x="21" y="49"/>
                    <a:pt x="19" y="51"/>
                    <a:pt x="17" y="52"/>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5" name="íş1ïďe">
              <a:extLst>
                <a:ext uri="{FF2B5EF4-FFF2-40B4-BE49-F238E27FC236}">
                  <a16:creationId xmlns:a16="http://schemas.microsoft.com/office/drawing/2014/main" id="{76C57978-4988-422F-B8B3-6D2B6861E564}"/>
                </a:ext>
              </a:extLst>
            </p:cNvPr>
            <p:cNvSpPr/>
            <p:nvPr/>
          </p:nvSpPr>
          <p:spPr bwMode="auto">
            <a:xfrm>
              <a:off x="6897344" y="2150331"/>
              <a:ext cx="90169" cy="72717"/>
            </a:xfrm>
            <a:custGeom>
              <a:avLst/>
              <a:gdLst>
                <a:gd name="T0" fmla="*/ 29 w 30"/>
                <a:gd name="T1" fmla="*/ 21 h 24"/>
                <a:gd name="T2" fmla="*/ 29 w 30"/>
                <a:gd name="T3" fmla="*/ 21 h 24"/>
                <a:gd name="T4" fmla="*/ 20 w 30"/>
                <a:gd name="T5" fmla="*/ 23 h 24"/>
                <a:gd name="T6" fmla="*/ 4 w 30"/>
                <a:gd name="T7" fmla="*/ 12 h 24"/>
                <a:gd name="T8" fmla="*/ 2 w 30"/>
                <a:gd name="T9" fmla="*/ 4 h 24"/>
                <a:gd name="T10" fmla="*/ 2 w 30"/>
                <a:gd name="T11" fmla="*/ 4 h 24"/>
                <a:gd name="T12" fmla="*/ 10 w 30"/>
                <a:gd name="T13" fmla="*/ 2 h 24"/>
                <a:gd name="T14" fmla="*/ 27 w 30"/>
                <a:gd name="T15" fmla="*/ 12 h 24"/>
                <a:gd name="T16" fmla="*/ 29 w 30"/>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29" y="21"/>
                  </a:moveTo>
                  <a:cubicBezTo>
                    <a:pt x="29" y="21"/>
                    <a:pt x="29" y="21"/>
                    <a:pt x="29" y="21"/>
                  </a:cubicBezTo>
                  <a:cubicBezTo>
                    <a:pt x="27" y="23"/>
                    <a:pt x="23" y="24"/>
                    <a:pt x="20" y="23"/>
                  </a:cubicBezTo>
                  <a:cubicBezTo>
                    <a:pt x="4" y="12"/>
                    <a:pt x="4" y="12"/>
                    <a:pt x="4" y="12"/>
                  </a:cubicBezTo>
                  <a:cubicBezTo>
                    <a:pt x="1" y="11"/>
                    <a:pt x="0" y="7"/>
                    <a:pt x="2" y="4"/>
                  </a:cubicBezTo>
                  <a:cubicBezTo>
                    <a:pt x="2" y="4"/>
                    <a:pt x="2" y="4"/>
                    <a:pt x="2" y="4"/>
                  </a:cubicBezTo>
                  <a:cubicBezTo>
                    <a:pt x="4" y="1"/>
                    <a:pt x="7" y="0"/>
                    <a:pt x="10" y="2"/>
                  </a:cubicBezTo>
                  <a:cubicBezTo>
                    <a:pt x="27" y="12"/>
                    <a:pt x="27" y="12"/>
                    <a:pt x="27" y="12"/>
                  </a:cubicBezTo>
                  <a:cubicBezTo>
                    <a:pt x="29" y="14"/>
                    <a:pt x="30" y="18"/>
                    <a:pt x="29" y="21"/>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6" name="ïṥliḍè">
              <a:extLst>
                <a:ext uri="{FF2B5EF4-FFF2-40B4-BE49-F238E27FC236}">
                  <a16:creationId xmlns:a16="http://schemas.microsoft.com/office/drawing/2014/main" id="{7C677DE2-2418-47FC-BEBE-280EE6CFD6B6}"/>
                </a:ext>
              </a:extLst>
            </p:cNvPr>
            <p:cNvSpPr/>
            <p:nvPr/>
          </p:nvSpPr>
          <p:spPr bwMode="auto">
            <a:xfrm>
              <a:off x="6779543" y="2116881"/>
              <a:ext cx="165795" cy="175976"/>
            </a:xfrm>
            <a:custGeom>
              <a:avLst/>
              <a:gdLst>
                <a:gd name="T0" fmla="*/ 24 w 55"/>
                <a:gd name="T1" fmla="*/ 3 h 58"/>
                <a:gd name="T2" fmla="*/ 20 w 55"/>
                <a:gd name="T3" fmla="*/ 4 h 58"/>
                <a:gd name="T4" fmla="*/ 3 w 55"/>
                <a:gd name="T5" fmla="*/ 31 h 58"/>
                <a:gd name="T6" fmla="*/ 5 w 55"/>
                <a:gd name="T7" fmla="*/ 38 h 58"/>
                <a:gd name="T8" fmla="*/ 32 w 55"/>
                <a:gd name="T9" fmla="*/ 55 h 58"/>
                <a:gd name="T10" fmla="*/ 36 w 55"/>
                <a:gd name="T11" fmla="*/ 54 h 58"/>
                <a:gd name="T12" fmla="*/ 53 w 55"/>
                <a:gd name="T13" fmla="*/ 27 h 58"/>
                <a:gd name="T14" fmla="*/ 51 w 55"/>
                <a:gd name="T15" fmla="*/ 20 h 58"/>
                <a:gd name="T16" fmla="*/ 24 w 55"/>
                <a:gd name="T1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8">
                  <a:moveTo>
                    <a:pt x="24" y="3"/>
                  </a:moveTo>
                  <a:cubicBezTo>
                    <a:pt x="20" y="4"/>
                    <a:pt x="20" y="4"/>
                    <a:pt x="20" y="4"/>
                  </a:cubicBezTo>
                  <a:cubicBezTo>
                    <a:pt x="8" y="7"/>
                    <a:pt x="0" y="19"/>
                    <a:pt x="3" y="31"/>
                  </a:cubicBezTo>
                  <a:cubicBezTo>
                    <a:pt x="5" y="38"/>
                    <a:pt x="5" y="38"/>
                    <a:pt x="5" y="38"/>
                  </a:cubicBezTo>
                  <a:cubicBezTo>
                    <a:pt x="8" y="50"/>
                    <a:pt x="20" y="58"/>
                    <a:pt x="32" y="55"/>
                  </a:cubicBezTo>
                  <a:cubicBezTo>
                    <a:pt x="36" y="54"/>
                    <a:pt x="36" y="54"/>
                    <a:pt x="36" y="54"/>
                  </a:cubicBezTo>
                  <a:cubicBezTo>
                    <a:pt x="48" y="51"/>
                    <a:pt x="55" y="39"/>
                    <a:pt x="53" y="27"/>
                  </a:cubicBezTo>
                  <a:cubicBezTo>
                    <a:pt x="51" y="20"/>
                    <a:pt x="51" y="20"/>
                    <a:pt x="51" y="20"/>
                  </a:cubicBezTo>
                  <a:cubicBezTo>
                    <a:pt x="48" y="8"/>
                    <a:pt x="36" y="0"/>
                    <a:pt x="24" y="3"/>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7" name="îSľîḑè">
              <a:extLst>
                <a:ext uri="{FF2B5EF4-FFF2-40B4-BE49-F238E27FC236}">
                  <a16:creationId xmlns:a16="http://schemas.microsoft.com/office/drawing/2014/main" id="{0086F403-749D-4C4D-8812-31DCA09CDC1E}"/>
                </a:ext>
              </a:extLst>
            </p:cNvPr>
            <p:cNvSpPr/>
            <p:nvPr/>
          </p:nvSpPr>
          <p:spPr bwMode="auto">
            <a:xfrm>
              <a:off x="7447087" y="3867913"/>
              <a:ext cx="455211" cy="751897"/>
            </a:xfrm>
            <a:custGeom>
              <a:avLst/>
              <a:gdLst>
                <a:gd name="T0" fmla="*/ 0 w 151"/>
                <a:gd name="T1" fmla="*/ 233 h 249"/>
                <a:gd name="T2" fmla="*/ 0 w 151"/>
                <a:gd name="T3" fmla="*/ 15 h 249"/>
                <a:gd name="T4" fmla="*/ 16 w 151"/>
                <a:gd name="T5" fmla="*/ 0 h 249"/>
                <a:gd name="T6" fmla="*/ 135 w 151"/>
                <a:gd name="T7" fmla="*/ 0 h 249"/>
                <a:gd name="T8" fmla="*/ 151 w 151"/>
                <a:gd name="T9" fmla="*/ 15 h 249"/>
                <a:gd name="T10" fmla="*/ 151 w 151"/>
                <a:gd name="T11" fmla="*/ 233 h 249"/>
                <a:gd name="T12" fmla="*/ 135 w 151"/>
                <a:gd name="T13" fmla="*/ 249 h 249"/>
                <a:gd name="T14" fmla="*/ 16 w 151"/>
                <a:gd name="T15" fmla="*/ 249 h 249"/>
                <a:gd name="T16" fmla="*/ 0 w 151"/>
                <a:gd name="T17" fmla="*/ 23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233"/>
                  </a:moveTo>
                  <a:cubicBezTo>
                    <a:pt x="0" y="15"/>
                    <a:pt x="0" y="15"/>
                    <a:pt x="0" y="15"/>
                  </a:cubicBezTo>
                  <a:cubicBezTo>
                    <a:pt x="0" y="7"/>
                    <a:pt x="7" y="0"/>
                    <a:pt x="16" y="0"/>
                  </a:cubicBezTo>
                  <a:cubicBezTo>
                    <a:pt x="135" y="0"/>
                    <a:pt x="135" y="0"/>
                    <a:pt x="135" y="0"/>
                  </a:cubicBezTo>
                  <a:cubicBezTo>
                    <a:pt x="144" y="0"/>
                    <a:pt x="151" y="7"/>
                    <a:pt x="151" y="15"/>
                  </a:cubicBezTo>
                  <a:cubicBezTo>
                    <a:pt x="151" y="233"/>
                    <a:pt x="151" y="233"/>
                    <a:pt x="151" y="233"/>
                  </a:cubicBezTo>
                  <a:cubicBezTo>
                    <a:pt x="151" y="242"/>
                    <a:pt x="144" y="249"/>
                    <a:pt x="135" y="249"/>
                  </a:cubicBezTo>
                  <a:cubicBezTo>
                    <a:pt x="16" y="249"/>
                    <a:pt x="16" y="249"/>
                    <a:pt x="16" y="249"/>
                  </a:cubicBezTo>
                  <a:cubicBezTo>
                    <a:pt x="7" y="249"/>
                    <a:pt x="0" y="242"/>
                    <a:pt x="0" y="2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8" name="ïşľíḑè">
              <a:extLst>
                <a:ext uri="{FF2B5EF4-FFF2-40B4-BE49-F238E27FC236}">
                  <a16:creationId xmlns:a16="http://schemas.microsoft.com/office/drawing/2014/main" id="{9364E701-552C-4E3D-B522-EA4E3AD2D28D}"/>
                </a:ext>
              </a:extLst>
            </p:cNvPr>
            <p:cNvSpPr/>
            <p:nvPr/>
          </p:nvSpPr>
          <p:spPr bwMode="auto">
            <a:xfrm>
              <a:off x="7287109" y="3867913"/>
              <a:ext cx="186156" cy="751897"/>
            </a:xfrm>
            <a:custGeom>
              <a:avLst/>
              <a:gdLst>
                <a:gd name="T0" fmla="*/ 0 w 62"/>
                <a:gd name="T1" fmla="*/ 239 h 249"/>
                <a:gd name="T2" fmla="*/ 0 w 62"/>
                <a:gd name="T3" fmla="*/ 10 h 249"/>
                <a:gd name="T4" fmla="*/ 10 w 62"/>
                <a:gd name="T5" fmla="*/ 0 h 249"/>
                <a:gd name="T6" fmla="*/ 52 w 62"/>
                <a:gd name="T7" fmla="*/ 0 h 249"/>
                <a:gd name="T8" fmla="*/ 62 w 62"/>
                <a:gd name="T9" fmla="*/ 10 h 249"/>
                <a:gd name="T10" fmla="*/ 62 w 62"/>
                <a:gd name="T11" fmla="*/ 239 h 249"/>
                <a:gd name="T12" fmla="*/ 52 w 62"/>
                <a:gd name="T13" fmla="*/ 249 h 249"/>
                <a:gd name="T14" fmla="*/ 10 w 62"/>
                <a:gd name="T15" fmla="*/ 249 h 249"/>
                <a:gd name="T16" fmla="*/ 0 w 62"/>
                <a:gd name="T17"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49">
                  <a:moveTo>
                    <a:pt x="0" y="239"/>
                  </a:moveTo>
                  <a:cubicBezTo>
                    <a:pt x="0" y="10"/>
                    <a:pt x="0" y="10"/>
                    <a:pt x="0" y="10"/>
                  </a:cubicBezTo>
                  <a:cubicBezTo>
                    <a:pt x="0" y="4"/>
                    <a:pt x="4" y="0"/>
                    <a:pt x="10" y="0"/>
                  </a:cubicBezTo>
                  <a:cubicBezTo>
                    <a:pt x="52" y="0"/>
                    <a:pt x="52" y="0"/>
                    <a:pt x="52" y="0"/>
                  </a:cubicBezTo>
                  <a:cubicBezTo>
                    <a:pt x="58" y="0"/>
                    <a:pt x="62" y="4"/>
                    <a:pt x="62" y="10"/>
                  </a:cubicBezTo>
                  <a:cubicBezTo>
                    <a:pt x="62" y="239"/>
                    <a:pt x="62" y="239"/>
                    <a:pt x="62" y="239"/>
                  </a:cubicBezTo>
                  <a:cubicBezTo>
                    <a:pt x="62" y="244"/>
                    <a:pt x="58" y="249"/>
                    <a:pt x="52" y="249"/>
                  </a:cubicBezTo>
                  <a:cubicBezTo>
                    <a:pt x="10" y="249"/>
                    <a:pt x="10" y="249"/>
                    <a:pt x="10" y="249"/>
                  </a:cubicBezTo>
                  <a:cubicBezTo>
                    <a:pt x="4" y="249"/>
                    <a:pt x="0" y="244"/>
                    <a:pt x="0" y="2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9" name="iṥḷiḋê">
              <a:extLst>
                <a:ext uri="{FF2B5EF4-FFF2-40B4-BE49-F238E27FC236}">
                  <a16:creationId xmlns:a16="http://schemas.microsoft.com/office/drawing/2014/main" id="{A53A144B-FA20-487E-840E-7894796D06A5}"/>
                </a:ext>
              </a:extLst>
            </p:cNvPr>
            <p:cNvSpPr/>
            <p:nvPr/>
          </p:nvSpPr>
          <p:spPr bwMode="auto">
            <a:xfrm>
              <a:off x="7307470" y="3867913"/>
              <a:ext cx="187611" cy="751897"/>
            </a:xfrm>
            <a:custGeom>
              <a:avLst/>
              <a:gdLst>
                <a:gd name="T0" fmla="*/ 0 w 62"/>
                <a:gd name="T1" fmla="*/ 239 h 249"/>
                <a:gd name="T2" fmla="*/ 0 w 62"/>
                <a:gd name="T3" fmla="*/ 10 h 249"/>
                <a:gd name="T4" fmla="*/ 10 w 62"/>
                <a:gd name="T5" fmla="*/ 0 h 249"/>
                <a:gd name="T6" fmla="*/ 52 w 62"/>
                <a:gd name="T7" fmla="*/ 0 h 249"/>
                <a:gd name="T8" fmla="*/ 62 w 62"/>
                <a:gd name="T9" fmla="*/ 10 h 249"/>
                <a:gd name="T10" fmla="*/ 62 w 62"/>
                <a:gd name="T11" fmla="*/ 239 h 249"/>
                <a:gd name="T12" fmla="*/ 52 w 62"/>
                <a:gd name="T13" fmla="*/ 249 h 249"/>
                <a:gd name="T14" fmla="*/ 10 w 62"/>
                <a:gd name="T15" fmla="*/ 249 h 249"/>
                <a:gd name="T16" fmla="*/ 0 w 62"/>
                <a:gd name="T17"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49">
                  <a:moveTo>
                    <a:pt x="0" y="239"/>
                  </a:moveTo>
                  <a:cubicBezTo>
                    <a:pt x="0" y="10"/>
                    <a:pt x="0" y="10"/>
                    <a:pt x="0" y="10"/>
                  </a:cubicBezTo>
                  <a:cubicBezTo>
                    <a:pt x="0" y="4"/>
                    <a:pt x="4" y="0"/>
                    <a:pt x="10" y="0"/>
                  </a:cubicBezTo>
                  <a:cubicBezTo>
                    <a:pt x="52" y="0"/>
                    <a:pt x="52" y="0"/>
                    <a:pt x="52" y="0"/>
                  </a:cubicBezTo>
                  <a:cubicBezTo>
                    <a:pt x="58" y="0"/>
                    <a:pt x="62" y="4"/>
                    <a:pt x="62" y="10"/>
                  </a:cubicBezTo>
                  <a:cubicBezTo>
                    <a:pt x="62" y="239"/>
                    <a:pt x="62" y="239"/>
                    <a:pt x="62" y="239"/>
                  </a:cubicBezTo>
                  <a:cubicBezTo>
                    <a:pt x="62" y="244"/>
                    <a:pt x="58" y="249"/>
                    <a:pt x="52" y="249"/>
                  </a:cubicBezTo>
                  <a:cubicBezTo>
                    <a:pt x="10" y="249"/>
                    <a:pt x="10" y="249"/>
                    <a:pt x="10" y="249"/>
                  </a:cubicBezTo>
                  <a:cubicBezTo>
                    <a:pt x="4" y="249"/>
                    <a:pt x="0" y="244"/>
                    <a:pt x="0" y="239"/>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0" name="ïsḷidè">
              <a:extLst>
                <a:ext uri="{FF2B5EF4-FFF2-40B4-BE49-F238E27FC236}">
                  <a16:creationId xmlns:a16="http://schemas.microsoft.com/office/drawing/2014/main" id="{19415424-7D2B-43F6-B4F7-2B167E465E34}"/>
                </a:ext>
              </a:extLst>
            </p:cNvPr>
            <p:cNvSpPr/>
            <p:nvPr/>
          </p:nvSpPr>
          <p:spPr bwMode="auto">
            <a:xfrm>
              <a:off x="7329285" y="3895546"/>
              <a:ext cx="143981" cy="693723"/>
            </a:xfrm>
            <a:custGeom>
              <a:avLst/>
              <a:gdLst>
                <a:gd name="T0" fmla="*/ 0 w 48"/>
                <a:gd name="T1" fmla="*/ 222 h 230"/>
                <a:gd name="T2" fmla="*/ 0 w 48"/>
                <a:gd name="T3" fmla="*/ 8 h 230"/>
                <a:gd name="T4" fmla="*/ 8 w 48"/>
                <a:gd name="T5" fmla="*/ 0 h 230"/>
                <a:gd name="T6" fmla="*/ 40 w 48"/>
                <a:gd name="T7" fmla="*/ 0 h 230"/>
                <a:gd name="T8" fmla="*/ 48 w 48"/>
                <a:gd name="T9" fmla="*/ 8 h 230"/>
                <a:gd name="T10" fmla="*/ 48 w 48"/>
                <a:gd name="T11" fmla="*/ 222 h 230"/>
                <a:gd name="T12" fmla="*/ 40 w 48"/>
                <a:gd name="T13" fmla="*/ 230 h 230"/>
                <a:gd name="T14" fmla="*/ 8 w 48"/>
                <a:gd name="T15" fmla="*/ 230 h 230"/>
                <a:gd name="T16" fmla="*/ 0 w 48"/>
                <a:gd name="T17" fmla="*/ 22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30">
                  <a:moveTo>
                    <a:pt x="0" y="222"/>
                  </a:moveTo>
                  <a:cubicBezTo>
                    <a:pt x="0" y="8"/>
                    <a:pt x="0" y="8"/>
                    <a:pt x="0" y="8"/>
                  </a:cubicBezTo>
                  <a:cubicBezTo>
                    <a:pt x="0" y="4"/>
                    <a:pt x="4" y="0"/>
                    <a:pt x="8" y="0"/>
                  </a:cubicBezTo>
                  <a:cubicBezTo>
                    <a:pt x="40" y="0"/>
                    <a:pt x="40" y="0"/>
                    <a:pt x="40" y="0"/>
                  </a:cubicBezTo>
                  <a:cubicBezTo>
                    <a:pt x="44" y="0"/>
                    <a:pt x="48" y="4"/>
                    <a:pt x="48" y="8"/>
                  </a:cubicBezTo>
                  <a:cubicBezTo>
                    <a:pt x="48" y="222"/>
                    <a:pt x="48" y="222"/>
                    <a:pt x="48" y="222"/>
                  </a:cubicBezTo>
                  <a:cubicBezTo>
                    <a:pt x="48" y="227"/>
                    <a:pt x="44" y="230"/>
                    <a:pt x="40" y="230"/>
                  </a:cubicBezTo>
                  <a:cubicBezTo>
                    <a:pt x="8" y="230"/>
                    <a:pt x="8" y="230"/>
                    <a:pt x="8" y="230"/>
                  </a:cubicBezTo>
                  <a:cubicBezTo>
                    <a:pt x="4" y="230"/>
                    <a:pt x="0" y="227"/>
                    <a:pt x="0" y="222"/>
                  </a:cubicBezTo>
                  <a:close/>
                </a:path>
              </a:pathLst>
            </a:custGeom>
            <a:solidFill>
              <a:srgbClr val="1873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1" name="îŝľide">
              <a:extLst>
                <a:ext uri="{FF2B5EF4-FFF2-40B4-BE49-F238E27FC236}">
                  <a16:creationId xmlns:a16="http://schemas.microsoft.com/office/drawing/2014/main" id="{1C83E5D3-8986-4E2C-BACD-888B846CA1FB}"/>
                </a:ext>
              </a:extLst>
            </p:cNvPr>
            <p:cNvSpPr/>
            <p:nvPr/>
          </p:nvSpPr>
          <p:spPr bwMode="auto">
            <a:xfrm>
              <a:off x="7329285" y="4055524"/>
              <a:ext cx="143981" cy="337408"/>
            </a:xfrm>
            <a:custGeom>
              <a:avLst/>
              <a:gdLst>
                <a:gd name="T0" fmla="*/ 99 w 99"/>
                <a:gd name="T1" fmla="*/ 232 h 232"/>
                <a:gd name="T2" fmla="*/ 99 w 99"/>
                <a:gd name="T3" fmla="*/ 99 h 232"/>
                <a:gd name="T4" fmla="*/ 0 w 99"/>
                <a:gd name="T5" fmla="*/ 0 h 232"/>
                <a:gd name="T6" fmla="*/ 0 w 99"/>
                <a:gd name="T7" fmla="*/ 133 h 232"/>
                <a:gd name="T8" fmla="*/ 99 w 99"/>
                <a:gd name="T9" fmla="*/ 232 h 232"/>
              </a:gdLst>
              <a:ahLst/>
              <a:cxnLst>
                <a:cxn ang="0">
                  <a:pos x="T0" y="T1"/>
                </a:cxn>
                <a:cxn ang="0">
                  <a:pos x="T2" y="T3"/>
                </a:cxn>
                <a:cxn ang="0">
                  <a:pos x="T4" y="T5"/>
                </a:cxn>
                <a:cxn ang="0">
                  <a:pos x="T6" y="T7"/>
                </a:cxn>
                <a:cxn ang="0">
                  <a:pos x="T8" y="T9"/>
                </a:cxn>
              </a:cxnLst>
              <a:rect l="0" t="0" r="r" b="b"/>
              <a:pathLst>
                <a:path w="99" h="232">
                  <a:moveTo>
                    <a:pt x="99" y="232"/>
                  </a:moveTo>
                  <a:lnTo>
                    <a:pt x="99" y="99"/>
                  </a:lnTo>
                  <a:lnTo>
                    <a:pt x="0" y="0"/>
                  </a:lnTo>
                  <a:lnTo>
                    <a:pt x="0" y="133"/>
                  </a:lnTo>
                  <a:lnTo>
                    <a:pt x="99" y="232"/>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2" name="iśļidê">
              <a:extLst>
                <a:ext uri="{FF2B5EF4-FFF2-40B4-BE49-F238E27FC236}">
                  <a16:creationId xmlns:a16="http://schemas.microsoft.com/office/drawing/2014/main" id="{9672E662-EF5A-4E3C-A976-412B124097AD}"/>
                </a:ext>
              </a:extLst>
            </p:cNvPr>
            <p:cNvSpPr/>
            <p:nvPr/>
          </p:nvSpPr>
          <p:spPr bwMode="auto">
            <a:xfrm>
              <a:off x="7329285" y="4454014"/>
              <a:ext cx="132346" cy="135255"/>
            </a:xfrm>
            <a:custGeom>
              <a:avLst/>
              <a:gdLst>
                <a:gd name="T0" fmla="*/ 0 w 44"/>
                <a:gd name="T1" fmla="*/ 0 h 45"/>
                <a:gd name="T2" fmla="*/ 0 w 44"/>
                <a:gd name="T3" fmla="*/ 37 h 45"/>
                <a:gd name="T4" fmla="*/ 8 w 44"/>
                <a:gd name="T5" fmla="*/ 45 h 45"/>
                <a:gd name="T6" fmla="*/ 40 w 44"/>
                <a:gd name="T7" fmla="*/ 45 h 45"/>
                <a:gd name="T8" fmla="*/ 44 w 44"/>
                <a:gd name="T9" fmla="*/ 44 h 45"/>
                <a:gd name="T10" fmla="*/ 0 w 44"/>
                <a:gd name="T11" fmla="*/ 0 h 45"/>
              </a:gdLst>
              <a:ahLst/>
              <a:cxnLst>
                <a:cxn ang="0">
                  <a:pos x="T0" y="T1"/>
                </a:cxn>
                <a:cxn ang="0">
                  <a:pos x="T2" y="T3"/>
                </a:cxn>
                <a:cxn ang="0">
                  <a:pos x="T4" y="T5"/>
                </a:cxn>
                <a:cxn ang="0">
                  <a:pos x="T6" y="T7"/>
                </a:cxn>
                <a:cxn ang="0">
                  <a:pos x="T8" y="T9"/>
                </a:cxn>
                <a:cxn ang="0">
                  <a:pos x="T10" y="T11"/>
                </a:cxn>
              </a:cxnLst>
              <a:rect l="0" t="0" r="r" b="b"/>
              <a:pathLst>
                <a:path w="44" h="45">
                  <a:moveTo>
                    <a:pt x="0" y="0"/>
                  </a:moveTo>
                  <a:cubicBezTo>
                    <a:pt x="0" y="37"/>
                    <a:pt x="0" y="37"/>
                    <a:pt x="0" y="37"/>
                  </a:cubicBezTo>
                  <a:cubicBezTo>
                    <a:pt x="0" y="42"/>
                    <a:pt x="4" y="45"/>
                    <a:pt x="8" y="45"/>
                  </a:cubicBezTo>
                  <a:cubicBezTo>
                    <a:pt x="40" y="45"/>
                    <a:pt x="40" y="45"/>
                    <a:pt x="40" y="45"/>
                  </a:cubicBezTo>
                  <a:cubicBezTo>
                    <a:pt x="41" y="45"/>
                    <a:pt x="43" y="45"/>
                    <a:pt x="44" y="44"/>
                  </a:cubicBezTo>
                  <a:lnTo>
                    <a:pt x="0" y="0"/>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3" name="îşľîḋè">
              <a:extLst>
                <a:ext uri="{FF2B5EF4-FFF2-40B4-BE49-F238E27FC236}">
                  <a16:creationId xmlns:a16="http://schemas.microsoft.com/office/drawing/2014/main" id="{4947A78E-DE88-420E-B4A7-C3677D7C9CE6}"/>
                </a:ext>
              </a:extLst>
            </p:cNvPr>
            <p:cNvSpPr/>
            <p:nvPr/>
          </p:nvSpPr>
          <p:spPr bwMode="auto">
            <a:xfrm>
              <a:off x="7374370" y="3895546"/>
              <a:ext cx="98895" cy="98895"/>
            </a:xfrm>
            <a:custGeom>
              <a:avLst/>
              <a:gdLst>
                <a:gd name="T0" fmla="*/ 33 w 33"/>
                <a:gd name="T1" fmla="*/ 33 h 33"/>
                <a:gd name="T2" fmla="*/ 33 w 33"/>
                <a:gd name="T3" fmla="*/ 8 h 33"/>
                <a:gd name="T4" fmla="*/ 25 w 33"/>
                <a:gd name="T5" fmla="*/ 0 h 33"/>
                <a:gd name="T6" fmla="*/ 0 w 33"/>
                <a:gd name="T7" fmla="*/ 0 h 33"/>
                <a:gd name="T8" fmla="*/ 33 w 33"/>
                <a:gd name="T9" fmla="*/ 33 h 33"/>
              </a:gdLst>
              <a:ahLst/>
              <a:cxnLst>
                <a:cxn ang="0">
                  <a:pos x="T0" y="T1"/>
                </a:cxn>
                <a:cxn ang="0">
                  <a:pos x="T2" y="T3"/>
                </a:cxn>
                <a:cxn ang="0">
                  <a:pos x="T4" y="T5"/>
                </a:cxn>
                <a:cxn ang="0">
                  <a:pos x="T6" y="T7"/>
                </a:cxn>
                <a:cxn ang="0">
                  <a:pos x="T8" y="T9"/>
                </a:cxn>
              </a:cxnLst>
              <a:rect l="0" t="0" r="r" b="b"/>
              <a:pathLst>
                <a:path w="33" h="33">
                  <a:moveTo>
                    <a:pt x="33" y="33"/>
                  </a:moveTo>
                  <a:cubicBezTo>
                    <a:pt x="33" y="8"/>
                    <a:pt x="33" y="8"/>
                    <a:pt x="33" y="8"/>
                  </a:cubicBezTo>
                  <a:cubicBezTo>
                    <a:pt x="33" y="4"/>
                    <a:pt x="29" y="0"/>
                    <a:pt x="25" y="0"/>
                  </a:cubicBezTo>
                  <a:cubicBezTo>
                    <a:pt x="0" y="0"/>
                    <a:pt x="0" y="0"/>
                    <a:pt x="0" y="0"/>
                  </a:cubicBezTo>
                  <a:lnTo>
                    <a:pt x="33" y="33"/>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4" name="îṧľîḓè">
              <a:extLst>
                <a:ext uri="{FF2B5EF4-FFF2-40B4-BE49-F238E27FC236}">
                  <a16:creationId xmlns:a16="http://schemas.microsoft.com/office/drawing/2014/main" id="{DCEC53B1-4C15-4634-9143-E735B69F5409}"/>
                </a:ext>
              </a:extLst>
            </p:cNvPr>
            <p:cNvSpPr/>
            <p:nvPr/>
          </p:nvSpPr>
          <p:spPr bwMode="auto">
            <a:xfrm>
              <a:off x="7781586" y="4170417"/>
              <a:ext cx="63991" cy="143981"/>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85" name="íŝlíḋe">
              <a:extLst>
                <a:ext uri="{FF2B5EF4-FFF2-40B4-BE49-F238E27FC236}">
                  <a16:creationId xmlns:a16="http://schemas.microsoft.com/office/drawing/2014/main" id="{FA7EFA6B-8D7A-468C-9308-629EDC786123}"/>
                </a:ext>
              </a:extLst>
            </p:cNvPr>
            <p:cNvSpPr/>
            <p:nvPr/>
          </p:nvSpPr>
          <p:spPr bwMode="auto">
            <a:xfrm>
              <a:off x="7845577" y="4170417"/>
              <a:ext cx="27633" cy="71263"/>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86" name="îṣ1idê">
              <a:extLst>
                <a:ext uri="{FF2B5EF4-FFF2-40B4-BE49-F238E27FC236}">
                  <a16:creationId xmlns:a16="http://schemas.microsoft.com/office/drawing/2014/main" id="{015198D4-1BD7-40F5-9CF5-D6DC9F9AAD75}"/>
                </a:ext>
              </a:extLst>
            </p:cNvPr>
            <p:cNvSpPr/>
            <p:nvPr/>
          </p:nvSpPr>
          <p:spPr bwMode="auto">
            <a:xfrm>
              <a:off x="7845577" y="4241680"/>
              <a:ext cx="27633" cy="72717"/>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87" name="iṧḷiḍè">
              <a:extLst>
                <a:ext uri="{FF2B5EF4-FFF2-40B4-BE49-F238E27FC236}">
                  <a16:creationId xmlns:a16="http://schemas.microsoft.com/office/drawing/2014/main" id="{7C598517-72EB-4068-88EC-A6FB242CF83E}"/>
                </a:ext>
              </a:extLst>
            </p:cNvPr>
            <p:cNvSpPr/>
            <p:nvPr/>
          </p:nvSpPr>
          <p:spPr bwMode="auto">
            <a:xfrm>
              <a:off x="7694325" y="3931904"/>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88" name="ïsľîḍè">
              <a:extLst>
                <a:ext uri="{FF2B5EF4-FFF2-40B4-BE49-F238E27FC236}">
                  <a16:creationId xmlns:a16="http://schemas.microsoft.com/office/drawing/2014/main" id="{D1701729-5EC6-43A6-A313-BCBAE6D4C733}"/>
                </a:ext>
              </a:extLst>
            </p:cNvPr>
            <p:cNvSpPr/>
            <p:nvPr/>
          </p:nvSpPr>
          <p:spPr bwMode="auto">
            <a:xfrm>
              <a:off x="7688508" y="3924633"/>
              <a:ext cx="56720" cy="58174"/>
            </a:xfrm>
            <a:custGeom>
              <a:avLst/>
              <a:gdLst>
                <a:gd name="T0" fmla="*/ 31 w 39"/>
                <a:gd name="T1" fmla="*/ 9 h 40"/>
                <a:gd name="T2" fmla="*/ 31 w 39"/>
                <a:gd name="T3" fmla="*/ 32 h 40"/>
                <a:gd name="T4" fmla="*/ 8 w 39"/>
                <a:gd name="T5" fmla="*/ 32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2"/>
                  </a:lnTo>
                  <a:lnTo>
                    <a:pt x="8" y="32"/>
                  </a:lnTo>
                  <a:lnTo>
                    <a:pt x="8" y="9"/>
                  </a:lnTo>
                  <a:lnTo>
                    <a:pt x="31" y="9"/>
                  </a:lnTo>
                  <a:close/>
                  <a:moveTo>
                    <a:pt x="39" y="0"/>
                  </a:moveTo>
                  <a:lnTo>
                    <a:pt x="0" y="0"/>
                  </a:lnTo>
                  <a:lnTo>
                    <a:pt x="0" y="40"/>
                  </a:lnTo>
                  <a:lnTo>
                    <a:pt x="39" y="40"/>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9" name="ísḷíḋe">
              <a:extLst>
                <a:ext uri="{FF2B5EF4-FFF2-40B4-BE49-F238E27FC236}">
                  <a16:creationId xmlns:a16="http://schemas.microsoft.com/office/drawing/2014/main" id="{48FEE327-5FA7-4884-A03C-D355B84DA511}"/>
                </a:ext>
              </a:extLst>
            </p:cNvPr>
            <p:cNvSpPr/>
            <p:nvPr/>
          </p:nvSpPr>
          <p:spPr bwMode="auto">
            <a:xfrm>
              <a:off x="7688508" y="3924633"/>
              <a:ext cx="56720" cy="58174"/>
            </a:xfrm>
            <a:custGeom>
              <a:avLst/>
              <a:gdLst>
                <a:gd name="T0" fmla="*/ 31 w 39"/>
                <a:gd name="T1" fmla="*/ 9 h 40"/>
                <a:gd name="T2" fmla="*/ 31 w 39"/>
                <a:gd name="T3" fmla="*/ 32 h 40"/>
                <a:gd name="T4" fmla="*/ 8 w 39"/>
                <a:gd name="T5" fmla="*/ 32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2"/>
                  </a:lnTo>
                  <a:lnTo>
                    <a:pt x="8" y="32"/>
                  </a:lnTo>
                  <a:lnTo>
                    <a:pt x="8" y="9"/>
                  </a:lnTo>
                  <a:lnTo>
                    <a:pt x="31" y="9"/>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0" name="ïSḻiḓè">
              <a:extLst>
                <a:ext uri="{FF2B5EF4-FFF2-40B4-BE49-F238E27FC236}">
                  <a16:creationId xmlns:a16="http://schemas.microsoft.com/office/drawing/2014/main" id="{FF93A1EB-8ABB-469C-92DB-C09062674EE0}"/>
                </a:ext>
              </a:extLst>
            </p:cNvPr>
            <p:cNvSpPr/>
            <p:nvPr/>
          </p:nvSpPr>
          <p:spPr bwMode="auto">
            <a:xfrm>
              <a:off x="7694325" y="3988624"/>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91" name="ïṣḻíḍè">
              <a:extLst>
                <a:ext uri="{FF2B5EF4-FFF2-40B4-BE49-F238E27FC236}">
                  <a16:creationId xmlns:a16="http://schemas.microsoft.com/office/drawing/2014/main" id="{51AD9EBF-F733-4EE4-8CB2-F50E4127AFEA}"/>
                </a:ext>
              </a:extLst>
            </p:cNvPr>
            <p:cNvSpPr/>
            <p:nvPr/>
          </p:nvSpPr>
          <p:spPr bwMode="auto">
            <a:xfrm>
              <a:off x="7688508" y="3982806"/>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2" name="ïṥḷíḑè">
              <a:extLst>
                <a:ext uri="{FF2B5EF4-FFF2-40B4-BE49-F238E27FC236}">
                  <a16:creationId xmlns:a16="http://schemas.microsoft.com/office/drawing/2014/main" id="{4618CF9A-D94F-48CD-993A-EC4A2FF690C0}"/>
                </a:ext>
              </a:extLst>
            </p:cNvPr>
            <p:cNvSpPr/>
            <p:nvPr/>
          </p:nvSpPr>
          <p:spPr bwMode="auto">
            <a:xfrm>
              <a:off x="7688508" y="3982806"/>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3" name="îṥľiḑé">
              <a:extLst>
                <a:ext uri="{FF2B5EF4-FFF2-40B4-BE49-F238E27FC236}">
                  <a16:creationId xmlns:a16="http://schemas.microsoft.com/office/drawing/2014/main" id="{263164A9-8153-466D-8AFB-64417AF5087B}"/>
                </a:ext>
              </a:extLst>
            </p:cNvPr>
            <p:cNvSpPr/>
            <p:nvPr/>
          </p:nvSpPr>
          <p:spPr bwMode="auto">
            <a:xfrm>
              <a:off x="7694325" y="4046798"/>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94" name="ïṣlïde">
              <a:extLst>
                <a:ext uri="{FF2B5EF4-FFF2-40B4-BE49-F238E27FC236}">
                  <a16:creationId xmlns:a16="http://schemas.microsoft.com/office/drawing/2014/main" id="{74699E12-5878-44B5-BAFE-DF2CC27F3D1F}"/>
                </a:ext>
              </a:extLst>
            </p:cNvPr>
            <p:cNvSpPr/>
            <p:nvPr/>
          </p:nvSpPr>
          <p:spPr bwMode="auto">
            <a:xfrm>
              <a:off x="7688508" y="4039525"/>
              <a:ext cx="56720" cy="58174"/>
            </a:xfrm>
            <a:custGeom>
              <a:avLst/>
              <a:gdLst>
                <a:gd name="T0" fmla="*/ 31 w 39"/>
                <a:gd name="T1" fmla="*/ 9 h 40"/>
                <a:gd name="T2" fmla="*/ 31 w 39"/>
                <a:gd name="T3" fmla="*/ 31 h 40"/>
                <a:gd name="T4" fmla="*/ 8 w 39"/>
                <a:gd name="T5" fmla="*/ 31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1"/>
                  </a:lnTo>
                  <a:lnTo>
                    <a:pt x="8" y="31"/>
                  </a:lnTo>
                  <a:lnTo>
                    <a:pt x="8" y="9"/>
                  </a:lnTo>
                  <a:lnTo>
                    <a:pt x="31" y="9"/>
                  </a:lnTo>
                  <a:close/>
                  <a:moveTo>
                    <a:pt x="39" y="0"/>
                  </a:moveTo>
                  <a:lnTo>
                    <a:pt x="0" y="0"/>
                  </a:lnTo>
                  <a:lnTo>
                    <a:pt x="0" y="40"/>
                  </a:lnTo>
                  <a:lnTo>
                    <a:pt x="39" y="40"/>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5" name="ísľïḋe">
              <a:extLst>
                <a:ext uri="{FF2B5EF4-FFF2-40B4-BE49-F238E27FC236}">
                  <a16:creationId xmlns:a16="http://schemas.microsoft.com/office/drawing/2014/main" id="{74895230-5F03-4263-AC45-C795962E6D64}"/>
                </a:ext>
              </a:extLst>
            </p:cNvPr>
            <p:cNvSpPr/>
            <p:nvPr/>
          </p:nvSpPr>
          <p:spPr bwMode="auto">
            <a:xfrm>
              <a:off x="7688508" y="4039525"/>
              <a:ext cx="56720" cy="58174"/>
            </a:xfrm>
            <a:custGeom>
              <a:avLst/>
              <a:gdLst>
                <a:gd name="T0" fmla="*/ 31 w 39"/>
                <a:gd name="T1" fmla="*/ 9 h 40"/>
                <a:gd name="T2" fmla="*/ 31 w 39"/>
                <a:gd name="T3" fmla="*/ 31 h 40"/>
                <a:gd name="T4" fmla="*/ 8 w 39"/>
                <a:gd name="T5" fmla="*/ 31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1"/>
                  </a:lnTo>
                  <a:lnTo>
                    <a:pt x="8" y="31"/>
                  </a:lnTo>
                  <a:lnTo>
                    <a:pt x="8" y="9"/>
                  </a:lnTo>
                  <a:lnTo>
                    <a:pt x="31" y="9"/>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6" name="ïS1íḋê">
              <a:extLst>
                <a:ext uri="{FF2B5EF4-FFF2-40B4-BE49-F238E27FC236}">
                  <a16:creationId xmlns:a16="http://schemas.microsoft.com/office/drawing/2014/main" id="{9FA3F0FA-0832-45ED-AF1F-E9A42034BA96}"/>
                </a:ext>
              </a:extLst>
            </p:cNvPr>
            <p:cNvSpPr/>
            <p:nvPr/>
          </p:nvSpPr>
          <p:spPr bwMode="auto">
            <a:xfrm>
              <a:off x="7694325" y="4103517"/>
              <a:ext cx="45085" cy="277780"/>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97" name="íŝḷiḓê">
              <a:extLst>
                <a:ext uri="{FF2B5EF4-FFF2-40B4-BE49-F238E27FC236}">
                  <a16:creationId xmlns:a16="http://schemas.microsoft.com/office/drawing/2014/main" id="{FE4816FE-1D2F-4485-86A2-A03D2C521D71}"/>
                </a:ext>
              </a:extLst>
            </p:cNvPr>
            <p:cNvSpPr/>
            <p:nvPr/>
          </p:nvSpPr>
          <p:spPr bwMode="auto">
            <a:xfrm>
              <a:off x="7688508" y="4097699"/>
              <a:ext cx="56720" cy="289415"/>
            </a:xfrm>
            <a:custGeom>
              <a:avLst/>
              <a:gdLst>
                <a:gd name="T0" fmla="*/ 31 w 39"/>
                <a:gd name="T1" fmla="*/ 8 h 199"/>
                <a:gd name="T2" fmla="*/ 31 w 39"/>
                <a:gd name="T3" fmla="*/ 39 h 199"/>
                <a:gd name="T4" fmla="*/ 31 w 39"/>
                <a:gd name="T5" fmla="*/ 81 h 199"/>
                <a:gd name="T6" fmla="*/ 31 w 39"/>
                <a:gd name="T7" fmla="*/ 120 h 199"/>
                <a:gd name="T8" fmla="*/ 31 w 39"/>
                <a:gd name="T9" fmla="*/ 160 h 199"/>
                <a:gd name="T10" fmla="*/ 31 w 39"/>
                <a:gd name="T11" fmla="*/ 191 h 199"/>
                <a:gd name="T12" fmla="*/ 8 w 39"/>
                <a:gd name="T13" fmla="*/ 191 h 199"/>
                <a:gd name="T14" fmla="*/ 8 w 39"/>
                <a:gd name="T15" fmla="*/ 160 h 199"/>
                <a:gd name="T16" fmla="*/ 8 w 39"/>
                <a:gd name="T17" fmla="*/ 120 h 199"/>
                <a:gd name="T18" fmla="*/ 8 w 39"/>
                <a:gd name="T19" fmla="*/ 81 h 199"/>
                <a:gd name="T20" fmla="*/ 8 w 39"/>
                <a:gd name="T21" fmla="*/ 39 h 199"/>
                <a:gd name="T22" fmla="*/ 8 w 39"/>
                <a:gd name="T23" fmla="*/ 8 h 199"/>
                <a:gd name="T24" fmla="*/ 31 w 39"/>
                <a:gd name="T25" fmla="*/ 8 h 199"/>
                <a:gd name="T26" fmla="*/ 39 w 39"/>
                <a:gd name="T27" fmla="*/ 0 h 199"/>
                <a:gd name="T28" fmla="*/ 0 w 39"/>
                <a:gd name="T29" fmla="*/ 0 h 199"/>
                <a:gd name="T30" fmla="*/ 0 w 39"/>
                <a:gd name="T31" fmla="*/ 39 h 199"/>
                <a:gd name="T32" fmla="*/ 0 w 39"/>
                <a:gd name="T33" fmla="*/ 81 h 199"/>
                <a:gd name="T34" fmla="*/ 0 w 39"/>
                <a:gd name="T35" fmla="*/ 120 h 199"/>
                <a:gd name="T36" fmla="*/ 0 w 39"/>
                <a:gd name="T37" fmla="*/ 160 h 199"/>
                <a:gd name="T38" fmla="*/ 0 w 39"/>
                <a:gd name="T39" fmla="*/ 199 h 199"/>
                <a:gd name="T40" fmla="*/ 39 w 39"/>
                <a:gd name="T41" fmla="*/ 199 h 199"/>
                <a:gd name="T42" fmla="*/ 39 w 39"/>
                <a:gd name="T43" fmla="*/ 160 h 199"/>
                <a:gd name="T44" fmla="*/ 39 w 39"/>
                <a:gd name="T45" fmla="*/ 120 h 199"/>
                <a:gd name="T46" fmla="*/ 39 w 39"/>
                <a:gd name="T47" fmla="*/ 81 h 199"/>
                <a:gd name="T48" fmla="*/ 39 w 39"/>
                <a:gd name="T49" fmla="*/ 39 h 199"/>
                <a:gd name="T50" fmla="*/ 39 w 39"/>
                <a:gd name="T51" fmla="*/ 0 h 199"/>
                <a:gd name="T52" fmla="*/ 39 w 39"/>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 h="199">
                  <a:moveTo>
                    <a:pt x="31" y="8"/>
                  </a:moveTo>
                  <a:lnTo>
                    <a:pt x="31" y="39"/>
                  </a:lnTo>
                  <a:lnTo>
                    <a:pt x="31" y="81"/>
                  </a:lnTo>
                  <a:lnTo>
                    <a:pt x="31" y="120"/>
                  </a:lnTo>
                  <a:lnTo>
                    <a:pt x="31" y="160"/>
                  </a:lnTo>
                  <a:lnTo>
                    <a:pt x="31" y="191"/>
                  </a:lnTo>
                  <a:lnTo>
                    <a:pt x="8" y="191"/>
                  </a:lnTo>
                  <a:lnTo>
                    <a:pt x="8" y="160"/>
                  </a:lnTo>
                  <a:lnTo>
                    <a:pt x="8" y="120"/>
                  </a:lnTo>
                  <a:lnTo>
                    <a:pt x="8" y="81"/>
                  </a:lnTo>
                  <a:lnTo>
                    <a:pt x="8" y="39"/>
                  </a:lnTo>
                  <a:lnTo>
                    <a:pt x="8" y="8"/>
                  </a:lnTo>
                  <a:lnTo>
                    <a:pt x="31" y="8"/>
                  </a:lnTo>
                  <a:close/>
                  <a:moveTo>
                    <a:pt x="39" y="0"/>
                  </a:moveTo>
                  <a:lnTo>
                    <a:pt x="0" y="0"/>
                  </a:lnTo>
                  <a:lnTo>
                    <a:pt x="0" y="39"/>
                  </a:lnTo>
                  <a:lnTo>
                    <a:pt x="0" y="81"/>
                  </a:lnTo>
                  <a:lnTo>
                    <a:pt x="0" y="120"/>
                  </a:lnTo>
                  <a:lnTo>
                    <a:pt x="0" y="160"/>
                  </a:lnTo>
                  <a:lnTo>
                    <a:pt x="0" y="199"/>
                  </a:lnTo>
                  <a:lnTo>
                    <a:pt x="39" y="199"/>
                  </a:lnTo>
                  <a:lnTo>
                    <a:pt x="39" y="160"/>
                  </a:lnTo>
                  <a:lnTo>
                    <a:pt x="39" y="120"/>
                  </a:lnTo>
                  <a:lnTo>
                    <a:pt x="39" y="81"/>
                  </a:lnTo>
                  <a:lnTo>
                    <a:pt x="39" y="39"/>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8" name="îşľíďê">
              <a:extLst>
                <a:ext uri="{FF2B5EF4-FFF2-40B4-BE49-F238E27FC236}">
                  <a16:creationId xmlns:a16="http://schemas.microsoft.com/office/drawing/2014/main" id="{FB0EA136-D175-4F41-A8EB-B494D126A291}"/>
                </a:ext>
              </a:extLst>
            </p:cNvPr>
            <p:cNvSpPr/>
            <p:nvPr/>
          </p:nvSpPr>
          <p:spPr bwMode="auto">
            <a:xfrm>
              <a:off x="7688508" y="4097699"/>
              <a:ext cx="56720" cy="289415"/>
            </a:xfrm>
            <a:custGeom>
              <a:avLst/>
              <a:gdLst>
                <a:gd name="T0" fmla="*/ 31 w 39"/>
                <a:gd name="T1" fmla="*/ 8 h 199"/>
                <a:gd name="T2" fmla="*/ 31 w 39"/>
                <a:gd name="T3" fmla="*/ 39 h 199"/>
                <a:gd name="T4" fmla="*/ 31 w 39"/>
                <a:gd name="T5" fmla="*/ 81 h 199"/>
                <a:gd name="T6" fmla="*/ 31 w 39"/>
                <a:gd name="T7" fmla="*/ 120 h 199"/>
                <a:gd name="T8" fmla="*/ 31 w 39"/>
                <a:gd name="T9" fmla="*/ 160 h 199"/>
                <a:gd name="T10" fmla="*/ 31 w 39"/>
                <a:gd name="T11" fmla="*/ 191 h 199"/>
                <a:gd name="T12" fmla="*/ 8 w 39"/>
                <a:gd name="T13" fmla="*/ 191 h 199"/>
                <a:gd name="T14" fmla="*/ 8 w 39"/>
                <a:gd name="T15" fmla="*/ 160 h 199"/>
                <a:gd name="T16" fmla="*/ 8 w 39"/>
                <a:gd name="T17" fmla="*/ 120 h 199"/>
                <a:gd name="T18" fmla="*/ 8 w 39"/>
                <a:gd name="T19" fmla="*/ 81 h 199"/>
                <a:gd name="T20" fmla="*/ 8 w 39"/>
                <a:gd name="T21" fmla="*/ 39 h 199"/>
                <a:gd name="T22" fmla="*/ 8 w 39"/>
                <a:gd name="T23" fmla="*/ 8 h 199"/>
                <a:gd name="T24" fmla="*/ 31 w 39"/>
                <a:gd name="T25" fmla="*/ 8 h 199"/>
                <a:gd name="T26" fmla="*/ 39 w 39"/>
                <a:gd name="T27" fmla="*/ 0 h 199"/>
                <a:gd name="T28" fmla="*/ 0 w 39"/>
                <a:gd name="T29" fmla="*/ 0 h 199"/>
                <a:gd name="T30" fmla="*/ 0 w 39"/>
                <a:gd name="T31" fmla="*/ 39 h 199"/>
                <a:gd name="T32" fmla="*/ 0 w 39"/>
                <a:gd name="T33" fmla="*/ 81 h 199"/>
                <a:gd name="T34" fmla="*/ 0 w 39"/>
                <a:gd name="T35" fmla="*/ 120 h 199"/>
                <a:gd name="T36" fmla="*/ 0 w 39"/>
                <a:gd name="T37" fmla="*/ 160 h 199"/>
                <a:gd name="T38" fmla="*/ 0 w 39"/>
                <a:gd name="T39" fmla="*/ 199 h 199"/>
                <a:gd name="T40" fmla="*/ 39 w 39"/>
                <a:gd name="T41" fmla="*/ 199 h 199"/>
                <a:gd name="T42" fmla="*/ 39 w 39"/>
                <a:gd name="T43" fmla="*/ 160 h 199"/>
                <a:gd name="T44" fmla="*/ 39 w 39"/>
                <a:gd name="T45" fmla="*/ 120 h 199"/>
                <a:gd name="T46" fmla="*/ 39 w 39"/>
                <a:gd name="T47" fmla="*/ 81 h 199"/>
                <a:gd name="T48" fmla="*/ 39 w 39"/>
                <a:gd name="T49" fmla="*/ 39 h 199"/>
                <a:gd name="T50" fmla="*/ 39 w 39"/>
                <a:gd name="T51" fmla="*/ 0 h 199"/>
                <a:gd name="T52" fmla="*/ 39 w 39"/>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 h="199">
                  <a:moveTo>
                    <a:pt x="31" y="8"/>
                  </a:moveTo>
                  <a:lnTo>
                    <a:pt x="31" y="39"/>
                  </a:lnTo>
                  <a:lnTo>
                    <a:pt x="31" y="81"/>
                  </a:lnTo>
                  <a:lnTo>
                    <a:pt x="31" y="120"/>
                  </a:lnTo>
                  <a:lnTo>
                    <a:pt x="31" y="160"/>
                  </a:lnTo>
                  <a:lnTo>
                    <a:pt x="31" y="191"/>
                  </a:lnTo>
                  <a:lnTo>
                    <a:pt x="8" y="191"/>
                  </a:lnTo>
                  <a:lnTo>
                    <a:pt x="8" y="160"/>
                  </a:lnTo>
                  <a:lnTo>
                    <a:pt x="8" y="120"/>
                  </a:lnTo>
                  <a:lnTo>
                    <a:pt x="8" y="81"/>
                  </a:lnTo>
                  <a:lnTo>
                    <a:pt x="8" y="39"/>
                  </a:lnTo>
                  <a:lnTo>
                    <a:pt x="8" y="8"/>
                  </a:lnTo>
                  <a:lnTo>
                    <a:pt x="31" y="8"/>
                  </a:lnTo>
                  <a:moveTo>
                    <a:pt x="39" y="0"/>
                  </a:moveTo>
                  <a:lnTo>
                    <a:pt x="0" y="0"/>
                  </a:lnTo>
                  <a:lnTo>
                    <a:pt x="0" y="39"/>
                  </a:lnTo>
                  <a:lnTo>
                    <a:pt x="0" y="81"/>
                  </a:lnTo>
                  <a:lnTo>
                    <a:pt x="0" y="120"/>
                  </a:lnTo>
                  <a:lnTo>
                    <a:pt x="0" y="160"/>
                  </a:lnTo>
                  <a:lnTo>
                    <a:pt x="0" y="199"/>
                  </a:lnTo>
                  <a:lnTo>
                    <a:pt x="39" y="199"/>
                  </a:lnTo>
                  <a:lnTo>
                    <a:pt x="39" y="160"/>
                  </a:lnTo>
                  <a:lnTo>
                    <a:pt x="39" y="120"/>
                  </a:lnTo>
                  <a:lnTo>
                    <a:pt x="39" y="81"/>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9" name="ïšľíde">
              <a:extLst>
                <a:ext uri="{FF2B5EF4-FFF2-40B4-BE49-F238E27FC236}">
                  <a16:creationId xmlns:a16="http://schemas.microsoft.com/office/drawing/2014/main" id="{3DF14843-E216-4F28-8AD5-94371C4CC5A0}"/>
                </a:ext>
              </a:extLst>
            </p:cNvPr>
            <p:cNvSpPr/>
            <p:nvPr/>
          </p:nvSpPr>
          <p:spPr bwMode="auto">
            <a:xfrm>
              <a:off x="7694325" y="4392932"/>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00" name="íSļîďè">
              <a:extLst>
                <a:ext uri="{FF2B5EF4-FFF2-40B4-BE49-F238E27FC236}">
                  <a16:creationId xmlns:a16="http://schemas.microsoft.com/office/drawing/2014/main" id="{E311CF87-42AC-4859-AF65-E2343A6E2124}"/>
                </a:ext>
              </a:extLst>
            </p:cNvPr>
            <p:cNvSpPr/>
            <p:nvPr/>
          </p:nvSpPr>
          <p:spPr bwMode="auto">
            <a:xfrm>
              <a:off x="7688508" y="4387114"/>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close/>
                  <a:moveTo>
                    <a:pt x="39" y="0"/>
                  </a:moveTo>
                  <a:lnTo>
                    <a:pt x="0" y="0"/>
                  </a:lnTo>
                  <a:lnTo>
                    <a:pt x="0" y="40"/>
                  </a:lnTo>
                  <a:lnTo>
                    <a:pt x="39" y="40"/>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1" name="i$lîḍé">
              <a:extLst>
                <a:ext uri="{FF2B5EF4-FFF2-40B4-BE49-F238E27FC236}">
                  <a16:creationId xmlns:a16="http://schemas.microsoft.com/office/drawing/2014/main" id="{75DBCDE9-AF5B-41F8-978B-9D03A32D7E92}"/>
                </a:ext>
              </a:extLst>
            </p:cNvPr>
            <p:cNvSpPr/>
            <p:nvPr/>
          </p:nvSpPr>
          <p:spPr bwMode="auto">
            <a:xfrm>
              <a:off x="7688508" y="4387114"/>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2" name="íślîḓê">
              <a:extLst>
                <a:ext uri="{FF2B5EF4-FFF2-40B4-BE49-F238E27FC236}">
                  <a16:creationId xmlns:a16="http://schemas.microsoft.com/office/drawing/2014/main" id="{36F7B989-53DA-4190-B2F9-4A713831C836}"/>
                </a:ext>
              </a:extLst>
            </p:cNvPr>
            <p:cNvSpPr/>
            <p:nvPr/>
          </p:nvSpPr>
          <p:spPr bwMode="auto">
            <a:xfrm>
              <a:off x="7694325" y="4451106"/>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03" name="ïšḻiḍe">
              <a:extLst>
                <a:ext uri="{FF2B5EF4-FFF2-40B4-BE49-F238E27FC236}">
                  <a16:creationId xmlns:a16="http://schemas.microsoft.com/office/drawing/2014/main" id="{A9036F29-DC07-43E7-B4C9-B6AB870555D4}"/>
                </a:ext>
              </a:extLst>
            </p:cNvPr>
            <p:cNvSpPr/>
            <p:nvPr/>
          </p:nvSpPr>
          <p:spPr bwMode="auto">
            <a:xfrm>
              <a:off x="7688508" y="4445288"/>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4" name="ïSlîďè">
              <a:extLst>
                <a:ext uri="{FF2B5EF4-FFF2-40B4-BE49-F238E27FC236}">
                  <a16:creationId xmlns:a16="http://schemas.microsoft.com/office/drawing/2014/main" id="{84AED79C-4776-43AF-8CC9-89FEF910DC22}"/>
                </a:ext>
              </a:extLst>
            </p:cNvPr>
            <p:cNvSpPr/>
            <p:nvPr/>
          </p:nvSpPr>
          <p:spPr bwMode="auto">
            <a:xfrm>
              <a:off x="7688508" y="4445288"/>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5" name="îṣḻïďe">
              <a:extLst>
                <a:ext uri="{FF2B5EF4-FFF2-40B4-BE49-F238E27FC236}">
                  <a16:creationId xmlns:a16="http://schemas.microsoft.com/office/drawing/2014/main" id="{65670BE8-16F3-4321-9A43-9E65AA9A7668}"/>
                </a:ext>
              </a:extLst>
            </p:cNvPr>
            <p:cNvSpPr/>
            <p:nvPr/>
          </p:nvSpPr>
          <p:spPr bwMode="auto">
            <a:xfrm>
              <a:off x="7694325" y="4507825"/>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06" name="iṣḻíďé">
              <a:extLst>
                <a:ext uri="{FF2B5EF4-FFF2-40B4-BE49-F238E27FC236}">
                  <a16:creationId xmlns:a16="http://schemas.microsoft.com/office/drawing/2014/main" id="{7A9ABF3F-63FC-41A2-95EF-5CC8BFA83397}"/>
                </a:ext>
              </a:extLst>
            </p:cNvPr>
            <p:cNvSpPr/>
            <p:nvPr/>
          </p:nvSpPr>
          <p:spPr bwMode="auto">
            <a:xfrm>
              <a:off x="7688508" y="4502007"/>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7" name="îšľïďé">
              <a:extLst>
                <a:ext uri="{FF2B5EF4-FFF2-40B4-BE49-F238E27FC236}">
                  <a16:creationId xmlns:a16="http://schemas.microsoft.com/office/drawing/2014/main" id="{67261BED-FC13-4E33-9C37-7E3BFBE94A8E}"/>
                </a:ext>
              </a:extLst>
            </p:cNvPr>
            <p:cNvSpPr/>
            <p:nvPr/>
          </p:nvSpPr>
          <p:spPr bwMode="auto">
            <a:xfrm>
              <a:off x="7688508" y="4502007"/>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8" name="î$lîḍe">
              <a:extLst>
                <a:ext uri="{FF2B5EF4-FFF2-40B4-BE49-F238E27FC236}">
                  <a16:creationId xmlns:a16="http://schemas.microsoft.com/office/drawing/2014/main" id="{82AAB727-A9EA-49C3-9A29-86F7D134E73F}"/>
                </a:ext>
              </a:extLst>
            </p:cNvPr>
            <p:cNvSpPr/>
            <p:nvPr/>
          </p:nvSpPr>
          <p:spPr bwMode="auto">
            <a:xfrm>
              <a:off x="7637606" y="3931904"/>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09" name="íSļîďê">
              <a:extLst>
                <a:ext uri="{FF2B5EF4-FFF2-40B4-BE49-F238E27FC236}">
                  <a16:creationId xmlns:a16="http://schemas.microsoft.com/office/drawing/2014/main" id="{7A9F57B3-6158-4DB4-9A40-13771D673B01}"/>
                </a:ext>
              </a:extLst>
            </p:cNvPr>
            <p:cNvSpPr/>
            <p:nvPr/>
          </p:nvSpPr>
          <p:spPr bwMode="auto">
            <a:xfrm>
              <a:off x="7630334" y="3924633"/>
              <a:ext cx="58174" cy="58174"/>
            </a:xfrm>
            <a:custGeom>
              <a:avLst/>
              <a:gdLst>
                <a:gd name="T0" fmla="*/ 32 w 40"/>
                <a:gd name="T1" fmla="*/ 9 h 40"/>
                <a:gd name="T2" fmla="*/ 32 w 40"/>
                <a:gd name="T3" fmla="*/ 32 h 40"/>
                <a:gd name="T4" fmla="*/ 9 w 40"/>
                <a:gd name="T5" fmla="*/ 32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2"/>
                  </a:lnTo>
                  <a:lnTo>
                    <a:pt x="9" y="32"/>
                  </a:lnTo>
                  <a:lnTo>
                    <a:pt x="9" y="9"/>
                  </a:lnTo>
                  <a:lnTo>
                    <a:pt x="32" y="9"/>
                  </a:lnTo>
                  <a:close/>
                  <a:moveTo>
                    <a:pt x="40" y="0"/>
                  </a:moveTo>
                  <a:lnTo>
                    <a:pt x="0" y="0"/>
                  </a:lnTo>
                  <a:lnTo>
                    <a:pt x="0" y="40"/>
                  </a:lnTo>
                  <a:lnTo>
                    <a:pt x="40" y="40"/>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0" name="iṥlïdê">
              <a:extLst>
                <a:ext uri="{FF2B5EF4-FFF2-40B4-BE49-F238E27FC236}">
                  <a16:creationId xmlns:a16="http://schemas.microsoft.com/office/drawing/2014/main" id="{443745F3-E522-44A0-ADD7-A747CC7DFE8F}"/>
                </a:ext>
              </a:extLst>
            </p:cNvPr>
            <p:cNvSpPr/>
            <p:nvPr/>
          </p:nvSpPr>
          <p:spPr bwMode="auto">
            <a:xfrm>
              <a:off x="7630334" y="3924633"/>
              <a:ext cx="58174" cy="58174"/>
            </a:xfrm>
            <a:custGeom>
              <a:avLst/>
              <a:gdLst>
                <a:gd name="T0" fmla="*/ 32 w 40"/>
                <a:gd name="T1" fmla="*/ 9 h 40"/>
                <a:gd name="T2" fmla="*/ 32 w 40"/>
                <a:gd name="T3" fmla="*/ 32 h 40"/>
                <a:gd name="T4" fmla="*/ 9 w 40"/>
                <a:gd name="T5" fmla="*/ 32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2"/>
                  </a:lnTo>
                  <a:lnTo>
                    <a:pt x="9" y="32"/>
                  </a:lnTo>
                  <a:lnTo>
                    <a:pt x="9" y="9"/>
                  </a:lnTo>
                  <a:lnTo>
                    <a:pt x="32" y="9"/>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1" name="îṣliḍe">
              <a:extLst>
                <a:ext uri="{FF2B5EF4-FFF2-40B4-BE49-F238E27FC236}">
                  <a16:creationId xmlns:a16="http://schemas.microsoft.com/office/drawing/2014/main" id="{8EF5AEC7-9F08-4CC6-93E1-845C8165B195}"/>
                </a:ext>
              </a:extLst>
            </p:cNvPr>
            <p:cNvSpPr/>
            <p:nvPr/>
          </p:nvSpPr>
          <p:spPr bwMode="auto">
            <a:xfrm>
              <a:off x="7637606" y="3988624"/>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12" name="iṩḻíḑé">
              <a:extLst>
                <a:ext uri="{FF2B5EF4-FFF2-40B4-BE49-F238E27FC236}">
                  <a16:creationId xmlns:a16="http://schemas.microsoft.com/office/drawing/2014/main" id="{F84CF368-9E7C-4618-9658-A152AE1E68EB}"/>
                </a:ext>
              </a:extLst>
            </p:cNvPr>
            <p:cNvSpPr/>
            <p:nvPr/>
          </p:nvSpPr>
          <p:spPr bwMode="auto">
            <a:xfrm>
              <a:off x="7630334" y="3982806"/>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3" name="îšlídé">
              <a:extLst>
                <a:ext uri="{FF2B5EF4-FFF2-40B4-BE49-F238E27FC236}">
                  <a16:creationId xmlns:a16="http://schemas.microsoft.com/office/drawing/2014/main" id="{32542ACF-6BB6-4AD7-8C8F-76CC00E187B9}"/>
                </a:ext>
              </a:extLst>
            </p:cNvPr>
            <p:cNvSpPr/>
            <p:nvPr/>
          </p:nvSpPr>
          <p:spPr bwMode="auto">
            <a:xfrm>
              <a:off x="7630334" y="3982806"/>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4" name="iSlîḍê">
              <a:extLst>
                <a:ext uri="{FF2B5EF4-FFF2-40B4-BE49-F238E27FC236}">
                  <a16:creationId xmlns:a16="http://schemas.microsoft.com/office/drawing/2014/main" id="{488EE88C-093B-4E8E-870A-5FF0CF495443}"/>
                </a:ext>
              </a:extLst>
            </p:cNvPr>
            <p:cNvSpPr/>
            <p:nvPr/>
          </p:nvSpPr>
          <p:spPr bwMode="auto">
            <a:xfrm>
              <a:off x="7637606" y="4046798"/>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15" name="îṣḷiḍè">
              <a:extLst>
                <a:ext uri="{FF2B5EF4-FFF2-40B4-BE49-F238E27FC236}">
                  <a16:creationId xmlns:a16="http://schemas.microsoft.com/office/drawing/2014/main" id="{596CA36C-2DF9-454F-9857-562F63F2D3A9}"/>
                </a:ext>
              </a:extLst>
            </p:cNvPr>
            <p:cNvSpPr/>
            <p:nvPr/>
          </p:nvSpPr>
          <p:spPr bwMode="auto">
            <a:xfrm>
              <a:off x="7630334" y="4039525"/>
              <a:ext cx="58174" cy="58174"/>
            </a:xfrm>
            <a:custGeom>
              <a:avLst/>
              <a:gdLst>
                <a:gd name="T0" fmla="*/ 32 w 40"/>
                <a:gd name="T1" fmla="*/ 9 h 40"/>
                <a:gd name="T2" fmla="*/ 32 w 40"/>
                <a:gd name="T3" fmla="*/ 31 h 40"/>
                <a:gd name="T4" fmla="*/ 9 w 40"/>
                <a:gd name="T5" fmla="*/ 31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1"/>
                  </a:lnTo>
                  <a:lnTo>
                    <a:pt x="9" y="31"/>
                  </a:lnTo>
                  <a:lnTo>
                    <a:pt x="9" y="9"/>
                  </a:lnTo>
                  <a:lnTo>
                    <a:pt x="32" y="9"/>
                  </a:lnTo>
                  <a:close/>
                  <a:moveTo>
                    <a:pt x="40" y="0"/>
                  </a:moveTo>
                  <a:lnTo>
                    <a:pt x="0" y="0"/>
                  </a:lnTo>
                  <a:lnTo>
                    <a:pt x="0" y="40"/>
                  </a:lnTo>
                  <a:lnTo>
                    <a:pt x="40" y="40"/>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6" name="íšḷîde">
              <a:extLst>
                <a:ext uri="{FF2B5EF4-FFF2-40B4-BE49-F238E27FC236}">
                  <a16:creationId xmlns:a16="http://schemas.microsoft.com/office/drawing/2014/main" id="{FA29197C-7D34-47C2-BFB4-8DAAB78566B4}"/>
                </a:ext>
              </a:extLst>
            </p:cNvPr>
            <p:cNvSpPr/>
            <p:nvPr/>
          </p:nvSpPr>
          <p:spPr bwMode="auto">
            <a:xfrm>
              <a:off x="7630334" y="4039525"/>
              <a:ext cx="58174" cy="58174"/>
            </a:xfrm>
            <a:custGeom>
              <a:avLst/>
              <a:gdLst>
                <a:gd name="T0" fmla="*/ 32 w 40"/>
                <a:gd name="T1" fmla="*/ 9 h 40"/>
                <a:gd name="T2" fmla="*/ 32 w 40"/>
                <a:gd name="T3" fmla="*/ 31 h 40"/>
                <a:gd name="T4" fmla="*/ 9 w 40"/>
                <a:gd name="T5" fmla="*/ 31 h 40"/>
                <a:gd name="T6" fmla="*/ 9 w 40"/>
                <a:gd name="T7" fmla="*/ 9 h 40"/>
                <a:gd name="T8" fmla="*/ 32 w 40"/>
                <a:gd name="T9" fmla="*/ 9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9"/>
                  </a:moveTo>
                  <a:lnTo>
                    <a:pt x="32" y="31"/>
                  </a:lnTo>
                  <a:lnTo>
                    <a:pt x="9" y="31"/>
                  </a:lnTo>
                  <a:lnTo>
                    <a:pt x="9" y="9"/>
                  </a:lnTo>
                  <a:lnTo>
                    <a:pt x="32" y="9"/>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7" name="íṩḻiḑê">
              <a:extLst>
                <a:ext uri="{FF2B5EF4-FFF2-40B4-BE49-F238E27FC236}">
                  <a16:creationId xmlns:a16="http://schemas.microsoft.com/office/drawing/2014/main" id="{936FC473-7A1D-4CD2-84C0-603DE5FA6C19}"/>
                </a:ext>
              </a:extLst>
            </p:cNvPr>
            <p:cNvSpPr/>
            <p:nvPr/>
          </p:nvSpPr>
          <p:spPr bwMode="auto">
            <a:xfrm>
              <a:off x="7637606" y="4103517"/>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18" name="iSļiďe">
              <a:extLst>
                <a:ext uri="{FF2B5EF4-FFF2-40B4-BE49-F238E27FC236}">
                  <a16:creationId xmlns:a16="http://schemas.microsoft.com/office/drawing/2014/main" id="{365142AA-0A80-4F2D-A78A-C0D3337EED78}"/>
                </a:ext>
              </a:extLst>
            </p:cNvPr>
            <p:cNvSpPr/>
            <p:nvPr/>
          </p:nvSpPr>
          <p:spPr bwMode="auto">
            <a:xfrm>
              <a:off x="7630334" y="4097699"/>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9" name="îṥļîḑe">
              <a:extLst>
                <a:ext uri="{FF2B5EF4-FFF2-40B4-BE49-F238E27FC236}">
                  <a16:creationId xmlns:a16="http://schemas.microsoft.com/office/drawing/2014/main" id="{3390D9E6-5479-4B3F-9691-66BBFAACCCBC}"/>
                </a:ext>
              </a:extLst>
            </p:cNvPr>
            <p:cNvSpPr/>
            <p:nvPr/>
          </p:nvSpPr>
          <p:spPr bwMode="auto">
            <a:xfrm>
              <a:off x="7630334" y="4097699"/>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0" name="îşlíḍé">
              <a:extLst>
                <a:ext uri="{FF2B5EF4-FFF2-40B4-BE49-F238E27FC236}">
                  <a16:creationId xmlns:a16="http://schemas.microsoft.com/office/drawing/2014/main" id="{78FA4F51-3A8E-492D-818A-47634A9EA598}"/>
                </a:ext>
              </a:extLst>
            </p:cNvPr>
            <p:cNvSpPr/>
            <p:nvPr/>
          </p:nvSpPr>
          <p:spPr bwMode="auto">
            <a:xfrm>
              <a:off x="7637606" y="4160237"/>
              <a:ext cx="45085" cy="49448"/>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21" name="íş1îdé">
              <a:extLst>
                <a:ext uri="{FF2B5EF4-FFF2-40B4-BE49-F238E27FC236}">
                  <a16:creationId xmlns:a16="http://schemas.microsoft.com/office/drawing/2014/main" id="{EF43B934-7970-46D3-AF44-36DE57B677FC}"/>
                </a:ext>
              </a:extLst>
            </p:cNvPr>
            <p:cNvSpPr/>
            <p:nvPr/>
          </p:nvSpPr>
          <p:spPr bwMode="auto">
            <a:xfrm>
              <a:off x="7630334" y="4154419"/>
              <a:ext cx="58174" cy="61083"/>
            </a:xfrm>
            <a:custGeom>
              <a:avLst/>
              <a:gdLst>
                <a:gd name="T0" fmla="*/ 32 w 40"/>
                <a:gd name="T1" fmla="*/ 9 h 42"/>
                <a:gd name="T2" fmla="*/ 32 w 40"/>
                <a:gd name="T3" fmla="*/ 33 h 42"/>
                <a:gd name="T4" fmla="*/ 9 w 40"/>
                <a:gd name="T5" fmla="*/ 33 h 42"/>
                <a:gd name="T6" fmla="*/ 9 w 40"/>
                <a:gd name="T7" fmla="*/ 9 h 42"/>
                <a:gd name="T8" fmla="*/ 32 w 40"/>
                <a:gd name="T9" fmla="*/ 9 h 42"/>
                <a:gd name="T10" fmla="*/ 40 w 40"/>
                <a:gd name="T11" fmla="*/ 0 h 42"/>
                <a:gd name="T12" fmla="*/ 0 w 40"/>
                <a:gd name="T13" fmla="*/ 0 h 42"/>
                <a:gd name="T14" fmla="*/ 0 w 40"/>
                <a:gd name="T15" fmla="*/ 42 h 42"/>
                <a:gd name="T16" fmla="*/ 40 w 40"/>
                <a:gd name="T17" fmla="*/ 42 h 42"/>
                <a:gd name="T18" fmla="*/ 40 w 40"/>
                <a:gd name="T19" fmla="*/ 0 h 42"/>
                <a:gd name="T20" fmla="*/ 40 w 40"/>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2">
                  <a:moveTo>
                    <a:pt x="32" y="9"/>
                  </a:moveTo>
                  <a:lnTo>
                    <a:pt x="32" y="33"/>
                  </a:lnTo>
                  <a:lnTo>
                    <a:pt x="9" y="33"/>
                  </a:lnTo>
                  <a:lnTo>
                    <a:pt x="9" y="9"/>
                  </a:lnTo>
                  <a:lnTo>
                    <a:pt x="32" y="9"/>
                  </a:lnTo>
                  <a:close/>
                  <a:moveTo>
                    <a:pt x="40" y="0"/>
                  </a:moveTo>
                  <a:lnTo>
                    <a:pt x="0" y="0"/>
                  </a:lnTo>
                  <a:lnTo>
                    <a:pt x="0" y="42"/>
                  </a:lnTo>
                  <a:lnTo>
                    <a:pt x="40" y="42"/>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2" name="ïşḷidé">
              <a:extLst>
                <a:ext uri="{FF2B5EF4-FFF2-40B4-BE49-F238E27FC236}">
                  <a16:creationId xmlns:a16="http://schemas.microsoft.com/office/drawing/2014/main" id="{4B3197AD-3BE8-4BAF-A5C3-77C1E8A682A3}"/>
                </a:ext>
              </a:extLst>
            </p:cNvPr>
            <p:cNvSpPr/>
            <p:nvPr/>
          </p:nvSpPr>
          <p:spPr bwMode="auto">
            <a:xfrm>
              <a:off x="7630334" y="4154419"/>
              <a:ext cx="58174" cy="61083"/>
            </a:xfrm>
            <a:custGeom>
              <a:avLst/>
              <a:gdLst>
                <a:gd name="T0" fmla="*/ 32 w 40"/>
                <a:gd name="T1" fmla="*/ 9 h 42"/>
                <a:gd name="T2" fmla="*/ 32 w 40"/>
                <a:gd name="T3" fmla="*/ 33 h 42"/>
                <a:gd name="T4" fmla="*/ 9 w 40"/>
                <a:gd name="T5" fmla="*/ 33 h 42"/>
                <a:gd name="T6" fmla="*/ 9 w 40"/>
                <a:gd name="T7" fmla="*/ 9 h 42"/>
                <a:gd name="T8" fmla="*/ 32 w 40"/>
                <a:gd name="T9" fmla="*/ 9 h 42"/>
                <a:gd name="T10" fmla="*/ 40 w 40"/>
                <a:gd name="T11" fmla="*/ 0 h 42"/>
                <a:gd name="T12" fmla="*/ 0 w 40"/>
                <a:gd name="T13" fmla="*/ 0 h 42"/>
                <a:gd name="T14" fmla="*/ 0 w 40"/>
                <a:gd name="T15" fmla="*/ 42 h 42"/>
                <a:gd name="T16" fmla="*/ 40 w 40"/>
                <a:gd name="T17" fmla="*/ 42 h 42"/>
                <a:gd name="T18" fmla="*/ 40 w 40"/>
                <a:gd name="T19" fmla="*/ 0 h 42"/>
                <a:gd name="T20" fmla="*/ 40 w 40"/>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2">
                  <a:moveTo>
                    <a:pt x="32" y="9"/>
                  </a:moveTo>
                  <a:lnTo>
                    <a:pt x="32" y="33"/>
                  </a:lnTo>
                  <a:lnTo>
                    <a:pt x="9" y="33"/>
                  </a:lnTo>
                  <a:lnTo>
                    <a:pt x="9" y="9"/>
                  </a:lnTo>
                  <a:lnTo>
                    <a:pt x="32" y="9"/>
                  </a:lnTo>
                  <a:moveTo>
                    <a:pt x="40" y="0"/>
                  </a:moveTo>
                  <a:lnTo>
                    <a:pt x="0" y="0"/>
                  </a:lnTo>
                  <a:lnTo>
                    <a:pt x="0" y="42"/>
                  </a:lnTo>
                  <a:lnTo>
                    <a:pt x="40" y="42"/>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3" name="ïSľíḍè">
              <a:extLst>
                <a:ext uri="{FF2B5EF4-FFF2-40B4-BE49-F238E27FC236}">
                  <a16:creationId xmlns:a16="http://schemas.microsoft.com/office/drawing/2014/main" id="{872D9262-90C5-4F28-B12A-DEE6FCFB60AB}"/>
                </a:ext>
              </a:extLst>
            </p:cNvPr>
            <p:cNvSpPr/>
            <p:nvPr/>
          </p:nvSpPr>
          <p:spPr bwMode="auto">
            <a:xfrm>
              <a:off x="7637606" y="4221319"/>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24" name="íṥḷîḍê">
              <a:extLst>
                <a:ext uri="{FF2B5EF4-FFF2-40B4-BE49-F238E27FC236}">
                  <a16:creationId xmlns:a16="http://schemas.microsoft.com/office/drawing/2014/main" id="{B602F7B3-6867-4A77-9CEA-29002022B390}"/>
                </a:ext>
              </a:extLst>
            </p:cNvPr>
            <p:cNvSpPr/>
            <p:nvPr/>
          </p:nvSpPr>
          <p:spPr bwMode="auto">
            <a:xfrm>
              <a:off x="7630334" y="4215502"/>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5" name="ïŝlîďe">
              <a:extLst>
                <a:ext uri="{FF2B5EF4-FFF2-40B4-BE49-F238E27FC236}">
                  <a16:creationId xmlns:a16="http://schemas.microsoft.com/office/drawing/2014/main" id="{57592F6F-1200-4956-AF83-ADBAEF331F96}"/>
                </a:ext>
              </a:extLst>
            </p:cNvPr>
            <p:cNvSpPr/>
            <p:nvPr/>
          </p:nvSpPr>
          <p:spPr bwMode="auto">
            <a:xfrm>
              <a:off x="7630334" y="4215502"/>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6" name="ïş1iďé">
              <a:extLst>
                <a:ext uri="{FF2B5EF4-FFF2-40B4-BE49-F238E27FC236}">
                  <a16:creationId xmlns:a16="http://schemas.microsoft.com/office/drawing/2014/main" id="{635BF7BC-EC11-4B1C-BE06-F128AB75347E}"/>
                </a:ext>
              </a:extLst>
            </p:cNvPr>
            <p:cNvSpPr/>
            <p:nvPr/>
          </p:nvSpPr>
          <p:spPr bwMode="auto">
            <a:xfrm>
              <a:off x="7637606" y="4278038"/>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27" name="ïṥ1ïḋe">
              <a:extLst>
                <a:ext uri="{FF2B5EF4-FFF2-40B4-BE49-F238E27FC236}">
                  <a16:creationId xmlns:a16="http://schemas.microsoft.com/office/drawing/2014/main" id="{8414AD42-74FC-465F-A590-6617985E5CF0}"/>
                </a:ext>
              </a:extLst>
            </p:cNvPr>
            <p:cNvSpPr/>
            <p:nvPr/>
          </p:nvSpPr>
          <p:spPr bwMode="auto">
            <a:xfrm>
              <a:off x="7630334" y="4272221"/>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close/>
                  <a:moveTo>
                    <a:pt x="40" y="0"/>
                  </a:moveTo>
                  <a:lnTo>
                    <a:pt x="0" y="0"/>
                  </a:lnTo>
                  <a:lnTo>
                    <a:pt x="0" y="40"/>
                  </a:lnTo>
                  <a:lnTo>
                    <a:pt x="40" y="40"/>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8" name="íṥľïḓé">
              <a:extLst>
                <a:ext uri="{FF2B5EF4-FFF2-40B4-BE49-F238E27FC236}">
                  <a16:creationId xmlns:a16="http://schemas.microsoft.com/office/drawing/2014/main" id="{A5693159-0F86-4B75-9BAB-D1B09C2F450C}"/>
                </a:ext>
              </a:extLst>
            </p:cNvPr>
            <p:cNvSpPr/>
            <p:nvPr/>
          </p:nvSpPr>
          <p:spPr bwMode="auto">
            <a:xfrm>
              <a:off x="7630334" y="4272221"/>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9" name="îṡľïdê">
              <a:extLst>
                <a:ext uri="{FF2B5EF4-FFF2-40B4-BE49-F238E27FC236}">
                  <a16:creationId xmlns:a16="http://schemas.microsoft.com/office/drawing/2014/main" id="{FD8F1282-9448-473D-AC44-C1FF7F8FD89C}"/>
                </a:ext>
              </a:extLst>
            </p:cNvPr>
            <p:cNvSpPr/>
            <p:nvPr/>
          </p:nvSpPr>
          <p:spPr bwMode="auto">
            <a:xfrm>
              <a:off x="7637606" y="4336212"/>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30" name="iṣľíḓè">
              <a:extLst>
                <a:ext uri="{FF2B5EF4-FFF2-40B4-BE49-F238E27FC236}">
                  <a16:creationId xmlns:a16="http://schemas.microsoft.com/office/drawing/2014/main" id="{6EBF6893-D124-4F72-A8CC-0921573ED928}"/>
                </a:ext>
              </a:extLst>
            </p:cNvPr>
            <p:cNvSpPr/>
            <p:nvPr/>
          </p:nvSpPr>
          <p:spPr bwMode="auto">
            <a:xfrm>
              <a:off x="7630334" y="4330394"/>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1" name="íSḻîde">
              <a:extLst>
                <a:ext uri="{FF2B5EF4-FFF2-40B4-BE49-F238E27FC236}">
                  <a16:creationId xmlns:a16="http://schemas.microsoft.com/office/drawing/2014/main" id="{5E5699C1-03D9-48E0-B92E-E35D45281493}"/>
                </a:ext>
              </a:extLst>
            </p:cNvPr>
            <p:cNvSpPr/>
            <p:nvPr/>
          </p:nvSpPr>
          <p:spPr bwMode="auto">
            <a:xfrm>
              <a:off x="7630334" y="4330394"/>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2" name="îṣlïḍê">
              <a:extLst>
                <a:ext uri="{FF2B5EF4-FFF2-40B4-BE49-F238E27FC236}">
                  <a16:creationId xmlns:a16="http://schemas.microsoft.com/office/drawing/2014/main" id="{EA22CFD5-BB7A-48E0-9DF5-316BFB437329}"/>
                </a:ext>
              </a:extLst>
            </p:cNvPr>
            <p:cNvSpPr/>
            <p:nvPr/>
          </p:nvSpPr>
          <p:spPr bwMode="auto">
            <a:xfrm>
              <a:off x="7637606" y="4392932"/>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33" name="íṡlîḍê">
              <a:extLst>
                <a:ext uri="{FF2B5EF4-FFF2-40B4-BE49-F238E27FC236}">
                  <a16:creationId xmlns:a16="http://schemas.microsoft.com/office/drawing/2014/main" id="{1ECD9080-6901-4258-B2DD-F081D2B13C51}"/>
                </a:ext>
              </a:extLst>
            </p:cNvPr>
            <p:cNvSpPr/>
            <p:nvPr/>
          </p:nvSpPr>
          <p:spPr bwMode="auto">
            <a:xfrm>
              <a:off x="7630334" y="4387114"/>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close/>
                  <a:moveTo>
                    <a:pt x="40" y="0"/>
                  </a:moveTo>
                  <a:lnTo>
                    <a:pt x="0" y="0"/>
                  </a:lnTo>
                  <a:lnTo>
                    <a:pt x="0" y="40"/>
                  </a:lnTo>
                  <a:lnTo>
                    <a:pt x="40" y="40"/>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4" name="íš1ïdé">
              <a:extLst>
                <a:ext uri="{FF2B5EF4-FFF2-40B4-BE49-F238E27FC236}">
                  <a16:creationId xmlns:a16="http://schemas.microsoft.com/office/drawing/2014/main" id="{D09F17E3-C6C4-4390-BB62-D683AA6BCF28}"/>
                </a:ext>
              </a:extLst>
            </p:cNvPr>
            <p:cNvSpPr/>
            <p:nvPr/>
          </p:nvSpPr>
          <p:spPr bwMode="auto">
            <a:xfrm>
              <a:off x="7630334" y="4387114"/>
              <a:ext cx="58174" cy="58174"/>
            </a:xfrm>
            <a:custGeom>
              <a:avLst/>
              <a:gdLst>
                <a:gd name="T0" fmla="*/ 32 w 40"/>
                <a:gd name="T1" fmla="*/ 8 h 40"/>
                <a:gd name="T2" fmla="*/ 32 w 40"/>
                <a:gd name="T3" fmla="*/ 31 h 40"/>
                <a:gd name="T4" fmla="*/ 9 w 40"/>
                <a:gd name="T5" fmla="*/ 31 h 40"/>
                <a:gd name="T6" fmla="*/ 9 w 40"/>
                <a:gd name="T7" fmla="*/ 8 h 40"/>
                <a:gd name="T8" fmla="*/ 32 w 40"/>
                <a:gd name="T9" fmla="*/ 8 h 40"/>
                <a:gd name="T10" fmla="*/ 40 w 40"/>
                <a:gd name="T11" fmla="*/ 0 h 40"/>
                <a:gd name="T12" fmla="*/ 0 w 40"/>
                <a:gd name="T13" fmla="*/ 0 h 40"/>
                <a:gd name="T14" fmla="*/ 0 w 40"/>
                <a:gd name="T15" fmla="*/ 40 h 40"/>
                <a:gd name="T16" fmla="*/ 40 w 40"/>
                <a:gd name="T17" fmla="*/ 40 h 40"/>
                <a:gd name="T18" fmla="*/ 40 w 40"/>
                <a:gd name="T19" fmla="*/ 0 h 40"/>
                <a:gd name="T20" fmla="*/ 40 w 4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2" y="8"/>
                  </a:moveTo>
                  <a:lnTo>
                    <a:pt x="32" y="31"/>
                  </a:lnTo>
                  <a:lnTo>
                    <a:pt x="9" y="31"/>
                  </a:lnTo>
                  <a:lnTo>
                    <a:pt x="9" y="8"/>
                  </a:lnTo>
                  <a:lnTo>
                    <a:pt x="32" y="8"/>
                  </a:lnTo>
                  <a:moveTo>
                    <a:pt x="40" y="0"/>
                  </a:moveTo>
                  <a:lnTo>
                    <a:pt x="0" y="0"/>
                  </a:lnTo>
                  <a:lnTo>
                    <a:pt x="0" y="40"/>
                  </a:lnTo>
                  <a:lnTo>
                    <a:pt x="40" y="4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5" name="î$ḻide">
              <a:extLst>
                <a:ext uri="{FF2B5EF4-FFF2-40B4-BE49-F238E27FC236}">
                  <a16:creationId xmlns:a16="http://schemas.microsoft.com/office/drawing/2014/main" id="{F316F7DC-1E78-4532-8DB6-EFAD6E7F98C2}"/>
                </a:ext>
              </a:extLst>
            </p:cNvPr>
            <p:cNvSpPr/>
            <p:nvPr/>
          </p:nvSpPr>
          <p:spPr bwMode="auto">
            <a:xfrm>
              <a:off x="7637606" y="4507825"/>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36" name="iṩḷîḓe">
              <a:extLst>
                <a:ext uri="{FF2B5EF4-FFF2-40B4-BE49-F238E27FC236}">
                  <a16:creationId xmlns:a16="http://schemas.microsoft.com/office/drawing/2014/main" id="{441AE67B-9195-413D-92AC-45ACB5FBF676}"/>
                </a:ext>
              </a:extLst>
            </p:cNvPr>
            <p:cNvSpPr/>
            <p:nvPr/>
          </p:nvSpPr>
          <p:spPr bwMode="auto">
            <a:xfrm>
              <a:off x="7630334" y="4502007"/>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close/>
                  <a:moveTo>
                    <a:pt x="40" y="0"/>
                  </a:moveTo>
                  <a:lnTo>
                    <a:pt x="0" y="0"/>
                  </a:lnTo>
                  <a:lnTo>
                    <a:pt x="0" y="39"/>
                  </a:lnTo>
                  <a:lnTo>
                    <a:pt x="40" y="39"/>
                  </a:lnTo>
                  <a:lnTo>
                    <a:pt x="40" y="0"/>
                  </a:lnTo>
                  <a:lnTo>
                    <a:pt x="4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7" name="iŝļíḍe">
              <a:extLst>
                <a:ext uri="{FF2B5EF4-FFF2-40B4-BE49-F238E27FC236}">
                  <a16:creationId xmlns:a16="http://schemas.microsoft.com/office/drawing/2014/main" id="{2D0727A7-BD4F-48E3-987E-09F42ACA3DC9}"/>
                </a:ext>
              </a:extLst>
            </p:cNvPr>
            <p:cNvSpPr/>
            <p:nvPr/>
          </p:nvSpPr>
          <p:spPr bwMode="auto">
            <a:xfrm>
              <a:off x="7630334" y="4502007"/>
              <a:ext cx="58174" cy="56720"/>
            </a:xfrm>
            <a:custGeom>
              <a:avLst/>
              <a:gdLst>
                <a:gd name="T0" fmla="*/ 32 w 40"/>
                <a:gd name="T1" fmla="*/ 8 h 39"/>
                <a:gd name="T2" fmla="*/ 32 w 40"/>
                <a:gd name="T3" fmla="*/ 31 h 39"/>
                <a:gd name="T4" fmla="*/ 9 w 40"/>
                <a:gd name="T5" fmla="*/ 31 h 39"/>
                <a:gd name="T6" fmla="*/ 9 w 40"/>
                <a:gd name="T7" fmla="*/ 8 h 39"/>
                <a:gd name="T8" fmla="*/ 32 w 40"/>
                <a:gd name="T9" fmla="*/ 8 h 39"/>
                <a:gd name="T10" fmla="*/ 40 w 40"/>
                <a:gd name="T11" fmla="*/ 0 h 39"/>
                <a:gd name="T12" fmla="*/ 0 w 40"/>
                <a:gd name="T13" fmla="*/ 0 h 39"/>
                <a:gd name="T14" fmla="*/ 0 w 40"/>
                <a:gd name="T15" fmla="*/ 39 h 39"/>
                <a:gd name="T16" fmla="*/ 40 w 40"/>
                <a:gd name="T17" fmla="*/ 39 h 39"/>
                <a:gd name="T18" fmla="*/ 40 w 40"/>
                <a:gd name="T19" fmla="*/ 0 h 39"/>
                <a:gd name="T20" fmla="*/ 40 w 4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32" y="8"/>
                  </a:moveTo>
                  <a:lnTo>
                    <a:pt x="32" y="31"/>
                  </a:lnTo>
                  <a:lnTo>
                    <a:pt x="9" y="31"/>
                  </a:lnTo>
                  <a:lnTo>
                    <a:pt x="9" y="8"/>
                  </a:lnTo>
                  <a:lnTo>
                    <a:pt x="32" y="8"/>
                  </a:lnTo>
                  <a:moveTo>
                    <a:pt x="40" y="0"/>
                  </a:moveTo>
                  <a:lnTo>
                    <a:pt x="0" y="0"/>
                  </a:lnTo>
                  <a:lnTo>
                    <a:pt x="0" y="39"/>
                  </a:lnTo>
                  <a:lnTo>
                    <a:pt x="40" y="39"/>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8" name="íšḻîḍé">
              <a:extLst>
                <a:ext uri="{FF2B5EF4-FFF2-40B4-BE49-F238E27FC236}">
                  <a16:creationId xmlns:a16="http://schemas.microsoft.com/office/drawing/2014/main" id="{C9ECDDB0-97DB-47C9-A3F9-A6D2494685C5}"/>
                </a:ext>
              </a:extLst>
            </p:cNvPr>
            <p:cNvSpPr/>
            <p:nvPr/>
          </p:nvSpPr>
          <p:spPr bwMode="auto">
            <a:xfrm>
              <a:off x="7579433" y="3931904"/>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39" name="îṩlîdê">
              <a:extLst>
                <a:ext uri="{FF2B5EF4-FFF2-40B4-BE49-F238E27FC236}">
                  <a16:creationId xmlns:a16="http://schemas.microsoft.com/office/drawing/2014/main" id="{56EB57E8-F218-4FD2-BE9F-B6FDD47ED610}"/>
                </a:ext>
              </a:extLst>
            </p:cNvPr>
            <p:cNvSpPr/>
            <p:nvPr/>
          </p:nvSpPr>
          <p:spPr bwMode="auto">
            <a:xfrm>
              <a:off x="7573615" y="3924633"/>
              <a:ext cx="56720" cy="58174"/>
            </a:xfrm>
            <a:custGeom>
              <a:avLst/>
              <a:gdLst>
                <a:gd name="T0" fmla="*/ 31 w 39"/>
                <a:gd name="T1" fmla="*/ 9 h 40"/>
                <a:gd name="T2" fmla="*/ 31 w 39"/>
                <a:gd name="T3" fmla="*/ 32 h 40"/>
                <a:gd name="T4" fmla="*/ 8 w 39"/>
                <a:gd name="T5" fmla="*/ 32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2"/>
                  </a:lnTo>
                  <a:lnTo>
                    <a:pt x="8" y="32"/>
                  </a:lnTo>
                  <a:lnTo>
                    <a:pt x="8" y="9"/>
                  </a:lnTo>
                  <a:lnTo>
                    <a:pt x="31" y="9"/>
                  </a:lnTo>
                  <a:close/>
                  <a:moveTo>
                    <a:pt x="39" y="0"/>
                  </a:moveTo>
                  <a:lnTo>
                    <a:pt x="0" y="0"/>
                  </a:lnTo>
                  <a:lnTo>
                    <a:pt x="0" y="40"/>
                  </a:lnTo>
                  <a:lnTo>
                    <a:pt x="39" y="40"/>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0" name="íṥḻíďê">
              <a:extLst>
                <a:ext uri="{FF2B5EF4-FFF2-40B4-BE49-F238E27FC236}">
                  <a16:creationId xmlns:a16="http://schemas.microsoft.com/office/drawing/2014/main" id="{C71246B5-E6CC-440E-B06B-B57D78093933}"/>
                </a:ext>
              </a:extLst>
            </p:cNvPr>
            <p:cNvSpPr/>
            <p:nvPr/>
          </p:nvSpPr>
          <p:spPr bwMode="auto">
            <a:xfrm>
              <a:off x="7573615" y="3924633"/>
              <a:ext cx="56720" cy="58174"/>
            </a:xfrm>
            <a:custGeom>
              <a:avLst/>
              <a:gdLst>
                <a:gd name="T0" fmla="*/ 31 w 39"/>
                <a:gd name="T1" fmla="*/ 9 h 40"/>
                <a:gd name="T2" fmla="*/ 31 w 39"/>
                <a:gd name="T3" fmla="*/ 32 h 40"/>
                <a:gd name="T4" fmla="*/ 8 w 39"/>
                <a:gd name="T5" fmla="*/ 32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2"/>
                  </a:lnTo>
                  <a:lnTo>
                    <a:pt x="8" y="32"/>
                  </a:lnTo>
                  <a:lnTo>
                    <a:pt x="8" y="9"/>
                  </a:lnTo>
                  <a:lnTo>
                    <a:pt x="31" y="9"/>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1" name="iṩļïḑe">
              <a:extLst>
                <a:ext uri="{FF2B5EF4-FFF2-40B4-BE49-F238E27FC236}">
                  <a16:creationId xmlns:a16="http://schemas.microsoft.com/office/drawing/2014/main" id="{4736266A-AE2E-44CF-91A4-66A23A65F229}"/>
                </a:ext>
              </a:extLst>
            </p:cNvPr>
            <p:cNvSpPr/>
            <p:nvPr/>
          </p:nvSpPr>
          <p:spPr bwMode="auto">
            <a:xfrm>
              <a:off x="7579433" y="3988624"/>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2" name="iŝḷiḑé">
              <a:extLst>
                <a:ext uri="{FF2B5EF4-FFF2-40B4-BE49-F238E27FC236}">
                  <a16:creationId xmlns:a16="http://schemas.microsoft.com/office/drawing/2014/main" id="{96CAD7E3-352C-4BA6-8F81-4B60DE826469}"/>
                </a:ext>
              </a:extLst>
            </p:cNvPr>
            <p:cNvSpPr/>
            <p:nvPr/>
          </p:nvSpPr>
          <p:spPr bwMode="auto">
            <a:xfrm>
              <a:off x="7573615" y="3982806"/>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3" name="íšļïḍè">
              <a:extLst>
                <a:ext uri="{FF2B5EF4-FFF2-40B4-BE49-F238E27FC236}">
                  <a16:creationId xmlns:a16="http://schemas.microsoft.com/office/drawing/2014/main" id="{31AC5ED9-9A39-42DD-99E2-23AED9EA9090}"/>
                </a:ext>
              </a:extLst>
            </p:cNvPr>
            <p:cNvSpPr/>
            <p:nvPr/>
          </p:nvSpPr>
          <p:spPr bwMode="auto">
            <a:xfrm>
              <a:off x="7573615" y="3982806"/>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4" name="îsḻiḑé">
              <a:extLst>
                <a:ext uri="{FF2B5EF4-FFF2-40B4-BE49-F238E27FC236}">
                  <a16:creationId xmlns:a16="http://schemas.microsoft.com/office/drawing/2014/main" id="{82BF94F1-1F6F-4B8A-A428-7BED7D1B5C55}"/>
                </a:ext>
              </a:extLst>
            </p:cNvPr>
            <p:cNvSpPr/>
            <p:nvPr/>
          </p:nvSpPr>
          <p:spPr bwMode="auto">
            <a:xfrm>
              <a:off x="7579433" y="4046798"/>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5" name="ïṣľïḍe">
              <a:extLst>
                <a:ext uri="{FF2B5EF4-FFF2-40B4-BE49-F238E27FC236}">
                  <a16:creationId xmlns:a16="http://schemas.microsoft.com/office/drawing/2014/main" id="{75452FBB-B6A3-46B4-9C17-B041EAFC62D6}"/>
                </a:ext>
              </a:extLst>
            </p:cNvPr>
            <p:cNvSpPr/>
            <p:nvPr/>
          </p:nvSpPr>
          <p:spPr bwMode="auto">
            <a:xfrm>
              <a:off x="7573615" y="4039525"/>
              <a:ext cx="56720" cy="58174"/>
            </a:xfrm>
            <a:custGeom>
              <a:avLst/>
              <a:gdLst>
                <a:gd name="T0" fmla="*/ 31 w 39"/>
                <a:gd name="T1" fmla="*/ 9 h 40"/>
                <a:gd name="T2" fmla="*/ 31 w 39"/>
                <a:gd name="T3" fmla="*/ 31 h 40"/>
                <a:gd name="T4" fmla="*/ 8 w 39"/>
                <a:gd name="T5" fmla="*/ 31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1"/>
                  </a:lnTo>
                  <a:lnTo>
                    <a:pt x="8" y="31"/>
                  </a:lnTo>
                  <a:lnTo>
                    <a:pt x="8" y="9"/>
                  </a:lnTo>
                  <a:lnTo>
                    <a:pt x="31" y="9"/>
                  </a:lnTo>
                  <a:close/>
                  <a:moveTo>
                    <a:pt x="39" y="0"/>
                  </a:moveTo>
                  <a:lnTo>
                    <a:pt x="0" y="0"/>
                  </a:lnTo>
                  <a:lnTo>
                    <a:pt x="0" y="40"/>
                  </a:lnTo>
                  <a:lnTo>
                    <a:pt x="39" y="40"/>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6" name="iṣḻïḋê">
              <a:extLst>
                <a:ext uri="{FF2B5EF4-FFF2-40B4-BE49-F238E27FC236}">
                  <a16:creationId xmlns:a16="http://schemas.microsoft.com/office/drawing/2014/main" id="{5D424CF7-E146-40BD-84E4-D45A76FF53E9}"/>
                </a:ext>
              </a:extLst>
            </p:cNvPr>
            <p:cNvSpPr/>
            <p:nvPr/>
          </p:nvSpPr>
          <p:spPr bwMode="auto">
            <a:xfrm>
              <a:off x="7573615" y="4039525"/>
              <a:ext cx="56720" cy="58174"/>
            </a:xfrm>
            <a:custGeom>
              <a:avLst/>
              <a:gdLst>
                <a:gd name="T0" fmla="*/ 31 w 39"/>
                <a:gd name="T1" fmla="*/ 9 h 40"/>
                <a:gd name="T2" fmla="*/ 31 w 39"/>
                <a:gd name="T3" fmla="*/ 31 h 40"/>
                <a:gd name="T4" fmla="*/ 8 w 39"/>
                <a:gd name="T5" fmla="*/ 31 h 40"/>
                <a:gd name="T6" fmla="*/ 8 w 39"/>
                <a:gd name="T7" fmla="*/ 9 h 40"/>
                <a:gd name="T8" fmla="*/ 31 w 39"/>
                <a:gd name="T9" fmla="*/ 9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9"/>
                  </a:moveTo>
                  <a:lnTo>
                    <a:pt x="31" y="31"/>
                  </a:lnTo>
                  <a:lnTo>
                    <a:pt x="8" y="31"/>
                  </a:lnTo>
                  <a:lnTo>
                    <a:pt x="8" y="9"/>
                  </a:lnTo>
                  <a:lnTo>
                    <a:pt x="31" y="9"/>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7" name="îṡlïḍé">
              <a:extLst>
                <a:ext uri="{FF2B5EF4-FFF2-40B4-BE49-F238E27FC236}">
                  <a16:creationId xmlns:a16="http://schemas.microsoft.com/office/drawing/2014/main" id="{95BE1F45-79CA-411C-A1A2-04E057FA9D73}"/>
                </a:ext>
              </a:extLst>
            </p:cNvPr>
            <p:cNvSpPr/>
            <p:nvPr/>
          </p:nvSpPr>
          <p:spPr bwMode="auto">
            <a:xfrm>
              <a:off x="7579433" y="4103517"/>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8" name="iṩḻîḋe">
              <a:extLst>
                <a:ext uri="{FF2B5EF4-FFF2-40B4-BE49-F238E27FC236}">
                  <a16:creationId xmlns:a16="http://schemas.microsoft.com/office/drawing/2014/main" id="{528F846F-296E-4FBF-871F-B1FA2E235FBD}"/>
                </a:ext>
              </a:extLst>
            </p:cNvPr>
            <p:cNvSpPr/>
            <p:nvPr/>
          </p:nvSpPr>
          <p:spPr bwMode="auto">
            <a:xfrm>
              <a:off x="7573615" y="4097699"/>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9" name="íṡ1îḓé">
              <a:extLst>
                <a:ext uri="{FF2B5EF4-FFF2-40B4-BE49-F238E27FC236}">
                  <a16:creationId xmlns:a16="http://schemas.microsoft.com/office/drawing/2014/main" id="{96366450-D397-4998-AE6F-CD71811DCBA9}"/>
                </a:ext>
              </a:extLst>
            </p:cNvPr>
            <p:cNvSpPr/>
            <p:nvPr/>
          </p:nvSpPr>
          <p:spPr bwMode="auto">
            <a:xfrm>
              <a:off x="7573615" y="4097699"/>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0" name="ïşḻïdê">
              <a:extLst>
                <a:ext uri="{FF2B5EF4-FFF2-40B4-BE49-F238E27FC236}">
                  <a16:creationId xmlns:a16="http://schemas.microsoft.com/office/drawing/2014/main" id="{05A01614-473F-4318-ADDE-68CCC53CD1D2}"/>
                </a:ext>
              </a:extLst>
            </p:cNvPr>
            <p:cNvSpPr/>
            <p:nvPr/>
          </p:nvSpPr>
          <p:spPr bwMode="auto">
            <a:xfrm>
              <a:off x="7579433" y="4160237"/>
              <a:ext cx="45085" cy="49448"/>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1" name="îṡlîďê">
              <a:extLst>
                <a:ext uri="{FF2B5EF4-FFF2-40B4-BE49-F238E27FC236}">
                  <a16:creationId xmlns:a16="http://schemas.microsoft.com/office/drawing/2014/main" id="{119F6C28-788B-4E9B-B849-81B068EAB6FA}"/>
                </a:ext>
              </a:extLst>
            </p:cNvPr>
            <p:cNvSpPr/>
            <p:nvPr/>
          </p:nvSpPr>
          <p:spPr bwMode="auto">
            <a:xfrm>
              <a:off x="7573615" y="4154419"/>
              <a:ext cx="56720" cy="61083"/>
            </a:xfrm>
            <a:custGeom>
              <a:avLst/>
              <a:gdLst>
                <a:gd name="T0" fmla="*/ 31 w 39"/>
                <a:gd name="T1" fmla="*/ 9 h 42"/>
                <a:gd name="T2" fmla="*/ 31 w 39"/>
                <a:gd name="T3" fmla="*/ 33 h 42"/>
                <a:gd name="T4" fmla="*/ 8 w 39"/>
                <a:gd name="T5" fmla="*/ 33 h 42"/>
                <a:gd name="T6" fmla="*/ 8 w 39"/>
                <a:gd name="T7" fmla="*/ 9 h 42"/>
                <a:gd name="T8" fmla="*/ 31 w 39"/>
                <a:gd name="T9" fmla="*/ 9 h 42"/>
                <a:gd name="T10" fmla="*/ 39 w 39"/>
                <a:gd name="T11" fmla="*/ 0 h 42"/>
                <a:gd name="T12" fmla="*/ 0 w 39"/>
                <a:gd name="T13" fmla="*/ 0 h 42"/>
                <a:gd name="T14" fmla="*/ 0 w 39"/>
                <a:gd name="T15" fmla="*/ 42 h 42"/>
                <a:gd name="T16" fmla="*/ 39 w 39"/>
                <a:gd name="T17" fmla="*/ 42 h 42"/>
                <a:gd name="T18" fmla="*/ 39 w 39"/>
                <a:gd name="T19" fmla="*/ 0 h 42"/>
                <a:gd name="T20" fmla="*/ 39 w 39"/>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2">
                  <a:moveTo>
                    <a:pt x="31" y="9"/>
                  </a:moveTo>
                  <a:lnTo>
                    <a:pt x="31" y="33"/>
                  </a:lnTo>
                  <a:lnTo>
                    <a:pt x="8" y="33"/>
                  </a:lnTo>
                  <a:lnTo>
                    <a:pt x="8" y="9"/>
                  </a:lnTo>
                  <a:lnTo>
                    <a:pt x="31" y="9"/>
                  </a:lnTo>
                  <a:close/>
                  <a:moveTo>
                    <a:pt x="39" y="0"/>
                  </a:moveTo>
                  <a:lnTo>
                    <a:pt x="0" y="0"/>
                  </a:lnTo>
                  <a:lnTo>
                    <a:pt x="0" y="42"/>
                  </a:lnTo>
                  <a:lnTo>
                    <a:pt x="39" y="42"/>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2" name="ïṣḷîḍe">
              <a:extLst>
                <a:ext uri="{FF2B5EF4-FFF2-40B4-BE49-F238E27FC236}">
                  <a16:creationId xmlns:a16="http://schemas.microsoft.com/office/drawing/2014/main" id="{DA345FD3-730A-4B1F-B08D-CAB986341318}"/>
                </a:ext>
              </a:extLst>
            </p:cNvPr>
            <p:cNvSpPr/>
            <p:nvPr/>
          </p:nvSpPr>
          <p:spPr bwMode="auto">
            <a:xfrm>
              <a:off x="7573615" y="4154419"/>
              <a:ext cx="56720" cy="61083"/>
            </a:xfrm>
            <a:custGeom>
              <a:avLst/>
              <a:gdLst>
                <a:gd name="T0" fmla="*/ 31 w 39"/>
                <a:gd name="T1" fmla="*/ 9 h 42"/>
                <a:gd name="T2" fmla="*/ 31 w 39"/>
                <a:gd name="T3" fmla="*/ 33 h 42"/>
                <a:gd name="T4" fmla="*/ 8 w 39"/>
                <a:gd name="T5" fmla="*/ 33 h 42"/>
                <a:gd name="T6" fmla="*/ 8 w 39"/>
                <a:gd name="T7" fmla="*/ 9 h 42"/>
                <a:gd name="T8" fmla="*/ 31 w 39"/>
                <a:gd name="T9" fmla="*/ 9 h 42"/>
                <a:gd name="T10" fmla="*/ 39 w 39"/>
                <a:gd name="T11" fmla="*/ 0 h 42"/>
                <a:gd name="T12" fmla="*/ 0 w 39"/>
                <a:gd name="T13" fmla="*/ 0 h 42"/>
                <a:gd name="T14" fmla="*/ 0 w 39"/>
                <a:gd name="T15" fmla="*/ 42 h 42"/>
                <a:gd name="T16" fmla="*/ 39 w 39"/>
                <a:gd name="T17" fmla="*/ 42 h 42"/>
                <a:gd name="T18" fmla="*/ 39 w 39"/>
                <a:gd name="T19" fmla="*/ 0 h 42"/>
                <a:gd name="T20" fmla="*/ 39 w 39"/>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2">
                  <a:moveTo>
                    <a:pt x="31" y="9"/>
                  </a:moveTo>
                  <a:lnTo>
                    <a:pt x="31" y="33"/>
                  </a:lnTo>
                  <a:lnTo>
                    <a:pt x="8" y="33"/>
                  </a:lnTo>
                  <a:lnTo>
                    <a:pt x="8" y="9"/>
                  </a:lnTo>
                  <a:lnTo>
                    <a:pt x="31" y="9"/>
                  </a:lnTo>
                  <a:moveTo>
                    <a:pt x="39" y="0"/>
                  </a:moveTo>
                  <a:lnTo>
                    <a:pt x="0" y="0"/>
                  </a:lnTo>
                  <a:lnTo>
                    <a:pt x="0" y="42"/>
                  </a:lnTo>
                  <a:lnTo>
                    <a:pt x="39" y="42"/>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3" name="ïšḷiḋe">
              <a:extLst>
                <a:ext uri="{FF2B5EF4-FFF2-40B4-BE49-F238E27FC236}">
                  <a16:creationId xmlns:a16="http://schemas.microsoft.com/office/drawing/2014/main" id="{306C79B1-52C2-4850-9D19-2383A78E10E0}"/>
                </a:ext>
              </a:extLst>
            </p:cNvPr>
            <p:cNvSpPr/>
            <p:nvPr/>
          </p:nvSpPr>
          <p:spPr bwMode="auto">
            <a:xfrm>
              <a:off x="7579433" y="4221319"/>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4" name="ïśľiḍe">
              <a:extLst>
                <a:ext uri="{FF2B5EF4-FFF2-40B4-BE49-F238E27FC236}">
                  <a16:creationId xmlns:a16="http://schemas.microsoft.com/office/drawing/2014/main" id="{F61E464C-32DE-4FE9-9FD4-B25FFBDB059F}"/>
                </a:ext>
              </a:extLst>
            </p:cNvPr>
            <p:cNvSpPr/>
            <p:nvPr/>
          </p:nvSpPr>
          <p:spPr bwMode="auto">
            <a:xfrm>
              <a:off x="7573615" y="4215502"/>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5" name="iṥḻiḓe">
              <a:extLst>
                <a:ext uri="{FF2B5EF4-FFF2-40B4-BE49-F238E27FC236}">
                  <a16:creationId xmlns:a16="http://schemas.microsoft.com/office/drawing/2014/main" id="{1AD11888-6B54-4C90-B84A-DFEE663FC91A}"/>
                </a:ext>
              </a:extLst>
            </p:cNvPr>
            <p:cNvSpPr/>
            <p:nvPr/>
          </p:nvSpPr>
          <p:spPr bwMode="auto">
            <a:xfrm>
              <a:off x="7573615" y="4215502"/>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6" name="iṣľídê">
              <a:extLst>
                <a:ext uri="{FF2B5EF4-FFF2-40B4-BE49-F238E27FC236}">
                  <a16:creationId xmlns:a16="http://schemas.microsoft.com/office/drawing/2014/main" id="{0A19254A-7E4F-4B9E-96E8-4664F4EA5966}"/>
                </a:ext>
              </a:extLst>
            </p:cNvPr>
            <p:cNvSpPr/>
            <p:nvPr/>
          </p:nvSpPr>
          <p:spPr bwMode="auto">
            <a:xfrm>
              <a:off x="7579433" y="4278038"/>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7" name="îṩļïďé">
              <a:extLst>
                <a:ext uri="{FF2B5EF4-FFF2-40B4-BE49-F238E27FC236}">
                  <a16:creationId xmlns:a16="http://schemas.microsoft.com/office/drawing/2014/main" id="{EEE0DEC0-9F0B-411A-9E7E-0B231160C920}"/>
                </a:ext>
              </a:extLst>
            </p:cNvPr>
            <p:cNvSpPr/>
            <p:nvPr/>
          </p:nvSpPr>
          <p:spPr bwMode="auto">
            <a:xfrm>
              <a:off x="7573615" y="4272221"/>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close/>
                  <a:moveTo>
                    <a:pt x="39" y="0"/>
                  </a:moveTo>
                  <a:lnTo>
                    <a:pt x="0" y="0"/>
                  </a:lnTo>
                  <a:lnTo>
                    <a:pt x="0" y="40"/>
                  </a:lnTo>
                  <a:lnTo>
                    <a:pt x="39" y="40"/>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8" name="íṧḻiḓê">
              <a:extLst>
                <a:ext uri="{FF2B5EF4-FFF2-40B4-BE49-F238E27FC236}">
                  <a16:creationId xmlns:a16="http://schemas.microsoft.com/office/drawing/2014/main" id="{6541DF53-DED0-4F69-91D3-A322E822F6E4}"/>
                </a:ext>
              </a:extLst>
            </p:cNvPr>
            <p:cNvSpPr/>
            <p:nvPr/>
          </p:nvSpPr>
          <p:spPr bwMode="auto">
            <a:xfrm>
              <a:off x="7573615" y="4272221"/>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9" name="ïṧḷîdé">
              <a:extLst>
                <a:ext uri="{FF2B5EF4-FFF2-40B4-BE49-F238E27FC236}">
                  <a16:creationId xmlns:a16="http://schemas.microsoft.com/office/drawing/2014/main" id="{E082D1AD-814F-4444-AC1C-F93DE1BC0026}"/>
                </a:ext>
              </a:extLst>
            </p:cNvPr>
            <p:cNvSpPr/>
            <p:nvPr/>
          </p:nvSpPr>
          <p:spPr bwMode="auto">
            <a:xfrm>
              <a:off x="7579433" y="4336212"/>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0" name="îṩ1iḑè">
              <a:extLst>
                <a:ext uri="{FF2B5EF4-FFF2-40B4-BE49-F238E27FC236}">
                  <a16:creationId xmlns:a16="http://schemas.microsoft.com/office/drawing/2014/main" id="{CF526B92-BD48-4B68-8C5C-6CF52D7DF2C7}"/>
                </a:ext>
              </a:extLst>
            </p:cNvPr>
            <p:cNvSpPr/>
            <p:nvPr/>
          </p:nvSpPr>
          <p:spPr bwMode="auto">
            <a:xfrm>
              <a:off x="7573615" y="4330394"/>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1" name="ïṣḷíḑê">
              <a:extLst>
                <a:ext uri="{FF2B5EF4-FFF2-40B4-BE49-F238E27FC236}">
                  <a16:creationId xmlns:a16="http://schemas.microsoft.com/office/drawing/2014/main" id="{291E2AEE-C18A-4CB4-9BA0-02C41F9004F1}"/>
                </a:ext>
              </a:extLst>
            </p:cNvPr>
            <p:cNvSpPr/>
            <p:nvPr/>
          </p:nvSpPr>
          <p:spPr bwMode="auto">
            <a:xfrm>
              <a:off x="7573615" y="4330394"/>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2" name="îṣḷïḑê">
              <a:extLst>
                <a:ext uri="{FF2B5EF4-FFF2-40B4-BE49-F238E27FC236}">
                  <a16:creationId xmlns:a16="http://schemas.microsoft.com/office/drawing/2014/main" id="{29FE9D56-C1A5-4889-B72A-BCEFEF1D0FDF}"/>
                </a:ext>
              </a:extLst>
            </p:cNvPr>
            <p:cNvSpPr/>
            <p:nvPr/>
          </p:nvSpPr>
          <p:spPr bwMode="auto">
            <a:xfrm>
              <a:off x="7579433" y="4392932"/>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3" name="îšľïḓé">
              <a:extLst>
                <a:ext uri="{FF2B5EF4-FFF2-40B4-BE49-F238E27FC236}">
                  <a16:creationId xmlns:a16="http://schemas.microsoft.com/office/drawing/2014/main" id="{C0F405FC-53B4-4F8A-8C3F-1FE97281180C}"/>
                </a:ext>
              </a:extLst>
            </p:cNvPr>
            <p:cNvSpPr/>
            <p:nvPr/>
          </p:nvSpPr>
          <p:spPr bwMode="auto">
            <a:xfrm>
              <a:off x="7573615" y="4387114"/>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close/>
                  <a:moveTo>
                    <a:pt x="39" y="0"/>
                  </a:moveTo>
                  <a:lnTo>
                    <a:pt x="0" y="0"/>
                  </a:lnTo>
                  <a:lnTo>
                    <a:pt x="0" y="40"/>
                  </a:lnTo>
                  <a:lnTo>
                    <a:pt x="39" y="40"/>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4" name="išḷiḋê">
              <a:extLst>
                <a:ext uri="{FF2B5EF4-FFF2-40B4-BE49-F238E27FC236}">
                  <a16:creationId xmlns:a16="http://schemas.microsoft.com/office/drawing/2014/main" id="{B480F645-FC89-45C7-BF0A-7FB0E0D7A660}"/>
                </a:ext>
              </a:extLst>
            </p:cNvPr>
            <p:cNvSpPr/>
            <p:nvPr/>
          </p:nvSpPr>
          <p:spPr bwMode="auto">
            <a:xfrm>
              <a:off x="7573615" y="4387114"/>
              <a:ext cx="56720" cy="58174"/>
            </a:xfrm>
            <a:custGeom>
              <a:avLst/>
              <a:gdLst>
                <a:gd name="T0" fmla="*/ 31 w 39"/>
                <a:gd name="T1" fmla="*/ 8 h 40"/>
                <a:gd name="T2" fmla="*/ 31 w 39"/>
                <a:gd name="T3" fmla="*/ 31 h 40"/>
                <a:gd name="T4" fmla="*/ 8 w 39"/>
                <a:gd name="T5" fmla="*/ 31 h 40"/>
                <a:gd name="T6" fmla="*/ 8 w 39"/>
                <a:gd name="T7" fmla="*/ 8 h 40"/>
                <a:gd name="T8" fmla="*/ 31 w 39"/>
                <a:gd name="T9" fmla="*/ 8 h 40"/>
                <a:gd name="T10" fmla="*/ 39 w 39"/>
                <a:gd name="T11" fmla="*/ 0 h 40"/>
                <a:gd name="T12" fmla="*/ 0 w 39"/>
                <a:gd name="T13" fmla="*/ 0 h 40"/>
                <a:gd name="T14" fmla="*/ 0 w 39"/>
                <a:gd name="T15" fmla="*/ 40 h 40"/>
                <a:gd name="T16" fmla="*/ 39 w 39"/>
                <a:gd name="T17" fmla="*/ 40 h 40"/>
                <a:gd name="T18" fmla="*/ 39 w 39"/>
                <a:gd name="T19" fmla="*/ 0 h 40"/>
                <a:gd name="T20" fmla="*/ 39 w 3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0">
                  <a:moveTo>
                    <a:pt x="31" y="8"/>
                  </a:moveTo>
                  <a:lnTo>
                    <a:pt x="31" y="31"/>
                  </a:lnTo>
                  <a:lnTo>
                    <a:pt x="8" y="31"/>
                  </a:lnTo>
                  <a:lnTo>
                    <a:pt x="8" y="8"/>
                  </a:lnTo>
                  <a:lnTo>
                    <a:pt x="31" y="8"/>
                  </a:lnTo>
                  <a:moveTo>
                    <a:pt x="39" y="0"/>
                  </a:moveTo>
                  <a:lnTo>
                    <a:pt x="0" y="0"/>
                  </a:lnTo>
                  <a:lnTo>
                    <a:pt x="0" y="40"/>
                  </a:lnTo>
                  <a:lnTo>
                    <a:pt x="39" y="40"/>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5" name="îṡļîḓé">
              <a:extLst>
                <a:ext uri="{FF2B5EF4-FFF2-40B4-BE49-F238E27FC236}">
                  <a16:creationId xmlns:a16="http://schemas.microsoft.com/office/drawing/2014/main" id="{2E2AEE7D-8DFD-491A-8450-F538E6FB55CE}"/>
                </a:ext>
              </a:extLst>
            </p:cNvPr>
            <p:cNvSpPr/>
            <p:nvPr/>
          </p:nvSpPr>
          <p:spPr bwMode="auto">
            <a:xfrm>
              <a:off x="7579433" y="4451106"/>
              <a:ext cx="103259"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6" name="ïṩḻiďe">
              <a:extLst>
                <a:ext uri="{FF2B5EF4-FFF2-40B4-BE49-F238E27FC236}">
                  <a16:creationId xmlns:a16="http://schemas.microsoft.com/office/drawing/2014/main" id="{F376BBC3-53DF-4983-BA6C-FB3809DB74CC}"/>
                </a:ext>
              </a:extLst>
            </p:cNvPr>
            <p:cNvSpPr/>
            <p:nvPr/>
          </p:nvSpPr>
          <p:spPr bwMode="auto">
            <a:xfrm>
              <a:off x="7573615" y="4445288"/>
              <a:ext cx="114894" cy="56720"/>
            </a:xfrm>
            <a:custGeom>
              <a:avLst/>
              <a:gdLst>
                <a:gd name="T0" fmla="*/ 71 w 79"/>
                <a:gd name="T1" fmla="*/ 8 h 39"/>
                <a:gd name="T2" fmla="*/ 71 w 79"/>
                <a:gd name="T3" fmla="*/ 31 h 39"/>
                <a:gd name="T4" fmla="*/ 39 w 79"/>
                <a:gd name="T5" fmla="*/ 31 h 39"/>
                <a:gd name="T6" fmla="*/ 8 w 79"/>
                <a:gd name="T7" fmla="*/ 31 h 39"/>
                <a:gd name="T8" fmla="*/ 8 w 79"/>
                <a:gd name="T9" fmla="*/ 8 h 39"/>
                <a:gd name="T10" fmla="*/ 39 w 79"/>
                <a:gd name="T11" fmla="*/ 8 h 39"/>
                <a:gd name="T12" fmla="*/ 71 w 79"/>
                <a:gd name="T13" fmla="*/ 8 h 39"/>
                <a:gd name="T14" fmla="*/ 79 w 79"/>
                <a:gd name="T15" fmla="*/ 0 h 39"/>
                <a:gd name="T16" fmla="*/ 39 w 79"/>
                <a:gd name="T17" fmla="*/ 0 h 39"/>
                <a:gd name="T18" fmla="*/ 0 w 79"/>
                <a:gd name="T19" fmla="*/ 0 h 39"/>
                <a:gd name="T20" fmla="*/ 0 w 79"/>
                <a:gd name="T21" fmla="*/ 39 h 39"/>
                <a:gd name="T22" fmla="*/ 39 w 79"/>
                <a:gd name="T23" fmla="*/ 39 h 39"/>
                <a:gd name="T24" fmla="*/ 79 w 79"/>
                <a:gd name="T25" fmla="*/ 39 h 39"/>
                <a:gd name="T26" fmla="*/ 79 w 79"/>
                <a:gd name="T27" fmla="*/ 0 h 39"/>
                <a:gd name="T28" fmla="*/ 79 w 79"/>
                <a:gd name="T2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9">
                  <a:moveTo>
                    <a:pt x="71" y="8"/>
                  </a:moveTo>
                  <a:lnTo>
                    <a:pt x="71" y="31"/>
                  </a:lnTo>
                  <a:lnTo>
                    <a:pt x="39" y="31"/>
                  </a:lnTo>
                  <a:lnTo>
                    <a:pt x="8" y="31"/>
                  </a:lnTo>
                  <a:lnTo>
                    <a:pt x="8" y="8"/>
                  </a:lnTo>
                  <a:lnTo>
                    <a:pt x="39" y="8"/>
                  </a:lnTo>
                  <a:lnTo>
                    <a:pt x="71" y="8"/>
                  </a:lnTo>
                  <a:close/>
                  <a:moveTo>
                    <a:pt x="79" y="0"/>
                  </a:moveTo>
                  <a:lnTo>
                    <a:pt x="39" y="0"/>
                  </a:lnTo>
                  <a:lnTo>
                    <a:pt x="0" y="0"/>
                  </a:lnTo>
                  <a:lnTo>
                    <a:pt x="0" y="39"/>
                  </a:lnTo>
                  <a:lnTo>
                    <a:pt x="39" y="39"/>
                  </a:lnTo>
                  <a:lnTo>
                    <a:pt x="79" y="39"/>
                  </a:lnTo>
                  <a:lnTo>
                    <a:pt x="79" y="0"/>
                  </a:lnTo>
                  <a:lnTo>
                    <a:pt x="7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7" name="ïSliḍe">
              <a:extLst>
                <a:ext uri="{FF2B5EF4-FFF2-40B4-BE49-F238E27FC236}">
                  <a16:creationId xmlns:a16="http://schemas.microsoft.com/office/drawing/2014/main" id="{47B526B2-6304-41DA-A327-EE56A11A14DB}"/>
                </a:ext>
              </a:extLst>
            </p:cNvPr>
            <p:cNvSpPr/>
            <p:nvPr/>
          </p:nvSpPr>
          <p:spPr bwMode="auto">
            <a:xfrm>
              <a:off x="7573615" y="4445288"/>
              <a:ext cx="114894" cy="56720"/>
            </a:xfrm>
            <a:custGeom>
              <a:avLst/>
              <a:gdLst>
                <a:gd name="T0" fmla="*/ 71 w 79"/>
                <a:gd name="T1" fmla="*/ 8 h 39"/>
                <a:gd name="T2" fmla="*/ 71 w 79"/>
                <a:gd name="T3" fmla="*/ 31 h 39"/>
                <a:gd name="T4" fmla="*/ 39 w 79"/>
                <a:gd name="T5" fmla="*/ 31 h 39"/>
                <a:gd name="T6" fmla="*/ 8 w 79"/>
                <a:gd name="T7" fmla="*/ 31 h 39"/>
                <a:gd name="T8" fmla="*/ 8 w 79"/>
                <a:gd name="T9" fmla="*/ 8 h 39"/>
                <a:gd name="T10" fmla="*/ 39 w 79"/>
                <a:gd name="T11" fmla="*/ 8 h 39"/>
                <a:gd name="T12" fmla="*/ 71 w 79"/>
                <a:gd name="T13" fmla="*/ 8 h 39"/>
                <a:gd name="T14" fmla="*/ 79 w 79"/>
                <a:gd name="T15" fmla="*/ 0 h 39"/>
                <a:gd name="T16" fmla="*/ 39 w 79"/>
                <a:gd name="T17" fmla="*/ 0 h 39"/>
                <a:gd name="T18" fmla="*/ 0 w 79"/>
                <a:gd name="T19" fmla="*/ 0 h 39"/>
                <a:gd name="T20" fmla="*/ 0 w 79"/>
                <a:gd name="T21" fmla="*/ 39 h 39"/>
                <a:gd name="T22" fmla="*/ 39 w 79"/>
                <a:gd name="T23" fmla="*/ 39 h 39"/>
                <a:gd name="T24" fmla="*/ 79 w 79"/>
                <a:gd name="T25" fmla="*/ 39 h 39"/>
                <a:gd name="T26" fmla="*/ 79 w 79"/>
                <a:gd name="T27" fmla="*/ 0 h 39"/>
                <a:gd name="T28" fmla="*/ 79 w 79"/>
                <a:gd name="T2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9">
                  <a:moveTo>
                    <a:pt x="71" y="8"/>
                  </a:moveTo>
                  <a:lnTo>
                    <a:pt x="71" y="31"/>
                  </a:lnTo>
                  <a:lnTo>
                    <a:pt x="39" y="31"/>
                  </a:lnTo>
                  <a:lnTo>
                    <a:pt x="8" y="31"/>
                  </a:lnTo>
                  <a:lnTo>
                    <a:pt x="8" y="8"/>
                  </a:lnTo>
                  <a:lnTo>
                    <a:pt x="39" y="8"/>
                  </a:lnTo>
                  <a:lnTo>
                    <a:pt x="71" y="8"/>
                  </a:lnTo>
                  <a:moveTo>
                    <a:pt x="79" y="0"/>
                  </a:moveTo>
                  <a:lnTo>
                    <a:pt x="39" y="0"/>
                  </a:lnTo>
                  <a:lnTo>
                    <a:pt x="0" y="0"/>
                  </a:lnTo>
                  <a:lnTo>
                    <a:pt x="0" y="39"/>
                  </a:lnTo>
                  <a:lnTo>
                    <a:pt x="39" y="39"/>
                  </a:lnTo>
                  <a:lnTo>
                    <a:pt x="79" y="39"/>
                  </a:lnTo>
                  <a:lnTo>
                    <a:pt x="79" y="0"/>
                  </a:lnTo>
                  <a:lnTo>
                    <a:pt x="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8" name="islïde">
              <a:extLst>
                <a:ext uri="{FF2B5EF4-FFF2-40B4-BE49-F238E27FC236}">
                  <a16:creationId xmlns:a16="http://schemas.microsoft.com/office/drawing/2014/main" id="{416117BD-E8AE-4BA3-A466-D632FDF47093}"/>
                </a:ext>
              </a:extLst>
            </p:cNvPr>
            <p:cNvSpPr/>
            <p:nvPr/>
          </p:nvSpPr>
          <p:spPr bwMode="auto">
            <a:xfrm>
              <a:off x="7579433" y="4507825"/>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9" name="iṧḷíďé">
              <a:extLst>
                <a:ext uri="{FF2B5EF4-FFF2-40B4-BE49-F238E27FC236}">
                  <a16:creationId xmlns:a16="http://schemas.microsoft.com/office/drawing/2014/main" id="{72BCE532-D6B9-432F-A800-EB21DE9713EC}"/>
                </a:ext>
              </a:extLst>
            </p:cNvPr>
            <p:cNvSpPr/>
            <p:nvPr/>
          </p:nvSpPr>
          <p:spPr bwMode="auto">
            <a:xfrm>
              <a:off x="7573615" y="4502007"/>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close/>
                  <a:moveTo>
                    <a:pt x="39" y="0"/>
                  </a:moveTo>
                  <a:lnTo>
                    <a:pt x="0" y="0"/>
                  </a:lnTo>
                  <a:lnTo>
                    <a:pt x="0" y="39"/>
                  </a:lnTo>
                  <a:lnTo>
                    <a:pt x="39" y="39"/>
                  </a:lnTo>
                  <a:lnTo>
                    <a:pt x="39" y="0"/>
                  </a:lnTo>
                  <a:lnTo>
                    <a:pt x="39"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0" name="îšľïďe">
              <a:extLst>
                <a:ext uri="{FF2B5EF4-FFF2-40B4-BE49-F238E27FC236}">
                  <a16:creationId xmlns:a16="http://schemas.microsoft.com/office/drawing/2014/main" id="{BA9B144E-FFF8-4DCB-8660-0F0646536B34}"/>
                </a:ext>
              </a:extLst>
            </p:cNvPr>
            <p:cNvSpPr/>
            <p:nvPr/>
          </p:nvSpPr>
          <p:spPr bwMode="auto">
            <a:xfrm>
              <a:off x="7573615" y="4502007"/>
              <a:ext cx="56720" cy="56720"/>
            </a:xfrm>
            <a:custGeom>
              <a:avLst/>
              <a:gdLst>
                <a:gd name="T0" fmla="*/ 31 w 39"/>
                <a:gd name="T1" fmla="*/ 8 h 39"/>
                <a:gd name="T2" fmla="*/ 31 w 39"/>
                <a:gd name="T3" fmla="*/ 31 h 39"/>
                <a:gd name="T4" fmla="*/ 8 w 39"/>
                <a:gd name="T5" fmla="*/ 31 h 39"/>
                <a:gd name="T6" fmla="*/ 8 w 39"/>
                <a:gd name="T7" fmla="*/ 8 h 39"/>
                <a:gd name="T8" fmla="*/ 31 w 39"/>
                <a:gd name="T9" fmla="*/ 8 h 39"/>
                <a:gd name="T10" fmla="*/ 39 w 39"/>
                <a:gd name="T11" fmla="*/ 0 h 39"/>
                <a:gd name="T12" fmla="*/ 0 w 39"/>
                <a:gd name="T13" fmla="*/ 0 h 39"/>
                <a:gd name="T14" fmla="*/ 0 w 39"/>
                <a:gd name="T15" fmla="*/ 39 h 39"/>
                <a:gd name="T16" fmla="*/ 39 w 39"/>
                <a:gd name="T17" fmla="*/ 39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1" y="8"/>
                  </a:moveTo>
                  <a:lnTo>
                    <a:pt x="31" y="31"/>
                  </a:lnTo>
                  <a:lnTo>
                    <a:pt x="8" y="31"/>
                  </a:lnTo>
                  <a:lnTo>
                    <a:pt x="8" y="8"/>
                  </a:lnTo>
                  <a:lnTo>
                    <a:pt x="31" y="8"/>
                  </a:lnTo>
                  <a:moveTo>
                    <a:pt x="39" y="0"/>
                  </a:moveTo>
                  <a:lnTo>
                    <a:pt x="0" y="0"/>
                  </a:lnTo>
                  <a:lnTo>
                    <a:pt x="0" y="39"/>
                  </a:lnTo>
                  <a:lnTo>
                    <a:pt x="39" y="39"/>
                  </a:lnTo>
                  <a:lnTo>
                    <a:pt x="39"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1" name="iSḻiďe">
              <a:extLst>
                <a:ext uri="{FF2B5EF4-FFF2-40B4-BE49-F238E27FC236}">
                  <a16:creationId xmlns:a16="http://schemas.microsoft.com/office/drawing/2014/main" id="{98C34188-9D8B-4C70-A49D-5CDD51029B95}"/>
                </a:ext>
              </a:extLst>
            </p:cNvPr>
            <p:cNvSpPr/>
            <p:nvPr/>
          </p:nvSpPr>
          <p:spPr bwMode="auto">
            <a:xfrm>
              <a:off x="7519804" y="3931904"/>
              <a:ext cx="47994" cy="159978"/>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72" name="ïṡḻíďé">
              <a:extLst>
                <a:ext uri="{FF2B5EF4-FFF2-40B4-BE49-F238E27FC236}">
                  <a16:creationId xmlns:a16="http://schemas.microsoft.com/office/drawing/2014/main" id="{1B0627FA-631D-47DB-A137-1EF7D004B99F}"/>
                </a:ext>
              </a:extLst>
            </p:cNvPr>
            <p:cNvSpPr/>
            <p:nvPr/>
          </p:nvSpPr>
          <p:spPr bwMode="auto">
            <a:xfrm>
              <a:off x="7512533" y="3924633"/>
              <a:ext cx="61083" cy="173068"/>
            </a:xfrm>
            <a:custGeom>
              <a:avLst/>
              <a:gdLst>
                <a:gd name="T0" fmla="*/ 34 w 42"/>
                <a:gd name="T1" fmla="*/ 9 h 119"/>
                <a:gd name="T2" fmla="*/ 34 w 42"/>
                <a:gd name="T3" fmla="*/ 40 h 119"/>
                <a:gd name="T4" fmla="*/ 34 w 42"/>
                <a:gd name="T5" fmla="*/ 79 h 119"/>
                <a:gd name="T6" fmla="*/ 34 w 42"/>
                <a:gd name="T7" fmla="*/ 110 h 119"/>
                <a:gd name="T8" fmla="*/ 9 w 42"/>
                <a:gd name="T9" fmla="*/ 110 h 119"/>
                <a:gd name="T10" fmla="*/ 9 w 42"/>
                <a:gd name="T11" fmla="*/ 79 h 119"/>
                <a:gd name="T12" fmla="*/ 9 w 42"/>
                <a:gd name="T13" fmla="*/ 40 h 119"/>
                <a:gd name="T14" fmla="*/ 9 w 42"/>
                <a:gd name="T15" fmla="*/ 9 h 119"/>
                <a:gd name="T16" fmla="*/ 34 w 42"/>
                <a:gd name="T17" fmla="*/ 9 h 119"/>
                <a:gd name="T18" fmla="*/ 42 w 42"/>
                <a:gd name="T19" fmla="*/ 0 h 119"/>
                <a:gd name="T20" fmla="*/ 0 w 42"/>
                <a:gd name="T21" fmla="*/ 0 h 119"/>
                <a:gd name="T22" fmla="*/ 0 w 42"/>
                <a:gd name="T23" fmla="*/ 40 h 119"/>
                <a:gd name="T24" fmla="*/ 0 w 42"/>
                <a:gd name="T25" fmla="*/ 79 h 119"/>
                <a:gd name="T26" fmla="*/ 0 w 42"/>
                <a:gd name="T27" fmla="*/ 119 h 119"/>
                <a:gd name="T28" fmla="*/ 42 w 42"/>
                <a:gd name="T29" fmla="*/ 119 h 119"/>
                <a:gd name="T30" fmla="*/ 42 w 42"/>
                <a:gd name="T31" fmla="*/ 79 h 119"/>
                <a:gd name="T32" fmla="*/ 42 w 42"/>
                <a:gd name="T33" fmla="*/ 40 h 119"/>
                <a:gd name="T34" fmla="*/ 42 w 42"/>
                <a:gd name="T35" fmla="*/ 0 h 119"/>
                <a:gd name="T36" fmla="*/ 42 w 42"/>
                <a:gd name="T3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119">
                  <a:moveTo>
                    <a:pt x="34" y="9"/>
                  </a:moveTo>
                  <a:lnTo>
                    <a:pt x="34" y="40"/>
                  </a:lnTo>
                  <a:lnTo>
                    <a:pt x="34" y="79"/>
                  </a:lnTo>
                  <a:lnTo>
                    <a:pt x="34" y="110"/>
                  </a:lnTo>
                  <a:lnTo>
                    <a:pt x="9" y="110"/>
                  </a:lnTo>
                  <a:lnTo>
                    <a:pt x="9" y="79"/>
                  </a:lnTo>
                  <a:lnTo>
                    <a:pt x="9" y="40"/>
                  </a:lnTo>
                  <a:lnTo>
                    <a:pt x="9" y="9"/>
                  </a:lnTo>
                  <a:lnTo>
                    <a:pt x="34" y="9"/>
                  </a:lnTo>
                  <a:close/>
                  <a:moveTo>
                    <a:pt x="42" y="0"/>
                  </a:moveTo>
                  <a:lnTo>
                    <a:pt x="0" y="0"/>
                  </a:lnTo>
                  <a:lnTo>
                    <a:pt x="0" y="40"/>
                  </a:lnTo>
                  <a:lnTo>
                    <a:pt x="0" y="79"/>
                  </a:lnTo>
                  <a:lnTo>
                    <a:pt x="0" y="119"/>
                  </a:lnTo>
                  <a:lnTo>
                    <a:pt x="42" y="119"/>
                  </a:lnTo>
                  <a:lnTo>
                    <a:pt x="42" y="79"/>
                  </a:lnTo>
                  <a:lnTo>
                    <a:pt x="42" y="40"/>
                  </a:lnTo>
                  <a:lnTo>
                    <a:pt x="42" y="0"/>
                  </a:lnTo>
                  <a:lnTo>
                    <a:pt x="4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3" name="íSľîde">
              <a:extLst>
                <a:ext uri="{FF2B5EF4-FFF2-40B4-BE49-F238E27FC236}">
                  <a16:creationId xmlns:a16="http://schemas.microsoft.com/office/drawing/2014/main" id="{AE37E3FF-B767-4AEF-A47E-20F78DEEFC1B}"/>
                </a:ext>
              </a:extLst>
            </p:cNvPr>
            <p:cNvSpPr/>
            <p:nvPr/>
          </p:nvSpPr>
          <p:spPr bwMode="auto">
            <a:xfrm>
              <a:off x="7512533" y="3924633"/>
              <a:ext cx="61083" cy="173068"/>
            </a:xfrm>
            <a:custGeom>
              <a:avLst/>
              <a:gdLst>
                <a:gd name="T0" fmla="*/ 34 w 42"/>
                <a:gd name="T1" fmla="*/ 9 h 119"/>
                <a:gd name="T2" fmla="*/ 34 w 42"/>
                <a:gd name="T3" fmla="*/ 40 h 119"/>
                <a:gd name="T4" fmla="*/ 34 w 42"/>
                <a:gd name="T5" fmla="*/ 79 h 119"/>
                <a:gd name="T6" fmla="*/ 34 w 42"/>
                <a:gd name="T7" fmla="*/ 110 h 119"/>
                <a:gd name="T8" fmla="*/ 9 w 42"/>
                <a:gd name="T9" fmla="*/ 110 h 119"/>
                <a:gd name="T10" fmla="*/ 9 w 42"/>
                <a:gd name="T11" fmla="*/ 79 h 119"/>
                <a:gd name="T12" fmla="*/ 9 w 42"/>
                <a:gd name="T13" fmla="*/ 40 h 119"/>
                <a:gd name="T14" fmla="*/ 9 w 42"/>
                <a:gd name="T15" fmla="*/ 9 h 119"/>
                <a:gd name="T16" fmla="*/ 34 w 42"/>
                <a:gd name="T17" fmla="*/ 9 h 119"/>
                <a:gd name="T18" fmla="*/ 42 w 42"/>
                <a:gd name="T19" fmla="*/ 0 h 119"/>
                <a:gd name="T20" fmla="*/ 0 w 42"/>
                <a:gd name="T21" fmla="*/ 0 h 119"/>
                <a:gd name="T22" fmla="*/ 0 w 42"/>
                <a:gd name="T23" fmla="*/ 40 h 119"/>
                <a:gd name="T24" fmla="*/ 0 w 42"/>
                <a:gd name="T25" fmla="*/ 79 h 119"/>
                <a:gd name="T26" fmla="*/ 0 w 42"/>
                <a:gd name="T27" fmla="*/ 119 h 119"/>
                <a:gd name="T28" fmla="*/ 42 w 42"/>
                <a:gd name="T29" fmla="*/ 119 h 119"/>
                <a:gd name="T30" fmla="*/ 42 w 42"/>
                <a:gd name="T31" fmla="*/ 79 h 119"/>
                <a:gd name="T32" fmla="*/ 42 w 42"/>
                <a:gd name="T33" fmla="*/ 40 h 119"/>
                <a:gd name="T34" fmla="*/ 42 w 42"/>
                <a:gd name="T35" fmla="*/ 0 h 119"/>
                <a:gd name="T36" fmla="*/ 42 w 42"/>
                <a:gd name="T3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119">
                  <a:moveTo>
                    <a:pt x="34" y="9"/>
                  </a:moveTo>
                  <a:lnTo>
                    <a:pt x="34" y="40"/>
                  </a:lnTo>
                  <a:lnTo>
                    <a:pt x="34" y="79"/>
                  </a:lnTo>
                  <a:lnTo>
                    <a:pt x="34" y="110"/>
                  </a:lnTo>
                  <a:lnTo>
                    <a:pt x="9" y="110"/>
                  </a:lnTo>
                  <a:lnTo>
                    <a:pt x="9" y="79"/>
                  </a:lnTo>
                  <a:lnTo>
                    <a:pt x="9" y="40"/>
                  </a:lnTo>
                  <a:lnTo>
                    <a:pt x="9" y="9"/>
                  </a:lnTo>
                  <a:lnTo>
                    <a:pt x="34" y="9"/>
                  </a:lnTo>
                  <a:moveTo>
                    <a:pt x="42" y="0"/>
                  </a:moveTo>
                  <a:lnTo>
                    <a:pt x="0" y="0"/>
                  </a:lnTo>
                  <a:lnTo>
                    <a:pt x="0" y="40"/>
                  </a:lnTo>
                  <a:lnTo>
                    <a:pt x="0" y="79"/>
                  </a:lnTo>
                  <a:lnTo>
                    <a:pt x="0" y="119"/>
                  </a:lnTo>
                  <a:lnTo>
                    <a:pt x="42" y="119"/>
                  </a:lnTo>
                  <a:lnTo>
                    <a:pt x="42" y="79"/>
                  </a:lnTo>
                  <a:lnTo>
                    <a:pt x="42" y="40"/>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4" name="ïṥlíḍê">
              <a:extLst>
                <a:ext uri="{FF2B5EF4-FFF2-40B4-BE49-F238E27FC236}">
                  <a16:creationId xmlns:a16="http://schemas.microsoft.com/office/drawing/2014/main" id="{9F636851-1101-40A3-B917-6E2E974D627C}"/>
                </a:ext>
              </a:extLst>
            </p:cNvPr>
            <p:cNvSpPr/>
            <p:nvPr/>
          </p:nvSpPr>
          <p:spPr bwMode="auto">
            <a:xfrm>
              <a:off x="7519804" y="4103517"/>
              <a:ext cx="47994"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75" name="ïṥļíḓe">
              <a:extLst>
                <a:ext uri="{FF2B5EF4-FFF2-40B4-BE49-F238E27FC236}">
                  <a16:creationId xmlns:a16="http://schemas.microsoft.com/office/drawing/2014/main" id="{6CF00337-D423-4C7D-ACAE-4259FBA8578C}"/>
                </a:ext>
              </a:extLst>
            </p:cNvPr>
            <p:cNvSpPr/>
            <p:nvPr/>
          </p:nvSpPr>
          <p:spPr bwMode="auto">
            <a:xfrm>
              <a:off x="7512533" y="4097699"/>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close/>
                  <a:moveTo>
                    <a:pt x="42" y="0"/>
                  </a:moveTo>
                  <a:lnTo>
                    <a:pt x="0" y="0"/>
                  </a:lnTo>
                  <a:lnTo>
                    <a:pt x="0" y="39"/>
                  </a:lnTo>
                  <a:lnTo>
                    <a:pt x="42" y="39"/>
                  </a:lnTo>
                  <a:lnTo>
                    <a:pt x="42" y="0"/>
                  </a:lnTo>
                  <a:lnTo>
                    <a:pt x="4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6" name="îş1idè">
              <a:extLst>
                <a:ext uri="{FF2B5EF4-FFF2-40B4-BE49-F238E27FC236}">
                  <a16:creationId xmlns:a16="http://schemas.microsoft.com/office/drawing/2014/main" id="{ECDE0311-B469-464D-9989-DF5D099C9F20}"/>
                </a:ext>
              </a:extLst>
            </p:cNvPr>
            <p:cNvSpPr/>
            <p:nvPr/>
          </p:nvSpPr>
          <p:spPr bwMode="auto">
            <a:xfrm>
              <a:off x="7512533" y="4097699"/>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moveTo>
                    <a:pt x="42" y="0"/>
                  </a:moveTo>
                  <a:lnTo>
                    <a:pt x="0" y="0"/>
                  </a:lnTo>
                  <a:lnTo>
                    <a:pt x="0" y="39"/>
                  </a:lnTo>
                  <a:lnTo>
                    <a:pt x="42" y="39"/>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7" name="işlidê">
              <a:extLst>
                <a:ext uri="{FF2B5EF4-FFF2-40B4-BE49-F238E27FC236}">
                  <a16:creationId xmlns:a16="http://schemas.microsoft.com/office/drawing/2014/main" id="{14B08D8B-C1B1-4B08-A30F-A30B77F6FCC4}"/>
                </a:ext>
              </a:extLst>
            </p:cNvPr>
            <p:cNvSpPr/>
            <p:nvPr/>
          </p:nvSpPr>
          <p:spPr bwMode="auto">
            <a:xfrm>
              <a:off x="7519804" y="4160237"/>
              <a:ext cx="47994" cy="49448"/>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78" name="íşḷïdê">
              <a:extLst>
                <a:ext uri="{FF2B5EF4-FFF2-40B4-BE49-F238E27FC236}">
                  <a16:creationId xmlns:a16="http://schemas.microsoft.com/office/drawing/2014/main" id="{C8F519C0-4CFC-45F7-86DC-47133189E461}"/>
                </a:ext>
              </a:extLst>
            </p:cNvPr>
            <p:cNvSpPr/>
            <p:nvPr/>
          </p:nvSpPr>
          <p:spPr bwMode="auto">
            <a:xfrm>
              <a:off x="7512533" y="4154419"/>
              <a:ext cx="61083" cy="61083"/>
            </a:xfrm>
            <a:custGeom>
              <a:avLst/>
              <a:gdLst>
                <a:gd name="T0" fmla="*/ 34 w 42"/>
                <a:gd name="T1" fmla="*/ 9 h 42"/>
                <a:gd name="T2" fmla="*/ 34 w 42"/>
                <a:gd name="T3" fmla="*/ 33 h 42"/>
                <a:gd name="T4" fmla="*/ 9 w 42"/>
                <a:gd name="T5" fmla="*/ 33 h 42"/>
                <a:gd name="T6" fmla="*/ 9 w 42"/>
                <a:gd name="T7" fmla="*/ 9 h 42"/>
                <a:gd name="T8" fmla="*/ 34 w 42"/>
                <a:gd name="T9" fmla="*/ 9 h 42"/>
                <a:gd name="T10" fmla="*/ 42 w 42"/>
                <a:gd name="T11" fmla="*/ 0 h 42"/>
                <a:gd name="T12" fmla="*/ 0 w 42"/>
                <a:gd name="T13" fmla="*/ 0 h 42"/>
                <a:gd name="T14" fmla="*/ 0 w 42"/>
                <a:gd name="T15" fmla="*/ 42 h 42"/>
                <a:gd name="T16" fmla="*/ 42 w 42"/>
                <a:gd name="T17" fmla="*/ 42 h 42"/>
                <a:gd name="T18" fmla="*/ 42 w 42"/>
                <a:gd name="T19" fmla="*/ 0 h 42"/>
                <a:gd name="T20" fmla="*/ 4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4" y="9"/>
                  </a:moveTo>
                  <a:lnTo>
                    <a:pt x="34" y="33"/>
                  </a:lnTo>
                  <a:lnTo>
                    <a:pt x="9" y="33"/>
                  </a:lnTo>
                  <a:lnTo>
                    <a:pt x="9" y="9"/>
                  </a:lnTo>
                  <a:lnTo>
                    <a:pt x="34" y="9"/>
                  </a:lnTo>
                  <a:close/>
                  <a:moveTo>
                    <a:pt x="42" y="0"/>
                  </a:moveTo>
                  <a:lnTo>
                    <a:pt x="0" y="0"/>
                  </a:lnTo>
                  <a:lnTo>
                    <a:pt x="0" y="42"/>
                  </a:lnTo>
                  <a:lnTo>
                    <a:pt x="42" y="42"/>
                  </a:lnTo>
                  <a:lnTo>
                    <a:pt x="42" y="0"/>
                  </a:lnTo>
                  <a:lnTo>
                    <a:pt x="4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9" name="iṧḷídè">
              <a:extLst>
                <a:ext uri="{FF2B5EF4-FFF2-40B4-BE49-F238E27FC236}">
                  <a16:creationId xmlns:a16="http://schemas.microsoft.com/office/drawing/2014/main" id="{FB397293-4114-4B33-A557-26B01A074EC7}"/>
                </a:ext>
              </a:extLst>
            </p:cNvPr>
            <p:cNvSpPr/>
            <p:nvPr/>
          </p:nvSpPr>
          <p:spPr bwMode="auto">
            <a:xfrm>
              <a:off x="7512533" y="4154419"/>
              <a:ext cx="61083" cy="61083"/>
            </a:xfrm>
            <a:custGeom>
              <a:avLst/>
              <a:gdLst>
                <a:gd name="T0" fmla="*/ 34 w 42"/>
                <a:gd name="T1" fmla="*/ 9 h 42"/>
                <a:gd name="T2" fmla="*/ 34 w 42"/>
                <a:gd name="T3" fmla="*/ 33 h 42"/>
                <a:gd name="T4" fmla="*/ 9 w 42"/>
                <a:gd name="T5" fmla="*/ 33 h 42"/>
                <a:gd name="T6" fmla="*/ 9 w 42"/>
                <a:gd name="T7" fmla="*/ 9 h 42"/>
                <a:gd name="T8" fmla="*/ 34 w 42"/>
                <a:gd name="T9" fmla="*/ 9 h 42"/>
                <a:gd name="T10" fmla="*/ 42 w 42"/>
                <a:gd name="T11" fmla="*/ 0 h 42"/>
                <a:gd name="T12" fmla="*/ 0 w 42"/>
                <a:gd name="T13" fmla="*/ 0 h 42"/>
                <a:gd name="T14" fmla="*/ 0 w 42"/>
                <a:gd name="T15" fmla="*/ 42 h 42"/>
                <a:gd name="T16" fmla="*/ 42 w 42"/>
                <a:gd name="T17" fmla="*/ 42 h 42"/>
                <a:gd name="T18" fmla="*/ 42 w 42"/>
                <a:gd name="T19" fmla="*/ 0 h 42"/>
                <a:gd name="T20" fmla="*/ 4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4" y="9"/>
                  </a:moveTo>
                  <a:lnTo>
                    <a:pt x="34" y="33"/>
                  </a:lnTo>
                  <a:lnTo>
                    <a:pt x="9" y="33"/>
                  </a:lnTo>
                  <a:lnTo>
                    <a:pt x="9" y="9"/>
                  </a:lnTo>
                  <a:lnTo>
                    <a:pt x="34" y="9"/>
                  </a:lnTo>
                  <a:moveTo>
                    <a:pt x="42" y="0"/>
                  </a:moveTo>
                  <a:lnTo>
                    <a:pt x="0" y="0"/>
                  </a:lnTo>
                  <a:lnTo>
                    <a:pt x="0" y="42"/>
                  </a:lnTo>
                  <a:lnTo>
                    <a:pt x="42" y="42"/>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0" name="ïŝḷïḋè">
              <a:extLst>
                <a:ext uri="{FF2B5EF4-FFF2-40B4-BE49-F238E27FC236}">
                  <a16:creationId xmlns:a16="http://schemas.microsoft.com/office/drawing/2014/main" id="{F44FC30C-D185-41DD-9A26-8F53F1AE529E}"/>
                </a:ext>
              </a:extLst>
            </p:cNvPr>
            <p:cNvSpPr/>
            <p:nvPr/>
          </p:nvSpPr>
          <p:spPr bwMode="auto">
            <a:xfrm>
              <a:off x="7519804" y="4221319"/>
              <a:ext cx="47994"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81" name="îṥļïḑe">
              <a:extLst>
                <a:ext uri="{FF2B5EF4-FFF2-40B4-BE49-F238E27FC236}">
                  <a16:creationId xmlns:a16="http://schemas.microsoft.com/office/drawing/2014/main" id="{8292B396-D99D-4D9D-AEBA-6034F624253F}"/>
                </a:ext>
              </a:extLst>
            </p:cNvPr>
            <p:cNvSpPr/>
            <p:nvPr/>
          </p:nvSpPr>
          <p:spPr bwMode="auto">
            <a:xfrm>
              <a:off x="7512533" y="4215502"/>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close/>
                  <a:moveTo>
                    <a:pt x="42" y="0"/>
                  </a:moveTo>
                  <a:lnTo>
                    <a:pt x="0" y="0"/>
                  </a:lnTo>
                  <a:lnTo>
                    <a:pt x="0" y="39"/>
                  </a:lnTo>
                  <a:lnTo>
                    <a:pt x="42" y="39"/>
                  </a:lnTo>
                  <a:lnTo>
                    <a:pt x="42" y="0"/>
                  </a:lnTo>
                  <a:lnTo>
                    <a:pt x="4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2" name="îS1iḑe">
              <a:extLst>
                <a:ext uri="{FF2B5EF4-FFF2-40B4-BE49-F238E27FC236}">
                  <a16:creationId xmlns:a16="http://schemas.microsoft.com/office/drawing/2014/main" id="{55B79156-AAD6-45D2-B42F-382B5FFC8237}"/>
                </a:ext>
              </a:extLst>
            </p:cNvPr>
            <p:cNvSpPr/>
            <p:nvPr/>
          </p:nvSpPr>
          <p:spPr bwMode="auto">
            <a:xfrm>
              <a:off x="7512533" y="4215502"/>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moveTo>
                    <a:pt x="42" y="0"/>
                  </a:moveTo>
                  <a:lnTo>
                    <a:pt x="0" y="0"/>
                  </a:lnTo>
                  <a:lnTo>
                    <a:pt x="0" y="39"/>
                  </a:lnTo>
                  <a:lnTo>
                    <a:pt x="42" y="39"/>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3" name="ïṧľîdè">
              <a:extLst>
                <a:ext uri="{FF2B5EF4-FFF2-40B4-BE49-F238E27FC236}">
                  <a16:creationId xmlns:a16="http://schemas.microsoft.com/office/drawing/2014/main" id="{DFD3C698-AF01-46FA-830B-637A2623B1C6}"/>
                </a:ext>
              </a:extLst>
            </p:cNvPr>
            <p:cNvSpPr/>
            <p:nvPr/>
          </p:nvSpPr>
          <p:spPr bwMode="auto">
            <a:xfrm>
              <a:off x="7519804" y="4278038"/>
              <a:ext cx="47994"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84" name="işľïdê">
              <a:extLst>
                <a:ext uri="{FF2B5EF4-FFF2-40B4-BE49-F238E27FC236}">
                  <a16:creationId xmlns:a16="http://schemas.microsoft.com/office/drawing/2014/main" id="{2836DF2A-0AA0-475F-A94B-BB92C1706941}"/>
                </a:ext>
              </a:extLst>
            </p:cNvPr>
            <p:cNvSpPr/>
            <p:nvPr/>
          </p:nvSpPr>
          <p:spPr bwMode="auto">
            <a:xfrm>
              <a:off x="7512533" y="4272221"/>
              <a:ext cx="61083" cy="58174"/>
            </a:xfrm>
            <a:custGeom>
              <a:avLst/>
              <a:gdLst>
                <a:gd name="T0" fmla="*/ 34 w 42"/>
                <a:gd name="T1" fmla="*/ 8 h 40"/>
                <a:gd name="T2" fmla="*/ 34 w 42"/>
                <a:gd name="T3" fmla="*/ 31 h 40"/>
                <a:gd name="T4" fmla="*/ 9 w 42"/>
                <a:gd name="T5" fmla="*/ 31 h 40"/>
                <a:gd name="T6" fmla="*/ 9 w 42"/>
                <a:gd name="T7" fmla="*/ 8 h 40"/>
                <a:gd name="T8" fmla="*/ 34 w 42"/>
                <a:gd name="T9" fmla="*/ 8 h 40"/>
                <a:gd name="T10" fmla="*/ 42 w 42"/>
                <a:gd name="T11" fmla="*/ 0 h 40"/>
                <a:gd name="T12" fmla="*/ 0 w 42"/>
                <a:gd name="T13" fmla="*/ 0 h 40"/>
                <a:gd name="T14" fmla="*/ 0 w 42"/>
                <a:gd name="T15" fmla="*/ 40 h 40"/>
                <a:gd name="T16" fmla="*/ 42 w 42"/>
                <a:gd name="T17" fmla="*/ 40 h 40"/>
                <a:gd name="T18" fmla="*/ 42 w 42"/>
                <a:gd name="T19" fmla="*/ 0 h 40"/>
                <a:gd name="T20" fmla="*/ 42 w 42"/>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0">
                  <a:moveTo>
                    <a:pt x="34" y="8"/>
                  </a:moveTo>
                  <a:lnTo>
                    <a:pt x="34" y="31"/>
                  </a:lnTo>
                  <a:lnTo>
                    <a:pt x="9" y="31"/>
                  </a:lnTo>
                  <a:lnTo>
                    <a:pt x="9" y="8"/>
                  </a:lnTo>
                  <a:lnTo>
                    <a:pt x="34" y="8"/>
                  </a:lnTo>
                  <a:close/>
                  <a:moveTo>
                    <a:pt x="42" y="0"/>
                  </a:moveTo>
                  <a:lnTo>
                    <a:pt x="0" y="0"/>
                  </a:lnTo>
                  <a:lnTo>
                    <a:pt x="0" y="40"/>
                  </a:lnTo>
                  <a:lnTo>
                    <a:pt x="42" y="40"/>
                  </a:lnTo>
                  <a:lnTo>
                    <a:pt x="42" y="0"/>
                  </a:lnTo>
                  <a:lnTo>
                    <a:pt x="4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5" name="íṡḻîḍè">
              <a:extLst>
                <a:ext uri="{FF2B5EF4-FFF2-40B4-BE49-F238E27FC236}">
                  <a16:creationId xmlns:a16="http://schemas.microsoft.com/office/drawing/2014/main" id="{391EC4CD-793A-4175-B705-B292A781E01A}"/>
                </a:ext>
              </a:extLst>
            </p:cNvPr>
            <p:cNvSpPr/>
            <p:nvPr/>
          </p:nvSpPr>
          <p:spPr bwMode="auto">
            <a:xfrm>
              <a:off x="7512533" y="4272221"/>
              <a:ext cx="61083" cy="58174"/>
            </a:xfrm>
            <a:custGeom>
              <a:avLst/>
              <a:gdLst>
                <a:gd name="T0" fmla="*/ 34 w 42"/>
                <a:gd name="T1" fmla="*/ 8 h 40"/>
                <a:gd name="T2" fmla="*/ 34 w 42"/>
                <a:gd name="T3" fmla="*/ 31 h 40"/>
                <a:gd name="T4" fmla="*/ 9 w 42"/>
                <a:gd name="T5" fmla="*/ 31 h 40"/>
                <a:gd name="T6" fmla="*/ 9 w 42"/>
                <a:gd name="T7" fmla="*/ 8 h 40"/>
                <a:gd name="T8" fmla="*/ 34 w 42"/>
                <a:gd name="T9" fmla="*/ 8 h 40"/>
                <a:gd name="T10" fmla="*/ 42 w 42"/>
                <a:gd name="T11" fmla="*/ 0 h 40"/>
                <a:gd name="T12" fmla="*/ 0 w 42"/>
                <a:gd name="T13" fmla="*/ 0 h 40"/>
                <a:gd name="T14" fmla="*/ 0 w 42"/>
                <a:gd name="T15" fmla="*/ 40 h 40"/>
                <a:gd name="T16" fmla="*/ 42 w 42"/>
                <a:gd name="T17" fmla="*/ 40 h 40"/>
                <a:gd name="T18" fmla="*/ 42 w 42"/>
                <a:gd name="T19" fmla="*/ 0 h 40"/>
                <a:gd name="T20" fmla="*/ 42 w 42"/>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0">
                  <a:moveTo>
                    <a:pt x="34" y="8"/>
                  </a:moveTo>
                  <a:lnTo>
                    <a:pt x="34" y="31"/>
                  </a:lnTo>
                  <a:lnTo>
                    <a:pt x="9" y="31"/>
                  </a:lnTo>
                  <a:lnTo>
                    <a:pt x="9" y="8"/>
                  </a:lnTo>
                  <a:lnTo>
                    <a:pt x="34" y="8"/>
                  </a:lnTo>
                  <a:moveTo>
                    <a:pt x="42" y="0"/>
                  </a:moveTo>
                  <a:lnTo>
                    <a:pt x="0" y="0"/>
                  </a:lnTo>
                  <a:lnTo>
                    <a:pt x="0" y="40"/>
                  </a:lnTo>
                  <a:lnTo>
                    <a:pt x="42" y="40"/>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6" name="îśḷïḍé">
              <a:extLst>
                <a:ext uri="{FF2B5EF4-FFF2-40B4-BE49-F238E27FC236}">
                  <a16:creationId xmlns:a16="http://schemas.microsoft.com/office/drawing/2014/main" id="{20172BC0-0509-4424-97A2-7935A27C6B8E}"/>
                </a:ext>
              </a:extLst>
            </p:cNvPr>
            <p:cNvSpPr/>
            <p:nvPr/>
          </p:nvSpPr>
          <p:spPr bwMode="auto">
            <a:xfrm>
              <a:off x="7519804" y="4336212"/>
              <a:ext cx="47994"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87" name="iṥľïḋe">
              <a:extLst>
                <a:ext uri="{FF2B5EF4-FFF2-40B4-BE49-F238E27FC236}">
                  <a16:creationId xmlns:a16="http://schemas.microsoft.com/office/drawing/2014/main" id="{DA349BE9-FF82-4ADD-8763-3890C08371CF}"/>
                </a:ext>
              </a:extLst>
            </p:cNvPr>
            <p:cNvSpPr/>
            <p:nvPr/>
          </p:nvSpPr>
          <p:spPr bwMode="auto">
            <a:xfrm>
              <a:off x="7512533" y="4330394"/>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close/>
                  <a:moveTo>
                    <a:pt x="42" y="0"/>
                  </a:moveTo>
                  <a:lnTo>
                    <a:pt x="0" y="0"/>
                  </a:lnTo>
                  <a:lnTo>
                    <a:pt x="0" y="39"/>
                  </a:lnTo>
                  <a:lnTo>
                    <a:pt x="42" y="39"/>
                  </a:lnTo>
                  <a:lnTo>
                    <a:pt x="42" y="0"/>
                  </a:lnTo>
                  <a:lnTo>
                    <a:pt x="4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8" name="ïslîḍè">
              <a:extLst>
                <a:ext uri="{FF2B5EF4-FFF2-40B4-BE49-F238E27FC236}">
                  <a16:creationId xmlns:a16="http://schemas.microsoft.com/office/drawing/2014/main" id="{6236CE64-AF96-490B-AD5F-1AA5163BC90B}"/>
                </a:ext>
              </a:extLst>
            </p:cNvPr>
            <p:cNvSpPr/>
            <p:nvPr/>
          </p:nvSpPr>
          <p:spPr bwMode="auto">
            <a:xfrm>
              <a:off x="7512533" y="4330394"/>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moveTo>
                    <a:pt x="42" y="0"/>
                  </a:moveTo>
                  <a:lnTo>
                    <a:pt x="0" y="0"/>
                  </a:lnTo>
                  <a:lnTo>
                    <a:pt x="0" y="39"/>
                  </a:lnTo>
                  <a:lnTo>
                    <a:pt x="42" y="39"/>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9" name="iśļíḓe">
              <a:extLst>
                <a:ext uri="{FF2B5EF4-FFF2-40B4-BE49-F238E27FC236}">
                  <a16:creationId xmlns:a16="http://schemas.microsoft.com/office/drawing/2014/main" id="{A0BAAB69-DFC4-4F99-9A6B-24C7C18F4ADB}"/>
                </a:ext>
              </a:extLst>
            </p:cNvPr>
            <p:cNvSpPr/>
            <p:nvPr/>
          </p:nvSpPr>
          <p:spPr bwMode="auto">
            <a:xfrm>
              <a:off x="7519804" y="4392932"/>
              <a:ext cx="47994"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90" name="ïṧļîḍe">
              <a:extLst>
                <a:ext uri="{FF2B5EF4-FFF2-40B4-BE49-F238E27FC236}">
                  <a16:creationId xmlns:a16="http://schemas.microsoft.com/office/drawing/2014/main" id="{3B285C31-5ED5-457E-9050-A5632F9D209D}"/>
                </a:ext>
              </a:extLst>
            </p:cNvPr>
            <p:cNvSpPr/>
            <p:nvPr/>
          </p:nvSpPr>
          <p:spPr bwMode="auto">
            <a:xfrm>
              <a:off x="7512533" y="4387114"/>
              <a:ext cx="61083" cy="58174"/>
            </a:xfrm>
            <a:custGeom>
              <a:avLst/>
              <a:gdLst>
                <a:gd name="T0" fmla="*/ 34 w 42"/>
                <a:gd name="T1" fmla="*/ 8 h 40"/>
                <a:gd name="T2" fmla="*/ 34 w 42"/>
                <a:gd name="T3" fmla="*/ 31 h 40"/>
                <a:gd name="T4" fmla="*/ 9 w 42"/>
                <a:gd name="T5" fmla="*/ 31 h 40"/>
                <a:gd name="T6" fmla="*/ 9 w 42"/>
                <a:gd name="T7" fmla="*/ 8 h 40"/>
                <a:gd name="T8" fmla="*/ 34 w 42"/>
                <a:gd name="T9" fmla="*/ 8 h 40"/>
                <a:gd name="T10" fmla="*/ 42 w 42"/>
                <a:gd name="T11" fmla="*/ 0 h 40"/>
                <a:gd name="T12" fmla="*/ 0 w 42"/>
                <a:gd name="T13" fmla="*/ 0 h 40"/>
                <a:gd name="T14" fmla="*/ 0 w 42"/>
                <a:gd name="T15" fmla="*/ 40 h 40"/>
                <a:gd name="T16" fmla="*/ 42 w 42"/>
                <a:gd name="T17" fmla="*/ 40 h 40"/>
                <a:gd name="T18" fmla="*/ 42 w 42"/>
                <a:gd name="T19" fmla="*/ 0 h 40"/>
                <a:gd name="T20" fmla="*/ 42 w 42"/>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0">
                  <a:moveTo>
                    <a:pt x="34" y="8"/>
                  </a:moveTo>
                  <a:lnTo>
                    <a:pt x="34" y="31"/>
                  </a:lnTo>
                  <a:lnTo>
                    <a:pt x="9" y="31"/>
                  </a:lnTo>
                  <a:lnTo>
                    <a:pt x="9" y="8"/>
                  </a:lnTo>
                  <a:lnTo>
                    <a:pt x="34" y="8"/>
                  </a:lnTo>
                  <a:close/>
                  <a:moveTo>
                    <a:pt x="42" y="0"/>
                  </a:moveTo>
                  <a:lnTo>
                    <a:pt x="0" y="0"/>
                  </a:lnTo>
                  <a:lnTo>
                    <a:pt x="0" y="40"/>
                  </a:lnTo>
                  <a:lnTo>
                    <a:pt x="42" y="40"/>
                  </a:lnTo>
                  <a:lnTo>
                    <a:pt x="42" y="0"/>
                  </a:lnTo>
                  <a:lnTo>
                    <a:pt x="4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1" name="işḷîḍè">
              <a:extLst>
                <a:ext uri="{FF2B5EF4-FFF2-40B4-BE49-F238E27FC236}">
                  <a16:creationId xmlns:a16="http://schemas.microsoft.com/office/drawing/2014/main" id="{4B2D3B2A-AB87-4904-8321-C4AEE7996DFE}"/>
                </a:ext>
              </a:extLst>
            </p:cNvPr>
            <p:cNvSpPr/>
            <p:nvPr/>
          </p:nvSpPr>
          <p:spPr bwMode="auto">
            <a:xfrm>
              <a:off x="7512533" y="4387114"/>
              <a:ext cx="61083" cy="58174"/>
            </a:xfrm>
            <a:custGeom>
              <a:avLst/>
              <a:gdLst>
                <a:gd name="T0" fmla="*/ 34 w 42"/>
                <a:gd name="T1" fmla="*/ 8 h 40"/>
                <a:gd name="T2" fmla="*/ 34 w 42"/>
                <a:gd name="T3" fmla="*/ 31 h 40"/>
                <a:gd name="T4" fmla="*/ 9 w 42"/>
                <a:gd name="T5" fmla="*/ 31 h 40"/>
                <a:gd name="T6" fmla="*/ 9 w 42"/>
                <a:gd name="T7" fmla="*/ 8 h 40"/>
                <a:gd name="T8" fmla="*/ 34 w 42"/>
                <a:gd name="T9" fmla="*/ 8 h 40"/>
                <a:gd name="T10" fmla="*/ 42 w 42"/>
                <a:gd name="T11" fmla="*/ 0 h 40"/>
                <a:gd name="T12" fmla="*/ 0 w 42"/>
                <a:gd name="T13" fmla="*/ 0 h 40"/>
                <a:gd name="T14" fmla="*/ 0 w 42"/>
                <a:gd name="T15" fmla="*/ 40 h 40"/>
                <a:gd name="T16" fmla="*/ 42 w 42"/>
                <a:gd name="T17" fmla="*/ 40 h 40"/>
                <a:gd name="T18" fmla="*/ 42 w 42"/>
                <a:gd name="T19" fmla="*/ 0 h 40"/>
                <a:gd name="T20" fmla="*/ 42 w 42"/>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0">
                  <a:moveTo>
                    <a:pt x="34" y="8"/>
                  </a:moveTo>
                  <a:lnTo>
                    <a:pt x="34" y="31"/>
                  </a:lnTo>
                  <a:lnTo>
                    <a:pt x="9" y="31"/>
                  </a:lnTo>
                  <a:lnTo>
                    <a:pt x="9" y="8"/>
                  </a:lnTo>
                  <a:lnTo>
                    <a:pt x="34" y="8"/>
                  </a:lnTo>
                  <a:moveTo>
                    <a:pt x="42" y="0"/>
                  </a:moveTo>
                  <a:lnTo>
                    <a:pt x="0" y="0"/>
                  </a:lnTo>
                  <a:lnTo>
                    <a:pt x="0" y="40"/>
                  </a:lnTo>
                  <a:lnTo>
                    <a:pt x="42" y="40"/>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2" name="ísľïḍé">
              <a:extLst>
                <a:ext uri="{FF2B5EF4-FFF2-40B4-BE49-F238E27FC236}">
                  <a16:creationId xmlns:a16="http://schemas.microsoft.com/office/drawing/2014/main" id="{7FE0D66D-F3CE-47E1-81CA-2C16A47F493A}"/>
                </a:ext>
              </a:extLst>
            </p:cNvPr>
            <p:cNvSpPr/>
            <p:nvPr/>
          </p:nvSpPr>
          <p:spPr bwMode="auto">
            <a:xfrm>
              <a:off x="7519804" y="4451106"/>
              <a:ext cx="47994"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93" name="iṡļídê">
              <a:extLst>
                <a:ext uri="{FF2B5EF4-FFF2-40B4-BE49-F238E27FC236}">
                  <a16:creationId xmlns:a16="http://schemas.microsoft.com/office/drawing/2014/main" id="{9AA7E12A-A916-4FBE-B01E-2CE7C99FE884}"/>
                </a:ext>
              </a:extLst>
            </p:cNvPr>
            <p:cNvSpPr/>
            <p:nvPr/>
          </p:nvSpPr>
          <p:spPr bwMode="auto">
            <a:xfrm>
              <a:off x="7512533" y="4445288"/>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close/>
                  <a:moveTo>
                    <a:pt x="42" y="0"/>
                  </a:moveTo>
                  <a:lnTo>
                    <a:pt x="0" y="0"/>
                  </a:lnTo>
                  <a:lnTo>
                    <a:pt x="0" y="39"/>
                  </a:lnTo>
                  <a:lnTo>
                    <a:pt x="42" y="39"/>
                  </a:lnTo>
                  <a:lnTo>
                    <a:pt x="42" y="0"/>
                  </a:lnTo>
                  <a:lnTo>
                    <a:pt x="4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4" name="ïṥḻîḑe">
              <a:extLst>
                <a:ext uri="{FF2B5EF4-FFF2-40B4-BE49-F238E27FC236}">
                  <a16:creationId xmlns:a16="http://schemas.microsoft.com/office/drawing/2014/main" id="{123BFE40-FFE8-49FC-97BB-72AD451140EA}"/>
                </a:ext>
              </a:extLst>
            </p:cNvPr>
            <p:cNvSpPr/>
            <p:nvPr/>
          </p:nvSpPr>
          <p:spPr bwMode="auto">
            <a:xfrm>
              <a:off x="7512533" y="4445288"/>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moveTo>
                    <a:pt x="42" y="0"/>
                  </a:moveTo>
                  <a:lnTo>
                    <a:pt x="0" y="0"/>
                  </a:lnTo>
                  <a:lnTo>
                    <a:pt x="0" y="39"/>
                  </a:lnTo>
                  <a:lnTo>
                    <a:pt x="42" y="39"/>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5" name="ïṡľîḓé">
              <a:extLst>
                <a:ext uri="{FF2B5EF4-FFF2-40B4-BE49-F238E27FC236}">
                  <a16:creationId xmlns:a16="http://schemas.microsoft.com/office/drawing/2014/main" id="{5F90235C-53C7-4EDC-8FA0-2380A288D41D}"/>
                </a:ext>
              </a:extLst>
            </p:cNvPr>
            <p:cNvSpPr/>
            <p:nvPr/>
          </p:nvSpPr>
          <p:spPr bwMode="auto">
            <a:xfrm>
              <a:off x="7519804" y="4507825"/>
              <a:ext cx="47994"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96" name="iṥ1iḑè">
              <a:extLst>
                <a:ext uri="{FF2B5EF4-FFF2-40B4-BE49-F238E27FC236}">
                  <a16:creationId xmlns:a16="http://schemas.microsoft.com/office/drawing/2014/main" id="{DD2EEEFA-3EE7-4FEB-A7D2-6D629C96C978}"/>
                </a:ext>
              </a:extLst>
            </p:cNvPr>
            <p:cNvSpPr/>
            <p:nvPr/>
          </p:nvSpPr>
          <p:spPr bwMode="auto">
            <a:xfrm>
              <a:off x="7512533" y="4502007"/>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close/>
                  <a:moveTo>
                    <a:pt x="42" y="0"/>
                  </a:moveTo>
                  <a:lnTo>
                    <a:pt x="0" y="0"/>
                  </a:lnTo>
                  <a:lnTo>
                    <a:pt x="0" y="39"/>
                  </a:lnTo>
                  <a:lnTo>
                    <a:pt x="42" y="39"/>
                  </a:lnTo>
                  <a:lnTo>
                    <a:pt x="42" y="0"/>
                  </a:lnTo>
                  <a:lnTo>
                    <a:pt x="4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7" name="ísḷïḍè">
              <a:extLst>
                <a:ext uri="{FF2B5EF4-FFF2-40B4-BE49-F238E27FC236}">
                  <a16:creationId xmlns:a16="http://schemas.microsoft.com/office/drawing/2014/main" id="{931914D5-38B3-4994-930A-86F9C1ED6F52}"/>
                </a:ext>
              </a:extLst>
            </p:cNvPr>
            <p:cNvSpPr/>
            <p:nvPr/>
          </p:nvSpPr>
          <p:spPr bwMode="auto">
            <a:xfrm>
              <a:off x="7512533" y="4502007"/>
              <a:ext cx="61083" cy="56720"/>
            </a:xfrm>
            <a:custGeom>
              <a:avLst/>
              <a:gdLst>
                <a:gd name="T0" fmla="*/ 34 w 42"/>
                <a:gd name="T1" fmla="*/ 8 h 39"/>
                <a:gd name="T2" fmla="*/ 34 w 42"/>
                <a:gd name="T3" fmla="*/ 31 h 39"/>
                <a:gd name="T4" fmla="*/ 9 w 42"/>
                <a:gd name="T5" fmla="*/ 31 h 39"/>
                <a:gd name="T6" fmla="*/ 9 w 42"/>
                <a:gd name="T7" fmla="*/ 8 h 39"/>
                <a:gd name="T8" fmla="*/ 34 w 42"/>
                <a:gd name="T9" fmla="*/ 8 h 39"/>
                <a:gd name="T10" fmla="*/ 42 w 42"/>
                <a:gd name="T11" fmla="*/ 0 h 39"/>
                <a:gd name="T12" fmla="*/ 0 w 42"/>
                <a:gd name="T13" fmla="*/ 0 h 39"/>
                <a:gd name="T14" fmla="*/ 0 w 42"/>
                <a:gd name="T15" fmla="*/ 39 h 39"/>
                <a:gd name="T16" fmla="*/ 42 w 42"/>
                <a:gd name="T17" fmla="*/ 39 h 39"/>
                <a:gd name="T18" fmla="*/ 42 w 42"/>
                <a:gd name="T19" fmla="*/ 0 h 39"/>
                <a:gd name="T20" fmla="*/ 42 w 4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9">
                  <a:moveTo>
                    <a:pt x="34" y="8"/>
                  </a:moveTo>
                  <a:lnTo>
                    <a:pt x="34" y="31"/>
                  </a:lnTo>
                  <a:lnTo>
                    <a:pt x="9" y="31"/>
                  </a:lnTo>
                  <a:lnTo>
                    <a:pt x="9" y="8"/>
                  </a:lnTo>
                  <a:lnTo>
                    <a:pt x="34" y="8"/>
                  </a:lnTo>
                  <a:moveTo>
                    <a:pt x="42" y="0"/>
                  </a:moveTo>
                  <a:lnTo>
                    <a:pt x="0" y="0"/>
                  </a:lnTo>
                  <a:lnTo>
                    <a:pt x="0" y="39"/>
                  </a:lnTo>
                  <a:lnTo>
                    <a:pt x="42" y="39"/>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8" name="ï$ḻiḋè">
              <a:extLst>
                <a:ext uri="{FF2B5EF4-FFF2-40B4-BE49-F238E27FC236}">
                  <a16:creationId xmlns:a16="http://schemas.microsoft.com/office/drawing/2014/main" id="{5D239004-9A03-4A27-A6E3-6C4733E4AA63}"/>
                </a:ext>
              </a:extLst>
            </p:cNvPr>
            <p:cNvSpPr/>
            <p:nvPr/>
          </p:nvSpPr>
          <p:spPr bwMode="auto">
            <a:xfrm>
              <a:off x="4724552" y="2905136"/>
              <a:ext cx="485751" cy="772258"/>
            </a:xfrm>
            <a:custGeom>
              <a:avLst/>
              <a:gdLst>
                <a:gd name="T0" fmla="*/ 161 w 161"/>
                <a:gd name="T1" fmla="*/ 23 h 256"/>
                <a:gd name="T2" fmla="*/ 150 w 161"/>
                <a:gd name="T3" fmla="*/ 241 h 256"/>
                <a:gd name="T4" fmla="*/ 134 w 161"/>
                <a:gd name="T5" fmla="*/ 255 h 256"/>
                <a:gd name="T6" fmla="*/ 15 w 161"/>
                <a:gd name="T7" fmla="*/ 249 h 256"/>
                <a:gd name="T8" fmla="*/ 0 w 161"/>
                <a:gd name="T9" fmla="*/ 233 h 256"/>
                <a:gd name="T10" fmla="*/ 11 w 161"/>
                <a:gd name="T11" fmla="*/ 16 h 256"/>
                <a:gd name="T12" fmla="*/ 27 w 161"/>
                <a:gd name="T13" fmla="*/ 1 h 256"/>
                <a:gd name="T14" fmla="*/ 146 w 161"/>
                <a:gd name="T15" fmla="*/ 7 h 256"/>
                <a:gd name="T16" fmla="*/ 161 w 161"/>
                <a:gd name="T17" fmla="*/ 2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56">
                  <a:moveTo>
                    <a:pt x="161" y="23"/>
                  </a:moveTo>
                  <a:cubicBezTo>
                    <a:pt x="150" y="241"/>
                    <a:pt x="150" y="241"/>
                    <a:pt x="150" y="241"/>
                  </a:cubicBezTo>
                  <a:cubicBezTo>
                    <a:pt x="150" y="249"/>
                    <a:pt x="143" y="256"/>
                    <a:pt x="134" y="255"/>
                  </a:cubicBezTo>
                  <a:cubicBezTo>
                    <a:pt x="15" y="249"/>
                    <a:pt x="15" y="249"/>
                    <a:pt x="15" y="249"/>
                  </a:cubicBezTo>
                  <a:cubicBezTo>
                    <a:pt x="6" y="249"/>
                    <a:pt x="0" y="242"/>
                    <a:pt x="0" y="233"/>
                  </a:cubicBezTo>
                  <a:cubicBezTo>
                    <a:pt x="11" y="16"/>
                    <a:pt x="11" y="16"/>
                    <a:pt x="11" y="16"/>
                  </a:cubicBezTo>
                  <a:cubicBezTo>
                    <a:pt x="11" y="7"/>
                    <a:pt x="18" y="0"/>
                    <a:pt x="27" y="1"/>
                  </a:cubicBezTo>
                  <a:cubicBezTo>
                    <a:pt x="146" y="7"/>
                    <a:pt x="146" y="7"/>
                    <a:pt x="146" y="7"/>
                  </a:cubicBezTo>
                  <a:cubicBezTo>
                    <a:pt x="155" y="7"/>
                    <a:pt x="161" y="14"/>
                    <a:pt x="161"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9" name="îṣḷîďê">
              <a:extLst>
                <a:ext uri="{FF2B5EF4-FFF2-40B4-BE49-F238E27FC236}">
                  <a16:creationId xmlns:a16="http://schemas.microsoft.com/office/drawing/2014/main" id="{BB576EC9-3AFD-4479-B973-24EF86F58482}"/>
                </a:ext>
              </a:extLst>
            </p:cNvPr>
            <p:cNvSpPr/>
            <p:nvPr/>
          </p:nvSpPr>
          <p:spPr bwMode="auto">
            <a:xfrm>
              <a:off x="5150676" y="2925497"/>
              <a:ext cx="222515" cy="757714"/>
            </a:xfrm>
            <a:custGeom>
              <a:avLst/>
              <a:gdLst>
                <a:gd name="T0" fmla="*/ 74 w 74"/>
                <a:gd name="T1" fmla="*/ 13 h 251"/>
                <a:gd name="T2" fmla="*/ 63 w 74"/>
                <a:gd name="T3" fmla="*/ 242 h 251"/>
                <a:gd name="T4" fmla="*/ 52 w 74"/>
                <a:gd name="T5" fmla="*/ 251 h 251"/>
                <a:gd name="T6" fmla="*/ 10 w 74"/>
                <a:gd name="T7" fmla="*/ 249 h 251"/>
                <a:gd name="T8" fmla="*/ 0 w 74"/>
                <a:gd name="T9" fmla="*/ 239 h 251"/>
                <a:gd name="T10" fmla="*/ 11 w 74"/>
                <a:gd name="T11" fmla="*/ 10 h 251"/>
                <a:gd name="T12" fmla="*/ 22 w 74"/>
                <a:gd name="T13" fmla="*/ 0 h 251"/>
                <a:gd name="T14" fmla="*/ 64 w 74"/>
                <a:gd name="T15" fmla="*/ 2 h 251"/>
                <a:gd name="T16" fmla="*/ 74 w 74"/>
                <a:gd name="T17" fmla="*/ 13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51">
                  <a:moveTo>
                    <a:pt x="74" y="13"/>
                  </a:moveTo>
                  <a:cubicBezTo>
                    <a:pt x="63" y="242"/>
                    <a:pt x="63" y="242"/>
                    <a:pt x="63" y="242"/>
                  </a:cubicBezTo>
                  <a:cubicBezTo>
                    <a:pt x="63" y="247"/>
                    <a:pt x="58" y="251"/>
                    <a:pt x="52" y="251"/>
                  </a:cubicBezTo>
                  <a:cubicBezTo>
                    <a:pt x="10" y="249"/>
                    <a:pt x="10" y="249"/>
                    <a:pt x="10" y="249"/>
                  </a:cubicBezTo>
                  <a:cubicBezTo>
                    <a:pt x="4" y="249"/>
                    <a:pt x="0" y="244"/>
                    <a:pt x="0" y="239"/>
                  </a:cubicBezTo>
                  <a:cubicBezTo>
                    <a:pt x="11" y="10"/>
                    <a:pt x="11" y="10"/>
                    <a:pt x="11" y="10"/>
                  </a:cubicBezTo>
                  <a:cubicBezTo>
                    <a:pt x="12" y="4"/>
                    <a:pt x="16" y="0"/>
                    <a:pt x="22" y="0"/>
                  </a:cubicBezTo>
                  <a:cubicBezTo>
                    <a:pt x="64" y="2"/>
                    <a:pt x="64" y="2"/>
                    <a:pt x="64" y="2"/>
                  </a:cubicBezTo>
                  <a:cubicBezTo>
                    <a:pt x="70" y="3"/>
                    <a:pt x="74" y="7"/>
                    <a:pt x="7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0" name="iṣľîďe">
              <a:extLst>
                <a:ext uri="{FF2B5EF4-FFF2-40B4-BE49-F238E27FC236}">
                  <a16:creationId xmlns:a16="http://schemas.microsoft.com/office/drawing/2014/main" id="{C603C2AE-6087-4321-B79F-709A9B6B72D3}"/>
                </a:ext>
              </a:extLst>
            </p:cNvPr>
            <p:cNvSpPr/>
            <p:nvPr/>
          </p:nvSpPr>
          <p:spPr bwMode="auto">
            <a:xfrm>
              <a:off x="5128860" y="2925497"/>
              <a:ext cx="223969" cy="757714"/>
            </a:xfrm>
            <a:custGeom>
              <a:avLst/>
              <a:gdLst>
                <a:gd name="T0" fmla="*/ 74 w 74"/>
                <a:gd name="T1" fmla="*/ 12 h 251"/>
                <a:gd name="T2" fmla="*/ 63 w 74"/>
                <a:gd name="T3" fmla="*/ 241 h 251"/>
                <a:gd name="T4" fmla="*/ 52 w 74"/>
                <a:gd name="T5" fmla="*/ 251 h 251"/>
                <a:gd name="T6" fmla="*/ 10 w 74"/>
                <a:gd name="T7" fmla="*/ 249 h 251"/>
                <a:gd name="T8" fmla="*/ 0 w 74"/>
                <a:gd name="T9" fmla="*/ 238 h 251"/>
                <a:gd name="T10" fmla="*/ 11 w 74"/>
                <a:gd name="T11" fmla="*/ 9 h 251"/>
                <a:gd name="T12" fmla="*/ 22 w 74"/>
                <a:gd name="T13" fmla="*/ 0 h 251"/>
                <a:gd name="T14" fmla="*/ 64 w 74"/>
                <a:gd name="T15" fmla="*/ 2 h 251"/>
                <a:gd name="T16" fmla="*/ 74 w 74"/>
                <a:gd name="T17" fmla="*/ 1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51">
                  <a:moveTo>
                    <a:pt x="74" y="12"/>
                  </a:moveTo>
                  <a:cubicBezTo>
                    <a:pt x="63" y="241"/>
                    <a:pt x="63" y="241"/>
                    <a:pt x="63" y="241"/>
                  </a:cubicBezTo>
                  <a:cubicBezTo>
                    <a:pt x="62" y="247"/>
                    <a:pt x="58" y="251"/>
                    <a:pt x="52" y="251"/>
                  </a:cubicBezTo>
                  <a:cubicBezTo>
                    <a:pt x="10" y="249"/>
                    <a:pt x="10" y="249"/>
                    <a:pt x="10" y="249"/>
                  </a:cubicBezTo>
                  <a:cubicBezTo>
                    <a:pt x="4" y="248"/>
                    <a:pt x="0" y="244"/>
                    <a:pt x="0" y="238"/>
                  </a:cubicBezTo>
                  <a:cubicBezTo>
                    <a:pt x="11" y="9"/>
                    <a:pt x="11" y="9"/>
                    <a:pt x="11" y="9"/>
                  </a:cubicBezTo>
                  <a:cubicBezTo>
                    <a:pt x="11" y="4"/>
                    <a:pt x="16" y="0"/>
                    <a:pt x="22" y="0"/>
                  </a:cubicBezTo>
                  <a:cubicBezTo>
                    <a:pt x="64" y="2"/>
                    <a:pt x="64" y="2"/>
                    <a:pt x="64" y="2"/>
                  </a:cubicBezTo>
                  <a:cubicBezTo>
                    <a:pt x="70" y="2"/>
                    <a:pt x="74" y="7"/>
                    <a:pt x="74" y="12"/>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1" name="ïšlïḓê">
              <a:extLst>
                <a:ext uri="{FF2B5EF4-FFF2-40B4-BE49-F238E27FC236}">
                  <a16:creationId xmlns:a16="http://schemas.microsoft.com/office/drawing/2014/main" id="{C16B9579-0629-42C8-84F4-5C4851B9D8FB}"/>
                </a:ext>
              </a:extLst>
            </p:cNvPr>
            <p:cNvSpPr/>
            <p:nvPr/>
          </p:nvSpPr>
          <p:spPr bwMode="auto">
            <a:xfrm>
              <a:off x="5153585" y="2953130"/>
              <a:ext cx="174521" cy="700994"/>
            </a:xfrm>
            <a:custGeom>
              <a:avLst/>
              <a:gdLst>
                <a:gd name="T0" fmla="*/ 58 w 58"/>
                <a:gd name="T1" fmla="*/ 11 h 232"/>
                <a:gd name="T2" fmla="*/ 48 w 58"/>
                <a:gd name="T3" fmla="*/ 224 h 232"/>
                <a:gd name="T4" fmla="*/ 39 w 58"/>
                <a:gd name="T5" fmla="*/ 232 h 232"/>
                <a:gd name="T6" fmla="*/ 8 w 58"/>
                <a:gd name="T7" fmla="*/ 231 h 232"/>
                <a:gd name="T8" fmla="*/ 0 w 58"/>
                <a:gd name="T9" fmla="*/ 222 h 232"/>
                <a:gd name="T10" fmla="*/ 10 w 58"/>
                <a:gd name="T11" fmla="*/ 8 h 232"/>
                <a:gd name="T12" fmla="*/ 19 w 58"/>
                <a:gd name="T13" fmla="*/ 1 h 232"/>
                <a:gd name="T14" fmla="*/ 50 w 58"/>
                <a:gd name="T15" fmla="*/ 2 h 232"/>
                <a:gd name="T16" fmla="*/ 58 w 58"/>
                <a:gd name="T17" fmla="*/ 1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32">
                  <a:moveTo>
                    <a:pt x="58" y="11"/>
                  </a:moveTo>
                  <a:cubicBezTo>
                    <a:pt x="48" y="224"/>
                    <a:pt x="48" y="224"/>
                    <a:pt x="48" y="224"/>
                  </a:cubicBezTo>
                  <a:cubicBezTo>
                    <a:pt x="48" y="229"/>
                    <a:pt x="44" y="232"/>
                    <a:pt x="39" y="232"/>
                  </a:cubicBezTo>
                  <a:cubicBezTo>
                    <a:pt x="8" y="231"/>
                    <a:pt x="8" y="231"/>
                    <a:pt x="8" y="231"/>
                  </a:cubicBezTo>
                  <a:cubicBezTo>
                    <a:pt x="3" y="230"/>
                    <a:pt x="0" y="227"/>
                    <a:pt x="0" y="222"/>
                  </a:cubicBezTo>
                  <a:cubicBezTo>
                    <a:pt x="10" y="8"/>
                    <a:pt x="10" y="8"/>
                    <a:pt x="10" y="8"/>
                  </a:cubicBezTo>
                  <a:cubicBezTo>
                    <a:pt x="10" y="4"/>
                    <a:pt x="14" y="0"/>
                    <a:pt x="19" y="1"/>
                  </a:cubicBezTo>
                  <a:cubicBezTo>
                    <a:pt x="50" y="2"/>
                    <a:pt x="50" y="2"/>
                    <a:pt x="50" y="2"/>
                  </a:cubicBezTo>
                  <a:cubicBezTo>
                    <a:pt x="55" y="2"/>
                    <a:pt x="58" y="6"/>
                    <a:pt x="58" y="11"/>
                  </a:cubicBezTo>
                  <a:close/>
                </a:path>
              </a:pathLst>
            </a:custGeom>
            <a:solidFill>
              <a:srgbClr val="1873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2" name="íšḷíďê">
              <a:extLst>
                <a:ext uri="{FF2B5EF4-FFF2-40B4-BE49-F238E27FC236}">
                  <a16:creationId xmlns:a16="http://schemas.microsoft.com/office/drawing/2014/main" id="{6F936AA7-5752-4F6C-9656-4F338665BF61}"/>
                </a:ext>
              </a:extLst>
            </p:cNvPr>
            <p:cNvSpPr/>
            <p:nvPr/>
          </p:nvSpPr>
          <p:spPr bwMode="auto">
            <a:xfrm>
              <a:off x="5165219" y="3152375"/>
              <a:ext cx="148343" cy="344680"/>
            </a:xfrm>
            <a:custGeom>
              <a:avLst/>
              <a:gdLst>
                <a:gd name="T0" fmla="*/ 6 w 102"/>
                <a:gd name="T1" fmla="*/ 0 h 237"/>
                <a:gd name="T2" fmla="*/ 0 w 102"/>
                <a:gd name="T3" fmla="*/ 131 h 237"/>
                <a:gd name="T4" fmla="*/ 96 w 102"/>
                <a:gd name="T5" fmla="*/ 237 h 237"/>
                <a:gd name="T6" fmla="*/ 102 w 102"/>
                <a:gd name="T7" fmla="*/ 104 h 237"/>
                <a:gd name="T8" fmla="*/ 6 w 102"/>
                <a:gd name="T9" fmla="*/ 0 h 237"/>
              </a:gdLst>
              <a:ahLst/>
              <a:cxnLst>
                <a:cxn ang="0">
                  <a:pos x="T0" y="T1"/>
                </a:cxn>
                <a:cxn ang="0">
                  <a:pos x="T2" y="T3"/>
                </a:cxn>
                <a:cxn ang="0">
                  <a:pos x="T4" y="T5"/>
                </a:cxn>
                <a:cxn ang="0">
                  <a:pos x="T6" y="T7"/>
                </a:cxn>
                <a:cxn ang="0">
                  <a:pos x="T8" y="T9"/>
                </a:cxn>
              </a:cxnLst>
              <a:rect l="0" t="0" r="r" b="b"/>
              <a:pathLst>
                <a:path w="102" h="237">
                  <a:moveTo>
                    <a:pt x="6" y="0"/>
                  </a:moveTo>
                  <a:lnTo>
                    <a:pt x="0" y="131"/>
                  </a:lnTo>
                  <a:lnTo>
                    <a:pt x="96" y="237"/>
                  </a:lnTo>
                  <a:lnTo>
                    <a:pt x="102" y="104"/>
                  </a:lnTo>
                  <a:lnTo>
                    <a:pt x="6" y="0"/>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3" name="íšlîḑè">
              <a:extLst>
                <a:ext uri="{FF2B5EF4-FFF2-40B4-BE49-F238E27FC236}">
                  <a16:creationId xmlns:a16="http://schemas.microsoft.com/office/drawing/2014/main" id="{3B61A798-4AB7-40AB-8E97-2B3AFE041B7F}"/>
                </a:ext>
              </a:extLst>
            </p:cNvPr>
            <p:cNvSpPr/>
            <p:nvPr/>
          </p:nvSpPr>
          <p:spPr bwMode="auto">
            <a:xfrm>
              <a:off x="5195760" y="2953130"/>
              <a:ext cx="132346" cy="145435"/>
            </a:xfrm>
            <a:custGeom>
              <a:avLst/>
              <a:gdLst>
                <a:gd name="T0" fmla="*/ 42 w 44"/>
                <a:gd name="T1" fmla="*/ 48 h 48"/>
                <a:gd name="T2" fmla="*/ 44 w 44"/>
                <a:gd name="T3" fmla="*/ 11 h 48"/>
                <a:gd name="T4" fmla="*/ 36 w 44"/>
                <a:gd name="T5" fmla="*/ 2 h 48"/>
                <a:gd name="T6" fmla="*/ 5 w 44"/>
                <a:gd name="T7" fmla="*/ 1 h 48"/>
                <a:gd name="T8" fmla="*/ 0 w 44"/>
                <a:gd name="T9" fmla="*/ 2 h 48"/>
                <a:gd name="T10" fmla="*/ 4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42" y="48"/>
                  </a:moveTo>
                  <a:cubicBezTo>
                    <a:pt x="44" y="11"/>
                    <a:pt x="44" y="11"/>
                    <a:pt x="44" y="11"/>
                  </a:cubicBezTo>
                  <a:cubicBezTo>
                    <a:pt x="44" y="6"/>
                    <a:pt x="41" y="2"/>
                    <a:pt x="36" y="2"/>
                  </a:cubicBezTo>
                  <a:cubicBezTo>
                    <a:pt x="5" y="1"/>
                    <a:pt x="5" y="1"/>
                    <a:pt x="5" y="1"/>
                  </a:cubicBezTo>
                  <a:cubicBezTo>
                    <a:pt x="3" y="0"/>
                    <a:pt x="1" y="1"/>
                    <a:pt x="0" y="2"/>
                  </a:cubicBezTo>
                  <a:lnTo>
                    <a:pt x="42" y="48"/>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4" name="iṧliďe">
              <a:extLst>
                <a:ext uri="{FF2B5EF4-FFF2-40B4-BE49-F238E27FC236}">
                  <a16:creationId xmlns:a16="http://schemas.microsoft.com/office/drawing/2014/main" id="{F5980E14-EAFD-4CAA-8FA3-A36005475224}"/>
                </a:ext>
              </a:extLst>
            </p:cNvPr>
            <p:cNvSpPr/>
            <p:nvPr/>
          </p:nvSpPr>
          <p:spPr bwMode="auto">
            <a:xfrm>
              <a:off x="5153585" y="3547957"/>
              <a:ext cx="95987" cy="106168"/>
            </a:xfrm>
            <a:custGeom>
              <a:avLst/>
              <a:gdLst>
                <a:gd name="T0" fmla="*/ 1 w 32"/>
                <a:gd name="T1" fmla="*/ 0 h 35"/>
                <a:gd name="T2" fmla="*/ 0 w 32"/>
                <a:gd name="T3" fmla="*/ 25 h 35"/>
                <a:gd name="T4" fmla="*/ 8 w 32"/>
                <a:gd name="T5" fmla="*/ 34 h 35"/>
                <a:gd name="T6" fmla="*/ 32 w 32"/>
                <a:gd name="T7" fmla="*/ 35 h 35"/>
                <a:gd name="T8" fmla="*/ 1 w 32"/>
                <a:gd name="T9" fmla="*/ 0 h 35"/>
              </a:gdLst>
              <a:ahLst/>
              <a:cxnLst>
                <a:cxn ang="0">
                  <a:pos x="T0" y="T1"/>
                </a:cxn>
                <a:cxn ang="0">
                  <a:pos x="T2" y="T3"/>
                </a:cxn>
                <a:cxn ang="0">
                  <a:pos x="T4" y="T5"/>
                </a:cxn>
                <a:cxn ang="0">
                  <a:pos x="T6" y="T7"/>
                </a:cxn>
                <a:cxn ang="0">
                  <a:pos x="T8" y="T9"/>
                </a:cxn>
              </a:cxnLst>
              <a:rect l="0" t="0" r="r" b="b"/>
              <a:pathLst>
                <a:path w="32" h="35">
                  <a:moveTo>
                    <a:pt x="1" y="0"/>
                  </a:moveTo>
                  <a:cubicBezTo>
                    <a:pt x="0" y="25"/>
                    <a:pt x="0" y="25"/>
                    <a:pt x="0" y="25"/>
                  </a:cubicBezTo>
                  <a:cubicBezTo>
                    <a:pt x="0" y="30"/>
                    <a:pt x="3" y="33"/>
                    <a:pt x="8" y="34"/>
                  </a:cubicBezTo>
                  <a:cubicBezTo>
                    <a:pt x="32" y="35"/>
                    <a:pt x="32" y="35"/>
                    <a:pt x="32" y="35"/>
                  </a:cubicBezTo>
                  <a:lnTo>
                    <a:pt x="1" y="0"/>
                  </a:ln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5" name="ïṩḷiďe">
              <a:extLst>
                <a:ext uri="{FF2B5EF4-FFF2-40B4-BE49-F238E27FC236}">
                  <a16:creationId xmlns:a16="http://schemas.microsoft.com/office/drawing/2014/main" id="{49FB3BDC-C5D1-40E8-92FB-79288241E57B}"/>
                </a:ext>
              </a:extLst>
            </p:cNvPr>
            <p:cNvSpPr/>
            <p:nvPr/>
          </p:nvSpPr>
          <p:spPr bwMode="auto">
            <a:xfrm>
              <a:off x="4792907" y="3210549"/>
              <a:ext cx="69809" cy="146889"/>
            </a:xfrm>
            <a:custGeom>
              <a:avLst/>
              <a:gdLst>
                <a:gd name="T0" fmla="*/ 48 w 48"/>
                <a:gd name="T1" fmla="*/ 2 h 101"/>
                <a:gd name="T2" fmla="*/ 44 w 48"/>
                <a:gd name="T3" fmla="*/ 101 h 101"/>
                <a:gd name="T4" fmla="*/ 0 w 48"/>
                <a:gd name="T5" fmla="*/ 99 h 101"/>
                <a:gd name="T6" fmla="*/ 7 w 48"/>
                <a:gd name="T7" fmla="*/ 0 h 101"/>
                <a:gd name="T8" fmla="*/ 48 w 48"/>
                <a:gd name="T9" fmla="*/ 2 h 101"/>
              </a:gdLst>
              <a:ahLst/>
              <a:cxnLst>
                <a:cxn ang="0">
                  <a:pos x="T0" y="T1"/>
                </a:cxn>
                <a:cxn ang="0">
                  <a:pos x="T2" y="T3"/>
                </a:cxn>
                <a:cxn ang="0">
                  <a:pos x="T4" y="T5"/>
                </a:cxn>
                <a:cxn ang="0">
                  <a:pos x="T6" y="T7"/>
                </a:cxn>
                <a:cxn ang="0">
                  <a:pos x="T8" y="T9"/>
                </a:cxn>
              </a:cxnLst>
              <a:rect l="0" t="0" r="r" b="b"/>
              <a:pathLst>
                <a:path w="48" h="101">
                  <a:moveTo>
                    <a:pt x="48" y="2"/>
                  </a:moveTo>
                  <a:lnTo>
                    <a:pt x="44" y="101"/>
                  </a:lnTo>
                  <a:lnTo>
                    <a:pt x="0" y="99"/>
                  </a:lnTo>
                  <a:lnTo>
                    <a:pt x="7" y="0"/>
                  </a:lnTo>
                  <a:lnTo>
                    <a:pt x="48"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6" name="ïṧlîdè">
              <a:extLst>
                <a:ext uri="{FF2B5EF4-FFF2-40B4-BE49-F238E27FC236}">
                  <a16:creationId xmlns:a16="http://schemas.microsoft.com/office/drawing/2014/main" id="{A9E09E57-0C42-4770-B244-CAA11BFD51FE}"/>
                </a:ext>
              </a:extLst>
            </p:cNvPr>
            <p:cNvSpPr/>
            <p:nvPr/>
          </p:nvSpPr>
          <p:spPr bwMode="auto">
            <a:xfrm>
              <a:off x="4766729" y="3281812"/>
              <a:ext cx="33450" cy="72717"/>
            </a:xfrm>
            <a:custGeom>
              <a:avLst/>
              <a:gdLst>
                <a:gd name="T0" fmla="*/ 4 w 23"/>
                <a:gd name="T1" fmla="*/ 0 h 50"/>
                <a:gd name="T2" fmla="*/ 0 w 23"/>
                <a:gd name="T3" fmla="*/ 50 h 50"/>
                <a:gd name="T4" fmla="*/ 18 w 23"/>
                <a:gd name="T5" fmla="*/ 50 h 50"/>
                <a:gd name="T6" fmla="*/ 23 w 23"/>
                <a:gd name="T7" fmla="*/ 0 h 50"/>
                <a:gd name="T8" fmla="*/ 4 w 23"/>
                <a:gd name="T9" fmla="*/ 0 h 50"/>
              </a:gdLst>
              <a:ahLst/>
              <a:cxnLst>
                <a:cxn ang="0">
                  <a:pos x="T0" y="T1"/>
                </a:cxn>
                <a:cxn ang="0">
                  <a:pos x="T2" y="T3"/>
                </a:cxn>
                <a:cxn ang="0">
                  <a:pos x="T4" y="T5"/>
                </a:cxn>
                <a:cxn ang="0">
                  <a:pos x="T6" y="T7"/>
                </a:cxn>
                <a:cxn ang="0">
                  <a:pos x="T8" y="T9"/>
                </a:cxn>
              </a:cxnLst>
              <a:rect l="0" t="0" r="r" b="b"/>
              <a:pathLst>
                <a:path w="23" h="50">
                  <a:moveTo>
                    <a:pt x="4" y="0"/>
                  </a:moveTo>
                  <a:lnTo>
                    <a:pt x="0" y="50"/>
                  </a:lnTo>
                  <a:lnTo>
                    <a:pt x="18" y="50"/>
                  </a:lnTo>
                  <a:lnTo>
                    <a:pt x="23" y="0"/>
                  </a:lnTo>
                  <a:lnTo>
                    <a:pt x="4"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7" name="ï$ľiḑè">
              <a:extLst>
                <a:ext uri="{FF2B5EF4-FFF2-40B4-BE49-F238E27FC236}">
                  <a16:creationId xmlns:a16="http://schemas.microsoft.com/office/drawing/2014/main" id="{612457DE-B99E-4186-9707-09BDE5A30C40}"/>
                </a:ext>
              </a:extLst>
            </p:cNvPr>
            <p:cNvSpPr/>
            <p:nvPr/>
          </p:nvSpPr>
          <p:spPr bwMode="auto">
            <a:xfrm>
              <a:off x="4772546" y="3210549"/>
              <a:ext cx="30542" cy="71263"/>
            </a:xfrm>
            <a:custGeom>
              <a:avLst/>
              <a:gdLst>
                <a:gd name="T0" fmla="*/ 2 w 21"/>
                <a:gd name="T1" fmla="*/ 0 h 49"/>
                <a:gd name="T2" fmla="*/ 0 w 21"/>
                <a:gd name="T3" fmla="*/ 49 h 49"/>
                <a:gd name="T4" fmla="*/ 19 w 21"/>
                <a:gd name="T5" fmla="*/ 49 h 49"/>
                <a:gd name="T6" fmla="*/ 21 w 21"/>
                <a:gd name="T7" fmla="*/ 0 h 49"/>
                <a:gd name="T8" fmla="*/ 2 w 21"/>
                <a:gd name="T9" fmla="*/ 0 h 49"/>
              </a:gdLst>
              <a:ahLst/>
              <a:cxnLst>
                <a:cxn ang="0">
                  <a:pos x="T0" y="T1"/>
                </a:cxn>
                <a:cxn ang="0">
                  <a:pos x="T2" y="T3"/>
                </a:cxn>
                <a:cxn ang="0">
                  <a:pos x="T4" y="T5"/>
                </a:cxn>
                <a:cxn ang="0">
                  <a:pos x="T6" y="T7"/>
                </a:cxn>
                <a:cxn ang="0">
                  <a:pos x="T8" y="T9"/>
                </a:cxn>
              </a:cxnLst>
              <a:rect l="0" t="0" r="r" b="b"/>
              <a:pathLst>
                <a:path w="21" h="49">
                  <a:moveTo>
                    <a:pt x="2" y="0"/>
                  </a:moveTo>
                  <a:lnTo>
                    <a:pt x="0" y="49"/>
                  </a:lnTo>
                  <a:lnTo>
                    <a:pt x="19" y="49"/>
                  </a:lnTo>
                  <a:lnTo>
                    <a:pt x="21" y="0"/>
                  </a:lnTo>
                  <a:lnTo>
                    <a:pt x="2"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8" name="îśḷïḋê">
              <a:extLst>
                <a:ext uri="{FF2B5EF4-FFF2-40B4-BE49-F238E27FC236}">
                  <a16:creationId xmlns:a16="http://schemas.microsoft.com/office/drawing/2014/main" id="{E5F78894-E815-4511-BAB3-E7F59516933B}"/>
                </a:ext>
              </a:extLst>
            </p:cNvPr>
            <p:cNvSpPr/>
            <p:nvPr/>
          </p:nvSpPr>
          <p:spPr bwMode="auto">
            <a:xfrm>
              <a:off x="4887439" y="3553774"/>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9" name="îṥ1ïḍe">
              <a:extLst>
                <a:ext uri="{FF2B5EF4-FFF2-40B4-BE49-F238E27FC236}">
                  <a16:creationId xmlns:a16="http://schemas.microsoft.com/office/drawing/2014/main" id="{D042FE60-C01B-45EF-8F90-4EB669B1D876}"/>
                </a:ext>
              </a:extLst>
            </p:cNvPr>
            <p:cNvSpPr/>
            <p:nvPr/>
          </p:nvSpPr>
          <p:spPr bwMode="auto">
            <a:xfrm>
              <a:off x="4881622" y="3547957"/>
              <a:ext cx="59629" cy="61083"/>
            </a:xfrm>
            <a:custGeom>
              <a:avLst/>
              <a:gdLst>
                <a:gd name="T0" fmla="*/ 10 w 41"/>
                <a:gd name="T1" fmla="*/ 8 h 42"/>
                <a:gd name="T2" fmla="*/ 33 w 41"/>
                <a:gd name="T3" fmla="*/ 10 h 42"/>
                <a:gd name="T4" fmla="*/ 31 w 41"/>
                <a:gd name="T5" fmla="*/ 33 h 42"/>
                <a:gd name="T6" fmla="*/ 8 w 41"/>
                <a:gd name="T7" fmla="*/ 31 h 42"/>
                <a:gd name="T8" fmla="*/ 10 w 41"/>
                <a:gd name="T9" fmla="*/ 8 h 42"/>
                <a:gd name="T10" fmla="*/ 2 w 41"/>
                <a:gd name="T11" fmla="*/ 0 h 42"/>
                <a:gd name="T12" fmla="*/ 0 w 41"/>
                <a:gd name="T13" fmla="*/ 39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10"/>
                  </a:lnTo>
                  <a:lnTo>
                    <a:pt x="31" y="33"/>
                  </a:lnTo>
                  <a:lnTo>
                    <a:pt x="8" y="31"/>
                  </a:lnTo>
                  <a:lnTo>
                    <a:pt x="10" y="8"/>
                  </a:lnTo>
                  <a:close/>
                  <a:moveTo>
                    <a:pt x="2" y="0"/>
                  </a:moveTo>
                  <a:lnTo>
                    <a:pt x="0" y="39"/>
                  </a:lnTo>
                  <a:lnTo>
                    <a:pt x="39" y="42"/>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0" name="ïŝḻiďè">
              <a:extLst>
                <a:ext uri="{FF2B5EF4-FFF2-40B4-BE49-F238E27FC236}">
                  <a16:creationId xmlns:a16="http://schemas.microsoft.com/office/drawing/2014/main" id="{7B5589DC-A6C6-4EA3-877F-945FAF9D0AAC}"/>
                </a:ext>
              </a:extLst>
            </p:cNvPr>
            <p:cNvSpPr/>
            <p:nvPr/>
          </p:nvSpPr>
          <p:spPr bwMode="auto">
            <a:xfrm>
              <a:off x="4881622" y="3547957"/>
              <a:ext cx="59629" cy="61083"/>
            </a:xfrm>
            <a:custGeom>
              <a:avLst/>
              <a:gdLst>
                <a:gd name="T0" fmla="*/ 10 w 41"/>
                <a:gd name="T1" fmla="*/ 8 h 42"/>
                <a:gd name="T2" fmla="*/ 33 w 41"/>
                <a:gd name="T3" fmla="*/ 10 h 42"/>
                <a:gd name="T4" fmla="*/ 31 w 41"/>
                <a:gd name="T5" fmla="*/ 33 h 42"/>
                <a:gd name="T6" fmla="*/ 8 w 41"/>
                <a:gd name="T7" fmla="*/ 31 h 42"/>
                <a:gd name="T8" fmla="*/ 10 w 41"/>
                <a:gd name="T9" fmla="*/ 8 h 42"/>
                <a:gd name="T10" fmla="*/ 2 w 41"/>
                <a:gd name="T11" fmla="*/ 0 h 42"/>
                <a:gd name="T12" fmla="*/ 0 w 41"/>
                <a:gd name="T13" fmla="*/ 39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10"/>
                  </a:lnTo>
                  <a:lnTo>
                    <a:pt x="31" y="33"/>
                  </a:lnTo>
                  <a:lnTo>
                    <a:pt x="8" y="31"/>
                  </a:lnTo>
                  <a:lnTo>
                    <a:pt x="10" y="8"/>
                  </a:lnTo>
                  <a:moveTo>
                    <a:pt x="2" y="0"/>
                  </a:moveTo>
                  <a:lnTo>
                    <a:pt x="0" y="39"/>
                  </a:lnTo>
                  <a:lnTo>
                    <a:pt x="39" y="42"/>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1" name="i$ḻîḍe">
              <a:extLst>
                <a:ext uri="{FF2B5EF4-FFF2-40B4-BE49-F238E27FC236}">
                  <a16:creationId xmlns:a16="http://schemas.microsoft.com/office/drawing/2014/main" id="{C124F7A7-016F-4F46-A9AE-870A2A650676}"/>
                </a:ext>
              </a:extLst>
            </p:cNvPr>
            <p:cNvSpPr/>
            <p:nvPr/>
          </p:nvSpPr>
          <p:spPr bwMode="auto">
            <a:xfrm>
              <a:off x="4890348" y="3497055"/>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2" name="îṣḷîḓè">
              <a:extLst>
                <a:ext uri="{FF2B5EF4-FFF2-40B4-BE49-F238E27FC236}">
                  <a16:creationId xmlns:a16="http://schemas.microsoft.com/office/drawing/2014/main" id="{89FA9CE0-C535-4FDB-B36D-497AC86F402A}"/>
                </a:ext>
              </a:extLst>
            </p:cNvPr>
            <p:cNvSpPr/>
            <p:nvPr/>
          </p:nvSpPr>
          <p:spPr bwMode="auto">
            <a:xfrm>
              <a:off x="4884530" y="3491238"/>
              <a:ext cx="59629" cy="59629"/>
            </a:xfrm>
            <a:custGeom>
              <a:avLst/>
              <a:gdLst>
                <a:gd name="T0" fmla="*/ 10 w 41"/>
                <a:gd name="T1" fmla="*/ 8 h 41"/>
                <a:gd name="T2" fmla="*/ 33 w 41"/>
                <a:gd name="T3" fmla="*/ 10 h 41"/>
                <a:gd name="T4" fmla="*/ 31 w 41"/>
                <a:gd name="T5" fmla="*/ 33 h 41"/>
                <a:gd name="T6" fmla="*/ 8 w 41"/>
                <a:gd name="T7" fmla="*/ 31 h 41"/>
                <a:gd name="T8" fmla="*/ 10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8"/>
                  </a:moveTo>
                  <a:lnTo>
                    <a:pt x="33" y="10"/>
                  </a:lnTo>
                  <a:lnTo>
                    <a:pt x="31" y="33"/>
                  </a:lnTo>
                  <a:lnTo>
                    <a:pt x="8" y="31"/>
                  </a:lnTo>
                  <a:lnTo>
                    <a:pt x="10" y="8"/>
                  </a:lnTo>
                  <a:close/>
                  <a:moveTo>
                    <a:pt x="2" y="0"/>
                  </a:moveTo>
                  <a:lnTo>
                    <a:pt x="0" y="39"/>
                  </a:lnTo>
                  <a:lnTo>
                    <a:pt x="39" y="41"/>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3" name="işlïḍé">
              <a:extLst>
                <a:ext uri="{FF2B5EF4-FFF2-40B4-BE49-F238E27FC236}">
                  <a16:creationId xmlns:a16="http://schemas.microsoft.com/office/drawing/2014/main" id="{BA383609-30E4-4B90-8CA6-0E3E356FA3DD}"/>
                </a:ext>
              </a:extLst>
            </p:cNvPr>
            <p:cNvSpPr/>
            <p:nvPr/>
          </p:nvSpPr>
          <p:spPr bwMode="auto">
            <a:xfrm>
              <a:off x="4884530" y="3491238"/>
              <a:ext cx="59629" cy="59629"/>
            </a:xfrm>
            <a:custGeom>
              <a:avLst/>
              <a:gdLst>
                <a:gd name="T0" fmla="*/ 10 w 41"/>
                <a:gd name="T1" fmla="*/ 8 h 41"/>
                <a:gd name="T2" fmla="*/ 33 w 41"/>
                <a:gd name="T3" fmla="*/ 10 h 41"/>
                <a:gd name="T4" fmla="*/ 31 w 41"/>
                <a:gd name="T5" fmla="*/ 33 h 41"/>
                <a:gd name="T6" fmla="*/ 8 w 41"/>
                <a:gd name="T7" fmla="*/ 31 h 41"/>
                <a:gd name="T8" fmla="*/ 10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8"/>
                  </a:moveTo>
                  <a:lnTo>
                    <a:pt x="33" y="10"/>
                  </a:lnTo>
                  <a:lnTo>
                    <a:pt x="31" y="33"/>
                  </a:lnTo>
                  <a:lnTo>
                    <a:pt x="8" y="31"/>
                  </a:lnTo>
                  <a:lnTo>
                    <a:pt x="10" y="8"/>
                  </a:lnTo>
                  <a:moveTo>
                    <a:pt x="2" y="0"/>
                  </a:moveTo>
                  <a:lnTo>
                    <a:pt x="0" y="39"/>
                  </a:lnTo>
                  <a:lnTo>
                    <a:pt x="39" y="41"/>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4" name="íšlîḑè">
              <a:extLst>
                <a:ext uri="{FF2B5EF4-FFF2-40B4-BE49-F238E27FC236}">
                  <a16:creationId xmlns:a16="http://schemas.microsoft.com/office/drawing/2014/main" id="{93118671-E245-41AF-8E62-A64CB7D492BB}"/>
                </a:ext>
              </a:extLst>
            </p:cNvPr>
            <p:cNvSpPr/>
            <p:nvPr/>
          </p:nvSpPr>
          <p:spPr bwMode="auto">
            <a:xfrm>
              <a:off x="4893256" y="3438881"/>
              <a:ext cx="47994" cy="49448"/>
            </a:xfrm>
            <a:custGeom>
              <a:avLst/>
              <a:gdLst>
                <a:gd name="T0" fmla="*/ 0 w 33"/>
                <a:gd name="T1" fmla="*/ 31 h 34"/>
                <a:gd name="T2" fmla="*/ 2 w 33"/>
                <a:gd name="T3" fmla="*/ 0 h 34"/>
                <a:gd name="T4" fmla="*/ 33 w 33"/>
                <a:gd name="T5" fmla="*/ 2 h 34"/>
                <a:gd name="T6" fmla="*/ 31 w 33"/>
                <a:gd name="T7" fmla="*/ 34 h 34"/>
                <a:gd name="T8" fmla="*/ 0 w 33"/>
                <a:gd name="T9" fmla="*/ 31 h 34"/>
              </a:gdLst>
              <a:ahLst/>
              <a:cxnLst>
                <a:cxn ang="0">
                  <a:pos x="T0" y="T1"/>
                </a:cxn>
                <a:cxn ang="0">
                  <a:pos x="T2" y="T3"/>
                </a:cxn>
                <a:cxn ang="0">
                  <a:pos x="T4" y="T5"/>
                </a:cxn>
                <a:cxn ang="0">
                  <a:pos x="T6" y="T7"/>
                </a:cxn>
                <a:cxn ang="0">
                  <a:pos x="T8" y="T9"/>
                </a:cxn>
              </a:cxnLst>
              <a:rect l="0" t="0" r="r" b="b"/>
              <a:pathLst>
                <a:path w="33" h="34">
                  <a:moveTo>
                    <a:pt x="0" y="31"/>
                  </a:moveTo>
                  <a:lnTo>
                    <a:pt x="2" y="0"/>
                  </a:lnTo>
                  <a:lnTo>
                    <a:pt x="33" y="2"/>
                  </a:lnTo>
                  <a:lnTo>
                    <a:pt x="31" y="34"/>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5" name="iSľiḓè">
              <a:extLst>
                <a:ext uri="{FF2B5EF4-FFF2-40B4-BE49-F238E27FC236}">
                  <a16:creationId xmlns:a16="http://schemas.microsoft.com/office/drawing/2014/main" id="{989E9874-596C-4115-BF20-DACD16F44EFF}"/>
                </a:ext>
              </a:extLst>
            </p:cNvPr>
            <p:cNvSpPr/>
            <p:nvPr/>
          </p:nvSpPr>
          <p:spPr bwMode="auto">
            <a:xfrm>
              <a:off x="4887439" y="3433064"/>
              <a:ext cx="59629" cy="61083"/>
            </a:xfrm>
            <a:custGeom>
              <a:avLst/>
              <a:gdLst>
                <a:gd name="T0" fmla="*/ 10 w 41"/>
                <a:gd name="T1" fmla="*/ 8 h 42"/>
                <a:gd name="T2" fmla="*/ 33 w 41"/>
                <a:gd name="T3" fmla="*/ 8 h 42"/>
                <a:gd name="T4" fmla="*/ 31 w 41"/>
                <a:gd name="T5" fmla="*/ 33 h 42"/>
                <a:gd name="T6" fmla="*/ 8 w 41"/>
                <a:gd name="T7" fmla="*/ 31 h 42"/>
                <a:gd name="T8" fmla="*/ 10 w 41"/>
                <a:gd name="T9" fmla="*/ 8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8"/>
                  </a:lnTo>
                  <a:lnTo>
                    <a:pt x="31" y="33"/>
                  </a:lnTo>
                  <a:lnTo>
                    <a:pt x="8" y="31"/>
                  </a:lnTo>
                  <a:lnTo>
                    <a:pt x="10" y="8"/>
                  </a:lnTo>
                  <a:close/>
                  <a:moveTo>
                    <a:pt x="2" y="0"/>
                  </a:moveTo>
                  <a:lnTo>
                    <a:pt x="0" y="40"/>
                  </a:lnTo>
                  <a:lnTo>
                    <a:pt x="39" y="42"/>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6" name="îšlidè">
              <a:extLst>
                <a:ext uri="{FF2B5EF4-FFF2-40B4-BE49-F238E27FC236}">
                  <a16:creationId xmlns:a16="http://schemas.microsoft.com/office/drawing/2014/main" id="{0F7AF2A2-FE80-401D-9C08-2A7811C937AF}"/>
                </a:ext>
              </a:extLst>
            </p:cNvPr>
            <p:cNvSpPr/>
            <p:nvPr/>
          </p:nvSpPr>
          <p:spPr bwMode="auto">
            <a:xfrm>
              <a:off x="4887439" y="3433064"/>
              <a:ext cx="59629" cy="61083"/>
            </a:xfrm>
            <a:custGeom>
              <a:avLst/>
              <a:gdLst>
                <a:gd name="T0" fmla="*/ 10 w 41"/>
                <a:gd name="T1" fmla="*/ 8 h 42"/>
                <a:gd name="T2" fmla="*/ 33 w 41"/>
                <a:gd name="T3" fmla="*/ 8 h 42"/>
                <a:gd name="T4" fmla="*/ 31 w 41"/>
                <a:gd name="T5" fmla="*/ 33 h 42"/>
                <a:gd name="T6" fmla="*/ 8 w 41"/>
                <a:gd name="T7" fmla="*/ 31 h 42"/>
                <a:gd name="T8" fmla="*/ 10 w 41"/>
                <a:gd name="T9" fmla="*/ 8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8"/>
                  </a:lnTo>
                  <a:lnTo>
                    <a:pt x="31" y="33"/>
                  </a:lnTo>
                  <a:lnTo>
                    <a:pt x="8" y="31"/>
                  </a:lnTo>
                  <a:lnTo>
                    <a:pt x="10" y="8"/>
                  </a:lnTo>
                  <a:moveTo>
                    <a:pt x="2" y="0"/>
                  </a:moveTo>
                  <a:lnTo>
                    <a:pt x="0" y="40"/>
                  </a:lnTo>
                  <a:lnTo>
                    <a:pt x="39" y="42"/>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7" name="íSḻîḍé">
              <a:extLst>
                <a:ext uri="{FF2B5EF4-FFF2-40B4-BE49-F238E27FC236}">
                  <a16:creationId xmlns:a16="http://schemas.microsoft.com/office/drawing/2014/main" id="{04155B88-5AD2-4C04-A60B-6B8E61600CE1}"/>
                </a:ext>
              </a:extLst>
            </p:cNvPr>
            <p:cNvSpPr/>
            <p:nvPr/>
          </p:nvSpPr>
          <p:spPr bwMode="auto">
            <a:xfrm>
              <a:off x="4896165" y="3149466"/>
              <a:ext cx="58174" cy="280689"/>
            </a:xfrm>
            <a:custGeom>
              <a:avLst/>
              <a:gdLst>
                <a:gd name="T0" fmla="*/ 0 w 40"/>
                <a:gd name="T1" fmla="*/ 191 h 193"/>
                <a:gd name="T2" fmla="*/ 8 w 40"/>
                <a:gd name="T3" fmla="*/ 0 h 193"/>
                <a:gd name="T4" fmla="*/ 40 w 40"/>
                <a:gd name="T5" fmla="*/ 2 h 193"/>
                <a:gd name="T6" fmla="*/ 31 w 40"/>
                <a:gd name="T7" fmla="*/ 193 h 193"/>
                <a:gd name="T8" fmla="*/ 0 w 40"/>
                <a:gd name="T9" fmla="*/ 191 h 193"/>
              </a:gdLst>
              <a:ahLst/>
              <a:cxnLst>
                <a:cxn ang="0">
                  <a:pos x="T0" y="T1"/>
                </a:cxn>
                <a:cxn ang="0">
                  <a:pos x="T2" y="T3"/>
                </a:cxn>
                <a:cxn ang="0">
                  <a:pos x="T4" y="T5"/>
                </a:cxn>
                <a:cxn ang="0">
                  <a:pos x="T6" y="T7"/>
                </a:cxn>
                <a:cxn ang="0">
                  <a:pos x="T8" y="T9"/>
                </a:cxn>
              </a:cxnLst>
              <a:rect l="0" t="0" r="r" b="b"/>
              <a:pathLst>
                <a:path w="40" h="193">
                  <a:moveTo>
                    <a:pt x="0" y="191"/>
                  </a:moveTo>
                  <a:lnTo>
                    <a:pt x="8" y="0"/>
                  </a:lnTo>
                  <a:lnTo>
                    <a:pt x="40" y="2"/>
                  </a:lnTo>
                  <a:lnTo>
                    <a:pt x="31" y="193"/>
                  </a:lnTo>
                  <a:lnTo>
                    <a:pt x="0" y="19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8" name="işḷîďé">
              <a:extLst>
                <a:ext uri="{FF2B5EF4-FFF2-40B4-BE49-F238E27FC236}">
                  <a16:creationId xmlns:a16="http://schemas.microsoft.com/office/drawing/2014/main" id="{7A8CD3A8-B16B-4283-9C1C-ED438B9AE14D}"/>
                </a:ext>
              </a:extLst>
            </p:cNvPr>
            <p:cNvSpPr/>
            <p:nvPr/>
          </p:nvSpPr>
          <p:spPr bwMode="auto">
            <a:xfrm>
              <a:off x="4890348" y="3143649"/>
              <a:ext cx="69809" cy="292324"/>
            </a:xfrm>
            <a:custGeom>
              <a:avLst/>
              <a:gdLst>
                <a:gd name="T0" fmla="*/ 17 w 48"/>
                <a:gd name="T1" fmla="*/ 8 h 201"/>
                <a:gd name="T2" fmla="*/ 39 w 48"/>
                <a:gd name="T3" fmla="*/ 10 h 201"/>
                <a:gd name="T4" fmla="*/ 39 w 48"/>
                <a:gd name="T5" fmla="*/ 41 h 201"/>
                <a:gd name="T6" fmla="*/ 37 w 48"/>
                <a:gd name="T7" fmla="*/ 81 h 201"/>
                <a:gd name="T8" fmla="*/ 35 w 48"/>
                <a:gd name="T9" fmla="*/ 120 h 201"/>
                <a:gd name="T10" fmla="*/ 33 w 48"/>
                <a:gd name="T11" fmla="*/ 160 h 201"/>
                <a:gd name="T12" fmla="*/ 31 w 48"/>
                <a:gd name="T13" fmla="*/ 191 h 201"/>
                <a:gd name="T14" fmla="*/ 8 w 48"/>
                <a:gd name="T15" fmla="*/ 191 h 201"/>
                <a:gd name="T16" fmla="*/ 10 w 48"/>
                <a:gd name="T17" fmla="*/ 160 h 201"/>
                <a:gd name="T18" fmla="*/ 12 w 48"/>
                <a:gd name="T19" fmla="*/ 120 h 201"/>
                <a:gd name="T20" fmla="*/ 14 w 48"/>
                <a:gd name="T21" fmla="*/ 81 h 201"/>
                <a:gd name="T22" fmla="*/ 14 w 48"/>
                <a:gd name="T23" fmla="*/ 39 h 201"/>
                <a:gd name="T24" fmla="*/ 17 w 48"/>
                <a:gd name="T25" fmla="*/ 8 h 201"/>
                <a:gd name="T26" fmla="*/ 8 w 48"/>
                <a:gd name="T27" fmla="*/ 0 h 201"/>
                <a:gd name="T28" fmla="*/ 6 w 48"/>
                <a:gd name="T29" fmla="*/ 39 h 201"/>
                <a:gd name="T30" fmla="*/ 6 w 48"/>
                <a:gd name="T31" fmla="*/ 79 h 201"/>
                <a:gd name="T32" fmla="*/ 4 w 48"/>
                <a:gd name="T33" fmla="*/ 118 h 201"/>
                <a:gd name="T34" fmla="*/ 2 w 48"/>
                <a:gd name="T35" fmla="*/ 160 h 201"/>
                <a:gd name="T36" fmla="*/ 0 w 48"/>
                <a:gd name="T37" fmla="*/ 199 h 201"/>
                <a:gd name="T38" fmla="*/ 39 w 48"/>
                <a:gd name="T39" fmla="*/ 201 h 201"/>
                <a:gd name="T40" fmla="*/ 41 w 48"/>
                <a:gd name="T41" fmla="*/ 160 h 201"/>
                <a:gd name="T42" fmla="*/ 44 w 48"/>
                <a:gd name="T43" fmla="*/ 120 h 201"/>
                <a:gd name="T44" fmla="*/ 46 w 48"/>
                <a:gd name="T45" fmla="*/ 81 h 201"/>
                <a:gd name="T46" fmla="*/ 48 w 48"/>
                <a:gd name="T47" fmla="*/ 41 h 201"/>
                <a:gd name="T48" fmla="*/ 48 w 48"/>
                <a:gd name="T49" fmla="*/ 2 h 201"/>
                <a:gd name="T50" fmla="*/ 8 w 48"/>
                <a:gd name="T51" fmla="*/ 0 h 201"/>
                <a:gd name="T52" fmla="*/ 8 w 48"/>
                <a:gd name="T5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201">
                  <a:moveTo>
                    <a:pt x="17" y="8"/>
                  </a:moveTo>
                  <a:lnTo>
                    <a:pt x="39" y="10"/>
                  </a:lnTo>
                  <a:lnTo>
                    <a:pt x="39" y="41"/>
                  </a:lnTo>
                  <a:lnTo>
                    <a:pt x="37" y="81"/>
                  </a:lnTo>
                  <a:lnTo>
                    <a:pt x="35" y="120"/>
                  </a:lnTo>
                  <a:lnTo>
                    <a:pt x="33" y="160"/>
                  </a:lnTo>
                  <a:lnTo>
                    <a:pt x="31" y="191"/>
                  </a:lnTo>
                  <a:lnTo>
                    <a:pt x="8" y="191"/>
                  </a:lnTo>
                  <a:lnTo>
                    <a:pt x="10" y="160"/>
                  </a:lnTo>
                  <a:lnTo>
                    <a:pt x="12" y="120"/>
                  </a:lnTo>
                  <a:lnTo>
                    <a:pt x="14" y="81"/>
                  </a:lnTo>
                  <a:lnTo>
                    <a:pt x="14" y="39"/>
                  </a:lnTo>
                  <a:lnTo>
                    <a:pt x="17" y="8"/>
                  </a:lnTo>
                  <a:close/>
                  <a:moveTo>
                    <a:pt x="8" y="0"/>
                  </a:moveTo>
                  <a:lnTo>
                    <a:pt x="6" y="39"/>
                  </a:lnTo>
                  <a:lnTo>
                    <a:pt x="6" y="79"/>
                  </a:lnTo>
                  <a:lnTo>
                    <a:pt x="4" y="118"/>
                  </a:lnTo>
                  <a:lnTo>
                    <a:pt x="2" y="160"/>
                  </a:lnTo>
                  <a:lnTo>
                    <a:pt x="0" y="199"/>
                  </a:lnTo>
                  <a:lnTo>
                    <a:pt x="39" y="201"/>
                  </a:lnTo>
                  <a:lnTo>
                    <a:pt x="41" y="160"/>
                  </a:lnTo>
                  <a:lnTo>
                    <a:pt x="44" y="120"/>
                  </a:lnTo>
                  <a:lnTo>
                    <a:pt x="46" y="81"/>
                  </a:lnTo>
                  <a:lnTo>
                    <a:pt x="48" y="41"/>
                  </a:lnTo>
                  <a:lnTo>
                    <a:pt x="48" y="2"/>
                  </a:lnTo>
                  <a:lnTo>
                    <a:pt x="8" y="0"/>
                  </a:lnTo>
                  <a:lnTo>
                    <a:pt x="8"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9" name="ïşlíḓe">
              <a:extLst>
                <a:ext uri="{FF2B5EF4-FFF2-40B4-BE49-F238E27FC236}">
                  <a16:creationId xmlns:a16="http://schemas.microsoft.com/office/drawing/2014/main" id="{5CFC7A8E-2760-41E0-A82F-3D31CE3556DB}"/>
                </a:ext>
              </a:extLst>
            </p:cNvPr>
            <p:cNvSpPr/>
            <p:nvPr/>
          </p:nvSpPr>
          <p:spPr bwMode="auto">
            <a:xfrm>
              <a:off x="4890348" y="3143649"/>
              <a:ext cx="69809" cy="292324"/>
            </a:xfrm>
            <a:custGeom>
              <a:avLst/>
              <a:gdLst>
                <a:gd name="T0" fmla="*/ 17 w 48"/>
                <a:gd name="T1" fmla="*/ 8 h 201"/>
                <a:gd name="T2" fmla="*/ 39 w 48"/>
                <a:gd name="T3" fmla="*/ 10 h 201"/>
                <a:gd name="T4" fmla="*/ 39 w 48"/>
                <a:gd name="T5" fmla="*/ 41 h 201"/>
                <a:gd name="T6" fmla="*/ 37 w 48"/>
                <a:gd name="T7" fmla="*/ 81 h 201"/>
                <a:gd name="T8" fmla="*/ 35 w 48"/>
                <a:gd name="T9" fmla="*/ 120 h 201"/>
                <a:gd name="T10" fmla="*/ 33 w 48"/>
                <a:gd name="T11" fmla="*/ 160 h 201"/>
                <a:gd name="T12" fmla="*/ 31 w 48"/>
                <a:gd name="T13" fmla="*/ 191 h 201"/>
                <a:gd name="T14" fmla="*/ 8 w 48"/>
                <a:gd name="T15" fmla="*/ 191 h 201"/>
                <a:gd name="T16" fmla="*/ 10 w 48"/>
                <a:gd name="T17" fmla="*/ 160 h 201"/>
                <a:gd name="T18" fmla="*/ 12 w 48"/>
                <a:gd name="T19" fmla="*/ 120 h 201"/>
                <a:gd name="T20" fmla="*/ 14 w 48"/>
                <a:gd name="T21" fmla="*/ 81 h 201"/>
                <a:gd name="T22" fmla="*/ 14 w 48"/>
                <a:gd name="T23" fmla="*/ 39 h 201"/>
                <a:gd name="T24" fmla="*/ 17 w 48"/>
                <a:gd name="T25" fmla="*/ 8 h 201"/>
                <a:gd name="T26" fmla="*/ 8 w 48"/>
                <a:gd name="T27" fmla="*/ 0 h 201"/>
                <a:gd name="T28" fmla="*/ 6 w 48"/>
                <a:gd name="T29" fmla="*/ 39 h 201"/>
                <a:gd name="T30" fmla="*/ 6 w 48"/>
                <a:gd name="T31" fmla="*/ 79 h 201"/>
                <a:gd name="T32" fmla="*/ 4 w 48"/>
                <a:gd name="T33" fmla="*/ 118 h 201"/>
                <a:gd name="T34" fmla="*/ 2 w 48"/>
                <a:gd name="T35" fmla="*/ 160 h 201"/>
                <a:gd name="T36" fmla="*/ 0 w 48"/>
                <a:gd name="T37" fmla="*/ 199 h 201"/>
                <a:gd name="T38" fmla="*/ 39 w 48"/>
                <a:gd name="T39" fmla="*/ 201 h 201"/>
                <a:gd name="T40" fmla="*/ 41 w 48"/>
                <a:gd name="T41" fmla="*/ 160 h 201"/>
                <a:gd name="T42" fmla="*/ 44 w 48"/>
                <a:gd name="T43" fmla="*/ 120 h 201"/>
                <a:gd name="T44" fmla="*/ 46 w 48"/>
                <a:gd name="T45" fmla="*/ 81 h 201"/>
                <a:gd name="T46" fmla="*/ 48 w 48"/>
                <a:gd name="T47" fmla="*/ 41 h 201"/>
                <a:gd name="T48" fmla="*/ 48 w 48"/>
                <a:gd name="T49" fmla="*/ 2 h 201"/>
                <a:gd name="T50" fmla="*/ 8 w 48"/>
                <a:gd name="T51" fmla="*/ 0 h 201"/>
                <a:gd name="T52" fmla="*/ 8 w 48"/>
                <a:gd name="T5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201">
                  <a:moveTo>
                    <a:pt x="17" y="8"/>
                  </a:moveTo>
                  <a:lnTo>
                    <a:pt x="39" y="10"/>
                  </a:lnTo>
                  <a:lnTo>
                    <a:pt x="39" y="41"/>
                  </a:lnTo>
                  <a:lnTo>
                    <a:pt x="37" y="81"/>
                  </a:lnTo>
                  <a:lnTo>
                    <a:pt x="35" y="120"/>
                  </a:lnTo>
                  <a:lnTo>
                    <a:pt x="33" y="160"/>
                  </a:lnTo>
                  <a:lnTo>
                    <a:pt x="31" y="191"/>
                  </a:lnTo>
                  <a:lnTo>
                    <a:pt x="8" y="191"/>
                  </a:lnTo>
                  <a:lnTo>
                    <a:pt x="10" y="160"/>
                  </a:lnTo>
                  <a:lnTo>
                    <a:pt x="12" y="120"/>
                  </a:lnTo>
                  <a:lnTo>
                    <a:pt x="14" y="81"/>
                  </a:lnTo>
                  <a:lnTo>
                    <a:pt x="14" y="39"/>
                  </a:lnTo>
                  <a:lnTo>
                    <a:pt x="17" y="8"/>
                  </a:lnTo>
                  <a:moveTo>
                    <a:pt x="8" y="0"/>
                  </a:moveTo>
                  <a:lnTo>
                    <a:pt x="6" y="39"/>
                  </a:lnTo>
                  <a:lnTo>
                    <a:pt x="6" y="79"/>
                  </a:lnTo>
                  <a:lnTo>
                    <a:pt x="4" y="118"/>
                  </a:lnTo>
                  <a:lnTo>
                    <a:pt x="2" y="160"/>
                  </a:lnTo>
                  <a:lnTo>
                    <a:pt x="0" y="199"/>
                  </a:lnTo>
                  <a:lnTo>
                    <a:pt x="39" y="201"/>
                  </a:lnTo>
                  <a:lnTo>
                    <a:pt x="41" y="160"/>
                  </a:lnTo>
                  <a:lnTo>
                    <a:pt x="44" y="120"/>
                  </a:lnTo>
                  <a:lnTo>
                    <a:pt x="46" y="81"/>
                  </a:lnTo>
                  <a:lnTo>
                    <a:pt x="48" y="41"/>
                  </a:lnTo>
                  <a:lnTo>
                    <a:pt x="48" y="2"/>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0" name="iṡļíḑè">
              <a:extLst>
                <a:ext uri="{FF2B5EF4-FFF2-40B4-BE49-F238E27FC236}">
                  <a16:creationId xmlns:a16="http://schemas.microsoft.com/office/drawing/2014/main" id="{613D4457-6D94-4BCD-A188-790983982E47}"/>
                </a:ext>
              </a:extLst>
            </p:cNvPr>
            <p:cNvSpPr/>
            <p:nvPr/>
          </p:nvSpPr>
          <p:spPr bwMode="auto">
            <a:xfrm>
              <a:off x="4907800" y="3092747"/>
              <a:ext cx="49448" cy="47994"/>
            </a:xfrm>
            <a:custGeom>
              <a:avLst/>
              <a:gdLst>
                <a:gd name="T0" fmla="*/ 0 w 34"/>
                <a:gd name="T1" fmla="*/ 31 h 33"/>
                <a:gd name="T2" fmla="*/ 2 w 34"/>
                <a:gd name="T3" fmla="*/ 0 h 33"/>
                <a:gd name="T4" fmla="*/ 34 w 34"/>
                <a:gd name="T5" fmla="*/ 2 h 33"/>
                <a:gd name="T6" fmla="*/ 34 w 34"/>
                <a:gd name="T7" fmla="*/ 33 h 33"/>
                <a:gd name="T8" fmla="*/ 0 w 34"/>
                <a:gd name="T9" fmla="*/ 31 h 33"/>
              </a:gdLst>
              <a:ahLst/>
              <a:cxnLst>
                <a:cxn ang="0">
                  <a:pos x="T0" y="T1"/>
                </a:cxn>
                <a:cxn ang="0">
                  <a:pos x="T2" y="T3"/>
                </a:cxn>
                <a:cxn ang="0">
                  <a:pos x="T4" y="T5"/>
                </a:cxn>
                <a:cxn ang="0">
                  <a:pos x="T6" y="T7"/>
                </a:cxn>
                <a:cxn ang="0">
                  <a:pos x="T8" y="T9"/>
                </a:cxn>
              </a:cxnLst>
              <a:rect l="0" t="0" r="r" b="b"/>
              <a:pathLst>
                <a:path w="34" h="33">
                  <a:moveTo>
                    <a:pt x="0" y="31"/>
                  </a:moveTo>
                  <a:lnTo>
                    <a:pt x="2" y="0"/>
                  </a:lnTo>
                  <a:lnTo>
                    <a:pt x="34" y="2"/>
                  </a:lnTo>
                  <a:lnTo>
                    <a:pt x="34"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1" name="ïṡḷíḋê">
              <a:extLst>
                <a:ext uri="{FF2B5EF4-FFF2-40B4-BE49-F238E27FC236}">
                  <a16:creationId xmlns:a16="http://schemas.microsoft.com/office/drawing/2014/main" id="{987C6691-5A72-47BF-B79B-FBE74C68A828}"/>
                </a:ext>
              </a:extLst>
            </p:cNvPr>
            <p:cNvSpPr/>
            <p:nvPr/>
          </p:nvSpPr>
          <p:spPr bwMode="auto">
            <a:xfrm>
              <a:off x="4901983" y="3085475"/>
              <a:ext cx="61083" cy="61083"/>
            </a:xfrm>
            <a:custGeom>
              <a:avLst/>
              <a:gdLst>
                <a:gd name="T0" fmla="*/ 11 w 42"/>
                <a:gd name="T1" fmla="*/ 9 h 42"/>
                <a:gd name="T2" fmla="*/ 33 w 42"/>
                <a:gd name="T3" fmla="*/ 11 h 42"/>
                <a:gd name="T4" fmla="*/ 33 w 42"/>
                <a:gd name="T5" fmla="*/ 34 h 42"/>
                <a:gd name="T6" fmla="*/ 11 w 42"/>
                <a:gd name="T7" fmla="*/ 32 h 42"/>
                <a:gd name="T8" fmla="*/ 11 w 42"/>
                <a:gd name="T9" fmla="*/ 9 h 42"/>
                <a:gd name="T10" fmla="*/ 2 w 42"/>
                <a:gd name="T11" fmla="*/ 0 h 42"/>
                <a:gd name="T12" fmla="*/ 0 w 42"/>
                <a:gd name="T13" fmla="*/ 40 h 42"/>
                <a:gd name="T14" fmla="*/ 40 w 42"/>
                <a:gd name="T15" fmla="*/ 42 h 42"/>
                <a:gd name="T16" fmla="*/ 42 w 42"/>
                <a:gd name="T17" fmla="*/ 3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9"/>
                  </a:moveTo>
                  <a:lnTo>
                    <a:pt x="33" y="11"/>
                  </a:lnTo>
                  <a:lnTo>
                    <a:pt x="33" y="34"/>
                  </a:lnTo>
                  <a:lnTo>
                    <a:pt x="11" y="32"/>
                  </a:lnTo>
                  <a:lnTo>
                    <a:pt x="11" y="9"/>
                  </a:lnTo>
                  <a:close/>
                  <a:moveTo>
                    <a:pt x="2" y="0"/>
                  </a:moveTo>
                  <a:lnTo>
                    <a:pt x="0" y="40"/>
                  </a:lnTo>
                  <a:lnTo>
                    <a:pt x="40" y="42"/>
                  </a:lnTo>
                  <a:lnTo>
                    <a:pt x="42" y="3"/>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2" name="išḷïḍè">
              <a:extLst>
                <a:ext uri="{FF2B5EF4-FFF2-40B4-BE49-F238E27FC236}">
                  <a16:creationId xmlns:a16="http://schemas.microsoft.com/office/drawing/2014/main" id="{5C0931E7-4B48-4624-8118-1A48D5EC2FA7}"/>
                </a:ext>
              </a:extLst>
            </p:cNvPr>
            <p:cNvSpPr/>
            <p:nvPr/>
          </p:nvSpPr>
          <p:spPr bwMode="auto">
            <a:xfrm>
              <a:off x="4901983" y="3085475"/>
              <a:ext cx="61083" cy="61083"/>
            </a:xfrm>
            <a:custGeom>
              <a:avLst/>
              <a:gdLst>
                <a:gd name="T0" fmla="*/ 11 w 42"/>
                <a:gd name="T1" fmla="*/ 9 h 42"/>
                <a:gd name="T2" fmla="*/ 33 w 42"/>
                <a:gd name="T3" fmla="*/ 11 h 42"/>
                <a:gd name="T4" fmla="*/ 33 w 42"/>
                <a:gd name="T5" fmla="*/ 34 h 42"/>
                <a:gd name="T6" fmla="*/ 11 w 42"/>
                <a:gd name="T7" fmla="*/ 32 h 42"/>
                <a:gd name="T8" fmla="*/ 11 w 42"/>
                <a:gd name="T9" fmla="*/ 9 h 42"/>
                <a:gd name="T10" fmla="*/ 2 w 42"/>
                <a:gd name="T11" fmla="*/ 0 h 42"/>
                <a:gd name="T12" fmla="*/ 0 w 42"/>
                <a:gd name="T13" fmla="*/ 40 h 42"/>
                <a:gd name="T14" fmla="*/ 40 w 42"/>
                <a:gd name="T15" fmla="*/ 42 h 42"/>
                <a:gd name="T16" fmla="*/ 42 w 42"/>
                <a:gd name="T17" fmla="*/ 3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9"/>
                  </a:moveTo>
                  <a:lnTo>
                    <a:pt x="33" y="11"/>
                  </a:lnTo>
                  <a:lnTo>
                    <a:pt x="33" y="34"/>
                  </a:lnTo>
                  <a:lnTo>
                    <a:pt x="11" y="32"/>
                  </a:lnTo>
                  <a:lnTo>
                    <a:pt x="11" y="9"/>
                  </a:lnTo>
                  <a:moveTo>
                    <a:pt x="2" y="0"/>
                  </a:moveTo>
                  <a:lnTo>
                    <a:pt x="0" y="40"/>
                  </a:lnTo>
                  <a:lnTo>
                    <a:pt x="40" y="42"/>
                  </a:lnTo>
                  <a:lnTo>
                    <a:pt x="42" y="3"/>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3" name="îšľíḍé">
              <a:extLst>
                <a:ext uri="{FF2B5EF4-FFF2-40B4-BE49-F238E27FC236}">
                  <a16:creationId xmlns:a16="http://schemas.microsoft.com/office/drawing/2014/main" id="{CC6E6F11-08D5-471C-8A20-0DA1DADD2AE1}"/>
                </a:ext>
              </a:extLst>
            </p:cNvPr>
            <p:cNvSpPr/>
            <p:nvPr/>
          </p:nvSpPr>
          <p:spPr bwMode="auto">
            <a:xfrm>
              <a:off x="4910709" y="3034573"/>
              <a:ext cx="49448" cy="47994"/>
            </a:xfrm>
            <a:custGeom>
              <a:avLst/>
              <a:gdLst>
                <a:gd name="T0" fmla="*/ 0 w 34"/>
                <a:gd name="T1" fmla="*/ 31 h 33"/>
                <a:gd name="T2" fmla="*/ 3 w 34"/>
                <a:gd name="T3" fmla="*/ 0 h 33"/>
                <a:gd name="T4" fmla="*/ 34 w 34"/>
                <a:gd name="T5" fmla="*/ 2 h 33"/>
                <a:gd name="T6" fmla="*/ 32 w 34"/>
                <a:gd name="T7" fmla="*/ 33 h 33"/>
                <a:gd name="T8" fmla="*/ 0 w 34"/>
                <a:gd name="T9" fmla="*/ 31 h 33"/>
              </a:gdLst>
              <a:ahLst/>
              <a:cxnLst>
                <a:cxn ang="0">
                  <a:pos x="T0" y="T1"/>
                </a:cxn>
                <a:cxn ang="0">
                  <a:pos x="T2" y="T3"/>
                </a:cxn>
                <a:cxn ang="0">
                  <a:pos x="T4" y="T5"/>
                </a:cxn>
                <a:cxn ang="0">
                  <a:pos x="T6" y="T7"/>
                </a:cxn>
                <a:cxn ang="0">
                  <a:pos x="T8" y="T9"/>
                </a:cxn>
              </a:cxnLst>
              <a:rect l="0" t="0" r="r" b="b"/>
              <a:pathLst>
                <a:path w="34" h="33">
                  <a:moveTo>
                    <a:pt x="0" y="31"/>
                  </a:moveTo>
                  <a:lnTo>
                    <a:pt x="3" y="0"/>
                  </a:lnTo>
                  <a:lnTo>
                    <a:pt x="34" y="2"/>
                  </a:lnTo>
                  <a:lnTo>
                    <a:pt x="32"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4" name="îṩlïḍê">
              <a:extLst>
                <a:ext uri="{FF2B5EF4-FFF2-40B4-BE49-F238E27FC236}">
                  <a16:creationId xmlns:a16="http://schemas.microsoft.com/office/drawing/2014/main" id="{DCCDFD5D-1FA3-462E-8C5D-FABFBB9F5C13}"/>
                </a:ext>
              </a:extLst>
            </p:cNvPr>
            <p:cNvSpPr/>
            <p:nvPr/>
          </p:nvSpPr>
          <p:spPr bwMode="auto">
            <a:xfrm>
              <a:off x="4904891" y="3028756"/>
              <a:ext cx="61083" cy="61083"/>
            </a:xfrm>
            <a:custGeom>
              <a:avLst/>
              <a:gdLst>
                <a:gd name="T0" fmla="*/ 11 w 42"/>
                <a:gd name="T1" fmla="*/ 8 h 42"/>
                <a:gd name="T2" fmla="*/ 34 w 42"/>
                <a:gd name="T3" fmla="*/ 10 h 42"/>
                <a:gd name="T4" fmla="*/ 34 w 42"/>
                <a:gd name="T5" fmla="*/ 33 h 42"/>
                <a:gd name="T6" fmla="*/ 9 w 42"/>
                <a:gd name="T7" fmla="*/ 31 h 42"/>
                <a:gd name="T8" fmla="*/ 11 w 42"/>
                <a:gd name="T9" fmla="*/ 8 h 42"/>
                <a:gd name="T10" fmla="*/ 2 w 42"/>
                <a:gd name="T11" fmla="*/ 0 h 42"/>
                <a:gd name="T12" fmla="*/ 0 w 42"/>
                <a:gd name="T13" fmla="*/ 39 h 42"/>
                <a:gd name="T14" fmla="*/ 40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8"/>
                  </a:moveTo>
                  <a:lnTo>
                    <a:pt x="34" y="10"/>
                  </a:lnTo>
                  <a:lnTo>
                    <a:pt x="34" y="33"/>
                  </a:lnTo>
                  <a:lnTo>
                    <a:pt x="9" y="31"/>
                  </a:lnTo>
                  <a:lnTo>
                    <a:pt x="11" y="8"/>
                  </a:lnTo>
                  <a:close/>
                  <a:moveTo>
                    <a:pt x="2" y="0"/>
                  </a:moveTo>
                  <a:lnTo>
                    <a:pt x="0" y="39"/>
                  </a:lnTo>
                  <a:lnTo>
                    <a:pt x="40" y="42"/>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5" name="i$1idê">
              <a:extLst>
                <a:ext uri="{FF2B5EF4-FFF2-40B4-BE49-F238E27FC236}">
                  <a16:creationId xmlns:a16="http://schemas.microsoft.com/office/drawing/2014/main" id="{9989CE3F-F476-4C63-BD3E-61B498D055D1}"/>
                </a:ext>
              </a:extLst>
            </p:cNvPr>
            <p:cNvSpPr/>
            <p:nvPr/>
          </p:nvSpPr>
          <p:spPr bwMode="auto">
            <a:xfrm>
              <a:off x="4904891" y="3028756"/>
              <a:ext cx="61083" cy="61083"/>
            </a:xfrm>
            <a:custGeom>
              <a:avLst/>
              <a:gdLst>
                <a:gd name="T0" fmla="*/ 11 w 42"/>
                <a:gd name="T1" fmla="*/ 8 h 42"/>
                <a:gd name="T2" fmla="*/ 34 w 42"/>
                <a:gd name="T3" fmla="*/ 10 h 42"/>
                <a:gd name="T4" fmla="*/ 34 w 42"/>
                <a:gd name="T5" fmla="*/ 33 h 42"/>
                <a:gd name="T6" fmla="*/ 9 w 42"/>
                <a:gd name="T7" fmla="*/ 31 h 42"/>
                <a:gd name="T8" fmla="*/ 11 w 42"/>
                <a:gd name="T9" fmla="*/ 8 h 42"/>
                <a:gd name="T10" fmla="*/ 2 w 42"/>
                <a:gd name="T11" fmla="*/ 0 h 42"/>
                <a:gd name="T12" fmla="*/ 0 w 42"/>
                <a:gd name="T13" fmla="*/ 39 h 42"/>
                <a:gd name="T14" fmla="*/ 40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8"/>
                  </a:moveTo>
                  <a:lnTo>
                    <a:pt x="34" y="10"/>
                  </a:lnTo>
                  <a:lnTo>
                    <a:pt x="34" y="33"/>
                  </a:lnTo>
                  <a:lnTo>
                    <a:pt x="9" y="31"/>
                  </a:lnTo>
                  <a:lnTo>
                    <a:pt x="11" y="8"/>
                  </a:lnTo>
                  <a:moveTo>
                    <a:pt x="2" y="0"/>
                  </a:moveTo>
                  <a:lnTo>
                    <a:pt x="0" y="39"/>
                  </a:lnTo>
                  <a:lnTo>
                    <a:pt x="40" y="42"/>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6" name="îşľîḓe">
              <a:extLst>
                <a:ext uri="{FF2B5EF4-FFF2-40B4-BE49-F238E27FC236}">
                  <a16:creationId xmlns:a16="http://schemas.microsoft.com/office/drawing/2014/main" id="{9D2ACC53-ED5B-49CA-A48A-579A9A8AB361}"/>
                </a:ext>
              </a:extLst>
            </p:cNvPr>
            <p:cNvSpPr/>
            <p:nvPr/>
          </p:nvSpPr>
          <p:spPr bwMode="auto">
            <a:xfrm>
              <a:off x="4915072" y="2977853"/>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7" name="ïšḷïḍê">
              <a:extLst>
                <a:ext uri="{FF2B5EF4-FFF2-40B4-BE49-F238E27FC236}">
                  <a16:creationId xmlns:a16="http://schemas.microsoft.com/office/drawing/2014/main" id="{4C5FD149-E9EE-4D39-8C58-BBF68246BA5D}"/>
                </a:ext>
              </a:extLst>
            </p:cNvPr>
            <p:cNvSpPr/>
            <p:nvPr/>
          </p:nvSpPr>
          <p:spPr bwMode="auto">
            <a:xfrm>
              <a:off x="4907800" y="2972036"/>
              <a:ext cx="61083" cy="59629"/>
            </a:xfrm>
            <a:custGeom>
              <a:avLst/>
              <a:gdLst>
                <a:gd name="T0" fmla="*/ 11 w 42"/>
                <a:gd name="T1" fmla="*/ 8 h 41"/>
                <a:gd name="T2" fmla="*/ 34 w 42"/>
                <a:gd name="T3" fmla="*/ 8 h 41"/>
                <a:gd name="T4" fmla="*/ 32 w 42"/>
                <a:gd name="T5" fmla="*/ 33 h 41"/>
                <a:gd name="T6" fmla="*/ 9 w 42"/>
                <a:gd name="T7" fmla="*/ 31 h 41"/>
                <a:gd name="T8" fmla="*/ 11 w 42"/>
                <a:gd name="T9" fmla="*/ 8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1" y="8"/>
                  </a:moveTo>
                  <a:lnTo>
                    <a:pt x="34" y="8"/>
                  </a:lnTo>
                  <a:lnTo>
                    <a:pt x="32" y="33"/>
                  </a:lnTo>
                  <a:lnTo>
                    <a:pt x="9" y="31"/>
                  </a:lnTo>
                  <a:lnTo>
                    <a:pt x="11" y="8"/>
                  </a:lnTo>
                  <a:close/>
                  <a:moveTo>
                    <a:pt x="2" y="0"/>
                  </a:moveTo>
                  <a:lnTo>
                    <a:pt x="0" y="39"/>
                  </a:lnTo>
                  <a:lnTo>
                    <a:pt x="40" y="41"/>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8" name="îşļïḑê">
              <a:extLst>
                <a:ext uri="{FF2B5EF4-FFF2-40B4-BE49-F238E27FC236}">
                  <a16:creationId xmlns:a16="http://schemas.microsoft.com/office/drawing/2014/main" id="{D80E6B0A-51C3-4C81-8A45-949B0CE7C2C3}"/>
                </a:ext>
              </a:extLst>
            </p:cNvPr>
            <p:cNvSpPr/>
            <p:nvPr/>
          </p:nvSpPr>
          <p:spPr bwMode="auto">
            <a:xfrm>
              <a:off x="4907800" y="2972036"/>
              <a:ext cx="61083" cy="59629"/>
            </a:xfrm>
            <a:custGeom>
              <a:avLst/>
              <a:gdLst>
                <a:gd name="T0" fmla="*/ 11 w 42"/>
                <a:gd name="T1" fmla="*/ 8 h 41"/>
                <a:gd name="T2" fmla="*/ 34 w 42"/>
                <a:gd name="T3" fmla="*/ 8 h 41"/>
                <a:gd name="T4" fmla="*/ 32 w 42"/>
                <a:gd name="T5" fmla="*/ 33 h 41"/>
                <a:gd name="T6" fmla="*/ 9 w 42"/>
                <a:gd name="T7" fmla="*/ 31 h 41"/>
                <a:gd name="T8" fmla="*/ 11 w 42"/>
                <a:gd name="T9" fmla="*/ 8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1" y="8"/>
                  </a:moveTo>
                  <a:lnTo>
                    <a:pt x="34" y="8"/>
                  </a:lnTo>
                  <a:lnTo>
                    <a:pt x="32" y="33"/>
                  </a:lnTo>
                  <a:lnTo>
                    <a:pt x="9" y="31"/>
                  </a:lnTo>
                  <a:lnTo>
                    <a:pt x="11" y="8"/>
                  </a:lnTo>
                  <a:moveTo>
                    <a:pt x="2" y="0"/>
                  </a:moveTo>
                  <a:lnTo>
                    <a:pt x="0" y="39"/>
                  </a:lnTo>
                  <a:lnTo>
                    <a:pt x="40" y="41"/>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9" name="îṣḻïḓe">
              <a:extLst>
                <a:ext uri="{FF2B5EF4-FFF2-40B4-BE49-F238E27FC236}">
                  <a16:creationId xmlns:a16="http://schemas.microsoft.com/office/drawing/2014/main" id="{1A9FA898-FB46-4706-9377-FD3769284712}"/>
                </a:ext>
              </a:extLst>
            </p:cNvPr>
            <p:cNvSpPr/>
            <p:nvPr/>
          </p:nvSpPr>
          <p:spPr bwMode="auto">
            <a:xfrm>
              <a:off x="4944159" y="3556683"/>
              <a:ext cx="49448" cy="47994"/>
            </a:xfrm>
            <a:custGeom>
              <a:avLst/>
              <a:gdLst>
                <a:gd name="T0" fmla="*/ 0 w 34"/>
                <a:gd name="T1" fmla="*/ 31 h 33"/>
                <a:gd name="T2" fmla="*/ 2 w 34"/>
                <a:gd name="T3" fmla="*/ 0 h 33"/>
                <a:gd name="T4" fmla="*/ 34 w 34"/>
                <a:gd name="T5" fmla="*/ 2 h 33"/>
                <a:gd name="T6" fmla="*/ 31 w 34"/>
                <a:gd name="T7" fmla="*/ 33 h 33"/>
                <a:gd name="T8" fmla="*/ 0 w 34"/>
                <a:gd name="T9" fmla="*/ 31 h 33"/>
              </a:gdLst>
              <a:ahLst/>
              <a:cxnLst>
                <a:cxn ang="0">
                  <a:pos x="T0" y="T1"/>
                </a:cxn>
                <a:cxn ang="0">
                  <a:pos x="T2" y="T3"/>
                </a:cxn>
                <a:cxn ang="0">
                  <a:pos x="T4" y="T5"/>
                </a:cxn>
                <a:cxn ang="0">
                  <a:pos x="T6" y="T7"/>
                </a:cxn>
                <a:cxn ang="0">
                  <a:pos x="T8" y="T9"/>
                </a:cxn>
              </a:cxnLst>
              <a:rect l="0" t="0" r="r" b="b"/>
              <a:pathLst>
                <a:path w="34" h="33">
                  <a:moveTo>
                    <a:pt x="0" y="31"/>
                  </a:moveTo>
                  <a:lnTo>
                    <a:pt x="2" y="0"/>
                  </a:lnTo>
                  <a:lnTo>
                    <a:pt x="34"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0" name="işḻïḋê">
              <a:extLst>
                <a:ext uri="{FF2B5EF4-FFF2-40B4-BE49-F238E27FC236}">
                  <a16:creationId xmlns:a16="http://schemas.microsoft.com/office/drawing/2014/main" id="{5E4407EE-5FD5-4C51-A62E-AE280D2735D5}"/>
                </a:ext>
              </a:extLst>
            </p:cNvPr>
            <p:cNvSpPr/>
            <p:nvPr/>
          </p:nvSpPr>
          <p:spPr bwMode="auto">
            <a:xfrm>
              <a:off x="4938342" y="3550865"/>
              <a:ext cx="61083" cy="61083"/>
            </a:xfrm>
            <a:custGeom>
              <a:avLst/>
              <a:gdLst>
                <a:gd name="T0" fmla="*/ 11 w 42"/>
                <a:gd name="T1" fmla="*/ 8 h 42"/>
                <a:gd name="T2" fmla="*/ 33 w 42"/>
                <a:gd name="T3" fmla="*/ 10 h 42"/>
                <a:gd name="T4" fmla="*/ 31 w 42"/>
                <a:gd name="T5" fmla="*/ 33 h 42"/>
                <a:gd name="T6" fmla="*/ 8 w 42"/>
                <a:gd name="T7" fmla="*/ 31 h 42"/>
                <a:gd name="T8" fmla="*/ 11 w 42"/>
                <a:gd name="T9" fmla="*/ 8 h 42"/>
                <a:gd name="T10" fmla="*/ 2 w 42"/>
                <a:gd name="T11" fmla="*/ 0 h 42"/>
                <a:gd name="T12" fmla="*/ 0 w 42"/>
                <a:gd name="T13" fmla="*/ 40 h 42"/>
                <a:gd name="T14" fmla="*/ 40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8"/>
                  </a:moveTo>
                  <a:lnTo>
                    <a:pt x="33" y="10"/>
                  </a:lnTo>
                  <a:lnTo>
                    <a:pt x="31" y="33"/>
                  </a:lnTo>
                  <a:lnTo>
                    <a:pt x="8" y="31"/>
                  </a:lnTo>
                  <a:lnTo>
                    <a:pt x="11" y="8"/>
                  </a:lnTo>
                  <a:close/>
                  <a:moveTo>
                    <a:pt x="2" y="0"/>
                  </a:moveTo>
                  <a:lnTo>
                    <a:pt x="0" y="40"/>
                  </a:lnTo>
                  <a:lnTo>
                    <a:pt x="40" y="42"/>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1" name="îSḷiḋè">
              <a:extLst>
                <a:ext uri="{FF2B5EF4-FFF2-40B4-BE49-F238E27FC236}">
                  <a16:creationId xmlns:a16="http://schemas.microsoft.com/office/drawing/2014/main" id="{B71A96C5-FBEA-45C8-BA63-3479B354F3EF}"/>
                </a:ext>
              </a:extLst>
            </p:cNvPr>
            <p:cNvSpPr/>
            <p:nvPr/>
          </p:nvSpPr>
          <p:spPr bwMode="auto">
            <a:xfrm>
              <a:off x="4938342" y="3550865"/>
              <a:ext cx="61083" cy="61083"/>
            </a:xfrm>
            <a:custGeom>
              <a:avLst/>
              <a:gdLst>
                <a:gd name="T0" fmla="*/ 11 w 42"/>
                <a:gd name="T1" fmla="*/ 8 h 42"/>
                <a:gd name="T2" fmla="*/ 33 w 42"/>
                <a:gd name="T3" fmla="*/ 10 h 42"/>
                <a:gd name="T4" fmla="*/ 31 w 42"/>
                <a:gd name="T5" fmla="*/ 33 h 42"/>
                <a:gd name="T6" fmla="*/ 8 w 42"/>
                <a:gd name="T7" fmla="*/ 31 h 42"/>
                <a:gd name="T8" fmla="*/ 11 w 42"/>
                <a:gd name="T9" fmla="*/ 8 h 42"/>
                <a:gd name="T10" fmla="*/ 2 w 42"/>
                <a:gd name="T11" fmla="*/ 0 h 42"/>
                <a:gd name="T12" fmla="*/ 0 w 42"/>
                <a:gd name="T13" fmla="*/ 40 h 42"/>
                <a:gd name="T14" fmla="*/ 40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8"/>
                  </a:moveTo>
                  <a:lnTo>
                    <a:pt x="33" y="10"/>
                  </a:lnTo>
                  <a:lnTo>
                    <a:pt x="31" y="33"/>
                  </a:lnTo>
                  <a:lnTo>
                    <a:pt x="8" y="31"/>
                  </a:lnTo>
                  <a:lnTo>
                    <a:pt x="11" y="8"/>
                  </a:lnTo>
                  <a:moveTo>
                    <a:pt x="2" y="0"/>
                  </a:moveTo>
                  <a:lnTo>
                    <a:pt x="0" y="40"/>
                  </a:lnTo>
                  <a:lnTo>
                    <a:pt x="40" y="42"/>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2" name="ïs1íḑé">
              <a:extLst>
                <a:ext uri="{FF2B5EF4-FFF2-40B4-BE49-F238E27FC236}">
                  <a16:creationId xmlns:a16="http://schemas.microsoft.com/office/drawing/2014/main" id="{3FF46707-5922-45CC-AC6D-10396576BD52}"/>
                </a:ext>
              </a:extLst>
            </p:cNvPr>
            <p:cNvSpPr/>
            <p:nvPr/>
          </p:nvSpPr>
          <p:spPr bwMode="auto">
            <a:xfrm>
              <a:off x="4947068" y="3499964"/>
              <a:ext cx="49448" cy="47994"/>
            </a:xfrm>
            <a:custGeom>
              <a:avLst/>
              <a:gdLst>
                <a:gd name="T0" fmla="*/ 0 w 34"/>
                <a:gd name="T1" fmla="*/ 31 h 33"/>
                <a:gd name="T2" fmla="*/ 2 w 34"/>
                <a:gd name="T3" fmla="*/ 0 h 33"/>
                <a:gd name="T4" fmla="*/ 34 w 34"/>
                <a:gd name="T5" fmla="*/ 2 h 33"/>
                <a:gd name="T6" fmla="*/ 32 w 34"/>
                <a:gd name="T7" fmla="*/ 33 h 33"/>
                <a:gd name="T8" fmla="*/ 0 w 34"/>
                <a:gd name="T9" fmla="*/ 31 h 33"/>
              </a:gdLst>
              <a:ahLst/>
              <a:cxnLst>
                <a:cxn ang="0">
                  <a:pos x="T0" y="T1"/>
                </a:cxn>
                <a:cxn ang="0">
                  <a:pos x="T2" y="T3"/>
                </a:cxn>
                <a:cxn ang="0">
                  <a:pos x="T4" y="T5"/>
                </a:cxn>
                <a:cxn ang="0">
                  <a:pos x="T6" y="T7"/>
                </a:cxn>
                <a:cxn ang="0">
                  <a:pos x="T8" y="T9"/>
                </a:cxn>
              </a:cxnLst>
              <a:rect l="0" t="0" r="r" b="b"/>
              <a:pathLst>
                <a:path w="34" h="33">
                  <a:moveTo>
                    <a:pt x="0" y="31"/>
                  </a:moveTo>
                  <a:lnTo>
                    <a:pt x="2" y="0"/>
                  </a:lnTo>
                  <a:lnTo>
                    <a:pt x="34" y="2"/>
                  </a:lnTo>
                  <a:lnTo>
                    <a:pt x="32"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3" name="ïṣḻidè">
              <a:extLst>
                <a:ext uri="{FF2B5EF4-FFF2-40B4-BE49-F238E27FC236}">
                  <a16:creationId xmlns:a16="http://schemas.microsoft.com/office/drawing/2014/main" id="{92425456-848B-48C8-AC42-CC4858C0BF58}"/>
                </a:ext>
              </a:extLst>
            </p:cNvPr>
            <p:cNvSpPr/>
            <p:nvPr/>
          </p:nvSpPr>
          <p:spPr bwMode="auto">
            <a:xfrm>
              <a:off x="4941250" y="3494146"/>
              <a:ext cx="61083" cy="59629"/>
            </a:xfrm>
            <a:custGeom>
              <a:avLst/>
              <a:gdLst>
                <a:gd name="T0" fmla="*/ 11 w 42"/>
                <a:gd name="T1" fmla="*/ 8 h 41"/>
                <a:gd name="T2" fmla="*/ 33 w 42"/>
                <a:gd name="T3" fmla="*/ 8 h 41"/>
                <a:gd name="T4" fmla="*/ 31 w 42"/>
                <a:gd name="T5" fmla="*/ 33 h 41"/>
                <a:gd name="T6" fmla="*/ 9 w 42"/>
                <a:gd name="T7" fmla="*/ 31 h 41"/>
                <a:gd name="T8" fmla="*/ 11 w 42"/>
                <a:gd name="T9" fmla="*/ 8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1" y="8"/>
                  </a:moveTo>
                  <a:lnTo>
                    <a:pt x="33" y="8"/>
                  </a:lnTo>
                  <a:lnTo>
                    <a:pt x="31" y="33"/>
                  </a:lnTo>
                  <a:lnTo>
                    <a:pt x="9" y="31"/>
                  </a:lnTo>
                  <a:lnTo>
                    <a:pt x="11" y="8"/>
                  </a:lnTo>
                  <a:close/>
                  <a:moveTo>
                    <a:pt x="2" y="0"/>
                  </a:moveTo>
                  <a:lnTo>
                    <a:pt x="0" y="39"/>
                  </a:lnTo>
                  <a:lnTo>
                    <a:pt x="40" y="41"/>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4" name="í$ļíḍè">
              <a:extLst>
                <a:ext uri="{FF2B5EF4-FFF2-40B4-BE49-F238E27FC236}">
                  <a16:creationId xmlns:a16="http://schemas.microsoft.com/office/drawing/2014/main" id="{DF7F0360-666B-41E3-913C-8A4F64244BA0}"/>
                </a:ext>
              </a:extLst>
            </p:cNvPr>
            <p:cNvSpPr/>
            <p:nvPr/>
          </p:nvSpPr>
          <p:spPr bwMode="auto">
            <a:xfrm>
              <a:off x="4941250" y="3494146"/>
              <a:ext cx="61083" cy="59629"/>
            </a:xfrm>
            <a:custGeom>
              <a:avLst/>
              <a:gdLst>
                <a:gd name="T0" fmla="*/ 11 w 42"/>
                <a:gd name="T1" fmla="*/ 8 h 41"/>
                <a:gd name="T2" fmla="*/ 33 w 42"/>
                <a:gd name="T3" fmla="*/ 8 h 41"/>
                <a:gd name="T4" fmla="*/ 31 w 42"/>
                <a:gd name="T5" fmla="*/ 33 h 41"/>
                <a:gd name="T6" fmla="*/ 9 w 42"/>
                <a:gd name="T7" fmla="*/ 31 h 41"/>
                <a:gd name="T8" fmla="*/ 11 w 42"/>
                <a:gd name="T9" fmla="*/ 8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1" y="8"/>
                  </a:moveTo>
                  <a:lnTo>
                    <a:pt x="33" y="8"/>
                  </a:lnTo>
                  <a:lnTo>
                    <a:pt x="31" y="33"/>
                  </a:lnTo>
                  <a:lnTo>
                    <a:pt x="9" y="31"/>
                  </a:lnTo>
                  <a:lnTo>
                    <a:pt x="11" y="8"/>
                  </a:lnTo>
                  <a:moveTo>
                    <a:pt x="2" y="0"/>
                  </a:moveTo>
                  <a:lnTo>
                    <a:pt x="0" y="39"/>
                  </a:lnTo>
                  <a:lnTo>
                    <a:pt x="40" y="41"/>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5" name="ïŝlíḑê">
              <a:extLst>
                <a:ext uri="{FF2B5EF4-FFF2-40B4-BE49-F238E27FC236}">
                  <a16:creationId xmlns:a16="http://schemas.microsoft.com/office/drawing/2014/main" id="{2E4C5093-C68E-47AE-ACBD-848FDF67B7F1}"/>
                </a:ext>
              </a:extLst>
            </p:cNvPr>
            <p:cNvSpPr/>
            <p:nvPr/>
          </p:nvSpPr>
          <p:spPr bwMode="auto">
            <a:xfrm>
              <a:off x="4949976" y="3441790"/>
              <a:ext cx="49448" cy="49448"/>
            </a:xfrm>
            <a:custGeom>
              <a:avLst/>
              <a:gdLst>
                <a:gd name="T0" fmla="*/ 0 w 34"/>
                <a:gd name="T1" fmla="*/ 32 h 34"/>
                <a:gd name="T2" fmla="*/ 3 w 34"/>
                <a:gd name="T3" fmla="*/ 0 h 34"/>
                <a:gd name="T4" fmla="*/ 34 w 34"/>
                <a:gd name="T5" fmla="*/ 0 h 34"/>
                <a:gd name="T6" fmla="*/ 32 w 34"/>
                <a:gd name="T7" fmla="*/ 34 h 34"/>
                <a:gd name="T8" fmla="*/ 0 w 34"/>
                <a:gd name="T9" fmla="*/ 32 h 34"/>
              </a:gdLst>
              <a:ahLst/>
              <a:cxnLst>
                <a:cxn ang="0">
                  <a:pos x="T0" y="T1"/>
                </a:cxn>
                <a:cxn ang="0">
                  <a:pos x="T2" y="T3"/>
                </a:cxn>
                <a:cxn ang="0">
                  <a:pos x="T4" y="T5"/>
                </a:cxn>
                <a:cxn ang="0">
                  <a:pos x="T6" y="T7"/>
                </a:cxn>
                <a:cxn ang="0">
                  <a:pos x="T8" y="T9"/>
                </a:cxn>
              </a:cxnLst>
              <a:rect l="0" t="0" r="r" b="b"/>
              <a:pathLst>
                <a:path w="34" h="34">
                  <a:moveTo>
                    <a:pt x="0" y="32"/>
                  </a:moveTo>
                  <a:lnTo>
                    <a:pt x="3" y="0"/>
                  </a:lnTo>
                  <a:lnTo>
                    <a:pt x="34" y="0"/>
                  </a:lnTo>
                  <a:lnTo>
                    <a:pt x="32" y="34"/>
                  </a:lnTo>
                  <a:lnTo>
                    <a:pt x="0" y="32"/>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6" name="iSļïḋè">
              <a:extLst>
                <a:ext uri="{FF2B5EF4-FFF2-40B4-BE49-F238E27FC236}">
                  <a16:creationId xmlns:a16="http://schemas.microsoft.com/office/drawing/2014/main" id="{61643154-7EDD-4669-AFC5-F3B9699A9477}"/>
                </a:ext>
              </a:extLst>
            </p:cNvPr>
            <p:cNvSpPr/>
            <p:nvPr/>
          </p:nvSpPr>
          <p:spPr bwMode="auto">
            <a:xfrm>
              <a:off x="4944159" y="3435973"/>
              <a:ext cx="61083" cy="61083"/>
            </a:xfrm>
            <a:custGeom>
              <a:avLst/>
              <a:gdLst>
                <a:gd name="T0" fmla="*/ 11 w 42"/>
                <a:gd name="T1" fmla="*/ 9 h 42"/>
                <a:gd name="T2" fmla="*/ 34 w 42"/>
                <a:gd name="T3" fmla="*/ 9 h 42"/>
                <a:gd name="T4" fmla="*/ 31 w 42"/>
                <a:gd name="T5" fmla="*/ 31 h 42"/>
                <a:gd name="T6" fmla="*/ 9 w 42"/>
                <a:gd name="T7" fmla="*/ 31 h 42"/>
                <a:gd name="T8" fmla="*/ 11 w 42"/>
                <a:gd name="T9" fmla="*/ 9 h 42"/>
                <a:gd name="T10" fmla="*/ 2 w 42"/>
                <a:gd name="T11" fmla="*/ 0 h 42"/>
                <a:gd name="T12" fmla="*/ 0 w 42"/>
                <a:gd name="T13" fmla="*/ 40 h 42"/>
                <a:gd name="T14" fmla="*/ 40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9"/>
                  </a:moveTo>
                  <a:lnTo>
                    <a:pt x="34" y="9"/>
                  </a:lnTo>
                  <a:lnTo>
                    <a:pt x="31" y="31"/>
                  </a:lnTo>
                  <a:lnTo>
                    <a:pt x="9" y="31"/>
                  </a:lnTo>
                  <a:lnTo>
                    <a:pt x="11" y="9"/>
                  </a:lnTo>
                  <a:close/>
                  <a:moveTo>
                    <a:pt x="2" y="0"/>
                  </a:moveTo>
                  <a:lnTo>
                    <a:pt x="0" y="40"/>
                  </a:lnTo>
                  <a:lnTo>
                    <a:pt x="40" y="42"/>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7" name="iŝḷiďè">
              <a:extLst>
                <a:ext uri="{FF2B5EF4-FFF2-40B4-BE49-F238E27FC236}">
                  <a16:creationId xmlns:a16="http://schemas.microsoft.com/office/drawing/2014/main" id="{18D3DA0E-1384-4C50-9417-4035AC92BEE6}"/>
                </a:ext>
              </a:extLst>
            </p:cNvPr>
            <p:cNvSpPr/>
            <p:nvPr/>
          </p:nvSpPr>
          <p:spPr bwMode="auto">
            <a:xfrm>
              <a:off x="4944159" y="3435973"/>
              <a:ext cx="61083" cy="61083"/>
            </a:xfrm>
            <a:custGeom>
              <a:avLst/>
              <a:gdLst>
                <a:gd name="T0" fmla="*/ 11 w 42"/>
                <a:gd name="T1" fmla="*/ 9 h 42"/>
                <a:gd name="T2" fmla="*/ 34 w 42"/>
                <a:gd name="T3" fmla="*/ 9 h 42"/>
                <a:gd name="T4" fmla="*/ 31 w 42"/>
                <a:gd name="T5" fmla="*/ 31 h 42"/>
                <a:gd name="T6" fmla="*/ 9 w 42"/>
                <a:gd name="T7" fmla="*/ 31 h 42"/>
                <a:gd name="T8" fmla="*/ 11 w 42"/>
                <a:gd name="T9" fmla="*/ 9 h 42"/>
                <a:gd name="T10" fmla="*/ 2 w 42"/>
                <a:gd name="T11" fmla="*/ 0 h 42"/>
                <a:gd name="T12" fmla="*/ 0 w 42"/>
                <a:gd name="T13" fmla="*/ 40 h 42"/>
                <a:gd name="T14" fmla="*/ 40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9"/>
                  </a:moveTo>
                  <a:lnTo>
                    <a:pt x="34" y="9"/>
                  </a:lnTo>
                  <a:lnTo>
                    <a:pt x="31" y="31"/>
                  </a:lnTo>
                  <a:lnTo>
                    <a:pt x="9" y="31"/>
                  </a:lnTo>
                  <a:lnTo>
                    <a:pt x="11" y="9"/>
                  </a:lnTo>
                  <a:moveTo>
                    <a:pt x="2" y="0"/>
                  </a:moveTo>
                  <a:lnTo>
                    <a:pt x="0" y="40"/>
                  </a:lnTo>
                  <a:lnTo>
                    <a:pt x="40" y="42"/>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8" name="ï$1ide">
              <a:extLst>
                <a:ext uri="{FF2B5EF4-FFF2-40B4-BE49-F238E27FC236}">
                  <a16:creationId xmlns:a16="http://schemas.microsoft.com/office/drawing/2014/main" id="{C9D36956-D1E4-4A1A-85BD-2842F2AB0662}"/>
                </a:ext>
              </a:extLst>
            </p:cNvPr>
            <p:cNvSpPr/>
            <p:nvPr/>
          </p:nvSpPr>
          <p:spPr bwMode="auto">
            <a:xfrm>
              <a:off x="4954339" y="3385070"/>
              <a:ext cx="47994" cy="45085"/>
            </a:xfrm>
            <a:custGeom>
              <a:avLst/>
              <a:gdLst>
                <a:gd name="T0" fmla="*/ 0 w 33"/>
                <a:gd name="T1" fmla="*/ 31 h 31"/>
                <a:gd name="T2" fmla="*/ 2 w 33"/>
                <a:gd name="T3" fmla="*/ 0 h 31"/>
                <a:gd name="T4" fmla="*/ 33 w 33"/>
                <a:gd name="T5" fmla="*/ 0 h 31"/>
                <a:gd name="T6" fmla="*/ 31 w 33"/>
                <a:gd name="T7" fmla="*/ 31 h 31"/>
                <a:gd name="T8" fmla="*/ 0 w 33"/>
                <a:gd name="T9" fmla="*/ 31 h 31"/>
              </a:gdLst>
              <a:ahLst/>
              <a:cxnLst>
                <a:cxn ang="0">
                  <a:pos x="T0" y="T1"/>
                </a:cxn>
                <a:cxn ang="0">
                  <a:pos x="T2" y="T3"/>
                </a:cxn>
                <a:cxn ang="0">
                  <a:pos x="T4" y="T5"/>
                </a:cxn>
                <a:cxn ang="0">
                  <a:pos x="T6" y="T7"/>
                </a:cxn>
                <a:cxn ang="0">
                  <a:pos x="T8" y="T9"/>
                </a:cxn>
              </a:cxnLst>
              <a:rect l="0" t="0" r="r" b="b"/>
              <a:pathLst>
                <a:path w="33" h="31">
                  <a:moveTo>
                    <a:pt x="0" y="31"/>
                  </a:moveTo>
                  <a:lnTo>
                    <a:pt x="2" y="0"/>
                  </a:lnTo>
                  <a:lnTo>
                    <a:pt x="33" y="0"/>
                  </a:lnTo>
                  <a:lnTo>
                    <a:pt x="31" y="31"/>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9" name="išḷîḑe">
              <a:extLst>
                <a:ext uri="{FF2B5EF4-FFF2-40B4-BE49-F238E27FC236}">
                  <a16:creationId xmlns:a16="http://schemas.microsoft.com/office/drawing/2014/main" id="{F22B114E-4E48-4990-BFDC-91E4F532804B}"/>
                </a:ext>
              </a:extLst>
            </p:cNvPr>
            <p:cNvSpPr/>
            <p:nvPr/>
          </p:nvSpPr>
          <p:spPr bwMode="auto">
            <a:xfrm>
              <a:off x="4947068" y="3376344"/>
              <a:ext cx="61083" cy="62537"/>
            </a:xfrm>
            <a:custGeom>
              <a:avLst/>
              <a:gdLst>
                <a:gd name="T0" fmla="*/ 11 w 42"/>
                <a:gd name="T1" fmla="*/ 10 h 43"/>
                <a:gd name="T2" fmla="*/ 34 w 42"/>
                <a:gd name="T3" fmla="*/ 10 h 43"/>
                <a:gd name="T4" fmla="*/ 32 w 42"/>
                <a:gd name="T5" fmla="*/ 33 h 43"/>
                <a:gd name="T6" fmla="*/ 9 w 42"/>
                <a:gd name="T7" fmla="*/ 33 h 43"/>
                <a:gd name="T8" fmla="*/ 11 w 42"/>
                <a:gd name="T9" fmla="*/ 10 h 43"/>
                <a:gd name="T10" fmla="*/ 2 w 42"/>
                <a:gd name="T11" fmla="*/ 0 h 43"/>
                <a:gd name="T12" fmla="*/ 0 w 42"/>
                <a:gd name="T13" fmla="*/ 41 h 43"/>
                <a:gd name="T14" fmla="*/ 40 w 42"/>
                <a:gd name="T15" fmla="*/ 43 h 43"/>
                <a:gd name="T16" fmla="*/ 42 w 42"/>
                <a:gd name="T17" fmla="*/ 2 h 43"/>
                <a:gd name="T18" fmla="*/ 2 w 42"/>
                <a:gd name="T19" fmla="*/ 0 h 43"/>
                <a:gd name="T20" fmla="*/ 2 w 42"/>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3">
                  <a:moveTo>
                    <a:pt x="11" y="10"/>
                  </a:moveTo>
                  <a:lnTo>
                    <a:pt x="34" y="10"/>
                  </a:lnTo>
                  <a:lnTo>
                    <a:pt x="32" y="33"/>
                  </a:lnTo>
                  <a:lnTo>
                    <a:pt x="9" y="33"/>
                  </a:lnTo>
                  <a:lnTo>
                    <a:pt x="11" y="10"/>
                  </a:lnTo>
                  <a:close/>
                  <a:moveTo>
                    <a:pt x="2" y="0"/>
                  </a:moveTo>
                  <a:lnTo>
                    <a:pt x="0" y="41"/>
                  </a:lnTo>
                  <a:lnTo>
                    <a:pt x="40" y="43"/>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0" name="íṡḷídè">
              <a:extLst>
                <a:ext uri="{FF2B5EF4-FFF2-40B4-BE49-F238E27FC236}">
                  <a16:creationId xmlns:a16="http://schemas.microsoft.com/office/drawing/2014/main" id="{227C69F0-6F88-4153-BBF5-6621392C0715}"/>
                </a:ext>
              </a:extLst>
            </p:cNvPr>
            <p:cNvSpPr/>
            <p:nvPr/>
          </p:nvSpPr>
          <p:spPr bwMode="auto">
            <a:xfrm>
              <a:off x="4947068" y="3376344"/>
              <a:ext cx="61083" cy="62537"/>
            </a:xfrm>
            <a:custGeom>
              <a:avLst/>
              <a:gdLst>
                <a:gd name="T0" fmla="*/ 11 w 42"/>
                <a:gd name="T1" fmla="*/ 10 h 43"/>
                <a:gd name="T2" fmla="*/ 34 w 42"/>
                <a:gd name="T3" fmla="*/ 10 h 43"/>
                <a:gd name="T4" fmla="*/ 32 w 42"/>
                <a:gd name="T5" fmla="*/ 33 h 43"/>
                <a:gd name="T6" fmla="*/ 9 w 42"/>
                <a:gd name="T7" fmla="*/ 33 h 43"/>
                <a:gd name="T8" fmla="*/ 11 w 42"/>
                <a:gd name="T9" fmla="*/ 10 h 43"/>
                <a:gd name="T10" fmla="*/ 2 w 42"/>
                <a:gd name="T11" fmla="*/ 0 h 43"/>
                <a:gd name="T12" fmla="*/ 0 w 42"/>
                <a:gd name="T13" fmla="*/ 41 h 43"/>
                <a:gd name="T14" fmla="*/ 40 w 42"/>
                <a:gd name="T15" fmla="*/ 43 h 43"/>
                <a:gd name="T16" fmla="*/ 42 w 42"/>
                <a:gd name="T17" fmla="*/ 2 h 43"/>
                <a:gd name="T18" fmla="*/ 2 w 42"/>
                <a:gd name="T19" fmla="*/ 0 h 43"/>
                <a:gd name="T20" fmla="*/ 2 w 42"/>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3">
                  <a:moveTo>
                    <a:pt x="11" y="10"/>
                  </a:moveTo>
                  <a:lnTo>
                    <a:pt x="34" y="10"/>
                  </a:lnTo>
                  <a:lnTo>
                    <a:pt x="32" y="33"/>
                  </a:lnTo>
                  <a:lnTo>
                    <a:pt x="9" y="33"/>
                  </a:lnTo>
                  <a:lnTo>
                    <a:pt x="11" y="10"/>
                  </a:lnTo>
                  <a:moveTo>
                    <a:pt x="2" y="0"/>
                  </a:moveTo>
                  <a:lnTo>
                    <a:pt x="0" y="41"/>
                  </a:lnTo>
                  <a:lnTo>
                    <a:pt x="40" y="43"/>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1" name="íṣļiḍé">
              <a:extLst>
                <a:ext uri="{FF2B5EF4-FFF2-40B4-BE49-F238E27FC236}">
                  <a16:creationId xmlns:a16="http://schemas.microsoft.com/office/drawing/2014/main" id="{2787CB86-5555-4A83-8CBC-54611221597C}"/>
                </a:ext>
              </a:extLst>
            </p:cNvPr>
            <p:cNvSpPr/>
            <p:nvPr/>
          </p:nvSpPr>
          <p:spPr bwMode="auto">
            <a:xfrm>
              <a:off x="4957248" y="3323988"/>
              <a:ext cx="47994" cy="49448"/>
            </a:xfrm>
            <a:custGeom>
              <a:avLst/>
              <a:gdLst>
                <a:gd name="T0" fmla="*/ 0 w 33"/>
                <a:gd name="T1" fmla="*/ 34 h 34"/>
                <a:gd name="T2" fmla="*/ 2 w 33"/>
                <a:gd name="T3" fmla="*/ 0 h 34"/>
                <a:gd name="T4" fmla="*/ 33 w 33"/>
                <a:gd name="T5" fmla="*/ 3 h 34"/>
                <a:gd name="T6" fmla="*/ 31 w 33"/>
                <a:gd name="T7" fmla="*/ 34 h 34"/>
                <a:gd name="T8" fmla="*/ 0 w 33"/>
                <a:gd name="T9" fmla="*/ 34 h 34"/>
              </a:gdLst>
              <a:ahLst/>
              <a:cxnLst>
                <a:cxn ang="0">
                  <a:pos x="T0" y="T1"/>
                </a:cxn>
                <a:cxn ang="0">
                  <a:pos x="T2" y="T3"/>
                </a:cxn>
                <a:cxn ang="0">
                  <a:pos x="T4" y="T5"/>
                </a:cxn>
                <a:cxn ang="0">
                  <a:pos x="T6" y="T7"/>
                </a:cxn>
                <a:cxn ang="0">
                  <a:pos x="T8" y="T9"/>
                </a:cxn>
              </a:cxnLst>
              <a:rect l="0" t="0" r="r" b="b"/>
              <a:pathLst>
                <a:path w="33" h="34">
                  <a:moveTo>
                    <a:pt x="0" y="34"/>
                  </a:moveTo>
                  <a:lnTo>
                    <a:pt x="2" y="0"/>
                  </a:lnTo>
                  <a:lnTo>
                    <a:pt x="33" y="3"/>
                  </a:lnTo>
                  <a:lnTo>
                    <a:pt x="31" y="34"/>
                  </a:lnTo>
                  <a:lnTo>
                    <a:pt x="0" y="34"/>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2" name="i$ľîdè">
              <a:extLst>
                <a:ext uri="{FF2B5EF4-FFF2-40B4-BE49-F238E27FC236}">
                  <a16:creationId xmlns:a16="http://schemas.microsoft.com/office/drawing/2014/main" id="{1C7E5041-F705-4346-95BC-AF3C317F1AA1}"/>
                </a:ext>
              </a:extLst>
            </p:cNvPr>
            <p:cNvSpPr/>
            <p:nvPr/>
          </p:nvSpPr>
          <p:spPr bwMode="auto">
            <a:xfrm>
              <a:off x="4949976" y="3318170"/>
              <a:ext cx="61083" cy="61083"/>
            </a:xfrm>
            <a:custGeom>
              <a:avLst/>
              <a:gdLst>
                <a:gd name="T0" fmla="*/ 11 w 42"/>
                <a:gd name="T1" fmla="*/ 11 h 42"/>
                <a:gd name="T2" fmla="*/ 34 w 42"/>
                <a:gd name="T3" fmla="*/ 11 h 42"/>
                <a:gd name="T4" fmla="*/ 32 w 42"/>
                <a:gd name="T5" fmla="*/ 33 h 42"/>
                <a:gd name="T6" fmla="*/ 9 w 42"/>
                <a:gd name="T7" fmla="*/ 33 h 42"/>
                <a:gd name="T8" fmla="*/ 11 w 42"/>
                <a:gd name="T9" fmla="*/ 11 h 42"/>
                <a:gd name="T10" fmla="*/ 3 w 42"/>
                <a:gd name="T11" fmla="*/ 0 h 42"/>
                <a:gd name="T12" fmla="*/ 0 w 42"/>
                <a:gd name="T13" fmla="*/ 40 h 42"/>
                <a:gd name="T14" fmla="*/ 40 w 42"/>
                <a:gd name="T15" fmla="*/ 42 h 42"/>
                <a:gd name="T16" fmla="*/ 42 w 42"/>
                <a:gd name="T17" fmla="*/ 2 h 42"/>
                <a:gd name="T18" fmla="*/ 3 w 42"/>
                <a:gd name="T19" fmla="*/ 0 h 42"/>
                <a:gd name="T20" fmla="*/ 3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11"/>
                  </a:moveTo>
                  <a:lnTo>
                    <a:pt x="34" y="11"/>
                  </a:lnTo>
                  <a:lnTo>
                    <a:pt x="32" y="33"/>
                  </a:lnTo>
                  <a:lnTo>
                    <a:pt x="9" y="33"/>
                  </a:lnTo>
                  <a:lnTo>
                    <a:pt x="11" y="11"/>
                  </a:lnTo>
                  <a:close/>
                  <a:moveTo>
                    <a:pt x="3" y="0"/>
                  </a:moveTo>
                  <a:lnTo>
                    <a:pt x="0" y="40"/>
                  </a:lnTo>
                  <a:lnTo>
                    <a:pt x="40" y="42"/>
                  </a:lnTo>
                  <a:lnTo>
                    <a:pt x="42" y="2"/>
                  </a:lnTo>
                  <a:lnTo>
                    <a:pt x="3" y="0"/>
                  </a:lnTo>
                  <a:lnTo>
                    <a:pt x="3"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3" name="îśliḍe">
              <a:extLst>
                <a:ext uri="{FF2B5EF4-FFF2-40B4-BE49-F238E27FC236}">
                  <a16:creationId xmlns:a16="http://schemas.microsoft.com/office/drawing/2014/main" id="{1D6182F3-0D15-42B9-960F-790566B67E4F}"/>
                </a:ext>
              </a:extLst>
            </p:cNvPr>
            <p:cNvSpPr/>
            <p:nvPr/>
          </p:nvSpPr>
          <p:spPr bwMode="auto">
            <a:xfrm>
              <a:off x="4949976" y="3318170"/>
              <a:ext cx="61083" cy="61083"/>
            </a:xfrm>
            <a:custGeom>
              <a:avLst/>
              <a:gdLst>
                <a:gd name="T0" fmla="*/ 11 w 42"/>
                <a:gd name="T1" fmla="*/ 11 h 42"/>
                <a:gd name="T2" fmla="*/ 34 w 42"/>
                <a:gd name="T3" fmla="*/ 11 h 42"/>
                <a:gd name="T4" fmla="*/ 32 w 42"/>
                <a:gd name="T5" fmla="*/ 33 h 42"/>
                <a:gd name="T6" fmla="*/ 9 w 42"/>
                <a:gd name="T7" fmla="*/ 33 h 42"/>
                <a:gd name="T8" fmla="*/ 11 w 42"/>
                <a:gd name="T9" fmla="*/ 11 h 42"/>
                <a:gd name="T10" fmla="*/ 3 w 42"/>
                <a:gd name="T11" fmla="*/ 0 h 42"/>
                <a:gd name="T12" fmla="*/ 0 w 42"/>
                <a:gd name="T13" fmla="*/ 40 h 42"/>
                <a:gd name="T14" fmla="*/ 40 w 42"/>
                <a:gd name="T15" fmla="*/ 42 h 42"/>
                <a:gd name="T16" fmla="*/ 42 w 42"/>
                <a:gd name="T17" fmla="*/ 2 h 42"/>
                <a:gd name="T18" fmla="*/ 3 w 42"/>
                <a:gd name="T19" fmla="*/ 0 h 42"/>
                <a:gd name="T20" fmla="*/ 3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11"/>
                  </a:moveTo>
                  <a:lnTo>
                    <a:pt x="34" y="11"/>
                  </a:lnTo>
                  <a:lnTo>
                    <a:pt x="32" y="33"/>
                  </a:lnTo>
                  <a:lnTo>
                    <a:pt x="9" y="33"/>
                  </a:lnTo>
                  <a:lnTo>
                    <a:pt x="11" y="11"/>
                  </a:lnTo>
                  <a:moveTo>
                    <a:pt x="3" y="0"/>
                  </a:moveTo>
                  <a:lnTo>
                    <a:pt x="0" y="40"/>
                  </a:lnTo>
                  <a:lnTo>
                    <a:pt x="40" y="42"/>
                  </a:lnTo>
                  <a:lnTo>
                    <a:pt x="42" y="2"/>
                  </a:lnTo>
                  <a:lnTo>
                    <a:pt x="3"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4" name="íŝḷiḋé">
              <a:extLst>
                <a:ext uri="{FF2B5EF4-FFF2-40B4-BE49-F238E27FC236}">
                  <a16:creationId xmlns:a16="http://schemas.microsoft.com/office/drawing/2014/main" id="{47506131-CA59-4207-B457-7E0F2FBC1812}"/>
                </a:ext>
              </a:extLst>
            </p:cNvPr>
            <p:cNvSpPr/>
            <p:nvPr/>
          </p:nvSpPr>
          <p:spPr bwMode="auto">
            <a:xfrm>
              <a:off x="4960156" y="3267269"/>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5" name="iṩľîḍê">
              <a:extLst>
                <a:ext uri="{FF2B5EF4-FFF2-40B4-BE49-F238E27FC236}">
                  <a16:creationId xmlns:a16="http://schemas.microsoft.com/office/drawing/2014/main" id="{3C1CA6C0-CB7A-4C8A-9957-7018786C6EE1}"/>
                </a:ext>
              </a:extLst>
            </p:cNvPr>
            <p:cNvSpPr/>
            <p:nvPr/>
          </p:nvSpPr>
          <p:spPr bwMode="auto">
            <a:xfrm>
              <a:off x="4954339" y="3261451"/>
              <a:ext cx="59629" cy="59629"/>
            </a:xfrm>
            <a:custGeom>
              <a:avLst/>
              <a:gdLst>
                <a:gd name="T0" fmla="*/ 8 w 41"/>
                <a:gd name="T1" fmla="*/ 8 h 41"/>
                <a:gd name="T2" fmla="*/ 33 w 41"/>
                <a:gd name="T3" fmla="*/ 10 h 41"/>
                <a:gd name="T4" fmla="*/ 31 w 41"/>
                <a:gd name="T5" fmla="*/ 33 h 41"/>
                <a:gd name="T6" fmla="*/ 8 w 41"/>
                <a:gd name="T7" fmla="*/ 33 h 41"/>
                <a:gd name="T8" fmla="*/ 8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8" y="8"/>
                  </a:moveTo>
                  <a:lnTo>
                    <a:pt x="33" y="10"/>
                  </a:lnTo>
                  <a:lnTo>
                    <a:pt x="31" y="33"/>
                  </a:lnTo>
                  <a:lnTo>
                    <a:pt x="8" y="33"/>
                  </a:lnTo>
                  <a:lnTo>
                    <a:pt x="8" y="8"/>
                  </a:lnTo>
                  <a:close/>
                  <a:moveTo>
                    <a:pt x="2" y="0"/>
                  </a:moveTo>
                  <a:lnTo>
                    <a:pt x="0" y="39"/>
                  </a:lnTo>
                  <a:lnTo>
                    <a:pt x="39" y="41"/>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6" name="îŝļíḓè">
              <a:extLst>
                <a:ext uri="{FF2B5EF4-FFF2-40B4-BE49-F238E27FC236}">
                  <a16:creationId xmlns:a16="http://schemas.microsoft.com/office/drawing/2014/main" id="{26A7EA53-8AA9-44F4-8E7E-EF14212E6D60}"/>
                </a:ext>
              </a:extLst>
            </p:cNvPr>
            <p:cNvSpPr/>
            <p:nvPr/>
          </p:nvSpPr>
          <p:spPr bwMode="auto">
            <a:xfrm>
              <a:off x="4954339" y="3261451"/>
              <a:ext cx="59629" cy="59629"/>
            </a:xfrm>
            <a:custGeom>
              <a:avLst/>
              <a:gdLst>
                <a:gd name="T0" fmla="*/ 8 w 41"/>
                <a:gd name="T1" fmla="*/ 8 h 41"/>
                <a:gd name="T2" fmla="*/ 33 w 41"/>
                <a:gd name="T3" fmla="*/ 10 h 41"/>
                <a:gd name="T4" fmla="*/ 31 w 41"/>
                <a:gd name="T5" fmla="*/ 33 h 41"/>
                <a:gd name="T6" fmla="*/ 8 w 41"/>
                <a:gd name="T7" fmla="*/ 33 h 41"/>
                <a:gd name="T8" fmla="*/ 8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8" y="8"/>
                  </a:moveTo>
                  <a:lnTo>
                    <a:pt x="33" y="10"/>
                  </a:lnTo>
                  <a:lnTo>
                    <a:pt x="31" y="33"/>
                  </a:lnTo>
                  <a:lnTo>
                    <a:pt x="8" y="33"/>
                  </a:lnTo>
                  <a:lnTo>
                    <a:pt x="8" y="8"/>
                  </a:lnTo>
                  <a:moveTo>
                    <a:pt x="2" y="0"/>
                  </a:moveTo>
                  <a:lnTo>
                    <a:pt x="0" y="39"/>
                  </a:lnTo>
                  <a:lnTo>
                    <a:pt x="39" y="41"/>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7" name="ïŝḷîḋê">
              <a:extLst>
                <a:ext uri="{FF2B5EF4-FFF2-40B4-BE49-F238E27FC236}">
                  <a16:creationId xmlns:a16="http://schemas.microsoft.com/office/drawing/2014/main" id="{EEBB5CD8-55DB-4C9F-B6E3-230F114B7791}"/>
                </a:ext>
              </a:extLst>
            </p:cNvPr>
            <p:cNvSpPr/>
            <p:nvPr/>
          </p:nvSpPr>
          <p:spPr bwMode="auto">
            <a:xfrm>
              <a:off x="4963065" y="3210549"/>
              <a:ext cx="47994" cy="47994"/>
            </a:xfrm>
            <a:custGeom>
              <a:avLst/>
              <a:gdLst>
                <a:gd name="T0" fmla="*/ 0 w 33"/>
                <a:gd name="T1" fmla="*/ 31 h 33"/>
                <a:gd name="T2" fmla="*/ 0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0"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8" name="îṥḷíďè">
              <a:extLst>
                <a:ext uri="{FF2B5EF4-FFF2-40B4-BE49-F238E27FC236}">
                  <a16:creationId xmlns:a16="http://schemas.microsoft.com/office/drawing/2014/main" id="{0EA52444-AE38-40CE-A107-2EB2F40080A5}"/>
                </a:ext>
              </a:extLst>
            </p:cNvPr>
            <p:cNvSpPr/>
            <p:nvPr/>
          </p:nvSpPr>
          <p:spPr bwMode="auto">
            <a:xfrm>
              <a:off x="4957248" y="3203277"/>
              <a:ext cx="59629" cy="61083"/>
            </a:xfrm>
            <a:custGeom>
              <a:avLst/>
              <a:gdLst>
                <a:gd name="T0" fmla="*/ 8 w 41"/>
                <a:gd name="T1" fmla="*/ 9 h 42"/>
                <a:gd name="T2" fmla="*/ 31 w 41"/>
                <a:gd name="T3" fmla="*/ 11 h 42"/>
                <a:gd name="T4" fmla="*/ 31 w 41"/>
                <a:gd name="T5" fmla="*/ 34 h 42"/>
                <a:gd name="T6" fmla="*/ 8 w 41"/>
                <a:gd name="T7" fmla="*/ 32 h 42"/>
                <a:gd name="T8" fmla="*/ 8 w 41"/>
                <a:gd name="T9" fmla="*/ 9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8" y="9"/>
                  </a:moveTo>
                  <a:lnTo>
                    <a:pt x="31" y="11"/>
                  </a:lnTo>
                  <a:lnTo>
                    <a:pt x="31" y="34"/>
                  </a:lnTo>
                  <a:lnTo>
                    <a:pt x="8" y="32"/>
                  </a:lnTo>
                  <a:lnTo>
                    <a:pt x="8" y="9"/>
                  </a:lnTo>
                  <a:close/>
                  <a:moveTo>
                    <a:pt x="2" y="0"/>
                  </a:moveTo>
                  <a:lnTo>
                    <a:pt x="0" y="40"/>
                  </a:lnTo>
                  <a:lnTo>
                    <a:pt x="39" y="42"/>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9" name="îsḻídè">
              <a:extLst>
                <a:ext uri="{FF2B5EF4-FFF2-40B4-BE49-F238E27FC236}">
                  <a16:creationId xmlns:a16="http://schemas.microsoft.com/office/drawing/2014/main" id="{A29D31B8-809E-4670-8E1D-28E47449A47B}"/>
                </a:ext>
              </a:extLst>
            </p:cNvPr>
            <p:cNvSpPr/>
            <p:nvPr/>
          </p:nvSpPr>
          <p:spPr bwMode="auto">
            <a:xfrm>
              <a:off x="4957248" y="3203277"/>
              <a:ext cx="59629" cy="61083"/>
            </a:xfrm>
            <a:custGeom>
              <a:avLst/>
              <a:gdLst>
                <a:gd name="T0" fmla="*/ 8 w 41"/>
                <a:gd name="T1" fmla="*/ 9 h 42"/>
                <a:gd name="T2" fmla="*/ 31 w 41"/>
                <a:gd name="T3" fmla="*/ 11 h 42"/>
                <a:gd name="T4" fmla="*/ 31 w 41"/>
                <a:gd name="T5" fmla="*/ 34 h 42"/>
                <a:gd name="T6" fmla="*/ 8 w 41"/>
                <a:gd name="T7" fmla="*/ 32 h 42"/>
                <a:gd name="T8" fmla="*/ 8 w 41"/>
                <a:gd name="T9" fmla="*/ 9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8" y="9"/>
                  </a:moveTo>
                  <a:lnTo>
                    <a:pt x="31" y="11"/>
                  </a:lnTo>
                  <a:lnTo>
                    <a:pt x="31" y="34"/>
                  </a:lnTo>
                  <a:lnTo>
                    <a:pt x="8" y="32"/>
                  </a:lnTo>
                  <a:lnTo>
                    <a:pt x="8" y="9"/>
                  </a:lnTo>
                  <a:moveTo>
                    <a:pt x="2" y="0"/>
                  </a:moveTo>
                  <a:lnTo>
                    <a:pt x="0" y="40"/>
                  </a:lnTo>
                  <a:lnTo>
                    <a:pt x="39" y="42"/>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0" name="ï$ľïdê">
              <a:extLst>
                <a:ext uri="{FF2B5EF4-FFF2-40B4-BE49-F238E27FC236}">
                  <a16:creationId xmlns:a16="http://schemas.microsoft.com/office/drawing/2014/main" id="{E77160F7-96F3-4697-9D72-C96560DC1868}"/>
                </a:ext>
              </a:extLst>
            </p:cNvPr>
            <p:cNvSpPr/>
            <p:nvPr/>
          </p:nvSpPr>
          <p:spPr bwMode="auto">
            <a:xfrm>
              <a:off x="4965974" y="3152376"/>
              <a:ext cx="45085" cy="47994"/>
            </a:xfrm>
            <a:custGeom>
              <a:avLst/>
              <a:gdLst>
                <a:gd name="T0" fmla="*/ 0 w 31"/>
                <a:gd name="T1" fmla="*/ 31 h 33"/>
                <a:gd name="T2" fmla="*/ 0 w 31"/>
                <a:gd name="T3" fmla="*/ 0 h 33"/>
                <a:gd name="T4" fmla="*/ 31 w 31"/>
                <a:gd name="T5" fmla="*/ 2 h 33"/>
                <a:gd name="T6" fmla="*/ 31 w 31"/>
                <a:gd name="T7" fmla="*/ 33 h 33"/>
                <a:gd name="T8" fmla="*/ 0 w 31"/>
                <a:gd name="T9" fmla="*/ 31 h 33"/>
              </a:gdLst>
              <a:ahLst/>
              <a:cxnLst>
                <a:cxn ang="0">
                  <a:pos x="T0" y="T1"/>
                </a:cxn>
                <a:cxn ang="0">
                  <a:pos x="T2" y="T3"/>
                </a:cxn>
                <a:cxn ang="0">
                  <a:pos x="T4" y="T5"/>
                </a:cxn>
                <a:cxn ang="0">
                  <a:pos x="T6" y="T7"/>
                </a:cxn>
                <a:cxn ang="0">
                  <a:pos x="T8" y="T9"/>
                </a:cxn>
              </a:cxnLst>
              <a:rect l="0" t="0" r="r" b="b"/>
              <a:pathLst>
                <a:path w="31" h="33">
                  <a:moveTo>
                    <a:pt x="0" y="31"/>
                  </a:moveTo>
                  <a:lnTo>
                    <a:pt x="0" y="0"/>
                  </a:lnTo>
                  <a:lnTo>
                    <a:pt x="31"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1" name="iṡḷîďè">
              <a:extLst>
                <a:ext uri="{FF2B5EF4-FFF2-40B4-BE49-F238E27FC236}">
                  <a16:creationId xmlns:a16="http://schemas.microsoft.com/office/drawing/2014/main" id="{6C9F9C68-1995-4D9B-9B51-A5D8854E7687}"/>
                </a:ext>
              </a:extLst>
            </p:cNvPr>
            <p:cNvSpPr/>
            <p:nvPr/>
          </p:nvSpPr>
          <p:spPr bwMode="auto">
            <a:xfrm>
              <a:off x="4960156" y="3146558"/>
              <a:ext cx="59629" cy="59629"/>
            </a:xfrm>
            <a:custGeom>
              <a:avLst/>
              <a:gdLst>
                <a:gd name="T0" fmla="*/ 8 w 41"/>
                <a:gd name="T1" fmla="*/ 8 h 41"/>
                <a:gd name="T2" fmla="*/ 31 w 41"/>
                <a:gd name="T3" fmla="*/ 10 h 41"/>
                <a:gd name="T4" fmla="*/ 31 w 41"/>
                <a:gd name="T5" fmla="*/ 33 h 41"/>
                <a:gd name="T6" fmla="*/ 8 w 41"/>
                <a:gd name="T7" fmla="*/ 31 h 41"/>
                <a:gd name="T8" fmla="*/ 8 w 41"/>
                <a:gd name="T9" fmla="*/ 8 h 41"/>
                <a:gd name="T10" fmla="*/ 0 w 41"/>
                <a:gd name="T11" fmla="*/ 0 h 41"/>
                <a:gd name="T12" fmla="*/ 0 w 41"/>
                <a:gd name="T13" fmla="*/ 39 h 41"/>
                <a:gd name="T14" fmla="*/ 39 w 41"/>
                <a:gd name="T15" fmla="*/ 41 h 41"/>
                <a:gd name="T16" fmla="*/ 41 w 41"/>
                <a:gd name="T17" fmla="*/ 2 h 41"/>
                <a:gd name="T18" fmla="*/ 0 w 41"/>
                <a:gd name="T19" fmla="*/ 0 h 41"/>
                <a:gd name="T20" fmla="*/ 0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8" y="8"/>
                  </a:moveTo>
                  <a:lnTo>
                    <a:pt x="31" y="10"/>
                  </a:lnTo>
                  <a:lnTo>
                    <a:pt x="31" y="33"/>
                  </a:lnTo>
                  <a:lnTo>
                    <a:pt x="8" y="31"/>
                  </a:lnTo>
                  <a:lnTo>
                    <a:pt x="8" y="8"/>
                  </a:lnTo>
                  <a:close/>
                  <a:moveTo>
                    <a:pt x="0" y="0"/>
                  </a:moveTo>
                  <a:lnTo>
                    <a:pt x="0" y="39"/>
                  </a:lnTo>
                  <a:lnTo>
                    <a:pt x="39" y="41"/>
                  </a:lnTo>
                  <a:lnTo>
                    <a:pt x="41" y="2"/>
                  </a:lnTo>
                  <a:lnTo>
                    <a:pt x="0" y="0"/>
                  </a:lnTo>
                  <a:lnTo>
                    <a:pt x="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2" name="ïśļïḋê">
              <a:extLst>
                <a:ext uri="{FF2B5EF4-FFF2-40B4-BE49-F238E27FC236}">
                  <a16:creationId xmlns:a16="http://schemas.microsoft.com/office/drawing/2014/main" id="{D8E82881-041D-47DE-9EBC-CBDD2D254169}"/>
                </a:ext>
              </a:extLst>
            </p:cNvPr>
            <p:cNvSpPr/>
            <p:nvPr/>
          </p:nvSpPr>
          <p:spPr bwMode="auto">
            <a:xfrm>
              <a:off x="4960156" y="3146558"/>
              <a:ext cx="59629" cy="59629"/>
            </a:xfrm>
            <a:custGeom>
              <a:avLst/>
              <a:gdLst>
                <a:gd name="T0" fmla="*/ 8 w 41"/>
                <a:gd name="T1" fmla="*/ 8 h 41"/>
                <a:gd name="T2" fmla="*/ 31 w 41"/>
                <a:gd name="T3" fmla="*/ 10 h 41"/>
                <a:gd name="T4" fmla="*/ 31 w 41"/>
                <a:gd name="T5" fmla="*/ 33 h 41"/>
                <a:gd name="T6" fmla="*/ 8 w 41"/>
                <a:gd name="T7" fmla="*/ 31 h 41"/>
                <a:gd name="T8" fmla="*/ 8 w 41"/>
                <a:gd name="T9" fmla="*/ 8 h 41"/>
                <a:gd name="T10" fmla="*/ 0 w 41"/>
                <a:gd name="T11" fmla="*/ 0 h 41"/>
                <a:gd name="T12" fmla="*/ 0 w 41"/>
                <a:gd name="T13" fmla="*/ 39 h 41"/>
                <a:gd name="T14" fmla="*/ 39 w 41"/>
                <a:gd name="T15" fmla="*/ 41 h 41"/>
                <a:gd name="T16" fmla="*/ 41 w 41"/>
                <a:gd name="T17" fmla="*/ 2 h 41"/>
                <a:gd name="T18" fmla="*/ 0 w 41"/>
                <a:gd name="T19" fmla="*/ 0 h 41"/>
                <a:gd name="T20" fmla="*/ 0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8" y="8"/>
                  </a:moveTo>
                  <a:lnTo>
                    <a:pt x="31" y="10"/>
                  </a:lnTo>
                  <a:lnTo>
                    <a:pt x="31" y="33"/>
                  </a:lnTo>
                  <a:lnTo>
                    <a:pt x="8" y="31"/>
                  </a:lnTo>
                  <a:lnTo>
                    <a:pt x="8" y="8"/>
                  </a:lnTo>
                  <a:moveTo>
                    <a:pt x="0" y="0"/>
                  </a:moveTo>
                  <a:lnTo>
                    <a:pt x="0" y="39"/>
                  </a:lnTo>
                  <a:lnTo>
                    <a:pt x="39" y="41"/>
                  </a:lnTo>
                  <a:lnTo>
                    <a:pt x="41" y="2"/>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3" name="íṧļïḋé">
              <a:extLst>
                <a:ext uri="{FF2B5EF4-FFF2-40B4-BE49-F238E27FC236}">
                  <a16:creationId xmlns:a16="http://schemas.microsoft.com/office/drawing/2014/main" id="{B77639DB-2BC9-444E-9ED4-5BBBC1E60D6A}"/>
                </a:ext>
              </a:extLst>
            </p:cNvPr>
            <p:cNvSpPr/>
            <p:nvPr/>
          </p:nvSpPr>
          <p:spPr bwMode="auto">
            <a:xfrm>
              <a:off x="4968882" y="3095656"/>
              <a:ext cx="45085" cy="47994"/>
            </a:xfrm>
            <a:custGeom>
              <a:avLst/>
              <a:gdLst>
                <a:gd name="T0" fmla="*/ 0 w 31"/>
                <a:gd name="T1" fmla="*/ 31 h 33"/>
                <a:gd name="T2" fmla="*/ 0 w 31"/>
                <a:gd name="T3" fmla="*/ 0 h 33"/>
                <a:gd name="T4" fmla="*/ 31 w 31"/>
                <a:gd name="T5" fmla="*/ 2 h 33"/>
                <a:gd name="T6" fmla="*/ 31 w 31"/>
                <a:gd name="T7" fmla="*/ 33 h 33"/>
                <a:gd name="T8" fmla="*/ 0 w 31"/>
                <a:gd name="T9" fmla="*/ 31 h 33"/>
              </a:gdLst>
              <a:ahLst/>
              <a:cxnLst>
                <a:cxn ang="0">
                  <a:pos x="T0" y="T1"/>
                </a:cxn>
                <a:cxn ang="0">
                  <a:pos x="T2" y="T3"/>
                </a:cxn>
                <a:cxn ang="0">
                  <a:pos x="T4" y="T5"/>
                </a:cxn>
                <a:cxn ang="0">
                  <a:pos x="T6" y="T7"/>
                </a:cxn>
                <a:cxn ang="0">
                  <a:pos x="T8" y="T9"/>
                </a:cxn>
              </a:cxnLst>
              <a:rect l="0" t="0" r="r" b="b"/>
              <a:pathLst>
                <a:path w="31" h="33">
                  <a:moveTo>
                    <a:pt x="0" y="31"/>
                  </a:moveTo>
                  <a:lnTo>
                    <a:pt x="0" y="0"/>
                  </a:lnTo>
                  <a:lnTo>
                    <a:pt x="31"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4" name="ïṣļiďè">
              <a:extLst>
                <a:ext uri="{FF2B5EF4-FFF2-40B4-BE49-F238E27FC236}">
                  <a16:creationId xmlns:a16="http://schemas.microsoft.com/office/drawing/2014/main" id="{32DE9AB6-EBCB-4B8A-B4A2-128A0D681C2A}"/>
                </a:ext>
              </a:extLst>
            </p:cNvPr>
            <p:cNvSpPr/>
            <p:nvPr/>
          </p:nvSpPr>
          <p:spPr bwMode="auto">
            <a:xfrm>
              <a:off x="4960156" y="3089838"/>
              <a:ext cx="62537" cy="59629"/>
            </a:xfrm>
            <a:custGeom>
              <a:avLst/>
              <a:gdLst>
                <a:gd name="T0" fmla="*/ 10 w 43"/>
                <a:gd name="T1" fmla="*/ 8 h 41"/>
                <a:gd name="T2" fmla="*/ 33 w 43"/>
                <a:gd name="T3" fmla="*/ 10 h 41"/>
                <a:gd name="T4" fmla="*/ 33 w 43"/>
                <a:gd name="T5" fmla="*/ 33 h 41"/>
                <a:gd name="T6" fmla="*/ 10 w 43"/>
                <a:gd name="T7" fmla="*/ 31 h 41"/>
                <a:gd name="T8" fmla="*/ 10 w 43"/>
                <a:gd name="T9" fmla="*/ 8 h 41"/>
                <a:gd name="T10" fmla="*/ 2 w 43"/>
                <a:gd name="T11" fmla="*/ 0 h 41"/>
                <a:gd name="T12" fmla="*/ 0 w 43"/>
                <a:gd name="T13" fmla="*/ 39 h 41"/>
                <a:gd name="T14" fmla="*/ 41 w 43"/>
                <a:gd name="T15" fmla="*/ 41 h 41"/>
                <a:gd name="T16" fmla="*/ 43 w 43"/>
                <a:gd name="T17" fmla="*/ 2 h 41"/>
                <a:gd name="T18" fmla="*/ 2 w 43"/>
                <a:gd name="T19" fmla="*/ 0 h 41"/>
                <a:gd name="T20" fmla="*/ 2 w 43"/>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41">
                  <a:moveTo>
                    <a:pt x="10" y="8"/>
                  </a:moveTo>
                  <a:lnTo>
                    <a:pt x="33" y="10"/>
                  </a:lnTo>
                  <a:lnTo>
                    <a:pt x="33" y="33"/>
                  </a:lnTo>
                  <a:lnTo>
                    <a:pt x="10" y="31"/>
                  </a:lnTo>
                  <a:lnTo>
                    <a:pt x="10" y="8"/>
                  </a:lnTo>
                  <a:close/>
                  <a:moveTo>
                    <a:pt x="2" y="0"/>
                  </a:moveTo>
                  <a:lnTo>
                    <a:pt x="0" y="39"/>
                  </a:lnTo>
                  <a:lnTo>
                    <a:pt x="41" y="41"/>
                  </a:lnTo>
                  <a:lnTo>
                    <a:pt x="43"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5" name="ïśļíḑé">
              <a:extLst>
                <a:ext uri="{FF2B5EF4-FFF2-40B4-BE49-F238E27FC236}">
                  <a16:creationId xmlns:a16="http://schemas.microsoft.com/office/drawing/2014/main" id="{4220E3B1-2C09-41C1-8144-0A11E6BE44CD}"/>
                </a:ext>
              </a:extLst>
            </p:cNvPr>
            <p:cNvSpPr/>
            <p:nvPr/>
          </p:nvSpPr>
          <p:spPr bwMode="auto">
            <a:xfrm>
              <a:off x="4960156" y="3089838"/>
              <a:ext cx="62537" cy="59629"/>
            </a:xfrm>
            <a:custGeom>
              <a:avLst/>
              <a:gdLst>
                <a:gd name="T0" fmla="*/ 10 w 43"/>
                <a:gd name="T1" fmla="*/ 8 h 41"/>
                <a:gd name="T2" fmla="*/ 33 w 43"/>
                <a:gd name="T3" fmla="*/ 10 h 41"/>
                <a:gd name="T4" fmla="*/ 33 w 43"/>
                <a:gd name="T5" fmla="*/ 33 h 41"/>
                <a:gd name="T6" fmla="*/ 10 w 43"/>
                <a:gd name="T7" fmla="*/ 31 h 41"/>
                <a:gd name="T8" fmla="*/ 10 w 43"/>
                <a:gd name="T9" fmla="*/ 8 h 41"/>
                <a:gd name="T10" fmla="*/ 2 w 43"/>
                <a:gd name="T11" fmla="*/ 0 h 41"/>
                <a:gd name="T12" fmla="*/ 0 w 43"/>
                <a:gd name="T13" fmla="*/ 39 h 41"/>
                <a:gd name="T14" fmla="*/ 41 w 43"/>
                <a:gd name="T15" fmla="*/ 41 h 41"/>
                <a:gd name="T16" fmla="*/ 43 w 43"/>
                <a:gd name="T17" fmla="*/ 2 h 41"/>
                <a:gd name="T18" fmla="*/ 2 w 43"/>
                <a:gd name="T19" fmla="*/ 0 h 41"/>
                <a:gd name="T20" fmla="*/ 2 w 43"/>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41">
                  <a:moveTo>
                    <a:pt x="10" y="8"/>
                  </a:moveTo>
                  <a:lnTo>
                    <a:pt x="33" y="10"/>
                  </a:lnTo>
                  <a:lnTo>
                    <a:pt x="33" y="33"/>
                  </a:lnTo>
                  <a:lnTo>
                    <a:pt x="10" y="31"/>
                  </a:lnTo>
                  <a:lnTo>
                    <a:pt x="10" y="8"/>
                  </a:lnTo>
                  <a:moveTo>
                    <a:pt x="2" y="0"/>
                  </a:moveTo>
                  <a:lnTo>
                    <a:pt x="0" y="39"/>
                  </a:lnTo>
                  <a:lnTo>
                    <a:pt x="41" y="41"/>
                  </a:lnTo>
                  <a:lnTo>
                    <a:pt x="43"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6" name="ïşļïḍê">
              <a:extLst>
                <a:ext uri="{FF2B5EF4-FFF2-40B4-BE49-F238E27FC236}">
                  <a16:creationId xmlns:a16="http://schemas.microsoft.com/office/drawing/2014/main" id="{BDAD1263-6AB2-4A8E-A30E-0D301CA3907C}"/>
                </a:ext>
              </a:extLst>
            </p:cNvPr>
            <p:cNvSpPr/>
            <p:nvPr/>
          </p:nvSpPr>
          <p:spPr bwMode="auto">
            <a:xfrm>
              <a:off x="4971791" y="2980763"/>
              <a:ext cx="47994" cy="47994"/>
            </a:xfrm>
            <a:custGeom>
              <a:avLst/>
              <a:gdLst>
                <a:gd name="T0" fmla="*/ 0 w 33"/>
                <a:gd name="T1" fmla="*/ 31 h 33"/>
                <a:gd name="T2" fmla="*/ 2 w 33"/>
                <a:gd name="T3" fmla="*/ 0 h 33"/>
                <a:gd name="T4" fmla="*/ 33 w 33"/>
                <a:gd name="T5" fmla="*/ 0 h 33"/>
                <a:gd name="T6" fmla="*/ 33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0"/>
                  </a:lnTo>
                  <a:lnTo>
                    <a:pt x="33"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7" name="i$ḷîḑé">
              <a:extLst>
                <a:ext uri="{FF2B5EF4-FFF2-40B4-BE49-F238E27FC236}">
                  <a16:creationId xmlns:a16="http://schemas.microsoft.com/office/drawing/2014/main" id="{A33DB351-9C0D-4ED8-9F2D-64BBD8653DFA}"/>
                </a:ext>
              </a:extLst>
            </p:cNvPr>
            <p:cNvSpPr/>
            <p:nvPr/>
          </p:nvSpPr>
          <p:spPr bwMode="auto">
            <a:xfrm>
              <a:off x="4965974" y="2974946"/>
              <a:ext cx="59629" cy="59629"/>
            </a:xfrm>
            <a:custGeom>
              <a:avLst/>
              <a:gdLst>
                <a:gd name="T0" fmla="*/ 10 w 41"/>
                <a:gd name="T1" fmla="*/ 8 h 41"/>
                <a:gd name="T2" fmla="*/ 33 w 41"/>
                <a:gd name="T3" fmla="*/ 8 h 41"/>
                <a:gd name="T4" fmla="*/ 33 w 41"/>
                <a:gd name="T5" fmla="*/ 31 h 41"/>
                <a:gd name="T6" fmla="*/ 8 w 41"/>
                <a:gd name="T7" fmla="*/ 31 h 41"/>
                <a:gd name="T8" fmla="*/ 10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8"/>
                  </a:moveTo>
                  <a:lnTo>
                    <a:pt x="33" y="8"/>
                  </a:lnTo>
                  <a:lnTo>
                    <a:pt x="33" y="31"/>
                  </a:lnTo>
                  <a:lnTo>
                    <a:pt x="8" y="31"/>
                  </a:lnTo>
                  <a:lnTo>
                    <a:pt x="10" y="8"/>
                  </a:lnTo>
                  <a:close/>
                  <a:moveTo>
                    <a:pt x="2" y="0"/>
                  </a:moveTo>
                  <a:lnTo>
                    <a:pt x="0" y="39"/>
                  </a:lnTo>
                  <a:lnTo>
                    <a:pt x="39" y="41"/>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8" name="îṧḻidè">
              <a:extLst>
                <a:ext uri="{FF2B5EF4-FFF2-40B4-BE49-F238E27FC236}">
                  <a16:creationId xmlns:a16="http://schemas.microsoft.com/office/drawing/2014/main" id="{1EC85CB0-85C8-4AE6-B3C4-2C5870C19CB2}"/>
                </a:ext>
              </a:extLst>
            </p:cNvPr>
            <p:cNvSpPr/>
            <p:nvPr/>
          </p:nvSpPr>
          <p:spPr bwMode="auto">
            <a:xfrm>
              <a:off x="4965974" y="2974946"/>
              <a:ext cx="59629" cy="59629"/>
            </a:xfrm>
            <a:custGeom>
              <a:avLst/>
              <a:gdLst>
                <a:gd name="T0" fmla="*/ 10 w 41"/>
                <a:gd name="T1" fmla="*/ 8 h 41"/>
                <a:gd name="T2" fmla="*/ 33 w 41"/>
                <a:gd name="T3" fmla="*/ 8 h 41"/>
                <a:gd name="T4" fmla="*/ 33 w 41"/>
                <a:gd name="T5" fmla="*/ 31 h 41"/>
                <a:gd name="T6" fmla="*/ 8 w 41"/>
                <a:gd name="T7" fmla="*/ 31 h 41"/>
                <a:gd name="T8" fmla="*/ 10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8"/>
                  </a:moveTo>
                  <a:lnTo>
                    <a:pt x="33" y="8"/>
                  </a:lnTo>
                  <a:lnTo>
                    <a:pt x="33" y="31"/>
                  </a:lnTo>
                  <a:lnTo>
                    <a:pt x="8" y="31"/>
                  </a:lnTo>
                  <a:lnTo>
                    <a:pt x="10" y="8"/>
                  </a:lnTo>
                  <a:moveTo>
                    <a:pt x="2" y="0"/>
                  </a:moveTo>
                  <a:lnTo>
                    <a:pt x="0" y="39"/>
                  </a:lnTo>
                  <a:lnTo>
                    <a:pt x="39" y="41"/>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9" name="ïşḻïdè">
              <a:extLst>
                <a:ext uri="{FF2B5EF4-FFF2-40B4-BE49-F238E27FC236}">
                  <a16:creationId xmlns:a16="http://schemas.microsoft.com/office/drawing/2014/main" id="{64BE1039-E02C-46FE-B02B-A54CE955AC29}"/>
                </a:ext>
              </a:extLst>
            </p:cNvPr>
            <p:cNvSpPr/>
            <p:nvPr/>
          </p:nvSpPr>
          <p:spPr bwMode="auto">
            <a:xfrm>
              <a:off x="5002333" y="3559592"/>
              <a:ext cx="47994" cy="49448"/>
            </a:xfrm>
            <a:custGeom>
              <a:avLst/>
              <a:gdLst>
                <a:gd name="T0" fmla="*/ 0 w 33"/>
                <a:gd name="T1" fmla="*/ 31 h 34"/>
                <a:gd name="T2" fmla="*/ 2 w 33"/>
                <a:gd name="T3" fmla="*/ 0 h 34"/>
                <a:gd name="T4" fmla="*/ 33 w 33"/>
                <a:gd name="T5" fmla="*/ 2 h 34"/>
                <a:gd name="T6" fmla="*/ 31 w 33"/>
                <a:gd name="T7" fmla="*/ 34 h 34"/>
                <a:gd name="T8" fmla="*/ 0 w 33"/>
                <a:gd name="T9" fmla="*/ 31 h 34"/>
              </a:gdLst>
              <a:ahLst/>
              <a:cxnLst>
                <a:cxn ang="0">
                  <a:pos x="T0" y="T1"/>
                </a:cxn>
                <a:cxn ang="0">
                  <a:pos x="T2" y="T3"/>
                </a:cxn>
                <a:cxn ang="0">
                  <a:pos x="T4" y="T5"/>
                </a:cxn>
                <a:cxn ang="0">
                  <a:pos x="T6" y="T7"/>
                </a:cxn>
                <a:cxn ang="0">
                  <a:pos x="T8" y="T9"/>
                </a:cxn>
              </a:cxnLst>
              <a:rect l="0" t="0" r="r" b="b"/>
              <a:pathLst>
                <a:path w="33" h="34">
                  <a:moveTo>
                    <a:pt x="0" y="31"/>
                  </a:moveTo>
                  <a:lnTo>
                    <a:pt x="2" y="0"/>
                  </a:lnTo>
                  <a:lnTo>
                    <a:pt x="33" y="2"/>
                  </a:lnTo>
                  <a:lnTo>
                    <a:pt x="31" y="34"/>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0" name="íšļíḑé">
              <a:extLst>
                <a:ext uri="{FF2B5EF4-FFF2-40B4-BE49-F238E27FC236}">
                  <a16:creationId xmlns:a16="http://schemas.microsoft.com/office/drawing/2014/main" id="{97E8BC24-8BA3-4B6B-BF52-6385C511A833}"/>
                </a:ext>
              </a:extLst>
            </p:cNvPr>
            <p:cNvSpPr/>
            <p:nvPr/>
          </p:nvSpPr>
          <p:spPr bwMode="auto">
            <a:xfrm>
              <a:off x="4996515" y="3553775"/>
              <a:ext cx="59629" cy="61083"/>
            </a:xfrm>
            <a:custGeom>
              <a:avLst/>
              <a:gdLst>
                <a:gd name="T0" fmla="*/ 10 w 41"/>
                <a:gd name="T1" fmla="*/ 8 h 42"/>
                <a:gd name="T2" fmla="*/ 33 w 41"/>
                <a:gd name="T3" fmla="*/ 8 h 42"/>
                <a:gd name="T4" fmla="*/ 33 w 41"/>
                <a:gd name="T5" fmla="*/ 33 h 42"/>
                <a:gd name="T6" fmla="*/ 8 w 41"/>
                <a:gd name="T7" fmla="*/ 31 h 42"/>
                <a:gd name="T8" fmla="*/ 10 w 41"/>
                <a:gd name="T9" fmla="*/ 8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8"/>
                  </a:lnTo>
                  <a:lnTo>
                    <a:pt x="33" y="33"/>
                  </a:lnTo>
                  <a:lnTo>
                    <a:pt x="8" y="31"/>
                  </a:lnTo>
                  <a:lnTo>
                    <a:pt x="10" y="8"/>
                  </a:lnTo>
                  <a:close/>
                  <a:moveTo>
                    <a:pt x="2" y="0"/>
                  </a:moveTo>
                  <a:lnTo>
                    <a:pt x="0" y="40"/>
                  </a:lnTo>
                  <a:lnTo>
                    <a:pt x="39" y="42"/>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1" name="îṥḷidè">
              <a:extLst>
                <a:ext uri="{FF2B5EF4-FFF2-40B4-BE49-F238E27FC236}">
                  <a16:creationId xmlns:a16="http://schemas.microsoft.com/office/drawing/2014/main" id="{60535B43-C988-4C58-A1BA-6B706CF66F7E}"/>
                </a:ext>
              </a:extLst>
            </p:cNvPr>
            <p:cNvSpPr/>
            <p:nvPr/>
          </p:nvSpPr>
          <p:spPr bwMode="auto">
            <a:xfrm>
              <a:off x="4996515" y="3553775"/>
              <a:ext cx="59629" cy="61083"/>
            </a:xfrm>
            <a:custGeom>
              <a:avLst/>
              <a:gdLst>
                <a:gd name="T0" fmla="*/ 10 w 41"/>
                <a:gd name="T1" fmla="*/ 8 h 42"/>
                <a:gd name="T2" fmla="*/ 33 w 41"/>
                <a:gd name="T3" fmla="*/ 8 h 42"/>
                <a:gd name="T4" fmla="*/ 33 w 41"/>
                <a:gd name="T5" fmla="*/ 33 h 42"/>
                <a:gd name="T6" fmla="*/ 8 w 41"/>
                <a:gd name="T7" fmla="*/ 31 h 42"/>
                <a:gd name="T8" fmla="*/ 10 w 41"/>
                <a:gd name="T9" fmla="*/ 8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8"/>
                  </a:lnTo>
                  <a:lnTo>
                    <a:pt x="33" y="33"/>
                  </a:lnTo>
                  <a:lnTo>
                    <a:pt x="8" y="31"/>
                  </a:lnTo>
                  <a:lnTo>
                    <a:pt x="10" y="8"/>
                  </a:lnTo>
                  <a:moveTo>
                    <a:pt x="2" y="0"/>
                  </a:moveTo>
                  <a:lnTo>
                    <a:pt x="0" y="40"/>
                  </a:lnTo>
                  <a:lnTo>
                    <a:pt x="39" y="42"/>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2" name="iŝlîḓe">
              <a:extLst>
                <a:ext uri="{FF2B5EF4-FFF2-40B4-BE49-F238E27FC236}">
                  <a16:creationId xmlns:a16="http://schemas.microsoft.com/office/drawing/2014/main" id="{384337B1-1C3D-4C5E-A3C8-D3282C7091D0}"/>
                </a:ext>
              </a:extLst>
            </p:cNvPr>
            <p:cNvSpPr/>
            <p:nvPr/>
          </p:nvSpPr>
          <p:spPr bwMode="auto">
            <a:xfrm>
              <a:off x="5005241" y="3502872"/>
              <a:ext cx="47994" cy="47994"/>
            </a:xfrm>
            <a:custGeom>
              <a:avLst/>
              <a:gdLst>
                <a:gd name="T0" fmla="*/ 0 w 33"/>
                <a:gd name="T1" fmla="*/ 31 h 33"/>
                <a:gd name="T2" fmla="*/ 2 w 33"/>
                <a:gd name="T3" fmla="*/ 0 h 33"/>
                <a:gd name="T4" fmla="*/ 33 w 33"/>
                <a:gd name="T5" fmla="*/ 0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0"/>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3" name="ïṡ1ïḍe">
              <a:extLst>
                <a:ext uri="{FF2B5EF4-FFF2-40B4-BE49-F238E27FC236}">
                  <a16:creationId xmlns:a16="http://schemas.microsoft.com/office/drawing/2014/main" id="{FFCB15D4-5B69-4867-85DF-B10FC67BD409}"/>
                </a:ext>
              </a:extLst>
            </p:cNvPr>
            <p:cNvSpPr/>
            <p:nvPr/>
          </p:nvSpPr>
          <p:spPr bwMode="auto">
            <a:xfrm>
              <a:off x="4999424" y="3497055"/>
              <a:ext cx="59629" cy="59629"/>
            </a:xfrm>
            <a:custGeom>
              <a:avLst/>
              <a:gdLst>
                <a:gd name="T0" fmla="*/ 10 w 41"/>
                <a:gd name="T1" fmla="*/ 8 h 41"/>
                <a:gd name="T2" fmla="*/ 33 w 41"/>
                <a:gd name="T3" fmla="*/ 8 h 41"/>
                <a:gd name="T4" fmla="*/ 31 w 41"/>
                <a:gd name="T5" fmla="*/ 33 h 41"/>
                <a:gd name="T6" fmla="*/ 8 w 41"/>
                <a:gd name="T7" fmla="*/ 31 h 41"/>
                <a:gd name="T8" fmla="*/ 10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8"/>
                  </a:moveTo>
                  <a:lnTo>
                    <a:pt x="33" y="8"/>
                  </a:lnTo>
                  <a:lnTo>
                    <a:pt x="31" y="33"/>
                  </a:lnTo>
                  <a:lnTo>
                    <a:pt x="8" y="31"/>
                  </a:lnTo>
                  <a:lnTo>
                    <a:pt x="10" y="8"/>
                  </a:lnTo>
                  <a:close/>
                  <a:moveTo>
                    <a:pt x="2" y="0"/>
                  </a:moveTo>
                  <a:lnTo>
                    <a:pt x="0" y="39"/>
                  </a:lnTo>
                  <a:lnTo>
                    <a:pt x="39" y="41"/>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4" name="íŝlíḍé">
              <a:extLst>
                <a:ext uri="{FF2B5EF4-FFF2-40B4-BE49-F238E27FC236}">
                  <a16:creationId xmlns:a16="http://schemas.microsoft.com/office/drawing/2014/main" id="{9ADBC475-B3E4-4D46-893F-DE6CA32110AB}"/>
                </a:ext>
              </a:extLst>
            </p:cNvPr>
            <p:cNvSpPr/>
            <p:nvPr/>
          </p:nvSpPr>
          <p:spPr bwMode="auto">
            <a:xfrm>
              <a:off x="4999424" y="3497055"/>
              <a:ext cx="59629" cy="59629"/>
            </a:xfrm>
            <a:custGeom>
              <a:avLst/>
              <a:gdLst>
                <a:gd name="T0" fmla="*/ 10 w 41"/>
                <a:gd name="T1" fmla="*/ 8 h 41"/>
                <a:gd name="T2" fmla="*/ 33 w 41"/>
                <a:gd name="T3" fmla="*/ 8 h 41"/>
                <a:gd name="T4" fmla="*/ 31 w 41"/>
                <a:gd name="T5" fmla="*/ 33 h 41"/>
                <a:gd name="T6" fmla="*/ 8 w 41"/>
                <a:gd name="T7" fmla="*/ 31 h 41"/>
                <a:gd name="T8" fmla="*/ 10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8"/>
                  </a:moveTo>
                  <a:lnTo>
                    <a:pt x="33" y="8"/>
                  </a:lnTo>
                  <a:lnTo>
                    <a:pt x="31" y="33"/>
                  </a:lnTo>
                  <a:lnTo>
                    <a:pt x="8" y="31"/>
                  </a:lnTo>
                  <a:lnTo>
                    <a:pt x="10" y="8"/>
                  </a:lnTo>
                  <a:moveTo>
                    <a:pt x="2" y="0"/>
                  </a:moveTo>
                  <a:lnTo>
                    <a:pt x="0" y="39"/>
                  </a:lnTo>
                  <a:lnTo>
                    <a:pt x="39" y="41"/>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5" name="îsḷiḋé">
              <a:extLst>
                <a:ext uri="{FF2B5EF4-FFF2-40B4-BE49-F238E27FC236}">
                  <a16:creationId xmlns:a16="http://schemas.microsoft.com/office/drawing/2014/main" id="{DC1F402B-4E37-45F7-B31A-C36F3F3A3B8C}"/>
                </a:ext>
              </a:extLst>
            </p:cNvPr>
            <p:cNvSpPr/>
            <p:nvPr/>
          </p:nvSpPr>
          <p:spPr bwMode="auto">
            <a:xfrm>
              <a:off x="5008150" y="3444699"/>
              <a:ext cx="47994" cy="46539"/>
            </a:xfrm>
            <a:custGeom>
              <a:avLst/>
              <a:gdLst>
                <a:gd name="T0" fmla="*/ 0 w 33"/>
                <a:gd name="T1" fmla="*/ 32 h 32"/>
                <a:gd name="T2" fmla="*/ 2 w 33"/>
                <a:gd name="T3" fmla="*/ 0 h 32"/>
                <a:gd name="T4" fmla="*/ 33 w 33"/>
                <a:gd name="T5" fmla="*/ 0 h 32"/>
                <a:gd name="T6" fmla="*/ 31 w 33"/>
                <a:gd name="T7" fmla="*/ 32 h 32"/>
                <a:gd name="T8" fmla="*/ 0 w 33"/>
                <a:gd name="T9" fmla="*/ 32 h 32"/>
              </a:gdLst>
              <a:ahLst/>
              <a:cxnLst>
                <a:cxn ang="0">
                  <a:pos x="T0" y="T1"/>
                </a:cxn>
                <a:cxn ang="0">
                  <a:pos x="T2" y="T3"/>
                </a:cxn>
                <a:cxn ang="0">
                  <a:pos x="T4" y="T5"/>
                </a:cxn>
                <a:cxn ang="0">
                  <a:pos x="T6" y="T7"/>
                </a:cxn>
                <a:cxn ang="0">
                  <a:pos x="T8" y="T9"/>
                </a:cxn>
              </a:cxnLst>
              <a:rect l="0" t="0" r="r" b="b"/>
              <a:pathLst>
                <a:path w="33" h="32">
                  <a:moveTo>
                    <a:pt x="0" y="32"/>
                  </a:moveTo>
                  <a:lnTo>
                    <a:pt x="2" y="0"/>
                  </a:lnTo>
                  <a:lnTo>
                    <a:pt x="33" y="0"/>
                  </a:lnTo>
                  <a:lnTo>
                    <a:pt x="31" y="32"/>
                  </a:lnTo>
                  <a:lnTo>
                    <a:pt x="0" y="32"/>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6" name="íṣļiďe">
              <a:extLst>
                <a:ext uri="{FF2B5EF4-FFF2-40B4-BE49-F238E27FC236}">
                  <a16:creationId xmlns:a16="http://schemas.microsoft.com/office/drawing/2014/main" id="{2F2329CC-15BB-4C54-94CF-055728BCF09C}"/>
                </a:ext>
              </a:extLst>
            </p:cNvPr>
            <p:cNvSpPr/>
            <p:nvPr/>
          </p:nvSpPr>
          <p:spPr bwMode="auto">
            <a:xfrm>
              <a:off x="5002333" y="3438881"/>
              <a:ext cx="59629" cy="61083"/>
            </a:xfrm>
            <a:custGeom>
              <a:avLst/>
              <a:gdLst>
                <a:gd name="T0" fmla="*/ 10 w 41"/>
                <a:gd name="T1" fmla="*/ 9 h 42"/>
                <a:gd name="T2" fmla="*/ 33 w 41"/>
                <a:gd name="T3" fmla="*/ 9 h 42"/>
                <a:gd name="T4" fmla="*/ 31 w 41"/>
                <a:gd name="T5" fmla="*/ 31 h 42"/>
                <a:gd name="T6" fmla="*/ 8 w 41"/>
                <a:gd name="T7" fmla="*/ 31 h 42"/>
                <a:gd name="T8" fmla="*/ 10 w 41"/>
                <a:gd name="T9" fmla="*/ 9 h 42"/>
                <a:gd name="T10" fmla="*/ 2 w 41"/>
                <a:gd name="T11" fmla="*/ 0 h 42"/>
                <a:gd name="T12" fmla="*/ 0 w 41"/>
                <a:gd name="T13" fmla="*/ 40 h 42"/>
                <a:gd name="T14" fmla="*/ 39 w 41"/>
                <a:gd name="T15" fmla="*/ 42 h 42"/>
                <a:gd name="T16" fmla="*/ 41 w 41"/>
                <a:gd name="T17" fmla="*/ 0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9"/>
                  </a:moveTo>
                  <a:lnTo>
                    <a:pt x="33" y="9"/>
                  </a:lnTo>
                  <a:lnTo>
                    <a:pt x="31" y="31"/>
                  </a:lnTo>
                  <a:lnTo>
                    <a:pt x="8" y="31"/>
                  </a:lnTo>
                  <a:lnTo>
                    <a:pt x="10" y="9"/>
                  </a:lnTo>
                  <a:close/>
                  <a:moveTo>
                    <a:pt x="2" y="0"/>
                  </a:moveTo>
                  <a:lnTo>
                    <a:pt x="0" y="40"/>
                  </a:lnTo>
                  <a:lnTo>
                    <a:pt x="39" y="42"/>
                  </a:lnTo>
                  <a:lnTo>
                    <a:pt x="41" y="0"/>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7" name="ïŝḷídè">
              <a:extLst>
                <a:ext uri="{FF2B5EF4-FFF2-40B4-BE49-F238E27FC236}">
                  <a16:creationId xmlns:a16="http://schemas.microsoft.com/office/drawing/2014/main" id="{8AA4FAA1-E352-4803-B614-10788F47EAD2}"/>
                </a:ext>
              </a:extLst>
            </p:cNvPr>
            <p:cNvSpPr/>
            <p:nvPr/>
          </p:nvSpPr>
          <p:spPr bwMode="auto">
            <a:xfrm>
              <a:off x="5002333" y="3438881"/>
              <a:ext cx="59629" cy="61083"/>
            </a:xfrm>
            <a:custGeom>
              <a:avLst/>
              <a:gdLst>
                <a:gd name="T0" fmla="*/ 10 w 41"/>
                <a:gd name="T1" fmla="*/ 9 h 42"/>
                <a:gd name="T2" fmla="*/ 33 w 41"/>
                <a:gd name="T3" fmla="*/ 9 h 42"/>
                <a:gd name="T4" fmla="*/ 31 w 41"/>
                <a:gd name="T5" fmla="*/ 31 h 42"/>
                <a:gd name="T6" fmla="*/ 8 w 41"/>
                <a:gd name="T7" fmla="*/ 31 h 42"/>
                <a:gd name="T8" fmla="*/ 10 w 41"/>
                <a:gd name="T9" fmla="*/ 9 h 42"/>
                <a:gd name="T10" fmla="*/ 2 w 41"/>
                <a:gd name="T11" fmla="*/ 0 h 42"/>
                <a:gd name="T12" fmla="*/ 0 w 41"/>
                <a:gd name="T13" fmla="*/ 40 h 42"/>
                <a:gd name="T14" fmla="*/ 39 w 41"/>
                <a:gd name="T15" fmla="*/ 42 h 42"/>
                <a:gd name="T16" fmla="*/ 41 w 41"/>
                <a:gd name="T17" fmla="*/ 0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9"/>
                  </a:moveTo>
                  <a:lnTo>
                    <a:pt x="33" y="9"/>
                  </a:lnTo>
                  <a:lnTo>
                    <a:pt x="31" y="31"/>
                  </a:lnTo>
                  <a:lnTo>
                    <a:pt x="8" y="31"/>
                  </a:lnTo>
                  <a:lnTo>
                    <a:pt x="10" y="9"/>
                  </a:lnTo>
                  <a:moveTo>
                    <a:pt x="2" y="0"/>
                  </a:moveTo>
                  <a:lnTo>
                    <a:pt x="0" y="40"/>
                  </a:lnTo>
                  <a:lnTo>
                    <a:pt x="39" y="42"/>
                  </a:lnTo>
                  <a:lnTo>
                    <a:pt x="41" y="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8" name="ïslïďê">
              <a:extLst>
                <a:ext uri="{FF2B5EF4-FFF2-40B4-BE49-F238E27FC236}">
                  <a16:creationId xmlns:a16="http://schemas.microsoft.com/office/drawing/2014/main" id="{337787BC-C822-4B37-A38B-A0E9B3A9B0D9}"/>
                </a:ext>
              </a:extLst>
            </p:cNvPr>
            <p:cNvSpPr/>
            <p:nvPr/>
          </p:nvSpPr>
          <p:spPr bwMode="auto">
            <a:xfrm>
              <a:off x="5011059" y="3387980"/>
              <a:ext cx="47994" cy="45085"/>
            </a:xfrm>
            <a:custGeom>
              <a:avLst/>
              <a:gdLst>
                <a:gd name="T0" fmla="*/ 0 w 33"/>
                <a:gd name="T1" fmla="*/ 31 h 31"/>
                <a:gd name="T2" fmla="*/ 2 w 33"/>
                <a:gd name="T3" fmla="*/ 0 h 31"/>
                <a:gd name="T4" fmla="*/ 33 w 33"/>
                <a:gd name="T5" fmla="*/ 0 h 31"/>
                <a:gd name="T6" fmla="*/ 31 w 33"/>
                <a:gd name="T7" fmla="*/ 31 h 31"/>
                <a:gd name="T8" fmla="*/ 0 w 33"/>
                <a:gd name="T9" fmla="*/ 31 h 31"/>
              </a:gdLst>
              <a:ahLst/>
              <a:cxnLst>
                <a:cxn ang="0">
                  <a:pos x="T0" y="T1"/>
                </a:cxn>
                <a:cxn ang="0">
                  <a:pos x="T2" y="T3"/>
                </a:cxn>
                <a:cxn ang="0">
                  <a:pos x="T4" y="T5"/>
                </a:cxn>
                <a:cxn ang="0">
                  <a:pos x="T6" y="T7"/>
                </a:cxn>
                <a:cxn ang="0">
                  <a:pos x="T8" y="T9"/>
                </a:cxn>
              </a:cxnLst>
              <a:rect l="0" t="0" r="r" b="b"/>
              <a:pathLst>
                <a:path w="33" h="31">
                  <a:moveTo>
                    <a:pt x="0" y="31"/>
                  </a:moveTo>
                  <a:lnTo>
                    <a:pt x="2" y="0"/>
                  </a:lnTo>
                  <a:lnTo>
                    <a:pt x="33" y="0"/>
                  </a:lnTo>
                  <a:lnTo>
                    <a:pt x="31" y="31"/>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9" name="íṥľídê">
              <a:extLst>
                <a:ext uri="{FF2B5EF4-FFF2-40B4-BE49-F238E27FC236}">
                  <a16:creationId xmlns:a16="http://schemas.microsoft.com/office/drawing/2014/main" id="{71767EB7-39AC-447B-A508-96D7F653078D}"/>
                </a:ext>
              </a:extLst>
            </p:cNvPr>
            <p:cNvSpPr/>
            <p:nvPr/>
          </p:nvSpPr>
          <p:spPr bwMode="auto">
            <a:xfrm>
              <a:off x="5005241" y="3379254"/>
              <a:ext cx="59629" cy="59629"/>
            </a:xfrm>
            <a:custGeom>
              <a:avLst/>
              <a:gdLst>
                <a:gd name="T0" fmla="*/ 10 w 41"/>
                <a:gd name="T1" fmla="*/ 10 h 41"/>
                <a:gd name="T2" fmla="*/ 33 w 41"/>
                <a:gd name="T3" fmla="*/ 10 h 41"/>
                <a:gd name="T4" fmla="*/ 31 w 41"/>
                <a:gd name="T5" fmla="*/ 33 h 41"/>
                <a:gd name="T6" fmla="*/ 8 w 41"/>
                <a:gd name="T7" fmla="*/ 33 h 41"/>
                <a:gd name="T8" fmla="*/ 10 w 41"/>
                <a:gd name="T9" fmla="*/ 10 h 41"/>
                <a:gd name="T10" fmla="*/ 2 w 41"/>
                <a:gd name="T11" fmla="*/ 0 h 41"/>
                <a:gd name="T12" fmla="*/ 0 w 41"/>
                <a:gd name="T13" fmla="*/ 41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10"/>
                  </a:moveTo>
                  <a:lnTo>
                    <a:pt x="33" y="10"/>
                  </a:lnTo>
                  <a:lnTo>
                    <a:pt x="31" y="33"/>
                  </a:lnTo>
                  <a:lnTo>
                    <a:pt x="8" y="33"/>
                  </a:lnTo>
                  <a:lnTo>
                    <a:pt x="10" y="10"/>
                  </a:lnTo>
                  <a:close/>
                  <a:moveTo>
                    <a:pt x="2" y="0"/>
                  </a:moveTo>
                  <a:lnTo>
                    <a:pt x="0" y="41"/>
                  </a:lnTo>
                  <a:lnTo>
                    <a:pt x="39" y="41"/>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0" name="íś1iḍê">
              <a:extLst>
                <a:ext uri="{FF2B5EF4-FFF2-40B4-BE49-F238E27FC236}">
                  <a16:creationId xmlns:a16="http://schemas.microsoft.com/office/drawing/2014/main" id="{390D7061-63A7-49E8-85AC-679D18A38B2C}"/>
                </a:ext>
              </a:extLst>
            </p:cNvPr>
            <p:cNvSpPr/>
            <p:nvPr/>
          </p:nvSpPr>
          <p:spPr bwMode="auto">
            <a:xfrm>
              <a:off x="5005241" y="3379254"/>
              <a:ext cx="59629" cy="59629"/>
            </a:xfrm>
            <a:custGeom>
              <a:avLst/>
              <a:gdLst>
                <a:gd name="T0" fmla="*/ 10 w 41"/>
                <a:gd name="T1" fmla="*/ 10 h 41"/>
                <a:gd name="T2" fmla="*/ 33 w 41"/>
                <a:gd name="T3" fmla="*/ 10 h 41"/>
                <a:gd name="T4" fmla="*/ 31 w 41"/>
                <a:gd name="T5" fmla="*/ 33 h 41"/>
                <a:gd name="T6" fmla="*/ 8 w 41"/>
                <a:gd name="T7" fmla="*/ 33 h 41"/>
                <a:gd name="T8" fmla="*/ 10 w 41"/>
                <a:gd name="T9" fmla="*/ 10 h 41"/>
                <a:gd name="T10" fmla="*/ 2 w 41"/>
                <a:gd name="T11" fmla="*/ 0 h 41"/>
                <a:gd name="T12" fmla="*/ 0 w 41"/>
                <a:gd name="T13" fmla="*/ 41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10"/>
                  </a:moveTo>
                  <a:lnTo>
                    <a:pt x="33" y="10"/>
                  </a:lnTo>
                  <a:lnTo>
                    <a:pt x="31" y="33"/>
                  </a:lnTo>
                  <a:lnTo>
                    <a:pt x="8" y="33"/>
                  </a:lnTo>
                  <a:lnTo>
                    <a:pt x="10" y="10"/>
                  </a:lnTo>
                  <a:moveTo>
                    <a:pt x="2" y="0"/>
                  </a:moveTo>
                  <a:lnTo>
                    <a:pt x="0" y="41"/>
                  </a:lnTo>
                  <a:lnTo>
                    <a:pt x="39" y="41"/>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1" name="îSľïḍe">
              <a:extLst>
                <a:ext uri="{FF2B5EF4-FFF2-40B4-BE49-F238E27FC236}">
                  <a16:creationId xmlns:a16="http://schemas.microsoft.com/office/drawing/2014/main" id="{747B6FBD-95FA-4C14-954D-70D96373E784}"/>
                </a:ext>
              </a:extLst>
            </p:cNvPr>
            <p:cNvSpPr/>
            <p:nvPr/>
          </p:nvSpPr>
          <p:spPr bwMode="auto">
            <a:xfrm>
              <a:off x="5013968" y="3328351"/>
              <a:ext cx="47994" cy="47994"/>
            </a:xfrm>
            <a:custGeom>
              <a:avLst/>
              <a:gdLst>
                <a:gd name="T0" fmla="*/ 0 w 33"/>
                <a:gd name="T1" fmla="*/ 33 h 33"/>
                <a:gd name="T2" fmla="*/ 2 w 33"/>
                <a:gd name="T3" fmla="*/ 0 h 33"/>
                <a:gd name="T4" fmla="*/ 33 w 33"/>
                <a:gd name="T5" fmla="*/ 2 h 33"/>
                <a:gd name="T6" fmla="*/ 31 w 33"/>
                <a:gd name="T7" fmla="*/ 33 h 33"/>
                <a:gd name="T8" fmla="*/ 0 w 33"/>
                <a:gd name="T9" fmla="*/ 33 h 33"/>
              </a:gdLst>
              <a:ahLst/>
              <a:cxnLst>
                <a:cxn ang="0">
                  <a:pos x="T0" y="T1"/>
                </a:cxn>
                <a:cxn ang="0">
                  <a:pos x="T2" y="T3"/>
                </a:cxn>
                <a:cxn ang="0">
                  <a:pos x="T4" y="T5"/>
                </a:cxn>
                <a:cxn ang="0">
                  <a:pos x="T6" y="T7"/>
                </a:cxn>
                <a:cxn ang="0">
                  <a:pos x="T8" y="T9"/>
                </a:cxn>
              </a:cxnLst>
              <a:rect l="0" t="0" r="r" b="b"/>
              <a:pathLst>
                <a:path w="33" h="33">
                  <a:moveTo>
                    <a:pt x="0" y="33"/>
                  </a:moveTo>
                  <a:lnTo>
                    <a:pt x="2" y="0"/>
                  </a:lnTo>
                  <a:lnTo>
                    <a:pt x="33" y="2"/>
                  </a:lnTo>
                  <a:lnTo>
                    <a:pt x="31" y="33"/>
                  </a:lnTo>
                  <a:lnTo>
                    <a:pt x="0" y="33"/>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2" name="íšľïďé">
              <a:extLst>
                <a:ext uri="{FF2B5EF4-FFF2-40B4-BE49-F238E27FC236}">
                  <a16:creationId xmlns:a16="http://schemas.microsoft.com/office/drawing/2014/main" id="{5B243892-E7F5-4E3A-BD63-BC71E996E016}"/>
                </a:ext>
              </a:extLst>
            </p:cNvPr>
            <p:cNvSpPr/>
            <p:nvPr/>
          </p:nvSpPr>
          <p:spPr bwMode="auto">
            <a:xfrm>
              <a:off x="5008150" y="3321080"/>
              <a:ext cx="61083" cy="61083"/>
            </a:xfrm>
            <a:custGeom>
              <a:avLst/>
              <a:gdLst>
                <a:gd name="T0" fmla="*/ 10 w 42"/>
                <a:gd name="T1" fmla="*/ 9 h 42"/>
                <a:gd name="T2" fmla="*/ 33 w 42"/>
                <a:gd name="T3" fmla="*/ 11 h 42"/>
                <a:gd name="T4" fmla="*/ 31 w 42"/>
                <a:gd name="T5" fmla="*/ 34 h 42"/>
                <a:gd name="T6" fmla="*/ 8 w 42"/>
                <a:gd name="T7" fmla="*/ 34 h 42"/>
                <a:gd name="T8" fmla="*/ 10 w 42"/>
                <a:gd name="T9" fmla="*/ 9 h 42"/>
                <a:gd name="T10" fmla="*/ 2 w 42"/>
                <a:gd name="T11" fmla="*/ 0 h 42"/>
                <a:gd name="T12" fmla="*/ 0 w 42"/>
                <a:gd name="T13" fmla="*/ 40 h 42"/>
                <a:gd name="T14" fmla="*/ 39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0" y="9"/>
                  </a:moveTo>
                  <a:lnTo>
                    <a:pt x="33" y="11"/>
                  </a:lnTo>
                  <a:lnTo>
                    <a:pt x="31" y="34"/>
                  </a:lnTo>
                  <a:lnTo>
                    <a:pt x="8" y="34"/>
                  </a:lnTo>
                  <a:lnTo>
                    <a:pt x="10" y="9"/>
                  </a:lnTo>
                  <a:close/>
                  <a:moveTo>
                    <a:pt x="2" y="0"/>
                  </a:moveTo>
                  <a:lnTo>
                    <a:pt x="0" y="40"/>
                  </a:lnTo>
                  <a:lnTo>
                    <a:pt x="39" y="42"/>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3" name="íşḷïḍè">
              <a:extLst>
                <a:ext uri="{FF2B5EF4-FFF2-40B4-BE49-F238E27FC236}">
                  <a16:creationId xmlns:a16="http://schemas.microsoft.com/office/drawing/2014/main" id="{7F6BB7F6-5E32-4052-BC6E-6260350AEAA6}"/>
                </a:ext>
              </a:extLst>
            </p:cNvPr>
            <p:cNvSpPr/>
            <p:nvPr/>
          </p:nvSpPr>
          <p:spPr bwMode="auto">
            <a:xfrm>
              <a:off x="5008150" y="3321080"/>
              <a:ext cx="61083" cy="61083"/>
            </a:xfrm>
            <a:custGeom>
              <a:avLst/>
              <a:gdLst>
                <a:gd name="T0" fmla="*/ 10 w 42"/>
                <a:gd name="T1" fmla="*/ 9 h 42"/>
                <a:gd name="T2" fmla="*/ 33 w 42"/>
                <a:gd name="T3" fmla="*/ 11 h 42"/>
                <a:gd name="T4" fmla="*/ 31 w 42"/>
                <a:gd name="T5" fmla="*/ 34 h 42"/>
                <a:gd name="T6" fmla="*/ 8 w 42"/>
                <a:gd name="T7" fmla="*/ 34 h 42"/>
                <a:gd name="T8" fmla="*/ 10 w 42"/>
                <a:gd name="T9" fmla="*/ 9 h 42"/>
                <a:gd name="T10" fmla="*/ 2 w 42"/>
                <a:gd name="T11" fmla="*/ 0 h 42"/>
                <a:gd name="T12" fmla="*/ 0 w 42"/>
                <a:gd name="T13" fmla="*/ 40 h 42"/>
                <a:gd name="T14" fmla="*/ 39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0" y="9"/>
                  </a:moveTo>
                  <a:lnTo>
                    <a:pt x="33" y="11"/>
                  </a:lnTo>
                  <a:lnTo>
                    <a:pt x="31" y="34"/>
                  </a:lnTo>
                  <a:lnTo>
                    <a:pt x="8" y="34"/>
                  </a:lnTo>
                  <a:lnTo>
                    <a:pt x="10" y="9"/>
                  </a:lnTo>
                  <a:moveTo>
                    <a:pt x="2" y="0"/>
                  </a:moveTo>
                  <a:lnTo>
                    <a:pt x="0" y="40"/>
                  </a:lnTo>
                  <a:lnTo>
                    <a:pt x="39" y="42"/>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4" name="íŝliḑê">
              <a:extLst>
                <a:ext uri="{FF2B5EF4-FFF2-40B4-BE49-F238E27FC236}">
                  <a16:creationId xmlns:a16="http://schemas.microsoft.com/office/drawing/2014/main" id="{2D2B6543-4EB1-4014-B0CD-980665522AE7}"/>
                </a:ext>
              </a:extLst>
            </p:cNvPr>
            <p:cNvSpPr/>
            <p:nvPr/>
          </p:nvSpPr>
          <p:spPr bwMode="auto">
            <a:xfrm>
              <a:off x="5016876" y="3270177"/>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5" name="išļîḓé">
              <a:extLst>
                <a:ext uri="{FF2B5EF4-FFF2-40B4-BE49-F238E27FC236}">
                  <a16:creationId xmlns:a16="http://schemas.microsoft.com/office/drawing/2014/main" id="{D5A1B43D-28F9-478D-B403-8DFF69103162}"/>
                </a:ext>
              </a:extLst>
            </p:cNvPr>
            <p:cNvSpPr/>
            <p:nvPr/>
          </p:nvSpPr>
          <p:spPr bwMode="auto">
            <a:xfrm>
              <a:off x="5011059" y="3264360"/>
              <a:ext cx="61083" cy="59629"/>
            </a:xfrm>
            <a:custGeom>
              <a:avLst/>
              <a:gdLst>
                <a:gd name="T0" fmla="*/ 10 w 42"/>
                <a:gd name="T1" fmla="*/ 8 h 41"/>
                <a:gd name="T2" fmla="*/ 33 w 42"/>
                <a:gd name="T3" fmla="*/ 10 h 41"/>
                <a:gd name="T4" fmla="*/ 31 w 42"/>
                <a:gd name="T5" fmla="*/ 33 h 41"/>
                <a:gd name="T6" fmla="*/ 8 w 42"/>
                <a:gd name="T7" fmla="*/ 31 h 41"/>
                <a:gd name="T8" fmla="*/ 10 w 42"/>
                <a:gd name="T9" fmla="*/ 8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0" y="8"/>
                  </a:moveTo>
                  <a:lnTo>
                    <a:pt x="33" y="10"/>
                  </a:lnTo>
                  <a:lnTo>
                    <a:pt x="31" y="33"/>
                  </a:lnTo>
                  <a:lnTo>
                    <a:pt x="8" y="31"/>
                  </a:lnTo>
                  <a:lnTo>
                    <a:pt x="10" y="8"/>
                  </a:lnTo>
                  <a:close/>
                  <a:moveTo>
                    <a:pt x="2" y="0"/>
                  </a:moveTo>
                  <a:lnTo>
                    <a:pt x="0" y="39"/>
                  </a:lnTo>
                  <a:lnTo>
                    <a:pt x="40" y="41"/>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6" name="ïšlïďê">
              <a:extLst>
                <a:ext uri="{FF2B5EF4-FFF2-40B4-BE49-F238E27FC236}">
                  <a16:creationId xmlns:a16="http://schemas.microsoft.com/office/drawing/2014/main" id="{7997C4F2-831C-483F-AF01-59C0939634A7}"/>
                </a:ext>
              </a:extLst>
            </p:cNvPr>
            <p:cNvSpPr/>
            <p:nvPr/>
          </p:nvSpPr>
          <p:spPr bwMode="auto">
            <a:xfrm>
              <a:off x="5011059" y="3264360"/>
              <a:ext cx="61083" cy="59629"/>
            </a:xfrm>
            <a:custGeom>
              <a:avLst/>
              <a:gdLst>
                <a:gd name="T0" fmla="*/ 10 w 42"/>
                <a:gd name="T1" fmla="*/ 8 h 41"/>
                <a:gd name="T2" fmla="*/ 33 w 42"/>
                <a:gd name="T3" fmla="*/ 10 h 41"/>
                <a:gd name="T4" fmla="*/ 31 w 42"/>
                <a:gd name="T5" fmla="*/ 33 h 41"/>
                <a:gd name="T6" fmla="*/ 8 w 42"/>
                <a:gd name="T7" fmla="*/ 31 h 41"/>
                <a:gd name="T8" fmla="*/ 10 w 42"/>
                <a:gd name="T9" fmla="*/ 8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0" y="8"/>
                  </a:moveTo>
                  <a:lnTo>
                    <a:pt x="33" y="10"/>
                  </a:lnTo>
                  <a:lnTo>
                    <a:pt x="31" y="33"/>
                  </a:lnTo>
                  <a:lnTo>
                    <a:pt x="8" y="31"/>
                  </a:lnTo>
                  <a:lnTo>
                    <a:pt x="10" y="8"/>
                  </a:lnTo>
                  <a:moveTo>
                    <a:pt x="2" y="0"/>
                  </a:moveTo>
                  <a:lnTo>
                    <a:pt x="0" y="39"/>
                  </a:lnTo>
                  <a:lnTo>
                    <a:pt x="40" y="41"/>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7" name="ï$ḷiḍê">
              <a:extLst>
                <a:ext uri="{FF2B5EF4-FFF2-40B4-BE49-F238E27FC236}">
                  <a16:creationId xmlns:a16="http://schemas.microsoft.com/office/drawing/2014/main" id="{9DB90CBC-2A50-40DA-A9F8-01EEE6BF2E40}"/>
                </a:ext>
              </a:extLst>
            </p:cNvPr>
            <p:cNvSpPr/>
            <p:nvPr/>
          </p:nvSpPr>
          <p:spPr bwMode="auto">
            <a:xfrm>
              <a:off x="5019785" y="3213458"/>
              <a:ext cx="49448" cy="47994"/>
            </a:xfrm>
            <a:custGeom>
              <a:avLst/>
              <a:gdLst>
                <a:gd name="T0" fmla="*/ 0 w 34"/>
                <a:gd name="T1" fmla="*/ 31 h 33"/>
                <a:gd name="T2" fmla="*/ 2 w 34"/>
                <a:gd name="T3" fmla="*/ 0 h 33"/>
                <a:gd name="T4" fmla="*/ 34 w 34"/>
                <a:gd name="T5" fmla="*/ 2 h 33"/>
                <a:gd name="T6" fmla="*/ 31 w 34"/>
                <a:gd name="T7" fmla="*/ 33 h 33"/>
                <a:gd name="T8" fmla="*/ 0 w 34"/>
                <a:gd name="T9" fmla="*/ 31 h 33"/>
              </a:gdLst>
              <a:ahLst/>
              <a:cxnLst>
                <a:cxn ang="0">
                  <a:pos x="T0" y="T1"/>
                </a:cxn>
                <a:cxn ang="0">
                  <a:pos x="T2" y="T3"/>
                </a:cxn>
                <a:cxn ang="0">
                  <a:pos x="T4" y="T5"/>
                </a:cxn>
                <a:cxn ang="0">
                  <a:pos x="T6" y="T7"/>
                </a:cxn>
                <a:cxn ang="0">
                  <a:pos x="T8" y="T9"/>
                </a:cxn>
              </a:cxnLst>
              <a:rect l="0" t="0" r="r" b="b"/>
              <a:pathLst>
                <a:path w="34" h="33">
                  <a:moveTo>
                    <a:pt x="0" y="31"/>
                  </a:moveTo>
                  <a:lnTo>
                    <a:pt x="2" y="0"/>
                  </a:lnTo>
                  <a:lnTo>
                    <a:pt x="34"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8" name="íṥļîde">
              <a:extLst>
                <a:ext uri="{FF2B5EF4-FFF2-40B4-BE49-F238E27FC236}">
                  <a16:creationId xmlns:a16="http://schemas.microsoft.com/office/drawing/2014/main" id="{87D2ACDD-EA7F-4C66-8AAC-C8791EB22C2A}"/>
                </a:ext>
              </a:extLst>
            </p:cNvPr>
            <p:cNvSpPr/>
            <p:nvPr/>
          </p:nvSpPr>
          <p:spPr bwMode="auto">
            <a:xfrm>
              <a:off x="5013968" y="3206186"/>
              <a:ext cx="61083" cy="61083"/>
            </a:xfrm>
            <a:custGeom>
              <a:avLst/>
              <a:gdLst>
                <a:gd name="T0" fmla="*/ 8 w 42"/>
                <a:gd name="T1" fmla="*/ 9 h 42"/>
                <a:gd name="T2" fmla="*/ 33 w 42"/>
                <a:gd name="T3" fmla="*/ 11 h 42"/>
                <a:gd name="T4" fmla="*/ 31 w 42"/>
                <a:gd name="T5" fmla="*/ 34 h 42"/>
                <a:gd name="T6" fmla="*/ 8 w 42"/>
                <a:gd name="T7" fmla="*/ 32 h 42"/>
                <a:gd name="T8" fmla="*/ 8 w 42"/>
                <a:gd name="T9" fmla="*/ 9 h 42"/>
                <a:gd name="T10" fmla="*/ 2 w 42"/>
                <a:gd name="T11" fmla="*/ 0 h 42"/>
                <a:gd name="T12" fmla="*/ 0 w 42"/>
                <a:gd name="T13" fmla="*/ 40 h 42"/>
                <a:gd name="T14" fmla="*/ 40 w 42"/>
                <a:gd name="T15" fmla="*/ 42 h 42"/>
                <a:gd name="T16" fmla="*/ 42 w 42"/>
                <a:gd name="T17" fmla="*/ 3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8" y="9"/>
                  </a:moveTo>
                  <a:lnTo>
                    <a:pt x="33" y="11"/>
                  </a:lnTo>
                  <a:lnTo>
                    <a:pt x="31" y="34"/>
                  </a:lnTo>
                  <a:lnTo>
                    <a:pt x="8" y="32"/>
                  </a:lnTo>
                  <a:lnTo>
                    <a:pt x="8" y="9"/>
                  </a:lnTo>
                  <a:close/>
                  <a:moveTo>
                    <a:pt x="2" y="0"/>
                  </a:moveTo>
                  <a:lnTo>
                    <a:pt x="0" y="40"/>
                  </a:lnTo>
                  <a:lnTo>
                    <a:pt x="40" y="42"/>
                  </a:lnTo>
                  <a:lnTo>
                    <a:pt x="42" y="3"/>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9" name="iṩḻïḓé">
              <a:extLst>
                <a:ext uri="{FF2B5EF4-FFF2-40B4-BE49-F238E27FC236}">
                  <a16:creationId xmlns:a16="http://schemas.microsoft.com/office/drawing/2014/main" id="{9058274B-FF99-4C14-AF9D-51B8C85CFD37}"/>
                </a:ext>
              </a:extLst>
            </p:cNvPr>
            <p:cNvSpPr/>
            <p:nvPr/>
          </p:nvSpPr>
          <p:spPr bwMode="auto">
            <a:xfrm>
              <a:off x="5013968" y="3206186"/>
              <a:ext cx="61083" cy="61083"/>
            </a:xfrm>
            <a:custGeom>
              <a:avLst/>
              <a:gdLst>
                <a:gd name="T0" fmla="*/ 8 w 42"/>
                <a:gd name="T1" fmla="*/ 9 h 42"/>
                <a:gd name="T2" fmla="*/ 33 w 42"/>
                <a:gd name="T3" fmla="*/ 11 h 42"/>
                <a:gd name="T4" fmla="*/ 31 w 42"/>
                <a:gd name="T5" fmla="*/ 34 h 42"/>
                <a:gd name="T6" fmla="*/ 8 w 42"/>
                <a:gd name="T7" fmla="*/ 32 h 42"/>
                <a:gd name="T8" fmla="*/ 8 w 42"/>
                <a:gd name="T9" fmla="*/ 9 h 42"/>
                <a:gd name="T10" fmla="*/ 2 w 42"/>
                <a:gd name="T11" fmla="*/ 0 h 42"/>
                <a:gd name="T12" fmla="*/ 0 w 42"/>
                <a:gd name="T13" fmla="*/ 40 h 42"/>
                <a:gd name="T14" fmla="*/ 40 w 42"/>
                <a:gd name="T15" fmla="*/ 42 h 42"/>
                <a:gd name="T16" fmla="*/ 42 w 42"/>
                <a:gd name="T17" fmla="*/ 3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8" y="9"/>
                  </a:moveTo>
                  <a:lnTo>
                    <a:pt x="33" y="11"/>
                  </a:lnTo>
                  <a:lnTo>
                    <a:pt x="31" y="34"/>
                  </a:lnTo>
                  <a:lnTo>
                    <a:pt x="8" y="32"/>
                  </a:lnTo>
                  <a:lnTo>
                    <a:pt x="8" y="9"/>
                  </a:lnTo>
                  <a:moveTo>
                    <a:pt x="2" y="0"/>
                  </a:moveTo>
                  <a:lnTo>
                    <a:pt x="0" y="40"/>
                  </a:lnTo>
                  <a:lnTo>
                    <a:pt x="40" y="42"/>
                  </a:lnTo>
                  <a:lnTo>
                    <a:pt x="42" y="3"/>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0" name="îṥľîḓé">
              <a:extLst>
                <a:ext uri="{FF2B5EF4-FFF2-40B4-BE49-F238E27FC236}">
                  <a16:creationId xmlns:a16="http://schemas.microsoft.com/office/drawing/2014/main" id="{D8E0C6CF-00D9-4FC7-92F2-76EAA3B3F7BB}"/>
                </a:ext>
              </a:extLst>
            </p:cNvPr>
            <p:cNvSpPr/>
            <p:nvPr/>
          </p:nvSpPr>
          <p:spPr bwMode="auto">
            <a:xfrm>
              <a:off x="5022694" y="3155284"/>
              <a:ext cx="49448" cy="47994"/>
            </a:xfrm>
            <a:custGeom>
              <a:avLst/>
              <a:gdLst>
                <a:gd name="T0" fmla="*/ 0 w 34"/>
                <a:gd name="T1" fmla="*/ 31 h 33"/>
                <a:gd name="T2" fmla="*/ 0 w 34"/>
                <a:gd name="T3" fmla="*/ 0 h 33"/>
                <a:gd name="T4" fmla="*/ 34 w 34"/>
                <a:gd name="T5" fmla="*/ 2 h 33"/>
                <a:gd name="T6" fmla="*/ 32 w 34"/>
                <a:gd name="T7" fmla="*/ 33 h 33"/>
                <a:gd name="T8" fmla="*/ 0 w 34"/>
                <a:gd name="T9" fmla="*/ 31 h 33"/>
              </a:gdLst>
              <a:ahLst/>
              <a:cxnLst>
                <a:cxn ang="0">
                  <a:pos x="T0" y="T1"/>
                </a:cxn>
                <a:cxn ang="0">
                  <a:pos x="T2" y="T3"/>
                </a:cxn>
                <a:cxn ang="0">
                  <a:pos x="T4" y="T5"/>
                </a:cxn>
                <a:cxn ang="0">
                  <a:pos x="T6" y="T7"/>
                </a:cxn>
                <a:cxn ang="0">
                  <a:pos x="T8" y="T9"/>
                </a:cxn>
              </a:cxnLst>
              <a:rect l="0" t="0" r="r" b="b"/>
              <a:pathLst>
                <a:path w="34" h="33">
                  <a:moveTo>
                    <a:pt x="0" y="31"/>
                  </a:moveTo>
                  <a:lnTo>
                    <a:pt x="0" y="0"/>
                  </a:lnTo>
                  <a:lnTo>
                    <a:pt x="34" y="2"/>
                  </a:lnTo>
                  <a:lnTo>
                    <a:pt x="32"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1" name="îŝlïďe">
              <a:extLst>
                <a:ext uri="{FF2B5EF4-FFF2-40B4-BE49-F238E27FC236}">
                  <a16:creationId xmlns:a16="http://schemas.microsoft.com/office/drawing/2014/main" id="{4FDDD5BF-84F7-4576-A88C-DEA3CCC6237C}"/>
                </a:ext>
              </a:extLst>
            </p:cNvPr>
            <p:cNvSpPr/>
            <p:nvPr/>
          </p:nvSpPr>
          <p:spPr bwMode="auto">
            <a:xfrm>
              <a:off x="5016876" y="3149467"/>
              <a:ext cx="61083" cy="61083"/>
            </a:xfrm>
            <a:custGeom>
              <a:avLst/>
              <a:gdLst>
                <a:gd name="T0" fmla="*/ 9 w 42"/>
                <a:gd name="T1" fmla="*/ 8 h 42"/>
                <a:gd name="T2" fmla="*/ 33 w 42"/>
                <a:gd name="T3" fmla="*/ 10 h 42"/>
                <a:gd name="T4" fmla="*/ 31 w 42"/>
                <a:gd name="T5" fmla="*/ 33 h 42"/>
                <a:gd name="T6" fmla="*/ 9 w 42"/>
                <a:gd name="T7" fmla="*/ 31 h 42"/>
                <a:gd name="T8" fmla="*/ 9 w 42"/>
                <a:gd name="T9" fmla="*/ 8 h 42"/>
                <a:gd name="T10" fmla="*/ 2 w 42"/>
                <a:gd name="T11" fmla="*/ 0 h 42"/>
                <a:gd name="T12" fmla="*/ 0 w 42"/>
                <a:gd name="T13" fmla="*/ 39 h 42"/>
                <a:gd name="T14" fmla="*/ 40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9" y="8"/>
                  </a:moveTo>
                  <a:lnTo>
                    <a:pt x="33" y="10"/>
                  </a:lnTo>
                  <a:lnTo>
                    <a:pt x="31" y="33"/>
                  </a:lnTo>
                  <a:lnTo>
                    <a:pt x="9" y="31"/>
                  </a:lnTo>
                  <a:lnTo>
                    <a:pt x="9" y="8"/>
                  </a:lnTo>
                  <a:close/>
                  <a:moveTo>
                    <a:pt x="2" y="0"/>
                  </a:moveTo>
                  <a:lnTo>
                    <a:pt x="0" y="39"/>
                  </a:lnTo>
                  <a:lnTo>
                    <a:pt x="40" y="42"/>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2" name="íṥ1îďe">
              <a:extLst>
                <a:ext uri="{FF2B5EF4-FFF2-40B4-BE49-F238E27FC236}">
                  <a16:creationId xmlns:a16="http://schemas.microsoft.com/office/drawing/2014/main" id="{7FC9EDC7-18D3-441C-B518-130E4D36AA75}"/>
                </a:ext>
              </a:extLst>
            </p:cNvPr>
            <p:cNvSpPr/>
            <p:nvPr/>
          </p:nvSpPr>
          <p:spPr bwMode="auto">
            <a:xfrm>
              <a:off x="5016876" y="3149467"/>
              <a:ext cx="61083" cy="61083"/>
            </a:xfrm>
            <a:custGeom>
              <a:avLst/>
              <a:gdLst>
                <a:gd name="T0" fmla="*/ 9 w 42"/>
                <a:gd name="T1" fmla="*/ 8 h 42"/>
                <a:gd name="T2" fmla="*/ 33 w 42"/>
                <a:gd name="T3" fmla="*/ 10 h 42"/>
                <a:gd name="T4" fmla="*/ 31 w 42"/>
                <a:gd name="T5" fmla="*/ 33 h 42"/>
                <a:gd name="T6" fmla="*/ 9 w 42"/>
                <a:gd name="T7" fmla="*/ 31 h 42"/>
                <a:gd name="T8" fmla="*/ 9 w 42"/>
                <a:gd name="T9" fmla="*/ 8 h 42"/>
                <a:gd name="T10" fmla="*/ 2 w 42"/>
                <a:gd name="T11" fmla="*/ 0 h 42"/>
                <a:gd name="T12" fmla="*/ 0 w 42"/>
                <a:gd name="T13" fmla="*/ 39 h 42"/>
                <a:gd name="T14" fmla="*/ 40 w 42"/>
                <a:gd name="T15" fmla="*/ 42 h 42"/>
                <a:gd name="T16" fmla="*/ 42 w 42"/>
                <a:gd name="T17" fmla="*/ 2 h 42"/>
                <a:gd name="T18" fmla="*/ 2 w 42"/>
                <a:gd name="T19" fmla="*/ 0 h 42"/>
                <a:gd name="T20" fmla="*/ 2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9" y="8"/>
                  </a:moveTo>
                  <a:lnTo>
                    <a:pt x="33" y="10"/>
                  </a:lnTo>
                  <a:lnTo>
                    <a:pt x="31" y="33"/>
                  </a:lnTo>
                  <a:lnTo>
                    <a:pt x="9" y="31"/>
                  </a:lnTo>
                  <a:lnTo>
                    <a:pt x="9" y="8"/>
                  </a:lnTo>
                  <a:moveTo>
                    <a:pt x="2" y="0"/>
                  </a:moveTo>
                  <a:lnTo>
                    <a:pt x="0" y="39"/>
                  </a:lnTo>
                  <a:lnTo>
                    <a:pt x="40" y="42"/>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3" name="î$liḓe">
              <a:extLst>
                <a:ext uri="{FF2B5EF4-FFF2-40B4-BE49-F238E27FC236}">
                  <a16:creationId xmlns:a16="http://schemas.microsoft.com/office/drawing/2014/main" id="{CB418BF0-3685-416F-8B35-0D39729C37BA}"/>
                </a:ext>
              </a:extLst>
            </p:cNvPr>
            <p:cNvSpPr/>
            <p:nvPr/>
          </p:nvSpPr>
          <p:spPr bwMode="auto">
            <a:xfrm>
              <a:off x="5025602" y="3098565"/>
              <a:ext cx="49448" cy="47994"/>
            </a:xfrm>
            <a:custGeom>
              <a:avLst/>
              <a:gdLst>
                <a:gd name="T0" fmla="*/ 0 w 34"/>
                <a:gd name="T1" fmla="*/ 31 h 33"/>
                <a:gd name="T2" fmla="*/ 0 w 34"/>
                <a:gd name="T3" fmla="*/ 0 h 33"/>
                <a:gd name="T4" fmla="*/ 34 w 34"/>
                <a:gd name="T5" fmla="*/ 2 h 33"/>
                <a:gd name="T6" fmla="*/ 32 w 34"/>
                <a:gd name="T7" fmla="*/ 33 h 33"/>
                <a:gd name="T8" fmla="*/ 0 w 34"/>
                <a:gd name="T9" fmla="*/ 31 h 33"/>
              </a:gdLst>
              <a:ahLst/>
              <a:cxnLst>
                <a:cxn ang="0">
                  <a:pos x="T0" y="T1"/>
                </a:cxn>
                <a:cxn ang="0">
                  <a:pos x="T2" y="T3"/>
                </a:cxn>
                <a:cxn ang="0">
                  <a:pos x="T4" y="T5"/>
                </a:cxn>
                <a:cxn ang="0">
                  <a:pos x="T6" y="T7"/>
                </a:cxn>
                <a:cxn ang="0">
                  <a:pos x="T8" y="T9"/>
                </a:cxn>
              </a:cxnLst>
              <a:rect l="0" t="0" r="r" b="b"/>
              <a:pathLst>
                <a:path w="34" h="33">
                  <a:moveTo>
                    <a:pt x="0" y="31"/>
                  </a:moveTo>
                  <a:lnTo>
                    <a:pt x="0" y="0"/>
                  </a:lnTo>
                  <a:lnTo>
                    <a:pt x="34" y="2"/>
                  </a:lnTo>
                  <a:lnTo>
                    <a:pt x="32"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4" name="iṡḷíḑe">
              <a:extLst>
                <a:ext uri="{FF2B5EF4-FFF2-40B4-BE49-F238E27FC236}">
                  <a16:creationId xmlns:a16="http://schemas.microsoft.com/office/drawing/2014/main" id="{62735C73-4838-4F35-9367-0056E42BD36B}"/>
                </a:ext>
              </a:extLst>
            </p:cNvPr>
            <p:cNvSpPr/>
            <p:nvPr/>
          </p:nvSpPr>
          <p:spPr bwMode="auto">
            <a:xfrm>
              <a:off x="5019785" y="3092747"/>
              <a:ext cx="61083" cy="59629"/>
            </a:xfrm>
            <a:custGeom>
              <a:avLst/>
              <a:gdLst>
                <a:gd name="T0" fmla="*/ 9 w 42"/>
                <a:gd name="T1" fmla="*/ 8 h 41"/>
                <a:gd name="T2" fmla="*/ 31 w 42"/>
                <a:gd name="T3" fmla="*/ 10 h 41"/>
                <a:gd name="T4" fmla="*/ 31 w 42"/>
                <a:gd name="T5" fmla="*/ 33 h 41"/>
                <a:gd name="T6" fmla="*/ 9 w 42"/>
                <a:gd name="T7" fmla="*/ 31 h 41"/>
                <a:gd name="T8" fmla="*/ 9 w 42"/>
                <a:gd name="T9" fmla="*/ 8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9" y="8"/>
                  </a:moveTo>
                  <a:lnTo>
                    <a:pt x="31" y="10"/>
                  </a:lnTo>
                  <a:lnTo>
                    <a:pt x="31" y="33"/>
                  </a:lnTo>
                  <a:lnTo>
                    <a:pt x="9" y="31"/>
                  </a:lnTo>
                  <a:lnTo>
                    <a:pt x="9" y="8"/>
                  </a:lnTo>
                  <a:close/>
                  <a:moveTo>
                    <a:pt x="2" y="0"/>
                  </a:moveTo>
                  <a:lnTo>
                    <a:pt x="0" y="39"/>
                  </a:lnTo>
                  <a:lnTo>
                    <a:pt x="40" y="41"/>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5" name="îs1îdè">
              <a:extLst>
                <a:ext uri="{FF2B5EF4-FFF2-40B4-BE49-F238E27FC236}">
                  <a16:creationId xmlns:a16="http://schemas.microsoft.com/office/drawing/2014/main" id="{0CC26FE7-4832-4356-893C-A30DA070229D}"/>
                </a:ext>
              </a:extLst>
            </p:cNvPr>
            <p:cNvSpPr/>
            <p:nvPr/>
          </p:nvSpPr>
          <p:spPr bwMode="auto">
            <a:xfrm>
              <a:off x="5019785" y="3092747"/>
              <a:ext cx="61083" cy="59629"/>
            </a:xfrm>
            <a:custGeom>
              <a:avLst/>
              <a:gdLst>
                <a:gd name="T0" fmla="*/ 9 w 42"/>
                <a:gd name="T1" fmla="*/ 8 h 41"/>
                <a:gd name="T2" fmla="*/ 31 w 42"/>
                <a:gd name="T3" fmla="*/ 10 h 41"/>
                <a:gd name="T4" fmla="*/ 31 w 42"/>
                <a:gd name="T5" fmla="*/ 33 h 41"/>
                <a:gd name="T6" fmla="*/ 9 w 42"/>
                <a:gd name="T7" fmla="*/ 31 h 41"/>
                <a:gd name="T8" fmla="*/ 9 w 42"/>
                <a:gd name="T9" fmla="*/ 8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9" y="8"/>
                  </a:moveTo>
                  <a:lnTo>
                    <a:pt x="31" y="10"/>
                  </a:lnTo>
                  <a:lnTo>
                    <a:pt x="31" y="33"/>
                  </a:lnTo>
                  <a:lnTo>
                    <a:pt x="9" y="31"/>
                  </a:lnTo>
                  <a:lnTo>
                    <a:pt x="9" y="8"/>
                  </a:lnTo>
                  <a:moveTo>
                    <a:pt x="2" y="0"/>
                  </a:moveTo>
                  <a:lnTo>
                    <a:pt x="0" y="39"/>
                  </a:lnTo>
                  <a:lnTo>
                    <a:pt x="40" y="41"/>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6" name="îṩľiḑé">
              <a:extLst>
                <a:ext uri="{FF2B5EF4-FFF2-40B4-BE49-F238E27FC236}">
                  <a16:creationId xmlns:a16="http://schemas.microsoft.com/office/drawing/2014/main" id="{056587F1-657B-494C-94CE-F176786331E2}"/>
                </a:ext>
              </a:extLst>
            </p:cNvPr>
            <p:cNvSpPr/>
            <p:nvPr/>
          </p:nvSpPr>
          <p:spPr bwMode="auto">
            <a:xfrm>
              <a:off x="4968882" y="3037482"/>
              <a:ext cx="106168" cy="52356"/>
            </a:xfrm>
            <a:custGeom>
              <a:avLst/>
              <a:gdLst>
                <a:gd name="T0" fmla="*/ 0 w 73"/>
                <a:gd name="T1" fmla="*/ 31 h 36"/>
                <a:gd name="T2" fmla="*/ 2 w 73"/>
                <a:gd name="T3" fmla="*/ 0 h 36"/>
                <a:gd name="T4" fmla="*/ 73 w 73"/>
                <a:gd name="T5" fmla="*/ 2 h 36"/>
                <a:gd name="T6" fmla="*/ 73 w 73"/>
                <a:gd name="T7" fmla="*/ 36 h 36"/>
                <a:gd name="T8" fmla="*/ 0 w 73"/>
                <a:gd name="T9" fmla="*/ 31 h 36"/>
              </a:gdLst>
              <a:ahLst/>
              <a:cxnLst>
                <a:cxn ang="0">
                  <a:pos x="T0" y="T1"/>
                </a:cxn>
                <a:cxn ang="0">
                  <a:pos x="T2" y="T3"/>
                </a:cxn>
                <a:cxn ang="0">
                  <a:pos x="T4" y="T5"/>
                </a:cxn>
                <a:cxn ang="0">
                  <a:pos x="T6" y="T7"/>
                </a:cxn>
                <a:cxn ang="0">
                  <a:pos x="T8" y="T9"/>
                </a:cxn>
              </a:cxnLst>
              <a:rect l="0" t="0" r="r" b="b"/>
              <a:pathLst>
                <a:path w="73" h="36">
                  <a:moveTo>
                    <a:pt x="0" y="31"/>
                  </a:moveTo>
                  <a:lnTo>
                    <a:pt x="2" y="0"/>
                  </a:lnTo>
                  <a:lnTo>
                    <a:pt x="73" y="2"/>
                  </a:lnTo>
                  <a:lnTo>
                    <a:pt x="73" y="36"/>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7" name="ïśļíḋé">
              <a:extLst>
                <a:ext uri="{FF2B5EF4-FFF2-40B4-BE49-F238E27FC236}">
                  <a16:creationId xmlns:a16="http://schemas.microsoft.com/office/drawing/2014/main" id="{C428782A-5CDA-4F82-A111-58B5CDD48BBE}"/>
                </a:ext>
              </a:extLst>
            </p:cNvPr>
            <p:cNvSpPr/>
            <p:nvPr/>
          </p:nvSpPr>
          <p:spPr bwMode="auto">
            <a:xfrm>
              <a:off x="4963065" y="3031665"/>
              <a:ext cx="120711" cy="63991"/>
            </a:xfrm>
            <a:custGeom>
              <a:avLst/>
              <a:gdLst>
                <a:gd name="T0" fmla="*/ 10 w 83"/>
                <a:gd name="T1" fmla="*/ 8 h 44"/>
                <a:gd name="T2" fmla="*/ 41 w 83"/>
                <a:gd name="T3" fmla="*/ 10 h 44"/>
                <a:gd name="T4" fmla="*/ 73 w 83"/>
                <a:gd name="T5" fmla="*/ 10 h 44"/>
                <a:gd name="T6" fmla="*/ 73 w 83"/>
                <a:gd name="T7" fmla="*/ 35 h 44"/>
                <a:gd name="T8" fmla="*/ 41 w 83"/>
                <a:gd name="T9" fmla="*/ 33 h 44"/>
                <a:gd name="T10" fmla="*/ 10 w 83"/>
                <a:gd name="T11" fmla="*/ 31 h 44"/>
                <a:gd name="T12" fmla="*/ 10 w 83"/>
                <a:gd name="T13" fmla="*/ 8 h 44"/>
                <a:gd name="T14" fmla="*/ 2 w 83"/>
                <a:gd name="T15" fmla="*/ 0 h 44"/>
                <a:gd name="T16" fmla="*/ 0 w 83"/>
                <a:gd name="T17" fmla="*/ 40 h 44"/>
                <a:gd name="T18" fmla="*/ 41 w 83"/>
                <a:gd name="T19" fmla="*/ 42 h 44"/>
                <a:gd name="T20" fmla="*/ 81 w 83"/>
                <a:gd name="T21" fmla="*/ 44 h 44"/>
                <a:gd name="T22" fmla="*/ 83 w 83"/>
                <a:gd name="T23" fmla="*/ 4 h 44"/>
                <a:gd name="T24" fmla="*/ 41 w 83"/>
                <a:gd name="T25" fmla="*/ 2 h 44"/>
                <a:gd name="T26" fmla="*/ 2 w 83"/>
                <a:gd name="T27" fmla="*/ 0 h 44"/>
                <a:gd name="T28" fmla="*/ 2 w 83"/>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44">
                  <a:moveTo>
                    <a:pt x="10" y="8"/>
                  </a:moveTo>
                  <a:lnTo>
                    <a:pt x="41" y="10"/>
                  </a:lnTo>
                  <a:lnTo>
                    <a:pt x="73" y="10"/>
                  </a:lnTo>
                  <a:lnTo>
                    <a:pt x="73" y="35"/>
                  </a:lnTo>
                  <a:lnTo>
                    <a:pt x="41" y="33"/>
                  </a:lnTo>
                  <a:lnTo>
                    <a:pt x="10" y="31"/>
                  </a:lnTo>
                  <a:lnTo>
                    <a:pt x="10" y="8"/>
                  </a:lnTo>
                  <a:close/>
                  <a:moveTo>
                    <a:pt x="2" y="0"/>
                  </a:moveTo>
                  <a:lnTo>
                    <a:pt x="0" y="40"/>
                  </a:lnTo>
                  <a:lnTo>
                    <a:pt x="41" y="42"/>
                  </a:lnTo>
                  <a:lnTo>
                    <a:pt x="81" y="44"/>
                  </a:lnTo>
                  <a:lnTo>
                    <a:pt x="83" y="4"/>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8" name="iṩļîḍé">
              <a:extLst>
                <a:ext uri="{FF2B5EF4-FFF2-40B4-BE49-F238E27FC236}">
                  <a16:creationId xmlns:a16="http://schemas.microsoft.com/office/drawing/2014/main" id="{D1A8C258-B31E-4F70-9EBD-681B6C7398D3}"/>
                </a:ext>
              </a:extLst>
            </p:cNvPr>
            <p:cNvSpPr/>
            <p:nvPr/>
          </p:nvSpPr>
          <p:spPr bwMode="auto">
            <a:xfrm>
              <a:off x="4963065" y="3031665"/>
              <a:ext cx="120711" cy="63991"/>
            </a:xfrm>
            <a:custGeom>
              <a:avLst/>
              <a:gdLst>
                <a:gd name="T0" fmla="*/ 10 w 83"/>
                <a:gd name="T1" fmla="*/ 8 h 44"/>
                <a:gd name="T2" fmla="*/ 41 w 83"/>
                <a:gd name="T3" fmla="*/ 10 h 44"/>
                <a:gd name="T4" fmla="*/ 73 w 83"/>
                <a:gd name="T5" fmla="*/ 10 h 44"/>
                <a:gd name="T6" fmla="*/ 73 w 83"/>
                <a:gd name="T7" fmla="*/ 35 h 44"/>
                <a:gd name="T8" fmla="*/ 41 w 83"/>
                <a:gd name="T9" fmla="*/ 33 h 44"/>
                <a:gd name="T10" fmla="*/ 10 w 83"/>
                <a:gd name="T11" fmla="*/ 31 h 44"/>
                <a:gd name="T12" fmla="*/ 10 w 83"/>
                <a:gd name="T13" fmla="*/ 8 h 44"/>
                <a:gd name="T14" fmla="*/ 2 w 83"/>
                <a:gd name="T15" fmla="*/ 0 h 44"/>
                <a:gd name="T16" fmla="*/ 0 w 83"/>
                <a:gd name="T17" fmla="*/ 40 h 44"/>
                <a:gd name="T18" fmla="*/ 41 w 83"/>
                <a:gd name="T19" fmla="*/ 42 h 44"/>
                <a:gd name="T20" fmla="*/ 81 w 83"/>
                <a:gd name="T21" fmla="*/ 44 h 44"/>
                <a:gd name="T22" fmla="*/ 83 w 83"/>
                <a:gd name="T23" fmla="*/ 4 h 44"/>
                <a:gd name="T24" fmla="*/ 41 w 83"/>
                <a:gd name="T25" fmla="*/ 2 h 44"/>
                <a:gd name="T26" fmla="*/ 2 w 83"/>
                <a:gd name="T27" fmla="*/ 0 h 44"/>
                <a:gd name="T28" fmla="*/ 2 w 83"/>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44">
                  <a:moveTo>
                    <a:pt x="10" y="8"/>
                  </a:moveTo>
                  <a:lnTo>
                    <a:pt x="41" y="10"/>
                  </a:lnTo>
                  <a:lnTo>
                    <a:pt x="73" y="10"/>
                  </a:lnTo>
                  <a:lnTo>
                    <a:pt x="73" y="35"/>
                  </a:lnTo>
                  <a:lnTo>
                    <a:pt x="41" y="33"/>
                  </a:lnTo>
                  <a:lnTo>
                    <a:pt x="10" y="31"/>
                  </a:lnTo>
                  <a:lnTo>
                    <a:pt x="10" y="8"/>
                  </a:lnTo>
                  <a:moveTo>
                    <a:pt x="2" y="0"/>
                  </a:moveTo>
                  <a:lnTo>
                    <a:pt x="0" y="40"/>
                  </a:lnTo>
                  <a:lnTo>
                    <a:pt x="41" y="42"/>
                  </a:lnTo>
                  <a:lnTo>
                    <a:pt x="81" y="44"/>
                  </a:lnTo>
                  <a:lnTo>
                    <a:pt x="83" y="4"/>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9" name="íṩḷíḋè">
              <a:extLst>
                <a:ext uri="{FF2B5EF4-FFF2-40B4-BE49-F238E27FC236}">
                  <a16:creationId xmlns:a16="http://schemas.microsoft.com/office/drawing/2014/main" id="{A7170871-180C-4700-ABDE-C5DDA7E59865}"/>
                </a:ext>
              </a:extLst>
            </p:cNvPr>
            <p:cNvSpPr/>
            <p:nvPr/>
          </p:nvSpPr>
          <p:spPr bwMode="auto">
            <a:xfrm>
              <a:off x="5032874" y="2983672"/>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90" name="îs1ïḋê">
              <a:extLst>
                <a:ext uri="{FF2B5EF4-FFF2-40B4-BE49-F238E27FC236}">
                  <a16:creationId xmlns:a16="http://schemas.microsoft.com/office/drawing/2014/main" id="{DCFC0A1C-576C-42CA-95FF-48E8C8A885E3}"/>
                </a:ext>
              </a:extLst>
            </p:cNvPr>
            <p:cNvSpPr/>
            <p:nvPr/>
          </p:nvSpPr>
          <p:spPr bwMode="auto">
            <a:xfrm>
              <a:off x="5022694" y="2977854"/>
              <a:ext cx="61083" cy="59629"/>
            </a:xfrm>
            <a:custGeom>
              <a:avLst/>
              <a:gdLst>
                <a:gd name="T0" fmla="*/ 11 w 42"/>
                <a:gd name="T1" fmla="*/ 8 h 41"/>
                <a:gd name="T2" fmla="*/ 34 w 42"/>
                <a:gd name="T3" fmla="*/ 8 h 41"/>
                <a:gd name="T4" fmla="*/ 34 w 42"/>
                <a:gd name="T5" fmla="*/ 31 h 41"/>
                <a:gd name="T6" fmla="*/ 11 w 42"/>
                <a:gd name="T7" fmla="*/ 31 h 41"/>
                <a:gd name="T8" fmla="*/ 11 w 42"/>
                <a:gd name="T9" fmla="*/ 8 h 41"/>
                <a:gd name="T10" fmla="*/ 2 w 42"/>
                <a:gd name="T11" fmla="*/ 0 h 41"/>
                <a:gd name="T12" fmla="*/ 0 w 42"/>
                <a:gd name="T13" fmla="*/ 39 h 41"/>
                <a:gd name="T14" fmla="*/ 42 w 42"/>
                <a:gd name="T15" fmla="*/ 41 h 41"/>
                <a:gd name="T16" fmla="*/ 42 w 42"/>
                <a:gd name="T17" fmla="*/ 0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1" y="8"/>
                  </a:moveTo>
                  <a:lnTo>
                    <a:pt x="34" y="8"/>
                  </a:lnTo>
                  <a:lnTo>
                    <a:pt x="34" y="31"/>
                  </a:lnTo>
                  <a:lnTo>
                    <a:pt x="11" y="31"/>
                  </a:lnTo>
                  <a:lnTo>
                    <a:pt x="11" y="8"/>
                  </a:lnTo>
                  <a:close/>
                  <a:moveTo>
                    <a:pt x="2" y="0"/>
                  </a:moveTo>
                  <a:lnTo>
                    <a:pt x="0" y="39"/>
                  </a:lnTo>
                  <a:lnTo>
                    <a:pt x="42" y="41"/>
                  </a:lnTo>
                  <a:lnTo>
                    <a:pt x="42" y="0"/>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1" name="iṧľîdè">
              <a:extLst>
                <a:ext uri="{FF2B5EF4-FFF2-40B4-BE49-F238E27FC236}">
                  <a16:creationId xmlns:a16="http://schemas.microsoft.com/office/drawing/2014/main" id="{35BCA699-D673-43FA-BB50-3C81E49EA9E2}"/>
                </a:ext>
              </a:extLst>
            </p:cNvPr>
            <p:cNvSpPr/>
            <p:nvPr/>
          </p:nvSpPr>
          <p:spPr bwMode="auto">
            <a:xfrm>
              <a:off x="5022694" y="2977854"/>
              <a:ext cx="61083" cy="59629"/>
            </a:xfrm>
            <a:custGeom>
              <a:avLst/>
              <a:gdLst>
                <a:gd name="T0" fmla="*/ 11 w 42"/>
                <a:gd name="T1" fmla="*/ 8 h 41"/>
                <a:gd name="T2" fmla="*/ 34 w 42"/>
                <a:gd name="T3" fmla="*/ 8 h 41"/>
                <a:gd name="T4" fmla="*/ 34 w 42"/>
                <a:gd name="T5" fmla="*/ 31 h 41"/>
                <a:gd name="T6" fmla="*/ 11 w 42"/>
                <a:gd name="T7" fmla="*/ 31 h 41"/>
                <a:gd name="T8" fmla="*/ 11 w 42"/>
                <a:gd name="T9" fmla="*/ 8 h 41"/>
                <a:gd name="T10" fmla="*/ 2 w 42"/>
                <a:gd name="T11" fmla="*/ 0 h 41"/>
                <a:gd name="T12" fmla="*/ 0 w 42"/>
                <a:gd name="T13" fmla="*/ 39 h 41"/>
                <a:gd name="T14" fmla="*/ 42 w 42"/>
                <a:gd name="T15" fmla="*/ 41 h 41"/>
                <a:gd name="T16" fmla="*/ 42 w 42"/>
                <a:gd name="T17" fmla="*/ 0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1" y="8"/>
                  </a:moveTo>
                  <a:lnTo>
                    <a:pt x="34" y="8"/>
                  </a:lnTo>
                  <a:lnTo>
                    <a:pt x="34" y="31"/>
                  </a:lnTo>
                  <a:lnTo>
                    <a:pt x="11" y="31"/>
                  </a:lnTo>
                  <a:lnTo>
                    <a:pt x="11" y="8"/>
                  </a:lnTo>
                  <a:moveTo>
                    <a:pt x="2" y="0"/>
                  </a:moveTo>
                  <a:lnTo>
                    <a:pt x="0" y="39"/>
                  </a:lnTo>
                  <a:lnTo>
                    <a:pt x="42" y="41"/>
                  </a:lnTo>
                  <a:lnTo>
                    <a:pt x="42" y="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2" name="îśļîḍè">
              <a:extLst>
                <a:ext uri="{FF2B5EF4-FFF2-40B4-BE49-F238E27FC236}">
                  <a16:creationId xmlns:a16="http://schemas.microsoft.com/office/drawing/2014/main" id="{A6104AF7-1840-43E4-9ADC-2FAE5F4422E4}"/>
                </a:ext>
              </a:extLst>
            </p:cNvPr>
            <p:cNvSpPr/>
            <p:nvPr/>
          </p:nvSpPr>
          <p:spPr bwMode="auto">
            <a:xfrm>
              <a:off x="5059052" y="3449062"/>
              <a:ext cx="55265" cy="162887"/>
            </a:xfrm>
            <a:custGeom>
              <a:avLst/>
              <a:gdLst>
                <a:gd name="T0" fmla="*/ 0 w 38"/>
                <a:gd name="T1" fmla="*/ 110 h 112"/>
                <a:gd name="T2" fmla="*/ 7 w 38"/>
                <a:gd name="T3" fmla="*/ 0 h 112"/>
                <a:gd name="T4" fmla="*/ 38 w 38"/>
                <a:gd name="T5" fmla="*/ 0 h 112"/>
                <a:gd name="T6" fmla="*/ 34 w 38"/>
                <a:gd name="T7" fmla="*/ 112 h 112"/>
                <a:gd name="T8" fmla="*/ 0 w 38"/>
                <a:gd name="T9" fmla="*/ 110 h 112"/>
              </a:gdLst>
              <a:ahLst/>
              <a:cxnLst>
                <a:cxn ang="0">
                  <a:pos x="T0" y="T1"/>
                </a:cxn>
                <a:cxn ang="0">
                  <a:pos x="T2" y="T3"/>
                </a:cxn>
                <a:cxn ang="0">
                  <a:pos x="T4" y="T5"/>
                </a:cxn>
                <a:cxn ang="0">
                  <a:pos x="T6" y="T7"/>
                </a:cxn>
                <a:cxn ang="0">
                  <a:pos x="T8" y="T9"/>
                </a:cxn>
              </a:cxnLst>
              <a:rect l="0" t="0" r="r" b="b"/>
              <a:pathLst>
                <a:path w="38" h="112">
                  <a:moveTo>
                    <a:pt x="0" y="110"/>
                  </a:moveTo>
                  <a:lnTo>
                    <a:pt x="7" y="0"/>
                  </a:lnTo>
                  <a:lnTo>
                    <a:pt x="38" y="0"/>
                  </a:lnTo>
                  <a:lnTo>
                    <a:pt x="34" y="112"/>
                  </a:lnTo>
                  <a:lnTo>
                    <a:pt x="0" y="110"/>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3" name="íṧ1iḍe">
              <a:extLst>
                <a:ext uri="{FF2B5EF4-FFF2-40B4-BE49-F238E27FC236}">
                  <a16:creationId xmlns:a16="http://schemas.microsoft.com/office/drawing/2014/main" id="{1767B817-E3B4-40C6-97F0-B2A40321C88E}"/>
                </a:ext>
              </a:extLst>
            </p:cNvPr>
            <p:cNvSpPr/>
            <p:nvPr/>
          </p:nvSpPr>
          <p:spPr bwMode="auto">
            <a:xfrm>
              <a:off x="5053234" y="3438881"/>
              <a:ext cx="66900" cy="178885"/>
            </a:xfrm>
            <a:custGeom>
              <a:avLst/>
              <a:gdLst>
                <a:gd name="T0" fmla="*/ 15 w 46"/>
                <a:gd name="T1" fmla="*/ 11 h 123"/>
                <a:gd name="T2" fmla="*/ 38 w 46"/>
                <a:gd name="T3" fmla="*/ 11 h 123"/>
                <a:gd name="T4" fmla="*/ 35 w 46"/>
                <a:gd name="T5" fmla="*/ 42 h 123"/>
                <a:gd name="T6" fmla="*/ 33 w 46"/>
                <a:gd name="T7" fmla="*/ 81 h 123"/>
                <a:gd name="T8" fmla="*/ 33 w 46"/>
                <a:gd name="T9" fmla="*/ 114 h 123"/>
                <a:gd name="T10" fmla="*/ 11 w 46"/>
                <a:gd name="T11" fmla="*/ 112 h 123"/>
                <a:gd name="T12" fmla="*/ 11 w 46"/>
                <a:gd name="T13" fmla="*/ 81 h 123"/>
                <a:gd name="T14" fmla="*/ 13 w 46"/>
                <a:gd name="T15" fmla="*/ 42 h 123"/>
                <a:gd name="T16" fmla="*/ 15 w 46"/>
                <a:gd name="T17" fmla="*/ 11 h 123"/>
                <a:gd name="T18" fmla="*/ 6 w 46"/>
                <a:gd name="T19" fmla="*/ 0 h 123"/>
                <a:gd name="T20" fmla="*/ 4 w 46"/>
                <a:gd name="T21" fmla="*/ 42 h 123"/>
                <a:gd name="T22" fmla="*/ 2 w 46"/>
                <a:gd name="T23" fmla="*/ 81 h 123"/>
                <a:gd name="T24" fmla="*/ 0 w 46"/>
                <a:gd name="T25" fmla="*/ 121 h 123"/>
                <a:gd name="T26" fmla="*/ 42 w 46"/>
                <a:gd name="T27" fmla="*/ 123 h 123"/>
                <a:gd name="T28" fmla="*/ 42 w 46"/>
                <a:gd name="T29" fmla="*/ 83 h 123"/>
                <a:gd name="T30" fmla="*/ 44 w 46"/>
                <a:gd name="T31" fmla="*/ 42 h 123"/>
                <a:gd name="T32" fmla="*/ 46 w 46"/>
                <a:gd name="T33" fmla="*/ 2 h 123"/>
                <a:gd name="T34" fmla="*/ 6 w 46"/>
                <a:gd name="T35" fmla="*/ 0 h 123"/>
                <a:gd name="T36" fmla="*/ 6 w 46"/>
                <a:gd name="T3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123">
                  <a:moveTo>
                    <a:pt x="15" y="11"/>
                  </a:moveTo>
                  <a:lnTo>
                    <a:pt x="38" y="11"/>
                  </a:lnTo>
                  <a:lnTo>
                    <a:pt x="35" y="42"/>
                  </a:lnTo>
                  <a:lnTo>
                    <a:pt x="33" y="81"/>
                  </a:lnTo>
                  <a:lnTo>
                    <a:pt x="33" y="114"/>
                  </a:lnTo>
                  <a:lnTo>
                    <a:pt x="11" y="112"/>
                  </a:lnTo>
                  <a:lnTo>
                    <a:pt x="11" y="81"/>
                  </a:lnTo>
                  <a:lnTo>
                    <a:pt x="13" y="42"/>
                  </a:lnTo>
                  <a:lnTo>
                    <a:pt x="15" y="11"/>
                  </a:lnTo>
                  <a:close/>
                  <a:moveTo>
                    <a:pt x="6" y="0"/>
                  </a:moveTo>
                  <a:lnTo>
                    <a:pt x="4" y="42"/>
                  </a:lnTo>
                  <a:lnTo>
                    <a:pt x="2" y="81"/>
                  </a:lnTo>
                  <a:lnTo>
                    <a:pt x="0" y="121"/>
                  </a:lnTo>
                  <a:lnTo>
                    <a:pt x="42" y="123"/>
                  </a:lnTo>
                  <a:lnTo>
                    <a:pt x="42" y="83"/>
                  </a:lnTo>
                  <a:lnTo>
                    <a:pt x="44" y="42"/>
                  </a:lnTo>
                  <a:lnTo>
                    <a:pt x="46" y="2"/>
                  </a:lnTo>
                  <a:lnTo>
                    <a:pt x="6" y="0"/>
                  </a:lnTo>
                  <a:lnTo>
                    <a:pt x="6"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4" name="îšḷîḋé">
              <a:extLst>
                <a:ext uri="{FF2B5EF4-FFF2-40B4-BE49-F238E27FC236}">
                  <a16:creationId xmlns:a16="http://schemas.microsoft.com/office/drawing/2014/main" id="{0628110E-48DD-431C-85D7-CB64EE2F0B32}"/>
                </a:ext>
              </a:extLst>
            </p:cNvPr>
            <p:cNvSpPr/>
            <p:nvPr/>
          </p:nvSpPr>
          <p:spPr bwMode="auto">
            <a:xfrm>
              <a:off x="5053234" y="3438881"/>
              <a:ext cx="66900" cy="178885"/>
            </a:xfrm>
            <a:custGeom>
              <a:avLst/>
              <a:gdLst>
                <a:gd name="T0" fmla="*/ 15 w 46"/>
                <a:gd name="T1" fmla="*/ 11 h 123"/>
                <a:gd name="T2" fmla="*/ 38 w 46"/>
                <a:gd name="T3" fmla="*/ 11 h 123"/>
                <a:gd name="T4" fmla="*/ 35 w 46"/>
                <a:gd name="T5" fmla="*/ 42 h 123"/>
                <a:gd name="T6" fmla="*/ 33 w 46"/>
                <a:gd name="T7" fmla="*/ 81 h 123"/>
                <a:gd name="T8" fmla="*/ 33 w 46"/>
                <a:gd name="T9" fmla="*/ 114 h 123"/>
                <a:gd name="T10" fmla="*/ 11 w 46"/>
                <a:gd name="T11" fmla="*/ 112 h 123"/>
                <a:gd name="T12" fmla="*/ 11 w 46"/>
                <a:gd name="T13" fmla="*/ 81 h 123"/>
                <a:gd name="T14" fmla="*/ 13 w 46"/>
                <a:gd name="T15" fmla="*/ 42 h 123"/>
                <a:gd name="T16" fmla="*/ 15 w 46"/>
                <a:gd name="T17" fmla="*/ 11 h 123"/>
                <a:gd name="T18" fmla="*/ 6 w 46"/>
                <a:gd name="T19" fmla="*/ 0 h 123"/>
                <a:gd name="T20" fmla="*/ 4 w 46"/>
                <a:gd name="T21" fmla="*/ 42 h 123"/>
                <a:gd name="T22" fmla="*/ 2 w 46"/>
                <a:gd name="T23" fmla="*/ 81 h 123"/>
                <a:gd name="T24" fmla="*/ 0 w 46"/>
                <a:gd name="T25" fmla="*/ 121 h 123"/>
                <a:gd name="T26" fmla="*/ 42 w 46"/>
                <a:gd name="T27" fmla="*/ 123 h 123"/>
                <a:gd name="T28" fmla="*/ 42 w 46"/>
                <a:gd name="T29" fmla="*/ 83 h 123"/>
                <a:gd name="T30" fmla="*/ 44 w 46"/>
                <a:gd name="T31" fmla="*/ 42 h 123"/>
                <a:gd name="T32" fmla="*/ 46 w 46"/>
                <a:gd name="T33" fmla="*/ 2 h 123"/>
                <a:gd name="T34" fmla="*/ 6 w 46"/>
                <a:gd name="T35" fmla="*/ 0 h 123"/>
                <a:gd name="T36" fmla="*/ 6 w 46"/>
                <a:gd name="T3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123">
                  <a:moveTo>
                    <a:pt x="15" y="11"/>
                  </a:moveTo>
                  <a:lnTo>
                    <a:pt x="38" y="11"/>
                  </a:lnTo>
                  <a:lnTo>
                    <a:pt x="35" y="42"/>
                  </a:lnTo>
                  <a:lnTo>
                    <a:pt x="33" y="81"/>
                  </a:lnTo>
                  <a:lnTo>
                    <a:pt x="33" y="114"/>
                  </a:lnTo>
                  <a:lnTo>
                    <a:pt x="11" y="112"/>
                  </a:lnTo>
                  <a:lnTo>
                    <a:pt x="11" y="81"/>
                  </a:lnTo>
                  <a:lnTo>
                    <a:pt x="13" y="42"/>
                  </a:lnTo>
                  <a:lnTo>
                    <a:pt x="15" y="11"/>
                  </a:lnTo>
                  <a:moveTo>
                    <a:pt x="6" y="0"/>
                  </a:moveTo>
                  <a:lnTo>
                    <a:pt x="4" y="42"/>
                  </a:lnTo>
                  <a:lnTo>
                    <a:pt x="2" y="81"/>
                  </a:lnTo>
                  <a:lnTo>
                    <a:pt x="0" y="121"/>
                  </a:lnTo>
                  <a:lnTo>
                    <a:pt x="42" y="123"/>
                  </a:lnTo>
                  <a:lnTo>
                    <a:pt x="42" y="83"/>
                  </a:lnTo>
                  <a:lnTo>
                    <a:pt x="44" y="42"/>
                  </a:lnTo>
                  <a:lnTo>
                    <a:pt x="46" y="2"/>
                  </a:lnTo>
                  <a:lnTo>
                    <a:pt x="6" y="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5" name="îś1iḑè">
              <a:extLst>
                <a:ext uri="{FF2B5EF4-FFF2-40B4-BE49-F238E27FC236}">
                  <a16:creationId xmlns:a16="http://schemas.microsoft.com/office/drawing/2014/main" id="{2AE5EDAE-E6A7-451A-BECF-67499A646C7A}"/>
                </a:ext>
              </a:extLst>
            </p:cNvPr>
            <p:cNvSpPr/>
            <p:nvPr/>
          </p:nvSpPr>
          <p:spPr bwMode="auto">
            <a:xfrm>
              <a:off x="5069233" y="3387980"/>
              <a:ext cx="47994" cy="47994"/>
            </a:xfrm>
            <a:custGeom>
              <a:avLst/>
              <a:gdLst>
                <a:gd name="T0" fmla="*/ 0 w 33"/>
                <a:gd name="T1" fmla="*/ 33 h 33"/>
                <a:gd name="T2" fmla="*/ 2 w 33"/>
                <a:gd name="T3" fmla="*/ 0 h 33"/>
                <a:gd name="T4" fmla="*/ 33 w 33"/>
                <a:gd name="T5" fmla="*/ 2 h 33"/>
                <a:gd name="T6" fmla="*/ 31 w 33"/>
                <a:gd name="T7" fmla="*/ 33 h 33"/>
                <a:gd name="T8" fmla="*/ 0 w 33"/>
                <a:gd name="T9" fmla="*/ 33 h 33"/>
              </a:gdLst>
              <a:ahLst/>
              <a:cxnLst>
                <a:cxn ang="0">
                  <a:pos x="T0" y="T1"/>
                </a:cxn>
                <a:cxn ang="0">
                  <a:pos x="T2" y="T3"/>
                </a:cxn>
                <a:cxn ang="0">
                  <a:pos x="T4" y="T5"/>
                </a:cxn>
                <a:cxn ang="0">
                  <a:pos x="T6" y="T7"/>
                </a:cxn>
                <a:cxn ang="0">
                  <a:pos x="T8" y="T9"/>
                </a:cxn>
              </a:cxnLst>
              <a:rect l="0" t="0" r="r" b="b"/>
              <a:pathLst>
                <a:path w="33" h="33">
                  <a:moveTo>
                    <a:pt x="0" y="33"/>
                  </a:moveTo>
                  <a:lnTo>
                    <a:pt x="2" y="0"/>
                  </a:lnTo>
                  <a:lnTo>
                    <a:pt x="33" y="2"/>
                  </a:lnTo>
                  <a:lnTo>
                    <a:pt x="31" y="33"/>
                  </a:lnTo>
                  <a:lnTo>
                    <a:pt x="0" y="33"/>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6" name="îšḻïḍé">
              <a:extLst>
                <a:ext uri="{FF2B5EF4-FFF2-40B4-BE49-F238E27FC236}">
                  <a16:creationId xmlns:a16="http://schemas.microsoft.com/office/drawing/2014/main" id="{3A062A9D-117F-47CB-A005-48C581764B7F}"/>
                </a:ext>
              </a:extLst>
            </p:cNvPr>
            <p:cNvSpPr/>
            <p:nvPr/>
          </p:nvSpPr>
          <p:spPr bwMode="auto">
            <a:xfrm>
              <a:off x="5061960" y="3382162"/>
              <a:ext cx="61083" cy="59629"/>
            </a:xfrm>
            <a:custGeom>
              <a:avLst/>
              <a:gdLst>
                <a:gd name="T0" fmla="*/ 11 w 42"/>
                <a:gd name="T1" fmla="*/ 10 h 41"/>
                <a:gd name="T2" fmla="*/ 34 w 42"/>
                <a:gd name="T3" fmla="*/ 10 h 41"/>
                <a:gd name="T4" fmla="*/ 32 w 42"/>
                <a:gd name="T5" fmla="*/ 33 h 41"/>
                <a:gd name="T6" fmla="*/ 9 w 42"/>
                <a:gd name="T7" fmla="*/ 33 h 41"/>
                <a:gd name="T8" fmla="*/ 11 w 42"/>
                <a:gd name="T9" fmla="*/ 10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1" y="10"/>
                  </a:moveTo>
                  <a:lnTo>
                    <a:pt x="34" y="10"/>
                  </a:lnTo>
                  <a:lnTo>
                    <a:pt x="32" y="33"/>
                  </a:lnTo>
                  <a:lnTo>
                    <a:pt x="9" y="33"/>
                  </a:lnTo>
                  <a:lnTo>
                    <a:pt x="11" y="10"/>
                  </a:lnTo>
                  <a:close/>
                  <a:moveTo>
                    <a:pt x="2" y="0"/>
                  </a:moveTo>
                  <a:lnTo>
                    <a:pt x="0" y="39"/>
                  </a:lnTo>
                  <a:lnTo>
                    <a:pt x="40" y="41"/>
                  </a:lnTo>
                  <a:lnTo>
                    <a:pt x="42"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7" name="iṡlide">
              <a:extLst>
                <a:ext uri="{FF2B5EF4-FFF2-40B4-BE49-F238E27FC236}">
                  <a16:creationId xmlns:a16="http://schemas.microsoft.com/office/drawing/2014/main" id="{10B6B4AA-2D12-4A26-AAFF-E56FD81397E0}"/>
                </a:ext>
              </a:extLst>
            </p:cNvPr>
            <p:cNvSpPr/>
            <p:nvPr/>
          </p:nvSpPr>
          <p:spPr bwMode="auto">
            <a:xfrm>
              <a:off x="5061960" y="3382162"/>
              <a:ext cx="61083" cy="59629"/>
            </a:xfrm>
            <a:custGeom>
              <a:avLst/>
              <a:gdLst>
                <a:gd name="T0" fmla="*/ 11 w 42"/>
                <a:gd name="T1" fmla="*/ 10 h 41"/>
                <a:gd name="T2" fmla="*/ 34 w 42"/>
                <a:gd name="T3" fmla="*/ 10 h 41"/>
                <a:gd name="T4" fmla="*/ 32 w 42"/>
                <a:gd name="T5" fmla="*/ 33 h 41"/>
                <a:gd name="T6" fmla="*/ 9 w 42"/>
                <a:gd name="T7" fmla="*/ 33 h 41"/>
                <a:gd name="T8" fmla="*/ 11 w 42"/>
                <a:gd name="T9" fmla="*/ 10 h 41"/>
                <a:gd name="T10" fmla="*/ 2 w 42"/>
                <a:gd name="T11" fmla="*/ 0 h 41"/>
                <a:gd name="T12" fmla="*/ 0 w 42"/>
                <a:gd name="T13" fmla="*/ 39 h 41"/>
                <a:gd name="T14" fmla="*/ 40 w 42"/>
                <a:gd name="T15" fmla="*/ 41 h 41"/>
                <a:gd name="T16" fmla="*/ 42 w 42"/>
                <a:gd name="T17" fmla="*/ 2 h 41"/>
                <a:gd name="T18" fmla="*/ 2 w 42"/>
                <a:gd name="T19" fmla="*/ 0 h 41"/>
                <a:gd name="T20" fmla="*/ 2 w 4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11" y="10"/>
                  </a:moveTo>
                  <a:lnTo>
                    <a:pt x="34" y="10"/>
                  </a:lnTo>
                  <a:lnTo>
                    <a:pt x="32" y="33"/>
                  </a:lnTo>
                  <a:lnTo>
                    <a:pt x="9" y="33"/>
                  </a:lnTo>
                  <a:lnTo>
                    <a:pt x="11" y="10"/>
                  </a:lnTo>
                  <a:moveTo>
                    <a:pt x="2" y="0"/>
                  </a:moveTo>
                  <a:lnTo>
                    <a:pt x="0" y="39"/>
                  </a:lnTo>
                  <a:lnTo>
                    <a:pt x="40" y="41"/>
                  </a:lnTo>
                  <a:lnTo>
                    <a:pt x="42"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8" name="iŝ1íďè">
              <a:extLst>
                <a:ext uri="{FF2B5EF4-FFF2-40B4-BE49-F238E27FC236}">
                  <a16:creationId xmlns:a16="http://schemas.microsoft.com/office/drawing/2014/main" id="{1A9E967B-8B4F-4C4E-ACF1-7F714EBC93ED}"/>
                </a:ext>
              </a:extLst>
            </p:cNvPr>
            <p:cNvSpPr/>
            <p:nvPr/>
          </p:nvSpPr>
          <p:spPr bwMode="auto">
            <a:xfrm>
              <a:off x="5072141" y="3331260"/>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9" name="íṥḷiḋè">
              <a:extLst>
                <a:ext uri="{FF2B5EF4-FFF2-40B4-BE49-F238E27FC236}">
                  <a16:creationId xmlns:a16="http://schemas.microsoft.com/office/drawing/2014/main" id="{9E579884-E86D-4C98-AE14-C588EC41ECBF}"/>
                </a:ext>
              </a:extLst>
            </p:cNvPr>
            <p:cNvSpPr/>
            <p:nvPr/>
          </p:nvSpPr>
          <p:spPr bwMode="auto">
            <a:xfrm>
              <a:off x="5064869" y="3323988"/>
              <a:ext cx="61083" cy="61083"/>
            </a:xfrm>
            <a:custGeom>
              <a:avLst/>
              <a:gdLst>
                <a:gd name="T0" fmla="*/ 11 w 42"/>
                <a:gd name="T1" fmla="*/ 9 h 42"/>
                <a:gd name="T2" fmla="*/ 34 w 42"/>
                <a:gd name="T3" fmla="*/ 11 h 42"/>
                <a:gd name="T4" fmla="*/ 32 w 42"/>
                <a:gd name="T5" fmla="*/ 34 h 42"/>
                <a:gd name="T6" fmla="*/ 9 w 42"/>
                <a:gd name="T7" fmla="*/ 34 h 42"/>
                <a:gd name="T8" fmla="*/ 11 w 42"/>
                <a:gd name="T9" fmla="*/ 9 h 42"/>
                <a:gd name="T10" fmla="*/ 3 w 42"/>
                <a:gd name="T11" fmla="*/ 0 h 42"/>
                <a:gd name="T12" fmla="*/ 0 w 42"/>
                <a:gd name="T13" fmla="*/ 40 h 42"/>
                <a:gd name="T14" fmla="*/ 40 w 42"/>
                <a:gd name="T15" fmla="*/ 42 h 42"/>
                <a:gd name="T16" fmla="*/ 42 w 42"/>
                <a:gd name="T17" fmla="*/ 3 h 42"/>
                <a:gd name="T18" fmla="*/ 3 w 42"/>
                <a:gd name="T19" fmla="*/ 0 h 42"/>
                <a:gd name="T20" fmla="*/ 3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9"/>
                  </a:moveTo>
                  <a:lnTo>
                    <a:pt x="34" y="11"/>
                  </a:lnTo>
                  <a:lnTo>
                    <a:pt x="32" y="34"/>
                  </a:lnTo>
                  <a:lnTo>
                    <a:pt x="9" y="34"/>
                  </a:lnTo>
                  <a:lnTo>
                    <a:pt x="11" y="9"/>
                  </a:lnTo>
                  <a:close/>
                  <a:moveTo>
                    <a:pt x="3" y="0"/>
                  </a:moveTo>
                  <a:lnTo>
                    <a:pt x="0" y="40"/>
                  </a:lnTo>
                  <a:lnTo>
                    <a:pt x="40" y="42"/>
                  </a:lnTo>
                  <a:lnTo>
                    <a:pt x="42" y="3"/>
                  </a:lnTo>
                  <a:lnTo>
                    <a:pt x="3" y="0"/>
                  </a:lnTo>
                  <a:lnTo>
                    <a:pt x="3"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0" name="iṩļîdê">
              <a:extLst>
                <a:ext uri="{FF2B5EF4-FFF2-40B4-BE49-F238E27FC236}">
                  <a16:creationId xmlns:a16="http://schemas.microsoft.com/office/drawing/2014/main" id="{BCF36C70-1649-40B8-92EC-23780791B6CE}"/>
                </a:ext>
              </a:extLst>
            </p:cNvPr>
            <p:cNvSpPr/>
            <p:nvPr/>
          </p:nvSpPr>
          <p:spPr bwMode="auto">
            <a:xfrm>
              <a:off x="5064869" y="3323988"/>
              <a:ext cx="61083" cy="61083"/>
            </a:xfrm>
            <a:custGeom>
              <a:avLst/>
              <a:gdLst>
                <a:gd name="T0" fmla="*/ 11 w 42"/>
                <a:gd name="T1" fmla="*/ 9 h 42"/>
                <a:gd name="T2" fmla="*/ 34 w 42"/>
                <a:gd name="T3" fmla="*/ 11 h 42"/>
                <a:gd name="T4" fmla="*/ 32 w 42"/>
                <a:gd name="T5" fmla="*/ 34 h 42"/>
                <a:gd name="T6" fmla="*/ 9 w 42"/>
                <a:gd name="T7" fmla="*/ 34 h 42"/>
                <a:gd name="T8" fmla="*/ 11 w 42"/>
                <a:gd name="T9" fmla="*/ 9 h 42"/>
                <a:gd name="T10" fmla="*/ 3 w 42"/>
                <a:gd name="T11" fmla="*/ 0 h 42"/>
                <a:gd name="T12" fmla="*/ 0 w 42"/>
                <a:gd name="T13" fmla="*/ 40 h 42"/>
                <a:gd name="T14" fmla="*/ 40 w 42"/>
                <a:gd name="T15" fmla="*/ 42 h 42"/>
                <a:gd name="T16" fmla="*/ 42 w 42"/>
                <a:gd name="T17" fmla="*/ 3 h 42"/>
                <a:gd name="T18" fmla="*/ 3 w 42"/>
                <a:gd name="T19" fmla="*/ 0 h 42"/>
                <a:gd name="T20" fmla="*/ 3 w 4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11" y="9"/>
                  </a:moveTo>
                  <a:lnTo>
                    <a:pt x="34" y="11"/>
                  </a:lnTo>
                  <a:lnTo>
                    <a:pt x="32" y="34"/>
                  </a:lnTo>
                  <a:lnTo>
                    <a:pt x="9" y="34"/>
                  </a:lnTo>
                  <a:lnTo>
                    <a:pt x="11" y="9"/>
                  </a:lnTo>
                  <a:moveTo>
                    <a:pt x="3" y="0"/>
                  </a:moveTo>
                  <a:lnTo>
                    <a:pt x="0" y="40"/>
                  </a:lnTo>
                  <a:lnTo>
                    <a:pt x="40" y="42"/>
                  </a:lnTo>
                  <a:lnTo>
                    <a:pt x="42" y="3"/>
                  </a:lnTo>
                  <a:lnTo>
                    <a:pt x="3"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1" name="íṥḷidé">
              <a:extLst>
                <a:ext uri="{FF2B5EF4-FFF2-40B4-BE49-F238E27FC236}">
                  <a16:creationId xmlns:a16="http://schemas.microsoft.com/office/drawing/2014/main" id="{DBCF3CF6-E7CC-4D86-A5AF-CBE762893000}"/>
                </a:ext>
              </a:extLst>
            </p:cNvPr>
            <p:cNvSpPr/>
            <p:nvPr/>
          </p:nvSpPr>
          <p:spPr bwMode="auto">
            <a:xfrm>
              <a:off x="5075050" y="3273086"/>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2" name="íŝľíďê">
              <a:extLst>
                <a:ext uri="{FF2B5EF4-FFF2-40B4-BE49-F238E27FC236}">
                  <a16:creationId xmlns:a16="http://schemas.microsoft.com/office/drawing/2014/main" id="{2ED119C7-372A-4D16-9D0F-31D6FC1BC34F}"/>
                </a:ext>
              </a:extLst>
            </p:cNvPr>
            <p:cNvSpPr/>
            <p:nvPr/>
          </p:nvSpPr>
          <p:spPr bwMode="auto">
            <a:xfrm>
              <a:off x="5069233" y="3267269"/>
              <a:ext cx="59629" cy="61083"/>
            </a:xfrm>
            <a:custGeom>
              <a:avLst/>
              <a:gdLst>
                <a:gd name="T0" fmla="*/ 10 w 41"/>
                <a:gd name="T1" fmla="*/ 8 h 42"/>
                <a:gd name="T2" fmla="*/ 33 w 41"/>
                <a:gd name="T3" fmla="*/ 10 h 42"/>
                <a:gd name="T4" fmla="*/ 31 w 41"/>
                <a:gd name="T5" fmla="*/ 33 h 42"/>
                <a:gd name="T6" fmla="*/ 8 w 41"/>
                <a:gd name="T7" fmla="*/ 31 h 42"/>
                <a:gd name="T8" fmla="*/ 10 w 41"/>
                <a:gd name="T9" fmla="*/ 8 h 42"/>
                <a:gd name="T10" fmla="*/ 2 w 41"/>
                <a:gd name="T11" fmla="*/ 0 h 42"/>
                <a:gd name="T12" fmla="*/ 0 w 41"/>
                <a:gd name="T13" fmla="*/ 39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10"/>
                  </a:lnTo>
                  <a:lnTo>
                    <a:pt x="31" y="33"/>
                  </a:lnTo>
                  <a:lnTo>
                    <a:pt x="8" y="31"/>
                  </a:lnTo>
                  <a:lnTo>
                    <a:pt x="10" y="8"/>
                  </a:lnTo>
                  <a:close/>
                  <a:moveTo>
                    <a:pt x="2" y="0"/>
                  </a:moveTo>
                  <a:lnTo>
                    <a:pt x="0" y="39"/>
                  </a:lnTo>
                  <a:lnTo>
                    <a:pt x="39" y="42"/>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3" name="ïṥḻîḑé">
              <a:extLst>
                <a:ext uri="{FF2B5EF4-FFF2-40B4-BE49-F238E27FC236}">
                  <a16:creationId xmlns:a16="http://schemas.microsoft.com/office/drawing/2014/main" id="{C98B35BE-2DD4-4884-8AE2-E964F593D247}"/>
                </a:ext>
              </a:extLst>
            </p:cNvPr>
            <p:cNvSpPr/>
            <p:nvPr/>
          </p:nvSpPr>
          <p:spPr bwMode="auto">
            <a:xfrm>
              <a:off x="5069233" y="3267269"/>
              <a:ext cx="59629" cy="61083"/>
            </a:xfrm>
            <a:custGeom>
              <a:avLst/>
              <a:gdLst>
                <a:gd name="T0" fmla="*/ 10 w 41"/>
                <a:gd name="T1" fmla="*/ 8 h 42"/>
                <a:gd name="T2" fmla="*/ 33 w 41"/>
                <a:gd name="T3" fmla="*/ 10 h 42"/>
                <a:gd name="T4" fmla="*/ 31 w 41"/>
                <a:gd name="T5" fmla="*/ 33 h 42"/>
                <a:gd name="T6" fmla="*/ 8 w 41"/>
                <a:gd name="T7" fmla="*/ 31 h 42"/>
                <a:gd name="T8" fmla="*/ 10 w 41"/>
                <a:gd name="T9" fmla="*/ 8 h 42"/>
                <a:gd name="T10" fmla="*/ 2 w 41"/>
                <a:gd name="T11" fmla="*/ 0 h 42"/>
                <a:gd name="T12" fmla="*/ 0 w 41"/>
                <a:gd name="T13" fmla="*/ 39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10"/>
                  </a:lnTo>
                  <a:lnTo>
                    <a:pt x="31" y="33"/>
                  </a:lnTo>
                  <a:lnTo>
                    <a:pt x="8" y="31"/>
                  </a:lnTo>
                  <a:lnTo>
                    <a:pt x="10" y="8"/>
                  </a:lnTo>
                  <a:moveTo>
                    <a:pt x="2" y="0"/>
                  </a:moveTo>
                  <a:lnTo>
                    <a:pt x="0" y="39"/>
                  </a:lnTo>
                  <a:lnTo>
                    <a:pt x="39" y="42"/>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4" name="îśľîďê">
              <a:extLst>
                <a:ext uri="{FF2B5EF4-FFF2-40B4-BE49-F238E27FC236}">
                  <a16:creationId xmlns:a16="http://schemas.microsoft.com/office/drawing/2014/main" id="{3ED696EE-4C1F-489B-8186-7247F42DE2A8}"/>
                </a:ext>
              </a:extLst>
            </p:cNvPr>
            <p:cNvSpPr/>
            <p:nvPr/>
          </p:nvSpPr>
          <p:spPr bwMode="auto">
            <a:xfrm>
              <a:off x="5077959" y="3216367"/>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5" name="îṩļîḓê">
              <a:extLst>
                <a:ext uri="{FF2B5EF4-FFF2-40B4-BE49-F238E27FC236}">
                  <a16:creationId xmlns:a16="http://schemas.microsoft.com/office/drawing/2014/main" id="{EAAA0B50-02C1-415E-9768-49EE3CC19B7F}"/>
                </a:ext>
              </a:extLst>
            </p:cNvPr>
            <p:cNvSpPr/>
            <p:nvPr/>
          </p:nvSpPr>
          <p:spPr bwMode="auto">
            <a:xfrm>
              <a:off x="5072141" y="3210550"/>
              <a:ext cx="59629" cy="59629"/>
            </a:xfrm>
            <a:custGeom>
              <a:avLst/>
              <a:gdLst>
                <a:gd name="T0" fmla="*/ 10 w 41"/>
                <a:gd name="T1" fmla="*/ 8 h 41"/>
                <a:gd name="T2" fmla="*/ 33 w 41"/>
                <a:gd name="T3" fmla="*/ 10 h 41"/>
                <a:gd name="T4" fmla="*/ 31 w 41"/>
                <a:gd name="T5" fmla="*/ 33 h 41"/>
                <a:gd name="T6" fmla="*/ 8 w 41"/>
                <a:gd name="T7" fmla="*/ 31 h 41"/>
                <a:gd name="T8" fmla="*/ 10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8"/>
                  </a:moveTo>
                  <a:lnTo>
                    <a:pt x="33" y="10"/>
                  </a:lnTo>
                  <a:lnTo>
                    <a:pt x="31" y="33"/>
                  </a:lnTo>
                  <a:lnTo>
                    <a:pt x="8" y="31"/>
                  </a:lnTo>
                  <a:lnTo>
                    <a:pt x="10" y="8"/>
                  </a:lnTo>
                  <a:close/>
                  <a:moveTo>
                    <a:pt x="2" y="0"/>
                  </a:moveTo>
                  <a:lnTo>
                    <a:pt x="0" y="39"/>
                  </a:lnTo>
                  <a:lnTo>
                    <a:pt x="39" y="41"/>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6" name="iṥlíḓè">
              <a:extLst>
                <a:ext uri="{FF2B5EF4-FFF2-40B4-BE49-F238E27FC236}">
                  <a16:creationId xmlns:a16="http://schemas.microsoft.com/office/drawing/2014/main" id="{CAB69738-5361-466B-8700-CCE324F1C1BD}"/>
                </a:ext>
              </a:extLst>
            </p:cNvPr>
            <p:cNvSpPr/>
            <p:nvPr/>
          </p:nvSpPr>
          <p:spPr bwMode="auto">
            <a:xfrm>
              <a:off x="5072141" y="3210550"/>
              <a:ext cx="59629" cy="59629"/>
            </a:xfrm>
            <a:custGeom>
              <a:avLst/>
              <a:gdLst>
                <a:gd name="T0" fmla="*/ 10 w 41"/>
                <a:gd name="T1" fmla="*/ 8 h 41"/>
                <a:gd name="T2" fmla="*/ 33 w 41"/>
                <a:gd name="T3" fmla="*/ 10 h 41"/>
                <a:gd name="T4" fmla="*/ 31 w 41"/>
                <a:gd name="T5" fmla="*/ 33 h 41"/>
                <a:gd name="T6" fmla="*/ 8 w 41"/>
                <a:gd name="T7" fmla="*/ 31 h 41"/>
                <a:gd name="T8" fmla="*/ 10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10" y="8"/>
                  </a:moveTo>
                  <a:lnTo>
                    <a:pt x="33" y="10"/>
                  </a:lnTo>
                  <a:lnTo>
                    <a:pt x="31" y="33"/>
                  </a:lnTo>
                  <a:lnTo>
                    <a:pt x="8" y="31"/>
                  </a:lnTo>
                  <a:lnTo>
                    <a:pt x="10" y="8"/>
                  </a:lnTo>
                  <a:moveTo>
                    <a:pt x="2" y="0"/>
                  </a:moveTo>
                  <a:lnTo>
                    <a:pt x="0" y="39"/>
                  </a:lnTo>
                  <a:lnTo>
                    <a:pt x="39" y="41"/>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7" name="íşļíḓe">
              <a:extLst>
                <a:ext uri="{FF2B5EF4-FFF2-40B4-BE49-F238E27FC236}">
                  <a16:creationId xmlns:a16="http://schemas.microsoft.com/office/drawing/2014/main" id="{62921DCD-7805-46E4-B3C7-EB5AB85FC963}"/>
                </a:ext>
              </a:extLst>
            </p:cNvPr>
            <p:cNvSpPr/>
            <p:nvPr/>
          </p:nvSpPr>
          <p:spPr bwMode="auto">
            <a:xfrm>
              <a:off x="5080867" y="3158193"/>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8" name="iṧļïḋé">
              <a:extLst>
                <a:ext uri="{FF2B5EF4-FFF2-40B4-BE49-F238E27FC236}">
                  <a16:creationId xmlns:a16="http://schemas.microsoft.com/office/drawing/2014/main" id="{1EB8CF84-E3B6-4CAA-A0FD-B5D915F5840B}"/>
                </a:ext>
              </a:extLst>
            </p:cNvPr>
            <p:cNvSpPr/>
            <p:nvPr/>
          </p:nvSpPr>
          <p:spPr bwMode="auto">
            <a:xfrm>
              <a:off x="5075050" y="3152376"/>
              <a:ext cx="59629" cy="61083"/>
            </a:xfrm>
            <a:custGeom>
              <a:avLst/>
              <a:gdLst>
                <a:gd name="T0" fmla="*/ 10 w 41"/>
                <a:gd name="T1" fmla="*/ 8 h 42"/>
                <a:gd name="T2" fmla="*/ 33 w 41"/>
                <a:gd name="T3" fmla="*/ 11 h 42"/>
                <a:gd name="T4" fmla="*/ 31 w 41"/>
                <a:gd name="T5" fmla="*/ 33 h 42"/>
                <a:gd name="T6" fmla="*/ 8 w 41"/>
                <a:gd name="T7" fmla="*/ 31 h 42"/>
                <a:gd name="T8" fmla="*/ 10 w 41"/>
                <a:gd name="T9" fmla="*/ 8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11"/>
                  </a:lnTo>
                  <a:lnTo>
                    <a:pt x="31" y="33"/>
                  </a:lnTo>
                  <a:lnTo>
                    <a:pt x="8" y="31"/>
                  </a:lnTo>
                  <a:lnTo>
                    <a:pt x="10" y="8"/>
                  </a:lnTo>
                  <a:close/>
                  <a:moveTo>
                    <a:pt x="2" y="0"/>
                  </a:moveTo>
                  <a:lnTo>
                    <a:pt x="0" y="40"/>
                  </a:lnTo>
                  <a:lnTo>
                    <a:pt x="39" y="42"/>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9" name="îṩḻïdê">
              <a:extLst>
                <a:ext uri="{FF2B5EF4-FFF2-40B4-BE49-F238E27FC236}">
                  <a16:creationId xmlns:a16="http://schemas.microsoft.com/office/drawing/2014/main" id="{7282DF1A-1EC4-4D86-BC36-85E66982BB59}"/>
                </a:ext>
              </a:extLst>
            </p:cNvPr>
            <p:cNvSpPr/>
            <p:nvPr/>
          </p:nvSpPr>
          <p:spPr bwMode="auto">
            <a:xfrm>
              <a:off x="5075050" y="3152376"/>
              <a:ext cx="59629" cy="61083"/>
            </a:xfrm>
            <a:custGeom>
              <a:avLst/>
              <a:gdLst>
                <a:gd name="T0" fmla="*/ 10 w 41"/>
                <a:gd name="T1" fmla="*/ 8 h 42"/>
                <a:gd name="T2" fmla="*/ 33 w 41"/>
                <a:gd name="T3" fmla="*/ 11 h 42"/>
                <a:gd name="T4" fmla="*/ 31 w 41"/>
                <a:gd name="T5" fmla="*/ 33 h 42"/>
                <a:gd name="T6" fmla="*/ 8 w 41"/>
                <a:gd name="T7" fmla="*/ 31 h 42"/>
                <a:gd name="T8" fmla="*/ 10 w 41"/>
                <a:gd name="T9" fmla="*/ 8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10" y="8"/>
                  </a:moveTo>
                  <a:lnTo>
                    <a:pt x="33" y="11"/>
                  </a:lnTo>
                  <a:lnTo>
                    <a:pt x="31" y="33"/>
                  </a:lnTo>
                  <a:lnTo>
                    <a:pt x="8" y="31"/>
                  </a:lnTo>
                  <a:lnTo>
                    <a:pt x="10" y="8"/>
                  </a:lnTo>
                  <a:moveTo>
                    <a:pt x="2" y="0"/>
                  </a:moveTo>
                  <a:lnTo>
                    <a:pt x="0" y="40"/>
                  </a:lnTo>
                  <a:lnTo>
                    <a:pt x="39" y="42"/>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0" name="íṣḷïḍé">
              <a:extLst>
                <a:ext uri="{FF2B5EF4-FFF2-40B4-BE49-F238E27FC236}">
                  <a16:creationId xmlns:a16="http://schemas.microsoft.com/office/drawing/2014/main" id="{6E2C094C-4270-4CDE-9BCB-B3507290A922}"/>
                </a:ext>
              </a:extLst>
            </p:cNvPr>
            <p:cNvSpPr/>
            <p:nvPr/>
          </p:nvSpPr>
          <p:spPr bwMode="auto">
            <a:xfrm>
              <a:off x="5083776" y="3101473"/>
              <a:ext cx="47994" cy="47994"/>
            </a:xfrm>
            <a:custGeom>
              <a:avLst/>
              <a:gdLst>
                <a:gd name="T0" fmla="*/ 0 w 33"/>
                <a:gd name="T1" fmla="*/ 31 h 33"/>
                <a:gd name="T2" fmla="*/ 2 w 33"/>
                <a:gd name="T3" fmla="*/ 0 h 33"/>
                <a:gd name="T4" fmla="*/ 33 w 33"/>
                <a:gd name="T5" fmla="*/ 2 h 33"/>
                <a:gd name="T6" fmla="*/ 31 w 33"/>
                <a:gd name="T7" fmla="*/ 33 h 33"/>
                <a:gd name="T8" fmla="*/ 0 w 33"/>
                <a:gd name="T9" fmla="*/ 31 h 33"/>
              </a:gdLst>
              <a:ahLst/>
              <a:cxnLst>
                <a:cxn ang="0">
                  <a:pos x="T0" y="T1"/>
                </a:cxn>
                <a:cxn ang="0">
                  <a:pos x="T2" y="T3"/>
                </a:cxn>
                <a:cxn ang="0">
                  <a:pos x="T4" y="T5"/>
                </a:cxn>
                <a:cxn ang="0">
                  <a:pos x="T6" y="T7"/>
                </a:cxn>
                <a:cxn ang="0">
                  <a:pos x="T8" y="T9"/>
                </a:cxn>
              </a:cxnLst>
              <a:rect l="0" t="0" r="r" b="b"/>
              <a:pathLst>
                <a:path w="33" h="33">
                  <a:moveTo>
                    <a:pt x="0" y="31"/>
                  </a:moveTo>
                  <a:lnTo>
                    <a:pt x="2" y="0"/>
                  </a:lnTo>
                  <a:lnTo>
                    <a:pt x="33" y="2"/>
                  </a:lnTo>
                  <a:lnTo>
                    <a:pt x="31" y="33"/>
                  </a:lnTo>
                  <a:lnTo>
                    <a:pt x="0" y="31"/>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1" name="iš1îḍè">
              <a:extLst>
                <a:ext uri="{FF2B5EF4-FFF2-40B4-BE49-F238E27FC236}">
                  <a16:creationId xmlns:a16="http://schemas.microsoft.com/office/drawing/2014/main" id="{BE606C86-5C32-47C1-9694-080DED0E425C}"/>
                </a:ext>
              </a:extLst>
            </p:cNvPr>
            <p:cNvSpPr/>
            <p:nvPr/>
          </p:nvSpPr>
          <p:spPr bwMode="auto">
            <a:xfrm>
              <a:off x="5077959" y="3095656"/>
              <a:ext cx="59629" cy="59629"/>
            </a:xfrm>
            <a:custGeom>
              <a:avLst/>
              <a:gdLst>
                <a:gd name="T0" fmla="*/ 8 w 41"/>
                <a:gd name="T1" fmla="*/ 8 h 41"/>
                <a:gd name="T2" fmla="*/ 33 w 41"/>
                <a:gd name="T3" fmla="*/ 8 h 41"/>
                <a:gd name="T4" fmla="*/ 31 w 41"/>
                <a:gd name="T5" fmla="*/ 33 h 41"/>
                <a:gd name="T6" fmla="*/ 8 w 41"/>
                <a:gd name="T7" fmla="*/ 31 h 41"/>
                <a:gd name="T8" fmla="*/ 8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8" y="8"/>
                  </a:moveTo>
                  <a:lnTo>
                    <a:pt x="33" y="8"/>
                  </a:lnTo>
                  <a:lnTo>
                    <a:pt x="31" y="33"/>
                  </a:lnTo>
                  <a:lnTo>
                    <a:pt x="8" y="31"/>
                  </a:lnTo>
                  <a:lnTo>
                    <a:pt x="8" y="8"/>
                  </a:lnTo>
                  <a:close/>
                  <a:moveTo>
                    <a:pt x="2" y="0"/>
                  </a:moveTo>
                  <a:lnTo>
                    <a:pt x="0" y="39"/>
                  </a:lnTo>
                  <a:lnTo>
                    <a:pt x="39" y="41"/>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2" name="îṩḷíḋé">
              <a:extLst>
                <a:ext uri="{FF2B5EF4-FFF2-40B4-BE49-F238E27FC236}">
                  <a16:creationId xmlns:a16="http://schemas.microsoft.com/office/drawing/2014/main" id="{BF0CF876-FD73-411B-B8BB-8F9C5BD71798}"/>
                </a:ext>
              </a:extLst>
            </p:cNvPr>
            <p:cNvSpPr/>
            <p:nvPr/>
          </p:nvSpPr>
          <p:spPr bwMode="auto">
            <a:xfrm>
              <a:off x="5077959" y="3095656"/>
              <a:ext cx="59629" cy="59629"/>
            </a:xfrm>
            <a:custGeom>
              <a:avLst/>
              <a:gdLst>
                <a:gd name="T0" fmla="*/ 8 w 41"/>
                <a:gd name="T1" fmla="*/ 8 h 41"/>
                <a:gd name="T2" fmla="*/ 33 w 41"/>
                <a:gd name="T3" fmla="*/ 8 h 41"/>
                <a:gd name="T4" fmla="*/ 31 w 41"/>
                <a:gd name="T5" fmla="*/ 33 h 41"/>
                <a:gd name="T6" fmla="*/ 8 w 41"/>
                <a:gd name="T7" fmla="*/ 31 h 41"/>
                <a:gd name="T8" fmla="*/ 8 w 41"/>
                <a:gd name="T9" fmla="*/ 8 h 41"/>
                <a:gd name="T10" fmla="*/ 2 w 41"/>
                <a:gd name="T11" fmla="*/ 0 h 41"/>
                <a:gd name="T12" fmla="*/ 0 w 41"/>
                <a:gd name="T13" fmla="*/ 39 h 41"/>
                <a:gd name="T14" fmla="*/ 39 w 41"/>
                <a:gd name="T15" fmla="*/ 41 h 41"/>
                <a:gd name="T16" fmla="*/ 41 w 41"/>
                <a:gd name="T17" fmla="*/ 2 h 41"/>
                <a:gd name="T18" fmla="*/ 2 w 41"/>
                <a:gd name="T19" fmla="*/ 0 h 41"/>
                <a:gd name="T20" fmla="*/ 2 w 4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8" y="8"/>
                  </a:moveTo>
                  <a:lnTo>
                    <a:pt x="33" y="8"/>
                  </a:lnTo>
                  <a:lnTo>
                    <a:pt x="31" y="33"/>
                  </a:lnTo>
                  <a:lnTo>
                    <a:pt x="8" y="31"/>
                  </a:lnTo>
                  <a:lnTo>
                    <a:pt x="8" y="8"/>
                  </a:lnTo>
                  <a:moveTo>
                    <a:pt x="2" y="0"/>
                  </a:moveTo>
                  <a:lnTo>
                    <a:pt x="0" y="39"/>
                  </a:lnTo>
                  <a:lnTo>
                    <a:pt x="39" y="41"/>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3" name="ï$ļíḑe">
              <a:extLst>
                <a:ext uri="{FF2B5EF4-FFF2-40B4-BE49-F238E27FC236}">
                  <a16:creationId xmlns:a16="http://schemas.microsoft.com/office/drawing/2014/main" id="{B06850AD-3803-4F91-AB90-0B4B382CA9C4}"/>
                </a:ext>
              </a:extLst>
            </p:cNvPr>
            <p:cNvSpPr/>
            <p:nvPr/>
          </p:nvSpPr>
          <p:spPr bwMode="auto">
            <a:xfrm>
              <a:off x="5086685" y="3043299"/>
              <a:ext cx="47994" cy="49448"/>
            </a:xfrm>
            <a:custGeom>
              <a:avLst/>
              <a:gdLst>
                <a:gd name="T0" fmla="*/ 0 w 33"/>
                <a:gd name="T1" fmla="*/ 32 h 34"/>
                <a:gd name="T2" fmla="*/ 0 w 33"/>
                <a:gd name="T3" fmla="*/ 0 h 34"/>
                <a:gd name="T4" fmla="*/ 33 w 33"/>
                <a:gd name="T5" fmla="*/ 0 h 34"/>
                <a:gd name="T6" fmla="*/ 31 w 33"/>
                <a:gd name="T7" fmla="*/ 34 h 34"/>
                <a:gd name="T8" fmla="*/ 0 w 33"/>
                <a:gd name="T9" fmla="*/ 32 h 34"/>
              </a:gdLst>
              <a:ahLst/>
              <a:cxnLst>
                <a:cxn ang="0">
                  <a:pos x="T0" y="T1"/>
                </a:cxn>
                <a:cxn ang="0">
                  <a:pos x="T2" y="T3"/>
                </a:cxn>
                <a:cxn ang="0">
                  <a:pos x="T4" y="T5"/>
                </a:cxn>
                <a:cxn ang="0">
                  <a:pos x="T6" y="T7"/>
                </a:cxn>
                <a:cxn ang="0">
                  <a:pos x="T8" y="T9"/>
                </a:cxn>
              </a:cxnLst>
              <a:rect l="0" t="0" r="r" b="b"/>
              <a:pathLst>
                <a:path w="33" h="34">
                  <a:moveTo>
                    <a:pt x="0" y="32"/>
                  </a:moveTo>
                  <a:lnTo>
                    <a:pt x="0" y="0"/>
                  </a:lnTo>
                  <a:lnTo>
                    <a:pt x="33" y="0"/>
                  </a:lnTo>
                  <a:lnTo>
                    <a:pt x="31" y="34"/>
                  </a:lnTo>
                  <a:lnTo>
                    <a:pt x="0" y="32"/>
                  </a:lnTo>
                  <a:close/>
                </a:path>
              </a:pathLst>
            </a:cu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4" name="íṧlïďè">
              <a:extLst>
                <a:ext uri="{FF2B5EF4-FFF2-40B4-BE49-F238E27FC236}">
                  <a16:creationId xmlns:a16="http://schemas.microsoft.com/office/drawing/2014/main" id="{00DC85B8-A6E0-43C8-8FE6-9ED2DB80440E}"/>
                </a:ext>
              </a:extLst>
            </p:cNvPr>
            <p:cNvSpPr/>
            <p:nvPr/>
          </p:nvSpPr>
          <p:spPr bwMode="auto">
            <a:xfrm>
              <a:off x="5080867" y="3037482"/>
              <a:ext cx="59629" cy="61083"/>
            </a:xfrm>
            <a:custGeom>
              <a:avLst/>
              <a:gdLst>
                <a:gd name="T0" fmla="*/ 8 w 41"/>
                <a:gd name="T1" fmla="*/ 9 h 42"/>
                <a:gd name="T2" fmla="*/ 31 w 41"/>
                <a:gd name="T3" fmla="*/ 9 h 42"/>
                <a:gd name="T4" fmla="*/ 31 w 41"/>
                <a:gd name="T5" fmla="*/ 31 h 42"/>
                <a:gd name="T6" fmla="*/ 8 w 41"/>
                <a:gd name="T7" fmla="*/ 31 h 42"/>
                <a:gd name="T8" fmla="*/ 8 w 41"/>
                <a:gd name="T9" fmla="*/ 9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8" y="9"/>
                  </a:moveTo>
                  <a:lnTo>
                    <a:pt x="31" y="9"/>
                  </a:lnTo>
                  <a:lnTo>
                    <a:pt x="31" y="31"/>
                  </a:lnTo>
                  <a:lnTo>
                    <a:pt x="8" y="31"/>
                  </a:lnTo>
                  <a:lnTo>
                    <a:pt x="8" y="9"/>
                  </a:lnTo>
                  <a:close/>
                  <a:moveTo>
                    <a:pt x="2" y="0"/>
                  </a:moveTo>
                  <a:lnTo>
                    <a:pt x="0" y="40"/>
                  </a:lnTo>
                  <a:lnTo>
                    <a:pt x="39" y="42"/>
                  </a:lnTo>
                  <a:lnTo>
                    <a:pt x="41" y="2"/>
                  </a:lnTo>
                  <a:lnTo>
                    <a:pt x="2" y="0"/>
                  </a:lnTo>
                  <a:lnTo>
                    <a:pt x="2"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5" name="ïSľîďe">
              <a:extLst>
                <a:ext uri="{FF2B5EF4-FFF2-40B4-BE49-F238E27FC236}">
                  <a16:creationId xmlns:a16="http://schemas.microsoft.com/office/drawing/2014/main" id="{C91A261B-8BDF-4C6D-9FBC-16942CE551F4}"/>
                </a:ext>
              </a:extLst>
            </p:cNvPr>
            <p:cNvSpPr/>
            <p:nvPr/>
          </p:nvSpPr>
          <p:spPr bwMode="auto">
            <a:xfrm>
              <a:off x="5080867" y="3037482"/>
              <a:ext cx="59629" cy="61083"/>
            </a:xfrm>
            <a:custGeom>
              <a:avLst/>
              <a:gdLst>
                <a:gd name="T0" fmla="*/ 8 w 41"/>
                <a:gd name="T1" fmla="*/ 9 h 42"/>
                <a:gd name="T2" fmla="*/ 31 w 41"/>
                <a:gd name="T3" fmla="*/ 9 h 42"/>
                <a:gd name="T4" fmla="*/ 31 w 41"/>
                <a:gd name="T5" fmla="*/ 31 h 42"/>
                <a:gd name="T6" fmla="*/ 8 w 41"/>
                <a:gd name="T7" fmla="*/ 31 h 42"/>
                <a:gd name="T8" fmla="*/ 8 w 41"/>
                <a:gd name="T9" fmla="*/ 9 h 42"/>
                <a:gd name="T10" fmla="*/ 2 w 41"/>
                <a:gd name="T11" fmla="*/ 0 h 42"/>
                <a:gd name="T12" fmla="*/ 0 w 41"/>
                <a:gd name="T13" fmla="*/ 40 h 42"/>
                <a:gd name="T14" fmla="*/ 39 w 41"/>
                <a:gd name="T15" fmla="*/ 42 h 42"/>
                <a:gd name="T16" fmla="*/ 41 w 41"/>
                <a:gd name="T17" fmla="*/ 2 h 42"/>
                <a:gd name="T18" fmla="*/ 2 w 41"/>
                <a:gd name="T19" fmla="*/ 0 h 42"/>
                <a:gd name="T20" fmla="*/ 2 w 41"/>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2">
                  <a:moveTo>
                    <a:pt x="8" y="9"/>
                  </a:moveTo>
                  <a:lnTo>
                    <a:pt x="31" y="9"/>
                  </a:lnTo>
                  <a:lnTo>
                    <a:pt x="31" y="31"/>
                  </a:lnTo>
                  <a:lnTo>
                    <a:pt x="8" y="31"/>
                  </a:lnTo>
                  <a:lnTo>
                    <a:pt x="8" y="9"/>
                  </a:lnTo>
                  <a:moveTo>
                    <a:pt x="2" y="0"/>
                  </a:moveTo>
                  <a:lnTo>
                    <a:pt x="0" y="40"/>
                  </a:lnTo>
                  <a:lnTo>
                    <a:pt x="39" y="42"/>
                  </a:lnTo>
                  <a:lnTo>
                    <a:pt x="41" y="2"/>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6" name="ïṥļïḍê">
              <a:extLst>
                <a:ext uri="{FF2B5EF4-FFF2-40B4-BE49-F238E27FC236}">
                  <a16:creationId xmlns:a16="http://schemas.microsoft.com/office/drawing/2014/main" id="{64F31EC4-71C2-40A9-A359-0B8C60F14B6D}"/>
                </a:ext>
              </a:extLst>
            </p:cNvPr>
            <p:cNvSpPr/>
            <p:nvPr/>
          </p:nvSpPr>
          <p:spPr bwMode="auto">
            <a:xfrm>
              <a:off x="5089594" y="2986580"/>
              <a:ext cx="45085" cy="45085"/>
            </a:xfrm>
            <a:prstGeom prst="rect">
              <a:avLst/>
            </a:prstGeom>
            <a:solidFill>
              <a:srgbClr val="E7E7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17" name="iṥľidê">
              <a:extLst>
                <a:ext uri="{FF2B5EF4-FFF2-40B4-BE49-F238E27FC236}">
                  <a16:creationId xmlns:a16="http://schemas.microsoft.com/office/drawing/2014/main" id="{37F1FD06-357F-49EE-BEC9-B97966FF0E98}"/>
                </a:ext>
              </a:extLst>
            </p:cNvPr>
            <p:cNvSpPr/>
            <p:nvPr/>
          </p:nvSpPr>
          <p:spPr bwMode="auto">
            <a:xfrm>
              <a:off x="5083776" y="2977854"/>
              <a:ext cx="59629" cy="62537"/>
            </a:xfrm>
            <a:custGeom>
              <a:avLst/>
              <a:gdLst>
                <a:gd name="T0" fmla="*/ 8 w 41"/>
                <a:gd name="T1" fmla="*/ 10 h 43"/>
                <a:gd name="T2" fmla="*/ 31 w 41"/>
                <a:gd name="T3" fmla="*/ 10 h 43"/>
                <a:gd name="T4" fmla="*/ 31 w 41"/>
                <a:gd name="T5" fmla="*/ 33 h 43"/>
                <a:gd name="T6" fmla="*/ 8 w 41"/>
                <a:gd name="T7" fmla="*/ 33 h 43"/>
                <a:gd name="T8" fmla="*/ 8 w 41"/>
                <a:gd name="T9" fmla="*/ 10 h 43"/>
                <a:gd name="T10" fmla="*/ 0 w 41"/>
                <a:gd name="T11" fmla="*/ 0 h 43"/>
                <a:gd name="T12" fmla="*/ 0 w 41"/>
                <a:gd name="T13" fmla="*/ 41 h 43"/>
                <a:gd name="T14" fmla="*/ 39 w 41"/>
                <a:gd name="T15" fmla="*/ 43 h 43"/>
                <a:gd name="T16" fmla="*/ 41 w 41"/>
                <a:gd name="T17" fmla="*/ 2 h 43"/>
                <a:gd name="T18" fmla="*/ 0 w 41"/>
                <a:gd name="T19" fmla="*/ 0 h 43"/>
                <a:gd name="T20" fmla="*/ 0 w 41"/>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8" y="10"/>
                  </a:moveTo>
                  <a:lnTo>
                    <a:pt x="31" y="10"/>
                  </a:lnTo>
                  <a:lnTo>
                    <a:pt x="31" y="33"/>
                  </a:lnTo>
                  <a:lnTo>
                    <a:pt x="8" y="33"/>
                  </a:lnTo>
                  <a:lnTo>
                    <a:pt x="8" y="10"/>
                  </a:lnTo>
                  <a:close/>
                  <a:moveTo>
                    <a:pt x="0" y="0"/>
                  </a:moveTo>
                  <a:lnTo>
                    <a:pt x="0" y="41"/>
                  </a:lnTo>
                  <a:lnTo>
                    <a:pt x="39" y="43"/>
                  </a:lnTo>
                  <a:lnTo>
                    <a:pt x="41" y="2"/>
                  </a:lnTo>
                  <a:lnTo>
                    <a:pt x="0" y="0"/>
                  </a:lnTo>
                  <a:lnTo>
                    <a:pt x="0"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8" name="ï$1ídê">
              <a:extLst>
                <a:ext uri="{FF2B5EF4-FFF2-40B4-BE49-F238E27FC236}">
                  <a16:creationId xmlns:a16="http://schemas.microsoft.com/office/drawing/2014/main" id="{21FBCB91-4684-4242-A352-150D613C86D7}"/>
                </a:ext>
              </a:extLst>
            </p:cNvPr>
            <p:cNvSpPr/>
            <p:nvPr/>
          </p:nvSpPr>
          <p:spPr bwMode="auto">
            <a:xfrm>
              <a:off x="5083776" y="2977854"/>
              <a:ext cx="59629" cy="62537"/>
            </a:xfrm>
            <a:custGeom>
              <a:avLst/>
              <a:gdLst>
                <a:gd name="T0" fmla="*/ 8 w 41"/>
                <a:gd name="T1" fmla="*/ 10 h 43"/>
                <a:gd name="T2" fmla="*/ 31 w 41"/>
                <a:gd name="T3" fmla="*/ 10 h 43"/>
                <a:gd name="T4" fmla="*/ 31 w 41"/>
                <a:gd name="T5" fmla="*/ 33 h 43"/>
                <a:gd name="T6" fmla="*/ 8 w 41"/>
                <a:gd name="T7" fmla="*/ 33 h 43"/>
                <a:gd name="T8" fmla="*/ 8 w 41"/>
                <a:gd name="T9" fmla="*/ 10 h 43"/>
                <a:gd name="T10" fmla="*/ 0 w 41"/>
                <a:gd name="T11" fmla="*/ 0 h 43"/>
                <a:gd name="T12" fmla="*/ 0 w 41"/>
                <a:gd name="T13" fmla="*/ 41 h 43"/>
                <a:gd name="T14" fmla="*/ 39 w 41"/>
                <a:gd name="T15" fmla="*/ 43 h 43"/>
                <a:gd name="T16" fmla="*/ 41 w 41"/>
                <a:gd name="T17" fmla="*/ 2 h 43"/>
                <a:gd name="T18" fmla="*/ 0 w 41"/>
                <a:gd name="T19" fmla="*/ 0 h 43"/>
                <a:gd name="T20" fmla="*/ 0 w 41"/>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8" y="10"/>
                  </a:moveTo>
                  <a:lnTo>
                    <a:pt x="31" y="10"/>
                  </a:lnTo>
                  <a:lnTo>
                    <a:pt x="31" y="33"/>
                  </a:lnTo>
                  <a:lnTo>
                    <a:pt x="8" y="33"/>
                  </a:lnTo>
                  <a:lnTo>
                    <a:pt x="8" y="10"/>
                  </a:lnTo>
                  <a:moveTo>
                    <a:pt x="0" y="0"/>
                  </a:moveTo>
                  <a:lnTo>
                    <a:pt x="0" y="41"/>
                  </a:lnTo>
                  <a:lnTo>
                    <a:pt x="39" y="43"/>
                  </a:lnTo>
                  <a:lnTo>
                    <a:pt x="41" y="2"/>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9" name="i$ḻîḍé">
              <a:extLst>
                <a:ext uri="{FF2B5EF4-FFF2-40B4-BE49-F238E27FC236}">
                  <a16:creationId xmlns:a16="http://schemas.microsoft.com/office/drawing/2014/main" id="{2A903340-CB36-4DA6-9A2E-930DA90071B0}"/>
                </a:ext>
              </a:extLst>
            </p:cNvPr>
            <p:cNvSpPr/>
            <p:nvPr/>
          </p:nvSpPr>
          <p:spPr bwMode="auto">
            <a:xfrm>
              <a:off x="8229525" y="4061341"/>
              <a:ext cx="383947" cy="570103"/>
            </a:xfrm>
            <a:custGeom>
              <a:avLst/>
              <a:gdLst>
                <a:gd name="T0" fmla="*/ 59 w 127"/>
                <a:gd name="T1" fmla="*/ 189 h 189"/>
                <a:gd name="T2" fmla="*/ 0 w 127"/>
                <a:gd name="T3" fmla="*/ 96 h 189"/>
                <a:gd name="T4" fmla="*/ 62 w 127"/>
                <a:gd name="T5" fmla="*/ 0 h 189"/>
                <a:gd name="T6" fmla="*/ 127 w 127"/>
                <a:gd name="T7" fmla="*/ 96 h 189"/>
                <a:gd name="T8" fmla="*/ 59 w 127"/>
                <a:gd name="T9" fmla="*/ 189 h 189"/>
              </a:gdLst>
              <a:ahLst/>
              <a:cxnLst>
                <a:cxn ang="0">
                  <a:pos x="T0" y="T1"/>
                </a:cxn>
                <a:cxn ang="0">
                  <a:pos x="T2" y="T3"/>
                </a:cxn>
                <a:cxn ang="0">
                  <a:pos x="T4" y="T5"/>
                </a:cxn>
                <a:cxn ang="0">
                  <a:pos x="T6" y="T7"/>
                </a:cxn>
                <a:cxn ang="0">
                  <a:pos x="T8" y="T9"/>
                </a:cxn>
              </a:cxnLst>
              <a:rect l="0" t="0" r="r" b="b"/>
              <a:pathLst>
                <a:path w="127" h="189">
                  <a:moveTo>
                    <a:pt x="59" y="189"/>
                  </a:moveTo>
                  <a:cubicBezTo>
                    <a:pt x="24" y="189"/>
                    <a:pt x="0" y="146"/>
                    <a:pt x="0" y="96"/>
                  </a:cubicBezTo>
                  <a:cubicBezTo>
                    <a:pt x="0" y="47"/>
                    <a:pt x="27" y="0"/>
                    <a:pt x="62" y="0"/>
                  </a:cubicBezTo>
                  <a:cubicBezTo>
                    <a:pt x="97" y="0"/>
                    <a:pt x="127" y="47"/>
                    <a:pt x="127" y="96"/>
                  </a:cubicBezTo>
                  <a:cubicBezTo>
                    <a:pt x="127" y="146"/>
                    <a:pt x="94" y="189"/>
                    <a:pt x="59" y="189"/>
                  </a:cubicBezTo>
                  <a:close/>
                </a:path>
              </a:pathLst>
            </a:custGeom>
            <a:solidFill>
              <a:srgbClr val="8753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0" name="ísḻîḑè">
              <a:extLst>
                <a:ext uri="{FF2B5EF4-FFF2-40B4-BE49-F238E27FC236}">
                  <a16:creationId xmlns:a16="http://schemas.microsoft.com/office/drawing/2014/main" id="{CEB79994-DC42-4C84-AD28-95F2D8BF45BE}"/>
                </a:ext>
              </a:extLst>
            </p:cNvPr>
            <p:cNvSpPr/>
            <p:nvPr/>
          </p:nvSpPr>
          <p:spPr bwMode="auto">
            <a:xfrm>
              <a:off x="7860121" y="3798105"/>
              <a:ext cx="677725" cy="341772"/>
            </a:xfrm>
            <a:custGeom>
              <a:avLst/>
              <a:gdLst>
                <a:gd name="T0" fmla="*/ 224 w 224"/>
                <a:gd name="T1" fmla="*/ 65 h 113"/>
                <a:gd name="T2" fmla="*/ 138 w 224"/>
                <a:gd name="T3" fmla="*/ 19 h 113"/>
                <a:gd name="T4" fmla="*/ 0 w 224"/>
                <a:gd name="T5" fmla="*/ 23 h 113"/>
                <a:gd name="T6" fmla="*/ 6 w 224"/>
                <a:gd name="T7" fmla="*/ 62 h 113"/>
                <a:gd name="T8" fmla="*/ 112 w 224"/>
                <a:gd name="T9" fmla="*/ 66 h 113"/>
                <a:gd name="T10" fmla="*/ 176 w 224"/>
                <a:gd name="T11" fmla="*/ 113 h 113"/>
                <a:gd name="T12" fmla="*/ 224 w 224"/>
                <a:gd name="T13" fmla="*/ 65 h 113"/>
              </a:gdLst>
              <a:ahLst/>
              <a:cxnLst>
                <a:cxn ang="0">
                  <a:pos x="T0" y="T1"/>
                </a:cxn>
                <a:cxn ang="0">
                  <a:pos x="T2" y="T3"/>
                </a:cxn>
                <a:cxn ang="0">
                  <a:pos x="T4" y="T5"/>
                </a:cxn>
                <a:cxn ang="0">
                  <a:pos x="T6" y="T7"/>
                </a:cxn>
                <a:cxn ang="0">
                  <a:pos x="T8" y="T9"/>
                </a:cxn>
                <a:cxn ang="0">
                  <a:pos x="T10" y="T11"/>
                </a:cxn>
                <a:cxn ang="0">
                  <a:pos x="T12" y="T13"/>
                </a:cxn>
              </a:cxnLst>
              <a:rect l="0" t="0" r="r" b="b"/>
              <a:pathLst>
                <a:path w="224" h="113">
                  <a:moveTo>
                    <a:pt x="224" y="65"/>
                  </a:moveTo>
                  <a:cubicBezTo>
                    <a:pt x="224" y="65"/>
                    <a:pt x="209" y="41"/>
                    <a:pt x="138" y="19"/>
                  </a:cubicBezTo>
                  <a:cubicBezTo>
                    <a:pt x="77" y="0"/>
                    <a:pt x="0" y="23"/>
                    <a:pt x="0" y="23"/>
                  </a:cubicBezTo>
                  <a:cubicBezTo>
                    <a:pt x="6" y="62"/>
                    <a:pt x="6" y="62"/>
                    <a:pt x="6" y="62"/>
                  </a:cubicBezTo>
                  <a:cubicBezTo>
                    <a:pt x="6" y="62"/>
                    <a:pt x="89" y="56"/>
                    <a:pt x="112" y="66"/>
                  </a:cubicBezTo>
                  <a:cubicBezTo>
                    <a:pt x="157" y="85"/>
                    <a:pt x="176" y="113"/>
                    <a:pt x="176" y="113"/>
                  </a:cubicBezTo>
                  <a:lnTo>
                    <a:pt x="224" y="65"/>
                  </a:ln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1" name="ï$ľîḑê">
              <a:extLst>
                <a:ext uri="{FF2B5EF4-FFF2-40B4-BE49-F238E27FC236}">
                  <a16:creationId xmlns:a16="http://schemas.microsoft.com/office/drawing/2014/main" id="{A35BF950-9D66-4916-B834-6A1ED4D5C23F}"/>
                </a:ext>
              </a:extLst>
            </p:cNvPr>
            <p:cNvSpPr/>
            <p:nvPr/>
          </p:nvSpPr>
          <p:spPr bwMode="auto">
            <a:xfrm>
              <a:off x="7839760" y="4490373"/>
              <a:ext cx="721355" cy="356315"/>
            </a:xfrm>
            <a:custGeom>
              <a:avLst/>
              <a:gdLst>
                <a:gd name="T0" fmla="*/ 239 w 239"/>
                <a:gd name="T1" fmla="*/ 63 h 118"/>
                <a:gd name="T2" fmla="*/ 125 w 239"/>
                <a:gd name="T3" fmla="*/ 118 h 118"/>
                <a:gd name="T4" fmla="*/ 0 w 239"/>
                <a:gd name="T5" fmla="*/ 35 h 118"/>
                <a:gd name="T6" fmla="*/ 17 w 239"/>
                <a:gd name="T7" fmla="*/ 0 h 118"/>
                <a:gd name="T8" fmla="*/ 114 w 239"/>
                <a:gd name="T9" fmla="*/ 65 h 118"/>
                <a:gd name="T10" fmla="*/ 186 w 239"/>
                <a:gd name="T11" fmla="*/ 30 h 118"/>
                <a:gd name="T12" fmla="*/ 239 w 239"/>
                <a:gd name="T13" fmla="*/ 63 h 118"/>
              </a:gdLst>
              <a:ahLst/>
              <a:cxnLst>
                <a:cxn ang="0">
                  <a:pos x="T0" y="T1"/>
                </a:cxn>
                <a:cxn ang="0">
                  <a:pos x="T2" y="T3"/>
                </a:cxn>
                <a:cxn ang="0">
                  <a:pos x="T4" y="T5"/>
                </a:cxn>
                <a:cxn ang="0">
                  <a:pos x="T6" y="T7"/>
                </a:cxn>
                <a:cxn ang="0">
                  <a:pos x="T8" y="T9"/>
                </a:cxn>
                <a:cxn ang="0">
                  <a:pos x="T10" y="T11"/>
                </a:cxn>
                <a:cxn ang="0">
                  <a:pos x="T12" y="T13"/>
                </a:cxn>
              </a:cxnLst>
              <a:rect l="0" t="0" r="r" b="b"/>
              <a:pathLst>
                <a:path w="239" h="118">
                  <a:moveTo>
                    <a:pt x="239" y="63"/>
                  </a:moveTo>
                  <a:cubicBezTo>
                    <a:pt x="239" y="63"/>
                    <a:pt x="200" y="118"/>
                    <a:pt x="125" y="118"/>
                  </a:cubicBezTo>
                  <a:cubicBezTo>
                    <a:pt x="62" y="118"/>
                    <a:pt x="0" y="35"/>
                    <a:pt x="0" y="35"/>
                  </a:cubicBezTo>
                  <a:cubicBezTo>
                    <a:pt x="17" y="0"/>
                    <a:pt x="17" y="0"/>
                    <a:pt x="17" y="0"/>
                  </a:cubicBezTo>
                  <a:cubicBezTo>
                    <a:pt x="17" y="0"/>
                    <a:pt x="90" y="68"/>
                    <a:pt x="114" y="65"/>
                  </a:cubicBezTo>
                  <a:cubicBezTo>
                    <a:pt x="163" y="60"/>
                    <a:pt x="186" y="30"/>
                    <a:pt x="186" y="30"/>
                  </a:cubicBezTo>
                  <a:lnTo>
                    <a:pt x="239" y="63"/>
                  </a:ln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2" name="işḷîde">
              <a:extLst>
                <a:ext uri="{FF2B5EF4-FFF2-40B4-BE49-F238E27FC236}">
                  <a16:creationId xmlns:a16="http://schemas.microsoft.com/office/drawing/2014/main" id="{18F1EB87-BF60-4709-85B9-6FD46F484594}"/>
                </a:ext>
              </a:extLst>
            </p:cNvPr>
            <p:cNvSpPr/>
            <p:nvPr/>
          </p:nvSpPr>
          <p:spPr bwMode="auto">
            <a:xfrm>
              <a:off x="7694325" y="4496191"/>
              <a:ext cx="145435" cy="98895"/>
            </a:xfrm>
            <a:custGeom>
              <a:avLst/>
              <a:gdLst>
                <a:gd name="T0" fmla="*/ 1 w 48"/>
                <a:gd name="T1" fmla="*/ 4 h 33"/>
                <a:gd name="T2" fmla="*/ 1 w 48"/>
                <a:gd name="T3" fmla="*/ 4 h 33"/>
                <a:gd name="T4" fmla="*/ 3 w 48"/>
                <a:gd name="T5" fmla="*/ 10 h 33"/>
                <a:gd name="T6" fmla="*/ 40 w 48"/>
                <a:gd name="T7" fmla="*/ 32 h 33"/>
                <a:gd name="T8" fmla="*/ 47 w 48"/>
                <a:gd name="T9" fmla="*/ 30 h 33"/>
                <a:gd name="T10" fmla="*/ 47 w 48"/>
                <a:gd name="T11" fmla="*/ 30 h 33"/>
                <a:gd name="T12" fmla="*/ 45 w 48"/>
                <a:gd name="T13" fmla="*/ 24 h 33"/>
                <a:gd name="T14" fmla="*/ 8 w 48"/>
                <a:gd name="T15" fmla="*/ 2 h 33"/>
                <a:gd name="T16" fmla="*/ 1 w 48"/>
                <a:gd name="T17"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3">
                  <a:moveTo>
                    <a:pt x="1" y="4"/>
                  </a:moveTo>
                  <a:cubicBezTo>
                    <a:pt x="1" y="4"/>
                    <a:pt x="1" y="4"/>
                    <a:pt x="1" y="4"/>
                  </a:cubicBezTo>
                  <a:cubicBezTo>
                    <a:pt x="0" y="6"/>
                    <a:pt x="0" y="9"/>
                    <a:pt x="3" y="10"/>
                  </a:cubicBezTo>
                  <a:cubicBezTo>
                    <a:pt x="40" y="32"/>
                    <a:pt x="40" y="32"/>
                    <a:pt x="40" y="32"/>
                  </a:cubicBezTo>
                  <a:cubicBezTo>
                    <a:pt x="42" y="33"/>
                    <a:pt x="45" y="33"/>
                    <a:pt x="47" y="30"/>
                  </a:cubicBezTo>
                  <a:cubicBezTo>
                    <a:pt x="47" y="30"/>
                    <a:pt x="47" y="30"/>
                    <a:pt x="47" y="30"/>
                  </a:cubicBezTo>
                  <a:cubicBezTo>
                    <a:pt x="48" y="28"/>
                    <a:pt x="47" y="25"/>
                    <a:pt x="45" y="24"/>
                  </a:cubicBezTo>
                  <a:cubicBezTo>
                    <a:pt x="8" y="2"/>
                    <a:pt x="8" y="2"/>
                    <a:pt x="8" y="2"/>
                  </a:cubicBezTo>
                  <a:cubicBezTo>
                    <a:pt x="5" y="0"/>
                    <a:pt x="2" y="1"/>
                    <a:pt x="1" y="4"/>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3" name="îśḷíďê">
              <a:extLst>
                <a:ext uri="{FF2B5EF4-FFF2-40B4-BE49-F238E27FC236}">
                  <a16:creationId xmlns:a16="http://schemas.microsoft.com/office/drawing/2014/main" id="{C42F2485-E161-474D-997A-9F6C3CDDF64A}"/>
                </a:ext>
              </a:extLst>
            </p:cNvPr>
            <p:cNvSpPr/>
            <p:nvPr/>
          </p:nvSpPr>
          <p:spPr bwMode="auto">
            <a:xfrm>
              <a:off x="7694325" y="4454014"/>
              <a:ext cx="148343" cy="98895"/>
            </a:xfrm>
            <a:custGeom>
              <a:avLst/>
              <a:gdLst>
                <a:gd name="T0" fmla="*/ 1 w 49"/>
                <a:gd name="T1" fmla="*/ 3 h 33"/>
                <a:gd name="T2" fmla="*/ 1 w 49"/>
                <a:gd name="T3" fmla="*/ 3 h 33"/>
                <a:gd name="T4" fmla="*/ 3 w 49"/>
                <a:gd name="T5" fmla="*/ 10 h 33"/>
                <a:gd name="T6" fmla="*/ 40 w 49"/>
                <a:gd name="T7" fmla="*/ 31 h 33"/>
                <a:gd name="T8" fmla="*/ 47 w 49"/>
                <a:gd name="T9" fmla="*/ 29 h 33"/>
                <a:gd name="T10" fmla="*/ 47 w 49"/>
                <a:gd name="T11" fmla="*/ 29 h 33"/>
                <a:gd name="T12" fmla="*/ 45 w 49"/>
                <a:gd name="T13" fmla="*/ 23 h 33"/>
                <a:gd name="T14" fmla="*/ 8 w 49"/>
                <a:gd name="T15" fmla="*/ 1 h 33"/>
                <a:gd name="T16" fmla="*/ 1 w 49"/>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3">
                  <a:moveTo>
                    <a:pt x="1" y="3"/>
                  </a:moveTo>
                  <a:cubicBezTo>
                    <a:pt x="1" y="3"/>
                    <a:pt x="1" y="3"/>
                    <a:pt x="1" y="3"/>
                  </a:cubicBezTo>
                  <a:cubicBezTo>
                    <a:pt x="0" y="5"/>
                    <a:pt x="1" y="8"/>
                    <a:pt x="3" y="10"/>
                  </a:cubicBezTo>
                  <a:cubicBezTo>
                    <a:pt x="40" y="31"/>
                    <a:pt x="40" y="31"/>
                    <a:pt x="40" y="31"/>
                  </a:cubicBezTo>
                  <a:cubicBezTo>
                    <a:pt x="43" y="33"/>
                    <a:pt x="46" y="32"/>
                    <a:pt x="47" y="29"/>
                  </a:cubicBezTo>
                  <a:cubicBezTo>
                    <a:pt x="47" y="29"/>
                    <a:pt x="47" y="29"/>
                    <a:pt x="47" y="29"/>
                  </a:cubicBezTo>
                  <a:cubicBezTo>
                    <a:pt x="49" y="27"/>
                    <a:pt x="48" y="24"/>
                    <a:pt x="45" y="23"/>
                  </a:cubicBezTo>
                  <a:cubicBezTo>
                    <a:pt x="8" y="1"/>
                    <a:pt x="8" y="1"/>
                    <a:pt x="8" y="1"/>
                  </a:cubicBezTo>
                  <a:cubicBezTo>
                    <a:pt x="6" y="0"/>
                    <a:pt x="3" y="0"/>
                    <a:pt x="1" y="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4" name="iṣ1îḋê">
              <a:extLst>
                <a:ext uri="{FF2B5EF4-FFF2-40B4-BE49-F238E27FC236}">
                  <a16:creationId xmlns:a16="http://schemas.microsoft.com/office/drawing/2014/main" id="{C1FFA99B-BA52-4A75-B232-BBB5601A8A87}"/>
                </a:ext>
              </a:extLst>
            </p:cNvPr>
            <p:cNvSpPr/>
            <p:nvPr/>
          </p:nvSpPr>
          <p:spPr bwMode="auto">
            <a:xfrm>
              <a:off x="7705960" y="4414747"/>
              <a:ext cx="148343" cy="98895"/>
            </a:xfrm>
            <a:custGeom>
              <a:avLst/>
              <a:gdLst>
                <a:gd name="T0" fmla="*/ 2 w 49"/>
                <a:gd name="T1" fmla="*/ 3 h 33"/>
                <a:gd name="T2" fmla="*/ 2 w 49"/>
                <a:gd name="T3" fmla="*/ 3 h 33"/>
                <a:gd name="T4" fmla="*/ 3 w 49"/>
                <a:gd name="T5" fmla="*/ 10 h 33"/>
                <a:gd name="T6" fmla="*/ 41 w 49"/>
                <a:gd name="T7" fmla="*/ 32 h 33"/>
                <a:gd name="T8" fmla="*/ 47 w 49"/>
                <a:gd name="T9" fmla="*/ 30 h 33"/>
                <a:gd name="T10" fmla="*/ 47 w 49"/>
                <a:gd name="T11" fmla="*/ 30 h 33"/>
                <a:gd name="T12" fmla="*/ 46 w 49"/>
                <a:gd name="T13" fmla="*/ 23 h 33"/>
                <a:gd name="T14" fmla="*/ 8 w 49"/>
                <a:gd name="T15" fmla="*/ 1 h 33"/>
                <a:gd name="T16" fmla="*/ 2 w 49"/>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3">
                  <a:moveTo>
                    <a:pt x="2" y="3"/>
                  </a:moveTo>
                  <a:cubicBezTo>
                    <a:pt x="2" y="3"/>
                    <a:pt x="2" y="3"/>
                    <a:pt x="2" y="3"/>
                  </a:cubicBezTo>
                  <a:cubicBezTo>
                    <a:pt x="0" y="5"/>
                    <a:pt x="1" y="9"/>
                    <a:pt x="3" y="10"/>
                  </a:cubicBezTo>
                  <a:cubicBezTo>
                    <a:pt x="41" y="32"/>
                    <a:pt x="41" y="32"/>
                    <a:pt x="41" y="32"/>
                  </a:cubicBezTo>
                  <a:cubicBezTo>
                    <a:pt x="43" y="33"/>
                    <a:pt x="46" y="32"/>
                    <a:pt x="47" y="30"/>
                  </a:cubicBezTo>
                  <a:cubicBezTo>
                    <a:pt x="47" y="30"/>
                    <a:pt x="47" y="30"/>
                    <a:pt x="47" y="30"/>
                  </a:cubicBezTo>
                  <a:cubicBezTo>
                    <a:pt x="49" y="28"/>
                    <a:pt x="48" y="24"/>
                    <a:pt x="46" y="23"/>
                  </a:cubicBezTo>
                  <a:cubicBezTo>
                    <a:pt x="8" y="1"/>
                    <a:pt x="8" y="1"/>
                    <a:pt x="8" y="1"/>
                  </a:cubicBezTo>
                  <a:cubicBezTo>
                    <a:pt x="6" y="0"/>
                    <a:pt x="3" y="1"/>
                    <a:pt x="2" y="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5" name="i$lïḑè">
              <a:extLst>
                <a:ext uri="{FF2B5EF4-FFF2-40B4-BE49-F238E27FC236}">
                  <a16:creationId xmlns:a16="http://schemas.microsoft.com/office/drawing/2014/main" id="{8C87BF9D-0DA0-4BC9-BFC4-82BE37D9F5E7}"/>
                </a:ext>
              </a:extLst>
            </p:cNvPr>
            <p:cNvSpPr/>
            <p:nvPr/>
          </p:nvSpPr>
          <p:spPr bwMode="auto">
            <a:xfrm>
              <a:off x="7742319" y="4390023"/>
              <a:ext cx="148343" cy="100350"/>
            </a:xfrm>
            <a:custGeom>
              <a:avLst/>
              <a:gdLst>
                <a:gd name="T0" fmla="*/ 2 w 49"/>
                <a:gd name="T1" fmla="*/ 3 h 33"/>
                <a:gd name="T2" fmla="*/ 2 w 49"/>
                <a:gd name="T3" fmla="*/ 3 h 33"/>
                <a:gd name="T4" fmla="*/ 3 w 49"/>
                <a:gd name="T5" fmla="*/ 10 h 33"/>
                <a:gd name="T6" fmla="*/ 41 w 49"/>
                <a:gd name="T7" fmla="*/ 32 h 33"/>
                <a:gd name="T8" fmla="*/ 47 w 49"/>
                <a:gd name="T9" fmla="*/ 30 h 33"/>
                <a:gd name="T10" fmla="*/ 47 w 49"/>
                <a:gd name="T11" fmla="*/ 30 h 33"/>
                <a:gd name="T12" fmla="*/ 46 w 49"/>
                <a:gd name="T13" fmla="*/ 23 h 33"/>
                <a:gd name="T14" fmla="*/ 8 w 49"/>
                <a:gd name="T15" fmla="*/ 1 h 33"/>
                <a:gd name="T16" fmla="*/ 2 w 49"/>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3">
                  <a:moveTo>
                    <a:pt x="2" y="3"/>
                  </a:moveTo>
                  <a:cubicBezTo>
                    <a:pt x="2" y="3"/>
                    <a:pt x="2" y="3"/>
                    <a:pt x="2" y="3"/>
                  </a:cubicBezTo>
                  <a:cubicBezTo>
                    <a:pt x="0" y="5"/>
                    <a:pt x="1" y="8"/>
                    <a:pt x="3" y="10"/>
                  </a:cubicBezTo>
                  <a:cubicBezTo>
                    <a:pt x="41" y="32"/>
                    <a:pt x="41" y="32"/>
                    <a:pt x="41" y="32"/>
                  </a:cubicBezTo>
                  <a:cubicBezTo>
                    <a:pt x="43" y="33"/>
                    <a:pt x="46" y="32"/>
                    <a:pt x="47" y="30"/>
                  </a:cubicBezTo>
                  <a:cubicBezTo>
                    <a:pt x="47" y="30"/>
                    <a:pt x="47" y="30"/>
                    <a:pt x="47" y="30"/>
                  </a:cubicBezTo>
                  <a:cubicBezTo>
                    <a:pt x="49" y="28"/>
                    <a:pt x="48" y="24"/>
                    <a:pt x="46" y="23"/>
                  </a:cubicBezTo>
                  <a:cubicBezTo>
                    <a:pt x="8" y="1"/>
                    <a:pt x="8" y="1"/>
                    <a:pt x="8" y="1"/>
                  </a:cubicBezTo>
                  <a:cubicBezTo>
                    <a:pt x="6" y="0"/>
                    <a:pt x="3" y="1"/>
                    <a:pt x="2" y="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6" name="ïṡḻïdê">
              <a:extLst>
                <a:ext uri="{FF2B5EF4-FFF2-40B4-BE49-F238E27FC236}">
                  <a16:creationId xmlns:a16="http://schemas.microsoft.com/office/drawing/2014/main" id="{AB9763C2-CB66-4260-A10E-70FE64AFD38F}"/>
                </a:ext>
              </a:extLst>
            </p:cNvPr>
            <p:cNvSpPr/>
            <p:nvPr/>
          </p:nvSpPr>
          <p:spPr bwMode="auto">
            <a:xfrm>
              <a:off x="7873210" y="4414747"/>
              <a:ext cx="56720" cy="95987"/>
            </a:xfrm>
            <a:custGeom>
              <a:avLst/>
              <a:gdLst>
                <a:gd name="T0" fmla="*/ 5 w 19"/>
                <a:gd name="T1" fmla="*/ 1 h 32"/>
                <a:gd name="T2" fmla="*/ 5 w 19"/>
                <a:gd name="T3" fmla="*/ 1 h 32"/>
                <a:gd name="T4" fmla="*/ 1 w 19"/>
                <a:gd name="T5" fmla="*/ 9 h 32"/>
                <a:gd name="T6" fmla="*/ 6 w 19"/>
                <a:gd name="T7" fmla="*/ 27 h 32"/>
                <a:gd name="T8" fmla="*/ 13 w 19"/>
                <a:gd name="T9" fmla="*/ 32 h 32"/>
                <a:gd name="T10" fmla="*/ 13 w 19"/>
                <a:gd name="T11" fmla="*/ 32 h 32"/>
                <a:gd name="T12" fmla="*/ 18 w 19"/>
                <a:gd name="T13" fmla="*/ 24 h 32"/>
                <a:gd name="T14" fmla="*/ 13 w 19"/>
                <a:gd name="T15" fmla="*/ 6 h 32"/>
                <a:gd name="T16" fmla="*/ 5 w 19"/>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2">
                  <a:moveTo>
                    <a:pt x="5" y="1"/>
                  </a:moveTo>
                  <a:cubicBezTo>
                    <a:pt x="5" y="1"/>
                    <a:pt x="5" y="1"/>
                    <a:pt x="5" y="1"/>
                  </a:cubicBezTo>
                  <a:cubicBezTo>
                    <a:pt x="2" y="2"/>
                    <a:pt x="0" y="5"/>
                    <a:pt x="1" y="9"/>
                  </a:cubicBezTo>
                  <a:cubicBezTo>
                    <a:pt x="6" y="27"/>
                    <a:pt x="6" y="27"/>
                    <a:pt x="6" y="27"/>
                  </a:cubicBezTo>
                  <a:cubicBezTo>
                    <a:pt x="7" y="30"/>
                    <a:pt x="10" y="32"/>
                    <a:pt x="13" y="32"/>
                  </a:cubicBezTo>
                  <a:cubicBezTo>
                    <a:pt x="13" y="32"/>
                    <a:pt x="13" y="32"/>
                    <a:pt x="13" y="32"/>
                  </a:cubicBezTo>
                  <a:cubicBezTo>
                    <a:pt x="17" y="31"/>
                    <a:pt x="19" y="27"/>
                    <a:pt x="18" y="24"/>
                  </a:cubicBezTo>
                  <a:cubicBezTo>
                    <a:pt x="13" y="6"/>
                    <a:pt x="13" y="6"/>
                    <a:pt x="13" y="6"/>
                  </a:cubicBezTo>
                  <a:cubicBezTo>
                    <a:pt x="12" y="2"/>
                    <a:pt x="9" y="0"/>
                    <a:pt x="5" y="1"/>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7" name="íśļíḋe">
              <a:extLst>
                <a:ext uri="{FF2B5EF4-FFF2-40B4-BE49-F238E27FC236}">
                  <a16:creationId xmlns:a16="http://schemas.microsoft.com/office/drawing/2014/main" id="{CBB34853-43D9-4C5C-BE27-B1EF4F458CDC}"/>
                </a:ext>
              </a:extLst>
            </p:cNvPr>
            <p:cNvSpPr/>
            <p:nvPr/>
          </p:nvSpPr>
          <p:spPr bwMode="auto">
            <a:xfrm>
              <a:off x="7772860" y="4448197"/>
              <a:ext cx="178885" cy="174521"/>
            </a:xfrm>
            <a:custGeom>
              <a:avLst/>
              <a:gdLst>
                <a:gd name="T0" fmla="*/ 53 w 59"/>
                <a:gd name="T1" fmla="*/ 40 h 58"/>
                <a:gd name="T2" fmla="*/ 51 w 59"/>
                <a:gd name="T3" fmla="*/ 44 h 58"/>
                <a:gd name="T4" fmla="*/ 20 w 59"/>
                <a:gd name="T5" fmla="*/ 52 h 58"/>
                <a:gd name="T6" fmla="*/ 14 w 59"/>
                <a:gd name="T7" fmla="*/ 48 h 58"/>
                <a:gd name="T8" fmla="*/ 6 w 59"/>
                <a:gd name="T9" fmla="*/ 17 h 58"/>
                <a:gd name="T10" fmla="*/ 8 w 59"/>
                <a:gd name="T11" fmla="*/ 14 h 58"/>
                <a:gd name="T12" fmla="*/ 39 w 59"/>
                <a:gd name="T13" fmla="*/ 6 h 58"/>
                <a:gd name="T14" fmla="*/ 45 w 59"/>
                <a:gd name="T15" fmla="*/ 10 h 58"/>
                <a:gd name="T16" fmla="*/ 53 w 59"/>
                <a:gd name="T17"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58">
                  <a:moveTo>
                    <a:pt x="53" y="40"/>
                  </a:moveTo>
                  <a:cubicBezTo>
                    <a:pt x="51" y="44"/>
                    <a:pt x="51" y="44"/>
                    <a:pt x="51" y="44"/>
                  </a:cubicBezTo>
                  <a:cubicBezTo>
                    <a:pt x="45" y="54"/>
                    <a:pt x="31" y="58"/>
                    <a:pt x="20" y="52"/>
                  </a:cubicBezTo>
                  <a:cubicBezTo>
                    <a:pt x="14" y="48"/>
                    <a:pt x="14" y="48"/>
                    <a:pt x="14" y="48"/>
                  </a:cubicBezTo>
                  <a:cubicBezTo>
                    <a:pt x="3" y="42"/>
                    <a:pt x="0" y="28"/>
                    <a:pt x="6" y="17"/>
                  </a:cubicBezTo>
                  <a:cubicBezTo>
                    <a:pt x="8" y="14"/>
                    <a:pt x="8" y="14"/>
                    <a:pt x="8" y="14"/>
                  </a:cubicBezTo>
                  <a:cubicBezTo>
                    <a:pt x="14" y="3"/>
                    <a:pt x="28" y="0"/>
                    <a:pt x="39" y="6"/>
                  </a:cubicBezTo>
                  <a:cubicBezTo>
                    <a:pt x="45" y="10"/>
                    <a:pt x="45" y="10"/>
                    <a:pt x="45" y="10"/>
                  </a:cubicBezTo>
                  <a:cubicBezTo>
                    <a:pt x="56" y="16"/>
                    <a:pt x="59" y="30"/>
                    <a:pt x="53" y="40"/>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8" name="ïṣ1ïďe">
              <a:extLst>
                <a:ext uri="{FF2B5EF4-FFF2-40B4-BE49-F238E27FC236}">
                  <a16:creationId xmlns:a16="http://schemas.microsoft.com/office/drawing/2014/main" id="{8430E127-2E66-434C-B438-27371A1E7BCE}"/>
                </a:ext>
              </a:extLst>
            </p:cNvPr>
            <p:cNvSpPr/>
            <p:nvPr/>
          </p:nvSpPr>
          <p:spPr bwMode="auto">
            <a:xfrm>
              <a:off x="8286244" y="3979898"/>
              <a:ext cx="383947" cy="735899"/>
            </a:xfrm>
            <a:prstGeom prst="ellipse">
              <a:avLst/>
            </a:prstGeom>
            <a:solidFill>
              <a:srgbClr val="AF6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9" name="ïşliḑê">
              <a:extLst>
                <a:ext uri="{FF2B5EF4-FFF2-40B4-BE49-F238E27FC236}">
                  <a16:creationId xmlns:a16="http://schemas.microsoft.com/office/drawing/2014/main" id="{6B6ACF70-4798-45A9-87FD-8BEC56665ECE}"/>
                </a:ext>
              </a:extLst>
            </p:cNvPr>
            <p:cNvSpPr/>
            <p:nvPr/>
          </p:nvSpPr>
          <p:spPr bwMode="auto">
            <a:xfrm>
              <a:off x="8274610" y="4305671"/>
              <a:ext cx="78535" cy="81443"/>
            </a:xfrm>
            <a:custGeom>
              <a:avLst/>
              <a:gdLst>
                <a:gd name="T0" fmla="*/ 0 w 26"/>
                <a:gd name="T1" fmla="*/ 13 h 27"/>
                <a:gd name="T2" fmla="*/ 0 w 26"/>
                <a:gd name="T3" fmla="*/ 13 h 27"/>
                <a:gd name="T4" fmla="*/ 13 w 26"/>
                <a:gd name="T5" fmla="*/ 0 h 27"/>
                <a:gd name="T6" fmla="*/ 13 w 26"/>
                <a:gd name="T7" fmla="*/ 0 h 27"/>
                <a:gd name="T8" fmla="*/ 26 w 26"/>
                <a:gd name="T9" fmla="*/ 13 h 27"/>
                <a:gd name="T10" fmla="*/ 26 w 26"/>
                <a:gd name="T11" fmla="*/ 13 h 27"/>
                <a:gd name="T12" fmla="*/ 13 w 26"/>
                <a:gd name="T13" fmla="*/ 27 h 27"/>
                <a:gd name="T14" fmla="*/ 13 w 26"/>
                <a:gd name="T15" fmla="*/ 27 h 27"/>
                <a:gd name="T16" fmla="*/ 0 w 26"/>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0" y="13"/>
                  </a:moveTo>
                  <a:cubicBezTo>
                    <a:pt x="0" y="13"/>
                    <a:pt x="0" y="13"/>
                    <a:pt x="0" y="13"/>
                  </a:cubicBezTo>
                  <a:cubicBezTo>
                    <a:pt x="0" y="6"/>
                    <a:pt x="6" y="0"/>
                    <a:pt x="13" y="0"/>
                  </a:cubicBezTo>
                  <a:cubicBezTo>
                    <a:pt x="13" y="0"/>
                    <a:pt x="13" y="0"/>
                    <a:pt x="13" y="0"/>
                  </a:cubicBezTo>
                  <a:cubicBezTo>
                    <a:pt x="20" y="0"/>
                    <a:pt x="26" y="6"/>
                    <a:pt x="26" y="13"/>
                  </a:cubicBezTo>
                  <a:cubicBezTo>
                    <a:pt x="26" y="13"/>
                    <a:pt x="26" y="13"/>
                    <a:pt x="26" y="13"/>
                  </a:cubicBezTo>
                  <a:cubicBezTo>
                    <a:pt x="26" y="21"/>
                    <a:pt x="20" y="27"/>
                    <a:pt x="13" y="27"/>
                  </a:cubicBezTo>
                  <a:cubicBezTo>
                    <a:pt x="13" y="27"/>
                    <a:pt x="13" y="27"/>
                    <a:pt x="13" y="27"/>
                  </a:cubicBezTo>
                  <a:cubicBezTo>
                    <a:pt x="6" y="27"/>
                    <a:pt x="0" y="21"/>
                    <a:pt x="0" y="1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0" name="íśḻîḍè">
              <a:extLst>
                <a:ext uri="{FF2B5EF4-FFF2-40B4-BE49-F238E27FC236}">
                  <a16:creationId xmlns:a16="http://schemas.microsoft.com/office/drawing/2014/main" id="{C02324F0-A137-4E8C-9A93-CD2EE3F5D338}"/>
                </a:ext>
              </a:extLst>
            </p:cNvPr>
            <p:cNvSpPr/>
            <p:nvPr/>
          </p:nvSpPr>
          <p:spPr bwMode="auto">
            <a:xfrm>
              <a:off x="8302242" y="4154419"/>
              <a:ext cx="440667" cy="386856"/>
            </a:xfrm>
            <a:custGeom>
              <a:avLst/>
              <a:gdLst>
                <a:gd name="T0" fmla="*/ 0 w 146"/>
                <a:gd name="T1" fmla="*/ 67 h 128"/>
                <a:gd name="T2" fmla="*/ 0 w 146"/>
                <a:gd name="T3" fmla="*/ 60 h 128"/>
                <a:gd name="T4" fmla="*/ 61 w 146"/>
                <a:gd name="T5" fmla="*/ 0 h 128"/>
                <a:gd name="T6" fmla="*/ 85 w 146"/>
                <a:gd name="T7" fmla="*/ 0 h 128"/>
                <a:gd name="T8" fmla="*/ 146 w 146"/>
                <a:gd name="T9" fmla="*/ 60 h 128"/>
                <a:gd name="T10" fmla="*/ 146 w 146"/>
                <a:gd name="T11" fmla="*/ 67 h 128"/>
                <a:gd name="T12" fmla="*/ 85 w 146"/>
                <a:gd name="T13" fmla="*/ 128 h 128"/>
                <a:gd name="T14" fmla="*/ 61 w 146"/>
                <a:gd name="T15" fmla="*/ 128 h 128"/>
                <a:gd name="T16" fmla="*/ 0 w 146"/>
                <a:gd name="T17" fmla="*/ 6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28">
                  <a:moveTo>
                    <a:pt x="0" y="67"/>
                  </a:moveTo>
                  <a:cubicBezTo>
                    <a:pt x="0" y="60"/>
                    <a:pt x="0" y="60"/>
                    <a:pt x="0" y="60"/>
                  </a:cubicBezTo>
                  <a:cubicBezTo>
                    <a:pt x="0" y="27"/>
                    <a:pt x="27" y="0"/>
                    <a:pt x="61" y="0"/>
                  </a:cubicBezTo>
                  <a:cubicBezTo>
                    <a:pt x="85" y="0"/>
                    <a:pt x="85" y="0"/>
                    <a:pt x="85" y="0"/>
                  </a:cubicBezTo>
                  <a:cubicBezTo>
                    <a:pt x="119" y="0"/>
                    <a:pt x="146" y="27"/>
                    <a:pt x="146" y="60"/>
                  </a:cubicBezTo>
                  <a:cubicBezTo>
                    <a:pt x="146" y="67"/>
                    <a:pt x="146" y="67"/>
                    <a:pt x="146" y="67"/>
                  </a:cubicBezTo>
                  <a:cubicBezTo>
                    <a:pt x="146" y="101"/>
                    <a:pt x="119" y="128"/>
                    <a:pt x="85" y="128"/>
                  </a:cubicBezTo>
                  <a:cubicBezTo>
                    <a:pt x="61" y="128"/>
                    <a:pt x="61" y="128"/>
                    <a:pt x="61" y="128"/>
                  </a:cubicBezTo>
                  <a:cubicBezTo>
                    <a:pt x="27" y="128"/>
                    <a:pt x="0" y="101"/>
                    <a:pt x="0" y="67"/>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1" name="îsľîḑê">
              <a:extLst>
                <a:ext uri="{FF2B5EF4-FFF2-40B4-BE49-F238E27FC236}">
                  <a16:creationId xmlns:a16="http://schemas.microsoft.com/office/drawing/2014/main" id="{DC81CD22-DEB3-4BBD-9882-9C29ABBEFDF9}"/>
                </a:ext>
              </a:extLst>
            </p:cNvPr>
            <p:cNvSpPr/>
            <p:nvPr/>
          </p:nvSpPr>
          <p:spPr bwMode="auto">
            <a:xfrm>
              <a:off x="8450585" y="4112244"/>
              <a:ext cx="104713" cy="69809"/>
            </a:xfrm>
            <a:custGeom>
              <a:avLst/>
              <a:gdLst>
                <a:gd name="T0" fmla="*/ 2 w 35"/>
                <a:gd name="T1" fmla="*/ 16 h 23"/>
                <a:gd name="T2" fmla="*/ 2 w 35"/>
                <a:gd name="T3" fmla="*/ 16 h 23"/>
                <a:gd name="T4" fmla="*/ 8 w 35"/>
                <a:gd name="T5" fmla="*/ 5 h 23"/>
                <a:gd name="T6" fmla="*/ 22 w 35"/>
                <a:gd name="T7" fmla="*/ 1 h 23"/>
                <a:gd name="T8" fmla="*/ 33 w 35"/>
                <a:gd name="T9" fmla="*/ 7 h 23"/>
                <a:gd name="T10" fmla="*/ 33 w 35"/>
                <a:gd name="T11" fmla="*/ 7 h 23"/>
                <a:gd name="T12" fmla="*/ 27 w 35"/>
                <a:gd name="T13" fmla="*/ 18 h 23"/>
                <a:gd name="T14" fmla="*/ 13 w 35"/>
                <a:gd name="T15" fmla="*/ 22 h 23"/>
                <a:gd name="T16" fmla="*/ 2 w 35"/>
                <a:gd name="T17"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3">
                  <a:moveTo>
                    <a:pt x="2" y="16"/>
                  </a:moveTo>
                  <a:cubicBezTo>
                    <a:pt x="2" y="16"/>
                    <a:pt x="2" y="16"/>
                    <a:pt x="2" y="16"/>
                  </a:cubicBezTo>
                  <a:cubicBezTo>
                    <a:pt x="0" y="11"/>
                    <a:pt x="3" y="7"/>
                    <a:pt x="8" y="5"/>
                  </a:cubicBezTo>
                  <a:cubicBezTo>
                    <a:pt x="22" y="1"/>
                    <a:pt x="22" y="1"/>
                    <a:pt x="22" y="1"/>
                  </a:cubicBezTo>
                  <a:cubicBezTo>
                    <a:pt x="27" y="0"/>
                    <a:pt x="32" y="2"/>
                    <a:pt x="33" y="7"/>
                  </a:cubicBezTo>
                  <a:cubicBezTo>
                    <a:pt x="33" y="7"/>
                    <a:pt x="33" y="7"/>
                    <a:pt x="33" y="7"/>
                  </a:cubicBezTo>
                  <a:cubicBezTo>
                    <a:pt x="35" y="11"/>
                    <a:pt x="32" y="16"/>
                    <a:pt x="27" y="18"/>
                  </a:cubicBezTo>
                  <a:cubicBezTo>
                    <a:pt x="13" y="22"/>
                    <a:pt x="13" y="22"/>
                    <a:pt x="13" y="22"/>
                  </a:cubicBezTo>
                  <a:cubicBezTo>
                    <a:pt x="8" y="23"/>
                    <a:pt x="3" y="21"/>
                    <a:pt x="2" y="16"/>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2" name="iṧlîḋé">
              <a:extLst>
                <a:ext uri="{FF2B5EF4-FFF2-40B4-BE49-F238E27FC236}">
                  <a16:creationId xmlns:a16="http://schemas.microsoft.com/office/drawing/2014/main" id="{2397C9D7-5CE2-4FF1-9E12-7774191499C1}"/>
                </a:ext>
              </a:extLst>
            </p:cNvPr>
            <p:cNvSpPr/>
            <p:nvPr/>
          </p:nvSpPr>
          <p:spPr bwMode="auto">
            <a:xfrm>
              <a:off x="8450585" y="4513643"/>
              <a:ext cx="104713" cy="69809"/>
            </a:xfrm>
            <a:custGeom>
              <a:avLst/>
              <a:gdLst>
                <a:gd name="T0" fmla="*/ 33 w 35"/>
                <a:gd name="T1" fmla="*/ 16 h 23"/>
                <a:gd name="T2" fmla="*/ 33 w 35"/>
                <a:gd name="T3" fmla="*/ 16 h 23"/>
                <a:gd name="T4" fmla="*/ 27 w 35"/>
                <a:gd name="T5" fmla="*/ 5 h 23"/>
                <a:gd name="T6" fmla="*/ 13 w 35"/>
                <a:gd name="T7" fmla="*/ 1 h 23"/>
                <a:gd name="T8" fmla="*/ 2 w 35"/>
                <a:gd name="T9" fmla="*/ 7 h 23"/>
                <a:gd name="T10" fmla="*/ 2 w 35"/>
                <a:gd name="T11" fmla="*/ 7 h 23"/>
                <a:gd name="T12" fmla="*/ 8 w 35"/>
                <a:gd name="T13" fmla="*/ 18 h 23"/>
                <a:gd name="T14" fmla="*/ 22 w 35"/>
                <a:gd name="T15" fmla="*/ 22 h 23"/>
                <a:gd name="T16" fmla="*/ 33 w 35"/>
                <a:gd name="T17"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3">
                  <a:moveTo>
                    <a:pt x="33" y="16"/>
                  </a:moveTo>
                  <a:cubicBezTo>
                    <a:pt x="33" y="16"/>
                    <a:pt x="33" y="16"/>
                    <a:pt x="33" y="16"/>
                  </a:cubicBezTo>
                  <a:cubicBezTo>
                    <a:pt x="35" y="11"/>
                    <a:pt x="32" y="7"/>
                    <a:pt x="27" y="5"/>
                  </a:cubicBezTo>
                  <a:cubicBezTo>
                    <a:pt x="13" y="1"/>
                    <a:pt x="13" y="1"/>
                    <a:pt x="13" y="1"/>
                  </a:cubicBezTo>
                  <a:cubicBezTo>
                    <a:pt x="8" y="0"/>
                    <a:pt x="3" y="2"/>
                    <a:pt x="2" y="7"/>
                  </a:cubicBezTo>
                  <a:cubicBezTo>
                    <a:pt x="2" y="7"/>
                    <a:pt x="2" y="7"/>
                    <a:pt x="2" y="7"/>
                  </a:cubicBezTo>
                  <a:cubicBezTo>
                    <a:pt x="0" y="11"/>
                    <a:pt x="3" y="16"/>
                    <a:pt x="8" y="18"/>
                  </a:cubicBezTo>
                  <a:cubicBezTo>
                    <a:pt x="22" y="22"/>
                    <a:pt x="22" y="22"/>
                    <a:pt x="22" y="22"/>
                  </a:cubicBezTo>
                  <a:cubicBezTo>
                    <a:pt x="27" y="23"/>
                    <a:pt x="32" y="21"/>
                    <a:pt x="33" y="16"/>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3" name="išľïḓé">
              <a:extLst>
                <a:ext uri="{FF2B5EF4-FFF2-40B4-BE49-F238E27FC236}">
                  <a16:creationId xmlns:a16="http://schemas.microsoft.com/office/drawing/2014/main" id="{65106549-B139-4674-8725-8BCCD66DF850}"/>
                </a:ext>
              </a:extLst>
            </p:cNvPr>
            <p:cNvSpPr/>
            <p:nvPr/>
          </p:nvSpPr>
          <p:spPr bwMode="auto">
            <a:xfrm>
              <a:off x="8344418" y="4154419"/>
              <a:ext cx="398491" cy="386856"/>
            </a:xfrm>
            <a:custGeom>
              <a:avLst/>
              <a:gdLst>
                <a:gd name="T0" fmla="*/ 0 w 132"/>
                <a:gd name="T1" fmla="*/ 65 h 128"/>
                <a:gd name="T2" fmla="*/ 0 w 132"/>
                <a:gd name="T3" fmla="*/ 62 h 128"/>
                <a:gd name="T4" fmla="*/ 53 w 132"/>
                <a:gd name="T5" fmla="*/ 0 h 128"/>
                <a:gd name="T6" fmla="*/ 69 w 132"/>
                <a:gd name="T7" fmla="*/ 0 h 128"/>
                <a:gd name="T8" fmla="*/ 132 w 132"/>
                <a:gd name="T9" fmla="*/ 62 h 128"/>
                <a:gd name="T10" fmla="*/ 132 w 132"/>
                <a:gd name="T11" fmla="*/ 65 h 128"/>
                <a:gd name="T12" fmla="*/ 69 w 132"/>
                <a:gd name="T13" fmla="*/ 128 h 128"/>
                <a:gd name="T14" fmla="*/ 53 w 132"/>
                <a:gd name="T15" fmla="*/ 128 h 128"/>
                <a:gd name="T16" fmla="*/ 0 w 132"/>
                <a:gd name="T17" fmla="*/ 6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28">
                  <a:moveTo>
                    <a:pt x="0" y="65"/>
                  </a:moveTo>
                  <a:cubicBezTo>
                    <a:pt x="0" y="62"/>
                    <a:pt x="0" y="62"/>
                    <a:pt x="0" y="62"/>
                  </a:cubicBezTo>
                  <a:cubicBezTo>
                    <a:pt x="0" y="28"/>
                    <a:pt x="18" y="0"/>
                    <a:pt x="53" y="0"/>
                  </a:cubicBezTo>
                  <a:cubicBezTo>
                    <a:pt x="69" y="0"/>
                    <a:pt x="69" y="0"/>
                    <a:pt x="69" y="0"/>
                  </a:cubicBezTo>
                  <a:cubicBezTo>
                    <a:pt x="104" y="0"/>
                    <a:pt x="132" y="28"/>
                    <a:pt x="132" y="62"/>
                  </a:cubicBezTo>
                  <a:cubicBezTo>
                    <a:pt x="132" y="65"/>
                    <a:pt x="132" y="65"/>
                    <a:pt x="132" y="65"/>
                  </a:cubicBezTo>
                  <a:cubicBezTo>
                    <a:pt x="132" y="100"/>
                    <a:pt x="104" y="128"/>
                    <a:pt x="69" y="128"/>
                  </a:cubicBezTo>
                  <a:cubicBezTo>
                    <a:pt x="53" y="128"/>
                    <a:pt x="53" y="128"/>
                    <a:pt x="53" y="128"/>
                  </a:cubicBezTo>
                  <a:cubicBezTo>
                    <a:pt x="18" y="128"/>
                    <a:pt x="0" y="100"/>
                    <a:pt x="0" y="65"/>
                  </a:cubicBez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4" name="ïṩľiďé">
              <a:extLst>
                <a:ext uri="{FF2B5EF4-FFF2-40B4-BE49-F238E27FC236}">
                  <a16:creationId xmlns:a16="http://schemas.microsoft.com/office/drawing/2014/main" id="{980586DE-3C48-4D26-BE10-7AAB56A2451F}"/>
                </a:ext>
              </a:extLst>
            </p:cNvPr>
            <p:cNvSpPr/>
            <p:nvPr/>
          </p:nvSpPr>
          <p:spPr bwMode="auto">
            <a:xfrm>
              <a:off x="7697234" y="3862096"/>
              <a:ext cx="157069" cy="62537"/>
            </a:xfrm>
            <a:custGeom>
              <a:avLst/>
              <a:gdLst>
                <a:gd name="T0" fmla="*/ 0 w 52"/>
                <a:gd name="T1" fmla="*/ 17 h 21"/>
                <a:gd name="T2" fmla="*/ 0 w 52"/>
                <a:gd name="T3" fmla="*/ 17 h 21"/>
                <a:gd name="T4" fmla="*/ 4 w 52"/>
                <a:gd name="T5" fmla="*/ 11 h 21"/>
                <a:gd name="T6" fmla="*/ 46 w 52"/>
                <a:gd name="T7" fmla="*/ 1 h 21"/>
                <a:gd name="T8" fmla="*/ 52 w 52"/>
                <a:gd name="T9" fmla="*/ 4 h 21"/>
                <a:gd name="T10" fmla="*/ 52 w 52"/>
                <a:gd name="T11" fmla="*/ 4 h 21"/>
                <a:gd name="T12" fmla="*/ 48 w 52"/>
                <a:gd name="T13" fmla="*/ 10 h 21"/>
                <a:gd name="T14" fmla="*/ 6 w 52"/>
                <a:gd name="T15" fmla="*/ 20 h 21"/>
                <a:gd name="T16" fmla="*/ 0 w 52"/>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
                  <a:moveTo>
                    <a:pt x="0" y="17"/>
                  </a:moveTo>
                  <a:cubicBezTo>
                    <a:pt x="0" y="17"/>
                    <a:pt x="0" y="17"/>
                    <a:pt x="0" y="17"/>
                  </a:cubicBezTo>
                  <a:cubicBezTo>
                    <a:pt x="0" y="14"/>
                    <a:pt x="1" y="11"/>
                    <a:pt x="4" y="11"/>
                  </a:cubicBezTo>
                  <a:cubicBezTo>
                    <a:pt x="46" y="1"/>
                    <a:pt x="46" y="1"/>
                    <a:pt x="46" y="1"/>
                  </a:cubicBezTo>
                  <a:cubicBezTo>
                    <a:pt x="49" y="0"/>
                    <a:pt x="51" y="2"/>
                    <a:pt x="52" y="4"/>
                  </a:cubicBezTo>
                  <a:cubicBezTo>
                    <a:pt x="52" y="4"/>
                    <a:pt x="52" y="4"/>
                    <a:pt x="52" y="4"/>
                  </a:cubicBezTo>
                  <a:cubicBezTo>
                    <a:pt x="52" y="7"/>
                    <a:pt x="51" y="10"/>
                    <a:pt x="48" y="10"/>
                  </a:cubicBezTo>
                  <a:cubicBezTo>
                    <a:pt x="6" y="20"/>
                    <a:pt x="6" y="20"/>
                    <a:pt x="6" y="20"/>
                  </a:cubicBezTo>
                  <a:cubicBezTo>
                    <a:pt x="4" y="21"/>
                    <a:pt x="1" y="19"/>
                    <a:pt x="0" y="17"/>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5" name="išḻiḑê">
              <a:extLst>
                <a:ext uri="{FF2B5EF4-FFF2-40B4-BE49-F238E27FC236}">
                  <a16:creationId xmlns:a16="http://schemas.microsoft.com/office/drawing/2014/main" id="{52742114-3D57-4DA7-9EA7-CF3C430FA643}"/>
                </a:ext>
              </a:extLst>
            </p:cNvPr>
            <p:cNvSpPr/>
            <p:nvPr/>
          </p:nvSpPr>
          <p:spPr bwMode="auto">
            <a:xfrm>
              <a:off x="7685599" y="3907180"/>
              <a:ext cx="159978" cy="61083"/>
            </a:xfrm>
            <a:custGeom>
              <a:avLst/>
              <a:gdLst>
                <a:gd name="T0" fmla="*/ 0 w 53"/>
                <a:gd name="T1" fmla="*/ 16 h 20"/>
                <a:gd name="T2" fmla="*/ 0 w 53"/>
                <a:gd name="T3" fmla="*/ 16 h 20"/>
                <a:gd name="T4" fmla="*/ 4 w 53"/>
                <a:gd name="T5" fmla="*/ 10 h 20"/>
                <a:gd name="T6" fmla="*/ 46 w 53"/>
                <a:gd name="T7" fmla="*/ 0 h 20"/>
                <a:gd name="T8" fmla="*/ 52 w 53"/>
                <a:gd name="T9" fmla="*/ 4 h 20"/>
                <a:gd name="T10" fmla="*/ 52 w 53"/>
                <a:gd name="T11" fmla="*/ 4 h 20"/>
                <a:gd name="T12" fmla="*/ 48 w 53"/>
                <a:gd name="T13" fmla="*/ 10 h 20"/>
                <a:gd name="T14" fmla="*/ 6 w 53"/>
                <a:gd name="T15" fmla="*/ 20 h 20"/>
                <a:gd name="T16" fmla="*/ 0 w 53"/>
                <a:gd name="T1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0">
                  <a:moveTo>
                    <a:pt x="0" y="16"/>
                  </a:moveTo>
                  <a:cubicBezTo>
                    <a:pt x="0" y="16"/>
                    <a:pt x="0" y="16"/>
                    <a:pt x="0" y="16"/>
                  </a:cubicBezTo>
                  <a:cubicBezTo>
                    <a:pt x="0" y="13"/>
                    <a:pt x="1" y="11"/>
                    <a:pt x="4" y="10"/>
                  </a:cubicBezTo>
                  <a:cubicBezTo>
                    <a:pt x="46" y="0"/>
                    <a:pt x="46" y="0"/>
                    <a:pt x="46" y="0"/>
                  </a:cubicBezTo>
                  <a:cubicBezTo>
                    <a:pt x="49" y="0"/>
                    <a:pt x="51" y="1"/>
                    <a:pt x="52" y="4"/>
                  </a:cubicBezTo>
                  <a:cubicBezTo>
                    <a:pt x="52" y="4"/>
                    <a:pt x="52" y="4"/>
                    <a:pt x="52" y="4"/>
                  </a:cubicBezTo>
                  <a:cubicBezTo>
                    <a:pt x="53" y="6"/>
                    <a:pt x="51" y="9"/>
                    <a:pt x="48" y="10"/>
                  </a:cubicBezTo>
                  <a:cubicBezTo>
                    <a:pt x="6" y="20"/>
                    <a:pt x="6" y="20"/>
                    <a:pt x="6" y="20"/>
                  </a:cubicBezTo>
                  <a:cubicBezTo>
                    <a:pt x="4" y="20"/>
                    <a:pt x="1" y="19"/>
                    <a:pt x="0" y="16"/>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6" name="iṥḻiḓe">
              <a:extLst>
                <a:ext uri="{FF2B5EF4-FFF2-40B4-BE49-F238E27FC236}">
                  <a16:creationId xmlns:a16="http://schemas.microsoft.com/office/drawing/2014/main" id="{DA1E9A97-D7EE-4096-9095-FFBFD4292F72}"/>
                </a:ext>
              </a:extLst>
            </p:cNvPr>
            <p:cNvSpPr/>
            <p:nvPr/>
          </p:nvSpPr>
          <p:spPr bwMode="auto">
            <a:xfrm>
              <a:off x="7685599" y="3946448"/>
              <a:ext cx="159978" cy="63991"/>
            </a:xfrm>
            <a:custGeom>
              <a:avLst/>
              <a:gdLst>
                <a:gd name="T0" fmla="*/ 1 w 53"/>
                <a:gd name="T1" fmla="*/ 16 h 21"/>
                <a:gd name="T2" fmla="*/ 1 w 53"/>
                <a:gd name="T3" fmla="*/ 16 h 21"/>
                <a:gd name="T4" fmla="*/ 4 w 53"/>
                <a:gd name="T5" fmla="*/ 10 h 21"/>
                <a:gd name="T6" fmla="*/ 46 w 53"/>
                <a:gd name="T7" fmla="*/ 0 h 21"/>
                <a:gd name="T8" fmla="*/ 52 w 53"/>
                <a:gd name="T9" fmla="*/ 4 h 21"/>
                <a:gd name="T10" fmla="*/ 52 w 53"/>
                <a:gd name="T11" fmla="*/ 4 h 21"/>
                <a:gd name="T12" fmla="*/ 49 w 53"/>
                <a:gd name="T13" fmla="*/ 10 h 21"/>
                <a:gd name="T14" fmla="*/ 7 w 53"/>
                <a:gd name="T15" fmla="*/ 20 h 21"/>
                <a:gd name="T16" fmla="*/ 1 w 53"/>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1">
                  <a:moveTo>
                    <a:pt x="1" y="16"/>
                  </a:moveTo>
                  <a:cubicBezTo>
                    <a:pt x="1" y="16"/>
                    <a:pt x="1" y="16"/>
                    <a:pt x="1" y="16"/>
                  </a:cubicBezTo>
                  <a:cubicBezTo>
                    <a:pt x="0" y="14"/>
                    <a:pt x="2" y="11"/>
                    <a:pt x="4" y="10"/>
                  </a:cubicBezTo>
                  <a:cubicBezTo>
                    <a:pt x="46" y="0"/>
                    <a:pt x="46" y="0"/>
                    <a:pt x="46" y="0"/>
                  </a:cubicBezTo>
                  <a:cubicBezTo>
                    <a:pt x="49" y="0"/>
                    <a:pt x="52" y="1"/>
                    <a:pt x="52" y="4"/>
                  </a:cubicBezTo>
                  <a:cubicBezTo>
                    <a:pt x="52" y="4"/>
                    <a:pt x="52" y="4"/>
                    <a:pt x="52" y="4"/>
                  </a:cubicBezTo>
                  <a:cubicBezTo>
                    <a:pt x="53" y="7"/>
                    <a:pt x="51" y="9"/>
                    <a:pt x="49" y="10"/>
                  </a:cubicBezTo>
                  <a:cubicBezTo>
                    <a:pt x="7" y="20"/>
                    <a:pt x="7" y="20"/>
                    <a:pt x="7" y="20"/>
                  </a:cubicBezTo>
                  <a:cubicBezTo>
                    <a:pt x="4" y="21"/>
                    <a:pt x="1" y="19"/>
                    <a:pt x="1" y="16"/>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7" name="îṩ1íḑe">
              <a:extLst>
                <a:ext uri="{FF2B5EF4-FFF2-40B4-BE49-F238E27FC236}">
                  <a16:creationId xmlns:a16="http://schemas.microsoft.com/office/drawing/2014/main" id="{78A2EE61-F313-459B-8098-54764E8988C3}"/>
                </a:ext>
              </a:extLst>
            </p:cNvPr>
            <p:cNvSpPr/>
            <p:nvPr/>
          </p:nvSpPr>
          <p:spPr bwMode="auto">
            <a:xfrm>
              <a:off x="7713232" y="3979898"/>
              <a:ext cx="159978" cy="62537"/>
            </a:xfrm>
            <a:custGeom>
              <a:avLst/>
              <a:gdLst>
                <a:gd name="T0" fmla="*/ 1 w 53"/>
                <a:gd name="T1" fmla="*/ 16 h 21"/>
                <a:gd name="T2" fmla="*/ 1 w 53"/>
                <a:gd name="T3" fmla="*/ 16 h 21"/>
                <a:gd name="T4" fmla="*/ 5 w 53"/>
                <a:gd name="T5" fmla="*/ 11 h 21"/>
                <a:gd name="T6" fmla="*/ 46 w 53"/>
                <a:gd name="T7" fmla="*/ 1 h 21"/>
                <a:gd name="T8" fmla="*/ 52 w 53"/>
                <a:gd name="T9" fmla="*/ 4 h 21"/>
                <a:gd name="T10" fmla="*/ 52 w 53"/>
                <a:gd name="T11" fmla="*/ 4 h 21"/>
                <a:gd name="T12" fmla="*/ 49 w 53"/>
                <a:gd name="T13" fmla="*/ 10 h 21"/>
                <a:gd name="T14" fmla="*/ 7 w 53"/>
                <a:gd name="T15" fmla="*/ 20 h 21"/>
                <a:gd name="T16" fmla="*/ 1 w 53"/>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1">
                  <a:moveTo>
                    <a:pt x="1" y="16"/>
                  </a:moveTo>
                  <a:cubicBezTo>
                    <a:pt x="1" y="16"/>
                    <a:pt x="1" y="16"/>
                    <a:pt x="1" y="16"/>
                  </a:cubicBezTo>
                  <a:cubicBezTo>
                    <a:pt x="0" y="14"/>
                    <a:pt x="2" y="11"/>
                    <a:pt x="5" y="11"/>
                  </a:cubicBezTo>
                  <a:cubicBezTo>
                    <a:pt x="46" y="1"/>
                    <a:pt x="46" y="1"/>
                    <a:pt x="46" y="1"/>
                  </a:cubicBezTo>
                  <a:cubicBezTo>
                    <a:pt x="49" y="0"/>
                    <a:pt x="52" y="2"/>
                    <a:pt x="52" y="4"/>
                  </a:cubicBezTo>
                  <a:cubicBezTo>
                    <a:pt x="52" y="4"/>
                    <a:pt x="52" y="4"/>
                    <a:pt x="52" y="4"/>
                  </a:cubicBezTo>
                  <a:cubicBezTo>
                    <a:pt x="53" y="7"/>
                    <a:pt x="51" y="10"/>
                    <a:pt x="49" y="10"/>
                  </a:cubicBezTo>
                  <a:cubicBezTo>
                    <a:pt x="7" y="20"/>
                    <a:pt x="7" y="20"/>
                    <a:pt x="7" y="20"/>
                  </a:cubicBezTo>
                  <a:cubicBezTo>
                    <a:pt x="4" y="21"/>
                    <a:pt x="1" y="19"/>
                    <a:pt x="1" y="16"/>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8" name="ï$ḷîďé">
              <a:extLst>
                <a:ext uri="{FF2B5EF4-FFF2-40B4-BE49-F238E27FC236}">
                  <a16:creationId xmlns:a16="http://schemas.microsoft.com/office/drawing/2014/main" id="{50C367E2-B1DD-4C05-B777-B54281DCBBB9}"/>
                </a:ext>
              </a:extLst>
            </p:cNvPr>
            <p:cNvSpPr/>
            <p:nvPr/>
          </p:nvSpPr>
          <p:spPr bwMode="auto">
            <a:xfrm>
              <a:off x="7845577" y="3968263"/>
              <a:ext cx="72717" cy="90169"/>
            </a:xfrm>
            <a:custGeom>
              <a:avLst/>
              <a:gdLst>
                <a:gd name="T0" fmla="*/ 3 w 24"/>
                <a:gd name="T1" fmla="*/ 28 h 30"/>
                <a:gd name="T2" fmla="*/ 3 w 24"/>
                <a:gd name="T3" fmla="*/ 28 h 30"/>
                <a:gd name="T4" fmla="*/ 1 w 24"/>
                <a:gd name="T5" fmla="*/ 20 h 30"/>
                <a:gd name="T6" fmla="*/ 11 w 24"/>
                <a:gd name="T7" fmla="*/ 4 h 30"/>
                <a:gd name="T8" fmla="*/ 20 w 24"/>
                <a:gd name="T9" fmla="*/ 2 h 30"/>
                <a:gd name="T10" fmla="*/ 20 w 24"/>
                <a:gd name="T11" fmla="*/ 2 h 30"/>
                <a:gd name="T12" fmla="*/ 22 w 24"/>
                <a:gd name="T13" fmla="*/ 10 h 30"/>
                <a:gd name="T14" fmla="*/ 12 w 24"/>
                <a:gd name="T15" fmla="*/ 26 h 30"/>
                <a:gd name="T16" fmla="*/ 3 w 24"/>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0">
                  <a:moveTo>
                    <a:pt x="3" y="28"/>
                  </a:moveTo>
                  <a:cubicBezTo>
                    <a:pt x="3" y="28"/>
                    <a:pt x="3" y="28"/>
                    <a:pt x="3" y="28"/>
                  </a:cubicBezTo>
                  <a:cubicBezTo>
                    <a:pt x="1" y="27"/>
                    <a:pt x="0" y="23"/>
                    <a:pt x="1" y="20"/>
                  </a:cubicBezTo>
                  <a:cubicBezTo>
                    <a:pt x="11" y="4"/>
                    <a:pt x="11" y="4"/>
                    <a:pt x="11" y="4"/>
                  </a:cubicBezTo>
                  <a:cubicBezTo>
                    <a:pt x="13" y="1"/>
                    <a:pt x="17" y="0"/>
                    <a:pt x="20" y="2"/>
                  </a:cubicBezTo>
                  <a:cubicBezTo>
                    <a:pt x="20" y="2"/>
                    <a:pt x="20" y="2"/>
                    <a:pt x="20" y="2"/>
                  </a:cubicBezTo>
                  <a:cubicBezTo>
                    <a:pt x="23" y="3"/>
                    <a:pt x="24" y="7"/>
                    <a:pt x="22" y="10"/>
                  </a:cubicBezTo>
                  <a:cubicBezTo>
                    <a:pt x="12" y="26"/>
                    <a:pt x="12" y="26"/>
                    <a:pt x="12" y="26"/>
                  </a:cubicBezTo>
                  <a:cubicBezTo>
                    <a:pt x="10" y="29"/>
                    <a:pt x="6" y="30"/>
                    <a:pt x="3" y="28"/>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9" name="îṡļíďê">
              <a:extLst>
                <a:ext uri="{FF2B5EF4-FFF2-40B4-BE49-F238E27FC236}">
                  <a16:creationId xmlns:a16="http://schemas.microsoft.com/office/drawing/2014/main" id="{AF0D93B5-381B-47C9-A936-ECFEA3CCC4A8}"/>
                </a:ext>
              </a:extLst>
            </p:cNvPr>
            <p:cNvSpPr/>
            <p:nvPr/>
          </p:nvSpPr>
          <p:spPr bwMode="auto">
            <a:xfrm>
              <a:off x="7775769" y="3850461"/>
              <a:ext cx="175976" cy="165795"/>
            </a:xfrm>
            <a:custGeom>
              <a:avLst/>
              <a:gdLst>
                <a:gd name="T0" fmla="*/ 55 w 58"/>
                <a:gd name="T1" fmla="*/ 24 h 55"/>
                <a:gd name="T2" fmla="*/ 54 w 58"/>
                <a:gd name="T3" fmla="*/ 20 h 55"/>
                <a:gd name="T4" fmla="*/ 27 w 58"/>
                <a:gd name="T5" fmla="*/ 3 h 55"/>
                <a:gd name="T6" fmla="*/ 20 w 58"/>
                <a:gd name="T7" fmla="*/ 5 h 55"/>
                <a:gd name="T8" fmla="*/ 3 w 58"/>
                <a:gd name="T9" fmla="*/ 32 h 55"/>
                <a:gd name="T10" fmla="*/ 4 w 58"/>
                <a:gd name="T11" fmla="*/ 36 h 55"/>
                <a:gd name="T12" fmla="*/ 31 w 58"/>
                <a:gd name="T13" fmla="*/ 52 h 55"/>
                <a:gd name="T14" fmla="*/ 38 w 58"/>
                <a:gd name="T15" fmla="*/ 51 h 55"/>
                <a:gd name="T16" fmla="*/ 55 w 58"/>
                <a:gd name="T17"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5">
                  <a:moveTo>
                    <a:pt x="55" y="24"/>
                  </a:moveTo>
                  <a:cubicBezTo>
                    <a:pt x="54" y="20"/>
                    <a:pt x="54" y="20"/>
                    <a:pt x="54" y="20"/>
                  </a:cubicBezTo>
                  <a:cubicBezTo>
                    <a:pt x="51" y="8"/>
                    <a:pt x="39" y="0"/>
                    <a:pt x="27" y="3"/>
                  </a:cubicBezTo>
                  <a:cubicBezTo>
                    <a:pt x="20" y="5"/>
                    <a:pt x="20" y="5"/>
                    <a:pt x="20" y="5"/>
                  </a:cubicBezTo>
                  <a:cubicBezTo>
                    <a:pt x="8" y="8"/>
                    <a:pt x="0" y="20"/>
                    <a:pt x="3" y="32"/>
                  </a:cubicBezTo>
                  <a:cubicBezTo>
                    <a:pt x="4" y="36"/>
                    <a:pt x="4" y="36"/>
                    <a:pt x="4" y="36"/>
                  </a:cubicBezTo>
                  <a:cubicBezTo>
                    <a:pt x="7" y="48"/>
                    <a:pt x="19" y="55"/>
                    <a:pt x="31" y="52"/>
                  </a:cubicBezTo>
                  <a:cubicBezTo>
                    <a:pt x="38" y="51"/>
                    <a:pt x="38" y="51"/>
                    <a:pt x="38" y="51"/>
                  </a:cubicBezTo>
                  <a:cubicBezTo>
                    <a:pt x="50" y="48"/>
                    <a:pt x="58" y="36"/>
                    <a:pt x="55" y="24"/>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0" name="ïṩ1ïḑé">
              <a:extLst>
                <a:ext uri="{FF2B5EF4-FFF2-40B4-BE49-F238E27FC236}">
                  <a16:creationId xmlns:a16="http://schemas.microsoft.com/office/drawing/2014/main" id="{0A415FFA-F1EB-4E4C-A2A8-B3585292AF1B}"/>
                </a:ext>
              </a:extLst>
            </p:cNvPr>
            <p:cNvSpPr/>
            <p:nvPr/>
          </p:nvSpPr>
          <p:spPr bwMode="auto">
            <a:xfrm>
              <a:off x="3555259" y="3949357"/>
              <a:ext cx="382493" cy="573012"/>
            </a:xfrm>
            <a:custGeom>
              <a:avLst/>
              <a:gdLst>
                <a:gd name="T0" fmla="*/ 68 w 127"/>
                <a:gd name="T1" fmla="*/ 0 h 190"/>
                <a:gd name="T2" fmla="*/ 127 w 127"/>
                <a:gd name="T3" fmla="*/ 93 h 190"/>
                <a:gd name="T4" fmla="*/ 65 w 127"/>
                <a:gd name="T5" fmla="*/ 190 h 190"/>
                <a:gd name="T6" fmla="*/ 0 w 127"/>
                <a:gd name="T7" fmla="*/ 93 h 190"/>
                <a:gd name="T8" fmla="*/ 68 w 127"/>
                <a:gd name="T9" fmla="*/ 0 h 190"/>
              </a:gdLst>
              <a:ahLst/>
              <a:cxnLst>
                <a:cxn ang="0">
                  <a:pos x="T0" y="T1"/>
                </a:cxn>
                <a:cxn ang="0">
                  <a:pos x="T2" y="T3"/>
                </a:cxn>
                <a:cxn ang="0">
                  <a:pos x="T4" y="T5"/>
                </a:cxn>
                <a:cxn ang="0">
                  <a:pos x="T6" y="T7"/>
                </a:cxn>
                <a:cxn ang="0">
                  <a:pos x="T8" y="T9"/>
                </a:cxn>
              </a:cxnLst>
              <a:rect l="0" t="0" r="r" b="b"/>
              <a:pathLst>
                <a:path w="127" h="190">
                  <a:moveTo>
                    <a:pt x="68" y="0"/>
                  </a:moveTo>
                  <a:cubicBezTo>
                    <a:pt x="103" y="0"/>
                    <a:pt x="127" y="44"/>
                    <a:pt x="127" y="93"/>
                  </a:cubicBezTo>
                  <a:cubicBezTo>
                    <a:pt x="127" y="142"/>
                    <a:pt x="100" y="190"/>
                    <a:pt x="65" y="190"/>
                  </a:cubicBezTo>
                  <a:cubicBezTo>
                    <a:pt x="30" y="190"/>
                    <a:pt x="0" y="142"/>
                    <a:pt x="0" y="93"/>
                  </a:cubicBezTo>
                  <a:cubicBezTo>
                    <a:pt x="0" y="44"/>
                    <a:pt x="33" y="0"/>
                    <a:pt x="68" y="0"/>
                  </a:cubicBezTo>
                  <a:close/>
                </a:path>
              </a:pathLst>
            </a:custGeom>
            <a:solidFill>
              <a:srgbClr val="6940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1" name="ïslíḓé">
              <a:extLst>
                <a:ext uri="{FF2B5EF4-FFF2-40B4-BE49-F238E27FC236}">
                  <a16:creationId xmlns:a16="http://schemas.microsoft.com/office/drawing/2014/main" id="{16833F55-5792-417B-A6B0-B577EB58EAE4}"/>
                </a:ext>
              </a:extLst>
            </p:cNvPr>
            <p:cNvSpPr/>
            <p:nvPr/>
          </p:nvSpPr>
          <p:spPr bwMode="auto">
            <a:xfrm>
              <a:off x="3629431" y="4440926"/>
              <a:ext cx="680634" cy="344680"/>
            </a:xfrm>
            <a:custGeom>
              <a:avLst/>
              <a:gdLst>
                <a:gd name="T0" fmla="*/ 0 w 225"/>
                <a:gd name="T1" fmla="*/ 48 h 114"/>
                <a:gd name="T2" fmla="*/ 87 w 225"/>
                <a:gd name="T3" fmla="*/ 95 h 114"/>
                <a:gd name="T4" fmla="*/ 225 w 225"/>
                <a:gd name="T5" fmla="*/ 91 h 114"/>
                <a:gd name="T6" fmla="*/ 218 w 225"/>
                <a:gd name="T7" fmla="*/ 52 h 114"/>
                <a:gd name="T8" fmla="*/ 112 w 225"/>
                <a:gd name="T9" fmla="*/ 48 h 114"/>
                <a:gd name="T10" fmla="*/ 48 w 225"/>
                <a:gd name="T11" fmla="*/ 0 h 114"/>
                <a:gd name="T12" fmla="*/ 0 w 225"/>
                <a:gd name="T13" fmla="*/ 48 h 114"/>
              </a:gdLst>
              <a:ahLst/>
              <a:cxnLst>
                <a:cxn ang="0">
                  <a:pos x="T0" y="T1"/>
                </a:cxn>
                <a:cxn ang="0">
                  <a:pos x="T2" y="T3"/>
                </a:cxn>
                <a:cxn ang="0">
                  <a:pos x="T4" y="T5"/>
                </a:cxn>
                <a:cxn ang="0">
                  <a:pos x="T6" y="T7"/>
                </a:cxn>
                <a:cxn ang="0">
                  <a:pos x="T8" y="T9"/>
                </a:cxn>
                <a:cxn ang="0">
                  <a:pos x="T10" y="T11"/>
                </a:cxn>
                <a:cxn ang="0">
                  <a:pos x="T12" y="T13"/>
                </a:cxn>
              </a:cxnLst>
              <a:rect l="0" t="0" r="r" b="b"/>
              <a:pathLst>
                <a:path w="225" h="114">
                  <a:moveTo>
                    <a:pt x="0" y="48"/>
                  </a:moveTo>
                  <a:cubicBezTo>
                    <a:pt x="0" y="48"/>
                    <a:pt x="15" y="73"/>
                    <a:pt x="87" y="95"/>
                  </a:cubicBezTo>
                  <a:cubicBezTo>
                    <a:pt x="147" y="114"/>
                    <a:pt x="225" y="91"/>
                    <a:pt x="225" y="91"/>
                  </a:cubicBezTo>
                  <a:cubicBezTo>
                    <a:pt x="218" y="52"/>
                    <a:pt x="218" y="52"/>
                    <a:pt x="218" y="52"/>
                  </a:cubicBezTo>
                  <a:cubicBezTo>
                    <a:pt x="218" y="52"/>
                    <a:pt x="135" y="57"/>
                    <a:pt x="112" y="48"/>
                  </a:cubicBezTo>
                  <a:cubicBezTo>
                    <a:pt x="67" y="29"/>
                    <a:pt x="48" y="0"/>
                    <a:pt x="48" y="0"/>
                  </a:cubicBezTo>
                  <a:lnTo>
                    <a:pt x="0" y="48"/>
                  </a:lnTo>
                  <a:close/>
                </a:path>
              </a:pathLst>
            </a:custGeom>
            <a:solidFill>
              <a:srgbClr val="8753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2" name="îş1iḍè">
              <a:extLst>
                <a:ext uri="{FF2B5EF4-FFF2-40B4-BE49-F238E27FC236}">
                  <a16:creationId xmlns:a16="http://schemas.microsoft.com/office/drawing/2014/main" id="{6DDA0C25-099F-49A1-8380-2D5DDB233AA3}"/>
                </a:ext>
              </a:extLst>
            </p:cNvPr>
            <p:cNvSpPr/>
            <p:nvPr/>
          </p:nvSpPr>
          <p:spPr bwMode="auto">
            <a:xfrm>
              <a:off x="3606161" y="3764655"/>
              <a:ext cx="779529" cy="429032"/>
            </a:xfrm>
            <a:custGeom>
              <a:avLst/>
              <a:gdLst>
                <a:gd name="T0" fmla="*/ 0 w 258"/>
                <a:gd name="T1" fmla="*/ 45 h 142"/>
                <a:gd name="T2" fmla="*/ 118 w 258"/>
                <a:gd name="T3" fmla="*/ 1 h 142"/>
                <a:gd name="T4" fmla="*/ 258 w 258"/>
                <a:gd name="T5" fmla="*/ 107 h 142"/>
                <a:gd name="T6" fmla="*/ 241 w 258"/>
                <a:gd name="T7" fmla="*/ 142 h 142"/>
                <a:gd name="T8" fmla="*/ 141 w 258"/>
                <a:gd name="T9" fmla="*/ 56 h 142"/>
                <a:gd name="T10" fmla="*/ 53 w 258"/>
                <a:gd name="T11" fmla="*/ 78 h 142"/>
                <a:gd name="T12" fmla="*/ 0 w 258"/>
                <a:gd name="T13" fmla="*/ 45 h 142"/>
              </a:gdLst>
              <a:ahLst/>
              <a:cxnLst>
                <a:cxn ang="0">
                  <a:pos x="T0" y="T1"/>
                </a:cxn>
                <a:cxn ang="0">
                  <a:pos x="T2" y="T3"/>
                </a:cxn>
                <a:cxn ang="0">
                  <a:pos x="T4" y="T5"/>
                </a:cxn>
                <a:cxn ang="0">
                  <a:pos x="T6" y="T7"/>
                </a:cxn>
                <a:cxn ang="0">
                  <a:pos x="T8" y="T9"/>
                </a:cxn>
                <a:cxn ang="0">
                  <a:pos x="T10" y="T11"/>
                </a:cxn>
                <a:cxn ang="0">
                  <a:pos x="T12" y="T13"/>
                </a:cxn>
              </a:cxnLst>
              <a:rect l="0" t="0" r="r" b="b"/>
              <a:pathLst>
                <a:path w="258" h="142">
                  <a:moveTo>
                    <a:pt x="0" y="45"/>
                  </a:moveTo>
                  <a:cubicBezTo>
                    <a:pt x="0" y="45"/>
                    <a:pt x="43" y="1"/>
                    <a:pt x="118" y="1"/>
                  </a:cubicBezTo>
                  <a:cubicBezTo>
                    <a:pt x="200" y="0"/>
                    <a:pt x="258" y="107"/>
                    <a:pt x="258" y="107"/>
                  </a:cubicBezTo>
                  <a:cubicBezTo>
                    <a:pt x="241" y="142"/>
                    <a:pt x="241" y="142"/>
                    <a:pt x="241" y="142"/>
                  </a:cubicBezTo>
                  <a:cubicBezTo>
                    <a:pt x="241" y="142"/>
                    <a:pt x="165" y="62"/>
                    <a:pt x="141" y="56"/>
                  </a:cubicBezTo>
                  <a:cubicBezTo>
                    <a:pt x="75" y="41"/>
                    <a:pt x="53" y="78"/>
                    <a:pt x="53" y="78"/>
                  </a:cubicBezTo>
                  <a:lnTo>
                    <a:pt x="0" y="45"/>
                  </a:lnTo>
                  <a:close/>
                </a:path>
              </a:pathLst>
            </a:custGeom>
            <a:solidFill>
              <a:srgbClr val="8753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3" name="îṩḷíḋê">
              <a:extLst>
                <a:ext uri="{FF2B5EF4-FFF2-40B4-BE49-F238E27FC236}">
                  <a16:creationId xmlns:a16="http://schemas.microsoft.com/office/drawing/2014/main" id="{0C1D4091-EFF3-4D20-A8BA-A7F29CC280D4}"/>
                </a:ext>
              </a:extLst>
            </p:cNvPr>
            <p:cNvSpPr/>
            <p:nvPr/>
          </p:nvSpPr>
          <p:spPr bwMode="auto">
            <a:xfrm>
              <a:off x="4439501" y="4139876"/>
              <a:ext cx="58174" cy="69809"/>
            </a:xfrm>
            <a:custGeom>
              <a:avLst/>
              <a:gdLst>
                <a:gd name="T0" fmla="*/ 18 w 19"/>
                <a:gd name="T1" fmla="*/ 15 h 23"/>
                <a:gd name="T2" fmla="*/ 8 w 19"/>
                <a:gd name="T3" fmla="*/ 0 h 23"/>
                <a:gd name="T4" fmla="*/ 0 w 19"/>
                <a:gd name="T5" fmla="*/ 7 h 23"/>
                <a:gd name="T6" fmla="*/ 10 w 19"/>
                <a:gd name="T7" fmla="*/ 20 h 23"/>
                <a:gd name="T8" fmla="*/ 17 w 19"/>
                <a:gd name="T9" fmla="*/ 21 h 23"/>
                <a:gd name="T10" fmla="*/ 18 w 19"/>
                <a:gd name="T11" fmla="*/ 15 h 23"/>
              </a:gdLst>
              <a:ahLst/>
              <a:cxnLst>
                <a:cxn ang="0">
                  <a:pos x="T0" y="T1"/>
                </a:cxn>
                <a:cxn ang="0">
                  <a:pos x="T2" y="T3"/>
                </a:cxn>
                <a:cxn ang="0">
                  <a:pos x="T4" y="T5"/>
                </a:cxn>
                <a:cxn ang="0">
                  <a:pos x="T6" y="T7"/>
                </a:cxn>
                <a:cxn ang="0">
                  <a:pos x="T8" y="T9"/>
                </a:cxn>
                <a:cxn ang="0">
                  <a:pos x="T10" y="T11"/>
                </a:cxn>
              </a:cxnLst>
              <a:rect l="0" t="0" r="r" b="b"/>
              <a:pathLst>
                <a:path w="19" h="23">
                  <a:moveTo>
                    <a:pt x="18" y="15"/>
                  </a:moveTo>
                  <a:cubicBezTo>
                    <a:pt x="8" y="0"/>
                    <a:pt x="8" y="0"/>
                    <a:pt x="8" y="0"/>
                  </a:cubicBezTo>
                  <a:cubicBezTo>
                    <a:pt x="5" y="3"/>
                    <a:pt x="3" y="5"/>
                    <a:pt x="0" y="7"/>
                  </a:cubicBezTo>
                  <a:cubicBezTo>
                    <a:pt x="10" y="20"/>
                    <a:pt x="10" y="20"/>
                    <a:pt x="10" y="20"/>
                  </a:cubicBezTo>
                  <a:cubicBezTo>
                    <a:pt x="11" y="22"/>
                    <a:pt x="14" y="23"/>
                    <a:pt x="17" y="21"/>
                  </a:cubicBezTo>
                  <a:cubicBezTo>
                    <a:pt x="19" y="20"/>
                    <a:pt x="19" y="17"/>
                    <a:pt x="18" y="15"/>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4" name="ïṩ1iḑe">
              <a:extLst>
                <a:ext uri="{FF2B5EF4-FFF2-40B4-BE49-F238E27FC236}">
                  <a16:creationId xmlns:a16="http://schemas.microsoft.com/office/drawing/2014/main" id="{58BED2A5-62A2-4171-87D0-176E40422418}"/>
                </a:ext>
              </a:extLst>
            </p:cNvPr>
            <p:cNvSpPr/>
            <p:nvPr/>
          </p:nvSpPr>
          <p:spPr bwMode="auto">
            <a:xfrm>
              <a:off x="4410414" y="4167509"/>
              <a:ext cx="68355" cy="81443"/>
            </a:xfrm>
            <a:custGeom>
              <a:avLst/>
              <a:gdLst>
                <a:gd name="T0" fmla="*/ 21 w 23"/>
                <a:gd name="T1" fmla="*/ 19 h 27"/>
                <a:gd name="T2" fmla="*/ 8 w 23"/>
                <a:gd name="T3" fmla="*/ 0 h 27"/>
                <a:gd name="T4" fmla="*/ 0 w 23"/>
                <a:gd name="T5" fmla="*/ 5 h 27"/>
                <a:gd name="T6" fmla="*/ 13 w 23"/>
                <a:gd name="T7" fmla="*/ 25 h 27"/>
                <a:gd name="T8" fmla="*/ 20 w 23"/>
                <a:gd name="T9" fmla="*/ 26 h 27"/>
                <a:gd name="T10" fmla="*/ 21 w 23"/>
                <a:gd name="T11" fmla="*/ 19 h 27"/>
              </a:gdLst>
              <a:ahLst/>
              <a:cxnLst>
                <a:cxn ang="0">
                  <a:pos x="T0" y="T1"/>
                </a:cxn>
                <a:cxn ang="0">
                  <a:pos x="T2" y="T3"/>
                </a:cxn>
                <a:cxn ang="0">
                  <a:pos x="T4" y="T5"/>
                </a:cxn>
                <a:cxn ang="0">
                  <a:pos x="T6" y="T7"/>
                </a:cxn>
                <a:cxn ang="0">
                  <a:pos x="T8" y="T9"/>
                </a:cxn>
                <a:cxn ang="0">
                  <a:pos x="T10" y="T11"/>
                </a:cxn>
              </a:cxnLst>
              <a:rect l="0" t="0" r="r" b="b"/>
              <a:pathLst>
                <a:path w="23" h="27">
                  <a:moveTo>
                    <a:pt x="21" y="19"/>
                  </a:moveTo>
                  <a:cubicBezTo>
                    <a:pt x="8" y="0"/>
                    <a:pt x="8" y="0"/>
                    <a:pt x="8" y="0"/>
                  </a:cubicBezTo>
                  <a:cubicBezTo>
                    <a:pt x="5" y="2"/>
                    <a:pt x="2" y="4"/>
                    <a:pt x="0" y="5"/>
                  </a:cubicBezTo>
                  <a:cubicBezTo>
                    <a:pt x="13" y="25"/>
                    <a:pt x="13" y="25"/>
                    <a:pt x="13" y="25"/>
                  </a:cubicBezTo>
                  <a:cubicBezTo>
                    <a:pt x="15" y="27"/>
                    <a:pt x="18" y="27"/>
                    <a:pt x="20" y="26"/>
                  </a:cubicBezTo>
                  <a:cubicBezTo>
                    <a:pt x="22" y="24"/>
                    <a:pt x="23" y="21"/>
                    <a:pt x="21" y="19"/>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5" name="iŝļiḋè">
              <a:extLst>
                <a:ext uri="{FF2B5EF4-FFF2-40B4-BE49-F238E27FC236}">
                  <a16:creationId xmlns:a16="http://schemas.microsoft.com/office/drawing/2014/main" id="{24A16F76-D761-4D8C-98A9-BD95E056CAE2}"/>
                </a:ext>
              </a:extLst>
            </p:cNvPr>
            <p:cNvSpPr/>
            <p:nvPr/>
          </p:nvSpPr>
          <p:spPr bwMode="auto">
            <a:xfrm>
              <a:off x="4346423" y="4139876"/>
              <a:ext cx="109076" cy="141072"/>
            </a:xfrm>
            <a:custGeom>
              <a:avLst/>
              <a:gdLst>
                <a:gd name="T0" fmla="*/ 33 w 36"/>
                <a:gd name="T1" fmla="*/ 45 h 47"/>
                <a:gd name="T2" fmla="*/ 33 w 36"/>
                <a:gd name="T3" fmla="*/ 45 h 47"/>
                <a:gd name="T4" fmla="*/ 34 w 36"/>
                <a:gd name="T5" fmla="*/ 38 h 47"/>
                <a:gd name="T6" fmla="*/ 9 w 36"/>
                <a:gd name="T7" fmla="*/ 3 h 47"/>
                <a:gd name="T8" fmla="*/ 3 w 36"/>
                <a:gd name="T9" fmla="*/ 2 h 47"/>
                <a:gd name="T10" fmla="*/ 3 w 36"/>
                <a:gd name="T11" fmla="*/ 2 h 47"/>
                <a:gd name="T12" fmla="*/ 1 w 36"/>
                <a:gd name="T13" fmla="*/ 9 h 47"/>
                <a:gd name="T14" fmla="*/ 26 w 36"/>
                <a:gd name="T15" fmla="*/ 44 h 47"/>
                <a:gd name="T16" fmla="*/ 33 w 36"/>
                <a:gd name="T17"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7">
                  <a:moveTo>
                    <a:pt x="33" y="45"/>
                  </a:moveTo>
                  <a:cubicBezTo>
                    <a:pt x="33" y="45"/>
                    <a:pt x="33" y="45"/>
                    <a:pt x="33" y="45"/>
                  </a:cubicBezTo>
                  <a:cubicBezTo>
                    <a:pt x="35" y="44"/>
                    <a:pt x="36" y="41"/>
                    <a:pt x="34" y="38"/>
                  </a:cubicBezTo>
                  <a:cubicBezTo>
                    <a:pt x="9" y="3"/>
                    <a:pt x="9" y="3"/>
                    <a:pt x="9" y="3"/>
                  </a:cubicBezTo>
                  <a:cubicBezTo>
                    <a:pt x="8" y="1"/>
                    <a:pt x="5" y="0"/>
                    <a:pt x="3" y="2"/>
                  </a:cubicBezTo>
                  <a:cubicBezTo>
                    <a:pt x="3" y="2"/>
                    <a:pt x="3" y="2"/>
                    <a:pt x="3" y="2"/>
                  </a:cubicBezTo>
                  <a:cubicBezTo>
                    <a:pt x="0" y="4"/>
                    <a:pt x="0" y="7"/>
                    <a:pt x="1" y="9"/>
                  </a:cubicBezTo>
                  <a:cubicBezTo>
                    <a:pt x="26" y="44"/>
                    <a:pt x="26" y="44"/>
                    <a:pt x="26" y="44"/>
                  </a:cubicBezTo>
                  <a:cubicBezTo>
                    <a:pt x="28" y="46"/>
                    <a:pt x="31" y="47"/>
                    <a:pt x="33" y="45"/>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6" name="ïŝḻíḍé">
              <a:extLst>
                <a:ext uri="{FF2B5EF4-FFF2-40B4-BE49-F238E27FC236}">
                  <a16:creationId xmlns:a16="http://schemas.microsoft.com/office/drawing/2014/main" id="{B67FC218-7944-4088-8079-22B6D17F3429}"/>
                </a:ext>
              </a:extLst>
            </p:cNvPr>
            <p:cNvSpPr/>
            <p:nvPr/>
          </p:nvSpPr>
          <p:spPr bwMode="auto">
            <a:xfrm>
              <a:off x="4334788" y="4190778"/>
              <a:ext cx="107622" cy="142526"/>
            </a:xfrm>
            <a:custGeom>
              <a:avLst/>
              <a:gdLst>
                <a:gd name="T0" fmla="*/ 33 w 36"/>
                <a:gd name="T1" fmla="*/ 45 h 47"/>
                <a:gd name="T2" fmla="*/ 33 w 36"/>
                <a:gd name="T3" fmla="*/ 45 h 47"/>
                <a:gd name="T4" fmla="*/ 34 w 36"/>
                <a:gd name="T5" fmla="*/ 38 h 47"/>
                <a:gd name="T6" fmla="*/ 9 w 36"/>
                <a:gd name="T7" fmla="*/ 3 h 47"/>
                <a:gd name="T8" fmla="*/ 2 w 36"/>
                <a:gd name="T9" fmla="*/ 2 h 47"/>
                <a:gd name="T10" fmla="*/ 2 w 36"/>
                <a:gd name="T11" fmla="*/ 2 h 47"/>
                <a:gd name="T12" fmla="*/ 1 w 36"/>
                <a:gd name="T13" fmla="*/ 9 h 47"/>
                <a:gd name="T14" fmla="*/ 26 w 36"/>
                <a:gd name="T15" fmla="*/ 44 h 47"/>
                <a:gd name="T16" fmla="*/ 33 w 36"/>
                <a:gd name="T17"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7">
                  <a:moveTo>
                    <a:pt x="33" y="45"/>
                  </a:moveTo>
                  <a:cubicBezTo>
                    <a:pt x="33" y="45"/>
                    <a:pt x="33" y="45"/>
                    <a:pt x="33" y="45"/>
                  </a:cubicBezTo>
                  <a:cubicBezTo>
                    <a:pt x="35" y="43"/>
                    <a:pt x="36" y="40"/>
                    <a:pt x="34" y="38"/>
                  </a:cubicBezTo>
                  <a:cubicBezTo>
                    <a:pt x="9" y="3"/>
                    <a:pt x="9" y="3"/>
                    <a:pt x="9" y="3"/>
                  </a:cubicBezTo>
                  <a:cubicBezTo>
                    <a:pt x="8" y="1"/>
                    <a:pt x="5" y="0"/>
                    <a:pt x="2" y="2"/>
                  </a:cubicBezTo>
                  <a:cubicBezTo>
                    <a:pt x="2" y="2"/>
                    <a:pt x="2" y="2"/>
                    <a:pt x="2" y="2"/>
                  </a:cubicBezTo>
                  <a:cubicBezTo>
                    <a:pt x="0" y="3"/>
                    <a:pt x="0" y="6"/>
                    <a:pt x="1" y="9"/>
                  </a:cubicBezTo>
                  <a:cubicBezTo>
                    <a:pt x="26" y="44"/>
                    <a:pt x="26" y="44"/>
                    <a:pt x="26" y="44"/>
                  </a:cubicBezTo>
                  <a:cubicBezTo>
                    <a:pt x="28" y="46"/>
                    <a:pt x="31" y="47"/>
                    <a:pt x="33" y="45"/>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7" name="ïṩļiďê">
              <a:extLst>
                <a:ext uri="{FF2B5EF4-FFF2-40B4-BE49-F238E27FC236}">
                  <a16:creationId xmlns:a16="http://schemas.microsoft.com/office/drawing/2014/main" id="{F1CA078A-2397-4A2D-8978-E144FDB2C024}"/>
                </a:ext>
              </a:extLst>
            </p:cNvPr>
            <p:cNvSpPr/>
            <p:nvPr/>
          </p:nvSpPr>
          <p:spPr bwMode="auto">
            <a:xfrm>
              <a:off x="4295521" y="4157328"/>
              <a:ext cx="50903" cy="97442"/>
            </a:xfrm>
            <a:custGeom>
              <a:avLst/>
              <a:gdLst>
                <a:gd name="T0" fmla="*/ 6 w 17"/>
                <a:gd name="T1" fmla="*/ 31 h 32"/>
                <a:gd name="T2" fmla="*/ 6 w 17"/>
                <a:gd name="T3" fmla="*/ 31 h 32"/>
                <a:gd name="T4" fmla="*/ 13 w 17"/>
                <a:gd name="T5" fmla="*/ 26 h 32"/>
                <a:gd name="T6" fmla="*/ 16 w 17"/>
                <a:gd name="T7" fmla="*/ 7 h 32"/>
                <a:gd name="T8" fmla="*/ 11 w 17"/>
                <a:gd name="T9" fmla="*/ 0 h 32"/>
                <a:gd name="T10" fmla="*/ 11 w 17"/>
                <a:gd name="T11" fmla="*/ 0 h 32"/>
                <a:gd name="T12" fmla="*/ 4 w 17"/>
                <a:gd name="T13" fmla="*/ 5 h 32"/>
                <a:gd name="T14" fmla="*/ 1 w 17"/>
                <a:gd name="T15" fmla="*/ 24 h 32"/>
                <a:gd name="T16" fmla="*/ 6 w 17"/>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2">
                  <a:moveTo>
                    <a:pt x="6" y="31"/>
                  </a:moveTo>
                  <a:cubicBezTo>
                    <a:pt x="6" y="31"/>
                    <a:pt x="6" y="31"/>
                    <a:pt x="6" y="31"/>
                  </a:cubicBezTo>
                  <a:cubicBezTo>
                    <a:pt x="9" y="32"/>
                    <a:pt x="12" y="29"/>
                    <a:pt x="13" y="26"/>
                  </a:cubicBezTo>
                  <a:cubicBezTo>
                    <a:pt x="16" y="7"/>
                    <a:pt x="16" y="7"/>
                    <a:pt x="16" y="7"/>
                  </a:cubicBezTo>
                  <a:cubicBezTo>
                    <a:pt x="17" y="4"/>
                    <a:pt x="14" y="1"/>
                    <a:pt x="11" y="0"/>
                  </a:cubicBezTo>
                  <a:cubicBezTo>
                    <a:pt x="11" y="0"/>
                    <a:pt x="11" y="0"/>
                    <a:pt x="11" y="0"/>
                  </a:cubicBezTo>
                  <a:cubicBezTo>
                    <a:pt x="8" y="0"/>
                    <a:pt x="5" y="2"/>
                    <a:pt x="4" y="5"/>
                  </a:cubicBezTo>
                  <a:cubicBezTo>
                    <a:pt x="1" y="24"/>
                    <a:pt x="1" y="24"/>
                    <a:pt x="1" y="24"/>
                  </a:cubicBezTo>
                  <a:cubicBezTo>
                    <a:pt x="0" y="27"/>
                    <a:pt x="2" y="31"/>
                    <a:pt x="6" y="3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8" name="îśḻíḓè">
              <a:extLst>
                <a:ext uri="{FF2B5EF4-FFF2-40B4-BE49-F238E27FC236}">
                  <a16:creationId xmlns:a16="http://schemas.microsoft.com/office/drawing/2014/main" id="{F7D0821C-1690-463E-BA9F-5D0FE9376E11}"/>
                </a:ext>
              </a:extLst>
            </p:cNvPr>
            <p:cNvSpPr/>
            <p:nvPr/>
          </p:nvSpPr>
          <p:spPr bwMode="auto">
            <a:xfrm>
              <a:off x="4298430" y="4067158"/>
              <a:ext cx="174521" cy="178885"/>
            </a:xfrm>
            <a:custGeom>
              <a:avLst/>
              <a:gdLst>
                <a:gd name="T0" fmla="*/ 12 w 58"/>
                <a:gd name="T1" fmla="*/ 10 h 59"/>
                <a:gd name="T2" fmla="*/ 16 w 58"/>
                <a:gd name="T3" fmla="*/ 7 h 59"/>
                <a:gd name="T4" fmla="*/ 47 w 58"/>
                <a:gd name="T5" fmla="*/ 13 h 59"/>
                <a:gd name="T6" fmla="*/ 51 w 58"/>
                <a:gd name="T7" fmla="*/ 19 h 59"/>
                <a:gd name="T8" fmla="*/ 46 w 58"/>
                <a:gd name="T9" fmla="*/ 50 h 59"/>
                <a:gd name="T10" fmla="*/ 42 w 58"/>
                <a:gd name="T11" fmla="*/ 52 h 59"/>
                <a:gd name="T12" fmla="*/ 11 w 58"/>
                <a:gd name="T13" fmla="*/ 47 h 59"/>
                <a:gd name="T14" fmla="*/ 7 w 58"/>
                <a:gd name="T15" fmla="*/ 41 h 59"/>
                <a:gd name="T16" fmla="*/ 12 w 58"/>
                <a:gd name="T17"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9">
                  <a:moveTo>
                    <a:pt x="12" y="10"/>
                  </a:moveTo>
                  <a:cubicBezTo>
                    <a:pt x="16" y="7"/>
                    <a:pt x="16" y="7"/>
                    <a:pt x="16" y="7"/>
                  </a:cubicBezTo>
                  <a:cubicBezTo>
                    <a:pt x="26" y="0"/>
                    <a:pt x="40" y="3"/>
                    <a:pt x="47" y="13"/>
                  </a:cubicBezTo>
                  <a:cubicBezTo>
                    <a:pt x="51" y="19"/>
                    <a:pt x="51" y="19"/>
                    <a:pt x="51" y="19"/>
                  </a:cubicBezTo>
                  <a:cubicBezTo>
                    <a:pt x="58" y="29"/>
                    <a:pt x="56" y="43"/>
                    <a:pt x="46" y="50"/>
                  </a:cubicBezTo>
                  <a:cubicBezTo>
                    <a:pt x="42" y="52"/>
                    <a:pt x="42" y="52"/>
                    <a:pt x="42" y="52"/>
                  </a:cubicBezTo>
                  <a:cubicBezTo>
                    <a:pt x="32" y="59"/>
                    <a:pt x="18" y="57"/>
                    <a:pt x="11" y="47"/>
                  </a:cubicBezTo>
                  <a:cubicBezTo>
                    <a:pt x="7" y="41"/>
                    <a:pt x="7" y="41"/>
                    <a:pt x="7" y="41"/>
                  </a:cubicBezTo>
                  <a:cubicBezTo>
                    <a:pt x="0" y="31"/>
                    <a:pt x="2" y="17"/>
                    <a:pt x="12" y="10"/>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9" name="iṣlíďe">
              <a:extLst>
                <a:ext uri="{FF2B5EF4-FFF2-40B4-BE49-F238E27FC236}">
                  <a16:creationId xmlns:a16="http://schemas.microsoft.com/office/drawing/2014/main" id="{977E04CB-0B30-4431-AA20-23F261AF25D9}"/>
                </a:ext>
              </a:extLst>
            </p:cNvPr>
            <p:cNvSpPr/>
            <p:nvPr/>
          </p:nvSpPr>
          <p:spPr bwMode="auto">
            <a:xfrm>
              <a:off x="3497085" y="3865005"/>
              <a:ext cx="383947" cy="740262"/>
            </a:xfrm>
            <a:prstGeom prst="ellipse">
              <a:avLst/>
            </a:prstGeom>
            <a:solidFill>
              <a:srgbClr val="8753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0" name="îṧļiḋê">
              <a:extLst>
                <a:ext uri="{FF2B5EF4-FFF2-40B4-BE49-F238E27FC236}">
                  <a16:creationId xmlns:a16="http://schemas.microsoft.com/office/drawing/2014/main" id="{DC0F8739-7F5A-473A-9848-EAB221CAB574}"/>
                </a:ext>
              </a:extLst>
            </p:cNvPr>
            <p:cNvSpPr/>
            <p:nvPr/>
          </p:nvSpPr>
          <p:spPr bwMode="auto">
            <a:xfrm>
              <a:off x="3814132" y="4196596"/>
              <a:ext cx="78535" cy="78535"/>
            </a:xfrm>
            <a:custGeom>
              <a:avLst/>
              <a:gdLst>
                <a:gd name="T0" fmla="*/ 26 w 26"/>
                <a:gd name="T1" fmla="*/ 13 h 26"/>
                <a:gd name="T2" fmla="*/ 26 w 26"/>
                <a:gd name="T3" fmla="*/ 13 h 26"/>
                <a:gd name="T4" fmla="*/ 13 w 26"/>
                <a:gd name="T5" fmla="*/ 26 h 26"/>
                <a:gd name="T6" fmla="*/ 13 w 26"/>
                <a:gd name="T7" fmla="*/ 26 h 26"/>
                <a:gd name="T8" fmla="*/ 0 w 26"/>
                <a:gd name="T9" fmla="*/ 13 h 26"/>
                <a:gd name="T10" fmla="*/ 0 w 26"/>
                <a:gd name="T11" fmla="*/ 13 h 26"/>
                <a:gd name="T12" fmla="*/ 13 w 26"/>
                <a:gd name="T13" fmla="*/ 0 h 26"/>
                <a:gd name="T14" fmla="*/ 13 w 26"/>
                <a:gd name="T15" fmla="*/ 0 h 26"/>
                <a:gd name="T16" fmla="*/ 26 w 26"/>
                <a:gd name="T17"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26" y="13"/>
                  </a:moveTo>
                  <a:cubicBezTo>
                    <a:pt x="26" y="13"/>
                    <a:pt x="26" y="13"/>
                    <a:pt x="26" y="13"/>
                  </a:cubicBezTo>
                  <a:cubicBezTo>
                    <a:pt x="26" y="20"/>
                    <a:pt x="21" y="26"/>
                    <a:pt x="13" y="26"/>
                  </a:cubicBezTo>
                  <a:cubicBezTo>
                    <a:pt x="13" y="26"/>
                    <a:pt x="13" y="26"/>
                    <a:pt x="13" y="26"/>
                  </a:cubicBezTo>
                  <a:cubicBezTo>
                    <a:pt x="6" y="26"/>
                    <a:pt x="0" y="20"/>
                    <a:pt x="0" y="13"/>
                  </a:cubicBezTo>
                  <a:cubicBezTo>
                    <a:pt x="0" y="13"/>
                    <a:pt x="0" y="13"/>
                    <a:pt x="0" y="13"/>
                  </a:cubicBezTo>
                  <a:cubicBezTo>
                    <a:pt x="0" y="6"/>
                    <a:pt x="6" y="0"/>
                    <a:pt x="13" y="0"/>
                  </a:cubicBezTo>
                  <a:cubicBezTo>
                    <a:pt x="13" y="0"/>
                    <a:pt x="13" y="0"/>
                    <a:pt x="13" y="0"/>
                  </a:cubicBezTo>
                  <a:cubicBezTo>
                    <a:pt x="21" y="0"/>
                    <a:pt x="26" y="6"/>
                    <a:pt x="26" y="13"/>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1" name="iṣḷïḋé">
              <a:extLst>
                <a:ext uri="{FF2B5EF4-FFF2-40B4-BE49-F238E27FC236}">
                  <a16:creationId xmlns:a16="http://schemas.microsoft.com/office/drawing/2014/main" id="{D1AC04C2-8278-4791-87BF-DD11CF38C6F9}"/>
                </a:ext>
              </a:extLst>
            </p:cNvPr>
            <p:cNvSpPr/>
            <p:nvPr/>
          </p:nvSpPr>
          <p:spPr bwMode="auto">
            <a:xfrm>
              <a:off x="3424368" y="4039526"/>
              <a:ext cx="442121" cy="389765"/>
            </a:xfrm>
            <a:custGeom>
              <a:avLst/>
              <a:gdLst>
                <a:gd name="T0" fmla="*/ 146 w 146"/>
                <a:gd name="T1" fmla="*/ 61 h 129"/>
                <a:gd name="T2" fmla="*/ 146 w 146"/>
                <a:gd name="T3" fmla="*/ 68 h 129"/>
                <a:gd name="T4" fmla="*/ 85 w 146"/>
                <a:gd name="T5" fmla="*/ 129 h 129"/>
                <a:gd name="T6" fmla="*/ 61 w 146"/>
                <a:gd name="T7" fmla="*/ 129 h 129"/>
                <a:gd name="T8" fmla="*/ 0 w 146"/>
                <a:gd name="T9" fmla="*/ 68 h 129"/>
                <a:gd name="T10" fmla="*/ 0 w 146"/>
                <a:gd name="T11" fmla="*/ 61 h 129"/>
                <a:gd name="T12" fmla="*/ 61 w 146"/>
                <a:gd name="T13" fmla="*/ 0 h 129"/>
                <a:gd name="T14" fmla="*/ 85 w 146"/>
                <a:gd name="T15" fmla="*/ 0 h 129"/>
                <a:gd name="T16" fmla="*/ 146 w 146"/>
                <a:gd name="T17"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29">
                  <a:moveTo>
                    <a:pt x="146" y="61"/>
                  </a:moveTo>
                  <a:cubicBezTo>
                    <a:pt x="146" y="68"/>
                    <a:pt x="146" y="68"/>
                    <a:pt x="146" y="68"/>
                  </a:cubicBezTo>
                  <a:cubicBezTo>
                    <a:pt x="146" y="102"/>
                    <a:pt x="119" y="129"/>
                    <a:pt x="85" y="129"/>
                  </a:cubicBezTo>
                  <a:cubicBezTo>
                    <a:pt x="61" y="129"/>
                    <a:pt x="61" y="129"/>
                    <a:pt x="61" y="129"/>
                  </a:cubicBezTo>
                  <a:cubicBezTo>
                    <a:pt x="27" y="129"/>
                    <a:pt x="0" y="102"/>
                    <a:pt x="0" y="68"/>
                  </a:cubicBezTo>
                  <a:cubicBezTo>
                    <a:pt x="0" y="61"/>
                    <a:pt x="0" y="61"/>
                    <a:pt x="0" y="61"/>
                  </a:cubicBezTo>
                  <a:cubicBezTo>
                    <a:pt x="0" y="28"/>
                    <a:pt x="27" y="0"/>
                    <a:pt x="61" y="0"/>
                  </a:cubicBezTo>
                  <a:cubicBezTo>
                    <a:pt x="85" y="0"/>
                    <a:pt x="85" y="0"/>
                    <a:pt x="85" y="0"/>
                  </a:cubicBezTo>
                  <a:cubicBezTo>
                    <a:pt x="119" y="0"/>
                    <a:pt x="146" y="28"/>
                    <a:pt x="146" y="6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2" name="íś1íḑê">
              <a:extLst>
                <a:ext uri="{FF2B5EF4-FFF2-40B4-BE49-F238E27FC236}">
                  <a16:creationId xmlns:a16="http://schemas.microsoft.com/office/drawing/2014/main" id="{B0A53B0E-6EAD-4365-9591-31573029E37D}"/>
                </a:ext>
              </a:extLst>
            </p:cNvPr>
            <p:cNvSpPr/>
            <p:nvPr/>
          </p:nvSpPr>
          <p:spPr bwMode="auto">
            <a:xfrm>
              <a:off x="3614887" y="4398749"/>
              <a:ext cx="103259" cy="72717"/>
            </a:xfrm>
            <a:custGeom>
              <a:avLst/>
              <a:gdLst>
                <a:gd name="T0" fmla="*/ 32 w 34"/>
                <a:gd name="T1" fmla="*/ 8 h 24"/>
                <a:gd name="T2" fmla="*/ 32 w 34"/>
                <a:gd name="T3" fmla="*/ 8 h 24"/>
                <a:gd name="T4" fmla="*/ 26 w 34"/>
                <a:gd name="T5" fmla="*/ 18 h 24"/>
                <a:gd name="T6" fmla="*/ 12 w 34"/>
                <a:gd name="T7" fmla="*/ 23 h 24"/>
                <a:gd name="T8" fmla="*/ 1 w 34"/>
                <a:gd name="T9" fmla="*/ 17 h 24"/>
                <a:gd name="T10" fmla="*/ 1 w 34"/>
                <a:gd name="T11" fmla="*/ 17 h 24"/>
                <a:gd name="T12" fmla="*/ 7 w 34"/>
                <a:gd name="T13" fmla="*/ 6 h 24"/>
                <a:gd name="T14" fmla="*/ 22 w 34"/>
                <a:gd name="T15" fmla="*/ 2 h 24"/>
                <a:gd name="T16" fmla="*/ 32 w 34"/>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32" y="8"/>
                  </a:moveTo>
                  <a:cubicBezTo>
                    <a:pt x="32" y="8"/>
                    <a:pt x="32" y="8"/>
                    <a:pt x="32" y="8"/>
                  </a:cubicBezTo>
                  <a:cubicBezTo>
                    <a:pt x="34" y="12"/>
                    <a:pt x="31" y="17"/>
                    <a:pt x="26" y="18"/>
                  </a:cubicBezTo>
                  <a:cubicBezTo>
                    <a:pt x="12" y="23"/>
                    <a:pt x="12" y="23"/>
                    <a:pt x="12" y="23"/>
                  </a:cubicBezTo>
                  <a:cubicBezTo>
                    <a:pt x="7" y="24"/>
                    <a:pt x="2" y="21"/>
                    <a:pt x="1" y="17"/>
                  </a:cubicBezTo>
                  <a:cubicBezTo>
                    <a:pt x="1" y="17"/>
                    <a:pt x="1" y="17"/>
                    <a:pt x="1" y="17"/>
                  </a:cubicBezTo>
                  <a:cubicBezTo>
                    <a:pt x="0" y="12"/>
                    <a:pt x="2" y="7"/>
                    <a:pt x="7" y="6"/>
                  </a:cubicBezTo>
                  <a:cubicBezTo>
                    <a:pt x="22" y="2"/>
                    <a:pt x="22" y="2"/>
                    <a:pt x="22" y="2"/>
                  </a:cubicBezTo>
                  <a:cubicBezTo>
                    <a:pt x="26" y="0"/>
                    <a:pt x="31" y="3"/>
                    <a:pt x="32" y="8"/>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3" name="íṧľiḍè">
              <a:extLst>
                <a:ext uri="{FF2B5EF4-FFF2-40B4-BE49-F238E27FC236}">
                  <a16:creationId xmlns:a16="http://schemas.microsoft.com/office/drawing/2014/main" id="{E4D12E8C-4595-4886-AC99-0ED140F0EB68}"/>
                </a:ext>
              </a:extLst>
            </p:cNvPr>
            <p:cNvSpPr/>
            <p:nvPr/>
          </p:nvSpPr>
          <p:spPr bwMode="auto">
            <a:xfrm>
              <a:off x="3614887" y="3997350"/>
              <a:ext cx="103259" cy="72717"/>
            </a:xfrm>
            <a:custGeom>
              <a:avLst/>
              <a:gdLst>
                <a:gd name="T0" fmla="*/ 1 w 34"/>
                <a:gd name="T1" fmla="*/ 8 h 24"/>
                <a:gd name="T2" fmla="*/ 1 w 34"/>
                <a:gd name="T3" fmla="*/ 8 h 24"/>
                <a:gd name="T4" fmla="*/ 7 w 34"/>
                <a:gd name="T5" fmla="*/ 18 h 24"/>
                <a:gd name="T6" fmla="*/ 22 w 34"/>
                <a:gd name="T7" fmla="*/ 23 h 24"/>
                <a:gd name="T8" fmla="*/ 32 w 34"/>
                <a:gd name="T9" fmla="*/ 17 h 24"/>
                <a:gd name="T10" fmla="*/ 32 w 34"/>
                <a:gd name="T11" fmla="*/ 17 h 24"/>
                <a:gd name="T12" fmla="*/ 26 w 34"/>
                <a:gd name="T13" fmla="*/ 6 h 24"/>
                <a:gd name="T14" fmla="*/ 12 w 34"/>
                <a:gd name="T15" fmla="*/ 2 h 24"/>
                <a:gd name="T16" fmla="*/ 1 w 34"/>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1" y="8"/>
                  </a:moveTo>
                  <a:cubicBezTo>
                    <a:pt x="1" y="8"/>
                    <a:pt x="1" y="8"/>
                    <a:pt x="1" y="8"/>
                  </a:cubicBezTo>
                  <a:cubicBezTo>
                    <a:pt x="0" y="12"/>
                    <a:pt x="2" y="17"/>
                    <a:pt x="7" y="18"/>
                  </a:cubicBezTo>
                  <a:cubicBezTo>
                    <a:pt x="22" y="23"/>
                    <a:pt x="22" y="23"/>
                    <a:pt x="22" y="23"/>
                  </a:cubicBezTo>
                  <a:cubicBezTo>
                    <a:pt x="26" y="24"/>
                    <a:pt x="31" y="21"/>
                    <a:pt x="32" y="17"/>
                  </a:cubicBezTo>
                  <a:cubicBezTo>
                    <a:pt x="32" y="17"/>
                    <a:pt x="32" y="17"/>
                    <a:pt x="32" y="17"/>
                  </a:cubicBezTo>
                  <a:cubicBezTo>
                    <a:pt x="34" y="12"/>
                    <a:pt x="31" y="7"/>
                    <a:pt x="26" y="6"/>
                  </a:cubicBezTo>
                  <a:cubicBezTo>
                    <a:pt x="12" y="2"/>
                    <a:pt x="12" y="2"/>
                    <a:pt x="12" y="2"/>
                  </a:cubicBezTo>
                  <a:cubicBezTo>
                    <a:pt x="7" y="0"/>
                    <a:pt x="2" y="3"/>
                    <a:pt x="1" y="8"/>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4" name="iŝ1iďé">
              <a:extLst>
                <a:ext uri="{FF2B5EF4-FFF2-40B4-BE49-F238E27FC236}">
                  <a16:creationId xmlns:a16="http://schemas.microsoft.com/office/drawing/2014/main" id="{BCE29C0E-3696-4109-BE05-E101DF44B75C}"/>
                </a:ext>
              </a:extLst>
            </p:cNvPr>
            <p:cNvSpPr/>
            <p:nvPr/>
          </p:nvSpPr>
          <p:spPr bwMode="auto">
            <a:xfrm>
              <a:off x="3424368" y="4039526"/>
              <a:ext cx="398491" cy="389765"/>
            </a:xfrm>
            <a:custGeom>
              <a:avLst/>
              <a:gdLst>
                <a:gd name="T0" fmla="*/ 132 w 132"/>
                <a:gd name="T1" fmla="*/ 63 h 129"/>
                <a:gd name="T2" fmla="*/ 132 w 132"/>
                <a:gd name="T3" fmla="*/ 66 h 129"/>
                <a:gd name="T4" fmla="*/ 79 w 132"/>
                <a:gd name="T5" fmla="*/ 129 h 129"/>
                <a:gd name="T6" fmla="*/ 56 w 132"/>
                <a:gd name="T7" fmla="*/ 129 h 129"/>
                <a:gd name="T8" fmla="*/ 0 w 132"/>
                <a:gd name="T9" fmla="*/ 66 h 129"/>
                <a:gd name="T10" fmla="*/ 0 w 132"/>
                <a:gd name="T11" fmla="*/ 63 h 129"/>
                <a:gd name="T12" fmla="*/ 56 w 132"/>
                <a:gd name="T13" fmla="*/ 0 h 129"/>
                <a:gd name="T14" fmla="*/ 79 w 132"/>
                <a:gd name="T15" fmla="*/ 0 h 129"/>
                <a:gd name="T16" fmla="*/ 132 w 132"/>
                <a:gd name="T17" fmla="*/ 6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29">
                  <a:moveTo>
                    <a:pt x="132" y="63"/>
                  </a:moveTo>
                  <a:cubicBezTo>
                    <a:pt x="132" y="66"/>
                    <a:pt x="132" y="66"/>
                    <a:pt x="132" y="66"/>
                  </a:cubicBezTo>
                  <a:cubicBezTo>
                    <a:pt x="132" y="101"/>
                    <a:pt x="114" y="129"/>
                    <a:pt x="79" y="129"/>
                  </a:cubicBezTo>
                  <a:cubicBezTo>
                    <a:pt x="56" y="129"/>
                    <a:pt x="56" y="129"/>
                    <a:pt x="56" y="129"/>
                  </a:cubicBezTo>
                  <a:cubicBezTo>
                    <a:pt x="22" y="129"/>
                    <a:pt x="0" y="101"/>
                    <a:pt x="0" y="66"/>
                  </a:cubicBezTo>
                  <a:cubicBezTo>
                    <a:pt x="0" y="63"/>
                    <a:pt x="0" y="63"/>
                    <a:pt x="0" y="63"/>
                  </a:cubicBezTo>
                  <a:cubicBezTo>
                    <a:pt x="0" y="29"/>
                    <a:pt x="22" y="0"/>
                    <a:pt x="56" y="0"/>
                  </a:cubicBezTo>
                  <a:cubicBezTo>
                    <a:pt x="79" y="0"/>
                    <a:pt x="79" y="0"/>
                    <a:pt x="79" y="0"/>
                  </a:cubicBezTo>
                  <a:cubicBezTo>
                    <a:pt x="114" y="0"/>
                    <a:pt x="132" y="29"/>
                    <a:pt x="132" y="63"/>
                  </a:cubicBezTo>
                  <a:close/>
                </a:path>
              </a:pathLst>
            </a:custGeom>
            <a:solidFill>
              <a:srgbClr val="A676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5" name="iṣḷïḑé">
              <a:extLst>
                <a:ext uri="{FF2B5EF4-FFF2-40B4-BE49-F238E27FC236}">
                  <a16:creationId xmlns:a16="http://schemas.microsoft.com/office/drawing/2014/main" id="{9F9C6229-5C90-45B5-8D9A-D49A6B07F764}"/>
                </a:ext>
              </a:extLst>
            </p:cNvPr>
            <p:cNvSpPr/>
            <p:nvPr/>
          </p:nvSpPr>
          <p:spPr bwMode="auto">
            <a:xfrm>
              <a:off x="4312973" y="4659077"/>
              <a:ext cx="159978" cy="59629"/>
            </a:xfrm>
            <a:custGeom>
              <a:avLst/>
              <a:gdLst>
                <a:gd name="T0" fmla="*/ 52 w 53"/>
                <a:gd name="T1" fmla="*/ 4 h 20"/>
                <a:gd name="T2" fmla="*/ 52 w 53"/>
                <a:gd name="T3" fmla="*/ 4 h 20"/>
                <a:gd name="T4" fmla="*/ 48 w 53"/>
                <a:gd name="T5" fmla="*/ 10 h 20"/>
                <a:gd name="T6" fmla="*/ 6 w 53"/>
                <a:gd name="T7" fmla="*/ 20 h 20"/>
                <a:gd name="T8" fmla="*/ 0 w 53"/>
                <a:gd name="T9" fmla="*/ 16 h 20"/>
                <a:gd name="T10" fmla="*/ 0 w 53"/>
                <a:gd name="T11" fmla="*/ 16 h 20"/>
                <a:gd name="T12" fmla="*/ 4 w 53"/>
                <a:gd name="T13" fmla="*/ 10 h 20"/>
                <a:gd name="T14" fmla="*/ 46 w 53"/>
                <a:gd name="T15" fmla="*/ 0 h 20"/>
                <a:gd name="T16" fmla="*/ 52 w 53"/>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0">
                  <a:moveTo>
                    <a:pt x="52" y="4"/>
                  </a:moveTo>
                  <a:cubicBezTo>
                    <a:pt x="52" y="4"/>
                    <a:pt x="52" y="4"/>
                    <a:pt x="52" y="4"/>
                  </a:cubicBezTo>
                  <a:cubicBezTo>
                    <a:pt x="53" y="7"/>
                    <a:pt x="51" y="9"/>
                    <a:pt x="48" y="10"/>
                  </a:cubicBezTo>
                  <a:cubicBezTo>
                    <a:pt x="6" y="20"/>
                    <a:pt x="6" y="20"/>
                    <a:pt x="6" y="20"/>
                  </a:cubicBezTo>
                  <a:cubicBezTo>
                    <a:pt x="4" y="20"/>
                    <a:pt x="1" y="19"/>
                    <a:pt x="0" y="16"/>
                  </a:cubicBezTo>
                  <a:cubicBezTo>
                    <a:pt x="0" y="16"/>
                    <a:pt x="0" y="16"/>
                    <a:pt x="0" y="16"/>
                  </a:cubicBezTo>
                  <a:cubicBezTo>
                    <a:pt x="0" y="13"/>
                    <a:pt x="1" y="11"/>
                    <a:pt x="4" y="10"/>
                  </a:cubicBezTo>
                  <a:cubicBezTo>
                    <a:pt x="46" y="0"/>
                    <a:pt x="46" y="0"/>
                    <a:pt x="46" y="0"/>
                  </a:cubicBezTo>
                  <a:cubicBezTo>
                    <a:pt x="49" y="0"/>
                    <a:pt x="51" y="1"/>
                    <a:pt x="52" y="4"/>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6" name="ïŝ1îdè">
              <a:extLst>
                <a:ext uri="{FF2B5EF4-FFF2-40B4-BE49-F238E27FC236}">
                  <a16:creationId xmlns:a16="http://schemas.microsoft.com/office/drawing/2014/main" id="{5FD58B9E-A636-4E11-979A-A13F6AAAF173}"/>
                </a:ext>
              </a:extLst>
            </p:cNvPr>
            <p:cNvSpPr/>
            <p:nvPr/>
          </p:nvSpPr>
          <p:spPr bwMode="auto">
            <a:xfrm>
              <a:off x="4324608" y="4613992"/>
              <a:ext cx="157069" cy="62537"/>
            </a:xfrm>
            <a:custGeom>
              <a:avLst/>
              <a:gdLst>
                <a:gd name="T0" fmla="*/ 52 w 52"/>
                <a:gd name="T1" fmla="*/ 5 h 21"/>
                <a:gd name="T2" fmla="*/ 52 w 52"/>
                <a:gd name="T3" fmla="*/ 5 h 21"/>
                <a:gd name="T4" fmla="*/ 48 w 52"/>
                <a:gd name="T5" fmla="*/ 11 h 21"/>
                <a:gd name="T6" fmla="*/ 6 w 52"/>
                <a:gd name="T7" fmla="*/ 20 h 21"/>
                <a:gd name="T8" fmla="*/ 0 w 52"/>
                <a:gd name="T9" fmla="*/ 17 h 21"/>
                <a:gd name="T10" fmla="*/ 0 w 52"/>
                <a:gd name="T11" fmla="*/ 17 h 21"/>
                <a:gd name="T12" fmla="*/ 4 w 52"/>
                <a:gd name="T13" fmla="*/ 11 h 21"/>
                <a:gd name="T14" fmla="*/ 46 w 52"/>
                <a:gd name="T15" fmla="*/ 1 h 21"/>
                <a:gd name="T16" fmla="*/ 52 w 52"/>
                <a:gd name="T17"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
                  <a:moveTo>
                    <a:pt x="52" y="5"/>
                  </a:moveTo>
                  <a:cubicBezTo>
                    <a:pt x="52" y="5"/>
                    <a:pt x="52" y="5"/>
                    <a:pt x="52" y="5"/>
                  </a:cubicBezTo>
                  <a:cubicBezTo>
                    <a:pt x="52" y="7"/>
                    <a:pt x="51" y="10"/>
                    <a:pt x="48" y="11"/>
                  </a:cubicBezTo>
                  <a:cubicBezTo>
                    <a:pt x="6" y="20"/>
                    <a:pt x="6" y="20"/>
                    <a:pt x="6" y="20"/>
                  </a:cubicBezTo>
                  <a:cubicBezTo>
                    <a:pt x="4" y="21"/>
                    <a:pt x="1" y="19"/>
                    <a:pt x="0" y="17"/>
                  </a:cubicBezTo>
                  <a:cubicBezTo>
                    <a:pt x="0" y="17"/>
                    <a:pt x="0" y="17"/>
                    <a:pt x="0" y="17"/>
                  </a:cubicBezTo>
                  <a:cubicBezTo>
                    <a:pt x="0" y="14"/>
                    <a:pt x="1" y="11"/>
                    <a:pt x="4" y="11"/>
                  </a:cubicBezTo>
                  <a:cubicBezTo>
                    <a:pt x="46" y="1"/>
                    <a:pt x="46" y="1"/>
                    <a:pt x="46" y="1"/>
                  </a:cubicBezTo>
                  <a:cubicBezTo>
                    <a:pt x="49" y="0"/>
                    <a:pt x="51" y="2"/>
                    <a:pt x="52" y="5"/>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7" name="iṧ1ídè">
              <a:extLst>
                <a:ext uri="{FF2B5EF4-FFF2-40B4-BE49-F238E27FC236}">
                  <a16:creationId xmlns:a16="http://schemas.microsoft.com/office/drawing/2014/main" id="{72140E9F-A45E-4E41-862A-22E2902C6760}"/>
                </a:ext>
              </a:extLst>
            </p:cNvPr>
            <p:cNvSpPr/>
            <p:nvPr/>
          </p:nvSpPr>
          <p:spPr bwMode="auto">
            <a:xfrm>
              <a:off x="4321699" y="4574725"/>
              <a:ext cx="159978" cy="62537"/>
            </a:xfrm>
            <a:custGeom>
              <a:avLst/>
              <a:gdLst>
                <a:gd name="T0" fmla="*/ 53 w 53"/>
                <a:gd name="T1" fmla="*/ 4 h 21"/>
                <a:gd name="T2" fmla="*/ 53 w 53"/>
                <a:gd name="T3" fmla="*/ 4 h 21"/>
                <a:gd name="T4" fmla="*/ 49 w 53"/>
                <a:gd name="T5" fmla="*/ 10 h 21"/>
                <a:gd name="T6" fmla="*/ 7 w 53"/>
                <a:gd name="T7" fmla="*/ 20 h 21"/>
                <a:gd name="T8" fmla="*/ 1 w 53"/>
                <a:gd name="T9" fmla="*/ 16 h 21"/>
                <a:gd name="T10" fmla="*/ 1 w 53"/>
                <a:gd name="T11" fmla="*/ 16 h 21"/>
                <a:gd name="T12" fmla="*/ 5 w 53"/>
                <a:gd name="T13" fmla="*/ 11 h 21"/>
                <a:gd name="T14" fmla="*/ 47 w 53"/>
                <a:gd name="T15" fmla="*/ 1 h 21"/>
                <a:gd name="T16" fmla="*/ 53 w 53"/>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1">
                  <a:moveTo>
                    <a:pt x="53" y="4"/>
                  </a:moveTo>
                  <a:cubicBezTo>
                    <a:pt x="53" y="4"/>
                    <a:pt x="53" y="4"/>
                    <a:pt x="53" y="4"/>
                  </a:cubicBezTo>
                  <a:cubicBezTo>
                    <a:pt x="53" y="7"/>
                    <a:pt x="52" y="10"/>
                    <a:pt x="49" y="10"/>
                  </a:cubicBezTo>
                  <a:cubicBezTo>
                    <a:pt x="7" y="20"/>
                    <a:pt x="7" y="20"/>
                    <a:pt x="7" y="20"/>
                  </a:cubicBezTo>
                  <a:cubicBezTo>
                    <a:pt x="4" y="21"/>
                    <a:pt x="2" y="19"/>
                    <a:pt x="1" y="16"/>
                  </a:cubicBezTo>
                  <a:cubicBezTo>
                    <a:pt x="1" y="16"/>
                    <a:pt x="1" y="16"/>
                    <a:pt x="1" y="16"/>
                  </a:cubicBezTo>
                  <a:cubicBezTo>
                    <a:pt x="0" y="14"/>
                    <a:pt x="2" y="11"/>
                    <a:pt x="5" y="11"/>
                  </a:cubicBezTo>
                  <a:cubicBezTo>
                    <a:pt x="47" y="1"/>
                    <a:pt x="47" y="1"/>
                    <a:pt x="47" y="1"/>
                  </a:cubicBezTo>
                  <a:cubicBezTo>
                    <a:pt x="49" y="0"/>
                    <a:pt x="52" y="2"/>
                    <a:pt x="53" y="4"/>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8" name="íš1íde">
              <a:extLst>
                <a:ext uri="{FF2B5EF4-FFF2-40B4-BE49-F238E27FC236}">
                  <a16:creationId xmlns:a16="http://schemas.microsoft.com/office/drawing/2014/main" id="{3C9AF120-F74D-4129-9B6C-53717DE36326}"/>
                </a:ext>
              </a:extLst>
            </p:cNvPr>
            <p:cNvSpPr/>
            <p:nvPr/>
          </p:nvSpPr>
          <p:spPr bwMode="auto">
            <a:xfrm>
              <a:off x="4295521" y="4541275"/>
              <a:ext cx="159978" cy="63991"/>
            </a:xfrm>
            <a:custGeom>
              <a:avLst/>
              <a:gdLst>
                <a:gd name="T0" fmla="*/ 52 w 53"/>
                <a:gd name="T1" fmla="*/ 4 h 21"/>
                <a:gd name="T2" fmla="*/ 52 w 53"/>
                <a:gd name="T3" fmla="*/ 4 h 21"/>
                <a:gd name="T4" fmla="*/ 49 w 53"/>
                <a:gd name="T5" fmla="*/ 10 h 21"/>
                <a:gd name="T6" fmla="*/ 7 w 53"/>
                <a:gd name="T7" fmla="*/ 20 h 21"/>
                <a:gd name="T8" fmla="*/ 1 w 53"/>
                <a:gd name="T9" fmla="*/ 16 h 21"/>
                <a:gd name="T10" fmla="*/ 1 w 53"/>
                <a:gd name="T11" fmla="*/ 16 h 21"/>
                <a:gd name="T12" fmla="*/ 4 w 53"/>
                <a:gd name="T13" fmla="*/ 10 h 21"/>
                <a:gd name="T14" fmla="*/ 46 w 53"/>
                <a:gd name="T15" fmla="*/ 0 h 21"/>
                <a:gd name="T16" fmla="*/ 52 w 53"/>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1">
                  <a:moveTo>
                    <a:pt x="52" y="4"/>
                  </a:moveTo>
                  <a:cubicBezTo>
                    <a:pt x="52" y="4"/>
                    <a:pt x="52" y="4"/>
                    <a:pt x="52" y="4"/>
                  </a:cubicBezTo>
                  <a:cubicBezTo>
                    <a:pt x="53" y="7"/>
                    <a:pt x="51" y="9"/>
                    <a:pt x="49" y="10"/>
                  </a:cubicBezTo>
                  <a:cubicBezTo>
                    <a:pt x="7" y="20"/>
                    <a:pt x="7" y="20"/>
                    <a:pt x="7" y="20"/>
                  </a:cubicBezTo>
                  <a:cubicBezTo>
                    <a:pt x="4" y="21"/>
                    <a:pt x="1" y="19"/>
                    <a:pt x="1" y="16"/>
                  </a:cubicBezTo>
                  <a:cubicBezTo>
                    <a:pt x="1" y="16"/>
                    <a:pt x="1" y="16"/>
                    <a:pt x="1" y="16"/>
                  </a:cubicBezTo>
                  <a:cubicBezTo>
                    <a:pt x="0" y="14"/>
                    <a:pt x="2" y="11"/>
                    <a:pt x="4" y="10"/>
                  </a:cubicBezTo>
                  <a:cubicBezTo>
                    <a:pt x="46" y="0"/>
                    <a:pt x="46" y="0"/>
                    <a:pt x="46" y="0"/>
                  </a:cubicBezTo>
                  <a:cubicBezTo>
                    <a:pt x="49" y="0"/>
                    <a:pt x="52" y="1"/>
                    <a:pt x="52" y="4"/>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9" name="îṣlíďé">
              <a:extLst>
                <a:ext uri="{FF2B5EF4-FFF2-40B4-BE49-F238E27FC236}">
                  <a16:creationId xmlns:a16="http://schemas.microsoft.com/office/drawing/2014/main" id="{2D6E16D8-F491-4F5F-98E5-817B36102970}"/>
                </a:ext>
              </a:extLst>
            </p:cNvPr>
            <p:cNvSpPr/>
            <p:nvPr/>
          </p:nvSpPr>
          <p:spPr bwMode="auto">
            <a:xfrm>
              <a:off x="4253344" y="4522369"/>
              <a:ext cx="71263" cy="94533"/>
            </a:xfrm>
            <a:custGeom>
              <a:avLst/>
              <a:gdLst>
                <a:gd name="T0" fmla="*/ 20 w 24"/>
                <a:gd name="T1" fmla="*/ 2 h 31"/>
                <a:gd name="T2" fmla="*/ 20 w 24"/>
                <a:gd name="T3" fmla="*/ 2 h 31"/>
                <a:gd name="T4" fmla="*/ 22 w 24"/>
                <a:gd name="T5" fmla="*/ 11 h 31"/>
                <a:gd name="T6" fmla="*/ 12 w 24"/>
                <a:gd name="T7" fmla="*/ 27 h 31"/>
                <a:gd name="T8" fmla="*/ 3 w 24"/>
                <a:gd name="T9" fmla="*/ 29 h 31"/>
                <a:gd name="T10" fmla="*/ 3 w 24"/>
                <a:gd name="T11" fmla="*/ 29 h 31"/>
                <a:gd name="T12" fmla="*/ 1 w 24"/>
                <a:gd name="T13" fmla="*/ 21 h 31"/>
                <a:gd name="T14" fmla="*/ 11 w 24"/>
                <a:gd name="T15" fmla="*/ 4 h 31"/>
                <a:gd name="T16" fmla="*/ 20 w 24"/>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1">
                  <a:moveTo>
                    <a:pt x="20" y="2"/>
                  </a:moveTo>
                  <a:cubicBezTo>
                    <a:pt x="20" y="2"/>
                    <a:pt x="20" y="2"/>
                    <a:pt x="20" y="2"/>
                  </a:cubicBezTo>
                  <a:cubicBezTo>
                    <a:pt x="23" y="4"/>
                    <a:pt x="24" y="8"/>
                    <a:pt x="22" y="11"/>
                  </a:cubicBezTo>
                  <a:cubicBezTo>
                    <a:pt x="12" y="27"/>
                    <a:pt x="12" y="27"/>
                    <a:pt x="12" y="27"/>
                  </a:cubicBezTo>
                  <a:cubicBezTo>
                    <a:pt x="10" y="30"/>
                    <a:pt x="6" y="31"/>
                    <a:pt x="3" y="29"/>
                  </a:cubicBezTo>
                  <a:cubicBezTo>
                    <a:pt x="3" y="29"/>
                    <a:pt x="3" y="29"/>
                    <a:pt x="3" y="29"/>
                  </a:cubicBezTo>
                  <a:cubicBezTo>
                    <a:pt x="0" y="27"/>
                    <a:pt x="0" y="23"/>
                    <a:pt x="1" y="21"/>
                  </a:cubicBezTo>
                  <a:cubicBezTo>
                    <a:pt x="11" y="4"/>
                    <a:pt x="11" y="4"/>
                    <a:pt x="11" y="4"/>
                  </a:cubicBezTo>
                  <a:cubicBezTo>
                    <a:pt x="13" y="1"/>
                    <a:pt x="17" y="0"/>
                    <a:pt x="20" y="2"/>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0" name="ïšḷiḓé">
              <a:extLst>
                <a:ext uri="{FF2B5EF4-FFF2-40B4-BE49-F238E27FC236}">
                  <a16:creationId xmlns:a16="http://schemas.microsoft.com/office/drawing/2014/main" id="{5AD43B4C-1C6A-4330-93D2-796BB28A4AD4}"/>
                </a:ext>
              </a:extLst>
            </p:cNvPr>
            <p:cNvSpPr/>
            <p:nvPr/>
          </p:nvSpPr>
          <p:spPr bwMode="auto">
            <a:xfrm>
              <a:off x="4216986" y="4565999"/>
              <a:ext cx="174521" cy="165795"/>
            </a:xfrm>
            <a:custGeom>
              <a:avLst/>
              <a:gdLst>
                <a:gd name="T0" fmla="*/ 3 w 58"/>
                <a:gd name="T1" fmla="*/ 32 h 55"/>
                <a:gd name="T2" fmla="*/ 4 w 58"/>
                <a:gd name="T3" fmla="*/ 36 h 55"/>
                <a:gd name="T4" fmla="*/ 31 w 58"/>
                <a:gd name="T5" fmla="*/ 52 h 55"/>
                <a:gd name="T6" fmla="*/ 38 w 58"/>
                <a:gd name="T7" fmla="*/ 51 h 55"/>
                <a:gd name="T8" fmla="*/ 55 w 58"/>
                <a:gd name="T9" fmla="*/ 24 h 55"/>
                <a:gd name="T10" fmla="*/ 54 w 58"/>
                <a:gd name="T11" fmla="*/ 20 h 55"/>
                <a:gd name="T12" fmla="*/ 27 w 58"/>
                <a:gd name="T13" fmla="*/ 3 h 55"/>
                <a:gd name="T14" fmla="*/ 20 w 58"/>
                <a:gd name="T15" fmla="*/ 5 h 55"/>
                <a:gd name="T16" fmla="*/ 3 w 58"/>
                <a:gd name="T17" fmla="*/ 3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5">
                  <a:moveTo>
                    <a:pt x="3" y="32"/>
                  </a:moveTo>
                  <a:cubicBezTo>
                    <a:pt x="4" y="36"/>
                    <a:pt x="4" y="36"/>
                    <a:pt x="4" y="36"/>
                  </a:cubicBezTo>
                  <a:cubicBezTo>
                    <a:pt x="7" y="48"/>
                    <a:pt x="19" y="55"/>
                    <a:pt x="31" y="52"/>
                  </a:cubicBezTo>
                  <a:cubicBezTo>
                    <a:pt x="38" y="51"/>
                    <a:pt x="38" y="51"/>
                    <a:pt x="38" y="51"/>
                  </a:cubicBezTo>
                  <a:cubicBezTo>
                    <a:pt x="50" y="48"/>
                    <a:pt x="58" y="36"/>
                    <a:pt x="55" y="24"/>
                  </a:cubicBezTo>
                  <a:cubicBezTo>
                    <a:pt x="54" y="20"/>
                    <a:pt x="54" y="20"/>
                    <a:pt x="54" y="20"/>
                  </a:cubicBezTo>
                  <a:cubicBezTo>
                    <a:pt x="51" y="8"/>
                    <a:pt x="39" y="0"/>
                    <a:pt x="27" y="3"/>
                  </a:cubicBezTo>
                  <a:cubicBezTo>
                    <a:pt x="20" y="5"/>
                    <a:pt x="20" y="5"/>
                    <a:pt x="20" y="5"/>
                  </a:cubicBezTo>
                  <a:cubicBezTo>
                    <a:pt x="8" y="8"/>
                    <a:pt x="0" y="20"/>
                    <a:pt x="3" y="32"/>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1" name="ïṥḷîḋê">
              <a:extLst>
                <a:ext uri="{FF2B5EF4-FFF2-40B4-BE49-F238E27FC236}">
                  <a16:creationId xmlns:a16="http://schemas.microsoft.com/office/drawing/2014/main" id="{86A4036B-8D93-4DF1-8870-CE22D0DD265B}"/>
                </a:ext>
              </a:extLst>
            </p:cNvPr>
            <p:cNvSpPr/>
            <p:nvPr/>
          </p:nvSpPr>
          <p:spPr bwMode="auto">
            <a:xfrm>
              <a:off x="8056458" y="3022939"/>
              <a:ext cx="548289" cy="561377"/>
            </a:xfrm>
            <a:custGeom>
              <a:avLst/>
              <a:gdLst>
                <a:gd name="T0" fmla="*/ 156 w 181"/>
                <a:gd name="T1" fmla="*/ 161 h 186"/>
                <a:gd name="T2" fmla="*/ 49 w 181"/>
                <a:gd name="T3" fmla="*/ 137 h 186"/>
                <a:gd name="T4" fmla="*/ 25 w 181"/>
                <a:gd name="T5" fmla="*/ 24 h 186"/>
                <a:gd name="T6" fmla="*/ 139 w 181"/>
                <a:gd name="T7" fmla="*/ 48 h 186"/>
                <a:gd name="T8" fmla="*/ 156 w 181"/>
                <a:gd name="T9" fmla="*/ 161 h 186"/>
              </a:gdLst>
              <a:ahLst/>
              <a:cxnLst>
                <a:cxn ang="0">
                  <a:pos x="T0" y="T1"/>
                </a:cxn>
                <a:cxn ang="0">
                  <a:pos x="T2" y="T3"/>
                </a:cxn>
                <a:cxn ang="0">
                  <a:pos x="T4" y="T5"/>
                </a:cxn>
                <a:cxn ang="0">
                  <a:pos x="T6" y="T7"/>
                </a:cxn>
                <a:cxn ang="0">
                  <a:pos x="T8" y="T9"/>
                </a:cxn>
              </a:cxnLst>
              <a:rect l="0" t="0" r="r" b="b"/>
              <a:pathLst>
                <a:path w="181" h="186">
                  <a:moveTo>
                    <a:pt x="156" y="161"/>
                  </a:moveTo>
                  <a:cubicBezTo>
                    <a:pt x="131" y="186"/>
                    <a:pt x="84" y="172"/>
                    <a:pt x="49" y="137"/>
                  </a:cubicBezTo>
                  <a:cubicBezTo>
                    <a:pt x="14" y="102"/>
                    <a:pt x="0" y="49"/>
                    <a:pt x="25" y="24"/>
                  </a:cubicBezTo>
                  <a:cubicBezTo>
                    <a:pt x="50" y="0"/>
                    <a:pt x="105" y="13"/>
                    <a:pt x="139" y="48"/>
                  </a:cubicBezTo>
                  <a:cubicBezTo>
                    <a:pt x="174" y="83"/>
                    <a:pt x="181" y="137"/>
                    <a:pt x="156" y="161"/>
                  </a:cubicBezTo>
                  <a:close/>
                </a:path>
              </a:pathLst>
            </a:custGeom>
            <a:solidFill>
              <a:srgbClr val="0226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2" name="îŝḷiďé">
              <a:extLst>
                <a:ext uri="{FF2B5EF4-FFF2-40B4-BE49-F238E27FC236}">
                  <a16:creationId xmlns:a16="http://schemas.microsoft.com/office/drawing/2014/main" id="{5B720A7E-8AAC-4307-B86C-CABE4FEE3BD0}"/>
                </a:ext>
              </a:extLst>
            </p:cNvPr>
            <p:cNvSpPr/>
            <p:nvPr/>
          </p:nvSpPr>
          <p:spPr bwMode="auto">
            <a:xfrm>
              <a:off x="7685599" y="2944404"/>
              <a:ext cx="462482" cy="555560"/>
            </a:xfrm>
            <a:custGeom>
              <a:avLst/>
              <a:gdLst>
                <a:gd name="T0" fmla="*/ 153 w 153"/>
                <a:gd name="T1" fmla="*/ 7 h 184"/>
                <a:gd name="T2" fmla="*/ 59 w 153"/>
                <a:gd name="T3" fmla="*/ 35 h 184"/>
                <a:gd name="T4" fmla="*/ 0 w 153"/>
                <a:gd name="T5" fmla="*/ 174 h 184"/>
                <a:gd name="T6" fmla="*/ 38 w 153"/>
                <a:gd name="T7" fmla="*/ 184 h 184"/>
                <a:gd name="T8" fmla="*/ 74 w 153"/>
                <a:gd name="T9" fmla="*/ 86 h 184"/>
                <a:gd name="T10" fmla="*/ 153 w 153"/>
                <a:gd name="T11" fmla="*/ 75 h 184"/>
                <a:gd name="T12" fmla="*/ 153 w 153"/>
                <a:gd name="T13" fmla="*/ 7 h 184"/>
              </a:gdLst>
              <a:ahLst/>
              <a:cxnLst>
                <a:cxn ang="0">
                  <a:pos x="T0" y="T1"/>
                </a:cxn>
                <a:cxn ang="0">
                  <a:pos x="T2" y="T3"/>
                </a:cxn>
                <a:cxn ang="0">
                  <a:pos x="T4" y="T5"/>
                </a:cxn>
                <a:cxn ang="0">
                  <a:pos x="T6" y="T7"/>
                </a:cxn>
                <a:cxn ang="0">
                  <a:pos x="T8" y="T9"/>
                </a:cxn>
                <a:cxn ang="0">
                  <a:pos x="T10" y="T11"/>
                </a:cxn>
                <a:cxn ang="0">
                  <a:pos x="T12" y="T13"/>
                </a:cxn>
              </a:cxnLst>
              <a:rect l="0" t="0" r="r" b="b"/>
              <a:pathLst>
                <a:path w="153" h="184">
                  <a:moveTo>
                    <a:pt x="153" y="7"/>
                  </a:moveTo>
                  <a:cubicBezTo>
                    <a:pt x="153" y="7"/>
                    <a:pt x="126" y="0"/>
                    <a:pt x="59" y="35"/>
                  </a:cubicBezTo>
                  <a:cubicBezTo>
                    <a:pt x="3" y="64"/>
                    <a:pt x="0" y="174"/>
                    <a:pt x="0" y="174"/>
                  </a:cubicBezTo>
                  <a:cubicBezTo>
                    <a:pt x="38" y="184"/>
                    <a:pt x="38" y="184"/>
                    <a:pt x="38" y="184"/>
                  </a:cubicBezTo>
                  <a:cubicBezTo>
                    <a:pt x="38" y="184"/>
                    <a:pt x="51" y="96"/>
                    <a:pt x="74" y="86"/>
                  </a:cubicBezTo>
                  <a:cubicBezTo>
                    <a:pt x="119" y="68"/>
                    <a:pt x="153" y="75"/>
                    <a:pt x="153" y="75"/>
                  </a:cubicBezTo>
                  <a:lnTo>
                    <a:pt x="153" y="7"/>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3" name="íšļîďe">
              <a:extLst>
                <a:ext uri="{FF2B5EF4-FFF2-40B4-BE49-F238E27FC236}">
                  <a16:creationId xmlns:a16="http://schemas.microsoft.com/office/drawing/2014/main" id="{8FBC60E0-5004-40EE-B0A2-A749410D1791}"/>
                </a:ext>
              </a:extLst>
            </p:cNvPr>
            <p:cNvSpPr/>
            <p:nvPr/>
          </p:nvSpPr>
          <p:spPr bwMode="auto">
            <a:xfrm>
              <a:off x="8507305" y="3264360"/>
              <a:ext cx="398491" cy="872607"/>
            </a:xfrm>
            <a:custGeom>
              <a:avLst/>
              <a:gdLst>
                <a:gd name="T0" fmla="*/ 28 w 132"/>
                <a:gd name="T1" fmla="*/ 0 h 289"/>
                <a:gd name="T2" fmla="*/ 104 w 132"/>
                <a:gd name="T3" fmla="*/ 117 h 289"/>
                <a:gd name="T4" fmla="*/ 132 w 132"/>
                <a:gd name="T5" fmla="*/ 282 h 289"/>
                <a:gd name="T6" fmla="*/ 99 w 132"/>
                <a:gd name="T7" fmla="*/ 289 h 289"/>
                <a:gd name="T8" fmla="*/ 71 w 132"/>
                <a:gd name="T9" fmla="*/ 165 h 289"/>
                <a:gd name="T10" fmla="*/ 0 w 132"/>
                <a:gd name="T11" fmla="*/ 92 h 289"/>
                <a:gd name="T12" fmla="*/ 28 w 132"/>
                <a:gd name="T13" fmla="*/ 0 h 289"/>
              </a:gdLst>
              <a:ahLst/>
              <a:cxnLst>
                <a:cxn ang="0">
                  <a:pos x="T0" y="T1"/>
                </a:cxn>
                <a:cxn ang="0">
                  <a:pos x="T2" y="T3"/>
                </a:cxn>
                <a:cxn ang="0">
                  <a:pos x="T4" y="T5"/>
                </a:cxn>
                <a:cxn ang="0">
                  <a:pos x="T6" y="T7"/>
                </a:cxn>
                <a:cxn ang="0">
                  <a:pos x="T8" y="T9"/>
                </a:cxn>
                <a:cxn ang="0">
                  <a:pos x="T10" y="T11"/>
                </a:cxn>
                <a:cxn ang="0">
                  <a:pos x="T12" y="T13"/>
                </a:cxn>
              </a:cxnLst>
              <a:rect l="0" t="0" r="r" b="b"/>
              <a:pathLst>
                <a:path w="132" h="289">
                  <a:moveTo>
                    <a:pt x="28" y="0"/>
                  </a:moveTo>
                  <a:cubicBezTo>
                    <a:pt x="28" y="0"/>
                    <a:pt x="77" y="47"/>
                    <a:pt x="104" y="117"/>
                  </a:cubicBezTo>
                  <a:cubicBezTo>
                    <a:pt x="127" y="176"/>
                    <a:pt x="132" y="282"/>
                    <a:pt x="132" y="282"/>
                  </a:cubicBezTo>
                  <a:cubicBezTo>
                    <a:pt x="99" y="289"/>
                    <a:pt x="99" y="289"/>
                    <a:pt x="99" y="289"/>
                  </a:cubicBezTo>
                  <a:cubicBezTo>
                    <a:pt x="99" y="289"/>
                    <a:pt x="83" y="187"/>
                    <a:pt x="71" y="165"/>
                  </a:cubicBezTo>
                  <a:cubicBezTo>
                    <a:pt x="45" y="113"/>
                    <a:pt x="0" y="92"/>
                    <a:pt x="0" y="92"/>
                  </a:cubicBezTo>
                  <a:lnTo>
                    <a:pt x="28" y="0"/>
                  </a:ln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4" name="îŝļîdê">
              <a:extLst>
                <a:ext uri="{FF2B5EF4-FFF2-40B4-BE49-F238E27FC236}">
                  <a16:creationId xmlns:a16="http://schemas.microsoft.com/office/drawing/2014/main" id="{9BD6E336-B226-448D-9ED3-C6FCB3FE8E3E}"/>
                </a:ext>
              </a:extLst>
            </p:cNvPr>
            <p:cNvSpPr/>
            <p:nvPr/>
          </p:nvSpPr>
          <p:spPr bwMode="auto">
            <a:xfrm>
              <a:off x="8021554" y="2919680"/>
              <a:ext cx="667545" cy="673362"/>
            </a:xfrm>
            <a:custGeom>
              <a:avLst/>
              <a:gdLst>
                <a:gd name="T0" fmla="*/ 196 w 221"/>
                <a:gd name="T1" fmla="*/ 199 h 223"/>
                <a:gd name="T2" fmla="*/ 65 w 221"/>
                <a:gd name="T3" fmla="*/ 156 h 223"/>
                <a:gd name="T4" fmla="*/ 24 w 221"/>
                <a:gd name="T5" fmla="*/ 25 h 223"/>
                <a:gd name="T6" fmla="*/ 156 w 221"/>
                <a:gd name="T7" fmla="*/ 67 h 223"/>
                <a:gd name="T8" fmla="*/ 196 w 221"/>
                <a:gd name="T9" fmla="*/ 199 h 223"/>
              </a:gdLst>
              <a:ahLst/>
              <a:cxnLst>
                <a:cxn ang="0">
                  <a:pos x="T0" y="T1"/>
                </a:cxn>
                <a:cxn ang="0">
                  <a:pos x="T2" y="T3"/>
                </a:cxn>
                <a:cxn ang="0">
                  <a:pos x="T4" y="T5"/>
                </a:cxn>
                <a:cxn ang="0">
                  <a:pos x="T6" y="T7"/>
                </a:cxn>
                <a:cxn ang="0">
                  <a:pos x="T8" y="T9"/>
                </a:cxn>
              </a:cxnLst>
              <a:rect l="0" t="0" r="r" b="b"/>
              <a:pathLst>
                <a:path w="221" h="223">
                  <a:moveTo>
                    <a:pt x="196" y="199"/>
                  </a:moveTo>
                  <a:cubicBezTo>
                    <a:pt x="172" y="223"/>
                    <a:pt x="113" y="204"/>
                    <a:pt x="65" y="156"/>
                  </a:cubicBezTo>
                  <a:cubicBezTo>
                    <a:pt x="18" y="108"/>
                    <a:pt x="0" y="49"/>
                    <a:pt x="24" y="25"/>
                  </a:cubicBezTo>
                  <a:cubicBezTo>
                    <a:pt x="49" y="0"/>
                    <a:pt x="108" y="19"/>
                    <a:pt x="156" y="67"/>
                  </a:cubicBezTo>
                  <a:cubicBezTo>
                    <a:pt x="203" y="115"/>
                    <a:pt x="221" y="174"/>
                    <a:pt x="196" y="199"/>
                  </a:cubicBez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5" name="iŝḷíḑe">
              <a:extLst>
                <a:ext uri="{FF2B5EF4-FFF2-40B4-BE49-F238E27FC236}">
                  <a16:creationId xmlns:a16="http://schemas.microsoft.com/office/drawing/2014/main" id="{E3C8045D-ABE3-42C9-9991-8CA30FE3580B}"/>
                </a:ext>
              </a:extLst>
            </p:cNvPr>
            <p:cNvSpPr/>
            <p:nvPr/>
          </p:nvSpPr>
          <p:spPr bwMode="auto">
            <a:xfrm>
              <a:off x="8193166" y="3328351"/>
              <a:ext cx="87261" cy="87261"/>
            </a:xfrm>
            <a:custGeom>
              <a:avLst/>
              <a:gdLst>
                <a:gd name="T0" fmla="*/ 5 w 29"/>
                <a:gd name="T1" fmla="*/ 24 h 29"/>
                <a:gd name="T2" fmla="*/ 5 w 29"/>
                <a:gd name="T3" fmla="*/ 24 h 29"/>
                <a:gd name="T4" fmla="*/ 5 w 29"/>
                <a:gd name="T5" fmla="*/ 5 h 29"/>
                <a:gd name="T6" fmla="*/ 5 w 29"/>
                <a:gd name="T7" fmla="*/ 5 h 29"/>
                <a:gd name="T8" fmla="*/ 24 w 29"/>
                <a:gd name="T9" fmla="*/ 5 h 29"/>
                <a:gd name="T10" fmla="*/ 24 w 29"/>
                <a:gd name="T11" fmla="*/ 5 h 29"/>
                <a:gd name="T12" fmla="*/ 24 w 29"/>
                <a:gd name="T13" fmla="*/ 24 h 29"/>
                <a:gd name="T14" fmla="*/ 24 w 29"/>
                <a:gd name="T15" fmla="*/ 24 h 29"/>
                <a:gd name="T16" fmla="*/ 5 w 29"/>
                <a:gd name="T17"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5" y="24"/>
                  </a:moveTo>
                  <a:cubicBezTo>
                    <a:pt x="5" y="24"/>
                    <a:pt x="5" y="24"/>
                    <a:pt x="5" y="24"/>
                  </a:cubicBezTo>
                  <a:cubicBezTo>
                    <a:pt x="0" y="19"/>
                    <a:pt x="0" y="10"/>
                    <a:pt x="5" y="5"/>
                  </a:cubicBezTo>
                  <a:cubicBezTo>
                    <a:pt x="5" y="5"/>
                    <a:pt x="5" y="5"/>
                    <a:pt x="5" y="5"/>
                  </a:cubicBezTo>
                  <a:cubicBezTo>
                    <a:pt x="10" y="0"/>
                    <a:pt x="19" y="0"/>
                    <a:pt x="24" y="5"/>
                  </a:cubicBezTo>
                  <a:cubicBezTo>
                    <a:pt x="24" y="5"/>
                    <a:pt x="24" y="5"/>
                    <a:pt x="24" y="5"/>
                  </a:cubicBezTo>
                  <a:cubicBezTo>
                    <a:pt x="29" y="11"/>
                    <a:pt x="29" y="19"/>
                    <a:pt x="24" y="24"/>
                  </a:cubicBezTo>
                  <a:cubicBezTo>
                    <a:pt x="24" y="24"/>
                    <a:pt x="24" y="24"/>
                    <a:pt x="24" y="24"/>
                  </a:cubicBezTo>
                  <a:cubicBezTo>
                    <a:pt x="19" y="29"/>
                    <a:pt x="10" y="29"/>
                    <a:pt x="5" y="24"/>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6" name="îS1íḍè">
              <a:extLst>
                <a:ext uri="{FF2B5EF4-FFF2-40B4-BE49-F238E27FC236}">
                  <a16:creationId xmlns:a16="http://schemas.microsoft.com/office/drawing/2014/main" id="{C2AA178F-A740-4334-A50B-7049F5E0759E}"/>
                </a:ext>
              </a:extLst>
            </p:cNvPr>
            <p:cNvSpPr/>
            <p:nvPr/>
          </p:nvSpPr>
          <p:spPr bwMode="auto">
            <a:xfrm>
              <a:off x="8198984" y="3043299"/>
              <a:ext cx="81443" cy="100350"/>
            </a:xfrm>
            <a:custGeom>
              <a:avLst/>
              <a:gdLst>
                <a:gd name="T0" fmla="*/ 5 w 27"/>
                <a:gd name="T1" fmla="*/ 31 h 33"/>
                <a:gd name="T2" fmla="*/ 5 w 27"/>
                <a:gd name="T3" fmla="*/ 31 h 33"/>
                <a:gd name="T4" fmla="*/ 2 w 27"/>
                <a:gd name="T5" fmla="*/ 19 h 33"/>
                <a:gd name="T6" fmla="*/ 10 w 27"/>
                <a:gd name="T7" fmla="*/ 6 h 33"/>
                <a:gd name="T8" fmla="*/ 21 w 27"/>
                <a:gd name="T9" fmla="*/ 2 h 33"/>
                <a:gd name="T10" fmla="*/ 21 w 27"/>
                <a:gd name="T11" fmla="*/ 2 h 33"/>
                <a:gd name="T12" fmla="*/ 25 w 27"/>
                <a:gd name="T13" fmla="*/ 14 h 33"/>
                <a:gd name="T14" fmla="*/ 17 w 27"/>
                <a:gd name="T15" fmla="*/ 27 h 33"/>
                <a:gd name="T16" fmla="*/ 5 w 27"/>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3">
                  <a:moveTo>
                    <a:pt x="5" y="31"/>
                  </a:moveTo>
                  <a:cubicBezTo>
                    <a:pt x="5" y="31"/>
                    <a:pt x="5" y="31"/>
                    <a:pt x="5" y="31"/>
                  </a:cubicBezTo>
                  <a:cubicBezTo>
                    <a:pt x="1" y="28"/>
                    <a:pt x="0" y="23"/>
                    <a:pt x="2" y="19"/>
                  </a:cubicBezTo>
                  <a:cubicBezTo>
                    <a:pt x="10" y="6"/>
                    <a:pt x="10" y="6"/>
                    <a:pt x="10" y="6"/>
                  </a:cubicBezTo>
                  <a:cubicBezTo>
                    <a:pt x="12" y="1"/>
                    <a:pt x="17" y="0"/>
                    <a:pt x="21" y="2"/>
                  </a:cubicBezTo>
                  <a:cubicBezTo>
                    <a:pt x="21" y="2"/>
                    <a:pt x="21" y="2"/>
                    <a:pt x="21" y="2"/>
                  </a:cubicBezTo>
                  <a:cubicBezTo>
                    <a:pt x="26" y="4"/>
                    <a:pt x="27" y="10"/>
                    <a:pt x="25" y="14"/>
                  </a:cubicBezTo>
                  <a:cubicBezTo>
                    <a:pt x="17" y="27"/>
                    <a:pt x="17" y="27"/>
                    <a:pt x="17" y="27"/>
                  </a:cubicBezTo>
                  <a:cubicBezTo>
                    <a:pt x="15" y="31"/>
                    <a:pt x="10" y="33"/>
                    <a:pt x="5" y="3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7" name="îŝļiḑè">
              <a:extLst>
                <a:ext uri="{FF2B5EF4-FFF2-40B4-BE49-F238E27FC236}">
                  <a16:creationId xmlns:a16="http://schemas.microsoft.com/office/drawing/2014/main" id="{93BF72D9-12D4-47D1-8DE3-0A67459FCFBC}"/>
                </a:ext>
              </a:extLst>
            </p:cNvPr>
            <p:cNvSpPr/>
            <p:nvPr/>
          </p:nvSpPr>
          <p:spPr bwMode="auto">
            <a:xfrm>
              <a:off x="8465129" y="3331260"/>
              <a:ext cx="100350" cy="81443"/>
            </a:xfrm>
            <a:custGeom>
              <a:avLst/>
              <a:gdLst>
                <a:gd name="T0" fmla="*/ 31 w 33"/>
                <a:gd name="T1" fmla="*/ 6 h 27"/>
                <a:gd name="T2" fmla="*/ 31 w 33"/>
                <a:gd name="T3" fmla="*/ 6 h 27"/>
                <a:gd name="T4" fmla="*/ 19 w 33"/>
                <a:gd name="T5" fmla="*/ 2 h 27"/>
                <a:gd name="T6" fmla="*/ 6 w 33"/>
                <a:gd name="T7" fmla="*/ 10 h 27"/>
                <a:gd name="T8" fmla="*/ 2 w 33"/>
                <a:gd name="T9" fmla="*/ 22 h 27"/>
                <a:gd name="T10" fmla="*/ 2 w 33"/>
                <a:gd name="T11" fmla="*/ 22 h 27"/>
                <a:gd name="T12" fmla="*/ 14 w 33"/>
                <a:gd name="T13" fmla="*/ 25 h 27"/>
                <a:gd name="T14" fmla="*/ 28 w 33"/>
                <a:gd name="T15" fmla="*/ 18 h 27"/>
                <a:gd name="T16" fmla="*/ 31 w 33"/>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7">
                  <a:moveTo>
                    <a:pt x="31" y="6"/>
                  </a:moveTo>
                  <a:cubicBezTo>
                    <a:pt x="31" y="6"/>
                    <a:pt x="31" y="6"/>
                    <a:pt x="31" y="6"/>
                  </a:cubicBezTo>
                  <a:cubicBezTo>
                    <a:pt x="29" y="2"/>
                    <a:pt x="24" y="0"/>
                    <a:pt x="19" y="2"/>
                  </a:cubicBezTo>
                  <a:cubicBezTo>
                    <a:pt x="6" y="10"/>
                    <a:pt x="6" y="10"/>
                    <a:pt x="6" y="10"/>
                  </a:cubicBezTo>
                  <a:cubicBezTo>
                    <a:pt x="2" y="12"/>
                    <a:pt x="0" y="17"/>
                    <a:pt x="2" y="22"/>
                  </a:cubicBezTo>
                  <a:cubicBezTo>
                    <a:pt x="2" y="22"/>
                    <a:pt x="2" y="22"/>
                    <a:pt x="2" y="22"/>
                  </a:cubicBezTo>
                  <a:cubicBezTo>
                    <a:pt x="5" y="26"/>
                    <a:pt x="10" y="27"/>
                    <a:pt x="14" y="25"/>
                  </a:cubicBezTo>
                  <a:cubicBezTo>
                    <a:pt x="28" y="18"/>
                    <a:pt x="28" y="18"/>
                    <a:pt x="28" y="18"/>
                  </a:cubicBezTo>
                  <a:cubicBezTo>
                    <a:pt x="32" y="15"/>
                    <a:pt x="33" y="10"/>
                    <a:pt x="31" y="6"/>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8" name="íṥļîďê">
              <a:extLst>
                <a:ext uri="{FF2B5EF4-FFF2-40B4-BE49-F238E27FC236}">
                  <a16:creationId xmlns:a16="http://schemas.microsoft.com/office/drawing/2014/main" id="{C27DB757-09BF-4554-BADB-0DAB410D2F92}"/>
                </a:ext>
              </a:extLst>
            </p:cNvPr>
            <p:cNvSpPr/>
            <p:nvPr/>
          </p:nvSpPr>
          <p:spPr bwMode="auto">
            <a:xfrm>
              <a:off x="8150990" y="2992398"/>
              <a:ext cx="471208" cy="468299"/>
            </a:xfrm>
            <a:custGeom>
              <a:avLst/>
              <a:gdLst>
                <a:gd name="T0" fmla="*/ 28 w 156"/>
                <a:gd name="T1" fmla="*/ 131 h 155"/>
                <a:gd name="T2" fmla="*/ 23 w 156"/>
                <a:gd name="T3" fmla="*/ 126 h 155"/>
                <a:gd name="T4" fmla="*/ 24 w 156"/>
                <a:gd name="T5" fmla="*/ 40 h 155"/>
                <a:gd name="T6" fmla="*/ 41 w 156"/>
                <a:gd name="T7" fmla="*/ 23 h 155"/>
                <a:gd name="T8" fmla="*/ 127 w 156"/>
                <a:gd name="T9" fmla="*/ 23 h 155"/>
                <a:gd name="T10" fmla="*/ 132 w 156"/>
                <a:gd name="T11" fmla="*/ 29 h 155"/>
                <a:gd name="T12" fmla="*/ 132 w 156"/>
                <a:gd name="T13" fmla="*/ 114 h 155"/>
                <a:gd name="T14" fmla="*/ 114 w 156"/>
                <a:gd name="T15" fmla="*/ 132 h 155"/>
                <a:gd name="T16" fmla="*/ 28 w 156"/>
                <a:gd name="T17" fmla="*/ 13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55">
                  <a:moveTo>
                    <a:pt x="28" y="131"/>
                  </a:moveTo>
                  <a:cubicBezTo>
                    <a:pt x="23" y="126"/>
                    <a:pt x="23" y="126"/>
                    <a:pt x="23" y="126"/>
                  </a:cubicBezTo>
                  <a:cubicBezTo>
                    <a:pt x="0" y="103"/>
                    <a:pt x="0" y="64"/>
                    <a:pt x="24" y="40"/>
                  </a:cubicBezTo>
                  <a:cubicBezTo>
                    <a:pt x="41" y="23"/>
                    <a:pt x="41" y="23"/>
                    <a:pt x="41" y="23"/>
                  </a:cubicBezTo>
                  <a:cubicBezTo>
                    <a:pt x="65" y="0"/>
                    <a:pt x="104" y="0"/>
                    <a:pt x="127" y="23"/>
                  </a:cubicBezTo>
                  <a:cubicBezTo>
                    <a:pt x="132" y="29"/>
                    <a:pt x="132" y="29"/>
                    <a:pt x="132" y="29"/>
                  </a:cubicBezTo>
                  <a:cubicBezTo>
                    <a:pt x="156" y="52"/>
                    <a:pt x="156" y="91"/>
                    <a:pt x="132" y="114"/>
                  </a:cubicBezTo>
                  <a:cubicBezTo>
                    <a:pt x="114" y="132"/>
                    <a:pt x="114" y="132"/>
                    <a:pt x="114" y="132"/>
                  </a:cubicBezTo>
                  <a:cubicBezTo>
                    <a:pt x="91" y="155"/>
                    <a:pt x="52" y="155"/>
                    <a:pt x="28" y="13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9" name="ïś1îḑe">
              <a:extLst>
                <a:ext uri="{FF2B5EF4-FFF2-40B4-BE49-F238E27FC236}">
                  <a16:creationId xmlns:a16="http://schemas.microsoft.com/office/drawing/2014/main" id="{6712EDD3-009B-492F-9E0E-BF5E91FB590E}"/>
                </a:ext>
              </a:extLst>
            </p:cNvPr>
            <p:cNvSpPr/>
            <p:nvPr/>
          </p:nvSpPr>
          <p:spPr bwMode="auto">
            <a:xfrm>
              <a:off x="8184440" y="2986580"/>
              <a:ext cx="440667" cy="440667"/>
            </a:xfrm>
            <a:custGeom>
              <a:avLst/>
              <a:gdLst>
                <a:gd name="T0" fmla="*/ 32 w 146"/>
                <a:gd name="T1" fmla="*/ 124 h 146"/>
                <a:gd name="T2" fmla="*/ 22 w 146"/>
                <a:gd name="T3" fmla="*/ 113 h 146"/>
                <a:gd name="T4" fmla="*/ 23 w 146"/>
                <a:gd name="T5" fmla="*/ 33 h 146"/>
                <a:gd name="T6" fmla="*/ 33 w 146"/>
                <a:gd name="T7" fmla="*/ 23 h 146"/>
                <a:gd name="T8" fmla="*/ 114 w 146"/>
                <a:gd name="T9" fmla="*/ 23 h 146"/>
                <a:gd name="T10" fmla="*/ 124 w 146"/>
                <a:gd name="T11" fmla="*/ 33 h 146"/>
                <a:gd name="T12" fmla="*/ 123 w 146"/>
                <a:gd name="T13" fmla="*/ 114 h 146"/>
                <a:gd name="T14" fmla="*/ 113 w 146"/>
                <a:gd name="T15" fmla="*/ 124 h 146"/>
                <a:gd name="T16" fmla="*/ 32 w 146"/>
                <a:gd name="T17"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6">
                  <a:moveTo>
                    <a:pt x="32" y="124"/>
                  </a:moveTo>
                  <a:cubicBezTo>
                    <a:pt x="22" y="113"/>
                    <a:pt x="22" y="113"/>
                    <a:pt x="22" y="113"/>
                  </a:cubicBezTo>
                  <a:cubicBezTo>
                    <a:pt x="0" y="91"/>
                    <a:pt x="1" y="55"/>
                    <a:pt x="23" y="33"/>
                  </a:cubicBezTo>
                  <a:cubicBezTo>
                    <a:pt x="33" y="23"/>
                    <a:pt x="33" y="23"/>
                    <a:pt x="33" y="23"/>
                  </a:cubicBezTo>
                  <a:cubicBezTo>
                    <a:pt x="55" y="0"/>
                    <a:pt x="92" y="1"/>
                    <a:pt x="114" y="23"/>
                  </a:cubicBezTo>
                  <a:cubicBezTo>
                    <a:pt x="124" y="33"/>
                    <a:pt x="124" y="33"/>
                    <a:pt x="124" y="33"/>
                  </a:cubicBezTo>
                  <a:cubicBezTo>
                    <a:pt x="146" y="55"/>
                    <a:pt x="146" y="92"/>
                    <a:pt x="123" y="114"/>
                  </a:cubicBezTo>
                  <a:cubicBezTo>
                    <a:pt x="113" y="124"/>
                    <a:pt x="113" y="124"/>
                    <a:pt x="113" y="124"/>
                  </a:cubicBezTo>
                  <a:cubicBezTo>
                    <a:pt x="91" y="146"/>
                    <a:pt x="55" y="146"/>
                    <a:pt x="32" y="124"/>
                  </a:cubicBezTo>
                  <a:close/>
                </a:path>
              </a:pathLst>
            </a:custGeom>
            <a:solidFill>
              <a:srgbClr val="2E31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0" name="iśľïḍé">
              <a:extLst>
                <a:ext uri="{FF2B5EF4-FFF2-40B4-BE49-F238E27FC236}">
                  <a16:creationId xmlns:a16="http://schemas.microsoft.com/office/drawing/2014/main" id="{1BFE7783-270F-4208-A926-8F0F5D0D5D43}"/>
                </a:ext>
              </a:extLst>
            </p:cNvPr>
            <p:cNvSpPr/>
            <p:nvPr/>
          </p:nvSpPr>
          <p:spPr bwMode="auto">
            <a:xfrm>
              <a:off x="8885435" y="4145693"/>
              <a:ext cx="42176" cy="162887"/>
            </a:xfrm>
            <a:custGeom>
              <a:avLst/>
              <a:gdLst>
                <a:gd name="T0" fmla="*/ 5 w 14"/>
                <a:gd name="T1" fmla="*/ 53 h 54"/>
                <a:gd name="T2" fmla="*/ 5 w 14"/>
                <a:gd name="T3" fmla="*/ 53 h 54"/>
                <a:gd name="T4" fmla="*/ 10 w 14"/>
                <a:gd name="T5" fmla="*/ 49 h 54"/>
                <a:gd name="T6" fmla="*/ 14 w 14"/>
                <a:gd name="T7" fmla="*/ 6 h 54"/>
                <a:gd name="T8" fmla="*/ 9 w 14"/>
                <a:gd name="T9" fmla="*/ 0 h 54"/>
                <a:gd name="T10" fmla="*/ 9 w 14"/>
                <a:gd name="T11" fmla="*/ 0 h 54"/>
                <a:gd name="T12" fmla="*/ 4 w 14"/>
                <a:gd name="T13" fmla="*/ 5 h 54"/>
                <a:gd name="T14" fmla="*/ 0 w 14"/>
                <a:gd name="T15" fmla="*/ 48 h 54"/>
                <a:gd name="T16" fmla="*/ 5 w 14"/>
                <a:gd name="T17"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4">
                  <a:moveTo>
                    <a:pt x="5" y="53"/>
                  </a:moveTo>
                  <a:cubicBezTo>
                    <a:pt x="5" y="53"/>
                    <a:pt x="5" y="53"/>
                    <a:pt x="5" y="53"/>
                  </a:cubicBezTo>
                  <a:cubicBezTo>
                    <a:pt x="8" y="54"/>
                    <a:pt x="10" y="51"/>
                    <a:pt x="10" y="49"/>
                  </a:cubicBezTo>
                  <a:cubicBezTo>
                    <a:pt x="14" y="6"/>
                    <a:pt x="14" y="6"/>
                    <a:pt x="14" y="6"/>
                  </a:cubicBezTo>
                  <a:cubicBezTo>
                    <a:pt x="14" y="3"/>
                    <a:pt x="12" y="1"/>
                    <a:pt x="9" y="0"/>
                  </a:cubicBezTo>
                  <a:cubicBezTo>
                    <a:pt x="9" y="0"/>
                    <a:pt x="9" y="0"/>
                    <a:pt x="9" y="0"/>
                  </a:cubicBezTo>
                  <a:cubicBezTo>
                    <a:pt x="7" y="0"/>
                    <a:pt x="4" y="2"/>
                    <a:pt x="4" y="5"/>
                  </a:cubicBezTo>
                  <a:cubicBezTo>
                    <a:pt x="0" y="48"/>
                    <a:pt x="0" y="48"/>
                    <a:pt x="0" y="48"/>
                  </a:cubicBezTo>
                  <a:cubicBezTo>
                    <a:pt x="0" y="51"/>
                    <a:pt x="2" y="53"/>
                    <a:pt x="5" y="53"/>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1" name="i$1îḍê">
              <a:extLst>
                <a:ext uri="{FF2B5EF4-FFF2-40B4-BE49-F238E27FC236}">
                  <a16:creationId xmlns:a16="http://schemas.microsoft.com/office/drawing/2014/main" id="{4A838528-8C3A-4924-9E28-8641524159A4}"/>
                </a:ext>
              </a:extLst>
            </p:cNvPr>
            <p:cNvSpPr/>
            <p:nvPr/>
          </p:nvSpPr>
          <p:spPr bwMode="auto">
            <a:xfrm>
              <a:off x="8846167" y="4163145"/>
              <a:ext cx="39268" cy="164341"/>
            </a:xfrm>
            <a:custGeom>
              <a:avLst/>
              <a:gdLst>
                <a:gd name="T0" fmla="*/ 4 w 13"/>
                <a:gd name="T1" fmla="*/ 53 h 54"/>
                <a:gd name="T2" fmla="*/ 4 w 13"/>
                <a:gd name="T3" fmla="*/ 53 h 54"/>
                <a:gd name="T4" fmla="*/ 10 w 13"/>
                <a:gd name="T5" fmla="*/ 49 h 54"/>
                <a:gd name="T6" fmla="*/ 13 w 13"/>
                <a:gd name="T7" fmla="*/ 6 h 54"/>
                <a:gd name="T8" fmla="*/ 9 w 13"/>
                <a:gd name="T9" fmla="*/ 1 h 54"/>
                <a:gd name="T10" fmla="*/ 9 w 13"/>
                <a:gd name="T11" fmla="*/ 1 h 54"/>
                <a:gd name="T12" fmla="*/ 3 w 13"/>
                <a:gd name="T13" fmla="*/ 5 h 54"/>
                <a:gd name="T14" fmla="*/ 0 w 13"/>
                <a:gd name="T15" fmla="*/ 48 h 54"/>
                <a:gd name="T16" fmla="*/ 4 w 13"/>
                <a:gd name="T17"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4" y="53"/>
                  </a:moveTo>
                  <a:cubicBezTo>
                    <a:pt x="4" y="53"/>
                    <a:pt x="4" y="53"/>
                    <a:pt x="4" y="53"/>
                  </a:cubicBezTo>
                  <a:cubicBezTo>
                    <a:pt x="7" y="54"/>
                    <a:pt x="9" y="52"/>
                    <a:pt x="10" y="49"/>
                  </a:cubicBezTo>
                  <a:cubicBezTo>
                    <a:pt x="13" y="6"/>
                    <a:pt x="13" y="6"/>
                    <a:pt x="13" y="6"/>
                  </a:cubicBezTo>
                  <a:cubicBezTo>
                    <a:pt x="13" y="3"/>
                    <a:pt x="11" y="1"/>
                    <a:pt x="9" y="1"/>
                  </a:cubicBezTo>
                  <a:cubicBezTo>
                    <a:pt x="9" y="1"/>
                    <a:pt x="9" y="1"/>
                    <a:pt x="9" y="1"/>
                  </a:cubicBezTo>
                  <a:cubicBezTo>
                    <a:pt x="6" y="0"/>
                    <a:pt x="4" y="2"/>
                    <a:pt x="3" y="5"/>
                  </a:cubicBezTo>
                  <a:cubicBezTo>
                    <a:pt x="0" y="48"/>
                    <a:pt x="0" y="48"/>
                    <a:pt x="0" y="48"/>
                  </a:cubicBezTo>
                  <a:cubicBezTo>
                    <a:pt x="0" y="51"/>
                    <a:pt x="2" y="53"/>
                    <a:pt x="4" y="53"/>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2" name="îšľiďe">
              <a:extLst>
                <a:ext uri="{FF2B5EF4-FFF2-40B4-BE49-F238E27FC236}">
                  <a16:creationId xmlns:a16="http://schemas.microsoft.com/office/drawing/2014/main" id="{3AF625C1-9EFB-4791-8DFC-DA826FECD212}"/>
                </a:ext>
              </a:extLst>
            </p:cNvPr>
            <p:cNvSpPr/>
            <p:nvPr/>
          </p:nvSpPr>
          <p:spPr bwMode="auto">
            <a:xfrm>
              <a:off x="8803991" y="4170417"/>
              <a:ext cx="42176" cy="159978"/>
            </a:xfrm>
            <a:custGeom>
              <a:avLst/>
              <a:gdLst>
                <a:gd name="T0" fmla="*/ 5 w 14"/>
                <a:gd name="T1" fmla="*/ 53 h 53"/>
                <a:gd name="T2" fmla="*/ 5 w 14"/>
                <a:gd name="T3" fmla="*/ 53 h 53"/>
                <a:gd name="T4" fmla="*/ 11 w 14"/>
                <a:gd name="T5" fmla="*/ 49 h 53"/>
                <a:gd name="T6" fmla="*/ 14 w 14"/>
                <a:gd name="T7" fmla="*/ 6 h 53"/>
                <a:gd name="T8" fmla="*/ 10 w 14"/>
                <a:gd name="T9" fmla="*/ 0 h 53"/>
                <a:gd name="T10" fmla="*/ 10 w 14"/>
                <a:gd name="T11" fmla="*/ 0 h 53"/>
                <a:gd name="T12" fmla="*/ 4 w 14"/>
                <a:gd name="T13" fmla="*/ 5 h 53"/>
                <a:gd name="T14" fmla="*/ 1 w 14"/>
                <a:gd name="T15" fmla="*/ 48 h 53"/>
                <a:gd name="T16" fmla="*/ 5 w 14"/>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3">
                  <a:moveTo>
                    <a:pt x="5" y="53"/>
                  </a:moveTo>
                  <a:cubicBezTo>
                    <a:pt x="5" y="53"/>
                    <a:pt x="5" y="53"/>
                    <a:pt x="5" y="53"/>
                  </a:cubicBezTo>
                  <a:cubicBezTo>
                    <a:pt x="8" y="53"/>
                    <a:pt x="10" y="51"/>
                    <a:pt x="11" y="49"/>
                  </a:cubicBezTo>
                  <a:cubicBezTo>
                    <a:pt x="14" y="6"/>
                    <a:pt x="14" y="6"/>
                    <a:pt x="14" y="6"/>
                  </a:cubicBezTo>
                  <a:cubicBezTo>
                    <a:pt x="14" y="3"/>
                    <a:pt x="12" y="0"/>
                    <a:pt x="10" y="0"/>
                  </a:cubicBezTo>
                  <a:cubicBezTo>
                    <a:pt x="10" y="0"/>
                    <a:pt x="10" y="0"/>
                    <a:pt x="10" y="0"/>
                  </a:cubicBezTo>
                  <a:cubicBezTo>
                    <a:pt x="7" y="0"/>
                    <a:pt x="4" y="2"/>
                    <a:pt x="4" y="5"/>
                  </a:cubicBezTo>
                  <a:cubicBezTo>
                    <a:pt x="1" y="48"/>
                    <a:pt x="1" y="48"/>
                    <a:pt x="1" y="48"/>
                  </a:cubicBezTo>
                  <a:cubicBezTo>
                    <a:pt x="0" y="50"/>
                    <a:pt x="2" y="53"/>
                    <a:pt x="5" y="53"/>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3" name="íṡ1idé">
              <a:extLst>
                <a:ext uri="{FF2B5EF4-FFF2-40B4-BE49-F238E27FC236}">
                  <a16:creationId xmlns:a16="http://schemas.microsoft.com/office/drawing/2014/main" id="{99B58170-4760-411F-805F-EB6EAC9A7963}"/>
                </a:ext>
              </a:extLst>
            </p:cNvPr>
            <p:cNvSpPr/>
            <p:nvPr/>
          </p:nvSpPr>
          <p:spPr bwMode="auto">
            <a:xfrm>
              <a:off x="8767632" y="4148602"/>
              <a:ext cx="42176" cy="159978"/>
            </a:xfrm>
            <a:custGeom>
              <a:avLst/>
              <a:gdLst>
                <a:gd name="T0" fmla="*/ 5 w 14"/>
                <a:gd name="T1" fmla="*/ 53 h 53"/>
                <a:gd name="T2" fmla="*/ 5 w 14"/>
                <a:gd name="T3" fmla="*/ 53 h 53"/>
                <a:gd name="T4" fmla="*/ 10 w 14"/>
                <a:gd name="T5" fmla="*/ 48 h 53"/>
                <a:gd name="T6" fmla="*/ 14 w 14"/>
                <a:gd name="T7" fmla="*/ 5 h 53"/>
                <a:gd name="T8" fmla="*/ 9 w 14"/>
                <a:gd name="T9" fmla="*/ 0 h 53"/>
                <a:gd name="T10" fmla="*/ 9 w 14"/>
                <a:gd name="T11" fmla="*/ 0 h 53"/>
                <a:gd name="T12" fmla="*/ 4 w 14"/>
                <a:gd name="T13" fmla="*/ 4 h 53"/>
                <a:gd name="T14" fmla="*/ 0 w 14"/>
                <a:gd name="T15" fmla="*/ 47 h 53"/>
                <a:gd name="T16" fmla="*/ 5 w 14"/>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3">
                  <a:moveTo>
                    <a:pt x="5" y="53"/>
                  </a:moveTo>
                  <a:cubicBezTo>
                    <a:pt x="5" y="53"/>
                    <a:pt x="5" y="53"/>
                    <a:pt x="5" y="53"/>
                  </a:cubicBezTo>
                  <a:cubicBezTo>
                    <a:pt x="7" y="53"/>
                    <a:pt x="10" y="51"/>
                    <a:pt x="10" y="48"/>
                  </a:cubicBezTo>
                  <a:cubicBezTo>
                    <a:pt x="14" y="5"/>
                    <a:pt x="14" y="5"/>
                    <a:pt x="14" y="5"/>
                  </a:cubicBezTo>
                  <a:cubicBezTo>
                    <a:pt x="14" y="2"/>
                    <a:pt x="12" y="0"/>
                    <a:pt x="9" y="0"/>
                  </a:cubicBezTo>
                  <a:cubicBezTo>
                    <a:pt x="9" y="0"/>
                    <a:pt x="9" y="0"/>
                    <a:pt x="9" y="0"/>
                  </a:cubicBezTo>
                  <a:cubicBezTo>
                    <a:pt x="6" y="0"/>
                    <a:pt x="4" y="2"/>
                    <a:pt x="4" y="4"/>
                  </a:cubicBezTo>
                  <a:cubicBezTo>
                    <a:pt x="0" y="47"/>
                    <a:pt x="0" y="47"/>
                    <a:pt x="0" y="47"/>
                  </a:cubicBezTo>
                  <a:cubicBezTo>
                    <a:pt x="0" y="50"/>
                    <a:pt x="2" y="52"/>
                    <a:pt x="5" y="53"/>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4" name="íṥḷïḑè">
              <a:extLst>
                <a:ext uri="{FF2B5EF4-FFF2-40B4-BE49-F238E27FC236}">
                  <a16:creationId xmlns:a16="http://schemas.microsoft.com/office/drawing/2014/main" id="{272B7963-74F6-46D5-A5E6-7716DCE17D41}"/>
                </a:ext>
              </a:extLst>
            </p:cNvPr>
            <p:cNvSpPr/>
            <p:nvPr/>
          </p:nvSpPr>
          <p:spPr bwMode="auto">
            <a:xfrm>
              <a:off x="8731274" y="4103518"/>
              <a:ext cx="84352" cy="78535"/>
            </a:xfrm>
            <a:custGeom>
              <a:avLst/>
              <a:gdLst>
                <a:gd name="T0" fmla="*/ 2 w 28"/>
                <a:gd name="T1" fmla="*/ 23 h 26"/>
                <a:gd name="T2" fmla="*/ 2 w 28"/>
                <a:gd name="T3" fmla="*/ 23 h 26"/>
                <a:gd name="T4" fmla="*/ 11 w 28"/>
                <a:gd name="T5" fmla="*/ 23 h 26"/>
                <a:gd name="T6" fmla="*/ 25 w 28"/>
                <a:gd name="T7" fmla="*/ 11 h 26"/>
                <a:gd name="T8" fmla="*/ 26 w 28"/>
                <a:gd name="T9" fmla="*/ 2 h 26"/>
                <a:gd name="T10" fmla="*/ 26 w 28"/>
                <a:gd name="T11" fmla="*/ 2 h 26"/>
                <a:gd name="T12" fmla="*/ 17 w 28"/>
                <a:gd name="T13" fmla="*/ 2 h 26"/>
                <a:gd name="T14" fmla="*/ 3 w 28"/>
                <a:gd name="T15" fmla="*/ 14 h 26"/>
                <a:gd name="T16" fmla="*/ 2 w 28"/>
                <a:gd name="T17"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6">
                  <a:moveTo>
                    <a:pt x="2" y="23"/>
                  </a:moveTo>
                  <a:cubicBezTo>
                    <a:pt x="2" y="23"/>
                    <a:pt x="2" y="23"/>
                    <a:pt x="2" y="23"/>
                  </a:cubicBezTo>
                  <a:cubicBezTo>
                    <a:pt x="4" y="25"/>
                    <a:pt x="8" y="26"/>
                    <a:pt x="11" y="23"/>
                  </a:cubicBezTo>
                  <a:cubicBezTo>
                    <a:pt x="25" y="11"/>
                    <a:pt x="25" y="11"/>
                    <a:pt x="25" y="11"/>
                  </a:cubicBezTo>
                  <a:cubicBezTo>
                    <a:pt x="28" y="9"/>
                    <a:pt x="28" y="5"/>
                    <a:pt x="26" y="2"/>
                  </a:cubicBezTo>
                  <a:cubicBezTo>
                    <a:pt x="26" y="2"/>
                    <a:pt x="26" y="2"/>
                    <a:pt x="26" y="2"/>
                  </a:cubicBezTo>
                  <a:cubicBezTo>
                    <a:pt x="24" y="0"/>
                    <a:pt x="20" y="0"/>
                    <a:pt x="17" y="2"/>
                  </a:cubicBezTo>
                  <a:cubicBezTo>
                    <a:pt x="3" y="14"/>
                    <a:pt x="3" y="14"/>
                    <a:pt x="3" y="14"/>
                  </a:cubicBezTo>
                  <a:cubicBezTo>
                    <a:pt x="0" y="16"/>
                    <a:pt x="0" y="20"/>
                    <a:pt x="2" y="23"/>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5" name="işļiḋe">
              <a:extLst>
                <a:ext uri="{FF2B5EF4-FFF2-40B4-BE49-F238E27FC236}">
                  <a16:creationId xmlns:a16="http://schemas.microsoft.com/office/drawing/2014/main" id="{1E7AAD13-7342-485B-B0CA-B7D766AA40AE}"/>
                </a:ext>
              </a:extLst>
            </p:cNvPr>
            <p:cNvSpPr/>
            <p:nvPr/>
          </p:nvSpPr>
          <p:spPr bwMode="auto">
            <a:xfrm>
              <a:off x="8776358" y="4064250"/>
              <a:ext cx="154161" cy="162887"/>
            </a:xfrm>
            <a:custGeom>
              <a:avLst/>
              <a:gdLst>
                <a:gd name="T0" fmla="*/ 26 w 51"/>
                <a:gd name="T1" fmla="*/ 1 h 54"/>
                <a:gd name="T2" fmla="*/ 30 w 51"/>
                <a:gd name="T3" fmla="*/ 1 h 54"/>
                <a:gd name="T4" fmla="*/ 50 w 51"/>
                <a:gd name="T5" fmla="*/ 26 h 54"/>
                <a:gd name="T6" fmla="*/ 50 w 51"/>
                <a:gd name="T7" fmla="*/ 33 h 54"/>
                <a:gd name="T8" fmla="*/ 26 w 51"/>
                <a:gd name="T9" fmla="*/ 53 h 54"/>
                <a:gd name="T10" fmla="*/ 22 w 51"/>
                <a:gd name="T11" fmla="*/ 53 h 54"/>
                <a:gd name="T12" fmla="*/ 1 w 51"/>
                <a:gd name="T13" fmla="*/ 29 h 54"/>
                <a:gd name="T14" fmla="*/ 2 w 51"/>
                <a:gd name="T15" fmla="*/ 21 h 54"/>
                <a:gd name="T16" fmla="*/ 26 w 51"/>
                <a:gd name="T17"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4">
                  <a:moveTo>
                    <a:pt x="26" y="1"/>
                  </a:moveTo>
                  <a:cubicBezTo>
                    <a:pt x="30" y="1"/>
                    <a:pt x="30" y="1"/>
                    <a:pt x="30" y="1"/>
                  </a:cubicBezTo>
                  <a:cubicBezTo>
                    <a:pt x="42" y="2"/>
                    <a:pt x="51" y="13"/>
                    <a:pt x="50" y="26"/>
                  </a:cubicBezTo>
                  <a:cubicBezTo>
                    <a:pt x="50" y="33"/>
                    <a:pt x="50" y="33"/>
                    <a:pt x="50" y="33"/>
                  </a:cubicBezTo>
                  <a:cubicBezTo>
                    <a:pt x="49" y="45"/>
                    <a:pt x="38" y="54"/>
                    <a:pt x="26" y="53"/>
                  </a:cubicBezTo>
                  <a:cubicBezTo>
                    <a:pt x="22" y="53"/>
                    <a:pt x="22" y="53"/>
                    <a:pt x="22" y="53"/>
                  </a:cubicBezTo>
                  <a:cubicBezTo>
                    <a:pt x="9" y="52"/>
                    <a:pt x="0" y="41"/>
                    <a:pt x="1" y="29"/>
                  </a:cubicBezTo>
                  <a:cubicBezTo>
                    <a:pt x="2" y="21"/>
                    <a:pt x="2" y="21"/>
                    <a:pt x="2" y="21"/>
                  </a:cubicBezTo>
                  <a:cubicBezTo>
                    <a:pt x="3" y="9"/>
                    <a:pt x="14" y="0"/>
                    <a:pt x="26" y="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6" name="išliḋè">
              <a:extLst>
                <a:ext uri="{FF2B5EF4-FFF2-40B4-BE49-F238E27FC236}">
                  <a16:creationId xmlns:a16="http://schemas.microsoft.com/office/drawing/2014/main" id="{E79A95F2-DD86-4ACC-BEA0-D0D5CD863A32}"/>
                </a:ext>
              </a:extLst>
            </p:cNvPr>
            <p:cNvSpPr/>
            <p:nvPr/>
          </p:nvSpPr>
          <p:spPr bwMode="auto">
            <a:xfrm>
              <a:off x="7621608" y="3523233"/>
              <a:ext cx="52356" cy="72717"/>
            </a:xfrm>
            <a:custGeom>
              <a:avLst/>
              <a:gdLst>
                <a:gd name="T0" fmla="*/ 1 w 17"/>
                <a:gd name="T1" fmla="*/ 16 h 24"/>
                <a:gd name="T2" fmla="*/ 8 w 17"/>
                <a:gd name="T3" fmla="*/ 0 h 24"/>
                <a:gd name="T4" fmla="*/ 17 w 17"/>
                <a:gd name="T5" fmla="*/ 5 h 24"/>
                <a:gd name="T6" fmla="*/ 10 w 17"/>
                <a:gd name="T7" fmla="*/ 20 h 24"/>
                <a:gd name="T8" fmla="*/ 4 w 17"/>
                <a:gd name="T9" fmla="*/ 22 h 24"/>
                <a:gd name="T10" fmla="*/ 1 w 17"/>
                <a:gd name="T11" fmla="*/ 16 h 24"/>
              </a:gdLst>
              <a:ahLst/>
              <a:cxnLst>
                <a:cxn ang="0">
                  <a:pos x="T0" y="T1"/>
                </a:cxn>
                <a:cxn ang="0">
                  <a:pos x="T2" y="T3"/>
                </a:cxn>
                <a:cxn ang="0">
                  <a:pos x="T4" y="T5"/>
                </a:cxn>
                <a:cxn ang="0">
                  <a:pos x="T6" y="T7"/>
                </a:cxn>
                <a:cxn ang="0">
                  <a:pos x="T8" y="T9"/>
                </a:cxn>
                <a:cxn ang="0">
                  <a:pos x="T10" y="T11"/>
                </a:cxn>
              </a:cxnLst>
              <a:rect l="0" t="0" r="r" b="b"/>
              <a:pathLst>
                <a:path w="17" h="24">
                  <a:moveTo>
                    <a:pt x="1" y="16"/>
                  </a:moveTo>
                  <a:cubicBezTo>
                    <a:pt x="8" y="0"/>
                    <a:pt x="8" y="0"/>
                    <a:pt x="8" y="0"/>
                  </a:cubicBezTo>
                  <a:cubicBezTo>
                    <a:pt x="11" y="2"/>
                    <a:pt x="14" y="4"/>
                    <a:pt x="17" y="5"/>
                  </a:cubicBezTo>
                  <a:cubicBezTo>
                    <a:pt x="10" y="20"/>
                    <a:pt x="10" y="20"/>
                    <a:pt x="10" y="20"/>
                  </a:cubicBezTo>
                  <a:cubicBezTo>
                    <a:pt x="9" y="22"/>
                    <a:pt x="6" y="24"/>
                    <a:pt x="4" y="22"/>
                  </a:cubicBezTo>
                  <a:cubicBezTo>
                    <a:pt x="1" y="21"/>
                    <a:pt x="0" y="18"/>
                    <a:pt x="1" y="16"/>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7" name="iş1îde">
              <a:extLst>
                <a:ext uri="{FF2B5EF4-FFF2-40B4-BE49-F238E27FC236}">
                  <a16:creationId xmlns:a16="http://schemas.microsoft.com/office/drawing/2014/main" id="{9D927C11-F122-425C-AB56-87EFBAF48B2A}"/>
                </a:ext>
              </a:extLst>
            </p:cNvPr>
            <p:cNvSpPr/>
            <p:nvPr/>
          </p:nvSpPr>
          <p:spPr bwMode="auto">
            <a:xfrm>
              <a:off x="7649241" y="3542140"/>
              <a:ext cx="59629" cy="87261"/>
            </a:xfrm>
            <a:custGeom>
              <a:avLst/>
              <a:gdLst>
                <a:gd name="T0" fmla="*/ 1 w 20"/>
                <a:gd name="T1" fmla="*/ 22 h 29"/>
                <a:gd name="T2" fmla="*/ 11 w 20"/>
                <a:gd name="T3" fmla="*/ 0 h 29"/>
                <a:gd name="T4" fmla="*/ 20 w 20"/>
                <a:gd name="T5" fmla="*/ 5 h 29"/>
                <a:gd name="T6" fmla="*/ 10 w 20"/>
                <a:gd name="T7" fmla="*/ 26 h 29"/>
                <a:gd name="T8" fmla="*/ 3 w 20"/>
                <a:gd name="T9" fmla="*/ 28 h 29"/>
                <a:gd name="T10" fmla="*/ 1 w 20"/>
                <a:gd name="T11" fmla="*/ 22 h 29"/>
              </a:gdLst>
              <a:ahLst/>
              <a:cxnLst>
                <a:cxn ang="0">
                  <a:pos x="T0" y="T1"/>
                </a:cxn>
                <a:cxn ang="0">
                  <a:pos x="T2" y="T3"/>
                </a:cxn>
                <a:cxn ang="0">
                  <a:pos x="T4" y="T5"/>
                </a:cxn>
                <a:cxn ang="0">
                  <a:pos x="T6" y="T7"/>
                </a:cxn>
                <a:cxn ang="0">
                  <a:pos x="T8" y="T9"/>
                </a:cxn>
                <a:cxn ang="0">
                  <a:pos x="T10" y="T11"/>
                </a:cxn>
              </a:cxnLst>
              <a:rect l="0" t="0" r="r" b="b"/>
              <a:pathLst>
                <a:path w="20" h="29">
                  <a:moveTo>
                    <a:pt x="1" y="22"/>
                  </a:moveTo>
                  <a:cubicBezTo>
                    <a:pt x="11" y="0"/>
                    <a:pt x="11" y="0"/>
                    <a:pt x="11" y="0"/>
                  </a:cubicBezTo>
                  <a:cubicBezTo>
                    <a:pt x="14" y="2"/>
                    <a:pt x="17" y="3"/>
                    <a:pt x="20" y="5"/>
                  </a:cubicBezTo>
                  <a:cubicBezTo>
                    <a:pt x="10" y="26"/>
                    <a:pt x="10" y="26"/>
                    <a:pt x="10" y="26"/>
                  </a:cubicBezTo>
                  <a:cubicBezTo>
                    <a:pt x="9" y="28"/>
                    <a:pt x="6" y="29"/>
                    <a:pt x="3" y="28"/>
                  </a:cubicBezTo>
                  <a:cubicBezTo>
                    <a:pt x="1" y="27"/>
                    <a:pt x="0" y="24"/>
                    <a:pt x="1" y="22"/>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8" name="îṧľïḋe">
              <a:extLst>
                <a:ext uri="{FF2B5EF4-FFF2-40B4-BE49-F238E27FC236}">
                  <a16:creationId xmlns:a16="http://schemas.microsoft.com/office/drawing/2014/main" id="{76724766-02DF-42A5-B143-DC20F949526B}"/>
                </a:ext>
              </a:extLst>
            </p:cNvPr>
            <p:cNvSpPr/>
            <p:nvPr/>
          </p:nvSpPr>
          <p:spPr bwMode="auto">
            <a:xfrm>
              <a:off x="7679782" y="3505781"/>
              <a:ext cx="87261" cy="151252"/>
            </a:xfrm>
            <a:custGeom>
              <a:avLst/>
              <a:gdLst>
                <a:gd name="T0" fmla="*/ 3 w 29"/>
                <a:gd name="T1" fmla="*/ 49 h 50"/>
                <a:gd name="T2" fmla="*/ 3 w 29"/>
                <a:gd name="T3" fmla="*/ 49 h 50"/>
                <a:gd name="T4" fmla="*/ 1 w 29"/>
                <a:gd name="T5" fmla="*/ 43 h 50"/>
                <a:gd name="T6" fmla="*/ 19 w 29"/>
                <a:gd name="T7" fmla="*/ 3 h 50"/>
                <a:gd name="T8" fmla="*/ 25 w 29"/>
                <a:gd name="T9" fmla="*/ 1 h 50"/>
                <a:gd name="T10" fmla="*/ 25 w 29"/>
                <a:gd name="T11" fmla="*/ 1 h 50"/>
                <a:gd name="T12" fmla="*/ 28 w 29"/>
                <a:gd name="T13" fmla="*/ 7 h 50"/>
                <a:gd name="T14" fmla="*/ 10 w 29"/>
                <a:gd name="T15" fmla="*/ 47 h 50"/>
                <a:gd name="T16" fmla="*/ 3 w 29"/>
                <a:gd name="T17"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3" y="49"/>
                  </a:moveTo>
                  <a:cubicBezTo>
                    <a:pt x="3" y="49"/>
                    <a:pt x="3" y="49"/>
                    <a:pt x="3" y="49"/>
                  </a:cubicBezTo>
                  <a:cubicBezTo>
                    <a:pt x="1" y="48"/>
                    <a:pt x="0" y="45"/>
                    <a:pt x="1" y="43"/>
                  </a:cubicBezTo>
                  <a:cubicBezTo>
                    <a:pt x="19" y="3"/>
                    <a:pt x="19" y="3"/>
                    <a:pt x="19" y="3"/>
                  </a:cubicBezTo>
                  <a:cubicBezTo>
                    <a:pt x="20" y="1"/>
                    <a:pt x="23" y="0"/>
                    <a:pt x="25" y="1"/>
                  </a:cubicBezTo>
                  <a:cubicBezTo>
                    <a:pt x="25" y="1"/>
                    <a:pt x="25" y="1"/>
                    <a:pt x="25" y="1"/>
                  </a:cubicBezTo>
                  <a:cubicBezTo>
                    <a:pt x="28" y="2"/>
                    <a:pt x="29" y="5"/>
                    <a:pt x="28" y="7"/>
                  </a:cubicBezTo>
                  <a:cubicBezTo>
                    <a:pt x="10" y="47"/>
                    <a:pt x="10" y="47"/>
                    <a:pt x="10" y="47"/>
                  </a:cubicBezTo>
                  <a:cubicBezTo>
                    <a:pt x="9" y="49"/>
                    <a:pt x="6" y="50"/>
                    <a:pt x="3" y="49"/>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9" name="ïš1ïḍê">
              <a:extLst>
                <a:ext uri="{FF2B5EF4-FFF2-40B4-BE49-F238E27FC236}">
                  <a16:creationId xmlns:a16="http://schemas.microsoft.com/office/drawing/2014/main" id="{E19EF05C-41E7-4F0B-9689-9E392651234D}"/>
                </a:ext>
              </a:extLst>
            </p:cNvPr>
            <p:cNvSpPr/>
            <p:nvPr/>
          </p:nvSpPr>
          <p:spPr bwMode="auto">
            <a:xfrm>
              <a:off x="7700143" y="3553775"/>
              <a:ext cx="88716" cy="151252"/>
            </a:xfrm>
            <a:custGeom>
              <a:avLst/>
              <a:gdLst>
                <a:gd name="T0" fmla="*/ 3 w 29"/>
                <a:gd name="T1" fmla="*/ 49 h 50"/>
                <a:gd name="T2" fmla="*/ 3 w 29"/>
                <a:gd name="T3" fmla="*/ 49 h 50"/>
                <a:gd name="T4" fmla="*/ 1 w 29"/>
                <a:gd name="T5" fmla="*/ 42 h 50"/>
                <a:gd name="T6" fmla="*/ 19 w 29"/>
                <a:gd name="T7" fmla="*/ 3 h 50"/>
                <a:gd name="T8" fmla="*/ 25 w 29"/>
                <a:gd name="T9" fmla="*/ 1 h 50"/>
                <a:gd name="T10" fmla="*/ 25 w 29"/>
                <a:gd name="T11" fmla="*/ 1 h 50"/>
                <a:gd name="T12" fmla="*/ 28 w 29"/>
                <a:gd name="T13" fmla="*/ 7 h 50"/>
                <a:gd name="T14" fmla="*/ 10 w 29"/>
                <a:gd name="T15" fmla="*/ 46 h 50"/>
                <a:gd name="T16" fmla="*/ 3 w 29"/>
                <a:gd name="T17"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3" y="49"/>
                  </a:moveTo>
                  <a:cubicBezTo>
                    <a:pt x="3" y="49"/>
                    <a:pt x="3" y="49"/>
                    <a:pt x="3" y="49"/>
                  </a:cubicBezTo>
                  <a:cubicBezTo>
                    <a:pt x="1" y="48"/>
                    <a:pt x="0" y="45"/>
                    <a:pt x="1" y="42"/>
                  </a:cubicBezTo>
                  <a:cubicBezTo>
                    <a:pt x="19" y="3"/>
                    <a:pt x="19" y="3"/>
                    <a:pt x="19" y="3"/>
                  </a:cubicBezTo>
                  <a:cubicBezTo>
                    <a:pt x="20" y="1"/>
                    <a:pt x="23" y="0"/>
                    <a:pt x="25" y="1"/>
                  </a:cubicBezTo>
                  <a:cubicBezTo>
                    <a:pt x="25" y="1"/>
                    <a:pt x="25" y="1"/>
                    <a:pt x="25" y="1"/>
                  </a:cubicBezTo>
                  <a:cubicBezTo>
                    <a:pt x="28" y="2"/>
                    <a:pt x="29" y="5"/>
                    <a:pt x="28" y="7"/>
                  </a:cubicBezTo>
                  <a:cubicBezTo>
                    <a:pt x="10" y="46"/>
                    <a:pt x="10" y="46"/>
                    <a:pt x="10" y="46"/>
                  </a:cubicBezTo>
                  <a:cubicBezTo>
                    <a:pt x="9" y="49"/>
                    <a:pt x="6" y="50"/>
                    <a:pt x="3" y="49"/>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0" name="ï$ḷïḍè">
              <a:extLst>
                <a:ext uri="{FF2B5EF4-FFF2-40B4-BE49-F238E27FC236}">
                  <a16:creationId xmlns:a16="http://schemas.microsoft.com/office/drawing/2014/main" id="{B34E0C8E-1C2F-40CB-BC64-58CECD0AE4B3}"/>
                </a:ext>
              </a:extLst>
            </p:cNvPr>
            <p:cNvSpPr/>
            <p:nvPr/>
          </p:nvSpPr>
          <p:spPr bwMode="auto">
            <a:xfrm>
              <a:off x="7767043" y="3511599"/>
              <a:ext cx="63991" cy="97442"/>
            </a:xfrm>
            <a:custGeom>
              <a:avLst/>
              <a:gdLst>
                <a:gd name="T0" fmla="*/ 16 w 21"/>
                <a:gd name="T1" fmla="*/ 31 h 32"/>
                <a:gd name="T2" fmla="*/ 16 w 21"/>
                <a:gd name="T3" fmla="*/ 31 h 32"/>
                <a:gd name="T4" fmla="*/ 8 w 21"/>
                <a:gd name="T5" fmla="*/ 27 h 32"/>
                <a:gd name="T6" fmla="*/ 2 w 21"/>
                <a:gd name="T7" fmla="*/ 9 h 32"/>
                <a:gd name="T8" fmla="*/ 5 w 21"/>
                <a:gd name="T9" fmla="*/ 2 h 32"/>
                <a:gd name="T10" fmla="*/ 5 w 21"/>
                <a:gd name="T11" fmla="*/ 2 h 32"/>
                <a:gd name="T12" fmla="*/ 13 w 21"/>
                <a:gd name="T13" fmla="*/ 5 h 32"/>
                <a:gd name="T14" fmla="*/ 20 w 21"/>
                <a:gd name="T15" fmla="*/ 23 h 32"/>
                <a:gd name="T16" fmla="*/ 16 w 21"/>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2">
                  <a:moveTo>
                    <a:pt x="16" y="31"/>
                  </a:moveTo>
                  <a:cubicBezTo>
                    <a:pt x="16" y="31"/>
                    <a:pt x="16" y="31"/>
                    <a:pt x="16" y="31"/>
                  </a:cubicBezTo>
                  <a:cubicBezTo>
                    <a:pt x="13" y="32"/>
                    <a:pt x="9" y="31"/>
                    <a:pt x="8" y="27"/>
                  </a:cubicBezTo>
                  <a:cubicBezTo>
                    <a:pt x="2" y="9"/>
                    <a:pt x="2" y="9"/>
                    <a:pt x="2" y="9"/>
                  </a:cubicBezTo>
                  <a:cubicBezTo>
                    <a:pt x="0" y="6"/>
                    <a:pt x="2" y="3"/>
                    <a:pt x="5" y="2"/>
                  </a:cubicBezTo>
                  <a:cubicBezTo>
                    <a:pt x="5" y="2"/>
                    <a:pt x="5" y="2"/>
                    <a:pt x="5" y="2"/>
                  </a:cubicBezTo>
                  <a:cubicBezTo>
                    <a:pt x="8" y="0"/>
                    <a:pt x="12" y="2"/>
                    <a:pt x="13" y="5"/>
                  </a:cubicBezTo>
                  <a:cubicBezTo>
                    <a:pt x="20" y="23"/>
                    <a:pt x="20" y="23"/>
                    <a:pt x="20" y="23"/>
                  </a:cubicBezTo>
                  <a:cubicBezTo>
                    <a:pt x="21" y="26"/>
                    <a:pt x="19" y="30"/>
                    <a:pt x="16" y="31"/>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1" name="íṩļíde">
              <a:extLst>
                <a:ext uri="{FF2B5EF4-FFF2-40B4-BE49-F238E27FC236}">
                  <a16:creationId xmlns:a16="http://schemas.microsoft.com/office/drawing/2014/main" id="{35A05578-B487-4BC7-B452-8F4A71199B62}"/>
                </a:ext>
              </a:extLst>
            </p:cNvPr>
            <p:cNvSpPr/>
            <p:nvPr/>
          </p:nvSpPr>
          <p:spPr bwMode="auto">
            <a:xfrm>
              <a:off x="7640515" y="3435973"/>
              <a:ext cx="171613" cy="178885"/>
            </a:xfrm>
            <a:custGeom>
              <a:avLst/>
              <a:gdLst>
                <a:gd name="T0" fmla="*/ 41 w 57"/>
                <a:gd name="T1" fmla="*/ 7 h 59"/>
                <a:gd name="T2" fmla="*/ 37 w 57"/>
                <a:gd name="T3" fmla="*/ 5 h 59"/>
                <a:gd name="T4" fmla="*/ 8 w 57"/>
                <a:gd name="T5" fmla="*/ 16 h 59"/>
                <a:gd name="T6" fmla="*/ 5 w 57"/>
                <a:gd name="T7" fmla="*/ 23 h 59"/>
                <a:gd name="T8" fmla="*/ 16 w 57"/>
                <a:gd name="T9" fmla="*/ 53 h 59"/>
                <a:gd name="T10" fmla="*/ 20 w 57"/>
                <a:gd name="T11" fmla="*/ 54 h 59"/>
                <a:gd name="T12" fmla="*/ 49 w 57"/>
                <a:gd name="T13" fmla="*/ 43 h 59"/>
                <a:gd name="T14" fmla="*/ 52 w 57"/>
                <a:gd name="T15" fmla="*/ 36 h 59"/>
                <a:gd name="T16" fmla="*/ 41 w 57"/>
                <a:gd name="T1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41" y="7"/>
                  </a:moveTo>
                  <a:cubicBezTo>
                    <a:pt x="37" y="5"/>
                    <a:pt x="37" y="5"/>
                    <a:pt x="37" y="5"/>
                  </a:cubicBezTo>
                  <a:cubicBezTo>
                    <a:pt x="26" y="0"/>
                    <a:pt x="13" y="5"/>
                    <a:pt x="8" y="16"/>
                  </a:cubicBezTo>
                  <a:cubicBezTo>
                    <a:pt x="5" y="23"/>
                    <a:pt x="5" y="23"/>
                    <a:pt x="5" y="23"/>
                  </a:cubicBezTo>
                  <a:cubicBezTo>
                    <a:pt x="0" y="34"/>
                    <a:pt x="5" y="47"/>
                    <a:pt x="16" y="53"/>
                  </a:cubicBezTo>
                  <a:cubicBezTo>
                    <a:pt x="20" y="54"/>
                    <a:pt x="20" y="54"/>
                    <a:pt x="20" y="54"/>
                  </a:cubicBezTo>
                  <a:cubicBezTo>
                    <a:pt x="31" y="59"/>
                    <a:pt x="44" y="54"/>
                    <a:pt x="49" y="43"/>
                  </a:cubicBezTo>
                  <a:cubicBezTo>
                    <a:pt x="52" y="36"/>
                    <a:pt x="52" y="36"/>
                    <a:pt x="52" y="36"/>
                  </a:cubicBezTo>
                  <a:cubicBezTo>
                    <a:pt x="57" y="25"/>
                    <a:pt x="52" y="12"/>
                    <a:pt x="41" y="7"/>
                  </a:cubicBezTo>
                  <a:close/>
                </a:path>
              </a:pathLst>
            </a:custGeom>
            <a:solidFill>
              <a:srgbClr val="FCC2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2" name="ïṩ1îďe">
              <a:extLst>
                <a:ext uri="{FF2B5EF4-FFF2-40B4-BE49-F238E27FC236}">
                  <a16:creationId xmlns:a16="http://schemas.microsoft.com/office/drawing/2014/main" id="{63ECCF9E-4592-4F6C-8A64-C97F4CE10E1F}"/>
                </a:ext>
              </a:extLst>
            </p:cNvPr>
            <p:cNvSpPr/>
            <p:nvPr/>
          </p:nvSpPr>
          <p:spPr bwMode="auto">
            <a:xfrm>
              <a:off x="4884530" y="5268448"/>
              <a:ext cx="570103" cy="383947"/>
            </a:xfrm>
            <a:custGeom>
              <a:avLst/>
              <a:gdLst>
                <a:gd name="T0" fmla="*/ 0 w 189"/>
                <a:gd name="T1" fmla="*/ 60 h 127"/>
                <a:gd name="T2" fmla="*/ 92 w 189"/>
                <a:gd name="T3" fmla="*/ 0 h 127"/>
                <a:gd name="T4" fmla="*/ 189 w 189"/>
                <a:gd name="T5" fmla="*/ 62 h 127"/>
                <a:gd name="T6" fmla="*/ 92 w 189"/>
                <a:gd name="T7" fmla="*/ 127 h 127"/>
                <a:gd name="T8" fmla="*/ 0 w 189"/>
                <a:gd name="T9" fmla="*/ 60 h 127"/>
              </a:gdLst>
              <a:ahLst/>
              <a:cxnLst>
                <a:cxn ang="0">
                  <a:pos x="T0" y="T1"/>
                </a:cxn>
                <a:cxn ang="0">
                  <a:pos x="T2" y="T3"/>
                </a:cxn>
                <a:cxn ang="0">
                  <a:pos x="T4" y="T5"/>
                </a:cxn>
                <a:cxn ang="0">
                  <a:pos x="T6" y="T7"/>
                </a:cxn>
                <a:cxn ang="0">
                  <a:pos x="T8" y="T9"/>
                </a:cxn>
              </a:cxnLst>
              <a:rect l="0" t="0" r="r" b="b"/>
              <a:pathLst>
                <a:path w="189" h="127">
                  <a:moveTo>
                    <a:pt x="0" y="60"/>
                  </a:moveTo>
                  <a:cubicBezTo>
                    <a:pt x="0" y="25"/>
                    <a:pt x="43" y="0"/>
                    <a:pt x="92" y="0"/>
                  </a:cubicBezTo>
                  <a:cubicBezTo>
                    <a:pt x="142" y="0"/>
                    <a:pt x="189" y="27"/>
                    <a:pt x="189" y="62"/>
                  </a:cubicBezTo>
                  <a:cubicBezTo>
                    <a:pt x="189" y="97"/>
                    <a:pt x="142" y="127"/>
                    <a:pt x="92" y="127"/>
                  </a:cubicBezTo>
                  <a:cubicBezTo>
                    <a:pt x="43" y="127"/>
                    <a:pt x="0" y="95"/>
                    <a:pt x="0" y="60"/>
                  </a:cubicBezTo>
                  <a:close/>
                </a:path>
              </a:pathLst>
            </a:custGeom>
            <a:solidFill>
              <a:srgbClr val="1D1F1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3" name="íṣľîḍé">
              <a:extLst>
                <a:ext uri="{FF2B5EF4-FFF2-40B4-BE49-F238E27FC236}">
                  <a16:creationId xmlns:a16="http://schemas.microsoft.com/office/drawing/2014/main" id="{0E5F4907-DE11-41E6-B72C-96F0AA1AF177}"/>
                </a:ext>
              </a:extLst>
            </p:cNvPr>
            <p:cNvSpPr/>
            <p:nvPr/>
          </p:nvSpPr>
          <p:spPr bwMode="auto">
            <a:xfrm>
              <a:off x="5376099" y="4864140"/>
              <a:ext cx="330137" cy="682088"/>
            </a:xfrm>
            <a:custGeom>
              <a:avLst/>
              <a:gdLst>
                <a:gd name="T0" fmla="*/ 47 w 109"/>
                <a:gd name="T1" fmla="*/ 226 h 226"/>
                <a:gd name="T2" fmla="*/ 90 w 109"/>
                <a:gd name="T3" fmla="*/ 132 h 226"/>
                <a:gd name="T4" fmla="*/ 37 w 109"/>
                <a:gd name="T5" fmla="*/ 0 h 226"/>
                <a:gd name="T6" fmla="*/ 7 w 109"/>
                <a:gd name="T7" fmla="*/ 20 h 226"/>
                <a:gd name="T8" fmla="*/ 51 w 109"/>
                <a:gd name="T9" fmla="*/ 114 h 226"/>
                <a:gd name="T10" fmla="*/ 0 w 109"/>
                <a:gd name="T11" fmla="*/ 178 h 226"/>
                <a:gd name="T12" fmla="*/ 47 w 109"/>
                <a:gd name="T13" fmla="*/ 226 h 226"/>
              </a:gdLst>
              <a:ahLst/>
              <a:cxnLst>
                <a:cxn ang="0">
                  <a:pos x="T0" y="T1"/>
                </a:cxn>
                <a:cxn ang="0">
                  <a:pos x="T2" y="T3"/>
                </a:cxn>
                <a:cxn ang="0">
                  <a:pos x="T4" y="T5"/>
                </a:cxn>
                <a:cxn ang="0">
                  <a:pos x="T6" y="T7"/>
                </a:cxn>
                <a:cxn ang="0">
                  <a:pos x="T8" y="T9"/>
                </a:cxn>
                <a:cxn ang="0">
                  <a:pos x="T10" y="T11"/>
                </a:cxn>
                <a:cxn ang="0">
                  <a:pos x="T12" y="T13"/>
                </a:cxn>
              </a:cxnLst>
              <a:rect l="0" t="0" r="r" b="b"/>
              <a:pathLst>
                <a:path w="109" h="226">
                  <a:moveTo>
                    <a:pt x="47" y="226"/>
                  </a:moveTo>
                  <a:cubicBezTo>
                    <a:pt x="47" y="226"/>
                    <a:pt x="68" y="204"/>
                    <a:pt x="90" y="132"/>
                  </a:cubicBezTo>
                  <a:cubicBezTo>
                    <a:pt x="109" y="72"/>
                    <a:pt x="37" y="0"/>
                    <a:pt x="37" y="0"/>
                  </a:cubicBezTo>
                  <a:cubicBezTo>
                    <a:pt x="7" y="20"/>
                    <a:pt x="7" y="20"/>
                    <a:pt x="7" y="20"/>
                  </a:cubicBezTo>
                  <a:cubicBezTo>
                    <a:pt x="7" y="20"/>
                    <a:pt x="60" y="91"/>
                    <a:pt x="51" y="114"/>
                  </a:cubicBezTo>
                  <a:cubicBezTo>
                    <a:pt x="32" y="159"/>
                    <a:pt x="0" y="178"/>
                    <a:pt x="0" y="178"/>
                  </a:cubicBezTo>
                  <a:lnTo>
                    <a:pt x="47" y="226"/>
                  </a:ln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4" name="ïśḷídè">
              <a:extLst>
                <a:ext uri="{FF2B5EF4-FFF2-40B4-BE49-F238E27FC236}">
                  <a16:creationId xmlns:a16="http://schemas.microsoft.com/office/drawing/2014/main" id="{A06E3E41-8D81-4FB4-BFA9-1DFEB4D74ED8}"/>
                </a:ext>
              </a:extLst>
            </p:cNvPr>
            <p:cNvSpPr/>
            <p:nvPr/>
          </p:nvSpPr>
          <p:spPr bwMode="auto">
            <a:xfrm>
              <a:off x="5376099" y="5274265"/>
              <a:ext cx="263237" cy="271963"/>
            </a:xfrm>
            <a:custGeom>
              <a:avLst/>
              <a:gdLst>
                <a:gd name="T0" fmla="*/ 67 w 87"/>
                <a:gd name="T1" fmla="*/ 15 h 90"/>
                <a:gd name="T2" fmla="*/ 36 w 87"/>
                <a:gd name="T3" fmla="*/ 0 h 90"/>
                <a:gd name="T4" fmla="*/ 0 w 87"/>
                <a:gd name="T5" fmla="*/ 42 h 90"/>
                <a:gd name="T6" fmla="*/ 47 w 87"/>
                <a:gd name="T7" fmla="*/ 90 h 90"/>
                <a:gd name="T8" fmla="*/ 87 w 87"/>
                <a:gd name="T9" fmla="*/ 25 h 90"/>
                <a:gd name="T10" fmla="*/ 67 w 87"/>
                <a:gd name="T11" fmla="*/ 15 h 90"/>
              </a:gdLst>
              <a:ahLst/>
              <a:cxnLst>
                <a:cxn ang="0">
                  <a:pos x="T0" y="T1"/>
                </a:cxn>
                <a:cxn ang="0">
                  <a:pos x="T2" y="T3"/>
                </a:cxn>
                <a:cxn ang="0">
                  <a:pos x="T4" y="T5"/>
                </a:cxn>
                <a:cxn ang="0">
                  <a:pos x="T6" y="T7"/>
                </a:cxn>
                <a:cxn ang="0">
                  <a:pos x="T8" y="T9"/>
                </a:cxn>
                <a:cxn ang="0">
                  <a:pos x="T10" y="T11"/>
                </a:cxn>
              </a:cxnLst>
              <a:rect l="0" t="0" r="r" b="b"/>
              <a:pathLst>
                <a:path w="87" h="90">
                  <a:moveTo>
                    <a:pt x="67" y="15"/>
                  </a:moveTo>
                  <a:cubicBezTo>
                    <a:pt x="57" y="11"/>
                    <a:pt x="47" y="4"/>
                    <a:pt x="36" y="0"/>
                  </a:cubicBezTo>
                  <a:cubicBezTo>
                    <a:pt x="19" y="29"/>
                    <a:pt x="0" y="42"/>
                    <a:pt x="0" y="42"/>
                  </a:cubicBezTo>
                  <a:cubicBezTo>
                    <a:pt x="47" y="90"/>
                    <a:pt x="47" y="90"/>
                    <a:pt x="47" y="90"/>
                  </a:cubicBezTo>
                  <a:cubicBezTo>
                    <a:pt x="47" y="90"/>
                    <a:pt x="67" y="79"/>
                    <a:pt x="87" y="25"/>
                  </a:cubicBezTo>
                  <a:cubicBezTo>
                    <a:pt x="80" y="22"/>
                    <a:pt x="73" y="18"/>
                    <a:pt x="67" y="15"/>
                  </a:cubicBezTo>
                  <a:close/>
                </a:path>
              </a:pathLst>
            </a:custGeom>
            <a:solidFill>
              <a:srgbClr val="2E31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5" name="ïśľíḋê">
              <a:extLst>
                <a:ext uri="{FF2B5EF4-FFF2-40B4-BE49-F238E27FC236}">
                  <a16:creationId xmlns:a16="http://schemas.microsoft.com/office/drawing/2014/main" id="{64BABDCA-89D3-4CFD-8765-8E6F83D9F07C}"/>
                </a:ext>
              </a:extLst>
            </p:cNvPr>
            <p:cNvSpPr/>
            <p:nvPr/>
          </p:nvSpPr>
          <p:spPr bwMode="auto">
            <a:xfrm>
              <a:off x="4682377" y="4839416"/>
              <a:ext cx="353406" cy="731536"/>
            </a:xfrm>
            <a:custGeom>
              <a:avLst/>
              <a:gdLst>
                <a:gd name="T0" fmla="*/ 51 w 117"/>
                <a:gd name="T1" fmla="*/ 242 h 242"/>
                <a:gd name="T2" fmla="*/ 0 w 117"/>
                <a:gd name="T3" fmla="*/ 129 h 242"/>
                <a:gd name="T4" fmla="*/ 82 w 117"/>
                <a:gd name="T5" fmla="*/ 0 h 242"/>
                <a:gd name="T6" fmla="*/ 117 w 117"/>
                <a:gd name="T7" fmla="*/ 18 h 242"/>
                <a:gd name="T8" fmla="*/ 46 w 117"/>
                <a:gd name="T9" fmla="*/ 121 h 242"/>
                <a:gd name="T10" fmla="*/ 84 w 117"/>
                <a:gd name="T11" fmla="*/ 190 h 242"/>
                <a:gd name="T12" fmla="*/ 51 w 117"/>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117" h="242">
                  <a:moveTo>
                    <a:pt x="51" y="242"/>
                  </a:moveTo>
                  <a:cubicBezTo>
                    <a:pt x="51" y="242"/>
                    <a:pt x="0" y="204"/>
                    <a:pt x="0" y="129"/>
                  </a:cubicBezTo>
                  <a:cubicBezTo>
                    <a:pt x="0" y="66"/>
                    <a:pt x="82" y="0"/>
                    <a:pt x="82" y="0"/>
                  </a:cubicBezTo>
                  <a:cubicBezTo>
                    <a:pt x="117" y="18"/>
                    <a:pt x="117" y="18"/>
                    <a:pt x="117" y="18"/>
                  </a:cubicBezTo>
                  <a:cubicBezTo>
                    <a:pt x="117" y="18"/>
                    <a:pt x="44" y="96"/>
                    <a:pt x="46" y="121"/>
                  </a:cubicBezTo>
                  <a:cubicBezTo>
                    <a:pt x="51" y="170"/>
                    <a:pt x="84" y="190"/>
                    <a:pt x="84" y="190"/>
                  </a:cubicBezTo>
                  <a:lnTo>
                    <a:pt x="51" y="242"/>
                  </a:ln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6" name="îṡļîḍé">
              <a:extLst>
                <a:ext uri="{FF2B5EF4-FFF2-40B4-BE49-F238E27FC236}">
                  <a16:creationId xmlns:a16="http://schemas.microsoft.com/office/drawing/2014/main" id="{7F9FD60D-540B-49D6-92C2-93FC489B7CE3}"/>
                </a:ext>
              </a:extLst>
            </p:cNvPr>
            <p:cNvSpPr/>
            <p:nvPr/>
          </p:nvSpPr>
          <p:spPr bwMode="auto">
            <a:xfrm>
              <a:off x="4685286" y="5237907"/>
              <a:ext cx="250147" cy="333046"/>
            </a:xfrm>
            <a:custGeom>
              <a:avLst/>
              <a:gdLst>
                <a:gd name="T0" fmla="*/ 50 w 83"/>
                <a:gd name="T1" fmla="*/ 0 h 110"/>
                <a:gd name="T2" fmla="*/ 0 w 83"/>
                <a:gd name="T3" fmla="*/ 34 h 110"/>
                <a:gd name="T4" fmla="*/ 50 w 83"/>
                <a:gd name="T5" fmla="*/ 110 h 110"/>
                <a:gd name="T6" fmla="*/ 83 w 83"/>
                <a:gd name="T7" fmla="*/ 58 h 110"/>
                <a:gd name="T8" fmla="*/ 50 w 83"/>
                <a:gd name="T9" fmla="*/ 0 h 110"/>
              </a:gdLst>
              <a:ahLst/>
              <a:cxnLst>
                <a:cxn ang="0">
                  <a:pos x="T0" y="T1"/>
                </a:cxn>
                <a:cxn ang="0">
                  <a:pos x="T2" y="T3"/>
                </a:cxn>
                <a:cxn ang="0">
                  <a:pos x="T4" y="T5"/>
                </a:cxn>
                <a:cxn ang="0">
                  <a:pos x="T6" y="T7"/>
                </a:cxn>
                <a:cxn ang="0">
                  <a:pos x="T8" y="T9"/>
                </a:cxn>
              </a:cxnLst>
              <a:rect l="0" t="0" r="r" b="b"/>
              <a:pathLst>
                <a:path w="83" h="110">
                  <a:moveTo>
                    <a:pt x="50" y="0"/>
                  </a:moveTo>
                  <a:cubicBezTo>
                    <a:pt x="32" y="8"/>
                    <a:pt x="15" y="19"/>
                    <a:pt x="0" y="34"/>
                  </a:cubicBezTo>
                  <a:cubicBezTo>
                    <a:pt x="13" y="84"/>
                    <a:pt x="50" y="110"/>
                    <a:pt x="50" y="110"/>
                  </a:cubicBezTo>
                  <a:cubicBezTo>
                    <a:pt x="83" y="58"/>
                    <a:pt x="83" y="58"/>
                    <a:pt x="83" y="58"/>
                  </a:cubicBezTo>
                  <a:cubicBezTo>
                    <a:pt x="83" y="58"/>
                    <a:pt x="58" y="39"/>
                    <a:pt x="50" y="0"/>
                  </a:cubicBezTo>
                  <a:close/>
                </a:path>
              </a:pathLst>
            </a:custGeom>
            <a:solidFill>
              <a:srgbClr val="2E31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7" name="îsḷiďê">
              <a:extLst>
                <a:ext uri="{FF2B5EF4-FFF2-40B4-BE49-F238E27FC236}">
                  <a16:creationId xmlns:a16="http://schemas.microsoft.com/office/drawing/2014/main" id="{CDB87348-8FD5-4599-BB42-A924E51B398E}"/>
                </a:ext>
              </a:extLst>
            </p:cNvPr>
            <p:cNvSpPr/>
            <p:nvPr/>
          </p:nvSpPr>
          <p:spPr bwMode="auto">
            <a:xfrm>
              <a:off x="4800178" y="5298989"/>
              <a:ext cx="737354" cy="379585"/>
            </a:xfrm>
            <a:prstGeom prst="ellipse">
              <a:avLst/>
            </a:prstGeom>
            <a:solidFill>
              <a:srgbClr val="2E31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8" name="ïśḻïḍê">
              <a:extLst>
                <a:ext uri="{FF2B5EF4-FFF2-40B4-BE49-F238E27FC236}">
                  <a16:creationId xmlns:a16="http://schemas.microsoft.com/office/drawing/2014/main" id="{B6C0A8B5-A2A2-4C29-82E2-D1B05DDD83AD}"/>
                </a:ext>
              </a:extLst>
            </p:cNvPr>
            <p:cNvSpPr/>
            <p:nvPr/>
          </p:nvSpPr>
          <p:spPr bwMode="auto">
            <a:xfrm>
              <a:off x="5128860" y="5284446"/>
              <a:ext cx="81443" cy="81443"/>
            </a:xfrm>
            <a:custGeom>
              <a:avLst/>
              <a:gdLst>
                <a:gd name="T0" fmla="*/ 13 w 27"/>
                <a:gd name="T1" fmla="*/ 0 h 27"/>
                <a:gd name="T2" fmla="*/ 13 w 27"/>
                <a:gd name="T3" fmla="*/ 0 h 27"/>
                <a:gd name="T4" fmla="*/ 27 w 27"/>
                <a:gd name="T5" fmla="*/ 14 h 27"/>
                <a:gd name="T6" fmla="*/ 27 w 27"/>
                <a:gd name="T7" fmla="*/ 14 h 27"/>
                <a:gd name="T8" fmla="*/ 13 w 27"/>
                <a:gd name="T9" fmla="*/ 27 h 27"/>
                <a:gd name="T10" fmla="*/ 13 w 27"/>
                <a:gd name="T11" fmla="*/ 27 h 27"/>
                <a:gd name="T12" fmla="*/ 0 w 27"/>
                <a:gd name="T13" fmla="*/ 14 h 27"/>
                <a:gd name="T14" fmla="*/ 0 w 27"/>
                <a:gd name="T15" fmla="*/ 14 h 27"/>
                <a:gd name="T16" fmla="*/ 13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3" y="0"/>
                  </a:moveTo>
                  <a:cubicBezTo>
                    <a:pt x="13" y="0"/>
                    <a:pt x="13" y="0"/>
                    <a:pt x="13" y="0"/>
                  </a:cubicBezTo>
                  <a:cubicBezTo>
                    <a:pt x="21" y="0"/>
                    <a:pt x="27" y="6"/>
                    <a:pt x="27" y="14"/>
                  </a:cubicBezTo>
                  <a:cubicBezTo>
                    <a:pt x="27" y="14"/>
                    <a:pt x="27" y="14"/>
                    <a:pt x="27" y="14"/>
                  </a:cubicBezTo>
                  <a:cubicBezTo>
                    <a:pt x="27" y="21"/>
                    <a:pt x="21" y="27"/>
                    <a:pt x="13" y="27"/>
                  </a:cubicBezTo>
                  <a:cubicBezTo>
                    <a:pt x="13" y="27"/>
                    <a:pt x="13" y="27"/>
                    <a:pt x="13" y="27"/>
                  </a:cubicBezTo>
                  <a:cubicBezTo>
                    <a:pt x="6" y="27"/>
                    <a:pt x="0" y="21"/>
                    <a:pt x="0" y="14"/>
                  </a:cubicBezTo>
                  <a:cubicBezTo>
                    <a:pt x="0" y="14"/>
                    <a:pt x="0" y="14"/>
                    <a:pt x="0" y="14"/>
                  </a:cubicBezTo>
                  <a:cubicBezTo>
                    <a:pt x="0" y="6"/>
                    <a:pt x="6" y="0"/>
                    <a:pt x="13" y="0"/>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9" name="îsḻiďe">
              <a:extLst>
                <a:ext uri="{FF2B5EF4-FFF2-40B4-BE49-F238E27FC236}">
                  <a16:creationId xmlns:a16="http://schemas.microsoft.com/office/drawing/2014/main" id="{6C732A89-A710-4E47-BAED-D881884A9719}"/>
                </a:ext>
              </a:extLst>
            </p:cNvPr>
            <p:cNvSpPr/>
            <p:nvPr/>
          </p:nvSpPr>
          <p:spPr bwMode="auto">
            <a:xfrm>
              <a:off x="4974700" y="5313533"/>
              <a:ext cx="386856" cy="440667"/>
            </a:xfrm>
            <a:custGeom>
              <a:avLst/>
              <a:gdLst>
                <a:gd name="T0" fmla="*/ 60 w 128"/>
                <a:gd name="T1" fmla="*/ 0 h 146"/>
                <a:gd name="T2" fmla="*/ 67 w 128"/>
                <a:gd name="T3" fmla="*/ 0 h 146"/>
                <a:gd name="T4" fmla="*/ 128 w 128"/>
                <a:gd name="T5" fmla="*/ 60 h 146"/>
                <a:gd name="T6" fmla="*/ 128 w 128"/>
                <a:gd name="T7" fmla="*/ 85 h 146"/>
                <a:gd name="T8" fmla="*/ 67 w 128"/>
                <a:gd name="T9" fmla="*/ 146 h 146"/>
                <a:gd name="T10" fmla="*/ 60 w 128"/>
                <a:gd name="T11" fmla="*/ 146 h 146"/>
                <a:gd name="T12" fmla="*/ 0 w 128"/>
                <a:gd name="T13" fmla="*/ 85 h 146"/>
                <a:gd name="T14" fmla="*/ 0 w 128"/>
                <a:gd name="T15" fmla="*/ 60 h 146"/>
                <a:gd name="T16" fmla="*/ 60 w 128"/>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46">
                  <a:moveTo>
                    <a:pt x="60" y="0"/>
                  </a:moveTo>
                  <a:cubicBezTo>
                    <a:pt x="67" y="0"/>
                    <a:pt x="67" y="0"/>
                    <a:pt x="67" y="0"/>
                  </a:cubicBezTo>
                  <a:cubicBezTo>
                    <a:pt x="101" y="0"/>
                    <a:pt x="128" y="27"/>
                    <a:pt x="128" y="60"/>
                  </a:cubicBezTo>
                  <a:cubicBezTo>
                    <a:pt x="128" y="85"/>
                    <a:pt x="128" y="85"/>
                    <a:pt x="128" y="85"/>
                  </a:cubicBezTo>
                  <a:cubicBezTo>
                    <a:pt x="128" y="118"/>
                    <a:pt x="101" y="146"/>
                    <a:pt x="67" y="146"/>
                  </a:cubicBezTo>
                  <a:cubicBezTo>
                    <a:pt x="60" y="146"/>
                    <a:pt x="60" y="146"/>
                    <a:pt x="60" y="146"/>
                  </a:cubicBezTo>
                  <a:cubicBezTo>
                    <a:pt x="27" y="146"/>
                    <a:pt x="0" y="118"/>
                    <a:pt x="0" y="85"/>
                  </a:cubicBezTo>
                  <a:cubicBezTo>
                    <a:pt x="0" y="60"/>
                    <a:pt x="0" y="60"/>
                    <a:pt x="0" y="60"/>
                  </a:cubicBezTo>
                  <a:cubicBezTo>
                    <a:pt x="0" y="27"/>
                    <a:pt x="27" y="0"/>
                    <a:pt x="60" y="0"/>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0" name="îşľiḍê">
              <a:extLst>
                <a:ext uri="{FF2B5EF4-FFF2-40B4-BE49-F238E27FC236}">
                  <a16:creationId xmlns:a16="http://schemas.microsoft.com/office/drawing/2014/main" id="{A770A4B2-EF03-415E-A5D8-5006BD1E90FC}"/>
                </a:ext>
              </a:extLst>
            </p:cNvPr>
            <p:cNvSpPr/>
            <p:nvPr/>
          </p:nvSpPr>
          <p:spPr bwMode="auto">
            <a:xfrm>
              <a:off x="5331015" y="5470602"/>
              <a:ext cx="69809" cy="103259"/>
            </a:xfrm>
            <a:custGeom>
              <a:avLst/>
              <a:gdLst>
                <a:gd name="T0" fmla="*/ 7 w 23"/>
                <a:gd name="T1" fmla="*/ 2 h 34"/>
                <a:gd name="T2" fmla="*/ 7 w 23"/>
                <a:gd name="T3" fmla="*/ 2 h 34"/>
                <a:gd name="T4" fmla="*/ 18 w 23"/>
                <a:gd name="T5" fmla="*/ 7 h 34"/>
                <a:gd name="T6" fmla="*/ 22 w 23"/>
                <a:gd name="T7" fmla="*/ 22 h 34"/>
                <a:gd name="T8" fmla="*/ 16 w 23"/>
                <a:gd name="T9" fmla="*/ 33 h 34"/>
                <a:gd name="T10" fmla="*/ 16 w 23"/>
                <a:gd name="T11" fmla="*/ 33 h 34"/>
                <a:gd name="T12" fmla="*/ 5 w 23"/>
                <a:gd name="T13" fmla="*/ 27 h 34"/>
                <a:gd name="T14" fmla="*/ 1 w 23"/>
                <a:gd name="T15" fmla="*/ 12 h 34"/>
                <a:gd name="T16" fmla="*/ 7 w 23"/>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4">
                  <a:moveTo>
                    <a:pt x="7" y="2"/>
                  </a:moveTo>
                  <a:cubicBezTo>
                    <a:pt x="7" y="2"/>
                    <a:pt x="7" y="2"/>
                    <a:pt x="7" y="2"/>
                  </a:cubicBezTo>
                  <a:cubicBezTo>
                    <a:pt x="11" y="0"/>
                    <a:pt x="16" y="3"/>
                    <a:pt x="18" y="7"/>
                  </a:cubicBezTo>
                  <a:cubicBezTo>
                    <a:pt x="22" y="22"/>
                    <a:pt x="22" y="22"/>
                    <a:pt x="22" y="22"/>
                  </a:cubicBezTo>
                  <a:cubicBezTo>
                    <a:pt x="23" y="27"/>
                    <a:pt x="20" y="32"/>
                    <a:pt x="16" y="33"/>
                  </a:cubicBezTo>
                  <a:cubicBezTo>
                    <a:pt x="16" y="33"/>
                    <a:pt x="16" y="33"/>
                    <a:pt x="16" y="33"/>
                  </a:cubicBezTo>
                  <a:cubicBezTo>
                    <a:pt x="11" y="34"/>
                    <a:pt x="7" y="32"/>
                    <a:pt x="5" y="27"/>
                  </a:cubicBezTo>
                  <a:cubicBezTo>
                    <a:pt x="1" y="12"/>
                    <a:pt x="1" y="12"/>
                    <a:pt x="1" y="12"/>
                  </a:cubicBezTo>
                  <a:cubicBezTo>
                    <a:pt x="0" y="8"/>
                    <a:pt x="2" y="3"/>
                    <a:pt x="7" y="2"/>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1" name="îṥliďé">
              <a:extLst>
                <a:ext uri="{FF2B5EF4-FFF2-40B4-BE49-F238E27FC236}">
                  <a16:creationId xmlns:a16="http://schemas.microsoft.com/office/drawing/2014/main" id="{BB79EF03-1B8B-4619-8648-EFA567099E51}"/>
                </a:ext>
              </a:extLst>
            </p:cNvPr>
            <p:cNvSpPr/>
            <p:nvPr/>
          </p:nvSpPr>
          <p:spPr bwMode="auto">
            <a:xfrm>
              <a:off x="4938342" y="5470602"/>
              <a:ext cx="69809" cy="103259"/>
            </a:xfrm>
            <a:custGeom>
              <a:avLst/>
              <a:gdLst>
                <a:gd name="T0" fmla="*/ 7 w 23"/>
                <a:gd name="T1" fmla="*/ 33 h 34"/>
                <a:gd name="T2" fmla="*/ 7 w 23"/>
                <a:gd name="T3" fmla="*/ 33 h 34"/>
                <a:gd name="T4" fmla="*/ 18 w 23"/>
                <a:gd name="T5" fmla="*/ 27 h 34"/>
                <a:gd name="T6" fmla="*/ 22 w 23"/>
                <a:gd name="T7" fmla="*/ 12 h 34"/>
                <a:gd name="T8" fmla="*/ 16 w 23"/>
                <a:gd name="T9" fmla="*/ 2 h 34"/>
                <a:gd name="T10" fmla="*/ 16 w 23"/>
                <a:gd name="T11" fmla="*/ 2 h 34"/>
                <a:gd name="T12" fmla="*/ 5 w 23"/>
                <a:gd name="T13" fmla="*/ 7 h 34"/>
                <a:gd name="T14" fmla="*/ 1 w 23"/>
                <a:gd name="T15" fmla="*/ 22 h 34"/>
                <a:gd name="T16" fmla="*/ 7 w 23"/>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4">
                  <a:moveTo>
                    <a:pt x="7" y="33"/>
                  </a:moveTo>
                  <a:cubicBezTo>
                    <a:pt x="7" y="33"/>
                    <a:pt x="7" y="33"/>
                    <a:pt x="7" y="33"/>
                  </a:cubicBezTo>
                  <a:cubicBezTo>
                    <a:pt x="11" y="34"/>
                    <a:pt x="16" y="32"/>
                    <a:pt x="18" y="27"/>
                  </a:cubicBezTo>
                  <a:cubicBezTo>
                    <a:pt x="22" y="12"/>
                    <a:pt x="22" y="12"/>
                    <a:pt x="22" y="12"/>
                  </a:cubicBezTo>
                  <a:cubicBezTo>
                    <a:pt x="23" y="8"/>
                    <a:pt x="20" y="3"/>
                    <a:pt x="16" y="2"/>
                  </a:cubicBezTo>
                  <a:cubicBezTo>
                    <a:pt x="16" y="2"/>
                    <a:pt x="16" y="2"/>
                    <a:pt x="16" y="2"/>
                  </a:cubicBezTo>
                  <a:cubicBezTo>
                    <a:pt x="11" y="0"/>
                    <a:pt x="7" y="3"/>
                    <a:pt x="5" y="7"/>
                  </a:cubicBezTo>
                  <a:cubicBezTo>
                    <a:pt x="1" y="22"/>
                    <a:pt x="1" y="22"/>
                    <a:pt x="1" y="22"/>
                  </a:cubicBezTo>
                  <a:cubicBezTo>
                    <a:pt x="0" y="27"/>
                    <a:pt x="2" y="32"/>
                    <a:pt x="7" y="3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2" name="îṧlîde">
              <a:extLst>
                <a:ext uri="{FF2B5EF4-FFF2-40B4-BE49-F238E27FC236}">
                  <a16:creationId xmlns:a16="http://schemas.microsoft.com/office/drawing/2014/main" id="{C849301A-1FD3-432A-AA74-DC25C72883FC}"/>
                </a:ext>
              </a:extLst>
            </p:cNvPr>
            <p:cNvSpPr/>
            <p:nvPr/>
          </p:nvSpPr>
          <p:spPr bwMode="auto">
            <a:xfrm>
              <a:off x="4974700" y="5346982"/>
              <a:ext cx="386856" cy="407217"/>
            </a:xfrm>
            <a:custGeom>
              <a:avLst/>
              <a:gdLst>
                <a:gd name="T0" fmla="*/ 128 w 128"/>
                <a:gd name="T1" fmla="*/ 72 h 135"/>
                <a:gd name="T2" fmla="*/ 128 w 128"/>
                <a:gd name="T3" fmla="*/ 56 h 135"/>
                <a:gd name="T4" fmla="*/ 110 w 128"/>
                <a:gd name="T5" fmla="*/ 13 h 135"/>
                <a:gd name="T6" fmla="*/ 64 w 128"/>
                <a:gd name="T7" fmla="*/ 2 h 135"/>
                <a:gd name="T8" fmla="*/ 25 w 128"/>
                <a:gd name="T9" fmla="*/ 32 h 135"/>
                <a:gd name="T10" fmla="*/ 0 w 128"/>
                <a:gd name="T11" fmla="*/ 56 h 135"/>
                <a:gd name="T12" fmla="*/ 0 w 128"/>
                <a:gd name="T13" fmla="*/ 72 h 135"/>
                <a:gd name="T14" fmla="*/ 62 w 128"/>
                <a:gd name="T15" fmla="*/ 135 h 135"/>
                <a:gd name="T16" fmla="*/ 65 w 128"/>
                <a:gd name="T17" fmla="*/ 135 h 135"/>
                <a:gd name="T18" fmla="*/ 128 w 128"/>
                <a:gd name="T19"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35">
                  <a:moveTo>
                    <a:pt x="128" y="72"/>
                  </a:moveTo>
                  <a:cubicBezTo>
                    <a:pt x="128" y="56"/>
                    <a:pt x="128" y="56"/>
                    <a:pt x="128" y="56"/>
                  </a:cubicBezTo>
                  <a:cubicBezTo>
                    <a:pt x="128" y="35"/>
                    <a:pt x="123" y="21"/>
                    <a:pt x="110" y="13"/>
                  </a:cubicBezTo>
                  <a:cubicBezTo>
                    <a:pt x="96" y="4"/>
                    <a:pt x="84" y="0"/>
                    <a:pt x="64" y="2"/>
                  </a:cubicBezTo>
                  <a:cubicBezTo>
                    <a:pt x="46" y="5"/>
                    <a:pt x="32" y="17"/>
                    <a:pt x="25" y="32"/>
                  </a:cubicBezTo>
                  <a:cubicBezTo>
                    <a:pt x="10" y="31"/>
                    <a:pt x="0" y="35"/>
                    <a:pt x="0" y="56"/>
                  </a:cubicBezTo>
                  <a:cubicBezTo>
                    <a:pt x="0" y="72"/>
                    <a:pt x="0" y="72"/>
                    <a:pt x="0" y="72"/>
                  </a:cubicBezTo>
                  <a:cubicBezTo>
                    <a:pt x="0" y="106"/>
                    <a:pt x="28" y="135"/>
                    <a:pt x="62" y="135"/>
                  </a:cubicBezTo>
                  <a:cubicBezTo>
                    <a:pt x="65" y="135"/>
                    <a:pt x="65" y="135"/>
                    <a:pt x="65" y="135"/>
                  </a:cubicBezTo>
                  <a:cubicBezTo>
                    <a:pt x="100" y="135"/>
                    <a:pt x="128" y="106"/>
                    <a:pt x="128" y="72"/>
                  </a:cubicBezTo>
                  <a:close/>
                </a:path>
              </a:pathLst>
            </a:custGeom>
            <a:solidFill>
              <a:srgbClr val="AF6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3" name="ïŝlïḍê">
              <a:extLst>
                <a:ext uri="{FF2B5EF4-FFF2-40B4-BE49-F238E27FC236}">
                  <a16:creationId xmlns:a16="http://schemas.microsoft.com/office/drawing/2014/main" id="{54FD15D6-D57C-4150-9809-39941D3E8B45}"/>
                </a:ext>
              </a:extLst>
            </p:cNvPr>
            <p:cNvSpPr/>
            <p:nvPr/>
          </p:nvSpPr>
          <p:spPr bwMode="auto">
            <a:xfrm>
              <a:off x="5077959" y="4728886"/>
              <a:ext cx="78535" cy="50903"/>
            </a:xfrm>
            <a:custGeom>
              <a:avLst/>
              <a:gdLst>
                <a:gd name="T0" fmla="*/ 25 w 26"/>
                <a:gd name="T1" fmla="*/ 5 h 17"/>
                <a:gd name="T2" fmla="*/ 25 w 26"/>
                <a:gd name="T3" fmla="*/ 5 h 17"/>
                <a:gd name="T4" fmla="*/ 21 w 26"/>
                <a:gd name="T5" fmla="*/ 13 h 17"/>
                <a:gd name="T6" fmla="*/ 9 w 26"/>
                <a:gd name="T7" fmla="*/ 16 h 17"/>
                <a:gd name="T8" fmla="*/ 1 w 26"/>
                <a:gd name="T9" fmla="*/ 12 h 17"/>
                <a:gd name="T10" fmla="*/ 1 w 26"/>
                <a:gd name="T11" fmla="*/ 12 h 17"/>
                <a:gd name="T12" fmla="*/ 6 w 26"/>
                <a:gd name="T13" fmla="*/ 4 h 17"/>
                <a:gd name="T14" fmla="*/ 17 w 26"/>
                <a:gd name="T15" fmla="*/ 1 h 17"/>
                <a:gd name="T16" fmla="*/ 25 w 26"/>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7">
                  <a:moveTo>
                    <a:pt x="25" y="5"/>
                  </a:moveTo>
                  <a:cubicBezTo>
                    <a:pt x="25" y="5"/>
                    <a:pt x="25" y="5"/>
                    <a:pt x="25" y="5"/>
                  </a:cubicBezTo>
                  <a:cubicBezTo>
                    <a:pt x="26" y="9"/>
                    <a:pt x="24" y="12"/>
                    <a:pt x="21" y="13"/>
                  </a:cubicBezTo>
                  <a:cubicBezTo>
                    <a:pt x="9" y="16"/>
                    <a:pt x="9" y="16"/>
                    <a:pt x="9" y="16"/>
                  </a:cubicBezTo>
                  <a:cubicBezTo>
                    <a:pt x="6" y="17"/>
                    <a:pt x="2" y="15"/>
                    <a:pt x="1" y="12"/>
                  </a:cubicBezTo>
                  <a:cubicBezTo>
                    <a:pt x="1" y="12"/>
                    <a:pt x="1" y="12"/>
                    <a:pt x="1" y="12"/>
                  </a:cubicBezTo>
                  <a:cubicBezTo>
                    <a:pt x="0" y="8"/>
                    <a:pt x="2" y="5"/>
                    <a:pt x="6" y="4"/>
                  </a:cubicBezTo>
                  <a:cubicBezTo>
                    <a:pt x="17" y="1"/>
                    <a:pt x="17" y="1"/>
                    <a:pt x="17" y="1"/>
                  </a:cubicBezTo>
                  <a:cubicBezTo>
                    <a:pt x="21" y="0"/>
                    <a:pt x="24" y="2"/>
                    <a:pt x="25" y="5"/>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4" name="ísḻîḓe">
              <a:extLst>
                <a:ext uri="{FF2B5EF4-FFF2-40B4-BE49-F238E27FC236}">
                  <a16:creationId xmlns:a16="http://schemas.microsoft.com/office/drawing/2014/main" id="{7D18F61A-480E-4F00-B66C-81FD9C3EAB1E}"/>
                </a:ext>
              </a:extLst>
            </p:cNvPr>
            <p:cNvSpPr/>
            <p:nvPr/>
          </p:nvSpPr>
          <p:spPr bwMode="auto">
            <a:xfrm>
              <a:off x="5025602" y="4864140"/>
              <a:ext cx="78535" cy="53811"/>
            </a:xfrm>
            <a:custGeom>
              <a:avLst/>
              <a:gdLst>
                <a:gd name="T0" fmla="*/ 25 w 26"/>
                <a:gd name="T1" fmla="*/ 13 h 18"/>
                <a:gd name="T2" fmla="*/ 25 w 26"/>
                <a:gd name="T3" fmla="*/ 13 h 18"/>
                <a:gd name="T4" fmla="*/ 16 w 26"/>
                <a:gd name="T5" fmla="*/ 17 h 18"/>
                <a:gd name="T6" fmla="*/ 5 w 26"/>
                <a:gd name="T7" fmla="*/ 14 h 18"/>
                <a:gd name="T8" fmla="*/ 1 w 26"/>
                <a:gd name="T9" fmla="*/ 6 h 18"/>
                <a:gd name="T10" fmla="*/ 1 w 26"/>
                <a:gd name="T11" fmla="*/ 6 h 18"/>
                <a:gd name="T12" fmla="*/ 9 w 26"/>
                <a:gd name="T13" fmla="*/ 1 h 18"/>
                <a:gd name="T14" fmla="*/ 20 w 26"/>
                <a:gd name="T15" fmla="*/ 5 h 18"/>
                <a:gd name="T16" fmla="*/ 25 w 26"/>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25" y="13"/>
                  </a:moveTo>
                  <a:cubicBezTo>
                    <a:pt x="25" y="13"/>
                    <a:pt x="25" y="13"/>
                    <a:pt x="25" y="13"/>
                  </a:cubicBezTo>
                  <a:cubicBezTo>
                    <a:pt x="24" y="16"/>
                    <a:pt x="20" y="18"/>
                    <a:pt x="16" y="17"/>
                  </a:cubicBezTo>
                  <a:cubicBezTo>
                    <a:pt x="5" y="14"/>
                    <a:pt x="5" y="14"/>
                    <a:pt x="5" y="14"/>
                  </a:cubicBezTo>
                  <a:cubicBezTo>
                    <a:pt x="2" y="13"/>
                    <a:pt x="0" y="9"/>
                    <a:pt x="1" y="6"/>
                  </a:cubicBezTo>
                  <a:cubicBezTo>
                    <a:pt x="1" y="6"/>
                    <a:pt x="1" y="6"/>
                    <a:pt x="1" y="6"/>
                  </a:cubicBezTo>
                  <a:cubicBezTo>
                    <a:pt x="2" y="2"/>
                    <a:pt x="5" y="0"/>
                    <a:pt x="9" y="1"/>
                  </a:cubicBezTo>
                  <a:cubicBezTo>
                    <a:pt x="20" y="5"/>
                    <a:pt x="20" y="5"/>
                    <a:pt x="20" y="5"/>
                  </a:cubicBezTo>
                  <a:cubicBezTo>
                    <a:pt x="24" y="6"/>
                    <a:pt x="26" y="9"/>
                    <a:pt x="25" y="1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5" name="iŝľíďè">
              <a:extLst>
                <a:ext uri="{FF2B5EF4-FFF2-40B4-BE49-F238E27FC236}">
                  <a16:creationId xmlns:a16="http://schemas.microsoft.com/office/drawing/2014/main" id="{CD02AFFF-FDB9-4308-BA8B-3F588222851E}"/>
                </a:ext>
              </a:extLst>
            </p:cNvPr>
            <p:cNvSpPr/>
            <p:nvPr/>
          </p:nvSpPr>
          <p:spPr bwMode="auto">
            <a:xfrm>
              <a:off x="5061960" y="4846688"/>
              <a:ext cx="66900" cy="71263"/>
            </a:xfrm>
            <a:custGeom>
              <a:avLst/>
              <a:gdLst>
                <a:gd name="T0" fmla="*/ 19 w 22"/>
                <a:gd name="T1" fmla="*/ 2 h 24"/>
                <a:gd name="T2" fmla="*/ 19 w 22"/>
                <a:gd name="T3" fmla="*/ 2 h 24"/>
                <a:gd name="T4" fmla="*/ 20 w 22"/>
                <a:gd name="T5" fmla="*/ 11 h 24"/>
                <a:gd name="T6" fmla="*/ 13 w 22"/>
                <a:gd name="T7" fmla="*/ 21 h 24"/>
                <a:gd name="T8" fmla="*/ 4 w 22"/>
                <a:gd name="T9" fmla="*/ 22 h 24"/>
                <a:gd name="T10" fmla="*/ 4 w 22"/>
                <a:gd name="T11" fmla="*/ 22 h 24"/>
                <a:gd name="T12" fmla="*/ 2 w 22"/>
                <a:gd name="T13" fmla="*/ 13 h 24"/>
                <a:gd name="T14" fmla="*/ 9 w 22"/>
                <a:gd name="T15" fmla="*/ 3 h 24"/>
                <a:gd name="T16" fmla="*/ 19 w 22"/>
                <a:gd name="T17"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19" y="2"/>
                  </a:moveTo>
                  <a:cubicBezTo>
                    <a:pt x="19" y="2"/>
                    <a:pt x="19" y="2"/>
                    <a:pt x="19" y="2"/>
                  </a:cubicBezTo>
                  <a:cubicBezTo>
                    <a:pt x="22" y="4"/>
                    <a:pt x="22" y="8"/>
                    <a:pt x="20" y="11"/>
                  </a:cubicBezTo>
                  <a:cubicBezTo>
                    <a:pt x="13" y="21"/>
                    <a:pt x="13" y="21"/>
                    <a:pt x="13" y="21"/>
                  </a:cubicBezTo>
                  <a:cubicBezTo>
                    <a:pt x="11" y="24"/>
                    <a:pt x="6" y="24"/>
                    <a:pt x="4" y="22"/>
                  </a:cubicBezTo>
                  <a:cubicBezTo>
                    <a:pt x="4" y="22"/>
                    <a:pt x="4" y="22"/>
                    <a:pt x="4" y="22"/>
                  </a:cubicBezTo>
                  <a:cubicBezTo>
                    <a:pt x="1" y="20"/>
                    <a:pt x="0" y="16"/>
                    <a:pt x="2" y="13"/>
                  </a:cubicBezTo>
                  <a:cubicBezTo>
                    <a:pt x="9" y="3"/>
                    <a:pt x="9" y="3"/>
                    <a:pt x="9" y="3"/>
                  </a:cubicBezTo>
                  <a:cubicBezTo>
                    <a:pt x="12" y="1"/>
                    <a:pt x="16" y="0"/>
                    <a:pt x="19" y="2"/>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6" name="íṡḷïḑè">
              <a:extLst>
                <a:ext uri="{FF2B5EF4-FFF2-40B4-BE49-F238E27FC236}">
                  <a16:creationId xmlns:a16="http://schemas.microsoft.com/office/drawing/2014/main" id="{F3F49D82-2E1E-4A93-AF16-35B53C4D432A}"/>
                </a:ext>
              </a:extLst>
            </p:cNvPr>
            <p:cNvSpPr/>
            <p:nvPr/>
          </p:nvSpPr>
          <p:spPr bwMode="auto">
            <a:xfrm>
              <a:off x="4983426" y="4737612"/>
              <a:ext cx="130891" cy="81443"/>
            </a:xfrm>
            <a:custGeom>
              <a:avLst/>
              <a:gdLst>
                <a:gd name="T0" fmla="*/ 5 w 43"/>
                <a:gd name="T1" fmla="*/ 13 h 27"/>
                <a:gd name="T2" fmla="*/ 33 w 43"/>
                <a:gd name="T3" fmla="*/ 1 h 27"/>
                <a:gd name="T4" fmla="*/ 42 w 43"/>
                <a:gd name="T5" fmla="*/ 5 h 27"/>
                <a:gd name="T6" fmla="*/ 42 w 43"/>
                <a:gd name="T7" fmla="*/ 5 h 27"/>
                <a:gd name="T8" fmla="*/ 38 w 43"/>
                <a:gd name="T9" fmla="*/ 14 h 27"/>
                <a:gd name="T10" fmla="*/ 10 w 43"/>
                <a:gd name="T11" fmla="*/ 26 h 27"/>
                <a:gd name="T12" fmla="*/ 1 w 43"/>
                <a:gd name="T13" fmla="*/ 22 h 27"/>
                <a:gd name="T14" fmla="*/ 1 w 43"/>
                <a:gd name="T15" fmla="*/ 22 h 27"/>
                <a:gd name="T16" fmla="*/ 5 w 4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5" y="13"/>
                  </a:moveTo>
                  <a:cubicBezTo>
                    <a:pt x="33" y="1"/>
                    <a:pt x="33" y="1"/>
                    <a:pt x="33" y="1"/>
                  </a:cubicBezTo>
                  <a:cubicBezTo>
                    <a:pt x="36" y="0"/>
                    <a:pt x="40" y="2"/>
                    <a:pt x="42" y="5"/>
                  </a:cubicBezTo>
                  <a:cubicBezTo>
                    <a:pt x="42" y="5"/>
                    <a:pt x="42" y="5"/>
                    <a:pt x="42" y="5"/>
                  </a:cubicBezTo>
                  <a:cubicBezTo>
                    <a:pt x="43" y="8"/>
                    <a:pt x="41" y="12"/>
                    <a:pt x="38" y="14"/>
                  </a:cubicBezTo>
                  <a:cubicBezTo>
                    <a:pt x="10" y="26"/>
                    <a:pt x="10" y="26"/>
                    <a:pt x="10" y="26"/>
                  </a:cubicBezTo>
                  <a:cubicBezTo>
                    <a:pt x="7" y="27"/>
                    <a:pt x="3" y="26"/>
                    <a:pt x="1" y="22"/>
                  </a:cubicBezTo>
                  <a:cubicBezTo>
                    <a:pt x="1" y="22"/>
                    <a:pt x="1" y="22"/>
                    <a:pt x="1" y="22"/>
                  </a:cubicBezTo>
                  <a:cubicBezTo>
                    <a:pt x="0" y="19"/>
                    <a:pt x="1" y="15"/>
                    <a:pt x="5" y="13"/>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7" name="îṧlíḋé">
              <a:extLst>
                <a:ext uri="{FF2B5EF4-FFF2-40B4-BE49-F238E27FC236}">
                  <a16:creationId xmlns:a16="http://schemas.microsoft.com/office/drawing/2014/main" id="{A1933303-18CE-4482-AAC2-420999447BE5}"/>
                </a:ext>
              </a:extLst>
            </p:cNvPr>
            <p:cNvSpPr/>
            <p:nvPr/>
          </p:nvSpPr>
          <p:spPr bwMode="auto">
            <a:xfrm>
              <a:off x="4920889" y="4765244"/>
              <a:ext cx="168704" cy="155615"/>
            </a:xfrm>
            <a:custGeom>
              <a:avLst/>
              <a:gdLst>
                <a:gd name="T0" fmla="*/ 13 w 56"/>
                <a:gd name="T1" fmla="*/ 11 h 52"/>
                <a:gd name="T2" fmla="*/ 23 w 56"/>
                <a:gd name="T3" fmla="*/ 6 h 52"/>
                <a:gd name="T4" fmla="*/ 51 w 56"/>
                <a:gd name="T5" fmla="*/ 13 h 52"/>
                <a:gd name="T6" fmla="*/ 51 w 56"/>
                <a:gd name="T7" fmla="*/ 13 h 52"/>
                <a:gd name="T8" fmla="*/ 43 w 56"/>
                <a:gd name="T9" fmla="*/ 41 h 52"/>
                <a:gd name="T10" fmla="*/ 34 w 56"/>
                <a:gd name="T11" fmla="*/ 47 h 52"/>
                <a:gd name="T12" fmla="*/ 6 w 56"/>
                <a:gd name="T13" fmla="*/ 39 h 52"/>
                <a:gd name="T14" fmla="*/ 6 w 56"/>
                <a:gd name="T15" fmla="*/ 39 h 52"/>
                <a:gd name="T16" fmla="*/ 13 w 56"/>
                <a:gd name="T17"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2">
                  <a:moveTo>
                    <a:pt x="13" y="11"/>
                  </a:moveTo>
                  <a:cubicBezTo>
                    <a:pt x="23" y="6"/>
                    <a:pt x="23" y="6"/>
                    <a:pt x="23" y="6"/>
                  </a:cubicBezTo>
                  <a:cubicBezTo>
                    <a:pt x="32" y="0"/>
                    <a:pt x="45" y="4"/>
                    <a:pt x="51" y="13"/>
                  </a:cubicBezTo>
                  <a:cubicBezTo>
                    <a:pt x="51" y="13"/>
                    <a:pt x="51" y="13"/>
                    <a:pt x="51" y="13"/>
                  </a:cubicBezTo>
                  <a:cubicBezTo>
                    <a:pt x="56" y="23"/>
                    <a:pt x="53" y="36"/>
                    <a:pt x="43" y="41"/>
                  </a:cubicBezTo>
                  <a:cubicBezTo>
                    <a:pt x="34" y="47"/>
                    <a:pt x="34" y="47"/>
                    <a:pt x="34" y="47"/>
                  </a:cubicBezTo>
                  <a:cubicBezTo>
                    <a:pt x="24" y="52"/>
                    <a:pt x="11" y="49"/>
                    <a:pt x="6" y="39"/>
                  </a:cubicBezTo>
                  <a:cubicBezTo>
                    <a:pt x="6" y="39"/>
                    <a:pt x="6" y="39"/>
                    <a:pt x="6" y="39"/>
                  </a:cubicBezTo>
                  <a:cubicBezTo>
                    <a:pt x="0" y="29"/>
                    <a:pt x="4" y="17"/>
                    <a:pt x="13" y="11"/>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8" name="îṧ1îde">
              <a:extLst>
                <a:ext uri="{FF2B5EF4-FFF2-40B4-BE49-F238E27FC236}">
                  <a16:creationId xmlns:a16="http://schemas.microsoft.com/office/drawing/2014/main" id="{DBD40E73-A02C-4CA0-9785-01E029F571D4}"/>
                </a:ext>
              </a:extLst>
            </p:cNvPr>
            <p:cNvSpPr/>
            <p:nvPr/>
          </p:nvSpPr>
          <p:spPr bwMode="auto">
            <a:xfrm>
              <a:off x="5261206" y="4752156"/>
              <a:ext cx="79989" cy="55265"/>
            </a:xfrm>
            <a:custGeom>
              <a:avLst/>
              <a:gdLst>
                <a:gd name="T0" fmla="*/ 1 w 26"/>
                <a:gd name="T1" fmla="*/ 6 h 18"/>
                <a:gd name="T2" fmla="*/ 1 w 26"/>
                <a:gd name="T3" fmla="*/ 6 h 18"/>
                <a:gd name="T4" fmla="*/ 5 w 26"/>
                <a:gd name="T5" fmla="*/ 14 h 18"/>
                <a:gd name="T6" fmla="*/ 17 w 26"/>
                <a:gd name="T7" fmla="*/ 17 h 18"/>
                <a:gd name="T8" fmla="*/ 25 w 26"/>
                <a:gd name="T9" fmla="*/ 12 h 18"/>
                <a:gd name="T10" fmla="*/ 25 w 26"/>
                <a:gd name="T11" fmla="*/ 12 h 18"/>
                <a:gd name="T12" fmla="*/ 20 w 26"/>
                <a:gd name="T13" fmla="*/ 4 h 18"/>
                <a:gd name="T14" fmla="*/ 9 w 26"/>
                <a:gd name="T15" fmla="*/ 1 h 18"/>
                <a:gd name="T16" fmla="*/ 1 w 26"/>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6"/>
                  </a:moveTo>
                  <a:cubicBezTo>
                    <a:pt x="1" y="6"/>
                    <a:pt x="1" y="6"/>
                    <a:pt x="1" y="6"/>
                  </a:cubicBezTo>
                  <a:cubicBezTo>
                    <a:pt x="0" y="9"/>
                    <a:pt x="2" y="13"/>
                    <a:pt x="5" y="14"/>
                  </a:cubicBezTo>
                  <a:cubicBezTo>
                    <a:pt x="17" y="17"/>
                    <a:pt x="17" y="17"/>
                    <a:pt x="17" y="17"/>
                  </a:cubicBezTo>
                  <a:cubicBezTo>
                    <a:pt x="20" y="18"/>
                    <a:pt x="24" y="16"/>
                    <a:pt x="25" y="12"/>
                  </a:cubicBezTo>
                  <a:cubicBezTo>
                    <a:pt x="25" y="12"/>
                    <a:pt x="25" y="12"/>
                    <a:pt x="25" y="12"/>
                  </a:cubicBezTo>
                  <a:cubicBezTo>
                    <a:pt x="26" y="9"/>
                    <a:pt x="24" y="5"/>
                    <a:pt x="20" y="4"/>
                  </a:cubicBezTo>
                  <a:cubicBezTo>
                    <a:pt x="9" y="1"/>
                    <a:pt x="9" y="1"/>
                    <a:pt x="9" y="1"/>
                  </a:cubicBezTo>
                  <a:cubicBezTo>
                    <a:pt x="5" y="0"/>
                    <a:pt x="1" y="2"/>
                    <a:pt x="1" y="6"/>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9" name="ïṧļíḓè">
              <a:extLst>
                <a:ext uri="{FF2B5EF4-FFF2-40B4-BE49-F238E27FC236}">
                  <a16:creationId xmlns:a16="http://schemas.microsoft.com/office/drawing/2014/main" id="{7EA8AC7E-F354-481D-BABE-04690952815A}"/>
                </a:ext>
              </a:extLst>
            </p:cNvPr>
            <p:cNvSpPr/>
            <p:nvPr/>
          </p:nvSpPr>
          <p:spPr bwMode="auto">
            <a:xfrm>
              <a:off x="5288838" y="4878683"/>
              <a:ext cx="75626" cy="42176"/>
            </a:xfrm>
            <a:custGeom>
              <a:avLst/>
              <a:gdLst>
                <a:gd name="T0" fmla="*/ 0 w 25"/>
                <a:gd name="T1" fmla="*/ 7 h 14"/>
                <a:gd name="T2" fmla="*/ 0 w 25"/>
                <a:gd name="T3" fmla="*/ 7 h 14"/>
                <a:gd name="T4" fmla="*/ 7 w 25"/>
                <a:gd name="T5" fmla="*/ 13 h 14"/>
                <a:gd name="T6" fmla="*/ 19 w 25"/>
                <a:gd name="T7" fmla="*/ 13 h 14"/>
                <a:gd name="T8" fmla="*/ 25 w 25"/>
                <a:gd name="T9" fmla="*/ 6 h 14"/>
                <a:gd name="T10" fmla="*/ 25 w 25"/>
                <a:gd name="T11" fmla="*/ 6 h 14"/>
                <a:gd name="T12" fmla="*/ 19 w 25"/>
                <a:gd name="T13" fmla="*/ 0 h 14"/>
                <a:gd name="T14" fmla="*/ 7 w 25"/>
                <a:gd name="T15" fmla="*/ 0 h 14"/>
                <a:gd name="T16" fmla="*/ 0 w 25"/>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0" y="7"/>
                  </a:moveTo>
                  <a:cubicBezTo>
                    <a:pt x="0" y="7"/>
                    <a:pt x="0" y="7"/>
                    <a:pt x="0" y="7"/>
                  </a:cubicBezTo>
                  <a:cubicBezTo>
                    <a:pt x="0" y="11"/>
                    <a:pt x="3" y="14"/>
                    <a:pt x="7" y="13"/>
                  </a:cubicBezTo>
                  <a:cubicBezTo>
                    <a:pt x="19" y="13"/>
                    <a:pt x="19" y="13"/>
                    <a:pt x="19" y="13"/>
                  </a:cubicBezTo>
                  <a:cubicBezTo>
                    <a:pt x="23" y="13"/>
                    <a:pt x="25" y="10"/>
                    <a:pt x="25" y="6"/>
                  </a:cubicBezTo>
                  <a:cubicBezTo>
                    <a:pt x="25" y="6"/>
                    <a:pt x="25" y="6"/>
                    <a:pt x="25" y="6"/>
                  </a:cubicBezTo>
                  <a:cubicBezTo>
                    <a:pt x="25" y="3"/>
                    <a:pt x="22" y="0"/>
                    <a:pt x="19" y="0"/>
                  </a:cubicBezTo>
                  <a:cubicBezTo>
                    <a:pt x="7" y="0"/>
                    <a:pt x="7" y="0"/>
                    <a:pt x="7" y="0"/>
                  </a:cubicBezTo>
                  <a:cubicBezTo>
                    <a:pt x="3" y="0"/>
                    <a:pt x="0" y="3"/>
                    <a:pt x="0" y="7"/>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0" name="ïşḷidè">
              <a:extLst>
                <a:ext uri="{FF2B5EF4-FFF2-40B4-BE49-F238E27FC236}">
                  <a16:creationId xmlns:a16="http://schemas.microsoft.com/office/drawing/2014/main" id="{E76A5355-DDD4-4689-B977-DBAF2E0545BB}"/>
                </a:ext>
              </a:extLst>
            </p:cNvPr>
            <p:cNvSpPr/>
            <p:nvPr/>
          </p:nvSpPr>
          <p:spPr bwMode="auto">
            <a:xfrm>
              <a:off x="5271386" y="4842325"/>
              <a:ext cx="56720" cy="78535"/>
            </a:xfrm>
            <a:custGeom>
              <a:avLst/>
              <a:gdLst>
                <a:gd name="T0" fmla="*/ 5 w 19"/>
                <a:gd name="T1" fmla="*/ 1 h 26"/>
                <a:gd name="T2" fmla="*/ 5 w 19"/>
                <a:gd name="T3" fmla="*/ 1 h 26"/>
                <a:gd name="T4" fmla="*/ 1 w 19"/>
                <a:gd name="T5" fmla="*/ 10 h 26"/>
                <a:gd name="T6" fmla="*/ 6 w 19"/>
                <a:gd name="T7" fmla="*/ 21 h 26"/>
                <a:gd name="T8" fmla="*/ 14 w 19"/>
                <a:gd name="T9" fmla="*/ 25 h 26"/>
                <a:gd name="T10" fmla="*/ 14 w 19"/>
                <a:gd name="T11" fmla="*/ 25 h 26"/>
                <a:gd name="T12" fmla="*/ 18 w 19"/>
                <a:gd name="T13" fmla="*/ 16 h 26"/>
                <a:gd name="T14" fmla="*/ 13 w 19"/>
                <a:gd name="T15" fmla="*/ 5 h 26"/>
                <a:gd name="T16" fmla="*/ 5 w 19"/>
                <a:gd name="T1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5" y="1"/>
                  </a:moveTo>
                  <a:cubicBezTo>
                    <a:pt x="5" y="1"/>
                    <a:pt x="5" y="1"/>
                    <a:pt x="5" y="1"/>
                  </a:cubicBezTo>
                  <a:cubicBezTo>
                    <a:pt x="1" y="3"/>
                    <a:pt x="0" y="7"/>
                    <a:pt x="1" y="10"/>
                  </a:cubicBezTo>
                  <a:cubicBezTo>
                    <a:pt x="6" y="21"/>
                    <a:pt x="6" y="21"/>
                    <a:pt x="6" y="21"/>
                  </a:cubicBezTo>
                  <a:cubicBezTo>
                    <a:pt x="7" y="24"/>
                    <a:pt x="11" y="26"/>
                    <a:pt x="14" y="25"/>
                  </a:cubicBezTo>
                  <a:cubicBezTo>
                    <a:pt x="14" y="25"/>
                    <a:pt x="14" y="25"/>
                    <a:pt x="14" y="25"/>
                  </a:cubicBezTo>
                  <a:cubicBezTo>
                    <a:pt x="18" y="23"/>
                    <a:pt x="19" y="19"/>
                    <a:pt x="18" y="16"/>
                  </a:cubicBezTo>
                  <a:cubicBezTo>
                    <a:pt x="13" y="5"/>
                    <a:pt x="13" y="5"/>
                    <a:pt x="13" y="5"/>
                  </a:cubicBezTo>
                  <a:cubicBezTo>
                    <a:pt x="12" y="2"/>
                    <a:pt x="8" y="0"/>
                    <a:pt x="5" y="1"/>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1" name="isḷïḍê">
              <a:extLst>
                <a:ext uri="{FF2B5EF4-FFF2-40B4-BE49-F238E27FC236}">
                  <a16:creationId xmlns:a16="http://schemas.microsoft.com/office/drawing/2014/main" id="{0D167E0F-E7DC-4DF8-8A0A-8E86F777016A}"/>
                </a:ext>
              </a:extLst>
            </p:cNvPr>
            <p:cNvSpPr/>
            <p:nvPr/>
          </p:nvSpPr>
          <p:spPr bwMode="auto">
            <a:xfrm>
              <a:off x="5304837" y="4760882"/>
              <a:ext cx="129437" cy="85807"/>
            </a:xfrm>
            <a:custGeom>
              <a:avLst/>
              <a:gdLst>
                <a:gd name="T0" fmla="*/ 38 w 43"/>
                <a:gd name="T1" fmla="*/ 14 h 28"/>
                <a:gd name="T2" fmla="*/ 10 w 43"/>
                <a:gd name="T3" fmla="*/ 2 h 28"/>
                <a:gd name="T4" fmla="*/ 1 w 43"/>
                <a:gd name="T5" fmla="*/ 6 h 28"/>
                <a:gd name="T6" fmla="*/ 1 w 43"/>
                <a:gd name="T7" fmla="*/ 6 h 28"/>
                <a:gd name="T8" fmla="*/ 5 w 43"/>
                <a:gd name="T9" fmla="*/ 14 h 28"/>
                <a:gd name="T10" fmla="*/ 33 w 43"/>
                <a:gd name="T11" fmla="*/ 26 h 28"/>
                <a:gd name="T12" fmla="*/ 42 w 43"/>
                <a:gd name="T13" fmla="*/ 23 h 28"/>
                <a:gd name="T14" fmla="*/ 42 w 43"/>
                <a:gd name="T15" fmla="*/ 23 h 28"/>
                <a:gd name="T16" fmla="*/ 38 w 43"/>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8">
                  <a:moveTo>
                    <a:pt x="38" y="14"/>
                  </a:moveTo>
                  <a:cubicBezTo>
                    <a:pt x="10" y="2"/>
                    <a:pt x="10" y="2"/>
                    <a:pt x="10" y="2"/>
                  </a:cubicBezTo>
                  <a:cubicBezTo>
                    <a:pt x="7" y="0"/>
                    <a:pt x="3" y="2"/>
                    <a:pt x="1" y="6"/>
                  </a:cubicBezTo>
                  <a:cubicBezTo>
                    <a:pt x="1" y="6"/>
                    <a:pt x="1" y="6"/>
                    <a:pt x="1" y="6"/>
                  </a:cubicBezTo>
                  <a:cubicBezTo>
                    <a:pt x="0" y="9"/>
                    <a:pt x="1" y="13"/>
                    <a:pt x="5" y="14"/>
                  </a:cubicBezTo>
                  <a:cubicBezTo>
                    <a:pt x="33" y="26"/>
                    <a:pt x="33" y="26"/>
                    <a:pt x="33" y="26"/>
                  </a:cubicBezTo>
                  <a:cubicBezTo>
                    <a:pt x="36" y="28"/>
                    <a:pt x="40" y="26"/>
                    <a:pt x="42" y="23"/>
                  </a:cubicBezTo>
                  <a:cubicBezTo>
                    <a:pt x="42" y="23"/>
                    <a:pt x="42" y="23"/>
                    <a:pt x="42" y="23"/>
                  </a:cubicBezTo>
                  <a:cubicBezTo>
                    <a:pt x="43" y="19"/>
                    <a:pt x="42" y="15"/>
                    <a:pt x="38" y="14"/>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2" name="íş1ïḋé">
              <a:extLst>
                <a:ext uri="{FF2B5EF4-FFF2-40B4-BE49-F238E27FC236}">
                  <a16:creationId xmlns:a16="http://schemas.microsoft.com/office/drawing/2014/main" id="{87037D2E-BB80-41A7-9325-1BC9BB958A5B}"/>
                </a:ext>
              </a:extLst>
            </p:cNvPr>
            <p:cNvSpPr/>
            <p:nvPr/>
          </p:nvSpPr>
          <p:spPr bwMode="auto">
            <a:xfrm>
              <a:off x="5328106" y="4791422"/>
              <a:ext cx="170159" cy="157069"/>
            </a:xfrm>
            <a:custGeom>
              <a:avLst/>
              <a:gdLst>
                <a:gd name="T0" fmla="*/ 43 w 56"/>
                <a:gd name="T1" fmla="*/ 11 h 52"/>
                <a:gd name="T2" fmla="*/ 33 w 56"/>
                <a:gd name="T3" fmla="*/ 5 h 52"/>
                <a:gd name="T4" fmla="*/ 5 w 56"/>
                <a:gd name="T5" fmla="*/ 13 h 52"/>
                <a:gd name="T6" fmla="*/ 5 w 56"/>
                <a:gd name="T7" fmla="*/ 13 h 52"/>
                <a:gd name="T8" fmla="*/ 13 w 56"/>
                <a:gd name="T9" fmla="*/ 41 h 52"/>
                <a:gd name="T10" fmla="*/ 22 w 56"/>
                <a:gd name="T11" fmla="*/ 46 h 52"/>
                <a:gd name="T12" fmla="*/ 50 w 56"/>
                <a:gd name="T13" fmla="*/ 39 h 52"/>
                <a:gd name="T14" fmla="*/ 50 w 56"/>
                <a:gd name="T15" fmla="*/ 39 h 52"/>
                <a:gd name="T16" fmla="*/ 43 w 56"/>
                <a:gd name="T17"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2">
                  <a:moveTo>
                    <a:pt x="43" y="11"/>
                  </a:moveTo>
                  <a:cubicBezTo>
                    <a:pt x="33" y="5"/>
                    <a:pt x="33" y="5"/>
                    <a:pt x="33" y="5"/>
                  </a:cubicBezTo>
                  <a:cubicBezTo>
                    <a:pt x="23" y="0"/>
                    <a:pt x="11" y="3"/>
                    <a:pt x="5" y="13"/>
                  </a:cubicBezTo>
                  <a:cubicBezTo>
                    <a:pt x="5" y="13"/>
                    <a:pt x="5" y="13"/>
                    <a:pt x="5" y="13"/>
                  </a:cubicBezTo>
                  <a:cubicBezTo>
                    <a:pt x="0" y="23"/>
                    <a:pt x="3" y="35"/>
                    <a:pt x="13" y="41"/>
                  </a:cubicBezTo>
                  <a:cubicBezTo>
                    <a:pt x="22" y="46"/>
                    <a:pt x="22" y="46"/>
                    <a:pt x="22" y="46"/>
                  </a:cubicBezTo>
                  <a:cubicBezTo>
                    <a:pt x="32" y="52"/>
                    <a:pt x="45" y="48"/>
                    <a:pt x="50" y="39"/>
                  </a:cubicBezTo>
                  <a:cubicBezTo>
                    <a:pt x="50" y="39"/>
                    <a:pt x="50" y="39"/>
                    <a:pt x="50" y="39"/>
                  </a:cubicBezTo>
                  <a:cubicBezTo>
                    <a:pt x="56" y="29"/>
                    <a:pt x="52" y="16"/>
                    <a:pt x="43" y="11"/>
                  </a:cubicBezTo>
                  <a:close/>
                </a:path>
              </a:pathLst>
            </a:custGeom>
            <a:solidFill>
              <a:srgbClr val="FFD0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3" name="î$ḷíde">
              <a:extLst>
                <a:ext uri="{FF2B5EF4-FFF2-40B4-BE49-F238E27FC236}">
                  <a16:creationId xmlns:a16="http://schemas.microsoft.com/office/drawing/2014/main" id="{A34DD6EE-360F-475D-89B2-07F92B24449E}"/>
                </a:ext>
              </a:extLst>
            </p:cNvPr>
            <p:cNvSpPr/>
            <p:nvPr/>
          </p:nvSpPr>
          <p:spPr bwMode="auto">
            <a:xfrm>
              <a:off x="5008150" y="4611084"/>
              <a:ext cx="404308" cy="244330"/>
            </a:xfrm>
            <a:custGeom>
              <a:avLst/>
              <a:gdLst>
                <a:gd name="T0" fmla="*/ 46 w 278"/>
                <a:gd name="T1" fmla="*/ 168 h 168"/>
                <a:gd name="T2" fmla="*/ 0 w 278"/>
                <a:gd name="T3" fmla="*/ 0 h 168"/>
                <a:gd name="T4" fmla="*/ 278 w 278"/>
                <a:gd name="T5" fmla="*/ 0 h 168"/>
                <a:gd name="T6" fmla="*/ 231 w 278"/>
                <a:gd name="T7" fmla="*/ 168 h 168"/>
                <a:gd name="T8" fmla="*/ 46 w 278"/>
                <a:gd name="T9" fmla="*/ 168 h 168"/>
              </a:gdLst>
              <a:ahLst/>
              <a:cxnLst>
                <a:cxn ang="0">
                  <a:pos x="T0" y="T1"/>
                </a:cxn>
                <a:cxn ang="0">
                  <a:pos x="T2" y="T3"/>
                </a:cxn>
                <a:cxn ang="0">
                  <a:pos x="T4" y="T5"/>
                </a:cxn>
                <a:cxn ang="0">
                  <a:pos x="T6" y="T7"/>
                </a:cxn>
                <a:cxn ang="0">
                  <a:pos x="T8" y="T9"/>
                </a:cxn>
              </a:cxnLst>
              <a:rect l="0" t="0" r="r" b="b"/>
              <a:pathLst>
                <a:path w="278" h="168">
                  <a:moveTo>
                    <a:pt x="46" y="168"/>
                  </a:moveTo>
                  <a:lnTo>
                    <a:pt x="0" y="0"/>
                  </a:lnTo>
                  <a:lnTo>
                    <a:pt x="278" y="0"/>
                  </a:lnTo>
                  <a:lnTo>
                    <a:pt x="231" y="168"/>
                  </a:lnTo>
                  <a:lnTo>
                    <a:pt x="46" y="168"/>
                  </a:lnTo>
                  <a:close/>
                </a:path>
              </a:pathLst>
            </a:custGeom>
            <a:solidFill>
              <a:srgbClr val="C1C1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4" name="iṩļíḓe">
              <a:extLst>
                <a:ext uri="{FF2B5EF4-FFF2-40B4-BE49-F238E27FC236}">
                  <a16:creationId xmlns:a16="http://schemas.microsoft.com/office/drawing/2014/main" id="{CC487D22-9F19-4282-832A-15F5C2472213}"/>
                </a:ext>
              </a:extLst>
            </p:cNvPr>
            <p:cNvSpPr/>
            <p:nvPr/>
          </p:nvSpPr>
          <p:spPr bwMode="auto">
            <a:xfrm>
              <a:off x="3563985" y="2543005"/>
              <a:ext cx="383947" cy="573012"/>
            </a:xfrm>
            <a:custGeom>
              <a:avLst/>
              <a:gdLst>
                <a:gd name="T0" fmla="*/ 68 w 127"/>
                <a:gd name="T1" fmla="*/ 0 h 190"/>
                <a:gd name="T2" fmla="*/ 127 w 127"/>
                <a:gd name="T3" fmla="*/ 93 h 190"/>
                <a:gd name="T4" fmla="*/ 65 w 127"/>
                <a:gd name="T5" fmla="*/ 190 h 190"/>
                <a:gd name="T6" fmla="*/ 0 w 127"/>
                <a:gd name="T7" fmla="*/ 93 h 190"/>
                <a:gd name="T8" fmla="*/ 68 w 127"/>
                <a:gd name="T9" fmla="*/ 0 h 190"/>
              </a:gdLst>
              <a:ahLst/>
              <a:cxnLst>
                <a:cxn ang="0">
                  <a:pos x="T0" y="T1"/>
                </a:cxn>
                <a:cxn ang="0">
                  <a:pos x="T2" y="T3"/>
                </a:cxn>
                <a:cxn ang="0">
                  <a:pos x="T4" y="T5"/>
                </a:cxn>
                <a:cxn ang="0">
                  <a:pos x="T6" y="T7"/>
                </a:cxn>
                <a:cxn ang="0">
                  <a:pos x="T8" y="T9"/>
                </a:cxn>
              </a:cxnLst>
              <a:rect l="0" t="0" r="r" b="b"/>
              <a:pathLst>
                <a:path w="127" h="190">
                  <a:moveTo>
                    <a:pt x="68" y="0"/>
                  </a:moveTo>
                  <a:cubicBezTo>
                    <a:pt x="103" y="0"/>
                    <a:pt x="127" y="43"/>
                    <a:pt x="127" y="93"/>
                  </a:cubicBezTo>
                  <a:cubicBezTo>
                    <a:pt x="127" y="142"/>
                    <a:pt x="100" y="190"/>
                    <a:pt x="65" y="190"/>
                  </a:cubicBezTo>
                  <a:cubicBezTo>
                    <a:pt x="30" y="190"/>
                    <a:pt x="0" y="142"/>
                    <a:pt x="0" y="93"/>
                  </a:cubicBezTo>
                  <a:cubicBezTo>
                    <a:pt x="0" y="43"/>
                    <a:pt x="33" y="0"/>
                    <a:pt x="68" y="0"/>
                  </a:cubicBezTo>
                  <a:close/>
                </a:path>
              </a:pathLst>
            </a:custGeom>
            <a:solidFill>
              <a:srgbClr val="1B63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5" name="ïṧļídé">
              <a:extLst>
                <a:ext uri="{FF2B5EF4-FFF2-40B4-BE49-F238E27FC236}">
                  <a16:creationId xmlns:a16="http://schemas.microsoft.com/office/drawing/2014/main" id="{86D8B30F-9C7D-41DA-967E-F40358325D09}"/>
                </a:ext>
              </a:extLst>
            </p:cNvPr>
            <p:cNvSpPr/>
            <p:nvPr/>
          </p:nvSpPr>
          <p:spPr bwMode="auto">
            <a:xfrm>
              <a:off x="3639611" y="3034573"/>
              <a:ext cx="684997" cy="328682"/>
            </a:xfrm>
            <a:custGeom>
              <a:avLst/>
              <a:gdLst>
                <a:gd name="T0" fmla="*/ 0 w 227"/>
                <a:gd name="T1" fmla="*/ 48 h 109"/>
                <a:gd name="T2" fmla="*/ 95 w 227"/>
                <a:gd name="T3" fmla="*/ 90 h 109"/>
                <a:gd name="T4" fmla="*/ 227 w 227"/>
                <a:gd name="T5" fmla="*/ 37 h 109"/>
                <a:gd name="T6" fmla="*/ 207 w 227"/>
                <a:gd name="T7" fmla="*/ 7 h 109"/>
                <a:gd name="T8" fmla="*/ 112 w 227"/>
                <a:gd name="T9" fmla="*/ 51 h 109"/>
                <a:gd name="T10" fmla="*/ 48 w 227"/>
                <a:gd name="T11" fmla="*/ 0 h 109"/>
                <a:gd name="T12" fmla="*/ 0 w 227"/>
                <a:gd name="T13" fmla="*/ 48 h 109"/>
              </a:gdLst>
              <a:ahLst/>
              <a:cxnLst>
                <a:cxn ang="0">
                  <a:pos x="T0" y="T1"/>
                </a:cxn>
                <a:cxn ang="0">
                  <a:pos x="T2" y="T3"/>
                </a:cxn>
                <a:cxn ang="0">
                  <a:pos x="T4" y="T5"/>
                </a:cxn>
                <a:cxn ang="0">
                  <a:pos x="T6" y="T7"/>
                </a:cxn>
                <a:cxn ang="0">
                  <a:pos x="T8" y="T9"/>
                </a:cxn>
                <a:cxn ang="0">
                  <a:pos x="T10" y="T11"/>
                </a:cxn>
                <a:cxn ang="0">
                  <a:pos x="T12" y="T13"/>
                </a:cxn>
              </a:cxnLst>
              <a:rect l="0" t="0" r="r" b="b"/>
              <a:pathLst>
                <a:path w="227" h="109">
                  <a:moveTo>
                    <a:pt x="0" y="48"/>
                  </a:moveTo>
                  <a:cubicBezTo>
                    <a:pt x="0" y="48"/>
                    <a:pt x="23" y="68"/>
                    <a:pt x="95" y="90"/>
                  </a:cubicBezTo>
                  <a:cubicBezTo>
                    <a:pt x="155" y="109"/>
                    <a:pt x="227" y="37"/>
                    <a:pt x="227" y="37"/>
                  </a:cubicBezTo>
                  <a:cubicBezTo>
                    <a:pt x="207" y="7"/>
                    <a:pt x="207" y="7"/>
                    <a:pt x="207" y="7"/>
                  </a:cubicBezTo>
                  <a:cubicBezTo>
                    <a:pt x="207" y="7"/>
                    <a:pt x="135" y="61"/>
                    <a:pt x="112" y="51"/>
                  </a:cubicBezTo>
                  <a:cubicBezTo>
                    <a:pt x="67" y="32"/>
                    <a:pt x="48" y="0"/>
                    <a:pt x="48" y="0"/>
                  </a:cubicBezTo>
                  <a:lnTo>
                    <a:pt x="0" y="48"/>
                  </a:ln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6" name="îṥḷïde">
              <a:extLst>
                <a:ext uri="{FF2B5EF4-FFF2-40B4-BE49-F238E27FC236}">
                  <a16:creationId xmlns:a16="http://schemas.microsoft.com/office/drawing/2014/main" id="{9A065330-4558-4EE2-A5F6-29FF762A8751}"/>
                </a:ext>
              </a:extLst>
            </p:cNvPr>
            <p:cNvSpPr/>
            <p:nvPr/>
          </p:nvSpPr>
          <p:spPr bwMode="auto">
            <a:xfrm>
              <a:off x="3639611" y="3034573"/>
              <a:ext cx="274872" cy="263237"/>
            </a:xfrm>
            <a:custGeom>
              <a:avLst/>
              <a:gdLst>
                <a:gd name="T0" fmla="*/ 76 w 91"/>
                <a:gd name="T1" fmla="*/ 67 h 87"/>
                <a:gd name="T2" fmla="*/ 91 w 91"/>
                <a:gd name="T3" fmla="*/ 36 h 87"/>
                <a:gd name="T4" fmla="*/ 48 w 91"/>
                <a:gd name="T5" fmla="*/ 0 h 87"/>
                <a:gd name="T6" fmla="*/ 0 w 91"/>
                <a:gd name="T7" fmla="*/ 48 h 87"/>
                <a:gd name="T8" fmla="*/ 66 w 91"/>
                <a:gd name="T9" fmla="*/ 87 h 87"/>
                <a:gd name="T10" fmla="*/ 76 w 91"/>
                <a:gd name="T11" fmla="*/ 67 h 87"/>
              </a:gdLst>
              <a:ahLst/>
              <a:cxnLst>
                <a:cxn ang="0">
                  <a:pos x="T0" y="T1"/>
                </a:cxn>
                <a:cxn ang="0">
                  <a:pos x="T2" y="T3"/>
                </a:cxn>
                <a:cxn ang="0">
                  <a:pos x="T4" y="T5"/>
                </a:cxn>
                <a:cxn ang="0">
                  <a:pos x="T6" y="T7"/>
                </a:cxn>
                <a:cxn ang="0">
                  <a:pos x="T8" y="T9"/>
                </a:cxn>
                <a:cxn ang="0">
                  <a:pos x="T10" y="T11"/>
                </a:cxn>
              </a:cxnLst>
              <a:rect l="0" t="0" r="r" b="b"/>
              <a:pathLst>
                <a:path w="91" h="87">
                  <a:moveTo>
                    <a:pt x="76" y="67"/>
                  </a:moveTo>
                  <a:cubicBezTo>
                    <a:pt x="80" y="57"/>
                    <a:pt x="86" y="47"/>
                    <a:pt x="91" y="36"/>
                  </a:cubicBezTo>
                  <a:cubicBezTo>
                    <a:pt x="61" y="19"/>
                    <a:pt x="48" y="0"/>
                    <a:pt x="48" y="0"/>
                  </a:cubicBezTo>
                  <a:cubicBezTo>
                    <a:pt x="0" y="48"/>
                    <a:pt x="0" y="48"/>
                    <a:pt x="0" y="48"/>
                  </a:cubicBezTo>
                  <a:cubicBezTo>
                    <a:pt x="0" y="48"/>
                    <a:pt x="12" y="67"/>
                    <a:pt x="66" y="87"/>
                  </a:cubicBezTo>
                  <a:cubicBezTo>
                    <a:pt x="69" y="81"/>
                    <a:pt x="72" y="74"/>
                    <a:pt x="76" y="67"/>
                  </a:cubicBezTo>
                  <a:close/>
                </a:path>
              </a:pathLst>
            </a:custGeom>
            <a:solidFill>
              <a:srgbClr val="237F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7" name="îṧliḋe">
              <a:extLst>
                <a:ext uri="{FF2B5EF4-FFF2-40B4-BE49-F238E27FC236}">
                  <a16:creationId xmlns:a16="http://schemas.microsoft.com/office/drawing/2014/main" id="{33D7D644-023B-45FC-AA7A-4CF082BEC446}"/>
                </a:ext>
              </a:extLst>
            </p:cNvPr>
            <p:cNvSpPr/>
            <p:nvPr/>
          </p:nvSpPr>
          <p:spPr bwMode="auto">
            <a:xfrm>
              <a:off x="3614887" y="2340851"/>
              <a:ext cx="734445" cy="353406"/>
            </a:xfrm>
            <a:custGeom>
              <a:avLst/>
              <a:gdLst>
                <a:gd name="T0" fmla="*/ 0 w 243"/>
                <a:gd name="T1" fmla="*/ 51 h 117"/>
                <a:gd name="T2" fmla="*/ 114 w 243"/>
                <a:gd name="T3" fmla="*/ 0 h 117"/>
                <a:gd name="T4" fmla="*/ 243 w 243"/>
                <a:gd name="T5" fmla="*/ 82 h 117"/>
                <a:gd name="T6" fmla="*/ 225 w 243"/>
                <a:gd name="T7" fmla="*/ 117 h 117"/>
                <a:gd name="T8" fmla="*/ 122 w 243"/>
                <a:gd name="T9" fmla="*/ 46 h 117"/>
                <a:gd name="T10" fmla="*/ 53 w 243"/>
                <a:gd name="T11" fmla="*/ 84 h 117"/>
                <a:gd name="T12" fmla="*/ 0 w 243"/>
                <a:gd name="T13" fmla="*/ 51 h 117"/>
              </a:gdLst>
              <a:ahLst/>
              <a:cxnLst>
                <a:cxn ang="0">
                  <a:pos x="T0" y="T1"/>
                </a:cxn>
                <a:cxn ang="0">
                  <a:pos x="T2" y="T3"/>
                </a:cxn>
                <a:cxn ang="0">
                  <a:pos x="T4" y="T5"/>
                </a:cxn>
                <a:cxn ang="0">
                  <a:pos x="T6" y="T7"/>
                </a:cxn>
                <a:cxn ang="0">
                  <a:pos x="T8" y="T9"/>
                </a:cxn>
                <a:cxn ang="0">
                  <a:pos x="T10" y="T11"/>
                </a:cxn>
                <a:cxn ang="0">
                  <a:pos x="T12" y="T13"/>
                </a:cxn>
              </a:cxnLst>
              <a:rect l="0" t="0" r="r" b="b"/>
              <a:pathLst>
                <a:path w="243" h="117">
                  <a:moveTo>
                    <a:pt x="0" y="51"/>
                  </a:moveTo>
                  <a:cubicBezTo>
                    <a:pt x="0" y="51"/>
                    <a:pt x="39" y="0"/>
                    <a:pt x="114" y="0"/>
                  </a:cubicBezTo>
                  <a:cubicBezTo>
                    <a:pt x="177" y="0"/>
                    <a:pt x="243" y="82"/>
                    <a:pt x="243" y="82"/>
                  </a:cubicBezTo>
                  <a:cubicBezTo>
                    <a:pt x="225" y="117"/>
                    <a:pt x="225" y="117"/>
                    <a:pt x="225" y="117"/>
                  </a:cubicBezTo>
                  <a:cubicBezTo>
                    <a:pt x="225" y="117"/>
                    <a:pt x="146" y="44"/>
                    <a:pt x="122" y="46"/>
                  </a:cubicBezTo>
                  <a:cubicBezTo>
                    <a:pt x="73" y="51"/>
                    <a:pt x="53" y="84"/>
                    <a:pt x="53" y="84"/>
                  </a:cubicBezTo>
                  <a:lnTo>
                    <a:pt x="0" y="51"/>
                  </a:ln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8" name="işļïďè">
              <a:extLst>
                <a:ext uri="{FF2B5EF4-FFF2-40B4-BE49-F238E27FC236}">
                  <a16:creationId xmlns:a16="http://schemas.microsoft.com/office/drawing/2014/main" id="{15CC3E6B-33A8-492B-941E-5656FA0F9749}"/>
                </a:ext>
              </a:extLst>
            </p:cNvPr>
            <p:cNvSpPr/>
            <p:nvPr/>
          </p:nvSpPr>
          <p:spPr bwMode="auto">
            <a:xfrm>
              <a:off x="3614887" y="2343760"/>
              <a:ext cx="335954" cy="250147"/>
            </a:xfrm>
            <a:custGeom>
              <a:avLst/>
              <a:gdLst>
                <a:gd name="T0" fmla="*/ 111 w 111"/>
                <a:gd name="T1" fmla="*/ 50 h 83"/>
                <a:gd name="T2" fmla="*/ 77 w 111"/>
                <a:gd name="T3" fmla="*/ 0 h 83"/>
                <a:gd name="T4" fmla="*/ 0 w 111"/>
                <a:gd name="T5" fmla="*/ 50 h 83"/>
                <a:gd name="T6" fmla="*/ 53 w 111"/>
                <a:gd name="T7" fmla="*/ 83 h 83"/>
                <a:gd name="T8" fmla="*/ 111 w 111"/>
                <a:gd name="T9" fmla="*/ 50 h 83"/>
              </a:gdLst>
              <a:ahLst/>
              <a:cxnLst>
                <a:cxn ang="0">
                  <a:pos x="T0" y="T1"/>
                </a:cxn>
                <a:cxn ang="0">
                  <a:pos x="T2" y="T3"/>
                </a:cxn>
                <a:cxn ang="0">
                  <a:pos x="T4" y="T5"/>
                </a:cxn>
                <a:cxn ang="0">
                  <a:pos x="T6" y="T7"/>
                </a:cxn>
                <a:cxn ang="0">
                  <a:pos x="T8" y="T9"/>
                </a:cxn>
              </a:cxnLst>
              <a:rect l="0" t="0" r="r" b="b"/>
              <a:pathLst>
                <a:path w="111" h="83">
                  <a:moveTo>
                    <a:pt x="111" y="50"/>
                  </a:moveTo>
                  <a:cubicBezTo>
                    <a:pt x="102" y="32"/>
                    <a:pt x="91" y="15"/>
                    <a:pt x="77" y="0"/>
                  </a:cubicBezTo>
                  <a:cubicBezTo>
                    <a:pt x="26" y="13"/>
                    <a:pt x="0" y="50"/>
                    <a:pt x="0" y="50"/>
                  </a:cubicBezTo>
                  <a:cubicBezTo>
                    <a:pt x="53" y="83"/>
                    <a:pt x="53" y="83"/>
                    <a:pt x="53" y="83"/>
                  </a:cubicBezTo>
                  <a:cubicBezTo>
                    <a:pt x="53" y="83"/>
                    <a:pt x="72" y="59"/>
                    <a:pt x="111" y="50"/>
                  </a:cubicBezTo>
                  <a:close/>
                </a:path>
              </a:pathLst>
            </a:custGeom>
            <a:solidFill>
              <a:srgbClr val="237F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9" name="íṩḷîďé">
              <a:extLst>
                <a:ext uri="{FF2B5EF4-FFF2-40B4-BE49-F238E27FC236}">
                  <a16:creationId xmlns:a16="http://schemas.microsoft.com/office/drawing/2014/main" id="{1A668179-B98A-4999-84AB-4D48358B4B91}"/>
                </a:ext>
              </a:extLst>
            </p:cNvPr>
            <p:cNvSpPr/>
            <p:nvPr/>
          </p:nvSpPr>
          <p:spPr bwMode="auto">
            <a:xfrm>
              <a:off x="3505811" y="2458653"/>
              <a:ext cx="383947" cy="735899"/>
            </a:xfrm>
            <a:prstGeom prst="ellipse">
              <a:avLst/>
            </a:prstGeom>
            <a:solidFill>
              <a:srgbClr val="237F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0" name="îşľîďé">
              <a:extLst>
                <a:ext uri="{FF2B5EF4-FFF2-40B4-BE49-F238E27FC236}">
                  <a16:creationId xmlns:a16="http://schemas.microsoft.com/office/drawing/2014/main" id="{B0961452-8279-42DE-B657-4C6E6411731D}"/>
                </a:ext>
              </a:extLst>
            </p:cNvPr>
            <p:cNvSpPr/>
            <p:nvPr/>
          </p:nvSpPr>
          <p:spPr bwMode="auto">
            <a:xfrm>
              <a:off x="3822858" y="2787335"/>
              <a:ext cx="78535" cy="81443"/>
            </a:xfrm>
            <a:custGeom>
              <a:avLst/>
              <a:gdLst>
                <a:gd name="T0" fmla="*/ 26 w 26"/>
                <a:gd name="T1" fmla="*/ 14 h 27"/>
                <a:gd name="T2" fmla="*/ 26 w 26"/>
                <a:gd name="T3" fmla="*/ 14 h 27"/>
                <a:gd name="T4" fmla="*/ 13 w 26"/>
                <a:gd name="T5" fmla="*/ 27 h 27"/>
                <a:gd name="T6" fmla="*/ 13 w 26"/>
                <a:gd name="T7" fmla="*/ 27 h 27"/>
                <a:gd name="T8" fmla="*/ 0 w 26"/>
                <a:gd name="T9" fmla="*/ 14 h 27"/>
                <a:gd name="T10" fmla="*/ 0 w 26"/>
                <a:gd name="T11" fmla="*/ 14 h 27"/>
                <a:gd name="T12" fmla="*/ 13 w 26"/>
                <a:gd name="T13" fmla="*/ 0 h 27"/>
                <a:gd name="T14" fmla="*/ 13 w 26"/>
                <a:gd name="T15" fmla="*/ 0 h 27"/>
                <a:gd name="T16" fmla="*/ 26 w 26"/>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26" y="14"/>
                  </a:moveTo>
                  <a:cubicBezTo>
                    <a:pt x="26" y="14"/>
                    <a:pt x="26" y="14"/>
                    <a:pt x="26" y="14"/>
                  </a:cubicBezTo>
                  <a:cubicBezTo>
                    <a:pt x="26" y="21"/>
                    <a:pt x="21" y="27"/>
                    <a:pt x="13" y="27"/>
                  </a:cubicBezTo>
                  <a:cubicBezTo>
                    <a:pt x="13" y="27"/>
                    <a:pt x="13" y="27"/>
                    <a:pt x="13" y="27"/>
                  </a:cubicBezTo>
                  <a:cubicBezTo>
                    <a:pt x="6" y="27"/>
                    <a:pt x="0" y="21"/>
                    <a:pt x="0" y="14"/>
                  </a:cubicBezTo>
                  <a:cubicBezTo>
                    <a:pt x="0" y="14"/>
                    <a:pt x="0" y="14"/>
                    <a:pt x="0" y="14"/>
                  </a:cubicBezTo>
                  <a:cubicBezTo>
                    <a:pt x="0" y="6"/>
                    <a:pt x="6" y="0"/>
                    <a:pt x="13" y="0"/>
                  </a:cubicBezTo>
                  <a:cubicBezTo>
                    <a:pt x="13" y="0"/>
                    <a:pt x="13" y="0"/>
                    <a:pt x="13" y="0"/>
                  </a:cubicBezTo>
                  <a:cubicBezTo>
                    <a:pt x="21" y="0"/>
                    <a:pt x="26" y="6"/>
                    <a:pt x="26" y="14"/>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1" name="işḻíḋé">
              <a:extLst>
                <a:ext uri="{FF2B5EF4-FFF2-40B4-BE49-F238E27FC236}">
                  <a16:creationId xmlns:a16="http://schemas.microsoft.com/office/drawing/2014/main" id="{D2D71116-6D71-4077-B0B2-A8A7C18C79EC}"/>
                </a:ext>
              </a:extLst>
            </p:cNvPr>
            <p:cNvSpPr/>
            <p:nvPr/>
          </p:nvSpPr>
          <p:spPr bwMode="auto">
            <a:xfrm>
              <a:off x="3433094" y="2633174"/>
              <a:ext cx="442121" cy="389765"/>
            </a:xfrm>
            <a:custGeom>
              <a:avLst/>
              <a:gdLst>
                <a:gd name="T0" fmla="*/ 146 w 146"/>
                <a:gd name="T1" fmla="*/ 61 h 129"/>
                <a:gd name="T2" fmla="*/ 146 w 146"/>
                <a:gd name="T3" fmla="*/ 68 h 129"/>
                <a:gd name="T4" fmla="*/ 85 w 146"/>
                <a:gd name="T5" fmla="*/ 129 h 129"/>
                <a:gd name="T6" fmla="*/ 61 w 146"/>
                <a:gd name="T7" fmla="*/ 129 h 129"/>
                <a:gd name="T8" fmla="*/ 0 w 146"/>
                <a:gd name="T9" fmla="*/ 68 h 129"/>
                <a:gd name="T10" fmla="*/ 0 w 146"/>
                <a:gd name="T11" fmla="*/ 61 h 129"/>
                <a:gd name="T12" fmla="*/ 61 w 146"/>
                <a:gd name="T13" fmla="*/ 0 h 129"/>
                <a:gd name="T14" fmla="*/ 85 w 146"/>
                <a:gd name="T15" fmla="*/ 0 h 129"/>
                <a:gd name="T16" fmla="*/ 146 w 146"/>
                <a:gd name="T17"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29">
                  <a:moveTo>
                    <a:pt x="146" y="61"/>
                  </a:moveTo>
                  <a:cubicBezTo>
                    <a:pt x="146" y="68"/>
                    <a:pt x="146" y="68"/>
                    <a:pt x="146" y="68"/>
                  </a:cubicBezTo>
                  <a:cubicBezTo>
                    <a:pt x="146" y="101"/>
                    <a:pt x="119" y="129"/>
                    <a:pt x="85" y="129"/>
                  </a:cubicBezTo>
                  <a:cubicBezTo>
                    <a:pt x="61" y="129"/>
                    <a:pt x="61" y="129"/>
                    <a:pt x="61" y="129"/>
                  </a:cubicBezTo>
                  <a:cubicBezTo>
                    <a:pt x="27" y="129"/>
                    <a:pt x="0" y="101"/>
                    <a:pt x="0" y="68"/>
                  </a:cubicBezTo>
                  <a:cubicBezTo>
                    <a:pt x="0" y="61"/>
                    <a:pt x="0" y="61"/>
                    <a:pt x="0" y="61"/>
                  </a:cubicBezTo>
                  <a:cubicBezTo>
                    <a:pt x="0" y="27"/>
                    <a:pt x="27" y="0"/>
                    <a:pt x="61" y="0"/>
                  </a:cubicBezTo>
                  <a:cubicBezTo>
                    <a:pt x="85" y="0"/>
                    <a:pt x="85" y="0"/>
                    <a:pt x="85" y="0"/>
                  </a:cubicBezTo>
                  <a:cubicBezTo>
                    <a:pt x="119" y="0"/>
                    <a:pt x="146" y="27"/>
                    <a:pt x="146" y="61"/>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2" name="ïṥ1îḑè">
              <a:extLst>
                <a:ext uri="{FF2B5EF4-FFF2-40B4-BE49-F238E27FC236}">
                  <a16:creationId xmlns:a16="http://schemas.microsoft.com/office/drawing/2014/main" id="{2245FA7C-F9B7-4F03-A946-8271BB16915E}"/>
                </a:ext>
              </a:extLst>
            </p:cNvPr>
            <p:cNvSpPr/>
            <p:nvPr/>
          </p:nvSpPr>
          <p:spPr bwMode="auto">
            <a:xfrm>
              <a:off x="3611979" y="2989489"/>
              <a:ext cx="106168" cy="69809"/>
            </a:xfrm>
            <a:custGeom>
              <a:avLst/>
              <a:gdLst>
                <a:gd name="T0" fmla="*/ 33 w 35"/>
                <a:gd name="T1" fmla="*/ 7 h 23"/>
                <a:gd name="T2" fmla="*/ 33 w 35"/>
                <a:gd name="T3" fmla="*/ 7 h 23"/>
                <a:gd name="T4" fmla="*/ 27 w 35"/>
                <a:gd name="T5" fmla="*/ 18 h 23"/>
                <a:gd name="T6" fmla="*/ 13 w 35"/>
                <a:gd name="T7" fmla="*/ 22 h 23"/>
                <a:gd name="T8" fmla="*/ 2 w 35"/>
                <a:gd name="T9" fmla="*/ 16 h 23"/>
                <a:gd name="T10" fmla="*/ 2 w 35"/>
                <a:gd name="T11" fmla="*/ 16 h 23"/>
                <a:gd name="T12" fmla="*/ 8 w 35"/>
                <a:gd name="T13" fmla="*/ 6 h 23"/>
                <a:gd name="T14" fmla="*/ 22 w 35"/>
                <a:gd name="T15" fmla="*/ 1 h 23"/>
                <a:gd name="T16" fmla="*/ 33 w 35"/>
                <a:gd name="T1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3">
                  <a:moveTo>
                    <a:pt x="33" y="7"/>
                  </a:moveTo>
                  <a:cubicBezTo>
                    <a:pt x="33" y="7"/>
                    <a:pt x="33" y="7"/>
                    <a:pt x="33" y="7"/>
                  </a:cubicBezTo>
                  <a:cubicBezTo>
                    <a:pt x="35" y="12"/>
                    <a:pt x="32" y="16"/>
                    <a:pt x="27" y="18"/>
                  </a:cubicBezTo>
                  <a:cubicBezTo>
                    <a:pt x="13" y="22"/>
                    <a:pt x="13" y="22"/>
                    <a:pt x="13" y="22"/>
                  </a:cubicBezTo>
                  <a:cubicBezTo>
                    <a:pt x="8" y="23"/>
                    <a:pt x="3" y="21"/>
                    <a:pt x="2" y="16"/>
                  </a:cubicBezTo>
                  <a:cubicBezTo>
                    <a:pt x="2" y="16"/>
                    <a:pt x="2" y="16"/>
                    <a:pt x="2" y="16"/>
                  </a:cubicBezTo>
                  <a:cubicBezTo>
                    <a:pt x="0" y="12"/>
                    <a:pt x="3" y="7"/>
                    <a:pt x="8" y="6"/>
                  </a:cubicBezTo>
                  <a:cubicBezTo>
                    <a:pt x="22" y="1"/>
                    <a:pt x="22" y="1"/>
                    <a:pt x="22" y="1"/>
                  </a:cubicBezTo>
                  <a:cubicBezTo>
                    <a:pt x="27" y="0"/>
                    <a:pt x="32" y="3"/>
                    <a:pt x="33" y="7"/>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3" name="îšlîdê">
              <a:extLst>
                <a:ext uri="{FF2B5EF4-FFF2-40B4-BE49-F238E27FC236}">
                  <a16:creationId xmlns:a16="http://schemas.microsoft.com/office/drawing/2014/main" id="{DD0E0AFA-4AA1-41EC-B5C2-ACBD201DDF7B}"/>
                </a:ext>
              </a:extLst>
            </p:cNvPr>
            <p:cNvSpPr/>
            <p:nvPr/>
          </p:nvSpPr>
          <p:spPr bwMode="auto">
            <a:xfrm>
              <a:off x="3611979" y="2596816"/>
              <a:ext cx="106168" cy="69809"/>
            </a:xfrm>
            <a:custGeom>
              <a:avLst/>
              <a:gdLst>
                <a:gd name="T0" fmla="*/ 2 w 35"/>
                <a:gd name="T1" fmla="*/ 7 h 23"/>
                <a:gd name="T2" fmla="*/ 2 w 35"/>
                <a:gd name="T3" fmla="*/ 7 h 23"/>
                <a:gd name="T4" fmla="*/ 8 w 35"/>
                <a:gd name="T5" fmla="*/ 18 h 23"/>
                <a:gd name="T6" fmla="*/ 22 w 35"/>
                <a:gd name="T7" fmla="*/ 22 h 23"/>
                <a:gd name="T8" fmla="*/ 33 w 35"/>
                <a:gd name="T9" fmla="*/ 16 h 23"/>
                <a:gd name="T10" fmla="*/ 33 w 35"/>
                <a:gd name="T11" fmla="*/ 16 h 23"/>
                <a:gd name="T12" fmla="*/ 27 w 35"/>
                <a:gd name="T13" fmla="*/ 6 h 23"/>
                <a:gd name="T14" fmla="*/ 13 w 35"/>
                <a:gd name="T15" fmla="*/ 1 h 23"/>
                <a:gd name="T16" fmla="*/ 2 w 35"/>
                <a:gd name="T1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3">
                  <a:moveTo>
                    <a:pt x="2" y="7"/>
                  </a:moveTo>
                  <a:cubicBezTo>
                    <a:pt x="2" y="7"/>
                    <a:pt x="2" y="7"/>
                    <a:pt x="2" y="7"/>
                  </a:cubicBezTo>
                  <a:cubicBezTo>
                    <a:pt x="0" y="12"/>
                    <a:pt x="3" y="17"/>
                    <a:pt x="8" y="18"/>
                  </a:cubicBezTo>
                  <a:cubicBezTo>
                    <a:pt x="22" y="22"/>
                    <a:pt x="22" y="22"/>
                    <a:pt x="22" y="22"/>
                  </a:cubicBezTo>
                  <a:cubicBezTo>
                    <a:pt x="27" y="23"/>
                    <a:pt x="32" y="21"/>
                    <a:pt x="33" y="16"/>
                  </a:cubicBezTo>
                  <a:cubicBezTo>
                    <a:pt x="33" y="16"/>
                    <a:pt x="33" y="16"/>
                    <a:pt x="33" y="16"/>
                  </a:cubicBezTo>
                  <a:cubicBezTo>
                    <a:pt x="35" y="12"/>
                    <a:pt x="32" y="7"/>
                    <a:pt x="27" y="6"/>
                  </a:cubicBezTo>
                  <a:cubicBezTo>
                    <a:pt x="13" y="1"/>
                    <a:pt x="13" y="1"/>
                    <a:pt x="13" y="1"/>
                  </a:cubicBezTo>
                  <a:cubicBezTo>
                    <a:pt x="8" y="0"/>
                    <a:pt x="3" y="3"/>
                    <a:pt x="2" y="7"/>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4" name="îşḻiďé">
              <a:extLst>
                <a:ext uri="{FF2B5EF4-FFF2-40B4-BE49-F238E27FC236}">
                  <a16:creationId xmlns:a16="http://schemas.microsoft.com/office/drawing/2014/main" id="{EF7C7B00-AD88-46FB-AF16-3752842A24D7}"/>
                </a:ext>
              </a:extLst>
            </p:cNvPr>
            <p:cNvSpPr/>
            <p:nvPr/>
          </p:nvSpPr>
          <p:spPr bwMode="auto">
            <a:xfrm>
              <a:off x="3421459" y="2633174"/>
              <a:ext cx="420306" cy="389765"/>
            </a:xfrm>
            <a:custGeom>
              <a:avLst/>
              <a:gdLst>
                <a:gd name="T0" fmla="*/ 65 w 139"/>
                <a:gd name="T1" fmla="*/ 129 h 129"/>
                <a:gd name="T2" fmla="*/ 83 w 139"/>
                <a:gd name="T3" fmla="*/ 129 h 129"/>
                <a:gd name="T4" fmla="*/ 125 w 139"/>
                <a:gd name="T5" fmla="*/ 111 h 129"/>
                <a:gd name="T6" fmla="*/ 136 w 139"/>
                <a:gd name="T7" fmla="*/ 64 h 129"/>
                <a:gd name="T8" fmla="*/ 107 w 139"/>
                <a:gd name="T9" fmla="*/ 26 h 129"/>
                <a:gd name="T10" fmla="*/ 83 w 139"/>
                <a:gd name="T11" fmla="*/ 0 h 129"/>
                <a:gd name="T12" fmla="*/ 65 w 139"/>
                <a:gd name="T13" fmla="*/ 0 h 129"/>
                <a:gd name="T14" fmla="*/ 0 w 139"/>
                <a:gd name="T15" fmla="*/ 63 h 129"/>
                <a:gd name="T16" fmla="*/ 0 w 139"/>
                <a:gd name="T17" fmla="*/ 66 h 129"/>
                <a:gd name="T18" fmla="*/ 65 w 139"/>
                <a:gd name="T1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29">
                  <a:moveTo>
                    <a:pt x="65" y="129"/>
                  </a:moveTo>
                  <a:cubicBezTo>
                    <a:pt x="83" y="129"/>
                    <a:pt x="83" y="129"/>
                    <a:pt x="83" y="129"/>
                  </a:cubicBezTo>
                  <a:cubicBezTo>
                    <a:pt x="103" y="129"/>
                    <a:pt x="117" y="123"/>
                    <a:pt x="125" y="111"/>
                  </a:cubicBezTo>
                  <a:cubicBezTo>
                    <a:pt x="135" y="97"/>
                    <a:pt x="139" y="85"/>
                    <a:pt x="136" y="64"/>
                  </a:cubicBezTo>
                  <a:cubicBezTo>
                    <a:pt x="134" y="47"/>
                    <a:pt x="122" y="32"/>
                    <a:pt x="107" y="26"/>
                  </a:cubicBezTo>
                  <a:cubicBezTo>
                    <a:pt x="107" y="10"/>
                    <a:pt x="104" y="0"/>
                    <a:pt x="83" y="0"/>
                  </a:cubicBezTo>
                  <a:cubicBezTo>
                    <a:pt x="65" y="0"/>
                    <a:pt x="65" y="0"/>
                    <a:pt x="65" y="0"/>
                  </a:cubicBezTo>
                  <a:cubicBezTo>
                    <a:pt x="30" y="0"/>
                    <a:pt x="0" y="28"/>
                    <a:pt x="0" y="63"/>
                  </a:cubicBezTo>
                  <a:cubicBezTo>
                    <a:pt x="0" y="66"/>
                    <a:pt x="0" y="66"/>
                    <a:pt x="0" y="66"/>
                  </a:cubicBezTo>
                  <a:cubicBezTo>
                    <a:pt x="0" y="100"/>
                    <a:pt x="30" y="129"/>
                    <a:pt x="65" y="129"/>
                  </a:cubicBezTo>
                  <a:close/>
                </a:path>
              </a:pathLst>
            </a:custGeom>
            <a:solidFill>
              <a:srgbClr val="A67A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5" name="ïşļíḍe">
              <a:extLst>
                <a:ext uri="{FF2B5EF4-FFF2-40B4-BE49-F238E27FC236}">
                  <a16:creationId xmlns:a16="http://schemas.microsoft.com/office/drawing/2014/main" id="{A184D3FA-5482-40C7-B4D1-5C33DB6F76FF}"/>
                </a:ext>
              </a:extLst>
            </p:cNvPr>
            <p:cNvSpPr/>
            <p:nvPr/>
          </p:nvSpPr>
          <p:spPr bwMode="auto">
            <a:xfrm>
              <a:off x="4410414" y="2739342"/>
              <a:ext cx="50903" cy="78535"/>
            </a:xfrm>
            <a:custGeom>
              <a:avLst/>
              <a:gdLst>
                <a:gd name="T0" fmla="*/ 12 w 17"/>
                <a:gd name="T1" fmla="*/ 25 h 26"/>
                <a:gd name="T2" fmla="*/ 12 w 17"/>
                <a:gd name="T3" fmla="*/ 25 h 26"/>
                <a:gd name="T4" fmla="*/ 4 w 17"/>
                <a:gd name="T5" fmla="*/ 20 h 26"/>
                <a:gd name="T6" fmla="*/ 0 w 17"/>
                <a:gd name="T7" fmla="*/ 9 h 26"/>
                <a:gd name="T8" fmla="*/ 5 w 17"/>
                <a:gd name="T9" fmla="*/ 1 h 26"/>
                <a:gd name="T10" fmla="*/ 5 w 17"/>
                <a:gd name="T11" fmla="*/ 1 h 26"/>
                <a:gd name="T12" fmla="*/ 13 w 17"/>
                <a:gd name="T13" fmla="*/ 5 h 26"/>
                <a:gd name="T14" fmla="*/ 16 w 17"/>
                <a:gd name="T15" fmla="*/ 17 h 26"/>
                <a:gd name="T16" fmla="*/ 12 w 17"/>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12" y="25"/>
                  </a:moveTo>
                  <a:cubicBezTo>
                    <a:pt x="12" y="25"/>
                    <a:pt x="12" y="25"/>
                    <a:pt x="12" y="25"/>
                  </a:cubicBezTo>
                  <a:cubicBezTo>
                    <a:pt x="8" y="26"/>
                    <a:pt x="5" y="24"/>
                    <a:pt x="4" y="20"/>
                  </a:cubicBezTo>
                  <a:cubicBezTo>
                    <a:pt x="0" y="9"/>
                    <a:pt x="0" y="9"/>
                    <a:pt x="0" y="9"/>
                  </a:cubicBezTo>
                  <a:cubicBezTo>
                    <a:pt x="0" y="5"/>
                    <a:pt x="2" y="1"/>
                    <a:pt x="5" y="1"/>
                  </a:cubicBezTo>
                  <a:cubicBezTo>
                    <a:pt x="5" y="1"/>
                    <a:pt x="5" y="1"/>
                    <a:pt x="5" y="1"/>
                  </a:cubicBezTo>
                  <a:cubicBezTo>
                    <a:pt x="9" y="0"/>
                    <a:pt x="12" y="2"/>
                    <a:pt x="13" y="5"/>
                  </a:cubicBezTo>
                  <a:cubicBezTo>
                    <a:pt x="16" y="17"/>
                    <a:pt x="16" y="17"/>
                    <a:pt x="16" y="17"/>
                  </a:cubicBezTo>
                  <a:cubicBezTo>
                    <a:pt x="17" y="20"/>
                    <a:pt x="15" y="24"/>
                    <a:pt x="12" y="25"/>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6" name="îsḻîde">
              <a:extLst>
                <a:ext uri="{FF2B5EF4-FFF2-40B4-BE49-F238E27FC236}">
                  <a16:creationId xmlns:a16="http://schemas.microsoft.com/office/drawing/2014/main" id="{36254968-4A8E-4C71-9C7C-AFECB815984B}"/>
                </a:ext>
              </a:extLst>
            </p:cNvPr>
            <p:cNvSpPr/>
            <p:nvPr/>
          </p:nvSpPr>
          <p:spPr bwMode="auto">
            <a:xfrm>
              <a:off x="4267888" y="2684077"/>
              <a:ext cx="53811" cy="78535"/>
            </a:xfrm>
            <a:custGeom>
              <a:avLst/>
              <a:gdLst>
                <a:gd name="T0" fmla="*/ 6 w 18"/>
                <a:gd name="T1" fmla="*/ 25 h 26"/>
                <a:gd name="T2" fmla="*/ 6 w 18"/>
                <a:gd name="T3" fmla="*/ 25 h 26"/>
                <a:gd name="T4" fmla="*/ 1 w 18"/>
                <a:gd name="T5" fmla="*/ 17 h 26"/>
                <a:gd name="T6" fmla="*/ 5 w 18"/>
                <a:gd name="T7" fmla="*/ 5 h 26"/>
                <a:gd name="T8" fmla="*/ 13 w 18"/>
                <a:gd name="T9" fmla="*/ 1 h 26"/>
                <a:gd name="T10" fmla="*/ 13 w 18"/>
                <a:gd name="T11" fmla="*/ 1 h 26"/>
                <a:gd name="T12" fmla="*/ 17 w 18"/>
                <a:gd name="T13" fmla="*/ 9 h 26"/>
                <a:gd name="T14" fmla="*/ 14 w 18"/>
                <a:gd name="T15" fmla="*/ 20 h 26"/>
                <a:gd name="T16" fmla="*/ 6 w 18"/>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6">
                  <a:moveTo>
                    <a:pt x="6" y="25"/>
                  </a:moveTo>
                  <a:cubicBezTo>
                    <a:pt x="6" y="25"/>
                    <a:pt x="6" y="25"/>
                    <a:pt x="6" y="25"/>
                  </a:cubicBezTo>
                  <a:cubicBezTo>
                    <a:pt x="2" y="24"/>
                    <a:pt x="0" y="20"/>
                    <a:pt x="1" y="17"/>
                  </a:cubicBezTo>
                  <a:cubicBezTo>
                    <a:pt x="5" y="5"/>
                    <a:pt x="5" y="5"/>
                    <a:pt x="5" y="5"/>
                  </a:cubicBezTo>
                  <a:cubicBezTo>
                    <a:pt x="6" y="2"/>
                    <a:pt x="9" y="0"/>
                    <a:pt x="13" y="1"/>
                  </a:cubicBezTo>
                  <a:cubicBezTo>
                    <a:pt x="13" y="1"/>
                    <a:pt x="13" y="1"/>
                    <a:pt x="13" y="1"/>
                  </a:cubicBezTo>
                  <a:cubicBezTo>
                    <a:pt x="16" y="2"/>
                    <a:pt x="18" y="5"/>
                    <a:pt x="17" y="9"/>
                  </a:cubicBezTo>
                  <a:cubicBezTo>
                    <a:pt x="14" y="20"/>
                    <a:pt x="14" y="20"/>
                    <a:pt x="14" y="20"/>
                  </a:cubicBezTo>
                  <a:cubicBezTo>
                    <a:pt x="13" y="24"/>
                    <a:pt x="9" y="26"/>
                    <a:pt x="6" y="25"/>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7" name="iŝḷïdè">
              <a:extLst>
                <a:ext uri="{FF2B5EF4-FFF2-40B4-BE49-F238E27FC236}">
                  <a16:creationId xmlns:a16="http://schemas.microsoft.com/office/drawing/2014/main" id="{8B436BD8-F1F3-48FC-884E-52D4A0EC7497}"/>
                </a:ext>
              </a:extLst>
            </p:cNvPr>
            <p:cNvSpPr/>
            <p:nvPr/>
          </p:nvSpPr>
          <p:spPr bwMode="auto">
            <a:xfrm>
              <a:off x="4267888" y="2720435"/>
              <a:ext cx="75626" cy="66900"/>
            </a:xfrm>
            <a:custGeom>
              <a:avLst/>
              <a:gdLst>
                <a:gd name="T0" fmla="*/ 23 w 25"/>
                <a:gd name="T1" fmla="*/ 19 h 22"/>
                <a:gd name="T2" fmla="*/ 23 w 25"/>
                <a:gd name="T3" fmla="*/ 19 h 22"/>
                <a:gd name="T4" fmla="*/ 13 w 25"/>
                <a:gd name="T5" fmla="*/ 20 h 22"/>
                <a:gd name="T6" fmla="*/ 4 w 25"/>
                <a:gd name="T7" fmla="*/ 13 h 22"/>
                <a:gd name="T8" fmla="*/ 3 w 25"/>
                <a:gd name="T9" fmla="*/ 4 h 22"/>
                <a:gd name="T10" fmla="*/ 3 w 25"/>
                <a:gd name="T11" fmla="*/ 4 h 22"/>
                <a:gd name="T12" fmla="*/ 12 w 25"/>
                <a:gd name="T13" fmla="*/ 3 h 22"/>
                <a:gd name="T14" fmla="*/ 21 w 25"/>
                <a:gd name="T15" fmla="*/ 10 h 22"/>
                <a:gd name="T16" fmla="*/ 23 w 25"/>
                <a:gd name="T1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2">
                  <a:moveTo>
                    <a:pt x="23" y="19"/>
                  </a:moveTo>
                  <a:cubicBezTo>
                    <a:pt x="23" y="19"/>
                    <a:pt x="23" y="19"/>
                    <a:pt x="23" y="19"/>
                  </a:cubicBezTo>
                  <a:cubicBezTo>
                    <a:pt x="20" y="22"/>
                    <a:pt x="16" y="22"/>
                    <a:pt x="13" y="20"/>
                  </a:cubicBezTo>
                  <a:cubicBezTo>
                    <a:pt x="4" y="13"/>
                    <a:pt x="4" y="13"/>
                    <a:pt x="4" y="13"/>
                  </a:cubicBezTo>
                  <a:cubicBezTo>
                    <a:pt x="1" y="11"/>
                    <a:pt x="0" y="7"/>
                    <a:pt x="3" y="4"/>
                  </a:cubicBezTo>
                  <a:cubicBezTo>
                    <a:pt x="3" y="4"/>
                    <a:pt x="3" y="4"/>
                    <a:pt x="3" y="4"/>
                  </a:cubicBezTo>
                  <a:cubicBezTo>
                    <a:pt x="5" y="1"/>
                    <a:pt x="9" y="0"/>
                    <a:pt x="12" y="3"/>
                  </a:cubicBezTo>
                  <a:cubicBezTo>
                    <a:pt x="21" y="10"/>
                    <a:pt x="21" y="10"/>
                    <a:pt x="21" y="10"/>
                  </a:cubicBezTo>
                  <a:cubicBezTo>
                    <a:pt x="24" y="12"/>
                    <a:pt x="25" y="16"/>
                    <a:pt x="23" y="19"/>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8" name="íšḷîďe">
              <a:extLst>
                <a:ext uri="{FF2B5EF4-FFF2-40B4-BE49-F238E27FC236}">
                  <a16:creationId xmlns:a16="http://schemas.microsoft.com/office/drawing/2014/main" id="{5DFA1B07-3884-4778-9EF4-904AAA656E1F}"/>
                </a:ext>
              </a:extLst>
            </p:cNvPr>
            <p:cNvSpPr/>
            <p:nvPr/>
          </p:nvSpPr>
          <p:spPr bwMode="auto">
            <a:xfrm>
              <a:off x="4371147" y="2641900"/>
              <a:ext cx="81443" cy="130891"/>
            </a:xfrm>
            <a:custGeom>
              <a:avLst/>
              <a:gdLst>
                <a:gd name="T0" fmla="*/ 14 w 27"/>
                <a:gd name="T1" fmla="*/ 5 h 43"/>
                <a:gd name="T2" fmla="*/ 25 w 27"/>
                <a:gd name="T3" fmla="*/ 33 h 43"/>
                <a:gd name="T4" fmla="*/ 22 w 27"/>
                <a:gd name="T5" fmla="*/ 42 h 43"/>
                <a:gd name="T6" fmla="*/ 22 w 27"/>
                <a:gd name="T7" fmla="*/ 42 h 43"/>
                <a:gd name="T8" fmla="*/ 13 w 27"/>
                <a:gd name="T9" fmla="*/ 38 h 43"/>
                <a:gd name="T10" fmla="*/ 1 w 27"/>
                <a:gd name="T11" fmla="*/ 10 h 43"/>
                <a:gd name="T12" fmla="*/ 5 w 27"/>
                <a:gd name="T13" fmla="*/ 2 h 43"/>
                <a:gd name="T14" fmla="*/ 5 w 27"/>
                <a:gd name="T15" fmla="*/ 2 h 43"/>
                <a:gd name="T16" fmla="*/ 14 w 27"/>
                <a:gd name="T17"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43">
                  <a:moveTo>
                    <a:pt x="14" y="5"/>
                  </a:moveTo>
                  <a:cubicBezTo>
                    <a:pt x="25" y="33"/>
                    <a:pt x="25" y="33"/>
                    <a:pt x="25" y="33"/>
                  </a:cubicBezTo>
                  <a:cubicBezTo>
                    <a:pt x="27" y="36"/>
                    <a:pt x="25" y="40"/>
                    <a:pt x="22" y="42"/>
                  </a:cubicBezTo>
                  <a:cubicBezTo>
                    <a:pt x="22" y="42"/>
                    <a:pt x="22" y="42"/>
                    <a:pt x="22" y="42"/>
                  </a:cubicBezTo>
                  <a:cubicBezTo>
                    <a:pt x="18" y="43"/>
                    <a:pt x="14" y="42"/>
                    <a:pt x="13" y="38"/>
                  </a:cubicBezTo>
                  <a:cubicBezTo>
                    <a:pt x="1" y="10"/>
                    <a:pt x="1" y="10"/>
                    <a:pt x="1" y="10"/>
                  </a:cubicBezTo>
                  <a:cubicBezTo>
                    <a:pt x="0" y="7"/>
                    <a:pt x="1" y="3"/>
                    <a:pt x="5" y="2"/>
                  </a:cubicBezTo>
                  <a:cubicBezTo>
                    <a:pt x="5" y="2"/>
                    <a:pt x="5" y="2"/>
                    <a:pt x="5" y="2"/>
                  </a:cubicBezTo>
                  <a:cubicBezTo>
                    <a:pt x="8" y="0"/>
                    <a:pt x="12" y="2"/>
                    <a:pt x="14" y="5"/>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9" name="íSḷîďê">
              <a:extLst>
                <a:ext uri="{FF2B5EF4-FFF2-40B4-BE49-F238E27FC236}">
                  <a16:creationId xmlns:a16="http://schemas.microsoft.com/office/drawing/2014/main" id="{6EAAA476-0515-453C-9243-194FF172F987}"/>
                </a:ext>
              </a:extLst>
            </p:cNvPr>
            <p:cNvSpPr/>
            <p:nvPr/>
          </p:nvSpPr>
          <p:spPr bwMode="auto">
            <a:xfrm>
              <a:off x="4264979" y="2579364"/>
              <a:ext cx="159978" cy="171613"/>
            </a:xfrm>
            <a:custGeom>
              <a:avLst/>
              <a:gdLst>
                <a:gd name="T0" fmla="*/ 41 w 53"/>
                <a:gd name="T1" fmla="*/ 14 h 57"/>
                <a:gd name="T2" fmla="*/ 47 w 53"/>
                <a:gd name="T3" fmla="*/ 23 h 57"/>
                <a:gd name="T4" fmla="*/ 39 w 53"/>
                <a:gd name="T5" fmla="*/ 51 h 57"/>
                <a:gd name="T6" fmla="*/ 39 w 53"/>
                <a:gd name="T7" fmla="*/ 51 h 57"/>
                <a:gd name="T8" fmla="*/ 12 w 53"/>
                <a:gd name="T9" fmla="*/ 43 h 57"/>
                <a:gd name="T10" fmla="*/ 6 w 53"/>
                <a:gd name="T11" fmla="*/ 34 h 57"/>
                <a:gd name="T12" fmla="*/ 14 w 53"/>
                <a:gd name="T13" fmla="*/ 6 h 57"/>
                <a:gd name="T14" fmla="*/ 14 w 53"/>
                <a:gd name="T15" fmla="*/ 6 h 57"/>
                <a:gd name="T16" fmla="*/ 41 w 53"/>
                <a:gd name="T17"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7">
                  <a:moveTo>
                    <a:pt x="41" y="14"/>
                  </a:moveTo>
                  <a:cubicBezTo>
                    <a:pt x="47" y="23"/>
                    <a:pt x="47" y="23"/>
                    <a:pt x="47" y="23"/>
                  </a:cubicBezTo>
                  <a:cubicBezTo>
                    <a:pt x="53" y="33"/>
                    <a:pt x="49" y="45"/>
                    <a:pt x="39" y="51"/>
                  </a:cubicBezTo>
                  <a:cubicBezTo>
                    <a:pt x="39" y="51"/>
                    <a:pt x="39" y="51"/>
                    <a:pt x="39" y="51"/>
                  </a:cubicBezTo>
                  <a:cubicBezTo>
                    <a:pt x="30" y="57"/>
                    <a:pt x="17" y="53"/>
                    <a:pt x="12" y="43"/>
                  </a:cubicBezTo>
                  <a:cubicBezTo>
                    <a:pt x="6" y="34"/>
                    <a:pt x="6" y="34"/>
                    <a:pt x="6" y="34"/>
                  </a:cubicBezTo>
                  <a:cubicBezTo>
                    <a:pt x="0" y="24"/>
                    <a:pt x="4" y="12"/>
                    <a:pt x="14" y="6"/>
                  </a:cubicBezTo>
                  <a:cubicBezTo>
                    <a:pt x="14" y="6"/>
                    <a:pt x="14" y="6"/>
                    <a:pt x="14" y="6"/>
                  </a:cubicBezTo>
                  <a:cubicBezTo>
                    <a:pt x="23" y="0"/>
                    <a:pt x="36" y="4"/>
                    <a:pt x="41" y="14"/>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0" name="ïş1iḑe">
              <a:extLst>
                <a:ext uri="{FF2B5EF4-FFF2-40B4-BE49-F238E27FC236}">
                  <a16:creationId xmlns:a16="http://schemas.microsoft.com/office/drawing/2014/main" id="{E5EE84D9-EA6C-4CBA-B66E-34CD02B0669C}"/>
                </a:ext>
              </a:extLst>
            </p:cNvPr>
            <p:cNvSpPr/>
            <p:nvPr/>
          </p:nvSpPr>
          <p:spPr bwMode="auto">
            <a:xfrm>
              <a:off x="4382782" y="2919680"/>
              <a:ext cx="53811" cy="78535"/>
            </a:xfrm>
            <a:custGeom>
              <a:avLst/>
              <a:gdLst>
                <a:gd name="T0" fmla="*/ 12 w 18"/>
                <a:gd name="T1" fmla="*/ 1 h 26"/>
                <a:gd name="T2" fmla="*/ 12 w 18"/>
                <a:gd name="T3" fmla="*/ 1 h 26"/>
                <a:gd name="T4" fmla="*/ 4 w 18"/>
                <a:gd name="T5" fmla="*/ 5 h 26"/>
                <a:gd name="T6" fmla="*/ 1 w 18"/>
                <a:gd name="T7" fmla="*/ 17 h 26"/>
                <a:gd name="T8" fmla="*/ 5 w 18"/>
                <a:gd name="T9" fmla="*/ 25 h 26"/>
                <a:gd name="T10" fmla="*/ 5 w 18"/>
                <a:gd name="T11" fmla="*/ 25 h 26"/>
                <a:gd name="T12" fmla="*/ 14 w 18"/>
                <a:gd name="T13" fmla="*/ 20 h 26"/>
                <a:gd name="T14" fmla="*/ 17 w 18"/>
                <a:gd name="T15" fmla="*/ 9 h 26"/>
                <a:gd name="T16" fmla="*/ 12 w 18"/>
                <a:gd name="T1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6">
                  <a:moveTo>
                    <a:pt x="12" y="1"/>
                  </a:moveTo>
                  <a:cubicBezTo>
                    <a:pt x="12" y="1"/>
                    <a:pt x="12" y="1"/>
                    <a:pt x="12" y="1"/>
                  </a:cubicBezTo>
                  <a:cubicBezTo>
                    <a:pt x="9" y="0"/>
                    <a:pt x="5" y="2"/>
                    <a:pt x="4" y="5"/>
                  </a:cubicBezTo>
                  <a:cubicBezTo>
                    <a:pt x="1" y="17"/>
                    <a:pt x="1" y="17"/>
                    <a:pt x="1" y="17"/>
                  </a:cubicBezTo>
                  <a:cubicBezTo>
                    <a:pt x="0" y="20"/>
                    <a:pt x="2" y="24"/>
                    <a:pt x="5" y="25"/>
                  </a:cubicBezTo>
                  <a:cubicBezTo>
                    <a:pt x="5" y="25"/>
                    <a:pt x="5" y="25"/>
                    <a:pt x="5" y="25"/>
                  </a:cubicBezTo>
                  <a:cubicBezTo>
                    <a:pt x="9" y="26"/>
                    <a:pt x="13" y="24"/>
                    <a:pt x="14" y="20"/>
                  </a:cubicBezTo>
                  <a:cubicBezTo>
                    <a:pt x="17" y="9"/>
                    <a:pt x="17" y="9"/>
                    <a:pt x="17" y="9"/>
                  </a:cubicBezTo>
                  <a:cubicBezTo>
                    <a:pt x="18" y="5"/>
                    <a:pt x="16" y="2"/>
                    <a:pt x="12" y="1"/>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1" name="iṥlïďé">
              <a:extLst>
                <a:ext uri="{FF2B5EF4-FFF2-40B4-BE49-F238E27FC236}">
                  <a16:creationId xmlns:a16="http://schemas.microsoft.com/office/drawing/2014/main" id="{643403CF-CBF1-41D1-B9EE-B65899FE13CC}"/>
                </a:ext>
              </a:extLst>
            </p:cNvPr>
            <p:cNvSpPr/>
            <p:nvPr/>
          </p:nvSpPr>
          <p:spPr bwMode="auto">
            <a:xfrm>
              <a:off x="4267888" y="2947313"/>
              <a:ext cx="42176" cy="78535"/>
            </a:xfrm>
            <a:custGeom>
              <a:avLst/>
              <a:gdLst>
                <a:gd name="T0" fmla="*/ 7 w 14"/>
                <a:gd name="T1" fmla="*/ 1 h 26"/>
                <a:gd name="T2" fmla="*/ 7 w 14"/>
                <a:gd name="T3" fmla="*/ 1 h 26"/>
                <a:gd name="T4" fmla="*/ 0 w 14"/>
                <a:gd name="T5" fmla="*/ 7 h 26"/>
                <a:gd name="T6" fmla="*/ 1 w 14"/>
                <a:gd name="T7" fmla="*/ 19 h 26"/>
                <a:gd name="T8" fmla="*/ 7 w 14"/>
                <a:gd name="T9" fmla="*/ 26 h 26"/>
                <a:gd name="T10" fmla="*/ 7 w 14"/>
                <a:gd name="T11" fmla="*/ 26 h 26"/>
                <a:gd name="T12" fmla="*/ 14 w 14"/>
                <a:gd name="T13" fmla="*/ 19 h 26"/>
                <a:gd name="T14" fmla="*/ 13 w 14"/>
                <a:gd name="T15" fmla="*/ 7 h 26"/>
                <a:gd name="T16" fmla="*/ 7 w 14"/>
                <a:gd name="T1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6">
                  <a:moveTo>
                    <a:pt x="7" y="1"/>
                  </a:moveTo>
                  <a:cubicBezTo>
                    <a:pt x="7" y="1"/>
                    <a:pt x="7" y="1"/>
                    <a:pt x="7" y="1"/>
                  </a:cubicBezTo>
                  <a:cubicBezTo>
                    <a:pt x="3" y="1"/>
                    <a:pt x="0" y="4"/>
                    <a:pt x="0" y="7"/>
                  </a:cubicBezTo>
                  <a:cubicBezTo>
                    <a:pt x="1" y="19"/>
                    <a:pt x="1" y="19"/>
                    <a:pt x="1" y="19"/>
                  </a:cubicBezTo>
                  <a:cubicBezTo>
                    <a:pt x="1" y="23"/>
                    <a:pt x="4" y="26"/>
                    <a:pt x="7" y="26"/>
                  </a:cubicBezTo>
                  <a:cubicBezTo>
                    <a:pt x="7" y="26"/>
                    <a:pt x="7" y="26"/>
                    <a:pt x="7" y="26"/>
                  </a:cubicBezTo>
                  <a:cubicBezTo>
                    <a:pt x="11" y="25"/>
                    <a:pt x="14" y="22"/>
                    <a:pt x="14" y="19"/>
                  </a:cubicBezTo>
                  <a:cubicBezTo>
                    <a:pt x="13" y="7"/>
                    <a:pt x="13" y="7"/>
                    <a:pt x="13" y="7"/>
                  </a:cubicBezTo>
                  <a:cubicBezTo>
                    <a:pt x="13" y="3"/>
                    <a:pt x="10" y="0"/>
                    <a:pt x="7" y="1"/>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2" name="íSḷiḍè">
              <a:extLst>
                <a:ext uri="{FF2B5EF4-FFF2-40B4-BE49-F238E27FC236}">
                  <a16:creationId xmlns:a16="http://schemas.microsoft.com/office/drawing/2014/main" id="{10E656D3-5AC8-4E40-A1A2-4DCA66EE2AE1}"/>
                </a:ext>
              </a:extLst>
            </p:cNvPr>
            <p:cNvSpPr/>
            <p:nvPr/>
          </p:nvSpPr>
          <p:spPr bwMode="auto">
            <a:xfrm>
              <a:off x="4267888" y="2929860"/>
              <a:ext cx="78535" cy="56720"/>
            </a:xfrm>
            <a:custGeom>
              <a:avLst/>
              <a:gdLst>
                <a:gd name="T0" fmla="*/ 24 w 26"/>
                <a:gd name="T1" fmla="*/ 5 h 19"/>
                <a:gd name="T2" fmla="*/ 24 w 26"/>
                <a:gd name="T3" fmla="*/ 5 h 19"/>
                <a:gd name="T4" fmla="*/ 16 w 26"/>
                <a:gd name="T5" fmla="*/ 1 h 19"/>
                <a:gd name="T6" fmla="*/ 5 w 26"/>
                <a:gd name="T7" fmla="*/ 6 h 19"/>
                <a:gd name="T8" fmla="*/ 1 w 26"/>
                <a:gd name="T9" fmla="*/ 14 h 19"/>
                <a:gd name="T10" fmla="*/ 1 w 26"/>
                <a:gd name="T11" fmla="*/ 14 h 19"/>
                <a:gd name="T12" fmla="*/ 10 w 26"/>
                <a:gd name="T13" fmla="*/ 18 h 19"/>
                <a:gd name="T14" fmla="*/ 21 w 26"/>
                <a:gd name="T15" fmla="*/ 13 h 19"/>
                <a:gd name="T16" fmla="*/ 24 w 26"/>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9">
                  <a:moveTo>
                    <a:pt x="24" y="5"/>
                  </a:moveTo>
                  <a:cubicBezTo>
                    <a:pt x="24" y="5"/>
                    <a:pt x="24" y="5"/>
                    <a:pt x="24" y="5"/>
                  </a:cubicBezTo>
                  <a:cubicBezTo>
                    <a:pt x="23" y="2"/>
                    <a:pt x="19" y="0"/>
                    <a:pt x="16" y="1"/>
                  </a:cubicBezTo>
                  <a:cubicBezTo>
                    <a:pt x="5" y="6"/>
                    <a:pt x="5" y="6"/>
                    <a:pt x="5" y="6"/>
                  </a:cubicBezTo>
                  <a:cubicBezTo>
                    <a:pt x="1" y="7"/>
                    <a:pt x="0" y="11"/>
                    <a:pt x="1" y="14"/>
                  </a:cubicBezTo>
                  <a:cubicBezTo>
                    <a:pt x="1" y="14"/>
                    <a:pt x="1" y="14"/>
                    <a:pt x="1" y="14"/>
                  </a:cubicBezTo>
                  <a:cubicBezTo>
                    <a:pt x="3" y="18"/>
                    <a:pt x="6" y="19"/>
                    <a:pt x="10" y="18"/>
                  </a:cubicBezTo>
                  <a:cubicBezTo>
                    <a:pt x="21" y="13"/>
                    <a:pt x="21" y="13"/>
                    <a:pt x="21" y="13"/>
                  </a:cubicBezTo>
                  <a:cubicBezTo>
                    <a:pt x="24" y="12"/>
                    <a:pt x="26" y="8"/>
                    <a:pt x="24" y="5"/>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3" name="išḷîḓe">
              <a:extLst>
                <a:ext uri="{FF2B5EF4-FFF2-40B4-BE49-F238E27FC236}">
                  <a16:creationId xmlns:a16="http://schemas.microsoft.com/office/drawing/2014/main" id="{CB9845F8-D7DF-4C0E-826F-61BF852D2167}"/>
                </a:ext>
              </a:extLst>
            </p:cNvPr>
            <p:cNvSpPr/>
            <p:nvPr/>
          </p:nvSpPr>
          <p:spPr bwMode="auto">
            <a:xfrm>
              <a:off x="4343514" y="2961856"/>
              <a:ext cx="81443" cy="130891"/>
            </a:xfrm>
            <a:custGeom>
              <a:avLst/>
              <a:gdLst>
                <a:gd name="T0" fmla="*/ 14 w 27"/>
                <a:gd name="T1" fmla="*/ 38 h 43"/>
                <a:gd name="T2" fmla="*/ 26 w 27"/>
                <a:gd name="T3" fmla="*/ 10 h 43"/>
                <a:gd name="T4" fmla="*/ 22 w 27"/>
                <a:gd name="T5" fmla="*/ 2 h 43"/>
                <a:gd name="T6" fmla="*/ 22 w 27"/>
                <a:gd name="T7" fmla="*/ 2 h 43"/>
                <a:gd name="T8" fmla="*/ 13 w 27"/>
                <a:gd name="T9" fmla="*/ 5 h 43"/>
                <a:gd name="T10" fmla="*/ 2 w 27"/>
                <a:gd name="T11" fmla="*/ 33 h 43"/>
                <a:gd name="T12" fmla="*/ 5 w 27"/>
                <a:gd name="T13" fmla="*/ 42 h 43"/>
                <a:gd name="T14" fmla="*/ 5 w 27"/>
                <a:gd name="T15" fmla="*/ 42 h 43"/>
                <a:gd name="T16" fmla="*/ 14 w 27"/>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43">
                  <a:moveTo>
                    <a:pt x="14" y="38"/>
                  </a:moveTo>
                  <a:cubicBezTo>
                    <a:pt x="26" y="10"/>
                    <a:pt x="26" y="10"/>
                    <a:pt x="26" y="10"/>
                  </a:cubicBezTo>
                  <a:cubicBezTo>
                    <a:pt x="27" y="7"/>
                    <a:pt x="26" y="3"/>
                    <a:pt x="22" y="2"/>
                  </a:cubicBezTo>
                  <a:cubicBezTo>
                    <a:pt x="22" y="2"/>
                    <a:pt x="22" y="2"/>
                    <a:pt x="22" y="2"/>
                  </a:cubicBezTo>
                  <a:cubicBezTo>
                    <a:pt x="19" y="0"/>
                    <a:pt x="15" y="2"/>
                    <a:pt x="13" y="5"/>
                  </a:cubicBezTo>
                  <a:cubicBezTo>
                    <a:pt x="2" y="33"/>
                    <a:pt x="2" y="33"/>
                    <a:pt x="2" y="33"/>
                  </a:cubicBezTo>
                  <a:cubicBezTo>
                    <a:pt x="0" y="36"/>
                    <a:pt x="2" y="40"/>
                    <a:pt x="5" y="42"/>
                  </a:cubicBezTo>
                  <a:cubicBezTo>
                    <a:pt x="5" y="42"/>
                    <a:pt x="5" y="42"/>
                    <a:pt x="5" y="42"/>
                  </a:cubicBezTo>
                  <a:cubicBezTo>
                    <a:pt x="9" y="43"/>
                    <a:pt x="13" y="42"/>
                    <a:pt x="14" y="38"/>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4" name="ïṡ1íďè">
              <a:extLst>
                <a:ext uri="{FF2B5EF4-FFF2-40B4-BE49-F238E27FC236}">
                  <a16:creationId xmlns:a16="http://schemas.microsoft.com/office/drawing/2014/main" id="{5C9F772E-5636-4B70-A3B3-2E84B8F90A5E}"/>
                </a:ext>
              </a:extLst>
            </p:cNvPr>
            <p:cNvSpPr/>
            <p:nvPr/>
          </p:nvSpPr>
          <p:spPr bwMode="auto">
            <a:xfrm>
              <a:off x="4240256" y="2986580"/>
              <a:ext cx="157069" cy="168704"/>
            </a:xfrm>
            <a:custGeom>
              <a:avLst/>
              <a:gdLst>
                <a:gd name="T0" fmla="*/ 41 w 52"/>
                <a:gd name="T1" fmla="*/ 43 h 56"/>
                <a:gd name="T2" fmla="*/ 46 w 52"/>
                <a:gd name="T3" fmla="*/ 33 h 56"/>
                <a:gd name="T4" fmla="*/ 39 w 52"/>
                <a:gd name="T5" fmla="*/ 6 h 56"/>
                <a:gd name="T6" fmla="*/ 39 w 52"/>
                <a:gd name="T7" fmla="*/ 6 h 56"/>
                <a:gd name="T8" fmla="*/ 11 w 52"/>
                <a:gd name="T9" fmla="*/ 13 h 56"/>
                <a:gd name="T10" fmla="*/ 6 w 52"/>
                <a:gd name="T11" fmla="*/ 22 h 56"/>
                <a:gd name="T12" fmla="*/ 13 w 52"/>
                <a:gd name="T13" fmla="*/ 50 h 56"/>
                <a:gd name="T14" fmla="*/ 13 w 52"/>
                <a:gd name="T15" fmla="*/ 50 h 56"/>
                <a:gd name="T16" fmla="*/ 41 w 52"/>
                <a:gd name="T17" fmla="*/ 4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6">
                  <a:moveTo>
                    <a:pt x="41" y="43"/>
                  </a:moveTo>
                  <a:cubicBezTo>
                    <a:pt x="46" y="33"/>
                    <a:pt x="46" y="33"/>
                    <a:pt x="46" y="33"/>
                  </a:cubicBezTo>
                  <a:cubicBezTo>
                    <a:pt x="52" y="24"/>
                    <a:pt x="49" y="11"/>
                    <a:pt x="39" y="6"/>
                  </a:cubicBezTo>
                  <a:cubicBezTo>
                    <a:pt x="39" y="6"/>
                    <a:pt x="39" y="6"/>
                    <a:pt x="39" y="6"/>
                  </a:cubicBezTo>
                  <a:cubicBezTo>
                    <a:pt x="29" y="0"/>
                    <a:pt x="17" y="3"/>
                    <a:pt x="11" y="13"/>
                  </a:cubicBezTo>
                  <a:cubicBezTo>
                    <a:pt x="6" y="22"/>
                    <a:pt x="6" y="22"/>
                    <a:pt x="6" y="22"/>
                  </a:cubicBezTo>
                  <a:cubicBezTo>
                    <a:pt x="0" y="32"/>
                    <a:pt x="3" y="45"/>
                    <a:pt x="13" y="50"/>
                  </a:cubicBezTo>
                  <a:cubicBezTo>
                    <a:pt x="13" y="50"/>
                    <a:pt x="13" y="50"/>
                    <a:pt x="13" y="50"/>
                  </a:cubicBezTo>
                  <a:cubicBezTo>
                    <a:pt x="23" y="56"/>
                    <a:pt x="35" y="53"/>
                    <a:pt x="41" y="43"/>
                  </a:cubicBezTo>
                  <a:close/>
                </a:path>
              </a:pathLst>
            </a:custGeom>
            <a:solidFill>
              <a:srgbClr val="FFD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5" name="íS1iďe">
              <a:extLst>
                <a:ext uri="{FF2B5EF4-FFF2-40B4-BE49-F238E27FC236}">
                  <a16:creationId xmlns:a16="http://schemas.microsoft.com/office/drawing/2014/main" id="{43CD62B8-0FD4-45FE-B08C-1FC0BEA3B8B8}"/>
                </a:ext>
              </a:extLst>
            </p:cNvPr>
            <p:cNvSpPr/>
            <p:nvPr/>
          </p:nvSpPr>
          <p:spPr bwMode="auto">
            <a:xfrm>
              <a:off x="4340605" y="2644809"/>
              <a:ext cx="168704" cy="434850"/>
            </a:xfrm>
            <a:custGeom>
              <a:avLst/>
              <a:gdLst>
                <a:gd name="T0" fmla="*/ 52 w 56"/>
                <a:gd name="T1" fmla="*/ 0 h 144"/>
                <a:gd name="T2" fmla="*/ 52 w 56"/>
                <a:gd name="T3" fmla="*/ 0 h 144"/>
                <a:gd name="T4" fmla="*/ 52 w 56"/>
                <a:gd name="T5" fmla="*/ 0 h 144"/>
                <a:gd name="T6" fmla="*/ 51 w 56"/>
                <a:gd name="T7" fmla="*/ 0 h 144"/>
                <a:gd name="T8" fmla="*/ 51 w 56"/>
                <a:gd name="T9" fmla="*/ 0 h 144"/>
                <a:gd name="T10" fmla="*/ 51 w 56"/>
                <a:gd name="T11" fmla="*/ 0 h 144"/>
                <a:gd name="T12" fmla="*/ 51 w 56"/>
                <a:gd name="T13" fmla="*/ 0 h 144"/>
                <a:gd name="T14" fmla="*/ 50 w 56"/>
                <a:gd name="T15" fmla="*/ 0 h 144"/>
                <a:gd name="T16" fmla="*/ 50 w 56"/>
                <a:gd name="T17" fmla="*/ 0 h 144"/>
                <a:gd name="T18" fmla="*/ 50 w 56"/>
                <a:gd name="T19" fmla="*/ 0 h 144"/>
                <a:gd name="T20" fmla="*/ 49 w 56"/>
                <a:gd name="T21" fmla="*/ 0 h 144"/>
                <a:gd name="T22" fmla="*/ 49 w 56"/>
                <a:gd name="T23" fmla="*/ 0 h 144"/>
                <a:gd name="T24" fmla="*/ 49 w 56"/>
                <a:gd name="T25" fmla="*/ 0 h 144"/>
                <a:gd name="T26" fmla="*/ 49 w 56"/>
                <a:gd name="T27" fmla="*/ 0 h 144"/>
                <a:gd name="T28" fmla="*/ 48 w 56"/>
                <a:gd name="T29" fmla="*/ 0 h 144"/>
                <a:gd name="T30" fmla="*/ 48 w 56"/>
                <a:gd name="T31" fmla="*/ 0 h 144"/>
                <a:gd name="T32" fmla="*/ 48 w 56"/>
                <a:gd name="T33" fmla="*/ 0 h 144"/>
                <a:gd name="T34" fmla="*/ 47 w 56"/>
                <a:gd name="T35" fmla="*/ 0 h 144"/>
                <a:gd name="T36" fmla="*/ 47 w 56"/>
                <a:gd name="T37" fmla="*/ 0 h 144"/>
                <a:gd name="T38" fmla="*/ 47 w 56"/>
                <a:gd name="T39" fmla="*/ 0 h 144"/>
                <a:gd name="T40" fmla="*/ 46 w 56"/>
                <a:gd name="T41" fmla="*/ 0 h 144"/>
                <a:gd name="T42" fmla="*/ 46 w 56"/>
                <a:gd name="T43" fmla="*/ 0 h 144"/>
                <a:gd name="T44" fmla="*/ 46 w 56"/>
                <a:gd name="T45" fmla="*/ 0 h 144"/>
                <a:gd name="T46" fmla="*/ 46 w 56"/>
                <a:gd name="T47" fmla="*/ 0 h 144"/>
                <a:gd name="T48" fmla="*/ 45 w 56"/>
                <a:gd name="T49" fmla="*/ 0 h 144"/>
                <a:gd name="T50" fmla="*/ 43 w 56"/>
                <a:gd name="T51" fmla="*/ 1 h 144"/>
                <a:gd name="T52" fmla="*/ 0 w 56"/>
                <a:gd name="T53" fmla="*/ 31 h 144"/>
                <a:gd name="T54" fmla="*/ 3 w 56"/>
                <a:gd name="T55" fmla="*/ 120 h 144"/>
                <a:gd name="T56" fmla="*/ 45 w 56"/>
                <a:gd name="T57" fmla="*/ 144 h 144"/>
                <a:gd name="T58" fmla="*/ 45 w 56"/>
                <a:gd name="T59" fmla="*/ 144 h 144"/>
                <a:gd name="T60" fmla="*/ 46 w 56"/>
                <a:gd name="T61" fmla="*/ 144 h 144"/>
                <a:gd name="T62" fmla="*/ 46 w 56"/>
                <a:gd name="T63" fmla="*/ 144 h 144"/>
                <a:gd name="T64" fmla="*/ 46 w 56"/>
                <a:gd name="T65" fmla="*/ 144 h 144"/>
                <a:gd name="T66" fmla="*/ 47 w 56"/>
                <a:gd name="T67" fmla="*/ 144 h 144"/>
                <a:gd name="T68" fmla="*/ 47 w 56"/>
                <a:gd name="T69" fmla="*/ 144 h 144"/>
                <a:gd name="T70" fmla="*/ 47 w 56"/>
                <a:gd name="T71" fmla="*/ 144 h 144"/>
                <a:gd name="T72" fmla="*/ 48 w 56"/>
                <a:gd name="T73" fmla="*/ 144 h 144"/>
                <a:gd name="T74" fmla="*/ 48 w 56"/>
                <a:gd name="T75" fmla="*/ 144 h 144"/>
                <a:gd name="T76" fmla="*/ 48 w 56"/>
                <a:gd name="T77" fmla="*/ 144 h 144"/>
                <a:gd name="T78" fmla="*/ 48 w 56"/>
                <a:gd name="T79" fmla="*/ 144 h 144"/>
                <a:gd name="T80" fmla="*/ 49 w 56"/>
                <a:gd name="T81" fmla="*/ 144 h 144"/>
                <a:gd name="T82" fmla="*/ 49 w 56"/>
                <a:gd name="T83" fmla="*/ 144 h 144"/>
                <a:gd name="T84" fmla="*/ 49 w 56"/>
                <a:gd name="T85" fmla="*/ 144 h 144"/>
                <a:gd name="T86" fmla="*/ 50 w 56"/>
                <a:gd name="T87" fmla="*/ 144 h 144"/>
                <a:gd name="T88" fmla="*/ 50 w 56"/>
                <a:gd name="T89" fmla="*/ 144 h 144"/>
                <a:gd name="T90" fmla="*/ 50 w 56"/>
                <a:gd name="T91" fmla="*/ 144 h 144"/>
                <a:gd name="T92" fmla="*/ 50 w 56"/>
                <a:gd name="T93" fmla="*/ 144 h 144"/>
                <a:gd name="T94" fmla="*/ 51 w 56"/>
                <a:gd name="T95" fmla="*/ 144 h 144"/>
                <a:gd name="T96" fmla="*/ 51 w 56"/>
                <a:gd name="T97" fmla="*/ 144 h 144"/>
                <a:gd name="T98" fmla="*/ 51 w 56"/>
                <a:gd name="T99" fmla="*/ 144 h 144"/>
                <a:gd name="T100" fmla="*/ 52 w 56"/>
                <a:gd name="T101" fmla="*/ 144 h 144"/>
                <a:gd name="T102" fmla="*/ 52 w 56"/>
                <a:gd name="T103" fmla="*/ 144 h 144"/>
                <a:gd name="T104" fmla="*/ 52 w 56"/>
                <a:gd name="T105" fmla="*/ 144 h 144"/>
                <a:gd name="T106" fmla="*/ 53 w 56"/>
                <a:gd name="T107" fmla="*/ 144 h 144"/>
                <a:gd name="T108" fmla="*/ 56 w 56"/>
                <a:gd name="T109" fmla="*/ 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 h="144">
                  <a:moveTo>
                    <a:pt x="53" y="0"/>
                  </a:moveTo>
                  <a:cubicBezTo>
                    <a:pt x="52" y="0"/>
                    <a:pt x="52" y="0"/>
                    <a:pt x="52" y="0"/>
                  </a:cubicBezTo>
                  <a:cubicBezTo>
                    <a:pt x="52" y="0"/>
                    <a:pt x="52" y="0"/>
                    <a:pt x="52" y="0"/>
                  </a:cubicBezTo>
                  <a:cubicBezTo>
                    <a:pt x="52" y="0"/>
                    <a:pt x="52" y="0"/>
                    <a:pt x="52" y="0"/>
                  </a:cubicBezTo>
                  <a:cubicBezTo>
                    <a:pt x="52" y="0"/>
                    <a:pt x="52" y="0"/>
                    <a:pt x="52" y="0"/>
                  </a:cubicBezTo>
                  <a:cubicBezTo>
                    <a:pt x="52" y="0"/>
                    <a:pt x="52" y="0"/>
                    <a:pt x="52" y="0"/>
                  </a:cubicBezTo>
                  <a:cubicBezTo>
                    <a:pt x="52" y="0"/>
                    <a:pt x="52" y="0"/>
                    <a:pt x="52" y="0"/>
                  </a:cubicBezTo>
                  <a:cubicBezTo>
                    <a:pt x="52" y="0"/>
                    <a:pt x="52"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0" y="0"/>
                  </a:cubicBezTo>
                  <a:cubicBezTo>
                    <a:pt x="50" y="0"/>
                    <a:pt x="50" y="0"/>
                    <a:pt x="50" y="0"/>
                  </a:cubicBezTo>
                  <a:cubicBezTo>
                    <a:pt x="50" y="0"/>
                    <a:pt x="50" y="0"/>
                    <a:pt x="50" y="0"/>
                  </a:cubicBezTo>
                  <a:cubicBezTo>
                    <a:pt x="50" y="0"/>
                    <a:pt x="50" y="0"/>
                    <a:pt x="50" y="0"/>
                  </a:cubicBezTo>
                  <a:cubicBezTo>
                    <a:pt x="50" y="0"/>
                    <a:pt x="50" y="0"/>
                    <a:pt x="50" y="0"/>
                  </a:cubicBezTo>
                  <a:cubicBezTo>
                    <a:pt x="50" y="0"/>
                    <a:pt x="50" y="0"/>
                    <a:pt x="50" y="0"/>
                  </a:cubicBezTo>
                  <a:cubicBezTo>
                    <a:pt x="50" y="0"/>
                    <a:pt x="50" y="0"/>
                    <a:pt x="50" y="0"/>
                  </a:cubicBezTo>
                  <a:cubicBezTo>
                    <a:pt x="50" y="0"/>
                    <a:pt x="49" y="0"/>
                    <a:pt x="49" y="0"/>
                  </a:cubicBezTo>
                  <a:cubicBezTo>
                    <a:pt x="49" y="0"/>
                    <a:pt x="49" y="0"/>
                    <a:pt x="49" y="0"/>
                  </a:cubicBezTo>
                  <a:cubicBezTo>
                    <a:pt x="49" y="0"/>
                    <a:pt x="49" y="0"/>
                    <a:pt x="49" y="0"/>
                  </a:cubicBezTo>
                  <a:cubicBezTo>
                    <a:pt x="49" y="0"/>
                    <a:pt x="49" y="0"/>
                    <a:pt x="49" y="0"/>
                  </a:cubicBezTo>
                  <a:cubicBezTo>
                    <a:pt x="49" y="0"/>
                    <a:pt x="49" y="0"/>
                    <a:pt x="49" y="0"/>
                  </a:cubicBezTo>
                  <a:cubicBezTo>
                    <a:pt x="49" y="0"/>
                    <a:pt x="49" y="0"/>
                    <a:pt x="49" y="0"/>
                  </a:cubicBezTo>
                  <a:cubicBezTo>
                    <a:pt x="49" y="0"/>
                    <a:pt x="49" y="0"/>
                    <a:pt x="49" y="0"/>
                  </a:cubicBezTo>
                  <a:cubicBezTo>
                    <a:pt x="48" y="0"/>
                    <a:pt x="48" y="0"/>
                    <a:pt x="48" y="0"/>
                  </a:cubicBezTo>
                  <a:cubicBezTo>
                    <a:pt x="48" y="0"/>
                    <a:pt x="48" y="0"/>
                    <a:pt x="48" y="0"/>
                  </a:cubicBezTo>
                  <a:cubicBezTo>
                    <a:pt x="48" y="0"/>
                    <a:pt x="48" y="0"/>
                    <a:pt x="48" y="0"/>
                  </a:cubicBezTo>
                  <a:cubicBezTo>
                    <a:pt x="48" y="0"/>
                    <a:pt x="48" y="0"/>
                    <a:pt x="48" y="0"/>
                  </a:cubicBezTo>
                  <a:cubicBezTo>
                    <a:pt x="48" y="0"/>
                    <a:pt x="48" y="0"/>
                    <a:pt x="48" y="0"/>
                  </a:cubicBezTo>
                  <a:cubicBezTo>
                    <a:pt x="48" y="0"/>
                    <a:pt x="48" y="0"/>
                    <a:pt x="48" y="0"/>
                  </a:cubicBezTo>
                  <a:cubicBezTo>
                    <a:pt x="48" y="0"/>
                    <a:pt x="48" y="0"/>
                    <a:pt x="48" y="0"/>
                  </a:cubicBezTo>
                  <a:cubicBezTo>
                    <a:pt x="47" y="0"/>
                    <a:pt x="47" y="0"/>
                    <a:pt x="47" y="0"/>
                  </a:cubicBezTo>
                  <a:cubicBezTo>
                    <a:pt x="47" y="0"/>
                    <a:pt x="47" y="0"/>
                    <a:pt x="47" y="0"/>
                  </a:cubicBezTo>
                  <a:cubicBezTo>
                    <a:pt x="47" y="0"/>
                    <a:pt x="47" y="0"/>
                    <a:pt x="47" y="0"/>
                  </a:cubicBezTo>
                  <a:cubicBezTo>
                    <a:pt x="47" y="0"/>
                    <a:pt x="47" y="0"/>
                    <a:pt x="47" y="0"/>
                  </a:cubicBezTo>
                  <a:cubicBezTo>
                    <a:pt x="47" y="0"/>
                    <a:pt x="47" y="0"/>
                    <a:pt x="47" y="0"/>
                  </a:cubicBezTo>
                  <a:cubicBezTo>
                    <a:pt x="47" y="0"/>
                    <a:pt x="47" y="0"/>
                    <a:pt x="47" y="0"/>
                  </a:cubicBezTo>
                  <a:cubicBezTo>
                    <a:pt x="47" y="0"/>
                    <a:pt x="47" y="0"/>
                    <a:pt x="46" y="0"/>
                  </a:cubicBezTo>
                  <a:cubicBezTo>
                    <a:pt x="46" y="0"/>
                    <a:pt x="46" y="0"/>
                    <a:pt x="46" y="0"/>
                  </a:cubicBezTo>
                  <a:cubicBezTo>
                    <a:pt x="46" y="0"/>
                    <a:pt x="46" y="0"/>
                    <a:pt x="46" y="0"/>
                  </a:cubicBezTo>
                  <a:cubicBezTo>
                    <a:pt x="46" y="0"/>
                    <a:pt x="46" y="0"/>
                    <a:pt x="46" y="0"/>
                  </a:cubicBezTo>
                  <a:cubicBezTo>
                    <a:pt x="46" y="0"/>
                    <a:pt x="46" y="0"/>
                    <a:pt x="46" y="0"/>
                  </a:cubicBezTo>
                  <a:cubicBezTo>
                    <a:pt x="46" y="0"/>
                    <a:pt x="46" y="0"/>
                    <a:pt x="46" y="0"/>
                  </a:cubicBezTo>
                  <a:cubicBezTo>
                    <a:pt x="46" y="0"/>
                    <a:pt x="46" y="0"/>
                    <a:pt x="46" y="0"/>
                  </a:cubicBezTo>
                  <a:cubicBezTo>
                    <a:pt x="46" y="0"/>
                    <a:pt x="45" y="0"/>
                    <a:pt x="45" y="0"/>
                  </a:cubicBezTo>
                  <a:cubicBezTo>
                    <a:pt x="45" y="0"/>
                    <a:pt x="45" y="0"/>
                    <a:pt x="45" y="0"/>
                  </a:cubicBezTo>
                  <a:cubicBezTo>
                    <a:pt x="45" y="0"/>
                    <a:pt x="45" y="0"/>
                    <a:pt x="45" y="0"/>
                  </a:cubicBezTo>
                  <a:cubicBezTo>
                    <a:pt x="44" y="0"/>
                    <a:pt x="44" y="0"/>
                    <a:pt x="43" y="1"/>
                  </a:cubicBezTo>
                  <a:cubicBezTo>
                    <a:pt x="3" y="24"/>
                    <a:pt x="3" y="24"/>
                    <a:pt x="3" y="24"/>
                  </a:cubicBezTo>
                  <a:cubicBezTo>
                    <a:pt x="1" y="25"/>
                    <a:pt x="0" y="28"/>
                    <a:pt x="0" y="31"/>
                  </a:cubicBezTo>
                  <a:cubicBezTo>
                    <a:pt x="0" y="113"/>
                    <a:pt x="0" y="113"/>
                    <a:pt x="0" y="113"/>
                  </a:cubicBezTo>
                  <a:cubicBezTo>
                    <a:pt x="0" y="116"/>
                    <a:pt x="1" y="119"/>
                    <a:pt x="3" y="120"/>
                  </a:cubicBezTo>
                  <a:cubicBezTo>
                    <a:pt x="43" y="143"/>
                    <a:pt x="43" y="143"/>
                    <a:pt x="43" y="143"/>
                  </a:cubicBezTo>
                  <a:cubicBezTo>
                    <a:pt x="44" y="144"/>
                    <a:pt x="44" y="144"/>
                    <a:pt x="45" y="144"/>
                  </a:cubicBezTo>
                  <a:cubicBezTo>
                    <a:pt x="45" y="144"/>
                    <a:pt x="45" y="144"/>
                    <a:pt x="45" y="144"/>
                  </a:cubicBezTo>
                  <a:cubicBezTo>
                    <a:pt x="45" y="144"/>
                    <a:pt x="45" y="144"/>
                    <a:pt x="45" y="144"/>
                  </a:cubicBezTo>
                  <a:cubicBezTo>
                    <a:pt x="45" y="144"/>
                    <a:pt x="46" y="144"/>
                    <a:pt x="46" y="144"/>
                  </a:cubicBezTo>
                  <a:cubicBezTo>
                    <a:pt x="46" y="144"/>
                    <a:pt x="46" y="144"/>
                    <a:pt x="46" y="144"/>
                  </a:cubicBezTo>
                  <a:cubicBezTo>
                    <a:pt x="46" y="144"/>
                    <a:pt x="46" y="144"/>
                    <a:pt x="46" y="144"/>
                  </a:cubicBezTo>
                  <a:cubicBezTo>
                    <a:pt x="46" y="144"/>
                    <a:pt x="46" y="144"/>
                    <a:pt x="46" y="144"/>
                  </a:cubicBezTo>
                  <a:cubicBezTo>
                    <a:pt x="46" y="144"/>
                    <a:pt x="46" y="144"/>
                    <a:pt x="46" y="144"/>
                  </a:cubicBezTo>
                  <a:cubicBezTo>
                    <a:pt x="46" y="144"/>
                    <a:pt x="46" y="144"/>
                    <a:pt x="46" y="144"/>
                  </a:cubicBezTo>
                  <a:cubicBezTo>
                    <a:pt x="46" y="144"/>
                    <a:pt x="46" y="144"/>
                    <a:pt x="46" y="144"/>
                  </a:cubicBezTo>
                  <a:cubicBezTo>
                    <a:pt x="47" y="144"/>
                    <a:pt x="47" y="144"/>
                    <a:pt x="47" y="144"/>
                  </a:cubicBezTo>
                  <a:cubicBezTo>
                    <a:pt x="47" y="144"/>
                    <a:pt x="47" y="144"/>
                    <a:pt x="47" y="144"/>
                  </a:cubicBezTo>
                  <a:cubicBezTo>
                    <a:pt x="47" y="144"/>
                    <a:pt x="47" y="144"/>
                    <a:pt x="47" y="144"/>
                  </a:cubicBezTo>
                  <a:cubicBezTo>
                    <a:pt x="47" y="144"/>
                    <a:pt x="47" y="144"/>
                    <a:pt x="47" y="144"/>
                  </a:cubicBezTo>
                  <a:cubicBezTo>
                    <a:pt x="47" y="144"/>
                    <a:pt x="47" y="144"/>
                    <a:pt x="47" y="144"/>
                  </a:cubicBezTo>
                  <a:cubicBezTo>
                    <a:pt x="47" y="144"/>
                    <a:pt x="47" y="144"/>
                    <a:pt x="47" y="144"/>
                  </a:cubicBezTo>
                  <a:cubicBezTo>
                    <a:pt x="47" y="144"/>
                    <a:pt x="47" y="144"/>
                    <a:pt x="48" y="144"/>
                  </a:cubicBezTo>
                  <a:cubicBezTo>
                    <a:pt x="48" y="144"/>
                    <a:pt x="48" y="144"/>
                    <a:pt x="48" y="144"/>
                  </a:cubicBezTo>
                  <a:cubicBezTo>
                    <a:pt x="48" y="144"/>
                    <a:pt x="48" y="144"/>
                    <a:pt x="48" y="144"/>
                  </a:cubicBezTo>
                  <a:cubicBezTo>
                    <a:pt x="48" y="144"/>
                    <a:pt x="48" y="144"/>
                    <a:pt x="48" y="144"/>
                  </a:cubicBezTo>
                  <a:cubicBezTo>
                    <a:pt x="48" y="144"/>
                    <a:pt x="48" y="144"/>
                    <a:pt x="48" y="144"/>
                  </a:cubicBezTo>
                  <a:cubicBezTo>
                    <a:pt x="48" y="144"/>
                    <a:pt x="48" y="144"/>
                    <a:pt x="48" y="144"/>
                  </a:cubicBezTo>
                  <a:cubicBezTo>
                    <a:pt x="48" y="144"/>
                    <a:pt x="48" y="144"/>
                    <a:pt x="48" y="144"/>
                  </a:cubicBezTo>
                  <a:cubicBezTo>
                    <a:pt x="48" y="144"/>
                    <a:pt x="48" y="144"/>
                    <a:pt x="49" y="144"/>
                  </a:cubicBezTo>
                  <a:cubicBezTo>
                    <a:pt x="49" y="144"/>
                    <a:pt x="49" y="144"/>
                    <a:pt x="49" y="144"/>
                  </a:cubicBezTo>
                  <a:cubicBezTo>
                    <a:pt x="49" y="144"/>
                    <a:pt x="49" y="144"/>
                    <a:pt x="49" y="144"/>
                  </a:cubicBezTo>
                  <a:cubicBezTo>
                    <a:pt x="49" y="144"/>
                    <a:pt x="49" y="144"/>
                    <a:pt x="49" y="144"/>
                  </a:cubicBezTo>
                  <a:cubicBezTo>
                    <a:pt x="49" y="144"/>
                    <a:pt x="49" y="144"/>
                    <a:pt x="49" y="144"/>
                  </a:cubicBezTo>
                  <a:cubicBezTo>
                    <a:pt x="49" y="144"/>
                    <a:pt x="49" y="144"/>
                    <a:pt x="49" y="144"/>
                  </a:cubicBezTo>
                  <a:cubicBezTo>
                    <a:pt x="49" y="144"/>
                    <a:pt x="49" y="144"/>
                    <a:pt x="49" y="144"/>
                  </a:cubicBezTo>
                  <a:cubicBezTo>
                    <a:pt x="49" y="144"/>
                    <a:pt x="50" y="144"/>
                    <a:pt x="50" y="144"/>
                  </a:cubicBezTo>
                  <a:cubicBezTo>
                    <a:pt x="50" y="144"/>
                    <a:pt x="50" y="144"/>
                    <a:pt x="50" y="144"/>
                  </a:cubicBezTo>
                  <a:cubicBezTo>
                    <a:pt x="50" y="144"/>
                    <a:pt x="50" y="144"/>
                    <a:pt x="50" y="144"/>
                  </a:cubicBezTo>
                  <a:cubicBezTo>
                    <a:pt x="50" y="144"/>
                    <a:pt x="50" y="144"/>
                    <a:pt x="50" y="144"/>
                  </a:cubicBezTo>
                  <a:cubicBezTo>
                    <a:pt x="50" y="144"/>
                    <a:pt x="50" y="144"/>
                    <a:pt x="50" y="144"/>
                  </a:cubicBezTo>
                  <a:cubicBezTo>
                    <a:pt x="50" y="144"/>
                    <a:pt x="50" y="144"/>
                    <a:pt x="50" y="144"/>
                  </a:cubicBezTo>
                  <a:cubicBezTo>
                    <a:pt x="50" y="144"/>
                    <a:pt x="50" y="144"/>
                    <a:pt x="50" y="144"/>
                  </a:cubicBezTo>
                  <a:cubicBezTo>
                    <a:pt x="51" y="144"/>
                    <a:pt x="51" y="144"/>
                    <a:pt x="51" y="144"/>
                  </a:cubicBezTo>
                  <a:cubicBezTo>
                    <a:pt x="51" y="144"/>
                    <a:pt x="51" y="144"/>
                    <a:pt x="51" y="144"/>
                  </a:cubicBezTo>
                  <a:cubicBezTo>
                    <a:pt x="51" y="144"/>
                    <a:pt x="51" y="144"/>
                    <a:pt x="51" y="144"/>
                  </a:cubicBezTo>
                  <a:cubicBezTo>
                    <a:pt x="51" y="144"/>
                    <a:pt x="51" y="144"/>
                    <a:pt x="51" y="144"/>
                  </a:cubicBezTo>
                  <a:cubicBezTo>
                    <a:pt x="51" y="144"/>
                    <a:pt x="51" y="144"/>
                    <a:pt x="51" y="144"/>
                  </a:cubicBezTo>
                  <a:cubicBezTo>
                    <a:pt x="51" y="144"/>
                    <a:pt x="51" y="144"/>
                    <a:pt x="51" y="144"/>
                  </a:cubicBezTo>
                  <a:cubicBezTo>
                    <a:pt x="51" y="144"/>
                    <a:pt x="51" y="144"/>
                    <a:pt x="51" y="144"/>
                  </a:cubicBezTo>
                  <a:cubicBezTo>
                    <a:pt x="52" y="144"/>
                    <a:pt x="52" y="144"/>
                    <a:pt x="52" y="144"/>
                  </a:cubicBezTo>
                  <a:cubicBezTo>
                    <a:pt x="52" y="144"/>
                    <a:pt x="52" y="144"/>
                    <a:pt x="52" y="144"/>
                  </a:cubicBezTo>
                  <a:cubicBezTo>
                    <a:pt x="52" y="144"/>
                    <a:pt x="52" y="144"/>
                    <a:pt x="52" y="144"/>
                  </a:cubicBezTo>
                  <a:cubicBezTo>
                    <a:pt x="52" y="144"/>
                    <a:pt x="52" y="144"/>
                    <a:pt x="52" y="144"/>
                  </a:cubicBezTo>
                  <a:cubicBezTo>
                    <a:pt x="52" y="144"/>
                    <a:pt x="52" y="144"/>
                    <a:pt x="52" y="144"/>
                  </a:cubicBezTo>
                  <a:cubicBezTo>
                    <a:pt x="52" y="144"/>
                    <a:pt x="52" y="144"/>
                    <a:pt x="52" y="144"/>
                  </a:cubicBezTo>
                  <a:cubicBezTo>
                    <a:pt x="52" y="144"/>
                    <a:pt x="52" y="144"/>
                    <a:pt x="53" y="144"/>
                  </a:cubicBezTo>
                  <a:cubicBezTo>
                    <a:pt x="55" y="144"/>
                    <a:pt x="56" y="141"/>
                    <a:pt x="56" y="137"/>
                  </a:cubicBezTo>
                  <a:cubicBezTo>
                    <a:pt x="56" y="7"/>
                    <a:pt x="56" y="7"/>
                    <a:pt x="56" y="7"/>
                  </a:cubicBezTo>
                  <a:cubicBezTo>
                    <a:pt x="56" y="3"/>
                    <a:pt x="55" y="0"/>
                    <a:pt x="53" y="0"/>
                  </a:cubicBezTo>
                  <a:close/>
                </a:path>
              </a:pathLst>
            </a:custGeom>
            <a:solidFill>
              <a:srgbClr val="0332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6" name="islíḑé">
              <a:extLst>
                <a:ext uri="{FF2B5EF4-FFF2-40B4-BE49-F238E27FC236}">
                  <a16:creationId xmlns:a16="http://schemas.microsoft.com/office/drawing/2014/main" id="{E140172F-9E3B-4492-8343-5EE2B19FC6D6}"/>
                </a:ext>
              </a:extLst>
            </p:cNvPr>
            <p:cNvSpPr/>
            <p:nvPr/>
          </p:nvSpPr>
          <p:spPr bwMode="auto">
            <a:xfrm>
              <a:off x="4340605" y="2641900"/>
              <a:ext cx="148343" cy="440667"/>
            </a:xfrm>
            <a:custGeom>
              <a:avLst/>
              <a:gdLst>
                <a:gd name="T0" fmla="*/ 43 w 49"/>
                <a:gd name="T1" fmla="*/ 144 h 146"/>
                <a:gd name="T2" fmla="*/ 3 w 49"/>
                <a:gd name="T3" fmla="*/ 121 h 146"/>
                <a:gd name="T4" fmla="*/ 0 w 49"/>
                <a:gd name="T5" fmla="*/ 114 h 146"/>
                <a:gd name="T6" fmla="*/ 0 w 49"/>
                <a:gd name="T7" fmla="*/ 32 h 146"/>
                <a:gd name="T8" fmla="*/ 3 w 49"/>
                <a:gd name="T9" fmla="*/ 25 h 146"/>
                <a:gd name="T10" fmla="*/ 43 w 49"/>
                <a:gd name="T11" fmla="*/ 2 h 146"/>
                <a:gd name="T12" fmla="*/ 49 w 49"/>
                <a:gd name="T13" fmla="*/ 8 h 146"/>
                <a:gd name="T14" fmla="*/ 49 w 49"/>
                <a:gd name="T15" fmla="*/ 138 h 146"/>
                <a:gd name="T16" fmla="*/ 43 w 49"/>
                <a:gd name="T17"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46">
                  <a:moveTo>
                    <a:pt x="43" y="144"/>
                  </a:moveTo>
                  <a:cubicBezTo>
                    <a:pt x="3" y="121"/>
                    <a:pt x="3" y="121"/>
                    <a:pt x="3" y="121"/>
                  </a:cubicBezTo>
                  <a:cubicBezTo>
                    <a:pt x="1" y="120"/>
                    <a:pt x="0" y="117"/>
                    <a:pt x="0" y="114"/>
                  </a:cubicBezTo>
                  <a:cubicBezTo>
                    <a:pt x="0" y="32"/>
                    <a:pt x="0" y="32"/>
                    <a:pt x="0" y="32"/>
                  </a:cubicBezTo>
                  <a:cubicBezTo>
                    <a:pt x="0" y="29"/>
                    <a:pt x="1" y="26"/>
                    <a:pt x="3" y="25"/>
                  </a:cubicBezTo>
                  <a:cubicBezTo>
                    <a:pt x="43" y="2"/>
                    <a:pt x="43" y="2"/>
                    <a:pt x="43" y="2"/>
                  </a:cubicBezTo>
                  <a:cubicBezTo>
                    <a:pt x="46" y="0"/>
                    <a:pt x="49" y="3"/>
                    <a:pt x="49" y="8"/>
                  </a:cubicBezTo>
                  <a:cubicBezTo>
                    <a:pt x="49" y="138"/>
                    <a:pt x="49" y="138"/>
                    <a:pt x="49" y="138"/>
                  </a:cubicBezTo>
                  <a:cubicBezTo>
                    <a:pt x="49" y="143"/>
                    <a:pt x="46" y="146"/>
                    <a:pt x="43" y="144"/>
                  </a:cubicBezTo>
                  <a:close/>
                </a:path>
              </a:pathLst>
            </a:cu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7" name="iṩḻidê">
              <a:extLst>
                <a:ext uri="{FF2B5EF4-FFF2-40B4-BE49-F238E27FC236}">
                  <a16:creationId xmlns:a16="http://schemas.microsoft.com/office/drawing/2014/main" id="{03B51064-EA18-45C5-AAA0-3BBEB76C271B}"/>
                </a:ext>
              </a:extLst>
            </p:cNvPr>
            <p:cNvSpPr/>
            <p:nvPr/>
          </p:nvSpPr>
          <p:spPr bwMode="auto">
            <a:xfrm>
              <a:off x="4355149" y="2686985"/>
              <a:ext cx="109076" cy="350498"/>
            </a:xfrm>
            <a:custGeom>
              <a:avLst/>
              <a:gdLst>
                <a:gd name="T0" fmla="*/ 31 w 36"/>
                <a:gd name="T1" fmla="*/ 115 h 116"/>
                <a:gd name="T2" fmla="*/ 2 w 36"/>
                <a:gd name="T3" fmla="*/ 101 h 116"/>
                <a:gd name="T4" fmla="*/ 0 w 36"/>
                <a:gd name="T5" fmla="*/ 95 h 116"/>
                <a:gd name="T6" fmla="*/ 0 w 36"/>
                <a:gd name="T7" fmla="*/ 21 h 116"/>
                <a:gd name="T8" fmla="*/ 2 w 36"/>
                <a:gd name="T9" fmla="*/ 15 h 116"/>
                <a:gd name="T10" fmla="*/ 31 w 36"/>
                <a:gd name="T11" fmla="*/ 1 h 116"/>
                <a:gd name="T12" fmla="*/ 36 w 36"/>
                <a:gd name="T13" fmla="*/ 6 h 116"/>
                <a:gd name="T14" fmla="*/ 36 w 36"/>
                <a:gd name="T15" fmla="*/ 110 h 116"/>
                <a:gd name="T16" fmla="*/ 31 w 36"/>
                <a:gd name="T17" fmla="*/ 1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16">
                  <a:moveTo>
                    <a:pt x="31" y="115"/>
                  </a:moveTo>
                  <a:cubicBezTo>
                    <a:pt x="2" y="101"/>
                    <a:pt x="2" y="101"/>
                    <a:pt x="2" y="101"/>
                  </a:cubicBezTo>
                  <a:cubicBezTo>
                    <a:pt x="1" y="100"/>
                    <a:pt x="0" y="97"/>
                    <a:pt x="0" y="95"/>
                  </a:cubicBezTo>
                  <a:cubicBezTo>
                    <a:pt x="0" y="21"/>
                    <a:pt x="0" y="21"/>
                    <a:pt x="0" y="21"/>
                  </a:cubicBezTo>
                  <a:cubicBezTo>
                    <a:pt x="0" y="19"/>
                    <a:pt x="1" y="16"/>
                    <a:pt x="2" y="15"/>
                  </a:cubicBezTo>
                  <a:cubicBezTo>
                    <a:pt x="31" y="1"/>
                    <a:pt x="31" y="1"/>
                    <a:pt x="31" y="1"/>
                  </a:cubicBezTo>
                  <a:cubicBezTo>
                    <a:pt x="34" y="0"/>
                    <a:pt x="36" y="2"/>
                    <a:pt x="36" y="6"/>
                  </a:cubicBezTo>
                  <a:cubicBezTo>
                    <a:pt x="36" y="110"/>
                    <a:pt x="36" y="110"/>
                    <a:pt x="36" y="110"/>
                  </a:cubicBezTo>
                  <a:cubicBezTo>
                    <a:pt x="36" y="114"/>
                    <a:pt x="34" y="116"/>
                    <a:pt x="31" y="115"/>
                  </a:cubicBezTo>
                  <a:close/>
                </a:path>
              </a:pathLst>
            </a:custGeom>
            <a:solidFill>
              <a:srgbClr val="01121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8" name="í$ḷíḑe">
              <a:extLst>
                <a:ext uri="{FF2B5EF4-FFF2-40B4-BE49-F238E27FC236}">
                  <a16:creationId xmlns:a16="http://schemas.microsoft.com/office/drawing/2014/main" id="{CEA1E485-62BF-4191-B966-C391A40B5E6C}"/>
                </a:ext>
              </a:extLst>
            </p:cNvPr>
            <p:cNvSpPr/>
            <p:nvPr/>
          </p:nvSpPr>
          <p:spPr bwMode="auto">
            <a:xfrm>
              <a:off x="4358057" y="2694257"/>
              <a:ext cx="100350" cy="337408"/>
            </a:xfrm>
            <a:custGeom>
              <a:avLst/>
              <a:gdLst>
                <a:gd name="T0" fmla="*/ 30 w 33"/>
                <a:gd name="T1" fmla="*/ 111 h 112"/>
                <a:gd name="T2" fmla="*/ 2 w 33"/>
                <a:gd name="T3" fmla="*/ 97 h 112"/>
                <a:gd name="T4" fmla="*/ 0 w 33"/>
                <a:gd name="T5" fmla="*/ 92 h 112"/>
                <a:gd name="T6" fmla="*/ 0 w 33"/>
                <a:gd name="T7" fmla="*/ 20 h 112"/>
                <a:gd name="T8" fmla="*/ 2 w 33"/>
                <a:gd name="T9" fmla="*/ 15 h 112"/>
                <a:gd name="T10" fmla="*/ 30 w 33"/>
                <a:gd name="T11" fmla="*/ 1 h 112"/>
                <a:gd name="T12" fmla="*/ 33 w 33"/>
                <a:gd name="T13" fmla="*/ 6 h 112"/>
                <a:gd name="T14" fmla="*/ 33 w 33"/>
                <a:gd name="T15" fmla="*/ 106 h 112"/>
                <a:gd name="T16" fmla="*/ 30 w 33"/>
                <a:gd name="T17" fmla="*/ 1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12">
                  <a:moveTo>
                    <a:pt x="30" y="111"/>
                  </a:moveTo>
                  <a:cubicBezTo>
                    <a:pt x="2" y="97"/>
                    <a:pt x="2" y="97"/>
                    <a:pt x="2" y="97"/>
                  </a:cubicBezTo>
                  <a:cubicBezTo>
                    <a:pt x="1" y="97"/>
                    <a:pt x="0" y="94"/>
                    <a:pt x="0" y="92"/>
                  </a:cubicBezTo>
                  <a:cubicBezTo>
                    <a:pt x="0" y="20"/>
                    <a:pt x="0" y="20"/>
                    <a:pt x="0" y="20"/>
                  </a:cubicBezTo>
                  <a:cubicBezTo>
                    <a:pt x="0" y="18"/>
                    <a:pt x="1" y="15"/>
                    <a:pt x="2" y="15"/>
                  </a:cubicBezTo>
                  <a:cubicBezTo>
                    <a:pt x="30" y="1"/>
                    <a:pt x="30" y="1"/>
                    <a:pt x="30" y="1"/>
                  </a:cubicBezTo>
                  <a:cubicBezTo>
                    <a:pt x="32" y="0"/>
                    <a:pt x="33" y="2"/>
                    <a:pt x="33" y="6"/>
                  </a:cubicBezTo>
                  <a:cubicBezTo>
                    <a:pt x="33" y="106"/>
                    <a:pt x="33" y="106"/>
                    <a:pt x="33" y="106"/>
                  </a:cubicBezTo>
                  <a:cubicBezTo>
                    <a:pt x="33" y="110"/>
                    <a:pt x="32" y="112"/>
                    <a:pt x="30" y="111"/>
                  </a:cubicBezTo>
                  <a:close/>
                </a:path>
              </a:pathLst>
            </a:custGeom>
            <a:solidFill>
              <a:srgbClr val="2EA9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9" name="i$lïḋe">
              <a:extLst>
                <a:ext uri="{FF2B5EF4-FFF2-40B4-BE49-F238E27FC236}">
                  <a16:creationId xmlns:a16="http://schemas.microsoft.com/office/drawing/2014/main" id="{4995B3B8-3F9C-46C1-AE1D-9F60F28406F5}"/>
                </a:ext>
              </a:extLst>
            </p:cNvPr>
            <p:cNvSpPr/>
            <p:nvPr/>
          </p:nvSpPr>
          <p:spPr bwMode="auto">
            <a:xfrm>
              <a:off x="4358057" y="2730616"/>
              <a:ext cx="18907" cy="50903"/>
            </a:xfrm>
            <a:custGeom>
              <a:avLst/>
              <a:gdLst>
                <a:gd name="T0" fmla="*/ 6 w 6"/>
                <a:gd name="T1" fmla="*/ 0 h 17"/>
                <a:gd name="T2" fmla="*/ 2 w 6"/>
                <a:gd name="T3" fmla="*/ 3 h 17"/>
                <a:gd name="T4" fmla="*/ 0 w 6"/>
                <a:gd name="T5" fmla="*/ 8 h 17"/>
                <a:gd name="T6" fmla="*/ 0 w 6"/>
                <a:gd name="T7" fmla="*/ 17 h 17"/>
                <a:gd name="T8" fmla="*/ 6 w 6"/>
                <a:gd name="T9" fmla="*/ 0 h 17"/>
              </a:gdLst>
              <a:ahLst/>
              <a:cxnLst>
                <a:cxn ang="0">
                  <a:pos x="T0" y="T1"/>
                </a:cxn>
                <a:cxn ang="0">
                  <a:pos x="T2" y="T3"/>
                </a:cxn>
                <a:cxn ang="0">
                  <a:pos x="T4" y="T5"/>
                </a:cxn>
                <a:cxn ang="0">
                  <a:pos x="T6" y="T7"/>
                </a:cxn>
                <a:cxn ang="0">
                  <a:pos x="T8" y="T9"/>
                </a:cxn>
              </a:cxnLst>
              <a:rect l="0" t="0" r="r" b="b"/>
              <a:pathLst>
                <a:path w="6" h="17">
                  <a:moveTo>
                    <a:pt x="6" y="0"/>
                  </a:moveTo>
                  <a:cubicBezTo>
                    <a:pt x="2" y="3"/>
                    <a:pt x="2" y="3"/>
                    <a:pt x="2" y="3"/>
                  </a:cubicBezTo>
                  <a:cubicBezTo>
                    <a:pt x="1" y="3"/>
                    <a:pt x="0" y="6"/>
                    <a:pt x="0" y="8"/>
                  </a:cubicBezTo>
                  <a:cubicBezTo>
                    <a:pt x="0" y="17"/>
                    <a:pt x="0" y="17"/>
                    <a:pt x="0" y="17"/>
                  </a:cubicBezTo>
                  <a:cubicBezTo>
                    <a:pt x="2" y="12"/>
                    <a:pt x="4" y="6"/>
                    <a:pt x="6" y="0"/>
                  </a:cubicBezTo>
                  <a:close/>
                </a:path>
              </a:pathLst>
            </a:custGeom>
            <a:solidFill>
              <a:srgbClr val="32B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0" name="iŝļïḑê">
              <a:extLst>
                <a:ext uri="{FF2B5EF4-FFF2-40B4-BE49-F238E27FC236}">
                  <a16:creationId xmlns:a16="http://schemas.microsoft.com/office/drawing/2014/main" id="{3219A61A-7C88-4468-8D48-791496D59C20}"/>
                </a:ext>
              </a:extLst>
            </p:cNvPr>
            <p:cNvSpPr/>
            <p:nvPr/>
          </p:nvSpPr>
          <p:spPr bwMode="auto">
            <a:xfrm>
              <a:off x="4358057" y="2702983"/>
              <a:ext cx="100350" cy="258873"/>
            </a:xfrm>
            <a:custGeom>
              <a:avLst/>
              <a:gdLst>
                <a:gd name="T0" fmla="*/ 33 w 33"/>
                <a:gd name="T1" fmla="*/ 26 h 86"/>
                <a:gd name="T2" fmla="*/ 33 w 33"/>
                <a:gd name="T3" fmla="*/ 3 h 86"/>
                <a:gd name="T4" fmla="*/ 33 w 33"/>
                <a:gd name="T5" fmla="*/ 0 h 86"/>
                <a:gd name="T6" fmla="*/ 0 w 33"/>
                <a:gd name="T7" fmla="*/ 67 h 86"/>
                <a:gd name="T8" fmla="*/ 0 w 33"/>
                <a:gd name="T9" fmla="*/ 86 h 86"/>
                <a:gd name="T10" fmla="*/ 33 w 33"/>
                <a:gd name="T11" fmla="*/ 26 h 86"/>
              </a:gdLst>
              <a:ahLst/>
              <a:cxnLst>
                <a:cxn ang="0">
                  <a:pos x="T0" y="T1"/>
                </a:cxn>
                <a:cxn ang="0">
                  <a:pos x="T2" y="T3"/>
                </a:cxn>
                <a:cxn ang="0">
                  <a:pos x="T4" y="T5"/>
                </a:cxn>
                <a:cxn ang="0">
                  <a:pos x="T6" y="T7"/>
                </a:cxn>
                <a:cxn ang="0">
                  <a:pos x="T8" y="T9"/>
                </a:cxn>
                <a:cxn ang="0">
                  <a:pos x="T10" y="T11"/>
                </a:cxn>
              </a:cxnLst>
              <a:rect l="0" t="0" r="r" b="b"/>
              <a:pathLst>
                <a:path w="33" h="86">
                  <a:moveTo>
                    <a:pt x="33" y="26"/>
                  </a:moveTo>
                  <a:cubicBezTo>
                    <a:pt x="33" y="3"/>
                    <a:pt x="33" y="3"/>
                    <a:pt x="33" y="3"/>
                  </a:cubicBezTo>
                  <a:cubicBezTo>
                    <a:pt x="33" y="2"/>
                    <a:pt x="33" y="1"/>
                    <a:pt x="33" y="0"/>
                  </a:cubicBezTo>
                  <a:cubicBezTo>
                    <a:pt x="19" y="27"/>
                    <a:pt x="9" y="49"/>
                    <a:pt x="0" y="67"/>
                  </a:cubicBezTo>
                  <a:cubicBezTo>
                    <a:pt x="0" y="86"/>
                    <a:pt x="0" y="86"/>
                    <a:pt x="0" y="86"/>
                  </a:cubicBezTo>
                  <a:cubicBezTo>
                    <a:pt x="9" y="70"/>
                    <a:pt x="20" y="51"/>
                    <a:pt x="33" y="26"/>
                  </a:cubicBezTo>
                  <a:close/>
                </a:path>
              </a:pathLst>
            </a:custGeom>
            <a:solidFill>
              <a:srgbClr val="32B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1" name="íś1îďè">
              <a:extLst>
                <a:ext uri="{FF2B5EF4-FFF2-40B4-BE49-F238E27FC236}">
                  <a16:creationId xmlns:a16="http://schemas.microsoft.com/office/drawing/2014/main" id="{C121D192-A7CF-4578-AAD6-EE3698273B31}"/>
                </a:ext>
              </a:extLst>
            </p:cNvPr>
            <p:cNvSpPr/>
            <p:nvPr/>
          </p:nvSpPr>
          <p:spPr bwMode="auto">
            <a:xfrm>
              <a:off x="4416231" y="2953130"/>
              <a:ext cx="42176" cy="78535"/>
            </a:xfrm>
            <a:custGeom>
              <a:avLst/>
              <a:gdLst>
                <a:gd name="T0" fmla="*/ 0 w 14"/>
                <a:gd name="T1" fmla="*/ 19 h 26"/>
                <a:gd name="T2" fmla="*/ 11 w 14"/>
                <a:gd name="T3" fmla="*/ 25 h 26"/>
                <a:gd name="T4" fmla="*/ 14 w 14"/>
                <a:gd name="T5" fmla="*/ 20 h 26"/>
                <a:gd name="T6" fmla="*/ 14 w 14"/>
                <a:gd name="T7" fmla="*/ 0 h 26"/>
                <a:gd name="T8" fmla="*/ 0 w 14"/>
                <a:gd name="T9" fmla="*/ 19 h 26"/>
              </a:gdLst>
              <a:ahLst/>
              <a:cxnLst>
                <a:cxn ang="0">
                  <a:pos x="T0" y="T1"/>
                </a:cxn>
                <a:cxn ang="0">
                  <a:pos x="T2" y="T3"/>
                </a:cxn>
                <a:cxn ang="0">
                  <a:pos x="T4" y="T5"/>
                </a:cxn>
                <a:cxn ang="0">
                  <a:pos x="T6" y="T7"/>
                </a:cxn>
                <a:cxn ang="0">
                  <a:pos x="T8" y="T9"/>
                </a:cxn>
              </a:cxnLst>
              <a:rect l="0" t="0" r="r" b="b"/>
              <a:pathLst>
                <a:path w="14" h="26">
                  <a:moveTo>
                    <a:pt x="0" y="19"/>
                  </a:moveTo>
                  <a:cubicBezTo>
                    <a:pt x="11" y="25"/>
                    <a:pt x="11" y="25"/>
                    <a:pt x="11" y="25"/>
                  </a:cubicBezTo>
                  <a:cubicBezTo>
                    <a:pt x="13" y="26"/>
                    <a:pt x="14" y="24"/>
                    <a:pt x="14" y="20"/>
                  </a:cubicBezTo>
                  <a:cubicBezTo>
                    <a:pt x="14" y="0"/>
                    <a:pt x="14" y="0"/>
                    <a:pt x="14" y="0"/>
                  </a:cubicBezTo>
                  <a:cubicBezTo>
                    <a:pt x="9" y="7"/>
                    <a:pt x="4" y="13"/>
                    <a:pt x="0" y="19"/>
                  </a:cubicBezTo>
                  <a:close/>
                </a:path>
              </a:pathLst>
            </a:custGeom>
            <a:solidFill>
              <a:srgbClr val="32B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2" name="iṥliḍè">
              <a:extLst>
                <a:ext uri="{FF2B5EF4-FFF2-40B4-BE49-F238E27FC236}">
                  <a16:creationId xmlns:a16="http://schemas.microsoft.com/office/drawing/2014/main" id="{861486F6-B30A-4BBC-97C4-09998714A0EA}"/>
                </a:ext>
              </a:extLst>
            </p:cNvPr>
            <p:cNvSpPr/>
            <p:nvPr/>
          </p:nvSpPr>
          <p:spPr bwMode="auto">
            <a:xfrm>
              <a:off x="4343514" y="2851326"/>
              <a:ext cx="8726" cy="23270"/>
            </a:xfrm>
            <a:custGeom>
              <a:avLst/>
              <a:gdLst>
                <a:gd name="T0" fmla="*/ 3 w 3"/>
                <a:gd name="T1" fmla="*/ 4 h 8"/>
                <a:gd name="T2" fmla="*/ 2 w 3"/>
                <a:gd name="T3" fmla="*/ 7 h 8"/>
                <a:gd name="T4" fmla="*/ 0 w 3"/>
                <a:gd name="T5" fmla="*/ 4 h 8"/>
                <a:gd name="T6" fmla="*/ 2 w 3"/>
                <a:gd name="T7" fmla="*/ 0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6"/>
                    <a:pt x="3" y="8"/>
                    <a:pt x="2" y="7"/>
                  </a:cubicBezTo>
                  <a:cubicBezTo>
                    <a:pt x="1" y="7"/>
                    <a:pt x="0" y="6"/>
                    <a:pt x="0" y="4"/>
                  </a:cubicBezTo>
                  <a:cubicBezTo>
                    <a:pt x="0" y="2"/>
                    <a:pt x="1" y="1"/>
                    <a:pt x="2" y="0"/>
                  </a:cubicBezTo>
                  <a:cubicBezTo>
                    <a:pt x="3" y="0"/>
                    <a:pt x="3" y="2"/>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3" name="iŝlidê">
              <a:extLst>
                <a:ext uri="{FF2B5EF4-FFF2-40B4-BE49-F238E27FC236}">
                  <a16:creationId xmlns:a16="http://schemas.microsoft.com/office/drawing/2014/main" id="{AB5D59FA-F35C-4A1A-873C-383241F6532C}"/>
                </a:ext>
              </a:extLst>
            </p:cNvPr>
            <p:cNvSpPr/>
            <p:nvPr/>
          </p:nvSpPr>
          <p:spPr bwMode="auto">
            <a:xfrm>
              <a:off x="4346423" y="2857143"/>
              <a:ext cx="5817" cy="11635"/>
            </a:xfrm>
            <a:prstGeom prst="ellipse">
              <a:avLst/>
            </a:prstGeom>
            <a:solidFill>
              <a:srgbClr val="0222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4" name="îSľidé">
              <a:extLst>
                <a:ext uri="{FF2B5EF4-FFF2-40B4-BE49-F238E27FC236}">
                  <a16:creationId xmlns:a16="http://schemas.microsoft.com/office/drawing/2014/main" id="{B1755C9A-B398-4C01-9246-689458BC2EEA}"/>
                </a:ext>
              </a:extLst>
            </p:cNvPr>
            <p:cNvSpPr/>
            <p:nvPr/>
          </p:nvSpPr>
          <p:spPr bwMode="auto">
            <a:xfrm>
              <a:off x="5501173" y="3309445"/>
              <a:ext cx="269054" cy="334499"/>
            </a:xfrm>
            <a:custGeom>
              <a:avLst/>
              <a:gdLst>
                <a:gd name="T0" fmla="*/ 185 w 185"/>
                <a:gd name="T1" fmla="*/ 0 h 230"/>
                <a:gd name="T2" fmla="*/ 185 w 185"/>
                <a:gd name="T3" fmla="*/ 23 h 230"/>
                <a:gd name="T4" fmla="*/ 128 w 185"/>
                <a:gd name="T5" fmla="*/ 23 h 230"/>
                <a:gd name="T6" fmla="*/ 128 w 185"/>
                <a:gd name="T7" fmla="*/ 230 h 230"/>
                <a:gd name="T8" fmla="*/ 56 w 185"/>
                <a:gd name="T9" fmla="*/ 230 h 230"/>
                <a:gd name="T10" fmla="*/ 56 w 185"/>
                <a:gd name="T11" fmla="*/ 23 h 230"/>
                <a:gd name="T12" fmla="*/ 0 w 185"/>
                <a:gd name="T13" fmla="*/ 23 h 230"/>
                <a:gd name="T14" fmla="*/ 0 w 185"/>
                <a:gd name="T15" fmla="*/ 0 h 230"/>
                <a:gd name="T16" fmla="*/ 185 w 185"/>
                <a:gd name="T1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30">
                  <a:moveTo>
                    <a:pt x="185" y="0"/>
                  </a:moveTo>
                  <a:lnTo>
                    <a:pt x="185" y="23"/>
                  </a:lnTo>
                  <a:lnTo>
                    <a:pt x="128" y="23"/>
                  </a:lnTo>
                  <a:lnTo>
                    <a:pt x="128" y="230"/>
                  </a:lnTo>
                  <a:lnTo>
                    <a:pt x="56" y="230"/>
                  </a:lnTo>
                  <a:lnTo>
                    <a:pt x="56" y="23"/>
                  </a:lnTo>
                  <a:lnTo>
                    <a:pt x="0" y="23"/>
                  </a:lnTo>
                  <a:lnTo>
                    <a:pt x="0" y="0"/>
                  </a:lnTo>
                  <a:lnTo>
                    <a:pt x="185" y="0"/>
                  </a:ln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5" name="ïśḻiḋê">
              <a:extLst>
                <a:ext uri="{FF2B5EF4-FFF2-40B4-BE49-F238E27FC236}">
                  <a16:creationId xmlns:a16="http://schemas.microsoft.com/office/drawing/2014/main" id="{0900EC08-12E3-4F6F-9C20-DA2853C7E3F8}"/>
                </a:ext>
              </a:extLst>
            </p:cNvPr>
            <p:cNvSpPr/>
            <p:nvPr/>
          </p:nvSpPr>
          <p:spPr bwMode="auto">
            <a:xfrm>
              <a:off x="5796405" y="3309445"/>
              <a:ext cx="238513" cy="334499"/>
            </a:xfrm>
            <a:custGeom>
              <a:avLst/>
              <a:gdLst>
                <a:gd name="T0" fmla="*/ 150 w 164"/>
                <a:gd name="T1" fmla="*/ 0 h 230"/>
                <a:gd name="T2" fmla="*/ 150 w 164"/>
                <a:gd name="T3" fmla="*/ 23 h 230"/>
                <a:gd name="T4" fmla="*/ 67 w 164"/>
                <a:gd name="T5" fmla="*/ 23 h 230"/>
                <a:gd name="T6" fmla="*/ 67 w 164"/>
                <a:gd name="T7" fmla="*/ 93 h 230"/>
                <a:gd name="T8" fmla="*/ 137 w 164"/>
                <a:gd name="T9" fmla="*/ 93 h 230"/>
                <a:gd name="T10" fmla="*/ 137 w 164"/>
                <a:gd name="T11" fmla="*/ 116 h 230"/>
                <a:gd name="T12" fmla="*/ 67 w 164"/>
                <a:gd name="T13" fmla="*/ 116 h 230"/>
                <a:gd name="T14" fmla="*/ 67 w 164"/>
                <a:gd name="T15" fmla="*/ 208 h 230"/>
                <a:gd name="T16" fmla="*/ 164 w 164"/>
                <a:gd name="T17" fmla="*/ 208 h 230"/>
                <a:gd name="T18" fmla="*/ 164 w 164"/>
                <a:gd name="T19" fmla="*/ 230 h 230"/>
                <a:gd name="T20" fmla="*/ 0 w 164"/>
                <a:gd name="T21" fmla="*/ 230 h 230"/>
                <a:gd name="T22" fmla="*/ 0 w 164"/>
                <a:gd name="T23" fmla="*/ 0 h 230"/>
                <a:gd name="T24" fmla="*/ 150 w 164"/>
                <a:gd name="T2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230">
                  <a:moveTo>
                    <a:pt x="150" y="0"/>
                  </a:moveTo>
                  <a:lnTo>
                    <a:pt x="150" y="23"/>
                  </a:lnTo>
                  <a:lnTo>
                    <a:pt x="67" y="23"/>
                  </a:lnTo>
                  <a:lnTo>
                    <a:pt x="67" y="93"/>
                  </a:lnTo>
                  <a:lnTo>
                    <a:pt x="137" y="93"/>
                  </a:lnTo>
                  <a:lnTo>
                    <a:pt x="137" y="116"/>
                  </a:lnTo>
                  <a:lnTo>
                    <a:pt x="67" y="116"/>
                  </a:lnTo>
                  <a:lnTo>
                    <a:pt x="67" y="208"/>
                  </a:lnTo>
                  <a:lnTo>
                    <a:pt x="164" y="208"/>
                  </a:lnTo>
                  <a:lnTo>
                    <a:pt x="164" y="230"/>
                  </a:lnTo>
                  <a:lnTo>
                    <a:pt x="0" y="230"/>
                  </a:lnTo>
                  <a:lnTo>
                    <a:pt x="0" y="0"/>
                  </a:lnTo>
                  <a:lnTo>
                    <a:pt x="150" y="0"/>
                  </a:ln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6" name="i$ḻiḓê">
              <a:extLst>
                <a:ext uri="{FF2B5EF4-FFF2-40B4-BE49-F238E27FC236}">
                  <a16:creationId xmlns:a16="http://schemas.microsoft.com/office/drawing/2014/main" id="{D5DD019B-323B-44EE-B411-03F0B7D2A490}"/>
                </a:ext>
              </a:extLst>
            </p:cNvPr>
            <p:cNvSpPr/>
            <p:nvPr/>
          </p:nvSpPr>
          <p:spPr bwMode="auto">
            <a:xfrm>
              <a:off x="6032009" y="3309445"/>
              <a:ext cx="282143" cy="334499"/>
            </a:xfrm>
            <a:custGeom>
              <a:avLst/>
              <a:gdLst>
                <a:gd name="T0" fmla="*/ 129 w 194"/>
                <a:gd name="T1" fmla="*/ 0 h 230"/>
                <a:gd name="T2" fmla="*/ 194 w 194"/>
                <a:gd name="T3" fmla="*/ 230 h 230"/>
                <a:gd name="T4" fmla="*/ 125 w 194"/>
                <a:gd name="T5" fmla="*/ 230 h 230"/>
                <a:gd name="T6" fmla="*/ 113 w 194"/>
                <a:gd name="T7" fmla="*/ 181 h 230"/>
                <a:gd name="T8" fmla="*/ 42 w 194"/>
                <a:gd name="T9" fmla="*/ 181 h 230"/>
                <a:gd name="T10" fmla="*/ 27 w 194"/>
                <a:gd name="T11" fmla="*/ 230 h 230"/>
                <a:gd name="T12" fmla="*/ 0 w 194"/>
                <a:gd name="T13" fmla="*/ 230 h 230"/>
                <a:gd name="T14" fmla="*/ 69 w 194"/>
                <a:gd name="T15" fmla="*/ 0 h 230"/>
                <a:gd name="T16" fmla="*/ 129 w 194"/>
                <a:gd name="T17" fmla="*/ 0 h 230"/>
                <a:gd name="T18" fmla="*/ 48 w 194"/>
                <a:gd name="T19" fmla="*/ 158 h 230"/>
                <a:gd name="T20" fmla="*/ 106 w 194"/>
                <a:gd name="T21" fmla="*/ 158 h 230"/>
                <a:gd name="T22" fmla="*/ 77 w 194"/>
                <a:gd name="T23" fmla="*/ 54 h 230"/>
                <a:gd name="T24" fmla="*/ 48 w 194"/>
                <a:gd name="T25" fmla="*/ 15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230">
                  <a:moveTo>
                    <a:pt x="129" y="0"/>
                  </a:moveTo>
                  <a:lnTo>
                    <a:pt x="194" y="230"/>
                  </a:lnTo>
                  <a:lnTo>
                    <a:pt x="125" y="230"/>
                  </a:lnTo>
                  <a:lnTo>
                    <a:pt x="113" y="181"/>
                  </a:lnTo>
                  <a:lnTo>
                    <a:pt x="42" y="181"/>
                  </a:lnTo>
                  <a:lnTo>
                    <a:pt x="27" y="230"/>
                  </a:lnTo>
                  <a:lnTo>
                    <a:pt x="0" y="230"/>
                  </a:lnTo>
                  <a:lnTo>
                    <a:pt x="69" y="0"/>
                  </a:lnTo>
                  <a:lnTo>
                    <a:pt x="129" y="0"/>
                  </a:lnTo>
                  <a:close/>
                  <a:moveTo>
                    <a:pt x="48" y="158"/>
                  </a:moveTo>
                  <a:lnTo>
                    <a:pt x="106" y="158"/>
                  </a:lnTo>
                  <a:lnTo>
                    <a:pt x="77" y="54"/>
                  </a:lnTo>
                  <a:lnTo>
                    <a:pt x="48" y="158"/>
                  </a:ln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7" name="ïṣľíḋe">
              <a:extLst>
                <a:ext uri="{FF2B5EF4-FFF2-40B4-BE49-F238E27FC236}">
                  <a16:creationId xmlns:a16="http://schemas.microsoft.com/office/drawing/2014/main" id="{4A267AA8-06B2-4656-A020-FF0FD177A3C2}"/>
                </a:ext>
              </a:extLst>
            </p:cNvPr>
            <p:cNvSpPr/>
            <p:nvPr/>
          </p:nvSpPr>
          <p:spPr bwMode="auto">
            <a:xfrm>
              <a:off x="6337422" y="3309445"/>
              <a:ext cx="314139" cy="334499"/>
            </a:xfrm>
            <a:custGeom>
              <a:avLst/>
              <a:gdLst>
                <a:gd name="T0" fmla="*/ 216 w 216"/>
                <a:gd name="T1" fmla="*/ 0 h 230"/>
                <a:gd name="T2" fmla="*/ 216 w 216"/>
                <a:gd name="T3" fmla="*/ 230 h 230"/>
                <a:gd name="T4" fmla="*/ 152 w 216"/>
                <a:gd name="T5" fmla="*/ 230 h 230"/>
                <a:gd name="T6" fmla="*/ 152 w 216"/>
                <a:gd name="T7" fmla="*/ 71 h 230"/>
                <a:gd name="T8" fmla="*/ 106 w 216"/>
                <a:gd name="T9" fmla="*/ 230 h 230"/>
                <a:gd name="T10" fmla="*/ 69 w 216"/>
                <a:gd name="T11" fmla="*/ 230 h 230"/>
                <a:gd name="T12" fmla="*/ 23 w 216"/>
                <a:gd name="T13" fmla="*/ 73 h 230"/>
                <a:gd name="T14" fmla="*/ 23 w 216"/>
                <a:gd name="T15" fmla="*/ 230 h 230"/>
                <a:gd name="T16" fmla="*/ 0 w 216"/>
                <a:gd name="T17" fmla="*/ 230 h 230"/>
                <a:gd name="T18" fmla="*/ 0 w 216"/>
                <a:gd name="T19" fmla="*/ 0 h 230"/>
                <a:gd name="T20" fmla="*/ 69 w 216"/>
                <a:gd name="T21" fmla="*/ 0 h 230"/>
                <a:gd name="T22" fmla="*/ 108 w 216"/>
                <a:gd name="T23" fmla="*/ 139 h 230"/>
                <a:gd name="T24" fmla="*/ 148 w 216"/>
                <a:gd name="T25" fmla="*/ 0 h 230"/>
                <a:gd name="T26" fmla="*/ 216 w 216"/>
                <a:gd name="T2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30">
                  <a:moveTo>
                    <a:pt x="216" y="0"/>
                  </a:moveTo>
                  <a:lnTo>
                    <a:pt x="216" y="230"/>
                  </a:lnTo>
                  <a:lnTo>
                    <a:pt x="152" y="230"/>
                  </a:lnTo>
                  <a:lnTo>
                    <a:pt x="152" y="71"/>
                  </a:lnTo>
                  <a:lnTo>
                    <a:pt x="106" y="230"/>
                  </a:lnTo>
                  <a:lnTo>
                    <a:pt x="69" y="230"/>
                  </a:lnTo>
                  <a:lnTo>
                    <a:pt x="23" y="73"/>
                  </a:lnTo>
                  <a:lnTo>
                    <a:pt x="23" y="230"/>
                  </a:lnTo>
                  <a:lnTo>
                    <a:pt x="0" y="230"/>
                  </a:lnTo>
                  <a:lnTo>
                    <a:pt x="0" y="0"/>
                  </a:lnTo>
                  <a:lnTo>
                    <a:pt x="69" y="0"/>
                  </a:lnTo>
                  <a:lnTo>
                    <a:pt x="108" y="139"/>
                  </a:lnTo>
                  <a:lnTo>
                    <a:pt x="148" y="0"/>
                  </a:lnTo>
                  <a:lnTo>
                    <a:pt x="216" y="0"/>
                  </a:ln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8" name="ïšḷïḓè">
              <a:extLst>
                <a:ext uri="{FF2B5EF4-FFF2-40B4-BE49-F238E27FC236}">
                  <a16:creationId xmlns:a16="http://schemas.microsoft.com/office/drawing/2014/main" id="{EF28A826-6BD0-4DF3-8894-CE84638B023C}"/>
                </a:ext>
              </a:extLst>
            </p:cNvPr>
            <p:cNvSpPr/>
            <p:nvPr/>
          </p:nvSpPr>
          <p:spPr bwMode="auto">
            <a:xfrm>
              <a:off x="5482267" y="3780653"/>
              <a:ext cx="398491" cy="322865"/>
            </a:xfrm>
            <a:custGeom>
              <a:avLst/>
              <a:gdLst>
                <a:gd name="T0" fmla="*/ 28 w 132"/>
                <a:gd name="T1" fmla="*/ 107 h 107"/>
                <a:gd name="T2" fmla="*/ 0 w 132"/>
                <a:gd name="T3" fmla="*/ 0 h 107"/>
                <a:gd name="T4" fmla="*/ 15 w 132"/>
                <a:gd name="T5" fmla="*/ 0 h 107"/>
                <a:gd name="T6" fmla="*/ 28 w 132"/>
                <a:gd name="T7" fmla="*/ 54 h 107"/>
                <a:gd name="T8" fmla="*/ 36 w 132"/>
                <a:gd name="T9" fmla="*/ 91 h 107"/>
                <a:gd name="T10" fmla="*/ 36 w 132"/>
                <a:gd name="T11" fmla="*/ 91 h 107"/>
                <a:gd name="T12" fmla="*/ 45 w 132"/>
                <a:gd name="T13" fmla="*/ 54 h 107"/>
                <a:gd name="T14" fmla="*/ 59 w 132"/>
                <a:gd name="T15" fmla="*/ 0 h 107"/>
                <a:gd name="T16" fmla="*/ 74 w 132"/>
                <a:gd name="T17" fmla="*/ 0 h 107"/>
                <a:gd name="T18" fmla="*/ 87 w 132"/>
                <a:gd name="T19" fmla="*/ 54 h 107"/>
                <a:gd name="T20" fmla="*/ 95 w 132"/>
                <a:gd name="T21" fmla="*/ 91 h 107"/>
                <a:gd name="T22" fmla="*/ 95 w 132"/>
                <a:gd name="T23" fmla="*/ 91 h 107"/>
                <a:gd name="T24" fmla="*/ 104 w 132"/>
                <a:gd name="T25" fmla="*/ 54 h 107"/>
                <a:gd name="T26" fmla="*/ 118 w 132"/>
                <a:gd name="T27" fmla="*/ 0 h 107"/>
                <a:gd name="T28" fmla="*/ 132 w 132"/>
                <a:gd name="T29" fmla="*/ 0 h 107"/>
                <a:gd name="T30" fmla="*/ 101 w 132"/>
                <a:gd name="T31" fmla="*/ 107 h 107"/>
                <a:gd name="T32" fmla="*/ 87 w 132"/>
                <a:gd name="T33" fmla="*/ 107 h 107"/>
                <a:gd name="T34" fmla="*/ 73 w 132"/>
                <a:gd name="T35" fmla="*/ 51 h 107"/>
                <a:gd name="T36" fmla="*/ 66 w 132"/>
                <a:gd name="T37" fmla="*/ 16 h 107"/>
                <a:gd name="T38" fmla="*/ 66 w 132"/>
                <a:gd name="T39" fmla="*/ 16 h 107"/>
                <a:gd name="T40" fmla="*/ 58 w 132"/>
                <a:gd name="T41" fmla="*/ 51 h 107"/>
                <a:gd name="T42" fmla="*/ 42 w 132"/>
                <a:gd name="T43" fmla="*/ 107 h 107"/>
                <a:gd name="T44" fmla="*/ 28 w 132"/>
                <a:gd name="T45"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107">
                  <a:moveTo>
                    <a:pt x="28" y="107"/>
                  </a:moveTo>
                  <a:cubicBezTo>
                    <a:pt x="0" y="0"/>
                    <a:pt x="0" y="0"/>
                    <a:pt x="0" y="0"/>
                  </a:cubicBezTo>
                  <a:cubicBezTo>
                    <a:pt x="15" y="0"/>
                    <a:pt x="15" y="0"/>
                    <a:pt x="15" y="0"/>
                  </a:cubicBezTo>
                  <a:cubicBezTo>
                    <a:pt x="28" y="54"/>
                    <a:pt x="28" y="54"/>
                    <a:pt x="28" y="54"/>
                  </a:cubicBezTo>
                  <a:cubicBezTo>
                    <a:pt x="31" y="68"/>
                    <a:pt x="34" y="81"/>
                    <a:pt x="36" y="91"/>
                  </a:cubicBezTo>
                  <a:cubicBezTo>
                    <a:pt x="36" y="91"/>
                    <a:pt x="36" y="91"/>
                    <a:pt x="36" y="91"/>
                  </a:cubicBezTo>
                  <a:cubicBezTo>
                    <a:pt x="38" y="81"/>
                    <a:pt x="41" y="68"/>
                    <a:pt x="45" y="54"/>
                  </a:cubicBezTo>
                  <a:cubicBezTo>
                    <a:pt x="59" y="0"/>
                    <a:pt x="59" y="0"/>
                    <a:pt x="59" y="0"/>
                  </a:cubicBezTo>
                  <a:cubicBezTo>
                    <a:pt x="74" y="0"/>
                    <a:pt x="74" y="0"/>
                    <a:pt x="74" y="0"/>
                  </a:cubicBezTo>
                  <a:cubicBezTo>
                    <a:pt x="87" y="54"/>
                    <a:pt x="87" y="54"/>
                    <a:pt x="87" y="54"/>
                  </a:cubicBezTo>
                  <a:cubicBezTo>
                    <a:pt x="90" y="67"/>
                    <a:pt x="93" y="80"/>
                    <a:pt x="95" y="91"/>
                  </a:cubicBezTo>
                  <a:cubicBezTo>
                    <a:pt x="95" y="91"/>
                    <a:pt x="95" y="91"/>
                    <a:pt x="95" y="91"/>
                  </a:cubicBezTo>
                  <a:cubicBezTo>
                    <a:pt x="97" y="79"/>
                    <a:pt x="100" y="67"/>
                    <a:pt x="104" y="54"/>
                  </a:cubicBezTo>
                  <a:cubicBezTo>
                    <a:pt x="118" y="0"/>
                    <a:pt x="118" y="0"/>
                    <a:pt x="118" y="0"/>
                  </a:cubicBezTo>
                  <a:cubicBezTo>
                    <a:pt x="132" y="0"/>
                    <a:pt x="132" y="0"/>
                    <a:pt x="132" y="0"/>
                  </a:cubicBezTo>
                  <a:cubicBezTo>
                    <a:pt x="101" y="107"/>
                    <a:pt x="101" y="107"/>
                    <a:pt x="101" y="107"/>
                  </a:cubicBezTo>
                  <a:cubicBezTo>
                    <a:pt x="87" y="107"/>
                    <a:pt x="87" y="107"/>
                    <a:pt x="87" y="107"/>
                  </a:cubicBezTo>
                  <a:cubicBezTo>
                    <a:pt x="73" y="51"/>
                    <a:pt x="73" y="51"/>
                    <a:pt x="73" y="51"/>
                  </a:cubicBezTo>
                  <a:cubicBezTo>
                    <a:pt x="70" y="37"/>
                    <a:pt x="68" y="27"/>
                    <a:pt x="66" y="16"/>
                  </a:cubicBezTo>
                  <a:cubicBezTo>
                    <a:pt x="66" y="16"/>
                    <a:pt x="66" y="16"/>
                    <a:pt x="66" y="16"/>
                  </a:cubicBezTo>
                  <a:cubicBezTo>
                    <a:pt x="64" y="27"/>
                    <a:pt x="62" y="37"/>
                    <a:pt x="58" y="51"/>
                  </a:cubicBezTo>
                  <a:cubicBezTo>
                    <a:pt x="42" y="107"/>
                    <a:pt x="42" y="107"/>
                    <a:pt x="42" y="107"/>
                  </a:cubicBezTo>
                  <a:lnTo>
                    <a:pt x="28" y="107"/>
                  </a:ln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9" name="ïsļîḍé">
              <a:extLst>
                <a:ext uri="{FF2B5EF4-FFF2-40B4-BE49-F238E27FC236}">
                  <a16:creationId xmlns:a16="http://schemas.microsoft.com/office/drawing/2014/main" id="{8E263F45-2613-4903-94A3-A91D2DF1C79C}"/>
                </a:ext>
              </a:extLst>
            </p:cNvPr>
            <p:cNvSpPr/>
            <p:nvPr/>
          </p:nvSpPr>
          <p:spPr bwMode="auto">
            <a:xfrm>
              <a:off x="5902572" y="3774836"/>
              <a:ext cx="299595" cy="334499"/>
            </a:xfrm>
            <a:custGeom>
              <a:avLst/>
              <a:gdLst>
                <a:gd name="T0" fmla="*/ 99 w 99"/>
                <a:gd name="T1" fmla="*/ 54 h 111"/>
                <a:gd name="T2" fmla="*/ 49 w 99"/>
                <a:gd name="T3" fmla="*/ 111 h 111"/>
                <a:gd name="T4" fmla="*/ 0 w 99"/>
                <a:gd name="T5" fmla="*/ 56 h 111"/>
                <a:gd name="T6" fmla="*/ 50 w 99"/>
                <a:gd name="T7" fmla="*/ 0 h 111"/>
                <a:gd name="T8" fmla="*/ 99 w 99"/>
                <a:gd name="T9" fmla="*/ 54 h 111"/>
                <a:gd name="T10" fmla="*/ 15 w 99"/>
                <a:gd name="T11" fmla="*/ 56 h 111"/>
                <a:gd name="T12" fmla="*/ 49 w 99"/>
                <a:gd name="T13" fmla="*/ 100 h 111"/>
                <a:gd name="T14" fmla="*/ 84 w 99"/>
                <a:gd name="T15" fmla="*/ 55 h 111"/>
                <a:gd name="T16" fmla="*/ 50 w 99"/>
                <a:gd name="T17" fmla="*/ 11 h 111"/>
                <a:gd name="T18" fmla="*/ 15 w 99"/>
                <a:gd name="T19"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11">
                  <a:moveTo>
                    <a:pt x="99" y="54"/>
                  </a:moveTo>
                  <a:cubicBezTo>
                    <a:pt x="99" y="91"/>
                    <a:pt x="76" y="111"/>
                    <a:pt x="49" y="111"/>
                  </a:cubicBezTo>
                  <a:cubicBezTo>
                    <a:pt x="20" y="111"/>
                    <a:pt x="0" y="89"/>
                    <a:pt x="0" y="56"/>
                  </a:cubicBezTo>
                  <a:cubicBezTo>
                    <a:pt x="0" y="22"/>
                    <a:pt x="21" y="0"/>
                    <a:pt x="50" y="0"/>
                  </a:cubicBezTo>
                  <a:cubicBezTo>
                    <a:pt x="80" y="0"/>
                    <a:pt x="99" y="22"/>
                    <a:pt x="99" y="54"/>
                  </a:cubicBezTo>
                  <a:close/>
                  <a:moveTo>
                    <a:pt x="15" y="56"/>
                  </a:moveTo>
                  <a:cubicBezTo>
                    <a:pt x="15" y="79"/>
                    <a:pt x="27" y="100"/>
                    <a:pt x="49" y="100"/>
                  </a:cubicBezTo>
                  <a:cubicBezTo>
                    <a:pt x="71" y="100"/>
                    <a:pt x="84" y="79"/>
                    <a:pt x="84" y="55"/>
                  </a:cubicBezTo>
                  <a:cubicBezTo>
                    <a:pt x="84" y="34"/>
                    <a:pt x="73" y="11"/>
                    <a:pt x="50" y="11"/>
                  </a:cubicBezTo>
                  <a:cubicBezTo>
                    <a:pt x="26" y="11"/>
                    <a:pt x="15" y="32"/>
                    <a:pt x="15" y="56"/>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0" name="íṡlíḓé">
              <a:extLst>
                <a:ext uri="{FF2B5EF4-FFF2-40B4-BE49-F238E27FC236}">
                  <a16:creationId xmlns:a16="http://schemas.microsoft.com/office/drawing/2014/main" id="{4C1E4AE7-D9EF-45D7-B8EB-07419D7AB539}"/>
                </a:ext>
              </a:extLst>
            </p:cNvPr>
            <p:cNvSpPr/>
            <p:nvPr/>
          </p:nvSpPr>
          <p:spPr bwMode="auto">
            <a:xfrm>
              <a:off x="6255978" y="3777744"/>
              <a:ext cx="212334" cy="325773"/>
            </a:xfrm>
            <a:custGeom>
              <a:avLst/>
              <a:gdLst>
                <a:gd name="T0" fmla="*/ 0 w 70"/>
                <a:gd name="T1" fmla="*/ 2 h 108"/>
                <a:gd name="T2" fmla="*/ 26 w 70"/>
                <a:gd name="T3" fmla="*/ 0 h 108"/>
                <a:gd name="T4" fmla="*/ 58 w 70"/>
                <a:gd name="T5" fmla="*/ 9 h 108"/>
                <a:gd name="T6" fmla="*/ 66 w 70"/>
                <a:gd name="T7" fmla="*/ 29 h 108"/>
                <a:gd name="T8" fmla="*/ 46 w 70"/>
                <a:gd name="T9" fmla="*/ 57 h 108"/>
                <a:gd name="T10" fmla="*/ 46 w 70"/>
                <a:gd name="T11" fmla="*/ 57 h 108"/>
                <a:gd name="T12" fmla="*/ 62 w 70"/>
                <a:gd name="T13" fmla="*/ 79 h 108"/>
                <a:gd name="T14" fmla="*/ 70 w 70"/>
                <a:gd name="T15" fmla="*/ 108 h 108"/>
                <a:gd name="T16" fmla="*/ 56 w 70"/>
                <a:gd name="T17" fmla="*/ 108 h 108"/>
                <a:gd name="T18" fmla="*/ 48 w 70"/>
                <a:gd name="T19" fmla="*/ 83 h 108"/>
                <a:gd name="T20" fmla="*/ 27 w 70"/>
                <a:gd name="T21" fmla="*/ 62 h 108"/>
                <a:gd name="T22" fmla="*/ 14 w 70"/>
                <a:gd name="T23" fmla="*/ 62 h 108"/>
                <a:gd name="T24" fmla="*/ 14 w 70"/>
                <a:gd name="T25" fmla="*/ 108 h 108"/>
                <a:gd name="T26" fmla="*/ 0 w 70"/>
                <a:gd name="T27" fmla="*/ 108 h 108"/>
                <a:gd name="T28" fmla="*/ 0 w 70"/>
                <a:gd name="T29" fmla="*/ 2 h 108"/>
                <a:gd name="T30" fmla="*/ 14 w 70"/>
                <a:gd name="T31" fmla="*/ 51 h 108"/>
                <a:gd name="T32" fmla="*/ 28 w 70"/>
                <a:gd name="T33" fmla="*/ 51 h 108"/>
                <a:gd name="T34" fmla="*/ 52 w 70"/>
                <a:gd name="T35" fmla="*/ 31 h 108"/>
                <a:gd name="T36" fmla="*/ 27 w 70"/>
                <a:gd name="T37" fmla="*/ 10 h 108"/>
                <a:gd name="T38" fmla="*/ 14 w 70"/>
                <a:gd name="T39" fmla="*/ 12 h 108"/>
                <a:gd name="T40" fmla="*/ 14 w 70"/>
                <a:gd name="T41" fmla="*/ 5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08">
                  <a:moveTo>
                    <a:pt x="0" y="2"/>
                  </a:moveTo>
                  <a:cubicBezTo>
                    <a:pt x="7" y="1"/>
                    <a:pt x="17" y="0"/>
                    <a:pt x="26" y="0"/>
                  </a:cubicBezTo>
                  <a:cubicBezTo>
                    <a:pt x="41" y="0"/>
                    <a:pt x="51" y="2"/>
                    <a:pt x="58" y="9"/>
                  </a:cubicBezTo>
                  <a:cubicBezTo>
                    <a:pt x="63" y="13"/>
                    <a:pt x="66" y="21"/>
                    <a:pt x="66" y="29"/>
                  </a:cubicBezTo>
                  <a:cubicBezTo>
                    <a:pt x="66" y="43"/>
                    <a:pt x="57" y="53"/>
                    <a:pt x="46" y="57"/>
                  </a:cubicBezTo>
                  <a:cubicBezTo>
                    <a:pt x="46" y="57"/>
                    <a:pt x="46" y="57"/>
                    <a:pt x="46" y="57"/>
                  </a:cubicBezTo>
                  <a:cubicBezTo>
                    <a:pt x="54" y="60"/>
                    <a:pt x="59" y="68"/>
                    <a:pt x="62" y="79"/>
                  </a:cubicBezTo>
                  <a:cubicBezTo>
                    <a:pt x="65" y="94"/>
                    <a:pt x="68" y="104"/>
                    <a:pt x="70" y="108"/>
                  </a:cubicBezTo>
                  <a:cubicBezTo>
                    <a:pt x="56" y="108"/>
                    <a:pt x="56" y="108"/>
                    <a:pt x="56" y="108"/>
                  </a:cubicBezTo>
                  <a:cubicBezTo>
                    <a:pt x="54" y="105"/>
                    <a:pt x="51" y="96"/>
                    <a:pt x="48" y="83"/>
                  </a:cubicBezTo>
                  <a:cubicBezTo>
                    <a:pt x="45" y="68"/>
                    <a:pt x="39" y="62"/>
                    <a:pt x="27" y="62"/>
                  </a:cubicBezTo>
                  <a:cubicBezTo>
                    <a:pt x="14" y="62"/>
                    <a:pt x="14" y="62"/>
                    <a:pt x="14" y="62"/>
                  </a:cubicBezTo>
                  <a:cubicBezTo>
                    <a:pt x="14" y="108"/>
                    <a:pt x="14" y="108"/>
                    <a:pt x="14" y="108"/>
                  </a:cubicBezTo>
                  <a:cubicBezTo>
                    <a:pt x="0" y="108"/>
                    <a:pt x="0" y="108"/>
                    <a:pt x="0" y="108"/>
                  </a:cubicBezTo>
                  <a:lnTo>
                    <a:pt x="0" y="2"/>
                  </a:lnTo>
                  <a:close/>
                  <a:moveTo>
                    <a:pt x="14" y="51"/>
                  </a:moveTo>
                  <a:cubicBezTo>
                    <a:pt x="28" y="51"/>
                    <a:pt x="28" y="51"/>
                    <a:pt x="28" y="51"/>
                  </a:cubicBezTo>
                  <a:cubicBezTo>
                    <a:pt x="43" y="51"/>
                    <a:pt x="52" y="43"/>
                    <a:pt x="52" y="31"/>
                  </a:cubicBezTo>
                  <a:cubicBezTo>
                    <a:pt x="52" y="17"/>
                    <a:pt x="42" y="11"/>
                    <a:pt x="27" y="10"/>
                  </a:cubicBezTo>
                  <a:cubicBezTo>
                    <a:pt x="21" y="10"/>
                    <a:pt x="16" y="11"/>
                    <a:pt x="14" y="12"/>
                  </a:cubicBezTo>
                  <a:lnTo>
                    <a:pt x="14" y="51"/>
                  </a:ln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1" name="íSlíde">
              <a:extLst>
                <a:ext uri="{FF2B5EF4-FFF2-40B4-BE49-F238E27FC236}">
                  <a16:creationId xmlns:a16="http://schemas.microsoft.com/office/drawing/2014/main" id="{ECA8D36E-4C8C-49BB-ACAD-4ADB0A5274C2}"/>
                </a:ext>
              </a:extLst>
            </p:cNvPr>
            <p:cNvSpPr/>
            <p:nvPr/>
          </p:nvSpPr>
          <p:spPr bwMode="auto">
            <a:xfrm>
              <a:off x="6516306" y="3780653"/>
              <a:ext cx="229787" cy="322865"/>
            </a:xfrm>
            <a:custGeom>
              <a:avLst/>
              <a:gdLst>
                <a:gd name="T0" fmla="*/ 0 w 76"/>
                <a:gd name="T1" fmla="*/ 0 h 107"/>
                <a:gd name="T2" fmla="*/ 14 w 76"/>
                <a:gd name="T3" fmla="*/ 0 h 107"/>
                <a:gd name="T4" fmla="*/ 14 w 76"/>
                <a:gd name="T5" fmla="*/ 52 h 107"/>
                <a:gd name="T6" fmla="*/ 14 w 76"/>
                <a:gd name="T7" fmla="*/ 52 h 107"/>
                <a:gd name="T8" fmla="*/ 23 w 76"/>
                <a:gd name="T9" fmla="*/ 40 h 107"/>
                <a:gd name="T10" fmla="*/ 56 w 76"/>
                <a:gd name="T11" fmla="*/ 0 h 107"/>
                <a:gd name="T12" fmla="*/ 73 w 76"/>
                <a:gd name="T13" fmla="*/ 0 h 107"/>
                <a:gd name="T14" fmla="*/ 34 w 76"/>
                <a:gd name="T15" fmla="*/ 45 h 107"/>
                <a:gd name="T16" fmla="*/ 76 w 76"/>
                <a:gd name="T17" fmla="*/ 107 h 107"/>
                <a:gd name="T18" fmla="*/ 60 w 76"/>
                <a:gd name="T19" fmla="*/ 107 h 107"/>
                <a:gd name="T20" fmla="*/ 24 w 76"/>
                <a:gd name="T21" fmla="*/ 54 h 107"/>
                <a:gd name="T22" fmla="*/ 14 w 76"/>
                <a:gd name="T23" fmla="*/ 66 h 107"/>
                <a:gd name="T24" fmla="*/ 14 w 76"/>
                <a:gd name="T25" fmla="*/ 107 h 107"/>
                <a:gd name="T26" fmla="*/ 0 w 76"/>
                <a:gd name="T27" fmla="*/ 107 h 107"/>
                <a:gd name="T28" fmla="*/ 0 w 76"/>
                <a:gd name="T2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07">
                  <a:moveTo>
                    <a:pt x="0" y="0"/>
                  </a:moveTo>
                  <a:cubicBezTo>
                    <a:pt x="14" y="0"/>
                    <a:pt x="14" y="0"/>
                    <a:pt x="14" y="0"/>
                  </a:cubicBezTo>
                  <a:cubicBezTo>
                    <a:pt x="14" y="52"/>
                    <a:pt x="14" y="52"/>
                    <a:pt x="14" y="52"/>
                  </a:cubicBezTo>
                  <a:cubicBezTo>
                    <a:pt x="14" y="52"/>
                    <a:pt x="14" y="52"/>
                    <a:pt x="14" y="52"/>
                  </a:cubicBezTo>
                  <a:cubicBezTo>
                    <a:pt x="17" y="47"/>
                    <a:pt x="20" y="44"/>
                    <a:pt x="23" y="40"/>
                  </a:cubicBezTo>
                  <a:cubicBezTo>
                    <a:pt x="56" y="0"/>
                    <a:pt x="56" y="0"/>
                    <a:pt x="56" y="0"/>
                  </a:cubicBezTo>
                  <a:cubicBezTo>
                    <a:pt x="73" y="0"/>
                    <a:pt x="73" y="0"/>
                    <a:pt x="73" y="0"/>
                  </a:cubicBezTo>
                  <a:cubicBezTo>
                    <a:pt x="34" y="45"/>
                    <a:pt x="34" y="45"/>
                    <a:pt x="34" y="45"/>
                  </a:cubicBezTo>
                  <a:cubicBezTo>
                    <a:pt x="76" y="107"/>
                    <a:pt x="76" y="107"/>
                    <a:pt x="76" y="107"/>
                  </a:cubicBezTo>
                  <a:cubicBezTo>
                    <a:pt x="60" y="107"/>
                    <a:pt x="60" y="107"/>
                    <a:pt x="60" y="107"/>
                  </a:cubicBezTo>
                  <a:cubicBezTo>
                    <a:pt x="24" y="54"/>
                    <a:pt x="24" y="54"/>
                    <a:pt x="24" y="54"/>
                  </a:cubicBezTo>
                  <a:cubicBezTo>
                    <a:pt x="14" y="66"/>
                    <a:pt x="14" y="66"/>
                    <a:pt x="14" y="66"/>
                  </a:cubicBezTo>
                  <a:cubicBezTo>
                    <a:pt x="14" y="107"/>
                    <a:pt x="14" y="107"/>
                    <a:pt x="14" y="107"/>
                  </a:cubicBezTo>
                  <a:cubicBezTo>
                    <a:pt x="0" y="107"/>
                    <a:pt x="0" y="107"/>
                    <a:pt x="0" y="107"/>
                  </a:cubicBezTo>
                  <a:lnTo>
                    <a:pt x="0" y="0"/>
                  </a:ln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2" name="ísḻíḋé">
              <a:extLst>
                <a:ext uri="{FF2B5EF4-FFF2-40B4-BE49-F238E27FC236}">
                  <a16:creationId xmlns:a16="http://schemas.microsoft.com/office/drawing/2014/main" id="{8741EA6E-820E-4CFC-A683-7AE215CA5396}"/>
                </a:ext>
              </a:extLst>
            </p:cNvPr>
            <p:cNvSpPr/>
            <p:nvPr/>
          </p:nvSpPr>
          <p:spPr bwMode="auto">
            <a:xfrm>
              <a:off x="7038416" y="3134924"/>
              <a:ext cx="63991" cy="87261"/>
            </a:xfrm>
            <a:custGeom>
              <a:avLst/>
              <a:gdLst>
                <a:gd name="T0" fmla="*/ 9 w 21"/>
                <a:gd name="T1" fmla="*/ 25 h 29"/>
                <a:gd name="T2" fmla="*/ 1 w 21"/>
                <a:gd name="T3" fmla="*/ 9 h 29"/>
                <a:gd name="T4" fmla="*/ 4 w 21"/>
                <a:gd name="T5" fmla="*/ 2 h 29"/>
                <a:gd name="T6" fmla="*/ 4 w 21"/>
                <a:gd name="T7" fmla="*/ 2 h 29"/>
                <a:gd name="T8" fmla="*/ 12 w 21"/>
                <a:gd name="T9" fmla="*/ 4 h 29"/>
                <a:gd name="T10" fmla="*/ 19 w 21"/>
                <a:gd name="T11" fmla="*/ 20 h 29"/>
                <a:gd name="T12" fmla="*/ 16 w 21"/>
                <a:gd name="T13" fmla="*/ 28 h 29"/>
                <a:gd name="T14" fmla="*/ 16 w 21"/>
                <a:gd name="T15" fmla="*/ 28 h 29"/>
                <a:gd name="T16" fmla="*/ 9 w 21"/>
                <a:gd name="T1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9">
                  <a:moveTo>
                    <a:pt x="9" y="25"/>
                  </a:moveTo>
                  <a:cubicBezTo>
                    <a:pt x="1" y="9"/>
                    <a:pt x="1" y="9"/>
                    <a:pt x="1" y="9"/>
                  </a:cubicBezTo>
                  <a:cubicBezTo>
                    <a:pt x="0" y="6"/>
                    <a:pt x="1" y="3"/>
                    <a:pt x="4" y="2"/>
                  </a:cubicBezTo>
                  <a:cubicBezTo>
                    <a:pt x="4" y="2"/>
                    <a:pt x="4" y="2"/>
                    <a:pt x="4" y="2"/>
                  </a:cubicBezTo>
                  <a:cubicBezTo>
                    <a:pt x="7" y="0"/>
                    <a:pt x="10" y="1"/>
                    <a:pt x="12" y="4"/>
                  </a:cubicBezTo>
                  <a:cubicBezTo>
                    <a:pt x="19" y="20"/>
                    <a:pt x="19" y="20"/>
                    <a:pt x="19" y="20"/>
                  </a:cubicBezTo>
                  <a:cubicBezTo>
                    <a:pt x="21" y="23"/>
                    <a:pt x="19" y="26"/>
                    <a:pt x="16" y="28"/>
                  </a:cubicBezTo>
                  <a:cubicBezTo>
                    <a:pt x="16" y="28"/>
                    <a:pt x="16" y="28"/>
                    <a:pt x="16" y="28"/>
                  </a:cubicBezTo>
                  <a:cubicBezTo>
                    <a:pt x="13" y="29"/>
                    <a:pt x="10" y="28"/>
                    <a:pt x="9" y="25"/>
                  </a:cubicBezTo>
                  <a:close/>
                </a:path>
              </a:pathLst>
            </a:custGeom>
            <a:solidFill>
              <a:srgbClr val="A0A0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3" name="ísḷíḋe">
              <a:extLst>
                <a:ext uri="{FF2B5EF4-FFF2-40B4-BE49-F238E27FC236}">
                  <a16:creationId xmlns:a16="http://schemas.microsoft.com/office/drawing/2014/main" id="{BD94DF87-11FE-4878-A95E-55305926A029}"/>
                </a:ext>
              </a:extLst>
            </p:cNvPr>
            <p:cNvSpPr/>
            <p:nvPr/>
          </p:nvSpPr>
          <p:spPr bwMode="auto">
            <a:xfrm>
              <a:off x="6920614" y="2972037"/>
              <a:ext cx="221060" cy="219607"/>
            </a:xfrm>
            <a:custGeom>
              <a:avLst/>
              <a:gdLst>
                <a:gd name="T0" fmla="*/ 25 w 73"/>
                <a:gd name="T1" fmla="*/ 67 h 73"/>
                <a:gd name="T2" fmla="*/ 6 w 73"/>
                <a:gd name="T3" fmla="*/ 25 h 73"/>
                <a:gd name="T4" fmla="*/ 47 w 73"/>
                <a:gd name="T5" fmla="*/ 6 h 73"/>
                <a:gd name="T6" fmla="*/ 67 w 73"/>
                <a:gd name="T7" fmla="*/ 47 h 73"/>
                <a:gd name="T8" fmla="*/ 25 w 73"/>
                <a:gd name="T9" fmla="*/ 67 h 73"/>
              </a:gdLst>
              <a:ahLst/>
              <a:cxnLst>
                <a:cxn ang="0">
                  <a:pos x="T0" y="T1"/>
                </a:cxn>
                <a:cxn ang="0">
                  <a:pos x="T2" y="T3"/>
                </a:cxn>
                <a:cxn ang="0">
                  <a:pos x="T4" y="T5"/>
                </a:cxn>
                <a:cxn ang="0">
                  <a:pos x="T6" y="T7"/>
                </a:cxn>
                <a:cxn ang="0">
                  <a:pos x="T8" y="T9"/>
                </a:cxn>
              </a:cxnLst>
              <a:rect l="0" t="0" r="r" b="b"/>
              <a:pathLst>
                <a:path w="73" h="73">
                  <a:moveTo>
                    <a:pt x="25" y="67"/>
                  </a:moveTo>
                  <a:cubicBezTo>
                    <a:pt x="8" y="61"/>
                    <a:pt x="0" y="42"/>
                    <a:pt x="6" y="25"/>
                  </a:cubicBezTo>
                  <a:cubicBezTo>
                    <a:pt x="12" y="8"/>
                    <a:pt x="30" y="0"/>
                    <a:pt x="47" y="6"/>
                  </a:cubicBezTo>
                  <a:cubicBezTo>
                    <a:pt x="64" y="12"/>
                    <a:pt x="73" y="30"/>
                    <a:pt x="67" y="47"/>
                  </a:cubicBezTo>
                  <a:cubicBezTo>
                    <a:pt x="61" y="64"/>
                    <a:pt x="42" y="73"/>
                    <a:pt x="25"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4" name="ïSļíḋe">
              <a:extLst>
                <a:ext uri="{FF2B5EF4-FFF2-40B4-BE49-F238E27FC236}">
                  <a16:creationId xmlns:a16="http://schemas.microsoft.com/office/drawing/2014/main" id="{BFA535FE-A636-493D-8488-BB9C9F0F01C8}"/>
                </a:ext>
              </a:extLst>
            </p:cNvPr>
            <p:cNvSpPr/>
            <p:nvPr/>
          </p:nvSpPr>
          <p:spPr bwMode="auto">
            <a:xfrm>
              <a:off x="6951155" y="3001124"/>
              <a:ext cx="159978" cy="159978"/>
            </a:xfrm>
            <a:custGeom>
              <a:avLst/>
              <a:gdLst>
                <a:gd name="T0" fmla="*/ 18 w 53"/>
                <a:gd name="T1" fmla="*/ 48 h 53"/>
                <a:gd name="T2" fmla="*/ 4 w 53"/>
                <a:gd name="T3" fmla="*/ 18 h 53"/>
                <a:gd name="T4" fmla="*/ 34 w 53"/>
                <a:gd name="T5" fmla="*/ 4 h 53"/>
                <a:gd name="T6" fmla="*/ 48 w 53"/>
                <a:gd name="T7" fmla="*/ 34 h 53"/>
                <a:gd name="T8" fmla="*/ 18 w 53"/>
                <a:gd name="T9" fmla="*/ 48 h 53"/>
              </a:gdLst>
              <a:ahLst/>
              <a:cxnLst>
                <a:cxn ang="0">
                  <a:pos x="T0" y="T1"/>
                </a:cxn>
                <a:cxn ang="0">
                  <a:pos x="T2" y="T3"/>
                </a:cxn>
                <a:cxn ang="0">
                  <a:pos x="T4" y="T5"/>
                </a:cxn>
                <a:cxn ang="0">
                  <a:pos x="T6" y="T7"/>
                </a:cxn>
                <a:cxn ang="0">
                  <a:pos x="T8" y="T9"/>
                </a:cxn>
              </a:cxnLst>
              <a:rect l="0" t="0" r="r" b="b"/>
              <a:pathLst>
                <a:path w="53" h="53">
                  <a:moveTo>
                    <a:pt x="18" y="48"/>
                  </a:moveTo>
                  <a:cubicBezTo>
                    <a:pt x="6" y="44"/>
                    <a:pt x="0" y="30"/>
                    <a:pt x="4" y="18"/>
                  </a:cubicBezTo>
                  <a:cubicBezTo>
                    <a:pt x="8" y="6"/>
                    <a:pt x="22" y="0"/>
                    <a:pt x="34" y="4"/>
                  </a:cubicBezTo>
                  <a:cubicBezTo>
                    <a:pt x="46" y="8"/>
                    <a:pt x="53" y="22"/>
                    <a:pt x="48" y="34"/>
                  </a:cubicBezTo>
                  <a:cubicBezTo>
                    <a:pt x="44" y="46"/>
                    <a:pt x="30" y="53"/>
                    <a:pt x="18" y="48"/>
                  </a:cubicBezTo>
                  <a:close/>
                </a:path>
              </a:pathLst>
            </a:custGeom>
            <a:solidFill>
              <a:srgbClr val="A676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5" name="iṡḷíḑè">
              <a:extLst>
                <a:ext uri="{FF2B5EF4-FFF2-40B4-BE49-F238E27FC236}">
                  <a16:creationId xmlns:a16="http://schemas.microsoft.com/office/drawing/2014/main" id="{F98A0799-5C74-452D-893C-8A81F7B6AB81}"/>
                </a:ext>
              </a:extLst>
            </p:cNvPr>
            <p:cNvSpPr/>
            <p:nvPr/>
          </p:nvSpPr>
          <p:spPr bwMode="auto">
            <a:xfrm>
              <a:off x="6533758" y="2243409"/>
              <a:ext cx="72717" cy="81443"/>
            </a:xfrm>
            <a:custGeom>
              <a:avLst/>
              <a:gdLst>
                <a:gd name="T0" fmla="*/ 22 w 24"/>
                <a:gd name="T1" fmla="*/ 11 h 27"/>
                <a:gd name="T2" fmla="*/ 11 w 24"/>
                <a:gd name="T3" fmla="*/ 24 h 27"/>
                <a:gd name="T4" fmla="*/ 3 w 24"/>
                <a:gd name="T5" fmla="*/ 26 h 27"/>
                <a:gd name="T6" fmla="*/ 3 w 24"/>
                <a:gd name="T7" fmla="*/ 26 h 27"/>
                <a:gd name="T8" fmla="*/ 2 w 24"/>
                <a:gd name="T9" fmla="*/ 17 h 27"/>
                <a:gd name="T10" fmla="*/ 12 w 24"/>
                <a:gd name="T11" fmla="*/ 4 h 27"/>
                <a:gd name="T12" fmla="*/ 21 w 24"/>
                <a:gd name="T13" fmla="*/ 2 h 27"/>
                <a:gd name="T14" fmla="*/ 21 w 24"/>
                <a:gd name="T15" fmla="*/ 2 h 27"/>
                <a:gd name="T16" fmla="*/ 22 w 24"/>
                <a:gd name="T17"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22" y="11"/>
                  </a:moveTo>
                  <a:cubicBezTo>
                    <a:pt x="11" y="24"/>
                    <a:pt x="11" y="24"/>
                    <a:pt x="11" y="24"/>
                  </a:cubicBezTo>
                  <a:cubicBezTo>
                    <a:pt x="9" y="27"/>
                    <a:pt x="6" y="27"/>
                    <a:pt x="3" y="26"/>
                  </a:cubicBezTo>
                  <a:cubicBezTo>
                    <a:pt x="3" y="26"/>
                    <a:pt x="3" y="26"/>
                    <a:pt x="3" y="26"/>
                  </a:cubicBezTo>
                  <a:cubicBezTo>
                    <a:pt x="1" y="24"/>
                    <a:pt x="0" y="20"/>
                    <a:pt x="2" y="17"/>
                  </a:cubicBezTo>
                  <a:cubicBezTo>
                    <a:pt x="12" y="4"/>
                    <a:pt x="12" y="4"/>
                    <a:pt x="12" y="4"/>
                  </a:cubicBezTo>
                  <a:cubicBezTo>
                    <a:pt x="14" y="1"/>
                    <a:pt x="18" y="0"/>
                    <a:pt x="21" y="2"/>
                  </a:cubicBezTo>
                  <a:cubicBezTo>
                    <a:pt x="21" y="2"/>
                    <a:pt x="21" y="2"/>
                    <a:pt x="21" y="2"/>
                  </a:cubicBezTo>
                  <a:cubicBezTo>
                    <a:pt x="23" y="4"/>
                    <a:pt x="24" y="8"/>
                    <a:pt x="22" y="11"/>
                  </a:cubicBezTo>
                  <a:close/>
                </a:path>
              </a:pathLst>
            </a:custGeom>
            <a:solidFill>
              <a:srgbClr val="1873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6" name="íṩḷïde">
              <a:extLst>
                <a:ext uri="{FF2B5EF4-FFF2-40B4-BE49-F238E27FC236}">
                  <a16:creationId xmlns:a16="http://schemas.microsoft.com/office/drawing/2014/main" id="{76496AC8-4403-42A5-9460-C1F048A1A6C2}"/>
                </a:ext>
              </a:extLst>
            </p:cNvPr>
            <p:cNvSpPr/>
            <p:nvPr/>
          </p:nvSpPr>
          <p:spPr bwMode="auto">
            <a:xfrm>
              <a:off x="6392687" y="2259408"/>
              <a:ext cx="216698" cy="216698"/>
            </a:xfrm>
            <a:custGeom>
              <a:avLst/>
              <a:gdLst>
                <a:gd name="T0" fmla="*/ 69 w 72"/>
                <a:gd name="T1" fmla="*/ 31 h 72"/>
                <a:gd name="T2" fmla="*/ 41 w 72"/>
                <a:gd name="T3" fmla="*/ 69 h 72"/>
                <a:gd name="T4" fmla="*/ 3 w 72"/>
                <a:gd name="T5" fmla="*/ 40 h 72"/>
                <a:gd name="T6" fmla="*/ 31 w 72"/>
                <a:gd name="T7" fmla="*/ 2 h 72"/>
                <a:gd name="T8" fmla="*/ 69 w 72"/>
                <a:gd name="T9" fmla="*/ 31 h 72"/>
              </a:gdLst>
              <a:ahLst/>
              <a:cxnLst>
                <a:cxn ang="0">
                  <a:pos x="T0" y="T1"/>
                </a:cxn>
                <a:cxn ang="0">
                  <a:pos x="T2" y="T3"/>
                </a:cxn>
                <a:cxn ang="0">
                  <a:pos x="T4" y="T5"/>
                </a:cxn>
                <a:cxn ang="0">
                  <a:pos x="T6" y="T7"/>
                </a:cxn>
                <a:cxn ang="0">
                  <a:pos x="T8" y="T9"/>
                </a:cxn>
              </a:cxnLst>
              <a:rect l="0" t="0" r="r" b="b"/>
              <a:pathLst>
                <a:path w="72" h="72">
                  <a:moveTo>
                    <a:pt x="69" y="31"/>
                  </a:moveTo>
                  <a:cubicBezTo>
                    <a:pt x="72" y="49"/>
                    <a:pt x="59" y="66"/>
                    <a:pt x="41" y="69"/>
                  </a:cubicBezTo>
                  <a:cubicBezTo>
                    <a:pt x="22" y="72"/>
                    <a:pt x="5" y="59"/>
                    <a:pt x="3" y="40"/>
                  </a:cubicBezTo>
                  <a:cubicBezTo>
                    <a:pt x="0" y="22"/>
                    <a:pt x="13" y="5"/>
                    <a:pt x="31" y="2"/>
                  </a:cubicBezTo>
                  <a:cubicBezTo>
                    <a:pt x="50" y="0"/>
                    <a:pt x="67" y="13"/>
                    <a:pt x="69"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7" name="ïśḷîḍé">
              <a:extLst>
                <a:ext uri="{FF2B5EF4-FFF2-40B4-BE49-F238E27FC236}">
                  <a16:creationId xmlns:a16="http://schemas.microsoft.com/office/drawing/2014/main" id="{38634BEB-7172-4689-A049-FB4C18B1D284}"/>
                </a:ext>
              </a:extLst>
            </p:cNvPr>
            <p:cNvSpPr/>
            <p:nvPr/>
          </p:nvSpPr>
          <p:spPr bwMode="auto">
            <a:xfrm>
              <a:off x="6424682" y="2292857"/>
              <a:ext cx="151252" cy="149798"/>
            </a:xfrm>
            <a:custGeom>
              <a:avLst/>
              <a:gdLst>
                <a:gd name="T0" fmla="*/ 48 w 50"/>
                <a:gd name="T1" fmla="*/ 21 h 50"/>
                <a:gd name="T2" fmla="*/ 28 w 50"/>
                <a:gd name="T3" fmla="*/ 48 h 50"/>
                <a:gd name="T4" fmla="*/ 2 w 50"/>
                <a:gd name="T5" fmla="*/ 28 h 50"/>
                <a:gd name="T6" fmla="*/ 22 w 50"/>
                <a:gd name="T7" fmla="*/ 1 h 50"/>
                <a:gd name="T8" fmla="*/ 48 w 50"/>
                <a:gd name="T9" fmla="*/ 21 h 50"/>
              </a:gdLst>
              <a:ahLst/>
              <a:cxnLst>
                <a:cxn ang="0">
                  <a:pos x="T0" y="T1"/>
                </a:cxn>
                <a:cxn ang="0">
                  <a:pos x="T2" y="T3"/>
                </a:cxn>
                <a:cxn ang="0">
                  <a:pos x="T4" y="T5"/>
                </a:cxn>
                <a:cxn ang="0">
                  <a:pos x="T6" y="T7"/>
                </a:cxn>
                <a:cxn ang="0">
                  <a:pos x="T8" y="T9"/>
                </a:cxn>
              </a:cxnLst>
              <a:rect l="0" t="0" r="r" b="b"/>
              <a:pathLst>
                <a:path w="50" h="50">
                  <a:moveTo>
                    <a:pt x="48" y="21"/>
                  </a:moveTo>
                  <a:cubicBezTo>
                    <a:pt x="50" y="34"/>
                    <a:pt x="41" y="46"/>
                    <a:pt x="28" y="48"/>
                  </a:cubicBezTo>
                  <a:cubicBezTo>
                    <a:pt x="16" y="50"/>
                    <a:pt x="4" y="41"/>
                    <a:pt x="2" y="28"/>
                  </a:cubicBezTo>
                  <a:cubicBezTo>
                    <a:pt x="0" y="15"/>
                    <a:pt x="9" y="3"/>
                    <a:pt x="22" y="1"/>
                  </a:cubicBezTo>
                  <a:cubicBezTo>
                    <a:pt x="35" y="0"/>
                    <a:pt x="47" y="9"/>
                    <a:pt x="48" y="21"/>
                  </a:cubicBezTo>
                  <a:close/>
                </a:path>
              </a:pathLst>
            </a:custGeom>
            <a:solidFill>
              <a:srgbClr val="A676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8" name="îṩḻiḋe">
              <a:extLst>
                <a:ext uri="{FF2B5EF4-FFF2-40B4-BE49-F238E27FC236}">
                  <a16:creationId xmlns:a16="http://schemas.microsoft.com/office/drawing/2014/main" id="{98323FA6-1A92-4C42-B2CE-96A6EB1C8F8C}"/>
                </a:ext>
              </a:extLst>
            </p:cNvPr>
            <p:cNvSpPr/>
            <p:nvPr/>
          </p:nvSpPr>
          <p:spPr bwMode="auto">
            <a:xfrm>
              <a:off x="4848172" y="4448197"/>
              <a:ext cx="69809" cy="81443"/>
            </a:xfrm>
            <a:custGeom>
              <a:avLst/>
              <a:gdLst>
                <a:gd name="T0" fmla="*/ 1 w 23"/>
                <a:gd name="T1" fmla="*/ 17 h 27"/>
                <a:gd name="T2" fmla="*/ 11 w 23"/>
                <a:gd name="T3" fmla="*/ 3 h 27"/>
                <a:gd name="T4" fmla="*/ 19 w 23"/>
                <a:gd name="T5" fmla="*/ 1 h 27"/>
                <a:gd name="T6" fmla="*/ 19 w 23"/>
                <a:gd name="T7" fmla="*/ 1 h 27"/>
                <a:gd name="T8" fmla="*/ 21 w 23"/>
                <a:gd name="T9" fmla="*/ 10 h 27"/>
                <a:gd name="T10" fmla="*/ 11 w 23"/>
                <a:gd name="T11" fmla="*/ 24 h 27"/>
                <a:gd name="T12" fmla="*/ 3 w 23"/>
                <a:gd name="T13" fmla="*/ 25 h 27"/>
                <a:gd name="T14" fmla="*/ 3 w 23"/>
                <a:gd name="T15" fmla="*/ 25 h 27"/>
                <a:gd name="T16" fmla="*/ 1 w 23"/>
                <a:gd name="T17"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 y="17"/>
                  </a:moveTo>
                  <a:cubicBezTo>
                    <a:pt x="11" y="3"/>
                    <a:pt x="11" y="3"/>
                    <a:pt x="11" y="3"/>
                  </a:cubicBezTo>
                  <a:cubicBezTo>
                    <a:pt x="13" y="0"/>
                    <a:pt x="17" y="0"/>
                    <a:pt x="19" y="1"/>
                  </a:cubicBezTo>
                  <a:cubicBezTo>
                    <a:pt x="19" y="1"/>
                    <a:pt x="19" y="1"/>
                    <a:pt x="19" y="1"/>
                  </a:cubicBezTo>
                  <a:cubicBezTo>
                    <a:pt x="22" y="3"/>
                    <a:pt x="23" y="7"/>
                    <a:pt x="21" y="10"/>
                  </a:cubicBezTo>
                  <a:cubicBezTo>
                    <a:pt x="11" y="24"/>
                    <a:pt x="11" y="24"/>
                    <a:pt x="11" y="24"/>
                  </a:cubicBezTo>
                  <a:cubicBezTo>
                    <a:pt x="9" y="26"/>
                    <a:pt x="6" y="27"/>
                    <a:pt x="3" y="25"/>
                  </a:cubicBezTo>
                  <a:cubicBezTo>
                    <a:pt x="3" y="25"/>
                    <a:pt x="3" y="25"/>
                    <a:pt x="3" y="25"/>
                  </a:cubicBezTo>
                  <a:cubicBezTo>
                    <a:pt x="0" y="24"/>
                    <a:pt x="0" y="20"/>
                    <a:pt x="1" y="17"/>
                  </a:cubicBezTo>
                  <a:close/>
                </a:path>
              </a:pathLst>
            </a:custGeom>
            <a:solidFill>
              <a:srgbClr val="838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9" name="ï$1iḍé">
              <a:extLst>
                <a:ext uri="{FF2B5EF4-FFF2-40B4-BE49-F238E27FC236}">
                  <a16:creationId xmlns:a16="http://schemas.microsoft.com/office/drawing/2014/main" id="{85D45006-CC38-4A32-AE67-420365521EC9}"/>
                </a:ext>
              </a:extLst>
            </p:cNvPr>
            <p:cNvSpPr/>
            <p:nvPr/>
          </p:nvSpPr>
          <p:spPr bwMode="auto">
            <a:xfrm>
              <a:off x="4839446" y="4296945"/>
              <a:ext cx="213789" cy="213789"/>
            </a:xfrm>
            <a:custGeom>
              <a:avLst/>
              <a:gdLst>
                <a:gd name="T0" fmla="*/ 4 w 71"/>
                <a:gd name="T1" fmla="*/ 42 h 71"/>
                <a:gd name="T2" fmla="*/ 29 w 71"/>
                <a:gd name="T3" fmla="*/ 4 h 71"/>
                <a:gd name="T4" fmla="*/ 67 w 71"/>
                <a:gd name="T5" fmla="*/ 30 h 71"/>
                <a:gd name="T6" fmla="*/ 41 w 71"/>
                <a:gd name="T7" fmla="*/ 68 h 71"/>
                <a:gd name="T8" fmla="*/ 4 w 71"/>
                <a:gd name="T9" fmla="*/ 42 h 71"/>
              </a:gdLst>
              <a:ahLst/>
              <a:cxnLst>
                <a:cxn ang="0">
                  <a:pos x="T0" y="T1"/>
                </a:cxn>
                <a:cxn ang="0">
                  <a:pos x="T2" y="T3"/>
                </a:cxn>
                <a:cxn ang="0">
                  <a:pos x="T4" y="T5"/>
                </a:cxn>
                <a:cxn ang="0">
                  <a:pos x="T6" y="T7"/>
                </a:cxn>
                <a:cxn ang="0">
                  <a:pos x="T8" y="T9"/>
                </a:cxn>
              </a:cxnLst>
              <a:rect l="0" t="0" r="r" b="b"/>
              <a:pathLst>
                <a:path w="71" h="71">
                  <a:moveTo>
                    <a:pt x="4" y="42"/>
                  </a:moveTo>
                  <a:cubicBezTo>
                    <a:pt x="0" y="24"/>
                    <a:pt x="12" y="7"/>
                    <a:pt x="29" y="4"/>
                  </a:cubicBezTo>
                  <a:cubicBezTo>
                    <a:pt x="47" y="0"/>
                    <a:pt x="64" y="12"/>
                    <a:pt x="67" y="30"/>
                  </a:cubicBezTo>
                  <a:cubicBezTo>
                    <a:pt x="71" y="47"/>
                    <a:pt x="59" y="64"/>
                    <a:pt x="41" y="68"/>
                  </a:cubicBezTo>
                  <a:cubicBezTo>
                    <a:pt x="24" y="71"/>
                    <a:pt x="7" y="59"/>
                    <a:pt x="4"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0" name="ïşḻiḋê">
              <a:extLst>
                <a:ext uri="{FF2B5EF4-FFF2-40B4-BE49-F238E27FC236}">
                  <a16:creationId xmlns:a16="http://schemas.microsoft.com/office/drawing/2014/main" id="{0FA05A11-64BC-46BB-95EA-C4F3D381A54B}"/>
                </a:ext>
              </a:extLst>
            </p:cNvPr>
            <p:cNvSpPr/>
            <p:nvPr/>
          </p:nvSpPr>
          <p:spPr bwMode="auto">
            <a:xfrm>
              <a:off x="4868533" y="4327486"/>
              <a:ext cx="154161" cy="152707"/>
            </a:xfrm>
            <a:custGeom>
              <a:avLst/>
              <a:gdLst>
                <a:gd name="T0" fmla="*/ 2 w 51"/>
                <a:gd name="T1" fmla="*/ 30 h 51"/>
                <a:gd name="T2" fmla="*/ 21 w 51"/>
                <a:gd name="T3" fmla="*/ 3 h 51"/>
                <a:gd name="T4" fmla="*/ 49 w 51"/>
                <a:gd name="T5" fmla="*/ 21 h 51"/>
                <a:gd name="T6" fmla="*/ 30 w 51"/>
                <a:gd name="T7" fmla="*/ 49 h 51"/>
                <a:gd name="T8" fmla="*/ 2 w 51"/>
                <a:gd name="T9" fmla="*/ 30 h 51"/>
              </a:gdLst>
              <a:ahLst/>
              <a:cxnLst>
                <a:cxn ang="0">
                  <a:pos x="T0" y="T1"/>
                </a:cxn>
                <a:cxn ang="0">
                  <a:pos x="T2" y="T3"/>
                </a:cxn>
                <a:cxn ang="0">
                  <a:pos x="T4" y="T5"/>
                </a:cxn>
                <a:cxn ang="0">
                  <a:pos x="T6" y="T7"/>
                </a:cxn>
                <a:cxn ang="0">
                  <a:pos x="T8" y="T9"/>
                </a:cxn>
              </a:cxnLst>
              <a:rect l="0" t="0" r="r" b="b"/>
              <a:pathLst>
                <a:path w="51" h="51">
                  <a:moveTo>
                    <a:pt x="2" y="30"/>
                  </a:moveTo>
                  <a:cubicBezTo>
                    <a:pt x="0" y="17"/>
                    <a:pt x="8" y="5"/>
                    <a:pt x="21" y="3"/>
                  </a:cubicBezTo>
                  <a:cubicBezTo>
                    <a:pt x="34" y="0"/>
                    <a:pt x="46" y="9"/>
                    <a:pt x="49" y="21"/>
                  </a:cubicBezTo>
                  <a:cubicBezTo>
                    <a:pt x="51" y="34"/>
                    <a:pt x="43" y="46"/>
                    <a:pt x="30" y="49"/>
                  </a:cubicBezTo>
                  <a:cubicBezTo>
                    <a:pt x="17" y="51"/>
                    <a:pt x="5" y="43"/>
                    <a:pt x="2" y="30"/>
                  </a:cubicBezTo>
                  <a:close/>
                </a:path>
              </a:pathLst>
            </a:custGeom>
            <a:solidFill>
              <a:srgbClr val="A676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53" name="文本框 6">
            <a:extLst>
              <a:ext uri="{FF2B5EF4-FFF2-40B4-BE49-F238E27FC236}">
                <a16:creationId xmlns:a16="http://schemas.microsoft.com/office/drawing/2014/main" id="{056D5B8F-9302-4F3A-9C3D-B0DA4C8A58C3}"/>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1452" name="文本框 67">
            <a:extLst>
              <a:ext uri="{FF2B5EF4-FFF2-40B4-BE49-F238E27FC236}">
                <a16:creationId xmlns:a16="http://schemas.microsoft.com/office/drawing/2014/main" id="{3F0514D6-4750-4F08-B23A-C406B7799F36}"/>
              </a:ext>
            </a:extLst>
          </p:cNvPr>
          <p:cNvSpPr>
            <a:spLocks noChangeArrowheads="1"/>
          </p:cNvSpPr>
          <p:nvPr/>
        </p:nvSpPr>
        <p:spPr bwMode="auto">
          <a:xfrm>
            <a:off x="700838" y="992433"/>
            <a:ext cx="46228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）审查阶段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452"/>
                                        </p:tgtEl>
                                        <p:attrNameLst>
                                          <p:attrName>style.visibility</p:attrName>
                                        </p:attrNameLst>
                                      </p:cBhvr>
                                      <p:to>
                                        <p:strVal val="visible"/>
                                      </p:to>
                                    </p:set>
                                    <p:anim calcmode="lin" valueType="num">
                                      <p:cBhvr additive="base">
                                        <p:cTn id="16" dur="500"/>
                                        <p:tgtEl>
                                          <p:spTgt spid="1452"/>
                                        </p:tgtEl>
                                        <p:attrNameLst>
                                          <p:attrName>ppt_x</p:attrName>
                                        </p:attrNameLst>
                                      </p:cBhvr>
                                      <p:tavLst>
                                        <p:tav tm="0">
                                          <p:val>
                                            <p:strVal val="#ppt_x+#ppt_w*1.125000"/>
                                          </p:val>
                                        </p:tav>
                                        <p:tav tm="100000">
                                          <p:val>
                                            <p:strVal val="#ppt_x"/>
                                          </p:val>
                                        </p:tav>
                                      </p:tavLst>
                                    </p:anim>
                                    <p:animEffect transition="in" filter="wipe(left)">
                                      <p:cBhvr>
                                        <p:cTn id="17" dur="500"/>
                                        <p:tgtEl>
                                          <p:spTgt spid="1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4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1554874" y="1638928"/>
            <a:ext cx="9082252"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lvl="0" indent="0"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cs typeface="宋体" panose="02010600030101010101" pitchFamily="2" charset="-122"/>
              </a:rPr>
              <a:t>需求文档分类：面向用户的文档和面向开发的文档和作用。</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457200" lvl="0" indent="0"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cs typeface="宋体" panose="02010600030101010101" pitchFamily="2" charset="-122"/>
              </a:rPr>
              <a:t>软件需求规格说明（称为功能规格说明、需求协议以及系统规格说明）。它精确地阐述一个软件系统必须提供的功能和性能以及它所要考虑的限制条件</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2">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标识需求</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序列号、层次化编号、层次化文本标签；</a:t>
            </a:r>
          </a:p>
          <a:p>
            <a:pPr lvl="2">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处理不完整需求（</a:t>
            </a:r>
            <a:r>
              <a:rPr lang="en-US" altLang="zh-CN" sz="2000" dirty="0">
                <a:latin typeface="宋体" panose="02010600030101010101" pitchFamily="2" charset="-122"/>
                <a:ea typeface="宋体" panose="02010600030101010101" pitchFamily="2" charset="-122"/>
                <a:cs typeface="宋体" panose="02010600030101010101" pitchFamily="2" charset="-122"/>
              </a:rPr>
              <a:t>TBD</a:t>
            </a:r>
            <a:r>
              <a:rPr lang="zh-CN" altLang="en-US" sz="2000" dirty="0">
                <a:latin typeface="宋体" panose="02010600030101010101" pitchFamily="2" charset="-122"/>
                <a:ea typeface="宋体" panose="02010600030101010101" pitchFamily="2" charset="-122"/>
                <a:cs typeface="宋体" panose="02010600030101010101" pitchFamily="2" charset="-122"/>
              </a:rPr>
              <a:t>）；</a:t>
            </a:r>
          </a:p>
          <a:p>
            <a:pPr lvl="2">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记录业务规范。</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457200" indent="0"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cs typeface="宋体" panose="02010600030101010101" pitchFamily="2" charset="-122"/>
              </a:rPr>
              <a:t>软件需求规格说明模板</a:t>
            </a:r>
            <a:r>
              <a:rPr lang="en-US" altLang="zh-CN" sz="2000" dirty="0">
                <a:latin typeface="宋体" panose="02010600030101010101" pitchFamily="2" charset="-122"/>
                <a:ea typeface="宋体" panose="02010600030101010101" pitchFamily="2" charset="-122"/>
                <a:cs typeface="宋体" panose="02010600030101010101" pitchFamily="2" charset="-122"/>
              </a:rPr>
              <a:t>(IEEE</a:t>
            </a:r>
            <a:r>
              <a:rPr lang="zh-CN" altLang="en-US" sz="2000" dirty="0">
                <a:latin typeface="宋体" panose="02010600030101010101" pitchFamily="2" charset="-122"/>
                <a:ea typeface="宋体" panose="02010600030101010101" pitchFamily="2" charset="-122"/>
                <a:cs typeface="宋体" panose="02010600030101010101" pitchFamily="2" charset="-122"/>
              </a:rPr>
              <a:t>标准</a:t>
            </a:r>
            <a:r>
              <a:rPr lang="en-US" altLang="zh-CN" sz="2000" dirty="0">
                <a:latin typeface="宋体" panose="02010600030101010101" pitchFamily="2" charset="-122"/>
                <a:ea typeface="宋体" panose="02010600030101010101" pitchFamily="2" charset="-122"/>
                <a:cs typeface="宋体" panose="02010600030101010101" pitchFamily="2" charset="-122"/>
              </a:rPr>
              <a:t>830—1998</a:t>
            </a:r>
            <a:r>
              <a:rPr lang="zh-CN" altLang="en-US" sz="2000" dirty="0">
                <a:latin typeface="宋体" panose="02010600030101010101" pitchFamily="2" charset="-122"/>
                <a:ea typeface="宋体" panose="02010600030101010101" pitchFamily="2" charset="-122"/>
                <a:cs typeface="宋体" panose="02010600030101010101" pitchFamily="2" charset="-122"/>
              </a:rPr>
              <a:t>模板、</a:t>
            </a:r>
            <a:r>
              <a:rPr lang="en-US" altLang="zh-CN" sz="2000" dirty="0">
                <a:latin typeface="宋体" panose="02010600030101010101" pitchFamily="2" charset="-122"/>
                <a:ea typeface="宋体" panose="02010600030101010101" pitchFamily="2" charset="-122"/>
                <a:cs typeface="宋体" panose="02010600030101010101" pitchFamily="2" charset="-122"/>
              </a:rPr>
              <a:t>GB/T8567-2006</a:t>
            </a:r>
            <a:r>
              <a:rPr lang="zh-CN" altLang="en-US" sz="2000" dirty="0">
                <a:latin typeface="宋体" panose="02010600030101010101" pitchFamily="2" charset="-122"/>
                <a:ea typeface="宋体" panose="02010600030101010101" pitchFamily="2" charset="-122"/>
                <a:cs typeface="宋体" panose="02010600030101010101" pitchFamily="2" charset="-122"/>
              </a:rPr>
              <a:t>标准</a:t>
            </a:r>
            <a:r>
              <a:rPr lang="en-US" altLang="zh-CN" sz="2000" dirty="0">
                <a:latin typeface="宋体" panose="02010600030101010101" pitchFamily="2" charset="-122"/>
                <a:ea typeface="宋体" panose="02010600030101010101" pitchFamily="2" charset="-122"/>
                <a:cs typeface="宋体" panose="02010600030101010101" pitchFamily="2" charset="-122"/>
              </a:rPr>
              <a:t>)</a:t>
            </a:r>
          </a:p>
          <a:p>
            <a:pPr marL="457200" indent="0"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cs typeface="宋体" panose="02010600030101010101" pitchFamily="2" charset="-122"/>
              </a:rPr>
              <a:t>编写需求文档的原则</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037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内容回顾</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4</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6" name="文本框 67"/>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l" fontAlgn="base">
              <a:buClrTx/>
              <a:buSzTx/>
              <a:buFontTx/>
              <a:defRPr/>
            </a:pPr>
            <a:r>
              <a:rPr lang="zh-CN" altLang="en-US" sz="2200" b="1" kern="0" dirty="0">
                <a:solidFill>
                  <a:schemeClr val="tx1">
                    <a:lumMod val="50000"/>
                    <a:lumOff val="50000"/>
                  </a:schemeClr>
                </a:solidFill>
                <a:uFillTx/>
                <a:latin typeface="微软雅黑" panose="020B0503020204020204" pitchFamily="34" charset="-122"/>
                <a:ea typeface="微软雅黑" panose="020B0503020204020204" pitchFamily="34" charset="-122"/>
                <a:sym typeface="宋体" panose="02010600030101010101" pitchFamily="2" charset="-122"/>
              </a:rPr>
              <a:t>关于需求文档重点讨论的内容</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p:tgtEl>
                                          <p:spTgt spid="6"/>
                                        </p:tgtEl>
                                        <p:attrNameLst>
                                          <p:attrName>ppt_x</p:attrName>
                                        </p:attrNameLst>
                                      </p:cBhvr>
                                      <p:tavLst>
                                        <p:tav tm="0">
                                          <p:val>
                                            <p:strVal val="#ppt_x+#ppt_w*1.125000"/>
                                          </p:val>
                                        </p:tav>
                                        <p:tav tm="100000">
                                          <p:val>
                                            <p:strVal val="#ppt_x"/>
                                          </p:val>
                                        </p:tav>
                                      </p:tavLst>
                                    </p:anim>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991324" y="1621107"/>
            <a:ext cx="7616524" cy="426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在</a:t>
            </a:r>
            <a:r>
              <a:rPr lang="zh-CN" altLang="en-US" sz="2400" b="1" dirty="0">
                <a:latin typeface="宋体" panose="02010600030101010101" pitchFamily="2" charset="-122"/>
                <a:ea typeface="宋体" panose="02010600030101010101" pitchFamily="2" charset="-122"/>
                <a:cs typeface="宋体" panose="02010600030101010101" pitchFamily="2" charset="-122"/>
              </a:rPr>
              <a:t>准备</a:t>
            </a:r>
            <a:r>
              <a:rPr lang="zh-CN" altLang="en-US" sz="2000" dirty="0">
                <a:latin typeface="宋体" panose="02010600030101010101" pitchFamily="2" charset="-122"/>
                <a:ea typeface="宋体" panose="02010600030101010101" pitchFamily="2" charset="-122"/>
                <a:cs typeface="宋体" panose="02010600030101010101" pitchFamily="2" charset="-122"/>
              </a:rPr>
              <a:t>阶段，每个审查员以典型缺陷</a:t>
            </a:r>
            <a:r>
              <a:rPr lang="en-US" altLang="zh-CN" sz="2000" dirty="0">
                <a:latin typeface="宋体" panose="02010600030101010101" pitchFamily="2" charset="-122"/>
                <a:ea typeface="宋体" panose="02010600030101010101" pitchFamily="2" charset="-122"/>
                <a:cs typeface="宋体" panose="02010600030101010101" pitchFamily="2" charset="-122"/>
              </a:rPr>
              <a:t>(defect)</a:t>
            </a:r>
            <a:r>
              <a:rPr lang="zh-CN" altLang="en-US" sz="2000" dirty="0">
                <a:latin typeface="宋体" panose="02010600030101010101" pitchFamily="2" charset="-122"/>
                <a:ea typeface="宋体" panose="02010600030101010101" pitchFamily="2" charset="-122"/>
                <a:cs typeface="宋体" panose="02010600030101010101" pitchFamily="2" charset="-122"/>
              </a:rPr>
              <a:t>清单为指导，检查产品可能出现的错误，并提出问题。</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审查员所发现的错误中有高达</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75</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％的错误是在准备阶段发现的</a:t>
            </a:r>
            <a:r>
              <a:rPr lang="zh-CN" altLang="en-US" sz="2000" dirty="0">
                <a:latin typeface="宋体" panose="02010600030101010101" pitchFamily="2" charset="-122"/>
                <a:ea typeface="宋体" panose="02010600030101010101" pitchFamily="2" charset="-122"/>
                <a:cs typeface="宋体" panose="02010600030101010101" pitchFamily="2" charset="-122"/>
              </a:rPr>
              <a:t>，所以这一步骤不能省略。如果审查员准备不充分，将会使审查会变得低效，并可能作出错误的结论，此时，审查就是一种时间的浪费。</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记住，审查员花在检查同事工作上的时间是对提高整体产品质量的一种投资，并且其他组员也会以同样的方式帮助你提高产品质量。</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40</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4" name="组合 5">
            <a:extLst>
              <a:ext uri="{FF2B5EF4-FFF2-40B4-BE49-F238E27FC236}">
                <a16:creationId xmlns:a16="http://schemas.microsoft.com/office/drawing/2014/main" id="{1866E4CD-CEF4-4801-9317-D547FAD3BB72}"/>
              </a:ext>
            </a:extLst>
          </p:cNvPr>
          <p:cNvGrpSpPr/>
          <p:nvPr/>
        </p:nvGrpSpPr>
        <p:grpSpPr>
          <a:xfrm>
            <a:off x="108557" y="337632"/>
            <a:ext cx="525184" cy="422276"/>
            <a:chOff x="5075564" y="2933562"/>
            <a:chExt cx="2860947" cy="2302753"/>
          </a:xfrm>
        </p:grpSpPr>
        <p:sp>
          <p:nvSpPr>
            <p:cNvPr id="16" name="等腰三角形 15">
              <a:extLst>
                <a:ext uri="{FF2B5EF4-FFF2-40B4-BE49-F238E27FC236}">
                  <a16:creationId xmlns:a16="http://schemas.microsoft.com/office/drawing/2014/main" id="{A8B9FAC8-D41C-4282-B06F-4DD8FD60DB57}"/>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7" name="等腰三角形 16">
              <a:extLst>
                <a:ext uri="{FF2B5EF4-FFF2-40B4-BE49-F238E27FC236}">
                  <a16:creationId xmlns:a16="http://schemas.microsoft.com/office/drawing/2014/main" id="{56A8CC76-A8D7-4FA4-B97D-DB4A1B5582F1}"/>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8" name="组合 1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353F128-C317-4C2C-8CAB-54106EE9DDFD}"/>
              </a:ext>
            </a:extLst>
          </p:cNvPr>
          <p:cNvGrpSpPr>
            <a:grpSpLocks noChangeAspect="1"/>
          </p:cNvGrpSpPr>
          <p:nvPr/>
        </p:nvGrpSpPr>
        <p:grpSpPr>
          <a:xfrm>
            <a:off x="8943753" y="2100123"/>
            <a:ext cx="2048823" cy="3122205"/>
            <a:chOff x="4468813" y="949326"/>
            <a:chExt cx="3254375" cy="4959349"/>
          </a:xfrm>
        </p:grpSpPr>
        <p:sp>
          <p:nvSpPr>
            <p:cNvPr id="19" name="i$1ïḍè">
              <a:extLst>
                <a:ext uri="{FF2B5EF4-FFF2-40B4-BE49-F238E27FC236}">
                  <a16:creationId xmlns:a16="http://schemas.microsoft.com/office/drawing/2014/main" id="{27A6E330-2A28-4153-A3A5-E0A225D37AEC}"/>
                </a:ext>
              </a:extLst>
            </p:cNvPr>
            <p:cNvSpPr/>
            <p:nvPr/>
          </p:nvSpPr>
          <p:spPr bwMode="auto">
            <a:xfrm>
              <a:off x="4672013" y="1444625"/>
              <a:ext cx="2879725" cy="3921125"/>
            </a:xfrm>
            <a:custGeom>
              <a:avLst/>
              <a:gdLst>
                <a:gd name="T0" fmla="*/ 1322 w 1408"/>
                <a:gd name="T1" fmla="*/ 1922 h 1922"/>
                <a:gd name="T2" fmla="*/ 85 w 1408"/>
                <a:gd name="T3" fmla="*/ 1922 h 1922"/>
                <a:gd name="T4" fmla="*/ 0 w 1408"/>
                <a:gd name="T5" fmla="*/ 1837 h 1922"/>
                <a:gd name="T6" fmla="*/ 0 w 1408"/>
                <a:gd name="T7" fmla="*/ 85 h 1922"/>
                <a:gd name="T8" fmla="*/ 85 w 1408"/>
                <a:gd name="T9" fmla="*/ 0 h 1922"/>
                <a:gd name="T10" fmla="*/ 1322 w 1408"/>
                <a:gd name="T11" fmla="*/ 0 h 1922"/>
                <a:gd name="T12" fmla="*/ 1408 w 1408"/>
                <a:gd name="T13" fmla="*/ 85 h 1922"/>
                <a:gd name="T14" fmla="*/ 1408 w 1408"/>
                <a:gd name="T15" fmla="*/ 1837 h 1922"/>
                <a:gd name="T16" fmla="*/ 1322 w 1408"/>
                <a:gd name="T17" fmla="*/ 1922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8" h="1922">
                  <a:moveTo>
                    <a:pt x="1322" y="1922"/>
                  </a:moveTo>
                  <a:cubicBezTo>
                    <a:pt x="85" y="1922"/>
                    <a:pt x="85" y="1922"/>
                    <a:pt x="85" y="1922"/>
                  </a:cubicBezTo>
                  <a:cubicBezTo>
                    <a:pt x="38" y="1922"/>
                    <a:pt x="0" y="1884"/>
                    <a:pt x="0" y="1837"/>
                  </a:cubicBezTo>
                  <a:cubicBezTo>
                    <a:pt x="0" y="85"/>
                    <a:pt x="0" y="85"/>
                    <a:pt x="0" y="85"/>
                  </a:cubicBezTo>
                  <a:cubicBezTo>
                    <a:pt x="0" y="38"/>
                    <a:pt x="38" y="0"/>
                    <a:pt x="85" y="0"/>
                  </a:cubicBezTo>
                  <a:cubicBezTo>
                    <a:pt x="1322" y="0"/>
                    <a:pt x="1322" y="0"/>
                    <a:pt x="1322" y="0"/>
                  </a:cubicBezTo>
                  <a:cubicBezTo>
                    <a:pt x="1369" y="0"/>
                    <a:pt x="1408" y="38"/>
                    <a:pt x="1408" y="85"/>
                  </a:cubicBezTo>
                  <a:cubicBezTo>
                    <a:pt x="1408" y="1837"/>
                    <a:pt x="1408" y="1837"/>
                    <a:pt x="1408" y="1837"/>
                  </a:cubicBezTo>
                  <a:cubicBezTo>
                    <a:pt x="1408" y="1884"/>
                    <a:pt x="1369" y="1922"/>
                    <a:pt x="1322" y="1922"/>
                  </a:cubicBezTo>
                </a:path>
              </a:pathLst>
            </a:custGeom>
            <a:solidFill>
              <a:srgbClr val="5272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1íḋè">
              <a:extLst>
                <a:ext uri="{FF2B5EF4-FFF2-40B4-BE49-F238E27FC236}">
                  <a16:creationId xmlns:a16="http://schemas.microsoft.com/office/drawing/2014/main" id="{FA57D445-6440-403B-B8BD-785DB64B3768}"/>
                </a:ext>
              </a:extLst>
            </p:cNvPr>
            <p:cNvSpPr/>
            <p:nvPr/>
          </p:nvSpPr>
          <p:spPr bwMode="auto">
            <a:xfrm>
              <a:off x="4859338" y="1752600"/>
              <a:ext cx="2501900" cy="3409950"/>
            </a:xfrm>
            <a:custGeom>
              <a:avLst/>
              <a:gdLst>
                <a:gd name="T0" fmla="*/ 1201 w 1223"/>
                <a:gd name="T1" fmla="*/ 1671 h 1671"/>
                <a:gd name="T2" fmla="*/ 22 w 1223"/>
                <a:gd name="T3" fmla="*/ 1671 h 1671"/>
                <a:gd name="T4" fmla="*/ 0 w 1223"/>
                <a:gd name="T5" fmla="*/ 1649 h 1671"/>
                <a:gd name="T6" fmla="*/ 0 w 1223"/>
                <a:gd name="T7" fmla="*/ 23 h 1671"/>
                <a:gd name="T8" fmla="*/ 22 w 1223"/>
                <a:gd name="T9" fmla="*/ 0 h 1671"/>
                <a:gd name="T10" fmla="*/ 1201 w 1223"/>
                <a:gd name="T11" fmla="*/ 0 h 1671"/>
                <a:gd name="T12" fmla="*/ 1223 w 1223"/>
                <a:gd name="T13" fmla="*/ 23 h 1671"/>
                <a:gd name="T14" fmla="*/ 1223 w 1223"/>
                <a:gd name="T15" fmla="*/ 1649 h 1671"/>
                <a:gd name="T16" fmla="*/ 1201 w 1223"/>
                <a:gd name="T17" fmla="*/ 167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3" h="1671">
                  <a:moveTo>
                    <a:pt x="1201" y="1671"/>
                  </a:moveTo>
                  <a:cubicBezTo>
                    <a:pt x="22" y="1671"/>
                    <a:pt x="22" y="1671"/>
                    <a:pt x="22" y="1671"/>
                  </a:cubicBezTo>
                  <a:cubicBezTo>
                    <a:pt x="10" y="1671"/>
                    <a:pt x="0" y="1661"/>
                    <a:pt x="0" y="1649"/>
                  </a:cubicBezTo>
                  <a:cubicBezTo>
                    <a:pt x="0" y="23"/>
                    <a:pt x="0" y="23"/>
                    <a:pt x="0" y="23"/>
                  </a:cubicBezTo>
                  <a:cubicBezTo>
                    <a:pt x="0" y="10"/>
                    <a:pt x="10" y="0"/>
                    <a:pt x="22" y="0"/>
                  </a:cubicBezTo>
                  <a:cubicBezTo>
                    <a:pt x="1201" y="0"/>
                    <a:pt x="1201" y="0"/>
                    <a:pt x="1201" y="0"/>
                  </a:cubicBezTo>
                  <a:cubicBezTo>
                    <a:pt x="1213" y="0"/>
                    <a:pt x="1223" y="10"/>
                    <a:pt x="1223" y="23"/>
                  </a:cubicBezTo>
                  <a:cubicBezTo>
                    <a:pt x="1223" y="1649"/>
                    <a:pt x="1223" y="1649"/>
                    <a:pt x="1223" y="1649"/>
                  </a:cubicBezTo>
                  <a:cubicBezTo>
                    <a:pt x="1223" y="1661"/>
                    <a:pt x="1213" y="1671"/>
                    <a:pt x="1201" y="167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śḻíḑe">
              <a:extLst>
                <a:ext uri="{FF2B5EF4-FFF2-40B4-BE49-F238E27FC236}">
                  <a16:creationId xmlns:a16="http://schemas.microsoft.com/office/drawing/2014/main" id="{7F1BF268-C808-41DF-9341-AE7A39685972}"/>
                </a:ext>
              </a:extLst>
            </p:cNvPr>
            <p:cNvSpPr/>
            <p:nvPr/>
          </p:nvSpPr>
          <p:spPr bwMode="auto">
            <a:xfrm>
              <a:off x="4672013" y="1624013"/>
              <a:ext cx="2738438" cy="3748087"/>
            </a:xfrm>
            <a:custGeom>
              <a:avLst/>
              <a:gdLst>
                <a:gd name="T0" fmla="*/ 1339 w 1339"/>
                <a:gd name="T1" fmla="*/ 1831 h 1837"/>
                <a:gd name="T2" fmla="*/ 85 w 1339"/>
                <a:gd name="T3" fmla="*/ 1832 h 1837"/>
                <a:gd name="T4" fmla="*/ 0 w 1339"/>
                <a:gd name="T5" fmla="*/ 1758 h 1837"/>
                <a:gd name="T6" fmla="*/ 5 w 1339"/>
                <a:gd name="T7" fmla="*/ 0 h 1837"/>
                <a:gd name="T8" fmla="*/ 1339 w 1339"/>
                <a:gd name="T9" fmla="*/ 1831 h 1837"/>
              </a:gdLst>
              <a:ahLst/>
              <a:cxnLst>
                <a:cxn ang="0">
                  <a:pos x="T0" y="T1"/>
                </a:cxn>
                <a:cxn ang="0">
                  <a:pos x="T2" y="T3"/>
                </a:cxn>
                <a:cxn ang="0">
                  <a:pos x="T4" y="T5"/>
                </a:cxn>
                <a:cxn ang="0">
                  <a:pos x="T6" y="T7"/>
                </a:cxn>
                <a:cxn ang="0">
                  <a:pos x="T8" y="T9"/>
                </a:cxn>
              </a:cxnLst>
              <a:rect l="0" t="0" r="r" b="b"/>
              <a:pathLst>
                <a:path w="1339" h="1837">
                  <a:moveTo>
                    <a:pt x="1339" y="1831"/>
                  </a:moveTo>
                  <a:cubicBezTo>
                    <a:pt x="85" y="1832"/>
                    <a:pt x="85" y="1832"/>
                    <a:pt x="85" y="1832"/>
                  </a:cubicBezTo>
                  <a:cubicBezTo>
                    <a:pt x="65" y="1837"/>
                    <a:pt x="8" y="1821"/>
                    <a:pt x="0" y="1758"/>
                  </a:cubicBezTo>
                  <a:cubicBezTo>
                    <a:pt x="5" y="0"/>
                    <a:pt x="5" y="0"/>
                    <a:pt x="5" y="0"/>
                  </a:cubicBezTo>
                  <a:cubicBezTo>
                    <a:pt x="1339" y="1831"/>
                    <a:pt x="1339" y="1831"/>
                    <a:pt x="1339" y="1831"/>
                  </a:cubicBezTo>
                </a:path>
              </a:pathLst>
            </a:custGeom>
            <a:solidFill>
              <a:srgbClr val="000000">
                <a:alpha val="10000"/>
              </a:srgbClr>
            </a:solidFill>
            <a:ln>
              <a:noFill/>
            </a:ln>
          </p:spPr>
          <p:txBody>
            <a:bodyPr anchor="ctr"/>
            <a:lstStyle/>
            <a:p>
              <a:pPr algn="ctr"/>
              <a:endParaRPr/>
            </a:p>
          </p:txBody>
        </p:sp>
        <p:sp>
          <p:nvSpPr>
            <p:cNvPr id="22" name="îṩlíḋe">
              <a:extLst>
                <a:ext uri="{FF2B5EF4-FFF2-40B4-BE49-F238E27FC236}">
                  <a16:creationId xmlns:a16="http://schemas.microsoft.com/office/drawing/2014/main" id="{62CB39FE-0A66-40E3-8DA9-72E373D24C70}"/>
                </a:ext>
              </a:extLst>
            </p:cNvPr>
            <p:cNvSpPr/>
            <p:nvPr/>
          </p:nvSpPr>
          <p:spPr bwMode="auto">
            <a:xfrm>
              <a:off x="4468813" y="5561013"/>
              <a:ext cx="3254375" cy="347662"/>
            </a:xfrm>
            <a:prstGeom prst="ellipse">
              <a:avLst/>
            </a:prstGeom>
            <a:solidFill>
              <a:srgbClr val="000000">
                <a:alpha val="10000"/>
              </a:srgbClr>
            </a:solidFill>
            <a:ln>
              <a:noFill/>
            </a:ln>
          </p:spPr>
          <p:txBody>
            <a:bodyPr anchor="ctr"/>
            <a:lstStyle/>
            <a:p>
              <a:pPr algn="ctr"/>
              <a:endParaRPr/>
            </a:p>
          </p:txBody>
        </p:sp>
        <p:sp>
          <p:nvSpPr>
            <p:cNvPr id="23" name="îṡḻíḍé">
              <a:extLst>
                <a:ext uri="{FF2B5EF4-FFF2-40B4-BE49-F238E27FC236}">
                  <a16:creationId xmlns:a16="http://schemas.microsoft.com/office/drawing/2014/main" id="{4D25319E-5034-410A-B293-636B20B44EAC}"/>
                </a:ext>
              </a:extLst>
            </p:cNvPr>
            <p:cNvSpPr/>
            <p:nvPr/>
          </p:nvSpPr>
          <p:spPr bwMode="auto">
            <a:xfrm>
              <a:off x="5008563" y="2325688"/>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close/>
                  <a:moveTo>
                    <a:pt x="14" y="356"/>
                  </a:moveTo>
                  <a:lnTo>
                    <a:pt x="357" y="356"/>
                  </a:lnTo>
                  <a:lnTo>
                    <a:pt x="357" y="14"/>
                  </a:lnTo>
                  <a:lnTo>
                    <a:pt x="14" y="14"/>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ṡļíḍè">
              <a:extLst>
                <a:ext uri="{FF2B5EF4-FFF2-40B4-BE49-F238E27FC236}">
                  <a16:creationId xmlns:a16="http://schemas.microsoft.com/office/drawing/2014/main" id="{19424ED1-6419-4ECD-B849-AC9098118A38}"/>
                </a:ext>
              </a:extLst>
            </p:cNvPr>
            <p:cNvSpPr/>
            <p:nvPr/>
          </p:nvSpPr>
          <p:spPr bwMode="auto">
            <a:xfrm>
              <a:off x="5008563" y="2325688"/>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moveTo>
                    <a:pt x="14" y="356"/>
                  </a:moveTo>
                  <a:lnTo>
                    <a:pt x="357" y="356"/>
                  </a:lnTo>
                  <a:lnTo>
                    <a:pt x="357" y="14"/>
                  </a:lnTo>
                  <a:lnTo>
                    <a:pt x="14" y="14"/>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šlidê">
              <a:extLst>
                <a:ext uri="{FF2B5EF4-FFF2-40B4-BE49-F238E27FC236}">
                  <a16:creationId xmlns:a16="http://schemas.microsoft.com/office/drawing/2014/main" id="{3A954AD6-E8A9-456D-9C1A-03B809778805}"/>
                </a:ext>
              </a:extLst>
            </p:cNvPr>
            <p:cNvSpPr/>
            <p:nvPr/>
          </p:nvSpPr>
          <p:spPr bwMode="auto">
            <a:xfrm>
              <a:off x="5008563" y="3211513"/>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6"/>
                  </a:moveTo>
                  <a:lnTo>
                    <a:pt x="357" y="356"/>
                  </a:lnTo>
                  <a:lnTo>
                    <a:pt x="357" y="13"/>
                  </a:lnTo>
                  <a:lnTo>
                    <a:pt x="14" y="13"/>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ṩļïḍè">
              <a:extLst>
                <a:ext uri="{FF2B5EF4-FFF2-40B4-BE49-F238E27FC236}">
                  <a16:creationId xmlns:a16="http://schemas.microsoft.com/office/drawing/2014/main" id="{2EBD6106-3543-49DE-B910-BA580388CC48}"/>
                </a:ext>
              </a:extLst>
            </p:cNvPr>
            <p:cNvSpPr/>
            <p:nvPr/>
          </p:nvSpPr>
          <p:spPr bwMode="auto">
            <a:xfrm>
              <a:off x="5008563" y="3211513"/>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6"/>
                  </a:moveTo>
                  <a:lnTo>
                    <a:pt x="357" y="356"/>
                  </a:lnTo>
                  <a:lnTo>
                    <a:pt x="357" y="13"/>
                  </a:lnTo>
                  <a:lnTo>
                    <a:pt x="14" y="13"/>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Slíḑè">
              <a:extLst>
                <a:ext uri="{FF2B5EF4-FFF2-40B4-BE49-F238E27FC236}">
                  <a16:creationId xmlns:a16="http://schemas.microsoft.com/office/drawing/2014/main" id="{E3DE8C04-4CD2-4773-9FFC-31D9CC56CDD5}"/>
                </a:ext>
              </a:extLst>
            </p:cNvPr>
            <p:cNvSpPr/>
            <p:nvPr/>
          </p:nvSpPr>
          <p:spPr bwMode="auto">
            <a:xfrm>
              <a:off x="5008563" y="4097338"/>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4"/>
                  </a:moveTo>
                  <a:lnTo>
                    <a:pt x="357" y="354"/>
                  </a:lnTo>
                  <a:lnTo>
                    <a:pt x="357" y="13"/>
                  </a:lnTo>
                  <a:lnTo>
                    <a:pt x="14" y="13"/>
                  </a:lnTo>
                  <a:lnTo>
                    <a:pt x="14" y="354"/>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1ïḋe">
              <a:extLst>
                <a:ext uri="{FF2B5EF4-FFF2-40B4-BE49-F238E27FC236}">
                  <a16:creationId xmlns:a16="http://schemas.microsoft.com/office/drawing/2014/main" id="{AE53917F-4868-4DC7-8DDA-BAAFCEB1A8C1}"/>
                </a:ext>
              </a:extLst>
            </p:cNvPr>
            <p:cNvSpPr/>
            <p:nvPr/>
          </p:nvSpPr>
          <p:spPr bwMode="auto">
            <a:xfrm>
              <a:off x="5008563" y="4097338"/>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4"/>
                  </a:moveTo>
                  <a:lnTo>
                    <a:pt x="357" y="354"/>
                  </a:lnTo>
                  <a:lnTo>
                    <a:pt x="357" y="13"/>
                  </a:lnTo>
                  <a:lnTo>
                    <a:pt x="14" y="13"/>
                  </a:lnTo>
                  <a:lnTo>
                    <a:pt x="14" y="3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ḻíḍê">
              <a:extLst>
                <a:ext uri="{FF2B5EF4-FFF2-40B4-BE49-F238E27FC236}">
                  <a16:creationId xmlns:a16="http://schemas.microsoft.com/office/drawing/2014/main" id="{C42AAD93-9751-4D5A-AD14-88E932EFCE5B}"/>
                </a:ext>
              </a:extLst>
            </p:cNvPr>
            <p:cNvSpPr/>
            <p:nvPr/>
          </p:nvSpPr>
          <p:spPr bwMode="auto">
            <a:xfrm>
              <a:off x="5908675" y="2374900"/>
              <a:ext cx="1208088" cy="619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ïsḻîḑê">
              <a:extLst>
                <a:ext uri="{FF2B5EF4-FFF2-40B4-BE49-F238E27FC236}">
                  <a16:creationId xmlns:a16="http://schemas.microsoft.com/office/drawing/2014/main" id="{5CBE23C3-783D-47FA-BEE0-12257D8BD849}"/>
                </a:ext>
              </a:extLst>
            </p:cNvPr>
            <p:cNvSpPr/>
            <p:nvPr/>
          </p:nvSpPr>
          <p:spPr bwMode="auto">
            <a:xfrm>
              <a:off x="5908675" y="2560638"/>
              <a:ext cx="1208088" cy="587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ṩľidê">
              <a:extLst>
                <a:ext uri="{FF2B5EF4-FFF2-40B4-BE49-F238E27FC236}">
                  <a16:creationId xmlns:a16="http://schemas.microsoft.com/office/drawing/2014/main" id="{0A554136-8B87-4906-A1F1-96255444875F}"/>
                </a:ext>
              </a:extLst>
            </p:cNvPr>
            <p:cNvSpPr/>
            <p:nvPr/>
          </p:nvSpPr>
          <p:spPr bwMode="auto">
            <a:xfrm>
              <a:off x="5908675" y="2744788"/>
              <a:ext cx="1208088" cy="60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îšḻîdè">
              <a:extLst>
                <a:ext uri="{FF2B5EF4-FFF2-40B4-BE49-F238E27FC236}">
                  <a16:creationId xmlns:a16="http://schemas.microsoft.com/office/drawing/2014/main" id="{0E6DD3F9-BE49-4F8B-AA52-41B0A3E1737C}"/>
                </a:ext>
              </a:extLst>
            </p:cNvPr>
            <p:cNvSpPr/>
            <p:nvPr/>
          </p:nvSpPr>
          <p:spPr bwMode="auto">
            <a:xfrm>
              <a:off x="5908675" y="3278188"/>
              <a:ext cx="1208088" cy="619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íṩḻiďé">
              <a:extLst>
                <a:ext uri="{FF2B5EF4-FFF2-40B4-BE49-F238E27FC236}">
                  <a16:creationId xmlns:a16="http://schemas.microsoft.com/office/drawing/2014/main" id="{AE03A476-597C-42CD-84A1-5DA320AE29E8}"/>
                </a:ext>
              </a:extLst>
            </p:cNvPr>
            <p:cNvSpPr/>
            <p:nvPr/>
          </p:nvSpPr>
          <p:spPr bwMode="auto">
            <a:xfrm>
              <a:off x="5908675" y="3463925"/>
              <a:ext cx="1208088" cy="60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íšļiḓê">
              <a:extLst>
                <a:ext uri="{FF2B5EF4-FFF2-40B4-BE49-F238E27FC236}">
                  <a16:creationId xmlns:a16="http://schemas.microsoft.com/office/drawing/2014/main" id="{F59091E8-C8C1-406A-98CD-E6EBB8FF508E}"/>
                </a:ext>
              </a:extLst>
            </p:cNvPr>
            <p:cNvSpPr/>
            <p:nvPr/>
          </p:nvSpPr>
          <p:spPr bwMode="auto">
            <a:xfrm>
              <a:off x="5908675" y="3648075"/>
              <a:ext cx="1208088" cy="619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išḻîďè">
              <a:extLst>
                <a:ext uri="{FF2B5EF4-FFF2-40B4-BE49-F238E27FC236}">
                  <a16:creationId xmlns:a16="http://schemas.microsoft.com/office/drawing/2014/main" id="{55800239-6C48-4549-9477-EC3C48E591E6}"/>
                </a:ext>
              </a:extLst>
            </p:cNvPr>
            <p:cNvSpPr/>
            <p:nvPr/>
          </p:nvSpPr>
          <p:spPr bwMode="auto">
            <a:xfrm>
              <a:off x="5908675" y="4129088"/>
              <a:ext cx="1208088" cy="60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íṣľíḍe">
              <a:extLst>
                <a:ext uri="{FF2B5EF4-FFF2-40B4-BE49-F238E27FC236}">
                  <a16:creationId xmlns:a16="http://schemas.microsoft.com/office/drawing/2014/main" id="{6FB9D8F3-04A6-4EE9-8A32-18C2EDAE8DAC}"/>
                </a:ext>
              </a:extLst>
            </p:cNvPr>
            <p:cNvSpPr/>
            <p:nvPr/>
          </p:nvSpPr>
          <p:spPr bwMode="auto">
            <a:xfrm>
              <a:off x="5908675" y="4313238"/>
              <a:ext cx="1208088" cy="587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ïṩḷidè">
              <a:extLst>
                <a:ext uri="{FF2B5EF4-FFF2-40B4-BE49-F238E27FC236}">
                  <a16:creationId xmlns:a16="http://schemas.microsoft.com/office/drawing/2014/main" id="{E980971F-1851-4075-BD39-79FB68932F74}"/>
                </a:ext>
              </a:extLst>
            </p:cNvPr>
            <p:cNvSpPr/>
            <p:nvPr/>
          </p:nvSpPr>
          <p:spPr bwMode="auto">
            <a:xfrm>
              <a:off x="5908675" y="4498975"/>
              <a:ext cx="1208088" cy="587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iṣlíḋê">
              <a:extLst>
                <a:ext uri="{FF2B5EF4-FFF2-40B4-BE49-F238E27FC236}">
                  <a16:creationId xmlns:a16="http://schemas.microsoft.com/office/drawing/2014/main" id="{D04CECA9-04A2-4B0A-8F30-3632C63F5910}"/>
                </a:ext>
              </a:extLst>
            </p:cNvPr>
            <p:cNvSpPr/>
            <p:nvPr/>
          </p:nvSpPr>
          <p:spPr bwMode="auto">
            <a:xfrm>
              <a:off x="5334000" y="2254250"/>
              <a:ext cx="430213" cy="334962"/>
            </a:xfrm>
            <a:custGeom>
              <a:avLst/>
              <a:gdLst>
                <a:gd name="T0" fmla="*/ 152 w 271"/>
                <a:gd name="T1" fmla="*/ 59 h 211"/>
                <a:gd name="T2" fmla="*/ 146 w 271"/>
                <a:gd name="T3" fmla="*/ 59 h 211"/>
                <a:gd name="T4" fmla="*/ 0 w 271"/>
                <a:gd name="T5" fmla="*/ 166 h 211"/>
                <a:gd name="T6" fmla="*/ 34 w 271"/>
                <a:gd name="T7" fmla="*/ 211 h 211"/>
                <a:gd name="T8" fmla="*/ 152 w 271"/>
                <a:gd name="T9" fmla="*/ 112 h 211"/>
                <a:gd name="T10" fmla="*/ 152 w 271"/>
                <a:gd name="T11" fmla="*/ 59 h 211"/>
                <a:gd name="T12" fmla="*/ 224 w 271"/>
                <a:gd name="T13" fmla="*/ 0 h 211"/>
                <a:gd name="T14" fmla="*/ 164 w 271"/>
                <a:gd name="T15" fmla="*/ 45 h 211"/>
                <a:gd name="T16" fmla="*/ 165 w 271"/>
                <a:gd name="T17" fmla="*/ 45 h 211"/>
                <a:gd name="T18" fmla="*/ 165 w 271"/>
                <a:gd name="T19" fmla="*/ 100 h 211"/>
                <a:gd name="T20" fmla="*/ 271 w 271"/>
                <a:gd name="T21" fmla="*/ 13 h 211"/>
                <a:gd name="T22" fmla="*/ 224 w 271"/>
                <a:gd name="T23"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11">
                  <a:moveTo>
                    <a:pt x="152" y="59"/>
                  </a:moveTo>
                  <a:lnTo>
                    <a:pt x="146" y="59"/>
                  </a:lnTo>
                  <a:lnTo>
                    <a:pt x="0" y="166"/>
                  </a:lnTo>
                  <a:lnTo>
                    <a:pt x="34" y="211"/>
                  </a:lnTo>
                  <a:lnTo>
                    <a:pt x="152" y="112"/>
                  </a:lnTo>
                  <a:lnTo>
                    <a:pt x="152" y="59"/>
                  </a:lnTo>
                  <a:close/>
                  <a:moveTo>
                    <a:pt x="224" y="0"/>
                  </a:moveTo>
                  <a:lnTo>
                    <a:pt x="164" y="45"/>
                  </a:lnTo>
                  <a:lnTo>
                    <a:pt x="165" y="45"/>
                  </a:lnTo>
                  <a:lnTo>
                    <a:pt x="165" y="100"/>
                  </a:lnTo>
                  <a:lnTo>
                    <a:pt x="271" y="13"/>
                  </a:lnTo>
                  <a:lnTo>
                    <a:pt x="224"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ïŝliḋé">
              <a:extLst>
                <a:ext uri="{FF2B5EF4-FFF2-40B4-BE49-F238E27FC236}">
                  <a16:creationId xmlns:a16="http://schemas.microsoft.com/office/drawing/2014/main" id="{B99FD22A-AADB-4EF2-8562-98F8F6CB46B2}"/>
                </a:ext>
              </a:extLst>
            </p:cNvPr>
            <p:cNvSpPr/>
            <p:nvPr/>
          </p:nvSpPr>
          <p:spPr bwMode="auto">
            <a:xfrm>
              <a:off x="5334000" y="2254250"/>
              <a:ext cx="430213" cy="334962"/>
            </a:xfrm>
            <a:custGeom>
              <a:avLst/>
              <a:gdLst>
                <a:gd name="T0" fmla="*/ 152 w 271"/>
                <a:gd name="T1" fmla="*/ 59 h 211"/>
                <a:gd name="T2" fmla="*/ 146 w 271"/>
                <a:gd name="T3" fmla="*/ 59 h 211"/>
                <a:gd name="T4" fmla="*/ 0 w 271"/>
                <a:gd name="T5" fmla="*/ 166 h 211"/>
                <a:gd name="T6" fmla="*/ 34 w 271"/>
                <a:gd name="T7" fmla="*/ 211 h 211"/>
                <a:gd name="T8" fmla="*/ 152 w 271"/>
                <a:gd name="T9" fmla="*/ 112 h 211"/>
                <a:gd name="T10" fmla="*/ 152 w 271"/>
                <a:gd name="T11" fmla="*/ 59 h 211"/>
                <a:gd name="T12" fmla="*/ 224 w 271"/>
                <a:gd name="T13" fmla="*/ 0 h 211"/>
                <a:gd name="T14" fmla="*/ 164 w 271"/>
                <a:gd name="T15" fmla="*/ 45 h 211"/>
                <a:gd name="T16" fmla="*/ 165 w 271"/>
                <a:gd name="T17" fmla="*/ 45 h 211"/>
                <a:gd name="T18" fmla="*/ 165 w 271"/>
                <a:gd name="T19" fmla="*/ 100 h 211"/>
                <a:gd name="T20" fmla="*/ 271 w 271"/>
                <a:gd name="T21" fmla="*/ 13 h 211"/>
                <a:gd name="T22" fmla="*/ 224 w 271"/>
                <a:gd name="T23"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11">
                  <a:moveTo>
                    <a:pt x="152" y="59"/>
                  </a:moveTo>
                  <a:lnTo>
                    <a:pt x="146" y="59"/>
                  </a:lnTo>
                  <a:lnTo>
                    <a:pt x="0" y="166"/>
                  </a:lnTo>
                  <a:lnTo>
                    <a:pt x="34" y="211"/>
                  </a:lnTo>
                  <a:lnTo>
                    <a:pt x="152" y="112"/>
                  </a:lnTo>
                  <a:lnTo>
                    <a:pt x="152" y="59"/>
                  </a:lnTo>
                  <a:moveTo>
                    <a:pt x="224" y="0"/>
                  </a:moveTo>
                  <a:lnTo>
                    <a:pt x="164" y="45"/>
                  </a:lnTo>
                  <a:lnTo>
                    <a:pt x="165" y="45"/>
                  </a:lnTo>
                  <a:lnTo>
                    <a:pt x="165" y="100"/>
                  </a:lnTo>
                  <a:lnTo>
                    <a:pt x="271" y="13"/>
                  </a:lnTo>
                  <a:lnTo>
                    <a:pt x="2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šḷîde">
              <a:extLst>
                <a:ext uri="{FF2B5EF4-FFF2-40B4-BE49-F238E27FC236}">
                  <a16:creationId xmlns:a16="http://schemas.microsoft.com/office/drawing/2014/main" id="{181323FB-D4E2-41AC-908D-84DC645C6B4C}"/>
                </a:ext>
              </a:extLst>
            </p:cNvPr>
            <p:cNvSpPr/>
            <p:nvPr/>
          </p:nvSpPr>
          <p:spPr bwMode="auto">
            <a:xfrm>
              <a:off x="5051425" y="2447925"/>
              <a:ext cx="336550" cy="241300"/>
            </a:xfrm>
            <a:custGeom>
              <a:avLst/>
              <a:gdLst>
                <a:gd name="T0" fmla="*/ 69 w 212"/>
                <a:gd name="T1" fmla="*/ 0 h 152"/>
                <a:gd name="T2" fmla="*/ 0 w 212"/>
                <a:gd name="T3" fmla="*/ 45 h 152"/>
                <a:gd name="T4" fmla="*/ 136 w 212"/>
                <a:gd name="T5" fmla="*/ 152 h 152"/>
                <a:gd name="T6" fmla="*/ 212 w 212"/>
                <a:gd name="T7" fmla="*/ 89 h 152"/>
                <a:gd name="T8" fmla="*/ 178 w 212"/>
                <a:gd name="T9" fmla="*/ 44 h 152"/>
                <a:gd name="T10" fmla="*/ 139 w 212"/>
                <a:gd name="T11" fmla="*/ 72 h 152"/>
                <a:gd name="T12" fmla="*/ 69 w 21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212" h="152">
                  <a:moveTo>
                    <a:pt x="69" y="0"/>
                  </a:moveTo>
                  <a:lnTo>
                    <a:pt x="0" y="45"/>
                  </a:lnTo>
                  <a:lnTo>
                    <a:pt x="136" y="152"/>
                  </a:lnTo>
                  <a:lnTo>
                    <a:pt x="212" y="89"/>
                  </a:lnTo>
                  <a:lnTo>
                    <a:pt x="178" y="44"/>
                  </a:lnTo>
                  <a:lnTo>
                    <a:pt x="139" y="72"/>
                  </a:lnTo>
                  <a:lnTo>
                    <a:pt x="69" y="0"/>
                  </a:lnTo>
                  <a:close/>
                </a:path>
              </a:pathLst>
            </a:custGeom>
            <a:solidFill>
              <a:srgbClr val="000000">
                <a:alpha val="20000"/>
              </a:srgbClr>
            </a:solidFill>
            <a:ln>
              <a:noFill/>
            </a:ln>
          </p:spPr>
          <p:txBody>
            <a:bodyPr anchor="ctr"/>
            <a:lstStyle/>
            <a:p>
              <a:pPr algn="ctr"/>
              <a:endParaRPr/>
            </a:p>
          </p:txBody>
        </p:sp>
        <p:sp>
          <p:nvSpPr>
            <p:cNvPr id="41" name="ïSḻîḋè">
              <a:extLst>
                <a:ext uri="{FF2B5EF4-FFF2-40B4-BE49-F238E27FC236}">
                  <a16:creationId xmlns:a16="http://schemas.microsoft.com/office/drawing/2014/main" id="{4BFD3D04-2671-402D-9BA6-5B8D5ED0E328}"/>
                </a:ext>
              </a:extLst>
            </p:cNvPr>
            <p:cNvSpPr/>
            <p:nvPr/>
          </p:nvSpPr>
          <p:spPr bwMode="auto">
            <a:xfrm>
              <a:off x="5051425" y="2447925"/>
              <a:ext cx="336550" cy="241300"/>
            </a:xfrm>
            <a:custGeom>
              <a:avLst/>
              <a:gdLst>
                <a:gd name="T0" fmla="*/ 69 w 212"/>
                <a:gd name="T1" fmla="*/ 0 h 152"/>
                <a:gd name="T2" fmla="*/ 0 w 212"/>
                <a:gd name="T3" fmla="*/ 45 h 152"/>
                <a:gd name="T4" fmla="*/ 136 w 212"/>
                <a:gd name="T5" fmla="*/ 152 h 152"/>
                <a:gd name="T6" fmla="*/ 212 w 212"/>
                <a:gd name="T7" fmla="*/ 89 h 152"/>
                <a:gd name="T8" fmla="*/ 178 w 212"/>
                <a:gd name="T9" fmla="*/ 44 h 152"/>
                <a:gd name="T10" fmla="*/ 139 w 212"/>
                <a:gd name="T11" fmla="*/ 72 h 152"/>
                <a:gd name="T12" fmla="*/ 69 w 21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212" h="152">
                  <a:moveTo>
                    <a:pt x="69" y="0"/>
                  </a:moveTo>
                  <a:lnTo>
                    <a:pt x="0" y="45"/>
                  </a:lnTo>
                  <a:lnTo>
                    <a:pt x="136" y="152"/>
                  </a:lnTo>
                  <a:lnTo>
                    <a:pt x="212" y="89"/>
                  </a:lnTo>
                  <a:lnTo>
                    <a:pt x="178" y="44"/>
                  </a:lnTo>
                  <a:lnTo>
                    <a:pt x="139" y="72"/>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ṧ1ïḍè">
              <a:extLst>
                <a:ext uri="{FF2B5EF4-FFF2-40B4-BE49-F238E27FC236}">
                  <a16:creationId xmlns:a16="http://schemas.microsoft.com/office/drawing/2014/main" id="{8A66A1ED-D4BC-45F0-93EF-9E8F7ED0783F}"/>
                </a:ext>
              </a:extLst>
            </p:cNvPr>
            <p:cNvSpPr/>
            <p:nvPr/>
          </p:nvSpPr>
          <p:spPr bwMode="auto">
            <a:xfrm>
              <a:off x="5565775" y="2325688"/>
              <a:ext cx="30163" cy="106362"/>
            </a:xfrm>
            <a:custGeom>
              <a:avLst/>
              <a:gdLst>
                <a:gd name="T0" fmla="*/ 19 w 19"/>
                <a:gd name="T1" fmla="*/ 0 h 67"/>
                <a:gd name="T2" fmla="*/ 18 w 19"/>
                <a:gd name="T3" fmla="*/ 0 h 67"/>
                <a:gd name="T4" fmla="*/ 0 w 19"/>
                <a:gd name="T5" fmla="*/ 14 h 67"/>
                <a:gd name="T6" fmla="*/ 6 w 19"/>
                <a:gd name="T7" fmla="*/ 14 h 67"/>
                <a:gd name="T8" fmla="*/ 6 w 19"/>
                <a:gd name="T9" fmla="*/ 67 h 67"/>
                <a:gd name="T10" fmla="*/ 19 w 19"/>
                <a:gd name="T11" fmla="*/ 55 h 67"/>
                <a:gd name="T12" fmla="*/ 19 w 1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9" h="67">
                  <a:moveTo>
                    <a:pt x="19" y="0"/>
                  </a:moveTo>
                  <a:lnTo>
                    <a:pt x="18" y="0"/>
                  </a:lnTo>
                  <a:lnTo>
                    <a:pt x="0" y="14"/>
                  </a:lnTo>
                  <a:lnTo>
                    <a:pt x="6" y="14"/>
                  </a:lnTo>
                  <a:lnTo>
                    <a:pt x="6" y="67"/>
                  </a:lnTo>
                  <a:lnTo>
                    <a:pt x="19" y="55"/>
                  </a:lnTo>
                  <a:lnTo>
                    <a:pt x="19" y="0"/>
                  </a:lnTo>
                  <a:close/>
                </a:path>
              </a:pathLst>
            </a:custGeom>
            <a:solidFill>
              <a:srgbClr val="1030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Sḷide">
              <a:extLst>
                <a:ext uri="{FF2B5EF4-FFF2-40B4-BE49-F238E27FC236}">
                  <a16:creationId xmlns:a16="http://schemas.microsoft.com/office/drawing/2014/main" id="{02E7FFA7-3162-4E7B-8704-CAAEF3D48B29}"/>
                </a:ext>
              </a:extLst>
            </p:cNvPr>
            <p:cNvSpPr/>
            <p:nvPr/>
          </p:nvSpPr>
          <p:spPr bwMode="auto">
            <a:xfrm>
              <a:off x="5565775" y="2325688"/>
              <a:ext cx="30163" cy="106362"/>
            </a:xfrm>
            <a:custGeom>
              <a:avLst/>
              <a:gdLst>
                <a:gd name="T0" fmla="*/ 19 w 19"/>
                <a:gd name="T1" fmla="*/ 0 h 67"/>
                <a:gd name="T2" fmla="*/ 18 w 19"/>
                <a:gd name="T3" fmla="*/ 0 h 67"/>
                <a:gd name="T4" fmla="*/ 0 w 19"/>
                <a:gd name="T5" fmla="*/ 14 h 67"/>
                <a:gd name="T6" fmla="*/ 6 w 19"/>
                <a:gd name="T7" fmla="*/ 14 h 67"/>
                <a:gd name="T8" fmla="*/ 6 w 19"/>
                <a:gd name="T9" fmla="*/ 67 h 67"/>
                <a:gd name="T10" fmla="*/ 19 w 19"/>
                <a:gd name="T11" fmla="*/ 55 h 67"/>
                <a:gd name="T12" fmla="*/ 19 w 1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9" h="67">
                  <a:moveTo>
                    <a:pt x="19" y="0"/>
                  </a:moveTo>
                  <a:lnTo>
                    <a:pt x="18" y="0"/>
                  </a:lnTo>
                  <a:lnTo>
                    <a:pt x="0" y="14"/>
                  </a:lnTo>
                  <a:lnTo>
                    <a:pt x="6" y="14"/>
                  </a:lnTo>
                  <a:lnTo>
                    <a:pt x="6" y="67"/>
                  </a:lnTo>
                  <a:lnTo>
                    <a:pt x="19" y="55"/>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ṣḷiḓe">
              <a:extLst>
                <a:ext uri="{FF2B5EF4-FFF2-40B4-BE49-F238E27FC236}">
                  <a16:creationId xmlns:a16="http://schemas.microsoft.com/office/drawing/2014/main" id="{5F44A580-AA4A-43EE-AB81-6ADE11DE6ECD}"/>
                </a:ext>
              </a:extLst>
            </p:cNvPr>
            <p:cNvSpPr/>
            <p:nvPr/>
          </p:nvSpPr>
          <p:spPr bwMode="auto">
            <a:xfrm>
              <a:off x="5075238" y="2246313"/>
              <a:ext cx="642938" cy="392112"/>
            </a:xfrm>
            <a:custGeom>
              <a:avLst/>
              <a:gdLst>
                <a:gd name="T0" fmla="*/ 0 w 405"/>
                <a:gd name="T1" fmla="*/ 156 h 247"/>
                <a:gd name="T2" fmla="*/ 47 w 405"/>
                <a:gd name="T3" fmla="*/ 123 h 247"/>
                <a:gd name="T4" fmla="*/ 118 w 405"/>
                <a:gd name="T5" fmla="*/ 195 h 247"/>
                <a:gd name="T6" fmla="*/ 385 w 405"/>
                <a:gd name="T7" fmla="*/ 0 h 247"/>
                <a:gd name="T8" fmla="*/ 405 w 405"/>
                <a:gd name="T9" fmla="*/ 5 h 247"/>
                <a:gd name="T10" fmla="*/ 115 w 405"/>
                <a:gd name="T11" fmla="*/ 247 h 247"/>
                <a:gd name="T12" fmla="*/ 0 w 405"/>
                <a:gd name="T13" fmla="*/ 156 h 247"/>
              </a:gdLst>
              <a:ahLst/>
              <a:cxnLst>
                <a:cxn ang="0">
                  <a:pos x="T0" y="T1"/>
                </a:cxn>
                <a:cxn ang="0">
                  <a:pos x="T2" y="T3"/>
                </a:cxn>
                <a:cxn ang="0">
                  <a:pos x="T4" y="T5"/>
                </a:cxn>
                <a:cxn ang="0">
                  <a:pos x="T6" y="T7"/>
                </a:cxn>
                <a:cxn ang="0">
                  <a:pos x="T8" y="T9"/>
                </a:cxn>
                <a:cxn ang="0">
                  <a:pos x="T10" y="T11"/>
                </a:cxn>
                <a:cxn ang="0">
                  <a:pos x="T12" y="T13"/>
                </a:cxn>
              </a:cxnLst>
              <a:rect l="0" t="0" r="r" b="b"/>
              <a:pathLst>
                <a:path w="405" h="247">
                  <a:moveTo>
                    <a:pt x="0" y="156"/>
                  </a:moveTo>
                  <a:lnTo>
                    <a:pt x="47" y="123"/>
                  </a:lnTo>
                  <a:lnTo>
                    <a:pt x="118" y="195"/>
                  </a:lnTo>
                  <a:lnTo>
                    <a:pt x="385" y="0"/>
                  </a:lnTo>
                  <a:lnTo>
                    <a:pt x="405" y="5"/>
                  </a:lnTo>
                  <a:lnTo>
                    <a:pt x="115" y="247"/>
                  </a:lnTo>
                  <a:lnTo>
                    <a:pt x="0" y="156"/>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sľïḋé">
              <a:extLst>
                <a:ext uri="{FF2B5EF4-FFF2-40B4-BE49-F238E27FC236}">
                  <a16:creationId xmlns:a16="http://schemas.microsoft.com/office/drawing/2014/main" id="{41E59DE6-263C-4E3C-B686-83AC53D8B557}"/>
                </a:ext>
              </a:extLst>
            </p:cNvPr>
            <p:cNvSpPr/>
            <p:nvPr/>
          </p:nvSpPr>
          <p:spPr bwMode="auto">
            <a:xfrm>
              <a:off x="5062538" y="2238375"/>
              <a:ext cx="668338" cy="407987"/>
            </a:xfrm>
            <a:custGeom>
              <a:avLst/>
              <a:gdLst>
                <a:gd name="T0" fmla="*/ 125 w 421"/>
                <a:gd name="T1" fmla="*/ 257 h 257"/>
                <a:gd name="T2" fmla="*/ 0 w 421"/>
                <a:gd name="T3" fmla="*/ 161 h 257"/>
                <a:gd name="T4" fmla="*/ 55 w 421"/>
                <a:gd name="T5" fmla="*/ 123 h 257"/>
                <a:gd name="T6" fmla="*/ 126 w 421"/>
                <a:gd name="T7" fmla="*/ 195 h 257"/>
                <a:gd name="T8" fmla="*/ 393 w 421"/>
                <a:gd name="T9" fmla="*/ 0 h 257"/>
                <a:gd name="T10" fmla="*/ 421 w 421"/>
                <a:gd name="T11" fmla="*/ 9 h 257"/>
                <a:gd name="T12" fmla="*/ 125 w 421"/>
                <a:gd name="T13" fmla="*/ 257 h 257"/>
                <a:gd name="T14" fmla="*/ 14 w 421"/>
                <a:gd name="T15" fmla="*/ 161 h 257"/>
                <a:gd name="T16" fmla="*/ 123 w 421"/>
                <a:gd name="T17" fmla="*/ 248 h 257"/>
                <a:gd name="T18" fmla="*/ 406 w 421"/>
                <a:gd name="T19" fmla="*/ 12 h 257"/>
                <a:gd name="T20" fmla="*/ 394 w 421"/>
                <a:gd name="T21" fmla="*/ 9 h 257"/>
                <a:gd name="T22" fmla="*/ 126 w 421"/>
                <a:gd name="T23" fmla="*/ 206 h 257"/>
                <a:gd name="T24" fmla="*/ 54 w 421"/>
                <a:gd name="T25" fmla="*/ 134 h 257"/>
                <a:gd name="T26" fmla="*/ 14 w 421"/>
                <a:gd name="T27" fmla="*/ 161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 h="257">
                  <a:moveTo>
                    <a:pt x="125" y="257"/>
                  </a:moveTo>
                  <a:lnTo>
                    <a:pt x="0" y="161"/>
                  </a:lnTo>
                  <a:lnTo>
                    <a:pt x="55" y="123"/>
                  </a:lnTo>
                  <a:lnTo>
                    <a:pt x="126" y="195"/>
                  </a:lnTo>
                  <a:lnTo>
                    <a:pt x="393" y="0"/>
                  </a:lnTo>
                  <a:lnTo>
                    <a:pt x="421" y="9"/>
                  </a:lnTo>
                  <a:lnTo>
                    <a:pt x="125" y="257"/>
                  </a:lnTo>
                  <a:close/>
                  <a:moveTo>
                    <a:pt x="14" y="161"/>
                  </a:moveTo>
                  <a:lnTo>
                    <a:pt x="123" y="248"/>
                  </a:lnTo>
                  <a:lnTo>
                    <a:pt x="406" y="12"/>
                  </a:lnTo>
                  <a:lnTo>
                    <a:pt x="394" y="9"/>
                  </a:lnTo>
                  <a:lnTo>
                    <a:pt x="126" y="206"/>
                  </a:lnTo>
                  <a:lnTo>
                    <a:pt x="54" y="134"/>
                  </a:lnTo>
                  <a:lnTo>
                    <a:pt x="14" y="161"/>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íṡľîḍe">
              <a:extLst>
                <a:ext uri="{FF2B5EF4-FFF2-40B4-BE49-F238E27FC236}">
                  <a16:creationId xmlns:a16="http://schemas.microsoft.com/office/drawing/2014/main" id="{078551B3-D4BC-41CB-A576-1B95CFE25330}"/>
                </a:ext>
              </a:extLst>
            </p:cNvPr>
            <p:cNvSpPr/>
            <p:nvPr/>
          </p:nvSpPr>
          <p:spPr bwMode="auto">
            <a:xfrm>
              <a:off x="5094288" y="3248025"/>
              <a:ext cx="712788" cy="434975"/>
            </a:xfrm>
            <a:custGeom>
              <a:avLst/>
              <a:gdLst>
                <a:gd name="T0" fmla="*/ 303 w 449"/>
                <a:gd name="T1" fmla="*/ 73 h 274"/>
                <a:gd name="T2" fmla="*/ 140 w 449"/>
                <a:gd name="T3" fmla="*/ 194 h 274"/>
                <a:gd name="T4" fmla="*/ 69 w 449"/>
                <a:gd name="T5" fmla="*/ 122 h 274"/>
                <a:gd name="T6" fmla="*/ 0 w 449"/>
                <a:gd name="T7" fmla="*/ 167 h 274"/>
                <a:gd name="T8" fmla="*/ 136 w 449"/>
                <a:gd name="T9" fmla="*/ 274 h 274"/>
                <a:gd name="T10" fmla="*/ 303 w 449"/>
                <a:gd name="T11" fmla="*/ 134 h 274"/>
                <a:gd name="T12" fmla="*/ 303 w 449"/>
                <a:gd name="T13" fmla="*/ 73 h 274"/>
                <a:gd name="T14" fmla="*/ 402 w 449"/>
                <a:gd name="T15" fmla="*/ 0 h 274"/>
                <a:gd name="T16" fmla="*/ 316 w 449"/>
                <a:gd name="T17" fmla="*/ 63 h 274"/>
                <a:gd name="T18" fmla="*/ 316 w 449"/>
                <a:gd name="T19" fmla="*/ 123 h 274"/>
                <a:gd name="T20" fmla="*/ 449 w 449"/>
                <a:gd name="T21" fmla="*/ 13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3"/>
                  </a:moveTo>
                  <a:lnTo>
                    <a:pt x="140" y="194"/>
                  </a:lnTo>
                  <a:lnTo>
                    <a:pt x="69" y="122"/>
                  </a:lnTo>
                  <a:lnTo>
                    <a:pt x="0" y="167"/>
                  </a:lnTo>
                  <a:lnTo>
                    <a:pt x="136" y="274"/>
                  </a:lnTo>
                  <a:lnTo>
                    <a:pt x="303" y="134"/>
                  </a:lnTo>
                  <a:lnTo>
                    <a:pt x="303" y="73"/>
                  </a:lnTo>
                  <a:close/>
                  <a:moveTo>
                    <a:pt x="402" y="0"/>
                  </a:moveTo>
                  <a:lnTo>
                    <a:pt x="316" y="63"/>
                  </a:lnTo>
                  <a:lnTo>
                    <a:pt x="316" y="123"/>
                  </a:lnTo>
                  <a:lnTo>
                    <a:pt x="449" y="13"/>
                  </a:lnTo>
                  <a:lnTo>
                    <a:pt x="402" y="0"/>
                  </a:lnTo>
                  <a:close/>
                </a:path>
              </a:pathLst>
            </a:custGeom>
            <a:solidFill>
              <a:srgbClr val="000000">
                <a:alpha val="20000"/>
              </a:srgbClr>
            </a:solidFill>
            <a:ln>
              <a:noFill/>
            </a:ln>
          </p:spPr>
          <p:txBody>
            <a:bodyPr anchor="ctr"/>
            <a:lstStyle/>
            <a:p>
              <a:pPr algn="ctr"/>
              <a:endParaRPr/>
            </a:p>
          </p:txBody>
        </p:sp>
        <p:sp>
          <p:nvSpPr>
            <p:cNvPr id="48" name="íṩlïḑè">
              <a:extLst>
                <a:ext uri="{FF2B5EF4-FFF2-40B4-BE49-F238E27FC236}">
                  <a16:creationId xmlns:a16="http://schemas.microsoft.com/office/drawing/2014/main" id="{9D33D86C-CCCA-408A-996C-4417312C0102}"/>
                </a:ext>
              </a:extLst>
            </p:cNvPr>
            <p:cNvSpPr/>
            <p:nvPr/>
          </p:nvSpPr>
          <p:spPr bwMode="auto">
            <a:xfrm>
              <a:off x="5094288" y="3248025"/>
              <a:ext cx="712788" cy="434975"/>
            </a:xfrm>
            <a:custGeom>
              <a:avLst/>
              <a:gdLst>
                <a:gd name="T0" fmla="*/ 303 w 449"/>
                <a:gd name="T1" fmla="*/ 73 h 274"/>
                <a:gd name="T2" fmla="*/ 140 w 449"/>
                <a:gd name="T3" fmla="*/ 194 h 274"/>
                <a:gd name="T4" fmla="*/ 69 w 449"/>
                <a:gd name="T5" fmla="*/ 122 h 274"/>
                <a:gd name="T6" fmla="*/ 0 w 449"/>
                <a:gd name="T7" fmla="*/ 167 h 274"/>
                <a:gd name="T8" fmla="*/ 136 w 449"/>
                <a:gd name="T9" fmla="*/ 274 h 274"/>
                <a:gd name="T10" fmla="*/ 303 w 449"/>
                <a:gd name="T11" fmla="*/ 134 h 274"/>
                <a:gd name="T12" fmla="*/ 303 w 449"/>
                <a:gd name="T13" fmla="*/ 73 h 274"/>
                <a:gd name="T14" fmla="*/ 402 w 449"/>
                <a:gd name="T15" fmla="*/ 0 h 274"/>
                <a:gd name="T16" fmla="*/ 316 w 449"/>
                <a:gd name="T17" fmla="*/ 63 h 274"/>
                <a:gd name="T18" fmla="*/ 316 w 449"/>
                <a:gd name="T19" fmla="*/ 123 h 274"/>
                <a:gd name="T20" fmla="*/ 449 w 449"/>
                <a:gd name="T21" fmla="*/ 13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3"/>
                  </a:moveTo>
                  <a:lnTo>
                    <a:pt x="140" y="194"/>
                  </a:lnTo>
                  <a:lnTo>
                    <a:pt x="69" y="122"/>
                  </a:lnTo>
                  <a:lnTo>
                    <a:pt x="0" y="167"/>
                  </a:lnTo>
                  <a:lnTo>
                    <a:pt x="136" y="274"/>
                  </a:lnTo>
                  <a:lnTo>
                    <a:pt x="303" y="134"/>
                  </a:lnTo>
                  <a:lnTo>
                    <a:pt x="303" y="73"/>
                  </a:lnTo>
                  <a:moveTo>
                    <a:pt x="402" y="0"/>
                  </a:moveTo>
                  <a:lnTo>
                    <a:pt x="316" y="63"/>
                  </a:lnTo>
                  <a:lnTo>
                    <a:pt x="316" y="123"/>
                  </a:lnTo>
                  <a:lnTo>
                    <a:pt x="449" y="13"/>
                  </a:lnTo>
                  <a:lnTo>
                    <a:pt x="4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ľïḋe">
              <a:extLst>
                <a:ext uri="{FF2B5EF4-FFF2-40B4-BE49-F238E27FC236}">
                  <a16:creationId xmlns:a16="http://schemas.microsoft.com/office/drawing/2014/main" id="{DABE67F8-E3CF-418C-8117-F53840727360}"/>
                </a:ext>
              </a:extLst>
            </p:cNvPr>
            <p:cNvSpPr/>
            <p:nvPr/>
          </p:nvSpPr>
          <p:spPr bwMode="auto">
            <a:xfrm>
              <a:off x="5575300" y="3348038"/>
              <a:ext cx="20638" cy="112712"/>
            </a:xfrm>
            <a:custGeom>
              <a:avLst/>
              <a:gdLst>
                <a:gd name="T0" fmla="*/ 13 w 13"/>
                <a:gd name="T1" fmla="*/ 0 h 71"/>
                <a:gd name="T2" fmla="*/ 0 w 13"/>
                <a:gd name="T3" fmla="*/ 10 h 71"/>
                <a:gd name="T4" fmla="*/ 0 w 13"/>
                <a:gd name="T5" fmla="*/ 71 h 71"/>
                <a:gd name="T6" fmla="*/ 13 w 13"/>
                <a:gd name="T7" fmla="*/ 60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10"/>
                  </a:lnTo>
                  <a:lnTo>
                    <a:pt x="0" y="71"/>
                  </a:lnTo>
                  <a:lnTo>
                    <a:pt x="13" y="60"/>
                  </a:lnTo>
                  <a:lnTo>
                    <a:pt x="13" y="0"/>
                  </a:lnTo>
                  <a:close/>
                </a:path>
              </a:pathLst>
            </a:custGeom>
            <a:solidFill>
              <a:srgbClr val="1030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ï$ḷîďè">
              <a:extLst>
                <a:ext uri="{FF2B5EF4-FFF2-40B4-BE49-F238E27FC236}">
                  <a16:creationId xmlns:a16="http://schemas.microsoft.com/office/drawing/2014/main" id="{D2E7FCE5-2997-4C6A-BF61-109BD7179B7C}"/>
                </a:ext>
              </a:extLst>
            </p:cNvPr>
            <p:cNvSpPr/>
            <p:nvPr/>
          </p:nvSpPr>
          <p:spPr bwMode="auto">
            <a:xfrm>
              <a:off x="5575300" y="3348038"/>
              <a:ext cx="20638" cy="112712"/>
            </a:xfrm>
            <a:custGeom>
              <a:avLst/>
              <a:gdLst>
                <a:gd name="T0" fmla="*/ 13 w 13"/>
                <a:gd name="T1" fmla="*/ 0 h 71"/>
                <a:gd name="T2" fmla="*/ 0 w 13"/>
                <a:gd name="T3" fmla="*/ 10 h 71"/>
                <a:gd name="T4" fmla="*/ 0 w 13"/>
                <a:gd name="T5" fmla="*/ 71 h 71"/>
                <a:gd name="T6" fmla="*/ 13 w 13"/>
                <a:gd name="T7" fmla="*/ 60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10"/>
                  </a:lnTo>
                  <a:lnTo>
                    <a:pt x="0" y="71"/>
                  </a:lnTo>
                  <a:lnTo>
                    <a:pt x="13" y="60"/>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ŝľïḑe">
              <a:extLst>
                <a:ext uri="{FF2B5EF4-FFF2-40B4-BE49-F238E27FC236}">
                  <a16:creationId xmlns:a16="http://schemas.microsoft.com/office/drawing/2014/main" id="{09CDF7E0-E69E-4E4E-918B-279276405486}"/>
                </a:ext>
              </a:extLst>
            </p:cNvPr>
            <p:cNvSpPr/>
            <p:nvPr/>
          </p:nvSpPr>
          <p:spPr bwMode="auto">
            <a:xfrm>
              <a:off x="5118100" y="3240088"/>
              <a:ext cx="642938" cy="392112"/>
            </a:xfrm>
            <a:custGeom>
              <a:avLst/>
              <a:gdLst>
                <a:gd name="T0" fmla="*/ 0 w 405"/>
                <a:gd name="T1" fmla="*/ 155 h 247"/>
                <a:gd name="T2" fmla="*/ 47 w 405"/>
                <a:gd name="T3" fmla="*/ 123 h 247"/>
                <a:gd name="T4" fmla="*/ 118 w 405"/>
                <a:gd name="T5" fmla="*/ 195 h 247"/>
                <a:gd name="T6" fmla="*/ 385 w 405"/>
                <a:gd name="T7" fmla="*/ 0 h 247"/>
                <a:gd name="T8" fmla="*/ 405 w 405"/>
                <a:gd name="T9" fmla="*/ 5 h 247"/>
                <a:gd name="T10" fmla="*/ 116 w 405"/>
                <a:gd name="T11" fmla="*/ 247 h 247"/>
                <a:gd name="T12" fmla="*/ 0 w 405"/>
                <a:gd name="T13" fmla="*/ 155 h 247"/>
              </a:gdLst>
              <a:ahLst/>
              <a:cxnLst>
                <a:cxn ang="0">
                  <a:pos x="T0" y="T1"/>
                </a:cxn>
                <a:cxn ang="0">
                  <a:pos x="T2" y="T3"/>
                </a:cxn>
                <a:cxn ang="0">
                  <a:pos x="T4" y="T5"/>
                </a:cxn>
                <a:cxn ang="0">
                  <a:pos x="T6" y="T7"/>
                </a:cxn>
                <a:cxn ang="0">
                  <a:pos x="T8" y="T9"/>
                </a:cxn>
                <a:cxn ang="0">
                  <a:pos x="T10" y="T11"/>
                </a:cxn>
                <a:cxn ang="0">
                  <a:pos x="T12" y="T13"/>
                </a:cxn>
              </a:cxnLst>
              <a:rect l="0" t="0" r="r" b="b"/>
              <a:pathLst>
                <a:path w="405" h="247">
                  <a:moveTo>
                    <a:pt x="0" y="155"/>
                  </a:moveTo>
                  <a:lnTo>
                    <a:pt x="47" y="123"/>
                  </a:lnTo>
                  <a:lnTo>
                    <a:pt x="118" y="195"/>
                  </a:lnTo>
                  <a:lnTo>
                    <a:pt x="385" y="0"/>
                  </a:lnTo>
                  <a:lnTo>
                    <a:pt x="405" y="5"/>
                  </a:lnTo>
                  <a:lnTo>
                    <a:pt x="116" y="247"/>
                  </a:lnTo>
                  <a:lnTo>
                    <a:pt x="0" y="155"/>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Sļíḍe">
              <a:extLst>
                <a:ext uri="{FF2B5EF4-FFF2-40B4-BE49-F238E27FC236}">
                  <a16:creationId xmlns:a16="http://schemas.microsoft.com/office/drawing/2014/main" id="{18A57B58-3FE3-4F51-A169-87948BB088A4}"/>
                </a:ext>
              </a:extLst>
            </p:cNvPr>
            <p:cNvSpPr/>
            <p:nvPr/>
          </p:nvSpPr>
          <p:spPr bwMode="auto">
            <a:xfrm>
              <a:off x="5105400" y="3232150"/>
              <a:ext cx="668338" cy="407987"/>
            </a:xfrm>
            <a:custGeom>
              <a:avLst/>
              <a:gdLst>
                <a:gd name="T0" fmla="*/ 124 w 421"/>
                <a:gd name="T1" fmla="*/ 257 h 257"/>
                <a:gd name="T2" fmla="*/ 0 w 421"/>
                <a:gd name="T3" fmla="*/ 160 h 257"/>
                <a:gd name="T4" fmla="*/ 55 w 421"/>
                <a:gd name="T5" fmla="*/ 123 h 257"/>
                <a:gd name="T6" fmla="*/ 126 w 421"/>
                <a:gd name="T7" fmla="*/ 195 h 257"/>
                <a:gd name="T8" fmla="*/ 393 w 421"/>
                <a:gd name="T9" fmla="*/ 0 h 257"/>
                <a:gd name="T10" fmla="*/ 421 w 421"/>
                <a:gd name="T11" fmla="*/ 8 h 257"/>
                <a:gd name="T12" fmla="*/ 124 w 421"/>
                <a:gd name="T13" fmla="*/ 257 h 257"/>
                <a:gd name="T14" fmla="*/ 14 w 421"/>
                <a:gd name="T15" fmla="*/ 160 h 257"/>
                <a:gd name="T16" fmla="*/ 124 w 421"/>
                <a:gd name="T17" fmla="*/ 247 h 257"/>
                <a:gd name="T18" fmla="*/ 406 w 421"/>
                <a:gd name="T19" fmla="*/ 11 h 257"/>
                <a:gd name="T20" fmla="*/ 394 w 421"/>
                <a:gd name="T21" fmla="*/ 9 h 257"/>
                <a:gd name="T22" fmla="*/ 126 w 421"/>
                <a:gd name="T23" fmla="*/ 205 h 257"/>
                <a:gd name="T24" fmla="*/ 54 w 421"/>
                <a:gd name="T25" fmla="*/ 133 h 257"/>
                <a:gd name="T26" fmla="*/ 14 w 421"/>
                <a:gd name="T27" fmla="*/ 16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 h="257">
                  <a:moveTo>
                    <a:pt x="124" y="257"/>
                  </a:moveTo>
                  <a:lnTo>
                    <a:pt x="0" y="160"/>
                  </a:lnTo>
                  <a:lnTo>
                    <a:pt x="55" y="123"/>
                  </a:lnTo>
                  <a:lnTo>
                    <a:pt x="126" y="195"/>
                  </a:lnTo>
                  <a:lnTo>
                    <a:pt x="393" y="0"/>
                  </a:lnTo>
                  <a:lnTo>
                    <a:pt x="421" y="8"/>
                  </a:lnTo>
                  <a:lnTo>
                    <a:pt x="124" y="257"/>
                  </a:lnTo>
                  <a:close/>
                  <a:moveTo>
                    <a:pt x="14" y="160"/>
                  </a:moveTo>
                  <a:lnTo>
                    <a:pt x="124" y="247"/>
                  </a:lnTo>
                  <a:lnTo>
                    <a:pt x="406" y="11"/>
                  </a:lnTo>
                  <a:lnTo>
                    <a:pt x="394" y="9"/>
                  </a:lnTo>
                  <a:lnTo>
                    <a:pt x="126" y="205"/>
                  </a:lnTo>
                  <a:lnTo>
                    <a:pt x="54" y="133"/>
                  </a:lnTo>
                  <a:lnTo>
                    <a:pt x="14" y="160"/>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iṩḷîḑé">
              <a:extLst>
                <a:ext uri="{FF2B5EF4-FFF2-40B4-BE49-F238E27FC236}">
                  <a16:creationId xmlns:a16="http://schemas.microsoft.com/office/drawing/2014/main" id="{63429CD8-2792-4D3D-998C-5AD5DD85C26B}"/>
                </a:ext>
              </a:extLst>
            </p:cNvPr>
            <p:cNvSpPr/>
            <p:nvPr/>
          </p:nvSpPr>
          <p:spPr bwMode="auto">
            <a:xfrm>
              <a:off x="5094288" y="4064000"/>
              <a:ext cx="712788" cy="434975"/>
            </a:xfrm>
            <a:custGeom>
              <a:avLst/>
              <a:gdLst>
                <a:gd name="T0" fmla="*/ 303 w 449"/>
                <a:gd name="T1" fmla="*/ 72 h 274"/>
                <a:gd name="T2" fmla="*/ 140 w 449"/>
                <a:gd name="T3" fmla="*/ 193 h 274"/>
                <a:gd name="T4" fmla="*/ 69 w 449"/>
                <a:gd name="T5" fmla="*/ 121 h 274"/>
                <a:gd name="T6" fmla="*/ 0 w 449"/>
                <a:gd name="T7" fmla="*/ 166 h 274"/>
                <a:gd name="T8" fmla="*/ 136 w 449"/>
                <a:gd name="T9" fmla="*/ 274 h 274"/>
                <a:gd name="T10" fmla="*/ 303 w 449"/>
                <a:gd name="T11" fmla="*/ 134 h 274"/>
                <a:gd name="T12" fmla="*/ 303 w 449"/>
                <a:gd name="T13" fmla="*/ 72 h 274"/>
                <a:gd name="T14" fmla="*/ 402 w 449"/>
                <a:gd name="T15" fmla="*/ 0 h 274"/>
                <a:gd name="T16" fmla="*/ 316 w 449"/>
                <a:gd name="T17" fmla="*/ 63 h 274"/>
                <a:gd name="T18" fmla="*/ 316 w 449"/>
                <a:gd name="T19" fmla="*/ 122 h 274"/>
                <a:gd name="T20" fmla="*/ 449 w 449"/>
                <a:gd name="T21" fmla="*/ 12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2"/>
                  </a:moveTo>
                  <a:lnTo>
                    <a:pt x="140" y="193"/>
                  </a:lnTo>
                  <a:lnTo>
                    <a:pt x="69" y="121"/>
                  </a:lnTo>
                  <a:lnTo>
                    <a:pt x="0" y="166"/>
                  </a:lnTo>
                  <a:lnTo>
                    <a:pt x="136" y="274"/>
                  </a:lnTo>
                  <a:lnTo>
                    <a:pt x="303" y="134"/>
                  </a:lnTo>
                  <a:lnTo>
                    <a:pt x="303" y="72"/>
                  </a:lnTo>
                  <a:close/>
                  <a:moveTo>
                    <a:pt x="402" y="0"/>
                  </a:moveTo>
                  <a:lnTo>
                    <a:pt x="316" y="63"/>
                  </a:lnTo>
                  <a:lnTo>
                    <a:pt x="316" y="122"/>
                  </a:lnTo>
                  <a:lnTo>
                    <a:pt x="449" y="12"/>
                  </a:lnTo>
                  <a:lnTo>
                    <a:pt x="402" y="0"/>
                  </a:lnTo>
                  <a:close/>
                </a:path>
              </a:pathLst>
            </a:custGeom>
            <a:solidFill>
              <a:srgbClr val="000000">
                <a:alpha val="20000"/>
              </a:srgbClr>
            </a:solidFill>
            <a:ln>
              <a:noFill/>
            </a:ln>
          </p:spPr>
          <p:txBody>
            <a:bodyPr anchor="ctr"/>
            <a:lstStyle/>
            <a:p>
              <a:pPr algn="ctr"/>
              <a:endParaRPr/>
            </a:p>
          </p:txBody>
        </p:sp>
        <p:sp>
          <p:nvSpPr>
            <p:cNvPr id="59" name="îš1ídè">
              <a:extLst>
                <a:ext uri="{FF2B5EF4-FFF2-40B4-BE49-F238E27FC236}">
                  <a16:creationId xmlns:a16="http://schemas.microsoft.com/office/drawing/2014/main" id="{2A150BD5-D472-4866-8591-C8AD0054A24C}"/>
                </a:ext>
              </a:extLst>
            </p:cNvPr>
            <p:cNvSpPr/>
            <p:nvPr/>
          </p:nvSpPr>
          <p:spPr bwMode="auto">
            <a:xfrm>
              <a:off x="5094288" y="4064000"/>
              <a:ext cx="712788" cy="434975"/>
            </a:xfrm>
            <a:custGeom>
              <a:avLst/>
              <a:gdLst>
                <a:gd name="T0" fmla="*/ 303 w 449"/>
                <a:gd name="T1" fmla="*/ 72 h 274"/>
                <a:gd name="T2" fmla="*/ 140 w 449"/>
                <a:gd name="T3" fmla="*/ 193 h 274"/>
                <a:gd name="T4" fmla="*/ 69 w 449"/>
                <a:gd name="T5" fmla="*/ 121 h 274"/>
                <a:gd name="T6" fmla="*/ 0 w 449"/>
                <a:gd name="T7" fmla="*/ 166 h 274"/>
                <a:gd name="T8" fmla="*/ 136 w 449"/>
                <a:gd name="T9" fmla="*/ 274 h 274"/>
                <a:gd name="T10" fmla="*/ 303 w 449"/>
                <a:gd name="T11" fmla="*/ 134 h 274"/>
                <a:gd name="T12" fmla="*/ 303 w 449"/>
                <a:gd name="T13" fmla="*/ 72 h 274"/>
                <a:gd name="T14" fmla="*/ 402 w 449"/>
                <a:gd name="T15" fmla="*/ 0 h 274"/>
                <a:gd name="T16" fmla="*/ 316 w 449"/>
                <a:gd name="T17" fmla="*/ 63 h 274"/>
                <a:gd name="T18" fmla="*/ 316 w 449"/>
                <a:gd name="T19" fmla="*/ 122 h 274"/>
                <a:gd name="T20" fmla="*/ 449 w 449"/>
                <a:gd name="T21" fmla="*/ 12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2"/>
                  </a:moveTo>
                  <a:lnTo>
                    <a:pt x="140" y="193"/>
                  </a:lnTo>
                  <a:lnTo>
                    <a:pt x="69" y="121"/>
                  </a:lnTo>
                  <a:lnTo>
                    <a:pt x="0" y="166"/>
                  </a:lnTo>
                  <a:lnTo>
                    <a:pt x="136" y="274"/>
                  </a:lnTo>
                  <a:lnTo>
                    <a:pt x="303" y="134"/>
                  </a:lnTo>
                  <a:lnTo>
                    <a:pt x="303" y="72"/>
                  </a:lnTo>
                  <a:moveTo>
                    <a:pt x="402" y="0"/>
                  </a:moveTo>
                  <a:lnTo>
                    <a:pt x="316" y="63"/>
                  </a:lnTo>
                  <a:lnTo>
                    <a:pt x="316" y="122"/>
                  </a:lnTo>
                  <a:lnTo>
                    <a:pt x="449" y="12"/>
                  </a:lnTo>
                  <a:lnTo>
                    <a:pt x="4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ḻide">
              <a:extLst>
                <a:ext uri="{FF2B5EF4-FFF2-40B4-BE49-F238E27FC236}">
                  <a16:creationId xmlns:a16="http://schemas.microsoft.com/office/drawing/2014/main" id="{1695B5AD-CC6F-4044-A868-A45ABC910BFA}"/>
                </a:ext>
              </a:extLst>
            </p:cNvPr>
            <p:cNvSpPr/>
            <p:nvPr/>
          </p:nvSpPr>
          <p:spPr bwMode="auto">
            <a:xfrm>
              <a:off x="5575300" y="4164013"/>
              <a:ext cx="20638" cy="112712"/>
            </a:xfrm>
            <a:custGeom>
              <a:avLst/>
              <a:gdLst>
                <a:gd name="T0" fmla="*/ 13 w 13"/>
                <a:gd name="T1" fmla="*/ 0 h 71"/>
                <a:gd name="T2" fmla="*/ 0 w 13"/>
                <a:gd name="T3" fmla="*/ 9 h 71"/>
                <a:gd name="T4" fmla="*/ 0 w 13"/>
                <a:gd name="T5" fmla="*/ 71 h 71"/>
                <a:gd name="T6" fmla="*/ 13 w 13"/>
                <a:gd name="T7" fmla="*/ 59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9"/>
                  </a:lnTo>
                  <a:lnTo>
                    <a:pt x="0" y="71"/>
                  </a:lnTo>
                  <a:lnTo>
                    <a:pt x="13" y="59"/>
                  </a:lnTo>
                  <a:lnTo>
                    <a:pt x="13" y="0"/>
                  </a:lnTo>
                  <a:close/>
                </a:path>
              </a:pathLst>
            </a:custGeom>
            <a:solidFill>
              <a:srgbClr val="1030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ṣľïdé">
              <a:extLst>
                <a:ext uri="{FF2B5EF4-FFF2-40B4-BE49-F238E27FC236}">
                  <a16:creationId xmlns:a16="http://schemas.microsoft.com/office/drawing/2014/main" id="{4338D734-564E-4C2F-8C9D-0C96D12AD07A}"/>
                </a:ext>
              </a:extLst>
            </p:cNvPr>
            <p:cNvSpPr/>
            <p:nvPr/>
          </p:nvSpPr>
          <p:spPr bwMode="auto">
            <a:xfrm>
              <a:off x="5575300" y="4164013"/>
              <a:ext cx="20638" cy="112712"/>
            </a:xfrm>
            <a:custGeom>
              <a:avLst/>
              <a:gdLst>
                <a:gd name="T0" fmla="*/ 13 w 13"/>
                <a:gd name="T1" fmla="*/ 0 h 71"/>
                <a:gd name="T2" fmla="*/ 0 w 13"/>
                <a:gd name="T3" fmla="*/ 9 h 71"/>
                <a:gd name="T4" fmla="*/ 0 w 13"/>
                <a:gd name="T5" fmla="*/ 71 h 71"/>
                <a:gd name="T6" fmla="*/ 13 w 13"/>
                <a:gd name="T7" fmla="*/ 59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9"/>
                  </a:lnTo>
                  <a:lnTo>
                    <a:pt x="0" y="71"/>
                  </a:lnTo>
                  <a:lnTo>
                    <a:pt x="13" y="5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îṣḻiḓé">
              <a:extLst>
                <a:ext uri="{FF2B5EF4-FFF2-40B4-BE49-F238E27FC236}">
                  <a16:creationId xmlns:a16="http://schemas.microsoft.com/office/drawing/2014/main" id="{9525B76E-91E9-49CD-8A38-00F9B689DA4F}"/>
                </a:ext>
              </a:extLst>
            </p:cNvPr>
            <p:cNvSpPr/>
            <p:nvPr/>
          </p:nvSpPr>
          <p:spPr bwMode="auto">
            <a:xfrm>
              <a:off x="5118100" y="4054475"/>
              <a:ext cx="642938" cy="393700"/>
            </a:xfrm>
            <a:custGeom>
              <a:avLst/>
              <a:gdLst>
                <a:gd name="T0" fmla="*/ 0 w 405"/>
                <a:gd name="T1" fmla="*/ 155 h 248"/>
                <a:gd name="T2" fmla="*/ 47 w 405"/>
                <a:gd name="T3" fmla="*/ 123 h 248"/>
                <a:gd name="T4" fmla="*/ 118 w 405"/>
                <a:gd name="T5" fmla="*/ 196 h 248"/>
                <a:gd name="T6" fmla="*/ 385 w 405"/>
                <a:gd name="T7" fmla="*/ 0 h 248"/>
                <a:gd name="T8" fmla="*/ 405 w 405"/>
                <a:gd name="T9" fmla="*/ 5 h 248"/>
                <a:gd name="T10" fmla="*/ 116 w 405"/>
                <a:gd name="T11" fmla="*/ 248 h 248"/>
                <a:gd name="T12" fmla="*/ 0 w 405"/>
                <a:gd name="T13" fmla="*/ 155 h 248"/>
              </a:gdLst>
              <a:ahLst/>
              <a:cxnLst>
                <a:cxn ang="0">
                  <a:pos x="T0" y="T1"/>
                </a:cxn>
                <a:cxn ang="0">
                  <a:pos x="T2" y="T3"/>
                </a:cxn>
                <a:cxn ang="0">
                  <a:pos x="T4" y="T5"/>
                </a:cxn>
                <a:cxn ang="0">
                  <a:pos x="T6" y="T7"/>
                </a:cxn>
                <a:cxn ang="0">
                  <a:pos x="T8" y="T9"/>
                </a:cxn>
                <a:cxn ang="0">
                  <a:pos x="T10" y="T11"/>
                </a:cxn>
                <a:cxn ang="0">
                  <a:pos x="T12" y="T13"/>
                </a:cxn>
              </a:cxnLst>
              <a:rect l="0" t="0" r="r" b="b"/>
              <a:pathLst>
                <a:path w="405" h="248">
                  <a:moveTo>
                    <a:pt x="0" y="155"/>
                  </a:moveTo>
                  <a:lnTo>
                    <a:pt x="47" y="123"/>
                  </a:lnTo>
                  <a:lnTo>
                    <a:pt x="118" y="196"/>
                  </a:lnTo>
                  <a:lnTo>
                    <a:pt x="385" y="0"/>
                  </a:lnTo>
                  <a:lnTo>
                    <a:pt x="405" y="5"/>
                  </a:lnTo>
                  <a:lnTo>
                    <a:pt x="116" y="248"/>
                  </a:lnTo>
                  <a:lnTo>
                    <a:pt x="0" y="155"/>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ṩḷíḓé">
              <a:extLst>
                <a:ext uri="{FF2B5EF4-FFF2-40B4-BE49-F238E27FC236}">
                  <a16:creationId xmlns:a16="http://schemas.microsoft.com/office/drawing/2014/main" id="{5A8163C7-3F31-4FDB-A85C-1B31BCC33DA6}"/>
                </a:ext>
              </a:extLst>
            </p:cNvPr>
            <p:cNvSpPr/>
            <p:nvPr/>
          </p:nvSpPr>
          <p:spPr bwMode="auto">
            <a:xfrm>
              <a:off x="5105400" y="4048125"/>
              <a:ext cx="668338" cy="407987"/>
            </a:xfrm>
            <a:custGeom>
              <a:avLst/>
              <a:gdLst>
                <a:gd name="T0" fmla="*/ 124 w 421"/>
                <a:gd name="T1" fmla="*/ 257 h 257"/>
                <a:gd name="T2" fmla="*/ 0 w 421"/>
                <a:gd name="T3" fmla="*/ 159 h 257"/>
                <a:gd name="T4" fmla="*/ 55 w 421"/>
                <a:gd name="T5" fmla="*/ 122 h 257"/>
                <a:gd name="T6" fmla="*/ 126 w 421"/>
                <a:gd name="T7" fmla="*/ 195 h 257"/>
                <a:gd name="T8" fmla="*/ 393 w 421"/>
                <a:gd name="T9" fmla="*/ 0 h 257"/>
                <a:gd name="T10" fmla="*/ 421 w 421"/>
                <a:gd name="T11" fmla="*/ 8 h 257"/>
                <a:gd name="T12" fmla="*/ 124 w 421"/>
                <a:gd name="T13" fmla="*/ 257 h 257"/>
                <a:gd name="T14" fmla="*/ 14 w 421"/>
                <a:gd name="T15" fmla="*/ 159 h 257"/>
                <a:gd name="T16" fmla="*/ 124 w 421"/>
                <a:gd name="T17" fmla="*/ 247 h 257"/>
                <a:gd name="T18" fmla="*/ 406 w 421"/>
                <a:gd name="T19" fmla="*/ 11 h 257"/>
                <a:gd name="T20" fmla="*/ 394 w 421"/>
                <a:gd name="T21" fmla="*/ 8 h 257"/>
                <a:gd name="T22" fmla="*/ 126 w 421"/>
                <a:gd name="T23" fmla="*/ 206 h 257"/>
                <a:gd name="T24" fmla="*/ 54 w 421"/>
                <a:gd name="T25" fmla="*/ 132 h 257"/>
                <a:gd name="T26" fmla="*/ 14 w 421"/>
                <a:gd name="T27" fmla="*/ 15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 h="257">
                  <a:moveTo>
                    <a:pt x="124" y="257"/>
                  </a:moveTo>
                  <a:lnTo>
                    <a:pt x="0" y="159"/>
                  </a:lnTo>
                  <a:lnTo>
                    <a:pt x="55" y="122"/>
                  </a:lnTo>
                  <a:lnTo>
                    <a:pt x="126" y="195"/>
                  </a:lnTo>
                  <a:lnTo>
                    <a:pt x="393" y="0"/>
                  </a:lnTo>
                  <a:lnTo>
                    <a:pt x="421" y="8"/>
                  </a:lnTo>
                  <a:lnTo>
                    <a:pt x="124" y="257"/>
                  </a:lnTo>
                  <a:close/>
                  <a:moveTo>
                    <a:pt x="14" y="159"/>
                  </a:moveTo>
                  <a:lnTo>
                    <a:pt x="124" y="247"/>
                  </a:lnTo>
                  <a:lnTo>
                    <a:pt x="406" y="11"/>
                  </a:lnTo>
                  <a:lnTo>
                    <a:pt x="394" y="8"/>
                  </a:lnTo>
                  <a:lnTo>
                    <a:pt x="126" y="206"/>
                  </a:lnTo>
                  <a:lnTo>
                    <a:pt x="54" y="132"/>
                  </a:lnTo>
                  <a:lnTo>
                    <a:pt x="14" y="159"/>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sļiďê">
              <a:extLst>
                <a:ext uri="{FF2B5EF4-FFF2-40B4-BE49-F238E27FC236}">
                  <a16:creationId xmlns:a16="http://schemas.microsoft.com/office/drawing/2014/main" id="{5F90CDEE-F103-45C1-91F4-46EFFD528412}"/>
                </a:ext>
              </a:extLst>
            </p:cNvPr>
            <p:cNvSpPr/>
            <p:nvPr/>
          </p:nvSpPr>
          <p:spPr bwMode="auto">
            <a:xfrm>
              <a:off x="5326063" y="949326"/>
              <a:ext cx="1619250" cy="908050"/>
            </a:xfrm>
            <a:custGeom>
              <a:avLst/>
              <a:gdLst>
                <a:gd name="T0" fmla="*/ 772 w 792"/>
                <a:gd name="T1" fmla="*/ 195 h 445"/>
                <a:gd name="T2" fmla="*/ 563 w 792"/>
                <a:gd name="T3" fmla="*/ 195 h 445"/>
                <a:gd name="T4" fmla="*/ 563 w 792"/>
                <a:gd name="T5" fmla="*/ 165 h 445"/>
                <a:gd name="T6" fmla="*/ 398 w 792"/>
                <a:gd name="T7" fmla="*/ 0 h 445"/>
                <a:gd name="T8" fmla="*/ 394 w 792"/>
                <a:gd name="T9" fmla="*/ 0 h 445"/>
                <a:gd name="T10" fmla="*/ 229 w 792"/>
                <a:gd name="T11" fmla="*/ 165 h 445"/>
                <a:gd name="T12" fmla="*/ 229 w 792"/>
                <a:gd name="T13" fmla="*/ 195 h 445"/>
                <a:gd name="T14" fmla="*/ 20 w 792"/>
                <a:gd name="T15" fmla="*/ 195 h 445"/>
                <a:gd name="T16" fmla="*/ 0 w 792"/>
                <a:gd name="T17" fmla="*/ 214 h 445"/>
                <a:gd name="T18" fmla="*/ 0 w 792"/>
                <a:gd name="T19" fmla="*/ 426 h 445"/>
                <a:gd name="T20" fmla="*/ 20 w 792"/>
                <a:gd name="T21" fmla="*/ 445 h 445"/>
                <a:gd name="T22" fmla="*/ 772 w 792"/>
                <a:gd name="T23" fmla="*/ 445 h 445"/>
                <a:gd name="T24" fmla="*/ 792 w 792"/>
                <a:gd name="T25" fmla="*/ 426 h 445"/>
                <a:gd name="T26" fmla="*/ 792 w 792"/>
                <a:gd name="T27" fmla="*/ 214 h 445"/>
                <a:gd name="T28" fmla="*/ 772 w 792"/>
                <a:gd name="T29" fmla="*/ 195 h 445"/>
                <a:gd name="T30" fmla="*/ 396 w 792"/>
                <a:gd name="T31" fmla="*/ 175 h 445"/>
                <a:gd name="T32" fmla="*/ 341 w 792"/>
                <a:gd name="T33" fmla="*/ 120 h 445"/>
                <a:gd name="T34" fmla="*/ 396 w 792"/>
                <a:gd name="T35" fmla="*/ 65 h 445"/>
                <a:gd name="T36" fmla="*/ 451 w 792"/>
                <a:gd name="T37" fmla="*/ 120 h 445"/>
                <a:gd name="T38" fmla="*/ 396 w 792"/>
                <a:gd name="T39" fmla="*/ 17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2" h="445">
                  <a:moveTo>
                    <a:pt x="772" y="195"/>
                  </a:moveTo>
                  <a:cubicBezTo>
                    <a:pt x="563" y="195"/>
                    <a:pt x="563" y="195"/>
                    <a:pt x="563" y="195"/>
                  </a:cubicBezTo>
                  <a:cubicBezTo>
                    <a:pt x="563" y="165"/>
                    <a:pt x="563" y="165"/>
                    <a:pt x="563" y="165"/>
                  </a:cubicBezTo>
                  <a:cubicBezTo>
                    <a:pt x="563" y="74"/>
                    <a:pt x="489" y="0"/>
                    <a:pt x="398" y="0"/>
                  </a:cubicBezTo>
                  <a:cubicBezTo>
                    <a:pt x="394" y="0"/>
                    <a:pt x="394" y="0"/>
                    <a:pt x="394" y="0"/>
                  </a:cubicBezTo>
                  <a:cubicBezTo>
                    <a:pt x="303" y="0"/>
                    <a:pt x="229" y="74"/>
                    <a:pt x="229" y="165"/>
                  </a:cubicBezTo>
                  <a:cubicBezTo>
                    <a:pt x="229" y="195"/>
                    <a:pt x="229" y="195"/>
                    <a:pt x="229" y="195"/>
                  </a:cubicBezTo>
                  <a:cubicBezTo>
                    <a:pt x="20" y="195"/>
                    <a:pt x="20" y="195"/>
                    <a:pt x="20" y="195"/>
                  </a:cubicBezTo>
                  <a:cubicBezTo>
                    <a:pt x="9" y="195"/>
                    <a:pt x="0" y="204"/>
                    <a:pt x="0" y="214"/>
                  </a:cubicBezTo>
                  <a:cubicBezTo>
                    <a:pt x="0" y="426"/>
                    <a:pt x="0" y="426"/>
                    <a:pt x="0" y="426"/>
                  </a:cubicBezTo>
                  <a:cubicBezTo>
                    <a:pt x="0" y="436"/>
                    <a:pt x="9" y="445"/>
                    <a:pt x="20" y="445"/>
                  </a:cubicBezTo>
                  <a:cubicBezTo>
                    <a:pt x="772" y="445"/>
                    <a:pt x="772" y="445"/>
                    <a:pt x="772" y="445"/>
                  </a:cubicBezTo>
                  <a:cubicBezTo>
                    <a:pt x="783" y="445"/>
                    <a:pt x="792" y="436"/>
                    <a:pt x="792" y="426"/>
                  </a:cubicBezTo>
                  <a:cubicBezTo>
                    <a:pt x="792" y="214"/>
                    <a:pt x="792" y="214"/>
                    <a:pt x="792" y="214"/>
                  </a:cubicBezTo>
                  <a:cubicBezTo>
                    <a:pt x="792" y="204"/>
                    <a:pt x="783" y="195"/>
                    <a:pt x="772" y="195"/>
                  </a:cubicBezTo>
                  <a:close/>
                  <a:moveTo>
                    <a:pt x="396" y="175"/>
                  </a:moveTo>
                  <a:cubicBezTo>
                    <a:pt x="366" y="175"/>
                    <a:pt x="341" y="150"/>
                    <a:pt x="341" y="120"/>
                  </a:cubicBezTo>
                  <a:cubicBezTo>
                    <a:pt x="341" y="89"/>
                    <a:pt x="366" y="65"/>
                    <a:pt x="396" y="65"/>
                  </a:cubicBezTo>
                  <a:cubicBezTo>
                    <a:pt x="427" y="65"/>
                    <a:pt x="451" y="89"/>
                    <a:pt x="451" y="120"/>
                  </a:cubicBezTo>
                  <a:cubicBezTo>
                    <a:pt x="451" y="150"/>
                    <a:pt x="427" y="175"/>
                    <a:pt x="396" y="175"/>
                  </a:cubicBezTo>
                  <a:close/>
                </a:path>
              </a:pathLst>
            </a:custGeom>
            <a:solidFill>
              <a:srgbClr val="F7D7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ļïdè">
              <a:extLst>
                <a:ext uri="{FF2B5EF4-FFF2-40B4-BE49-F238E27FC236}">
                  <a16:creationId xmlns:a16="http://schemas.microsoft.com/office/drawing/2014/main" id="{05CF4A41-4472-4310-A13E-43AE8EE5B3A2}"/>
                </a:ext>
              </a:extLst>
            </p:cNvPr>
            <p:cNvSpPr/>
            <p:nvPr/>
          </p:nvSpPr>
          <p:spPr bwMode="auto">
            <a:xfrm>
              <a:off x="5326063" y="1720850"/>
              <a:ext cx="1619250" cy="66675"/>
            </a:xfrm>
            <a:prstGeom prst="rect">
              <a:avLst/>
            </a:prstGeom>
            <a:solidFill>
              <a:srgbClr val="E5C5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 name="íšḻîḑê">
              <a:extLst>
                <a:ext uri="{FF2B5EF4-FFF2-40B4-BE49-F238E27FC236}">
                  <a16:creationId xmlns:a16="http://schemas.microsoft.com/office/drawing/2014/main" id="{70458640-1A78-4B2F-A10E-6F776B5F409B}"/>
                </a:ext>
              </a:extLst>
            </p:cNvPr>
            <p:cNvSpPr/>
            <p:nvPr/>
          </p:nvSpPr>
          <p:spPr bwMode="auto">
            <a:xfrm>
              <a:off x="5326063" y="1803400"/>
              <a:ext cx="1619250" cy="30162"/>
            </a:xfrm>
            <a:custGeom>
              <a:avLst/>
              <a:gdLst>
                <a:gd name="T0" fmla="*/ 788 w 792"/>
                <a:gd name="T1" fmla="*/ 15 h 15"/>
                <a:gd name="T2" fmla="*/ 5 w 792"/>
                <a:gd name="T3" fmla="*/ 15 h 15"/>
                <a:gd name="T4" fmla="*/ 0 w 792"/>
                <a:gd name="T5" fmla="*/ 11 h 15"/>
                <a:gd name="T6" fmla="*/ 0 w 792"/>
                <a:gd name="T7" fmla="*/ 0 h 15"/>
                <a:gd name="T8" fmla="*/ 792 w 792"/>
                <a:gd name="T9" fmla="*/ 0 h 15"/>
                <a:gd name="T10" fmla="*/ 792 w 792"/>
                <a:gd name="T11" fmla="*/ 11 h 15"/>
                <a:gd name="T12" fmla="*/ 788 w 792"/>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792" h="15">
                  <a:moveTo>
                    <a:pt x="788" y="15"/>
                  </a:moveTo>
                  <a:cubicBezTo>
                    <a:pt x="5" y="15"/>
                    <a:pt x="5" y="15"/>
                    <a:pt x="5" y="15"/>
                  </a:cubicBezTo>
                  <a:cubicBezTo>
                    <a:pt x="2" y="15"/>
                    <a:pt x="0" y="13"/>
                    <a:pt x="0" y="11"/>
                  </a:cubicBezTo>
                  <a:cubicBezTo>
                    <a:pt x="0" y="0"/>
                    <a:pt x="0" y="0"/>
                    <a:pt x="0" y="0"/>
                  </a:cubicBezTo>
                  <a:cubicBezTo>
                    <a:pt x="792" y="0"/>
                    <a:pt x="792" y="0"/>
                    <a:pt x="792" y="0"/>
                  </a:cubicBezTo>
                  <a:cubicBezTo>
                    <a:pt x="792" y="11"/>
                    <a:pt x="792" y="11"/>
                    <a:pt x="792" y="11"/>
                  </a:cubicBezTo>
                  <a:cubicBezTo>
                    <a:pt x="792" y="13"/>
                    <a:pt x="790" y="15"/>
                    <a:pt x="788" y="15"/>
                  </a:cubicBezTo>
                  <a:close/>
                </a:path>
              </a:pathLst>
            </a:custGeom>
            <a:solidFill>
              <a:srgbClr val="E5C5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9" name="文本框 6">
            <a:extLst>
              <a:ext uri="{FF2B5EF4-FFF2-40B4-BE49-F238E27FC236}">
                <a16:creationId xmlns:a16="http://schemas.microsoft.com/office/drawing/2014/main" id="{65EF127D-E384-4F91-B487-943B0DF2A691}"/>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68" name="文本框 67">
            <a:extLst>
              <a:ext uri="{FF2B5EF4-FFF2-40B4-BE49-F238E27FC236}">
                <a16:creationId xmlns:a16="http://schemas.microsoft.com/office/drawing/2014/main" id="{E56BA168-539C-4DB0-885B-A519C7599C51}"/>
              </a:ext>
            </a:extLst>
          </p:cNvPr>
          <p:cNvSpPr>
            <a:spLocks noChangeArrowheads="1"/>
          </p:cNvSpPr>
          <p:nvPr/>
        </p:nvSpPr>
        <p:spPr bwMode="auto">
          <a:xfrm>
            <a:off x="700838" y="992433"/>
            <a:ext cx="46228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）审查阶段</a:t>
            </a:r>
          </a:p>
        </p:txBody>
      </p:sp>
    </p:spTree>
    <p:custDataLst>
      <p:tags r:id="rId1"/>
    </p:custDataLst>
    <p:extLst>
      <p:ext uri="{BB962C8B-B14F-4D97-AF65-F5344CB8AC3E}">
        <p14:creationId xmlns:p14="http://schemas.microsoft.com/office/powerpoint/2010/main" val="148636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500"/>
                                        <p:tgtEl>
                                          <p:spTgt spid="68"/>
                                        </p:tgtEl>
                                        <p:attrNameLst>
                                          <p:attrName>ppt_x</p:attrName>
                                        </p:attrNameLst>
                                      </p:cBhvr>
                                      <p:tavLst>
                                        <p:tav tm="0">
                                          <p:val>
                                            <p:strVal val="#ppt_x+#ppt_w*1.125000"/>
                                          </p:val>
                                        </p:tav>
                                        <p:tav tm="100000">
                                          <p:val>
                                            <p:strVal val="#ppt_x"/>
                                          </p:val>
                                        </p:tav>
                                      </p:tavLst>
                                    </p:anim>
                                    <p:animEffect transition="in" filter="wipe(left)">
                                      <p:cBhvr>
                                        <p:cTn id="1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4423681" y="1501237"/>
            <a:ext cx="7086016" cy="426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在</a:t>
            </a:r>
            <a:r>
              <a:rPr lang="zh-CN" altLang="en-US" sz="2400" b="1" dirty="0">
                <a:latin typeface="宋体" panose="02010600030101010101" pitchFamily="2" charset="-122"/>
                <a:ea typeface="宋体" panose="02010600030101010101" pitchFamily="2" charset="-122"/>
                <a:cs typeface="宋体" panose="02010600030101010101" pitchFamily="2" charset="-122"/>
              </a:rPr>
              <a:t>审查会议</a:t>
            </a:r>
            <a:r>
              <a:rPr lang="zh-CN" altLang="en-US" sz="2000" dirty="0">
                <a:latin typeface="宋体" panose="02010600030101010101" pitchFamily="2" charset="-122"/>
                <a:ea typeface="宋体" panose="02010600030101010101" pitchFamily="2" charset="-122"/>
                <a:cs typeface="宋体" panose="02010600030101010101" pitchFamily="2" charset="-122"/>
              </a:rPr>
              <a:t>进行过程中，读者通过软件需求规格说明指导审查小组，一次解释一个需求。当审查员提出可能的错误时，记录员就记录这些内容，其形式可以成为需求作者的工作项列表。</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会议的目的是尽可能多地发现需求规格说明中的重大缺陷。</a:t>
            </a:r>
            <a:r>
              <a:rPr lang="zh-CN" altLang="en-US" sz="2000" dirty="0">
                <a:latin typeface="宋体" panose="02010600030101010101" pitchFamily="2" charset="-122"/>
                <a:ea typeface="宋体" panose="02010600030101010101" pitchFamily="2" charset="-122"/>
                <a:cs typeface="宋体" panose="02010600030101010101" pitchFamily="2" charset="-122"/>
              </a:rPr>
              <a:t>审查员很容易提出表面的问题，或者偏离到讨论一个问题是否是一个错误，讨论项目范围的问题，并且集体研讨提出问题的解决方案。这些活动是有益的，但是他们偏离了寻找重要错误以及提高发现错误几率的中心目标。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41</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4" name="组合 5">
            <a:extLst>
              <a:ext uri="{FF2B5EF4-FFF2-40B4-BE49-F238E27FC236}">
                <a16:creationId xmlns:a16="http://schemas.microsoft.com/office/drawing/2014/main" id="{28C10298-5DA3-4D98-88E5-92DF78245975}"/>
              </a:ext>
            </a:extLst>
          </p:cNvPr>
          <p:cNvGrpSpPr/>
          <p:nvPr/>
        </p:nvGrpSpPr>
        <p:grpSpPr>
          <a:xfrm>
            <a:off x="108557" y="337632"/>
            <a:ext cx="525184" cy="422276"/>
            <a:chOff x="5075564" y="2933562"/>
            <a:chExt cx="2860947" cy="2302753"/>
          </a:xfrm>
        </p:grpSpPr>
        <p:sp>
          <p:nvSpPr>
            <p:cNvPr id="16" name="等腰三角形 15">
              <a:extLst>
                <a:ext uri="{FF2B5EF4-FFF2-40B4-BE49-F238E27FC236}">
                  <a16:creationId xmlns:a16="http://schemas.microsoft.com/office/drawing/2014/main" id="{0EEA698E-14D8-4463-B4E5-90AEC55ADA25}"/>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7" name="等腰三角形 16">
              <a:extLst>
                <a:ext uri="{FF2B5EF4-FFF2-40B4-BE49-F238E27FC236}">
                  <a16:creationId xmlns:a16="http://schemas.microsoft.com/office/drawing/2014/main" id="{7E46C9FE-C064-4C37-8192-499F091A860F}"/>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8" name="组合 46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9B0F59A-5E49-4586-950F-31A29DC551F7}"/>
              </a:ext>
            </a:extLst>
          </p:cNvPr>
          <p:cNvGrpSpPr>
            <a:grpSpLocks noChangeAspect="1"/>
          </p:cNvGrpSpPr>
          <p:nvPr/>
        </p:nvGrpSpPr>
        <p:grpSpPr>
          <a:xfrm>
            <a:off x="1093503" y="2235332"/>
            <a:ext cx="2674384" cy="2777101"/>
            <a:chOff x="2711451" y="-88900"/>
            <a:chExt cx="6778625" cy="7038976"/>
          </a:xfrm>
        </p:grpSpPr>
        <p:sp>
          <p:nvSpPr>
            <p:cNvPr id="19" name="ïṡḻîdé">
              <a:extLst>
                <a:ext uri="{FF2B5EF4-FFF2-40B4-BE49-F238E27FC236}">
                  <a16:creationId xmlns:a16="http://schemas.microsoft.com/office/drawing/2014/main" id="{4F84FC50-C23C-4FB7-9CD8-5F84E7C43705}"/>
                </a:ext>
              </a:extLst>
            </p:cNvPr>
            <p:cNvSpPr/>
            <p:nvPr/>
          </p:nvSpPr>
          <p:spPr bwMode="auto">
            <a:xfrm>
              <a:off x="3394076" y="504825"/>
              <a:ext cx="1312863" cy="1485900"/>
            </a:xfrm>
            <a:custGeom>
              <a:avLst/>
              <a:gdLst>
                <a:gd name="T0" fmla="*/ 483 w 483"/>
                <a:gd name="T1" fmla="*/ 178 h 547"/>
                <a:gd name="T2" fmla="*/ 167 w 483"/>
                <a:gd name="T3" fmla="*/ 469 h 547"/>
                <a:gd name="T4" fmla="*/ 0 w 483"/>
                <a:gd name="T5" fmla="*/ 291 h 547"/>
                <a:gd name="T6" fmla="*/ 317 w 483"/>
                <a:gd name="T7" fmla="*/ 0 h 547"/>
                <a:gd name="T8" fmla="*/ 483 w 483"/>
                <a:gd name="T9" fmla="*/ 178 h 547"/>
              </a:gdLst>
              <a:ahLst/>
              <a:cxnLst>
                <a:cxn ang="0">
                  <a:pos x="T0" y="T1"/>
                </a:cxn>
                <a:cxn ang="0">
                  <a:pos x="T2" y="T3"/>
                </a:cxn>
                <a:cxn ang="0">
                  <a:pos x="T4" y="T5"/>
                </a:cxn>
                <a:cxn ang="0">
                  <a:pos x="T6" y="T7"/>
                </a:cxn>
                <a:cxn ang="0">
                  <a:pos x="T8" y="T9"/>
                </a:cxn>
              </a:cxnLst>
              <a:rect l="0" t="0" r="r" b="b"/>
              <a:pathLst>
                <a:path w="483" h="547">
                  <a:moveTo>
                    <a:pt x="483" y="178"/>
                  </a:moveTo>
                  <a:cubicBezTo>
                    <a:pt x="467" y="250"/>
                    <a:pt x="291" y="547"/>
                    <a:pt x="167" y="469"/>
                  </a:cubicBezTo>
                  <a:cubicBezTo>
                    <a:pt x="42" y="390"/>
                    <a:pt x="0" y="291"/>
                    <a:pt x="0" y="291"/>
                  </a:cubicBezTo>
                  <a:cubicBezTo>
                    <a:pt x="317" y="0"/>
                    <a:pt x="317" y="0"/>
                    <a:pt x="317" y="0"/>
                  </a:cubicBezTo>
                  <a:cubicBezTo>
                    <a:pt x="317" y="0"/>
                    <a:pt x="476" y="128"/>
                    <a:pt x="483" y="178"/>
                  </a:cubicBezTo>
                  <a:close/>
                </a:path>
              </a:pathLst>
            </a:custGeom>
            <a:solidFill>
              <a:srgbClr val="43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îṥḻîḑê">
              <a:extLst>
                <a:ext uri="{FF2B5EF4-FFF2-40B4-BE49-F238E27FC236}">
                  <a16:creationId xmlns:a16="http://schemas.microsoft.com/office/drawing/2014/main" id="{7789BF31-D822-48E3-B6CB-545233A6784B}"/>
                </a:ext>
              </a:extLst>
            </p:cNvPr>
            <p:cNvSpPr/>
            <p:nvPr/>
          </p:nvSpPr>
          <p:spPr bwMode="auto">
            <a:xfrm>
              <a:off x="3467101" y="669925"/>
              <a:ext cx="1157288" cy="977900"/>
            </a:xfrm>
            <a:custGeom>
              <a:avLst/>
              <a:gdLst>
                <a:gd name="T0" fmla="*/ 0 w 426"/>
                <a:gd name="T1" fmla="*/ 243 h 360"/>
                <a:gd name="T2" fmla="*/ 344 w 426"/>
                <a:gd name="T3" fmla="*/ 0 h 360"/>
                <a:gd name="T4" fmla="*/ 426 w 426"/>
                <a:gd name="T5" fmla="*/ 151 h 360"/>
                <a:gd name="T6" fmla="*/ 168 w 426"/>
                <a:gd name="T7" fmla="*/ 360 h 360"/>
                <a:gd name="T8" fmla="*/ 0 w 426"/>
                <a:gd name="T9" fmla="*/ 243 h 360"/>
              </a:gdLst>
              <a:ahLst/>
              <a:cxnLst>
                <a:cxn ang="0">
                  <a:pos x="T0" y="T1"/>
                </a:cxn>
                <a:cxn ang="0">
                  <a:pos x="T2" y="T3"/>
                </a:cxn>
                <a:cxn ang="0">
                  <a:pos x="T4" y="T5"/>
                </a:cxn>
                <a:cxn ang="0">
                  <a:pos x="T6" y="T7"/>
                </a:cxn>
                <a:cxn ang="0">
                  <a:pos x="T8" y="T9"/>
                </a:cxn>
              </a:cxnLst>
              <a:rect l="0" t="0" r="r" b="b"/>
              <a:pathLst>
                <a:path w="426" h="360">
                  <a:moveTo>
                    <a:pt x="0" y="243"/>
                  </a:moveTo>
                  <a:cubicBezTo>
                    <a:pt x="344" y="0"/>
                    <a:pt x="344" y="0"/>
                    <a:pt x="344" y="0"/>
                  </a:cubicBezTo>
                  <a:cubicBezTo>
                    <a:pt x="344" y="0"/>
                    <a:pt x="393" y="46"/>
                    <a:pt x="426" y="151"/>
                  </a:cubicBezTo>
                  <a:cubicBezTo>
                    <a:pt x="168" y="360"/>
                    <a:pt x="168" y="360"/>
                    <a:pt x="168" y="360"/>
                  </a:cubicBezTo>
                  <a:cubicBezTo>
                    <a:pt x="78" y="333"/>
                    <a:pt x="0" y="243"/>
                    <a:pt x="0" y="243"/>
                  </a:cubicBezTo>
                  <a:close/>
                </a:path>
              </a:pathLst>
            </a:custGeom>
            <a:solidFill>
              <a:srgbClr val="554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íslîḑé">
              <a:extLst>
                <a:ext uri="{FF2B5EF4-FFF2-40B4-BE49-F238E27FC236}">
                  <a16:creationId xmlns:a16="http://schemas.microsoft.com/office/drawing/2014/main" id="{4101D094-2AA3-4102-89D4-E755DCB9B70F}"/>
                </a:ext>
              </a:extLst>
            </p:cNvPr>
            <p:cNvSpPr/>
            <p:nvPr/>
          </p:nvSpPr>
          <p:spPr bwMode="auto">
            <a:xfrm>
              <a:off x="7262814" y="577850"/>
              <a:ext cx="1487488" cy="1219200"/>
            </a:xfrm>
            <a:custGeom>
              <a:avLst/>
              <a:gdLst>
                <a:gd name="T0" fmla="*/ 402 w 547"/>
                <a:gd name="T1" fmla="*/ 449 h 449"/>
                <a:gd name="T2" fmla="*/ 55 w 547"/>
                <a:gd name="T3" fmla="*/ 195 h 449"/>
                <a:gd name="T4" fmla="*/ 200 w 547"/>
                <a:gd name="T5" fmla="*/ 0 h 449"/>
                <a:gd name="T6" fmla="*/ 547 w 547"/>
                <a:gd name="T7" fmla="*/ 254 h 449"/>
                <a:gd name="T8" fmla="*/ 402 w 547"/>
                <a:gd name="T9" fmla="*/ 449 h 449"/>
              </a:gdLst>
              <a:ahLst/>
              <a:cxnLst>
                <a:cxn ang="0">
                  <a:pos x="T0" y="T1"/>
                </a:cxn>
                <a:cxn ang="0">
                  <a:pos x="T2" y="T3"/>
                </a:cxn>
                <a:cxn ang="0">
                  <a:pos x="T4" y="T5"/>
                </a:cxn>
                <a:cxn ang="0">
                  <a:pos x="T6" y="T7"/>
                </a:cxn>
                <a:cxn ang="0">
                  <a:pos x="T8" y="T9"/>
                </a:cxn>
              </a:cxnLst>
              <a:rect l="0" t="0" r="r" b="b"/>
              <a:pathLst>
                <a:path w="547" h="449">
                  <a:moveTo>
                    <a:pt x="402" y="449"/>
                  </a:moveTo>
                  <a:cubicBezTo>
                    <a:pt x="327" y="447"/>
                    <a:pt x="0" y="331"/>
                    <a:pt x="55" y="195"/>
                  </a:cubicBezTo>
                  <a:cubicBezTo>
                    <a:pt x="110" y="59"/>
                    <a:pt x="200" y="0"/>
                    <a:pt x="200" y="0"/>
                  </a:cubicBezTo>
                  <a:cubicBezTo>
                    <a:pt x="547" y="254"/>
                    <a:pt x="547" y="254"/>
                    <a:pt x="547" y="254"/>
                  </a:cubicBezTo>
                  <a:cubicBezTo>
                    <a:pt x="547" y="254"/>
                    <a:pt x="450" y="433"/>
                    <a:pt x="402" y="449"/>
                  </a:cubicBezTo>
                  <a:close/>
                </a:path>
              </a:pathLst>
            </a:custGeom>
            <a:solidFill>
              <a:srgbClr val="613B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ïšlïḋê">
              <a:extLst>
                <a:ext uri="{FF2B5EF4-FFF2-40B4-BE49-F238E27FC236}">
                  <a16:creationId xmlns:a16="http://schemas.microsoft.com/office/drawing/2014/main" id="{A29AEAB6-37DD-4087-9C0A-08AF55FB75CB}"/>
                </a:ext>
              </a:extLst>
            </p:cNvPr>
            <p:cNvSpPr/>
            <p:nvPr/>
          </p:nvSpPr>
          <p:spPr bwMode="auto">
            <a:xfrm>
              <a:off x="7396164" y="944563"/>
              <a:ext cx="996950" cy="877888"/>
            </a:xfrm>
            <a:custGeom>
              <a:avLst/>
              <a:gdLst>
                <a:gd name="T0" fmla="*/ 192 w 367"/>
                <a:gd name="T1" fmla="*/ 10 h 323"/>
                <a:gd name="T2" fmla="*/ 121 w 367"/>
                <a:gd name="T3" fmla="*/ 10 h 323"/>
                <a:gd name="T4" fmla="*/ 12 w 367"/>
                <a:gd name="T5" fmla="*/ 136 h 323"/>
                <a:gd name="T6" fmla="*/ 270 w 367"/>
                <a:gd name="T7" fmla="*/ 318 h 323"/>
                <a:gd name="T8" fmla="*/ 366 w 367"/>
                <a:gd name="T9" fmla="*/ 196 h 323"/>
                <a:gd name="T10" fmla="*/ 305 w 367"/>
                <a:gd name="T11" fmla="*/ 85 h 323"/>
                <a:gd name="T12" fmla="*/ 192 w 367"/>
                <a:gd name="T13" fmla="*/ 10 h 323"/>
              </a:gdLst>
              <a:ahLst/>
              <a:cxnLst>
                <a:cxn ang="0">
                  <a:pos x="T0" y="T1"/>
                </a:cxn>
                <a:cxn ang="0">
                  <a:pos x="T2" y="T3"/>
                </a:cxn>
                <a:cxn ang="0">
                  <a:pos x="T4" y="T5"/>
                </a:cxn>
                <a:cxn ang="0">
                  <a:pos x="T6" y="T7"/>
                </a:cxn>
                <a:cxn ang="0">
                  <a:pos x="T8" y="T9"/>
                </a:cxn>
                <a:cxn ang="0">
                  <a:pos x="T10" y="T11"/>
                </a:cxn>
                <a:cxn ang="0">
                  <a:pos x="T12" y="T13"/>
                </a:cxn>
              </a:cxnLst>
              <a:rect l="0" t="0" r="r" b="b"/>
              <a:pathLst>
                <a:path w="367" h="323">
                  <a:moveTo>
                    <a:pt x="192" y="10"/>
                  </a:moveTo>
                  <a:cubicBezTo>
                    <a:pt x="176" y="10"/>
                    <a:pt x="141" y="0"/>
                    <a:pt x="121" y="10"/>
                  </a:cubicBezTo>
                  <a:cubicBezTo>
                    <a:pt x="101" y="20"/>
                    <a:pt x="0" y="99"/>
                    <a:pt x="12" y="136"/>
                  </a:cubicBezTo>
                  <a:cubicBezTo>
                    <a:pt x="25" y="173"/>
                    <a:pt x="245" y="323"/>
                    <a:pt x="270" y="318"/>
                  </a:cubicBezTo>
                  <a:cubicBezTo>
                    <a:pt x="295" y="312"/>
                    <a:pt x="367" y="220"/>
                    <a:pt x="366" y="196"/>
                  </a:cubicBezTo>
                  <a:cubicBezTo>
                    <a:pt x="366" y="172"/>
                    <a:pt x="322" y="99"/>
                    <a:pt x="305" y="85"/>
                  </a:cubicBezTo>
                  <a:cubicBezTo>
                    <a:pt x="288" y="72"/>
                    <a:pt x="192" y="10"/>
                    <a:pt x="192" y="10"/>
                  </a:cubicBezTo>
                  <a:close/>
                </a:path>
              </a:pathLst>
            </a:custGeom>
            <a:solidFill>
              <a:srgbClr val="2F30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iṡ1îḋè">
              <a:extLst>
                <a:ext uri="{FF2B5EF4-FFF2-40B4-BE49-F238E27FC236}">
                  <a16:creationId xmlns:a16="http://schemas.microsoft.com/office/drawing/2014/main" id="{479862F3-1D81-40F4-A2A8-8BB3E8A116D7}"/>
                </a:ext>
              </a:extLst>
            </p:cNvPr>
            <p:cNvSpPr/>
            <p:nvPr/>
          </p:nvSpPr>
          <p:spPr bwMode="auto">
            <a:xfrm>
              <a:off x="7512051" y="695325"/>
              <a:ext cx="319088" cy="444500"/>
            </a:xfrm>
            <a:custGeom>
              <a:avLst/>
              <a:gdLst>
                <a:gd name="T0" fmla="*/ 117 w 117"/>
                <a:gd name="T1" fmla="*/ 0 h 164"/>
                <a:gd name="T2" fmla="*/ 30 w 117"/>
                <a:gd name="T3" fmla="*/ 90 h 164"/>
                <a:gd name="T4" fmla="*/ 34 w 117"/>
                <a:gd name="T5" fmla="*/ 164 h 164"/>
                <a:gd name="T6" fmla="*/ 96 w 117"/>
                <a:gd name="T7" fmla="*/ 144 h 164"/>
                <a:gd name="T8" fmla="*/ 117 w 117"/>
                <a:gd name="T9" fmla="*/ 0 h 164"/>
              </a:gdLst>
              <a:ahLst/>
              <a:cxnLst>
                <a:cxn ang="0">
                  <a:pos x="T0" y="T1"/>
                </a:cxn>
                <a:cxn ang="0">
                  <a:pos x="T2" y="T3"/>
                </a:cxn>
                <a:cxn ang="0">
                  <a:pos x="T4" y="T5"/>
                </a:cxn>
                <a:cxn ang="0">
                  <a:pos x="T6" y="T7"/>
                </a:cxn>
                <a:cxn ang="0">
                  <a:pos x="T8" y="T9"/>
                </a:cxn>
              </a:cxnLst>
              <a:rect l="0" t="0" r="r" b="b"/>
              <a:pathLst>
                <a:path w="117" h="164">
                  <a:moveTo>
                    <a:pt x="117" y="0"/>
                  </a:moveTo>
                  <a:cubicBezTo>
                    <a:pt x="112" y="4"/>
                    <a:pt x="61" y="70"/>
                    <a:pt x="30" y="90"/>
                  </a:cubicBezTo>
                  <a:cubicBezTo>
                    <a:pt x="0" y="110"/>
                    <a:pt x="27" y="164"/>
                    <a:pt x="34" y="164"/>
                  </a:cubicBezTo>
                  <a:cubicBezTo>
                    <a:pt x="40" y="164"/>
                    <a:pt x="96" y="144"/>
                    <a:pt x="96" y="144"/>
                  </a:cubicBezTo>
                  <a:lnTo>
                    <a:pt x="117"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íṧḷiďe">
              <a:extLst>
                <a:ext uri="{FF2B5EF4-FFF2-40B4-BE49-F238E27FC236}">
                  <a16:creationId xmlns:a16="http://schemas.microsoft.com/office/drawing/2014/main" id="{1FC296FE-6B01-4F2F-892C-FE04D5A8878B}"/>
                </a:ext>
              </a:extLst>
            </p:cNvPr>
            <p:cNvSpPr/>
            <p:nvPr/>
          </p:nvSpPr>
          <p:spPr bwMode="auto">
            <a:xfrm>
              <a:off x="8212139" y="1212850"/>
              <a:ext cx="425450" cy="477838"/>
            </a:xfrm>
            <a:custGeom>
              <a:avLst/>
              <a:gdLst>
                <a:gd name="T0" fmla="*/ 88 w 157"/>
                <a:gd name="T1" fmla="*/ 0 h 176"/>
                <a:gd name="T2" fmla="*/ 13 w 157"/>
                <a:gd name="T3" fmla="*/ 93 h 176"/>
                <a:gd name="T4" fmla="*/ 3 w 157"/>
                <a:gd name="T5" fmla="*/ 155 h 176"/>
                <a:gd name="T6" fmla="*/ 78 w 157"/>
                <a:gd name="T7" fmla="*/ 167 h 176"/>
                <a:gd name="T8" fmla="*/ 143 w 157"/>
                <a:gd name="T9" fmla="*/ 99 h 176"/>
                <a:gd name="T10" fmla="*/ 157 w 157"/>
                <a:gd name="T11" fmla="*/ 37 h 176"/>
                <a:gd name="T12" fmla="*/ 88 w 157"/>
                <a:gd name="T13" fmla="*/ 0 h 176"/>
              </a:gdLst>
              <a:ahLst/>
              <a:cxnLst>
                <a:cxn ang="0">
                  <a:pos x="T0" y="T1"/>
                </a:cxn>
                <a:cxn ang="0">
                  <a:pos x="T2" y="T3"/>
                </a:cxn>
                <a:cxn ang="0">
                  <a:pos x="T4" y="T5"/>
                </a:cxn>
                <a:cxn ang="0">
                  <a:pos x="T6" y="T7"/>
                </a:cxn>
                <a:cxn ang="0">
                  <a:pos x="T8" y="T9"/>
                </a:cxn>
                <a:cxn ang="0">
                  <a:pos x="T10" y="T11"/>
                </a:cxn>
                <a:cxn ang="0">
                  <a:pos x="T12" y="T13"/>
                </a:cxn>
              </a:cxnLst>
              <a:rect l="0" t="0" r="r" b="b"/>
              <a:pathLst>
                <a:path w="157" h="176">
                  <a:moveTo>
                    <a:pt x="88" y="0"/>
                  </a:moveTo>
                  <a:cubicBezTo>
                    <a:pt x="13" y="93"/>
                    <a:pt x="13" y="93"/>
                    <a:pt x="13" y="93"/>
                  </a:cubicBezTo>
                  <a:cubicBezTo>
                    <a:pt x="13" y="93"/>
                    <a:pt x="0" y="152"/>
                    <a:pt x="3" y="155"/>
                  </a:cubicBezTo>
                  <a:cubicBezTo>
                    <a:pt x="6" y="159"/>
                    <a:pt x="58" y="176"/>
                    <a:pt x="78" y="167"/>
                  </a:cubicBezTo>
                  <a:cubicBezTo>
                    <a:pt x="98" y="159"/>
                    <a:pt x="144" y="101"/>
                    <a:pt x="143" y="99"/>
                  </a:cubicBezTo>
                  <a:cubicBezTo>
                    <a:pt x="142" y="96"/>
                    <a:pt x="157" y="37"/>
                    <a:pt x="157" y="37"/>
                  </a:cubicBezTo>
                  <a:lnTo>
                    <a:pt x="88"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i$ḻidè">
              <a:extLst>
                <a:ext uri="{FF2B5EF4-FFF2-40B4-BE49-F238E27FC236}">
                  <a16:creationId xmlns:a16="http://schemas.microsoft.com/office/drawing/2014/main" id="{CD639C85-69A3-41DA-98EF-EFD19F9506CE}"/>
                </a:ext>
              </a:extLst>
            </p:cNvPr>
            <p:cNvSpPr/>
            <p:nvPr/>
          </p:nvSpPr>
          <p:spPr bwMode="auto">
            <a:xfrm>
              <a:off x="3203576" y="5027613"/>
              <a:ext cx="1392238" cy="1357313"/>
            </a:xfrm>
            <a:custGeom>
              <a:avLst/>
              <a:gdLst>
                <a:gd name="T0" fmla="*/ 134 w 512"/>
                <a:gd name="T1" fmla="*/ 81 h 500"/>
                <a:gd name="T2" fmla="*/ 462 w 512"/>
                <a:gd name="T3" fmla="*/ 316 h 500"/>
                <a:gd name="T4" fmla="*/ 328 w 512"/>
                <a:gd name="T5" fmla="*/ 500 h 500"/>
                <a:gd name="T6" fmla="*/ 0 w 512"/>
                <a:gd name="T7" fmla="*/ 265 h 500"/>
                <a:gd name="T8" fmla="*/ 134 w 512"/>
                <a:gd name="T9" fmla="*/ 81 h 500"/>
              </a:gdLst>
              <a:ahLst/>
              <a:cxnLst>
                <a:cxn ang="0">
                  <a:pos x="T0" y="T1"/>
                </a:cxn>
                <a:cxn ang="0">
                  <a:pos x="T2" y="T3"/>
                </a:cxn>
                <a:cxn ang="0">
                  <a:pos x="T4" y="T5"/>
                </a:cxn>
                <a:cxn ang="0">
                  <a:pos x="T6" y="T7"/>
                </a:cxn>
                <a:cxn ang="0">
                  <a:pos x="T8" y="T9"/>
                </a:cxn>
              </a:cxnLst>
              <a:rect l="0" t="0" r="r" b="b"/>
              <a:pathLst>
                <a:path w="512" h="500">
                  <a:moveTo>
                    <a:pt x="134" y="81"/>
                  </a:moveTo>
                  <a:cubicBezTo>
                    <a:pt x="217" y="0"/>
                    <a:pt x="512" y="188"/>
                    <a:pt x="462" y="316"/>
                  </a:cubicBezTo>
                  <a:cubicBezTo>
                    <a:pt x="412" y="444"/>
                    <a:pt x="328" y="500"/>
                    <a:pt x="328" y="500"/>
                  </a:cubicBezTo>
                  <a:cubicBezTo>
                    <a:pt x="0" y="265"/>
                    <a:pt x="0" y="265"/>
                    <a:pt x="0" y="265"/>
                  </a:cubicBezTo>
                  <a:cubicBezTo>
                    <a:pt x="0" y="265"/>
                    <a:pt x="89" y="97"/>
                    <a:pt x="134" y="81"/>
                  </a:cubicBezTo>
                  <a:close/>
                </a:path>
              </a:pathLst>
            </a:custGeom>
            <a:solidFill>
              <a:srgbClr val="30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îśḻiḑè">
              <a:extLst>
                <a:ext uri="{FF2B5EF4-FFF2-40B4-BE49-F238E27FC236}">
                  <a16:creationId xmlns:a16="http://schemas.microsoft.com/office/drawing/2014/main" id="{EC414707-2247-4F1F-AAC7-32558ECCEC4E}"/>
                </a:ext>
              </a:extLst>
            </p:cNvPr>
            <p:cNvSpPr/>
            <p:nvPr/>
          </p:nvSpPr>
          <p:spPr bwMode="auto">
            <a:xfrm>
              <a:off x="3524251" y="4903788"/>
              <a:ext cx="1290638" cy="1162050"/>
            </a:xfrm>
            <a:custGeom>
              <a:avLst/>
              <a:gdLst>
                <a:gd name="T0" fmla="*/ 0 w 475"/>
                <a:gd name="T1" fmla="*/ 229 h 428"/>
                <a:gd name="T2" fmla="*/ 28 w 475"/>
                <a:gd name="T3" fmla="*/ 194 h 428"/>
                <a:gd name="T4" fmla="*/ 157 w 475"/>
                <a:gd name="T5" fmla="*/ 12 h 428"/>
                <a:gd name="T6" fmla="*/ 251 w 475"/>
                <a:gd name="T7" fmla="*/ 83 h 428"/>
                <a:gd name="T8" fmla="*/ 221 w 475"/>
                <a:gd name="T9" fmla="*/ 220 h 428"/>
                <a:gd name="T10" fmla="*/ 435 w 475"/>
                <a:gd name="T11" fmla="*/ 170 h 428"/>
                <a:gd name="T12" fmla="*/ 453 w 475"/>
                <a:gd name="T13" fmla="*/ 268 h 428"/>
                <a:gd name="T14" fmla="*/ 257 w 475"/>
                <a:gd name="T15" fmla="*/ 408 h 428"/>
                <a:gd name="T16" fmla="*/ 0 w 475"/>
                <a:gd name="T17" fmla="*/ 229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428">
                  <a:moveTo>
                    <a:pt x="0" y="229"/>
                  </a:moveTo>
                  <a:cubicBezTo>
                    <a:pt x="0" y="229"/>
                    <a:pt x="19" y="215"/>
                    <a:pt x="28" y="194"/>
                  </a:cubicBezTo>
                  <a:cubicBezTo>
                    <a:pt x="37" y="173"/>
                    <a:pt x="168" y="24"/>
                    <a:pt x="157" y="12"/>
                  </a:cubicBezTo>
                  <a:cubicBezTo>
                    <a:pt x="146" y="0"/>
                    <a:pt x="259" y="65"/>
                    <a:pt x="251" y="83"/>
                  </a:cubicBezTo>
                  <a:cubicBezTo>
                    <a:pt x="243" y="101"/>
                    <a:pt x="209" y="234"/>
                    <a:pt x="221" y="220"/>
                  </a:cubicBezTo>
                  <a:cubicBezTo>
                    <a:pt x="232" y="206"/>
                    <a:pt x="427" y="158"/>
                    <a:pt x="435" y="170"/>
                  </a:cubicBezTo>
                  <a:cubicBezTo>
                    <a:pt x="443" y="182"/>
                    <a:pt x="475" y="254"/>
                    <a:pt x="453" y="268"/>
                  </a:cubicBezTo>
                  <a:cubicBezTo>
                    <a:pt x="431" y="282"/>
                    <a:pt x="281" y="428"/>
                    <a:pt x="257" y="408"/>
                  </a:cubicBezTo>
                  <a:cubicBezTo>
                    <a:pt x="233" y="388"/>
                    <a:pt x="0" y="229"/>
                    <a:pt x="0" y="229"/>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ïsḷiḍe">
              <a:extLst>
                <a:ext uri="{FF2B5EF4-FFF2-40B4-BE49-F238E27FC236}">
                  <a16:creationId xmlns:a16="http://schemas.microsoft.com/office/drawing/2014/main" id="{D01763BC-0FCA-4B42-9A41-CD52995E865E}"/>
                </a:ext>
              </a:extLst>
            </p:cNvPr>
            <p:cNvSpPr/>
            <p:nvPr/>
          </p:nvSpPr>
          <p:spPr bwMode="auto">
            <a:xfrm>
              <a:off x="7700964" y="4591050"/>
              <a:ext cx="1239838" cy="1479550"/>
            </a:xfrm>
            <a:custGeom>
              <a:avLst/>
              <a:gdLst>
                <a:gd name="T0" fmla="*/ 0 w 456"/>
                <a:gd name="T1" fmla="*/ 399 h 545"/>
                <a:gd name="T2" fmla="*/ 260 w 456"/>
                <a:gd name="T3" fmla="*/ 55 h 545"/>
                <a:gd name="T4" fmla="*/ 456 w 456"/>
                <a:gd name="T5" fmla="*/ 201 h 545"/>
                <a:gd name="T6" fmla="*/ 197 w 456"/>
                <a:gd name="T7" fmla="*/ 545 h 545"/>
                <a:gd name="T8" fmla="*/ 0 w 456"/>
                <a:gd name="T9" fmla="*/ 399 h 545"/>
              </a:gdLst>
              <a:ahLst/>
              <a:cxnLst>
                <a:cxn ang="0">
                  <a:pos x="T0" y="T1"/>
                </a:cxn>
                <a:cxn ang="0">
                  <a:pos x="T2" y="T3"/>
                </a:cxn>
                <a:cxn ang="0">
                  <a:pos x="T4" y="T5"/>
                </a:cxn>
                <a:cxn ang="0">
                  <a:pos x="T6" y="T7"/>
                </a:cxn>
                <a:cxn ang="0">
                  <a:pos x="T8" y="T9"/>
                </a:cxn>
              </a:cxnLst>
              <a:rect l="0" t="0" r="r" b="b"/>
              <a:pathLst>
                <a:path w="456" h="545">
                  <a:moveTo>
                    <a:pt x="0" y="399"/>
                  </a:moveTo>
                  <a:cubicBezTo>
                    <a:pt x="3" y="324"/>
                    <a:pt x="123" y="0"/>
                    <a:pt x="260" y="55"/>
                  </a:cubicBezTo>
                  <a:cubicBezTo>
                    <a:pt x="397" y="110"/>
                    <a:pt x="456" y="201"/>
                    <a:pt x="456" y="201"/>
                  </a:cubicBezTo>
                  <a:cubicBezTo>
                    <a:pt x="197" y="545"/>
                    <a:pt x="197" y="545"/>
                    <a:pt x="197" y="545"/>
                  </a:cubicBezTo>
                  <a:cubicBezTo>
                    <a:pt x="197" y="545"/>
                    <a:pt x="17" y="447"/>
                    <a:pt x="0" y="399"/>
                  </a:cubicBezTo>
                </a:path>
              </a:pathLst>
            </a:custGeom>
            <a:solidFill>
              <a:srgbClr val="30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îs1iḋé">
              <a:extLst>
                <a:ext uri="{FF2B5EF4-FFF2-40B4-BE49-F238E27FC236}">
                  <a16:creationId xmlns:a16="http://schemas.microsoft.com/office/drawing/2014/main" id="{326DB577-1834-4334-922F-94F3C18969AA}"/>
                </a:ext>
              </a:extLst>
            </p:cNvPr>
            <p:cNvSpPr/>
            <p:nvPr/>
          </p:nvSpPr>
          <p:spPr bwMode="auto">
            <a:xfrm>
              <a:off x="7702551" y="4613275"/>
              <a:ext cx="1090613" cy="1246188"/>
            </a:xfrm>
            <a:custGeom>
              <a:avLst/>
              <a:gdLst>
                <a:gd name="T0" fmla="*/ 401 w 401"/>
                <a:gd name="T1" fmla="*/ 167 h 459"/>
                <a:gd name="T2" fmla="*/ 209 w 401"/>
                <a:gd name="T3" fmla="*/ 0 h 459"/>
                <a:gd name="T4" fmla="*/ 122 w 401"/>
                <a:gd name="T5" fmla="*/ 125 h 459"/>
                <a:gd name="T6" fmla="*/ 200 w 401"/>
                <a:gd name="T7" fmla="*/ 243 h 459"/>
                <a:gd name="T8" fmla="*/ 17 w 401"/>
                <a:gd name="T9" fmla="*/ 196 h 459"/>
                <a:gd name="T10" fmla="*/ 0 w 401"/>
                <a:gd name="T11" fmla="*/ 318 h 459"/>
                <a:gd name="T12" fmla="*/ 129 w 401"/>
                <a:gd name="T13" fmla="*/ 451 h 459"/>
                <a:gd name="T14" fmla="*/ 401 w 401"/>
                <a:gd name="T15" fmla="*/ 167 h 4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1" h="459">
                  <a:moveTo>
                    <a:pt x="401" y="167"/>
                  </a:moveTo>
                  <a:cubicBezTo>
                    <a:pt x="392" y="159"/>
                    <a:pt x="209" y="0"/>
                    <a:pt x="209" y="0"/>
                  </a:cubicBezTo>
                  <a:cubicBezTo>
                    <a:pt x="122" y="125"/>
                    <a:pt x="122" y="125"/>
                    <a:pt x="122" y="125"/>
                  </a:cubicBezTo>
                  <a:cubicBezTo>
                    <a:pt x="200" y="243"/>
                    <a:pt x="200" y="243"/>
                    <a:pt x="200" y="243"/>
                  </a:cubicBezTo>
                  <a:cubicBezTo>
                    <a:pt x="200" y="243"/>
                    <a:pt x="20" y="190"/>
                    <a:pt x="17" y="196"/>
                  </a:cubicBezTo>
                  <a:cubicBezTo>
                    <a:pt x="14" y="202"/>
                    <a:pt x="0" y="318"/>
                    <a:pt x="0" y="318"/>
                  </a:cubicBezTo>
                  <a:cubicBezTo>
                    <a:pt x="0" y="318"/>
                    <a:pt x="124" y="459"/>
                    <a:pt x="129" y="451"/>
                  </a:cubicBezTo>
                  <a:cubicBezTo>
                    <a:pt x="134" y="443"/>
                    <a:pt x="401" y="167"/>
                    <a:pt x="401" y="167"/>
                  </a:cubicBezTo>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šľídé">
              <a:extLst>
                <a:ext uri="{FF2B5EF4-FFF2-40B4-BE49-F238E27FC236}">
                  <a16:creationId xmlns:a16="http://schemas.microsoft.com/office/drawing/2014/main" id="{F9D11B06-B5D7-4185-894C-F83390D95164}"/>
                </a:ext>
              </a:extLst>
            </p:cNvPr>
            <p:cNvSpPr/>
            <p:nvPr/>
          </p:nvSpPr>
          <p:spPr bwMode="auto">
            <a:xfrm>
              <a:off x="3178176" y="577850"/>
              <a:ext cx="5695950" cy="5645150"/>
            </a:xfrm>
            <a:prstGeom prst="ellipse">
              <a:avLst/>
            </a:prstGeom>
            <a:solidFill>
              <a:srgbClr val="6080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liḑè">
              <a:extLst>
                <a:ext uri="{FF2B5EF4-FFF2-40B4-BE49-F238E27FC236}">
                  <a16:creationId xmlns:a16="http://schemas.microsoft.com/office/drawing/2014/main" id="{D58E6268-8522-40BB-B317-2DDAE4602A1D}"/>
                </a:ext>
              </a:extLst>
            </p:cNvPr>
            <p:cNvSpPr/>
            <p:nvPr/>
          </p:nvSpPr>
          <p:spPr bwMode="auto">
            <a:xfrm>
              <a:off x="8107364" y="2420938"/>
              <a:ext cx="158750" cy="109538"/>
            </a:xfrm>
            <a:custGeom>
              <a:avLst/>
              <a:gdLst>
                <a:gd name="T0" fmla="*/ 89 w 100"/>
                <a:gd name="T1" fmla="*/ 69 h 69"/>
                <a:gd name="T2" fmla="*/ 100 w 100"/>
                <a:gd name="T3" fmla="*/ 50 h 69"/>
                <a:gd name="T4" fmla="*/ 19 w 100"/>
                <a:gd name="T5" fmla="*/ 0 h 69"/>
                <a:gd name="T6" fmla="*/ 9 w 100"/>
                <a:gd name="T7" fmla="*/ 0 h 69"/>
                <a:gd name="T8" fmla="*/ 6 w 100"/>
                <a:gd name="T9" fmla="*/ 0 h 69"/>
                <a:gd name="T10" fmla="*/ 0 w 100"/>
                <a:gd name="T11" fmla="*/ 0 h 69"/>
                <a:gd name="T12" fmla="*/ 0 w 100"/>
                <a:gd name="T13" fmla="*/ 2 h 69"/>
                <a:gd name="T14" fmla="*/ 2 w 100"/>
                <a:gd name="T15" fmla="*/ 9 h 69"/>
                <a:gd name="T16" fmla="*/ 6 w 100"/>
                <a:gd name="T17" fmla="*/ 11 h 69"/>
                <a:gd name="T18" fmla="*/ 7 w 100"/>
                <a:gd name="T19" fmla="*/ 18 h 69"/>
                <a:gd name="T20" fmla="*/ 89 w 100"/>
                <a:gd name="T2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69">
                  <a:moveTo>
                    <a:pt x="89" y="69"/>
                  </a:moveTo>
                  <a:lnTo>
                    <a:pt x="100" y="50"/>
                  </a:lnTo>
                  <a:lnTo>
                    <a:pt x="19" y="0"/>
                  </a:lnTo>
                  <a:lnTo>
                    <a:pt x="9" y="0"/>
                  </a:lnTo>
                  <a:lnTo>
                    <a:pt x="6" y="0"/>
                  </a:lnTo>
                  <a:lnTo>
                    <a:pt x="0" y="0"/>
                  </a:lnTo>
                  <a:lnTo>
                    <a:pt x="0" y="2"/>
                  </a:lnTo>
                  <a:lnTo>
                    <a:pt x="2" y="9"/>
                  </a:lnTo>
                  <a:lnTo>
                    <a:pt x="6" y="11"/>
                  </a:lnTo>
                  <a:lnTo>
                    <a:pt x="7" y="18"/>
                  </a:lnTo>
                  <a:lnTo>
                    <a:pt x="89" y="69"/>
                  </a:ln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îṧḷïḋe">
              <a:extLst>
                <a:ext uri="{FF2B5EF4-FFF2-40B4-BE49-F238E27FC236}">
                  <a16:creationId xmlns:a16="http://schemas.microsoft.com/office/drawing/2014/main" id="{DE1CC239-76AB-4144-9C00-1C5398A027CB}"/>
                </a:ext>
              </a:extLst>
            </p:cNvPr>
            <p:cNvSpPr/>
            <p:nvPr/>
          </p:nvSpPr>
          <p:spPr bwMode="auto">
            <a:xfrm>
              <a:off x="8121651" y="2420938"/>
              <a:ext cx="100013" cy="63500"/>
            </a:xfrm>
            <a:custGeom>
              <a:avLst/>
              <a:gdLst>
                <a:gd name="T0" fmla="*/ 3 w 63"/>
                <a:gd name="T1" fmla="*/ 0 h 40"/>
                <a:gd name="T2" fmla="*/ 0 w 63"/>
                <a:gd name="T3" fmla="*/ 0 h 40"/>
                <a:gd name="T4" fmla="*/ 62 w 63"/>
                <a:gd name="T5" fmla="*/ 40 h 40"/>
                <a:gd name="T6" fmla="*/ 63 w 63"/>
                <a:gd name="T7" fmla="*/ 38 h 40"/>
                <a:gd name="T8" fmla="*/ 3 w 63"/>
                <a:gd name="T9" fmla="*/ 0 h 40"/>
              </a:gdLst>
              <a:ahLst/>
              <a:cxnLst>
                <a:cxn ang="0">
                  <a:pos x="T0" y="T1"/>
                </a:cxn>
                <a:cxn ang="0">
                  <a:pos x="T2" y="T3"/>
                </a:cxn>
                <a:cxn ang="0">
                  <a:pos x="T4" y="T5"/>
                </a:cxn>
                <a:cxn ang="0">
                  <a:pos x="T6" y="T7"/>
                </a:cxn>
                <a:cxn ang="0">
                  <a:pos x="T8" y="T9"/>
                </a:cxn>
              </a:cxnLst>
              <a:rect l="0" t="0" r="r" b="b"/>
              <a:pathLst>
                <a:path w="63" h="40">
                  <a:moveTo>
                    <a:pt x="3" y="0"/>
                  </a:moveTo>
                  <a:lnTo>
                    <a:pt x="0" y="0"/>
                  </a:lnTo>
                  <a:lnTo>
                    <a:pt x="62" y="40"/>
                  </a:lnTo>
                  <a:lnTo>
                    <a:pt x="63" y="38"/>
                  </a:lnTo>
                  <a:lnTo>
                    <a:pt x="3" y="0"/>
                  </a:lnTo>
                  <a:close/>
                </a:path>
              </a:pathLst>
            </a:custGeom>
            <a:solidFill>
              <a:srgbClr val="A5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şḻîďe">
              <a:extLst>
                <a:ext uri="{FF2B5EF4-FFF2-40B4-BE49-F238E27FC236}">
                  <a16:creationId xmlns:a16="http://schemas.microsoft.com/office/drawing/2014/main" id="{2DF22F85-760D-4855-9551-2AF02592616B}"/>
                </a:ext>
              </a:extLst>
            </p:cNvPr>
            <p:cNvSpPr/>
            <p:nvPr/>
          </p:nvSpPr>
          <p:spPr bwMode="auto">
            <a:xfrm>
              <a:off x="8116889" y="2438400"/>
              <a:ext cx="95250" cy="66675"/>
            </a:xfrm>
            <a:custGeom>
              <a:avLst/>
              <a:gdLst>
                <a:gd name="T0" fmla="*/ 0 w 60"/>
                <a:gd name="T1" fmla="*/ 0 h 42"/>
                <a:gd name="T2" fmla="*/ 1 w 60"/>
                <a:gd name="T3" fmla="*/ 7 h 42"/>
                <a:gd name="T4" fmla="*/ 58 w 60"/>
                <a:gd name="T5" fmla="*/ 42 h 42"/>
                <a:gd name="T6" fmla="*/ 60 w 60"/>
                <a:gd name="T7" fmla="*/ 37 h 42"/>
                <a:gd name="T8" fmla="*/ 0 w 60"/>
                <a:gd name="T9" fmla="*/ 0 h 42"/>
              </a:gdLst>
              <a:ahLst/>
              <a:cxnLst>
                <a:cxn ang="0">
                  <a:pos x="T0" y="T1"/>
                </a:cxn>
                <a:cxn ang="0">
                  <a:pos x="T2" y="T3"/>
                </a:cxn>
                <a:cxn ang="0">
                  <a:pos x="T4" y="T5"/>
                </a:cxn>
                <a:cxn ang="0">
                  <a:pos x="T6" y="T7"/>
                </a:cxn>
                <a:cxn ang="0">
                  <a:pos x="T8" y="T9"/>
                </a:cxn>
              </a:cxnLst>
              <a:rect l="0" t="0" r="r" b="b"/>
              <a:pathLst>
                <a:path w="60" h="42">
                  <a:moveTo>
                    <a:pt x="0" y="0"/>
                  </a:moveTo>
                  <a:lnTo>
                    <a:pt x="1" y="7"/>
                  </a:lnTo>
                  <a:lnTo>
                    <a:pt x="58" y="42"/>
                  </a:lnTo>
                  <a:lnTo>
                    <a:pt x="60" y="37"/>
                  </a:lnTo>
                  <a:lnTo>
                    <a:pt x="0" y="0"/>
                  </a:lnTo>
                  <a:close/>
                </a:path>
              </a:pathLst>
            </a:custGeom>
            <a:solidFill>
              <a:srgbClr val="A5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îṩľîḍê">
              <a:extLst>
                <a:ext uri="{FF2B5EF4-FFF2-40B4-BE49-F238E27FC236}">
                  <a16:creationId xmlns:a16="http://schemas.microsoft.com/office/drawing/2014/main" id="{68C24798-CF84-48C5-870D-C5D45D441DF8}"/>
                </a:ext>
              </a:extLst>
            </p:cNvPr>
            <p:cNvSpPr/>
            <p:nvPr/>
          </p:nvSpPr>
          <p:spPr bwMode="auto">
            <a:xfrm>
              <a:off x="8232776" y="2487613"/>
              <a:ext cx="223838" cy="215900"/>
            </a:xfrm>
            <a:custGeom>
              <a:avLst/>
              <a:gdLst>
                <a:gd name="T0" fmla="*/ 41 w 82"/>
                <a:gd name="T1" fmla="*/ 30 h 80"/>
                <a:gd name="T2" fmla="*/ 40 w 82"/>
                <a:gd name="T3" fmla="*/ 15 h 80"/>
                <a:gd name="T4" fmla="*/ 40 w 82"/>
                <a:gd name="T5" fmla="*/ 15 h 80"/>
                <a:gd name="T6" fmla="*/ 26 w 82"/>
                <a:gd name="T7" fmla="*/ 36 h 80"/>
                <a:gd name="T8" fmla="*/ 27 w 82"/>
                <a:gd name="T9" fmla="*/ 37 h 80"/>
                <a:gd name="T10" fmla="*/ 41 w 82"/>
                <a:gd name="T11" fmla="*/ 30 h 80"/>
                <a:gd name="T12" fmla="*/ 11 w 82"/>
                <a:gd name="T13" fmla="*/ 0 h 80"/>
                <a:gd name="T14" fmla="*/ 11 w 82"/>
                <a:gd name="T15" fmla="*/ 0 h 80"/>
                <a:gd name="T16" fmla="*/ 21 w 82"/>
                <a:gd name="T17" fmla="*/ 1 h 80"/>
                <a:gd name="T18" fmla="*/ 5 w 82"/>
                <a:gd name="T19" fmla="*/ 25 h 80"/>
                <a:gd name="T20" fmla="*/ 0 w 82"/>
                <a:gd name="T21" fmla="*/ 16 h 80"/>
                <a:gd name="T22" fmla="*/ 11 w 82"/>
                <a:gd name="T2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80">
                  <a:moveTo>
                    <a:pt x="41" y="30"/>
                  </a:moveTo>
                  <a:cubicBezTo>
                    <a:pt x="44" y="24"/>
                    <a:pt x="44" y="18"/>
                    <a:pt x="40" y="15"/>
                  </a:cubicBezTo>
                  <a:cubicBezTo>
                    <a:pt x="40" y="15"/>
                    <a:pt x="40" y="15"/>
                    <a:pt x="40" y="15"/>
                  </a:cubicBezTo>
                  <a:cubicBezTo>
                    <a:pt x="26" y="36"/>
                    <a:pt x="26" y="36"/>
                    <a:pt x="26" y="36"/>
                  </a:cubicBezTo>
                  <a:cubicBezTo>
                    <a:pt x="27" y="37"/>
                    <a:pt x="27" y="37"/>
                    <a:pt x="27" y="37"/>
                  </a:cubicBezTo>
                  <a:cubicBezTo>
                    <a:pt x="31" y="39"/>
                    <a:pt x="37" y="36"/>
                    <a:pt x="41" y="30"/>
                  </a:cubicBezTo>
                  <a:close/>
                  <a:moveTo>
                    <a:pt x="11" y="0"/>
                  </a:moveTo>
                  <a:cubicBezTo>
                    <a:pt x="11" y="0"/>
                    <a:pt x="11" y="0"/>
                    <a:pt x="11" y="0"/>
                  </a:cubicBezTo>
                  <a:cubicBezTo>
                    <a:pt x="11" y="0"/>
                    <a:pt x="15" y="1"/>
                    <a:pt x="21" y="1"/>
                  </a:cubicBezTo>
                  <a:cubicBezTo>
                    <a:pt x="82" y="0"/>
                    <a:pt x="31" y="80"/>
                    <a:pt x="5" y="25"/>
                  </a:cubicBezTo>
                  <a:cubicBezTo>
                    <a:pt x="3" y="21"/>
                    <a:pt x="0" y="16"/>
                    <a:pt x="0" y="16"/>
                  </a:cubicBezTo>
                  <a:cubicBezTo>
                    <a:pt x="4" y="11"/>
                    <a:pt x="7" y="6"/>
                    <a:pt x="11" y="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işḻiḍè">
              <a:extLst>
                <a:ext uri="{FF2B5EF4-FFF2-40B4-BE49-F238E27FC236}">
                  <a16:creationId xmlns:a16="http://schemas.microsoft.com/office/drawing/2014/main" id="{E230FF53-474C-4471-A1B2-64ABEA86DFF5}"/>
                </a:ext>
              </a:extLst>
            </p:cNvPr>
            <p:cNvSpPr/>
            <p:nvPr/>
          </p:nvSpPr>
          <p:spPr bwMode="auto">
            <a:xfrm>
              <a:off x="8248651" y="2617788"/>
              <a:ext cx="212725" cy="177800"/>
            </a:xfrm>
            <a:custGeom>
              <a:avLst/>
              <a:gdLst>
                <a:gd name="T0" fmla="*/ 36 w 78"/>
                <a:gd name="T1" fmla="*/ 14 h 66"/>
                <a:gd name="T2" fmla="*/ 31 w 78"/>
                <a:gd name="T3" fmla="*/ 10 h 66"/>
                <a:gd name="T4" fmla="*/ 35 w 78"/>
                <a:gd name="T5" fmla="*/ 5 h 66"/>
                <a:gd name="T6" fmla="*/ 40 w 78"/>
                <a:gd name="T7" fmla="*/ 9 h 66"/>
                <a:gd name="T8" fmla="*/ 36 w 78"/>
                <a:gd name="T9" fmla="*/ 14 h 66"/>
                <a:gd name="T10" fmla="*/ 55 w 78"/>
                <a:gd name="T11" fmla="*/ 64 h 66"/>
                <a:gd name="T12" fmla="*/ 55 w 78"/>
                <a:gd name="T13" fmla="*/ 64 h 66"/>
                <a:gd name="T14" fmla="*/ 51 w 78"/>
                <a:gd name="T15" fmla="*/ 3 h 66"/>
                <a:gd name="T16" fmla="*/ 35 w 78"/>
                <a:gd name="T17" fmla="*/ 0 h 66"/>
                <a:gd name="T18" fmla="*/ 19 w 78"/>
                <a:gd name="T19" fmla="*/ 6 h 66"/>
                <a:gd name="T20" fmla="*/ 23 w 78"/>
                <a:gd name="T21" fmla="*/ 66 h 66"/>
                <a:gd name="T22" fmla="*/ 55 w 78"/>
                <a:gd name="T23"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66">
                  <a:moveTo>
                    <a:pt x="36" y="14"/>
                  </a:moveTo>
                  <a:cubicBezTo>
                    <a:pt x="33" y="14"/>
                    <a:pt x="31" y="12"/>
                    <a:pt x="31" y="10"/>
                  </a:cubicBezTo>
                  <a:cubicBezTo>
                    <a:pt x="31" y="8"/>
                    <a:pt x="33" y="6"/>
                    <a:pt x="35" y="5"/>
                  </a:cubicBezTo>
                  <a:cubicBezTo>
                    <a:pt x="37" y="5"/>
                    <a:pt x="40" y="7"/>
                    <a:pt x="40" y="9"/>
                  </a:cubicBezTo>
                  <a:cubicBezTo>
                    <a:pt x="40" y="12"/>
                    <a:pt x="38" y="14"/>
                    <a:pt x="36" y="14"/>
                  </a:cubicBezTo>
                  <a:close/>
                  <a:moveTo>
                    <a:pt x="55" y="64"/>
                  </a:moveTo>
                  <a:cubicBezTo>
                    <a:pt x="55" y="64"/>
                    <a:pt x="55" y="64"/>
                    <a:pt x="55" y="64"/>
                  </a:cubicBezTo>
                  <a:cubicBezTo>
                    <a:pt x="78" y="60"/>
                    <a:pt x="62" y="14"/>
                    <a:pt x="51" y="3"/>
                  </a:cubicBezTo>
                  <a:cubicBezTo>
                    <a:pt x="48" y="1"/>
                    <a:pt x="41" y="0"/>
                    <a:pt x="35" y="0"/>
                  </a:cubicBezTo>
                  <a:cubicBezTo>
                    <a:pt x="28" y="1"/>
                    <a:pt x="22" y="2"/>
                    <a:pt x="19" y="6"/>
                  </a:cubicBezTo>
                  <a:cubicBezTo>
                    <a:pt x="9" y="17"/>
                    <a:pt x="0" y="65"/>
                    <a:pt x="23" y="66"/>
                  </a:cubicBezTo>
                  <a:cubicBezTo>
                    <a:pt x="35" y="66"/>
                    <a:pt x="43" y="66"/>
                    <a:pt x="55" y="64"/>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iSliḋè">
              <a:extLst>
                <a:ext uri="{FF2B5EF4-FFF2-40B4-BE49-F238E27FC236}">
                  <a16:creationId xmlns:a16="http://schemas.microsoft.com/office/drawing/2014/main" id="{22D42869-D03D-4736-B5DA-6990DAFF1442}"/>
                </a:ext>
              </a:extLst>
            </p:cNvPr>
            <p:cNvSpPr/>
            <p:nvPr/>
          </p:nvSpPr>
          <p:spPr bwMode="auto">
            <a:xfrm>
              <a:off x="8328026" y="2560638"/>
              <a:ext cx="30163" cy="84138"/>
            </a:xfrm>
            <a:custGeom>
              <a:avLst/>
              <a:gdLst>
                <a:gd name="T0" fmla="*/ 1 w 11"/>
                <a:gd name="T1" fmla="*/ 16 h 31"/>
                <a:gd name="T2" fmla="*/ 6 w 11"/>
                <a:gd name="T3" fmla="*/ 31 h 31"/>
                <a:gd name="T4" fmla="*/ 10 w 11"/>
                <a:gd name="T5" fmla="*/ 15 h 31"/>
                <a:gd name="T6" fmla="*/ 4 w 11"/>
                <a:gd name="T7" fmla="*/ 0 h 31"/>
                <a:gd name="T8" fmla="*/ 1 w 11"/>
                <a:gd name="T9" fmla="*/ 16 h 31"/>
                <a:gd name="T10" fmla="*/ 9 w 11"/>
                <a:gd name="T11" fmla="*/ 15 h 31"/>
                <a:gd name="T12" fmla="*/ 9 w 11"/>
                <a:gd name="T13" fmla="*/ 15 h 31"/>
                <a:gd name="T14" fmla="*/ 6 w 11"/>
                <a:gd name="T15" fmla="*/ 30 h 31"/>
                <a:gd name="T16" fmla="*/ 2 w 11"/>
                <a:gd name="T17" fmla="*/ 16 h 31"/>
                <a:gd name="T18" fmla="*/ 4 w 11"/>
                <a:gd name="T19" fmla="*/ 1 h 31"/>
                <a:gd name="T20" fmla="*/ 9 w 11"/>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1">
                  <a:moveTo>
                    <a:pt x="1" y="16"/>
                  </a:moveTo>
                  <a:cubicBezTo>
                    <a:pt x="1" y="24"/>
                    <a:pt x="4" y="31"/>
                    <a:pt x="6" y="31"/>
                  </a:cubicBezTo>
                  <a:cubicBezTo>
                    <a:pt x="9" y="31"/>
                    <a:pt x="11" y="24"/>
                    <a:pt x="10" y="15"/>
                  </a:cubicBezTo>
                  <a:cubicBezTo>
                    <a:pt x="10" y="6"/>
                    <a:pt x="7" y="0"/>
                    <a:pt x="4" y="0"/>
                  </a:cubicBezTo>
                  <a:cubicBezTo>
                    <a:pt x="2" y="0"/>
                    <a:pt x="0" y="7"/>
                    <a:pt x="1" y="16"/>
                  </a:cubicBezTo>
                  <a:close/>
                  <a:moveTo>
                    <a:pt x="9" y="15"/>
                  </a:moveTo>
                  <a:cubicBezTo>
                    <a:pt x="9" y="15"/>
                    <a:pt x="9" y="15"/>
                    <a:pt x="9" y="15"/>
                  </a:cubicBezTo>
                  <a:cubicBezTo>
                    <a:pt x="10" y="23"/>
                    <a:pt x="9" y="30"/>
                    <a:pt x="6" y="30"/>
                  </a:cubicBezTo>
                  <a:cubicBezTo>
                    <a:pt x="4" y="30"/>
                    <a:pt x="2" y="24"/>
                    <a:pt x="2" y="16"/>
                  </a:cubicBezTo>
                  <a:cubicBezTo>
                    <a:pt x="1" y="8"/>
                    <a:pt x="2" y="1"/>
                    <a:pt x="4" y="1"/>
                  </a:cubicBezTo>
                  <a:cubicBezTo>
                    <a:pt x="7" y="1"/>
                    <a:pt x="9" y="7"/>
                    <a:pt x="9" y="1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íŝļíḋé">
              <a:extLst>
                <a:ext uri="{FF2B5EF4-FFF2-40B4-BE49-F238E27FC236}">
                  <a16:creationId xmlns:a16="http://schemas.microsoft.com/office/drawing/2014/main" id="{DC279C6D-F60E-4D51-86C6-0DD8655F710B}"/>
                </a:ext>
              </a:extLst>
            </p:cNvPr>
            <p:cNvSpPr/>
            <p:nvPr/>
          </p:nvSpPr>
          <p:spPr bwMode="auto">
            <a:xfrm>
              <a:off x="8355014" y="2714625"/>
              <a:ext cx="60325" cy="60325"/>
            </a:xfrm>
            <a:custGeom>
              <a:avLst/>
              <a:gdLst>
                <a:gd name="T0" fmla="*/ 11 w 22"/>
                <a:gd name="T1" fmla="*/ 0 h 22"/>
                <a:gd name="T2" fmla="*/ 1 w 22"/>
                <a:gd name="T3" fmla="*/ 11 h 22"/>
                <a:gd name="T4" fmla="*/ 12 w 22"/>
                <a:gd name="T5" fmla="*/ 21 h 22"/>
                <a:gd name="T6" fmla="*/ 22 w 22"/>
                <a:gd name="T7" fmla="*/ 10 h 22"/>
                <a:gd name="T8" fmla="*/ 11 w 22"/>
                <a:gd name="T9" fmla="*/ 0 h 22"/>
              </a:gdLst>
              <a:ahLst/>
              <a:cxnLst>
                <a:cxn ang="0">
                  <a:pos x="T0" y="T1"/>
                </a:cxn>
                <a:cxn ang="0">
                  <a:pos x="T2" y="T3"/>
                </a:cxn>
                <a:cxn ang="0">
                  <a:pos x="T4" y="T5"/>
                </a:cxn>
                <a:cxn ang="0">
                  <a:pos x="T6" y="T7"/>
                </a:cxn>
                <a:cxn ang="0">
                  <a:pos x="T8" y="T9"/>
                </a:cxn>
              </a:cxnLst>
              <a:rect l="0" t="0" r="r" b="b"/>
              <a:pathLst>
                <a:path w="22" h="22">
                  <a:moveTo>
                    <a:pt x="11" y="0"/>
                  </a:moveTo>
                  <a:cubicBezTo>
                    <a:pt x="5" y="1"/>
                    <a:pt x="0" y="6"/>
                    <a:pt x="1" y="11"/>
                  </a:cubicBezTo>
                  <a:cubicBezTo>
                    <a:pt x="1" y="17"/>
                    <a:pt x="6" y="22"/>
                    <a:pt x="12" y="21"/>
                  </a:cubicBezTo>
                  <a:cubicBezTo>
                    <a:pt x="18" y="21"/>
                    <a:pt x="22" y="16"/>
                    <a:pt x="22" y="10"/>
                  </a:cubicBezTo>
                  <a:cubicBezTo>
                    <a:pt x="22" y="4"/>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íšḻiḍè">
              <a:extLst>
                <a:ext uri="{FF2B5EF4-FFF2-40B4-BE49-F238E27FC236}">
                  <a16:creationId xmlns:a16="http://schemas.microsoft.com/office/drawing/2014/main" id="{E7044786-CBC0-45CF-BE17-C6EFCB2E2C87}"/>
                </a:ext>
              </a:extLst>
            </p:cNvPr>
            <p:cNvSpPr/>
            <p:nvPr/>
          </p:nvSpPr>
          <p:spPr bwMode="auto">
            <a:xfrm>
              <a:off x="8377239" y="2733675"/>
              <a:ext cx="22225" cy="15875"/>
            </a:xfrm>
            <a:custGeom>
              <a:avLst/>
              <a:gdLst>
                <a:gd name="T0" fmla="*/ 7 w 14"/>
                <a:gd name="T1" fmla="*/ 2 h 10"/>
                <a:gd name="T2" fmla="*/ 7 w 14"/>
                <a:gd name="T3" fmla="*/ 5 h 10"/>
                <a:gd name="T4" fmla="*/ 5 w 14"/>
                <a:gd name="T5" fmla="*/ 7 h 10"/>
                <a:gd name="T6" fmla="*/ 7 w 14"/>
                <a:gd name="T7" fmla="*/ 7 h 10"/>
                <a:gd name="T8" fmla="*/ 9 w 14"/>
                <a:gd name="T9" fmla="*/ 5 h 10"/>
                <a:gd name="T10" fmla="*/ 7 w 14"/>
                <a:gd name="T11" fmla="*/ 5 h 10"/>
                <a:gd name="T12" fmla="*/ 7 w 14"/>
                <a:gd name="T13" fmla="*/ 2 h 10"/>
                <a:gd name="T14" fmla="*/ 7 w 14"/>
                <a:gd name="T15" fmla="*/ 2 h 10"/>
                <a:gd name="T16" fmla="*/ 7 w 14"/>
                <a:gd name="T17" fmla="*/ 2 h 10"/>
                <a:gd name="T18" fmla="*/ 12 w 14"/>
                <a:gd name="T19" fmla="*/ 9 h 10"/>
                <a:gd name="T20" fmla="*/ 12 w 14"/>
                <a:gd name="T21" fmla="*/ 9 h 10"/>
                <a:gd name="T22" fmla="*/ 2 w 14"/>
                <a:gd name="T23" fmla="*/ 10 h 10"/>
                <a:gd name="T24" fmla="*/ 0 w 14"/>
                <a:gd name="T25" fmla="*/ 9 h 10"/>
                <a:gd name="T26" fmla="*/ 0 w 14"/>
                <a:gd name="T27" fmla="*/ 2 h 10"/>
                <a:gd name="T28" fmla="*/ 2 w 14"/>
                <a:gd name="T29" fmla="*/ 0 h 10"/>
                <a:gd name="T30" fmla="*/ 12 w 14"/>
                <a:gd name="T31" fmla="*/ 0 h 10"/>
                <a:gd name="T32" fmla="*/ 14 w 14"/>
                <a:gd name="T33" fmla="*/ 0 h 10"/>
                <a:gd name="T34" fmla="*/ 14 w 14"/>
                <a:gd name="T35" fmla="*/ 9 h 10"/>
                <a:gd name="T36" fmla="*/ 12 w 14"/>
                <a:gd name="T3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0">
                  <a:moveTo>
                    <a:pt x="7" y="2"/>
                  </a:moveTo>
                  <a:lnTo>
                    <a:pt x="7" y="5"/>
                  </a:lnTo>
                  <a:lnTo>
                    <a:pt x="5" y="7"/>
                  </a:lnTo>
                  <a:lnTo>
                    <a:pt x="7" y="7"/>
                  </a:lnTo>
                  <a:lnTo>
                    <a:pt x="9" y="5"/>
                  </a:lnTo>
                  <a:lnTo>
                    <a:pt x="7" y="5"/>
                  </a:lnTo>
                  <a:lnTo>
                    <a:pt x="7" y="2"/>
                  </a:lnTo>
                  <a:lnTo>
                    <a:pt x="7" y="2"/>
                  </a:lnTo>
                  <a:lnTo>
                    <a:pt x="7" y="2"/>
                  </a:lnTo>
                  <a:close/>
                  <a:moveTo>
                    <a:pt x="12" y="9"/>
                  </a:moveTo>
                  <a:lnTo>
                    <a:pt x="12" y="9"/>
                  </a:lnTo>
                  <a:lnTo>
                    <a:pt x="2" y="10"/>
                  </a:lnTo>
                  <a:lnTo>
                    <a:pt x="0" y="9"/>
                  </a:lnTo>
                  <a:lnTo>
                    <a:pt x="0" y="2"/>
                  </a:lnTo>
                  <a:lnTo>
                    <a:pt x="2" y="0"/>
                  </a:lnTo>
                  <a:lnTo>
                    <a:pt x="12" y="0"/>
                  </a:lnTo>
                  <a:lnTo>
                    <a:pt x="14" y="0"/>
                  </a:lnTo>
                  <a:lnTo>
                    <a:pt x="14" y="9"/>
                  </a:lnTo>
                  <a:lnTo>
                    <a:pt x="1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ïşḻíḓé">
              <a:extLst>
                <a:ext uri="{FF2B5EF4-FFF2-40B4-BE49-F238E27FC236}">
                  <a16:creationId xmlns:a16="http://schemas.microsoft.com/office/drawing/2014/main" id="{F29126BD-3723-4695-95FC-C4D83A533225}"/>
                </a:ext>
              </a:extLst>
            </p:cNvPr>
            <p:cNvSpPr/>
            <p:nvPr/>
          </p:nvSpPr>
          <p:spPr bwMode="auto">
            <a:xfrm>
              <a:off x="8380414" y="2749550"/>
              <a:ext cx="19050" cy="14288"/>
            </a:xfrm>
            <a:custGeom>
              <a:avLst/>
              <a:gdLst>
                <a:gd name="T0" fmla="*/ 2 w 7"/>
                <a:gd name="T1" fmla="*/ 0 h 5"/>
                <a:gd name="T2" fmla="*/ 2 w 7"/>
                <a:gd name="T3" fmla="*/ 2 h 5"/>
                <a:gd name="T4" fmla="*/ 3 w 7"/>
                <a:gd name="T5" fmla="*/ 3 h 5"/>
                <a:gd name="T6" fmla="*/ 4 w 7"/>
                <a:gd name="T7" fmla="*/ 3 h 5"/>
                <a:gd name="T8" fmla="*/ 5 w 7"/>
                <a:gd name="T9" fmla="*/ 2 h 5"/>
                <a:gd name="T10" fmla="*/ 5 w 7"/>
                <a:gd name="T11" fmla="*/ 1 h 5"/>
                <a:gd name="T12" fmla="*/ 7 w 7"/>
                <a:gd name="T13" fmla="*/ 1 h 5"/>
                <a:gd name="T14" fmla="*/ 7 w 7"/>
                <a:gd name="T15" fmla="*/ 2 h 5"/>
                <a:gd name="T16" fmla="*/ 4 w 7"/>
                <a:gd name="T17" fmla="*/ 4 h 5"/>
                <a:gd name="T18" fmla="*/ 3 w 7"/>
                <a:gd name="T19" fmla="*/ 4 h 5"/>
                <a:gd name="T20" fmla="*/ 0 w 7"/>
                <a:gd name="T21" fmla="*/ 2 h 5"/>
                <a:gd name="T22" fmla="*/ 0 w 7"/>
                <a:gd name="T23" fmla="*/ 0 h 5"/>
                <a:gd name="T24" fmla="*/ 2 w 7"/>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5">
                  <a:moveTo>
                    <a:pt x="2" y="0"/>
                  </a:moveTo>
                  <a:cubicBezTo>
                    <a:pt x="2" y="2"/>
                    <a:pt x="2" y="2"/>
                    <a:pt x="2" y="2"/>
                  </a:cubicBezTo>
                  <a:cubicBezTo>
                    <a:pt x="2" y="3"/>
                    <a:pt x="2" y="3"/>
                    <a:pt x="3" y="3"/>
                  </a:cubicBezTo>
                  <a:cubicBezTo>
                    <a:pt x="4" y="3"/>
                    <a:pt x="4" y="3"/>
                    <a:pt x="4" y="3"/>
                  </a:cubicBezTo>
                  <a:cubicBezTo>
                    <a:pt x="5" y="3"/>
                    <a:pt x="5" y="2"/>
                    <a:pt x="5" y="2"/>
                  </a:cubicBezTo>
                  <a:cubicBezTo>
                    <a:pt x="5" y="1"/>
                    <a:pt x="5" y="1"/>
                    <a:pt x="5" y="1"/>
                  </a:cubicBezTo>
                  <a:cubicBezTo>
                    <a:pt x="7" y="1"/>
                    <a:pt x="7" y="1"/>
                    <a:pt x="7" y="1"/>
                  </a:cubicBezTo>
                  <a:cubicBezTo>
                    <a:pt x="7" y="2"/>
                    <a:pt x="7" y="2"/>
                    <a:pt x="7" y="2"/>
                  </a:cubicBezTo>
                  <a:cubicBezTo>
                    <a:pt x="7" y="3"/>
                    <a:pt x="6" y="4"/>
                    <a:pt x="4" y="4"/>
                  </a:cubicBezTo>
                  <a:cubicBezTo>
                    <a:pt x="3" y="4"/>
                    <a:pt x="3" y="4"/>
                    <a:pt x="3" y="4"/>
                  </a:cubicBezTo>
                  <a:cubicBezTo>
                    <a:pt x="2" y="5"/>
                    <a:pt x="0" y="3"/>
                    <a:pt x="0" y="2"/>
                  </a:cubicBezTo>
                  <a:cubicBezTo>
                    <a:pt x="0" y="0"/>
                    <a:pt x="0" y="0"/>
                    <a:pt x="0"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íṥḷídé">
              <a:extLst>
                <a:ext uri="{FF2B5EF4-FFF2-40B4-BE49-F238E27FC236}">
                  <a16:creationId xmlns:a16="http://schemas.microsoft.com/office/drawing/2014/main" id="{92082139-B917-436B-848D-44AE3E2AB0EE}"/>
                </a:ext>
              </a:extLst>
            </p:cNvPr>
            <p:cNvSpPr/>
            <p:nvPr/>
          </p:nvSpPr>
          <p:spPr bwMode="auto">
            <a:xfrm>
              <a:off x="8286751" y="2674938"/>
              <a:ext cx="60325" cy="58738"/>
            </a:xfrm>
            <a:custGeom>
              <a:avLst/>
              <a:gdLst>
                <a:gd name="T0" fmla="*/ 10 w 22"/>
                <a:gd name="T1" fmla="*/ 1 h 22"/>
                <a:gd name="T2" fmla="*/ 1 w 22"/>
                <a:gd name="T3" fmla="*/ 12 h 22"/>
                <a:gd name="T4" fmla="*/ 12 w 22"/>
                <a:gd name="T5" fmla="*/ 22 h 22"/>
                <a:gd name="T6" fmla="*/ 22 w 22"/>
                <a:gd name="T7" fmla="*/ 11 h 22"/>
                <a:gd name="T8" fmla="*/ 10 w 22"/>
                <a:gd name="T9" fmla="*/ 1 h 22"/>
              </a:gdLst>
              <a:ahLst/>
              <a:cxnLst>
                <a:cxn ang="0">
                  <a:pos x="T0" y="T1"/>
                </a:cxn>
                <a:cxn ang="0">
                  <a:pos x="T2" y="T3"/>
                </a:cxn>
                <a:cxn ang="0">
                  <a:pos x="T4" y="T5"/>
                </a:cxn>
                <a:cxn ang="0">
                  <a:pos x="T6" y="T7"/>
                </a:cxn>
                <a:cxn ang="0">
                  <a:pos x="T8" y="T9"/>
                </a:cxn>
              </a:cxnLst>
              <a:rect l="0" t="0" r="r" b="b"/>
              <a:pathLst>
                <a:path w="22" h="22">
                  <a:moveTo>
                    <a:pt x="10" y="1"/>
                  </a:moveTo>
                  <a:cubicBezTo>
                    <a:pt x="5" y="1"/>
                    <a:pt x="0" y="6"/>
                    <a:pt x="1" y="12"/>
                  </a:cubicBezTo>
                  <a:cubicBezTo>
                    <a:pt x="1" y="18"/>
                    <a:pt x="6" y="22"/>
                    <a:pt x="12" y="22"/>
                  </a:cubicBezTo>
                  <a:cubicBezTo>
                    <a:pt x="18" y="21"/>
                    <a:pt x="22" y="16"/>
                    <a:pt x="22" y="11"/>
                  </a:cubicBezTo>
                  <a:cubicBezTo>
                    <a:pt x="21" y="5"/>
                    <a:pt x="16" y="0"/>
                    <a:pt x="10" y="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ṩlíḑe">
              <a:extLst>
                <a:ext uri="{FF2B5EF4-FFF2-40B4-BE49-F238E27FC236}">
                  <a16:creationId xmlns:a16="http://schemas.microsoft.com/office/drawing/2014/main" id="{4CB79D1F-8036-4D29-BD2C-DE6029201AD3}"/>
                </a:ext>
              </a:extLst>
            </p:cNvPr>
            <p:cNvSpPr/>
            <p:nvPr/>
          </p:nvSpPr>
          <p:spPr bwMode="auto">
            <a:xfrm>
              <a:off x="8308976" y="2706688"/>
              <a:ext cx="19050" cy="11113"/>
            </a:xfrm>
            <a:custGeom>
              <a:avLst/>
              <a:gdLst>
                <a:gd name="T0" fmla="*/ 5 w 7"/>
                <a:gd name="T1" fmla="*/ 0 h 4"/>
                <a:gd name="T2" fmla="*/ 5 w 7"/>
                <a:gd name="T3" fmla="*/ 2 h 4"/>
                <a:gd name="T4" fmla="*/ 4 w 7"/>
                <a:gd name="T5" fmla="*/ 3 h 4"/>
                <a:gd name="T6" fmla="*/ 3 w 7"/>
                <a:gd name="T7" fmla="*/ 3 h 4"/>
                <a:gd name="T8" fmla="*/ 1 w 7"/>
                <a:gd name="T9" fmla="*/ 2 h 4"/>
                <a:gd name="T10" fmla="*/ 1 w 7"/>
                <a:gd name="T11" fmla="*/ 1 h 4"/>
                <a:gd name="T12" fmla="*/ 0 w 7"/>
                <a:gd name="T13" fmla="*/ 1 h 4"/>
                <a:gd name="T14" fmla="*/ 0 w 7"/>
                <a:gd name="T15" fmla="*/ 2 h 4"/>
                <a:gd name="T16" fmla="*/ 3 w 7"/>
                <a:gd name="T17" fmla="*/ 4 h 4"/>
                <a:gd name="T18" fmla="*/ 4 w 7"/>
                <a:gd name="T19" fmla="*/ 4 h 4"/>
                <a:gd name="T20" fmla="*/ 7 w 7"/>
                <a:gd name="T21" fmla="*/ 1 h 4"/>
                <a:gd name="T22" fmla="*/ 7 w 7"/>
                <a:gd name="T23" fmla="*/ 0 h 4"/>
                <a:gd name="T24" fmla="*/ 5 w 7"/>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5" y="0"/>
                  </a:moveTo>
                  <a:cubicBezTo>
                    <a:pt x="5" y="2"/>
                    <a:pt x="5" y="2"/>
                    <a:pt x="5" y="2"/>
                  </a:cubicBezTo>
                  <a:cubicBezTo>
                    <a:pt x="5" y="2"/>
                    <a:pt x="5" y="3"/>
                    <a:pt x="4" y="3"/>
                  </a:cubicBezTo>
                  <a:cubicBezTo>
                    <a:pt x="3" y="3"/>
                    <a:pt x="3" y="3"/>
                    <a:pt x="3" y="3"/>
                  </a:cubicBezTo>
                  <a:cubicBezTo>
                    <a:pt x="2" y="3"/>
                    <a:pt x="1" y="2"/>
                    <a:pt x="1" y="2"/>
                  </a:cubicBezTo>
                  <a:cubicBezTo>
                    <a:pt x="1" y="1"/>
                    <a:pt x="1" y="1"/>
                    <a:pt x="1" y="1"/>
                  </a:cubicBezTo>
                  <a:cubicBezTo>
                    <a:pt x="0" y="1"/>
                    <a:pt x="0" y="1"/>
                    <a:pt x="0" y="1"/>
                  </a:cubicBezTo>
                  <a:cubicBezTo>
                    <a:pt x="0" y="2"/>
                    <a:pt x="0" y="2"/>
                    <a:pt x="0" y="2"/>
                  </a:cubicBezTo>
                  <a:cubicBezTo>
                    <a:pt x="0" y="3"/>
                    <a:pt x="1" y="4"/>
                    <a:pt x="3" y="4"/>
                  </a:cubicBezTo>
                  <a:cubicBezTo>
                    <a:pt x="4" y="4"/>
                    <a:pt x="4" y="4"/>
                    <a:pt x="4" y="4"/>
                  </a:cubicBezTo>
                  <a:cubicBezTo>
                    <a:pt x="6" y="4"/>
                    <a:pt x="7" y="3"/>
                    <a:pt x="7" y="1"/>
                  </a:cubicBezTo>
                  <a:cubicBezTo>
                    <a:pt x="7" y="0"/>
                    <a:pt x="7" y="0"/>
                    <a:pt x="7" y="0"/>
                  </a:cubicBez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ïṣḷîḍe">
              <a:extLst>
                <a:ext uri="{FF2B5EF4-FFF2-40B4-BE49-F238E27FC236}">
                  <a16:creationId xmlns:a16="http://schemas.microsoft.com/office/drawing/2014/main" id="{6F438CFC-1442-4651-9B88-E654FD0FCD2D}"/>
                </a:ext>
              </a:extLst>
            </p:cNvPr>
            <p:cNvSpPr/>
            <p:nvPr/>
          </p:nvSpPr>
          <p:spPr bwMode="auto">
            <a:xfrm>
              <a:off x="8305801" y="2690813"/>
              <a:ext cx="22225" cy="15875"/>
            </a:xfrm>
            <a:custGeom>
              <a:avLst/>
              <a:gdLst>
                <a:gd name="T0" fmla="*/ 7 w 14"/>
                <a:gd name="T1" fmla="*/ 3 h 10"/>
                <a:gd name="T2" fmla="*/ 7 w 14"/>
                <a:gd name="T3" fmla="*/ 5 h 10"/>
                <a:gd name="T4" fmla="*/ 6 w 14"/>
                <a:gd name="T5" fmla="*/ 7 h 10"/>
                <a:gd name="T6" fmla="*/ 7 w 14"/>
                <a:gd name="T7" fmla="*/ 8 h 10"/>
                <a:gd name="T8" fmla="*/ 9 w 14"/>
                <a:gd name="T9" fmla="*/ 7 h 10"/>
                <a:gd name="T10" fmla="*/ 7 w 14"/>
                <a:gd name="T11" fmla="*/ 5 h 10"/>
                <a:gd name="T12" fmla="*/ 7 w 14"/>
                <a:gd name="T13" fmla="*/ 3 h 10"/>
                <a:gd name="T14" fmla="*/ 7 w 14"/>
                <a:gd name="T15" fmla="*/ 1 h 10"/>
                <a:gd name="T16" fmla="*/ 7 w 14"/>
                <a:gd name="T17" fmla="*/ 3 h 10"/>
                <a:gd name="T18" fmla="*/ 14 w 14"/>
                <a:gd name="T19" fmla="*/ 10 h 10"/>
                <a:gd name="T20" fmla="*/ 14 w 14"/>
                <a:gd name="T21" fmla="*/ 10 h 10"/>
                <a:gd name="T22" fmla="*/ 2 w 14"/>
                <a:gd name="T23" fmla="*/ 10 h 10"/>
                <a:gd name="T24" fmla="*/ 0 w 14"/>
                <a:gd name="T25" fmla="*/ 10 h 10"/>
                <a:gd name="T26" fmla="*/ 0 w 14"/>
                <a:gd name="T27" fmla="*/ 1 h 10"/>
                <a:gd name="T28" fmla="*/ 0 w 14"/>
                <a:gd name="T29" fmla="*/ 0 h 10"/>
                <a:gd name="T30" fmla="*/ 12 w 14"/>
                <a:gd name="T31" fmla="*/ 0 h 10"/>
                <a:gd name="T32" fmla="*/ 14 w 14"/>
                <a:gd name="T33" fmla="*/ 0 h 10"/>
                <a:gd name="T34" fmla="*/ 14 w 14"/>
                <a:gd name="T35" fmla="*/ 8 h 10"/>
                <a:gd name="T36" fmla="*/ 14 w 14"/>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0">
                  <a:moveTo>
                    <a:pt x="7" y="3"/>
                  </a:moveTo>
                  <a:lnTo>
                    <a:pt x="7" y="5"/>
                  </a:lnTo>
                  <a:lnTo>
                    <a:pt x="6" y="7"/>
                  </a:lnTo>
                  <a:lnTo>
                    <a:pt x="7" y="8"/>
                  </a:lnTo>
                  <a:lnTo>
                    <a:pt x="9" y="7"/>
                  </a:lnTo>
                  <a:lnTo>
                    <a:pt x="7" y="5"/>
                  </a:lnTo>
                  <a:lnTo>
                    <a:pt x="7" y="3"/>
                  </a:lnTo>
                  <a:lnTo>
                    <a:pt x="7" y="1"/>
                  </a:lnTo>
                  <a:lnTo>
                    <a:pt x="7" y="3"/>
                  </a:lnTo>
                  <a:close/>
                  <a:moveTo>
                    <a:pt x="14" y="10"/>
                  </a:moveTo>
                  <a:lnTo>
                    <a:pt x="14" y="10"/>
                  </a:lnTo>
                  <a:lnTo>
                    <a:pt x="2" y="10"/>
                  </a:lnTo>
                  <a:lnTo>
                    <a:pt x="0" y="10"/>
                  </a:lnTo>
                  <a:lnTo>
                    <a:pt x="0" y="1"/>
                  </a:lnTo>
                  <a:lnTo>
                    <a:pt x="0" y="0"/>
                  </a:lnTo>
                  <a:lnTo>
                    <a:pt x="12" y="0"/>
                  </a:lnTo>
                  <a:lnTo>
                    <a:pt x="14" y="0"/>
                  </a:lnTo>
                  <a:lnTo>
                    <a:pt x="14" y="8"/>
                  </a:lnTo>
                  <a:lnTo>
                    <a:pt x="1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íṩ1îdé">
              <a:extLst>
                <a:ext uri="{FF2B5EF4-FFF2-40B4-BE49-F238E27FC236}">
                  <a16:creationId xmlns:a16="http://schemas.microsoft.com/office/drawing/2014/main" id="{BA826C25-AB0F-4D14-A092-851842DB8AD1}"/>
                </a:ext>
              </a:extLst>
            </p:cNvPr>
            <p:cNvSpPr/>
            <p:nvPr/>
          </p:nvSpPr>
          <p:spPr bwMode="auto">
            <a:xfrm>
              <a:off x="8331201" y="2557463"/>
              <a:ext cx="30163" cy="87313"/>
            </a:xfrm>
            <a:custGeom>
              <a:avLst/>
              <a:gdLst>
                <a:gd name="T0" fmla="*/ 1 w 11"/>
                <a:gd name="T1" fmla="*/ 16 h 32"/>
                <a:gd name="T2" fmla="*/ 7 w 11"/>
                <a:gd name="T3" fmla="*/ 32 h 32"/>
                <a:gd name="T4" fmla="*/ 11 w 11"/>
                <a:gd name="T5" fmla="*/ 16 h 32"/>
                <a:gd name="T6" fmla="*/ 5 w 11"/>
                <a:gd name="T7" fmla="*/ 0 h 32"/>
                <a:gd name="T8" fmla="*/ 1 w 11"/>
                <a:gd name="T9" fmla="*/ 16 h 32"/>
                <a:gd name="T10" fmla="*/ 10 w 11"/>
                <a:gd name="T11" fmla="*/ 16 h 32"/>
                <a:gd name="T12" fmla="*/ 10 w 11"/>
                <a:gd name="T13" fmla="*/ 16 h 32"/>
                <a:gd name="T14" fmla="*/ 7 w 11"/>
                <a:gd name="T15" fmla="*/ 31 h 32"/>
                <a:gd name="T16" fmla="*/ 2 w 11"/>
                <a:gd name="T17" fmla="*/ 16 h 32"/>
                <a:gd name="T18" fmla="*/ 5 w 11"/>
                <a:gd name="T19" fmla="*/ 1 h 32"/>
                <a:gd name="T20" fmla="*/ 10 w 11"/>
                <a:gd name="T2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2">
                  <a:moveTo>
                    <a:pt x="1" y="16"/>
                  </a:moveTo>
                  <a:cubicBezTo>
                    <a:pt x="1" y="25"/>
                    <a:pt x="4" y="32"/>
                    <a:pt x="7" y="32"/>
                  </a:cubicBezTo>
                  <a:cubicBezTo>
                    <a:pt x="9" y="32"/>
                    <a:pt x="11" y="24"/>
                    <a:pt x="11" y="16"/>
                  </a:cubicBezTo>
                  <a:cubicBezTo>
                    <a:pt x="10" y="7"/>
                    <a:pt x="7" y="0"/>
                    <a:pt x="5" y="0"/>
                  </a:cubicBezTo>
                  <a:cubicBezTo>
                    <a:pt x="2" y="1"/>
                    <a:pt x="0" y="8"/>
                    <a:pt x="1" y="16"/>
                  </a:cubicBezTo>
                  <a:close/>
                  <a:moveTo>
                    <a:pt x="10" y="16"/>
                  </a:moveTo>
                  <a:cubicBezTo>
                    <a:pt x="10" y="16"/>
                    <a:pt x="10" y="16"/>
                    <a:pt x="10" y="16"/>
                  </a:cubicBezTo>
                  <a:cubicBezTo>
                    <a:pt x="10" y="24"/>
                    <a:pt x="9" y="31"/>
                    <a:pt x="7" y="31"/>
                  </a:cubicBezTo>
                  <a:cubicBezTo>
                    <a:pt x="5" y="31"/>
                    <a:pt x="2" y="24"/>
                    <a:pt x="2" y="16"/>
                  </a:cubicBezTo>
                  <a:cubicBezTo>
                    <a:pt x="1" y="8"/>
                    <a:pt x="3" y="2"/>
                    <a:pt x="5" y="1"/>
                  </a:cubicBezTo>
                  <a:cubicBezTo>
                    <a:pt x="7" y="1"/>
                    <a:pt x="9" y="8"/>
                    <a:pt x="10" y="1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ïşļîḍé">
              <a:extLst>
                <a:ext uri="{FF2B5EF4-FFF2-40B4-BE49-F238E27FC236}">
                  <a16:creationId xmlns:a16="http://schemas.microsoft.com/office/drawing/2014/main" id="{89A751F3-5945-4084-B34D-7E26D3F6182F}"/>
                </a:ext>
              </a:extLst>
            </p:cNvPr>
            <p:cNvSpPr/>
            <p:nvPr/>
          </p:nvSpPr>
          <p:spPr bwMode="auto">
            <a:xfrm>
              <a:off x="7102476" y="3548063"/>
              <a:ext cx="1231900" cy="1165225"/>
            </a:xfrm>
            <a:custGeom>
              <a:avLst/>
              <a:gdLst>
                <a:gd name="T0" fmla="*/ 0 w 776"/>
                <a:gd name="T1" fmla="*/ 407 h 734"/>
                <a:gd name="T2" fmla="*/ 255 w 776"/>
                <a:gd name="T3" fmla="*/ 0 h 734"/>
                <a:gd name="T4" fmla="*/ 776 w 776"/>
                <a:gd name="T5" fmla="*/ 327 h 734"/>
                <a:gd name="T6" fmla="*/ 520 w 776"/>
                <a:gd name="T7" fmla="*/ 734 h 734"/>
                <a:gd name="T8" fmla="*/ 0 w 776"/>
                <a:gd name="T9" fmla="*/ 407 h 734"/>
              </a:gdLst>
              <a:ahLst/>
              <a:cxnLst>
                <a:cxn ang="0">
                  <a:pos x="T0" y="T1"/>
                </a:cxn>
                <a:cxn ang="0">
                  <a:pos x="T2" y="T3"/>
                </a:cxn>
                <a:cxn ang="0">
                  <a:pos x="T4" y="T5"/>
                </a:cxn>
                <a:cxn ang="0">
                  <a:pos x="T6" y="T7"/>
                </a:cxn>
                <a:cxn ang="0">
                  <a:pos x="T8" y="T9"/>
                </a:cxn>
              </a:cxnLst>
              <a:rect l="0" t="0" r="r" b="b"/>
              <a:pathLst>
                <a:path w="776" h="734">
                  <a:moveTo>
                    <a:pt x="0" y="407"/>
                  </a:moveTo>
                  <a:lnTo>
                    <a:pt x="255" y="0"/>
                  </a:lnTo>
                  <a:lnTo>
                    <a:pt x="776" y="327"/>
                  </a:lnTo>
                  <a:lnTo>
                    <a:pt x="520" y="734"/>
                  </a:lnTo>
                  <a:lnTo>
                    <a:pt x="0" y="407"/>
                  </a:lnTo>
                  <a:close/>
                </a:path>
              </a:pathLst>
            </a:custGeom>
            <a:solidFill>
              <a:srgbClr val="E7E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íšľîďé">
              <a:extLst>
                <a:ext uri="{FF2B5EF4-FFF2-40B4-BE49-F238E27FC236}">
                  <a16:creationId xmlns:a16="http://schemas.microsoft.com/office/drawing/2014/main" id="{DC9D224D-F2F8-4FBF-B074-51E5978CB20D}"/>
                </a:ext>
              </a:extLst>
            </p:cNvPr>
            <p:cNvSpPr/>
            <p:nvPr/>
          </p:nvSpPr>
          <p:spPr bwMode="auto">
            <a:xfrm>
              <a:off x="7102476" y="3548063"/>
              <a:ext cx="1231900" cy="1165225"/>
            </a:xfrm>
            <a:custGeom>
              <a:avLst/>
              <a:gdLst>
                <a:gd name="T0" fmla="*/ 0 w 776"/>
                <a:gd name="T1" fmla="*/ 407 h 734"/>
                <a:gd name="T2" fmla="*/ 255 w 776"/>
                <a:gd name="T3" fmla="*/ 0 h 734"/>
                <a:gd name="T4" fmla="*/ 776 w 776"/>
                <a:gd name="T5" fmla="*/ 327 h 734"/>
                <a:gd name="T6" fmla="*/ 520 w 776"/>
                <a:gd name="T7" fmla="*/ 734 h 734"/>
                <a:gd name="T8" fmla="*/ 0 w 776"/>
                <a:gd name="T9" fmla="*/ 407 h 734"/>
              </a:gdLst>
              <a:ahLst/>
              <a:cxnLst>
                <a:cxn ang="0">
                  <a:pos x="T0" y="T1"/>
                </a:cxn>
                <a:cxn ang="0">
                  <a:pos x="T2" y="T3"/>
                </a:cxn>
                <a:cxn ang="0">
                  <a:pos x="T4" y="T5"/>
                </a:cxn>
                <a:cxn ang="0">
                  <a:pos x="T6" y="T7"/>
                </a:cxn>
                <a:cxn ang="0">
                  <a:pos x="T8" y="T9"/>
                </a:cxn>
              </a:cxnLst>
              <a:rect l="0" t="0" r="r" b="b"/>
              <a:pathLst>
                <a:path w="776" h="734">
                  <a:moveTo>
                    <a:pt x="0" y="407"/>
                  </a:moveTo>
                  <a:lnTo>
                    <a:pt x="255" y="0"/>
                  </a:lnTo>
                  <a:lnTo>
                    <a:pt x="776" y="327"/>
                  </a:lnTo>
                  <a:lnTo>
                    <a:pt x="520" y="734"/>
                  </a:lnTo>
                  <a:lnTo>
                    <a:pt x="0"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îšļïḓê">
              <a:extLst>
                <a:ext uri="{FF2B5EF4-FFF2-40B4-BE49-F238E27FC236}">
                  <a16:creationId xmlns:a16="http://schemas.microsoft.com/office/drawing/2014/main" id="{2EA50C82-F894-4EB9-ACFC-F7B5C8B508AD}"/>
                </a:ext>
              </a:extLst>
            </p:cNvPr>
            <p:cNvSpPr/>
            <p:nvPr/>
          </p:nvSpPr>
          <p:spPr bwMode="auto">
            <a:xfrm>
              <a:off x="7289801" y="3773488"/>
              <a:ext cx="190500" cy="293688"/>
            </a:xfrm>
            <a:custGeom>
              <a:avLst/>
              <a:gdLst>
                <a:gd name="T0" fmla="*/ 0 w 120"/>
                <a:gd name="T1" fmla="*/ 183 h 185"/>
                <a:gd name="T2" fmla="*/ 115 w 120"/>
                <a:gd name="T3" fmla="*/ 0 h 185"/>
                <a:gd name="T4" fmla="*/ 120 w 120"/>
                <a:gd name="T5" fmla="*/ 4 h 185"/>
                <a:gd name="T6" fmla="*/ 5 w 120"/>
                <a:gd name="T7" fmla="*/ 185 h 185"/>
                <a:gd name="T8" fmla="*/ 0 w 120"/>
                <a:gd name="T9" fmla="*/ 183 h 185"/>
              </a:gdLst>
              <a:ahLst/>
              <a:cxnLst>
                <a:cxn ang="0">
                  <a:pos x="T0" y="T1"/>
                </a:cxn>
                <a:cxn ang="0">
                  <a:pos x="T2" y="T3"/>
                </a:cxn>
                <a:cxn ang="0">
                  <a:pos x="T4" y="T5"/>
                </a:cxn>
                <a:cxn ang="0">
                  <a:pos x="T6" y="T7"/>
                </a:cxn>
                <a:cxn ang="0">
                  <a:pos x="T8" y="T9"/>
                </a:cxn>
              </a:cxnLst>
              <a:rect l="0" t="0" r="r" b="b"/>
              <a:pathLst>
                <a:path w="120" h="185">
                  <a:moveTo>
                    <a:pt x="0" y="183"/>
                  </a:moveTo>
                  <a:lnTo>
                    <a:pt x="115" y="0"/>
                  </a:lnTo>
                  <a:lnTo>
                    <a:pt x="120" y="4"/>
                  </a:lnTo>
                  <a:lnTo>
                    <a:pt x="5" y="185"/>
                  </a:lnTo>
                  <a:lnTo>
                    <a:pt x="0" y="183"/>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íslîḋé">
              <a:extLst>
                <a:ext uri="{FF2B5EF4-FFF2-40B4-BE49-F238E27FC236}">
                  <a16:creationId xmlns:a16="http://schemas.microsoft.com/office/drawing/2014/main" id="{DF7BC782-A235-4D38-8B1C-7FEB205C760A}"/>
                </a:ext>
              </a:extLst>
            </p:cNvPr>
            <p:cNvSpPr/>
            <p:nvPr/>
          </p:nvSpPr>
          <p:spPr bwMode="auto">
            <a:xfrm>
              <a:off x="7308851" y="3787775"/>
              <a:ext cx="190500" cy="292100"/>
            </a:xfrm>
            <a:custGeom>
              <a:avLst/>
              <a:gdLst>
                <a:gd name="T0" fmla="*/ 0 w 120"/>
                <a:gd name="T1" fmla="*/ 181 h 184"/>
                <a:gd name="T2" fmla="*/ 115 w 120"/>
                <a:gd name="T3" fmla="*/ 0 h 184"/>
                <a:gd name="T4" fmla="*/ 120 w 120"/>
                <a:gd name="T5" fmla="*/ 3 h 184"/>
                <a:gd name="T6" fmla="*/ 5 w 120"/>
                <a:gd name="T7" fmla="*/ 184 h 184"/>
                <a:gd name="T8" fmla="*/ 0 w 120"/>
                <a:gd name="T9" fmla="*/ 181 h 184"/>
              </a:gdLst>
              <a:ahLst/>
              <a:cxnLst>
                <a:cxn ang="0">
                  <a:pos x="T0" y="T1"/>
                </a:cxn>
                <a:cxn ang="0">
                  <a:pos x="T2" y="T3"/>
                </a:cxn>
                <a:cxn ang="0">
                  <a:pos x="T4" y="T5"/>
                </a:cxn>
                <a:cxn ang="0">
                  <a:pos x="T6" y="T7"/>
                </a:cxn>
                <a:cxn ang="0">
                  <a:pos x="T8" y="T9"/>
                </a:cxn>
              </a:cxnLst>
              <a:rect l="0" t="0" r="r" b="b"/>
              <a:pathLst>
                <a:path w="120" h="184">
                  <a:moveTo>
                    <a:pt x="0" y="181"/>
                  </a:moveTo>
                  <a:lnTo>
                    <a:pt x="115" y="0"/>
                  </a:lnTo>
                  <a:lnTo>
                    <a:pt x="120" y="3"/>
                  </a:lnTo>
                  <a:lnTo>
                    <a:pt x="5" y="184"/>
                  </a:lnTo>
                  <a:lnTo>
                    <a:pt x="0" y="181"/>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śļîḓè">
              <a:extLst>
                <a:ext uri="{FF2B5EF4-FFF2-40B4-BE49-F238E27FC236}">
                  <a16:creationId xmlns:a16="http://schemas.microsoft.com/office/drawing/2014/main" id="{27178A95-B328-4443-A96B-935106F1B9D4}"/>
                </a:ext>
              </a:extLst>
            </p:cNvPr>
            <p:cNvSpPr/>
            <p:nvPr/>
          </p:nvSpPr>
          <p:spPr bwMode="auto">
            <a:xfrm>
              <a:off x="7369176" y="3865563"/>
              <a:ext cx="107950" cy="160338"/>
            </a:xfrm>
            <a:custGeom>
              <a:avLst/>
              <a:gdLst>
                <a:gd name="T0" fmla="*/ 0 w 68"/>
                <a:gd name="T1" fmla="*/ 98 h 101"/>
                <a:gd name="T2" fmla="*/ 63 w 68"/>
                <a:gd name="T3" fmla="*/ 0 h 101"/>
                <a:gd name="T4" fmla="*/ 68 w 68"/>
                <a:gd name="T5" fmla="*/ 2 h 101"/>
                <a:gd name="T6" fmla="*/ 5 w 68"/>
                <a:gd name="T7" fmla="*/ 101 h 101"/>
                <a:gd name="T8" fmla="*/ 0 w 68"/>
                <a:gd name="T9" fmla="*/ 98 h 101"/>
              </a:gdLst>
              <a:ahLst/>
              <a:cxnLst>
                <a:cxn ang="0">
                  <a:pos x="T0" y="T1"/>
                </a:cxn>
                <a:cxn ang="0">
                  <a:pos x="T2" y="T3"/>
                </a:cxn>
                <a:cxn ang="0">
                  <a:pos x="T4" y="T5"/>
                </a:cxn>
                <a:cxn ang="0">
                  <a:pos x="T6" y="T7"/>
                </a:cxn>
                <a:cxn ang="0">
                  <a:pos x="T8" y="T9"/>
                </a:cxn>
              </a:cxnLst>
              <a:rect l="0" t="0" r="r" b="b"/>
              <a:pathLst>
                <a:path w="68" h="101">
                  <a:moveTo>
                    <a:pt x="0" y="98"/>
                  </a:moveTo>
                  <a:lnTo>
                    <a:pt x="63" y="0"/>
                  </a:lnTo>
                  <a:lnTo>
                    <a:pt x="68" y="2"/>
                  </a:lnTo>
                  <a:lnTo>
                    <a:pt x="5" y="101"/>
                  </a:lnTo>
                  <a:lnTo>
                    <a:pt x="0" y="98"/>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íŝļiḍe">
              <a:extLst>
                <a:ext uri="{FF2B5EF4-FFF2-40B4-BE49-F238E27FC236}">
                  <a16:creationId xmlns:a16="http://schemas.microsoft.com/office/drawing/2014/main" id="{1B77FF7B-09A6-4F52-ACE9-B67AF9607CFE}"/>
                </a:ext>
              </a:extLst>
            </p:cNvPr>
            <p:cNvSpPr/>
            <p:nvPr/>
          </p:nvSpPr>
          <p:spPr bwMode="auto">
            <a:xfrm>
              <a:off x="7339014" y="4097338"/>
              <a:ext cx="127000" cy="198438"/>
            </a:xfrm>
            <a:custGeom>
              <a:avLst/>
              <a:gdLst>
                <a:gd name="T0" fmla="*/ 0 w 80"/>
                <a:gd name="T1" fmla="*/ 121 h 125"/>
                <a:gd name="T2" fmla="*/ 75 w 80"/>
                <a:gd name="T3" fmla="*/ 0 h 125"/>
                <a:gd name="T4" fmla="*/ 80 w 80"/>
                <a:gd name="T5" fmla="*/ 3 h 125"/>
                <a:gd name="T6" fmla="*/ 5 w 80"/>
                <a:gd name="T7" fmla="*/ 125 h 125"/>
                <a:gd name="T8" fmla="*/ 0 w 80"/>
                <a:gd name="T9" fmla="*/ 121 h 125"/>
              </a:gdLst>
              <a:ahLst/>
              <a:cxnLst>
                <a:cxn ang="0">
                  <a:pos x="T0" y="T1"/>
                </a:cxn>
                <a:cxn ang="0">
                  <a:pos x="T2" y="T3"/>
                </a:cxn>
                <a:cxn ang="0">
                  <a:pos x="T4" y="T5"/>
                </a:cxn>
                <a:cxn ang="0">
                  <a:pos x="T6" y="T7"/>
                </a:cxn>
                <a:cxn ang="0">
                  <a:pos x="T8" y="T9"/>
                </a:cxn>
              </a:cxnLst>
              <a:rect l="0" t="0" r="r" b="b"/>
              <a:pathLst>
                <a:path w="80" h="125">
                  <a:moveTo>
                    <a:pt x="0" y="121"/>
                  </a:moveTo>
                  <a:lnTo>
                    <a:pt x="75" y="0"/>
                  </a:lnTo>
                  <a:lnTo>
                    <a:pt x="80" y="3"/>
                  </a:lnTo>
                  <a:lnTo>
                    <a:pt x="5" y="125"/>
                  </a:lnTo>
                  <a:lnTo>
                    <a:pt x="0" y="121"/>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iş1ïdê">
              <a:extLst>
                <a:ext uri="{FF2B5EF4-FFF2-40B4-BE49-F238E27FC236}">
                  <a16:creationId xmlns:a16="http://schemas.microsoft.com/office/drawing/2014/main" id="{87D022EC-B014-4028-8007-21A195EC7439}"/>
                </a:ext>
              </a:extLst>
            </p:cNvPr>
            <p:cNvSpPr/>
            <p:nvPr/>
          </p:nvSpPr>
          <p:spPr bwMode="auto">
            <a:xfrm>
              <a:off x="7358064" y="4013200"/>
              <a:ext cx="187325" cy="292100"/>
            </a:xfrm>
            <a:custGeom>
              <a:avLst/>
              <a:gdLst>
                <a:gd name="T0" fmla="*/ 0 w 118"/>
                <a:gd name="T1" fmla="*/ 181 h 184"/>
                <a:gd name="T2" fmla="*/ 113 w 118"/>
                <a:gd name="T3" fmla="*/ 0 h 184"/>
                <a:gd name="T4" fmla="*/ 118 w 118"/>
                <a:gd name="T5" fmla="*/ 3 h 184"/>
                <a:gd name="T6" fmla="*/ 5 w 118"/>
                <a:gd name="T7" fmla="*/ 184 h 184"/>
                <a:gd name="T8" fmla="*/ 0 w 118"/>
                <a:gd name="T9" fmla="*/ 181 h 184"/>
              </a:gdLst>
              <a:ahLst/>
              <a:cxnLst>
                <a:cxn ang="0">
                  <a:pos x="T0" y="T1"/>
                </a:cxn>
                <a:cxn ang="0">
                  <a:pos x="T2" y="T3"/>
                </a:cxn>
                <a:cxn ang="0">
                  <a:pos x="T4" y="T5"/>
                </a:cxn>
                <a:cxn ang="0">
                  <a:pos x="T6" y="T7"/>
                </a:cxn>
                <a:cxn ang="0">
                  <a:pos x="T8" y="T9"/>
                </a:cxn>
              </a:cxnLst>
              <a:rect l="0" t="0" r="r" b="b"/>
              <a:pathLst>
                <a:path w="118" h="184">
                  <a:moveTo>
                    <a:pt x="0" y="181"/>
                  </a:moveTo>
                  <a:lnTo>
                    <a:pt x="113" y="0"/>
                  </a:lnTo>
                  <a:lnTo>
                    <a:pt x="118" y="3"/>
                  </a:lnTo>
                  <a:lnTo>
                    <a:pt x="5" y="184"/>
                  </a:lnTo>
                  <a:lnTo>
                    <a:pt x="0" y="181"/>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ï$ḷiďè">
              <a:extLst>
                <a:ext uri="{FF2B5EF4-FFF2-40B4-BE49-F238E27FC236}">
                  <a16:creationId xmlns:a16="http://schemas.microsoft.com/office/drawing/2014/main" id="{3F3AC913-026C-4283-BE5F-50C5B2CAB94D}"/>
                </a:ext>
              </a:extLst>
            </p:cNvPr>
            <p:cNvSpPr/>
            <p:nvPr/>
          </p:nvSpPr>
          <p:spPr bwMode="auto">
            <a:xfrm>
              <a:off x="7377114" y="4170363"/>
              <a:ext cx="100013" cy="149225"/>
            </a:xfrm>
            <a:custGeom>
              <a:avLst/>
              <a:gdLst>
                <a:gd name="T0" fmla="*/ 0 w 63"/>
                <a:gd name="T1" fmla="*/ 90 h 94"/>
                <a:gd name="T2" fmla="*/ 58 w 63"/>
                <a:gd name="T3" fmla="*/ 0 h 94"/>
                <a:gd name="T4" fmla="*/ 63 w 63"/>
                <a:gd name="T5" fmla="*/ 3 h 94"/>
                <a:gd name="T6" fmla="*/ 7 w 63"/>
                <a:gd name="T7" fmla="*/ 94 h 94"/>
                <a:gd name="T8" fmla="*/ 0 w 63"/>
                <a:gd name="T9" fmla="*/ 90 h 94"/>
              </a:gdLst>
              <a:ahLst/>
              <a:cxnLst>
                <a:cxn ang="0">
                  <a:pos x="T0" y="T1"/>
                </a:cxn>
                <a:cxn ang="0">
                  <a:pos x="T2" y="T3"/>
                </a:cxn>
                <a:cxn ang="0">
                  <a:pos x="T4" y="T5"/>
                </a:cxn>
                <a:cxn ang="0">
                  <a:pos x="T6" y="T7"/>
                </a:cxn>
                <a:cxn ang="0">
                  <a:pos x="T8" y="T9"/>
                </a:cxn>
              </a:cxnLst>
              <a:rect l="0" t="0" r="r" b="b"/>
              <a:pathLst>
                <a:path w="63" h="94">
                  <a:moveTo>
                    <a:pt x="0" y="90"/>
                  </a:moveTo>
                  <a:lnTo>
                    <a:pt x="58" y="0"/>
                  </a:lnTo>
                  <a:lnTo>
                    <a:pt x="63" y="3"/>
                  </a:lnTo>
                  <a:lnTo>
                    <a:pt x="7" y="94"/>
                  </a:lnTo>
                  <a:lnTo>
                    <a:pt x="0" y="9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îṥļíḋê">
              <a:extLst>
                <a:ext uri="{FF2B5EF4-FFF2-40B4-BE49-F238E27FC236}">
                  <a16:creationId xmlns:a16="http://schemas.microsoft.com/office/drawing/2014/main" id="{90CDD5CE-3F90-46E9-A962-1380BF809791}"/>
                </a:ext>
              </a:extLst>
            </p:cNvPr>
            <p:cNvSpPr/>
            <p:nvPr/>
          </p:nvSpPr>
          <p:spPr bwMode="auto">
            <a:xfrm>
              <a:off x="7477126" y="3833813"/>
              <a:ext cx="346075" cy="542925"/>
            </a:xfrm>
            <a:custGeom>
              <a:avLst/>
              <a:gdLst>
                <a:gd name="T0" fmla="*/ 0 w 218"/>
                <a:gd name="T1" fmla="*/ 338 h 342"/>
                <a:gd name="T2" fmla="*/ 212 w 218"/>
                <a:gd name="T3" fmla="*/ 0 h 342"/>
                <a:gd name="T4" fmla="*/ 218 w 218"/>
                <a:gd name="T5" fmla="*/ 1 h 342"/>
                <a:gd name="T6" fmla="*/ 5 w 218"/>
                <a:gd name="T7" fmla="*/ 342 h 342"/>
                <a:gd name="T8" fmla="*/ 0 w 218"/>
                <a:gd name="T9" fmla="*/ 338 h 342"/>
              </a:gdLst>
              <a:ahLst/>
              <a:cxnLst>
                <a:cxn ang="0">
                  <a:pos x="T0" y="T1"/>
                </a:cxn>
                <a:cxn ang="0">
                  <a:pos x="T2" y="T3"/>
                </a:cxn>
                <a:cxn ang="0">
                  <a:pos x="T4" y="T5"/>
                </a:cxn>
                <a:cxn ang="0">
                  <a:pos x="T6" y="T7"/>
                </a:cxn>
                <a:cxn ang="0">
                  <a:pos x="T8" y="T9"/>
                </a:cxn>
              </a:cxnLst>
              <a:rect l="0" t="0" r="r" b="b"/>
              <a:pathLst>
                <a:path w="218" h="342">
                  <a:moveTo>
                    <a:pt x="0" y="338"/>
                  </a:moveTo>
                  <a:lnTo>
                    <a:pt x="212" y="0"/>
                  </a:lnTo>
                  <a:lnTo>
                    <a:pt x="218" y="1"/>
                  </a:lnTo>
                  <a:lnTo>
                    <a:pt x="5" y="342"/>
                  </a:lnTo>
                  <a:lnTo>
                    <a:pt x="0" y="338"/>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íśḷïďe">
              <a:extLst>
                <a:ext uri="{FF2B5EF4-FFF2-40B4-BE49-F238E27FC236}">
                  <a16:creationId xmlns:a16="http://schemas.microsoft.com/office/drawing/2014/main" id="{255D52FC-0567-4F5A-9E4C-87C4DC5FEC2C}"/>
                </a:ext>
              </a:extLst>
            </p:cNvPr>
            <p:cNvSpPr/>
            <p:nvPr/>
          </p:nvSpPr>
          <p:spPr bwMode="auto">
            <a:xfrm>
              <a:off x="7477126" y="3833813"/>
              <a:ext cx="346075" cy="542925"/>
            </a:xfrm>
            <a:custGeom>
              <a:avLst/>
              <a:gdLst>
                <a:gd name="T0" fmla="*/ 0 w 218"/>
                <a:gd name="T1" fmla="*/ 338 h 342"/>
                <a:gd name="T2" fmla="*/ 212 w 218"/>
                <a:gd name="T3" fmla="*/ 0 h 342"/>
                <a:gd name="T4" fmla="*/ 218 w 218"/>
                <a:gd name="T5" fmla="*/ 1 h 342"/>
                <a:gd name="T6" fmla="*/ 5 w 218"/>
                <a:gd name="T7" fmla="*/ 342 h 342"/>
                <a:gd name="T8" fmla="*/ 0 w 218"/>
                <a:gd name="T9" fmla="*/ 338 h 342"/>
              </a:gdLst>
              <a:ahLst/>
              <a:cxnLst>
                <a:cxn ang="0">
                  <a:pos x="T0" y="T1"/>
                </a:cxn>
                <a:cxn ang="0">
                  <a:pos x="T2" y="T3"/>
                </a:cxn>
                <a:cxn ang="0">
                  <a:pos x="T4" y="T5"/>
                </a:cxn>
                <a:cxn ang="0">
                  <a:pos x="T6" y="T7"/>
                </a:cxn>
                <a:cxn ang="0">
                  <a:pos x="T8" y="T9"/>
                </a:cxn>
              </a:cxnLst>
              <a:rect l="0" t="0" r="r" b="b"/>
              <a:pathLst>
                <a:path w="218" h="342">
                  <a:moveTo>
                    <a:pt x="0" y="338"/>
                  </a:moveTo>
                  <a:lnTo>
                    <a:pt x="212" y="0"/>
                  </a:lnTo>
                  <a:lnTo>
                    <a:pt x="218" y="1"/>
                  </a:lnTo>
                  <a:lnTo>
                    <a:pt x="5" y="342"/>
                  </a:lnTo>
                  <a:lnTo>
                    <a:pt x="0" y="3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ïṣ1iḋe">
              <a:extLst>
                <a:ext uri="{FF2B5EF4-FFF2-40B4-BE49-F238E27FC236}">
                  <a16:creationId xmlns:a16="http://schemas.microsoft.com/office/drawing/2014/main" id="{4C37DB16-A3EE-4A83-8394-83043CBC6A01}"/>
                </a:ext>
              </a:extLst>
            </p:cNvPr>
            <p:cNvSpPr/>
            <p:nvPr/>
          </p:nvSpPr>
          <p:spPr bwMode="auto">
            <a:xfrm>
              <a:off x="7496176" y="3844925"/>
              <a:ext cx="347663" cy="544513"/>
            </a:xfrm>
            <a:custGeom>
              <a:avLst/>
              <a:gdLst>
                <a:gd name="T0" fmla="*/ 0 w 219"/>
                <a:gd name="T1" fmla="*/ 340 h 343"/>
                <a:gd name="T2" fmla="*/ 214 w 219"/>
                <a:gd name="T3" fmla="*/ 0 h 343"/>
                <a:gd name="T4" fmla="*/ 219 w 219"/>
                <a:gd name="T5" fmla="*/ 3 h 343"/>
                <a:gd name="T6" fmla="*/ 5 w 219"/>
                <a:gd name="T7" fmla="*/ 343 h 343"/>
                <a:gd name="T8" fmla="*/ 0 w 219"/>
                <a:gd name="T9" fmla="*/ 340 h 343"/>
              </a:gdLst>
              <a:ahLst/>
              <a:cxnLst>
                <a:cxn ang="0">
                  <a:pos x="T0" y="T1"/>
                </a:cxn>
                <a:cxn ang="0">
                  <a:pos x="T2" y="T3"/>
                </a:cxn>
                <a:cxn ang="0">
                  <a:pos x="T4" y="T5"/>
                </a:cxn>
                <a:cxn ang="0">
                  <a:pos x="T6" y="T7"/>
                </a:cxn>
                <a:cxn ang="0">
                  <a:pos x="T8" y="T9"/>
                </a:cxn>
              </a:cxnLst>
              <a:rect l="0" t="0" r="r" b="b"/>
              <a:pathLst>
                <a:path w="219" h="343">
                  <a:moveTo>
                    <a:pt x="0" y="340"/>
                  </a:moveTo>
                  <a:lnTo>
                    <a:pt x="214" y="0"/>
                  </a:lnTo>
                  <a:lnTo>
                    <a:pt x="219" y="3"/>
                  </a:lnTo>
                  <a:lnTo>
                    <a:pt x="5" y="343"/>
                  </a:lnTo>
                  <a:lnTo>
                    <a:pt x="0" y="34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iśľíďê">
              <a:extLst>
                <a:ext uri="{FF2B5EF4-FFF2-40B4-BE49-F238E27FC236}">
                  <a16:creationId xmlns:a16="http://schemas.microsoft.com/office/drawing/2014/main" id="{2D80D863-A93A-4EA6-BC63-8AF1B7DDBF03}"/>
                </a:ext>
              </a:extLst>
            </p:cNvPr>
            <p:cNvSpPr/>
            <p:nvPr/>
          </p:nvSpPr>
          <p:spPr bwMode="auto">
            <a:xfrm>
              <a:off x="7496176" y="3844925"/>
              <a:ext cx="347663" cy="544513"/>
            </a:xfrm>
            <a:custGeom>
              <a:avLst/>
              <a:gdLst>
                <a:gd name="T0" fmla="*/ 0 w 219"/>
                <a:gd name="T1" fmla="*/ 340 h 343"/>
                <a:gd name="T2" fmla="*/ 214 w 219"/>
                <a:gd name="T3" fmla="*/ 0 h 343"/>
                <a:gd name="T4" fmla="*/ 219 w 219"/>
                <a:gd name="T5" fmla="*/ 3 h 343"/>
                <a:gd name="T6" fmla="*/ 5 w 219"/>
                <a:gd name="T7" fmla="*/ 343 h 343"/>
                <a:gd name="T8" fmla="*/ 0 w 219"/>
                <a:gd name="T9" fmla="*/ 340 h 343"/>
              </a:gdLst>
              <a:ahLst/>
              <a:cxnLst>
                <a:cxn ang="0">
                  <a:pos x="T0" y="T1"/>
                </a:cxn>
                <a:cxn ang="0">
                  <a:pos x="T2" y="T3"/>
                </a:cxn>
                <a:cxn ang="0">
                  <a:pos x="T4" y="T5"/>
                </a:cxn>
                <a:cxn ang="0">
                  <a:pos x="T6" y="T7"/>
                </a:cxn>
                <a:cxn ang="0">
                  <a:pos x="T8" y="T9"/>
                </a:cxn>
              </a:cxnLst>
              <a:rect l="0" t="0" r="r" b="b"/>
              <a:pathLst>
                <a:path w="219" h="343">
                  <a:moveTo>
                    <a:pt x="0" y="340"/>
                  </a:moveTo>
                  <a:lnTo>
                    <a:pt x="214" y="0"/>
                  </a:lnTo>
                  <a:lnTo>
                    <a:pt x="219" y="3"/>
                  </a:lnTo>
                  <a:lnTo>
                    <a:pt x="5" y="343"/>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ïṥ1íďe">
              <a:extLst>
                <a:ext uri="{FF2B5EF4-FFF2-40B4-BE49-F238E27FC236}">
                  <a16:creationId xmlns:a16="http://schemas.microsoft.com/office/drawing/2014/main" id="{5216AE74-7102-4CB2-9976-9353852DA163}"/>
                </a:ext>
              </a:extLst>
            </p:cNvPr>
            <p:cNvSpPr/>
            <p:nvPr/>
          </p:nvSpPr>
          <p:spPr bwMode="auto">
            <a:xfrm>
              <a:off x="7518401" y="3857625"/>
              <a:ext cx="344488" cy="546100"/>
            </a:xfrm>
            <a:custGeom>
              <a:avLst/>
              <a:gdLst>
                <a:gd name="T0" fmla="*/ 0 w 217"/>
                <a:gd name="T1" fmla="*/ 340 h 344"/>
                <a:gd name="T2" fmla="*/ 212 w 217"/>
                <a:gd name="T3" fmla="*/ 0 h 344"/>
                <a:gd name="T4" fmla="*/ 217 w 217"/>
                <a:gd name="T5" fmla="*/ 4 h 344"/>
                <a:gd name="T6" fmla="*/ 5 w 217"/>
                <a:gd name="T7" fmla="*/ 344 h 344"/>
                <a:gd name="T8" fmla="*/ 0 w 217"/>
                <a:gd name="T9" fmla="*/ 340 h 344"/>
              </a:gdLst>
              <a:ahLst/>
              <a:cxnLst>
                <a:cxn ang="0">
                  <a:pos x="T0" y="T1"/>
                </a:cxn>
                <a:cxn ang="0">
                  <a:pos x="T2" y="T3"/>
                </a:cxn>
                <a:cxn ang="0">
                  <a:pos x="T4" y="T5"/>
                </a:cxn>
                <a:cxn ang="0">
                  <a:pos x="T6" y="T7"/>
                </a:cxn>
                <a:cxn ang="0">
                  <a:pos x="T8" y="T9"/>
                </a:cxn>
              </a:cxnLst>
              <a:rect l="0" t="0" r="r" b="b"/>
              <a:pathLst>
                <a:path w="217" h="344">
                  <a:moveTo>
                    <a:pt x="0" y="340"/>
                  </a:moveTo>
                  <a:lnTo>
                    <a:pt x="212" y="0"/>
                  </a:lnTo>
                  <a:lnTo>
                    <a:pt x="217" y="4"/>
                  </a:lnTo>
                  <a:lnTo>
                    <a:pt x="5" y="344"/>
                  </a:lnTo>
                  <a:lnTo>
                    <a:pt x="0" y="34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ïṩlidè">
              <a:extLst>
                <a:ext uri="{FF2B5EF4-FFF2-40B4-BE49-F238E27FC236}">
                  <a16:creationId xmlns:a16="http://schemas.microsoft.com/office/drawing/2014/main" id="{BB3F2600-3AF1-4A0C-8E1F-ADE73F009F11}"/>
                </a:ext>
              </a:extLst>
            </p:cNvPr>
            <p:cNvSpPr/>
            <p:nvPr/>
          </p:nvSpPr>
          <p:spPr bwMode="auto">
            <a:xfrm>
              <a:off x="7518401" y="3857625"/>
              <a:ext cx="344488" cy="546100"/>
            </a:xfrm>
            <a:custGeom>
              <a:avLst/>
              <a:gdLst>
                <a:gd name="T0" fmla="*/ 0 w 217"/>
                <a:gd name="T1" fmla="*/ 340 h 344"/>
                <a:gd name="T2" fmla="*/ 212 w 217"/>
                <a:gd name="T3" fmla="*/ 0 h 344"/>
                <a:gd name="T4" fmla="*/ 217 w 217"/>
                <a:gd name="T5" fmla="*/ 4 h 344"/>
                <a:gd name="T6" fmla="*/ 5 w 217"/>
                <a:gd name="T7" fmla="*/ 344 h 344"/>
                <a:gd name="T8" fmla="*/ 0 w 217"/>
                <a:gd name="T9" fmla="*/ 340 h 344"/>
              </a:gdLst>
              <a:ahLst/>
              <a:cxnLst>
                <a:cxn ang="0">
                  <a:pos x="T0" y="T1"/>
                </a:cxn>
                <a:cxn ang="0">
                  <a:pos x="T2" y="T3"/>
                </a:cxn>
                <a:cxn ang="0">
                  <a:pos x="T4" y="T5"/>
                </a:cxn>
                <a:cxn ang="0">
                  <a:pos x="T6" y="T7"/>
                </a:cxn>
                <a:cxn ang="0">
                  <a:pos x="T8" y="T9"/>
                </a:cxn>
              </a:cxnLst>
              <a:rect l="0" t="0" r="r" b="b"/>
              <a:pathLst>
                <a:path w="217" h="344">
                  <a:moveTo>
                    <a:pt x="0" y="340"/>
                  </a:moveTo>
                  <a:lnTo>
                    <a:pt x="212" y="0"/>
                  </a:lnTo>
                  <a:lnTo>
                    <a:pt x="217" y="4"/>
                  </a:lnTo>
                  <a:lnTo>
                    <a:pt x="5" y="344"/>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îsľîďe">
              <a:extLst>
                <a:ext uri="{FF2B5EF4-FFF2-40B4-BE49-F238E27FC236}">
                  <a16:creationId xmlns:a16="http://schemas.microsoft.com/office/drawing/2014/main" id="{7ABB6992-81BD-4327-851E-042AD370D376}"/>
                </a:ext>
              </a:extLst>
            </p:cNvPr>
            <p:cNvSpPr/>
            <p:nvPr/>
          </p:nvSpPr>
          <p:spPr bwMode="auto">
            <a:xfrm>
              <a:off x="7537451" y="3871913"/>
              <a:ext cx="347663" cy="542925"/>
            </a:xfrm>
            <a:custGeom>
              <a:avLst/>
              <a:gdLst>
                <a:gd name="T0" fmla="*/ 0 w 219"/>
                <a:gd name="T1" fmla="*/ 338 h 342"/>
                <a:gd name="T2" fmla="*/ 214 w 219"/>
                <a:gd name="T3" fmla="*/ 0 h 342"/>
                <a:gd name="T4" fmla="*/ 219 w 219"/>
                <a:gd name="T5" fmla="*/ 3 h 342"/>
                <a:gd name="T6" fmla="*/ 5 w 219"/>
                <a:gd name="T7" fmla="*/ 342 h 342"/>
                <a:gd name="T8" fmla="*/ 0 w 219"/>
                <a:gd name="T9" fmla="*/ 338 h 342"/>
              </a:gdLst>
              <a:ahLst/>
              <a:cxnLst>
                <a:cxn ang="0">
                  <a:pos x="T0" y="T1"/>
                </a:cxn>
                <a:cxn ang="0">
                  <a:pos x="T2" y="T3"/>
                </a:cxn>
                <a:cxn ang="0">
                  <a:pos x="T4" y="T5"/>
                </a:cxn>
                <a:cxn ang="0">
                  <a:pos x="T6" y="T7"/>
                </a:cxn>
                <a:cxn ang="0">
                  <a:pos x="T8" y="T9"/>
                </a:cxn>
              </a:cxnLst>
              <a:rect l="0" t="0" r="r" b="b"/>
              <a:pathLst>
                <a:path w="219" h="342">
                  <a:moveTo>
                    <a:pt x="0" y="338"/>
                  </a:moveTo>
                  <a:lnTo>
                    <a:pt x="214" y="0"/>
                  </a:lnTo>
                  <a:lnTo>
                    <a:pt x="219" y="3"/>
                  </a:lnTo>
                  <a:lnTo>
                    <a:pt x="5" y="342"/>
                  </a:lnTo>
                  <a:lnTo>
                    <a:pt x="0" y="338"/>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ḻïďè">
              <a:extLst>
                <a:ext uri="{FF2B5EF4-FFF2-40B4-BE49-F238E27FC236}">
                  <a16:creationId xmlns:a16="http://schemas.microsoft.com/office/drawing/2014/main" id="{4384E6BA-35C5-4EB3-911D-E58F5D79C77B}"/>
                </a:ext>
              </a:extLst>
            </p:cNvPr>
            <p:cNvSpPr/>
            <p:nvPr/>
          </p:nvSpPr>
          <p:spPr bwMode="auto">
            <a:xfrm>
              <a:off x="7537451" y="3871913"/>
              <a:ext cx="347663" cy="542925"/>
            </a:xfrm>
            <a:custGeom>
              <a:avLst/>
              <a:gdLst>
                <a:gd name="T0" fmla="*/ 0 w 219"/>
                <a:gd name="T1" fmla="*/ 338 h 342"/>
                <a:gd name="T2" fmla="*/ 214 w 219"/>
                <a:gd name="T3" fmla="*/ 0 h 342"/>
                <a:gd name="T4" fmla="*/ 219 w 219"/>
                <a:gd name="T5" fmla="*/ 3 h 342"/>
                <a:gd name="T6" fmla="*/ 5 w 219"/>
                <a:gd name="T7" fmla="*/ 342 h 342"/>
                <a:gd name="T8" fmla="*/ 0 w 219"/>
                <a:gd name="T9" fmla="*/ 338 h 342"/>
              </a:gdLst>
              <a:ahLst/>
              <a:cxnLst>
                <a:cxn ang="0">
                  <a:pos x="T0" y="T1"/>
                </a:cxn>
                <a:cxn ang="0">
                  <a:pos x="T2" y="T3"/>
                </a:cxn>
                <a:cxn ang="0">
                  <a:pos x="T4" y="T5"/>
                </a:cxn>
                <a:cxn ang="0">
                  <a:pos x="T6" y="T7"/>
                </a:cxn>
                <a:cxn ang="0">
                  <a:pos x="T8" y="T9"/>
                </a:cxn>
              </a:cxnLst>
              <a:rect l="0" t="0" r="r" b="b"/>
              <a:pathLst>
                <a:path w="219" h="342">
                  <a:moveTo>
                    <a:pt x="0" y="338"/>
                  </a:moveTo>
                  <a:lnTo>
                    <a:pt x="214" y="0"/>
                  </a:lnTo>
                  <a:lnTo>
                    <a:pt x="219" y="3"/>
                  </a:lnTo>
                  <a:lnTo>
                    <a:pt x="5" y="342"/>
                  </a:lnTo>
                  <a:lnTo>
                    <a:pt x="0" y="3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ïṧ1îďé">
              <a:extLst>
                <a:ext uri="{FF2B5EF4-FFF2-40B4-BE49-F238E27FC236}">
                  <a16:creationId xmlns:a16="http://schemas.microsoft.com/office/drawing/2014/main" id="{913FB5E2-B503-4AEE-9D36-EF11AC95524A}"/>
                </a:ext>
              </a:extLst>
            </p:cNvPr>
            <p:cNvSpPr/>
            <p:nvPr/>
          </p:nvSpPr>
          <p:spPr bwMode="auto">
            <a:xfrm>
              <a:off x="7558089" y="4129088"/>
              <a:ext cx="193675" cy="298450"/>
            </a:xfrm>
            <a:custGeom>
              <a:avLst/>
              <a:gdLst>
                <a:gd name="T0" fmla="*/ 0 w 122"/>
                <a:gd name="T1" fmla="*/ 185 h 188"/>
                <a:gd name="T2" fmla="*/ 117 w 122"/>
                <a:gd name="T3" fmla="*/ 0 h 188"/>
                <a:gd name="T4" fmla="*/ 122 w 122"/>
                <a:gd name="T5" fmla="*/ 4 h 188"/>
                <a:gd name="T6" fmla="*/ 6 w 122"/>
                <a:gd name="T7" fmla="*/ 188 h 188"/>
                <a:gd name="T8" fmla="*/ 0 w 122"/>
                <a:gd name="T9" fmla="*/ 185 h 188"/>
              </a:gdLst>
              <a:ahLst/>
              <a:cxnLst>
                <a:cxn ang="0">
                  <a:pos x="T0" y="T1"/>
                </a:cxn>
                <a:cxn ang="0">
                  <a:pos x="T2" y="T3"/>
                </a:cxn>
                <a:cxn ang="0">
                  <a:pos x="T4" y="T5"/>
                </a:cxn>
                <a:cxn ang="0">
                  <a:pos x="T6" y="T7"/>
                </a:cxn>
                <a:cxn ang="0">
                  <a:pos x="T8" y="T9"/>
                </a:cxn>
              </a:cxnLst>
              <a:rect l="0" t="0" r="r" b="b"/>
              <a:pathLst>
                <a:path w="122" h="188">
                  <a:moveTo>
                    <a:pt x="0" y="185"/>
                  </a:moveTo>
                  <a:lnTo>
                    <a:pt x="117" y="0"/>
                  </a:lnTo>
                  <a:lnTo>
                    <a:pt x="122" y="4"/>
                  </a:lnTo>
                  <a:lnTo>
                    <a:pt x="6" y="188"/>
                  </a:lnTo>
                  <a:lnTo>
                    <a:pt x="0" y="18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iṡļïḑê">
              <a:extLst>
                <a:ext uri="{FF2B5EF4-FFF2-40B4-BE49-F238E27FC236}">
                  <a16:creationId xmlns:a16="http://schemas.microsoft.com/office/drawing/2014/main" id="{E2E57D6A-033B-4326-9E60-4E1619CC4A46}"/>
                </a:ext>
              </a:extLst>
            </p:cNvPr>
            <p:cNvSpPr/>
            <p:nvPr/>
          </p:nvSpPr>
          <p:spPr bwMode="auto">
            <a:xfrm>
              <a:off x="7558089" y="4129088"/>
              <a:ext cx="193675" cy="298450"/>
            </a:xfrm>
            <a:custGeom>
              <a:avLst/>
              <a:gdLst>
                <a:gd name="T0" fmla="*/ 0 w 122"/>
                <a:gd name="T1" fmla="*/ 185 h 188"/>
                <a:gd name="T2" fmla="*/ 117 w 122"/>
                <a:gd name="T3" fmla="*/ 0 h 188"/>
                <a:gd name="T4" fmla="*/ 122 w 122"/>
                <a:gd name="T5" fmla="*/ 4 h 188"/>
                <a:gd name="T6" fmla="*/ 6 w 122"/>
                <a:gd name="T7" fmla="*/ 188 h 188"/>
                <a:gd name="T8" fmla="*/ 0 w 122"/>
                <a:gd name="T9" fmla="*/ 185 h 188"/>
              </a:gdLst>
              <a:ahLst/>
              <a:cxnLst>
                <a:cxn ang="0">
                  <a:pos x="T0" y="T1"/>
                </a:cxn>
                <a:cxn ang="0">
                  <a:pos x="T2" y="T3"/>
                </a:cxn>
                <a:cxn ang="0">
                  <a:pos x="T4" y="T5"/>
                </a:cxn>
                <a:cxn ang="0">
                  <a:pos x="T6" y="T7"/>
                </a:cxn>
                <a:cxn ang="0">
                  <a:pos x="T8" y="T9"/>
                </a:cxn>
              </a:cxnLst>
              <a:rect l="0" t="0" r="r" b="b"/>
              <a:pathLst>
                <a:path w="122" h="188">
                  <a:moveTo>
                    <a:pt x="0" y="185"/>
                  </a:moveTo>
                  <a:lnTo>
                    <a:pt x="117" y="0"/>
                  </a:lnTo>
                  <a:lnTo>
                    <a:pt x="122" y="4"/>
                  </a:lnTo>
                  <a:lnTo>
                    <a:pt x="6" y="188"/>
                  </a:lnTo>
                  <a:lnTo>
                    <a:pt x="0" y="1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šľîďé">
              <a:extLst>
                <a:ext uri="{FF2B5EF4-FFF2-40B4-BE49-F238E27FC236}">
                  <a16:creationId xmlns:a16="http://schemas.microsoft.com/office/drawing/2014/main" id="{446C9536-DAE5-482A-B41B-F2E7DF744B0F}"/>
                </a:ext>
              </a:extLst>
            </p:cNvPr>
            <p:cNvSpPr/>
            <p:nvPr/>
          </p:nvSpPr>
          <p:spPr bwMode="auto">
            <a:xfrm>
              <a:off x="7580314" y="3895725"/>
              <a:ext cx="346075" cy="546100"/>
            </a:xfrm>
            <a:custGeom>
              <a:avLst/>
              <a:gdLst>
                <a:gd name="T0" fmla="*/ 0 w 218"/>
                <a:gd name="T1" fmla="*/ 340 h 344"/>
                <a:gd name="T2" fmla="*/ 213 w 218"/>
                <a:gd name="T3" fmla="*/ 0 h 344"/>
                <a:gd name="T4" fmla="*/ 218 w 218"/>
                <a:gd name="T5" fmla="*/ 4 h 344"/>
                <a:gd name="T6" fmla="*/ 5 w 218"/>
                <a:gd name="T7" fmla="*/ 344 h 344"/>
                <a:gd name="T8" fmla="*/ 0 w 218"/>
                <a:gd name="T9" fmla="*/ 340 h 344"/>
              </a:gdLst>
              <a:ahLst/>
              <a:cxnLst>
                <a:cxn ang="0">
                  <a:pos x="T0" y="T1"/>
                </a:cxn>
                <a:cxn ang="0">
                  <a:pos x="T2" y="T3"/>
                </a:cxn>
                <a:cxn ang="0">
                  <a:pos x="T4" y="T5"/>
                </a:cxn>
                <a:cxn ang="0">
                  <a:pos x="T6" y="T7"/>
                </a:cxn>
                <a:cxn ang="0">
                  <a:pos x="T8" y="T9"/>
                </a:cxn>
              </a:cxnLst>
              <a:rect l="0" t="0" r="r" b="b"/>
              <a:pathLst>
                <a:path w="218" h="344">
                  <a:moveTo>
                    <a:pt x="0" y="340"/>
                  </a:moveTo>
                  <a:lnTo>
                    <a:pt x="213" y="0"/>
                  </a:lnTo>
                  <a:lnTo>
                    <a:pt x="218" y="4"/>
                  </a:lnTo>
                  <a:lnTo>
                    <a:pt x="5" y="344"/>
                  </a:lnTo>
                  <a:lnTo>
                    <a:pt x="0" y="34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ïṧļîḍe">
              <a:extLst>
                <a:ext uri="{FF2B5EF4-FFF2-40B4-BE49-F238E27FC236}">
                  <a16:creationId xmlns:a16="http://schemas.microsoft.com/office/drawing/2014/main" id="{8DB0EF0C-8CFF-41F9-9FB9-0988A2533E36}"/>
                </a:ext>
              </a:extLst>
            </p:cNvPr>
            <p:cNvSpPr/>
            <p:nvPr/>
          </p:nvSpPr>
          <p:spPr bwMode="auto">
            <a:xfrm>
              <a:off x="7580314" y="3895725"/>
              <a:ext cx="346075" cy="546100"/>
            </a:xfrm>
            <a:custGeom>
              <a:avLst/>
              <a:gdLst>
                <a:gd name="T0" fmla="*/ 0 w 218"/>
                <a:gd name="T1" fmla="*/ 340 h 344"/>
                <a:gd name="T2" fmla="*/ 213 w 218"/>
                <a:gd name="T3" fmla="*/ 0 h 344"/>
                <a:gd name="T4" fmla="*/ 218 w 218"/>
                <a:gd name="T5" fmla="*/ 4 h 344"/>
                <a:gd name="T6" fmla="*/ 5 w 218"/>
                <a:gd name="T7" fmla="*/ 344 h 344"/>
                <a:gd name="T8" fmla="*/ 0 w 218"/>
                <a:gd name="T9" fmla="*/ 340 h 344"/>
              </a:gdLst>
              <a:ahLst/>
              <a:cxnLst>
                <a:cxn ang="0">
                  <a:pos x="T0" y="T1"/>
                </a:cxn>
                <a:cxn ang="0">
                  <a:pos x="T2" y="T3"/>
                </a:cxn>
                <a:cxn ang="0">
                  <a:pos x="T4" y="T5"/>
                </a:cxn>
                <a:cxn ang="0">
                  <a:pos x="T6" y="T7"/>
                </a:cxn>
                <a:cxn ang="0">
                  <a:pos x="T8" y="T9"/>
                </a:cxn>
              </a:cxnLst>
              <a:rect l="0" t="0" r="r" b="b"/>
              <a:pathLst>
                <a:path w="218" h="344">
                  <a:moveTo>
                    <a:pt x="0" y="340"/>
                  </a:moveTo>
                  <a:lnTo>
                    <a:pt x="213" y="0"/>
                  </a:lnTo>
                  <a:lnTo>
                    <a:pt x="218" y="4"/>
                  </a:lnTo>
                  <a:lnTo>
                    <a:pt x="5" y="344"/>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ïṣľíďê">
              <a:extLst>
                <a:ext uri="{FF2B5EF4-FFF2-40B4-BE49-F238E27FC236}">
                  <a16:creationId xmlns:a16="http://schemas.microsoft.com/office/drawing/2014/main" id="{F9B7515A-CA93-48F0-B776-BFABF5AB24C1}"/>
                </a:ext>
              </a:extLst>
            </p:cNvPr>
            <p:cNvSpPr/>
            <p:nvPr/>
          </p:nvSpPr>
          <p:spPr bwMode="auto">
            <a:xfrm>
              <a:off x="7599364" y="3910013"/>
              <a:ext cx="347663" cy="542925"/>
            </a:xfrm>
            <a:custGeom>
              <a:avLst/>
              <a:gdLst>
                <a:gd name="T0" fmla="*/ 0 w 219"/>
                <a:gd name="T1" fmla="*/ 340 h 342"/>
                <a:gd name="T2" fmla="*/ 214 w 219"/>
                <a:gd name="T3" fmla="*/ 0 h 342"/>
                <a:gd name="T4" fmla="*/ 219 w 219"/>
                <a:gd name="T5" fmla="*/ 3 h 342"/>
                <a:gd name="T6" fmla="*/ 5 w 219"/>
                <a:gd name="T7" fmla="*/ 342 h 342"/>
                <a:gd name="T8" fmla="*/ 0 w 219"/>
                <a:gd name="T9" fmla="*/ 340 h 342"/>
              </a:gdLst>
              <a:ahLst/>
              <a:cxnLst>
                <a:cxn ang="0">
                  <a:pos x="T0" y="T1"/>
                </a:cxn>
                <a:cxn ang="0">
                  <a:pos x="T2" y="T3"/>
                </a:cxn>
                <a:cxn ang="0">
                  <a:pos x="T4" y="T5"/>
                </a:cxn>
                <a:cxn ang="0">
                  <a:pos x="T6" y="T7"/>
                </a:cxn>
                <a:cxn ang="0">
                  <a:pos x="T8" y="T9"/>
                </a:cxn>
              </a:cxnLst>
              <a:rect l="0" t="0" r="r" b="b"/>
              <a:pathLst>
                <a:path w="219" h="342">
                  <a:moveTo>
                    <a:pt x="0" y="340"/>
                  </a:moveTo>
                  <a:lnTo>
                    <a:pt x="214" y="0"/>
                  </a:lnTo>
                  <a:lnTo>
                    <a:pt x="219" y="3"/>
                  </a:lnTo>
                  <a:lnTo>
                    <a:pt x="5" y="342"/>
                  </a:lnTo>
                  <a:lnTo>
                    <a:pt x="0" y="34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ïṧļîḑe">
              <a:extLst>
                <a:ext uri="{FF2B5EF4-FFF2-40B4-BE49-F238E27FC236}">
                  <a16:creationId xmlns:a16="http://schemas.microsoft.com/office/drawing/2014/main" id="{7AE82D94-FE3B-48C9-9959-5B4EE620E0CF}"/>
                </a:ext>
              </a:extLst>
            </p:cNvPr>
            <p:cNvSpPr/>
            <p:nvPr/>
          </p:nvSpPr>
          <p:spPr bwMode="auto">
            <a:xfrm>
              <a:off x="7599364" y="3910013"/>
              <a:ext cx="347663" cy="542925"/>
            </a:xfrm>
            <a:custGeom>
              <a:avLst/>
              <a:gdLst>
                <a:gd name="T0" fmla="*/ 0 w 219"/>
                <a:gd name="T1" fmla="*/ 340 h 342"/>
                <a:gd name="T2" fmla="*/ 214 w 219"/>
                <a:gd name="T3" fmla="*/ 0 h 342"/>
                <a:gd name="T4" fmla="*/ 219 w 219"/>
                <a:gd name="T5" fmla="*/ 3 h 342"/>
                <a:gd name="T6" fmla="*/ 5 w 219"/>
                <a:gd name="T7" fmla="*/ 342 h 342"/>
                <a:gd name="T8" fmla="*/ 0 w 219"/>
                <a:gd name="T9" fmla="*/ 340 h 342"/>
              </a:gdLst>
              <a:ahLst/>
              <a:cxnLst>
                <a:cxn ang="0">
                  <a:pos x="T0" y="T1"/>
                </a:cxn>
                <a:cxn ang="0">
                  <a:pos x="T2" y="T3"/>
                </a:cxn>
                <a:cxn ang="0">
                  <a:pos x="T4" y="T5"/>
                </a:cxn>
                <a:cxn ang="0">
                  <a:pos x="T6" y="T7"/>
                </a:cxn>
                <a:cxn ang="0">
                  <a:pos x="T8" y="T9"/>
                </a:cxn>
              </a:cxnLst>
              <a:rect l="0" t="0" r="r" b="b"/>
              <a:pathLst>
                <a:path w="219" h="342">
                  <a:moveTo>
                    <a:pt x="0" y="340"/>
                  </a:moveTo>
                  <a:lnTo>
                    <a:pt x="214" y="0"/>
                  </a:lnTo>
                  <a:lnTo>
                    <a:pt x="219" y="3"/>
                  </a:lnTo>
                  <a:lnTo>
                    <a:pt x="5" y="342"/>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ïṡľîdé">
              <a:extLst>
                <a:ext uri="{FF2B5EF4-FFF2-40B4-BE49-F238E27FC236}">
                  <a16:creationId xmlns:a16="http://schemas.microsoft.com/office/drawing/2014/main" id="{349B6AC1-09E1-4901-B30F-47D3BCC952D6}"/>
                </a:ext>
              </a:extLst>
            </p:cNvPr>
            <p:cNvSpPr/>
            <p:nvPr/>
          </p:nvSpPr>
          <p:spPr bwMode="auto">
            <a:xfrm>
              <a:off x="7621589" y="3922713"/>
              <a:ext cx="344488" cy="542925"/>
            </a:xfrm>
            <a:custGeom>
              <a:avLst/>
              <a:gdLst>
                <a:gd name="T0" fmla="*/ 0 w 217"/>
                <a:gd name="T1" fmla="*/ 339 h 342"/>
                <a:gd name="T2" fmla="*/ 212 w 217"/>
                <a:gd name="T3" fmla="*/ 0 h 342"/>
                <a:gd name="T4" fmla="*/ 217 w 217"/>
                <a:gd name="T5" fmla="*/ 4 h 342"/>
                <a:gd name="T6" fmla="*/ 5 w 217"/>
                <a:gd name="T7" fmla="*/ 342 h 342"/>
                <a:gd name="T8" fmla="*/ 0 w 217"/>
                <a:gd name="T9" fmla="*/ 339 h 342"/>
              </a:gdLst>
              <a:ahLst/>
              <a:cxnLst>
                <a:cxn ang="0">
                  <a:pos x="T0" y="T1"/>
                </a:cxn>
                <a:cxn ang="0">
                  <a:pos x="T2" y="T3"/>
                </a:cxn>
                <a:cxn ang="0">
                  <a:pos x="T4" y="T5"/>
                </a:cxn>
                <a:cxn ang="0">
                  <a:pos x="T6" y="T7"/>
                </a:cxn>
                <a:cxn ang="0">
                  <a:pos x="T8" y="T9"/>
                </a:cxn>
              </a:cxnLst>
              <a:rect l="0" t="0" r="r" b="b"/>
              <a:pathLst>
                <a:path w="217" h="342">
                  <a:moveTo>
                    <a:pt x="0" y="339"/>
                  </a:moveTo>
                  <a:lnTo>
                    <a:pt x="212" y="0"/>
                  </a:lnTo>
                  <a:lnTo>
                    <a:pt x="217" y="4"/>
                  </a:lnTo>
                  <a:lnTo>
                    <a:pt x="5" y="342"/>
                  </a:lnTo>
                  <a:lnTo>
                    <a:pt x="0" y="339"/>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îṧļîḓe">
              <a:extLst>
                <a:ext uri="{FF2B5EF4-FFF2-40B4-BE49-F238E27FC236}">
                  <a16:creationId xmlns:a16="http://schemas.microsoft.com/office/drawing/2014/main" id="{95D40A07-9209-4CB0-8C67-B7B3E9792B18}"/>
                </a:ext>
              </a:extLst>
            </p:cNvPr>
            <p:cNvSpPr/>
            <p:nvPr/>
          </p:nvSpPr>
          <p:spPr bwMode="auto">
            <a:xfrm>
              <a:off x="7621589" y="3922713"/>
              <a:ext cx="344488" cy="542925"/>
            </a:xfrm>
            <a:custGeom>
              <a:avLst/>
              <a:gdLst>
                <a:gd name="T0" fmla="*/ 0 w 217"/>
                <a:gd name="T1" fmla="*/ 339 h 342"/>
                <a:gd name="T2" fmla="*/ 212 w 217"/>
                <a:gd name="T3" fmla="*/ 0 h 342"/>
                <a:gd name="T4" fmla="*/ 217 w 217"/>
                <a:gd name="T5" fmla="*/ 4 h 342"/>
                <a:gd name="T6" fmla="*/ 5 w 217"/>
                <a:gd name="T7" fmla="*/ 342 h 342"/>
                <a:gd name="T8" fmla="*/ 0 w 217"/>
                <a:gd name="T9" fmla="*/ 339 h 342"/>
              </a:gdLst>
              <a:ahLst/>
              <a:cxnLst>
                <a:cxn ang="0">
                  <a:pos x="T0" y="T1"/>
                </a:cxn>
                <a:cxn ang="0">
                  <a:pos x="T2" y="T3"/>
                </a:cxn>
                <a:cxn ang="0">
                  <a:pos x="T4" y="T5"/>
                </a:cxn>
                <a:cxn ang="0">
                  <a:pos x="T6" y="T7"/>
                </a:cxn>
                <a:cxn ang="0">
                  <a:pos x="T8" y="T9"/>
                </a:cxn>
              </a:cxnLst>
              <a:rect l="0" t="0" r="r" b="b"/>
              <a:pathLst>
                <a:path w="217" h="342">
                  <a:moveTo>
                    <a:pt x="0" y="339"/>
                  </a:moveTo>
                  <a:lnTo>
                    <a:pt x="212" y="0"/>
                  </a:lnTo>
                  <a:lnTo>
                    <a:pt x="217" y="4"/>
                  </a:lnTo>
                  <a:lnTo>
                    <a:pt x="5" y="342"/>
                  </a:lnTo>
                  <a:lnTo>
                    <a:pt x="0" y="3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ŝlíde">
              <a:extLst>
                <a:ext uri="{FF2B5EF4-FFF2-40B4-BE49-F238E27FC236}">
                  <a16:creationId xmlns:a16="http://schemas.microsoft.com/office/drawing/2014/main" id="{8D442A0F-5EB5-4055-9D18-F0A9E6AFBE5C}"/>
                </a:ext>
              </a:extLst>
            </p:cNvPr>
            <p:cNvSpPr/>
            <p:nvPr/>
          </p:nvSpPr>
          <p:spPr bwMode="auto">
            <a:xfrm>
              <a:off x="7640639" y="3933825"/>
              <a:ext cx="347663" cy="546100"/>
            </a:xfrm>
            <a:custGeom>
              <a:avLst/>
              <a:gdLst>
                <a:gd name="T0" fmla="*/ 0 w 219"/>
                <a:gd name="T1" fmla="*/ 340 h 344"/>
                <a:gd name="T2" fmla="*/ 214 w 219"/>
                <a:gd name="T3" fmla="*/ 0 h 344"/>
                <a:gd name="T4" fmla="*/ 219 w 219"/>
                <a:gd name="T5" fmla="*/ 3 h 344"/>
                <a:gd name="T6" fmla="*/ 5 w 219"/>
                <a:gd name="T7" fmla="*/ 344 h 344"/>
                <a:gd name="T8" fmla="*/ 0 w 219"/>
                <a:gd name="T9" fmla="*/ 340 h 344"/>
              </a:gdLst>
              <a:ahLst/>
              <a:cxnLst>
                <a:cxn ang="0">
                  <a:pos x="T0" y="T1"/>
                </a:cxn>
                <a:cxn ang="0">
                  <a:pos x="T2" y="T3"/>
                </a:cxn>
                <a:cxn ang="0">
                  <a:pos x="T4" y="T5"/>
                </a:cxn>
                <a:cxn ang="0">
                  <a:pos x="T6" y="T7"/>
                </a:cxn>
                <a:cxn ang="0">
                  <a:pos x="T8" y="T9"/>
                </a:cxn>
              </a:cxnLst>
              <a:rect l="0" t="0" r="r" b="b"/>
              <a:pathLst>
                <a:path w="219" h="344">
                  <a:moveTo>
                    <a:pt x="0" y="340"/>
                  </a:moveTo>
                  <a:lnTo>
                    <a:pt x="214" y="0"/>
                  </a:lnTo>
                  <a:lnTo>
                    <a:pt x="219" y="3"/>
                  </a:lnTo>
                  <a:lnTo>
                    <a:pt x="5" y="344"/>
                  </a:lnTo>
                  <a:lnTo>
                    <a:pt x="0" y="34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ïSliḓè">
              <a:extLst>
                <a:ext uri="{FF2B5EF4-FFF2-40B4-BE49-F238E27FC236}">
                  <a16:creationId xmlns:a16="http://schemas.microsoft.com/office/drawing/2014/main" id="{BABC63CA-72C8-403F-8E3E-FF57BC699C2A}"/>
                </a:ext>
              </a:extLst>
            </p:cNvPr>
            <p:cNvSpPr/>
            <p:nvPr/>
          </p:nvSpPr>
          <p:spPr bwMode="auto">
            <a:xfrm>
              <a:off x="7640639" y="3933825"/>
              <a:ext cx="347663" cy="546100"/>
            </a:xfrm>
            <a:custGeom>
              <a:avLst/>
              <a:gdLst>
                <a:gd name="T0" fmla="*/ 0 w 219"/>
                <a:gd name="T1" fmla="*/ 340 h 344"/>
                <a:gd name="T2" fmla="*/ 214 w 219"/>
                <a:gd name="T3" fmla="*/ 0 h 344"/>
                <a:gd name="T4" fmla="*/ 219 w 219"/>
                <a:gd name="T5" fmla="*/ 3 h 344"/>
                <a:gd name="T6" fmla="*/ 5 w 219"/>
                <a:gd name="T7" fmla="*/ 344 h 344"/>
                <a:gd name="T8" fmla="*/ 0 w 219"/>
                <a:gd name="T9" fmla="*/ 340 h 344"/>
              </a:gdLst>
              <a:ahLst/>
              <a:cxnLst>
                <a:cxn ang="0">
                  <a:pos x="T0" y="T1"/>
                </a:cxn>
                <a:cxn ang="0">
                  <a:pos x="T2" y="T3"/>
                </a:cxn>
                <a:cxn ang="0">
                  <a:pos x="T4" y="T5"/>
                </a:cxn>
                <a:cxn ang="0">
                  <a:pos x="T6" y="T7"/>
                </a:cxn>
                <a:cxn ang="0">
                  <a:pos x="T8" y="T9"/>
                </a:cxn>
              </a:cxnLst>
              <a:rect l="0" t="0" r="r" b="b"/>
              <a:pathLst>
                <a:path w="219" h="344">
                  <a:moveTo>
                    <a:pt x="0" y="340"/>
                  </a:moveTo>
                  <a:lnTo>
                    <a:pt x="214" y="0"/>
                  </a:lnTo>
                  <a:lnTo>
                    <a:pt x="219" y="3"/>
                  </a:lnTo>
                  <a:lnTo>
                    <a:pt x="5" y="344"/>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íŝľïdé">
              <a:extLst>
                <a:ext uri="{FF2B5EF4-FFF2-40B4-BE49-F238E27FC236}">
                  <a16:creationId xmlns:a16="http://schemas.microsoft.com/office/drawing/2014/main" id="{35D943BC-F7C0-478C-9A13-CF83434A13A3}"/>
                </a:ext>
              </a:extLst>
            </p:cNvPr>
            <p:cNvSpPr/>
            <p:nvPr/>
          </p:nvSpPr>
          <p:spPr bwMode="auto">
            <a:xfrm>
              <a:off x="7662864" y="4124325"/>
              <a:ext cx="236538" cy="368300"/>
            </a:xfrm>
            <a:custGeom>
              <a:avLst/>
              <a:gdLst>
                <a:gd name="T0" fmla="*/ 0 w 149"/>
                <a:gd name="T1" fmla="*/ 229 h 232"/>
                <a:gd name="T2" fmla="*/ 143 w 149"/>
                <a:gd name="T3" fmla="*/ 0 h 232"/>
                <a:gd name="T4" fmla="*/ 149 w 149"/>
                <a:gd name="T5" fmla="*/ 3 h 232"/>
                <a:gd name="T6" fmla="*/ 5 w 149"/>
                <a:gd name="T7" fmla="*/ 232 h 232"/>
                <a:gd name="T8" fmla="*/ 0 w 149"/>
                <a:gd name="T9" fmla="*/ 229 h 232"/>
              </a:gdLst>
              <a:ahLst/>
              <a:cxnLst>
                <a:cxn ang="0">
                  <a:pos x="T0" y="T1"/>
                </a:cxn>
                <a:cxn ang="0">
                  <a:pos x="T2" y="T3"/>
                </a:cxn>
                <a:cxn ang="0">
                  <a:pos x="T4" y="T5"/>
                </a:cxn>
                <a:cxn ang="0">
                  <a:pos x="T6" y="T7"/>
                </a:cxn>
                <a:cxn ang="0">
                  <a:pos x="T8" y="T9"/>
                </a:cxn>
              </a:cxnLst>
              <a:rect l="0" t="0" r="r" b="b"/>
              <a:pathLst>
                <a:path w="149" h="232">
                  <a:moveTo>
                    <a:pt x="0" y="229"/>
                  </a:moveTo>
                  <a:lnTo>
                    <a:pt x="143" y="0"/>
                  </a:lnTo>
                  <a:lnTo>
                    <a:pt x="149" y="3"/>
                  </a:lnTo>
                  <a:lnTo>
                    <a:pt x="5" y="232"/>
                  </a:lnTo>
                  <a:lnTo>
                    <a:pt x="0" y="229"/>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i$líḓé">
              <a:extLst>
                <a:ext uri="{FF2B5EF4-FFF2-40B4-BE49-F238E27FC236}">
                  <a16:creationId xmlns:a16="http://schemas.microsoft.com/office/drawing/2014/main" id="{E2C6414F-A40C-4CCA-8D44-6FCC017F3DCB}"/>
                </a:ext>
              </a:extLst>
            </p:cNvPr>
            <p:cNvSpPr/>
            <p:nvPr/>
          </p:nvSpPr>
          <p:spPr bwMode="auto">
            <a:xfrm>
              <a:off x="7662864" y="4124325"/>
              <a:ext cx="236538" cy="368300"/>
            </a:xfrm>
            <a:custGeom>
              <a:avLst/>
              <a:gdLst>
                <a:gd name="T0" fmla="*/ 0 w 149"/>
                <a:gd name="T1" fmla="*/ 229 h 232"/>
                <a:gd name="T2" fmla="*/ 143 w 149"/>
                <a:gd name="T3" fmla="*/ 0 h 232"/>
                <a:gd name="T4" fmla="*/ 149 w 149"/>
                <a:gd name="T5" fmla="*/ 3 h 232"/>
                <a:gd name="T6" fmla="*/ 5 w 149"/>
                <a:gd name="T7" fmla="*/ 232 h 232"/>
                <a:gd name="T8" fmla="*/ 0 w 149"/>
                <a:gd name="T9" fmla="*/ 229 h 232"/>
              </a:gdLst>
              <a:ahLst/>
              <a:cxnLst>
                <a:cxn ang="0">
                  <a:pos x="T0" y="T1"/>
                </a:cxn>
                <a:cxn ang="0">
                  <a:pos x="T2" y="T3"/>
                </a:cxn>
                <a:cxn ang="0">
                  <a:pos x="T4" y="T5"/>
                </a:cxn>
                <a:cxn ang="0">
                  <a:pos x="T6" y="T7"/>
                </a:cxn>
                <a:cxn ang="0">
                  <a:pos x="T8" y="T9"/>
                </a:cxn>
              </a:cxnLst>
              <a:rect l="0" t="0" r="r" b="b"/>
              <a:pathLst>
                <a:path w="149" h="232">
                  <a:moveTo>
                    <a:pt x="0" y="229"/>
                  </a:moveTo>
                  <a:lnTo>
                    <a:pt x="143" y="0"/>
                  </a:lnTo>
                  <a:lnTo>
                    <a:pt x="149" y="3"/>
                  </a:lnTo>
                  <a:lnTo>
                    <a:pt x="5" y="232"/>
                  </a:lnTo>
                  <a:lnTo>
                    <a:pt x="0" y="2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i$ḷïdé">
              <a:extLst>
                <a:ext uri="{FF2B5EF4-FFF2-40B4-BE49-F238E27FC236}">
                  <a16:creationId xmlns:a16="http://schemas.microsoft.com/office/drawing/2014/main" id="{4CBE9D17-0B09-4CB2-99AF-0996FB287EBC}"/>
                </a:ext>
              </a:extLst>
            </p:cNvPr>
            <p:cNvSpPr/>
            <p:nvPr/>
          </p:nvSpPr>
          <p:spPr bwMode="auto">
            <a:xfrm>
              <a:off x="7681914" y="3960813"/>
              <a:ext cx="347663" cy="542925"/>
            </a:xfrm>
            <a:custGeom>
              <a:avLst/>
              <a:gdLst>
                <a:gd name="T0" fmla="*/ 0 w 219"/>
                <a:gd name="T1" fmla="*/ 340 h 342"/>
                <a:gd name="T2" fmla="*/ 214 w 219"/>
                <a:gd name="T3" fmla="*/ 0 h 342"/>
                <a:gd name="T4" fmla="*/ 219 w 219"/>
                <a:gd name="T5" fmla="*/ 4 h 342"/>
                <a:gd name="T6" fmla="*/ 5 w 219"/>
                <a:gd name="T7" fmla="*/ 342 h 342"/>
                <a:gd name="T8" fmla="*/ 0 w 219"/>
                <a:gd name="T9" fmla="*/ 340 h 342"/>
              </a:gdLst>
              <a:ahLst/>
              <a:cxnLst>
                <a:cxn ang="0">
                  <a:pos x="T0" y="T1"/>
                </a:cxn>
                <a:cxn ang="0">
                  <a:pos x="T2" y="T3"/>
                </a:cxn>
                <a:cxn ang="0">
                  <a:pos x="T4" y="T5"/>
                </a:cxn>
                <a:cxn ang="0">
                  <a:pos x="T6" y="T7"/>
                </a:cxn>
                <a:cxn ang="0">
                  <a:pos x="T8" y="T9"/>
                </a:cxn>
              </a:cxnLst>
              <a:rect l="0" t="0" r="r" b="b"/>
              <a:pathLst>
                <a:path w="219" h="342">
                  <a:moveTo>
                    <a:pt x="0" y="340"/>
                  </a:moveTo>
                  <a:lnTo>
                    <a:pt x="214" y="0"/>
                  </a:lnTo>
                  <a:lnTo>
                    <a:pt x="219" y="4"/>
                  </a:lnTo>
                  <a:lnTo>
                    <a:pt x="5" y="342"/>
                  </a:lnTo>
                  <a:lnTo>
                    <a:pt x="0" y="34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íśḻíḑe">
              <a:extLst>
                <a:ext uri="{FF2B5EF4-FFF2-40B4-BE49-F238E27FC236}">
                  <a16:creationId xmlns:a16="http://schemas.microsoft.com/office/drawing/2014/main" id="{0BED2542-2108-42C6-BAD9-010C7D0A7435}"/>
                </a:ext>
              </a:extLst>
            </p:cNvPr>
            <p:cNvSpPr/>
            <p:nvPr/>
          </p:nvSpPr>
          <p:spPr bwMode="auto">
            <a:xfrm>
              <a:off x="7681914" y="3960813"/>
              <a:ext cx="347663" cy="542925"/>
            </a:xfrm>
            <a:custGeom>
              <a:avLst/>
              <a:gdLst>
                <a:gd name="T0" fmla="*/ 0 w 219"/>
                <a:gd name="T1" fmla="*/ 340 h 342"/>
                <a:gd name="T2" fmla="*/ 214 w 219"/>
                <a:gd name="T3" fmla="*/ 0 h 342"/>
                <a:gd name="T4" fmla="*/ 219 w 219"/>
                <a:gd name="T5" fmla="*/ 4 h 342"/>
                <a:gd name="T6" fmla="*/ 5 w 219"/>
                <a:gd name="T7" fmla="*/ 342 h 342"/>
                <a:gd name="T8" fmla="*/ 0 w 219"/>
                <a:gd name="T9" fmla="*/ 340 h 342"/>
              </a:gdLst>
              <a:ahLst/>
              <a:cxnLst>
                <a:cxn ang="0">
                  <a:pos x="T0" y="T1"/>
                </a:cxn>
                <a:cxn ang="0">
                  <a:pos x="T2" y="T3"/>
                </a:cxn>
                <a:cxn ang="0">
                  <a:pos x="T4" y="T5"/>
                </a:cxn>
                <a:cxn ang="0">
                  <a:pos x="T6" y="T7"/>
                </a:cxn>
                <a:cxn ang="0">
                  <a:pos x="T8" y="T9"/>
                </a:cxn>
              </a:cxnLst>
              <a:rect l="0" t="0" r="r" b="b"/>
              <a:pathLst>
                <a:path w="219" h="342">
                  <a:moveTo>
                    <a:pt x="0" y="340"/>
                  </a:moveTo>
                  <a:lnTo>
                    <a:pt x="214" y="0"/>
                  </a:lnTo>
                  <a:lnTo>
                    <a:pt x="219" y="4"/>
                  </a:lnTo>
                  <a:lnTo>
                    <a:pt x="5" y="342"/>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íṡḷîďé">
              <a:extLst>
                <a:ext uri="{FF2B5EF4-FFF2-40B4-BE49-F238E27FC236}">
                  <a16:creationId xmlns:a16="http://schemas.microsoft.com/office/drawing/2014/main" id="{763B18CF-8692-4585-A8A7-7E36FAB9EF44}"/>
                </a:ext>
              </a:extLst>
            </p:cNvPr>
            <p:cNvSpPr/>
            <p:nvPr/>
          </p:nvSpPr>
          <p:spPr bwMode="auto">
            <a:xfrm>
              <a:off x="7702551" y="3975100"/>
              <a:ext cx="346075" cy="542925"/>
            </a:xfrm>
            <a:custGeom>
              <a:avLst/>
              <a:gdLst>
                <a:gd name="T0" fmla="*/ 0 w 218"/>
                <a:gd name="T1" fmla="*/ 338 h 342"/>
                <a:gd name="T2" fmla="*/ 213 w 218"/>
                <a:gd name="T3" fmla="*/ 0 h 342"/>
                <a:gd name="T4" fmla="*/ 218 w 218"/>
                <a:gd name="T5" fmla="*/ 1 h 342"/>
                <a:gd name="T6" fmla="*/ 5 w 218"/>
                <a:gd name="T7" fmla="*/ 342 h 342"/>
                <a:gd name="T8" fmla="*/ 0 w 218"/>
                <a:gd name="T9" fmla="*/ 338 h 342"/>
              </a:gdLst>
              <a:ahLst/>
              <a:cxnLst>
                <a:cxn ang="0">
                  <a:pos x="T0" y="T1"/>
                </a:cxn>
                <a:cxn ang="0">
                  <a:pos x="T2" y="T3"/>
                </a:cxn>
                <a:cxn ang="0">
                  <a:pos x="T4" y="T5"/>
                </a:cxn>
                <a:cxn ang="0">
                  <a:pos x="T6" y="T7"/>
                </a:cxn>
                <a:cxn ang="0">
                  <a:pos x="T8" y="T9"/>
                </a:cxn>
              </a:cxnLst>
              <a:rect l="0" t="0" r="r" b="b"/>
              <a:pathLst>
                <a:path w="218" h="342">
                  <a:moveTo>
                    <a:pt x="0" y="338"/>
                  </a:moveTo>
                  <a:lnTo>
                    <a:pt x="213" y="0"/>
                  </a:lnTo>
                  <a:lnTo>
                    <a:pt x="218" y="1"/>
                  </a:lnTo>
                  <a:lnTo>
                    <a:pt x="5" y="342"/>
                  </a:lnTo>
                  <a:lnTo>
                    <a:pt x="0" y="338"/>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ïşļiḋè">
              <a:extLst>
                <a:ext uri="{FF2B5EF4-FFF2-40B4-BE49-F238E27FC236}">
                  <a16:creationId xmlns:a16="http://schemas.microsoft.com/office/drawing/2014/main" id="{98B41486-1826-4F94-9F53-5608CA37DD41}"/>
                </a:ext>
              </a:extLst>
            </p:cNvPr>
            <p:cNvSpPr/>
            <p:nvPr/>
          </p:nvSpPr>
          <p:spPr bwMode="auto">
            <a:xfrm>
              <a:off x="7702551" y="3975100"/>
              <a:ext cx="346075" cy="542925"/>
            </a:xfrm>
            <a:custGeom>
              <a:avLst/>
              <a:gdLst>
                <a:gd name="T0" fmla="*/ 0 w 218"/>
                <a:gd name="T1" fmla="*/ 338 h 342"/>
                <a:gd name="T2" fmla="*/ 213 w 218"/>
                <a:gd name="T3" fmla="*/ 0 h 342"/>
                <a:gd name="T4" fmla="*/ 218 w 218"/>
                <a:gd name="T5" fmla="*/ 1 h 342"/>
                <a:gd name="T6" fmla="*/ 5 w 218"/>
                <a:gd name="T7" fmla="*/ 342 h 342"/>
                <a:gd name="T8" fmla="*/ 0 w 218"/>
                <a:gd name="T9" fmla="*/ 338 h 342"/>
              </a:gdLst>
              <a:ahLst/>
              <a:cxnLst>
                <a:cxn ang="0">
                  <a:pos x="T0" y="T1"/>
                </a:cxn>
                <a:cxn ang="0">
                  <a:pos x="T2" y="T3"/>
                </a:cxn>
                <a:cxn ang="0">
                  <a:pos x="T4" y="T5"/>
                </a:cxn>
                <a:cxn ang="0">
                  <a:pos x="T6" y="T7"/>
                </a:cxn>
                <a:cxn ang="0">
                  <a:pos x="T8" y="T9"/>
                </a:cxn>
              </a:cxnLst>
              <a:rect l="0" t="0" r="r" b="b"/>
              <a:pathLst>
                <a:path w="218" h="342">
                  <a:moveTo>
                    <a:pt x="0" y="338"/>
                  </a:moveTo>
                  <a:lnTo>
                    <a:pt x="213" y="0"/>
                  </a:lnTo>
                  <a:lnTo>
                    <a:pt x="218" y="1"/>
                  </a:lnTo>
                  <a:lnTo>
                    <a:pt x="5" y="342"/>
                  </a:lnTo>
                  <a:lnTo>
                    <a:pt x="0" y="3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išḷïḍè">
              <a:extLst>
                <a:ext uri="{FF2B5EF4-FFF2-40B4-BE49-F238E27FC236}">
                  <a16:creationId xmlns:a16="http://schemas.microsoft.com/office/drawing/2014/main" id="{4BB2F613-43A8-4C77-A78B-CF7C88330A29}"/>
                </a:ext>
              </a:extLst>
            </p:cNvPr>
            <p:cNvSpPr/>
            <p:nvPr/>
          </p:nvSpPr>
          <p:spPr bwMode="auto">
            <a:xfrm>
              <a:off x="7721601" y="3986213"/>
              <a:ext cx="347663" cy="544513"/>
            </a:xfrm>
            <a:custGeom>
              <a:avLst/>
              <a:gdLst>
                <a:gd name="T0" fmla="*/ 0 w 219"/>
                <a:gd name="T1" fmla="*/ 340 h 343"/>
                <a:gd name="T2" fmla="*/ 214 w 219"/>
                <a:gd name="T3" fmla="*/ 0 h 343"/>
                <a:gd name="T4" fmla="*/ 219 w 219"/>
                <a:gd name="T5" fmla="*/ 3 h 343"/>
                <a:gd name="T6" fmla="*/ 5 w 219"/>
                <a:gd name="T7" fmla="*/ 343 h 343"/>
                <a:gd name="T8" fmla="*/ 0 w 219"/>
                <a:gd name="T9" fmla="*/ 340 h 343"/>
              </a:gdLst>
              <a:ahLst/>
              <a:cxnLst>
                <a:cxn ang="0">
                  <a:pos x="T0" y="T1"/>
                </a:cxn>
                <a:cxn ang="0">
                  <a:pos x="T2" y="T3"/>
                </a:cxn>
                <a:cxn ang="0">
                  <a:pos x="T4" y="T5"/>
                </a:cxn>
                <a:cxn ang="0">
                  <a:pos x="T6" y="T7"/>
                </a:cxn>
                <a:cxn ang="0">
                  <a:pos x="T8" y="T9"/>
                </a:cxn>
              </a:cxnLst>
              <a:rect l="0" t="0" r="r" b="b"/>
              <a:pathLst>
                <a:path w="219" h="343">
                  <a:moveTo>
                    <a:pt x="0" y="340"/>
                  </a:moveTo>
                  <a:lnTo>
                    <a:pt x="214" y="0"/>
                  </a:lnTo>
                  <a:lnTo>
                    <a:pt x="219" y="3"/>
                  </a:lnTo>
                  <a:lnTo>
                    <a:pt x="5" y="343"/>
                  </a:lnTo>
                  <a:lnTo>
                    <a:pt x="0" y="34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ïṩḻïḍê">
              <a:extLst>
                <a:ext uri="{FF2B5EF4-FFF2-40B4-BE49-F238E27FC236}">
                  <a16:creationId xmlns:a16="http://schemas.microsoft.com/office/drawing/2014/main" id="{D56D5D31-17E7-440C-A093-AF99AB34C140}"/>
                </a:ext>
              </a:extLst>
            </p:cNvPr>
            <p:cNvSpPr/>
            <p:nvPr/>
          </p:nvSpPr>
          <p:spPr bwMode="auto">
            <a:xfrm>
              <a:off x="7721601" y="3986213"/>
              <a:ext cx="347663" cy="544513"/>
            </a:xfrm>
            <a:custGeom>
              <a:avLst/>
              <a:gdLst>
                <a:gd name="T0" fmla="*/ 0 w 219"/>
                <a:gd name="T1" fmla="*/ 340 h 343"/>
                <a:gd name="T2" fmla="*/ 214 w 219"/>
                <a:gd name="T3" fmla="*/ 0 h 343"/>
                <a:gd name="T4" fmla="*/ 219 w 219"/>
                <a:gd name="T5" fmla="*/ 3 h 343"/>
                <a:gd name="T6" fmla="*/ 5 w 219"/>
                <a:gd name="T7" fmla="*/ 343 h 343"/>
                <a:gd name="T8" fmla="*/ 0 w 219"/>
                <a:gd name="T9" fmla="*/ 340 h 343"/>
              </a:gdLst>
              <a:ahLst/>
              <a:cxnLst>
                <a:cxn ang="0">
                  <a:pos x="T0" y="T1"/>
                </a:cxn>
                <a:cxn ang="0">
                  <a:pos x="T2" y="T3"/>
                </a:cxn>
                <a:cxn ang="0">
                  <a:pos x="T4" y="T5"/>
                </a:cxn>
                <a:cxn ang="0">
                  <a:pos x="T6" y="T7"/>
                </a:cxn>
                <a:cxn ang="0">
                  <a:pos x="T8" y="T9"/>
                </a:cxn>
              </a:cxnLst>
              <a:rect l="0" t="0" r="r" b="b"/>
              <a:pathLst>
                <a:path w="219" h="343">
                  <a:moveTo>
                    <a:pt x="0" y="340"/>
                  </a:moveTo>
                  <a:lnTo>
                    <a:pt x="214" y="0"/>
                  </a:lnTo>
                  <a:lnTo>
                    <a:pt x="219" y="3"/>
                  </a:lnTo>
                  <a:lnTo>
                    <a:pt x="5" y="343"/>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íṧ1îḑè">
              <a:extLst>
                <a:ext uri="{FF2B5EF4-FFF2-40B4-BE49-F238E27FC236}">
                  <a16:creationId xmlns:a16="http://schemas.microsoft.com/office/drawing/2014/main" id="{B52F5213-2608-4F76-94F8-1A6D546BD0DE}"/>
                </a:ext>
              </a:extLst>
            </p:cNvPr>
            <p:cNvSpPr/>
            <p:nvPr/>
          </p:nvSpPr>
          <p:spPr bwMode="auto">
            <a:xfrm>
              <a:off x="7743826" y="4083050"/>
              <a:ext cx="293688" cy="461963"/>
            </a:xfrm>
            <a:custGeom>
              <a:avLst/>
              <a:gdLst>
                <a:gd name="T0" fmla="*/ 0 w 185"/>
                <a:gd name="T1" fmla="*/ 287 h 291"/>
                <a:gd name="T2" fmla="*/ 180 w 185"/>
                <a:gd name="T3" fmla="*/ 0 h 291"/>
                <a:gd name="T4" fmla="*/ 185 w 185"/>
                <a:gd name="T5" fmla="*/ 4 h 291"/>
                <a:gd name="T6" fmla="*/ 5 w 185"/>
                <a:gd name="T7" fmla="*/ 291 h 291"/>
                <a:gd name="T8" fmla="*/ 0 w 185"/>
                <a:gd name="T9" fmla="*/ 287 h 291"/>
              </a:gdLst>
              <a:ahLst/>
              <a:cxnLst>
                <a:cxn ang="0">
                  <a:pos x="T0" y="T1"/>
                </a:cxn>
                <a:cxn ang="0">
                  <a:pos x="T2" y="T3"/>
                </a:cxn>
                <a:cxn ang="0">
                  <a:pos x="T4" y="T5"/>
                </a:cxn>
                <a:cxn ang="0">
                  <a:pos x="T6" y="T7"/>
                </a:cxn>
                <a:cxn ang="0">
                  <a:pos x="T8" y="T9"/>
                </a:cxn>
              </a:cxnLst>
              <a:rect l="0" t="0" r="r" b="b"/>
              <a:pathLst>
                <a:path w="185" h="291">
                  <a:moveTo>
                    <a:pt x="0" y="287"/>
                  </a:moveTo>
                  <a:lnTo>
                    <a:pt x="180" y="0"/>
                  </a:lnTo>
                  <a:lnTo>
                    <a:pt x="185" y="4"/>
                  </a:lnTo>
                  <a:lnTo>
                    <a:pt x="5" y="291"/>
                  </a:lnTo>
                  <a:lnTo>
                    <a:pt x="0" y="287"/>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íS1íḍé">
              <a:extLst>
                <a:ext uri="{FF2B5EF4-FFF2-40B4-BE49-F238E27FC236}">
                  <a16:creationId xmlns:a16="http://schemas.microsoft.com/office/drawing/2014/main" id="{E290BC8D-2A78-4FB9-B4DE-6C3384F088DE}"/>
                </a:ext>
              </a:extLst>
            </p:cNvPr>
            <p:cNvSpPr/>
            <p:nvPr/>
          </p:nvSpPr>
          <p:spPr bwMode="auto">
            <a:xfrm>
              <a:off x="7743826" y="4083050"/>
              <a:ext cx="293688" cy="461963"/>
            </a:xfrm>
            <a:custGeom>
              <a:avLst/>
              <a:gdLst>
                <a:gd name="T0" fmla="*/ 0 w 185"/>
                <a:gd name="T1" fmla="*/ 287 h 291"/>
                <a:gd name="T2" fmla="*/ 180 w 185"/>
                <a:gd name="T3" fmla="*/ 0 h 291"/>
                <a:gd name="T4" fmla="*/ 185 w 185"/>
                <a:gd name="T5" fmla="*/ 4 h 291"/>
                <a:gd name="T6" fmla="*/ 5 w 185"/>
                <a:gd name="T7" fmla="*/ 291 h 291"/>
                <a:gd name="T8" fmla="*/ 0 w 185"/>
                <a:gd name="T9" fmla="*/ 287 h 291"/>
              </a:gdLst>
              <a:ahLst/>
              <a:cxnLst>
                <a:cxn ang="0">
                  <a:pos x="T0" y="T1"/>
                </a:cxn>
                <a:cxn ang="0">
                  <a:pos x="T2" y="T3"/>
                </a:cxn>
                <a:cxn ang="0">
                  <a:pos x="T4" y="T5"/>
                </a:cxn>
                <a:cxn ang="0">
                  <a:pos x="T6" y="T7"/>
                </a:cxn>
                <a:cxn ang="0">
                  <a:pos x="T8" y="T9"/>
                </a:cxn>
              </a:cxnLst>
              <a:rect l="0" t="0" r="r" b="b"/>
              <a:pathLst>
                <a:path w="185" h="291">
                  <a:moveTo>
                    <a:pt x="0" y="287"/>
                  </a:moveTo>
                  <a:lnTo>
                    <a:pt x="180" y="0"/>
                  </a:lnTo>
                  <a:lnTo>
                    <a:pt x="185" y="4"/>
                  </a:lnTo>
                  <a:lnTo>
                    <a:pt x="5" y="291"/>
                  </a:lnTo>
                  <a:lnTo>
                    <a:pt x="0"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iŝľîḍê">
              <a:extLst>
                <a:ext uri="{FF2B5EF4-FFF2-40B4-BE49-F238E27FC236}">
                  <a16:creationId xmlns:a16="http://schemas.microsoft.com/office/drawing/2014/main" id="{DFE571B6-95F7-4966-AAD5-260483818C74}"/>
                </a:ext>
              </a:extLst>
            </p:cNvPr>
            <p:cNvSpPr/>
            <p:nvPr/>
          </p:nvSpPr>
          <p:spPr bwMode="auto">
            <a:xfrm>
              <a:off x="7762876" y="4013200"/>
              <a:ext cx="347663" cy="542925"/>
            </a:xfrm>
            <a:custGeom>
              <a:avLst/>
              <a:gdLst>
                <a:gd name="T0" fmla="*/ 0 w 219"/>
                <a:gd name="T1" fmla="*/ 338 h 342"/>
                <a:gd name="T2" fmla="*/ 214 w 219"/>
                <a:gd name="T3" fmla="*/ 0 h 342"/>
                <a:gd name="T4" fmla="*/ 219 w 219"/>
                <a:gd name="T5" fmla="*/ 3 h 342"/>
                <a:gd name="T6" fmla="*/ 5 w 219"/>
                <a:gd name="T7" fmla="*/ 342 h 342"/>
                <a:gd name="T8" fmla="*/ 0 w 219"/>
                <a:gd name="T9" fmla="*/ 338 h 342"/>
              </a:gdLst>
              <a:ahLst/>
              <a:cxnLst>
                <a:cxn ang="0">
                  <a:pos x="T0" y="T1"/>
                </a:cxn>
                <a:cxn ang="0">
                  <a:pos x="T2" y="T3"/>
                </a:cxn>
                <a:cxn ang="0">
                  <a:pos x="T4" y="T5"/>
                </a:cxn>
                <a:cxn ang="0">
                  <a:pos x="T6" y="T7"/>
                </a:cxn>
                <a:cxn ang="0">
                  <a:pos x="T8" y="T9"/>
                </a:cxn>
              </a:cxnLst>
              <a:rect l="0" t="0" r="r" b="b"/>
              <a:pathLst>
                <a:path w="219" h="342">
                  <a:moveTo>
                    <a:pt x="0" y="338"/>
                  </a:moveTo>
                  <a:lnTo>
                    <a:pt x="214" y="0"/>
                  </a:lnTo>
                  <a:lnTo>
                    <a:pt x="219" y="3"/>
                  </a:lnTo>
                  <a:lnTo>
                    <a:pt x="5" y="342"/>
                  </a:lnTo>
                  <a:lnTo>
                    <a:pt x="0" y="338"/>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ïşḻíḓe">
              <a:extLst>
                <a:ext uri="{FF2B5EF4-FFF2-40B4-BE49-F238E27FC236}">
                  <a16:creationId xmlns:a16="http://schemas.microsoft.com/office/drawing/2014/main" id="{5E745683-2180-465D-B6F1-669B1DBEB205}"/>
                </a:ext>
              </a:extLst>
            </p:cNvPr>
            <p:cNvSpPr/>
            <p:nvPr/>
          </p:nvSpPr>
          <p:spPr bwMode="auto">
            <a:xfrm>
              <a:off x="7762876" y="4013200"/>
              <a:ext cx="347663" cy="542925"/>
            </a:xfrm>
            <a:custGeom>
              <a:avLst/>
              <a:gdLst>
                <a:gd name="T0" fmla="*/ 0 w 219"/>
                <a:gd name="T1" fmla="*/ 338 h 342"/>
                <a:gd name="T2" fmla="*/ 214 w 219"/>
                <a:gd name="T3" fmla="*/ 0 h 342"/>
                <a:gd name="T4" fmla="*/ 219 w 219"/>
                <a:gd name="T5" fmla="*/ 3 h 342"/>
                <a:gd name="T6" fmla="*/ 5 w 219"/>
                <a:gd name="T7" fmla="*/ 342 h 342"/>
                <a:gd name="T8" fmla="*/ 0 w 219"/>
                <a:gd name="T9" fmla="*/ 338 h 342"/>
              </a:gdLst>
              <a:ahLst/>
              <a:cxnLst>
                <a:cxn ang="0">
                  <a:pos x="T0" y="T1"/>
                </a:cxn>
                <a:cxn ang="0">
                  <a:pos x="T2" y="T3"/>
                </a:cxn>
                <a:cxn ang="0">
                  <a:pos x="T4" y="T5"/>
                </a:cxn>
                <a:cxn ang="0">
                  <a:pos x="T6" y="T7"/>
                </a:cxn>
                <a:cxn ang="0">
                  <a:pos x="T8" y="T9"/>
                </a:cxn>
              </a:cxnLst>
              <a:rect l="0" t="0" r="r" b="b"/>
              <a:pathLst>
                <a:path w="219" h="342">
                  <a:moveTo>
                    <a:pt x="0" y="338"/>
                  </a:moveTo>
                  <a:lnTo>
                    <a:pt x="214" y="0"/>
                  </a:lnTo>
                  <a:lnTo>
                    <a:pt x="219" y="3"/>
                  </a:lnTo>
                  <a:lnTo>
                    <a:pt x="5" y="342"/>
                  </a:lnTo>
                  <a:lnTo>
                    <a:pt x="0" y="3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ïṣḻíḍe">
              <a:extLst>
                <a:ext uri="{FF2B5EF4-FFF2-40B4-BE49-F238E27FC236}">
                  <a16:creationId xmlns:a16="http://schemas.microsoft.com/office/drawing/2014/main" id="{51317F8A-37E8-44C0-A4A8-F6912DBD3F3A}"/>
                </a:ext>
              </a:extLst>
            </p:cNvPr>
            <p:cNvSpPr/>
            <p:nvPr/>
          </p:nvSpPr>
          <p:spPr bwMode="auto">
            <a:xfrm>
              <a:off x="7785101" y="4205288"/>
              <a:ext cx="233363" cy="363538"/>
            </a:xfrm>
            <a:custGeom>
              <a:avLst/>
              <a:gdLst>
                <a:gd name="T0" fmla="*/ 0 w 147"/>
                <a:gd name="T1" fmla="*/ 226 h 229"/>
                <a:gd name="T2" fmla="*/ 142 w 147"/>
                <a:gd name="T3" fmla="*/ 0 h 229"/>
                <a:gd name="T4" fmla="*/ 147 w 147"/>
                <a:gd name="T5" fmla="*/ 3 h 229"/>
                <a:gd name="T6" fmla="*/ 5 w 147"/>
                <a:gd name="T7" fmla="*/ 229 h 229"/>
                <a:gd name="T8" fmla="*/ 0 w 147"/>
                <a:gd name="T9" fmla="*/ 226 h 229"/>
              </a:gdLst>
              <a:ahLst/>
              <a:cxnLst>
                <a:cxn ang="0">
                  <a:pos x="T0" y="T1"/>
                </a:cxn>
                <a:cxn ang="0">
                  <a:pos x="T2" y="T3"/>
                </a:cxn>
                <a:cxn ang="0">
                  <a:pos x="T4" y="T5"/>
                </a:cxn>
                <a:cxn ang="0">
                  <a:pos x="T6" y="T7"/>
                </a:cxn>
                <a:cxn ang="0">
                  <a:pos x="T8" y="T9"/>
                </a:cxn>
              </a:cxnLst>
              <a:rect l="0" t="0" r="r" b="b"/>
              <a:pathLst>
                <a:path w="147" h="229">
                  <a:moveTo>
                    <a:pt x="0" y="226"/>
                  </a:moveTo>
                  <a:lnTo>
                    <a:pt x="142" y="0"/>
                  </a:lnTo>
                  <a:lnTo>
                    <a:pt x="147" y="3"/>
                  </a:lnTo>
                  <a:lnTo>
                    <a:pt x="5" y="229"/>
                  </a:lnTo>
                  <a:lnTo>
                    <a:pt x="0" y="226"/>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íŝḻïde">
              <a:extLst>
                <a:ext uri="{FF2B5EF4-FFF2-40B4-BE49-F238E27FC236}">
                  <a16:creationId xmlns:a16="http://schemas.microsoft.com/office/drawing/2014/main" id="{C674786B-E462-4900-A13E-431585E1A0FB}"/>
                </a:ext>
              </a:extLst>
            </p:cNvPr>
            <p:cNvSpPr/>
            <p:nvPr/>
          </p:nvSpPr>
          <p:spPr bwMode="auto">
            <a:xfrm>
              <a:off x="8105776" y="4135438"/>
              <a:ext cx="100013" cy="150813"/>
            </a:xfrm>
            <a:custGeom>
              <a:avLst/>
              <a:gdLst>
                <a:gd name="T0" fmla="*/ 0 w 63"/>
                <a:gd name="T1" fmla="*/ 92 h 95"/>
                <a:gd name="T2" fmla="*/ 58 w 63"/>
                <a:gd name="T3" fmla="*/ 0 h 95"/>
                <a:gd name="T4" fmla="*/ 63 w 63"/>
                <a:gd name="T5" fmla="*/ 3 h 95"/>
                <a:gd name="T6" fmla="*/ 5 w 63"/>
                <a:gd name="T7" fmla="*/ 95 h 95"/>
                <a:gd name="T8" fmla="*/ 0 w 63"/>
                <a:gd name="T9" fmla="*/ 92 h 95"/>
              </a:gdLst>
              <a:ahLst/>
              <a:cxnLst>
                <a:cxn ang="0">
                  <a:pos x="T0" y="T1"/>
                </a:cxn>
                <a:cxn ang="0">
                  <a:pos x="T2" y="T3"/>
                </a:cxn>
                <a:cxn ang="0">
                  <a:pos x="T4" y="T5"/>
                </a:cxn>
                <a:cxn ang="0">
                  <a:pos x="T6" y="T7"/>
                </a:cxn>
                <a:cxn ang="0">
                  <a:pos x="T8" y="T9"/>
                </a:cxn>
              </a:cxnLst>
              <a:rect l="0" t="0" r="r" b="b"/>
              <a:pathLst>
                <a:path w="63" h="95">
                  <a:moveTo>
                    <a:pt x="0" y="92"/>
                  </a:moveTo>
                  <a:lnTo>
                    <a:pt x="58" y="0"/>
                  </a:lnTo>
                  <a:lnTo>
                    <a:pt x="63" y="3"/>
                  </a:lnTo>
                  <a:lnTo>
                    <a:pt x="5" y="95"/>
                  </a:lnTo>
                  <a:lnTo>
                    <a:pt x="0" y="92"/>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î$ľiḑè">
              <a:extLst>
                <a:ext uri="{FF2B5EF4-FFF2-40B4-BE49-F238E27FC236}">
                  <a16:creationId xmlns:a16="http://schemas.microsoft.com/office/drawing/2014/main" id="{63F460F1-E964-436F-8076-022AF16C85EA}"/>
                </a:ext>
              </a:extLst>
            </p:cNvPr>
            <p:cNvSpPr/>
            <p:nvPr/>
          </p:nvSpPr>
          <p:spPr bwMode="auto">
            <a:xfrm>
              <a:off x="7937501" y="4403725"/>
              <a:ext cx="100013" cy="152400"/>
            </a:xfrm>
            <a:custGeom>
              <a:avLst/>
              <a:gdLst>
                <a:gd name="T0" fmla="*/ 0 w 63"/>
                <a:gd name="T1" fmla="*/ 92 h 96"/>
                <a:gd name="T2" fmla="*/ 58 w 63"/>
                <a:gd name="T3" fmla="*/ 0 h 96"/>
                <a:gd name="T4" fmla="*/ 63 w 63"/>
                <a:gd name="T5" fmla="*/ 3 h 96"/>
                <a:gd name="T6" fmla="*/ 5 w 63"/>
                <a:gd name="T7" fmla="*/ 96 h 96"/>
                <a:gd name="T8" fmla="*/ 0 w 63"/>
                <a:gd name="T9" fmla="*/ 92 h 96"/>
              </a:gdLst>
              <a:ahLst/>
              <a:cxnLst>
                <a:cxn ang="0">
                  <a:pos x="T0" y="T1"/>
                </a:cxn>
                <a:cxn ang="0">
                  <a:pos x="T2" y="T3"/>
                </a:cxn>
                <a:cxn ang="0">
                  <a:pos x="T4" y="T5"/>
                </a:cxn>
                <a:cxn ang="0">
                  <a:pos x="T6" y="T7"/>
                </a:cxn>
                <a:cxn ang="0">
                  <a:pos x="T8" y="T9"/>
                </a:cxn>
              </a:cxnLst>
              <a:rect l="0" t="0" r="r" b="b"/>
              <a:pathLst>
                <a:path w="63" h="96">
                  <a:moveTo>
                    <a:pt x="0" y="92"/>
                  </a:moveTo>
                  <a:lnTo>
                    <a:pt x="58" y="0"/>
                  </a:lnTo>
                  <a:lnTo>
                    <a:pt x="63" y="3"/>
                  </a:lnTo>
                  <a:lnTo>
                    <a:pt x="5" y="96"/>
                  </a:lnTo>
                  <a:lnTo>
                    <a:pt x="0" y="92"/>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íšļiḓé">
              <a:extLst>
                <a:ext uri="{FF2B5EF4-FFF2-40B4-BE49-F238E27FC236}">
                  <a16:creationId xmlns:a16="http://schemas.microsoft.com/office/drawing/2014/main" id="{15F79805-789D-4D40-9E36-EB29D25BDE11}"/>
                </a:ext>
              </a:extLst>
            </p:cNvPr>
            <p:cNvSpPr/>
            <p:nvPr/>
          </p:nvSpPr>
          <p:spPr bwMode="auto">
            <a:xfrm>
              <a:off x="7877176" y="4368800"/>
              <a:ext cx="100013" cy="150813"/>
            </a:xfrm>
            <a:custGeom>
              <a:avLst/>
              <a:gdLst>
                <a:gd name="T0" fmla="*/ 0 w 63"/>
                <a:gd name="T1" fmla="*/ 92 h 95"/>
                <a:gd name="T2" fmla="*/ 58 w 63"/>
                <a:gd name="T3" fmla="*/ 0 h 95"/>
                <a:gd name="T4" fmla="*/ 63 w 63"/>
                <a:gd name="T5" fmla="*/ 3 h 95"/>
                <a:gd name="T6" fmla="*/ 5 w 63"/>
                <a:gd name="T7" fmla="*/ 95 h 95"/>
                <a:gd name="T8" fmla="*/ 0 w 63"/>
                <a:gd name="T9" fmla="*/ 92 h 95"/>
              </a:gdLst>
              <a:ahLst/>
              <a:cxnLst>
                <a:cxn ang="0">
                  <a:pos x="T0" y="T1"/>
                </a:cxn>
                <a:cxn ang="0">
                  <a:pos x="T2" y="T3"/>
                </a:cxn>
                <a:cxn ang="0">
                  <a:pos x="T4" y="T5"/>
                </a:cxn>
                <a:cxn ang="0">
                  <a:pos x="T6" y="T7"/>
                </a:cxn>
                <a:cxn ang="0">
                  <a:pos x="T8" y="T9"/>
                </a:cxn>
              </a:cxnLst>
              <a:rect l="0" t="0" r="r" b="b"/>
              <a:pathLst>
                <a:path w="63" h="95">
                  <a:moveTo>
                    <a:pt x="0" y="92"/>
                  </a:moveTo>
                  <a:lnTo>
                    <a:pt x="58" y="0"/>
                  </a:lnTo>
                  <a:lnTo>
                    <a:pt x="63" y="3"/>
                  </a:lnTo>
                  <a:lnTo>
                    <a:pt x="5" y="95"/>
                  </a:lnTo>
                  <a:lnTo>
                    <a:pt x="0" y="92"/>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i$ḻiďè">
              <a:extLst>
                <a:ext uri="{FF2B5EF4-FFF2-40B4-BE49-F238E27FC236}">
                  <a16:creationId xmlns:a16="http://schemas.microsoft.com/office/drawing/2014/main" id="{1F8EDE56-A78C-4B72-9671-EE53603C0B3A}"/>
                </a:ext>
              </a:extLst>
            </p:cNvPr>
            <p:cNvSpPr/>
            <p:nvPr/>
          </p:nvSpPr>
          <p:spPr bwMode="auto">
            <a:xfrm>
              <a:off x="8045451" y="4098925"/>
              <a:ext cx="100013" cy="152400"/>
            </a:xfrm>
            <a:custGeom>
              <a:avLst/>
              <a:gdLst>
                <a:gd name="T0" fmla="*/ 0 w 63"/>
                <a:gd name="T1" fmla="*/ 93 h 96"/>
                <a:gd name="T2" fmla="*/ 58 w 63"/>
                <a:gd name="T3" fmla="*/ 0 h 96"/>
                <a:gd name="T4" fmla="*/ 63 w 63"/>
                <a:gd name="T5" fmla="*/ 2 h 96"/>
                <a:gd name="T6" fmla="*/ 5 w 63"/>
                <a:gd name="T7" fmla="*/ 96 h 96"/>
                <a:gd name="T8" fmla="*/ 0 w 63"/>
                <a:gd name="T9" fmla="*/ 93 h 96"/>
              </a:gdLst>
              <a:ahLst/>
              <a:cxnLst>
                <a:cxn ang="0">
                  <a:pos x="T0" y="T1"/>
                </a:cxn>
                <a:cxn ang="0">
                  <a:pos x="T2" y="T3"/>
                </a:cxn>
                <a:cxn ang="0">
                  <a:pos x="T4" y="T5"/>
                </a:cxn>
                <a:cxn ang="0">
                  <a:pos x="T6" y="T7"/>
                </a:cxn>
                <a:cxn ang="0">
                  <a:pos x="T8" y="T9"/>
                </a:cxn>
              </a:cxnLst>
              <a:rect l="0" t="0" r="r" b="b"/>
              <a:pathLst>
                <a:path w="63" h="96">
                  <a:moveTo>
                    <a:pt x="0" y="93"/>
                  </a:moveTo>
                  <a:lnTo>
                    <a:pt x="58" y="0"/>
                  </a:lnTo>
                  <a:lnTo>
                    <a:pt x="63" y="2"/>
                  </a:lnTo>
                  <a:lnTo>
                    <a:pt x="5" y="96"/>
                  </a:lnTo>
                  <a:lnTo>
                    <a:pt x="0" y="93"/>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ïsḻïḓê">
              <a:extLst>
                <a:ext uri="{FF2B5EF4-FFF2-40B4-BE49-F238E27FC236}">
                  <a16:creationId xmlns:a16="http://schemas.microsoft.com/office/drawing/2014/main" id="{D816C7B7-33C2-4B8E-906E-81E0C86FBCD1}"/>
                </a:ext>
              </a:extLst>
            </p:cNvPr>
            <p:cNvSpPr/>
            <p:nvPr/>
          </p:nvSpPr>
          <p:spPr bwMode="auto">
            <a:xfrm>
              <a:off x="4398964" y="4051300"/>
              <a:ext cx="1182688" cy="906463"/>
            </a:xfrm>
            <a:custGeom>
              <a:avLst/>
              <a:gdLst>
                <a:gd name="T0" fmla="*/ 0 w 435"/>
                <a:gd name="T1" fmla="*/ 7 h 334"/>
                <a:gd name="T2" fmla="*/ 0 w 435"/>
                <a:gd name="T3" fmla="*/ 9 h 334"/>
                <a:gd name="T4" fmla="*/ 429 w 435"/>
                <a:gd name="T5" fmla="*/ 334 h 334"/>
                <a:gd name="T6" fmla="*/ 431 w 435"/>
                <a:gd name="T7" fmla="*/ 334 h 334"/>
                <a:gd name="T8" fmla="*/ 429 w 435"/>
                <a:gd name="T9" fmla="*/ 317 h 334"/>
                <a:gd name="T10" fmla="*/ 17 w 435"/>
                <a:gd name="T11" fmla="*/ 4 h 334"/>
                <a:gd name="T12" fmla="*/ 0 w 435"/>
                <a:gd name="T13" fmla="*/ 7 h 334"/>
              </a:gdLst>
              <a:ahLst/>
              <a:cxnLst>
                <a:cxn ang="0">
                  <a:pos x="T0" y="T1"/>
                </a:cxn>
                <a:cxn ang="0">
                  <a:pos x="T2" y="T3"/>
                </a:cxn>
                <a:cxn ang="0">
                  <a:pos x="T4" y="T5"/>
                </a:cxn>
                <a:cxn ang="0">
                  <a:pos x="T6" y="T7"/>
                </a:cxn>
                <a:cxn ang="0">
                  <a:pos x="T8" y="T9"/>
                </a:cxn>
                <a:cxn ang="0">
                  <a:pos x="T10" y="T11"/>
                </a:cxn>
                <a:cxn ang="0">
                  <a:pos x="T12" y="T13"/>
                </a:cxn>
              </a:cxnLst>
              <a:rect l="0" t="0" r="r" b="b"/>
              <a:pathLst>
                <a:path w="435" h="334">
                  <a:moveTo>
                    <a:pt x="0" y="7"/>
                  </a:moveTo>
                  <a:cubicBezTo>
                    <a:pt x="0" y="9"/>
                    <a:pt x="0" y="9"/>
                    <a:pt x="0" y="9"/>
                  </a:cubicBezTo>
                  <a:cubicBezTo>
                    <a:pt x="429" y="334"/>
                    <a:pt x="429" y="334"/>
                    <a:pt x="429" y="334"/>
                  </a:cubicBezTo>
                  <a:cubicBezTo>
                    <a:pt x="431" y="334"/>
                    <a:pt x="431" y="334"/>
                    <a:pt x="431" y="334"/>
                  </a:cubicBezTo>
                  <a:cubicBezTo>
                    <a:pt x="435" y="328"/>
                    <a:pt x="434" y="321"/>
                    <a:pt x="429" y="317"/>
                  </a:cubicBezTo>
                  <a:cubicBezTo>
                    <a:pt x="17" y="4"/>
                    <a:pt x="17" y="4"/>
                    <a:pt x="17" y="4"/>
                  </a:cubicBezTo>
                  <a:cubicBezTo>
                    <a:pt x="12" y="0"/>
                    <a:pt x="4" y="1"/>
                    <a:pt x="0" y="7"/>
                  </a:cubicBezTo>
                  <a:close/>
                </a:path>
              </a:pathLst>
            </a:custGeom>
            <a:solidFill>
              <a:srgbClr val="7576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îşļidé">
              <a:extLst>
                <a:ext uri="{FF2B5EF4-FFF2-40B4-BE49-F238E27FC236}">
                  <a16:creationId xmlns:a16="http://schemas.microsoft.com/office/drawing/2014/main" id="{02D6E144-610E-41D8-A596-105C2E0D589F}"/>
                </a:ext>
              </a:extLst>
            </p:cNvPr>
            <p:cNvSpPr/>
            <p:nvPr/>
          </p:nvSpPr>
          <p:spPr bwMode="auto">
            <a:xfrm>
              <a:off x="4367214" y="4070350"/>
              <a:ext cx="1203325" cy="987425"/>
            </a:xfrm>
            <a:custGeom>
              <a:avLst/>
              <a:gdLst>
                <a:gd name="T0" fmla="*/ 0 w 758"/>
                <a:gd name="T1" fmla="*/ 206 h 622"/>
                <a:gd name="T2" fmla="*/ 548 w 758"/>
                <a:gd name="T3" fmla="*/ 622 h 622"/>
                <a:gd name="T4" fmla="*/ 758 w 758"/>
                <a:gd name="T5" fmla="*/ 559 h 622"/>
                <a:gd name="T6" fmla="*/ 20 w 758"/>
                <a:gd name="T7" fmla="*/ 0 h 622"/>
                <a:gd name="T8" fmla="*/ 0 w 758"/>
                <a:gd name="T9" fmla="*/ 206 h 622"/>
              </a:gdLst>
              <a:ahLst/>
              <a:cxnLst>
                <a:cxn ang="0">
                  <a:pos x="T0" y="T1"/>
                </a:cxn>
                <a:cxn ang="0">
                  <a:pos x="T2" y="T3"/>
                </a:cxn>
                <a:cxn ang="0">
                  <a:pos x="T4" y="T5"/>
                </a:cxn>
                <a:cxn ang="0">
                  <a:pos x="T6" y="T7"/>
                </a:cxn>
                <a:cxn ang="0">
                  <a:pos x="T8" y="T9"/>
                </a:cxn>
              </a:cxnLst>
              <a:rect l="0" t="0" r="r" b="b"/>
              <a:pathLst>
                <a:path w="758" h="622">
                  <a:moveTo>
                    <a:pt x="0" y="206"/>
                  </a:moveTo>
                  <a:lnTo>
                    <a:pt x="548" y="622"/>
                  </a:lnTo>
                  <a:lnTo>
                    <a:pt x="758" y="559"/>
                  </a:lnTo>
                  <a:lnTo>
                    <a:pt x="20" y="0"/>
                  </a:lnTo>
                  <a:lnTo>
                    <a:pt x="0" y="206"/>
                  </a:ln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îsļidè">
              <a:extLst>
                <a:ext uri="{FF2B5EF4-FFF2-40B4-BE49-F238E27FC236}">
                  <a16:creationId xmlns:a16="http://schemas.microsoft.com/office/drawing/2014/main" id="{3EC69F63-993E-46DB-9D0D-BEEC8E868599}"/>
                </a:ext>
              </a:extLst>
            </p:cNvPr>
            <p:cNvSpPr/>
            <p:nvPr/>
          </p:nvSpPr>
          <p:spPr bwMode="auto">
            <a:xfrm>
              <a:off x="4405314" y="4143375"/>
              <a:ext cx="1087438" cy="871538"/>
            </a:xfrm>
            <a:custGeom>
              <a:avLst/>
              <a:gdLst>
                <a:gd name="T0" fmla="*/ 0 w 685"/>
                <a:gd name="T1" fmla="*/ 149 h 549"/>
                <a:gd name="T2" fmla="*/ 529 w 685"/>
                <a:gd name="T3" fmla="*/ 549 h 549"/>
                <a:gd name="T4" fmla="*/ 685 w 685"/>
                <a:gd name="T5" fmla="*/ 503 h 549"/>
                <a:gd name="T6" fmla="*/ 19 w 685"/>
                <a:gd name="T7" fmla="*/ 0 h 549"/>
                <a:gd name="T8" fmla="*/ 0 w 685"/>
                <a:gd name="T9" fmla="*/ 149 h 549"/>
              </a:gdLst>
              <a:ahLst/>
              <a:cxnLst>
                <a:cxn ang="0">
                  <a:pos x="T0" y="T1"/>
                </a:cxn>
                <a:cxn ang="0">
                  <a:pos x="T2" y="T3"/>
                </a:cxn>
                <a:cxn ang="0">
                  <a:pos x="T4" y="T5"/>
                </a:cxn>
                <a:cxn ang="0">
                  <a:pos x="T6" y="T7"/>
                </a:cxn>
                <a:cxn ang="0">
                  <a:pos x="T8" y="T9"/>
                </a:cxn>
              </a:cxnLst>
              <a:rect l="0" t="0" r="r" b="b"/>
              <a:pathLst>
                <a:path w="685" h="549">
                  <a:moveTo>
                    <a:pt x="0" y="149"/>
                  </a:moveTo>
                  <a:lnTo>
                    <a:pt x="529" y="549"/>
                  </a:lnTo>
                  <a:lnTo>
                    <a:pt x="685" y="503"/>
                  </a:lnTo>
                  <a:lnTo>
                    <a:pt x="19" y="0"/>
                  </a:lnTo>
                  <a:lnTo>
                    <a:pt x="0" y="149"/>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íŝlîďê">
              <a:extLst>
                <a:ext uri="{FF2B5EF4-FFF2-40B4-BE49-F238E27FC236}">
                  <a16:creationId xmlns:a16="http://schemas.microsoft.com/office/drawing/2014/main" id="{009831E5-083D-41FF-9246-CAE4C9D362FB}"/>
                </a:ext>
              </a:extLst>
            </p:cNvPr>
            <p:cNvSpPr/>
            <p:nvPr/>
          </p:nvSpPr>
          <p:spPr bwMode="auto">
            <a:xfrm>
              <a:off x="4413251" y="4148138"/>
              <a:ext cx="1071563" cy="858838"/>
            </a:xfrm>
            <a:custGeom>
              <a:avLst/>
              <a:gdLst>
                <a:gd name="T0" fmla="*/ 675 w 675"/>
                <a:gd name="T1" fmla="*/ 496 h 541"/>
                <a:gd name="T2" fmla="*/ 19 w 675"/>
                <a:gd name="T3" fmla="*/ 0 h 541"/>
                <a:gd name="T4" fmla="*/ 0 w 675"/>
                <a:gd name="T5" fmla="*/ 144 h 541"/>
                <a:gd name="T6" fmla="*/ 526 w 675"/>
                <a:gd name="T7" fmla="*/ 541 h 541"/>
                <a:gd name="T8" fmla="*/ 675 w 675"/>
                <a:gd name="T9" fmla="*/ 496 h 541"/>
              </a:gdLst>
              <a:ahLst/>
              <a:cxnLst>
                <a:cxn ang="0">
                  <a:pos x="T0" y="T1"/>
                </a:cxn>
                <a:cxn ang="0">
                  <a:pos x="T2" y="T3"/>
                </a:cxn>
                <a:cxn ang="0">
                  <a:pos x="T4" y="T5"/>
                </a:cxn>
                <a:cxn ang="0">
                  <a:pos x="T6" y="T7"/>
                </a:cxn>
                <a:cxn ang="0">
                  <a:pos x="T8" y="T9"/>
                </a:cxn>
              </a:cxnLst>
              <a:rect l="0" t="0" r="r" b="b"/>
              <a:pathLst>
                <a:path w="675" h="541">
                  <a:moveTo>
                    <a:pt x="675" y="496"/>
                  </a:moveTo>
                  <a:lnTo>
                    <a:pt x="19" y="0"/>
                  </a:lnTo>
                  <a:lnTo>
                    <a:pt x="0" y="144"/>
                  </a:lnTo>
                  <a:lnTo>
                    <a:pt x="526" y="541"/>
                  </a:lnTo>
                  <a:lnTo>
                    <a:pt x="675" y="496"/>
                  </a:lnTo>
                  <a:close/>
                </a:path>
              </a:pathLst>
            </a:custGeom>
            <a:solidFill>
              <a:srgbClr val="403E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îşḷíḍe">
              <a:extLst>
                <a:ext uri="{FF2B5EF4-FFF2-40B4-BE49-F238E27FC236}">
                  <a16:creationId xmlns:a16="http://schemas.microsoft.com/office/drawing/2014/main" id="{34DDBD27-92E1-4FE7-9215-6F7A01D89B49}"/>
                </a:ext>
              </a:extLst>
            </p:cNvPr>
            <p:cNvSpPr/>
            <p:nvPr/>
          </p:nvSpPr>
          <p:spPr bwMode="auto">
            <a:xfrm>
              <a:off x="3971926" y="4406900"/>
              <a:ext cx="1257300" cy="1163638"/>
            </a:xfrm>
            <a:custGeom>
              <a:avLst/>
              <a:gdLst>
                <a:gd name="T0" fmla="*/ 462 w 462"/>
                <a:gd name="T1" fmla="*/ 242 h 429"/>
                <a:gd name="T2" fmla="*/ 325 w 462"/>
                <a:gd name="T3" fmla="*/ 421 h 429"/>
                <a:gd name="T4" fmla="*/ 301 w 462"/>
                <a:gd name="T5" fmla="*/ 424 h 429"/>
                <a:gd name="T6" fmla="*/ 9 w 462"/>
                <a:gd name="T7" fmla="*/ 202 h 429"/>
                <a:gd name="T8" fmla="*/ 6 w 462"/>
                <a:gd name="T9" fmla="*/ 179 h 429"/>
                <a:gd name="T10" fmla="*/ 143 w 462"/>
                <a:gd name="T11" fmla="*/ 0 h 429"/>
                <a:gd name="T12" fmla="*/ 462 w 462"/>
                <a:gd name="T13" fmla="*/ 242 h 429"/>
              </a:gdLst>
              <a:ahLst/>
              <a:cxnLst>
                <a:cxn ang="0">
                  <a:pos x="T0" y="T1"/>
                </a:cxn>
                <a:cxn ang="0">
                  <a:pos x="T2" y="T3"/>
                </a:cxn>
                <a:cxn ang="0">
                  <a:pos x="T4" y="T5"/>
                </a:cxn>
                <a:cxn ang="0">
                  <a:pos x="T6" y="T7"/>
                </a:cxn>
                <a:cxn ang="0">
                  <a:pos x="T8" y="T9"/>
                </a:cxn>
                <a:cxn ang="0">
                  <a:pos x="T10" y="T11"/>
                </a:cxn>
                <a:cxn ang="0">
                  <a:pos x="T12" y="T13"/>
                </a:cxn>
              </a:cxnLst>
              <a:rect l="0" t="0" r="r" b="b"/>
              <a:pathLst>
                <a:path w="462" h="429">
                  <a:moveTo>
                    <a:pt x="462" y="242"/>
                  </a:moveTo>
                  <a:cubicBezTo>
                    <a:pt x="325" y="421"/>
                    <a:pt x="325" y="421"/>
                    <a:pt x="325" y="421"/>
                  </a:cubicBezTo>
                  <a:cubicBezTo>
                    <a:pt x="319" y="428"/>
                    <a:pt x="309" y="429"/>
                    <a:pt x="301" y="424"/>
                  </a:cubicBezTo>
                  <a:cubicBezTo>
                    <a:pt x="9" y="202"/>
                    <a:pt x="9" y="202"/>
                    <a:pt x="9" y="202"/>
                  </a:cubicBezTo>
                  <a:cubicBezTo>
                    <a:pt x="1" y="197"/>
                    <a:pt x="0" y="186"/>
                    <a:pt x="6" y="179"/>
                  </a:cubicBezTo>
                  <a:cubicBezTo>
                    <a:pt x="143" y="0"/>
                    <a:pt x="143" y="0"/>
                    <a:pt x="143" y="0"/>
                  </a:cubicBezTo>
                  <a:lnTo>
                    <a:pt x="462" y="242"/>
                  </a:ln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isḷîďê">
              <a:extLst>
                <a:ext uri="{FF2B5EF4-FFF2-40B4-BE49-F238E27FC236}">
                  <a16:creationId xmlns:a16="http://schemas.microsoft.com/office/drawing/2014/main" id="{82DD77FE-ED25-4B03-9836-D2DB019F7946}"/>
                </a:ext>
              </a:extLst>
            </p:cNvPr>
            <p:cNvSpPr/>
            <p:nvPr/>
          </p:nvSpPr>
          <p:spPr bwMode="auto">
            <a:xfrm>
              <a:off x="5046664" y="5057775"/>
              <a:ext cx="53975" cy="53975"/>
            </a:xfrm>
            <a:custGeom>
              <a:avLst/>
              <a:gdLst>
                <a:gd name="T0" fmla="*/ 9 w 20"/>
                <a:gd name="T1" fmla="*/ 1 h 20"/>
                <a:gd name="T2" fmla="*/ 19 w 20"/>
                <a:gd name="T3" fmla="*/ 8 h 20"/>
                <a:gd name="T4" fmla="*/ 19 w 20"/>
                <a:gd name="T5" fmla="*/ 11 h 20"/>
                <a:gd name="T6" fmla="*/ 14 w 20"/>
                <a:gd name="T7" fmla="*/ 18 h 20"/>
                <a:gd name="T8" fmla="*/ 10 w 20"/>
                <a:gd name="T9" fmla="*/ 19 h 20"/>
                <a:gd name="T10" fmla="*/ 1 w 20"/>
                <a:gd name="T11" fmla="*/ 12 h 20"/>
                <a:gd name="T12" fmla="*/ 0 w 20"/>
                <a:gd name="T13" fmla="*/ 8 h 20"/>
                <a:gd name="T14" fmla="*/ 6 w 20"/>
                <a:gd name="T15" fmla="*/ 1 h 20"/>
                <a:gd name="T16" fmla="*/ 9 w 20"/>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9" y="1"/>
                  </a:moveTo>
                  <a:cubicBezTo>
                    <a:pt x="19" y="8"/>
                    <a:pt x="19" y="8"/>
                    <a:pt x="19" y="8"/>
                  </a:cubicBezTo>
                  <a:cubicBezTo>
                    <a:pt x="20" y="9"/>
                    <a:pt x="20" y="10"/>
                    <a:pt x="19" y="11"/>
                  </a:cubicBezTo>
                  <a:cubicBezTo>
                    <a:pt x="14" y="18"/>
                    <a:pt x="14" y="18"/>
                    <a:pt x="14" y="18"/>
                  </a:cubicBezTo>
                  <a:cubicBezTo>
                    <a:pt x="13" y="19"/>
                    <a:pt x="11" y="20"/>
                    <a:pt x="10" y="19"/>
                  </a:cubicBezTo>
                  <a:cubicBezTo>
                    <a:pt x="1" y="12"/>
                    <a:pt x="1" y="12"/>
                    <a:pt x="1" y="12"/>
                  </a:cubicBezTo>
                  <a:cubicBezTo>
                    <a:pt x="0" y="11"/>
                    <a:pt x="0" y="9"/>
                    <a:pt x="0" y="8"/>
                  </a:cubicBezTo>
                  <a:cubicBezTo>
                    <a:pt x="6" y="1"/>
                    <a:pt x="6" y="1"/>
                    <a:pt x="6" y="1"/>
                  </a:cubicBezTo>
                  <a:cubicBezTo>
                    <a:pt x="7" y="0"/>
                    <a:pt x="8" y="0"/>
                    <a:pt x="9"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iṣļîḑé">
              <a:extLst>
                <a:ext uri="{FF2B5EF4-FFF2-40B4-BE49-F238E27FC236}">
                  <a16:creationId xmlns:a16="http://schemas.microsoft.com/office/drawing/2014/main" id="{C43C19D2-90A2-4B38-B708-92402BD922FF}"/>
                </a:ext>
              </a:extLst>
            </p:cNvPr>
            <p:cNvSpPr/>
            <p:nvPr/>
          </p:nvSpPr>
          <p:spPr bwMode="auto">
            <a:xfrm>
              <a:off x="5011739" y="5092700"/>
              <a:ext cx="61913" cy="63500"/>
            </a:xfrm>
            <a:custGeom>
              <a:avLst/>
              <a:gdLst>
                <a:gd name="T0" fmla="*/ 12 w 23"/>
                <a:gd name="T1" fmla="*/ 1 h 23"/>
                <a:gd name="T2" fmla="*/ 21 w 23"/>
                <a:gd name="T3" fmla="*/ 8 h 23"/>
                <a:gd name="T4" fmla="*/ 22 w 23"/>
                <a:gd name="T5" fmla="*/ 12 h 23"/>
                <a:gd name="T6" fmla="*/ 14 w 23"/>
                <a:gd name="T7" fmla="*/ 22 h 23"/>
                <a:gd name="T8" fmla="*/ 10 w 23"/>
                <a:gd name="T9" fmla="*/ 22 h 23"/>
                <a:gd name="T10" fmla="*/ 2 w 23"/>
                <a:gd name="T11" fmla="*/ 16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2" y="9"/>
                    <a:pt x="23" y="11"/>
                    <a:pt x="22" y="12"/>
                  </a:cubicBezTo>
                  <a:cubicBezTo>
                    <a:pt x="14" y="22"/>
                    <a:pt x="14" y="22"/>
                    <a:pt x="14" y="22"/>
                  </a:cubicBezTo>
                  <a:cubicBezTo>
                    <a:pt x="13" y="23"/>
                    <a:pt x="11" y="23"/>
                    <a:pt x="10" y="22"/>
                  </a:cubicBezTo>
                  <a:cubicBezTo>
                    <a:pt x="2" y="16"/>
                    <a:pt x="2" y="16"/>
                    <a:pt x="2" y="16"/>
                  </a:cubicBezTo>
                  <a:cubicBezTo>
                    <a:pt x="0" y="15"/>
                    <a:pt x="0" y="13"/>
                    <a:pt x="1" y="11"/>
                  </a:cubicBezTo>
                  <a:cubicBezTo>
                    <a:pt x="8" y="2"/>
                    <a:pt x="8" y="2"/>
                    <a:pt x="8" y="2"/>
                  </a:cubicBezTo>
                  <a:cubicBezTo>
                    <a:pt x="9" y="1"/>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ḻïḋé">
              <a:extLst>
                <a:ext uri="{FF2B5EF4-FFF2-40B4-BE49-F238E27FC236}">
                  <a16:creationId xmlns:a16="http://schemas.microsoft.com/office/drawing/2014/main" id="{E460ACB9-A4F0-47EE-BCD9-1D82D5DD85CB}"/>
                </a:ext>
              </a:extLst>
            </p:cNvPr>
            <p:cNvSpPr/>
            <p:nvPr/>
          </p:nvSpPr>
          <p:spPr bwMode="auto">
            <a:xfrm>
              <a:off x="4975226" y="5138738"/>
              <a:ext cx="63500" cy="63500"/>
            </a:xfrm>
            <a:custGeom>
              <a:avLst/>
              <a:gdLst>
                <a:gd name="T0" fmla="*/ 13 w 23"/>
                <a:gd name="T1" fmla="*/ 1 h 23"/>
                <a:gd name="T2" fmla="*/ 21 w 23"/>
                <a:gd name="T3" fmla="*/ 8 h 23"/>
                <a:gd name="T4" fmla="*/ 22 w 23"/>
                <a:gd name="T5" fmla="*/ 12 h 23"/>
                <a:gd name="T6" fmla="*/ 15 w 23"/>
                <a:gd name="T7" fmla="*/ 21 h 23"/>
                <a:gd name="T8" fmla="*/ 10 w 23"/>
                <a:gd name="T9" fmla="*/ 22 h 23"/>
                <a:gd name="T10" fmla="*/ 2 w 23"/>
                <a:gd name="T11" fmla="*/ 15 h 23"/>
                <a:gd name="T12" fmla="*/ 1 w 23"/>
                <a:gd name="T13" fmla="*/ 11 h 23"/>
                <a:gd name="T14" fmla="*/ 8 w 23"/>
                <a:gd name="T15" fmla="*/ 2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1" y="8"/>
                    <a:pt x="21" y="8"/>
                    <a:pt x="21" y="8"/>
                  </a:cubicBezTo>
                  <a:cubicBezTo>
                    <a:pt x="23" y="9"/>
                    <a:pt x="23" y="11"/>
                    <a:pt x="22" y="12"/>
                  </a:cubicBezTo>
                  <a:cubicBezTo>
                    <a:pt x="15" y="21"/>
                    <a:pt x="15" y="21"/>
                    <a:pt x="15" y="21"/>
                  </a:cubicBezTo>
                  <a:cubicBezTo>
                    <a:pt x="14" y="23"/>
                    <a:pt x="12" y="23"/>
                    <a:pt x="10" y="22"/>
                  </a:cubicBezTo>
                  <a:cubicBezTo>
                    <a:pt x="2" y="15"/>
                    <a:pt x="2" y="15"/>
                    <a:pt x="2" y="15"/>
                  </a:cubicBezTo>
                  <a:cubicBezTo>
                    <a:pt x="0"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iš1îḓe">
              <a:extLst>
                <a:ext uri="{FF2B5EF4-FFF2-40B4-BE49-F238E27FC236}">
                  <a16:creationId xmlns:a16="http://schemas.microsoft.com/office/drawing/2014/main" id="{1A8F7FDD-AD77-44A4-96FE-3B7385724F14}"/>
                </a:ext>
              </a:extLst>
            </p:cNvPr>
            <p:cNvSpPr/>
            <p:nvPr/>
          </p:nvSpPr>
          <p:spPr bwMode="auto">
            <a:xfrm>
              <a:off x="4940301" y="5184775"/>
              <a:ext cx="63500" cy="63500"/>
            </a:xfrm>
            <a:custGeom>
              <a:avLst/>
              <a:gdLst>
                <a:gd name="T0" fmla="*/ 13 w 23"/>
                <a:gd name="T1" fmla="*/ 1 h 23"/>
                <a:gd name="T2" fmla="*/ 21 w 23"/>
                <a:gd name="T3" fmla="*/ 7 h 23"/>
                <a:gd name="T4" fmla="*/ 22 w 23"/>
                <a:gd name="T5" fmla="*/ 11 h 23"/>
                <a:gd name="T6" fmla="*/ 15 w 23"/>
                <a:gd name="T7" fmla="*/ 21 h 23"/>
                <a:gd name="T8" fmla="*/ 10 w 23"/>
                <a:gd name="T9" fmla="*/ 22 h 23"/>
                <a:gd name="T10" fmla="*/ 2 w 23"/>
                <a:gd name="T11" fmla="*/ 15 h 23"/>
                <a:gd name="T12" fmla="*/ 1 w 23"/>
                <a:gd name="T13" fmla="*/ 11 h 23"/>
                <a:gd name="T14" fmla="*/ 9 w 23"/>
                <a:gd name="T15" fmla="*/ 1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1" y="7"/>
                    <a:pt x="21" y="7"/>
                    <a:pt x="21" y="7"/>
                  </a:cubicBezTo>
                  <a:cubicBezTo>
                    <a:pt x="23" y="8"/>
                    <a:pt x="23" y="10"/>
                    <a:pt x="22" y="11"/>
                  </a:cubicBezTo>
                  <a:cubicBezTo>
                    <a:pt x="15" y="21"/>
                    <a:pt x="15" y="21"/>
                    <a:pt x="15" y="21"/>
                  </a:cubicBezTo>
                  <a:cubicBezTo>
                    <a:pt x="14" y="22"/>
                    <a:pt x="12" y="23"/>
                    <a:pt x="10" y="22"/>
                  </a:cubicBezTo>
                  <a:cubicBezTo>
                    <a:pt x="2" y="15"/>
                    <a:pt x="2" y="15"/>
                    <a:pt x="2" y="15"/>
                  </a:cubicBezTo>
                  <a:cubicBezTo>
                    <a:pt x="1" y="14"/>
                    <a:pt x="0" y="12"/>
                    <a:pt x="1" y="11"/>
                  </a:cubicBezTo>
                  <a:cubicBezTo>
                    <a:pt x="9" y="1"/>
                    <a:pt x="9" y="1"/>
                    <a:pt x="9" y="1"/>
                  </a:cubicBezTo>
                  <a:cubicBezTo>
                    <a:pt x="10"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iś1iḍé">
              <a:extLst>
                <a:ext uri="{FF2B5EF4-FFF2-40B4-BE49-F238E27FC236}">
                  <a16:creationId xmlns:a16="http://schemas.microsoft.com/office/drawing/2014/main" id="{98C23B11-F693-42D3-B1F1-7DF45AF26EDB}"/>
                </a:ext>
              </a:extLst>
            </p:cNvPr>
            <p:cNvSpPr/>
            <p:nvPr/>
          </p:nvSpPr>
          <p:spPr bwMode="auto">
            <a:xfrm>
              <a:off x="4905376" y="5229225"/>
              <a:ext cx="61913" cy="61913"/>
            </a:xfrm>
            <a:custGeom>
              <a:avLst/>
              <a:gdLst>
                <a:gd name="T0" fmla="*/ 13 w 23"/>
                <a:gd name="T1" fmla="*/ 1 h 23"/>
                <a:gd name="T2" fmla="*/ 22 w 23"/>
                <a:gd name="T3" fmla="*/ 8 h 23"/>
                <a:gd name="T4" fmla="*/ 22 w 23"/>
                <a:gd name="T5" fmla="*/ 12 h 23"/>
                <a:gd name="T6" fmla="*/ 15 w 23"/>
                <a:gd name="T7" fmla="*/ 22 h 23"/>
                <a:gd name="T8" fmla="*/ 11 w 23"/>
                <a:gd name="T9" fmla="*/ 22 h 23"/>
                <a:gd name="T10" fmla="*/ 2 w 23"/>
                <a:gd name="T11" fmla="*/ 16 h 23"/>
                <a:gd name="T12" fmla="*/ 1 w 23"/>
                <a:gd name="T13" fmla="*/ 11 h 23"/>
                <a:gd name="T14" fmla="*/ 9 w 23"/>
                <a:gd name="T15" fmla="*/ 2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2"/>
                    <a:pt x="15" y="22"/>
                    <a:pt x="15" y="22"/>
                  </a:cubicBezTo>
                  <a:cubicBezTo>
                    <a:pt x="14" y="23"/>
                    <a:pt x="12" y="23"/>
                    <a:pt x="11" y="22"/>
                  </a:cubicBezTo>
                  <a:cubicBezTo>
                    <a:pt x="2" y="16"/>
                    <a:pt x="2" y="16"/>
                    <a:pt x="2" y="16"/>
                  </a:cubicBezTo>
                  <a:cubicBezTo>
                    <a:pt x="1" y="15"/>
                    <a:pt x="0" y="13"/>
                    <a:pt x="1" y="11"/>
                  </a:cubicBezTo>
                  <a:cubicBezTo>
                    <a:pt x="9" y="2"/>
                    <a:pt x="9" y="2"/>
                    <a:pt x="9" y="2"/>
                  </a:cubicBezTo>
                  <a:cubicBezTo>
                    <a:pt x="10" y="1"/>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i$ļíďê">
              <a:extLst>
                <a:ext uri="{FF2B5EF4-FFF2-40B4-BE49-F238E27FC236}">
                  <a16:creationId xmlns:a16="http://schemas.microsoft.com/office/drawing/2014/main" id="{39F1E659-3C38-422C-91B0-4D64AAA6A1C7}"/>
                </a:ext>
              </a:extLst>
            </p:cNvPr>
            <p:cNvSpPr/>
            <p:nvPr/>
          </p:nvSpPr>
          <p:spPr bwMode="auto">
            <a:xfrm>
              <a:off x="4872039" y="5275263"/>
              <a:ext cx="60325" cy="61913"/>
            </a:xfrm>
            <a:custGeom>
              <a:avLst/>
              <a:gdLst>
                <a:gd name="T0" fmla="*/ 12 w 22"/>
                <a:gd name="T1" fmla="*/ 1 h 23"/>
                <a:gd name="T2" fmla="*/ 21 w 22"/>
                <a:gd name="T3" fmla="*/ 8 h 23"/>
                <a:gd name="T4" fmla="*/ 21 w 22"/>
                <a:gd name="T5" fmla="*/ 12 h 23"/>
                <a:gd name="T6" fmla="*/ 14 w 22"/>
                <a:gd name="T7" fmla="*/ 21 h 23"/>
                <a:gd name="T8" fmla="*/ 10 w 22"/>
                <a:gd name="T9" fmla="*/ 22 h 23"/>
                <a:gd name="T10" fmla="*/ 1 w 22"/>
                <a:gd name="T11" fmla="*/ 15 h 23"/>
                <a:gd name="T12" fmla="*/ 1 w 22"/>
                <a:gd name="T13" fmla="*/ 11 h 23"/>
                <a:gd name="T14" fmla="*/ 8 w 22"/>
                <a:gd name="T15" fmla="*/ 2 h 23"/>
                <a:gd name="T16" fmla="*/ 12 w 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2" y="1"/>
                  </a:moveTo>
                  <a:cubicBezTo>
                    <a:pt x="21" y="8"/>
                    <a:pt x="21" y="8"/>
                    <a:pt x="21" y="8"/>
                  </a:cubicBezTo>
                  <a:cubicBezTo>
                    <a:pt x="22" y="9"/>
                    <a:pt x="22" y="11"/>
                    <a:pt x="21" y="12"/>
                  </a:cubicBezTo>
                  <a:cubicBezTo>
                    <a:pt x="14" y="21"/>
                    <a:pt x="14" y="21"/>
                    <a:pt x="14" y="21"/>
                  </a:cubicBezTo>
                  <a:cubicBezTo>
                    <a:pt x="13" y="23"/>
                    <a:pt x="11"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ï$lîdé">
              <a:extLst>
                <a:ext uri="{FF2B5EF4-FFF2-40B4-BE49-F238E27FC236}">
                  <a16:creationId xmlns:a16="http://schemas.microsoft.com/office/drawing/2014/main" id="{63B77516-9743-45EB-A38E-474E6ACEAA48}"/>
                </a:ext>
              </a:extLst>
            </p:cNvPr>
            <p:cNvSpPr/>
            <p:nvPr/>
          </p:nvSpPr>
          <p:spPr bwMode="auto">
            <a:xfrm>
              <a:off x="5000626" y="5022850"/>
              <a:ext cx="53975" cy="53975"/>
            </a:xfrm>
            <a:custGeom>
              <a:avLst/>
              <a:gdLst>
                <a:gd name="T0" fmla="*/ 10 w 20"/>
                <a:gd name="T1" fmla="*/ 1 h 20"/>
                <a:gd name="T2" fmla="*/ 19 w 20"/>
                <a:gd name="T3" fmla="*/ 8 h 20"/>
                <a:gd name="T4" fmla="*/ 20 w 20"/>
                <a:gd name="T5" fmla="*/ 12 h 20"/>
                <a:gd name="T6" fmla="*/ 14 w 20"/>
                <a:gd name="T7" fmla="*/ 19 h 20"/>
                <a:gd name="T8" fmla="*/ 11 w 20"/>
                <a:gd name="T9" fmla="*/ 19 h 20"/>
                <a:gd name="T10" fmla="*/ 1 w 20"/>
                <a:gd name="T11" fmla="*/ 12 h 20"/>
                <a:gd name="T12" fmla="*/ 1 w 20"/>
                <a:gd name="T13" fmla="*/ 9 h 20"/>
                <a:gd name="T14" fmla="*/ 6 w 20"/>
                <a:gd name="T15" fmla="*/ 2 h 20"/>
                <a:gd name="T16" fmla="*/ 10 w 20"/>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0" y="1"/>
                  </a:moveTo>
                  <a:cubicBezTo>
                    <a:pt x="19" y="8"/>
                    <a:pt x="19" y="8"/>
                    <a:pt x="19" y="8"/>
                  </a:cubicBezTo>
                  <a:cubicBezTo>
                    <a:pt x="20" y="9"/>
                    <a:pt x="20" y="11"/>
                    <a:pt x="20" y="12"/>
                  </a:cubicBezTo>
                  <a:cubicBezTo>
                    <a:pt x="14" y="19"/>
                    <a:pt x="14" y="19"/>
                    <a:pt x="14" y="19"/>
                  </a:cubicBezTo>
                  <a:cubicBezTo>
                    <a:pt x="13" y="20"/>
                    <a:pt x="12" y="20"/>
                    <a:pt x="11" y="19"/>
                  </a:cubicBezTo>
                  <a:cubicBezTo>
                    <a:pt x="1" y="12"/>
                    <a:pt x="1" y="12"/>
                    <a:pt x="1" y="12"/>
                  </a:cubicBezTo>
                  <a:cubicBezTo>
                    <a:pt x="0" y="11"/>
                    <a:pt x="0" y="10"/>
                    <a:pt x="1" y="9"/>
                  </a:cubicBezTo>
                  <a:cubicBezTo>
                    <a:pt x="6" y="2"/>
                    <a:pt x="6" y="2"/>
                    <a:pt x="6" y="2"/>
                  </a:cubicBezTo>
                  <a:cubicBezTo>
                    <a:pt x="7" y="0"/>
                    <a:pt x="8" y="0"/>
                    <a:pt x="10"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ïš1îďê">
              <a:extLst>
                <a:ext uri="{FF2B5EF4-FFF2-40B4-BE49-F238E27FC236}">
                  <a16:creationId xmlns:a16="http://schemas.microsoft.com/office/drawing/2014/main" id="{C7F339E8-D070-4364-B348-FEA4B11B3B82}"/>
                </a:ext>
              </a:extLst>
            </p:cNvPr>
            <p:cNvSpPr/>
            <p:nvPr/>
          </p:nvSpPr>
          <p:spPr bwMode="auto">
            <a:xfrm>
              <a:off x="4924426" y="5027613"/>
              <a:ext cx="103188" cy="92075"/>
            </a:xfrm>
            <a:custGeom>
              <a:avLst/>
              <a:gdLst>
                <a:gd name="T0" fmla="*/ 12 w 38"/>
                <a:gd name="T1" fmla="*/ 1 h 34"/>
                <a:gd name="T2" fmla="*/ 36 w 38"/>
                <a:gd name="T3" fmla="*/ 19 h 34"/>
                <a:gd name="T4" fmla="*/ 37 w 38"/>
                <a:gd name="T5" fmla="*/ 24 h 34"/>
                <a:gd name="T6" fmla="*/ 30 w 38"/>
                <a:gd name="T7" fmla="*/ 33 h 34"/>
                <a:gd name="T8" fmla="*/ 25 w 38"/>
                <a:gd name="T9" fmla="*/ 33 h 34"/>
                <a:gd name="T10" fmla="*/ 2 w 38"/>
                <a:gd name="T11" fmla="*/ 15 h 34"/>
                <a:gd name="T12" fmla="*/ 1 w 38"/>
                <a:gd name="T13" fmla="*/ 11 h 34"/>
                <a:gd name="T14" fmla="*/ 8 w 38"/>
                <a:gd name="T15" fmla="*/ 2 h 34"/>
                <a:gd name="T16" fmla="*/ 12 w 38"/>
                <a:gd name="T1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4">
                  <a:moveTo>
                    <a:pt x="12" y="1"/>
                  </a:moveTo>
                  <a:cubicBezTo>
                    <a:pt x="36" y="19"/>
                    <a:pt x="36" y="19"/>
                    <a:pt x="36" y="19"/>
                  </a:cubicBezTo>
                  <a:cubicBezTo>
                    <a:pt x="38" y="20"/>
                    <a:pt x="38" y="22"/>
                    <a:pt x="37" y="24"/>
                  </a:cubicBezTo>
                  <a:cubicBezTo>
                    <a:pt x="30" y="33"/>
                    <a:pt x="30" y="33"/>
                    <a:pt x="30" y="33"/>
                  </a:cubicBezTo>
                  <a:cubicBezTo>
                    <a:pt x="29" y="34"/>
                    <a:pt x="27" y="34"/>
                    <a:pt x="25" y="33"/>
                  </a:cubicBezTo>
                  <a:cubicBezTo>
                    <a:pt x="2" y="15"/>
                    <a:pt x="2" y="15"/>
                    <a:pt x="2"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iṣļiḋé">
              <a:extLst>
                <a:ext uri="{FF2B5EF4-FFF2-40B4-BE49-F238E27FC236}">
                  <a16:creationId xmlns:a16="http://schemas.microsoft.com/office/drawing/2014/main" id="{7DD9D430-2727-4B97-B9B6-A306942C8454}"/>
                </a:ext>
              </a:extLst>
            </p:cNvPr>
            <p:cNvSpPr/>
            <p:nvPr/>
          </p:nvSpPr>
          <p:spPr bwMode="auto">
            <a:xfrm>
              <a:off x="4918076" y="5095875"/>
              <a:ext cx="74613" cy="69850"/>
            </a:xfrm>
            <a:custGeom>
              <a:avLst/>
              <a:gdLst>
                <a:gd name="T0" fmla="*/ 13 w 27"/>
                <a:gd name="T1" fmla="*/ 1 h 26"/>
                <a:gd name="T2" fmla="*/ 25 w 27"/>
                <a:gd name="T3" fmla="*/ 11 h 26"/>
                <a:gd name="T4" fmla="*/ 26 w 27"/>
                <a:gd name="T5" fmla="*/ 15 h 26"/>
                <a:gd name="T6" fmla="*/ 19 w 27"/>
                <a:gd name="T7" fmla="*/ 24 h 26"/>
                <a:gd name="T8" fmla="*/ 14 w 27"/>
                <a:gd name="T9" fmla="*/ 25 h 26"/>
                <a:gd name="T10" fmla="*/ 2 w 27"/>
                <a:gd name="T11" fmla="*/ 15 h 26"/>
                <a:gd name="T12" fmla="*/ 1 w 27"/>
                <a:gd name="T13" fmla="*/ 11 h 26"/>
                <a:gd name="T14" fmla="*/ 8 w 27"/>
                <a:gd name="T15" fmla="*/ 2 h 26"/>
                <a:gd name="T16" fmla="*/ 13 w 27"/>
                <a:gd name="T1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6">
                  <a:moveTo>
                    <a:pt x="13" y="1"/>
                  </a:moveTo>
                  <a:cubicBezTo>
                    <a:pt x="25" y="11"/>
                    <a:pt x="25" y="11"/>
                    <a:pt x="25" y="11"/>
                  </a:cubicBezTo>
                  <a:cubicBezTo>
                    <a:pt x="27" y="12"/>
                    <a:pt x="27" y="14"/>
                    <a:pt x="26" y="15"/>
                  </a:cubicBezTo>
                  <a:cubicBezTo>
                    <a:pt x="19" y="24"/>
                    <a:pt x="19" y="24"/>
                    <a:pt x="19" y="24"/>
                  </a:cubicBezTo>
                  <a:cubicBezTo>
                    <a:pt x="18" y="26"/>
                    <a:pt x="16" y="26"/>
                    <a:pt x="14" y="25"/>
                  </a:cubicBezTo>
                  <a:cubicBezTo>
                    <a:pt x="2" y="15"/>
                    <a:pt x="2" y="15"/>
                    <a:pt x="2" y="15"/>
                  </a:cubicBezTo>
                  <a:cubicBezTo>
                    <a:pt x="0"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iṩľîḍé">
              <a:extLst>
                <a:ext uri="{FF2B5EF4-FFF2-40B4-BE49-F238E27FC236}">
                  <a16:creationId xmlns:a16="http://schemas.microsoft.com/office/drawing/2014/main" id="{4C63675F-15F1-46FF-9F9C-B61481A7A65A}"/>
                </a:ext>
              </a:extLst>
            </p:cNvPr>
            <p:cNvSpPr/>
            <p:nvPr/>
          </p:nvSpPr>
          <p:spPr bwMode="auto">
            <a:xfrm>
              <a:off x="4848226" y="5114925"/>
              <a:ext cx="107950" cy="98425"/>
            </a:xfrm>
            <a:custGeom>
              <a:avLst/>
              <a:gdLst>
                <a:gd name="T0" fmla="*/ 13 w 40"/>
                <a:gd name="T1" fmla="*/ 1 h 36"/>
                <a:gd name="T2" fmla="*/ 39 w 40"/>
                <a:gd name="T3" fmla="*/ 20 h 36"/>
                <a:gd name="T4" fmla="*/ 39 w 40"/>
                <a:gd name="T5" fmla="*/ 25 h 36"/>
                <a:gd name="T6" fmla="*/ 32 w 40"/>
                <a:gd name="T7" fmla="*/ 34 h 36"/>
                <a:gd name="T8" fmla="*/ 28 w 40"/>
                <a:gd name="T9" fmla="*/ 35 h 36"/>
                <a:gd name="T10" fmla="*/ 2 w 40"/>
                <a:gd name="T11" fmla="*/ 15 h 36"/>
                <a:gd name="T12" fmla="*/ 1 w 40"/>
                <a:gd name="T13" fmla="*/ 11 h 36"/>
                <a:gd name="T14" fmla="*/ 8 w 40"/>
                <a:gd name="T15" fmla="*/ 2 h 36"/>
                <a:gd name="T16" fmla="*/ 13 w 40"/>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6">
                  <a:moveTo>
                    <a:pt x="13" y="1"/>
                  </a:moveTo>
                  <a:cubicBezTo>
                    <a:pt x="39" y="20"/>
                    <a:pt x="39" y="20"/>
                    <a:pt x="39" y="20"/>
                  </a:cubicBezTo>
                  <a:cubicBezTo>
                    <a:pt x="40" y="22"/>
                    <a:pt x="40" y="24"/>
                    <a:pt x="39" y="25"/>
                  </a:cubicBezTo>
                  <a:cubicBezTo>
                    <a:pt x="32" y="34"/>
                    <a:pt x="32" y="34"/>
                    <a:pt x="32" y="34"/>
                  </a:cubicBezTo>
                  <a:cubicBezTo>
                    <a:pt x="31" y="35"/>
                    <a:pt x="29" y="36"/>
                    <a:pt x="28" y="35"/>
                  </a:cubicBezTo>
                  <a:cubicBezTo>
                    <a:pt x="2" y="15"/>
                    <a:pt x="2" y="15"/>
                    <a:pt x="2" y="15"/>
                  </a:cubicBezTo>
                  <a:cubicBezTo>
                    <a:pt x="1"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ïslïḑè">
              <a:extLst>
                <a:ext uri="{FF2B5EF4-FFF2-40B4-BE49-F238E27FC236}">
                  <a16:creationId xmlns:a16="http://schemas.microsoft.com/office/drawing/2014/main" id="{7BC05847-31D5-4617-9DFA-BACF83674C45}"/>
                </a:ext>
              </a:extLst>
            </p:cNvPr>
            <p:cNvSpPr/>
            <p:nvPr/>
          </p:nvSpPr>
          <p:spPr bwMode="auto">
            <a:xfrm>
              <a:off x="4860926" y="5195888"/>
              <a:ext cx="60325" cy="60325"/>
            </a:xfrm>
            <a:custGeom>
              <a:avLst/>
              <a:gdLst>
                <a:gd name="T0" fmla="*/ 12 w 22"/>
                <a:gd name="T1" fmla="*/ 1 h 22"/>
                <a:gd name="T2" fmla="*/ 21 w 22"/>
                <a:gd name="T3" fmla="*/ 7 h 22"/>
                <a:gd name="T4" fmla="*/ 21 w 22"/>
                <a:gd name="T5" fmla="*/ 11 h 22"/>
                <a:gd name="T6" fmla="*/ 14 w 22"/>
                <a:gd name="T7" fmla="*/ 21 h 22"/>
                <a:gd name="T8" fmla="*/ 10 w 22"/>
                <a:gd name="T9" fmla="*/ 21 h 22"/>
                <a:gd name="T10" fmla="*/ 1 w 22"/>
                <a:gd name="T11" fmla="*/ 15 h 22"/>
                <a:gd name="T12" fmla="*/ 1 w 22"/>
                <a:gd name="T13" fmla="*/ 11 h 22"/>
                <a:gd name="T14" fmla="*/ 8 w 22"/>
                <a:gd name="T15" fmla="*/ 1 h 22"/>
                <a:gd name="T16" fmla="*/ 12 w 22"/>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2" y="1"/>
                  </a:moveTo>
                  <a:cubicBezTo>
                    <a:pt x="21" y="7"/>
                    <a:pt x="21" y="7"/>
                    <a:pt x="21" y="7"/>
                  </a:cubicBezTo>
                  <a:cubicBezTo>
                    <a:pt x="22" y="8"/>
                    <a:pt x="22" y="10"/>
                    <a:pt x="21" y="11"/>
                  </a:cubicBezTo>
                  <a:cubicBezTo>
                    <a:pt x="14" y="21"/>
                    <a:pt x="14" y="21"/>
                    <a:pt x="14" y="21"/>
                  </a:cubicBezTo>
                  <a:cubicBezTo>
                    <a:pt x="13" y="22"/>
                    <a:pt x="11" y="22"/>
                    <a:pt x="10" y="21"/>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iślide">
              <a:extLst>
                <a:ext uri="{FF2B5EF4-FFF2-40B4-BE49-F238E27FC236}">
                  <a16:creationId xmlns:a16="http://schemas.microsoft.com/office/drawing/2014/main" id="{351601A1-DFC6-40E7-8BD8-9520B6926D25}"/>
                </a:ext>
              </a:extLst>
            </p:cNvPr>
            <p:cNvSpPr/>
            <p:nvPr/>
          </p:nvSpPr>
          <p:spPr bwMode="auto">
            <a:xfrm>
              <a:off x="4826001" y="5240338"/>
              <a:ext cx="63500" cy="61913"/>
            </a:xfrm>
            <a:custGeom>
              <a:avLst/>
              <a:gdLst>
                <a:gd name="T0" fmla="*/ 12 w 23"/>
                <a:gd name="T1" fmla="*/ 1 h 23"/>
                <a:gd name="T2" fmla="*/ 21 w 23"/>
                <a:gd name="T3" fmla="*/ 8 h 23"/>
                <a:gd name="T4" fmla="*/ 22 w 23"/>
                <a:gd name="T5" fmla="*/ 12 h 23"/>
                <a:gd name="T6" fmla="*/ 14 w 23"/>
                <a:gd name="T7" fmla="*/ 22 h 23"/>
                <a:gd name="T8" fmla="*/ 10 w 23"/>
                <a:gd name="T9" fmla="*/ 22 h 23"/>
                <a:gd name="T10" fmla="*/ 1 w 23"/>
                <a:gd name="T11" fmla="*/ 16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2" y="9"/>
                    <a:pt x="23" y="11"/>
                    <a:pt x="22" y="12"/>
                  </a:cubicBezTo>
                  <a:cubicBezTo>
                    <a:pt x="14" y="22"/>
                    <a:pt x="14" y="22"/>
                    <a:pt x="14" y="22"/>
                  </a:cubicBezTo>
                  <a:cubicBezTo>
                    <a:pt x="13" y="23"/>
                    <a:pt x="11" y="23"/>
                    <a:pt x="10" y="22"/>
                  </a:cubicBezTo>
                  <a:cubicBezTo>
                    <a:pt x="1" y="16"/>
                    <a:pt x="1" y="16"/>
                    <a:pt x="1" y="16"/>
                  </a:cubicBezTo>
                  <a:cubicBezTo>
                    <a:pt x="0" y="15"/>
                    <a:pt x="0" y="13"/>
                    <a:pt x="1" y="11"/>
                  </a:cubicBezTo>
                  <a:cubicBezTo>
                    <a:pt x="8" y="2"/>
                    <a:pt x="8" y="2"/>
                    <a:pt x="8" y="2"/>
                  </a:cubicBezTo>
                  <a:cubicBezTo>
                    <a:pt x="9" y="1"/>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íṡḻíďê">
              <a:extLst>
                <a:ext uri="{FF2B5EF4-FFF2-40B4-BE49-F238E27FC236}">
                  <a16:creationId xmlns:a16="http://schemas.microsoft.com/office/drawing/2014/main" id="{2A1FEDA1-F714-4B3A-BDFD-B102A9B89AF9}"/>
                </a:ext>
              </a:extLst>
            </p:cNvPr>
            <p:cNvSpPr/>
            <p:nvPr/>
          </p:nvSpPr>
          <p:spPr bwMode="auto">
            <a:xfrm>
              <a:off x="4956176" y="4992688"/>
              <a:ext cx="55563" cy="49213"/>
            </a:xfrm>
            <a:custGeom>
              <a:avLst/>
              <a:gdLst>
                <a:gd name="T0" fmla="*/ 10 w 20"/>
                <a:gd name="T1" fmla="*/ 0 h 18"/>
                <a:gd name="T2" fmla="*/ 18 w 20"/>
                <a:gd name="T3" fmla="*/ 7 h 18"/>
                <a:gd name="T4" fmla="*/ 19 w 20"/>
                <a:gd name="T5" fmla="*/ 10 h 18"/>
                <a:gd name="T6" fmla="*/ 13 w 20"/>
                <a:gd name="T7" fmla="*/ 17 h 18"/>
                <a:gd name="T8" fmla="*/ 10 w 20"/>
                <a:gd name="T9" fmla="*/ 17 h 18"/>
                <a:gd name="T10" fmla="*/ 2 w 20"/>
                <a:gd name="T11" fmla="*/ 11 h 18"/>
                <a:gd name="T12" fmla="*/ 1 w 20"/>
                <a:gd name="T13" fmla="*/ 8 h 18"/>
                <a:gd name="T14" fmla="*/ 7 w 20"/>
                <a:gd name="T15" fmla="*/ 1 h 18"/>
                <a:gd name="T16" fmla="*/ 10 w 2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8">
                  <a:moveTo>
                    <a:pt x="10" y="0"/>
                  </a:moveTo>
                  <a:cubicBezTo>
                    <a:pt x="18" y="7"/>
                    <a:pt x="18" y="7"/>
                    <a:pt x="18" y="7"/>
                  </a:cubicBezTo>
                  <a:cubicBezTo>
                    <a:pt x="19" y="7"/>
                    <a:pt x="20" y="9"/>
                    <a:pt x="19" y="10"/>
                  </a:cubicBezTo>
                  <a:cubicBezTo>
                    <a:pt x="13" y="17"/>
                    <a:pt x="13" y="17"/>
                    <a:pt x="13" y="17"/>
                  </a:cubicBezTo>
                  <a:cubicBezTo>
                    <a:pt x="13" y="18"/>
                    <a:pt x="11" y="18"/>
                    <a:pt x="10" y="17"/>
                  </a:cubicBezTo>
                  <a:cubicBezTo>
                    <a:pt x="2" y="11"/>
                    <a:pt x="2" y="11"/>
                    <a:pt x="2" y="11"/>
                  </a:cubicBezTo>
                  <a:cubicBezTo>
                    <a:pt x="1" y="10"/>
                    <a:pt x="0" y="9"/>
                    <a:pt x="1" y="8"/>
                  </a:cubicBezTo>
                  <a:cubicBezTo>
                    <a:pt x="7" y="1"/>
                    <a:pt x="7" y="1"/>
                    <a:pt x="7" y="1"/>
                  </a:cubicBezTo>
                  <a:cubicBezTo>
                    <a:pt x="7" y="0"/>
                    <a:pt x="9" y="0"/>
                    <a:pt x="10" y="0"/>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iṩľíďê">
              <a:extLst>
                <a:ext uri="{FF2B5EF4-FFF2-40B4-BE49-F238E27FC236}">
                  <a16:creationId xmlns:a16="http://schemas.microsoft.com/office/drawing/2014/main" id="{3BF6A187-CBD1-44D4-8AD5-44792C4DB7F7}"/>
                </a:ext>
              </a:extLst>
            </p:cNvPr>
            <p:cNvSpPr/>
            <p:nvPr/>
          </p:nvSpPr>
          <p:spPr bwMode="auto">
            <a:xfrm>
              <a:off x="4916489" y="4960938"/>
              <a:ext cx="50800" cy="47625"/>
            </a:xfrm>
            <a:custGeom>
              <a:avLst/>
              <a:gdLst>
                <a:gd name="T0" fmla="*/ 9 w 19"/>
                <a:gd name="T1" fmla="*/ 0 h 18"/>
                <a:gd name="T2" fmla="*/ 18 w 19"/>
                <a:gd name="T3" fmla="*/ 7 h 18"/>
                <a:gd name="T4" fmla="*/ 18 w 19"/>
                <a:gd name="T5" fmla="*/ 10 h 18"/>
                <a:gd name="T6" fmla="*/ 13 w 19"/>
                <a:gd name="T7" fmla="*/ 17 h 18"/>
                <a:gd name="T8" fmla="*/ 9 w 19"/>
                <a:gd name="T9" fmla="*/ 18 h 18"/>
                <a:gd name="T10" fmla="*/ 1 w 19"/>
                <a:gd name="T11" fmla="*/ 11 h 18"/>
                <a:gd name="T12" fmla="*/ 1 w 19"/>
                <a:gd name="T13" fmla="*/ 8 h 18"/>
                <a:gd name="T14" fmla="*/ 6 w 19"/>
                <a:gd name="T15" fmla="*/ 1 h 18"/>
                <a:gd name="T16" fmla="*/ 9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9" y="0"/>
                  </a:moveTo>
                  <a:cubicBezTo>
                    <a:pt x="18" y="7"/>
                    <a:pt x="18" y="7"/>
                    <a:pt x="18" y="7"/>
                  </a:cubicBezTo>
                  <a:cubicBezTo>
                    <a:pt x="19" y="7"/>
                    <a:pt x="19" y="9"/>
                    <a:pt x="18" y="10"/>
                  </a:cubicBezTo>
                  <a:cubicBezTo>
                    <a:pt x="13" y="17"/>
                    <a:pt x="13" y="17"/>
                    <a:pt x="13" y="17"/>
                  </a:cubicBezTo>
                  <a:cubicBezTo>
                    <a:pt x="12" y="18"/>
                    <a:pt x="10" y="18"/>
                    <a:pt x="9" y="18"/>
                  </a:cubicBezTo>
                  <a:cubicBezTo>
                    <a:pt x="1" y="11"/>
                    <a:pt x="1" y="11"/>
                    <a:pt x="1" y="11"/>
                  </a:cubicBezTo>
                  <a:cubicBezTo>
                    <a:pt x="0" y="11"/>
                    <a:pt x="0" y="9"/>
                    <a:pt x="1" y="8"/>
                  </a:cubicBezTo>
                  <a:cubicBezTo>
                    <a:pt x="6" y="1"/>
                    <a:pt x="6" y="1"/>
                    <a:pt x="6" y="1"/>
                  </a:cubicBezTo>
                  <a:cubicBezTo>
                    <a:pt x="7" y="0"/>
                    <a:pt x="8" y="0"/>
                    <a:pt x="9" y="0"/>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išḻiḋé">
              <a:extLst>
                <a:ext uri="{FF2B5EF4-FFF2-40B4-BE49-F238E27FC236}">
                  <a16:creationId xmlns:a16="http://schemas.microsoft.com/office/drawing/2014/main" id="{54583362-F5E1-4CF3-B0F9-1A26DE022119}"/>
                </a:ext>
              </a:extLst>
            </p:cNvPr>
            <p:cNvSpPr/>
            <p:nvPr/>
          </p:nvSpPr>
          <p:spPr bwMode="auto">
            <a:xfrm>
              <a:off x="4872039" y="4927600"/>
              <a:ext cx="52388" cy="49213"/>
            </a:xfrm>
            <a:custGeom>
              <a:avLst/>
              <a:gdLst>
                <a:gd name="T0" fmla="*/ 10 w 19"/>
                <a:gd name="T1" fmla="*/ 1 h 18"/>
                <a:gd name="T2" fmla="*/ 18 w 19"/>
                <a:gd name="T3" fmla="*/ 7 h 18"/>
                <a:gd name="T4" fmla="*/ 18 w 19"/>
                <a:gd name="T5" fmla="*/ 10 h 18"/>
                <a:gd name="T6" fmla="*/ 13 w 19"/>
                <a:gd name="T7" fmla="*/ 17 h 18"/>
                <a:gd name="T8" fmla="*/ 10 w 19"/>
                <a:gd name="T9" fmla="*/ 18 h 18"/>
                <a:gd name="T10" fmla="*/ 1 w 19"/>
                <a:gd name="T11" fmla="*/ 11 h 18"/>
                <a:gd name="T12" fmla="*/ 1 w 19"/>
                <a:gd name="T13" fmla="*/ 8 h 18"/>
                <a:gd name="T14" fmla="*/ 6 w 19"/>
                <a:gd name="T15" fmla="*/ 1 h 18"/>
                <a:gd name="T16" fmla="*/ 10 w 19"/>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0" y="1"/>
                  </a:moveTo>
                  <a:cubicBezTo>
                    <a:pt x="18" y="7"/>
                    <a:pt x="18" y="7"/>
                    <a:pt x="18" y="7"/>
                  </a:cubicBezTo>
                  <a:cubicBezTo>
                    <a:pt x="19" y="8"/>
                    <a:pt x="19" y="9"/>
                    <a:pt x="18" y="10"/>
                  </a:cubicBezTo>
                  <a:cubicBezTo>
                    <a:pt x="13" y="17"/>
                    <a:pt x="13" y="17"/>
                    <a:pt x="13" y="17"/>
                  </a:cubicBezTo>
                  <a:cubicBezTo>
                    <a:pt x="12" y="18"/>
                    <a:pt x="11" y="18"/>
                    <a:pt x="10" y="18"/>
                  </a:cubicBezTo>
                  <a:cubicBezTo>
                    <a:pt x="1" y="11"/>
                    <a:pt x="1" y="11"/>
                    <a:pt x="1" y="11"/>
                  </a:cubicBezTo>
                  <a:cubicBezTo>
                    <a:pt x="0" y="11"/>
                    <a:pt x="0" y="9"/>
                    <a:pt x="1" y="8"/>
                  </a:cubicBezTo>
                  <a:cubicBezTo>
                    <a:pt x="6" y="1"/>
                    <a:pt x="6" y="1"/>
                    <a:pt x="6" y="1"/>
                  </a:cubicBezTo>
                  <a:cubicBezTo>
                    <a:pt x="7" y="0"/>
                    <a:pt x="9" y="0"/>
                    <a:pt x="10"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íśḷîďê">
              <a:extLst>
                <a:ext uri="{FF2B5EF4-FFF2-40B4-BE49-F238E27FC236}">
                  <a16:creationId xmlns:a16="http://schemas.microsoft.com/office/drawing/2014/main" id="{02151202-7ADA-4743-A74A-F74F519D81F8}"/>
                </a:ext>
              </a:extLst>
            </p:cNvPr>
            <p:cNvSpPr/>
            <p:nvPr/>
          </p:nvSpPr>
          <p:spPr bwMode="auto">
            <a:xfrm>
              <a:off x="4829176" y="4894263"/>
              <a:ext cx="50800" cy="52388"/>
            </a:xfrm>
            <a:custGeom>
              <a:avLst/>
              <a:gdLst>
                <a:gd name="T0" fmla="*/ 10 w 19"/>
                <a:gd name="T1" fmla="*/ 1 h 19"/>
                <a:gd name="T2" fmla="*/ 18 w 19"/>
                <a:gd name="T3" fmla="*/ 7 h 19"/>
                <a:gd name="T4" fmla="*/ 19 w 19"/>
                <a:gd name="T5" fmla="*/ 10 h 19"/>
                <a:gd name="T6" fmla="*/ 13 w 19"/>
                <a:gd name="T7" fmla="*/ 17 h 19"/>
                <a:gd name="T8" fmla="*/ 10 w 19"/>
                <a:gd name="T9" fmla="*/ 18 h 19"/>
                <a:gd name="T10" fmla="*/ 2 w 19"/>
                <a:gd name="T11" fmla="*/ 12 h 19"/>
                <a:gd name="T12" fmla="*/ 1 w 19"/>
                <a:gd name="T13" fmla="*/ 8 h 19"/>
                <a:gd name="T14" fmla="*/ 7 w 19"/>
                <a:gd name="T15" fmla="*/ 1 h 19"/>
                <a:gd name="T16" fmla="*/ 10 w 19"/>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
                  </a:moveTo>
                  <a:cubicBezTo>
                    <a:pt x="18" y="7"/>
                    <a:pt x="18" y="7"/>
                    <a:pt x="18" y="7"/>
                  </a:cubicBezTo>
                  <a:cubicBezTo>
                    <a:pt x="19" y="8"/>
                    <a:pt x="19" y="9"/>
                    <a:pt x="19" y="10"/>
                  </a:cubicBezTo>
                  <a:cubicBezTo>
                    <a:pt x="13" y="17"/>
                    <a:pt x="13" y="17"/>
                    <a:pt x="13" y="17"/>
                  </a:cubicBezTo>
                  <a:cubicBezTo>
                    <a:pt x="12" y="18"/>
                    <a:pt x="11" y="19"/>
                    <a:pt x="10" y="18"/>
                  </a:cubicBezTo>
                  <a:cubicBezTo>
                    <a:pt x="2" y="12"/>
                    <a:pt x="2" y="12"/>
                    <a:pt x="2" y="12"/>
                  </a:cubicBezTo>
                  <a:cubicBezTo>
                    <a:pt x="1" y="11"/>
                    <a:pt x="0" y="9"/>
                    <a:pt x="1" y="8"/>
                  </a:cubicBezTo>
                  <a:cubicBezTo>
                    <a:pt x="7" y="1"/>
                    <a:pt x="7" y="1"/>
                    <a:pt x="7" y="1"/>
                  </a:cubicBezTo>
                  <a:cubicBezTo>
                    <a:pt x="7" y="0"/>
                    <a:pt x="9" y="0"/>
                    <a:pt x="10"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íSlîḑé">
              <a:extLst>
                <a:ext uri="{FF2B5EF4-FFF2-40B4-BE49-F238E27FC236}">
                  <a16:creationId xmlns:a16="http://schemas.microsoft.com/office/drawing/2014/main" id="{D3A8FC7F-9A69-4EB6-969A-13064263B197}"/>
                </a:ext>
              </a:extLst>
            </p:cNvPr>
            <p:cNvSpPr/>
            <p:nvPr/>
          </p:nvSpPr>
          <p:spPr bwMode="auto">
            <a:xfrm>
              <a:off x="4787901" y="4862513"/>
              <a:ext cx="52388" cy="50800"/>
            </a:xfrm>
            <a:custGeom>
              <a:avLst/>
              <a:gdLst>
                <a:gd name="T0" fmla="*/ 9 w 19"/>
                <a:gd name="T1" fmla="*/ 1 h 19"/>
                <a:gd name="T2" fmla="*/ 17 w 19"/>
                <a:gd name="T3" fmla="*/ 7 h 19"/>
                <a:gd name="T4" fmla="*/ 18 w 19"/>
                <a:gd name="T5" fmla="*/ 10 h 19"/>
                <a:gd name="T6" fmla="*/ 13 w 19"/>
                <a:gd name="T7" fmla="*/ 17 h 19"/>
                <a:gd name="T8" fmla="*/ 9 w 19"/>
                <a:gd name="T9" fmla="*/ 18 h 19"/>
                <a:gd name="T10" fmla="*/ 1 w 19"/>
                <a:gd name="T11" fmla="*/ 12 h 19"/>
                <a:gd name="T12" fmla="*/ 0 w 19"/>
                <a:gd name="T13" fmla="*/ 8 h 19"/>
                <a:gd name="T14" fmla="*/ 6 w 19"/>
                <a:gd name="T15" fmla="*/ 1 h 19"/>
                <a:gd name="T16" fmla="*/ 9 w 19"/>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9" y="1"/>
                  </a:moveTo>
                  <a:cubicBezTo>
                    <a:pt x="17" y="7"/>
                    <a:pt x="17" y="7"/>
                    <a:pt x="17" y="7"/>
                  </a:cubicBezTo>
                  <a:cubicBezTo>
                    <a:pt x="19" y="8"/>
                    <a:pt x="19" y="9"/>
                    <a:pt x="18" y="10"/>
                  </a:cubicBezTo>
                  <a:cubicBezTo>
                    <a:pt x="13" y="17"/>
                    <a:pt x="13" y="17"/>
                    <a:pt x="13" y="17"/>
                  </a:cubicBezTo>
                  <a:cubicBezTo>
                    <a:pt x="12" y="18"/>
                    <a:pt x="10" y="19"/>
                    <a:pt x="9" y="18"/>
                  </a:cubicBezTo>
                  <a:cubicBezTo>
                    <a:pt x="1" y="12"/>
                    <a:pt x="1" y="12"/>
                    <a:pt x="1" y="12"/>
                  </a:cubicBezTo>
                  <a:cubicBezTo>
                    <a:pt x="0" y="11"/>
                    <a:pt x="0" y="9"/>
                    <a:pt x="0" y="8"/>
                  </a:cubicBezTo>
                  <a:cubicBezTo>
                    <a:pt x="6" y="1"/>
                    <a:pt x="6" y="1"/>
                    <a:pt x="6" y="1"/>
                  </a:cubicBezTo>
                  <a:cubicBezTo>
                    <a:pt x="7" y="0"/>
                    <a:pt x="8" y="0"/>
                    <a:pt x="9"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îSļîḓê">
              <a:extLst>
                <a:ext uri="{FF2B5EF4-FFF2-40B4-BE49-F238E27FC236}">
                  <a16:creationId xmlns:a16="http://schemas.microsoft.com/office/drawing/2014/main" id="{B415145A-4A4D-4265-B7A3-E187DD8A4243}"/>
                </a:ext>
              </a:extLst>
            </p:cNvPr>
            <p:cNvSpPr/>
            <p:nvPr/>
          </p:nvSpPr>
          <p:spPr bwMode="auto">
            <a:xfrm>
              <a:off x="4745039" y="4829175"/>
              <a:ext cx="50800" cy="52388"/>
            </a:xfrm>
            <a:custGeom>
              <a:avLst/>
              <a:gdLst>
                <a:gd name="T0" fmla="*/ 10 w 19"/>
                <a:gd name="T1" fmla="*/ 1 h 19"/>
                <a:gd name="T2" fmla="*/ 18 w 19"/>
                <a:gd name="T3" fmla="*/ 7 h 19"/>
                <a:gd name="T4" fmla="*/ 18 w 19"/>
                <a:gd name="T5" fmla="*/ 10 h 19"/>
                <a:gd name="T6" fmla="*/ 13 w 19"/>
                <a:gd name="T7" fmla="*/ 17 h 19"/>
                <a:gd name="T8" fmla="*/ 9 w 19"/>
                <a:gd name="T9" fmla="*/ 18 h 19"/>
                <a:gd name="T10" fmla="*/ 1 w 19"/>
                <a:gd name="T11" fmla="*/ 12 h 19"/>
                <a:gd name="T12" fmla="*/ 1 w 19"/>
                <a:gd name="T13" fmla="*/ 8 h 19"/>
                <a:gd name="T14" fmla="*/ 6 w 19"/>
                <a:gd name="T15" fmla="*/ 1 h 19"/>
                <a:gd name="T16" fmla="*/ 10 w 19"/>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
                  </a:moveTo>
                  <a:cubicBezTo>
                    <a:pt x="18" y="7"/>
                    <a:pt x="18" y="7"/>
                    <a:pt x="18" y="7"/>
                  </a:cubicBezTo>
                  <a:cubicBezTo>
                    <a:pt x="19" y="8"/>
                    <a:pt x="19" y="9"/>
                    <a:pt x="18" y="10"/>
                  </a:cubicBezTo>
                  <a:cubicBezTo>
                    <a:pt x="13" y="17"/>
                    <a:pt x="13" y="17"/>
                    <a:pt x="13" y="17"/>
                  </a:cubicBezTo>
                  <a:cubicBezTo>
                    <a:pt x="12" y="19"/>
                    <a:pt x="10" y="19"/>
                    <a:pt x="9" y="18"/>
                  </a:cubicBezTo>
                  <a:cubicBezTo>
                    <a:pt x="1" y="12"/>
                    <a:pt x="1" y="12"/>
                    <a:pt x="1" y="12"/>
                  </a:cubicBezTo>
                  <a:cubicBezTo>
                    <a:pt x="0" y="11"/>
                    <a:pt x="0" y="9"/>
                    <a:pt x="1" y="8"/>
                  </a:cubicBezTo>
                  <a:cubicBezTo>
                    <a:pt x="6" y="1"/>
                    <a:pt x="6" y="1"/>
                    <a:pt x="6" y="1"/>
                  </a:cubicBezTo>
                  <a:cubicBezTo>
                    <a:pt x="7" y="0"/>
                    <a:pt x="8" y="0"/>
                    <a:pt x="10"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îŝļîḍê">
              <a:extLst>
                <a:ext uri="{FF2B5EF4-FFF2-40B4-BE49-F238E27FC236}">
                  <a16:creationId xmlns:a16="http://schemas.microsoft.com/office/drawing/2014/main" id="{395AED5F-05FF-4BF3-BC91-0C276A965BB3}"/>
                </a:ext>
              </a:extLst>
            </p:cNvPr>
            <p:cNvSpPr/>
            <p:nvPr/>
          </p:nvSpPr>
          <p:spPr bwMode="auto">
            <a:xfrm>
              <a:off x="4700589" y="4797425"/>
              <a:ext cx="52388" cy="50800"/>
            </a:xfrm>
            <a:custGeom>
              <a:avLst/>
              <a:gdLst>
                <a:gd name="T0" fmla="*/ 10 w 19"/>
                <a:gd name="T1" fmla="*/ 1 h 19"/>
                <a:gd name="T2" fmla="*/ 18 w 19"/>
                <a:gd name="T3" fmla="*/ 7 h 19"/>
                <a:gd name="T4" fmla="*/ 19 w 19"/>
                <a:gd name="T5" fmla="*/ 11 h 19"/>
                <a:gd name="T6" fmla="*/ 13 w 19"/>
                <a:gd name="T7" fmla="*/ 18 h 19"/>
                <a:gd name="T8" fmla="*/ 10 w 19"/>
                <a:gd name="T9" fmla="*/ 18 h 19"/>
                <a:gd name="T10" fmla="*/ 1 w 19"/>
                <a:gd name="T11" fmla="*/ 12 h 19"/>
                <a:gd name="T12" fmla="*/ 1 w 19"/>
                <a:gd name="T13" fmla="*/ 8 h 19"/>
                <a:gd name="T14" fmla="*/ 6 w 19"/>
                <a:gd name="T15" fmla="*/ 1 h 19"/>
                <a:gd name="T16" fmla="*/ 10 w 19"/>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
                  </a:moveTo>
                  <a:cubicBezTo>
                    <a:pt x="18" y="7"/>
                    <a:pt x="18" y="7"/>
                    <a:pt x="18" y="7"/>
                  </a:cubicBezTo>
                  <a:cubicBezTo>
                    <a:pt x="19" y="8"/>
                    <a:pt x="19" y="9"/>
                    <a:pt x="19" y="11"/>
                  </a:cubicBezTo>
                  <a:cubicBezTo>
                    <a:pt x="13" y="18"/>
                    <a:pt x="13" y="18"/>
                    <a:pt x="13" y="18"/>
                  </a:cubicBezTo>
                  <a:cubicBezTo>
                    <a:pt x="12" y="19"/>
                    <a:pt x="11" y="19"/>
                    <a:pt x="10" y="18"/>
                  </a:cubicBezTo>
                  <a:cubicBezTo>
                    <a:pt x="1" y="12"/>
                    <a:pt x="1" y="12"/>
                    <a:pt x="1" y="12"/>
                  </a:cubicBezTo>
                  <a:cubicBezTo>
                    <a:pt x="0" y="11"/>
                    <a:pt x="0" y="9"/>
                    <a:pt x="1" y="8"/>
                  </a:cubicBezTo>
                  <a:cubicBezTo>
                    <a:pt x="6" y="1"/>
                    <a:pt x="6" y="1"/>
                    <a:pt x="6" y="1"/>
                  </a:cubicBezTo>
                  <a:cubicBezTo>
                    <a:pt x="7" y="0"/>
                    <a:pt x="9" y="0"/>
                    <a:pt x="10"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iṡ1íḑé">
              <a:extLst>
                <a:ext uri="{FF2B5EF4-FFF2-40B4-BE49-F238E27FC236}">
                  <a16:creationId xmlns:a16="http://schemas.microsoft.com/office/drawing/2014/main" id="{25F52354-EB05-444E-B1C1-B0126A9A6687}"/>
                </a:ext>
              </a:extLst>
            </p:cNvPr>
            <p:cNvSpPr/>
            <p:nvPr/>
          </p:nvSpPr>
          <p:spPr bwMode="auto">
            <a:xfrm>
              <a:off x="4657726" y="4764088"/>
              <a:ext cx="53975" cy="52388"/>
            </a:xfrm>
            <a:custGeom>
              <a:avLst/>
              <a:gdLst>
                <a:gd name="T0" fmla="*/ 10 w 20"/>
                <a:gd name="T1" fmla="*/ 1 h 19"/>
                <a:gd name="T2" fmla="*/ 18 w 20"/>
                <a:gd name="T3" fmla="*/ 7 h 19"/>
                <a:gd name="T4" fmla="*/ 19 w 20"/>
                <a:gd name="T5" fmla="*/ 11 h 19"/>
                <a:gd name="T6" fmla="*/ 13 w 20"/>
                <a:gd name="T7" fmla="*/ 18 h 19"/>
                <a:gd name="T8" fmla="*/ 10 w 20"/>
                <a:gd name="T9" fmla="*/ 18 h 19"/>
                <a:gd name="T10" fmla="*/ 2 w 20"/>
                <a:gd name="T11" fmla="*/ 12 h 19"/>
                <a:gd name="T12" fmla="*/ 1 w 20"/>
                <a:gd name="T13" fmla="*/ 8 h 19"/>
                <a:gd name="T14" fmla="*/ 7 w 20"/>
                <a:gd name="T15" fmla="*/ 1 h 19"/>
                <a:gd name="T16" fmla="*/ 10 w 20"/>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9">
                  <a:moveTo>
                    <a:pt x="10" y="1"/>
                  </a:moveTo>
                  <a:cubicBezTo>
                    <a:pt x="18" y="7"/>
                    <a:pt x="18" y="7"/>
                    <a:pt x="18" y="7"/>
                  </a:cubicBezTo>
                  <a:cubicBezTo>
                    <a:pt x="19" y="8"/>
                    <a:pt x="20" y="10"/>
                    <a:pt x="19" y="11"/>
                  </a:cubicBezTo>
                  <a:cubicBezTo>
                    <a:pt x="13" y="18"/>
                    <a:pt x="13" y="18"/>
                    <a:pt x="13" y="18"/>
                  </a:cubicBezTo>
                  <a:cubicBezTo>
                    <a:pt x="13" y="19"/>
                    <a:pt x="11" y="19"/>
                    <a:pt x="10" y="18"/>
                  </a:cubicBezTo>
                  <a:cubicBezTo>
                    <a:pt x="2" y="12"/>
                    <a:pt x="2" y="12"/>
                    <a:pt x="2" y="12"/>
                  </a:cubicBezTo>
                  <a:cubicBezTo>
                    <a:pt x="1" y="11"/>
                    <a:pt x="0" y="9"/>
                    <a:pt x="1" y="8"/>
                  </a:cubicBezTo>
                  <a:cubicBezTo>
                    <a:pt x="7" y="1"/>
                    <a:pt x="7" y="1"/>
                    <a:pt x="7" y="1"/>
                  </a:cubicBezTo>
                  <a:cubicBezTo>
                    <a:pt x="8" y="0"/>
                    <a:pt x="9" y="0"/>
                    <a:pt x="10"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îs1îḑê">
              <a:extLst>
                <a:ext uri="{FF2B5EF4-FFF2-40B4-BE49-F238E27FC236}">
                  <a16:creationId xmlns:a16="http://schemas.microsoft.com/office/drawing/2014/main" id="{242573BB-02A8-4E7C-A275-22F861D2B82A}"/>
                </a:ext>
              </a:extLst>
            </p:cNvPr>
            <p:cNvSpPr/>
            <p:nvPr/>
          </p:nvSpPr>
          <p:spPr bwMode="auto">
            <a:xfrm>
              <a:off x="4616451" y="4732338"/>
              <a:ext cx="52388" cy="50800"/>
            </a:xfrm>
            <a:custGeom>
              <a:avLst/>
              <a:gdLst>
                <a:gd name="T0" fmla="*/ 9 w 19"/>
                <a:gd name="T1" fmla="*/ 1 h 19"/>
                <a:gd name="T2" fmla="*/ 18 w 19"/>
                <a:gd name="T3" fmla="*/ 7 h 19"/>
                <a:gd name="T4" fmla="*/ 18 w 19"/>
                <a:gd name="T5" fmla="*/ 11 h 19"/>
                <a:gd name="T6" fmla="*/ 13 w 19"/>
                <a:gd name="T7" fmla="*/ 18 h 19"/>
                <a:gd name="T8" fmla="*/ 9 w 19"/>
                <a:gd name="T9" fmla="*/ 18 h 19"/>
                <a:gd name="T10" fmla="*/ 1 w 19"/>
                <a:gd name="T11" fmla="*/ 12 h 19"/>
                <a:gd name="T12" fmla="*/ 1 w 19"/>
                <a:gd name="T13" fmla="*/ 9 h 19"/>
                <a:gd name="T14" fmla="*/ 6 w 19"/>
                <a:gd name="T15" fmla="*/ 2 h 19"/>
                <a:gd name="T16" fmla="*/ 9 w 19"/>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9" y="1"/>
                  </a:moveTo>
                  <a:cubicBezTo>
                    <a:pt x="18" y="7"/>
                    <a:pt x="18" y="7"/>
                    <a:pt x="18" y="7"/>
                  </a:cubicBezTo>
                  <a:cubicBezTo>
                    <a:pt x="19" y="8"/>
                    <a:pt x="19" y="10"/>
                    <a:pt x="18" y="11"/>
                  </a:cubicBezTo>
                  <a:cubicBezTo>
                    <a:pt x="13" y="18"/>
                    <a:pt x="13" y="18"/>
                    <a:pt x="13" y="18"/>
                  </a:cubicBezTo>
                  <a:cubicBezTo>
                    <a:pt x="12" y="19"/>
                    <a:pt x="10" y="19"/>
                    <a:pt x="9" y="18"/>
                  </a:cubicBezTo>
                  <a:cubicBezTo>
                    <a:pt x="1" y="12"/>
                    <a:pt x="1" y="12"/>
                    <a:pt x="1" y="12"/>
                  </a:cubicBezTo>
                  <a:cubicBezTo>
                    <a:pt x="0" y="11"/>
                    <a:pt x="0" y="10"/>
                    <a:pt x="1" y="9"/>
                  </a:cubicBezTo>
                  <a:cubicBezTo>
                    <a:pt x="6" y="2"/>
                    <a:pt x="6" y="2"/>
                    <a:pt x="6" y="2"/>
                  </a:cubicBezTo>
                  <a:cubicBezTo>
                    <a:pt x="7" y="0"/>
                    <a:pt x="8" y="0"/>
                    <a:pt x="9"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iŝľïdê">
              <a:extLst>
                <a:ext uri="{FF2B5EF4-FFF2-40B4-BE49-F238E27FC236}">
                  <a16:creationId xmlns:a16="http://schemas.microsoft.com/office/drawing/2014/main" id="{FF29CBDA-7788-43BD-9347-4BA0D779CD37}"/>
                </a:ext>
              </a:extLst>
            </p:cNvPr>
            <p:cNvSpPr/>
            <p:nvPr/>
          </p:nvSpPr>
          <p:spPr bwMode="auto">
            <a:xfrm>
              <a:off x="4573589" y="4699000"/>
              <a:ext cx="50800" cy="52388"/>
            </a:xfrm>
            <a:custGeom>
              <a:avLst/>
              <a:gdLst>
                <a:gd name="T0" fmla="*/ 10 w 19"/>
                <a:gd name="T1" fmla="*/ 1 h 19"/>
                <a:gd name="T2" fmla="*/ 18 w 19"/>
                <a:gd name="T3" fmla="*/ 7 h 19"/>
                <a:gd name="T4" fmla="*/ 18 w 19"/>
                <a:gd name="T5" fmla="*/ 11 h 19"/>
                <a:gd name="T6" fmla="*/ 13 w 19"/>
                <a:gd name="T7" fmla="*/ 18 h 19"/>
                <a:gd name="T8" fmla="*/ 10 w 19"/>
                <a:gd name="T9" fmla="*/ 18 h 19"/>
                <a:gd name="T10" fmla="*/ 1 w 19"/>
                <a:gd name="T11" fmla="*/ 12 h 19"/>
                <a:gd name="T12" fmla="*/ 1 w 19"/>
                <a:gd name="T13" fmla="*/ 9 h 19"/>
                <a:gd name="T14" fmla="*/ 6 w 19"/>
                <a:gd name="T15" fmla="*/ 2 h 19"/>
                <a:gd name="T16" fmla="*/ 10 w 19"/>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
                  </a:moveTo>
                  <a:cubicBezTo>
                    <a:pt x="18" y="7"/>
                    <a:pt x="18" y="7"/>
                    <a:pt x="18" y="7"/>
                  </a:cubicBezTo>
                  <a:cubicBezTo>
                    <a:pt x="19" y="8"/>
                    <a:pt x="19" y="10"/>
                    <a:pt x="18" y="11"/>
                  </a:cubicBezTo>
                  <a:cubicBezTo>
                    <a:pt x="13" y="18"/>
                    <a:pt x="13" y="18"/>
                    <a:pt x="13" y="18"/>
                  </a:cubicBezTo>
                  <a:cubicBezTo>
                    <a:pt x="12" y="19"/>
                    <a:pt x="11" y="19"/>
                    <a:pt x="10" y="18"/>
                  </a:cubicBezTo>
                  <a:cubicBezTo>
                    <a:pt x="1" y="12"/>
                    <a:pt x="1" y="12"/>
                    <a:pt x="1" y="12"/>
                  </a:cubicBezTo>
                  <a:cubicBezTo>
                    <a:pt x="0" y="11"/>
                    <a:pt x="0" y="10"/>
                    <a:pt x="1" y="9"/>
                  </a:cubicBezTo>
                  <a:cubicBezTo>
                    <a:pt x="6" y="2"/>
                    <a:pt x="6" y="2"/>
                    <a:pt x="6" y="2"/>
                  </a:cubicBezTo>
                  <a:cubicBezTo>
                    <a:pt x="7" y="1"/>
                    <a:pt x="9" y="0"/>
                    <a:pt x="10"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îṥḻîḓê">
              <a:extLst>
                <a:ext uri="{FF2B5EF4-FFF2-40B4-BE49-F238E27FC236}">
                  <a16:creationId xmlns:a16="http://schemas.microsoft.com/office/drawing/2014/main" id="{07797FFC-EE80-406C-A305-D9A22EF2A071}"/>
                </a:ext>
              </a:extLst>
            </p:cNvPr>
            <p:cNvSpPr/>
            <p:nvPr/>
          </p:nvSpPr>
          <p:spPr bwMode="auto">
            <a:xfrm>
              <a:off x="4529139" y="4667250"/>
              <a:ext cx="52388" cy="50800"/>
            </a:xfrm>
            <a:custGeom>
              <a:avLst/>
              <a:gdLst>
                <a:gd name="T0" fmla="*/ 10 w 19"/>
                <a:gd name="T1" fmla="*/ 1 h 19"/>
                <a:gd name="T2" fmla="*/ 18 w 19"/>
                <a:gd name="T3" fmla="*/ 7 h 19"/>
                <a:gd name="T4" fmla="*/ 19 w 19"/>
                <a:gd name="T5" fmla="*/ 11 h 19"/>
                <a:gd name="T6" fmla="*/ 13 w 19"/>
                <a:gd name="T7" fmla="*/ 18 h 19"/>
                <a:gd name="T8" fmla="*/ 10 w 19"/>
                <a:gd name="T9" fmla="*/ 18 h 19"/>
                <a:gd name="T10" fmla="*/ 2 w 19"/>
                <a:gd name="T11" fmla="*/ 12 h 19"/>
                <a:gd name="T12" fmla="*/ 1 w 19"/>
                <a:gd name="T13" fmla="*/ 9 h 19"/>
                <a:gd name="T14" fmla="*/ 7 w 19"/>
                <a:gd name="T15" fmla="*/ 2 h 19"/>
                <a:gd name="T16" fmla="*/ 10 w 19"/>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
                  </a:moveTo>
                  <a:cubicBezTo>
                    <a:pt x="18" y="7"/>
                    <a:pt x="18" y="7"/>
                    <a:pt x="18" y="7"/>
                  </a:cubicBezTo>
                  <a:cubicBezTo>
                    <a:pt x="19" y="8"/>
                    <a:pt x="19" y="10"/>
                    <a:pt x="19" y="11"/>
                  </a:cubicBezTo>
                  <a:cubicBezTo>
                    <a:pt x="13" y="18"/>
                    <a:pt x="13" y="18"/>
                    <a:pt x="13" y="18"/>
                  </a:cubicBezTo>
                  <a:cubicBezTo>
                    <a:pt x="12" y="19"/>
                    <a:pt x="11" y="19"/>
                    <a:pt x="10" y="18"/>
                  </a:cubicBezTo>
                  <a:cubicBezTo>
                    <a:pt x="2" y="12"/>
                    <a:pt x="2" y="12"/>
                    <a:pt x="2" y="12"/>
                  </a:cubicBezTo>
                  <a:cubicBezTo>
                    <a:pt x="1" y="11"/>
                    <a:pt x="0" y="10"/>
                    <a:pt x="1" y="9"/>
                  </a:cubicBezTo>
                  <a:cubicBezTo>
                    <a:pt x="7" y="2"/>
                    <a:pt x="7" y="2"/>
                    <a:pt x="7" y="2"/>
                  </a:cubicBezTo>
                  <a:cubicBezTo>
                    <a:pt x="7" y="1"/>
                    <a:pt x="9" y="0"/>
                    <a:pt x="10"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iṥ1ïḋé">
              <a:extLst>
                <a:ext uri="{FF2B5EF4-FFF2-40B4-BE49-F238E27FC236}">
                  <a16:creationId xmlns:a16="http://schemas.microsoft.com/office/drawing/2014/main" id="{80B427F1-1A0C-46E4-93B7-9AA773476BA7}"/>
                </a:ext>
              </a:extLst>
            </p:cNvPr>
            <p:cNvSpPr/>
            <p:nvPr/>
          </p:nvSpPr>
          <p:spPr bwMode="auto">
            <a:xfrm>
              <a:off x="4489451" y="4637088"/>
              <a:ext cx="50800" cy="49213"/>
            </a:xfrm>
            <a:custGeom>
              <a:avLst/>
              <a:gdLst>
                <a:gd name="T0" fmla="*/ 9 w 19"/>
                <a:gd name="T1" fmla="*/ 0 h 18"/>
                <a:gd name="T2" fmla="*/ 17 w 19"/>
                <a:gd name="T3" fmla="*/ 7 h 18"/>
                <a:gd name="T4" fmla="*/ 18 w 19"/>
                <a:gd name="T5" fmla="*/ 10 h 18"/>
                <a:gd name="T6" fmla="*/ 13 w 19"/>
                <a:gd name="T7" fmla="*/ 17 h 18"/>
                <a:gd name="T8" fmla="*/ 9 w 19"/>
                <a:gd name="T9" fmla="*/ 17 h 18"/>
                <a:gd name="T10" fmla="*/ 1 w 19"/>
                <a:gd name="T11" fmla="*/ 11 h 18"/>
                <a:gd name="T12" fmla="*/ 0 w 19"/>
                <a:gd name="T13" fmla="*/ 8 h 18"/>
                <a:gd name="T14" fmla="*/ 6 w 19"/>
                <a:gd name="T15" fmla="*/ 1 h 18"/>
                <a:gd name="T16" fmla="*/ 9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9" y="0"/>
                  </a:moveTo>
                  <a:cubicBezTo>
                    <a:pt x="17" y="7"/>
                    <a:pt x="17" y="7"/>
                    <a:pt x="17" y="7"/>
                  </a:cubicBezTo>
                  <a:cubicBezTo>
                    <a:pt x="19" y="7"/>
                    <a:pt x="19" y="9"/>
                    <a:pt x="18" y="10"/>
                  </a:cubicBezTo>
                  <a:cubicBezTo>
                    <a:pt x="13" y="17"/>
                    <a:pt x="13" y="17"/>
                    <a:pt x="13" y="17"/>
                  </a:cubicBezTo>
                  <a:cubicBezTo>
                    <a:pt x="12" y="18"/>
                    <a:pt x="10" y="18"/>
                    <a:pt x="9" y="17"/>
                  </a:cubicBezTo>
                  <a:cubicBezTo>
                    <a:pt x="1" y="11"/>
                    <a:pt x="1" y="11"/>
                    <a:pt x="1" y="11"/>
                  </a:cubicBezTo>
                  <a:cubicBezTo>
                    <a:pt x="0" y="10"/>
                    <a:pt x="0" y="9"/>
                    <a:pt x="0" y="8"/>
                  </a:cubicBezTo>
                  <a:cubicBezTo>
                    <a:pt x="6" y="1"/>
                    <a:pt x="6" y="1"/>
                    <a:pt x="6" y="1"/>
                  </a:cubicBezTo>
                  <a:cubicBezTo>
                    <a:pt x="7" y="0"/>
                    <a:pt x="8" y="0"/>
                    <a:pt x="9" y="0"/>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iṧḷïḍè">
              <a:extLst>
                <a:ext uri="{FF2B5EF4-FFF2-40B4-BE49-F238E27FC236}">
                  <a16:creationId xmlns:a16="http://schemas.microsoft.com/office/drawing/2014/main" id="{78207DB6-2C11-4222-88B3-5604AF56769D}"/>
                </a:ext>
              </a:extLst>
            </p:cNvPr>
            <p:cNvSpPr/>
            <p:nvPr/>
          </p:nvSpPr>
          <p:spPr bwMode="auto">
            <a:xfrm>
              <a:off x="4445001" y="4603750"/>
              <a:ext cx="52388" cy="49213"/>
            </a:xfrm>
            <a:custGeom>
              <a:avLst/>
              <a:gdLst>
                <a:gd name="T0" fmla="*/ 10 w 19"/>
                <a:gd name="T1" fmla="*/ 0 h 18"/>
                <a:gd name="T2" fmla="*/ 18 w 19"/>
                <a:gd name="T3" fmla="*/ 7 h 18"/>
                <a:gd name="T4" fmla="*/ 18 w 19"/>
                <a:gd name="T5" fmla="*/ 10 h 18"/>
                <a:gd name="T6" fmla="*/ 13 w 19"/>
                <a:gd name="T7" fmla="*/ 17 h 18"/>
                <a:gd name="T8" fmla="*/ 9 w 19"/>
                <a:gd name="T9" fmla="*/ 18 h 18"/>
                <a:gd name="T10" fmla="*/ 1 w 19"/>
                <a:gd name="T11" fmla="*/ 11 h 18"/>
                <a:gd name="T12" fmla="*/ 1 w 19"/>
                <a:gd name="T13" fmla="*/ 8 h 18"/>
                <a:gd name="T14" fmla="*/ 6 w 19"/>
                <a:gd name="T15" fmla="*/ 1 h 18"/>
                <a:gd name="T16" fmla="*/ 10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0" y="0"/>
                  </a:moveTo>
                  <a:cubicBezTo>
                    <a:pt x="18" y="7"/>
                    <a:pt x="18" y="7"/>
                    <a:pt x="18" y="7"/>
                  </a:cubicBezTo>
                  <a:cubicBezTo>
                    <a:pt x="19" y="7"/>
                    <a:pt x="19" y="9"/>
                    <a:pt x="18" y="10"/>
                  </a:cubicBezTo>
                  <a:cubicBezTo>
                    <a:pt x="13" y="17"/>
                    <a:pt x="13" y="17"/>
                    <a:pt x="13" y="17"/>
                  </a:cubicBezTo>
                  <a:cubicBezTo>
                    <a:pt x="12" y="18"/>
                    <a:pt x="10" y="18"/>
                    <a:pt x="9" y="18"/>
                  </a:cubicBezTo>
                  <a:cubicBezTo>
                    <a:pt x="1" y="11"/>
                    <a:pt x="1" y="11"/>
                    <a:pt x="1" y="11"/>
                  </a:cubicBezTo>
                  <a:cubicBezTo>
                    <a:pt x="0" y="10"/>
                    <a:pt x="0" y="9"/>
                    <a:pt x="1" y="8"/>
                  </a:cubicBezTo>
                  <a:cubicBezTo>
                    <a:pt x="6" y="1"/>
                    <a:pt x="6" y="1"/>
                    <a:pt x="6" y="1"/>
                  </a:cubicBezTo>
                  <a:cubicBezTo>
                    <a:pt x="7" y="0"/>
                    <a:pt x="9" y="0"/>
                    <a:pt x="10" y="0"/>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îşľîdè">
              <a:extLst>
                <a:ext uri="{FF2B5EF4-FFF2-40B4-BE49-F238E27FC236}">
                  <a16:creationId xmlns:a16="http://schemas.microsoft.com/office/drawing/2014/main" id="{F0EE5A82-252F-4B0B-B63B-CB5DF6511CD4}"/>
                </a:ext>
              </a:extLst>
            </p:cNvPr>
            <p:cNvSpPr/>
            <p:nvPr/>
          </p:nvSpPr>
          <p:spPr bwMode="auto">
            <a:xfrm>
              <a:off x="4402139" y="4572000"/>
              <a:ext cx="52388" cy="49213"/>
            </a:xfrm>
            <a:custGeom>
              <a:avLst/>
              <a:gdLst>
                <a:gd name="T0" fmla="*/ 10 w 19"/>
                <a:gd name="T1" fmla="*/ 1 h 18"/>
                <a:gd name="T2" fmla="*/ 18 w 19"/>
                <a:gd name="T3" fmla="*/ 7 h 18"/>
                <a:gd name="T4" fmla="*/ 19 w 19"/>
                <a:gd name="T5" fmla="*/ 10 h 18"/>
                <a:gd name="T6" fmla="*/ 13 w 19"/>
                <a:gd name="T7" fmla="*/ 17 h 18"/>
                <a:gd name="T8" fmla="*/ 10 w 19"/>
                <a:gd name="T9" fmla="*/ 18 h 18"/>
                <a:gd name="T10" fmla="*/ 1 w 19"/>
                <a:gd name="T11" fmla="*/ 11 h 18"/>
                <a:gd name="T12" fmla="*/ 1 w 19"/>
                <a:gd name="T13" fmla="*/ 8 h 18"/>
                <a:gd name="T14" fmla="*/ 6 w 19"/>
                <a:gd name="T15" fmla="*/ 1 h 18"/>
                <a:gd name="T16" fmla="*/ 10 w 19"/>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0" y="1"/>
                  </a:moveTo>
                  <a:cubicBezTo>
                    <a:pt x="18" y="7"/>
                    <a:pt x="18" y="7"/>
                    <a:pt x="18" y="7"/>
                  </a:cubicBezTo>
                  <a:cubicBezTo>
                    <a:pt x="19" y="8"/>
                    <a:pt x="19" y="9"/>
                    <a:pt x="19" y="10"/>
                  </a:cubicBezTo>
                  <a:cubicBezTo>
                    <a:pt x="13" y="17"/>
                    <a:pt x="13" y="17"/>
                    <a:pt x="13" y="17"/>
                  </a:cubicBezTo>
                  <a:cubicBezTo>
                    <a:pt x="12" y="18"/>
                    <a:pt x="11" y="18"/>
                    <a:pt x="10" y="18"/>
                  </a:cubicBezTo>
                  <a:cubicBezTo>
                    <a:pt x="1" y="11"/>
                    <a:pt x="1" y="11"/>
                    <a:pt x="1" y="11"/>
                  </a:cubicBezTo>
                  <a:cubicBezTo>
                    <a:pt x="0" y="11"/>
                    <a:pt x="0" y="9"/>
                    <a:pt x="1" y="8"/>
                  </a:cubicBezTo>
                  <a:cubicBezTo>
                    <a:pt x="6" y="1"/>
                    <a:pt x="6" y="1"/>
                    <a:pt x="6" y="1"/>
                  </a:cubicBezTo>
                  <a:cubicBezTo>
                    <a:pt x="7" y="0"/>
                    <a:pt x="9" y="0"/>
                    <a:pt x="10"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îšľïḍe">
              <a:extLst>
                <a:ext uri="{FF2B5EF4-FFF2-40B4-BE49-F238E27FC236}">
                  <a16:creationId xmlns:a16="http://schemas.microsoft.com/office/drawing/2014/main" id="{5B50F47F-65EB-4F54-8704-97B7E1136626}"/>
                </a:ext>
              </a:extLst>
            </p:cNvPr>
            <p:cNvSpPr/>
            <p:nvPr/>
          </p:nvSpPr>
          <p:spPr bwMode="auto">
            <a:xfrm>
              <a:off x="4356101" y="4533900"/>
              <a:ext cx="53975" cy="53975"/>
            </a:xfrm>
            <a:custGeom>
              <a:avLst/>
              <a:gdLst>
                <a:gd name="T0" fmla="*/ 9 w 20"/>
                <a:gd name="T1" fmla="*/ 1 h 20"/>
                <a:gd name="T2" fmla="*/ 19 w 20"/>
                <a:gd name="T3" fmla="*/ 8 h 20"/>
                <a:gd name="T4" fmla="*/ 19 w 20"/>
                <a:gd name="T5" fmla="*/ 12 h 20"/>
                <a:gd name="T6" fmla="*/ 14 w 20"/>
                <a:gd name="T7" fmla="*/ 19 h 20"/>
                <a:gd name="T8" fmla="*/ 10 w 20"/>
                <a:gd name="T9" fmla="*/ 19 h 20"/>
                <a:gd name="T10" fmla="*/ 1 w 20"/>
                <a:gd name="T11" fmla="*/ 12 h 20"/>
                <a:gd name="T12" fmla="*/ 0 w 20"/>
                <a:gd name="T13" fmla="*/ 9 h 20"/>
                <a:gd name="T14" fmla="*/ 6 w 20"/>
                <a:gd name="T15" fmla="*/ 2 h 20"/>
                <a:gd name="T16" fmla="*/ 9 w 20"/>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9" y="1"/>
                  </a:moveTo>
                  <a:cubicBezTo>
                    <a:pt x="19" y="8"/>
                    <a:pt x="19" y="8"/>
                    <a:pt x="19" y="8"/>
                  </a:cubicBezTo>
                  <a:cubicBezTo>
                    <a:pt x="20" y="9"/>
                    <a:pt x="20" y="11"/>
                    <a:pt x="19" y="12"/>
                  </a:cubicBezTo>
                  <a:cubicBezTo>
                    <a:pt x="14" y="19"/>
                    <a:pt x="14" y="19"/>
                    <a:pt x="14" y="19"/>
                  </a:cubicBezTo>
                  <a:cubicBezTo>
                    <a:pt x="13" y="20"/>
                    <a:pt x="11" y="20"/>
                    <a:pt x="10" y="19"/>
                  </a:cubicBezTo>
                  <a:cubicBezTo>
                    <a:pt x="1" y="12"/>
                    <a:pt x="1" y="12"/>
                    <a:pt x="1" y="12"/>
                  </a:cubicBezTo>
                  <a:cubicBezTo>
                    <a:pt x="0" y="11"/>
                    <a:pt x="0" y="10"/>
                    <a:pt x="0" y="9"/>
                  </a:cubicBezTo>
                  <a:cubicBezTo>
                    <a:pt x="6" y="2"/>
                    <a:pt x="6" y="2"/>
                    <a:pt x="6" y="2"/>
                  </a:cubicBezTo>
                  <a:cubicBezTo>
                    <a:pt x="7" y="1"/>
                    <a:pt x="8" y="0"/>
                    <a:pt x="9"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íŝļîdê">
              <a:extLst>
                <a:ext uri="{FF2B5EF4-FFF2-40B4-BE49-F238E27FC236}">
                  <a16:creationId xmlns:a16="http://schemas.microsoft.com/office/drawing/2014/main" id="{3825ECB4-ED68-445A-9D90-7C192C8800EB}"/>
                </a:ext>
              </a:extLst>
            </p:cNvPr>
            <p:cNvSpPr/>
            <p:nvPr/>
          </p:nvSpPr>
          <p:spPr bwMode="auto">
            <a:xfrm>
              <a:off x="4878389" y="4992688"/>
              <a:ext cx="58738" cy="61913"/>
            </a:xfrm>
            <a:custGeom>
              <a:avLst/>
              <a:gdLst>
                <a:gd name="T0" fmla="*/ 13 w 22"/>
                <a:gd name="T1" fmla="*/ 1 h 23"/>
                <a:gd name="T2" fmla="*/ 21 w 22"/>
                <a:gd name="T3" fmla="*/ 8 h 23"/>
                <a:gd name="T4" fmla="*/ 22 w 22"/>
                <a:gd name="T5" fmla="*/ 12 h 23"/>
                <a:gd name="T6" fmla="*/ 14 w 22"/>
                <a:gd name="T7" fmla="*/ 21 h 23"/>
                <a:gd name="T8" fmla="*/ 10 w 22"/>
                <a:gd name="T9" fmla="*/ 22 h 23"/>
                <a:gd name="T10" fmla="*/ 2 w 22"/>
                <a:gd name="T11" fmla="*/ 16 h 23"/>
                <a:gd name="T12" fmla="*/ 1 w 22"/>
                <a:gd name="T13" fmla="*/ 11 h 23"/>
                <a:gd name="T14" fmla="*/ 8 w 22"/>
                <a:gd name="T15" fmla="*/ 2 h 23"/>
                <a:gd name="T16" fmla="*/ 13 w 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3" y="1"/>
                  </a:moveTo>
                  <a:cubicBezTo>
                    <a:pt x="21" y="8"/>
                    <a:pt x="21" y="8"/>
                    <a:pt x="21" y="8"/>
                  </a:cubicBezTo>
                  <a:cubicBezTo>
                    <a:pt x="22" y="9"/>
                    <a:pt x="22" y="11"/>
                    <a:pt x="22" y="12"/>
                  </a:cubicBezTo>
                  <a:cubicBezTo>
                    <a:pt x="14" y="21"/>
                    <a:pt x="14" y="21"/>
                    <a:pt x="14" y="21"/>
                  </a:cubicBezTo>
                  <a:cubicBezTo>
                    <a:pt x="13" y="23"/>
                    <a:pt x="11" y="23"/>
                    <a:pt x="10" y="22"/>
                  </a:cubicBezTo>
                  <a:cubicBezTo>
                    <a:pt x="2" y="16"/>
                    <a:pt x="2" y="16"/>
                    <a:pt x="2" y="16"/>
                  </a:cubicBezTo>
                  <a:cubicBezTo>
                    <a:pt x="0" y="15"/>
                    <a:pt x="0" y="13"/>
                    <a:pt x="1" y="11"/>
                  </a:cubicBezTo>
                  <a:cubicBezTo>
                    <a:pt x="8" y="2"/>
                    <a:pt x="8" y="2"/>
                    <a:pt x="8" y="2"/>
                  </a:cubicBezTo>
                  <a:cubicBezTo>
                    <a:pt x="9" y="1"/>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iṩļiḋe">
              <a:extLst>
                <a:ext uri="{FF2B5EF4-FFF2-40B4-BE49-F238E27FC236}">
                  <a16:creationId xmlns:a16="http://schemas.microsoft.com/office/drawing/2014/main" id="{816630F7-81F5-4758-8336-E1B12528F038}"/>
                </a:ext>
              </a:extLst>
            </p:cNvPr>
            <p:cNvSpPr/>
            <p:nvPr/>
          </p:nvSpPr>
          <p:spPr bwMode="auto">
            <a:xfrm>
              <a:off x="4832351" y="4957763"/>
              <a:ext cx="58738" cy="61913"/>
            </a:xfrm>
            <a:custGeom>
              <a:avLst/>
              <a:gdLst>
                <a:gd name="T0" fmla="*/ 12 w 22"/>
                <a:gd name="T1" fmla="*/ 1 h 23"/>
                <a:gd name="T2" fmla="*/ 21 w 22"/>
                <a:gd name="T3" fmla="*/ 8 h 23"/>
                <a:gd name="T4" fmla="*/ 21 w 22"/>
                <a:gd name="T5" fmla="*/ 12 h 23"/>
                <a:gd name="T6" fmla="*/ 14 w 22"/>
                <a:gd name="T7" fmla="*/ 21 h 23"/>
                <a:gd name="T8" fmla="*/ 10 w 22"/>
                <a:gd name="T9" fmla="*/ 22 h 23"/>
                <a:gd name="T10" fmla="*/ 2 w 22"/>
                <a:gd name="T11" fmla="*/ 16 h 23"/>
                <a:gd name="T12" fmla="*/ 1 w 22"/>
                <a:gd name="T13" fmla="*/ 11 h 23"/>
                <a:gd name="T14" fmla="*/ 8 w 22"/>
                <a:gd name="T15" fmla="*/ 2 h 23"/>
                <a:gd name="T16" fmla="*/ 12 w 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2" y="1"/>
                  </a:moveTo>
                  <a:cubicBezTo>
                    <a:pt x="21" y="8"/>
                    <a:pt x="21" y="8"/>
                    <a:pt x="21" y="8"/>
                  </a:cubicBezTo>
                  <a:cubicBezTo>
                    <a:pt x="22" y="9"/>
                    <a:pt x="22" y="11"/>
                    <a:pt x="21" y="12"/>
                  </a:cubicBezTo>
                  <a:cubicBezTo>
                    <a:pt x="14" y="21"/>
                    <a:pt x="14" y="21"/>
                    <a:pt x="14" y="21"/>
                  </a:cubicBezTo>
                  <a:cubicBezTo>
                    <a:pt x="13" y="23"/>
                    <a:pt x="11" y="23"/>
                    <a:pt x="10" y="22"/>
                  </a:cubicBezTo>
                  <a:cubicBezTo>
                    <a:pt x="2" y="16"/>
                    <a:pt x="2" y="16"/>
                    <a:pt x="2" y="16"/>
                  </a:cubicBezTo>
                  <a:cubicBezTo>
                    <a:pt x="0" y="15"/>
                    <a:pt x="0" y="13"/>
                    <a:pt x="1" y="11"/>
                  </a:cubicBezTo>
                  <a:cubicBezTo>
                    <a:pt x="8" y="2"/>
                    <a:pt x="8" y="2"/>
                    <a:pt x="8" y="2"/>
                  </a:cubicBezTo>
                  <a:cubicBezTo>
                    <a:pt x="9" y="1"/>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îṥḷíḑê">
              <a:extLst>
                <a:ext uri="{FF2B5EF4-FFF2-40B4-BE49-F238E27FC236}">
                  <a16:creationId xmlns:a16="http://schemas.microsoft.com/office/drawing/2014/main" id="{84137D19-8447-4E88-A367-12F9CA2808DB}"/>
                </a:ext>
              </a:extLst>
            </p:cNvPr>
            <p:cNvSpPr/>
            <p:nvPr/>
          </p:nvSpPr>
          <p:spPr bwMode="auto">
            <a:xfrm>
              <a:off x="4784726" y="4922838"/>
              <a:ext cx="60325" cy="61913"/>
            </a:xfrm>
            <a:custGeom>
              <a:avLst/>
              <a:gdLst>
                <a:gd name="T0" fmla="*/ 12 w 22"/>
                <a:gd name="T1" fmla="*/ 1 h 23"/>
                <a:gd name="T2" fmla="*/ 21 w 22"/>
                <a:gd name="T3" fmla="*/ 8 h 23"/>
                <a:gd name="T4" fmla="*/ 21 w 22"/>
                <a:gd name="T5" fmla="*/ 12 h 23"/>
                <a:gd name="T6" fmla="*/ 14 w 22"/>
                <a:gd name="T7" fmla="*/ 22 h 23"/>
                <a:gd name="T8" fmla="*/ 10 w 22"/>
                <a:gd name="T9" fmla="*/ 22 h 23"/>
                <a:gd name="T10" fmla="*/ 1 w 22"/>
                <a:gd name="T11" fmla="*/ 16 h 23"/>
                <a:gd name="T12" fmla="*/ 1 w 22"/>
                <a:gd name="T13" fmla="*/ 12 h 23"/>
                <a:gd name="T14" fmla="*/ 8 w 22"/>
                <a:gd name="T15" fmla="*/ 2 h 23"/>
                <a:gd name="T16" fmla="*/ 12 w 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2" y="1"/>
                  </a:moveTo>
                  <a:cubicBezTo>
                    <a:pt x="21" y="8"/>
                    <a:pt x="21" y="8"/>
                    <a:pt x="21" y="8"/>
                  </a:cubicBezTo>
                  <a:cubicBezTo>
                    <a:pt x="22" y="9"/>
                    <a:pt x="22" y="11"/>
                    <a:pt x="21" y="12"/>
                  </a:cubicBezTo>
                  <a:cubicBezTo>
                    <a:pt x="14" y="22"/>
                    <a:pt x="14" y="22"/>
                    <a:pt x="14" y="22"/>
                  </a:cubicBezTo>
                  <a:cubicBezTo>
                    <a:pt x="13" y="23"/>
                    <a:pt x="11" y="23"/>
                    <a:pt x="10" y="22"/>
                  </a:cubicBezTo>
                  <a:cubicBezTo>
                    <a:pt x="1" y="16"/>
                    <a:pt x="1" y="16"/>
                    <a:pt x="1" y="16"/>
                  </a:cubicBezTo>
                  <a:cubicBezTo>
                    <a:pt x="0" y="15"/>
                    <a:pt x="0" y="13"/>
                    <a:pt x="1" y="12"/>
                  </a:cubicBezTo>
                  <a:cubicBezTo>
                    <a:pt x="8" y="2"/>
                    <a:pt x="8" y="2"/>
                    <a:pt x="8" y="2"/>
                  </a:cubicBezTo>
                  <a:cubicBezTo>
                    <a:pt x="9" y="1"/>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ïṡliḋe">
              <a:extLst>
                <a:ext uri="{FF2B5EF4-FFF2-40B4-BE49-F238E27FC236}">
                  <a16:creationId xmlns:a16="http://schemas.microsoft.com/office/drawing/2014/main" id="{60E8711F-B152-4E28-8B42-68884E87E02C}"/>
                </a:ext>
              </a:extLst>
            </p:cNvPr>
            <p:cNvSpPr/>
            <p:nvPr/>
          </p:nvSpPr>
          <p:spPr bwMode="auto">
            <a:xfrm>
              <a:off x="4738689" y="4889500"/>
              <a:ext cx="60325" cy="60325"/>
            </a:xfrm>
            <a:custGeom>
              <a:avLst/>
              <a:gdLst>
                <a:gd name="T0" fmla="*/ 12 w 22"/>
                <a:gd name="T1" fmla="*/ 1 h 22"/>
                <a:gd name="T2" fmla="*/ 21 w 22"/>
                <a:gd name="T3" fmla="*/ 7 h 22"/>
                <a:gd name="T4" fmla="*/ 21 w 22"/>
                <a:gd name="T5" fmla="*/ 11 h 22"/>
                <a:gd name="T6" fmla="*/ 14 w 22"/>
                <a:gd name="T7" fmla="*/ 21 h 22"/>
                <a:gd name="T8" fmla="*/ 10 w 22"/>
                <a:gd name="T9" fmla="*/ 21 h 22"/>
                <a:gd name="T10" fmla="*/ 1 w 22"/>
                <a:gd name="T11" fmla="*/ 15 h 22"/>
                <a:gd name="T12" fmla="*/ 1 w 22"/>
                <a:gd name="T13" fmla="*/ 11 h 22"/>
                <a:gd name="T14" fmla="*/ 8 w 22"/>
                <a:gd name="T15" fmla="*/ 1 h 22"/>
                <a:gd name="T16" fmla="*/ 12 w 22"/>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2" y="1"/>
                  </a:moveTo>
                  <a:cubicBezTo>
                    <a:pt x="21" y="7"/>
                    <a:pt x="21" y="7"/>
                    <a:pt x="21" y="7"/>
                  </a:cubicBezTo>
                  <a:cubicBezTo>
                    <a:pt x="22" y="8"/>
                    <a:pt x="22" y="10"/>
                    <a:pt x="21" y="11"/>
                  </a:cubicBezTo>
                  <a:cubicBezTo>
                    <a:pt x="14" y="21"/>
                    <a:pt x="14" y="21"/>
                    <a:pt x="14" y="21"/>
                  </a:cubicBezTo>
                  <a:cubicBezTo>
                    <a:pt x="13" y="22"/>
                    <a:pt x="11" y="22"/>
                    <a:pt x="10" y="21"/>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íšļídê">
              <a:extLst>
                <a:ext uri="{FF2B5EF4-FFF2-40B4-BE49-F238E27FC236}">
                  <a16:creationId xmlns:a16="http://schemas.microsoft.com/office/drawing/2014/main" id="{23188713-56E1-477E-AF18-1F33A31539E9}"/>
                </a:ext>
              </a:extLst>
            </p:cNvPr>
            <p:cNvSpPr/>
            <p:nvPr/>
          </p:nvSpPr>
          <p:spPr bwMode="auto">
            <a:xfrm>
              <a:off x="4692651" y="4854575"/>
              <a:ext cx="60325" cy="58738"/>
            </a:xfrm>
            <a:custGeom>
              <a:avLst/>
              <a:gdLst>
                <a:gd name="T0" fmla="*/ 12 w 22"/>
                <a:gd name="T1" fmla="*/ 1 h 22"/>
                <a:gd name="T2" fmla="*/ 21 w 22"/>
                <a:gd name="T3" fmla="*/ 7 h 22"/>
                <a:gd name="T4" fmla="*/ 21 w 22"/>
                <a:gd name="T5" fmla="*/ 11 h 22"/>
                <a:gd name="T6" fmla="*/ 14 w 22"/>
                <a:gd name="T7" fmla="*/ 21 h 22"/>
                <a:gd name="T8" fmla="*/ 10 w 22"/>
                <a:gd name="T9" fmla="*/ 21 h 22"/>
                <a:gd name="T10" fmla="*/ 1 w 22"/>
                <a:gd name="T11" fmla="*/ 15 h 22"/>
                <a:gd name="T12" fmla="*/ 1 w 22"/>
                <a:gd name="T13" fmla="*/ 11 h 22"/>
                <a:gd name="T14" fmla="*/ 8 w 22"/>
                <a:gd name="T15" fmla="*/ 1 h 22"/>
                <a:gd name="T16" fmla="*/ 12 w 22"/>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2" y="1"/>
                  </a:moveTo>
                  <a:cubicBezTo>
                    <a:pt x="21" y="7"/>
                    <a:pt x="21" y="7"/>
                    <a:pt x="21" y="7"/>
                  </a:cubicBezTo>
                  <a:cubicBezTo>
                    <a:pt x="22" y="8"/>
                    <a:pt x="22" y="10"/>
                    <a:pt x="21" y="11"/>
                  </a:cubicBezTo>
                  <a:cubicBezTo>
                    <a:pt x="14" y="21"/>
                    <a:pt x="14" y="21"/>
                    <a:pt x="14" y="21"/>
                  </a:cubicBezTo>
                  <a:cubicBezTo>
                    <a:pt x="13" y="22"/>
                    <a:pt x="11" y="22"/>
                    <a:pt x="10" y="21"/>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îṡliḑé">
              <a:extLst>
                <a:ext uri="{FF2B5EF4-FFF2-40B4-BE49-F238E27FC236}">
                  <a16:creationId xmlns:a16="http://schemas.microsoft.com/office/drawing/2014/main" id="{FD12419B-9FC3-48DF-86B5-6D31C6AC65E6}"/>
                </a:ext>
              </a:extLst>
            </p:cNvPr>
            <p:cNvSpPr/>
            <p:nvPr/>
          </p:nvSpPr>
          <p:spPr bwMode="auto">
            <a:xfrm>
              <a:off x="4646614" y="4819650"/>
              <a:ext cx="60325" cy="58738"/>
            </a:xfrm>
            <a:custGeom>
              <a:avLst/>
              <a:gdLst>
                <a:gd name="T0" fmla="*/ 12 w 22"/>
                <a:gd name="T1" fmla="*/ 1 h 22"/>
                <a:gd name="T2" fmla="*/ 21 w 22"/>
                <a:gd name="T3" fmla="*/ 7 h 22"/>
                <a:gd name="T4" fmla="*/ 21 w 22"/>
                <a:gd name="T5" fmla="*/ 11 h 22"/>
                <a:gd name="T6" fmla="*/ 14 w 22"/>
                <a:gd name="T7" fmla="*/ 21 h 22"/>
                <a:gd name="T8" fmla="*/ 10 w 22"/>
                <a:gd name="T9" fmla="*/ 21 h 22"/>
                <a:gd name="T10" fmla="*/ 1 w 22"/>
                <a:gd name="T11" fmla="*/ 15 h 22"/>
                <a:gd name="T12" fmla="*/ 1 w 22"/>
                <a:gd name="T13" fmla="*/ 11 h 22"/>
                <a:gd name="T14" fmla="*/ 8 w 22"/>
                <a:gd name="T15" fmla="*/ 1 h 22"/>
                <a:gd name="T16" fmla="*/ 12 w 22"/>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2" y="1"/>
                  </a:moveTo>
                  <a:cubicBezTo>
                    <a:pt x="21" y="7"/>
                    <a:pt x="21" y="7"/>
                    <a:pt x="21" y="7"/>
                  </a:cubicBezTo>
                  <a:cubicBezTo>
                    <a:pt x="22" y="8"/>
                    <a:pt x="22" y="10"/>
                    <a:pt x="21" y="11"/>
                  </a:cubicBezTo>
                  <a:cubicBezTo>
                    <a:pt x="14" y="21"/>
                    <a:pt x="14" y="21"/>
                    <a:pt x="14" y="21"/>
                  </a:cubicBezTo>
                  <a:cubicBezTo>
                    <a:pt x="13" y="22"/>
                    <a:pt x="11" y="22"/>
                    <a:pt x="10" y="21"/>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ïśḷïḓê">
              <a:extLst>
                <a:ext uri="{FF2B5EF4-FFF2-40B4-BE49-F238E27FC236}">
                  <a16:creationId xmlns:a16="http://schemas.microsoft.com/office/drawing/2014/main" id="{DC489494-2F8F-4C55-B02A-934FF8A04459}"/>
                </a:ext>
              </a:extLst>
            </p:cNvPr>
            <p:cNvSpPr/>
            <p:nvPr/>
          </p:nvSpPr>
          <p:spPr bwMode="auto">
            <a:xfrm>
              <a:off x="4600576" y="4783138"/>
              <a:ext cx="60325" cy="60325"/>
            </a:xfrm>
            <a:custGeom>
              <a:avLst/>
              <a:gdLst>
                <a:gd name="T0" fmla="*/ 12 w 22"/>
                <a:gd name="T1" fmla="*/ 1 h 22"/>
                <a:gd name="T2" fmla="*/ 21 w 22"/>
                <a:gd name="T3" fmla="*/ 7 h 22"/>
                <a:gd name="T4" fmla="*/ 21 w 22"/>
                <a:gd name="T5" fmla="*/ 11 h 22"/>
                <a:gd name="T6" fmla="*/ 14 w 22"/>
                <a:gd name="T7" fmla="*/ 21 h 22"/>
                <a:gd name="T8" fmla="*/ 10 w 22"/>
                <a:gd name="T9" fmla="*/ 21 h 22"/>
                <a:gd name="T10" fmla="*/ 1 w 22"/>
                <a:gd name="T11" fmla="*/ 15 h 22"/>
                <a:gd name="T12" fmla="*/ 1 w 22"/>
                <a:gd name="T13" fmla="*/ 11 h 22"/>
                <a:gd name="T14" fmla="*/ 8 w 22"/>
                <a:gd name="T15" fmla="*/ 1 h 22"/>
                <a:gd name="T16" fmla="*/ 12 w 22"/>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2" y="1"/>
                  </a:moveTo>
                  <a:cubicBezTo>
                    <a:pt x="21" y="7"/>
                    <a:pt x="21" y="7"/>
                    <a:pt x="21" y="7"/>
                  </a:cubicBezTo>
                  <a:cubicBezTo>
                    <a:pt x="22" y="8"/>
                    <a:pt x="22" y="10"/>
                    <a:pt x="21" y="11"/>
                  </a:cubicBezTo>
                  <a:cubicBezTo>
                    <a:pt x="14" y="21"/>
                    <a:pt x="14" y="21"/>
                    <a:pt x="14" y="21"/>
                  </a:cubicBezTo>
                  <a:cubicBezTo>
                    <a:pt x="13" y="22"/>
                    <a:pt x="11" y="22"/>
                    <a:pt x="10" y="21"/>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ïṩḷídè">
              <a:extLst>
                <a:ext uri="{FF2B5EF4-FFF2-40B4-BE49-F238E27FC236}">
                  <a16:creationId xmlns:a16="http://schemas.microsoft.com/office/drawing/2014/main" id="{66E6B243-329A-46F8-B314-F4E5565262BF}"/>
                </a:ext>
              </a:extLst>
            </p:cNvPr>
            <p:cNvSpPr/>
            <p:nvPr/>
          </p:nvSpPr>
          <p:spPr bwMode="auto">
            <a:xfrm>
              <a:off x="4554539" y="4748213"/>
              <a:ext cx="60325" cy="60325"/>
            </a:xfrm>
            <a:custGeom>
              <a:avLst/>
              <a:gdLst>
                <a:gd name="T0" fmla="*/ 12 w 22"/>
                <a:gd name="T1" fmla="*/ 1 h 22"/>
                <a:gd name="T2" fmla="*/ 21 w 22"/>
                <a:gd name="T3" fmla="*/ 7 h 22"/>
                <a:gd name="T4" fmla="*/ 21 w 22"/>
                <a:gd name="T5" fmla="*/ 11 h 22"/>
                <a:gd name="T6" fmla="*/ 14 w 22"/>
                <a:gd name="T7" fmla="*/ 21 h 22"/>
                <a:gd name="T8" fmla="*/ 10 w 22"/>
                <a:gd name="T9" fmla="*/ 21 h 22"/>
                <a:gd name="T10" fmla="*/ 1 w 22"/>
                <a:gd name="T11" fmla="*/ 15 h 22"/>
                <a:gd name="T12" fmla="*/ 1 w 22"/>
                <a:gd name="T13" fmla="*/ 11 h 22"/>
                <a:gd name="T14" fmla="*/ 8 w 22"/>
                <a:gd name="T15" fmla="*/ 1 h 22"/>
                <a:gd name="T16" fmla="*/ 12 w 22"/>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2" y="1"/>
                  </a:moveTo>
                  <a:cubicBezTo>
                    <a:pt x="21" y="7"/>
                    <a:pt x="21" y="7"/>
                    <a:pt x="21" y="7"/>
                  </a:cubicBezTo>
                  <a:cubicBezTo>
                    <a:pt x="22" y="8"/>
                    <a:pt x="22" y="10"/>
                    <a:pt x="21" y="11"/>
                  </a:cubicBezTo>
                  <a:cubicBezTo>
                    <a:pt x="14" y="21"/>
                    <a:pt x="14" y="21"/>
                    <a:pt x="14" y="21"/>
                  </a:cubicBezTo>
                  <a:cubicBezTo>
                    <a:pt x="13" y="22"/>
                    <a:pt x="11" y="22"/>
                    <a:pt x="10" y="21"/>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îslîḓê">
              <a:extLst>
                <a:ext uri="{FF2B5EF4-FFF2-40B4-BE49-F238E27FC236}">
                  <a16:creationId xmlns:a16="http://schemas.microsoft.com/office/drawing/2014/main" id="{9DE65A42-BB20-405C-85B5-8A43EC0704D8}"/>
                </a:ext>
              </a:extLst>
            </p:cNvPr>
            <p:cNvSpPr/>
            <p:nvPr/>
          </p:nvSpPr>
          <p:spPr bwMode="auto">
            <a:xfrm>
              <a:off x="4508501" y="4713288"/>
              <a:ext cx="58738" cy="58738"/>
            </a:xfrm>
            <a:custGeom>
              <a:avLst/>
              <a:gdLst>
                <a:gd name="T0" fmla="*/ 12 w 22"/>
                <a:gd name="T1" fmla="*/ 1 h 22"/>
                <a:gd name="T2" fmla="*/ 21 w 22"/>
                <a:gd name="T3" fmla="*/ 7 h 22"/>
                <a:gd name="T4" fmla="*/ 21 w 22"/>
                <a:gd name="T5" fmla="*/ 11 h 22"/>
                <a:gd name="T6" fmla="*/ 14 w 22"/>
                <a:gd name="T7" fmla="*/ 21 h 22"/>
                <a:gd name="T8" fmla="*/ 10 w 22"/>
                <a:gd name="T9" fmla="*/ 22 h 22"/>
                <a:gd name="T10" fmla="*/ 1 w 22"/>
                <a:gd name="T11" fmla="*/ 15 h 22"/>
                <a:gd name="T12" fmla="*/ 1 w 22"/>
                <a:gd name="T13" fmla="*/ 11 h 22"/>
                <a:gd name="T14" fmla="*/ 8 w 22"/>
                <a:gd name="T15" fmla="*/ 1 h 22"/>
                <a:gd name="T16" fmla="*/ 12 w 22"/>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2" y="1"/>
                  </a:moveTo>
                  <a:cubicBezTo>
                    <a:pt x="21" y="7"/>
                    <a:pt x="21" y="7"/>
                    <a:pt x="21" y="7"/>
                  </a:cubicBezTo>
                  <a:cubicBezTo>
                    <a:pt x="22" y="8"/>
                    <a:pt x="22" y="10"/>
                    <a:pt x="21" y="11"/>
                  </a:cubicBezTo>
                  <a:cubicBezTo>
                    <a:pt x="14" y="21"/>
                    <a:pt x="14" y="21"/>
                    <a:pt x="14" y="21"/>
                  </a:cubicBezTo>
                  <a:cubicBezTo>
                    <a:pt x="13" y="22"/>
                    <a:pt x="11" y="22"/>
                    <a:pt x="10" y="22"/>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ïṡľíḋe">
              <a:extLst>
                <a:ext uri="{FF2B5EF4-FFF2-40B4-BE49-F238E27FC236}">
                  <a16:creationId xmlns:a16="http://schemas.microsoft.com/office/drawing/2014/main" id="{69A0422A-DC97-49F5-9DC7-EE7221F8A729}"/>
                </a:ext>
              </a:extLst>
            </p:cNvPr>
            <p:cNvSpPr/>
            <p:nvPr/>
          </p:nvSpPr>
          <p:spPr bwMode="auto">
            <a:xfrm>
              <a:off x="4462464" y="4678363"/>
              <a:ext cx="58738" cy="61913"/>
            </a:xfrm>
            <a:custGeom>
              <a:avLst/>
              <a:gdLst>
                <a:gd name="T0" fmla="*/ 12 w 22"/>
                <a:gd name="T1" fmla="*/ 1 h 23"/>
                <a:gd name="T2" fmla="*/ 21 w 22"/>
                <a:gd name="T3" fmla="*/ 7 h 23"/>
                <a:gd name="T4" fmla="*/ 21 w 22"/>
                <a:gd name="T5" fmla="*/ 11 h 23"/>
                <a:gd name="T6" fmla="*/ 14 w 22"/>
                <a:gd name="T7" fmla="*/ 21 h 23"/>
                <a:gd name="T8" fmla="*/ 10 w 22"/>
                <a:gd name="T9" fmla="*/ 22 h 23"/>
                <a:gd name="T10" fmla="*/ 1 w 22"/>
                <a:gd name="T11" fmla="*/ 15 h 23"/>
                <a:gd name="T12" fmla="*/ 1 w 22"/>
                <a:gd name="T13" fmla="*/ 11 h 23"/>
                <a:gd name="T14" fmla="*/ 8 w 22"/>
                <a:gd name="T15" fmla="*/ 2 h 23"/>
                <a:gd name="T16" fmla="*/ 12 w 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2" y="1"/>
                  </a:moveTo>
                  <a:cubicBezTo>
                    <a:pt x="21" y="7"/>
                    <a:pt x="21" y="7"/>
                    <a:pt x="21" y="7"/>
                  </a:cubicBezTo>
                  <a:cubicBezTo>
                    <a:pt x="22" y="8"/>
                    <a:pt x="22" y="10"/>
                    <a:pt x="21" y="11"/>
                  </a:cubicBezTo>
                  <a:cubicBezTo>
                    <a:pt x="14" y="21"/>
                    <a:pt x="14" y="21"/>
                    <a:pt x="14" y="21"/>
                  </a:cubicBezTo>
                  <a:cubicBezTo>
                    <a:pt x="13" y="22"/>
                    <a:pt x="11"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íṣľîḓê">
              <a:extLst>
                <a:ext uri="{FF2B5EF4-FFF2-40B4-BE49-F238E27FC236}">
                  <a16:creationId xmlns:a16="http://schemas.microsoft.com/office/drawing/2014/main" id="{CABCD71C-D35E-4CA3-996F-896AFF7A06A2}"/>
                </a:ext>
              </a:extLst>
            </p:cNvPr>
            <p:cNvSpPr/>
            <p:nvPr/>
          </p:nvSpPr>
          <p:spPr bwMode="auto">
            <a:xfrm>
              <a:off x="4416426" y="4641850"/>
              <a:ext cx="58738" cy="63500"/>
            </a:xfrm>
            <a:custGeom>
              <a:avLst/>
              <a:gdLst>
                <a:gd name="T0" fmla="*/ 12 w 22"/>
                <a:gd name="T1" fmla="*/ 1 h 23"/>
                <a:gd name="T2" fmla="*/ 20 w 22"/>
                <a:gd name="T3" fmla="*/ 7 h 23"/>
                <a:gd name="T4" fmla="*/ 21 w 22"/>
                <a:gd name="T5" fmla="*/ 12 h 23"/>
                <a:gd name="T6" fmla="*/ 14 w 22"/>
                <a:gd name="T7" fmla="*/ 21 h 23"/>
                <a:gd name="T8" fmla="*/ 10 w 22"/>
                <a:gd name="T9" fmla="*/ 22 h 23"/>
                <a:gd name="T10" fmla="*/ 1 w 22"/>
                <a:gd name="T11" fmla="*/ 15 h 23"/>
                <a:gd name="T12" fmla="*/ 1 w 22"/>
                <a:gd name="T13" fmla="*/ 11 h 23"/>
                <a:gd name="T14" fmla="*/ 8 w 22"/>
                <a:gd name="T15" fmla="*/ 2 h 23"/>
                <a:gd name="T16" fmla="*/ 12 w 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2" y="1"/>
                  </a:moveTo>
                  <a:cubicBezTo>
                    <a:pt x="20" y="7"/>
                    <a:pt x="20" y="7"/>
                    <a:pt x="20" y="7"/>
                  </a:cubicBezTo>
                  <a:cubicBezTo>
                    <a:pt x="22" y="8"/>
                    <a:pt x="22" y="10"/>
                    <a:pt x="21" y="12"/>
                  </a:cubicBezTo>
                  <a:cubicBezTo>
                    <a:pt x="14" y="21"/>
                    <a:pt x="14" y="21"/>
                    <a:pt x="14" y="21"/>
                  </a:cubicBezTo>
                  <a:cubicBezTo>
                    <a:pt x="13" y="22"/>
                    <a:pt x="11"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ïṩ1iḑè">
              <a:extLst>
                <a:ext uri="{FF2B5EF4-FFF2-40B4-BE49-F238E27FC236}">
                  <a16:creationId xmlns:a16="http://schemas.microsoft.com/office/drawing/2014/main" id="{DBFB899D-8783-4B55-BECC-3AB6B457AA9F}"/>
                </a:ext>
              </a:extLst>
            </p:cNvPr>
            <p:cNvSpPr/>
            <p:nvPr/>
          </p:nvSpPr>
          <p:spPr bwMode="auto">
            <a:xfrm>
              <a:off x="4368801" y="4606925"/>
              <a:ext cx="60325" cy="63500"/>
            </a:xfrm>
            <a:custGeom>
              <a:avLst/>
              <a:gdLst>
                <a:gd name="T0" fmla="*/ 12 w 22"/>
                <a:gd name="T1" fmla="*/ 1 h 23"/>
                <a:gd name="T2" fmla="*/ 20 w 22"/>
                <a:gd name="T3" fmla="*/ 8 h 23"/>
                <a:gd name="T4" fmla="*/ 21 w 22"/>
                <a:gd name="T5" fmla="*/ 12 h 23"/>
                <a:gd name="T6" fmla="*/ 14 w 22"/>
                <a:gd name="T7" fmla="*/ 21 h 23"/>
                <a:gd name="T8" fmla="*/ 10 w 22"/>
                <a:gd name="T9" fmla="*/ 22 h 23"/>
                <a:gd name="T10" fmla="*/ 1 w 22"/>
                <a:gd name="T11" fmla="*/ 15 h 23"/>
                <a:gd name="T12" fmla="*/ 0 w 22"/>
                <a:gd name="T13" fmla="*/ 11 h 23"/>
                <a:gd name="T14" fmla="*/ 8 w 22"/>
                <a:gd name="T15" fmla="*/ 2 h 23"/>
                <a:gd name="T16" fmla="*/ 12 w 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2" y="1"/>
                  </a:moveTo>
                  <a:cubicBezTo>
                    <a:pt x="20" y="8"/>
                    <a:pt x="20" y="8"/>
                    <a:pt x="20" y="8"/>
                  </a:cubicBezTo>
                  <a:cubicBezTo>
                    <a:pt x="22" y="9"/>
                    <a:pt x="22" y="10"/>
                    <a:pt x="21" y="12"/>
                  </a:cubicBezTo>
                  <a:cubicBezTo>
                    <a:pt x="14" y="21"/>
                    <a:pt x="14" y="21"/>
                    <a:pt x="14" y="21"/>
                  </a:cubicBezTo>
                  <a:cubicBezTo>
                    <a:pt x="13" y="22"/>
                    <a:pt x="11" y="23"/>
                    <a:pt x="10" y="22"/>
                  </a:cubicBezTo>
                  <a:cubicBezTo>
                    <a:pt x="1" y="15"/>
                    <a:pt x="1" y="15"/>
                    <a:pt x="1" y="15"/>
                  </a:cubicBezTo>
                  <a:cubicBezTo>
                    <a:pt x="0" y="14"/>
                    <a:pt x="0" y="13"/>
                    <a:pt x="0"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isļiḋê">
              <a:extLst>
                <a:ext uri="{FF2B5EF4-FFF2-40B4-BE49-F238E27FC236}">
                  <a16:creationId xmlns:a16="http://schemas.microsoft.com/office/drawing/2014/main" id="{B4ED1C7C-B9DF-4BA1-B562-BA34F87E7F73}"/>
                </a:ext>
              </a:extLst>
            </p:cNvPr>
            <p:cNvSpPr/>
            <p:nvPr/>
          </p:nvSpPr>
          <p:spPr bwMode="auto">
            <a:xfrm>
              <a:off x="4321176" y="4572000"/>
              <a:ext cx="61913" cy="61913"/>
            </a:xfrm>
            <a:custGeom>
              <a:avLst/>
              <a:gdLst>
                <a:gd name="T0" fmla="*/ 12 w 23"/>
                <a:gd name="T1" fmla="*/ 1 h 23"/>
                <a:gd name="T2" fmla="*/ 21 w 23"/>
                <a:gd name="T3" fmla="*/ 7 h 23"/>
                <a:gd name="T4" fmla="*/ 22 w 23"/>
                <a:gd name="T5" fmla="*/ 11 h 23"/>
                <a:gd name="T6" fmla="*/ 14 w 23"/>
                <a:gd name="T7" fmla="*/ 21 h 23"/>
                <a:gd name="T8" fmla="*/ 10 w 23"/>
                <a:gd name="T9" fmla="*/ 22 h 23"/>
                <a:gd name="T10" fmla="*/ 1 w 23"/>
                <a:gd name="T11" fmla="*/ 15 h 23"/>
                <a:gd name="T12" fmla="*/ 1 w 23"/>
                <a:gd name="T13" fmla="*/ 11 h 23"/>
                <a:gd name="T14" fmla="*/ 8 w 23"/>
                <a:gd name="T15" fmla="*/ 1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7"/>
                    <a:pt x="21" y="7"/>
                    <a:pt x="21" y="7"/>
                  </a:cubicBezTo>
                  <a:cubicBezTo>
                    <a:pt x="22" y="8"/>
                    <a:pt x="23" y="10"/>
                    <a:pt x="22" y="11"/>
                  </a:cubicBezTo>
                  <a:cubicBezTo>
                    <a:pt x="14" y="21"/>
                    <a:pt x="14" y="21"/>
                    <a:pt x="14" y="21"/>
                  </a:cubicBezTo>
                  <a:cubicBezTo>
                    <a:pt x="13" y="22"/>
                    <a:pt x="11" y="23"/>
                    <a:pt x="10" y="22"/>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í$ḷiḓê">
              <a:extLst>
                <a:ext uri="{FF2B5EF4-FFF2-40B4-BE49-F238E27FC236}">
                  <a16:creationId xmlns:a16="http://schemas.microsoft.com/office/drawing/2014/main" id="{8B6ADD7A-AE54-4AD9-A395-FCCFC846D1A4}"/>
                </a:ext>
              </a:extLst>
            </p:cNvPr>
            <p:cNvSpPr/>
            <p:nvPr/>
          </p:nvSpPr>
          <p:spPr bwMode="auto">
            <a:xfrm>
              <a:off x="4284664" y="4618038"/>
              <a:ext cx="87313" cy="79375"/>
            </a:xfrm>
            <a:custGeom>
              <a:avLst/>
              <a:gdLst>
                <a:gd name="T0" fmla="*/ 13 w 32"/>
                <a:gd name="T1" fmla="*/ 1 h 29"/>
                <a:gd name="T2" fmla="*/ 30 w 32"/>
                <a:gd name="T3" fmla="*/ 14 h 29"/>
                <a:gd name="T4" fmla="*/ 31 w 32"/>
                <a:gd name="T5" fmla="*/ 18 h 29"/>
                <a:gd name="T6" fmla="*/ 24 w 32"/>
                <a:gd name="T7" fmla="*/ 28 h 29"/>
                <a:gd name="T8" fmla="*/ 19 w 32"/>
                <a:gd name="T9" fmla="*/ 28 h 29"/>
                <a:gd name="T10" fmla="*/ 2 w 32"/>
                <a:gd name="T11" fmla="*/ 15 h 29"/>
                <a:gd name="T12" fmla="*/ 1 w 32"/>
                <a:gd name="T13" fmla="*/ 10 h 29"/>
                <a:gd name="T14" fmla="*/ 8 w 32"/>
                <a:gd name="T15" fmla="*/ 1 h 29"/>
                <a:gd name="T16" fmla="*/ 13 w 32"/>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9">
                  <a:moveTo>
                    <a:pt x="13" y="1"/>
                  </a:moveTo>
                  <a:cubicBezTo>
                    <a:pt x="30" y="14"/>
                    <a:pt x="30" y="14"/>
                    <a:pt x="30" y="14"/>
                  </a:cubicBezTo>
                  <a:cubicBezTo>
                    <a:pt x="32" y="15"/>
                    <a:pt x="32" y="17"/>
                    <a:pt x="31" y="18"/>
                  </a:cubicBezTo>
                  <a:cubicBezTo>
                    <a:pt x="24" y="28"/>
                    <a:pt x="24" y="28"/>
                    <a:pt x="24" y="28"/>
                  </a:cubicBezTo>
                  <a:cubicBezTo>
                    <a:pt x="23" y="29"/>
                    <a:pt x="21" y="29"/>
                    <a:pt x="19" y="28"/>
                  </a:cubicBezTo>
                  <a:cubicBezTo>
                    <a:pt x="2" y="15"/>
                    <a:pt x="2" y="15"/>
                    <a:pt x="2" y="15"/>
                  </a:cubicBezTo>
                  <a:cubicBezTo>
                    <a:pt x="0" y="14"/>
                    <a:pt x="0" y="12"/>
                    <a:pt x="1" y="10"/>
                  </a:cubicBezTo>
                  <a:cubicBezTo>
                    <a:pt x="8" y="1"/>
                    <a:pt x="8" y="1"/>
                    <a:pt x="8" y="1"/>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îšļiḋe">
              <a:extLst>
                <a:ext uri="{FF2B5EF4-FFF2-40B4-BE49-F238E27FC236}">
                  <a16:creationId xmlns:a16="http://schemas.microsoft.com/office/drawing/2014/main" id="{6A812707-D5BE-4142-A19C-196F610A95DC}"/>
                </a:ext>
              </a:extLst>
            </p:cNvPr>
            <p:cNvSpPr/>
            <p:nvPr/>
          </p:nvSpPr>
          <p:spPr bwMode="auto">
            <a:xfrm>
              <a:off x="4249739" y="4660900"/>
              <a:ext cx="98425" cy="87313"/>
            </a:xfrm>
            <a:custGeom>
              <a:avLst/>
              <a:gdLst>
                <a:gd name="T0" fmla="*/ 13 w 36"/>
                <a:gd name="T1" fmla="*/ 1 h 32"/>
                <a:gd name="T2" fmla="*/ 34 w 36"/>
                <a:gd name="T3" fmla="*/ 17 h 32"/>
                <a:gd name="T4" fmla="*/ 35 w 36"/>
                <a:gd name="T5" fmla="*/ 22 h 32"/>
                <a:gd name="T6" fmla="*/ 28 w 36"/>
                <a:gd name="T7" fmla="*/ 31 h 32"/>
                <a:gd name="T8" fmla="*/ 23 w 36"/>
                <a:gd name="T9" fmla="*/ 31 h 32"/>
                <a:gd name="T10" fmla="*/ 2 w 36"/>
                <a:gd name="T11" fmla="*/ 15 h 32"/>
                <a:gd name="T12" fmla="*/ 1 w 36"/>
                <a:gd name="T13" fmla="*/ 11 h 32"/>
                <a:gd name="T14" fmla="*/ 8 w 36"/>
                <a:gd name="T15" fmla="*/ 2 h 32"/>
                <a:gd name="T16" fmla="*/ 13 w 3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2">
                  <a:moveTo>
                    <a:pt x="13" y="1"/>
                  </a:moveTo>
                  <a:cubicBezTo>
                    <a:pt x="34" y="17"/>
                    <a:pt x="34" y="17"/>
                    <a:pt x="34" y="17"/>
                  </a:cubicBezTo>
                  <a:cubicBezTo>
                    <a:pt x="35" y="18"/>
                    <a:pt x="36" y="20"/>
                    <a:pt x="35" y="22"/>
                  </a:cubicBezTo>
                  <a:cubicBezTo>
                    <a:pt x="28" y="31"/>
                    <a:pt x="28" y="31"/>
                    <a:pt x="28" y="31"/>
                  </a:cubicBezTo>
                  <a:cubicBezTo>
                    <a:pt x="26" y="32"/>
                    <a:pt x="24" y="32"/>
                    <a:pt x="23" y="31"/>
                  </a:cubicBezTo>
                  <a:cubicBezTo>
                    <a:pt x="2" y="15"/>
                    <a:pt x="2" y="15"/>
                    <a:pt x="2" y="15"/>
                  </a:cubicBezTo>
                  <a:cubicBezTo>
                    <a:pt x="1"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iṩ1îḍe">
              <a:extLst>
                <a:ext uri="{FF2B5EF4-FFF2-40B4-BE49-F238E27FC236}">
                  <a16:creationId xmlns:a16="http://schemas.microsoft.com/office/drawing/2014/main" id="{D031DA14-1B8E-4464-96D5-86306DEB0418}"/>
                </a:ext>
              </a:extLst>
            </p:cNvPr>
            <p:cNvSpPr/>
            <p:nvPr/>
          </p:nvSpPr>
          <p:spPr bwMode="auto">
            <a:xfrm>
              <a:off x="4214814" y="4706938"/>
              <a:ext cx="122238" cy="106363"/>
            </a:xfrm>
            <a:custGeom>
              <a:avLst/>
              <a:gdLst>
                <a:gd name="T0" fmla="*/ 13 w 45"/>
                <a:gd name="T1" fmla="*/ 1 h 39"/>
                <a:gd name="T2" fmla="*/ 43 w 45"/>
                <a:gd name="T3" fmla="*/ 24 h 39"/>
                <a:gd name="T4" fmla="*/ 44 w 45"/>
                <a:gd name="T5" fmla="*/ 28 h 39"/>
                <a:gd name="T6" fmla="*/ 37 w 45"/>
                <a:gd name="T7" fmla="*/ 37 h 39"/>
                <a:gd name="T8" fmla="*/ 32 w 45"/>
                <a:gd name="T9" fmla="*/ 38 h 39"/>
                <a:gd name="T10" fmla="*/ 2 w 45"/>
                <a:gd name="T11" fmla="*/ 15 h 39"/>
                <a:gd name="T12" fmla="*/ 2 w 45"/>
                <a:gd name="T13" fmla="*/ 11 h 39"/>
                <a:gd name="T14" fmla="*/ 9 w 45"/>
                <a:gd name="T15" fmla="*/ 2 h 39"/>
                <a:gd name="T16" fmla="*/ 13 w 45"/>
                <a:gd name="T17"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9">
                  <a:moveTo>
                    <a:pt x="13" y="1"/>
                  </a:moveTo>
                  <a:cubicBezTo>
                    <a:pt x="43" y="24"/>
                    <a:pt x="43" y="24"/>
                    <a:pt x="43" y="24"/>
                  </a:cubicBezTo>
                  <a:cubicBezTo>
                    <a:pt x="45" y="25"/>
                    <a:pt x="45" y="27"/>
                    <a:pt x="44" y="28"/>
                  </a:cubicBezTo>
                  <a:cubicBezTo>
                    <a:pt x="37" y="37"/>
                    <a:pt x="37" y="37"/>
                    <a:pt x="37" y="37"/>
                  </a:cubicBezTo>
                  <a:cubicBezTo>
                    <a:pt x="36" y="39"/>
                    <a:pt x="34" y="39"/>
                    <a:pt x="32" y="38"/>
                  </a:cubicBezTo>
                  <a:cubicBezTo>
                    <a:pt x="2" y="15"/>
                    <a:pt x="2" y="15"/>
                    <a:pt x="2" y="15"/>
                  </a:cubicBezTo>
                  <a:cubicBezTo>
                    <a:pt x="1" y="14"/>
                    <a:pt x="0" y="12"/>
                    <a:pt x="2" y="11"/>
                  </a:cubicBezTo>
                  <a:cubicBezTo>
                    <a:pt x="9" y="2"/>
                    <a:pt x="9" y="2"/>
                    <a:pt x="9" y="2"/>
                  </a:cubicBezTo>
                  <a:cubicBezTo>
                    <a:pt x="10" y="0"/>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îsḷïḍé">
              <a:extLst>
                <a:ext uri="{FF2B5EF4-FFF2-40B4-BE49-F238E27FC236}">
                  <a16:creationId xmlns:a16="http://schemas.microsoft.com/office/drawing/2014/main" id="{69E571D6-F151-43DD-AC22-614F070F590B}"/>
                </a:ext>
              </a:extLst>
            </p:cNvPr>
            <p:cNvSpPr/>
            <p:nvPr/>
          </p:nvSpPr>
          <p:spPr bwMode="auto">
            <a:xfrm>
              <a:off x="4181476" y="4754563"/>
              <a:ext cx="71438" cy="66675"/>
            </a:xfrm>
            <a:custGeom>
              <a:avLst/>
              <a:gdLst>
                <a:gd name="T0" fmla="*/ 12 w 26"/>
                <a:gd name="T1" fmla="*/ 1 h 25"/>
                <a:gd name="T2" fmla="*/ 25 w 26"/>
                <a:gd name="T3" fmla="*/ 10 h 25"/>
                <a:gd name="T4" fmla="*/ 25 w 26"/>
                <a:gd name="T5" fmla="*/ 15 h 25"/>
                <a:gd name="T6" fmla="*/ 18 w 26"/>
                <a:gd name="T7" fmla="*/ 24 h 25"/>
                <a:gd name="T8" fmla="*/ 14 w 26"/>
                <a:gd name="T9" fmla="*/ 24 h 25"/>
                <a:gd name="T10" fmla="*/ 1 w 26"/>
                <a:gd name="T11" fmla="*/ 15 h 25"/>
                <a:gd name="T12" fmla="*/ 1 w 26"/>
                <a:gd name="T13" fmla="*/ 10 h 25"/>
                <a:gd name="T14" fmla="*/ 8 w 26"/>
                <a:gd name="T15" fmla="*/ 1 h 25"/>
                <a:gd name="T16" fmla="*/ 12 w 26"/>
                <a:gd name="T1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2" y="1"/>
                  </a:moveTo>
                  <a:cubicBezTo>
                    <a:pt x="25" y="10"/>
                    <a:pt x="25" y="10"/>
                    <a:pt x="25" y="10"/>
                  </a:cubicBezTo>
                  <a:cubicBezTo>
                    <a:pt x="26" y="11"/>
                    <a:pt x="26" y="13"/>
                    <a:pt x="25" y="15"/>
                  </a:cubicBezTo>
                  <a:cubicBezTo>
                    <a:pt x="18" y="24"/>
                    <a:pt x="18" y="24"/>
                    <a:pt x="18" y="24"/>
                  </a:cubicBezTo>
                  <a:cubicBezTo>
                    <a:pt x="17" y="25"/>
                    <a:pt x="15" y="25"/>
                    <a:pt x="14" y="24"/>
                  </a:cubicBezTo>
                  <a:cubicBezTo>
                    <a:pt x="1" y="15"/>
                    <a:pt x="1" y="15"/>
                    <a:pt x="1" y="15"/>
                  </a:cubicBezTo>
                  <a:cubicBezTo>
                    <a:pt x="0" y="14"/>
                    <a:pt x="0" y="12"/>
                    <a:pt x="1" y="10"/>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íṩļïḑé">
              <a:extLst>
                <a:ext uri="{FF2B5EF4-FFF2-40B4-BE49-F238E27FC236}">
                  <a16:creationId xmlns:a16="http://schemas.microsoft.com/office/drawing/2014/main" id="{C04CC95D-0F61-4E65-B9B2-4F504DC5B1FB}"/>
                </a:ext>
              </a:extLst>
            </p:cNvPr>
            <p:cNvSpPr/>
            <p:nvPr/>
          </p:nvSpPr>
          <p:spPr bwMode="auto">
            <a:xfrm>
              <a:off x="4352926" y="4667250"/>
              <a:ext cx="63500" cy="65088"/>
            </a:xfrm>
            <a:custGeom>
              <a:avLst/>
              <a:gdLst>
                <a:gd name="T0" fmla="*/ 13 w 23"/>
                <a:gd name="T1" fmla="*/ 1 h 24"/>
                <a:gd name="T2" fmla="*/ 22 w 23"/>
                <a:gd name="T3" fmla="*/ 8 h 24"/>
                <a:gd name="T4" fmla="*/ 22 w 23"/>
                <a:gd name="T5" fmla="*/ 13 h 24"/>
                <a:gd name="T6" fmla="*/ 15 w 23"/>
                <a:gd name="T7" fmla="*/ 22 h 24"/>
                <a:gd name="T8" fmla="*/ 11 w 23"/>
                <a:gd name="T9" fmla="*/ 23 h 24"/>
                <a:gd name="T10" fmla="*/ 2 w 23"/>
                <a:gd name="T11" fmla="*/ 16 h 24"/>
                <a:gd name="T12" fmla="*/ 1 w 23"/>
                <a:gd name="T13" fmla="*/ 11 h 24"/>
                <a:gd name="T14" fmla="*/ 8 w 23"/>
                <a:gd name="T15" fmla="*/ 2 h 24"/>
                <a:gd name="T16" fmla="*/ 13 w 23"/>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13" y="1"/>
                  </a:moveTo>
                  <a:cubicBezTo>
                    <a:pt x="22" y="8"/>
                    <a:pt x="22" y="8"/>
                    <a:pt x="22" y="8"/>
                  </a:cubicBezTo>
                  <a:cubicBezTo>
                    <a:pt x="23" y="9"/>
                    <a:pt x="23" y="11"/>
                    <a:pt x="22" y="13"/>
                  </a:cubicBezTo>
                  <a:cubicBezTo>
                    <a:pt x="15" y="22"/>
                    <a:pt x="15" y="22"/>
                    <a:pt x="15" y="22"/>
                  </a:cubicBezTo>
                  <a:cubicBezTo>
                    <a:pt x="14" y="23"/>
                    <a:pt x="12" y="24"/>
                    <a:pt x="11" y="23"/>
                  </a:cubicBezTo>
                  <a:cubicBezTo>
                    <a:pt x="2" y="16"/>
                    <a:pt x="2" y="16"/>
                    <a:pt x="2" y="16"/>
                  </a:cubicBezTo>
                  <a:cubicBezTo>
                    <a:pt x="0" y="15"/>
                    <a:pt x="0" y="13"/>
                    <a:pt x="1" y="11"/>
                  </a:cubicBezTo>
                  <a:cubicBezTo>
                    <a:pt x="8" y="2"/>
                    <a:pt x="8" y="2"/>
                    <a:pt x="8" y="2"/>
                  </a:cubicBezTo>
                  <a:cubicBezTo>
                    <a:pt x="9" y="1"/>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íṣlîde">
              <a:extLst>
                <a:ext uri="{FF2B5EF4-FFF2-40B4-BE49-F238E27FC236}">
                  <a16:creationId xmlns:a16="http://schemas.microsoft.com/office/drawing/2014/main" id="{E6A77492-B5F2-46EE-927A-872DD9AE7016}"/>
                </a:ext>
              </a:extLst>
            </p:cNvPr>
            <p:cNvSpPr/>
            <p:nvPr/>
          </p:nvSpPr>
          <p:spPr bwMode="auto">
            <a:xfrm>
              <a:off x="4398964" y="4705350"/>
              <a:ext cx="65088" cy="61913"/>
            </a:xfrm>
            <a:custGeom>
              <a:avLst/>
              <a:gdLst>
                <a:gd name="T0" fmla="*/ 13 w 24"/>
                <a:gd name="T1" fmla="*/ 1 h 23"/>
                <a:gd name="T2" fmla="*/ 22 w 24"/>
                <a:gd name="T3" fmla="*/ 7 h 23"/>
                <a:gd name="T4" fmla="*/ 23 w 24"/>
                <a:gd name="T5" fmla="*/ 12 h 23"/>
                <a:gd name="T6" fmla="*/ 16 w 24"/>
                <a:gd name="T7" fmla="*/ 21 h 23"/>
                <a:gd name="T8" fmla="*/ 11 w 24"/>
                <a:gd name="T9" fmla="*/ 22 h 23"/>
                <a:gd name="T10" fmla="*/ 2 w 24"/>
                <a:gd name="T11" fmla="*/ 15 h 23"/>
                <a:gd name="T12" fmla="*/ 1 w 24"/>
                <a:gd name="T13" fmla="*/ 10 h 23"/>
                <a:gd name="T14" fmla="*/ 9 w 24"/>
                <a:gd name="T15" fmla="*/ 1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7"/>
                    <a:pt x="22" y="7"/>
                    <a:pt x="22" y="7"/>
                  </a:cubicBezTo>
                  <a:cubicBezTo>
                    <a:pt x="23" y="9"/>
                    <a:pt x="24" y="11"/>
                    <a:pt x="23" y="12"/>
                  </a:cubicBezTo>
                  <a:cubicBezTo>
                    <a:pt x="16" y="21"/>
                    <a:pt x="16" y="21"/>
                    <a:pt x="16" y="21"/>
                  </a:cubicBezTo>
                  <a:cubicBezTo>
                    <a:pt x="14" y="22"/>
                    <a:pt x="12" y="23"/>
                    <a:pt x="11" y="22"/>
                  </a:cubicBezTo>
                  <a:cubicBezTo>
                    <a:pt x="2" y="15"/>
                    <a:pt x="2" y="15"/>
                    <a:pt x="2" y="15"/>
                  </a:cubicBezTo>
                  <a:cubicBezTo>
                    <a:pt x="1" y="14"/>
                    <a:pt x="0" y="12"/>
                    <a:pt x="1" y="10"/>
                  </a:cubicBezTo>
                  <a:cubicBezTo>
                    <a:pt x="9" y="1"/>
                    <a:pt x="9" y="1"/>
                    <a:pt x="9" y="1"/>
                  </a:cubicBezTo>
                  <a:cubicBezTo>
                    <a:pt x="10" y="0"/>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îṡḷídê">
              <a:extLst>
                <a:ext uri="{FF2B5EF4-FFF2-40B4-BE49-F238E27FC236}">
                  <a16:creationId xmlns:a16="http://schemas.microsoft.com/office/drawing/2014/main" id="{1A52B443-6A3F-4BB8-B015-BD8E33AD8E34}"/>
                </a:ext>
              </a:extLst>
            </p:cNvPr>
            <p:cNvSpPr/>
            <p:nvPr/>
          </p:nvSpPr>
          <p:spPr bwMode="auto">
            <a:xfrm>
              <a:off x="4448176" y="4740275"/>
              <a:ext cx="63500" cy="61913"/>
            </a:xfrm>
            <a:custGeom>
              <a:avLst/>
              <a:gdLst>
                <a:gd name="T0" fmla="*/ 12 w 23"/>
                <a:gd name="T1" fmla="*/ 1 h 23"/>
                <a:gd name="T2" fmla="*/ 21 w 23"/>
                <a:gd name="T3" fmla="*/ 8 h 23"/>
                <a:gd name="T4" fmla="*/ 22 w 23"/>
                <a:gd name="T5" fmla="*/ 12 h 23"/>
                <a:gd name="T6" fmla="*/ 15 w 23"/>
                <a:gd name="T7" fmla="*/ 21 h 23"/>
                <a:gd name="T8" fmla="*/ 10 w 23"/>
                <a:gd name="T9" fmla="*/ 22 h 23"/>
                <a:gd name="T10" fmla="*/ 1 w 23"/>
                <a:gd name="T11" fmla="*/ 15 h 23"/>
                <a:gd name="T12" fmla="*/ 1 w 23"/>
                <a:gd name="T13" fmla="*/ 11 h 23"/>
                <a:gd name="T14" fmla="*/ 8 w 23"/>
                <a:gd name="T15" fmla="*/ 1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3" y="9"/>
                    <a:pt x="23" y="11"/>
                    <a:pt x="22" y="12"/>
                  </a:cubicBezTo>
                  <a:cubicBezTo>
                    <a:pt x="15" y="21"/>
                    <a:pt x="15" y="21"/>
                    <a:pt x="15" y="21"/>
                  </a:cubicBezTo>
                  <a:cubicBezTo>
                    <a:pt x="14" y="23"/>
                    <a:pt x="12" y="23"/>
                    <a:pt x="10" y="22"/>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iŝlïďe">
              <a:extLst>
                <a:ext uri="{FF2B5EF4-FFF2-40B4-BE49-F238E27FC236}">
                  <a16:creationId xmlns:a16="http://schemas.microsoft.com/office/drawing/2014/main" id="{B1F9567C-DCA0-4DF1-9610-52EBE70C3CEF}"/>
                </a:ext>
              </a:extLst>
            </p:cNvPr>
            <p:cNvSpPr/>
            <p:nvPr/>
          </p:nvSpPr>
          <p:spPr bwMode="auto">
            <a:xfrm>
              <a:off x="4494214" y="4775200"/>
              <a:ext cx="63500" cy="63500"/>
            </a:xfrm>
            <a:custGeom>
              <a:avLst/>
              <a:gdLst>
                <a:gd name="T0" fmla="*/ 13 w 23"/>
                <a:gd name="T1" fmla="*/ 1 h 23"/>
                <a:gd name="T2" fmla="*/ 22 w 23"/>
                <a:gd name="T3" fmla="*/ 8 h 23"/>
                <a:gd name="T4" fmla="*/ 22 w 23"/>
                <a:gd name="T5" fmla="*/ 12 h 23"/>
                <a:gd name="T6" fmla="*/ 15 w 23"/>
                <a:gd name="T7" fmla="*/ 21 h 23"/>
                <a:gd name="T8" fmla="*/ 11 w 23"/>
                <a:gd name="T9" fmla="*/ 22 h 23"/>
                <a:gd name="T10" fmla="*/ 2 w 23"/>
                <a:gd name="T11" fmla="*/ 15 h 23"/>
                <a:gd name="T12" fmla="*/ 1 w 23"/>
                <a:gd name="T13" fmla="*/ 11 h 23"/>
                <a:gd name="T14" fmla="*/ 8 w 23"/>
                <a:gd name="T15" fmla="*/ 2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1"/>
                    <a:pt x="15" y="21"/>
                    <a:pt x="15" y="21"/>
                  </a:cubicBezTo>
                  <a:cubicBezTo>
                    <a:pt x="14" y="23"/>
                    <a:pt x="12" y="23"/>
                    <a:pt x="11" y="22"/>
                  </a:cubicBezTo>
                  <a:cubicBezTo>
                    <a:pt x="2" y="15"/>
                    <a:pt x="2" y="15"/>
                    <a:pt x="2" y="15"/>
                  </a:cubicBezTo>
                  <a:cubicBezTo>
                    <a:pt x="0"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íṣḷíḑe">
              <a:extLst>
                <a:ext uri="{FF2B5EF4-FFF2-40B4-BE49-F238E27FC236}">
                  <a16:creationId xmlns:a16="http://schemas.microsoft.com/office/drawing/2014/main" id="{3364BCB4-975C-4744-A4F7-B963A80E115F}"/>
                </a:ext>
              </a:extLst>
            </p:cNvPr>
            <p:cNvSpPr/>
            <p:nvPr/>
          </p:nvSpPr>
          <p:spPr bwMode="auto">
            <a:xfrm>
              <a:off x="4543426" y="4810125"/>
              <a:ext cx="61913" cy="63500"/>
            </a:xfrm>
            <a:custGeom>
              <a:avLst/>
              <a:gdLst>
                <a:gd name="T0" fmla="*/ 12 w 23"/>
                <a:gd name="T1" fmla="*/ 1 h 23"/>
                <a:gd name="T2" fmla="*/ 21 w 23"/>
                <a:gd name="T3" fmla="*/ 8 h 23"/>
                <a:gd name="T4" fmla="*/ 22 w 23"/>
                <a:gd name="T5" fmla="*/ 12 h 23"/>
                <a:gd name="T6" fmla="*/ 15 w 23"/>
                <a:gd name="T7" fmla="*/ 22 h 23"/>
                <a:gd name="T8" fmla="*/ 10 w 23"/>
                <a:gd name="T9" fmla="*/ 22 h 23"/>
                <a:gd name="T10" fmla="*/ 1 w 23"/>
                <a:gd name="T11" fmla="*/ 15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3" y="9"/>
                    <a:pt x="23" y="11"/>
                    <a:pt x="22" y="12"/>
                  </a:cubicBezTo>
                  <a:cubicBezTo>
                    <a:pt x="15" y="22"/>
                    <a:pt x="15" y="22"/>
                    <a:pt x="15" y="22"/>
                  </a:cubicBezTo>
                  <a:cubicBezTo>
                    <a:pt x="14" y="23"/>
                    <a:pt x="12"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iṥḷiḑè">
              <a:extLst>
                <a:ext uri="{FF2B5EF4-FFF2-40B4-BE49-F238E27FC236}">
                  <a16:creationId xmlns:a16="http://schemas.microsoft.com/office/drawing/2014/main" id="{27E8857B-AFA1-4B62-8CEA-483629438AF0}"/>
                </a:ext>
              </a:extLst>
            </p:cNvPr>
            <p:cNvSpPr/>
            <p:nvPr/>
          </p:nvSpPr>
          <p:spPr bwMode="auto">
            <a:xfrm>
              <a:off x="4589464" y="4846638"/>
              <a:ext cx="63500" cy="61913"/>
            </a:xfrm>
            <a:custGeom>
              <a:avLst/>
              <a:gdLst>
                <a:gd name="T0" fmla="*/ 12 w 23"/>
                <a:gd name="T1" fmla="*/ 1 h 23"/>
                <a:gd name="T2" fmla="*/ 22 w 23"/>
                <a:gd name="T3" fmla="*/ 8 h 23"/>
                <a:gd name="T4" fmla="*/ 22 w 23"/>
                <a:gd name="T5" fmla="*/ 13 h 23"/>
                <a:gd name="T6" fmla="*/ 15 w 23"/>
                <a:gd name="T7" fmla="*/ 22 h 23"/>
                <a:gd name="T8" fmla="*/ 11 w 23"/>
                <a:gd name="T9" fmla="*/ 22 h 23"/>
                <a:gd name="T10" fmla="*/ 2 w 23"/>
                <a:gd name="T11" fmla="*/ 16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2" y="8"/>
                    <a:pt x="22" y="8"/>
                    <a:pt x="22" y="8"/>
                  </a:cubicBezTo>
                  <a:cubicBezTo>
                    <a:pt x="23" y="9"/>
                    <a:pt x="23" y="11"/>
                    <a:pt x="22" y="13"/>
                  </a:cubicBezTo>
                  <a:cubicBezTo>
                    <a:pt x="15" y="22"/>
                    <a:pt x="15" y="22"/>
                    <a:pt x="15" y="22"/>
                  </a:cubicBezTo>
                  <a:cubicBezTo>
                    <a:pt x="14" y="23"/>
                    <a:pt x="12" y="23"/>
                    <a:pt x="11" y="22"/>
                  </a:cubicBezTo>
                  <a:cubicBezTo>
                    <a:pt x="2" y="16"/>
                    <a:pt x="2" y="16"/>
                    <a:pt x="2" y="16"/>
                  </a:cubicBezTo>
                  <a:cubicBezTo>
                    <a:pt x="0" y="14"/>
                    <a:pt x="0" y="12"/>
                    <a:pt x="1" y="11"/>
                  </a:cubicBezTo>
                  <a:cubicBezTo>
                    <a:pt x="8" y="2"/>
                    <a:pt x="8" y="2"/>
                    <a:pt x="8" y="2"/>
                  </a:cubicBezTo>
                  <a:cubicBezTo>
                    <a:pt x="9" y="1"/>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íŝľïḓé">
              <a:extLst>
                <a:ext uri="{FF2B5EF4-FFF2-40B4-BE49-F238E27FC236}">
                  <a16:creationId xmlns:a16="http://schemas.microsoft.com/office/drawing/2014/main" id="{ABB9A5FF-DEB0-413C-A1E6-8953089DB518}"/>
                </a:ext>
              </a:extLst>
            </p:cNvPr>
            <p:cNvSpPr/>
            <p:nvPr/>
          </p:nvSpPr>
          <p:spPr bwMode="auto">
            <a:xfrm>
              <a:off x="4635501" y="4881563"/>
              <a:ext cx="65088" cy="65088"/>
            </a:xfrm>
            <a:custGeom>
              <a:avLst/>
              <a:gdLst>
                <a:gd name="T0" fmla="*/ 13 w 24"/>
                <a:gd name="T1" fmla="*/ 1 h 24"/>
                <a:gd name="T2" fmla="*/ 22 w 24"/>
                <a:gd name="T3" fmla="*/ 8 h 24"/>
                <a:gd name="T4" fmla="*/ 22 w 24"/>
                <a:gd name="T5" fmla="*/ 13 h 24"/>
                <a:gd name="T6" fmla="*/ 15 w 24"/>
                <a:gd name="T7" fmla="*/ 22 h 24"/>
                <a:gd name="T8" fmla="*/ 11 w 24"/>
                <a:gd name="T9" fmla="*/ 23 h 24"/>
                <a:gd name="T10" fmla="*/ 2 w 24"/>
                <a:gd name="T11" fmla="*/ 16 h 24"/>
                <a:gd name="T12" fmla="*/ 1 w 24"/>
                <a:gd name="T13" fmla="*/ 11 h 24"/>
                <a:gd name="T14" fmla="*/ 8 w 24"/>
                <a:gd name="T15" fmla="*/ 2 h 24"/>
                <a:gd name="T16" fmla="*/ 13 w 24"/>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3" y="1"/>
                  </a:moveTo>
                  <a:cubicBezTo>
                    <a:pt x="22" y="8"/>
                    <a:pt x="22" y="8"/>
                    <a:pt x="22" y="8"/>
                  </a:cubicBezTo>
                  <a:cubicBezTo>
                    <a:pt x="23" y="9"/>
                    <a:pt x="24" y="11"/>
                    <a:pt x="22" y="13"/>
                  </a:cubicBezTo>
                  <a:cubicBezTo>
                    <a:pt x="15" y="22"/>
                    <a:pt x="15" y="22"/>
                    <a:pt x="15" y="22"/>
                  </a:cubicBezTo>
                  <a:cubicBezTo>
                    <a:pt x="14" y="23"/>
                    <a:pt x="12" y="24"/>
                    <a:pt x="11" y="23"/>
                  </a:cubicBezTo>
                  <a:cubicBezTo>
                    <a:pt x="2" y="16"/>
                    <a:pt x="2" y="16"/>
                    <a:pt x="2" y="16"/>
                  </a:cubicBezTo>
                  <a:cubicBezTo>
                    <a:pt x="1" y="15"/>
                    <a:pt x="0" y="13"/>
                    <a:pt x="1" y="11"/>
                  </a:cubicBezTo>
                  <a:cubicBezTo>
                    <a:pt x="8" y="2"/>
                    <a:pt x="8" y="2"/>
                    <a:pt x="8" y="2"/>
                  </a:cubicBezTo>
                  <a:cubicBezTo>
                    <a:pt x="9" y="1"/>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iṣľïďe">
              <a:extLst>
                <a:ext uri="{FF2B5EF4-FFF2-40B4-BE49-F238E27FC236}">
                  <a16:creationId xmlns:a16="http://schemas.microsoft.com/office/drawing/2014/main" id="{E92B2C36-F4A7-4B0F-A0BC-1647D8691129}"/>
                </a:ext>
              </a:extLst>
            </p:cNvPr>
            <p:cNvSpPr/>
            <p:nvPr/>
          </p:nvSpPr>
          <p:spPr bwMode="auto">
            <a:xfrm>
              <a:off x="4684714" y="4919663"/>
              <a:ext cx="63500" cy="61913"/>
            </a:xfrm>
            <a:custGeom>
              <a:avLst/>
              <a:gdLst>
                <a:gd name="T0" fmla="*/ 12 w 23"/>
                <a:gd name="T1" fmla="*/ 1 h 23"/>
                <a:gd name="T2" fmla="*/ 21 w 23"/>
                <a:gd name="T3" fmla="*/ 7 h 23"/>
                <a:gd name="T4" fmla="*/ 22 w 23"/>
                <a:gd name="T5" fmla="*/ 12 h 23"/>
                <a:gd name="T6" fmla="*/ 15 w 23"/>
                <a:gd name="T7" fmla="*/ 21 h 23"/>
                <a:gd name="T8" fmla="*/ 10 w 23"/>
                <a:gd name="T9" fmla="*/ 22 h 23"/>
                <a:gd name="T10" fmla="*/ 1 w 23"/>
                <a:gd name="T11" fmla="*/ 15 h 23"/>
                <a:gd name="T12" fmla="*/ 1 w 23"/>
                <a:gd name="T13" fmla="*/ 10 h 23"/>
                <a:gd name="T14" fmla="*/ 8 w 23"/>
                <a:gd name="T15" fmla="*/ 1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7"/>
                    <a:pt x="21" y="7"/>
                    <a:pt x="21" y="7"/>
                  </a:cubicBezTo>
                  <a:cubicBezTo>
                    <a:pt x="23" y="9"/>
                    <a:pt x="23" y="11"/>
                    <a:pt x="22" y="12"/>
                  </a:cubicBezTo>
                  <a:cubicBezTo>
                    <a:pt x="15" y="21"/>
                    <a:pt x="15" y="21"/>
                    <a:pt x="15" y="21"/>
                  </a:cubicBezTo>
                  <a:cubicBezTo>
                    <a:pt x="14" y="22"/>
                    <a:pt x="12" y="23"/>
                    <a:pt x="10" y="22"/>
                  </a:cubicBezTo>
                  <a:cubicBezTo>
                    <a:pt x="1" y="15"/>
                    <a:pt x="1" y="15"/>
                    <a:pt x="1" y="15"/>
                  </a:cubicBezTo>
                  <a:cubicBezTo>
                    <a:pt x="0" y="14"/>
                    <a:pt x="0" y="12"/>
                    <a:pt x="1" y="10"/>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í$1iḓé">
              <a:extLst>
                <a:ext uri="{FF2B5EF4-FFF2-40B4-BE49-F238E27FC236}">
                  <a16:creationId xmlns:a16="http://schemas.microsoft.com/office/drawing/2014/main" id="{486DC633-D330-4A7F-BC22-832C489F473C}"/>
                </a:ext>
              </a:extLst>
            </p:cNvPr>
            <p:cNvSpPr/>
            <p:nvPr/>
          </p:nvSpPr>
          <p:spPr bwMode="auto">
            <a:xfrm>
              <a:off x="4730751" y="4954588"/>
              <a:ext cx="63500" cy="61913"/>
            </a:xfrm>
            <a:custGeom>
              <a:avLst/>
              <a:gdLst>
                <a:gd name="T0" fmla="*/ 13 w 23"/>
                <a:gd name="T1" fmla="*/ 1 h 23"/>
                <a:gd name="T2" fmla="*/ 22 w 23"/>
                <a:gd name="T3" fmla="*/ 8 h 23"/>
                <a:gd name="T4" fmla="*/ 22 w 23"/>
                <a:gd name="T5" fmla="*/ 12 h 23"/>
                <a:gd name="T6" fmla="*/ 15 w 23"/>
                <a:gd name="T7" fmla="*/ 21 h 23"/>
                <a:gd name="T8" fmla="*/ 11 w 23"/>
                <a:gd name="T9" fmla="*/ 22 h 23"/>
                <a:gd name="T10" fmla="*/ 2 w 23"/>
                <a:gd name="T11" fmla="*/ 15 h 23"/>
                <a:gd name="T12" fmla="*/ 1 w 23"/>
                <a:gd name="T13" fmla="*/ 11 h 23"/>
                <a:gd name="T14" fmla="*/ 8 w 23"/>
                <a:gd name="T15" fmla="*/ 1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1"/>
                    <a:pt x="15" y="21"/>
                    <a:pt x="15" y="21"/>
                  </a:cubicBezTo>
                  <a:cubicBezTo>
                    <a:pt x="14" y="23"/>
                    <a:pt x="12" y="23"/>
                    <a:pt x="11" y="22"/>
                  </a:cubicBezTo>
                  <a:cubicBezTo>
                    <a:pt x="2" y="15"/>
                    <a:pt x="2" y="15"/>
                    <a:pt x="2" y="15"/>
                  </a:cubicBezTo>
                  <a:cubicBezTo>
                    <a:pt x="0" y="14"/>
                    <a:pt x="0" y="12"/>
                    <a:pt x="1" y="11"/>
                  </a:cubicBezTo>
                  <a:cubicBezTo>
                    <a:pt x="8" y="1"/>
                    <a:pt x="8" y="1"/>
                    <a:pt x="8" y="1"/>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íṣľíḑê">
              <a:extLst>
                <a:ext uri="{FF2B5EF4-FFF2-40B4-BE49-F238E27FC236}">
                  <a16:creationId xmlns:a16="http://schemas.microsoft.com/office/drawing/2014/main" id="{89BF6AA4-B16F-4740-9E81-FFFB9CC1BFF3}"/>
                </a:ext>
              </a:extLst>
            </p:cNvPr>
            <p:cNvSpPr/>
            <p:nvPr/>
          </p:nvSpPr>
          <p:spPr bwMode="auto">
            <a:xfrm>
              <a:off x="4776789" y="4989513"/>
              <a:ext cx="65088" cy="63500"/>
            </a:xfrm>
            <a:custGeom>
              <a:avLst/>
              <a:gdLst>
                <a:gd name="T0" fmla="*/ 13 w 24"/>
                <a:gd name="T1" fmla="*/ 1 h 23"/>
                <a:gd name="T2" fmla="*/ 22 w 24"/>
                <a:gd name="T3" fmla="*/ 8 h 23"/>
                <a:gd name="T4" fmla="*/ 23 w 24"/>
                <a:gd name="T5" fmla="*/ 12 h 23"/>
                <a:gd name="T6" fmla="*/ 15 w 24"/>
                <a:gd name="T7" fmla="*/ 21 h 23"/>
                <a:gd name="T8" fmla="*/ 11 w 24"/>
                <a:gd name="T9" fmla="*/ 22 h 23"/>
                <a:gd name="T10" fmla="*/ 2 w 24"/>
                <a:gd name="T11" fmla="*/ 15 h 23"/>
                <a:gd name="T12" fmla="*/ 1 w 24"/>
                <a:gd name="T13" fmla="*/ 11 h 23"/>
                <a:gd name="T14" fmla="*/ 8 w 24"/>
                <a:gd name="T15" fmla="*/ 2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3" y="9"/>
                    <a:pt x="24" y="11"/>
                    <a:pt x="23" y="12"/>
                  </a:cubicBezTo>
                  <a:cubicBezTo>
                    <a:pt x="15" y="21"/>
                    <a:pt x="15" y="21"/>
                    <a:pt x="15" y="21"/>
                  </a:cubicBezTo>
                  <a:cubicBezTo>
                    <a:pt x="14" y="23"/>
                    <a:pt x="12" y="23"/>
                    <a:pt x="11" y="22"/>
                  </a:cubicBezTo>
                  <a:cubicBezTo>
                    <a:pt x="2" y="15"/>
                    <a:pt x="2" y="15"/>
                    <a:pt x="2" y="15"/>
                  </a:cubicBezTo>
                  <a:cubicBezTo>
                    <a:pt x="1" y="14"/>
                    <a:pt x="0" y="12"/>
                    <a:pt x="1" y="11"/>
                  </a:cubicBezTo>
                  <a:cubicBezTo>
                    <a:pt x="8" y="2"/>
                    <a:pt x="8" y="2"/>
                    <a:pt x="8" y="2"/>
                  </a:cubicBezTo>
                  <a:cubicBezTo>
                    <a:pt x="10" y="0"/>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isḻiḑè">
              <a:extLst>
                <a:ext uri="{FF2B5EF4-FFF2-40B4-BE49-F238E27FC236}">
                  <a16:creationId xmlns:a16="http://schemas.microsoft.com/office/drawing/2014/main" id="{8303BD8A-EA1F-485D-9A3F-AC618C1C16B5}"/>
                </a:ext>
              </a:extLst>
            </p:cNvPr>
            <p:cNvSpPr/>
            <p:nvPr/>
          </p:nvSpPr>
          <p:spPr bwMode="auto">
            <a:xfrm>
              <a:off x="4826001" y="5026025"/>
              <a:ext cx="63500" cy="61913"/>
            </a:xfrm>
            <a:custGeom>
              <a:avLst/>
              <a:gdLst>
                <a:gd name="T0" fmla="*/ 12 w 23"/>
                <a:gd name="T1" fmla="*/ 1 h 23"/>
                <a:gd name="T2" fmla="*/ 21 w 23"/>
                <a:gd name="T3" fmla="*/ 8 h 23"/>
                <a:gd name="T4" fmla="*/ 22 w 23"/>
                <a:gd name="T5" fmla="*/ 12 h 23"/>
                <a:gd name="T6" fmla="*/ 15 w 23"/>
                <a:gd name="T7" fmla="*/ 22 h 23"/>
                <a:gd name="T8" fmla="*/ 10 w 23"/>
                <a:gd name="T9" fmla="*/ 22 h 23"/>
                <a:gd name="T10" fmla="*/ 1 w 23"/>
                <a:gd name="T11" fmla="*/ 15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3" y="9"/>
                    <a:pt x="23" y="11"/>
                    <a:pt x="22" y="12"/>
                  </a:cubicBezTo>
                  <a:cubicBezTo>
                    <a:pt x="15" y="22"/>
                    <a:pt x="15" y="22"/>
                    <a:pt x="15" y="22"/>
                  </a:cubicBezTo>
                  <a:cubicBezTo>
                    <a:pt x="14" y="23"/>
                    <a:pt x="12"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íṩḷídè">
              <a:extLst>
                <a:ext uri="{FF2B5EF4-FFF2-40B4-BE49-F238E27FC236}">
                  <a16:creationId xmlns:a16="http://schemas.microsoft.com/office/drawing/2014/main" id="{B2094B88-2A23-4944-A686-B18F77DFE154}"/>
                </a:ext>
              </a:extLst>
            </p:cNvPr>
            <p:cNvSpPr/>
            <p:nvPr/>
          </p:nvSpPr>
          <p:spPr bwMode="auto">
            <a:xfrm>
              <a:off x="4872039" y="5060950"/>
              <a:ext cx="63500" cy="61913"/>
            </a:xfrm>
            <a:custGeom>
              <a:avLst/>
              <a:gdLst>
                <a:gd name="T0" fmla="*/ 13 w 23"/>
                <a:gd name="T1" fmla="*/ 1 h 23"/>
                <a:gd name="T2" fmla="*/ 22 w 23"/>
                <a:gd name="T3" fmla="*/ 8 h 23"/>
                <a:gd name="T4" fmla="*/ 22 w 23"/>
                <a:gd name="T5" fmla="*/ 13 h 23"/>
                <a:gd name="T6" fmla="*/ 15 w 23"/>
                <a:gd name="T7" fmla="*/ 22 h 23"/>
                <a:gd name="T8" fmla="*/ 11 w 23"/>
                <a:gd name="T9" fmla="*/ 22 h 23"/>
                <a:gd name="T10" fmla="*/ 2 w 23"/>
                <a:gd name="T11" fmla="*/ 16 h 23"/>
                <a:gd name="T12" fmla="*/ 1 w 23"/>
                <a:gd name="T13" fmla="*/ 11 h 23"/>
                <a:gd name="T14" fmla="*/ 8 w 23"/>
                <a:gd name="T15" fmla="*/ 2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3"/>
                  </a:cubicBezTo>
                  <a:cubicBezTo>
                    <a:pt x="15" y="22"/>
                    <a:pt x="15" y="22"/>
                    <a:pt x="15" y="22"/>
                  </a:cubicBezTo>
                  <a:cubicBezTo>
                    <a:pt x="14" y="23"/>
                    <a:pt x="12" y="23"/>
                    <a:pt x="11" y="22"/>
                  </a:cubicBezTo>
                  <a:cubicBezTo>
                    <a:pt x="2" y="16"/>
                    <a:pt x="2" y="16"/>
                    <a:pt x="2" y="16"/>
                  </a:cubicBezTo>
                  <a:cubicBezTo>
                    <a:pt x="0" y="14"/>
                    <a:pt x="0" y="12"/>
                    <a:pt x="1" y="11"/>
                  </a:cubicBezTo>
                  <a:cubicBezTo>
                    <a:pt x="8" y="2"/>
                    <a:pt x="8" y="2"/>
                    <a:pt x="8" y="2"/>
                  </a:cubicBezTo>
                  <a:cubicBezTo>
                    <a:pt x="9" y="1"/>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íṡḻîḓè">
              <a:extLst>
                <a:ext uri="{FF2B5EF4-FFF2-40B4-BE49-F238E27FC236}">
                  <a16:creationId xmlns:a16="http://schemas.microsoft.com/office/drawing/2014/main" id="{97CDCD58-8664-4A8A-8068-C5C8025893A0}"/>
                </a:ext>
              </a:extLst>
            </p:cNvPr>
            <p:cNvSpPr/>
            <p:nvPr/>
          </p:nvSpPr>
          <p:spPr bwMode="auto">
            <a:xfrm>
              <a:off x="4330701" y="4724400"/>
              <a:ext cx="63500" cy="61913"/>
            </a:xfrm>
            <a:custGeom>
              <a:avLst/>
              <a:gdLst>
                <a:gd name="T0" fmla="*/ 13 w 23"/>
                <a:gd name="T1" fmla="*/ 1 h 23"/>
                <a:gd name="T2" fmla="*/ 22 w 23"/>
                <a:gd name="T3" fmla="*/ 8 h 23"/>
                <a:gd name="T4" fmla="*/ 22 w 23"/>
                <a:gd name="T5" fmla="*/ 12 h 23"/>
                <a:gd name="T6" fmla="*/ 15 w 23"/>
                <a:gd name="T7" fmla="*/ 21 h 23"/>
                <a:gd name="T8" fmla="*/ 11 w 23"/>
                <a:gd name="T9" fmla="*/ 22 h 23"/>
                <a:gd name="T10" fmla="*/ 2 w 23"/>
                <a:gd name="T11" fmla="*/ 15 h 23"/>
                <a:gd name="T12" fmla="*/ 1 w 23"/>
                <a:gd name="T13" fmla="*/ 11 h 23"/>
                <a:gd name="T14" fmla="*/ 8 w 23"/>
                <a:gd name="T15" fmla="*/ 1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1"/>
                    <a:pt x="15" y="21"/>
                    <a:pt x="15" y="21"/>
                  </a:cubicBezTo>
                  <a:cubicBezTo>
                    <a:pt x="14" y="23"/>
                    <a:pt x="12" y="23"/>
                    <a:pt x="11" y="22"/>
                  </a:cubicBezTo>
                  <a:cubicBezTo>
                    <a:pt x="2" y="15"/>
                    <a:pt x="2" y="15"/>
                    <a:pt x="2" y="15"/>
                  </a:cubicBezTo>
                  <a:cubicBezTo>
                    <a:pt x="0" y="14"/>
                    <a:pt x="0" y="12"/>
                    <a:pt x="1" y="11"/>
                  </a:cubicBezTo>
                  <a:cubicBezTo>
                    <a:pt x="8" y="1"/>
                    <a:pt x="8" y="1"/>
                    <a:pt x="8" y="1"/>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îṡļîďè">
              <a:extLst>
                <a:ext uri="{FF2B5EF4-FFF2-40B4-BE49-F238E27FC236}">
                  <a16:creationId xmlns:a16="http://schemas.microsoft.com/office/drawing/2014/main" id="{244BC056-8887-4219-8E39-3996630E0363}"/>
                </a:ext>
              </a:extLst>
            </p:cNvPr>
            <p:cNvSpPr/>
            <p:nvPr/>
          </p:nvSpPr>
          <p:spPr bwMode="auto">
            <a:xfrm>
              <a:off x="4378326" y="4759325"/>
              <a:ext cx="65088" cy="61913"/>
            </a:xfrm>
            <a:custGeom>
              <a:avLst/>
              <a:gdLst>
                <a:gd name="T0" fmla="*/ 13 w 24"/>
                <a:gd name="T1" fmla="*/ 1 h 23"/>
                <a:gd name="T2" fmla="*/ 22 w 24"/>
                <a:gd name="T3" fmla="*/ 8 h 23"/>
                <a:gd name="T4" fmla="*/ 23 w 24"/>
                <a:gd name="T5" fmla="*/ 12 h 23"/>
                <a:gd name="T6" fmla="*/ 16 w 24"/>
                <a:gd name="T7" fmla="*/ 21 h 23"/>
                <a:gd name="T8" fmla="*/ 11 w 24"/>
                <a:gd name="T9" fmla="*/ 22 h 23"/>
                <a:gd name="T10" fmla="*/ 2 w 24"/>
                <a:gd name="T11" fmla="*/ 15 h 23"/>
                <a:gd name="T12" fmla="*/ 1 w 24"/>
                <a:gd name="T13" fmla="*/ 11 h 23"/>
                <a:gd name="T14" fmla="*/ 9 w 24"/>
                <a:gd name="T15" fmla="*/ 2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3" y="9"/>
                    <a:pt x="24" y="11"/>
                    <a:pt x="23" y="12"/>
                  </a:cubicBezTo>
                  <a:cubicBezTo>
                    <a:pt x="16" y="21"/>
                    <a:pt x="16" y="21"/>
                    <a:pt x="16" y="21"/>
                  </a:cubicBezTo>
                  <a:cubicBezTo>
                    <a:pt x="14" y="23"/>
                    <a:pt x="12" y="23"/>
                    <a:pt x="11" y="22"/>
                  </a:cubicBezTo>
                  <a:cubicBezTo>
                    <a:pt x="2" y="15"/>
                    <a:pt x="2" y="15"/>
                    <a:pt x="2" y="15"/>
                  </a:cubicBezTo>
                  <a:cubicBezTo>
                    <a:pt x="1" y="14"/>
                    <a:pt x="0" y="12"/>
                    <a:pt x="1" y="11"/>
                  </a:cubicBezTo>
                  <a:cubicBezTo>
                    <a:pt x="9" y="2"/>
                    <a:pt x="9" y="2"/>
                    <a:pt x="9" y="2"/>
                  </a:cubicBezTo>
                  <a:cubicBezTo>
                    <a:pt x="10" y="0"/>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ïSḻiḑê">
              <a:extLst>
                <a:ext uri="{FF2B5EF4-FFF2-40B4-BE49-F238E27FC236}">
                  <a16:creationId xmlns:a16="http://schemas.microsoft.com/office/drawing/2014/main" id="{DBDA8F66-DE61-46F3-B421-4CC093709059}"/>
                </a:ext>
              </a:extLst>
            </p:cNvPr>
            <p:cNvSpPr/>
            <p:nvPr/>
          </p:nvSpPr>
          <p:spPr bwMode="auto">
            <a:xfrm>
              <a:off x="4425951" y="4794250"/>
              <a:ext cx="63500" cy="63500"/>
            </a:xfrm>
            <a:custGeom>
              <a:avLst/>
              <a:gdLst>
                <a:gd name="T0" fmla="*/ 12 w 23"/>
                <a:gd name="T1" fmla="*/ 1 h 23"/>
                <a:gd name="T2" fmla="*/ 21 w 23"/>
                <a:gd name="T3" fmla="*/ 8 h 23"/>
                <a:gd name="T4" fmla="*/ 22 w 23"/>
                <a:gd name="T5" fmla="*/ 12 h 23"/>
                <a:gd name="T6" fmla="*/ 15 w 23"/>
                <a:gd name="T7" fmla="*/ 22 h 23"/>
                <a:gd name="T8" fmla="*/ 10 w 23"/>
                <a:gd name="T9" fmla="*/ 22 h 23"/>
                <a:gd name="T10" fmla="*/ 1 w 23"/>
                <a:gd name="T11" fmla="*/ 15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3" y="9"/>
                    <a:pt x="23" y="11"/>
                    <a:pt x="22" y="12"/>
                  </a:cubicBezTo>
                  <a:cubicBezTo>
                    <a:pt x="15" y="22"/>
                    <a:pt x="15" y="22"/>
                    <a:pt x="15" y="22"/>
                  </a:cubicBezTo>
                  <a:cubicBezTo>
                    <a:pt x="14" y="23"/>
                    <a:pt x="12"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ïš1íďé">
              <a:extLst>
                <a:ext uri="{FF2B5EF4-FFF2-40B4-BE49-F238E27FC236}">
                  <a16:creationId xmlns:a16="http://schemas.microsoft.com/office/drawing/2014/main" id="{6E92A0A2-927D-4372-BB1D-20645B11B9B1}"/>
                </a:ext>
              </a:extLst>
            </p:cNvPr>
            <p:cNvSpPr/>
            <p:nvPr/>
          </p:nvSpPr>
          <p:spPr bwMode="auto">
            <a:xfrm>
              <a:off x="4473576" y="4829175"/>
              <a:ext cx="61913" cy="63500"/>
            </a:xfrm>
            <a:custGeom>
              <a:avLst/>
              <a:gdLst>
                <a:gd name="T0" fmla="*/ 13 w 23"/>
                <a:gd name="T1" fmla="*/ 1 h 23"/>
                <a:gd name="T2" fmla="*/ 22 w 23"/>
                <a:gd name="T3" fmla="*/ 8 h 23"/>
                <a:gd name="T4" fmla="*/ 22 w 23"/>
                <a:gd name="T5" fmla="*/ 13 h 23"/>
                <a:gd name="T6" fmla="*/ 15 w 23"/>
                <a:gd name="T7" fmla="*/ 22 h 23"/>
                <a:gd name="T8" fmla="*/ 11 w 23"/>
                <a:gd name="T9" fmla="*/ 22 h 23"/>
                <a:gd name="T10" fmla="*/ 2 w 23"/>
                <a:gd name="T11" fmla="*/ 16 h 23"/>
                <a:gd name="T12" fmla="*/ 1 w 23"/>
                <a:gd name="T13" fmla="*/ 11 h 23"/>
                <a:gd name="T14" fmla="*/ 8 w 23"/>
                <a:gd name="T15" fmla="*/ 2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3"/>
                  </a:cubicBezTo>
                  <a:cubicBezTo>
                    <a:pt x="15" y="22"/>
                    <a:pt x="15" y="22"/>
                    <a:pt x="15" y="22"/>
                  </a:cubicBezTo>
                  <a:cubicBezTo>
                    <a:pt x="14" y="23"/>
                    <a:pt x="12" y="23"/>
                    <a:pt x="11" y="22"/>
                  </a:cubicBezTo>
                  <a:cubicBezTo>
                    <a:pt x="2" y="16"/>
                    <a:pt x="2" y="16"/>
                    <a:pt x="2" y="16"/>
                  </a:cubicBezTo>
                  <a:cubicBezTo>
                    <a:pt x="0" y="14"/>
                    <a:pt x="0" y="12"/>
                    <a:pt x="1" y="11"/>
                  </a:cubicBezTo>
                  <a:cubicBezTo>
                    <a:pt x="8" y="2"/>
                    <a:pt x="8" y="2"/>
                    <a:pt x="8" y="2"/>
                  </a:cubicBezTo>
                  <a:cubicBezTo>
                    <a:pt x="9" y="1"/>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îš1ïḑé">
              <a:extLst>
                <a:ext uri="{FF2B5EF4-FFF2-40B4-BE49-F238E27FC236}">
                  <a16:creationId xmlns:a16="http://schemas.microsoft.com/office/drawing/2014/main" id="{F847C950-2F38-4BE6-8D76-C484B93EE898}"/>
                </a:ext>
              </a:extLst>
            </p:cNvPr>
            <p:cNvSpPr/>
            <p:nvPr/>
          </p:nvSpPr>
          <p:spPr bwMode="auto">
            <a:xfrm>
              <a:off x="4521201" y="4865688"/>
              <a:ext cx="63500" cy="65088"/>
            </a:xfrm>
            <a:custGeom>
              <a:avLst/>
              <a:gdLst>
                <a:gd name="T0" fmla="*/ 12 w 23"/>
                <a:gd name="T1" fmla="*/ 1 h 24"/>
                <a:gd name="T2" fmla="*/ 21 w 23"/>
                <a:gd name="T3" fmla="*/ 8 h 24"/>
                <a:gd name="T4" fmla="*/ 22 w 23"/>
                <a:gd name="T5" fmla="*/ 13 h 24"/>
                <a:gd name="T6" fmla="*/ 15 w 23"/>
                <a:gd name="T7" fmla="*/ 22 h 24"/>
                <a:gd name="T8" fmla="*/ 10 w 23"/>
                <a:gd name="T9" fmla="*/ 23 h 24"/>
                <a:gd name="T10" fmla="*/ 1 w 23"/>
                <a:gd name="T11" fmla="*/ 16 h 24"/>
                <a:gd name="T12" fmla="*/ 1 w 23"/>
                <a:gd name="T13" fmla="*/ 11 h 24"/>
                <a:gd name="T14" fmla="*/ 8 w 23"/>
                <a:gd name="T15" fmla="*/ 2 h 24"/>
                <a:gd name="T16" fmla="*/ 12 w 23"/>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12" y="1"/>
                  </a:moveTo>
                  <a:cubicBezTo>
                    <a:pt x="21" y="8"/>
                    <a:pt x="21" y="8"/>
                    <a:pt x="21" y="8"/>
                  </a:cubicBezTo>
                  <a:cubicBezTo>
                    <a:pt x="23" y="9"/>
                    <a:pt x="23" y="11"/>
                    <a:pt x="22" y="13"/>
                  </a:cubicBezTo>
                  <a:cubicBezTo>
                    <a:pt x="15" y="22"/>
                    <a:pt x="15" y="22"/>
                    <a:pt x="15" y="22"/>
                  </a:cubicBezTo>
                  <a:cubicBezTo>
                    <a:pt x="14" y="23"/>
                    <a:pt x="12" y="24"/>
                    <a:pt x="10" y="23"/>
                  </a:cubicBezTo>
                  <a:cubicBezTo>
                    <a:pt x="1" y="16"/>
                    <a:pt x="1" y="16"/>
                    <a:pt x="1" y="16"/>
                  </a:cubicBezTo>
                  <a:cubicBezTo>
                    <a:pt x="0" y="15"/>
                    <a:pt x="0" y="13"/>
                    <a:pt x="1" y="11"/>
                  </a:cubicBezTo>
                  <a:cubicBezTo>
                    <a:pt x="8" y="2"/>
                    <a:pt x="8" y="2"/>
                    <a:pt x="8" y="2"/>
                  </a:cubicBezTo>
                  <a:cubicBezTo>
                    <a:pt x="9" y="1"/>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íS1îḑè">
              <a:extLst>
                <a:ext uri="{FF2B5EF4-FFF2-40B4-BE49-F238E27FC236}">
                  <a16:creationId xmlns:a16="http://schemas.microsoft.com/office/drawing/2014/main" id="{293463AC-75D3-47B1-9A65-0594B3A76227}"/>
                </a:ext>
              </a:extLst>
            </p:cNvPr>
            <p:cNvSpPr/>
            <p:nvPr/>
          </p:nvSpPr>
          <p:spPr bwMode="auto">
            <a:xfrm>
              <a:off x="4567239" y="4903788"/>
              <a:ext cx="63500" cy="61913"/>
            </a:xfrm>
            <a:custGeom>
              <a:avLst/>
              <a:gdLst>
                <a:gd name="T0" fmla="*/ 12 w 23"/>
                <a:gd name="T1" fmla="*/ 1 h 23"/>
                <a:gd name="T2" fmla="*/ 21 w 23"/>
                <a:gd name="T3" fmla="*/ 7 h 23"/>
                <a:gd name="T4" fmla="*/ 22 w 23"/>
                <a:gd name="T5" fmla="*/ 12 h 23"/>
                <a:gd name="T6" fmla="*/ 15 w 23"/>
                <a:gd name="T7" fmla="*/ 21 h 23"/>
                <a:gd name="T8" fmla="*/ 11 w 23"/>
                <a:gd name="T9" fmla="*/ 22 h 23"/>
                <a:gd name="T10" fmla="*/ 2 w 23"/>
                <a:gd name="T11" fmla="*/ 15 h 23"/>
                <a:gd name="T12" fmla="*/ 1 w 23"/>
                <a:gd name="T13" fmla="*/ 10 h 23"/>
                <a:gd name="T14" fmla="*/ 8 w 23"/>
                <a:gd name="T15" fmla="*/ 1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7"/>
                    <a:pt x="21" y="7"/>
                    <a:pt x="21" y="7"/>
                  </a:cubicBezTo>
                  <a:cubicBezTo>
                    <a:pt x="23" y="9"/>
                    <a:pt x="23" y="11"/>
                    <a:pt x="22" y="12"/>
                  </a:cubicBezTo>
                  <a:cubicBezTo>
                    <a:pt x="15" y="21"/>
                    <a:pt x="15" y="21"/>
                    <a:pt x="15" y="21"/>
                  </a:cubicBezTo>
                  <a:cubicBezTo>
                    <a:pt x="14" y="22"/>
                    <a:pt x="12" y="23"/>
                    <a:pt x="11" y="22"/>
                  </a:cubicBezTo>
                  <a:cubicBezTo>
                    <a:pt x="2" y="15"/>
                    <a:pt x="2" y="15"/>
                    <a:pt x="2" y="15"/>
                  </a:cubicBezTo>
                  <a:cubicBezTo>
                    <a:pt x="0" y="14"/>
                    <a:pt x="0" y="12"/>
                    <a:pt x="1" y="10"/>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ïŝḻiďè">
              <a:extLst>
                <a:ext uri="{FF2B5EF4-FFF2-40B4-BE49-F238E27FC236}">
                  <a16:creationId xmlns:a16="http://schemas.microsoft.com/office/drawing/2014/main" id="{EFF6A7E2-B5B4-43DF-888F-A6C7128C3B39}"/>
                </a:ext>
              </a:extLst>
            </p:cNvPr>
            <p:cNvSpPr/>
            <p:nvPr/>
          </p:nvSpPr>
          <p:spPr bwMode="auto">
            <a:xfrm>
              <a:off x="4614864" y="4938713"/>
              <a:ext cx="65088" cy="61913"/>
            </a:xfrm>
            <a:custGeom>
              <a:avLst/>
              <a:gdLst>
                <a:gd name="T0" fmla="*/ 13 w 24"/>
                <a:gd name="T1" fmla="*/ 1 h 23"/>
                <a:gd name="T2" fmla="*/ 22 w 24"/>
                <a:gd name="T3" fmla="*/ 8 h 23"/>
                <a:gd name="T4" fmla="*/ 22 w 24"/>
                <a:gd name="T5" fmla="*/ 12 h 23"/>
                <a:gd name="T6" fmla="*/ 15 w 24"/>
                <a:gd name="T7" fmla="*/ 21 h 23"/>
                <a:gd name="T8" fmla="*/ 11 w 24"/>
                <a:gd name="T9" fmla="*/ 22 h 23"/>
                <a:gd name="T10" fmla="*/ 2 w 24"/>
                <a:gd name="T11" fmla="*/ 15 h 23"/>
                <a:gd name="T12" fmla="*/ 1 w 24"/>
                <a:gd name="T13" fmla="*/ 11 h 23"/>
                <a:gd name="T14" fmla="*/ 8 w 24"/>
                <a:gd name="T15" fmla="*/ 1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3" y="9"/>
                    <a:pt x="24" y="11"/>
                    <a:pt x="22" y="12"/>
                  </a:cubicBezTo>
                  <a:cubicBezTo>
                    <a:pt x="15" y="21"/>
                    <a:pt x="15" y="21"/>
                    <a:pt x="15" y="21"/>
                  </a:cubicBezTo>
                  <a:cubicBezTo>
                    <a:pt x="14" y="23"/>
                    <a:pt x="12" y="23"/>
                    <a:pt x="11" y="22"/>
                  </a:cubicBezTo>
                  <a:cubicBezTo>
                    <a:pt x="2" y="15"/>
                    <a:pt x="2" y="15"/>
                    <a:pt x="2" y="15"/>
                  </a:cubicBezTo>
                  <a:cubicBezTo>
                    <a:pt x="0" y="14"/>
                    <a:pt x="0" y="12"/>
                    <a:pt x="1" y="11"/>
                  </a:cubicBezTo>
                  <a:cubicBezTo>
                    <a:pt x="8" y="1"/>
                    <a:pt x="8" y="1"/>
                    <a:pt x="8" y="1"/>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íṩlîḋé">
              <a:extLst>
                <a:ext uri="{FF2B5EF4-FFF2-40B4-BE49-F238E27FC236}">
                  <a16:creationId xmlns:a16="http://schemas.microsoft.com/office/drawing/2014/main" id="{F337C8B1-A704-4FF8-863F-02C7A1E37DD5}"/>
                </a:ext>
              </a:extLst>
            </p:cNvPr>
            <p:cNvSpPr/>
            <p:nvPr/>
          </p:nvSpPr>
          <p:spPr bwMode="auto">
            <a:xfrm>
              <a:off x="4662489" y="4973638"/>
              <a:ext cx="63500" cy="61913"/>
            </a:xfrm>
            <a:custGeom>
              <a:avLst/>
              <a:gdLst>
                <a:gd name="T0" fmla="*/ 12 w 23"/>
                <a:gd name="T1" fmla="*/ 1 h 23"/>
                <a:gd name="T2" fmla="*/ 21 w 23"/>
                <a:gd name="T3" fmla="*/ 8 h 23"/>
                <a:gd name="T4" fmla="*/ 22 w 23"/>
                <a:gd name="T5" fmla="*/ 12 h 23"/>
                <a:gd name="T6" fmla="*/ 15 w 23"/>
                <a:gd name="T7" fmla="*/ 21 h 23"/>
                <a:gd name="T8" fmla="*/ 10 w 23"/>
                <a:gd name="T9" fmla="*/ 22 h 23"/>
                <a:gd name="T10" fmla="*/ 1 w 23"/>
                <a:gd name="T11" fmla="*/ 15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3" y="9"/>
                    <a:pt x="23" y="11"/>
                    <a:pt x="22" y="12"/>
                  </a:cubicBezTo>
                  <a:cubicBezTo>
                    <a:pt x="15" y="21"/>
                    <a:pt x="15" y="21"/>
                    <a:pt x="15" y="21"/>
                  </a:cubicBezTo>
                  <a:cubicBezTo>
                    <a:pt x="14" y="23"/>
                    <a:pt x="12"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î$ḻïḍe">
              <a:extLst>
                <a:ext uri="{FF2B5EF4-FFF2-40B4-BE49-F238E27FC236}">
                  <a16:creationId xmlns:a16="http://schemas.microsoft.com/office/drawing/2014/main" id="{F807409C-64B7-4759-9334-24A93C76E57E}"/>
                </a:ext>
              </a:extLst>
            </p:cNvPr>
            <p:cNvSpPr/>
            <p:nvPr/>
          </p:nvSpPr>
          <p:spPr bwMode="auto">
            <a:xfrm>
              <a:off x="4710114" y="5008563"/>
              <a:ext cx="61913" cy="63500"/>
            </a:xfrm>
            <a:custGeom>
              <a:avLst/>
              <a:gdLst>
                <a:gd name="T0" fmla="*/ 13 w 23"/>
                <a:gd name="T1" fmla="*/ 1 h 23"/>
                <a:gd name="T2" fmla="*/ 22 w 23"/>
                <a:gd name="T3" fmla="*/ 8 h 23"/>
                <a:gd name="T4" fmla="*/ 22 w 23"/>
                <a:gd name="T5" fmla="*/ 12 h 23"/>
                <a:gd name="T6" fmla="*/ 15 w 23"/>
                <a:gd name="T7" fmla="*/ 22 h 23"/>
                <a:gd name="T8" fmla="*/ 11 w 23"/>
                <a:gd name="T9" fmla="*/ 22 h 23"/>
                <a:gd name="T10" fmla="*/ 2 w 23"/>
                <a:gd name="T11" fmla="*/ 15 h 23"/>
                <a:gd name="T12" fmla="*/ 1 w 23"/>
                <a:gd name="T13" fmla="*/ 11 h 23"/>
                <a:gd name="T14" fmla="*/ 8 w 23"/>
                <a:gd name="T15" fmla="*/ 2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2"/>
                    <a:pt x="15" y="22"/>
                    <a:pt x="15" y="22"/>
                  </a:cubicBezTo>
                  <a:cubicBezTo>
                    <a:pt x="14" y="23"/>
                    <a:pt x="12" y="23"/>
                    <a:pt x="11" y="22"/>
                  </a:cubicBezTo>
                  <a:cubicBezTo>
                    <a:pt x="2" y="15"/>
                    <a:pt x="2" y="15"/>
                    <a:pt x="2" y="15"/>
                  </a:cubicBezTo>
                  <a:cubicBezTo>
                    <a:pt x="0"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íSļiďê">
              <a:extLst>
                <a:ext uri="{FF2B5EF4-FFF2-40B4-BE49-F238E27FC236}">
                  <a16:creationId xmlns:a16="http://schemas.microsoft.com/office/drawing/2014/main" id="{4E5FB2FD-CE45-426C-81FF-9FE019327F2C}"/>
                </a:ext>
              </a:extLst>
            </p:cNvPr>
            <p:cNvSpPr/>
            <p:nvPr/>
          </p:nvSpPr>
          <p:spPr bwMode="auto">
            <a:xfrm>
              <a:off x="4756151" y="5045075"/>
              <a:ext cx="65088" cy="61913"/>
            </a:xfrm>
            <a:custGeom>
              <a:avLst/>
              <a:gdLst>
                <a:gd name="T0" fmla="*/ 13 w 24"/>
                <a:gd name="T1" fmla="*/ 1 h 23"/>
                <a:gd name="T2" fmla="*/ 22 w 24"/>
                <a:gd name="T3" fmla="*/ 8 h 23"/>
                <a:gd name="T4" fmla="*/ 23 w 24"/>
                <a:gd name="T5" fmla="*/ 13 h 23"/>
                <a:gd name="T6" fmla="*/ 15 w 24"/>
                <a:gd name="T7" fmla="*/ 22 h 23"/>
                <a:gd name="T8" fmla="*/ 11 w 24"/>
                <a:gd name="T9" fmla="*/ 22 h 23"/>
                <a:gd name="T10" fmla="*/ 2 w 24"/>
                <a:gd name="T11" fmla="*/ 16 h 23"/>
                <a:gd name="T12" fmla="*/ 1 w 24"/>
                <a:gd name="T13" fmla="*/ 11 h 23"/>
                <a:gd name="T14" fmla="*/ 8 w 24"/>
                <a:gd name="T15" fmla="*/ 2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3" y="9"/>
                    <a:pt x="24" y="11"/>
                    <a:pt x="23" y="13"/>
                  </a:cubicBezTo>
                  <a:cubicBezTo>
                    <a:pt x="15" y="22"/>
                    <a:pt x="15" y="22"/>
                    <a:pt x="15" y="22"/>
                  </a:cubicBezTo>
                  <a:cubicBezTo>
                    <a:pt x="14" y="23"/>
                    <a:pt x="12" y="23"/>
                    <a:pt x="11" y="22"/>
                  </a:cubicBezTo>
                  <a:cubicBezTo>
                    <a:pt x="2" y="16"/>
                    <a:pt x="2" y="16"/>
                    <a:pt x="2" y="16"/>
                  </a:cubicBezTo>
                  <a:cubicBezTo>
                    <a:pt x="1" y="14"/>
                    <a:pt x="0" y="12"/>
                    <a:pt x="1" y="11"/>
                  </a:cubicBezTo>
                  <a:cubicBezTo>
                    <a:pt x="8" y="2"/>
                    <a:pt x="8" y="2"/>
                    <a:pt x="8" y="2"/>
                  </a:cubicBezTo>
                  <a:cubicBezTo>
                    <a:pt x="10" y="1"/>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íŝḷiḋê">
              <a:extLst>
                <a:ext uri="{FF2B5EF4-FFF2-40B4-BE49-F238E27FC236}">
                  <a16:creationId xmlns:a16="http://schemas.microsoft.com/office/drawing/2014/main" id="{09030220-F4F7-452C-8651-80B1EC4C4FE6}"/>
                </a:ext>
              </a:extLst>
            </p:cNvPr>
            <p:cNvSpPr/>
            <p:nvPr/>
          </p:nvSpPr>
          <p:spPr bwMode="auto">
            <a:xfrm>
              <a:off x="4803776" y="5080000"/>
              <a:ext cx="63500" cy="65088"/>
            </a:xfrm>
            <a:custGeom>
              <a:avLst/>
              <a:gdLst>
                <a:gd name="T0" fmla="*/ 12 w 23"/>
                <a:gd name="T1" fmla="*/ 1 h 24"/>
                <a:gd name="T2" fmla="*/ 21 w 23"/>
                <a:gd name="T3" fmla="*/ 8 h 24"/>
                <a:gd name="T4" fmla="*/ 22 w 23"/>
                <a:gd name="T5" fmla="*/ 13 h 24"/>
                <a:gd name="T6" fmla="*/ 15 w 23"/>
                <a:gd name="T7" fmla="*/ 22 h 24"/>
                <a:gd name="T8" fmla="*/ 10 w 23"/>
                <a:gd name="T9" fmla="*/ 23 h 24"/>
                <a:gd name="T10" fmla="*/ 1 w 23"/>
                <a:gd name="T11" fmla="*/ 16 h 24"/>
                <a:gd name="T12" fmla="*/ 1 w 23"/>
                <a:gd name="T13" fmla="*/ 11 h 24"/>
                <a:gd name="T14" fmla="*/ 8 w 23"/>
                <a:gd name="T15" fmla="*/ 2 h 24"/>
                <a:gd name="T16" fmla="*/ 12 w 23"/>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12" y="1"/>
                  </a:moveTo>
                  <a:cubicBezTo>
                    <a:pt x="21" y="8"/>
                    <a:pt x="21" y="8"/>
                    <a:pt x="21" y="8"/>
                  </a:cubicBezTo>
                  <a:cubicBezTo>
                    <a:pt x="23" y="9"/>
                    <a:pt x="23" y="11"/>
                    <a:pt x="22" y="13"/>
                  </a:cubicBezTo>
                  <a:cubicBezTo>
                    <a:pt x="15" y="22"/>
                    <a:pt x="15" y="22"/>
                    <a:pt x="15" y="22"/>
                  </a:cubicBezTo>
                  <a:cubicBezTo>
                    <a:pt x="14" y="23"/>
                    <a:pt x="12" y="24"/>
                    <a:pt x="10" y="23"/>
                  </a:cubicBezTo>
                  <a:cubicBezTo>
                    <a:pt x="1" y="16"/>
                    <a:pt x="1" y="16"/>
                    <a:pt x="1" y="16"/>
                  </a:cubicBezTo>
                  <a:cubicBezTo>
                    <a:pt x="0" y="15"/>
                    <a:pt x="0" y="13"/>
                    <a:pt x="1" y="11"/>
                  </a:cubicBezTo>
                  <a:cubicBezTo>
                    <a:pt x="8" y="2"/>
                    <a:pt x="8" y="2"/>
                    <a:pt x="8" y="2"/>
                  </a:cubicBezTo>
                  <a:cubicBezTo>
                    <a:pt x="9" y="1"/>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í$ľîḍê">
              <a:extLst>
                <a:ext uri="{FF2B5EF4-FFF2-40B4-BE49-F238E27FC236}">
                  <a16:creationId xmlns:a16="http://schemas.microsoft.com/office/drawing/2014/main" id="{837E4326-BD97-4473-BDF7-CC8546854531}"/>
                </a:ext>
              </a:extLst>
            </p:cNvPr>
            <p:cNvSpPr/>
            <p:nvPr/>
          </p:nvSpPr>
          <p:spPr bwMode="auto">
            <a:xfrm>
              <a:off x="4321176" y="4786313"/>
              <a:ext cx="65088" cy="61913"/>
            </a:xfrm>
            <a:custGeom>
              <a:avLst/>
              <a:gdLst>
                <a:gd name="T0" fmla="*/ 13 w 24"/>
                <a:gd name="T1" fmla="*/ 1 h 23"/>
                <a:gd name="T2" fmla="*/ 22 w 24"/>
                <a:gd name="T3" fmla="*/ 8 h 23"/>
                <a:gd name="T4" fmla="*/ 23 w 24"/>
                <a:gd name="T5" fmla="*/ 13 h 23"/>
                <a:gd name="T6" fmla="*/ 15 w 24"/>
                <a:gd name="T7" fmla="*/ 22 h 23"/>
                <a:gd name="T8" fmla="*/ 11 w 24"/>
                <a:gd name="T9" fmla="*/ 22 h 23"/>
                <a:gd name="T10" fmla="*/ 2 w 24"/>
                <a:gd name="T11" fmla="*/ 16 h 23"/>
                <a:gd name="T12" fmla="*/ 1 w 24"/>
                <a:gd name="T13" fmla="*/ 11 h 23"/>
                <a:gd name="T14" fmla="*/ 8 w 24"/>
                <a:gd name="T15" fmla="*/ 2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3" y="9"/>
                    <a:pt x="24" y="11"/>
                    <a:pt x="23" y="13"/>
                  </a:cubicBezTo>
                  <a:cubicBezTo>
                    <a:pt x="15" y="22"/>
                    <a:pt x="15" y="22"/>
                    <a:pt x="15" y="22"/>
                  </a:cubicBezTo>
                  <a:cubicBezTo>
                    <a:pt x="14" y="23"/>
                    <a:pt x="12" y="23"/>
                    <a:pt x="11" y="22"/>
                  </a:cubicBezTo>
                  <a:cubicBezTo>
                    <a:pt x="2" y="16"/>
                    <a:pt x="2" y="16"/>
                    <a:pt x="2" y="16"/>
                  </a:cubicBezTo>
                  <a:cubicBezTo>
                    <a:pt x="1" y="15"/>
                    <a:pt x="0" y="13"/>
                    <a:pt x="1" y="11"/>
                  </a:cubicBezTo>
                  <a:cubicBezTo>
                    <a:pt x="8" y="2"/>
                    <a:pt x="8" y="2"/>
                    <a:pt x="8" y="2"/>
                  </a:cubicBezTo>
                  <a:cubicBezTo>
                    <a:pt x="10" y="1"/>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iš1ïdè">
              <a:extLst>
                <a:ext uri="{FF2B5EF4-FFF2-40B4-BE49-F238E27FC236}">
                  <a16:creationId xmlns:a16="http://schemas.microsoft.com/office/drawing/2014/main" id="{A3B3021C-1748-471E-AB89-6C6E79361395}"/>
                </a:ext>
              </a:extLst>
            </p:cNvPr>
            <p:cNvSpPr/>
            <p:nvPr/>
          </p:nvSpPr>
          <p:spPr bwMode="auto">
            <a:xfrm>
              <a:off x="4368801" y="4821238"/>
              <a:ext cx="63500" cy="65088"/>
            </a:xfrm>
            <a:custGeom>
              <a:avLst/>
              <a:gdLst>
                <a:gd name="T0" fmla="*/ 12 w 23"/>
                <a:gd name="T1" fmla="*/ 2 h 24"/>
                <a:gd name="T2" fmla="*/ 21 w 23"/>
                <a:gd name="T3" fmla="*/ 8 h 24"/>
                <a:gd name="T4" fmla="*/ 22 w 23"/>
                <a:gd name="T5" fmla="*/ 13 h 24"/>
                <a:gd name="T6" fmla="*/ 15 w 23"/>
                <a:gd name="T7" fmla="*/ 22 h 24"/>
                <a:gd name="T8" fmla="*/ 10 w 23"/>
                <a:gd name="T9" fmla="*/ 23 h 24"/>
                <a:gd name="T10" fmla="*/ 1 w 23"/>
                <a:gd name="T11" fmla="*/ 16 h 24"/>
                <a:gd name="T12" fmla="*/ 1 w 23"/>
                <a:gd name="T13" fmla="*/ 11 h 24"/>
                <a:gd name="T14" fmla="*/ 8 w 23"/>
                <a:gd name="T15" fmla="*/ 2 h 24"/>
                <a:gd name="T16" fmla="*/ 12 w 23"/>
                <a:gd name="T17"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12" y="2"/>
                  </a:moveTo>
                  <a:cubicBezTo>
                    <a:pt x="21" y="8"/>
                    <a:pt x="21" y="8"/>
                    <a:pt x="21" y="8"/>
                  </a:cubicBezTo>
                  <a:cubicBezTo>
                    <a:pt x="23" y="9"/>
                    <a:pt x="23" y="11"/>
                    <a:pt x="22" y="13"/>
                  </a:cubicBezTo>
                  <a:cubicBezTo>
                    <a:pt x="15" y="22"/>
                    <a:pt x="15" y="22"/>
                    <a:pt x="15" y="22"/>
                  </a:cubicBezTo>
                  <a:cubicBezTo>
                    <a:pt x="14" y="23"/>
                    <a:pt x="12" y="24"/>
                    <a:pt x="10" y="23"/>
                  </a:cubicBezTo>
                  <a:cubicBezTo>
                    <a:pt x="1" y="16"/>
                    <a:pt x="1" y="16"/>
                    <a:pt x="1" y="16"/>
                  </a:cubicBezTo>
                  <a:cubicBezTo>
                    <a:pt x="0" y="15"/>
                    <a:pt x="0" y="13"/>
                    <a:pt x="1" y="11"/>
                  </a:cubicBezTo>
                  <a:cubicBezTo>
                    <a:pt x="8" y="2"/>
                    <a:pt x="8" y="2"/>
                    <a:pt x="8" y="2"/>
                  </a:cubicBezTo>
                  <a:cubicBezTo>
                    <a:pt x="9" y="1"/>
                    <a:pt x="11" y="0"/>
                    <a:pt x="12" y="2"/>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ísḷîḋè">
              <a:extLst>
                <a:ext uri="{FF2B5EF4-FFF2-40B4-BE49-F238E27FC236}">
                  <a16:creationId xmlns:a16="http://schemas.microsoft.com/office/drawing/2014/main" id="{B853ECD7-656F-4821-BA08-56D09CAD6895}"/>
                </a:ext>
              </a:extLst>
            </p:cNvPr>
            <p:cNvSpPr/>
            <p:nvPr/>
          </p:nvSpPr>
          <p:spPr bwMode="auto">
            <a:xfrm>
              <a:off x="4416426" y="4859338"/>
              <a:ext cx="61913" cy="63500"/>
            </a:xfrm>
            <a:custGeom>
              <a:avLst/>
              <a:gdLst>
                <a:gd name="T0" fmla="*/ 13 w 23"/>
                <a:gd name="T1" fmla="*/ 1 h 23"/>
                <a:gd name="T2" fmla="*/ 22 w 23"/>
                <a:gd name="T3" fmla="*/ 8 h 23"/>
                <a:gd name="T4" fmla="*/ 22 w 23"/>
                <a:gd name="T5" fmla="*/ 12 h 23"/>
                <a:gd name="T6" fmla="*/ 15 w 23"/>
                <a:gd name="T7" fmla="*/ 21 h 23"/>
                <a:gd name="T8" fmla="*/ 11 w 23"/>
                <a:gd name="T9" fmla="*/ 22 h 23"/>
                <a:gd name="T10" fmla="*/ 2 w 23"/>
                <a:gd name="T11" fmla="*/ 15 h 23"/>
                <a:gd name="T12" fmla="*/ 1 w 23"/>
                <a:gd name="T13" fmla="*/ 11 h 23"/>
                <a:gd name="T14" fmla="*/ 8 w 23"/>
                <a:gd name="T15" fmla="*/ 1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1"/>
                    <a:pt x="15" y="21"/>
                    <a:pt x="15" y="21"/>
                  </a:cubicBezTo>
                  <a:cubicBezTo>
                    <a:pt x="14" y="23"/>
                    <a:pt x="12" y="23"/>
                    <a:pt x="11" y="22"/>
                  </a:cubicBezTo>
                  <a:cubicBezTo>
                    <a:pt x="2" y="15"/>
                    <a:pt x="2" y="15"/>
                    <a:pt x="2" y="15"/>
                  </a:cubicBezTo>
                  <a:cubicBezTo>
                    <a:pt x="0" y="14"/>
                    <a:pt x="0" y="12"/>
                    <a:pt x="1" y="11"/>
                  </a:cubicBezTo>
                  <a:cubicBezTo>
                    <a:pt x="8" y="1"/>
                    <a:pt x="8" y="1"/>
                    <a:pt x="8" y="1"/>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îṥļiḍé">
              <a:extLst>
                <a:ext uri="{FF2B5EF4-FFF2-40B4-BE49-F238E27FC236}">
                  <a16:creationId xmlns:a16="http://schemas.microsoft.com/office/drawing/2014/main" id="{9F720712-555F-4F02-93A1-9F01DC9C38FF}"/>
                </a:ext>
              </a:extLst>
            </p:cNvPr>
            <p:cNvSpPr/>
            <p:nvPr/>
          </p:nvSpPr>
          <p:spPr bwMode="auto">
            <a:xfrm>
              <a:off x="4462464" y="4894263"/>
              <a:ext cx="65088" cy="63500"/>
            </a:xfrm>
            <a:custGeom>
              <a:avLst/>
              <a:gdLst>
                <a:gd name="T0" fmla="*/ 13 w 24"/>
                <a:gd name="T1" fmla="*/ 1 h 23"/>
                <a:gd name="T2" fmla="*/ 22 w 24"/>
                <a:gd name="T3" fmla="*/ 8 h 23"/>
                <a:gd name="T4" fmla="*/ 23 w 24"/>
                <a:gd name="T5" fmla="*/ 12 h 23"/>
                <a:gd name="T6" fmla="*/ 16 w 24"/>
                <a:gd name="T7" fmla="*/ 21 h 23"/>
                <a:gd name="T8" fmla="*/ 11 w 24"/>
                <a:gd name="T9" fmla="*/ 22 h 23"/>
                <a:gd name="T10" fmla="*/ 2 w 24"/>
                <a:gd name="T11" fmla="*/ 15 h 23"/>
                <a:gd name="T12" fmla="*/ 1 w 24"/>
                <a:gd name="T13" fmla="*/ 11 h 23"/>
                <a:gd name="T14" fmla="*/ 9 w 24"/>
                <a:gd name="T15" fmla="*/ 1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3" y="9"/>
                    <a:pt x="24" y="11"/>
                    <a:pt x="23" y="12"/>
                  </a:cubicBezTo>
                  <a:cubicBezTo>
                    <a:pt x="16" y="21"/>
                    <a:pt x="16" y="21"/>
                    <a:pt x="16" y="21"/>
                  </a:cubicBezTo>
                  <a:cubicBezTo>
                    <a:pt x="14" y="23"/>
                    <a:pt x="12" y="23"/>
                    <a:pt x="11" y="22"/>
                  </a:cubicBezTo>
                  <a:cubicBezTo>
                    <a:pt x="2" y="15"/>
                    <a:pt x="2" y="15"/>
                    <a:pt x="2" y="15"/>
                  </a:cubicBezTo>
                  <a:cubicBezTo>
                    <a:pt x="1" y="14"/>
                    <a:pt x="0" y="12"/>
                    <a:pt x="1" y="11"/>
                  </a:cubicBezTo>
                  <a:cubicBezTo>
                    <a:pt x="9" y="1"/>
                    <a:pt x="9" y="1"/>
                    <a:pt x="9" y="1"/>
                  </a:cubicBezTo>
                  <a:cubicBezTo>
                    <a:pt x="10" y="0"/>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ïṥḷiḓe">
              <a:extLst>
                <a:ext uri="{FF2B5EF4-FFF2-40B4-BE49-F238E27FC236}">
                  <a16:creationId xmlns:a16="http://schemas.microsoft.com/office/drawing/2014/main" id="{82E7AD2F-244B-4D01-BE83-94300CF6016F}"/>
                </a:ext>
              </a:extLst>
            </p:cNvPr>
            <p:cNvSpPr/>
            <p:nvPr/>
          </p:nvSpPr>
          <p:spPr bwMode="auto">
            <a:xfrm>
              <a:off x="4511676" y="4930775"/>
              <a:ext cx="61913" cy="61913"/>
            </a:xfrm>
            <a:custGeom>
              <a:avLst/>
              <a:gdLst>
                <a:gd name="T0" fmla="*/ 12 w 23"/>
                <a:gd name="T1" fmla="*/ 1 h 23"/>
                <a:gd name="T2" fmla="*/ 21 w 23"/>
                <a:gd name="T3" fmla="*/ 8 h 23"/>
                <a:gd name="T4" fmla="*/ 22 w 23"/>
                <a:gd name="T5" fmla="*/ 12 h 23"/>
                <a:gd name="T6" fmla="*/ 15 w 23"/>
                <a:gd name="T7" fmla="*/ 22 h 23"/>
                <a:gd name="T8" fmla="*/ 10 w 23"/>
                <a:gd name="T9" fmla="*/ 22 h 23"/>
                <a:gd name="T10" fmla="*/ 1 w 23"/>
                <a:gd name="T11" fmla="*/ 15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3" y="9"/>
                    <a:pt x="23" y="11"/>
                    <a:pt x="22" y="12"/>
                  </a:cubicBezTo>
                  <a:cubicBezTo>
                    <a:pt x="15" y="22"/>
                    <a:pt x="15" y="22"/>
                    <a:pt x="15" y="22"/>
                  </a:cubicBezTo>
                  <a:cubicBezTo>
                    <a:pt x="14" y="23"/>
                    <a:pt x="12"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îś1íḋê">
              <a:extLst>
                <a:ext uri="{FF2B5EF4-FFF2-40B4-BE49-F238E27FC236}">
                  <a16:creationId xmlns:a16="http://schemas.microsoft.com/office/drawing/2014/main" id="{BD14587B-E828-4B3D-9F16-4F9116E345FF}"/>
                </a:ext>
              </a:extLst>
            </p:cNvPr>
            <p:cNvSpPr/>
            <p:nvPr/>
          </p:nvSpPr>
          <p:spPr bwMode="auto">
            <a:xfrm>
              <a:off x="4557714" y="4965700"/>
              <a:ext cx="61913" cy="61913"/>
            </a:xfrm>
            <a:custGeom>
              <a:avLst/>
              <a:gdLst>
                <a:gd name="T0" fmla="*/ 13 w 23"/>
                <a:gd name="T1" fmla="*/ 1 h 23"/>
                <a:gd name="T2" fmla="*/ 22 w 23"/>
                <a:gd name="T3" fmla="*/ 8 h 23"/>
                <a:gd name="T4" fmla="*/ 22 w 23"/>
                <a:gd name="T5" fmla="*/ 12 h 23"/>
                <a:gd name="T6" fmla="*/ 15 w 23"/>
                <a:gd name="T7" fmla="*/ 22 h 23"/>
                <a:gd name="T8" fmla="*/ 11 w 23"/>
                <a:gd name="T9" fmla="*/ 22 h 23"/>
                <a:gd name="T10" fmla="*/ 2 w 23"/>
                <a:gd name="T11" fmla="*/ 15 h 23"/>
                <a:gd name="T12" fmla="*/ 1 w 23"/>
                <a:gd name="T13" fmla="*/ 11 h 23"/>
                <a:gd name="T14" fmla="*/ 8 w 23"/>
                <a:gd name="T15" fmla="*/ 2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2"/>
                    <a:pt x="15" y="22"/>
                    <a:pt x="15" y="22"/>
                  </a:cubicBezTo>
                  <a:cubicBezTo>
                    <a:pt x="14" y="23"/>
                    <a:pt x="12" y="23"/>
                    <a:pt x="11" y="22"/>
                  </a:cubicBezTo>
                  <a:cubicBezTo>
                    <a:pt x="2" y="15"/>
                    <a:pt x="2" y="15"/>
                    <a:pt x="2" y="15"/>
                  </a:cubicBezTo>
                  <a:cubicBezTo>
                    <a:pt x="0"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isḻïḑé">
              <a:extLst>
                <a:ext uri="{FF2B5EF4-FFF2-40B4-BE49-F238E27FC236}">
                  <a16:creationId xmlns:a16="http://schemas.microsoft.com/office/drawing/2014/main" id="{5EEA1731-9D99-488B-BB78-53391B50782E}"/>
                </a:ext>
              </a:extLst>
            </p:cNvPr>
            <p:cNvSpPr/>
            <p:nvPr/>
          </p:nvSpPr>
          <p:spPr bwMode="auto">
            <a:xfrm>
              <a:off x="4603751" y="5000625"/>
              <a:ext cx="65088" cy="61913"/>
            </a:xfrm>
            <a:custGeom>
              <a:avLst/>
              <a:gdLst>
                <a:gd name="T0" fmla="*/ 13 w 24"/>
                <a:gd name="T1" fmla="*/ 1 h 23"/>
                <a:gd name="T2" fmla="*/ 22 w 24"/>
                <a:gd name="T3" fmla="*/ 8 h 23"/>
                <a:gd name="T4" fmla="*/ 23 w 24"/>
                <a:gd name="T5" fmla="*/ 13 h 23"/>
                <a:gd name="T6" fmla="*/ 16 w 24"/>
                <a:gd name="T7" fmla="*/ 22 h 23"/>
                <a:gd name="T8" fmla="*/ 11 w 24"/>
                <a:gd name="T9" fmla="*/ 22 h 23"/>
                <a:gd name="T10" fmla="*/ 2 w 24"/>
                <a:gd name="T11" fmla="*/ 16 h 23"/>
                <a:gd name="T12" fmla="*/ 2 w 24"/>
                <a:gd name="T13" fmla="*/ 11 h 23"/>
                <a:gd name="T14" fmla="*/ 9 w 24"/>
                <a:gd name="T15" fmla="*/ 2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4" y="9"/>
                    <a:pt x="24" y="11"/>
                    <a:pt x="23" y="13"/>
                  </a:cubicBezTo>
                  <a:cubicBezTo>
                    <a:pt x="16" y="22"/>
                    <a:pt x="16" y="22"/>
                    <a:pt x="16" y="22"/>
                  </a:cubicBezTo>
                  <a:cubicBezTo>
                    <a:pt x="15" y="23"/>
                    <a:pt x="13" y="23"/>
                    <a:pt x="11" y="22"/>
                  </a:cubicBezTo>
                  <a:cubicBezTo>
                    <a:pt x="2" y="16"/>
                    <a:pt x="2" y="16"/>
                    <a:pt x="2" y="16"/>
                  </a:cubicBezTo>
                  <a:cubicBezTo>
                    <a:pt x="1" y="15"/>
                    <a:pt x="0" y="13"/>
                    <a:pt x="2" y="11"/>
                  </a:cubicBezTo>
                  <a:cubicBezTo>
                    <a:pt x="9" y="2"/>
                    <a:pt x="9" y="2"/>
                    <a:pt x="9" y="2"/>
                  </a:cubicBezTo>
                  <a:cubicBezTo>
                    <a:pt x="10" y="1"/>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iṡḻiḓê">
              <a:extLst>
                <a:ext uri="{FF2B5EF4-FFF2-40B4-BE49-F238E27FC236}">
                  <a16:creationId xmlns:a16="http://schemas.microsoft.com/office/drawing/2014/main" id="{F12DBB11-75BD-4FA3-8DA3-5870805CB36B}"/>
                </a:ext>
              </a:extLst>
            </p:cNvPr>
            <p:cNvSpPr/>
            <p:nvPr/>
          </p:nvSpPr>
          <p:spPr bwMode="auto">
            <a:xfrm>
              <a:off x="4652964" y="5035550"/>
              <a:ext cx="61913" cy="65088"/>
            </a:xfrm>
            <a:custGeom>
              <a:avLst/>
              <a:gdLst>
                <a:gd name="T0" fmla="*/ 12 w 23"/>
                <a:gd name="T1" fmla="*/ 2 h 24"/>
                <a:gd name="T2" fmla="*/ 21 w 23"/>
                <a:gd name="T3" fmla="*/ 8 h 24"/>
                <a:gd name="T4" fmla="*/ 22 w 23"/>
                <a:gd name="T5" fmla="*/ 13 h 24"/>
                <a:gd name="T6" fmla="*/ 15 w 23"/>
                <a:gd name="T7" fmla="*/ 22 h 24"/>
                <a:gd name="T8" fmla="*/ 11 w 23"/>
                <a:gd name="T9" fmla="*/ 23 h 24"/>
                <a:gd name="T10" fmla="*/ 2 w 23"/>
                <a:gd name="T11" fmla="*/ 16 h 24"/>
                <a:gd name="T12" fmla="*/ 1 w 23"/>
                <a:gd name="T13" fmla="*/ 11 h 24"/>
                <a:gd name="T14" fmla="*/ 8 w 23"/>
                <a:gd name="T15" fmla="*/ 2 h 24"/>
                <a:gd name="T16" fmla="*/ 12 w 23"/>
                <a:gd name="T17"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12" y="2"/>
                  </a:moveTo>
                  <a:cubicBezTo>
                    <a:pt x="21" y="8"/>
                    <a:pt x="21" y="8"/>
                    <a:pt x="21" y="8"/>
                  </a:cubicBezTo>
                  <a:cubicBezTo>
                    <a:pt x="23" y="9"/>
                    <a:pt x="23" y="11"/>
                    <a:pt x="22" y="13"/>
                  </a:cubicBezTo>
                  <a:cubicBezTo>
                    <a:pt x="15" y="22"/>
                    <a:pt x="15" y="22"/>
                    <a:pt x="15" y="22"/>
                  </a:cubicBezTo>
                  <a:cubicBezTo>
                    <a:pt x="14" y="23"/>
                    <a:pt x="12" y="24"/>
                    <a:pt x="11" y="23"/>
                  </a:cubicBezTo>
                  <a:cubicBezTo>
                    <a:pt x="2" y="16"/>
                    <a:pt x="2" y="16"/>
                    <a:pt x="2" y="16"/>
                  </a:cubicBezTo>
                  <a:cubicBezTo>
                    <a:pt x="0" y="15"/>
                    <a:pt x="0" y="13"/>
                    <a:pt x="1" y="11"/>
                  </a:cubicBezTo>
                  <a:cubicBezTo>
                    <a:pt x="8" y="2"/>
                    <a:pt x="8" y="2"/>
                    <a:pt x="8" y="2"/>
                  </a:cubicBezTo>
                  <a:cubicBezTo>
                    <a:pt x="9" y="1"/>
                    <a:pt x="11" y="0"/>
                    <a:pt x="12" y="2"/>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iŝľíḍê">
              <a:extLst>
                <a:ext uri="{FF2B5EF4-FFF2-40B4-BE49-F238E27FC236}">
                  <a16:creationId xmlns:a16="http://schemas.microsoft.com/office/drawing/2014/main" id="{6DDE3746-00E9-45D4-BB00-3E4070B6E7E7}"/>
                </a:ext>
              </a:extLst>
            </p:cNvPr>
            <p:cNvSpPr/>
            <p:nvPr/>
          </p:nvSpPr>
          <p:spPr bwMode="auto">
            <a:xfrm>
              <a:off x="4699001" y="5073650"/>
              <a:ext cx="65088" cy="63500"/>
            </a:xfrm>
            <a:custGeom>
              <a:avLst/>
              <a:gdLst>
                <a:gd name="T0" fmla="*/ 13 w 24"/>
                <a:gd name="T1" fmla="*/ 1 h 23"/>
                <a:gd name="T2" fmla="*/ 22 w 24"/>
                <a:gd name="T3" fmla="*/ 8 h 23"/>
                <a:gd name="T4" fmla="*/ 22 w 24"/>
                <a:gd name="T5" fmla="*/ 12 h 23"/>
                <a:gd name="T6" fmla="*/ 15 w 24"/>
                <a:gd name="T7" fmla="*/ 21 h 23"/>
                <a:gd name="T8" fmla="*/ 11 w 24"/>
                <a:gd name="T9" fmla="*/ 22 h 23"/>
                <a:gd name="T10" fmla="*/ 2 w 24"/>
                <a:gd name="T11" fmla="*/ 15 h 23"/>
                <a:gd name="T12" fmla="*/ 1 w 24"/>
                <a:gd name="T13" fmla="*/ 11 h 23"/>
                <a:gd name="T14" fmla="*/ 8 w 24"/>
                <a:gd name="T15" fmla="*/ 1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3" y="9"/>
                    <a:pt x="24" y="11"/>
                    <a:pt x="22" y="12"/>
                  </a:cubicBezTo>
                  <a:cubicBezTo>
                    <a:pt x="15" y="21"/>
                    <a:pt x="15" y="21"/>
                    <a:pt x="15" y="21"/>
                  </a:cubicBezTo>
                  <a:cubicBezTo>
                    <a:pt x="14" y="23"/>
                    <a:pt x="12" y="23"/>
                    <a:pt x="11" y="22"/>
                  </a:cubicBezTo>
                  <a:cubicBezTo>
                    <a:pt x="2" y="15"/>
                    <a:pt x="2" y="15"/>
                    <a:pt x="2" y="15"/>
                  </a:cubicBezTo>
                  <a:cubicBezTo>
                    <a:pt x="0" y="14"/>
                    <a:pt x="0" y="12"/>
                    <a:pt x="1" y="11"/>
                  </a:cubicBezTo>
                  <a:cubicBezTo>
                    <a:pt x="8" y="1"/>
                    <a:pt x="8" y="1"/>
                    <a:pt x="8" y="1"/>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íśḷïḓê">
              <a:extLst>
                <a:ext uri="{FF2B5EF4-FFF2-40B4-BE49-F238E27FC236}">
                  <a16:creationId xmlns:a16="http://schemas.microsoft.com/office/drawing/2014/main" id="{FD0D23C9-DE7F-4BE7-9874-81814F9FDBD7}"/>
                </a:ext>
              </a:extLst>
            </p:cNvPr>
            <p:cNvSpPr/>
            <p:nvPr/>
          </p:nvSpPr>
          <p:spPr bwMode="auto">
            <a:xfrm>
              <a:off x="4748214" y="5110163"/>
              <a:ext cx="61913" cy="61913"/>
            </a:xfrm>
            <a:custGeom>
              <a:avLst/>
              <a:gdLst>
                <a:gd name="T0" fmla="*/ 12 w 23"/>
                <a:gd name="T1" fmla="*/ 1 h 23"/>
                <a:gd name="T2" fmla="*/ 21 w 23"/>
                <a:gd name="T3" fmla="*/ 8 h 23"/>
                <a:gd name="T4" fmla="*/ 22 w 23"/>
                <a:gd name="T5" fmla="*/ 12 h 23"/>
                <a:gd name="T6" fmla="*/ 15 w 23"/>
                <a:gd name="T7" fmla="*/ 21 h 23"/>
                <a:gd name="T8" fmla="*/ 10 w 23"/>
                <a:gd name="T9" fmla="*/ 22 h 23"/>
                <a:gd name="T10" fmla="*/ 1 w 23"/>
                <a:gd name="T11" fmla="*/ 15 h 23"/>
                <a:gd name="T12" fmla="*/ 1 w 23"/>
                <a:gd name="T13" fmla="*/ 11 h 23"/>
                <a:gd name="T14" fmla="*/ 8 w 23"/>
                <a:gd name="T15" fmla="*/ 1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3" y="9"/>
                    <a:pt x="23" y="11"/>
                    <a:pt x="22" y="12"/>
                  </a:cubicBezTo>
                  <a:cubicBezTo>
                    <a:pt x="15" y="21"/>
                    <a:pt x="15" y="21"/>
                    <a:pt x="15" y="21"/>
                  </a:cubicBezTo>
                  <a:cubicBezTo>
                    <a:pt x="14" y="23"/>
                    <a:pt x="12" y="23"/>
                    <a:pt x="10" y="22"/>
                  </a:cubicBezTo>
                  <a:cubicBezTo>
                    <a:pt x="1" y="15"/>
                    <a:pt x="1" y="15"/>
                    <a:pt x="1" y="15"/>
                  </a:cubicBezTo>
                  <a:cubicBezTo>
                    <a:pt x="0" y="14"/>
                    <a:pt x="0" y="12"/>
                    <a:pt x="1" y="11"/>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is1ïḋê">
              <a:extLst>
                <a:ext uri="{FF2B5EF4-FFF2-40B4-BE49-F238E27FC236}">
                  <a16:creationId xmlns:a16="http://schemas.microsoft.com/office/drawing/2014/main" id="{D3A04C84-81DB-4D58-926F-A645A1B2D3A6}"/>
                </a:ext>
              </a:extLst>
            </p:cNvPr>
            <p:cNvSpPr/>
            <p:nvPr/>
          </p:nvSpPr>
          <p:spPr bwMode="auto">
            <a:xfrm>
              <a:off x="4794251" y="5145088"/>
              <a:ext cx="84138" cy="77788"/>
            </a:xfrm>
            <a:custGeom>
              <a:avLst/>
              <a:gdLst>
                <a:gd name="T0" fmla="*/ 13 w 31"/>
                <a:gd name="T1" fmla="*/ 1 h 29"/>
                <a:gd name="T2" fmla="*/ 29 w 31"/>
                <a:gd name="T3" fmla="*/ 13 h 29"/>
                <a:gd name="T4" fmla="*/ 30 w 31"/>
                <a:gd name="T5" fmla="*/ 18 h 29"/>
                <a:gd name="T6" fmla="*/ 23 w 31"/>
                <a:gd name="T7" fmla="*/ 27 h 29"/>
                <a:gd name="T8" fmla="*/ 18 w 31"/>
                <a:gd name="T9" fmla="*/ 28 h 29"/>
                <a:gd name="T10" fmla="*/ 2 w 31"/>
                <a:gd name="T11" fmla="*/ 15 h 29"/>
                <a:gd name="T12" fmla="*/ 1 w 31"/>
                <a:gd name="T13" fmla="*/ 11 h 29"/>
                <a:gd name="T14" fmla="*/ 8 w 31"/>
                <a:gd name="T15" fmla="*/ 2 h 29"/>
                <a:gd name="T16" fmla="*/ 13 w 31"/>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13" y="1"/>
                  </a:moveTo>
                  <a:cubicBezTo>
                    <a:pt x="29" y="13"/>
                    <a:pt x="29" y="13"/>
                    <a:pt x="29" y="13"/>
                  </a:cubicBezTo>
                  <a:cubicBezTo>
                    <a:pt x="30" y="15"/>
                    <a:pt x="31" y="17"/>
                    <a:pt x="30" y="18"/>
                  </a:cubicBezTo>
                  <a:cubicBezTo>
                    <a:pt x="23" y="27"/>
                    <a:pt x="23" y="27"/>
                    <a:pt x="23" y="27"/>
                  </a:cubicBezTo>
                  <a:cubicBezTo>
                    <a:pt x="21" y="28"/>
                    <a:pt x="19" y="29"/>
                    <a:pt x="18" y="28"/>
                  </a:cubicBezTo>
                  <a:cubicBezTo>
                    <a:pt x="2" y="15"/>
                    <a:pt x="2" y="15"/>
                    <a:pt x="2" y="15"/>
                  </a:cubicBezTo>
                  <a:cubicBezTo>
                    <a:pt x="0"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ísḻïḍe">
              <a:extLst>
                <a:ext uri="{FF2B5EF4-FFF2-40B4-BE49-F238E27FC236}">
                  <a16:creationId xmlns:a16="http://schemas.microsoft.com/office/drawing/2014/main" id="{AA388CCB-7CF0-48F4-A9CF-6C606EBEA2BF}"/>
                </a:ext>
              </a:extLst>
            </p:cNvPr>
            <p:cNvSpPr/>
            <p:nvPr/>
          </p:nvSpPr>
          <p:spPr bwMode="auto">
            <a:xfrm>
              <a:off x="4238626" y="4797425"/>
              <a:ext cx="63500" cy="61913"/>
            </a:xfrm>
            <a:custGeom>
              <a:avLst/>
              <a:gdLst>
                <a:gd name="T0" fmla="*/ 12 w 23"/>
                <a:gd name="T1" fmla="*/ 1 h 23"/>
                <a:gd name="T2" fmla="*/ 21 w 23"/>
                <a:gd name="T3" fmla="*/ 7 h 23"/>
                <a:gd name="T4" fmla="*/ 22 w 23"/>
                <a:gd name="T5" fmla="*/ 12 h 23"/>
                <a:gd name="T6" fmla="*/ 15 w 23"/>
                <a:gd name="T7" fmla="*/ 21 h 23"/>
                <a:gd name="T8" fmla="*/ 11 w 23"/>
                <a:gd name="T9" fmla="*/ 22 h 23"/>
                <a:gd name="T10" fmla="*/ 1 w 23"/>
                <a:gd name="T11" fmla="*/ 15 h 23"/>
                <a:gd name="T12" fmla="*/ 1 w 23"/>
                <a:gd name="T13" fmla="*/ 10 h 23"/>
                <a:gd name="T14" fmla="*/ 8 w 23"/>
                <a:gd name="T15" fmla="*/ 1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7"/>
                    <a:pt x="21" y="7"/>
                    <a:pt x="21" y="7"/>
                  </a:cubicBezTo>
                  <a:cubicBezTo>
                    <a:pt x="23" y="9"/>
                    <a:pt x="23" y="11"/>
                    <a:pt x="22" y="12"/>
                  </a:cubicBezTo>
                  <a:cubicBezTo>
                    <a:pt x="15" y="21"/>
                    <a:pt x="15" y="21"/>
                    <a:pt x="15" y="21"/>
                  </a:cubicBezTo>
                  <a:cubicBezTo>
                    <a:pt x="14" y="22"/>
                    <a:pt x="12" y="23"/>
                    <a:pt x="11" y="22"/>
                  </a:cubicBezTo>
                  <a:cubicBezTo>
                    <a:pt x="1" y="15"/>
                    <a:pt x="1" y="15"/>
                    <a:pt x="1" y="15"/>
                  </a:cubicBezTo>
                  <a:cubicBezTo>
                    <a:pt x="0" y="14"/>
                    <a:pt x="0" y="12"/>
                    <a:pt x="1" y="10"/>
                  </a:cubicBezTo>
                  <a:cubicBezTo>
                    <a:pt x="8" y="1"/>
                    <a:pt x="8" y="1"/>
                    <a:pt x="8" y="1"/>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îŝḻiďe">
              <a:extLst>
                <a:ext uri="{FF2B5EF4-FFF2-40B4-BE49-F238E27FC236}">
                  <a16:creationId xmlns:a16="http://schemas.microsoft.com/office/drawing/2014/main" id="{4AC23B3B-F72F-4450-A916-27E92ACBC942}"/>
                </a:ext>
              </a:extLst>
            </p:cNvPr>
            <p:cNvSpPr/>
            <p:nvPr/>
          </p:nvSpPr>
          <p:spPr bwMode="auto">
            <a:xfrm>
              <a:off x="4284664" y="4832350"/>
              <a:ext cx="63500" cy="61913"/>
            </a:xfrm>
            <a:custGeom>
              <a:avLst/>
              <a:gdLst>
                <a:gd name="T0" fmla="*/ 13 w 23"/>
                <a:gd name="T1" fmla="*/ 1 h 23"/>
                <a:gd name="T2" fmla="*/ 22 w 23"/>
                <a:gd name="T3" fmla="*/ 8 h 23"/>
                <a:gd name="T4" fmla="*/ 22 w 23"/>
                <a:gd name="T5" fmla="*/ 12 h 23"/>
                <a:gd name="T6" fmla="*/ 15 w 23"/>
                <a:gd name="T7" fmla="*/ 21 h 23"/>
                <a:gd name="T8" fmla="*/ 11 w 23"/>
                <a:gd name="T9" fmla="*/ 22 h 23"/>
                <a:gd name="T10" fmla="*/ 2 w 23"/>
                <a:gd name="T11" fmla="*/ 15 h 23"/>
                <a:gd name="T12" fmla="*/ 1 w 23"/>
                <a:gd name="T13" fmla="*/ 11 h 23"/>
                <a:gd name="T14" fmla="*/ 8 w 23"/>
                <a:gd name="T15" fmla="*/ 1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1"/>
                    <a:pt x="15" y="21"/>
                    <a:pt x="15" y="21"/>
                  </a:cubicBezTo>
                  <a:cubicBezTo>
                    <a:pt x="14" y="23"/>
                    <a:pt x="12" y="23"/>
                    <a:pt x="11" y="22"/>
                  </a:cubicBezTo>
                  <a:cubicBezTo>
                    <a:pt x="2" y="15"/>
                    <a:pt x="2" y="15"/>
                    <a:pt x="2" y="15"/>
                  </a:cubicBezTo>
                  <a:cubicBezTo>
                    <a:pt x="0" y="14"/>
                    <a:pt x="0" y="12"/>
                    <a:pt x="1" y="11"/>
                  </a:cubicBezTo>
                  <a:cubicBezTo>
                    <a:pt x="8" y="1"/>
                    <a:pt x="8" y="1"/>
                    <a:pt x="8" y="1"/>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îŝḷïďe">
              <a:extLst>
                <a:ext uri="{FF2B5EF4-FFF2-40B4-BE49-F238E27FC236}">
                  <a16:creationId xmlns:a16="http://schemas.microsoft.com/office/drawing/2014/main" id="{9D3EB83D-5AF0-4BF3-B916-08E4C85B67D9}"/>
                </a:ext>
              </a:extLst>
            </p:cNvPr>
            <p:cNvSpPr/>
            <p:nvPr/>
          </p:nvSpPr>
          <p:spPr bwMode="auto">
            <a:xfrm>
              <a:off x="4333876" y="4867275"/>
              <a:ext cx="63500" cy="63500"/>
            </a:xfrm>
            <a:custGeom>
              <a:avLst/>
              <a:gdLst>
                <a:gd name="T0" fmla="*/ 12 w 23"/>
                <a:gd name="T1" fmla="*/ 1 h 23"/>
                <a:gd name="T2" fmla="*/ 21 w 23"/>
                <a:gd name="T3" fmla="*/ 8 h 23"/>
                <a:gd name="T4" fmla="*/ 22 w 23"/>
                <a:gd name="T5" fmla="*/ 12 h 23"/>
                <a:gd name="T6" fmla="*/ 15 w 23"/>
                <a:gd name="T7" fmla="*/ 21 h 23"/>
                <a:gd name="T8" fmla="*/ 10 w 23"/>
                <a:gd name="T9" fmla="*/ 22 h 23"/>
                <a:gd name="T10" fmla="*/ 1 w 23"/>
                <a:gd name="T11" fmla="*/ 15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3" y="9"/>
                    <a:pt x="23" y="11"/>
                    <a:pt x="22" y="12"/>
                  </a:cubicBezTo>
                  <a:cubicBezTo>
                    <a:pt x="15" y="21"/>
                    <a:pt x="15" y="21"/>
                    <a:pt x="15" y="21"/>
                  </a:cubicBezTo>
                  <a:cubicBezTo>
                    <a:pt x="14" y="23"/>
                    <a:pt x="12"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ï$ḻídê">
              <a:extLst>
                <a:ext uri="{FF2B5EF4-FFF2-40B4-BE49-F238E27FC236}">
                  <a16:creationId xmlns:a16="http://schemas.microsoft.com/office/drawing/2014/main" id="{15CD46FC-0EB4-4393-AFFB-EB817949593D}"/>
                </a:ext>
              </a:extLst>
            </p:cNvPr>
            <p:cNvSpPr/>
            <p:nvPr/>
          </p:nvSpPr>
          <p:spPr bwMode="auto">
            <a:xfrm>
              <a:off x="4379914" y="4903788"/>
              <a:ext cx="63500" cy="61913"/>
            </a:xfrm>
            <a:custGeom>
              <a:avLst/>
              <a:gdLst>
                <a:gd name="T0" fmla="*/ 13 w 23"/>
                <a:gd name="T1" fmla="*/ 1 h 23"/>
                <a:gd name="T2" fmla="*/ 22 w 23"/>
                <a:gd name="T3" fmla="*/ 8 h 23"/>
                <a:gd name="T4" fmla="*/ 22 w 23"/>
                <a:gd name="T5" fmla="*/ 12 h 23"/>
                <a:gd name="T6" fmla="*/ 15 w 23"/>
                <a:gd name="T7" fmla="*/ 22 h 23"/>
                <a:gd name="T8" fmla="*/ 11 w 23"/>
                <a:gd name="T9" fmla="*/ 22 h 23"/>
                <a:gd name="T10" fmla="*/ 2 w 23"/>
                <a:gd name="T11" fmla="*/ 15 h 23"/>
                <a:gd name="T12" fmla="*/ 1 w 23"/>
                <a:gd name="T13" fmla="*/ 11 h 23"/>
                <a:gd name="T14" fmla="*/ 8 w 23"/>
                <a:gd name="T15" fmla="*/ 2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2"/>
                    <a:pt x="15" y="22"/>
                    <a:pt x="15" y="22"/>
                  </a:cubicBezTo>
                  <a:cubicBezTo>
                    <a:pt x="14" y="23"/>
                    <a:pt x="12" y="23"/>
                    <a:pt x="11" y="22"/>
                  </a:cubicBezTo>
                  <a:cubicBezTo>
                    <a:pt x="2" y="15"/>
                    <a:pt x="2" y="15"/>
                    <a:pt x="2" y="15"/>
                  </a:cubicBezTo>
                  <a:cubicBezTo>
                    <a:pt x="0"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i$ľiḓé">
              <a:extLst>
                <a:ext uri="{FF2B5EF4-FFF2-40B4-BE49-F238E27FC236}">
                  <a16:creationId xmlns:a16="http://schemas.microsoft.com/office/drawing/2014/main" id="{2555A6B2-A4E9-4489-95AF-2E2F864685B8}"/>
                </a:ext>
              </a:extLst>
            </p:cNvPr>
            <p:cNvSpPr/>
            <p:nvPr/>
          </p:nvSpPr>
          <p:spPr bwMode="auto">
            <a:xfrm>
              <a:off x="4425951" y="4938713"/>
              <a:ext cx="66675" cy="61913"/>
            </a:xfrm>
            <a:custGeom>
              <a:avLst/>
              <a:gdLst>
                <a:gd name="T0" fmla="*/ 13 w 24"/>
                <a:gd name="T1" fmla="*/ 1 h 23"/>
                <a:gd name="T2" fmla="*/ 22 w 24"/>
                <a:gd name="T3" fmla="*/ 8 h 23"/>
                <a:gd name="T4" fmla="*/ 23 w 24"/>
                <a:gd name="T5" fmla="*/ 13 h 23"/>
                <a:gd name="T6" fmla="*/ 15 w 24"/>
                <a:gd name="T7" fmla="*/ 22 h 23"/>
                <a:gd name="T8" fmla="*/ 11 w 24"/>
                <a:gd name="T9" fmla="*/ 22 h 23"/>
                <a:gd name="T10" fmla="*/ 2 w 24"/>
                <a:gd name="T11" fmla="*/ 16 h 23"/>
                <a:gd name="T12" fmla="*/ 1 w 24"/>
                <a:gd name="T13" fmla="*/ 11 h 23"/>
                <a:gd name="T14" fmla="*/ 8 w 24"/>
                <a:gd name="T15" fmla="*/ 2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3" y="9"/>
                    <a:pt x="24" y="11"/>
                    <a:pt x="23" y="13"/>
                  </a:cubicBezTo>
                  <a:cubicBezTo>
                    <a:pt x="15" y="22"/>
                    <a:pt x="15" y="22"/>
                    <a:pt x="15" y="22"/>
                  </a:cubicBezTo>
                  <a:cubicBezTo>
                    <a:pt x="14" y="23"/>
                    <a:pt x="12" y="23"/>
                    <a:pt x="11" y="22"/>
                  </a:cubicBezTo>
                  <a:cubicBezTo>
                    <a:pt x="2" y="16"/>
                    <a:pt x="2" y="16"/>
                    <a:pt x="2" y="16"/>
                  </a:cubicBezTo>
                  <a:cubicBezTo>
                    <a:pt x="1" y="14"/>
                    <a:pt x="0" y="12"/>
                    <a:pt x="1" y="11"/>
                  </a:cubicBezTo>
                  <a:cubicBezTo>
                    <a:pt x="8" y="2"/>
                    <a:pt x="8" y="2"/>
                    <a:pt x="8" y="2"/>
                  </a:cubicBezTo>
                  <a:cubicBezTo>
                    <a:pt x="9" y="1"/>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ís1iḓé">
              <a:extLst>
                <a:ext uri="{FF2B5EF4-FFF2-40B4-BE49-F238E27FC236}">
                  <a16:creationId xmlns:a16="http://schemas.microsoft.com/office/drawing/2014/main" id="{B8DCEBC6-4E3A-423D-B5E8-412694E74B62}"/>
                </a:ext>
              </a:extLst>
            </p:cNvPr>
            <p:cNvSpPr/>
            <p:nvPr/>
          </p:nvSpPr>
          <p:spPr bwMode="auto">
            <a:xfrm>
              <a:off x="4475164" y="4973638"/>
              <a:ext cx="63500" cy="65088"/>
            </a:xfrm>
            <a:custGeom>
              <a:avLst/>
              <a:gdLst>
                <a:gd name="T0" fmla="*/ 12 w 23"/>
                <a:gd name="T1" fmla="*/ 1 h 24"/>
                <a:gd name="T2" fmla="*/ 21 w 23"/>
                <a:gd name="T3" fmla="*/ 8 h 24"/>
                <a:gd name="T4" fmla="*/ 22 w 23"/>
                <a:gd name="T5" fmla="*/ 13 h 24"/>
                <a:gd name="T6" fmla="*/ 15 w 23"/>
                <a:gd name="T7" fmla="*/ 22 h 24"/>
                <a:gd name="T8" fmla="*/ 10 w 23"/>
                <a:gd name="T9" fmla="*/ 23 h 24"/>
                <a:gd name="T10" fmla="*/ 1 w 23"/>
                <a:gd name="T11" fmla="*/ 16 h 24"/>
                <a:gd name="T12" fmla="*/ 1 w 23"/>
                <a:gd name="T13" fmla="*/ 11 h 24"/>
                <a:gd name="T14" fmla="*/ 8 w 23"/>
                <a:gd name="T15" fmla="*/ 2 h 24"/>
                <a:gd name="T16" fmla="*/ 12 w 23"/>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12" y="1"/>
                  </a:moveTo>
                  <a:cubicBezTo>
                    <a:pt x="21" y="8"/>
                    <a:pt x="21" y="8"/>
                    <a:pt x="21" y="8"/>
                  </a:cubicBezTo>
                  <a:cubicBezTo>
                    <a:pt x="23" y="9"/>
                    <a:pt x="23" y="11"/>
                    <a:pt x="22" y="13"/>
                  </a:cubicBezTo>
                  <a:cubicBezTo>
                    <a:pt x="15" y="22"/>
                    <a:pt x="15" y="22"/>
                    <a:pt x="15" y="22"/>
                  </a:cubicBezTo>
                  <a:cubicBezTo>
                    <a:pt x="14" y="23"/>
                    <a:pt x="12" y="24"/>
                    <a:pt x="10" y="23"/>
                  </a:cubicBezTo>
                  <a:cubicBezTo>
                    <a:pt x="1" y="16"/>
                    <a:pt x="1" y="16"/>
                    <a:pt x="1" y="16"/>
                  </a:cubicBezTo>
                  <a:cubicBezTo>
                    <a:pt x="0" y="15"/>
                    <a:pt x="0" y="13"/>
                    <a:pt x="1" y="11"/>
                  </a:cubicBezTo>
                  <a:cubicBezTo>
                    <a:pt x="8" y="2"/>
                    <a:pt x="8" y="2"/>
                    <a:pt x="8" y="2"/>
                  </a:cubicBezTo>
                  <a:cubicBezTo>
                    <a:pt x="9" y="1"/>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ïṡliḑé">
              <a:extLst>
                <a:ext uri="{FF2B5EF4-FFF2-40B4-BE49-F238E27FC236}">
                  <a16:creationId xmlns:a16="http://schemas.microsoft.com/office/drawing/2014/main" id="{8218E79B-6267-4DF7-9D5C-E4DA3ADA6845}"/>
                </a:ext>
              </a:extLst>
            </p:cNvPr>
            <p:cNvSpPr/>
            <p:nvPr/>
          </p:nvSpPr>
          <p:spPr bwMode="auto">
            <a:xfrm>
              <a:off x="4521201" y="5011738"/>
              <a:ext cx="63500" cy="61913"/>
            </a:xfrm>
            <a:custGeom>
              <a:avLst/>
              <a:gdLst>
                <a:gd name="T0" fmla="*/ 13 w 23"/>
                <a:gd name="T1" fmla="*/ 1 h 23"/>
                <a:gd name="T2" fmla="*/ 22 w 23"/>
                <a:gd name="T3" fmla="*/ 8 h 23"/>
                <a:gd name="T4" fmla="*/ 22 w 23"/>
                <a:gd name="T5" fmla="*/ 12 h 23"/>
                <a:gd name="T6" fmla="*/ 15 w 23"/>
                <a:gd name="T7" fmla="*/ 21 h 23"/>
                <a:gd name="T8" fmla="*/ 11 w 23"/>
                <a:gd name="T9" fmla="*/ 22 h 23"/>
                <a:gd name="T10" fmla="*/ 2 w 23"/>
                <a:gd name="T11" fmla="*/ 15 h 23"/>
                <a:gd name="T12" fmla="*/ 1 w 23"/>
                <a:gd name="T13" fmla="*/ 10 h 23"/>
                <a:gd name="T14" fmla="*/ 8 w 23"/>
                <a:gd name="T15" fmla="*/ 1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1"/>
                    <a:pt x="15" y="21"/>
                    <a:pt x="15" y="21"/>
                  </a:cubicBezTo>
                  <a:cubicBezTo>
                    <a:pt x="14" y="22"/>
                    <a:pt x="12" y="23"/>
                    <a:pt x="11" y="22"/>
                  </a:cubicBezTo>
                  <a:cubicBezTo>
                    <a:pt x="2" y="15"/>
                    <a:pt x="2" y="15"/>
                    <a:pt x="2" y="15"/>
                  </a:cubicBezTo>
                  <a:cubicBezTo>
                    <a:pt x="0" y="14"/>
                    <a:pt x="0" y="12"/>
                    <a:pt x="1" y="10"/>
                  </a:cubicBezTo>
                  <a:cubicBezTo>
                    <a:pt x="8" y="1"/>
                    <a:pt x="8" y="1"/>
                    <a:pt x="8" y="1"/>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ï$ľîḋê">
              <a:extLst>
                <a:ext uri="{FF2B5EF4-FFF2-40B4-BE49-F238E27FC236}">
                  <a16:creationId xmlns:a16="http://schemas.microsoft.com/office/drawing/2014/main" id="{65213657-4369-4C29-87D0-5E7E7480FB11}"/>
                </a:ext>
              </a:extLst>
            </p:cNvPr>
            <p:cNvSpPr/>
            <p:nvPr/>
          </p:nvSpPr>
          <p:spPr bwMode="auto">
            <a:xfrm>
              <a:off x="4567239" y="5046663"/>
              <a:ext cx="66675" cy="63500"/>
            </a:xfrm>
            <a:custGeom>
              <a:avLst/>
              <a:gdLst>
                <a:gd name="T0" fmla="*/ 13 w 24"/>
                <a:gd name="T1" fmla="*/ 1 h 23"/>
                <a:gd name="T2" fmla="*/ 22 w 24"/>
                <a:gd name="T3" fmla="*/ 8 h 23"/>
                <a:gd name="T4" fmla="*/ 23 w 24"/>
                <a:gd name="T5" fmla="*/ 12 h 23"/>
                <a:gd name="T6" fmla="*/ 16 w 24"/>
                <a:gd name="T7" fmla="*/ 21 h 23"/>
                <a:gd name="T8" fmla="*/ 11 w 24"/>
                <a:gd name="T9" fmla="*/ 22 h 23"/>
                <a:gd name="T10" fmla="*/ 2 w 24"/>
                <a:gd name="T11" fmla="*/ 15 h 23"/>
                <a:gd name="T12" fmla="*/ 1 w 24"/>
                <a:gd name="T13" fmla="*/ 11 h 23"/>
                <a:gd name="T14" fmla="*/ 9 w 24"/>
                <a:gd name="T15" fmla="*/ 1 h 23"/>
                <a:gd name="T16" fmla="*/ 13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13" y="1"/>
                  </a:moveTo>
                  <a:cubicBezTo>
                    <a:pt x="22" y="8"/>
                    <a:pt x="22" y="8"/>
                    <a:pt x="22" y="8"/>
                  </a:cubicBezTo>
                  <a:cubicBezTo>
                    <a:pt x="23" y="9"/>
                    <a:pt x="24" y="11"/>
                    <a:pt x="23" y="12"/>
                  </a:cubicBezTo>
                  <a:cubicBezTo>
                    <a:pt x="16" y="21"/>
                    <a:pt x="16" y="21"/>
                    <a:pt x="16" y="21"/>
                  </a:cubicBezTo>
                  <a:cubicBezTo>
                    <a:pt x="14" y="23"/>
                    <a:pt x="12" y="23"/>
                    <a:pt x="11" y="22"/>
                  </a:cubicBezTo>
                  <a:cubicBezTo>
                    <a:pt x="2" y="15"/>
                    <a:pt x="2" y="15"/>
                    <a:pt x="2" y="15"/>
                  </a:cubicBezTo>
                  <a:cubicBezTo>
                    <a:pt x="1" y="14"/>
                    <a:pt x="0" y="12"/>
                    <a:pt x="1" y="11"/>
                  </a:cubicBezTo>
                  <a:cubicBezTo>
                    <a:pt x="9" y="1"/>
                    <a:pt x="9" y="1"/>
                    <a:pt x="9" y="1"/>
                  </a:cubicBezTo>
                  <a:cubicBezTo>
                    <a:pt x="10" y="0"/>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iślide">
              <a:extLst>
                <a:ext uri="{FF2B5EF4-FFF2-40B4-BE49-F238E27FC236}">
                  <a16:creationId xmlns:a16="http://schemas.microsoft.com/office/drawing/2014/main" id="{D8E6F520-56DB-4A80-A0D8-75ECD39AC20B}"/>
                </a:ext>
              </a:extLst>
            </p:cNvPr>
            <p:cNvSpPr/>
            <p:nvPr/>
          </p:nvSpPr>
          <p:spPr bwMode="auto">
            <a:xfrm>
              <a:off x="4616451" y="5081588"/>
              <a:ext cx="63500" cy="63500"/>
            </a:xfrm>
            <a:custGeom>
              <a:avLst/>
              <a:gdLst>
                <a:gd name="T0" fmla="*/ 12 w 23"/>
                <a:gd name="T1" fmla="*/ 1 h 23"/>
                <a:gd name="T2" fmla="*/ 21 w 23"/>
                <a:gd name="T3" fmla="*/ 8 h 23"/>
                <a:gd name="T4" fmla="*/ 22 w 23"/>
                <a:gd name="T5" fmla="*/ 12 h 23"/>
                <a:gd name="T6" fmla="*/ 15 w 23"/>
                <a:gd name="T7" fmla="*/ 21 h 23"/>
                <a:gd name="T8" fmla="*/ 10 w 23"/>
                <a:gd name="T9" fmla="*/ 22 h 23"/>
                <a:gd name="T10" fmla="*/ 1 w 23"/>
                <a:gd name="T11" fmla="*/ 15 h 23"/>
                <a:gd name="T12" fmla="*/ 1 w 23"/>
                <a:gd name="T13" fmla="*/ 11 h 23"/>
                <a:gd name="T14" fmla="*/ 8 w 23"/>
                <a:gd name="T15" fmla="*/ 2 h 23"/>
                <a:gd name="T16" fmla="*/ 12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2" y="1"/>
                  </a:moveTo>
                  <a:cubicBezTo>
                    <a:pt x="21" y="8"/>
                    <a:pt x="21" y="8"/>
                    <a:pt x="21" y="8"/>
                  </a:cubicBezTo>
                  <a:cubicBezTo>
                    <a:pt x="23" y="9"/>
                    <a:pt x="23" y="11"/>
                    <a:pt x="22" y="12"/>
                  </a:cubicBezTo>
                  <a:cubicBezTo>
                    <a:pt x="15" y="21"/>
                    <a:pt x="15" y="21"/>
                    <a:pt x="15" y="21"/>
                  </a:cubicBezTo>
                  <a:cubicBezTo>
                    <a:pt x="14" y="23"/>
                    <a:pt x="12" y="23"/>
                    <a:pt x="10" y="22"/>
                  </a:cubicBezTo>
                  <a:cubicBezTo>
                    <a:pt x="1" y="15"/>
                    <a:pt x="1" y="15"/>
                    <a:pt x="1" y="15"/>
                  </a:cubicBezTo>
                  <a:cubicBezTo>
                    <a:pt x="0" y="14"/>
                    <a:pt x="0" y="12"/>
                    <a:pt x="1" y="11"/>
                  </a:cubicBezTo>
                  <a:cubicBezTo>
                    <a:pt x="8" y="2"/>
                    <a:pt x="8" y="2"/>
                    <a:pt x="8" y="2"/>
                  </a:cubicBezTo>
                  <a:cubicBezTo>
                    <a:pt x="9" y="0"/>
                    <a:pt x="11" y="0"/>
                    <a:pt x="12"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ïş1iḑè">
              <a:extLst>
                <a:ext uri="{FF2B5EF4-FFF2-40B4-BE49-F238E27FC236}">
                  <a16:creationId xmlns:a16="http://schemas.microsoft.com/office/drawing/2014/main" id="{081D780E-CC8A-4AB5-A0B5-220D7B3343B8}"/>
                </a:ext>
              </a:extLst>
            </p:cNvPr>
            <p:cNvSpPr/>
            <p:nvPr/>
          </p:nvSpPr>
          <p:spPr bwMode="auto">
            <a:xfrm>
              <a:off x="4662489" y="5118100"/>
              <a:ext cx="63500" cy="61913"/>
            </a:xfrm>
            <a:custGeom>
              <a:avLst/>
              <a:gdLst>
                <a:gd name="T0" fmla="*/ 13 w 23"/>
                <a:gd name="T1" fmla="*/ 1 h 23"/>
                <a:gd name="T2" fmla="*/ 22 w 23"/>
                <a:gd name="T3" fmla="*/ 8 h 23"/>
                <a:gd name="T4" fmla="*/ 22 w 23"/>
                <a:gd name="T5" fmla="*/ 12 h 23"/>
                <a:gd name="T6" fmla="*/ 15 w 23"/>
                <a:gd name="T7" fmla="*/ 22 h 23"/>
                <a:gd name="T8" fmla="*/ 11 w 23"/>
                <a:gd name="T9" fmla="*/ 22 h 23"/>
                <a:gd name="T10" fmla="*/ 2 w 23"/>
                <a:gd name="T11" fmla="*/ 15 h 23"/>
                <a:gd name="T12" fmla="*/ 1 w 23"/>
                <a:gd name="T13" fmla="*/ 11 h 23"/>
                <a:gd name="T14" fmla="*/ 8 w 23"/>
                <a:gd name="T15" fmla="*/ 2 h 23"/>
                <a:gd name="T16" fmla="*/ 13 w 23"/>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13" y="1"/>
                  </a:moveTo>
                  <a:cubicBezTo>
                    <a:pt x="22" y="8"/>
                    <a:pt x="22" y="8"/>
                    <a:pt x="22" y="8"/>
                  </a:cubicBezTo>
                  <a:cubicBezTo>
                    <a:pt x="23" y="9"/>
                    <a:pt x="23" y="11"/>
                    <a:pt x="22" y="12"/>
                  </a:cubicBezTo>
                  <a:cubicBezTo>
                    <a:pt x="15" y="22"/>
                    <a:pt x="15" y="22"/>
                    <a:pt x="15" y="22"/>
                  </a:cubicBezTo>
                  <a:cubicBezTo>
                    <a:pt x="14" y="23"/>
                    <a:pt x="12" y="23"/>
                    <a:pt x="11" y="22"/>
                  </a:cubicBezTo>
                  <a:cubicBezTo>
                    <a:pt x="2" y="15"/>
                    <a:pt x="2" y="15"/>
                    <a:pt x="2" y="15"/>
                  </a:cubicBezTo>
                  <a:cubicBezTo>
                    <a:pt x="0" y="14"/>
                    <a:pt x="0" y="12"/>
                    <a:pt x="1" y="11"/>
                  </a:cubicBezTo>
                  <a:cubicBezTo>
                    <a:pt x="8" y="2"/>
                    <a:pt x="8" y="2"/>
                    <a:pt x="8" y="2"/>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ïṥḻíḑê">
              <a:extLst>
                <a:ext uri="{FF2B5EF4-FFF2-40B4-BE49-F238E27FC236}">
                  <a16:creationId xmlns:a16="http://schemas.microsoft.com/office/drawing/2014/main" id="{8159E168-BBC6-4EC6-BEC2-035683D01E72}"/>
                </a:ext>
              </a:extLst>
            </p:cNvPr>
            <p:cNvSpPr/>
            <p:nvPr/>
          </p:nvSpPr>
          <p:spPr bwMode="auto">
            <a:xfrm>
              <a:off x="4710114" y="5153025"/>
              <a:ext cx="84138" cy="79375"/>
            </a:xfrm>
            <a:custGeom>
              <a:avLst/>
              <a:gdLst>
                <a:gd name="T0" fmla="*/ 13 w 31"/>
                <a:gd name="T1" fmla="*/ 1 h 29"/>
                <a:gd name="T2" fmla="*/ 29 w 31"/>
                <a:gd name="T3" fmla="*/ 14 h 29"/>
                <a:gd name="T4" fmla="*/ 30 w 31"/>
                <a:gd name="T5" fmla="*/ 18 h 29"/>
                <a:gd name="T6" fmla="*/ 23 w 31"/>
                <a:gd name="T7" fmla="*/ 27 h 29"/>
                <a:gd name="T8" fmla="*/ 19 w 31"/>
                <a:gd name="T9" fmla="*/ 28 h 29"/>
                <a:gd name="T10" fmla="*/ 2 w 31"/>
                <a:gd name="T11" fmla="*/ 16 h 29"/>
                <a:gd name="T12" fmla="*/ 2 w 31"/>
                <a:gd name="T13" fmla="*/ 11 h 29"/>
                <a:gd name="T14" fmla="*/ 9 w 31"/>
                <a:gd name="T15" fmla="*/ 2 h 29"/>
                <a:gd name="T16" fmla="*/ 13 w 31"/>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13" y="1"/>
                  </a:moveTo>
                  <a:cubicBezTo>
                    <a:pt x="29" y="14"/>
                    <a:pt x="29" y="14"/>
                    <a:pt x="29" y="14"/>
                  </a:cubicBezTo>
                  <a:cubicBezTo>
                    <a:pt x="31" y="15"/>
                    <a:pt x="31" y="17"/>
                    <a:pt x="30" y="18"/>
                  </a:cubicBezTo>
                  <a:cubicBezTo>
                    <a:pt x="23" y="27"/>
                    <a:pt x="23" y="27"/>
                    <a:pt x="23" y="27"/>
                  </a:cubicBezTo>
                  <a:cubicBezTo>
                    <a:pt x="22" y="29"/>
                    <a:pt x="20" y="29"/>
                    <a:pt x="19" y="28"/>
                  </a:cubicBezTo>
                  <a:cubicBezTo>
                    <a:pt x="2" y="16"/>
                    <a:pt x="2" y="16"/>
                    <a:pt x="2" y="16"/>
                  </a:cubicBezTo>
                  <a:cubicBezTo>
                    <a:pt x="1" y="14"/>
                    <a:pt x="0" y="12"/>
                    <a:pt x="2" y="11"/>
                  </a:cubicBezTo>
                  <a:cubicBezTo>
                    <a:pt x="9" y="2"/>
                    <a:pt x="9" y="2"/>
                    <a:pt x="9" y="2"/>
                  </a:cubicBezTo>
                  <a:cubicBezTo>
                    <a:pt x="10" y="1"/>
                    <a:pt x="12"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ïṩḻiďè">
              <a:extLst>
                <a:ext uri="{FF2B5EF4-FFF2-40B4-BE49-F238E27FC236}">
                  <a16:creationId xmlns:a16="http://schemas.microsoft.com/office/drawing/2014/main" id="{987DF615-6FAA-428C-A40A-B920283DEDC3}"/>
                </a:ext>
              </a:extLst>
            </p:cNvPr>
            <p:cNvSpPr/>
            <p:nvPr/>
          </p:nvSpPr>
          <p:spPr bwMode="auto">
            <a:xfrm>
              <a:off x="4779964" y="5207000"/>
              <a:ext cx="61913" cy="60325"/>
            </a:xfrm>
            <a:custGeom>
              <a:avLst/>
              <a:gdLst>
                <a:gd name="T0" fmla="*/ 13 w 23"/>
                <a:gd name="T1" fmla="*/ 1 h 22"/>
                <a:gd name="T2" fmla="*/ 21 w 23"/>
                <a:gd name="T3" fmla="*/ 7 h 22"/>
                <a:gd name="T4" fmla="*/ 22 w 23"/>
                <a:gd name="T5" fmla="*/ 11 h 22"/>
                <a:gd name="T6" fmla="*/ 15 w 23"/>
                <a:gd name="T7" fmla="*/ 21 h 22"/>
                <a:gd name="T8" fmla="*/ 10 w 23"/>
                <a:gd name="T9" fmla="*/ 21 h 22"/>
                <a:gd name="T10" fmla="*/ 2 w 23"/>
                <a:gd name="T11" fmla="*/ 15 h 22"/>
                <a:gd name="T12" fmla="*/ 1 w 23"/>
                <a:gd name="T13" fmla="*/ 11 h 22"/>
                <a:gd name="T14" fmla="*/ 8 w 23"/>
                <a:gd name="T15" fmla="*/ 1 h 22"/>
                <a:gd name="T16" fmla="*/ 13 w 23"/>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3" y="1"/>
                  </a:moveTo>
                  <a:cubicBezTo>
                    <a:pt x="21" y="7"/>
                    <a:pt x="21" y="7"/>
                    <a:pt x="21" y="7"/>
                  </a:cubicBezTo>
                  <a:cubicBezTo>
                    <a:pt x="23" y="8"/>
                    <a:pt x="23" y="10"/>
                    <a:pt x="22" y="11"/>
                  </a:cubicBezTo>
                  <a:cubicBezTo>
                    <a:pt x="15" y="21"/>
                    <a:pt x="15" y="21"/>
                    <a:pt x="15" y="21"/>
                  </a:cubicBezTo>
                  <a:cubicBezTo>
                    <a:pt x="14" y="22"/>
                    <a:pt x="12" y="22"/>
                    <a:pt x="10" y="21"/>
                  </a:cubicBezTo>
                  <a:cubicBezTo>
                    <a:pt x="2" y="15"/>
                    <a:pt x="2" y="15"/>
                    <a:pt x="2" y="15"/>
                  </a:cubicBezTo>
                  <a:cubicBezTo>
                    <a:pt x="0" y="14"/>
                    <a:pt x="0" y="12"/>
                    <a:pt x="1" y="11"/>
                  </a:cubicBezTo>
                  <a:cubicBezTo>
                    <a:pt x="8" y="1"/>
                    <a:pt x="8" y="1"/>
                    <a:pt x="8" y="1"/>
                  </a:cubicBezTo>
                  <a:cubicBezTo>
                    <a:pt x="9" y="0"/>
                    <a:pt x="11" y="0"/>
                    <a:pt x="13" y="1"/>
                  </a:cubicBez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ïṣļiḑê">
              <a:extLst>
                <a:ext uri="{FF2B5EF4-FFF2-40B4-BE49-F238E27FC236}">
                  <a16:creationId xmlns:a16="http://schemas.microsoft.com/office/drawing/2014/main" id="{1A5BDEAC-1C90-46FD-AABF-A66C6C74F92E}"/>
                </a:ext>
              </a:extLst>
            </p:cNvPr>
            <p:cNvSpPr/>
            <p:nvPr/>
          </p:nvSpPr>
          <p:spPr bwMode="auto">
            <a:xfrm>
              <a:off x="4276726" y="4981575"/>
              <a:ext cx="385763" cy="350838"/>
            </a:xfrm>
            <a:custGeom>
              <a:avLst/>
              <a:gdLst>
                <a:gd name="T0" fmla="*/ 69 w 243"/>
                <a:gd name="T1" fmla="*/ 0 h 221"/>
                <a:gd name="T2" fmla="*/ 243 w 243"/>
                <a:gd name="T3" fmla="*/ 132 h 221"/>
                <a:gd name="T4" fmla="*/ 175 w 243"/>
                <a:gd name="T5" fmla="*/ 221 h 221"/>
                <a:gd name="T6" fmla="*/ 0 w 243"/>
                <a:gd name="T7" fmla="*/ 89 h 221"/>
                <a:gd name="T8" fmla="*/ 69 w 243"/>
                <a:gd name="T9" fmla="*/ 0 h 221"/>
              </a:gdLst>
              <a:ahLst/>
              <a:cxnLst>
                <a:cxn ang="0">
                  <a:pos x="T0" y="T1"/>
                </a:cxn>
                <a:cxn ang="0">
                  <a:pos x="T2" y="T3"/>
                </a:cxn>
                <a:cxn ang="0">
                  <a:pos x="T4" y="T5"/>
                </a:cxn>
                <a:cxn ang="0">
                  <a:pos x="T6" y="T7"/>
                </a:cxn>
                <a:cxn ang="0">
                  <a:pos x="T8" y="T9"/>
                </a:cxn>
              </a:cxnLst>
              <a:rect l="0" t="0" r="r" b="b"/>
              <a:pathLst>
                <a:path w="243" h="221">
                  <a:moveTo>
                    <a:pt x="69" y="0"/>
                  </a:moveTo>
                  <a:lnTo>
                    <a:pt x="243" y="132"/>
                  </a:lnTo>
                  <a:lnTo>
                    <a:pt x="175" y="221"/>
                  </a:lnTo>
                  <a:lnTo>
                    <a:pt x="0" y="89"/>
                  </a:lnTo>
                  <a:lnTo>
                    <a:pt x="69" y="0"/>
                  </a:lnTo>
                  <a:close/>
                </a:path>
              </a:pathLst>
            </a:custGeom>
            <a:solidFill>
              <a:srgbClr val="595B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îṥḻídé">
              <a:extLst>
                <a:ext uri="{FF2B5EF4-FFF2-40B4-BE49-F238E27FC236}">
                  <a16:creationId xmlns:a16="http://schemas.microsoft.com/office/drawing/2014/main" id="{FAACE9AC-CA2D-4A22-BA6A-1637A5A4F12E}"/>
                </a:ext>
              </a:extLst>
            </p:cNvPr>
            <p:cNvSpPr/>
            <p:nvPr/>
          </p:nvSpPr>
          <p:spPr bwMode="auto">
            <a:xfrm>
              <a:off x="4443414" y="4148138"/>
              <a:ext cx="992188" cy="752475"/>
            </a:xfrm>
            <a:custGeom>
              <a:avLst/>
              <a:gdLst>
                <a:gd name="T0" fmla="*/ 0 w 625"/>
                <a:gd name="T1" fmla="*/ 0 h 474"/>
                <a:gd name="T2" fmla="*/ 625 w 625"/>
                <a:gd name="T3" fmla="*/ 474 h 474"/>
                <a:gd name="T4" fmla="*/ 291 w 625"/>
                <a:gd name="T5" fmla="*/ 221 h 474"/>
                <a:gd name="T6" fmla="*/ 0 w 625"/>
                <a:gd name="T7" fmla="*/ 0 h 474"/>
              </a:gdLst>
              <a:ahLst/>
              <a:cxnLst>
                <a:cxn ang="0">
                  <a:pos x="T0" y="T1"/>
                </a:cxn>
                <a:cxn ang="0">
                  <a:pos x="T2" y="T3"/>
                </a:cxn>
                <a:cxn ang="0">
                  <a:pos x="T4" y="T5"/>
                </a:cxn>
                <a:cxn ang="0">
                  <a:pos x="T6" y="T7"/>
                </a:cxn>
              </a:cxnLst>
              <a:rect l="0" t="0" r="r" b="b"/>
              <a:pathLst>
                <a:path w="625" h="474">
                  <a:moveTo>
                    <a:pt x="0" y="0"/>
                  </a:moveTo>
                  <a:lnTo>
                    <a:pt x="625" y="474"/>
                  </a:lnTo>
                  <a:lnTo>
                    <a:pt x="291" y="221"/>
                  </a:lnTo>
                  <a:lnTo>
                    <a:pt x="0" y="0"/>
                  </a:lnTo>
                  <a:close/>
                </a:path>
              </a:pathLst>
            </a:custGeom>
            <a:solidFill>
              <a:srgbClr val="676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íṩ1iḋê">
              <a:extLst>
                <a:ext uri="{FF2B5EF4-FFF2-40B4-BE49-F238E27FC236}">
                  <a16:creationId xmlns:a16="http://schemas.microsoft.com/office/drawing/2014/main" id="{ADEF679F-F37F-4AC2-9EFF-640E549459B5}"/>
                </a:ext>
              </a:extLst>
            </p:cNvPr>
            <p:cNvSpPr/>
            <p:nvPr/>
          </p:nvSpPr>
          <p:spPr bwMode="auto">
            <a:xfrm>
              <a:off x="4905376" y="4498975"/>
              <a:ext cx="530225" cy="401638"/>
            </a:xfrm>
            <a:custGeom>
              <a:avLst/>
              <a:gdLst>
                <a:gd name="T0" fmla="*/ 0 w 334"/>
                <a:gd name="T1" fmla="*/ 0 h 253"/>
                <a:gd name="T2" fmla="*/ 334 w 334"/>
                <a:gd name="T3" fmla="*/ 253 h 253"/>
                <a:gd name="T4" fmla="*/ 334 w 334"/>
                <a:gd name="T5" fmla="*/ 253 h 253"/>
                <a:gd name="T6" fmla="*/ 0 w 334"/>
                <a:gd name="T7" fmla="*/ 0 h 253"/>
              </a:gdLst>
              <a:ahLst/>
              <a:cxnLst>
                <a:cxn ang="0">
                  <a:pos x="T0" y="T1"/>
                </a:cxn>
                <a:cxn ang="0">
                  <a:pos x="T2" y="T3"/>
                </a:cxn>
                <a:cxn ang="0">
                  <a:pos x="T4" y="T5"/>
                </a:cxn>
                <a:cxn ang="0">
                  <a:pos x="T6" y="T7"/>
                </a:cxn>
              </a:cxnLst>
              <a:rect l="0" t="0" r="r" b="b"/>
              <a:pathLst>
                <a:path w="334" h="253">
                  <a:moveTo>
                    <a:pt x="0" y="0"/>
                  </a:moveTo>
                  <a:lnTo>
                    <a:pt x="334" y="253"/>
                  </a:lnTo>
                  <a:lnTo>
                    <a:pt x="334" y="253"/>
                  </a:lnTo>
                  <a:lnTo>
                    <a:pt x="0" y="0"/>
                  </a:lnTo>
                  <a:close/>
                </a:path>
              </a:pathLst>
            </a:custGeom>
            <a:solidFill>
              <a:srgbClr val="36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îšḷïḍe">
              <a:extLst>
                <a:ext uri="{FF2B5EF4-FFF2-40B4-BE49-F238E27FC236}">
                  <a16:creationId xmlns:a16="http://schemas.microsoft.com/office/drawing/2014/main" id="{ED53A295-D6C2-41DC-95C9-6C9E45990E44}"/>
                </a:ext>
              </a:extLst>
            </p:cNvPr>
            <p:cNvSpPr/>
            <p:nvPr/>
          </p:nvSpPr>
          <p:spPr bwMode="auto">
            <a:xfrm>
              <a:off x="4413251" y="4148138"/>
              <a:ext cx="1022350" cy="752475"/>
            </a:xfrm>
            <a:custGeom>
              <a:avLst/>
              <a:gdLst>
                <a:gd name="T0" fmla="*/ 0 w 644"/>
                <a:gd name="T1" fmla="*/ 144 h 474"/>
                <a:gd name="T2" fmla="*/ 19 w 644"/>
                <a:gd name="T3" fmla="*/ 0 h 474"/>
                <a:gd name="T4" fmla="*/ 310 w 644"/>
                <a:gd name="T5" fmla="*/ 221 h 474"/>
                <a:gd name="T6" fmla="*/ 644 w 644"/>
                <a:gd name="T7" fmla="*/ 474 h 474"/>
                <a:gd name="T8" fmla="*/ 24 w 644"/>
                <a:gd name="T9" fmla="*/ 163 h 474"/>
                <a:gd name="T10" fmla="*/ 0 w 644"/>
                <a:gd name="T11" fmla="*/ 144 h 474"/>
              </a:gdLst>
              <a:ahLst/>
              <a:cxnLst>
                <a:cxn ang="0">
                  <a:pos x="T0" y="T1"/>
                </a:cxn>
                <a:cxn ang="0">
                  <a:pos x="T2" y="T3"/>
                </a:cxn>
                <a:cxn ang="0">
                  <a:pos x="T4" y="T5"/>
                </a:cxn>
                <a:cxn ang="0">
                  <a:pos x="T6" y="T7"/>
                </a:cxn>
                <a:cxn ang="0">
                  <a:pos x="T8" y="T9"/>
                </a:cxn>
                <a:cxn ang="0">
                  <a:pos x="T10" y="T11"/>
                </a:cxn>
              </a:cxnLst>
              <a:rect l="0" t="0" r="r" b="b"/>
              <a:pathLst>
                <a:path w="644" h="474">
                  <a:moveTo>
                    <a:pt x="0" y="144"/>
                  </a:moveTo>
                  <a:lnTo>
                    <a:pt x="19" y="0"/>
                  </a:lnTo>
                  <a:lnTo>
                    <a:pt x="310" y="221"/>
                  </a:lnTo>
                  <a:lnTo>
                    <a:pt x="644" y="474"/>
                  </a:lnTo>
                  <a:lnTo>
                    <a:pt x="24" y="163"/>
                  </a:lnTo>
                  <a:lnTo>
                    <a:pt x="0" y="144"/>
                  </a:lnTo>
                  <a:close/>
                </a:path>
              </a:pathLst>
            </a:custGeom>
            <a:solidFill>
              <a:srgbClr val="50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îṩḷîḓê">
              <a:extLst>
                <a:ext uri="{FF2B5EF4-FFF2-40B4-BE49-F238E27FC236}">
                  <a16:creationId xmlns:a16="http://schemas.microsoft.com/office/drawing/2014/main" id="{06F358B3-16DA-4BE4-AEC7-567089090519}"/>
                </a:ext>
              </a:extLst>
            </p:cNvPr>
            <p:cNvSpPr/>
            <p:nvPr/>
          </p:nvSpPr>
          <p:spPr bwMode="auto">
            <a:xfrm>
              <a:off x="4406901" y="4148138"/>
              <a:ext cx="1077913" cy="858838"/>
            </a:xfrm>
            <a:custGeom>
              <a:avLst/>
              <a:gdLst>
                <a:gd name="T0" fmla="*/ 0 w 396"/>
                <a:gd name="T1" fmla="*/ 83 h 316"/>
                <a:gd name="T2" fmla="*/ 154 w 396"/>
                <a:gd name="T3" fmla="*/ 199 h 316"/>
                <a:gd name="T4" fmla="*/ 309 w 396"/>
                <a:gd name="T5" fmla="*/ 316 h 316"/>
                <a:gd name="T6" fmla="*/ 348 w 396"/>
                <a:gd name="T7" fmla="*/ 305 h 316"/>
                <a:gd name="T8" fmla="*/ 396 w 396"/>
                <a:gd name="T9" fmla="*/ 290 h 316"/>
                <a:gd name="T10" fmla="*/ 204 w 396"/>
                <a:gd name="T11" fmla="*/ 145 h 316"/>
                <a:gd name="T12" fmla="*/ 13 w 396"/>
                <a:gd name="T13" fmla="*/ 0 h 316"/>
                <a:gd name="T14" fmla="*/ 6 w 396"/>
                <a:gd name="T15" fmla="*/ 46 h 316"/>
                <a:gd name="T16" fmla="*/ 0 w 396"/>
                <a:gd name="T17" fmla="*/ 8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16">
                  <a:moveTo>
                    <a:pt x="0" y="83"/>
                  </a:moveTo>
                  <a:cubicBezTo>
                    <a:pt x="52" y="122"/>
                    <a:pt x="103" y="161"/>
                    <a:pt x="154" y="199"/>
                  </a:cubicBezTo>
                  <a:cubicBezTo>
                    <a:pt x="206" y="238"/>
                    <a:pt x="257" y="277"/>
                    <a:pt x="309" y="316"/>
                  </a:cubicBezTo>
                  <a:cubicBezTo>
                    <a:pt x="321" y="313"/>
                    <a:pt x="334" y="309"/>
                    <a:pt x="348" y="305"/>
                  </a:cubicBezTo>
                  <a:cubicBezTo>
                    <a:pt x="362" y="300"/>
                    <a:pt x="378" y="295"/>
                    <a:pt x="396" y="290"/>
                  </a:cubicBezTo>
                  <a:cubicBezTo>
                    <a:pt x="332" y="242"/>
                    <a:pt x="268" y="193"/>
                    <a:pt x="204" y="145"/>
                  </a:cubicBezTo>
                  <a:cubicBezTo>
                    <a:pt x="140" y="97"/>
                    <a:pt x="77" y="48"/>
                    <a:pt x="13" y="0"/>
                  </a:cubicBezTo>
                  <a:cubicBezTo>
                    <a:pt x="10" y="16"/>
                    <a:pt x="8" y="32"/>
                    <a:pt x="6" y="46"/>
                  </a:cubicBezTo>
                  <a:cubicBezTo>
                    <a:pt x="4" y="59"/>
                    <a:pt x="2" y="71"/>
                    <a:pt x="0" y="83"/>
                  </a:cubicBezTo>
                  <a:close/>
                </a:path>
              </a:pathLst>
            </a:custGeom>
            <a:solidFill>
              <a:srgbClr val="849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ïšlïdè">
              <a:extLst>
                <a:ext uri="{FF2B5EF4-FFF2-40B4-BE49-F238E27FC236}">
                  <a16:creationId xmlns:a16="http://schemas.microsoft.com/office/drawing/2014/main" id="{E4893DCB-E98D-47E0-BA34-0CB1A05A888C}"/>
                </a:ext>
              </a:extLst>
            </p:cNvPr>
            <p:cNvSpPr/>
            <p:nvPr/>
          </p:nvSpPr>
          <p:spPr bwMode="auto">
            <a:xfrm>
              <a:off x="4406901" y="4148138"/>
              <a:ext cx="1077913" cy="858838"/>
            </a:xfrm>
            <a:custGeom>
              <a:avLst/>
              <a:gdLst>
                <a:gd name="T0" fmla="*/ 13 w 396"/>
                <a:gd name="T1" fmla="*/ 0 h 316"/>
                <a:gd name="T2" fmla="*/ 204 w 396"/>
                <a:gd name="T3" fmla="*/ 145 h 316"/>
                <a:gd name="T4" fmla="*/ 396 w 396"/>
                <a:gd name="T5" fmla="*/ 290 h 316"/>
                <a:gd name="T6" fmla="*/ 348 w 396"/>
                <a:gd name="T7" fmla="*/ 305 h 316"/>
                <a:gd name="T8" fmla="*/ 309 w 396"/>
                <a:gd name="T9" fmla="*/ 316 h 316"/>
                <a:gd name="T10" fmla="*/ 154 w 396"/>
                <a:gd name="T11" fmla="*/ 199 h 316"/>
                <a:gd name="T12" fmla="*/ 0 w 396"/>
                <a:gd name="T13" fmla="*/ 83 h 316"/>
                <a:gd name="T14" fmla="*/ 6 w 396"/>
                <a:gd name="T15" fmla="*/ 46 h 316"/>
                <a:gd name="T16" fmla="*/ 13 w 396"/>
                <a:gd name="T1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16">
                  <a:moveTo>
                    <a:pt x="13" y="0"/>
                  </a:moveTo>
                  <a:cubicBezTo>
                    <a:pt x="77" y="48"/>
                    <a:pt x="140" y="97"/>
                    <a:pt x="204" y="145"/>
                  </a:cubicBezTo>
                  <a:cubicBezTo>
                    <a:pt x="268" y="193"/>
                    <a:pt x="332" y="242"/>
                    <a:pt x="396" y="290"/>
                  </a:cubicBezTo>
                  <a:cubicBezTo>
                    <a:pt x="378" y="295"/>
                    <a:pt x="362" y="300"/>
                    <a:pt x="348" y="305"/>
                  </a:cubicBezTo>
                  <a:cubicBezTo>
                    <a:pt x="334" y="309"/>
                    <a:pt x="321" y="313"/>
                    <a:pt x="309" y="316"/>
                  </a:cubicBezTo>
                  <a:cubicBezTo>
                    <a:pt x="257" y="277"/>
                    <a:pt x="206" y="238"/>
                    <a:pt x="154" y="199"/>
                  </a:cubicBezTo>
                  <a:cubicBezTo>
                    <a:pt x="103" y="161"/>
                    <a:pt x="52" y="122"/>
                    <a:pt x="0" y="83"/>
                  </a:cubicBezTo>
                  <a:cubicBezTo>
                    <a:pt x="2" y="71"/>
                    <a:pt x="4" y="59"/>
                    <a:pt x="6" y="46"/>
                  </a:cubicBezTo>
                  <a:cubicBezTo>
                    <a:pt x="8" y="32"/>
                    <a:pt x="10" y="16"/>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íṧľiḍe">
              <a:extLst>
                <a:ext uri="{FF2B5EF4-FFF2-40B4-BE49-F238E27FC236}">
                  <a16:creationId xmlns:a16="http://schemas.microsoft.com/office/drawing/2014/main" id="{292413E7-28C3-4D0F-A87E-2A0933970A4B}"/>
                </a:ext>
              </a:extLst>
            </p:cNvPr>
            <p:cNvSpPr/>
            <p:nvPr/>
          </p:nvSpPr>
          <p:spPr bwMode="auto">
            <a:xfrm>
              <a:off x="4676776" y="4354513"/>
              <a:ext cx="563563" cy="431800"/>
            </a:xfrm>
            <a:custGeom>
              <a:avLst/>
              <a:gdLst>
                <a:gd name="T0" fmla="*/ 3 w 207"/>
                <a:gd name="T1" fmla="*/ 0 h 159"/>
                <a:gd name="T2" fmla="*/ 105 w 207"/>
                <a:gd name="T3" fmla="*/ 78 h 159"/>
                <a:gd name="T4" fmla="*/ 207 w 207"/>
                <a:gd name="T5" fmla="*/ 155 h 159"/>
                <a:gd name="T6" fmla="*/ 200 w 207"/>
                <a:gd name="T7" fmla="*/ 159 h 159"/>
                <a:gd name="T8" fmla="*/ 100 w 207"/>
                <a:gd name="T9" fmla="*/ 83 h 159"/>
                <a:gd name="T10" fmla="*/ 0 w 207"/>
                <a:gd name="T11" fmla="*/ 7 h 159"/>
                <a:gd name="T12" fmla="*/ 3 w 207"/>
                <a:gd name="T13" fmla="*/ 0 h 159"/>
              </a:gdLst>
              <a:ahLst/>
              <a:cxnLst>
                <a:cxn ang="0">
                  <a:pos x="T0" y="T1"/>
                </a:cxn>
                <a:cxn ang="0">
                  <a:pos x="T2" y="T3"/>
                </a:cxn>
                <a:cxn ang="0">
                  <a:pos x="T4" y="T5"/>
                </a:cxn>
                <a:cxn ang="0">
                  <a:pos x="T6" y="T7"/>
                </a:cxn>
                <a:cxn ang="0">
                  <a:pos x="T8" y="T9"/>
                </a:cxn>
                <a:cxn ang="0">
                  <a:pos x="T10" y="T11"/>
                </a:cxn>
                <a:cxn ang="0">
                  <a:pos x="T12" y="T13"/>
                </a:cxn>
              </a:cxnLst>
              <a:rect l="0" t="0" r="r" b="b"/>
              <a:pathLst>
                <a:path w="207" h="159">
                  <a:moveTo>
                    <a:pt x="3" y="0"/>
                  </a:moveTo>
                  <a:cubicBezTo>
                    <a:pt x="37" y="26"/>
                    <a:pt x="71" y="52"/>
                    <a:pt x="105" y="78"/>
                  </a:cubicBezTo>
                  <a:cubicBezTo>
                    <a:pt x="139" y="103"/>
                    <a:pt x="173" y="129"/>
                    <a:pt x="207" y="155"/>
                  </a:cubicBezTo>
                  <a:cubicBezTo>
                    <a:pt x="205" y="156"/>
                    <a:pt x="203" y="157"/>
                    <a:pt x="200" y="159"/>
                  </a:cubicBezTo>
                  <a:cubicBezTo>
                    <a:pt x="167" y="133"/>
                    <a:pt x="134" y="108"/>
                    <a:pt x="100" y="83"/>
                  </a:cubicBezTo>
                  <a:cubicBezTo>
                    <a:pt x="67" y="57"/>
                    <a:pt x="33" y="32"/>
                    <a:pt x="0" y="7"/>
                  </a:cubicBezTo>
                  <a:cubicBezTo>
                    <a:pt x="1" y="4"/>
                    <a:pt x="2" y="2"/>
                    <a:pt x="3" y="0"/>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íśļíde">
              <a:extLst>
                <a:ext uri="{FF2B5EF4-FFF2-40B4-BE49-F238E27FC236}">
                  <a16:creationId xmlns:a16="http://schemas.microsoft.com/office/drawing/2014/main" id="{35E4715F-918B-4212-9818-41E98F6B74FA}"/>
                </a:ext>
              </a:extLst>
            </p:cNvPr>
            <p:cNvSpPr/>
            <p:nvPr/>
          </p:nvSpPr>
          <p:spPr bwMode="auto">
            <a:xfrm>
              <a:off x="4551364" y="4289425"/>
              <a:ext cx="781050" cy="592138"/>
            </a:xfrm>
            <a:custGeom>
              <a:avLst/>
              <a:gdLst>
                <a:gd name="T0" fmla="*/ 1 w 287"/>
                <a:gd name="T1" fmla="*/ 0 h 218"/>
                <a:gd name="T2" fmla="*/ 144 w 287"/>
                <a:gd name="T3" fmla="*/ 108 h 218"/>
                <a:gd name="T4" fmla="*/ 287 w 287"/>
                <a:gd name="T5" fmla="*/ 217 h 218"/>
                <a:gd name="T6" fmla="*/ 284 w 287"/>
                <a:gd name="T7" fmla="*/ 218 h 218"/>
                <a:gd name="T8" fmla="*/ 142 w 287"/>
                <a:gd name="T9" fmla="*/ 111 h 218"/>
                <a:gd name="T10" fmla="*/ 0 w 287"/>
                <a:gd name="T11" fmla="*/ 3 h 218"/>
                <a:gd name="T12" fmla="*/ 1 w 287"/>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287" h="218">
                  <a:moveTo>
                    <a:pt x="1" y="0"/>
                  </a:moveTo>
                  <a:cubicBezTo>
                    <a:pt x="49" y="36"/>
                    <a:pt x="97" y="72"/>
                    <a:pt x="144" y="108"/>
                  </a:cubicBezTo>
                  <a:cubicBezTo>
                    <a:pt x="192" y="145"/>
                    <a:pt x="240" y="181"/>
                    <a:pt x="287" y="217"/>
                  </a:cubicBezTo>
                  <a:cubicBezTo>
                    <a:pt x="286" y="217"/>
                    <a:pt x="285" y="218"/>
                    <a:pt x="284" y="218"/>
                  </a:cubicBezTo>
                  <a:cubicBezTo>
                    <a:pt x="237" y="182"/>
                    <a:pt x="189" y="147"/>
                    <a:pt x="142" y="111"/>
                  </a:cubicBezTo>
                  <a:cubicBezTo>
                    <a:pt x="95" y="75"/>
                    <a:pt x="48" y="39"/>
                    <a:pt x="0" y="3"/>
                  </a:cubicBezTo>
                  <a:cubicBezTo>
                    <a:pt x="1" y="2"/>
                    <a:pt x="1" y="1"/>
                    <a:pt x="1" y="0"/>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ïşliḍe">
              <a:extLst>
                <a:ext uri="{FF2B5EF4-FFF2-40B4-BE49-F238E27FC236}">
                  <a16:creationId xmlns:a16="http://schemas.microsoft.com/office/drawing/2014/main" id="{85CAC21C-3B2E-4A11-86D2-CE76CBAD047E}"/>
                </a:ext>
              </a:extLst>
            </p:cNvPr>
            <p:cNvSpPr/>
            <p:nvPr/>
          </p:nvSpPr>
          <p:spPr bwMode="auto">
            <a:xfrm>
              <a:off x="4524376" y="4332288"/>
              <a:ext cx="342900" cy="300038"/>
            </a:xfrm>
            <a:custGeom>
              <a:avLst/>
              <a:gdLst>
                <a:gd name="T0" fmla="*/ 11 w 126"/>
                <a:gd name="T1" fmla="*/ 25 h 110"/>
                <a:gd name="T2" fmla="*/ 12 w 126"/>
                <a:gd name="T3" fmla="*/ 25 h 110"/>
                <a:gd name="T4" fmla="*/ 12 w 126"/>
                <a:gd name="T5" fmla="*/ 24 h 110"/>
                <a:gd name="T6" fmla="*/ 69 w 126"/>
                <a:gd name="T7" fmla="*/ 67 h 110"/>
                <a:gd name="T8" fmla="*/ 126 w 126"/>
                <a:gd name="T9" fmla="*/ 110 h 110"/>
                <a:gd name="T10" fmla="*/ 126 w 126"/>
                <a:gd name="T11" fmla="*/ 110 h 110"/>
                <a:gd name="T12" fmla="*/ 69 w 126"/>
                <a:gd name="T13" fmla="*/ 67 h 110"/>
                <a:gd name="T14" fmla="*/ 12 w 126"/>
                <a:gd name="T15" fmla="*/ 23 h 110"/>
                <a:gd name="T16" fmla="*/ 16 w 126"/>
                <a:gd name="T17" fmla="*/ 12 h 110"/>
                <a:gd name="T18" fmla="*/ 19 w 126"/>
                <a:gd name="T19" fmla="*/ 0 h 110"/>
                <a:gd name="T20" fmla="*/ 19 w 126"/>
                <a:gd name="T21" fmla="*/ 0 h 110"/>
                <a:gd name="T22" fmla="*/ 15 w 126"/>
                <a:gd name="T23" fmla="*/ 12 h 110"/>
                <a:gd name="T24" fmla="*/ 11 w 126"/>
                <a:gd name="T25" fmla="*/ 23 h 110"/>
                <a:gd name="T26" fmla="*/ 0 w 126"/>
                <a:gd name="T27" fmla="*/ 14 h 110"/>
                <a:gd name="T28" fmla="*/ 0 w 126"/>
                <a:gd name="T29" fmla="*/ 14 h 110"/>
                <a:gd name="T30" fmla="*/ 11 w 126"/>
                <a:gd name="T31" fmla="*/ 23 h 110"/>
                <a:gd name="T32" fmla="*/ 11 w 126"/>
                <a:gd name="T33" fmla="*/ 2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10">
                  <a:moveTo>
                    <a:pt x="11" y="25"/>
                  </a:moveTo>
                  <a:cubicBezTo>
                    <a:pt x="12" y="25"/>
                    <a:pt x="12" y="25"/>
                    <a:pt x="12" y="25"/>
                  </a:cubicBezTo>
                  <a:cubicBezTo>
                    <a:pt x="12" y="25"/>
                    <a:pt x="12" y="24"/>
                    <a:pt x="12" y="24"/>
                  </a:cubicBezTo>
                  <a:cubicBezTo>
                    <a:pt x="31" y="38"/>
                    <a:pt x="50" y="52"/>
                    <a:pt x="69" y="67"/>
                  </a:cubicBezTo>
                  <a:cubicBezTo>
                    <a:pt x="88" y="81"/>
                    <a:pt x="107" y="96"/>
                    <a:pt x="126" y="110"/>
                  </a:cubicBezTo>
                  <a:cubicBezTo>
                    <a:pt x="126" y="110"/>
                    <a:pt x="126" y="110"/>
                    <a:pt x="126" y="110"/>
                  </a:cubicBezTo>
                  <a:cubicBezTo>
                    <a:pt x="107" y="95"/>
                    <a:pt x="88" y="81"/>
                    <a:pt x="69" y="67"/>
                  </a:cubicBezTo>
                  <a:cubicBezTo>
                    <a:pt x="50" y="52"/>
                    <a:pt x="31" y="38"/>
                    <a:pt x="12" y="23"/>
                  </a:cubicBezTo>
                  <a:cubicBezTo>
                    <a:pt x="13" y="20"/>
                    <a:pt x="14" y="16"/>
                    <a:pt x="16" y="12"/>
                  </a:cubicBezTo>
                  <a:cubicBezTo>
                    <a:pt x="17" y="8"/>
                    <a:pt x="18" y="4"/>
                    <a:pt x="19" y="0"/>
                  </a:cubicBezTo>
                  <a:cubicBezTo>
                    <a:pt x="19" y="0"/>
                    <a:pt x="19" y="0"/>
                    <a:pt x="19" y="0"/>
                  </a:cubicBezTo>
                  <a:cubicBezTo>
                    <a:pt x="17" y="4"/>
                    <a:pt x="16" y="8"/>
                    <a:pt x="15" y="12"/>
                  </a:cubicBezTo>
                  <a:cubicBezTo>
                    <a:pt x="14" y="15"/>
                    <a:pt x="13" y="19"/>
                    <a:pt x="11" y="23"/>
                  </a:cubicBezTo>
                  <a:cubicBezTo>
                    <a:pt x="8" y="20"/>
                    <a:pt x="4" y="17"/>
                    <a:pt x="0" y="14"/>
                  </a:cubicBezTo>
                  <a:cubicBezTo>
                    <a:pt x="0" y="14"/>
                    <a:pt x="0" y="14"/>
                    <a:pt x="0" y="14"/>
                  </a:cubicBezTo>
                  <a:cubicBezTo>
                    <a:pt x="4" y="17"/>
                    <a:pt x="7" y="20"/>
                    <a:pt x="11" y="23"/>
                  </a:cubicBezTo>
                  <a:cubicBezTo>
                    <a:pt x="11" y="24"/>
                    <a:pt x="11" y="24"/>
                    <a:pt x="11" y="25"/>
                  </a:cubicBezTo>
                  <a:close/>
                </a:path>
              </a:pathLst>
            </a:custGeom>
            <a:solidFill>
              <a:srgbClr val="5F60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îşlíḍe">
              <a:extLst>
                <a:ext uri="{FF2B5EF4-FFF2-40B4-BE49-F238E27FC236}">
                  <a16:creationId xmlns:a16="http://schemas.microsoft.com/office/drawing/2014/main" id="{4B548852-4C97-4406-A5AB-5D9BEE30E39F}"/>
                </a:ext>
              </a:extLst>
            </p:cNvPr>
            <p:cNvSpPr/>
            <p:nvPr/>
          </p:nvSpPr>
          <p:spPr bwMode="auto">
            <a:xfrm>
              <a:off x="4570414" y="4370388"/>
              <a:ext cx="30163" cy="46038"/>
            </a:xfrm>
            <a:custGeom>
              <a:avLst/>
              <a:gdLst>
                <a:gd name="T0" fmla="*/ 4 w 11"/>
                <a:gd name="T1" fmla="*/ 0 h 17"/>
                <a:gd name="T2" fmla="*/ 11 w 11"/>
                <a:gd name="T3" fmla="*/ 6 h 17"/>
                <a:gd name="T4" fmla="*/ 7 w 11"/>
                <a:gd name="T5" fmla="*/ 17 h 17"/>
                <a:gd name="T6" fmla="*/ 0 w 11"/>
                <a:gd name="T7" fmla="*/ 12 h 17"/>
                <a:gd name="T8" fmla="*/ 4 w 11"/>
                <a:gd name="T9" fmla="*/ 0 h 17"/>
              </a:gdLst>
              <a:ahLst/>
              <a:cxnLst>
                <a:cxn ang="0">
                  <a:pos x="T0" y="T1"/>
                </a:cxn>
                <a:cxn ang="0">
                  <a:pos x="T2" y="T3"/>
                </a:cxn>
                <a:cxn ang="0">
                  <a:pos x="T4" y="T5"/>
                </a:cxn>
                <a:cxn ang="0">
                  <a:pos x="T6" y="T7"/>
                </a:cxn>
                <a:cxn ang="0">
                  <a:pos x="T8" y="T9"/>
                </a:cxn>
              </a:cxnLst>
              <a:rect l="0" t="0" r="r" b="b"/>
              <a:pathLst>
                <a:path w="11" h="17">
                  <a:moveTo>
                    <a:pt x="4" y="0"/>
                  </a:moveTo>
                  <a:cubicBezTo>
                    <a:pt x="7" y="2"/>
                    <a:pt x="9" y="4"/>
                    <a:pt x="11" y="6"/>
                  </a:cubicBezTo>
                  <a:cubicBezTo>
                    <a:pt x="10" y="10"/>
                    <a:pt x="8" y="14"/>
                    <a:pt x="7" y="17"/>
                  </a:cubicBezTo>
                  <a:cubicBezTo>
                    <a:pt x="5" y="16"/>
                    <a:pt x="3" y="14"/>
                    <a:pt x="0" y="12"/>
                  </a:cubicBezTo>
                  <a:cubicBezTo>
                    <a:pt x="2" y="8"/>
                    <a:pt x="3" y="5"/>
                    <a:pt x="4" y="0"/>
                  </a:cubicBezTo>
                  <a:close/>
                </a:path>
              </a:pathLst>
            </a:custGeom>
            <a:solidFill>
              <a:srgbClr val="6CB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iSḻiḑe">
              <a:extLst>
                <a:ext uri="{FF2B5EF4-FFF2-40B4-BE49-F238E27FC236}">
                  <a16:creationId xmlns:a16="http://schemas.microsoft.com/office/drawing/2014/main" id="{0821AB51-F05E-449D-8B69-DE925B3AF415}"/>
                </a:ext>
              </a:extLst>
            </p:cNvPr>
            <p:cNvSpPr/>
            <p:nvPr/>
          </p:nvSpPr>
          <p:spPr bwMode="auto">
            <a:xfrm>
              <a:off x="4597401" y="4400550"/>
              <a:ext cx="26988" cy="38100"/>
            </a:xfrm>
            <a:custGeom>
              <a:avLst/>
              <a:gdLst>
                <a:gd name="T0" fmla="*/ 3 w 10"/>
                <a:gd name="T1" fmla="*/ 0 h 14"/>
                <a:gd name="T2" fmla="*/ 10 w 10"/>
                <a:gd name="T3" fmla="*/ 6 h 14"/>
                <a:gd name="T4" fmla="*/ 7 w 10"/>
                <a:gd name="T5" fmla="*/ 14 h 14"/>
                <a:gd name="T6" fmla="*/ 0 w 10"/>
                <a:gd name="T7" fmla="*/ 9 h 14"/>
                <a:gd name="T8" fmla="*/ 3 w 10"/>
                <a:gd name="T9" fmla="*/ 0 h 14"/>
              </a:gdLst>
              <a:ahLst/>
              <a:cxnLst>
                <a:cxn ang="0">
                  <a:pos x="T0" y="T1"/>
                </a:cxn>
                <a:cxn ang="0">
                  <a:pos x="T2" y="T3"/>
                </a:cxn>
                <a:cxn ang="0">
                  <a:pos x="T4" y="T5"/>
                </a:cxn>
                <a:cxn ang="0">
                  <a:pos x="T6" y="T7"/>
                </a:cxn>
                <a:cxn ang="0">
                  <a:pos x="T8" y="T9"/>
                </a:cxn>
              </a:cxnLst>
              <a:rect l="0" t="0" r="r" b="b"/>
              <a:pathLst>
                <a:path w="10" h="14">
                  <a:moveTo>
                    <a:pt x="3" y="0"/>
                  </a:moveTo>
                  <a:cubicBezTo>
                    <a:pt x="5" y="2"/>
                    <a:pt x="8" y="4"/>
                    <a:pt x="10" y="6"/>
                  </a:cubicBezTo>
                  <a:cubicBezTo>
                    <a:pt x="9" y="8"/>
                    <a:pt x="8" y="11"/>
                    <a:pt x="7" y="14"/>
                  </a:cubicBezTo>
                  <a:cubicBezTo>
                    <a:pt x="4" y="12"/>
                    <a:pt x="2" y="10"/>
                    <a:pt x="0" y="9"/>
                  </a:cubicBezTo>
                  <a:cubicBezTo>
                    <a:pt x="1" y="6"/>
                    <a:pt x="2" y="3"/>
                    <a:pt x="3" y="0"/>
                  </a:cubicBezTo>
                  <a:close/>
                </a:path>
              </a:pathLst>
            </a:custGeom>
            <a:solidFill>
              <a:srgbClr val="F16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iṩľîḑè">
              <a:extLst>
                <a:ext uri="{FF2B5EF4-FFF2-40B4-BE49-F238E27FC236}">
                  <a16:creationId xmlns:a16="http://schemas.microsoft.com/office/drawing/2014/main" id="{5D2A5B31-359F-4B7E-80FF-76E88AC1F90A}"/>
                </a:ext>
              </a:extLst>
            </p:cNvPr>
            <p:cNvSpPr/>
            <p:nvPr/>
          </p:nvSpPr>
          <p:spPr bwMode="auto">
            <a:xfrm>
              <a:off x="4624389" y="4406900"/>
              <a:ext cx="33338" cy="50800"/>
            </a:xfrm>
            <a:custGeom>
              <a:avLst/>
              <a:gdLst>
                <a:gd name="T0" fmla="*/ 5 w 12"/>
                <a:gd name="T1" fmla="*/ 0 h 19"/>
                <a:gd name="T2" fmla="*/ 12 w 12"/>
                <a:gd name="T3" fmla="*/ 6 h 19"/>
                <a:gd name="T4" fmla="*/ 6 w 12"/>
                <a:gd name="T5" fmla="*/ 19 h 19"/>
                <a:gd name="T6" fmla="*/ 0 w 12"/>
                <a:gd name="T7" fmla="*/ 14 h 19"/>
                <a:gd name="T8" fmla="*/ 5 w 12"/>
                <a:gd name="T9" fmla="*/ 0 h 19"/>
              </a:gdLst>
              <a:ahLst/>
              <a:cxnLst>
                <a:cxn ang="0">
                  <a:pos x="T0" y="T1"/>
                </a:cxn>
                <a:cxn ang="0">
                  <a:pos x="T2" y="T3"/>
                </a:cxn>
                <a:cxn ang="0">
                  <a:pos x="T4" y="T5"/>
                </a:cxn>
                <a:cxn ang="0">
                  <a:pos x="T6" y="T7"/>
                </a:cxn>
                <a:cxn ang="0">
                  <a:pos x="T8" y="T9"/>
                </a:cxn>
              </a:cxnLst>
              <a:rect l="0" t="0" r="r" b="b"/>
              <a:pathLst>
                <a:path w="12" h="19">
                  <a:moveTo>
                    <a:pt x="5" y="0"/>
                  </a:moveTo>
                  <a:cubicBezTo>
                    <a:pt x="8" y="2"/>
                    <a:pt x="10" y="4"/>
                    <a:pt x="12" y="6"/>
                  </a:cubicBezTo>
                  <a:cubicBezTo>
                    <a:pt x="10" y="10"/>
                    <a:pt x="8" y="15"/>
                    <a:pt x="6" y="19"/>
                  </a:cubicBezTo>
                  <a:cubicBezTo>
                    <a:pt x="4" y="17"/>
                    <a:pt x="2" y="16"/>
                    <a:pt x="0" y="14"/>
                  </a:cubicBezTo>
                  <a:cubicBezTo>
                    <a:pt x="1" y="10"/>
                    <a:pt x="3" y="5"/>
                    <a:pt x="5" y="0"/>
                  </a:cubicBezTo>
                  <a:close/>
                </a:path>
              </a:pathLst>
            </a:custGeom>
            <a:solidFill>
              <a:srgbClr val="EFA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íṩľïḍe">
              <a:extLst>
                <a:ext uri="{FF2B5EF4-FFF2-40B4-BE49-F238E27FC236}">
                  <a16:creationId xmlns:a16="http://schemas.microsoft.com/office/drawing/2014/main" id="{917D3250-860D-47E0-A707-E65B1B9E70FB}"/>
                </a:ext>
              </a:extLst>
            </p:cNvPr>
            <p:cNvSpPr/>
            <p:nvPr/>
          </p:nvSpPr>
          <p:spPr bwMode="auto">
            <a:xfrm>
              <a:off x="4649789" y="4445000"/>
              <a:ext cx="26988" cy="31750"/>
            </a:xfrm>
            <a:custGeom>
              <a:avLst/>
              <a:gdLst>
                <a:gd name="T0" fmla="*/ 3 w 10"/>
                <a:gd name="T1" fmla="*/ 0 h 12"/>
                <a:gd name="T2" fmla="*/ 10 w 10"/>
                <a:gd name="T3" fmla="*/ 5 h 12"/>
                <a:gd name="T4" fmla="*/ 7 w 10"/>
                <a:gd name="T5" fmla="*/ 12 h 12"/>
                <a:gd name="T6" fmla="*/ 0 w 10"/>
                <a:gd name="T7" fmla="*/ 7 h 12"/>
                <a:gd name="T8" fmla="*/ 3 w 10"/>
                <a:gd name="T9" fmla="*/ 0 h 12"/>
              </a:gdLst>
              <a:ahLst/>
              <a:cxnLst>
                <a:cxn ang="0">
                  <a:pos x="T0" y="T1"/>
                </a:cxn>
                <a:cxn ang="0">
                  <a:pos x="T2" y="T3"/>
                </a:cxn>
                <a:cxn ang="0">
                  <a:pos x="T4" y="T5"/>
                </a:cxn>
                <a:cxn ang="0">
                  <a:pos x="T6" y="T7"/>
                </a:cxn>
                <a:cxn ang="0">
                  <a:pos x="T8" y="T9"/>
                </a:cxn>
              </a:cxnLst>
              <a:rect l="0" t="0" r="r" b="b"/>
              <a:pathLst>
                <a:path w="10" h="12">
                  <a:moveTo>
                    <a:pt x="3" y="0"/>
                  </a:moveTo>
                  <a:cubicBezTo>
                    <a:pt x="6" y="2"/>
                    <a:pt x="8" y="4"/>
                    <a:pt x="10" y="5"/>
                  </a:cubicBezTo>
                  <a:cubicBezTo>
                    <a:pt x="9" y="8"/>
                    <a:pt x="8" y="10"/>
                    <a:pt x="7" y="12"/>
                  </a:cubicBezTo>
                  <a:cubicBezTo>
                    <a:pt x="5" y="11"/>
                    <a:pt x="2" y="9"/>
                    <a:pt x="0" y="7"/>
                  </a:cubicBezTo>
                  <a:cubicBezTo>
                    <a:pt x="1" y="5"/>
                    <a:pt x="2" y="2"/>
                    <a:pt x="3" y="0"/>
                  </a:cubicBezTo>
                  <a:close/>
                </a:path>
              </a:pathLst>
            </a:custGeom>
            <a:solidFill>
              <a:srgbClr val="6CB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îśľîḓé">
              <a:extLst>
                <a:ext uri="{FF2B5EF4-FFF2-40B4-BE49-F238E27FC236}">
                  <a16:creationId xmlns:a16="http://schemas.microsoft.com/office/drawing/2014/main" id="{707A2076-6B9D-4575-9C61-2AC69E6CA38C}"/>
                </a:ext>
              </a:extLst>
            </p:cNvPr>
            <p:cNvSpPr/>
            <p:nvPr/>
          </p:nvSpPr>
          <p:spPr bwMode="auto">
            <a:xfrm>
              <a:off x="4676776" y="4460875"/>
              <a:ext cx="30163" cy="38100"/>
            </a:xfrm>
            <a:custGeom>
              <a:avLst/>
              <a:gdLst>
                <a:gd name="T0" fmla="*/ 4 w 11"/>
                <a:gd name="T1" fmla="*/ 0 h 14"/>
                <a:gd name="T2" fmla="*/ 11 w 11"/>
                <a:gd name="T3" fmla="*/ 5 h 14"/>
                <a:gd name="T4" fmla="*/ 7 w 11"/>
                <a:gd name="T5" fmla="*/ 14 h 14"/>
                <a:gd name="T6" fmla="*/ 0 w 11"/>
                <a:gd name="T7" fmla="*/ 9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cubicBezTo>
                    <a:pt x="7" y="2"/>
                    <a:pt x="9" y="3"/>
                    <a:pt x="11" y="5"/>
                  </a:cubicBezTo>
                  <a:cubicBezTo>
                    <a:pt x="10" y="8"/>
                    <a:pt x="8" y="11"/>
                    <a:pt x="7" y="14"/>
                  </a:cubicBezTo>
                  <a:cubicBezTo>
                    <a:pt x="4" y="12"/>
                    <a:pt x="2" y="10"/>
                    <a:pt x="0" y="9"/>
                  </a:cubicBezTo>
                  <a:cubicBezTo>
                    <a:pt x="1" y="6"/>
                    <a:pt x="3" y="3"/>
                    <a:pt x="4" y="0"/>
                  </a:cubicBezTo>
                  <a:close/>
                </a:path>
              </a:pathLst>
            </a:custGeom>
            <a:solidFill>
              <a:srgbClr val="F16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îṧľide">
              <a:extLst>
                <a:ext uri="{FF2B5EF4-FFF2-40B4-BE49-F238E27FC236}">
                  <a16:creationId xmlns:a16="http://schemas.microsoft.com/office/drawing/2014/main" id="{081F12B4-B586-4658-9B42-921167636CFA}"/>
                </a:ext>
              </a:extLst>
            </p:cNvPr>
            <p:cNvSpPr/>
            <p:nvPr/>
          </p:nvSpPr>
          <p:spPr bwMode="auto">
            <a:xfrm>
              <a:off x="4703764" y="4465638"/>
              <a:ext cx="38100" cy="52388"/>
            </a:xfrm>
            <a:custGeom>
              <a:avLst/>
              <a:gdLst>
                <a:gd name="T0" fmla="*/ 7 w 14"/>
                <a:gd name="T1" fmla="*/ 0 h 19"/>
                <a:gd name="T2" fmla="*/ 14 w 14"/>
                <a:gd name="T3" fmla="*/ 6 h 19"/>
                <a:gd name="T4" fmla="*/ 6 w 14"/>
                <a:gd name="T5" fmla="*/ 19 h 19"/>
                <a:gd name="T6" fmla="*/ 0 w 14"/>
                <a:gd name="T7" fmla="*/ 14 h 19"/>
                <a:gd name="T8" fmla="*/ 7 w 14"/>
                <a:gd name="T9" fmla="*/ 0 h 19"/>
              </a:gdLst>
              <a:ahLst/>
              <a:cxnLst>
                <a:cxn ang="0">
                  <a:pos x="T0" y="T1"/>
                </a:cxn>
                <a:cxn ang="0">
                  <a:pos x="T2" y="T3"/>
                </a:cxn>
                <a:cxn ang="0">
                  <a:pos x="T4" y="T5"/>
                </a:cxn>
                <a:cxn ang="0">
                  <a:pos x="T6" y="T7"/>
                </a:cxn>
                <a:cxn ang="0">
                  <a:pos x="T8" y="T9"/>
                </a:cxn>
              </a:cxnLst>
              <a:rect l="0" t="0" r="r" b="b"/>
              <a:pathLst>
                <a:path w="14" h="19">
                  <a:moveTo>
                    <a:pt x="7" y="0"/>
                  </a:moveTo>
                  <a:cubicBezTo>
                    <a:pt x="9" y="2"/>
                    <a:pt x="12" y="4"/>
                    <a:pt x="14" y="6"/>
                  </a:cubicBezTo>
                  <a:cubicBezTo>
                    <a:pt x="11" y="10"/>
                    <a:pt x="9" y="15"/>
                    <a:pt x="6" y="19"/>
                  </a:cubicBezTo>
                  <a:cubicBezTo>
                    <a:pt x="4" y="17"/>
                    <a:pt x="2" y="16"/>
                    <a:pt x="0" y="14"/>
                  </a:cubicBezTo>
                  <a:cubicBezTo>
                    <a:pt x="2" y="10"/>
                    <a:pt x="4" y="5"/>
                    <a:pt x="7" y="0"/>
                  </a:cubicBezTo>
                  <a:close/>
                </a:path>
              </a:pathLst>
            </a:custGeom>
            <a:solidFill>
              <a:srgbClr val="EFA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iSľíďè">
              <a:extLst>
                <a:ext uri="{FF2B5EF4-FFF2-40B4-BE49-F238E27FC236}">
                  <a16:creationId xmlns:a16="http://schemas.microsoft.com/office/drawing/2014/main" id="{055CD813-E45B-46F5-A6DA-362CA3D997F5}"/>
                </a:ext>
              </a:extLst>
            </p:cNvPr>
            <p:cNvSpPr/>
            <p:nvPr/>
          </p:nvSpPr>
          <p:spPr bwMode="auto">
            <a:xfrm>
              <a:off x="4729164" y="4500563"/>
              <a:ext cx="31750" cy="36513"/>
            </a:xfrm>
            <a:custGeom>
              <a:avLst/>
              <a:gdLst>
                <a:gd name="T0" fmla="*/ 5 w 12"/>
                <a:gd name="T1" fmla="*/ 0 h 13"/>
                <a:gd name="T2" fmla="*/ 12 w 12"/>
                <a:gd name="T3" fmla="*/ 5 h 13"/>
                <a:gd name="T4" fmla="*/ 7 w 12"/>
                <a:gd name="T5" fmla="*/ 13 h 13"/>
                <a:gd name="T6" fmla="*/ 0 w 12"/>
                <a:gd name="T7" fmla="*/ 8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cubicBezTo>
                    <a:pt x="7" y="1"/>
                    <a:pt x="10" y="3"/>
                    <a:pt x="12" y="5"/>
                  </a:cubicBezTo>
                  <a:cubicBezTo>
                    <a:pt x="10" y="8"/>
                    <a:pt x="9" y="11"/>
                    <a:pt x="7" y="13"/>
                  </a:cubicBezTo>
                  <a:cubicBezTo>
                    <a:pt x="5" y="12"/>
                    <a:pt x="2" y="10"/>
                    <a:pt x="0" y="8"/>
                  </a:cubicBezTo>
                  <a:cubicBezTo>
                    <a:pt x="2" y="5"/>
                    <a:pt x="3" y="3"/>
                    <a:pt x="5" y="0"/>
                  </a:cubicBezTo>
                  <a:close/>
                </a:path>
              </a:pathLst>
            </a:custGeom>
            <a:solidFill>
              <a:srgbClr val="6CB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iṡḷíḋé">
              <a:extLst>
                <a:ext uri="{FF2B5EF4-FFF2-40B4-BE49-F238E27FC236}">
                  <a16:creationId xmlns:a16="http://schemas.microsoft.com/office/drawing/2014/main" id="{EAEBFC9A-C10F-458B-A4E7-A476BAD7385E}"/>
                </a:ext>
              </a:extLst>
            </p:cNvPr>
            <p:cNvSpPr/>
            <p:nvPr/>
          </p:nvSpPr>
          <p:spPr bwMode="auto">
            <a:xfrm>
              <a:off x="4756151" y="4511675"/>
              <a:ext cx="38100" cy="46038"/>
            </a:xfrm>
            <a:custGeom>
              <a:avLst/>
              <a:gdLst>
                <a:gd name="T0" fmla="*/ 7 w 14"/>
                <a:gd name="T1" fmla="*/ 0 h 17"/>
                <a:gd name="T2" fmla="*/ 14 w 14"/>
                <a:gd name="T3" fmla="*/ 5 h 17"/>
                <a:gd name="T4" fmla="*/ 7 w 14"/>
                <a:gd name="T5" fmla="*/ 17 h 17"/>
                <a:gd name="T6" fmla="*/ 0 w 14"/>
                <a:gd name="T7" fmla="*/ 11 h 17"/>
                <a:gd name="T8" fmla="*/ 7 w 14"/>
                <a:gd name="T9" fmla="*/ 0 h 17"/>
              </a:gdLst>
              <a:ahLst/>
              <a:cxnLst>
                <a:cxn ang="0">
                  <a:pos x="T0" y="T1"/>
                </a:cxn>
                <a:cxn ang="0">
                  <a:pos x="T2" y="T3"/>
                </a:cxn>
                <a:cxn ang="0">
                  <a:pos x="T4" y="T5"/>
                </a:cxn>
                <a:cxn ang="0">
                  <a:pos x="T6" y="T7"/>
                </a:cxn>
                <a:cxn ang="0">
                  <a:pos x="T8" y="T9"/>
                </a:cxn>
              </a:cxnLst>
              <a:rect l="0" t="0" r="r" b="b"/>
              <a:pathLst>
                <a:path w="14" h="17">
                  <a:moveTo>
                    <a:pt x="7" y="0"/>
                  </a:moveTo>
                  <a:cubicBezTo>
                    <a:pt x="10" y="2"/>
                    <a:pt x="12" y="3"/>
                    <a:pt x="14" y="5"/>
                  </a:cubicBezTo>
                  <a:cubicBezTo>
                    <a:pt x="12" y="9"/>
                    <a:pt x="9" y="13"/>
                    <a:pt x="7" y="17"/>
                  </a:cubicBezTo>
                  <a:cubicBezTo>
                    <a:pt x="4" y="15"/>
                    <a:pt x="2" y="13"/>
                    <a:pt x="0" y="11"/>
                  </a:cubicBezTo>
                  <a:cubicBezTo>
                    <a:pt x="2" y="8"/>
                    <a:pt x="5" y="4"/>
                    <a:pt x="7" y="0"/>
                  </a:cubicBezTo>
                  <a:close/>
                </a:path>
              </a:pathLst>
            </a:custGeom>
            <a:solidFill>
              <a:srgbClr val="F16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î$ľïḓe">
              <a:extLst>
                <a:ext uri="{FF2B5EF4-FFF2-40B4-BE49-F238E27FC236}">
                  <a16:creationId xmlns:a16="http://schemas.microsoft.com/office/drawing/2014/main" id="{F9929999-7B92-4D29-BEF6-64C55FE4A026}"/>
                </a:ext>
              </a:extLst>
            </p:cNvPr>
            <p:cNvSpPr/>
            <p:nvPr/>
          </p:nvSpPr>
          <p:spPr bwMode="auto">
            <a:xfrm>
              <a:off x="4779964" y="4541838"/>
              <a:ext cx="34925" cy="34925"/>
            </a:xfrm>
            <a:custGeom>
              <a:avLst/>
              <a:gdLst>
                <a:gd name="T0" fmla="*/ 6 w 13"/>
                <a:gd name="T1" fmla="*/ 0 h 13"/>
                <a:gd name="T2" fmla="*/ 13 w 13"/>
                <a:gd name="T3" fmla="*/ 6 h 13"/>
                <a:gd name="T4" fmla="*/ 7 w 13"/>
                <a:gd name="T5" fmla="*/ 13 h 13"/>
                <a:gd name="T6" fmla="*/ 0 w 13"/>
                <a:gd name="T7" fmla="*/ 8 h 13"/>
                <a:gd name="T8" fmla="*/ 6 w 13"/>
                <a:gd name="T9" fmla="*/ 0 h 13"/>
              </a:gdLst>
              <a:ahLst/>
              <a:cxnLst>
                <a:cxn ang="0">
                  <a:pos x="T0" y="T1"/>
                </a:cxn>
                <a:cxn ang="0">
                  <a:pos x="T2" y="T3"/>
                </a:cxn>
                <a:cxn ang="0">
                  <a:pos x="T4" y="T5"/>
                </a:cxn>
                <a:cxn ang="0">
                  <a:pos x="T6" y="T7"/>
                </a:cxn>
                <a:cxn ang="0">
                  <a:pos x="T8" y="T9"/>
                </a:cxn>
              </a:cxnLst>
              <a:rect l="0" t="0" r="r" b="b"/>
              <a:pathLst>
                <a:path w="13" h="13">
                  <a:moveTo>
                    <a:pt x="6" y="0"/>
                  </a:moveTo>
                  <a:cubicBezTo>
                    <a:pt x="8" y="2"/>
                    <a:pt x="10" y="4"/>
                    <a:pt x="13" y="6"/>
                  </a:cubicBezTo>
                  <a:cubicBezTo>
                    <a:pt x="11" y="8"/>
                    <a:pt x="9" y="10"/>
                    <a:pt x="7" y="13"/>
                  </a:cubicBezTo>
                  <a:cubicBezTo>
                    <a:pt x="5" y="11"/>
                    <a:pt x="3" y="9"/>
                    <a:pt x="0" y="8"/>
                  </a:cubicBezTo>
                  <a:cubicBezTo>
                    <a:pt x="2" y="5"/>
                    <a:pt x="4" y="3"/>
                    <a:pt x="6" y="0"/>
                  </a:cubicBezTo>
                  <a:close/>
                </a:path>
              </a:pathLst>
            </a:custGeom>
            <a:solidFill>
              <a:srgbClr val="EFA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îšľiďe">
              <a:extLst>
                <a:ext uri="{FF2B5EF4-FFF2-40B4-BE49-F238E27FC236}">
                  <a16:creationId xmlns:a16="http://schemas.microsoft.com/office/drawing/2014/main" id="{906474A0-886C-45B0-B10B-E550D17CA342}"/>
                </a:ext>
              </a:extLst>
            </p:cNvPr>
            <p:cNvSpPr/>
            <p:nvPr/>
          </p:nvSpPr>
          <p:spPr bwMode="auto">
            <a:xfrm>
              <a:off x="4806951" y="4545013"/>
              <a:ext cx="49213" cy="50800"/>
            </a:xfrm>
            <a:custGeom>
              <a:avLst/>
              <a:gdLst>
                <a:gd name="T0" fmla="*/ 11 w 18"/>
                <a:gd name="T1" fmla="*/ 0 h 19"/>
                <a:gd name="T2" fmla="*/ 18 w 18"/>
                <a:gd name="T3" fmla="*/ 5 h 19"/>
                <a:gd name="T4" fmla="*/ 7 w 18"/>
                <a:gd name="T5" fmla="*/ 19 h 19"/>
                <a:gd name="T6" fmla="*/ 0 w 18"/>
                <a:gd name="T7" fmla="*/ 14 h 19"/>
                <a:gd name="T8" fmla="*/ 11 w 18"/>
                <a:gd name="T9" fmla="*/ 0 h 19"/>
              </a:gdLst>
              <a:ahLst/>
              <a:cxnLst>
                <a:cxn ang="0">
                  <a:pos x="T0" y="T1"/>
                </a:cxn>
                <a:cxn ang="0">
                  <a:pos x="T2" y="T3"/>
                </a:cxn>
                <a:cxn ang="0">
                  <a:pos x="T4" y="T5"/>
                </a:cxn>
                <a:cxn ang="0">
                  <a:pos x="T6" y="T7"/>
                </a:cxn>
                <a:cxn ang="0">
                  <a:pos x="T8" y="T9"/>
                </a:cxn>
              </a:cxnLst>
              <a:rect l="0" t="0" r="r" b="b"/>
              <a:pathLst>
                <a:path w="18" h="19">
                  <a:moveTo>
                    <a:pt x="11" y="0"/>
                  </a:moveTo>
                  <a:cubicBezTo>
                    <a:pt x="13" y="2"/>
                    <a:pt x="15" y="4"/>
                    <a:pt x="18" y="5"/>
                  </a:cubicBezTo>
                  <a:cubicBezTo>
                    <a:pt x="14" y="10"/>
                    <a:pt x="10" y="15"/>
                    <a:pt x="7" y="19"/>
                  </a:cubicBezTo>
                  <a:cubicBezTo>
                    <a:pt x="5" y="18"/>
                    <a:pt x="2" y="16"/>
                    <a:pt x="0" y="14"/>
                  </a:cubicBezTo>
                  <a:cubicBezTo>
                    <a:pt x="3" y="10"/>
                    <a:pt x="7" y="5"/>
                    <a:pt x="11" y="0"/>
                  </a:cubicBezTo>
                  <a:close/>
                </a:path>
              </a:pathLst>
            </a:custGeom>
            <a:solidFill>
              <a:srgbClr val="6CB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îṣliḍé">
              <a:extLst>
                <a:ext uri="{FF2B5EF4-FFF2-40B4-BE49-F238E27FC236}">
                  <a16:creationId xmlns:a16="http://schemas.microsoft.com/office/drawing/2014/main" id="{0AABB962-BCD5-4CB1-9D08-4699C4E1A676}"/>
                </a:ext>
              </a:extLst>
            </p:cNvPr>
            <p:cNvSpPr/>
            <p:nvPr/>
          </p:nvSpPr>
          <p:spPr bwMode="auto">
            <a:xfrm>
              <a:off x="4956176" y="4737100"/>
              <a:ext cx="44450" cy="33338"/>
            </a:xfrm>
            <a:custGeom>
              <a:avLst/>
              <a:gdLst>
                <a:gd name="T0" fmla="*/ 0 w 16"/>
                <a:gd name="T1" fmla="*/ 0 h 12"/>
                <a:gd name="T2" fmla="*/ 11 w 16"/>
                <a:gd name="T3" fmla="*/ 12 h 12"/>
                <a:gd name="T4" fmla="*/ 16 w 16"/>
                <a:gd name="T5" fmla="*/ 12 h 12"/>
                <a:gd name="T6" fmla="*/ 16 w 16"/>
                <a:gd name="T7" fmla="*/ 12 h 12"/>
                <a:gd name="T8" fmla="*/ 0 w 16"/>
                <a:gd name="T9" fmla="*/ 0 h 12"/>
              </a:gdLst>
              <a:ahLst/>
              <a:cxnLst>
                <a:cxn ang="0">
                  <a:pos x="T0" y="T1"/>
                </a:cxn>
                <a:cxn ang="0">
                  <a:pos x="T2" y="T3"/>
                </a:cxn>
                <a:cxn ang="0">
                  <a:pos x="T4" y="T5"/>
                </a:cxn>
                <a:cxn ang="0">
                  <a:pos x="T6" y="T7"/>
                </a:cxn>
                <a:cxn ang="0">
                  <a:pos x="T8" y="T9"/>
                </a:cxn>
              </a:cxnLst>
              <a:rect l="0" t="0" r="r" b="b"/>
              <a:pathLst>
                <a:path w="16" h="12">
                  <a:moveTo>
                    <a:pt x="0" y="0"/>
                  </a:moveTo>
                  <a:cubicBezTo>
                    <a:pt x="4" y="4"/>
                    <a:pt x="7" y="8"/>
                    <a:pt x="11" y="12"/>
                  </a:cubicBezTo>
                  <a:cubicBezTo>
                    <a:pt x="13" y="12"/>
                    <a:pt x="15" y="12"/>
                    <a:pt x="16" y="12"/>
                  </a:cubicBezTo>
                  <a:cubicBezTo>
                    <a:pt x="16" y="12"/>
                    <a:pt x="16" y="12"/>
                    <a:pt x="16" y="12"/>
                  </a:cubicBezTo>
                  <a:cubicBezTo>
                    <a:pt x="11" y="8"/>
                    <a:pt x="5" y="4"/>
                    <a:pt x="0" y="0"/>
                  </a:cubicBezTo>
                  <a:close/>
                </a:path>
              </a:pathLst>
            </a:custGeom>
            <a:solidFill>
              <a:srgbClr val="F16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îşliḍé">
              <a:extLst>
                <a:ext uri="{FF2B5EF4-FFF2-40B4-BE49-F238E27FC236}">
                  <a16:creationId xmlns:a16="http://schemas.microsoft.com/office/drawing/2014/main" id="{7BED7A65-A2D9-4D9F-90C5-9953CFD89A6B}"/>
                </a:ext>
              </a:extLst>
            </p:cNvPr>
            <p:cNvSpPr/>
            <p:nvPr/>
          </p:nvSpPr>
          <p:spPr bwMode="auto">
            <a:xfrm>
              <a:off x="4956176" y="4729163"/>
              <a:ext cx="49213" cy="41275"/>
            </a:xfrm>
            <a:custGeom>
              <a:avLst/>
              <a:gdLst>
                <a:gd name="T0" fmla="*/ 0 w 18"/>
                <a:gd name="T1" fmla="*/ 3 h 15"/>
                <a:gd name="T2" fmla="*/ 16 w 18"/>
                <a:gd name="T3" fmla="*/ 15 h 15"/>
                <a:gd name="T4" fmla="*/ 4 w 18"/>
                <a:gd name="T5" fmla="*/ 0 h 15"/>
                <a:gd name="T6" fmla="*/ 0 w 18"/>
                <a:gd name="T7" fmla="*/ 3 h 15"/>
              </a:gdLst>
              <a:ahLst/>
              <a:cxnLst>
                <a:cxn ang="0">
                  <a:pos x="T0" y="T1"/>
                </a:cxn>
                <a:cxn ang="0">
                  <a:pos x="T2" y="T3"/>
                </a:cxn>
                <a:cxn ang="0">
                  <a:pos x="T4" y="T5"/>
                </a:cxn>
                <a:cxn ang="0">
                  <a:pos x="T6" y="T7"/>
                </a:cxn>
              </a:cxnLst>
              <a:rect l="0" t="0" r="r" b="b"/>
              <a:pathLst>
                <a:path w="18" h="15">
                  <a:moveTo>
                    <a:pt x="0" y="3"/>
                  </a:moveTo>
                  <a:cubicBezTo>
                    <a:pt x="5" y="7"/>
                    <a:pt x="11" y="11"/>
                    <a:pt x="16" y="15"/>
                  </a:cubicBezTo>
                  <a:cubicBezTo>
                    <a:pt x="18" y="13"/>
                    <a:pt x="13" y="7"/>
                    <a:pt x="4" y="0"/>
                  </a:cubicBezTo>
                  <a:cubicBezTo>
                    <a:pt x="2" y="1"/>
                    <a:pt x="1" y="2"/>
                    <a:pt x="0" y="3"/>
                  </a:cubicBezTo>
                  <a:close/>
                </a:path>
              </a:pathLst>
            </a:custGeom>
            <a:solidFill>
              <a:srgbClr val="EFA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işľïḑe">
              <a:extLst>
                <a:ext uri="{FF2B5EF4-FFF2-40B4-BE49-F238E27FC236}">
                  <a16:creationId xmlns:a16="http://schemas.microsoft.com/office/drawing/2014/main" id="{0E96EC4F-C3C3-4C7E-BE68-1E30DFDB847C}"/>
                </a:ext>
              </a:extLst>
            </p:cNvPr>
            <p:cNvSpPr/>
            <p:nvPr/>
          </p:nvSpPr>
          <p:spPr bwMode="auto">
            <a:xfrm>
              <a:off x="4908551" y="4699000"/>
              <a:ext cx="77788" cy="71438"/>
            </a:xfrm>
            <a:custGeom>
              <a:avLst/>
              <a:gdLst>
                <a:gd name="T0" fmla="*/ 18 w 29"/>
                <a:gd name="T1" fmla="*/ 14 h 26"/>
                <a:gd name="T2" fmla="*/ 22 w 29"/>
                <a:gd name="T3" fmla="*/ 11 h 26"/>
                <a:gd name="T4" fmla="*/ 2 w 29"/>
                <a:gd name="T5" fmla="*/ 2 h 26"/>
                <a:gd name="T6" fmla="*/ 14 w 29"/>
                <a:gd name="T7" fmla="*/ 17 h 26"/>
                <a:gd name="T8" fmla="*/ 29 w 29"/>
                <a:gd name="T9" fmla="*/ 26 h 26"/>
                <a:gd name="T10" fmla="*/ 18 w 29"/>
                <a:gd name="T11" fmla="*/ 14 h 26"/>
              </a:gdLst>
              <a:ahLst/>
              <a:cxnLst>
                <a:cxn ang="0">
                  <a:pos x="T0" y="T1"/>
                </a:cxn>
                <a:cxn ang="0">
                  <a:pos x="T2" y="T3"/>
                </a:cxn>
                <a:cxn ang="0">
                  <a:pos x="T4" y="T5"/>
                </a:cxn>
                <a:cxn ang="0">
                  <a:pos x="T6" y="T7"/>
                </a:cxn>
                <a:cxn ang="0">
                  <a:pos x="T8" y="T9"/>
                </a:cxn>
                <a:cxn ang="0">
                  <a:pos x="T10" y="T11"/>
                </a:cxn>
              </a:cxnLst>
              <a:rect l="0" t="0" r="r" b="b"/>
              <a:pathLst>
                <a:path w="29" h="26">
                  <a:moveTo>
                    <a:pt x="18" y="14"/>
                  </a:moveTo>
                  <a:cubicBezTo>
                    <a:pt x="19" y="13"/>
                    <a:pt x="20" y="12"/>
                    <a:pt x="22" y="11"/>
                  </a:cubicBezTo>
                  <a:cubicBezTo>
                    <a:pt x="13" y="4"/>
                    <a:pt x="4" y="0"/>
                    <a:pt x="2" y="2"/>
                  </a:cubicBezTo>
                  <a:cubicBezTo>
                    <a:pt x="0" y="4"/>
                    <a:pt x="7" y="12"/>
                    <a:pt x="14" y="17"/>
                  </a:cubicBezTo>
                  <a:cubicBezTo>
                    <a:pt x="21" y="22"/>
                    <a:pt x="25" y="24"/>
                    <a:pt x="29" y="26"/>
                  </a:cubicBezTo>
                  <a:cubicBezTo>
                    <a:pt x="25" y="22"/>
                    <a:pt x="22" y="18"/>
                    <a:pt x="18" y="14"/>
                  </a:cubicBezTo>
                  <a:close/>
                </a:path>
              </a:pathLst>
            </a:custGeom>
            <a:solidFill>
              <a:srgbClr val="6CB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ís1ïďé">
              <a:extLst>
                <a:ext uri="{FF2B5EF4-FFF2-40B4-BE49-F238E27FC236}">
                  <a16:creationId xmlns:a16="http://schemas.microsoft.com/office/drawing/2014/main" id="{0DEF7508-6B2F-476D-9520-5546140DEBA0}"/>
                </a:ext>
              </a:extLst>
            </p:cNvPr>
            <p:cNvSpPr/>
            <p:nvPr/>
          </p:nvSpPr>
          <p:spPr bwMode="auto">
            <a:xfrm>
              <a:off x="4806951" y="4621213"/>
              <a:ext cx="95250" cy="73025"/>
            </a:xfrm>
            <a:custGeom>
              <a:avLst/>
              <a:gdLst>
                <a:gd name="T0" fmla="*/ 21 w 35"/>
                <a:gd name="T1" fmla="*/ 11 h 27"/>
                <a:gd name="T2" fmla="*/ 2 w 35"/>
                <a:gd name="T3" fmla="*/ 2 h 27"/>
                <a:gd name="T4" fmla="*/ 14 w 35"/>
                <a:gd name="T5" fmla="*/ 18 h 27"/>
                <a:gd name="T6" fmla="*/ 29 w 35"/>
                <a:gd name="T7" fmla="*/ 26 h 27"/>
                <a:gd name="T8" fmla="*/ 33 w 35"/>
                <a:gd name="T9" fmla="*/ 27 h 27"/>
                <a:gd name="T10" fmla="*/ 33 w 35"/>
                <a:gd name="T11" fmla="*/ 27 h 27"/>
                <a:gd name="T12" fmla="*/ 21 w 35"/>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35" h="27">
                  <a:moveTo>
                    <a:pt x="21" y="11"/>
                  </a:moveTo>
                  <a:cubicBezTo>
                    <a:pt x="12" y="4"/>
                    <a:pt x="3" y="0"/>
                    <a:pt x="2" y="2"/>
                  </a:cubicBezTo>
                  <a:cubicBezTo>
                    <a:pt x="0" y="5"/>
                    <a:pt x="7" y="13"/>
                    <a:pt x="14" y="18"/>
                  </a:cubicBezTo>
                  <a:cubicBezTo>
                    <a:pt x="21" y="23"/>
                    <a:pt x="25" y="25"/>
                    <a:pt x="29" y="26"/>
                  </a:cubicBezTo>
                  <a:cubicBezTo>
                    <a:pt x="31" y="27"/>
                    <a:pt x="33" y="27"/>
                    <a:pt x="33" y="27"/>
                  </a:cubicBezTo>
                  <a:cubicBezTo>
                    <a:pt x="33" y="27"/>
                    <a:pt x="33" y="27"/>
                    <a:pt x="33" y="27"/>
                  </a:cubicBezTo>
                  <a:cubicBezTo>
                    <a:pt x="35" y="25"/>
                    <a:pt x="30" y="18"/>
                    <a:pt x="21" y="11"/>
                  </a:cubicBezTo>
                  <a:close/>
                </a:path>
              </a:pathLst>
            </a:custGeom>
            <a:solidFill>
              <a:srgbClr val="6CB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íš1íḑè">
              <a:extLst>
                <a:ext uri="{FF2B5EF4-FFF2-40B4-BE49-F238E27FC236}">
                  <a16:creationId xmlns:a16="http://schemas.microsoft.com/office/drawing/2014/main" id="{FAC2B8B7-2F47-4EF9-B551-8756E3E5A368}"/>
                </a:ext>
              </a:extLst>
            </p:cNvPr>
            <p:cNvSpPr/>
            <p:nvPr/>
          </p:nvSpPr>
          <p:spPr bwMode="auto">
            <a:xfrm>
              <a:off x="4852989" y="4651375"/>
              <a:ext cx="46038" cy="36513"/>
            </a:xfrm>
            <a:custGeom>
              <a:avLst/>
              <a:gdLst>
                <a:gd name="T0" fmla="*/ 4 w 17"/>
                <a:gd name="T1" fmla="*/ 0 h 14"/>
                <a:gd name="T2" fmla="*/ 1 w 17"/>
                <a:gd name="T3" fmla="*/ 4 h 14"/>
                <a:gd name="T4" fmla="*/ 0 w 17"/>
                <a:gd name="T5" fmla="*/ 3 h 14"/>
                <a:gd name="T6" fmla="*/ 0 w 17"/>
                <a:gd name="T7" fmla="*/ 4 h 14"/>
                <a:gd name="T8" fmla="*/ 17 w 17"/>
                <a:gd name="T9" fmla="*/ 14 h 14"/>
                <a:gd name="T10" fmla="*/ 4 w 17"/>
                <a:gd name="T11" fmla="*/ 0 h 14"/>
              </a:gdLst>
              <a:ahLst/>
              <a:cxnLst>
                <a:cxn ang="0">
                  <a:pos x="T0" y="T1"/>
                </a:cxn>
                <a:cxn ang="0">
                  <a:pos x="T2" y="T3"/>
                </a:cxn>
                <a:cxn ang="0">
                  <a:pos x="T4" y="T5"/>
                </a:cxn>
                <a:cxn ang="0">
                  <a:pos x="T6" y="T7"/>
                </a:cxn>
                <a:cxn ang="0">
                  <a:pos x="T8" y="T9"/>
                </a:cxn>
                <a:cxn ang="0">
                  <a:pos x="T10" y="T11"/>
                </a:cxn>
              </a:cxnLst>
              <a:rect l="0" t="0" r="r" b="b"/>
              <a:pathLst>
                <a:path w="17" h="14">
                  <a:moveTo>
                    <a:pt x="4" y="0"/>
                  </a:moveTo>
                  <a:cubicBezTo>
                    <a:pt x="3" y="1"/>
                    <a:pt x="2" y="2"/>
                    <a:pt x="1" y="4"/>
                  </a:cubicBezTo>
                  <a:cubicBezTo>
                    <a:pt x="0" y="3"/>
                    <a:pt x="0" y="3"/>
                    <a:pt x="0" y="3"/>
                  </a:cubicBezTo>
                  <a:cubicBezTo>
                    <a:pt x="0" y="4"/>
                    <a:pt x="0" y="4"/>
                    <a:pt x="0" y="4"/>
                  </a:cubicBezTo>
                  <a:cubicBezTo>
                    <a:pt x="6" y="7"/>
                    <a:pt x="11" y="10"/>
                    <a:pt x="17" y="14"/>
                  </a:cubicBezTo>
                  <a:cubicBezTo>
                    <a:pt x="16" y="11"/>
                    <a:pt x="11" y="5"/>
                    <a:pt x="4" y="0"/>
                  </a:cubicBezTo>
                  <a:close/>
                </a:path>
              </a:pathLst>
            </a:custGeom>
            <a:solidFill>
              <a:srgbClr val="EFA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îş1íḓè">
              <a:extLst>
                <a:ext uri="{FF2B5EF4-FFF2-40B4-BE49-F238E27FC236}">
                  <a16:creationId xmlns:a16="http://schemas.microsoft.com/office/drawing/2014/main" id="{41E4FDB2-7099-43BE-86FF-DCE6EB32CA77}"/>
                </a:ext>
              </a:extLst>
            </p:cNvPr>
            <p:cNvSpPr/>
            <p:nvPr/>
          </p:nvSpPr>
          <p:spPr bwMode="auto">
            <a:xfrm>
              <a:off x="4818064" y="4645025"/>
              <a:ext cx="80963" cy="49213"/>
            </a:xfrm>
            <a:custGeom>
              <a:avLst/>
              <a:gdLst>
                <a:gd name="T0" fmla="*/ 30 w 30"/>
                <a:gd name="T1" fmla="*/ 16 h 18"/>
                <a:gd name="T2" fmla="*/ 13 w 30"/>
                <a:gd name="T3" fmla="*/ 6 h 18"/>
                <a:gd name="T4" fmla="*/ 13 w 30"/>
                <a:gd name="T5" fmla="*/ 5 h 18"/>
                <a:gd name="T6" fmla="*/ 0 w 30"/>
                <a:gd name="T7" fmla="*/ 0 h 18"/>
                <a:gd name="T8" fmla="*/ 10 w 30"/>
                <a:gd name="T9" fmla="*/ 9 h 18"/>
                <a:gd name="T10" fmla="*/ 24 w 30"/>
                <a:gd name="T11" fmla="*/ 17 h 18"/>
                <a:gd name="T12" fmla="*/ 29 w 30"/>
                <a:gd name="T13" fmla="*/ 18 h 18"/>
                <a:gd name="T14" fmla="*/ 30 w 30"/>
                <a:gd name="T15" fmla="*/ 1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8">
                  <a:moveTo>
                    <a:pt x="30" y="16"/>
                  </a:moveTo>
                  <a:cubicBezTo>
                    <a:pt x="24" y="12"/>
                    <a:pt x="19" y="9"/>
                    <a:pt x="13" y="6"/>
                  </a:cubicBezTo>
                  <a:cubicBezTo>
                    <a:pt x="13" y="5"/>
                    <a:pt x="13" y="5"/>
                    <a:pt x="13" y="5"/>
                  </a:cubicBezTo>
                  <a:cubicBezTo>
                    <a:pt x="9" y="3"/>
                    <a:pt x="5" y="2"/>
                    <a:pt x="0" y="0"/>
                  </a:cubicBezTo>
                  <a:cubicBezTo>
                    <a:pt x="2" y="2"/>
                    <a:pt x="6" y="5"/>
                    <a:pt x="10" y="9"/>
                  </a:cubicBezTo>
                  <a:cubicBezTo>
                    <a:pt x="15" y="12"/>
                    <a:pt x="20" y="16"/>
                    <a:pt x="24" y="17"/>
                  </a:cubicBezTo>
                  <a:cubicBezTo>
                    <a:pt x="26" y="18"/>
                    <a:pt x="29" y="18"/>
                    <a:pt x="29" y="18"/>
                  </a:cubicBezTo>
                  <a:cubicBezTo>
                    <a:pt x="30" y="17"/>
                    <a:pt x="30" y="17"/>
                    <a:pt x="30" y="16"/>
                  </a:cubicBezTo>
                  <a:close/>
                </a:path>
              </a:pathLst>
            </a:custGeom>
            <a:solidFill>
              <a:srgbClr val="F16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iS1iḓè">
              <a:extLst>
                <a:ext uri="{FF2B5EF4-FFF2-40B4-BE49-F238E27FC236}">
                  <a16:creationId xmlns:a16="http://schemas.microsoft.com/office/drawing/2014/main" id="{898240B9-A902-49A2-9685-FB08CC1E8876}"/>
                </a:ext>
              </a:extLst>
            </p:cNvPr>
            <p:cNvSpPr/>
            <p:nvPr/>
          </p:nvSpPr>
          <p:spPr bwMode="auto">
            <a:xfrm>
              <a:off x="4706939" y="4545013"/>
              <a:ext cx="92075" cy="73025"/>
            </a:xfrm>
            <a:custGeom>
              <a:avLst/>
              <a:gdLst>
                <a:gd name="T0" fmla="*/ 20 w 34"/>
                <a:gd name="T1" fmla="*/ 10 h 27"/>
                <a:gd name="T2" fmla="*/ 1 w 34"/>
                <a:gd name="T3" fmla="*/ 2 h 27"/>
                <a:gd name="T4" fmla="*/ 14 w 34"/>
                <a:gd name="T5" fmla="*/ 18 h 27"/>
                <a:gd name="T6" fmla="*/ 29 w 34"/>
                <a:gd name="T7" fmla="*/ 26 h 27"/>
                <a:gd name="T8" fmla="*/ 33 w 34"/>
                <a:gd name="T9" fmla="*/ 26 h 27"/>
                <a:gd name="T10" fmla="*/ 33 w 34"/>
                <a:gd name="T11" fmla="*/ 26 h 27"/>
                <a:gd name="T12" fmla="*/ 20 w 34"/>
                <a:gd name="T13" fmla="*/ 10 h 27"/>
              </a:gdLst>
              <a:ahLst/>
              <a:cxnLst>
                <a:cxn ang="0">
                  <a:pos x="T0" y="T1"/>
                </a:cxn>
                <a:cxn ang="0">
                  <a:pos x="T2" y="T3"/>
                </a:cxn>
                <a:cxn ang="0">
                  <a:pos x="T4" y="T5"/>
                </a:cxn>
                <a:cxn ang="0">
                  <a:pos x="T6" y="T7"/>
                </a:cxn>
                <a:cxn ang="0">
                  <a:pos x="T8" y="T9"/>
                </a:cxn>
                <a:cxn ang="0">
                  <a:pos x="T10" y="T11"/>
                </a:cxn>
                <a:cxn ang="0">
                  <a:pos x="T12" y="T13"/>
                </a:cxn>
              </a:cxnLst>
              <a:rect l="0" t="0" r="r" b="b"/>
              <a:pathLst>
                <a:path w="34" h="27">
                  <a:moveTo>
                    <a:pt x="20" y="10"/>
                  </a:moveTo>
                  <a:cubicBezTo>
                    <a:pt x="11" y="3"/>
                    <a:pt x="3" y="0"/>
                    <a:pt x="1" y="2"/>
                  </a:cubicBezTo>
                  <a:cubicBezTo>
                    <a:pt x="0" y="4"/>
                    <a:pt x="7" y="13"/>
                    <a:pt x="14" y="18"/>
                  </a:cubicBezTo>
                  <a:cubicBezTo>
                    <a:pt x="21" y="23"/>
                    <a:pt x="25" y="25"/>
                    <a:pt x="29" y="26"/>
                  </a:cubicBezTo>
                  <a:cubicBezTo>
                    <a:pt x="31" y="27"/>
                    <a:pt x="33" y="27"/>
                    <a:pt x="33" y="26"/>
                  </a:cubicBezTo>
                  <a:cubicBezTo>
                    <a:pt x="33" y="26"/>
                    <a:pt x="33" y="26"/>
                    <a:pt x="33" y="26"/>
                  </a:cubicBezTo>
                  <a:cubicBezTo>
                    <a:pt x="34" y="24"/>
                    <a:pt x="29" y="17"/>
                    <a:pt x="20" y="10"/>
                  </a:cubicBezTo>
                  <a:close/>
                </a:path>
              </a:pathLst>
            </a:custGeom>
            <a:solidFill>
              <a:srgbClr val="6CB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íṥḷïḓê">
              <a:extLst>
                <a:ext uri="{FF2B5EF4-FFF2-40B4-BE49-F238E27FC236}">
                  <a16:creationId xmlns:a16="http://schemas.microsoft.com/office/drawing/2014/main" id="{1AB58459-D861-4597-9D6D-302FF546AA2B}"/>
                </a:ext>
              </a:extLst>
            </p:cNvPr>
            <p:cNvSpPr/>
            <p:nvPr/>
          </p:nvSpPr>
          <p:spPr bwMode="auto">
            <a:xfrm>
              <a:off x="4710114" y="4556125"/>
              <a:ext cx="61913" cy="53975"/>
            </a:xfrm>
            <a:custGeom>
              <a:avLst/>
              <a:gdLst>
                <a:gd name="T0" fmla="*/ 23 w 23"/>
                <a:gd name="T1" fmla="*/ 20 h 20"/>
                <a:gd name="T2" fmla="*/ 16 w 23"/>
                <a:gd name="T3" fmla="*/ 10 h 20"/>
                <a:gd name="T4" fmla="*/ 0 w 23"/>
                <a:gd name="T5" fmla="*/ 0 h 20"/>
                <a:gd name="T6" fmla="*/ 13 w 23"/>
                <a:gd name="T7" fmla="*/ 14 h 20"/>
                <a:gd name="T8" fmla="*/ 23 w 23"/>
                <a:gd name="T9" fmla="*/ 20 h 20"/>
              </a:gdLst>
              <a:ahLst/>
              <a:cxnLst>
                <a:cxn ang="0">
                  <a:pos x="T0" y="T1"/>
                </a:cxn>
                <a:cxn ang="0">
                  <a:pos x="T2" y="T3"/>
                </a:cxn>
                <a:cxn ang="0">
                  <a:pos x="T4" y="T5"/>
                </a:cxn>
                <a:cxn ang="0">
                  <a:pos x="T6" y="T7"/>
                </a:cxn>
                <a:cxn ang="0">
                  <a:pos x="T8" y="T9"/>
                </a:cxn>
              </a:cxnLst>
              <a:rect l="0" t="0" r="r" b="b"/>
              <a:pathLst>
                <a:path w="23" h="20">
                  <a:moveTo>
                    <a:pt x="23" y="20"/>
                  </a:moveTo>
                  <a:cubicBezTo>
                    <a:pt x="20" y="17"/>
                    <a:pt x="18" y="13"/>
                    <a:pt x="16" y="10"/>
                  </a:cubicBezTo>
                  <a:cubicBezTo>
                    <a:pt x="11" y="7"/>
                    <a:pt x="5" y="3"/>
                    <a:pt x="0" y="0"/>
                  </a:cubicBezTo>
                  <a:cubicBezTo>
                    <a:pt x="1" y="3"/>
                    <a:pt x="8" y="10"/>
                    <a:pt x="13" y="14"/>
                  </a:cubicBezTo>
                  <a:cubicBezTo>
                    <a:pt x="19" y="18"/>
                    <a:pt x="20" y="19"/>
                    <a:pt x="23" y="20"/>
                  </a:cubicBezTo>
                  <a:close/>
                </a:path>
              </a:pathLst>
            </a:custGeom>
            <a:solidFill>
              <a:srgbClr val="F16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îŝlíďê">
              <a:extLst>
                <a:ext uri="{FF2B5EF4-FFF2-40B4-BE49-F238E27FC236}">
                  <a16:creationId xmlns:a16="http://schemas.microsoft.com/office/drawing/2014/main" id="{ACC63A3F-83A6-4B6F-83F5-18ED41CB6CA3}"/>
                </a:ext>
              </a:extLst>
            </p:cNvPr>
            <p:cNvSpPr/>
            <p:nvPr/>
          </p:nvSpPr>
          <p:spPr bwMode="auto">
            <a:xfrm>
              <a:off x="4752976" y="4583113"/>
              <a:ext cx="46038" cy="34925"/>
            </a:xfrm>
            <a:custGeom>
              <a:avLst/>
              <a:gdLst>
                <a:gd name="T0" fmla="*/ 0 w 17"/>
                <a:gd name="T1" fmla="*/ 0 h 13"/>
                <a:gd name="T2" fmla="*/ 7 w 17"/>
                <a:gd name="T3" fmla="*/ 10 h 13"/>
                <a:gd name="T4" fmla="*/ 16 w 17"/>
                <a:gd name="T5" fmla="*/ 12 h 13"/>
                <a:gd name="T6" fmla="*/ 14 w 17"/>
                <a:gd name="T7" fmla="*/ 6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2" y="3"/>
                    <a:pt x="4" y="7"/>
                    <a:pt x="7" y="10"/>
                  </a:cubicBezTo>
                  <a:cubicBezTo>
                    <a:pt x="11" y="12"/>
                    <a:pt x="15" y="13"/>
                    <a:pt x="16" y="12"/>
                  </a:cubicBezTo>
                  <a:cubicBezTo>
                    <a:pt x="17" y="11"/>
                    <a:pt x="16" y="9"/>
                    <a:pt x="14" y="6"/>
                  </a:cubicBezTo>
                  <a:cubicBezTo>
                    <a:pt x="9" y="4"/>
                    <a:pt x="5" y="2"/>
                    <a:pt x="0" y="0"/>
                  </a:cubicBezTo>
                  <a:close/>
                </a:path>
              </a:pathLst>
            </a:custGeom>
            <a:solidFill>
              <a:srgbClr val="EFA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išḷïďé">
              <a:extLst>
                <a:ext uri="{FF2B5EF4-FFF2-40B4-BE49-F238E27FC236}">
                  <a16:creationId xmlns:a16="http://schemas.microsoft.com/office/drawing/2014/main" id="{6D1D1B79-45CE-4768-8431-C120FEBFF4FF}"/>
                </a:ext>
              </a:extLst>
            </p:cNvPr>
            <p:cNvSpPr/>
            <p:nvPr/>
          </p:nvSpPr>
          <p:spPr bwMode="auto">
            <a:xfrm>
              <a:off x="4703764" y="4568825"/>
              <a:ext cx="76200" cy="57150"/>
            </a:xfrm>
            <a:custGeom>
              <a:avLst/>
              <a:gdLst>
                <a:gd name="T0" fmla="*/ 1 w 28"/>
                <a:gd name="T1" fmla="*/ 0 h 21"/>
                <a:gd name="T2" fmla="*/ 28 w 28"/>
                <a:gd name="T3" fmla="*/ 21 h 21"/>
                <a:gd name="T4" fmla="*/ 28 w 28"/>
                <a:gd name="T5" fmla="*/ 21 h 21"/>
                <a:gd name="T6" fmla="*/ 0 w 28"/>
                <a:gd name="T7" fmla="*/ 1 h 21"/>
                <a:gd name="T8" fmla="*/ 1 w 28"/>
                <a:gd name="T9" fmla="*/ 0 h 21"/>
              </a:gdLst>
              <a:ahLst/>
              <a:cxnLst>
                <a:cxn ang="0">
                  <a:pos x="T0" y="T1"/>
                </a:cxn>
                <a:cxn ang="0">
                  <a:pos x="T2" y="T3"/>
                </a:cxn>
                <a:cxn ang="0">
                  <a:pos x="T4" y="T5"/>
                </a:cxn>
                <a:cxn ang="0">
                  <a:pos x="T6" y="T7"/>
                </a:cxn>
                <a:cxn ang="0">
                  <a:pos x="T8" y="T9"/>
                </a:cxn>
              </a:cxnLst>
              <a:rect l="0" t="0" r="r" b="b"/>
              <a:pathLst>
                <a:path w="28" h="21">
                  <a:moveTo>
                    <a:pt x="1" y="0"/>
                  </a:moveTo>
                  <a:cubicBezTo>
                    <a:pt x="10" y="7"/>
                    <a:pt x="19" y="14"/>
                    <a:pt x="28" y="21"/>
                  </a:cubicBezTo>
                  <a:cubicBezTo>
                    <a:pt x="28" y="21"/>
                    <a:pt x="28" y="21"/>
                    <a:pt x="28" y="21"/>
                  </a:cubicBezTo>
                  <a:cubicBezTo>
                    <a:pt x="18" y="15"/>
                    <a:pt x="9" y="8"/>
                    <a:pt x="0" y="1"/>
                  </a:cubicBezTo>
                  <a:lnTo>
                    <a:pt x="1"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îśľiḍé">
              <a:extLst>
                <a:ext uri="{FF2B5EF4-FFF2-40B4-BE49-F238E27FC236}">
                  <a16:creationId xmlns:a16="http://schemas.microsoft.com/office/drawing/2014/main" id="{2DA932EA-4036-4A88-A73A-33111AD559E3}"/>
                </a:ext>
              </a:extLst>
            </p:cNvPr>
            <p:cNvSpPr/>
            <p:nvPr/>
          </p:nvSpPr>
          <p:spPr bwMode="auto">
            <a:xfrm>
              <a:off x="4703764" y="4572000"/>
              <a:ext cx="73025" cy="57150"/>
            </a:xfrm>
            <a:custGeom>
              <a:avLst/>
              <a:gdLst>
                <a:gd name="T0" fmla="*/ 0 w 27"/>
                <a:gd name="T1" fmla="*/ 0 h 21"/>
                <a:gd name="T2" fmla="*/ 27 w 27"/>
                <a:gd name="T3" fmla="*/ 21 h 21"/>
                <a:gd name="T4" fmla="*/ 27 w 27"/>
                <a:gd name="T5" fmla="*/ 21 h 21"/>
                <a:gd name="T6" fmla="*/ 0 w 27"/>
                <a:gd name="T7" fmla="*/ 1 h 21"/>
                <a:gd name="T8" fmla="*/ 0 w 27"/>
                <a:gd name="T9" fmla="*/ 0 h 21"/>
              </a:gdLst>
              <a:ahLst/>
              <a:cxnLst>
                <a:cxn ang="0">
                  <a:pos x="T0" y="T1"/>
                </a:cxn>
                <a:cxn ang="0">
                  <a:pos x="T2" y="T3"/>
                </a:cxn>
                <a:cxn ang="0">
                  <a:pos x="T4" y="T5"/>
                </a:cxn>
                <a:cxn ang="0">
                  <a:pos x="T6" y="T7"/>
                </a:cxn>
                <a:cxn ang="0">
                  <a:pos x="T8" y="T9"/>
                </a:cxn>
              </a:cxnLst>
              <a:rect l="0" t="0" r="r" b="b"/>
              <a:pathLst>
                <a:path w="27" h="21">
                  <a:moveTo>
                    <a:pt x="0" y="0"/>
                  </a:moveTo>
                  <a:cubicBezTo>
                    <a:pt x="9" y="7"/>
                    <a:pt x="18" y="14"/>
                    <a:pt x="27" y="21"/>
                  </a:cubicBezTo>
                  <a:cubicBezTo>
                    <a:pt x="27" y="21"/>
                    <a:pt x="27" y="21"/>
                    <a:pt x="27" y="21"/>
                  </a:cubicBezTo>
                  <a:cubicBezTo>
                    <a:pt x="18" y="15"/>
                    <a:pt x="9" y="8"/>
                    <a:pt x="0" y="1"/>
                  </a:cubicBezTo>
                  <a:lnTo>
                    <a:pt x="0"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íŝ1iďé">
              <a:extLst>
                <a:ext uri="{FF2B5EF4-FFF2-40B4-BE49-F238E27FC236}">
                  <a16:creationId xmlns:a16="http://schemas.microsoft.com/office/drawing/2014/main" id="{ABE4BF0A-81AB-48F5-8626-EE7A785F989E}"/>
                </a:ext>
              </a:extLst>
            </p:cNvPr>
            <p:cNvSpPr/>
            <p:nvPr/>
          </p:nvSpPr>
          <p:spPr bwMode="auto">
            <a:xfrm>
              <a:off x="4700589" y="4575175"/>
              <a:ext cx="76200" cy="57150"/>
            </a:xfrm>
            <a:custGeom>
              <a:avLst/>
              <a:gdLst>
                <a:gd name="T0" fmla="*/ 1 w 28"/>
                <a:gd name="T1" fmla="*/ 0 h 21"/>
                <a:gd name="T2" fmla="*/ 28 w 28"/>
                <a:gd name="T3" fmla="*/ 21 h 21"/>
                <a:gd name="T4" fmla="*/ 27 w 28"/>
                <a:gd name="T5" fmla="*/ 21 h 21"/>
                <a:gd name="T6" fmla="*/ 0 w 28"/>
                <a:gd name="T7" fmla="*/ 1 h 21"/>
                <a:gd name="T8" fmla="*/ 1 w 28"/>
                <a:gd name="T9" fmla="*/ 0 h 21"/>
              </a:gdLst>
              <a:ahLst/>
              <a:cxnLst>
                <a:cxn ang="0">
                  <a:pos x="T0" y="T1"/>
                </a:cxn>
                <a:cxn ang="0">
                  <a:pos x="T2" y="T3"/>
                </a:cxn>
                <a:cxn ang="0">
                  <a:pos x="T4" y="T5"/>
                </a:cxn>
                <a:cxn ang="0">
                  <a:pos x="T6" y="T7"/>
                </a:cxn>
                <a:cxn ang="0">
                  <a:pos x="T8" y="T9"/>
                </a:cxn>
              </a:cxnLst>
              <a:rect l="0" t="0" r="r" b="b"/>
              <a:pathLst>
                <a:path w="28" h="21">
                  <a:moveTo>
                    <a:pt x="1" y="0"/>
                  </a:moveTo>
                  <a:cubicBezTo>
                    <a:pt x="10" y="7"/>
                    <a:pt x="19" y="14"/>
                    <a:pt x="28" y="21"/>
                  </a:cubicBezTo>
                  <a:cubicBezTo>
                    <a:pt x="27" y="21"/>
                    <a:pt x="27" y="21"/>
                    <a:pt x="27" y="21"/>
                  </a:cubicBezTo>
                  <a:cubicBezTo>
                    <a:pt x="18" y="14"/>
                    <a:pt x="9" y="8"/>
                    <a:pt x="0" y="1"/>
                  </a:cubicBezTo>
                  <a:lnTo>
                    <a:pt x="1"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i$ľïḍè">
              <a:extLst>
                <a:ext uri="{FF2B5EF4-FFF2-40B4-BE49-F238E27FC236}">
                  <a16:creationId xmlns:a16="http://schemas.microsoft.com/office/drawing/2014/main" id="{F3961999-F276-4B13-AB9B-8B46A5F86D4E}"/>
                </a:ext>
              </a:extLst>
            </p:cNvPr>
            <p:cNvSpPr/>
            <p:nvPr/>
          </p:nvSpPr>
          <p:spPr bwMode="auto">
            <a:xfrm>
              <a:off x="4700589" y="4576763"/>
              <a:ext cx="74613" cy="57150"/>
            </a:xfrm>
            <a:custGeom>
              <a:avLst/>
              <a:gdLst>
                <a:gd name="T0" fmla="*/ 0 w 27"/>
                <a:gd name="T1" fmla="*/ 0 h 21"/>
                <a:gd name="T2" fmla="*/ 27 w 27"/>
                <a:gd name="T3" fmla="*/ 21 h 21"/>
                <a:gd name="T4" fmla="*/ 27 w 27"/>
                <a:gd name="T5" fmla="*/ 21 h 21"/>
                <a:gd name="T6" fmla="*/ 0 w 27"/>
                <a:gd name="T7" fmla="*/ 1 h 21"/>
                <a:gd name="T8" fmla="*/ 0 w 27"/>
                <a:gd name="T9" fmla="*/ 0 h 21"/>
              </a:gdLst>
              <a:ahLst/>
              <a:cxnLst>
                <a:cxn ang="0">
                  <a:pos x="T0" y="T1"/>
                </a:cxn>
                <a:cxn ang="0">
                  <a:pos x="T2" y="T3"/>
                </a:cxn>
                <a:cxn ang="0">
                  <a:pos x="T4" y="T5"/>
                </a:cxn>
                <a:cxn ang="0">
                  <a:pos x="T6" y="T7"/>
                </a:cxn>
                <a:cxn ang="0">
                  <a:pos x="T8" y="T9"/>
                </a:cxn>
              </a:cxnLst>
              <a:rect l="0" t="0" r="r" b="b"/>
              <a:pathLst>
                <a:path w="27" h="21">
                  <a:moveTo>
                    <a:pt x="0" y="0"/>
                  </a:moveTo>
                  <a:cubicBezTo>
                    <a:pt x="9" y="7"/>
                    <a:pt x="18" y="14"/>
                    <a:pt x="27" y="21"/>
                  </a:cubicBezTo>
                  <a:cubicBezTo>
                    <a:pt x="27" y="21"/>
                    <a:pt x="27" y="21"/>
                    <a:pt x="27" y="21"/>
                  </a:cubicBezTo>
                  <a:cubicBezTo>
                    <a:pt x="18" y="14"/>
                    <a:pt x="9" y="8"/>
                    <a:pt x="0" y="1"/>
                  </a:cubicBezTo>
                  <a:lnTo>
                    <a:pt x="0"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ïṡ1iďê">
              <a:extLst>
                <a:ext uri="{FF2B5EF4-FFF2-40B4-BE49-F238E27FC236}">
                  <a16:creationId xmlns:a16="http://schemas.microsoft.com/office/drawing/2014/main" id="{5BB8DC8F-456F-4665-8C7F-3252B8727B48}"/>
                </a:ext>
              </a:extLst>
            </p:cNvPr>
            <p:cNvSpPr/>
            <p:nvPr/>
          </p:nvSpPr>
          <p:spPr bwMode="auto">
            <a:xfrm>
              <a:off x="4699001" y="4579938"/>
              <a:ext cx="38100" cy="30163"/>
            </a:xfrm>
            <a:custGeom>
              <a:avLst/>
              <a:gdLst>
                <a:gd name="T0" fmla="*/ 0 w 14"/>
                <a:gd name="T1" fmla="*/ 0 h 11"/>
                <a:gd name="T2" fmla="*/ 14 w 14"/>
                <a:gd name="T3" fmla="*/ 10 h 11"/>
                <a:gd name="T4" fmla="*/ 13 w 14"/>
                <a:gd name="T5" fmla="*/ 11 h 11"/>
                <a:gd name="T6" fmla="*/ 0 w 14"/>
                <a:gd name="T7" fmla="*/ 1 h 11"/>
                <a:gd name="T8" fmla="*/ 0 w 14"/>
                <a:gd name="T9" fmla="*/ 0 h 11"/>
              </a:gdLst>
              <a:ahLst/>
              <a:cxnLst>
                <a:cxn ang="0">
                  <a:pos x="T0" y="T1"/>
                </a:cxn>
                <a:cxn ang="0">
                  <a:pos x="T2" y="T3"/>
                </a:cxn>
                <a:cxn ang="0">
                  <a:pos x="T4" y="T5"/>
                </a:cxn>
                <a:cxn ang="0">
                  <a:pos x="T6" y="T7"/>
                </a:cxn>
                <a:cxn ang="0">
                  <a:pos x="T8" y="T9"/>
                </a:cxn>
              </a:cxnLst>
              <a:rect l="0" t="0" r="r" b="b"/>
              <a:pathLst>
                <a:path w="14" h="11">
                  <a:moveTo>
                    <a:pt x="0" y="0"/>
                  </a:moveTo>
                  <a:cubicBezTo>
                    <a:pt x="5" y="4"/>
                    <a:pt x="9" y="7"/>
                    <a:pt x="14" y="10"/>
                  </a:cubicBezTo>
                  <a:cubicBezTo>
                    <a:pt x="13" y="11"/>
                    <a:pt x="13" y="11"/>
                    <a:pt x="13" y="11"/>
                  </a:cubicBezTo>
                  <a:cubicBezTo>
                    <a:pt x="9" y="7"/>
                    <a:pt x="5" y="4"/>
                    <a:pt x="0" y="1"/>
                  </a:cubicBezTo>
                  <a:lnTo>
                    <a:pt x="0"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ï$ḻíḋê">
              <a:extLst>
                <a:ext uri="{FF2B5EF4-FFF2-40B4-BE49-F238E27FC236}">
                  <a16:creationId xmlns:a16="http://schemas.microsoft.com/office/drawing/2014/main" id="{C4538E1A-D790-43B6-9751-11DBC4B7B0BD}"/>
                </a:ext>
              </a:extLst>
            </p:cNvPr>
            <p:cNvSpPr/>
            <p:nvPr/>
          </p:nvSpPr>
          <p:spPr bwMode="auto">
            <a:xfrm>
              <a:off x="4803776" y="4645025"/>
              <a:ext cx="76200" cy="57150"/>
            </a:xfrm>
            <a:custGeom>
              <a:avLst/>
              <a:gdLst>
                <a:gd name="T0" fmla="*/ 0 w 28"/>
                <a:gd name="T1" fmla="*/ 0 h 21"/>
                <a:gd name="T2" fmla="*/ 28 w 28"/>
                <a:gd name="T3" fmla="*/ 21 h 21"/>
                <a:gd name="T4" fmla="*/ 27 w 28"/>
                <a:gd name="T5" fmla="*/ 21 h 21"/>
                <a:gd name="T6" fmla="*/ 0 w 28"/>
                <a:gd name="T7" fmla="*/ 1 h 21"/>
                <a:gd name="T8" fmla="*/ 0 w 28"/>
                <a:gd name="T9" fmla="*/ 0 h 21"/>
              </a:gdLst>
              <a:ahLst/>
              <a:cxnLst>
                <a:cxn ang="0">
                  <a:pos x="T0" y="T1"/>
                </a:cxn>
                <a:cxn ang="0">
                  <a:pos x="T2" y="T3"/>
                </a:cxn>
                <a:cxn ang="0">
                  <a:pos x="T4" y="T5"/>
                </a:cxn>
                <a:cxn ang="0">
                  <a:pos x="T6" y="T7"/>
                </a:cxn>
                <a:cxn ang="0">
                  <a:pos x="T8" y="T9"/>
                </a:cxn>
              </a:cxnLst>
              <a:rect l="0" t="0" r="r" b="b"/>
              <a:pathLst>
                <a:path w="28" h="21">
                  <a:moveTo>
                    <a:pt x="0" y="0"/>
                  </a:moveTo>
                  <a:cubicBezTo>
                    <a:pt x="9" y="7"/>
                    <a:pt x="18" y="14"/>
                    <a:pt x="28" y="21"/>
                  </a:cubicBezTo>
                  <a:cubicBezTo>
                    <a:pt x="27" y="21"/>
                    <a:pt x="27" y="21"/>
                    <a:pt x="27" y="21"/>
                  </a:cubicBezTo>
                  <a:cubicBezTo>
                    <a:pt x="18" y="14"/>
                    <a:pt x="9" y="7"/>
                    <a:pt x="0" y="1"/>
                  </a:cubicBezTo>
                  <a:lnTo>
                    <a:pt x="0"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îślîḍè">
              <a:extLst>
                <a:ext uri="{FF2B5EF4-FFF2-40B4-BE49-F238E27FC236}">
                  <a16:creationId xmlns:a16="http://schemas.microsoft.com/office/drawing/2014/main" id="{AA8A46AA-C4B5-4616-80FE-029192E777A1}"/>
                </a:ext>
              </a:extLst>
            </p:cNvPr>
            <p:cNvSpPr/>
            <p:nvPr/>
          </p:nvSpPr>
          <p:spPr bwMode="auto">
            <a:xfrm>
              <a:off x="4802189" y="4648200"/>
              <a:ext cx="76200" cy="57150"/>
            </a:xfrm>
            <a:custGeom>
              <a:avLst/>
              <a:gdLst>
                <a:gd name="T0" fmla="*/ 1 w 28"/>
                <a:gd name="T1" fmla="*/ 0 h 21"/>
                <a:gd name="T2" fmla="*/ 28 w 28"/>
                <a:gd name="T3" fmla="*/ 21 h 21"/>
                <a:gd name="T4" fmla="*/ 27 w 28"/>
                <a:gd name="T5" fmla="*/ 21 h 21"/>
                <a:gd name="T6" fmla="*/ 0 w 28"/>
                <a:gd name="T7" fmla="*/ 1 h 21"/>
                <a:gd name="T8" fmla="*/ 1 w 28"/>
                <a:gd name="T9" fmla="*/ 0 h 21"/>
              </a:gdLst>
              <a:ahLst/>
              <a:cxnLst>
                <a:cxn ang="0">
                  <a:pos x="T0" y="T1"/>
                </a:cxn>
                <a:cxn ang="0">
                  <a:pos x="T2" y="T3"/>
                </a:cxn>
                <a:cxn ang="0">
                  <a:pos x="T4" y="T5"/>
                </a:cxn>
                <a:cxn ang="0">
                  <a:pos x="T6" y="T7"/>
                </a:cxn>
                <a:cxn ang="0">
                  <a:pos x="T8" y="T9"/>
                </a:cxn>
              </a:cxnLst>
              <a:rect l="0" t="0" r="r" b="b"/>
              <a:pathLst>
                <a:path w="28" h="21">
                  <a:moveTo>
                    <a:pt x="1" y="0"/>
                  </a:moveTo>
                  <a:cubicBezTo>
                    <a:pt x="10" y="7"/>
                    <a:pt x="19" y="14"/>
                    <a:pt x="28" y="21"/>
                  </a:cubicBezTo>
                  <a:cubicBezTo>
                    <a:pt x="27" y="21"/>
                    <a:pt x="27" y="21"/>
                    <a:pt x="27" y="21"/>
                  </a:cubicBezTo>
                  <a:cubicBezTo>
                    <a:pt x="18" y="14"/>
                    <a:pt x="9" y="7"/>
                    <a:pt x="0" y="1"/>
                  </a:cubicBezTo>
                  <a:lnTo>
                    <a:pt x="1"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ïś1iḍe">
              <a:extLst>
                <a:ext uri="{FF2B5EF4-FFF2-40B4-BE49-F238E27FC236}">
                  <a16:creationId xmlns:a16="http://schemas.microsoft.com/office/drawing/2014/main" id="{23725722-4AEB-4730-9DB9-FBB4AE02EB46}"/>
                </a:ext>
              </a:extLst>
            </p:cNvPr>
            <p:cNvSpPr/>
            <p:nvPr/>
          </p:nvSpPr>
          <p:spPr bwMode="auto">
            <a:xfrm>
              <a:off x="4802189" y="4651375"/>
              <a:ext cx="73025" cy="55563"/>
            </a:xfrm>
            <a:custGeom>
              <a:avLst/>
              <a:gdLst>
                <a:gd name="T0" fmla="*/ 0 w 27"/>
                <a:gd name="T1" fmla="*/ 0 h 21"/>
                <a:gd name="T2" fmla="*/ 27 w 27"/>
                <a:gd name="T3" fmla="*/ 20 h 21"/>
                <a:gd name="T4" fmla="*/ 27 w 27"/>
                <a:gd name="T5" fmla="*/ 21 h 21"/>
                <a:gd name="T6" fmla="*/ 0 w 27"/>
                <a:gd name="T7" fmla="*/ 0 h 21"/>
              </a:gdLst>
              <a:ahLst/>
              <a:cxnLst>
                <a:cxn ang="0">
                  <a:pos x="T0" y="T1"/>
                </a:cxn>
                <a:cxn ang="0">
                  <a:pos x="T2" y="T3"/>
                </a:cxn>
                <a:cxn ang="0">
                  <a:pos x="T4" y="T5"/>
                </a:cxn>
                <a:cxn ang="0">
                  <a:pos x="T6" y="T7"/>
                </a:cxn>
              </a:cxnLst>
              <a:rect l="0" t="0" r="r" b="b"/>
              <a:pathLst>
                <a:path w="27" h="21">
                  <a:moveTo>
                    <a:pt x="0" y="0"/>
                  </a:moveTo>
                  <a:cubicBezTo>
                    <a:pt x="9" y="7"/>
                    <a:pt x="18" y="14"/>
                    <a:pt x="27" y="20"/>
                  </a:cubicBezTo>
                  <a:cubicBezTo>
                    <a:pt x="27" y="21"/>
                    <a:pt x="27" y="21"/>
                    <a:pt x="27" y="21"/>
                  </a:cubicBezTo>
                  <a:cubicBezTo>
                    <a:pt x="18" y="14"/>
                    <a:pt x="9" y="7"/>
                    <a:pt x="0" y="0"/>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îṡḷïḍé">
              <a:extLst>
                <a:ext uri="{FF2B5EF4-FFF2-40B4-BE49-F238E27FC236}">
                  <a16:creationId xmlns:a16="http://schemas.microsoft.com/office/drawing/2014/main" id="{6BC27D0A-85C3-42BA-A738-5291DC4EE377}"/>
                </a:ext>
              </a:extLst>
            </p:cNvPr>
            <p:cNvSpPr/>
            <p:nvPr/>
          </p:nvSpPr>
          <p:spPr bwMode="auto">
            <a:xfrm>
              <a:off x="4799014" y="4652963"/>
              <a:ext cx="73025" cy="57150"/>
            </a:xfrm>
            <a:custGeom>
              <a:avLst/>
              <a:gdLst>
                <a:gd name="T0" fmla="*/ 0 w 27"/>
                <a:gd name="T1" fmla="*/ 0 h 21"/>
                <a:gd name="T2" fmla="*/ 27 w 27"/>
                <a:gd name="T3" fmla="*/ 20 h 21"/>
                <a:gd name="T4" fmla="*/ 27 w 27"/>
                <a:gd name="T5" fmla="*/ 21 h 21"/>
                <a:gd name="T6" fmla="*/ 0 w 27"/>
                <a:gd name="T7" fmla="*/ 0 h 21"/>
              </a:gdLst>
              <a:ahLst/>
              <a:cxnLst>
                <a:cxn ang="0">
                  <a:pos x="T0" y="T1"/>
                </a:cxn>
                <a:cxn ang="0">
                  <a:pos x="T2" y="T3"/>
                </a:cxn>
                <a:cxn ang="0">
                  <a:pos x="T4" y="T5"/>
                </a:cxn>
                <a:cxn ang="0">
                  <a:pos x="T6" y="T7"/>
                </a:cxn>
              </a:cxnLst>
              <a:rect l="0" t="0" r="r" b="b"/>
              <a:pathLst>
                <a:path w="27" h="21">
                  <a:moveTo>
                    <a:pt x="0" y="0"/>
                  </a:moveTo>
                  <a:cubicBezTo>
                    <a:pt x="9" y="7"/>
                    <a:pt x="18" y="13"/>
                    <a:pt x="27" y="20"/>
                  </a:cubicBezTo>
                  <a:cubicBezTo>
                    <a:pt x="27" y="21"/>
                    <a:pt x="27" y="21"/>
                    <a:pt x="27" y="21"/>
                  </a:cubicBezTo>
                  <a:cubicBezTo>
                    <a:pt x="18" y="14"/>
                    <a:pt x="9" y="7"/>
                    <a:pt x="0" y="0"/>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íśľíďè">
              <a:extLst>
                <a:ext uri="{FF2B5EF4-FFF2-40B4-BE49-F238E27FC236}">
                  <a16:creationId xmlns:a16="http://schemas.microsoft.com/office/drawing/2014/main" id="{A724100D-7E14-4D12-B4BB-EC4526E51C12}"/>
                </a:ext>
              </a:extLst>
            </p:cNvPr>
            <p:cNvSpPr/>
            <p:nvPr/>
          </p:nvSpPr>
          <p:spPr bwMode="auto">
            <a:xfrm>
              <a:off x="4795839" y="4656138"/>
              <a:ext cx="38100" cy="26988"/>
            </a:xfrm>
            <a:custGeom>
              <a:avLst/>
              <a:gdLst>
                <a:gd name="T0" fmla="*/ 1 w 14"/>
                <a:gd name="T1" fmla="*/ 0 h 10"/>
                <a:gd name="T2" fmla="*/ 14 w 14"/>
                <a:gd name="T3" fmla="*/ 10 h 10"/>
                <a:gd name="T4" fmla="*/ 14 w 14"/>
                <a:gd name="T5" fmla="*/ 10 h 10"/>
                <a:gd name="T6" fmla="*/ 0 w 14"/>
                <a:gd name="T7" fmla="*/ 0 h 10"/>
                <a:gd name="T8" fmla="*/ 1 w 14"/>
                <a:gd name="T9" fmla="*/ 0 h 10"/>
              </a:gdLst>
              <a:ahLst/>
              <a:cxnLst>
                <a:cxn ang="0">
                  <a:pos x="T0" y="T1"/>
                </a:cxn>
                <a:cxn ang="0">
                  <a:pos x="T2" y="T3"/>
                </a:cxn>
                <a:cxn ang="0">
                  <a:pos x="T4" y="T5"/>
                </a:cxn>
                <a:cxn ang="0">
                  <a:pos x="T6" y="T7"/>
                </a:cxn>
                <a:cxn ang="0">
                  <a:pos x="T8" y="T9"/>
                </a:cxn>
              </a:cxnLst>
              <a:rect l="0" t="0" r="r" b="b"/>
              <a:pathLst>
                <a:path w="14" h="10">
                  <a:moveTo>
                    <a:pt x="1" y="0"/>
                  </a:moveTo>
                  <a:cubicBezTo>
                    <a:pt x="5" y="3"/>
                    <a:pt x="9" y="6"/>
                    <a:pt x="14" y="10"/>
                  </a:cubicBezTo>
                  <a:cubicBezTo>
                    <a:pt x="14" y="10"/>
                    <a:pt x="14" y="10"/>
                    <a:pt x="14" y="10"/>
                  </a:cubicBezTo>
                  <a:cubicBezTo>
                    <a:pt x="9" y="7"/>
                    <a:pt x="5" y="3"/>
                    <a:pt x="0" y="0"/>
                  </a:cubicBezTo>
                  <a:lnTo>
                    <a:pt x="1"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íṡľîde">
              <a:extLst>
                <a:ext uri="{FF2B5EF4-FFF2-40B4-BE49-F238E27FC236}">
                  <a16:creationId xmlns:a16="http://schemas.microsoft.com/office/drawing/2014/main" id="{A118F033-06B7-4069-9AF3-90A643D89B2C}"/>
                </a:ext>
              </a:extLst>
            </p:cNvPr>
            <p:cNvSpPr/>
            <p:nvPr/>
          </p:nvSpPr>
          <p:spPr bwMode="auto">
            <a:xfrm>
              <a:off x="4905376" y="4721226"/>
              <a:ext cx="73025" cy="57150"/>
            </a:xfrm>
            <a:custGeom>
              <a:avLst/>
              <a:gdLst>
                <a:gd name="T0" fmla="*/ 0 w 27"/>
                <a:gd name="T1" fmla="*/ 0 h 21"/>
                <a:gd name="T2" fmla="*/ 27 w 27"/>
                <a:gd name="T3" fmla="*/ 21 h 21"/>
                <a:gd name="T4" fmla="*/ 27 w 27"/>
                <a:gd name="T5" fmla="*/ 21 h 21"/>
                <a:gd name="T6" fmla="*/ 0 w 27"/>
                <a:gd name="T7" fmla="*/ 0 h 21"/>
              </a:gdLst>
              <a:ahLst/>
              <a:cxnLst>
                <a:cxn ang="0">
                  <a:pos x="T0" y="T1"/>
                </a:cxn>
                <a:cxn ang="0">
                  <a:pos x="T2" y="T3"/>
                </a:cxn>
                <a:cxn ang="0">
                  <a:pos x="T4" y="T5"/>
                </a:cxn>
                <a:cxn ang="0">
                  <a:pos x="T6" y="T7"/>
                </a:cxn>
              </a:cxnLst>
              <a:rect l="0" t="0" r="r" b="b"/>
              <a:pathLst>
                <a:path w="27" h="21">
                  <a:moveTo>
                    <a:pt x="0" y="0"/>
                  </a:moveTo>
                  <a:cubicBezTo>
                    <a:pt x="9" y="7"/>
                    <a:pt x="18" y="14"/>
                    <a:pt x="27" y="21"/>
                  </a:cubicBezTo>
                  <a:cubicBezTo>
                    <a:pt x="27" y="21"/>
                    <a:pt x="27" y="21"/>
                    <a:pt x="27" y="21"/>
                  </a:cubicBezTo>
                  <a:cubicBezTo>
                    <a:pt x="18" y="14"/>
                    <a:pt x="9" y="7"/>
                    <a:pt x="0" y="0"/>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îsľiḍé">
              <a:extLst>
                <a:ext uri="{FF2B5EF4-FFF2-40B4-BE49-F238E27FC236}">
                  <a16:creationId xmlns:a16="http://schemas.microsoft.com/office/drawing/2014/main" id="{60FB1DCB-950B-4C5F-8878-848741F9F4E1}"/>
                </a:ext>
              </a:extLst>
            </p:cNvPr>
            <p:cNvSpPr/>
            <p:nvPr/>
          </p:nvSpPr>
          <p:spPr bwMode="auto">
            <a:xfrm>
              <a:off x="4902201" y="4724401"/>
              <a:ext cx="73025" cy="57150"/>
            </a:xfrm>
            <a:custGeom>
              <a:avLst/>
              <a:gdLst>
                <a:gd name="T0" fmla="*/ 0 w 27"/>
                <a:gd name="T1" fmla="*/ 0 h 21"/>
                <a:gd name="T2" fmla="*/ 27 w 27"/>
                <a:gd name="T3" fmla="*/ 20 h 21"/>
                <a:gd name="T4" fmla="*/ 27 w 27"/>
                <a:gd name="T5" fmla="*/ 21 h 21"/>
                <a:gd name="T6" fmla="*/ 0 w 27"/>
                <a:gd name="T7" fmla="*/ 0 h 21"/>
              </a:gdLst>
              <a:ahLst/>
              <a:cxnLst>
                <a:cxn ang="0">
                  <a:pos x="T0" y="T1"/>
                </a:cxn>
                <a:cxn ang="0">
                  <a:pos x="T2" y="T3"/>
                </a:cxn>
                <a:cxn ang="0">
                  <a:pos x="T4" y="T5"/>
                </a:cxn>
                <a:cxn ang="0">
                  <a:pos x="T6" y="T7"/>
                </a:cxn>
              </a:cxnLst>
              <a:rect l="0" t="0" r="r" b="b"/>
              <a:pathLst>
                <a:path w="27" h="21">
                  <a:moveTo>
                    <a:pt x="0" y="0"/>
                  </a:moveTo>
                  <a:cubicBezTo>
                    <a:pt x="9" y="7"/>
                    <a:pt x="18" y="13"/>
                    <a:pt x="27" y="20"/>
                  </a:cubicBezTo>
                  <a:cubicBezTo>
                    <a:pt x="27" y="21"/>
                    <a:pt x="27" y="21"/>
                    <a:pt x="27" y="21"/>
                  </a:cubicBezTo>
                  <a:cubicBezTo>
                    <a:pt x="18" y="14"/>
                    <a:pt x="9" y="7"/>
                    <a:pt x="0" y="0"/>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íṩḷïďe">
              <a:extLst>
                <a:ext uri="{FF2B5EF4-FFF2-40B4-BE49-F238E27FC236}">
                  <a16:creationId xmlns:a16="http://schemas.microsoft.com/office/drawing/2014/main" id="{FB2EF711-4F98-4B97-9EF4-E26720CC4C7C}"/>
                </a:ext>
              </a:extLst>
            </p:cNvPr>
            <p:cNvSpPr/>
            <p:nvPr/>
          </p:nvSpPr>
          <p:spPr bwMode="auto">
            <a:xfrm>
              <a:off x="4899026" y="4725988"/>
              <a:ext cx="74613" cy="55563"/>
            </a:xfrm>
            <a:custGeom>
              <a:avLst/>
              <a:gdLst>
                <a:gd name="T0" fmla="*/ 0 w 27"/>
                <a:gd name="T1" fmla="*/ 0 h 20"/>
                <a:gd name="T2" fmla="*/ 27 w 27"/>
                <a:gd name="T3" fmla="*/ 20 h 20"/>
                <a:gd name="T4" fmla="*/ 27 w 27"/>
                <a:gd name="T5" fmla="*/ 20 h 20"/>
                <a:gd name="T6" fmla="*/ 0 w 27"/>
                <a:gd name="T7" fmla="*/ 0 h 20"/>
              </a:gdLst>
              <a:ahLst/>
              <a:cxnLst>
                <a:cxn ang="0">
                  <a:pos x="T0" y="T1"/>
                </a:cxn>
                <a:cxn ang="0">
                  <a:pos x="T2" y="T3"/>
                </a:cxn>
                <a:cxn ang="0">
                  <a:pos x="T4" y="T5"/>
                </a:cxn>
                <a:cxn ang="0">
                  <a:pos x="T6" y="T7"/>
                </a:cxn>
              </a:cxnLst>
              <a:rect l="0" t="0" r="r" b="b"/>
              <a:pathLst>
                <a:path w="27" h="20">
                  <a:moveTo>
                    <a:pt x="0" y="0"/>
                  </a:moveTo>
                  <a:cubicBezTo>
                    <a:pt x="9" y="6"/>
                    <a:pt x="18" y="13"/>
                    <a:pt x="27" y="20"/>
                  </a:cubicBezTo>
                  <a:cubicBezTo>
                    <a:pt x="27" y="20"/>
                    <a:pt x="27" y="20"/>
                    <a:pt x="27" y="20"/>
                  </a:cubicBezTo>
                  <a:cubicBezTo>
                    <a:pt x="18" y="14"/>
                    <a:pt x="9" y="7"/>
                    <a:pt x="0" y="0"/>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iṥḻïḍé">
              <a:extLst>
                <a:ext uri="{FF2B5EF4-FFF2-40B4-BE49-F238E27FC236}">
                  <a16:creationId xmlns:a16="http://schemas.microsoft.com/office/drawing/2014/main" id="{3DA586AD-4210-445B-83D6-331C1FAD4A54}"/>
                </a:ext>
              </a:extLst>
            </p:cNvPr>
            <p:cNvSpPr/>
            <p:nvPr/>
          </p:nvSpPr>
          <p:spPr bwMode="auto">
            <a:xfrm>
              <a:off x="4897439" y="4725988"/>
              <a:ext cx="73025" cy="57150"/>
            </a:xfrm>
            <a:custGeom>
              <a:avLst/>
              <a:gdLst>
                <a:gd name="T0" fmla="*/ 1 w 27"/>
                <a:gd name="T1" fmla="*/ 0 h 21"/>
                <a:gd name="T2" fmla="*/ 27 w 27"/>
                <a:gd name="T3" fmla="*/ 21 h 21"/>
                <a:gd name="T4" fmla="*/ 27 w 27"/>
                <a:gd name="T5" fmla="*/ 21 h 21"/>
                <a:gd name="T6" fmla="*/ 0 w 27"/>
                <a:gd name="T7" fmla="*/ 1 h 21"/>
                <a:gd name="T8" fmla="*/ 1 w 27"/>
                <a:gd name="T9" fmla="*/ 0 h 21"/>
              </a:gdLst>
              <a:ahLst/>
              <a:cxnLst>
                <a:cxn ang="0">
                  <a:pos x="T0" y="T1"/>
                </a:cxn>
                <a:cxn ang="0">
                  <a:pos x="T2" y="T3"/>
                </a:cxn>
                <a:cxn ang="0">
                  <a:pos x="T4" y="T5"/>
                </a:cxn>
                <a:cxn ang="0">
                  <a:pos x="T6" y="T7"/>
                </a:cxn>
                <a:cxn ang="0">
                  <a:pos x="T8" y="T9"/>
                </a:cxn>
              </a:cxnLst>
              <a:rect l="0" t="0" r="r" b="b"/>
              <a:pathLst>
                <a:path w="27" h="21">
                  <a:moveTo>
                    <a:pt x="1" y="0"/>
                  </a:moveTo>
                  <a:cubicBezTo>
                    <a:pt x="9" y="7"/>
                    <a:pt x="18" y="14"/>
                    <a:pt x="27" y="21"/>
                  </a:cubicBezTo>
                  <a:cubicBezTo>
                    <a:pt x="27" y="21"/>
                    <a:pt x="27" y="21"/>
                    <a:pt x="27" y="21"/>
                  </a:cubicBezTo>
                  <a:cubicBezTo>
                    <a:pt x="18" y="14"/>
                    <a:pt x="9" y="7"/>
                    <a:pt x="0" y="1"/>
                  </a:cubicBezTo>
                  <a:lnTo>
                    <a:pt x="1"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isḷiďê">
              <a:extLst>
                <a:ext uri="{FF2B5EF4-FFF2-40B4-BE49-F238E27FC236}">
                  <a16:creationId xmlns:a16="http://schemas.microsoft.com/office/drawing/2014/main" id="{60EE3EB7-5A24-420A-A7D0-20A0911A7306}"/>
                </a:ext>
              </a:extLst>
            </p:cNvPr>
            <p:cNvSpPr/>
            <p:nvPr/>
          </p:nvSpPr>
          <p:spPr bwMode="auto">
            <a:xfrm>
              <a:off x="4894264" y="4729163"/>
              <a:ext cx="38100" cy="30163"/>
            </a:xfrm>
            <a:custGeom>
              <a:avLst/>
              <a:gdLst>
                <a:gd name="T0" fmla="*/ 1 w 14"/>
                <a:gd name="T1" fmla="*/ 0 h 11"/>
                <a:gd name="T2" fmla="*/ 14 w 14"/>
                <a:gd name="T3" fmla="*/ 10 h 11"/>
                <a:gd name="T4" fmla="*/ 14 w 14"/>
                <a:gd name="T5" fmla="*/ 11 h 11"/>
                <a:gd name="T6" fmla="*/ 0 w 14"/>
                <a:gd name="T7" fmla="*/ 0 h 11"/>
                <a:gd name="T8" fmla="*/ 1 w 14"/>
                <a:gd name="T9" fmla="*/ 0 h 11"/>
              </a:gdLst>
              <a:ahLst/>
              <a:cxnLst>
                <a:cxn ang="0">
                  <a:pos x="T0" y="T1"/>
                </a:cxn>
                <a:cxn ang="0">
                  <a:pos x="T2" y="T3"/>
                </a:cxn>
                <a:cxn ang="0">
                  <a:pos x="T4" y="T5"/>
                </a:cxn>
                <a:cxn ang="0">
                  <a:pos x="T6" y="T7"/>
                </a:cxn>
                <a:cxn ang="0">
                  <a:pos x="T8" y="T9"/>
                </a:cxn>
              </a:cxnLst>
              <a:rect l="0" t="0" r="r" b="b"/>
              <a:pathLst>
                <a:path w="14" h="11">
                  <a:moveTo>
                    <a:pt x="1" y="0"/>
                  </a:moveTo>
                  <a:cubicBezTo>
                    <a:pt x="5" y="3"/>
                    <a:pt x="10" y="7"/>
                    <a:pt x="14" y="10"/>
                  </a:cubicBezTo>
                  <a:cubicBezTo>
                    <a:pt x="14" y="11"/>
                    <a:pt x="14" y="11"/>
                    <a:pt x="14" y="11"/>
                  </a:cubicBezTo>
                  <a:cubicBezTo>
                    <a:pt x="9" y="7"/>
                    <a:pt x="5" y="4"/>
                    <a:pt x="0" y="0"/>
                  </a:cubicBezTo>
                  <a:lnTo>
                    <a:pt x="1" y="0"/>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îśľïde">
              <a:extLst>
                <a:ext uri="{FF2B5EF4-FFF2-40B4-BE49-F238E27FC236}">
                  <a16:creationId xmlns:a16="http://schemas.microsoft.com/office/drawing/2014/main" id="{2CC03007-C478-4829-8A49-A3C21C8779A6}"/>
                </a:ext>
              </a:extLst>
            </p:cNvPr>
            <p:cNvSpPr/>
            <p:nvPr/>
          </p:nvSpPr>
          <p:spPr bwMode="auto">
            <a:xfrm>
              <a:off x="4986339" y="4721226"/>
              <a:ext cx="357188" cy="206375"/>
            </a:xfrm>
            <a:custGeom>
              <a:avLst/>
              <a:gdLst>
                <a:gd name="T0" fmla="*/ 130 w 131"/>
                <a:gd name="T1" fmla="*/ 76 h 76"/>
                <a:gd name="T2" fmla="*/ 93 w 131"/>
                <a:gd name="T3" fmla="*/ 49 h 76"/>
                <a:gd name="T4" fmla="*/ 73 w 131"/>
                <a:gd name="T5" fmla="*/ 45 h 76"/>
                <a:gd name="T6" fmla="*/ 73 w 131"/>
                <a:gd name="T7" fmla="*/ 45 h 76"/>
                <a:gd name="T8" fmla="*/ 72 w 131"/>
                <a:gd name="T9" fmla="*/ 44 h 76"/>
                <a:gd name="T10" fmla="*/ 51 w 131"/>
                <a:gd name="T11" fmla="*/ 26 h 76"/>
                <a:gd name="T12" fmla="*/ 20 w 131"/>
                <a:gd name="T13" fmla="*/ 11 h 76"/>
                <a:gd name="T14" fmla="*/ 20 w 131"/>
                <a:gd name="T15" fmla="*/ 11 h 76"/>
                <a:gd name="T16" fmla="*/ 1 w 131"/>
                <a:gd name="T17" fmla="*/ 1 h 76"/>
                <a:gd name="T18" fmla="*/ 0 w 131"/>
                <a:gd name="T19" fmla="*/ 0 h 76"/>
                <a:gd name="T20" fmla="*/ 20 w 131"/>
                <a:gd name="T21" fmla="*/ 10 h 76"/>
                <a:gd name="T22" fmla="*/ 50 w 131"/>
                <a:gd name="T23" fmla="*/ 25 h 76"/>
                <a:gd name="T24" fmla="*/ 51 w 131"/>
                <a:gd name="T25" fmla="*/ 25 h 76"/>
                <a:gd name="T26" fmla="*/ 51 w 131"/>
                <a:gd name="T27" fmla="*/ 26 h 76"/>
                <a:gd name="T28" fmla="*/ 72 w 131"/>
                <a:gd name="T29" fmla="*/ 44 h 76"/>
                <a:gd name="T30" fmla="*/ 92 w 131"/>
                <a:gd name="T31" fmla="*/ 48 h 76"/>
                <a:gd name="T32" fmla="*/ 93 w 131"/>
                <a:gd name="T33" fmla="*/ 48 h 76"/>
                <a:gd name="T34" fmla="*/ 93 w 131"/>
                <a:gd name="T35" fmla="*/ 49 h 76"/>
                <a:gd name="T36" fmla="*/ 131 w 131"/>
                <a:gd name="T37" fmla="*/ 75 h 76"/>
                <a:gd name="T38" fmla="*/ 130 w 131"/>
                <a:gd name="T3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76">
                  <a:moveTo>
                    <a:pt x="130" y="76"/>
                  </a:moveTo>
                  <a:cubicBezTo>
                    <a:pt x="118" y="67"/>
                    <a:pt x="105" y="58"/>
                    <a:pt x="93" y="49"/>
                  </a:cubicBezTo>
                  <a:cubicBezTo>
                    <a:pt x="86" y="48"/>
                    <a:pt x="80" y="46"/>
                    <a:pt x="73" y="45"/>
                  </a:cubicBezTo>
                  <a:cubicBezTo>
                    <a:pt x="73" y="45"/>
                    <a:pt x="73" y="45"/>
                    <a:pt x="73" y="45"/>
                  </a:cubicBezTo>
                  <a:cubicBezTo>
                    <a:pt x="72" y="44"/>
                    <a:pt x="72" y="44"/>
                    <a:pt x="72" y="44"/>
                  </a:cubicBezTo>
                  <a:cubicBezTo>
                    <a:pt x="65" y="38"/>
                    <a:pt x="58" y="32"/>
                    <a:pt x="51" y="26"/>
                  </a:cubicBezTo>
                  <a:cubicBezTo>
                    <a:pt x="40" y="21"/>
                    <a:pt x="30" y="16"/>
                    <a:pt x="20" y="11"/>
                  </a:cubicBezTo>
                  <a:cubicBezTo>
                    <a:pt x="20" y="11"/>
                    <a:pt x="20" y="11"/>
                    <a:pt x="20" y="11"/>
                  </a:cubicBezTo>
                  <a:cubicBezTo>
                    <a:pt x="14" y="8"/>
                    <a:pt x="7" y="4"/>
                    <a:pt x="1" y="1"/>
                  </a:cubicBezTo>
                  <a:cubicBezTo>
                    <a:pt x="0" y="0"/>
                    <a:pt x="0" y="0"/>
                    <a:pt x="0" y="0"/>
                  </a:cubicBezTo>
                  <a:cubicBezTo>
                    <a:pt x="7" y="4"/>
                    <a:pt x="13" y="7"/>
                    <a:pt x="20" y="10"/>
                  </a:cubicBezTo>
                  <a:cubicBezTo>
                    <a:pt x="30" y="15"/>
                    <a:pt x="40" y="20"/>
                    <a:pt x="50" y="25"/>
                  </a:cubicBezTo>
                  <a:cubicBezTo>
                    <a:pt x="51" y="25"/>
                    <a:pt x="51" y="25"/>
                    <a:pt x="51" y="25"/>
                  </a:cubicBezTo>
                  <a:cubicBezTo>
                    <a:pt x="51" y="26"/>
                    <a:pt x="51" y="26"/>
                    <a:pt x="51" y="26"/>
                  </a:cubicBezTo>
                  <a:cubicBezTo>
                    <a:pt x="58" y="32"/>
                    <a:pt x="65" y="38"/>
                    <a:pt x="72" y="44"/>
                  </a:cubicBezTo>
                  <a:cubicBezTo>
                    <a:pt x="79" y="45"/>
                    <a:pt x="86" y="47"/>
                    <a:pt x="92" y="48"/>
                  </a:cubicBezTo>
                  <a:cubicBezTo>
                    <a:pt x="93" y="48"/>
                    <a:pt x="93" y="48"/>
                    <a:pt x="93" y="48"/>
                  </a:cubicBezTo>
                  <a:cubicBezTo>
                    <a:pt x="93" y="49"/>
                    <a:pt x="93" y="49"/>
                    <a:pt x="93" y="49"/>
                  </a:cubicBezTo>
                  <a:cubicBezTo>
                    <a:pt x="105" y="57"/>
                    <a:pt x="118" y="66"/>
                    <a:pt x="131" y="75"/>
                  </a:cubicBezTo>
                  <a:lnTo>
                    <a:pt x="130" y="76"/>
                  </a:lnTo>
                  <a:close/>
                </a:path>
              </a:pathLst>
            </a:custGeom>
            <a:solidFill>
              <a:srgbClr val="F16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islïḓè">
              <a:extLst>
                <a:ext uri="{FF2B5EF4-FFF2-40B4-BE49-F238E27FC236}">
                  <a16:creationId xmlns:a16="http://schemas.microsoft.com/office/drawing/2014/main" id="{C866C496-055E-48E2-B6BE-6EDC8FA49093}"/>
                </a:ext>
              </a:extLst>
            </p:cNvPr>
            <p:cNvSpPr/>
            <p:nvPr/>
          </p:nvSpPr>
          <p:spPr bwMode="auto">
            <a:xfrm>
              <a:off x="4986339" y="4721226"/>
              <a:ext cx="350838" cy="211138"/>
            </a:xfrm>
            <a:custGeom>
              <a:avLst/>
              <a:gdLst>
                <a:gd name="T0" fmla="*/ 129 w 129"/>
                <a:gd name="T1" fmla="*/ 78 h 78"/>
                <a:gd name="T2" fmla="*/ 80 w 129"/>
                <a:gd name="T3" fmla="*/ 42 h 78"/>
                <a:gd name="T4" fmla="*/ 57 w 129"/>
                <a:gd name="T5" fmla="*/ 35 h 78"/>
                <a:gd name="T6" fmla="*/ 57 w 129"/>
                <a:gd name="T7" fmla="*/ 35 h 78"/>
                <a:gd name="T8" fmla="*/ 57 w 129"/>
                <a:gd name="T9" fmla="*/ 35 h 78"/>
                <a:gd name="T10" fmla="*/ 26 w 129"/>
                <a:gd name="T11" fmla="*/ 11 h 78"/>
                <a:gd name="T12" fmla="*/ 1 w 129"/>
                <a:gd name="T13" fmla="*/ 1 h 78"/>
                <a:gd name="T14" fmla="*/ 0 w 129"/>
                <a:gd name="T15" fmla="*/ 0 h 78"/>
                <a:gd name="T16" fmla="*/ 26 w 129"/>
                <a:gd name="T17" fmla="*/ 11 h 78"/>
                <a:gd name="T18" fmla="*/ 26 w 129"/>
                <a:gd name="T19" fmla="*/ 11 h 78"/>
                <a:gd name="T20" fmla="*/ 27 w 129"/>
                <a:gd name="T21" fmla="*/ 11 h 78"/>
                <a:gd name="T22" fmla="*/ 57 w 129"/>
                <a:gd name="T23" fmla="*/ 34 h 78"/>
                <a:gd name="T24" fmla="*/ 79 w 129"/>
                <a:gd name="T25" fmla="*/ 41 h 78"/>
                <a:gd name="T26" fmla="*/ 80 w 129"/>
                <a:gd name="T27" fmla="*/ 41 h 78"/>
                <a:gd name="T28" fmla="*/ 80 w 129"/>
                <a:gd name="T29" fmla="*/ 41 h 78"/>
                <a:gd name="T30" fmla="*/ 129 w 129"/>
                <a:gd name="T31" fmla="*/ 77 h 78"/>
                <a:gd name="T32" fmla="*/ 129 w 129"/>
                <a:gd name="T3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78">
                  <a:moveTo>
                    <a:pt x="129" y="78"/>
                  </a:moveTo>
                  <a:cubicBezTo>
                    <a:pt x="112" y="66"/>
                    <a:pt x="96" y="54"/>
                    <a:pt x="80" y="42"/>
                  </a:cubicBezTo>
                  <a:cubicBezTo>
                    <a:pt x="72" y="39"/>
                    <a:pt x="65" y="37"/>
                    <a:pt x="57" y="35"/>
                  </a:cubicBezTo>
                  <a:cubicBezTo>
                    <a:pt x="57" y="35"/>
                    <a:pt x="57" y="35"/>
                    <a:pt x="57" y="35"/>
                  </a:cubicBezTo>
                  <a:cubicBezTo>
                    <a:pt x="57" y="35"/>
                    <a:pt x="57" y="35"/>
                    <a:pt x="57" y="35"/>
                  </a:cubicBezTo>
                  <a:cubicBezTo>
                    <a:pt x="47" y="27"/>
                    <a:pt x="37" y="19"/>
                    <a:pt x="26" y="11"/>
                  </a:cubicBezTo>
                  <a:cubicBezTo>
                    <a:pt x="18" y="8"/>
                    <a:pt x="9" y="4"/>
                    <a:pt x="1" y="1"/>
                  </a:cubicBezTo>
                  <a:cubicBezTo>
                    <a:pt x="0" y="0"/>
                    <a:pt x="0" y="0"/>
                    <a:pt x="0" y="0"/>
                  </a:cubicBezTo>
                  <a:cubicBezTo>
                    <a:pt x="9" y="4"/>
                    <a:pt x="17" y="7"/>
                    <a:pt x="26" y="11"/>
                  </a:cubicBezTo>
                  <a:cubicBezTo>
                    <a:pt x="26" y="11"/>
                    <a:pt x="26" y="11"/>
                    <a:pt x="26" y="11"/>
                  </a:cubicBezTo>
                  <a:cubicBezTo>
                    <a:pt x="27" y="11"/>
                    <a:pt x="27" y="11"/>
                    <a:pt x="27" y="11"/>
                  </a:cubicBezTo>
                  <a:cubicBezTo>
                    <a:pt x="37" y="19"/>
                    <a:pt x="47" y="26"/>
                    <a:pt x="57" y="34"/>
                  </a:cubicBezTo>
                  <a:cubicBezTo>
                    <a:pt x="64" y="36"/>
                    <a:pt x="72" y="39"/>
                    <a:pt x="79" y="41"/>
                  </a:cubicBezTo>
                  <a:cubicBezTo>
                    <a:pt x="80" y="41"/>
                    <a:pt x="80" y="41"/>
                    <a:pt x="80" y="41"/>
                  </a:cubicBezTo>
                  <a:cubicBezTo>
                    <a:pt x="80" y="41"/>
                    <a:pt x="80" y="41"/>
                    <a:pt x="80" y="41"/>
                  </a:cubicBezTo>
                  <a:cubicBezTo>
                    <a:pt x="96" y="53"/>
                    <a:pt x="113" y="65"/>
                    <a:pt x="129" y="77"/>
                  </a:cubicBezTo>
                  <a:lnTo>
                    <a:pt x="129" y="78"/>
                  </a:lnTo>
                  <a:close/>
                </a:path>
              </a:pathLst>
            </a:custGeom>
            <a:solidFill>
              <a:srgbClr val="EFA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îṥḻiḑê">
              <a:extLst>
                <a:ext uri="{FF2B5EF4-FFF2-40B4-BE49-F238E27FC236}">
                  <a16:creationId xmlns:a16="http://schemas.microsoft.com/office/drawing/2014/main" id="{9ACDEF5A-BD9D-4526-93D0-78A5E9AAACA8}"/>
                </a:ext>
              </a:extLst>
            </p:cNvPr>
            <p:cNvSpPr/>
            <p:nvPr/>
          </p:nvSpPr>
          <p:spPr bwMode="auto">
            <a:xfrm>
              <a:off x="4989514" y="4724401"/>
              <a:ext cx="354013" cy="195263"/>
            </a:xfrm>
            <a:custGeom>
              <a:avLst/>
              <a:gdLst>
                <a:gd name="T0" fmla="*/ 130 w 130"/>
                <a:gd name="T1" fmla="*/ 72 h 72"/>
                <a:gd name="T2" fmla="*/ 100 w 130"/>
                <a:gd name="T3" fmla="*/ 65 h 72"/>
                <a:gd name="T4" fmla="*/ 99 w 130"/>
                <a:gd name="T5" fmla="*/ 65 h 72"/>
                <a:gd name="T6" fmla="*/ 99 w 130"/>
                <a:gd name="T7" fmla="*/ 64 h 72"/>
                <a:gd name="T8" fmla="*/ 67 w 130"/>
                <a:gd name="T9" fmla="*/ 33 h 72"/>
                <a:gd name="T10" fmla="*/ 38 w 130"/>
                <a:gd name="T11" fmla="*/ 24 h 72"/>
                <a:gd name="T12" fmla="*/ 38 w 130"/>
                <a:gd name="T13" fmla="*/ 23 h 72"/>
                <a:gd name="T14" fmla="*/ 38 w 130"/>
                <a:gd name="T15" fmla="*/ 23 h 72"/>
                <a:gd name="T16" fmla="*/ 14 w 130"/>
                <a:gd name="T17" fmla="*/ 2 h 72"/>
                <a:gd name="T18" fmla="*/ 1 w 130"/>
                <a:gd name="T19" fmla="*/ 1 h 72"/>
                <a:gd name="T20" fmla="*/ 0 w 130"/>
                <a:gd name="T21" fmla="*/ 0 h 72"/>
                <a:gd name="T22" fmla="*/ 13 w 130"/>
                <a:gd name="T23" fmla="*/ 1 h 72"/>
                <a:gd name="T24" fmla="*/ 13 w 130"/>
                <a:gd name="T25" fmla="*/ 1 h 72"/>
                <a:gd name="T26" fmla="*/ 14 w 130"/>
                <a:gd name="T27" fmla="*/ 2 h 72"/>
                <a:gd name="T28" fmla="*/ 38 w 130"/>
                <a:gd name="T29" fmla="*/ 23 h 72"/>
                <a:gd name="T30" fmla="*/ 67 w 130"/>
                <a:gd name="T31" fmla="*/ 32 h 72"/>
                <a:gd name="T32" fmla="*/ 67 w 130"/>
                <a:gd name="T33" fmla="*/ 32 h 72"/>
                <a:gd name="T34" fmla="*/ 67 w 130"/>
                <a:gd name="T35" fmla="*/ 33 h 72"/>
                <a:gd name="T36" fmla="*/ 99 w 130"/>
                <a:gd name="T37" fmla="*/ 64 h 72"/>
                <a:gd name="T38" fmla="*/ 129 w 130"/>
                <a:gd name="T39" fmla="*/ 71 h 72"/>
                <a:gd name="T40" fmla="*/ 130 w 130"/>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 h="72">
                  <a:moveTo>
                    <a:pt x="130" y="72"/>
                  </a:moveTo>
                  <a:cubicBezTo>
                    <a:pt x="120" y="70"/>
                    <a:pt x="110" y="67"/>
                    <a:pt x="100" y="65"/>
                  </a:cubicBezTo>
                  <a:cubicBezTo>
                    <a:pt x="99" y="65"/>
                    <a:pt x="99" y="65"/>
                    <a:pt x="99" y="65"/>
                  </a:cubicBezTo>
                  <a:cubicBezTo>
                    <a:pt x="99" y="64"/>
                    <a:pt x="99" y="64"/>
                    <a:pt x="99" y="64"/>
                  </a:cubicBezTo>
                  <a:cubicBezTo>
                    <a:pt x="88" y="54"/>
                    <a:pt x="78" y="44"/>
                    <a:pt x="67" y="33"/>
                  </a:cubicBezTo>
                  <a:cubicBezTo>
                    <a:pt x="57" y="30"/>
                    <a:pt x="48" y="27"/>
                    <a:pt x="38" y="24"/>
                  </a:cubicBezTo>
                  <a:cubicBezTo>
                    <a:pt x="38" y="23"/>
                    <a:pt x="38" y="23"/>
                    <a:pt x="38" y="23"/>
                  </a:cubicBezTo>
                  <a:cubicBezTo>
                    <a:pt x="38" y="23"/>
                    <a:pt x="38" y="23"/>
                    <a:pt x="38" y="23"/>
                  </a:cubicBezTo>
                  <a:cubicBezTo>
                    <a:pt x="30" y="16"/>
                    <a:pt x="22" y="9"/>
                    <a:pt x="14" y="2"/>
                  </a:cubicBezTo>
                  <a:cubicBezTo>
                    <a:pt x="9" y="2"/>
                    <a:pt x="5" y="1"/>
                    <a:pt x="1" y="1"/>
                  </a:cubicBezTo>
                  <a:cubicBezTo>
                    <a:pt x="0" y="0"/>
                    <a:pt x="0" y="0"/>
                    <a:pt x="0" y="0"/>
                  </a:cubicBezTo>
                  <a:cubicBezTo>
                    <a:pt x="4" y="0"/>
                    <a:pt x="9" y="1"/>
                    <a:pt x="13" y="1"/>
                  </a:cubicBezTo>
                  <a:cubicBezTo>
                    <a:pt x="13" y="1"/>
                    <a:pt x="13" y="1"/>
                    <a:pt x="13" y="1"/>
                  </a:cubicBezTo>
                  <a:cubicBezTo>
                    <a:pt x="14" y="2"/>
                    <a:pt x="14" y="2"/>
                    <a:pt x="14" y="2"/>
                  </a:cubicBezTo>
                  <a:cubicBezTo>
                    <a:pt x="22" y="9"/>
                    <a:pt x="30" y="16"/>
                    <a:pt x="38" y="23"/>
                  </a:cubicBezTo>
                  <a:cubicBezTo>
                    <a:pt x="47" y="26"/>
                    <a:pt x="57" y="29"/>
                    <a:pt x="67" y="32"/>
                  </a:cubicBezTo>
                  <a:cubicBezTo>
                    <a:pt x="67" y="32"/>
                    <a:pt x="67" y="32"/>
                    <a:pt x="67" y="32"/>
                  </a:cubicBezTo>
                  <a:cubicBezTo>
                    <a:pt x="67" y="33"/>
                    <a:pt x="67" y="33"/>
                    <a:pt x="67" y="33"/>
                  </a:cubicBezTo>
                  <a:cubicBezTo>
                    <a:pt x="78" y="43"/>
                    <a:pt x="89" y="54"/>
                    <a:pt x="99" y="64"/>
                  </a:cubicBezTo>
                  <a:cubicBezTo>
                    <a:pt x="109" y="66"/>
                    <a:pt x="119" y="69"/>
                    <a:pt x="129" y="71"/>
                  </a:cubicBezTo>
                  <a:lnTo>
                    <a:pt x="130" y="72"/>
                  </a:lnTo>
                  <a:close/>
                </a:path>
              </a:pathLst>
            </a:custGeom>
            <a:solidFill>
              <a:srgbClr val="6CB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iṩlíḋè">
              <a:extLst>
                <a:ext uri="{FF2B5EF4-FFF2-40B4-BE49-F238E27FC236}">
                  <a16:creationId xmlns:a16="http://schemas.microsoft.com/office/drawing/2014/main" id="{67AE7D30-226F-4E1D-9F21-BFACE63120DA}"/>
                </a:ext>
              </a:extLst>
            </p:cNvPr>
            <p:cNvSpPr/>
            <p:nvPr/>
          </p:nvSpPr>
          <p:spPr bwMode="auto">
            <a:xfrm>
              <a:off x="4954589" y="4679951"/>
              <a:ext cx="344488" cy="277813"/>
            </a:xfrm>
            <a:custGeom>
              <a:avLst/>
              <a:gdLst>
                <a:gd name="T0" fmla="*/ 10 w 127"/>
                <a:gd name="T1" fmla="*/ 16 h 102"/>
                <a:gd name="T2" fmla="*/ 11 w 127"/>
                <a:gd name="T3" fmla="*/ 17 h 102"/>
                <a:gd name="T4" fmla="*/ 12 w 127"/>
                <a:gd name="T5" fmla="*/ 16 h 102"/>
                <a:gd name="T6" fmla="*/ 69 w 127"/>
                <a:gd name="T7" fmla="*/ 59 h 102"/>
                <a:gd name="T8" fmla="*/ 126 w 127"/>
                <a:gd name="T9" fmla="*/ 102 h 102"/>
                <a:gd name="T10" fmla="*/ 127 w 127"/>
                <a:gd name="T11" fmla="*/ 102 h 102"/>
                <a:gd name="T12" fmla="*/ 70 w 127"/>
                <a:gd name="T13" fmla="*/ 59 h 102"/>
                <a:gd name="T14" fmla="*/ 12 w 127"/>
                <a:gd name="T15" fmla="*/ 16 h 102"/>
                <a:gd name="T16" fmla="*/ 21 w 127"/>
                <a:gd name="T17" fmla="*/ 9 h 102"/>
                <a:gd name="T18" fmla="*/ 31 w 127"/>
                <a:gd name="T19" fmla="*/ 1 h 102"/>
                <a:gd name="T20" fmla="*/ 30 w 127"/>
                <a:gd name="T21" fmla="*/ 0 h 102"/>
                <a:gd name="T22" fmla="*/ 21 w 127"/>
                <a:gd name="T23" fmla="*/ 8 h 102"/>
                <a:gd name="T24" fmla="*/ 12 w 127"/>
                <a:gd name="T25" fmla="*/ 15 h 102"/>
                <a:gd name="T26" fmla="*/ 0 w 127"/>
                <a:gd name="T27" fmla="*/ 6 h 102"/>
                <a:gd name="T28" fmla="*/ 0 w 127"/>
                <a:gd name="T29" fmla="*/ 6 h 102"/>
                <a:gd name="T30" fmla="*/ 12 w 127"/>
                <a:gd name="T31" fmla="*/ 15 h 102"/>
                <a:gd name="T32" fmla="*/ 10 w 127"/>
                <a:gd name="T33" fmla="*/ 1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02">
                  <a:moveTo>
                    <a:pt x="10" y="16"/>
                  </a:moveTo>
                  <a:cubicBezTo>
                    <a:pt x="11" y="17"/>
                    <a:pt x="11" y="17"/>
                    <a:pt x="11" y="17"/>
                  </a:cubicBezTo>
                  <a:cubicBezTo>
                    <a:pt x="11" y="17"/>
                    <a:pt x="12" y="16"/>
                    <a:pt x="12" y="16"/>
                  </a:cubicBezTo>
                  <a:cubicBezTo>
                    <a:pt x="31" y="30"/>
                    <a:pt x="50" y="45"/>
                    <a:pt x="69" y="59"/>
                  </a:cubicBezTo>
                  <a:cubicBezTo>
                    <a:pt x="88" y="73"/>
                    <a:pt x="107" y="88"/>
                    <a:pt x="126" y="102"/>
                  </a:cubicBezTo>
                  <a:cubicBezTo>
                    <a:pt x="127" y="102"/>
                    <a:pt x="127" y="102"/>
                    <a:pt x="127" y="102"/>
                  </a:cubicBezTo>
                  <a:cubicBezTo>
                    <a:pt x="108" y="88"/>
                    <a:pt x="89" y="73"/>
                    <a:pt x="70" y="59"/>
                  </a:cubicBezTo>
                  <a:cubicBezTo>
                    <a:pt x="51" y="44"/>
                    <a:pt x="31" y="30"/>
                    <a:pt x="12" y="16"/>
                  </a:cubicBezTo>
                  <a:cubicBezTo>
                    <a:pt x="15" y="13"/>
                    <a:pt x="18" y="11"/>
                    <a:pt x="21" y="9"/>
                  </a:cubicBezTo>
                  <a:cubicBezTo>
                    <a:pt x="24" y="6"/>
                    <a:pt x="27" y="4"/>
                    <a:pt x="31" y="1"/>
                  </a:cubicBezTo>
                  <a:cubicBezTo>
                    <a:pt x="30" y="0"/>
                    <a:pt x="30" y="0"/>
                    <a:pt x="30" y="0"/>
                  </a:cubicBezTo>
                  <a:cubicBezTo>
                    <a:pt x="27" y="3"/>
                    <a:pt x="24" y="6"/>
                    <a:pt x="21" y="8"/>
                  </a:cubicBezTo>
                  <a:cubicBezTo>
                    <a:pt x="18" y="10"/>
                    <a:pt x="15" y="13"/>
                    <a:pt x="12" y="15"/>
                  </a:cubicBezTo>
                  <a:cubicBezTo>
                    <a:pt x="8" y="12"/>
                    <a:pt x="4" y="9"/>
                    <a:pt x="0" y="6"/>
                  </a:cubicBezTo>
                  <a:cubicBezTo>
                    <a:pt x="0" y="6"/>
                    <a:pt x="0" y="6"/>
                    <a:pt x="0" y="6"/>
                  </a:cubicBezTo>
                  <a:cubicBezTo>
                    <a:pt x="4" y="9"/>
                    <a:pt x="8" y="12"/>
                    <a:pt x="12" y="15"/>
                  </a:cubicBezTo>
                  <a:cubicBezTo>
                    <a:pt x="11" y="16"/>
                    <a:pt x="11" y="16"/>
                    <a:pt x="10" y="16"/>
                  </a:cubicBezTo>
                  <a:close/>
                </a:path>
              </a:pathLst>
            </a:custGeom>
            <a:solidFill>
              <a:srgbClr val="5F60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îṥḻïḑê">
              <a:extLst>
                <a:ext uri="{FF2B5EF4-FFF2-40B4-BE49-F238E27FC236}">
                  <a16:creationId xmlns:a16="http://schemas.microsoft.com/office/drawing/2014/main" id="{13FD351A-B685-44CB-AD5C-006E538809B6}"/>
                </a:ext>
              </a:extLst>
            </p:cNvPr>
            <p:cNvSpPr/>
            <p:nvPr/>
          </p:nvSpPr>
          <p:spPr bwMode="auto">
            <a:xfrm>
              <a:off x="4567239" y="5307013"/>
              <a:ext cx="36513" cy="38100"/>
            </a:xfrm>
            <a:custGeom>
              <a:avLst/>
              <a:gdLst>
                <a:gd name="T0" fmla="*/ 2 w 13"/>
                <a:gd name="T1" fmla="*/ 3 h 14"/>
                <a:gd name="T2" fmla="*/ 3 w 13"/>
                <a:gd name="T3" fmla="*/ 12 h 14"/>
                <a:gd name="T4" fmla="*/ 11 w 13"/>
                <a:gd name="T5" fmla="*/ 10 h 14"/>
                <a:gd name="T6" fmla="*/ 10 w 13"/>
                <a:gd name="T7" fmla="*/ 2 h 14"/>
                <a:gd name="T8" fmla="*/ 2 w 13"/>
                <a:gd name="T9" fmla="*/ 3 h 14"/>
              </a:gdLst>
              <a:ahLst/>
              <a:cxnLst>
                <a:cxn ang="0">
                  <a:pos x="T0" y="T1"/>
                </a:cxn>
                <a:cxn ang="0">
                  <a:pos x="T2" y="T3"/>
                </a:cxn>
                <a:cxn ang="0">
                  <a:pos x="T4" y="T5"/>
                </a:cxn>
                <a:cxn ang="0">
                  <a:pos x="T6" y="T7"/>
                </a:cxn>
                <a:cxn ang="0">
                  <a:pos x="T8" y="T9"/>
                </a:cxn>
              </a:cxnLst>
              <a:rect l="0" t="0" r="r" b="b"/>
              <a:pathLst>
                <a:path w="13" h="14">
                  <a:moveTo>
                    <a:pt x="2" y="3"/>
                  </a:moveTo>
                  <a:cubicBezTo>
                    <a:pt x="0" y="6"/>
                    <a:pt x="0" y="10"/>
                    <a:pt x="3" y="12"/>
                  </a:cubicBezTo>
                  <a:cubicBezTo>
                    <a:pt x="6" y="14"/>
                    <a:pt x="9" y="13"/>
                    <a:pt x="11" y="10"/>
                  </a:cubicBezTo>
                  <a:cubicBezTo>
                    <a:pt x="13" y="8"/>
                    <a:pt x="13" y="4"/>
                    <a:pt x="10" y="2"/>
                  </a:cubicBezTo>
                  <a:cubicBezTo>
                    <a:pt x="7" y="0"/>
                    <a:pt x="4" y="0"/>
                    <a:pt x="2"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íślíḑe">
              <a:extLst>
                <a:ext uri="{FF2B5EF4-FFF2-40B4-BE49-F238E27FC236}">
                  <a16:creationId xmlns:a16="http://schemas.microsoft.com/office/drawing/2014/main" id="{EC839C6E-C00A-4FF5-A0B0-30EA9C5E895B}"/>
                </a:ext>
              </a:extLst>
            </p:cNvPr>
            <p:cNvSpPr/>
            <p:nvPr/>
          </p:nvSpPr>
          <p:spPr bwMode="auto">
            <a:xfrm>
              <a:off x="4192589" y="5011738"/>
              <a:ext cx="38100" cy="38100"/>
            </a:xfrm>
            <a:custGeom>
              <a:avLst/>
              <a:gdLst>
                <a:gd name="T0" fmla="*/ 12 w 14"/>
                <a:gd name="T1" fmla="*/ 11 h 14"/>
                <a:gd name="T2" fmla="*/ 3 w 14"/>
                <a:gd name="T3" fmla="*/ 12 h 14"/>
                <a:gd name="T4" fmla="*/ 2 w 14"/>
                <a:gd name="T5" fmla="*/ 3 h 14"/>
                <a:gd name="T6" fmla="*/ 11 w 14"/>
                <a:gd name="T7" fmla="*/ 2 h 14"/>
                <a:gd name="T8" fmla="*/ 12 w 14"/>
                <a:gd name="T9" fmla="*/ 11 h 14"/>
              </a:gdLst>
              <a:ahLst/>
              <a:cxnLst>
                <a:cxn ang="0">
                  <a:pos x="T0" y="T1"/>
                </a:cxn>
                <a:cxn ang="0">
                  <a:pos x="T2" y="T3"/>
                </a:cxn>
                <a:cxn ang="0">
                  <a:pos x="T4" y="T5"/>
                </a:cxn>
                <a:cxn ang="0">
                  <a:pos x="T6" y="T7"/>
                </a:cxn>
                <a:cxn ang="0">
                  <a:pos x="T8" y="T9"/>
                </a:cxn>
              </a:cxnLst>
              <a:rect l="0" t="0" r="r" b="b"/>
              <a:pathLst>
                <a:path w="14" h="14">
                  <a:moveTo>
                    <a:pt x="12" y="11"/>
                  </a:moveTo>
                  <a:cubicBezTo>
                    <a:pt x="10" y="13"/>
                    <a:pt x="6" y="14"/>
                    <a:pt x="3" y="12"/>
                  </a:cubicBezTo>
                  <a:cubicBezTo>
                    <a:pt x="1" y="10"/>
                    <a:pt x="0" y="6"/>
                    <a:pt x="2" y="3"/>
                  </a:cubicBezTo>
                  <a:cubicBezTo>
                    <a:pt x="4" y="1"/>
                    <a:pt x="8" y="0"/>
                    <a:pt x="11" y="2"/>
                  </a:cubicBezTo>
                  <a:cubicBezTo>
                    <a:pt x="13" y="4"/>
                    <a:pt x="14" y="8"/>
                    <a:pt x="12" y="1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iṩľîḓê">
              <a:extLst>
                <a:ext uri="{FF2B5EF4-FFF2-40B4-BE49-F238E27FC236}">
                  <a16:creationId xmlns:a16="http://schemas.microsoft.com/office/drawing/2014/main" id="{4C58972D-4784-44A1-B6A7-0353345ED7C5}"/>
                </a:ext>
              </a:extLst>
            </p:cNvPr>
            <p:cNvSpPr/>
            <p:nvPr/>
          </p:nvSpPr>
          <p:spPr bwMode="auto">
            <a:xfrm>
              <a:off x="4398964" y="4422776"/>
              <a:ext cx="811213" cy="612775"/>
            </a:xfrm>
            <a:custGeom>
              <a:avLst/>
              <a:gdLst>
                <a:gd name="T0" fmla="*/ 499 w 511"/>
                <a:gd name="T1" fmla="*/ 386 h 386"/>
                <a:gd name="T2" fmla="*/ 0 w 511"/>
                <a:gd name="T3" fmla="*/ 15 h 386"/>
                <a:gd name="T4" fmla="*/ 12 w 511"/>
                <a:gd name="T5" fmla="*/ 0 h 386"/>
                <a:gd name="T6" fmla="*/ 511 w 511"/>
                <a:gd name="T7" fmla="*/ 371 h 386"/>
                <a:gd name="T8" fmla="*/ 499 w 511"/>
                <a:gd name="T9" fmla="*/ 386 h 386"/>
              </a:gdLst>
              <a:ahLst/>
              <a:cxnLst>
                <a:cxn ang="0">
                  <a:pos x="T0" y="T1"/>
                </a:cxn>
                <a:cxn ang="0">
                  <a:pos x="T2" y="T3"/>
                </a:cxn>
                <a:cxn ang="0">
                  <a:pos x="T4" y="T5"/>
                </a:cxn>
                <a:cxn ang="0">
                  <a:pos x="T6" y="T7"/>
                </a:cxn>
                <a:cxn ang="0">
                  <a:pos x="T8" y="T9"/>
                </a:cxn>
              </a:cxnLst>
              <a:rect l="0" t="0" r="r" b="b"/>
              <a:pathLst>
                <a:path w="511" h="386">
                  <a:moveTo>
                    <a:pt x="499" y="386"/>
                  </a:moveTo>
                  <a:lnTo>
                    <a:pt x="0" y="15"/>
                  </a:lnTo>
                  <a:lnTo>
                    <a:pt x="12" y="0"/>
                  </a:lnTo>
                  <a:lnTo>
                    <a:pt x="511" y="371"/>
                  </a:lnTo>
                  <a:lnTo>
                    <a:pt x="499" y="386"/>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ïṡḻîḋê">
              <a:extLst>
                <a:ext uri="{FF2B5EF4-FFF2-40B4-BE49-F238E27FC236}">
                  <a16:creationId xmlns:a16="http://schemas.microsoft.com/office/drawing/2014/main" id="{39C0DC71-2C85-4392-A3B2-7456ADC38A6A}"/>
                </a:ext>
              </a:extLst>
            </p:cNvPr>
            <p:cNvSpPr/>
            <p:nvPr/>
          </p:nvSpPr>
          <p:spPr bwMode="auto">
            <a:xfrm>
              <a:off x="6767514" y="985838"/>
              <a:ext cx="922338" cy="838200"/>
            </a:xfrm>
            <a:custGeom>
              <a:avLst/>
              <a:gdLst>
                <a:gd name="T0" fmla="*/ 581 w 581"/>
                <a:gd name="T1" fmla="*/ 356 h 528"/>
                <a:gd name="T2" fmla="*/ 437 w 581"/>
                <a:gd name="T3" fmla="*/ 0 h 528"/>
                <a:gd name="T4" fmla="*/ 0 w 581"/>
                <a:gd name="T5" fmla="*/ 173 h 528"/>
                <a:gd name="T6" fmla="*/ 144 w 581"/>
                <a:gd name="T7" fmla="*/ 528 h 528"/>
                <a:gd name="T8" fmla="*/ 581 w 581"/>
                <a:gd name="T9" fmla="*/ 356 h 528"/>
              </a:gdLst>
              <a:ahLst/>
              <a:cxnLst>
                <a:cxn ang="0">
                  <a:pos x="T0" y="T1"/>
                </a:cxn>
                <a:cxn ang="0">
                  <a:pos x="T2" y="T3"/>
                </a:cxn>
                <a:cxn ang="0">
                  <a:pos x="T4" y="T5"/>
                </a:cxn>
                <a:cxn ang="0">
                  <a:pos x="T6" y="T7"/>
                </a:cxn>
                <a:cxn ang="0">
                  <a:pos x="T8" y="T9"/>
                </a:cxn>
              </a:cxnLst>
              <a:rect l="0" t="0" r="r" b="b"/>
              <a:pathLst>
                <a:path w="581" h="528">
                  <a:moveTo>
                    <a:pt x="581" y="356"/>
                  </a:moveTo>
                  <a:lnTo>
                    <a:pt x="437" y="0"/>
                  </a:lnTo>
                  <a:lnTo>
                    <a:pt x="0" y="173"/>
                  </a:lnTo>
                  <a:lnTo>
                    <a:pt x="144" y="528"/>
                  </a:lnTo>
                  <a:lnTo>
                    <a:pt x="581" y="356"/>
                  </a:lnTo>
                  <a:close/>
                </a:path>
              </a:pathLst>
            </a:custGeom>
            <a:solidFill>
              <a:srgbClr val="C8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îṧļïḋè">
              <a:extLst>
                <a:ext uri="{FF2B5EF4-FFF2-40B4-BE49-F238E27FC236}">
                  <a16:creationId xmlns:a16="http://schemas.microsoft.com/office/drawing/2014/main" id="{3D4B229F-8747-4C1D-AC9C-B4C82501DBD5}"/>
                </a:ext>
              </a:extLst>
            </p:cNvPr>
            <p:cNvSpPr/>
            <p:nvPr/>
          </p:nvSpPr>
          <p:spPr bwMode="auto">
            <a:xfrm>
              <a:off x="6991351" y="1108076"/>
              <a:ext cx="436563" cy="627063"/>
            </a:xfrm>
            <a:custGeom>
              <a:avLst/>
              <a:gdLst>
                <a:gd name="T0" fmla="*/ 0 w 275"/>
                <a:gd name="T1" fmla="*/ 54 h 395"/>
                <a:gd name="T2" fmla="*/ 138 w 275"/>
                <a:gd name="T3" fmla="*/ 0 h 395"/>
                <a:gd name="T4" fmla="*/ 275 w 275"/>
                <a:gd name="T5" fmla="*/ 340 h 395"/>
                <a:gd name="T6" fmla="*/ 137 w 275"/>
                <a:gd name="T7" fmla="*/ 395 h 395"/>
                <a:gd name="T8" fmla="*/ 0 w 275"/>
                <a:gd name="T9" fmla="*/ 54 h 395"/>
              </a:gdLst>
              <a:ahLst/>
              <a:cxnLst>
                <a:cxn ang="0">
                  <a:pos x="T0" y="T1"/>
                </a:cxn>
                <a:cxn ang="0">
                  <a:pos x="T2" y="T3"/>
                </a:cxn>
                <a:cxn ang="0">
                  <a:pos x="T4" y="T5"/>
                </a:cxn>
                <a:cxn ang="0">
                  <a:pos x="T6" y="T7"/>
                </a:cxn>
                <a:cxn ang="0">
                  <a:pos x="T8" y="T9"/>
                </a:cxn>
              </a:cxnLst>
              <a:rect l="0" t="0" r="r" b="b"/>
              <a:pathLst>
                <a:path w="275" h="395">
                  <a:moveTo>
                    <a:pt x="0" y="54"/>
                  </a:moveTo>
                  <a:lnTo>
                    <a:pt x="138" y="0"/>
                  </a:lnTo>
                  <a:lnTo>
                    <a:pt x="275" y="340"/>
                  </a:lnTo>
                  <a:lnTo>
                    <a:pt x="137" y="395"/>
                  </a:lnTo>
                  <a:lnTo>
                    <a:pt x="0" y="54"/>
                  </a:lnTo>
                  <a:close/>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îś1ïḋé">
              <a:extLst>
                <a:ext uri="{FF2B5EF4-FFF2-40B4-BE49-F238E27FC236}">
                  <a16:creationId xmlns:a16="http://schemas.microsoft.com/office/drawing/2014/main" id="{DD5B7181-F497-467A-A67C-DEE73FC85FF3}"/>
                </a:ext>
              </a:extLst>
            </p:cNvPr>
            <p:cNvSpPr/>
            <p:nvPr/>
          </p:nvSpPr>
          <p:spPr bwMode="auto">
            <a:xfrm>
              <a:off x="6767514" y="1193801"/>
              <a:ext cx="441325" cy="630238"/>
            </a:xfrm>
            <a:custGeom>
              <a:avLst/>
              <a:gdLst>
                <a:gd name="T0" fmla="*/ 278 w 278"/>
                <a:gd name="T1" fmla="*/ 341 h 397"/>
                <a:gd name="T2" fmla="*/ 141 w 278"/>
                <a:gd name="T3" fmla="*/ 0 h 397"/>
                <a:gd name="T4" fmla="*/ 0 w 278"/>
                <a:gd name="T5" fmla="*/ 57 h 397"/>
                <a:gd name="T6" fmla="*/ 139 w 278"/>
                <a:gd name="T7" fmla="*/ 397 h 397"/>
                <a:gd name="T8" fmla="*/ 278 w 278"/>
                <a:gd name="T9" fmla="*/ 341 h 397"/>
              </a:gdLst>
              <a:ahLst/>
              <a:cxnLst>
                <a:cxn ang="0">
                  <a:pos x="T0" y="T1"/>
                </a:cxn>
                <a:cxn ang="0">
                  <a:pos x="T2" y="T3"/>
                </a:cxn>
                <a:cxn ang="0">
                  <a:pos x="T4" y="T5"/>
                </a:cxn>
                <a:cxn ang="0">
                  <a:pos x="T6" y="T7"/>
                </a:cxn>
                <a:cxn ang="0">
                  <a:pos x="T8" y="T9"/>
                </a:cxn>
              </a:cxnLst>
              <a:rect l="0" t="0" r="r" b="b"/>
              <a:pathLst>
                <a:path w="278" h="397">
                  <a:moveTo>
                    <a:pt x="278" y="341"/>
                  </a:moveTo>
                  <a:lnTo>
                    <a:pt x="141" y="0"/>
                  </a:lnTo>
                  <a:lnTo>
                    <a:pt x="0" y="57"/>
                  </a:lnTo>
                  <a:lnTo>
                    <a:pt x="139" y="397"/>
                  </a:lnTo>
                  <a:lnTo>
                    <a:pt x="278" y="341"/>
                  </a:lnTo>
                  <a:close/>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iśļíḍè">
              <a:extLst>
                <a:ext uri="{FF2B5EF4-FFF2-40B4-BE49-F238E27FC236}">
                  <a16:creationId xmlns:a16="http://schemas.microsoft.com/office/drawing/2014/main" id="{D0CEEEB7-478B-4FE7-B921-09D5514D8EED}"/>
                </a:ext>
              </a:extLst>
            </p:cNvPr>
            <p:cNvSpPr/>
            <p:nvPr/>
          </p:nvSpPr>
          <p:spPr bwMode="auto">
            <a:xfrm>
              <a:off x="6889751" y="1409701"/>
              <a:ext cx="103188" cy="238125"/>
            </a:xfrm>
            <a:custGeom>
              <a:avLst/>
              <a:gdLst>
                <a:gd name="T0" fmla="*/ 65 w 65"/>
                <a:gd name="T1" fmla="*/ 148 h 150"/>
                <a:gd name="T2" fmla="*/ 5 w 65"/>
                <a:gd name="T3" fmla="*/ 0 h 150"/>
                <a:gd name="T4" fmla="*/ 0 w 65"/>
                <a:gd name="T5" fmla="*/ 1 h 150"/>
                <a:gd name="T6" fmla="*/ 60 w 65"/>
                <a:gd name="T7" fmla="*/ 150 h 150"/>
                <a:gd name="T8" fmla="*/ 65 w 65"/>
                <a:gd name="T9" fmla="*/ 148 h 150"/>
              </a:gdLst>
              <a:ahLst/>
              <a:cxnLst>
                <a:cxn ang="0">
                  <a:pos x="T0" y="T1"/>
                </a:cxn>
                <a:cxn ang="0">
                  <a:pos x="T2" y="T3"/>
                </a:cxn>
                <a:cxn ang="0">
                  <a:pos x="T4" y="T5"/>
                </a:cxn>
                <a:cxn ang="0">
                  <a:pos x="T6" y="T7"/>
                </a:cxn>
                <a:cxn ang="0">
                  <a:pos x="T8" y="T9"/>
                </a:cxn>
              </a:cxnLst>
              <a:rect l="0" t="0" r="r" b="b"/>
              <a:pathLst>
                <a:path w="65" h="150">
                  <a:moveTo>
                    <a:pt x="65" y="148"/>
                  </a:moveTo>
                  <a:lnTo>
                    <a:pt x="5" y="0"/>
                  </a:lnTo>
                  <a:lnTo>
                    <a:pt x="0" y="1"/>
                  </a:lnTo>
                  <a:lnTo>
                    <a:pt x="60" y="150"/>
                  </a:lnTo>
                  <a:lnTo>
                    <a:pt x="65" y="148"/>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isḻïde">
              <a:extLst>
                <a:ext uri="{FF2B5EF4-FFF2-40B4-BE49-F238E27FC236}">
                  <a16:creationId xmlns:a16="http://schemas.microsoft.com/office/drawing/2014/main" id="{D5D1D33B-BF71-49BA-B8FC-8FDA43FC0C55}"/>
                </a:ext>
              </a:extLst>
            </p:cNvPr>
            <p:cNvSpPr/>
            <p:nvPr/>
          </p:nvSpPr>
          <p:spPr bwMode="auto">
            <a:xfrm>
              <a:off x="6915151" y="1414463"/>
              <a:ext cx="92075" cy="211138"/>
            </a:xfrm>
            <a:custGeom>
              <a:avLst/>
              <a:gdLst>
                <a:gd name="T0" fmla="*/ 58 w 58"/>
                <a:gd name="T1" fmla="*/ 132 h 133"/>
                <a:gd name="T2" fmla="*/ 5 w 58"/>
                <a:gd name="T3" fmla="*/ 0 h 133"/>
                <a:gd name="T4" fmla="*/ 0 w 58"/>
                <a:gd name="T5" fmla="*/ 3 h 133"/>
                <a:gd name="T6" fmla="*/ 53 w 58"/>
                <a:gd name="T7" fmla="*/ 133 h 133"/>
                <a:gd name="T8" fmla="*/ 58 w 58"/>
                <a:gd name="T9" fmla="*/ 132 h 133"/>
              </a:gdLst>
              <a:ahLst/>
              <a:cxnLst>
                <a:cxn ang="0">
                  <a:pos x="T0" y="T1"/>
                </a:cxn>
                <a:cxn ang="0">
                  <a:pos x="T2" y="T3"/>
                </a:cxn>
                <a:cxn ang="0">
                  <a:pos x="T4" y="T5"/>
                </a:cxn>
                <a:cxn ang="0">
                  <a:pos x="T6" y="T7"/>
                </a:cxn>
                <a:cxn ang="0">
                  <a:pos x="T8" y="T9"/>
                </a:cxn>
              </a:cxnLst>
              <a:rect l="0" t="0" r="r" b="b"/>
              <a:pathLst>
                <a:path w="58" h="133">
                  <a:moveTo>
                    <a:pt x="58" y="132"/>
                  </a:moveTo>
                  <a:lnTo>
                    <a:pt x="5" y="0"/>
                  </a:lnTo>
                  <a:lnTo>
                    <a:pt x="0" y="3"/>
                  </a:lnTo>
                  <a:lnTo>
                    <a:pt x="53" y="133"/>
                  </a:lnTo>
                  <a:lnTo>
                    <a:pt x="58" y="132"/>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íṡḷíḍê">
              <a:extLst>
                <a:ext uri="{FF2B5EF4-FFF2-40B4-BE49-F238E27FC236}">
                  <a16:creationId xmlns:a16="http://schemas.microsoft.com/office/drawing/2014/main" id="{55D37731-A412-4F48-BB96-1AB2AC858D45}"/>
                </a:ext>
              </a:extLst>
            </p:cNvPr>
            <p:cNvSpPr/>
            <p:nvPr/>
          </p:nvSpPr>
          <p:spPr bwMode="auto">
            <a:xfrm>
              <a:off x="6942139" y="1419226"/>
              <a:ext cx="77788" cy="185738"/>
            </a:xfrm>
            <a:custGeom>
              <a:avLst/>
              <a:gdLst>
                <a:gd name="T0" fmla="*/ 49 w 49"/>
                <a:gd name="T1" fmla="*/ 115 h 117"/>
                <a:gd name="T2" fmla="*/ 5 w 49"/>
                <a:gd name="T3" fmla="*/ 0 h 117"/>
                <a:gd name="T4" fmla="*/ 0 w 49"/>
                <a:gd name="T5" fmla="*/ 2 h 117"/>
                <a:gd name="T6" fmla="*/ 44 w 49"/>
                <a:gd name="T7" fmla="*/ 117 h 117"/>
                <a:gd name="T8" fmla="*/ 49 w 49"/>
                <a:gd name="T9" fmla="*/ 115 h 117"/>
              </a:gdLst>
              <a:ahLst/>
              <a:cxnLst>
                <a:cxn ang="0">
                  <a:pos x="T0" y="T1"/>
                </a:cxn>
                <a:cxn ang="0">
                  <a:pos x="T2" y="T3"/>
                </a:cxn>
                <a:cxn ang="0">
                  <a:pos x="T4" y="T5"/>
                </a:cxn>
                <a:cxn ang="0">
                  <a:pos x="T6" y="T7"/>
                </a:cxn>
                <a:cxn ang="0">
                  <a:pos x="T8" y="T9"/>
                </a:cxn>
              </a:cxnLst>
              <a:rect l="0" t="0" r="r" b="b"/>
              <a:pathLst>
                <a:path w="49" h="117">
                  <a:moveTo>
                    <a:pt x="49" y="115"/>
                  </a:moveTo>
                  <a:lnTo>
                    <a:pt x="5" y="0"/>
                  </a:lnTo>
                  <a:lnTo>
                    <a:pt x="0" y="2"/>
                  </a:lnTo>
                  <a:lnTo>
                    <a:pt x="44" y="117"/>
                  </a:lnTo>
                  <a:lnTo>
                    <a:pt x="49" y="11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îşlïḋê">
              <a:extLst>
                <a:ext uri="{FF2B5EF4-FFF2-40B4-BE49-F238E27FC236}">
                  <a16:creationId xmlns:a16="http://schemas.microsoft.com/office/drawing/2014/main" id="{429824B2-8B10-4CDD-B669-016CEB441DED}"/>
                </a:ext>
              </a:extLst>
            </p:cNvPr>
            <p:cNvSpPr/>
            <p:nvPr/>
          </p:nvSpPr>
          <p:spPr bwMode="auto">
            <a:xfrm>
              <a:off x="6980239" y="1663701"/>
              <a:ext cx="85725" cy="87313"/>
            </a:xfrm>
            <a:custGeom>
              <a:avLst/>
              <a:gdLst>
                <a:gd name="T0" fmla="*/ 29 w 32"/>
                <a:gd name="T1" fmla="*/ 11 h 32"/>
                <a:gd name="T2" fmla="*/ 10 w 32"/>
                <a:gd name="T3" fmla="*/ 3 h 32"/>
                <a:gd name="T4" fmla="*/ 3 w 32"/>
                <a:gd name="T5" fmla="*/ 21 h 32"/>
                <a:gd name="T6" fmla="*/ 21 w 32"/>
                <a:gd name="T7" fmla="*/ 29 h 32"/>
                <a:gd name="T8" fmla="*/ 29 w 32"/>
                <a:gd name="T9" fmla="*/ 11 h 32"/>
              </a:gdLst>
              <a:ahLst/>
              <a:cxnLst>
                <a:cxn ang="0">
                  <a:pos x="T0" y="T1"/>
                </a:cxn>
                <a:cxn ang="0">
                  <a:pos x="T2" y="T3"/>
                </a:cxn>
                <a:cxn ang="0">
                  <a:pos x="T4" y="T5"/>
                </a:cxn>
                <a:cxn ang="0">
                  <a:pos x="T6" y="T7"/>
                </a:cxn>
                <a:cxn ang="0">
                  <a:pos x="T8" y="T9"/>
                </a:cxn>
              </a:cxnLst>
              <a:rect l="0" t="0" r="r" b="b"/>
              <a:pathLst>
                <a:path w="32" h="32">
                  <a:moveTo>
                    <a:pt x="29" y="11"/>
                  </a:moveTo>
                  <a:cubicBezTo>
                    <a:pt x="26" y="4"/>
                    <a:pt x="18" y="0"/>
                    <a:pt x="10" y="3"/>
                  </a:cubicBezTo>
                  <a:cubicBezTo>
                    <a:pt x="3" y="6"/>
                    <a:pt x="0" y="14"/>
                    <a:pt x="3" y="21"/>
                  </a:cubicBezTo>
                  <a:cubicBezTo>
                    <a:pt x="5" y="29"/>
                    <a:pt x="14" y="32"/>
                    <a:pt x="21" y="29"/>
                  </a:cubicBezTo>
                  <a:cubicBezTo>
                    <a:pt x="28" y="26"/>
                    <a:pt x="32" y="18"/>
                    <a:pt x="29" y="11"/>
                  </a:cubicBez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íṥ1ïḓè">
              <a:extLst>
                <a:ext uri="{FF2B5EF4-FFF2-40B4-BE49-F238E27FC236}">
                  <a16:creationId xmlns:a16="http://schemas.microsoft.com/office/drawing/2014/main" id="{96422685-731A-4095-B75F-969D62DD2489}"/>
                </a:ext>
              </a:extLst>
            </p:cNvPr>
            <p:cNvSpPr/>
            <p:nvPr/>
          </p:nvSpPr>
          <p:spPr bwMode="auto">
            <a:xfrm>
              <a:off x="7102476" y="1547813"/>
              <a:ext cx="58738" cy="133350"/>
            </a:xfrm>
            <a:custGeom>
              <a:avLst/>
              <a:gdLst>
                <a:gd name="T0" fmla="*/ 37 w 37"/>
                <a:gd name="T1" fmla="*/ 82 h 84"/>
                <a:gd name="T2" fmla="*/ 5 w 37"/>
                <a:gd name="T3" fmla="*/ 0 h 84"/>
                <a:gd name="T4" fmla="*/ 0 w 37"/>
                <a:gd name="T5" fmla="*/ 2 h 84"/>
                <a:gd name="T6" fmla="*/ 32 w 37"/>
                <a:gd name="T7" fmla="*/ 84 h 84"/>
                <a:gd name="T8" fmla="*/ 37 w 37"/>
                <a:gd name="T9" fmla="*/ 82 h 84"/>
              </a:gdLst>
              <a:ahLst/>
              <a:cxnLst>
                <a:cxn ang="0">
                  <a:pos x="T0" y="T1"/>
                </a:cxn>
                <a:cxn ang="0">
                  <a:pos x="T2" y="T3"/>
                </a:cxn>
                <a:cxn ang="0">
                  <a:pos x="T4" y="T5"/>
                </a:cxn>
                <a:cxn ang="0">
                  <a:pos x="T6" y="T7"/>
                </a:cxn>
                <a:cxn ang="0">
                  <a:pos x="T8" y="T9"/>
                </a:cxn>
              </a:cxnLst>
              <a:rect l="0" t="0" r="r" b="b"/>
              <a:pathLst>
                <a:path w="37" h="84">
                  <a:moveTo>
                    <a:pt x="37" y="82"/>
                  </a:moveTo>
                  <a:lnTo>
                    <a:pt x="5" y="0"/>
                  </a:lnTo>
                  <a:lnTo>
                    <a:pt x="0" y="2"/>
                  </a:lnTo>
                  <a:lnTo>
                    <a:pt x="32" y="84"/>
                  </a:lnTo>
                  <a:lnTo>
                    <a:pt x="37" y="82"/>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i$lïḍè">
              <a:extLst>
                <a:ext uri="{FF2B5EF4-FFF2-40B4-BE49-F238E27FC236}">
                  <a16:creationId xmlns:a16="http://schemas.microsoft.com/office/drawing/2014/main" id="{DCEB25E4-B640-40B0-ABF3-198ABBB8CD14}"/>
                </a:ext>
              </a:extLst>
            </p:cNvPr>
            <p:cNvSpPr/>
            <p:nvPr/>
          </p:nvSpPr>
          <p:spPr bwMode="auto">
            <a:xfrm>
              <a:off x="7126289" y="1539876"/>
              <a:ext cx="60325" cy="131763"/>
            </a:xfrm>
            <a:custGeom>
              <a:avLst/>
              <a:gdLst>
                <a:gd name="T0" fmla="*/ 38 w 38"/>
                <a:gd name="T1" fmla="*/ 82 h 83"/>
                <a:gd name="T2" fmla="*/ 5 w 38"/>
                <a:gd name="T3" fmla="*/ 0 h 83"/>
                <a:gd name="T4" fmla="*/ 0 w 38"/>
                <a:gd name="T5" fmla="*/ 1 h 83"/>
                <a:gd name="T6" fmla="*/ 33 w 38"/>
                <a:gd name="T7" fmla="*/ 83 h 83"/>
                <a:gd name="T8" fmla="*/ 38 w 38"/>
                <a:gd name="T9" fmla="*/ 82 h 83"/>
              </a:gdLst>
              <a:ahLst/>
              <a:cxnLst>
                <a:cxn ang="0">
                  <a:pos x="T0" y="T1"/>
                </a:cxn>
                <a:cxn ang="0">
                  <a:pos x="T2" y="T3"/>
                </a:cxn>
                <a:cxn ang="0">
                  <a:pos x="T4" y="T5"/>
                </a:cxn>
                <a:cxn ang="0">
                  <a:pos x="T6" y="T7"/>
                </a:cxn>
                <a:cxn ang="0">
                  <a:pos x="T8" y="T9"/>
                </a:cxn>
              </a:cxnLst>
              <a:rect l="0" t="0" r="r" b="b"/>
              <a:pathLst>
                <a:path w="38" h="83">
                  <a:moveTo>
                    <a:pt x="38" y="82"/>
                  </a:moveTo>
                  <a:lnTo>
                    <a:pt x="5" y="0"/>
                  </a:lnTo>
                  <a:lnTo>
                    <a:pt x="0" y="1"/>
                  </a:lnTo>
                  <a:lnTo>
                    <a:pt x="33" y="83"/>
                  </a:lnTo>
                  <a:lnTo>
                    <a:pt x="38" y="82"/>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íṥḻíḑe">
              <a:extLst>
                <a:ext uri="{FF2B5EF4-FFF2-40B4-BE49-F238E27FC236}">
                  <a16:creationId xmlns:a16="http://schemas.microsoft.com/office/drawing/2014/main" id="{0DF362DF-3952-4933-B1B1-70A44E6CAE52}"/>
                </a:ext>
              </a:extLst>
            </p:cNvPr>
            <p:cNvSpPr/>
            <p:nvPr/>
          </p:nvSpPr>
          <p:spPr bwMode="auto">
            <a:xfrm>
              <a:off x="7148514" y="1528763"/>
              <a:ext cx="60325" cy="133350"/>
            </a:xfrm>
            <a:custGeom>
              <a:avLst/>
              <a:gdLst>
                <a:gd name="T0" fmla="*/ 38 w 38"/>
                <a:gd name="T1" fmla="*/ 82 h 84"/>
                <a:gd name="T2" fmla="*/ 5 w 38"/>
                <a:gd name="T3" fmla="*/ 0 h 84"/>
                <a:gd name="T4" fmla="*/ 0 w 38"/>
                <a:gd name="T5" fmla="*/ 3 h 84"/>
                <a:gd name="T6" fmla="*/ 32 w 38"/>
                <a:gd name="T7" fmla="*/ 84 h 84"/>
                <a:gd name="T8" fmla="*/ 38 w 38"/>
                <a:gd name="T9" fmla="*/ 82 h 84"/>
              </a:gdLst>
              <a:ahLst/>
              <a:cxnLst>
                <a:cxn ang="0">
                  <a:pos x="T0" y="T1"/>
                </a:cxn>
                <a:cxn ang="0">
                  <a:pos x="T2" y="T3"/>
                </a:cxn>
                <a:cxn ang="0">
                  <a:pos x="T4" y="T5"/>
                </a:cxn>
                <a:cxn ang="0">
                  <a:pos x="T6" y="T7"/>
                </a:cxn>
                <a:cxn ang="0">
                  <a:pos x="T8" y="T9"/>
                </a:cxn>
              </a:cxnLst>
              <a:rect l="0" t="0" r="r" b="b"/>
              <a:pathLst>
                <a:path w="38" h="84">
                  <a:moveTo>
                    <a:pt x="38" y="82"/>
                  </a:moveTo>
                  <a:lnTo>
                    <a:pt x="5" y="0"/>
                  </a:lnTo>
                  <a:lnTo>
                    <a:pt x="0" y="3"/>
                  </a:lnTo>
                  <a:lnTo>
                    <a:pt x="32" y="84"/>
                  </a:lnTo>
                  <a:lnTo>
                    <a:pt x="38" y="82"/>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ïṧḷîḍê">
              <a:extLst>
                <a:ext uri="{FF2B5EF4-FFF2-40B4-BE49-F238E27FC236}">
                  <a16:creationId xmlns:a16="http://schemas.microsoft.com/office/drawing/2014/main" id="{4BAEFB40-E2CC-445C-AD42-2305429F3A17}"/>
                </a:ext>
              </a:extLst>
            </p:cNvPr>
            <p:cNvSpPr/>
            <p:nvPr/>
          </p:nvSpPr>
          <p:spPr bwMode="auto">
            <a:xfrm>
              <a:off x="7077076" y="1219201"/>
              <a:ext cx="177800" cy="425450"/>
            </a:xfrm>
            <a:custGeom>
              <a:avLst/>
              <a:gdLst>
                <a:gd name="T0" fmla="*/ 112 w 112"/>
                <a:gd name="T1" fmla="*/ 265 h 268"/>
                <a:gd name="T2" fmla="*/ 5 w 112"/>
                <a:gd name="T3" fmla="*/ 0 h 268"/>
                <a:gd name="T4" fmla="*/ 0 w 112"/>
                <a:gd name="T5" fmla="*/ 3 h 268"/>
                <a:gd name="T6" fmla="*/ 107 w 112"/>
                <a:gd name="T7" fmla="*/ 268 h 268"/>
                <a:gd name="T8" fmla="*/ 112 w 112"/>
                <a:gd name="T9" fmla="*/ 265 h 268"/>
              </a:gdLst>
              <a:ahLst/>
              <a:cxnLst>
                <a:cxn ang="0">
                  <a:pos x="T0" y="T1"/>
                </a:cxn>
                <a:cxn ang="0">
                  <a:pos x="T2" y="T3"/>
                </a:cxn>
                <a:cxn ang="0">
                  <a:pos x="T4" y="T5"/>
                </a:cxn>
                <a:cxn ang="0">
                  <a:pos x="T6" y="T7"/>
                </a:cxn>
                <a:cxn ang="0">
                  <a:pos x="T8" y="T9"/>
                </a:cxn>
              </a:cxnLst>
              <a:rect l="0" t="0" r="r" b="b"/>
              <a:pathLst>
                <a:path w="112" h="268">
                  <a:moveTo>
                    <a:pt x="112" y="265"/>
                  </a:moveTo>
                  <a:lnTo>
                    <a:pt x="5" y="0"/>
                  </a:lnTo>
                  <a:lnTo>
                    <a:pt x="0" y="3"/>
                  </a:lnTo>
                  <a:lnTo>
                    <a:pt x="107" y="268"/>
                  </a:lnTo>
                  <a:lnTo>
                    <a:pt x="112" y="26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î$ḻiḍè">
              <a:extLst>
                <a:ext uri="{FF2B5EF4-FFF2-40B4-BE49-F238E27FC236}">
                  <a16:creationId xmlns:a16="http://schemas.microsoft.com/office/drawing/2014/main" id="{4D84AC7E-ACA8-49D1-984A-5A278276AC50}"/>
                </a:ext>
              </a:extLst>
            </p:cNvPr>
            <p:cNvSpPr/>
            <p:nvPr/>
          </p:nvSpPr>
          <p:spPr bwMode="auto">
            <a:xfrm>
              <a:off x="7102476" y="1211263"/>
              <a:ext cx="176213" cy="423863"/>
            </a:xfrm>
            <a:custGeom>
              <a:avLst/>
              <a:gdLst>
                <a:gd name="T0" fmla="*/ 111 w 111"/>
                <a:gd name="T1" fmla="*/ 265 h 267"/>
                <a:gd name="T2" fmla="*/ 3 w 111"/>
                <a:gd name="T3" fmla="*/ 0 h 267"/>
                <a:gd name="T4" fmla="*/ 0 w 111"/>
                <a:gd name="T5" fmla="*/ 1 h 267"/>
                <a:gd name="T6" fmla="*/ 106 w 111"/>
                <a:gd name="T7" fmla="*/ 267 h 267"/>
                <a:gd name="T8" fmla="*/ 111 w 111"/>
                <a:gd name="T9" fmla="*/ 265 h 267"/>
              </a:gdLst>
              <a:ahLst/>
              <a:cxnLst>
                <a:cxn ang="0">
                  <a:pos x="T0" y="T1"/>
                </a:cxn>
                <a:cxn ang="0">
                  <a:pos x="T2" y="T3"/>
                </a:cxn>
                <a:cxn ang="0">
                  <a:pos x="T4" y="T5"/>
                </a:cxn>
                <a:cxn ang="0">
                  <a:pos x="T6" y="T7"/>
                </a:cxn>
                <a:cxn ang="0">
                  <a:pos x="T8" y="T9"/>
                </a:cxn>
              </a:cxnLst>
              <a:rect l="0" t="0" r="r" b="b"/>
              <a:pathLst>
                <a:path w="111" h="267">
                  <a:moveTo>
                    <a:pt x="111" y="265"/>
                  </a:moveTo>
                  <a:lnTo>
                    <a:pt x="3" y="0"/>
                  </a:lnTo>
                  <a:lnTo>
                    <a:pt x="0" y="1"/>
                  </a:lnTo>
                  <a:lnTo>
                    <a:pt x="106" y="267"/>
                  </a:lnTo>
                  <a:lnTo>
                    <a:pt x="111" y="26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ís1ïdê">
              <a:extLst>
                <a:ext uri="{FF2B5EF4-FFF2-40B4-BE49-F238E27FC236}">
                  <a16:creationId xmlns:a16="http://schemas.microsoft.com/office/drawing/2014/main" id="{2C1895A2-7EEA-4406-A3CC-4DD2FAF98212}"/>
                </a:ext>
              </a:extLst>
            </p:cNvPr>
            <p:cNvSpPr/>
            <p:nvPr/>
          </p:nvSpPr>
          <p:spPr bwMode="auto">
            <a:xfrm>
              <a:off x="7123114" y="1203326"/>
              <a:ext cx="177800" cy="422275"/>
            </a:xfrm>
            <a:custGeom>
              <a:avLst/>
              <a:gdLst>
                <a:gd name="T0" fmla="*/ 112 w 112"/>
                <a:gd name="T1" fmla="*/ 265 h 266"/>
                <a:gd name="T2" fmla="*/ 6 w 112"/>
                <a:gd name="T3" fmla="*/ 0 h 266"/>
                <a:gd name="T4" fmla="*/ 0 w 112"/>
                <a:gd name="T5" fmla="*/ 1 h 266"/>
                <a:gd name="T6" fmla="*/ 108 w 112"/>
                <a:gd name="T7" fmla="*/ 266 h 266"/>
                <a:gd name="T8" fmla="*/ 112 w 112"/>
                <a:gd name="T9" fmla="*/ 265 h 266"/>
              </a:gdLst>
              <a:ahLst/>
              <a:cxnLst>
                <a:cxn ang="0">
                  <a:pos x="T0" y="T1"/>
                </a:cxn>
                <a:cxn ang="0">
                  <a:pos x="T2" y="T3"/>
                </a:cxn>
                <a:cxn ang="0">
                  <a:pos x="T4" y="T5"/>
                </a:cxn>
                <a:cxn ang="0">
                  <a:pos x="T6" y="T7"/>
                </a:cxn>
                <a:cxn ang="0">
                  <a:pos x="T8" y="T9"/>
                </a:cxn>
              </a:cxnLst>
              <a:rect l="0" t="0" r="r" b="b"/>
              <a:pathLst>
                <a:path w="112" h="266">
                  <a:moveTo>
                    <a:pt x="112" y="265"/>
                  </a:moveTo>
                  <a:lnTo>
                    <a:pt x="6" y="0"/>
                  </a:lnTo>
                  <a:lnTo>
                    <a:pt x="0" y="1"/>
                  </a:lnTo>
                  <a:lnTo>
                    <a:pt x="108" y="266"/>
                  </a:lnTo>
                  <a:lnTo>
                    <a:pt x="112" y="26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í$lîḓê">
              <a:extLst>
                <a:ext uri="{FF2B5EF4-FFF2-40B4-BE49-F238E27FC236}">
                  <a16:creationId xmlns:a16="http://schemas.microsoft.com/office/drawing/2014/main" id="{F895C750-BA2D-4FD7-B1B9-4471ED4F40D9}"/>
                </a:ext>
              </a:extLst>
            </p:cNvPr>
            <p:cNvSpPr/>
            <p:nvPr/>
          </p:nvSpPr>
          <p:spPr bwMode="auto">
            <a:xfrm>
              <a:off x="7240589" y="1422401"/>
              <a:ext cx="84138" cy="193675"/>
            </a:xfrm>
            <a:custGeom>
              <a:avLst/>
              <a:gdLst>
                <a:gd name="T0" fmla="*/ 53 w 53"/>
                <a:gd name="T1" fmla="*/ 120 h 122"/>
                <a:gd name="T2" fmla="*/ 5 w 53"/>
                <a:gd name="T3" fmla="*/ 0 h 122"/>
                <a:gd name="T4" fmla="*/ 0 w 53"/>
                <a:gd name="T5" fmla="*/ 2 h 122"/>
                <a:gd name="T6" fmla="*/ 48 w 53"/>
                <a:gd name="T7" fmla="*/ 122 h 122"/>
                <a:gd name="T8" fmla="*/ 53 w 53"/>
                <a:gd name="T9" fmla="*/ 120 h 122"/>
              </a:gdLst>
              <a:ahLst/>
              <a:cxnLst>
                <a:cxn ang="0">
                  <a:pos x="T0" y="T1"/>
                </a:cxn>
                <a:cxn ang="0">
                  <a:pos x="T2" y="T3"/>
                </a:cxn>
                <a:cxn ang="0">
                  <a:pos x="T4" y="T5"/>
                </a:cxn>
                <a:cxn ang="0">
                  <a:pos x="T6" y="T7"/>
                </a:cxn>
                <a:cxn ang="0">
                  <a:pos x="T8" y="T9"/>
                </a:cxn>
              </a:cxnLst>
              <a:rect l="0" t="0" r="r" b="b"/>
              <a:pathLst>
                <a:path w="53" h="122">
                  <a:moveTo>
                    <a:pt x="53" y="120"/>
                  </a:moveTo>
                  <a:lnTo>
                    <a:pt x="5" y="0"/>
                  </a:lnTo>
                  <a:lnTo>
                    <a:pt x="0" y="2"/>
                  </a:lnTo>
                  <a:lnTo>
                    <a:pt x="48" y="122"/>
                  </a:lnTo>
                  <a:lnTo>
                    <a:pt x="53" y="12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ïṥḻiḋê">
              <a:extLst>
                <a:ext uri="{FF2B5EF4-FFF2-40B4-BE49-F238E27FC236}">
                  <a16:creationId xmlns:a16="http://schemas.microsoft.com/office/drawing/2014/main" id="{EBE559FB-C247-4C45-9DC8-1970E5DFA402}"/>
                </a:ext>
              </a:extLst>
            </p:cNvPr>
            <p:cNvSpPr/>
            <p:nvPr/>
          </p:nvSpPr>
          <p:spPr bwMode="auto">
            <a:xfrm>
              <a:off x="7170739" y="1184276"/>
              <a:ext cx="179388" cy="422275"/>
            </a:xfrm>
            <a:custGeom>
              <a:avLst/>
              <a:gdLst>
                <a:gd name="T0" fmla="*/ 113 w 113"/>
                <a:gd name="T1" fmla="*/ 265 h 266"/>
                <a:gd name="T2" fmla="*/ 5 w 113"/>
                <a:gd name="T3" fmla="*/ 0 h 266"/>
                <a:gd name="T4" fmla="*/ 0 w 113"/>
                <a:gd name="T5" fmla="*/ 1 h 266"/>
                <a:gd name="T6" fmla="*/ 107 w 113"/>
                <a:gd name="T7" fmla="*/ 266 h 266"/>
                <a:gd name="T8" fmla="*/ 113 w 113"/>
                <a:gd name="T9" fmla="*/ 265 h 266"/>
              </a:gdLst>
              <a:ahLst/>
              <a:cxnLst>
                <a:cxn ang="0">
                  <a:pos x="T0" y="T1"/>
                </a:cxn>
                <a:cxn ang="0">
                  <a:pos x="T2" y="T3"/>
                </a:cxn>
                <a:cxn ang="0">
                  <a:pos x="T4" y="T5"/>
                </a:cxn>
                <a:cxn ang="0">
                  <a:pos x="T6" y="T7"/>
                </a:cxn>
                <a:cxn ang="0">
                  <a:pos x="T8" y="T9"/>
                </a:cxn>
              </a:cxnLst>
              <a:rect l="0" t="0" r="r" b="b"/>
              <a:pathLst>
                <a:path w="113" h="266">
                  <a:moveTo>
                    <a:pt x="113" y="265"/>
                  </a:moveTo>
                  <a:lnTo>
                    <a:pt x="5" y="0"/>
                  </a:lnTo>
                  <a:lnTo>
                    <a:pt x="0" y="1"/>
                  </a:lnTo>
                  <a:lnTo>
                    <a:pt x="107" y="266"/>
                  </a:lnTo>
                  <a:lnTo>
                    <a:pt x="113" y="26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ïsľidè">
              <a:extLst>
                <a:ext uri="{FF2B5EF4-FFF2-40B4-BE49-F238E27FC236}">
                  <a16:creationId xmlns:a16="http://schemas.microsoft.com/office/drawing/2014/main" id="{06AB3FB9-6D34-4F1D-8DE9-9B8FAE7F89EF}"/>
                </a:ext>
              </a:extLst>
            </p:cNvPr>
            <p:cNvSpPr/>
            <p:nvPr/>
          </p:nvSpPr>
          <p:spPr bwMode="auto">
            <a:xfrm>
              <a:off x="7262814" y="1344613"/>
              <a:ext cx="107950" cy="254000"/>
            </a:xfrm>
            <a:custGeom>
              <a:avLst/>
              <a:gdLst>
                <a:gd name="T0" fmla="*/ 68 w 68"/>
                <a:gd name="T1" fmla="*/ 159 h 160"/>
                <a:gd name="T2" fmla="*/ 5 w 68"/>
                <a:gd name="T3" fmla="*/ 0 h 160"/>
                <a:gd name="T4" fmla="*/ 0 w 68"/>
                <a:gd name="T5" fmla="*/ 1 h 160"/>
                <a:gd name="T6" fmla="*/ 63 w 68"/>
                <a:gd name="T7" fmla="*/ 160 h 160"/>
                <a:gd name="T8" fmla="*/ 68 w 68"/>
                <a:gd name="T9" fmla="*/ 159 h 160"/>
              </a:gdLst>
              <a:ahLst/>
              <a:cxnLst>
                <a:cxn ang="0">
                  <a:pos x="T0" y="T1"/>
                </a:cxn>
                <a:cxn ang="0">
                  <a:pos x="T2" y="T3"/>
                </a:cxn>
                <a:cxn ang="0">
                  <a:pos x="T4" y="T5"/>
                </a:cxn>
                <a:cxn ang="0">
                  <a:pos x="T6" y="T7"/>
                </a:cxn>
                <a:cxn ang="0">
                  <a:pos x="T8" y="T9"/>
                </a:cxn>
              </a:cxnLst>
              <a:rect l="0" t="0" r="r" b="b"/>
              <a:pathLst>
                <a:path w="68" h="160">
                  <a:moveTo>
                    <a:pt x="68" y="159"/>
                  </a:moveTo>
                  <a:lnTo>
                    <a:pt x="5" y="0"/>
                  </a:lnTo>
                  <a:lnTo>
                    <a:pt x="0" y="1"/>
                  </a:lnTo>
                  <a:lnTo>
                    <a:pt x="63" y="160"/>
                  </a:lnTo>
                  <a:lnTo>
                    <a:pt x="68" y="159"/>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ïṣ1idé">
              <a:extLst>
                <a:ext uri="{FF2B5EF4-FFF2-40B4-BE49-F238E27FC236}">
                  <a16:creationId xmlns:a16="http://schemas.microsoft.com/office/drawing/2014/main" id="{5696E76D-FF66-4771-B400-A1EEDB9106BC}"/>
                </a:ext>
              </a:extLst>
            </p:cNvPr>
            <p:cNvSpPr/>
            <p:nvPr/>
          </p:nvSpPr>
          <p:spPr bwMode="auto">
            <a:xfrm>
              <a:off x="7216776" y="1165226"/>
              <a:ext cx="179388" cy="422275"/>
            </a:xfrm>
            <a:custGeom>
              <a:avLst/>
              <a:gdLst>
                <a:gd name="T0" fmla="*/ 113 w 113"/>
                <a:gd name="T1" fmla="*/ 265 h 266"/>
                <a:gd name="T2" fmla="*/ 5 w 113"/>
                <a:gd name="T3" fmla="*/ 0 h 266"/>
                <a:gd name="T4" fmla="*/ 0 w 113"/>
                <a:gd name="T5" fmla="*/ 1 h 266"/>
                <a:gd name="T6" fmla="*/ 108 w 113"/>
                <a:gd name="T7" fmla="*/ 266 h 266"/>
                <a:gd name="T8" fmla="*/ 113 w 113"/>
                <a:gd name="T9" fmla="*/ 265 h 266"/>
              </a:gdLst>
              <a:ahLst/>
              <a:cxnLst>
                <a:cxn ang="0">
                  <a:pos x="T0" y="T1"/>
                </a:cxn>
                <a:cxn ang="0">
                  <a:pos x="T2" y="T3"/>
                </a:cxn>
                <a:cxn ang="0">
                  <a:pos x="T4" y="T5"/>
                </a:cxn>
                <a:cxn ang="0">
                  <a:pos x="T6" y="T7"/>
                </a:cxn>
                <a:cxn ang="0">
                  <a:pos x="T8" y="T9"/>
                </a:cxn>
              </a:cxnLst>
              <a:rect l="0" t="0" r="r" b="b"/>
              <a:pathLst>
                <a:path w="113" h="266">
                  <a:moveTo>
                    <a:pt x="113" y="265"/>
                  </a:moveTo>
                  <a:lnTo>
                    <a:pt x="5" y="0"/>
                  </a:lnTo>
                  <a:lnTo>
                    <a:pt x="0" y="1"/>
                  </a:lnTo>
                  <a:lnTo>
                    <a:pt x="108" y="266"/>
                  </a:lnTo>
                  <a:lnTo>
                    <a:pt x="113" y="26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íšḷïḑè">
              <a:extLst>
                <a:ext uri="{FF2B5EF4-FFF2-40B4-BE49-F238E27FC236}">
                  <a16:creationId xmlns:a16="http://schemas.microsoft.com/office/drawing/2014/main" id="{942D41A6-83E5-4991-B259-C3F71511D137}"/>
                </a:ext>
              </a:extLst>
            </p:cNvPr>
            <p:cNvSpPr/>
            <p:nvPr/>
          </p:nvSpPr>
          <p:spPr bwMode="auto">
            <a:xfrm>
              <a:off x="7262814" y="1146176"/>
              <a:ext cx="179388" cy="425450"/>
            </a:xfrm>
            <a:custGeom>
              <a:avLst/>
              <a:gdLst>
                <a:gd name="T0" fmla="*/ 113 w 113"/>
                <a:gd name="T1" fmla="*/ 265 h 268"/>
                <a:gd name="T2" fmla="*/ 5 w 113"/>
                <a:gd name="T3" fmla="*/ 0 h 268"/>
                <a:gd name="T4" fmla="*/ 0 w 113"/>
                <a:gd name="T5" fmla="*/ 1 h 268"/>
                <a:gd name="T6" fmla="*/ 108 w 113"/>
                <a:gd name="T7" fmla="*/ 268 h 268"/>
                <a:gd name="T8" fmla="*/ 113 w 113"/>
                <a:gd name="T9" fmla="*/ 265 h 268"/>
              </a:gdLst>
              <a:ahLst/>
              <a:cxnLst>
                <a:cxn ang="0">
                  <a:pos x="T0" y="T1"/>
                </a:cxn>
                <a:cxn ang="0">
                  <a:pos x="T2" y="T3"/>
                </a:cxn>
                <a:cxn ang="0">
                  <a:pos x="T4" y="T5"/>
                </a:cxn>
                <a:cxn ang="0">
                  <a:pos x="T6" y="T7"/>
                </a:cxn>
                <a:cxn ang="0">
                  <a:pos x="T8" y="T9"/>
                </a:cxn>
              </a:cxnLst>
              <a:rect l="0" t="0" r="r" b="b"/>
              <a:pathLst>
                <a:path w="113" h="268">
                  <a:moveTo>
                    <a:pt x="113" y="265"/>
                  </a:moveTo>
                  <a:lnTo>
                    <a:pt x="5" y="0"/>
                  </a:lnTo>
                  <a:lnTo>
                    <a:pt x="0" y="1"/>
                  </a:lnTo>
                  <a:lnTo>
                    <a:pt x="108" y="268"/>
                  </a:lnTo>
                  <a:lnTo>
                    <a:pt x="113" y="26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íṥľïdè">
              <a:extLst>
                <a:ext uri="{FF2B5EF4-FFF2-40B4-BE49-F238E27FC236}">
                  <a16:creationId xmlns:a16="http://schemas.microsoft.com/office/drawing/2014/main" id="{DDCAE6D8-8D21-47B3-8757-6DEC18251470}"/>
                </a:ext>
              </a:extLst>
            </p:cNvPr>
            <p:cNvSpPr/>
            <p:nvPr/>
          </p:nvSpPr>
          <p:spPr bwMode="auto">
            <a:xfrm>
              <a:off x="7286626" y="1138238"/>
              <a:ext cx="177800" cy="422275"/>
            </a:xfrm>
            <a:custGeom>
              <a:avLst/>
              <a:gdLst>
                <a:gd name="T0" fmla="*/ 112 w 112"/>
                <a:gd name="T1" fmla="*/ 265 h 266"/>
                <a:gd name="T2" fmla="*/ 5 w 112"/>
                <a:gd name="T3" fmla="*/ 0 h 266"/>
                <a:gd name="T4" fmla="*/ 0 w 112"/>
                <a:gd name="T5" fmla="*/ 1 h 266"/>
                <a:gd name="T6" fmla="*/ 106 w 112"/>
                <a:gd name="T7" fmla="*/ 266 h 266"/>
                <a:gd name="T8" fmla="*/ 112 w 112"/>
                <a:gd name="T9" fmla="*/ 265 h 266"/>
              </a:gdLst>
              <a:ahLst/>
              <a:cxnLst>
                <a:cxn ang="0">
                  <a:pos x="T0" y="T1"/>
                </a:cxn>
                <a:cxn ang="0">
                  <a:pos x="T2" y="T3"/>
                </a:cxn>
                <a:cxn ang="0">
                  <a:pos x="T4" y="T5"/>
                </a:cxn>
                <a:cxn ang="0">
                  <a:pos x="T6" y="T7"/>
                </a:cxn>
                <a:cxn ang="0">
                  <a:pos x="T8" y="T9"/>
                </a:cxn>
              </a:cxnLst>
              <a:rect l="0" t="0" r="r" b="b"/>
              <a:pathLst>
                <a:path w="112" h="266">
                  <a:moveTo>
                    <a:pt x="112" y="265"/>
                  </a:moveTo>
                  <a:lnTo>
                    <a:pt x="5" y="0"/>
                  </a:lnTo>
                  <a:lnTo>
                    <a:pt x="0" y="1"/>
                  </a:lnTo>
                  <a:lnTo>
                    <a:pt x="106" y="266"/>
                  </a:lnTo>
                  <a:lnTo>
                    <a:pt x="112" y="26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ïś1iďê">
              <a:extLst>
                <a:ext uri="{FF2B5EF4-FFF2-40B4-BE49-F238E27FC236}">
                  <a16:creationId xmlns:a16="http://schemas.microsoft.com/office/drawing/2014/main" id="{D5030E2F-F057-49EB-8718-4DD50A126F8E}"/>
                </a:ext>
              </a:extLst>
            </p:cNvPr>
            <p:cNvSpPr/>
            <p:nvPr/>
          </p:nvSpPr>
          <p:spPr bwMode="auto">
            <a:xfrm>
              <a:off x="7308851" y="1128713"/>
              <a:ext cx="179388" cy="423863"/>
            </a:xfrm>
            <a:custGeom>
              <a:avLst/>
              <a:gdLst>
                <a:gd name="T0" fmla="*/ 113 w 113"/>
                <a:gd name="T1" fmla="*/ 266 h 267"/>
                <a:gd name="T2" fmla="*/ 5 w 113"/>
                <a:gd name="T3" fmla="*/ 0 h 267"/>
                <a:gd name="T4" fmla="*/ 0 w 113"/>
                <a:gd name="T5" fmla="*/ 2 h 267"/>
                <a:gd name="T6" fmla="*/ 108 w 113"/>
                <a:gd name="T7" fmla="*/ 267 h 267"/>
                <a:gd name="T8" fmla="*/ 113 w 113"/>
                <a:gd name="T9" fmla="*/ 266 h 267"/>
              </a:gdLst>
              <a:ahLst/>
              <a:cxnLst>
                <a:cxn ang="0">
                  <a:pos x="T0" y="T1"/>
                </a:cxn>
                <a:cxn ang="0">
                  <a:pos x="T2" y="T3"/>
                </a:cxn>
                <a:cxn ang="0">
                  <a:pos x="T4" y="T5"/>
                </a:cxn>
                <a:cxn ang="0">
                  <a:pos x="T6" y="T7"/>
                </a:cxn>
                <a:cxn ang="0">
                  <a:pos x="T8" y="T9"/>
                </a:cxn>
              </a:cxnLst>
              <a:rect l="0" t="0" r="r" b="b"/>
              <a:pathLst>
                <a:path w="113" h="267">
                  <a:moveTo>
                    <a:pt x="113" y="266"/>
                  </a:moveTo>
                  <a:lnTo>
                    <a:pt x="5" y="0"/>
                  </a:lnTo>
                  <a:lnTo>
                    <a:pt x="0" y="2"/>
                  </a:lnTo>
                  <a:lnTo>
                    <a:pt x="108" y="267"/>
                  </a:lnTo>
                  <a:lnTo>
                    <a:pt x="113" y="266"/>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ïṩ1iḋè">
              <a:extLst>
                <a:ext uri="{FF2B5EF4-FFF2-40B4-BE49-F238E27FC236}">
                  <a16:creationId xmlns:a16="http://schemas.microsoft.com/office/drawing/2014/main" id="{EED34B67-B858-47A0-B29F-D955D4644814}"/>
                </a:ext>
              </a:extLst>
            </p:cNvPr>
            <p:cNvSpPr/>
            <p:nvPr/>
          </p:nvSpPr>
          <p:spPr bwMode="auto">
            <a:xfrm>
              <a:off x="7412039" y="1316038"/>
              <a:ext cx="98425" cy="225425"/>
            </a:xfrm>
            <a:custGeom>
              <a:avLst/>
              <a:gdLst>
                <a:gd name="T0" fmla="*/ 62 w 62"/>
                <a:gd name="T1" fmla="*/ 141 h 142"/>
                <a:gd name="T2" fmla="*/ 5 w 62"/>
                <a:gd name="T3" fmla="*/ 0 h 142"/>
                <a:gd name="T4" fmla="*/ 0 w 62"/>
                <a:gd name="T5" fmla="*/ 2 h 142"/>
                <a:gd name="T6" fmla="*/ 57 w 62"/>
                <a:gd name="T7" fmla="*/ 142 h 142"/>
                <a:gd name="T8" fmla="*/ 62 w 62"/>
                <a:gd name="T9" fmla="*/ 141 h 142"/>
              </a:gdLst>
              <a:ahLst/>
              <a:cxnLst>
                <a:cxn ang="0">
                  <a:pos x="T0" y="T1"/>
                </a:cxn>
                <a:cxn ang="0">
                  <a:pos x="T2" y="T3"/>
                </a:cxn>
                <a:cxn ang="0">
                  <a:pos x="T4" y="T5"/>
                </a:cxn>
                <a:cxn ang="0">
                  <a:pos x="T6" y="T7"/>
                </a:cxn>
                <a:cxn ang="0">
                  <a:pos x="T8" y="T9"/>
                </a:cxn>
              </a:cxnLst>
              <a:rect l="0" t="0" r="r" b="b"/>
              <a:pathLst>
                <a:path w="62" h="142">
                  <a:moveTo>
                    <a:pt x="62" y="141"/>
                  </a:moveTo>
                  <a:lnTo>
                    <a:pt x="5" y="0"/>
                  </a:lnTo>
                  <a:lnTo>
                    <a:pt x="0" y="2"/>
                  </a:lnTo>
                  <a:lnTo>
                    <a:pt x="57" y="142"/>
                  </a:lnTo>
                  <a:lnTo>
                    <a:pt x="62" y="141"/>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ïṡ1îḓè">
              <a:extLst>
                <a:ext uri="{FF2B5EF4-FFF2-40B4-BE49-F238E27FC236}">
                  <a16:creationId xmlns:a16="http://schemas.microsoft.com/office/drawing/2014/main" id="{4A9CACF1-1C06-48CD-B126-899D52C1F9FA}"/>
                </a:ext>
              </a:extLst>
            </p:cNvPr>
            <p:cNvSpPr/>
            <p:nvPr/>
          </p:nvSpPr>
          <p:spPr bwMode="auto">
            <a:xfrm>
              <a:off x="6942139" y="1612901"/>
              <a:ext cx="1122363" cy="1146175"/>
            </a:xfrm>
            <a:custGeom>
              <a:avLst/>
              <a:gdLst>
                <a:gd name="T0" fmla="*/ 7 w 413"/>
                <a:gd name="T1" fmla="*/ 151 h 422"/>
                <a:gd name="T2" fmla="*/ 190 w 413"/>
                <a:gd name="T3" fmla="*/ 5 h 422"/>
                <a:gd name="T4" fmla="*/ 209 w 413"/>
                <a:gd name="T5" fmla="*/ 7 h 422"/>
                <a:gd name="T6" fmla="*/ 408 w 413"/>
                <a:gd name="T7" fmla="*/ 251 h 422"/>
                <a:gd name="T8" fmla="*/ 406 w 413"/>
                <a:gd name="T9" fmla="*/ 270 h 422"/>
                <a:gd name="T10" fmla="*/ 223 w 413"/>
                <a:gd name="T11" fmla="*/ 417 h 422"/>
                <a:gd name="T12" fmla="*/ 203 w 413"/>
                <a:gd name="T13" fmla="*/ 415 h 422"/>
                <a:gd name="T14" fmla="*/ 5 w 413"/>
                <a:gd name="T15" fmla="*/ 171 h 422"/>
                <a:gd name="T16" fmla="*/ 7 w 413"/>
                <a:gd name="T17" fmla="*/ 15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422">
                  <a:moveTo>
                    <a:pt x="7" y="151"/>
                  </a:moveTo>
                  <a:cubicBezTo>
                    <a:pt x="190" y="5"/>
                    <a:pt x="190" y="5"/>
                    <a:pt x="190" y="5"/>
                  </a:cubicBezTo>
                  <a:cubicBezTo>
                    <a:pt x="196" y="0"/>
                    <a:pt x="204" y="1"/>
                    <a:pt x="209" y="7"/>
                  </a:cubicBezTo>
                  <a:cubicBezTo>
                    <a:pt x="408" y="251"/>
                    <a:pt x="408" y="251"/>
                    <a:pt x="408" y="251"/>
                  </a:cubicBezTo>
                  <a:cubicBezTo>
                    <a:pt x="413" y="257"/>
                    <a:pt x="412" y="266"/>
                    <a:pt x="406" y="270"/>
                  </a:cubicBezTo>
                  <a:cubicBezTo>
                    <a:pt x="223" y="417"/>
                    <a:pt x="223" y="417"/>
                    <a:pt x="223" y="417"/>
                  </a:cubicBezTo>
                  <a:cubicBezTo>
                    <a:pt x="217" y="422"/>
                    <a:pt x="208" y="421"/>
                    <a:pt x="203" y="415"/>
                  </a:cubicBezTo>
                  <a:cubicBezTo>
                    <a:pt x="5" y="171"/>
                    <a:pt x="5" y="171"/>
                    <a:pt x="5" y="171"/>
                  </a:cubicBezTo>
                  <a:cubicBezTo>
                    <a:pt x="0" y="165"/>
                    <a:pt x="1" y="156"/>
                    <a:pt x="7" y="151"/>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îs1îḋê">
              <a:extLst>
                <a:ext uri="{FF2B5EF4-FFF2-40B4-BE49-F238E27FC236}">
                  <a16:creationId xmlns:a16="http://schemas.microsoft.com/office/drawing/2014/main" id="{6BA7FA1E-2AB0-4478-A1F2-1F7714035E0C}"/>
                </a:ext>
              </a:extLst>
            </p:cNvPr>
            <p:cNvSpPr/>
            <p:nvPr/>
          </p:nvSpPr>
          <p:spPr bwMode="auto">
            <a:xfrm>
              <a:off x="7018339" y="1689101"/>
              <a:ext cx="969963" cy="993775"/>
            </a:xfrm>
            <a:custGeom>
              <a:avLst/>
              <a:gdLst>
                <a:gd name="T0" fmla="*/ 294 w 611"/>
                <a:gd name="T1" fmla="*/ 0 h 626"/>
                <a:gd name="T2" fmla="*/ 611 w 611"/>
                <a:gd name="T3" fmla="*/ 390 h 626"/>
                <a:gd name="T4" fmla="*/ 316 w 611"/>
                <a:gd name="T5" fmla="*/ 626 h 626"/>
                <a:gd name="T6" fmla="*/ 0 w 611"/>
                <a:gd name="T7" fmla="*/ 236 h 626"/>
                <a:gd name="T8" fmla="*/ 294 w 611"/>
                <a:gd name="T9" fmla="*/ 0 h 626"/>
              </a:gdLst>
              <a:ahLst/>
              <a:cxnLst>
                <a:cxn ang="0">
                  <a:pos x="T0" y="T1"/>
                </a:cxn>
                <a:cxn ang="0">
                  <a:pos x="T2" y="T3"/>
                </a:cxn>
                <a:cxn ang="0">
                  <a:pos x="T4" y="T5"/>
                </a:cxn>
                <a:cxn ang="0">
                  <a:pos x="T6" y="T7"/>
                </a:cxn>
                <a:cxn ang="0">
                  <a:pos x="T8" y="T9"/>
                </a:cxn>
              </a:cxnLst>
              <a:rect l="0" t="0" r="r" b="b"/>
              <a:pathLst>
                <a:path w="611" h="626">
                  <a:moveTo>
                    <a:pt x="294" y="0"/>
                  </a:moveTo>
                  <a:lnTo>
                    <a:pt x="611" y="390"/>
                  </a:lnTo>
                  <a:lnTo>
                    <a:pt x="316" y="626"/>
                  </a:lnTo>
                  <a:lnTo>
                    <a:pt x="0" y="236"/>
                  </a:lnTo>
                  <a:lnTo>
                    <a:pt x="29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iṧḻîḓé">
              <a:extLst>
                <a:ext uri="{FF2B5EF4-FFF2-40B4-BE49-F238E27FC236}">
                  <a16:creationId xmlns:a16="http://schemas.microsoft.com/office/drawing/2014/main" id="{F13045C3-2898-4307-8EBB-AB912449492D}"/>
                </a:ext>
              </a:extLst>
            </p:cNvPr>
            <p:cNvSpPr/>
            <p:nvPr/>
          </p:nvSpPr>
          <p:spPr bwMode="auto">
            <a:xfrm>
              <a:off x="7759701" y="2503488"/>
              <a:ext cx="15875" cy="15875"/>
            </a:xfrm>
            <a:custGeom>
              <a:avLst/>
              <a:gdLst>
                <a:gd name="T0" fmla="*/ 1 w 6"/>
                <a:gd name="T1" fmla="*/ 5 h 6"/>
                <a:gd name="T2" fmla="*/ 2 w 6"/>
                <a:gd name="T3" fmla="*/ 1 h 6"/>
                <a:gd name="T4" fmla="*/ 5 w 6"/>
                <a:gd name="T5" fmla="*/ 2 h 6"/>
                <a:gd name="T6" fmla="*/ 5 w 6"/>
                <a:gd name="T7" fmla="*/ 5 h 6"/>
                <a:gd name="T8" fmla="*/ 1 w 6"/>
                <a:gd name="T9" fmla="*/ 5 h 6"/>
              </a:gdLst>
              <a:ahLst/>
              <a:cxnLst>
                <a:cxn ang="0">
                  <a:pos x="T0" y="T1"/>
                </a:cxn>
                <a:cxn ang="0">
                  <a:pos x="T2" y="T3"/>
                </a:cxn>
                <a:cxn ang="0">
                  <a:pos x="T4" y="T5"/>
                </a:cxn>
                <a:cxn ang="0">
                  <a:pos x="T6" y="T7"/>
                </a:cxn>
                <a:cxn ang="0">
                  <a:pos x="T8" y="T9"/>
                </a:cxn>
              </a:cxnLst>
              <a:rect l="0" t="0" r="r" b="b"/>
              <a:pathLst>
                <a:path w="6" h="6">
                  <a:moveTo>
                    <a:pt x="1" y="5"/>
                  </a:moveTo>
                  <a:cubicBezTo>
                    <a:pt x="0" y="4"/>
                    <a:pt x="1" y="2"/>
                    <a:pt x="2" y="1"/>
                  </a:cubicBezTo>
                  <a:cubicBezTo>
                    <a:pt x="3" y="0"/>
                    <a:pt x="4" y="0"/>
                    <a:pt x="5" y="2"/>
                  </a:cubicBezTo>
                  <a:cubicBezTo>
                    <a:pt x="6" y="3"/>
                    <a:pt x="6" y="4"/>
                    <a:pt x="5" y="5"/>
                  </a:cubicBezTo>
                  <a:cubicBezTo>
                    <a:pt x="4" y="6"/>
                    <a:pt x="2" y="6"/>
                    <a:pt x="1" y="5"/>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íş1idé">
              <a:extLst>
                <a:ext uri="{FF2B5EF4-FFF2-40B4-BE49-F238E27FC236}">
                  <a16:creationId xmlns:a16="http://schemas.microsoft.com/office/drawing/2014/main" id="{3D897382-20E0-446A-A115-8955F854C95F}"/>
                </a:ext>
              </a:extLst>
            </p:cNvPr>
            <p:cNvSpPr/>
            <p:nvPr/>
          </p:nvSpPr>
          <p:spPr bwMode="auto">
            <a:xfrm>
              <a:off x="7205664" y="1827213"/>
              <a:ext cx="53975" cy="53975"/>
            </a:xfrm>
            <a:custGeom>
              <a:avLst/>
              <a:gdLst>
                <a:gd name="T0" fmla="*/ 2 w 20"/>
                <a:gd name="T1" fmla="*/ 7 h 20"/>
                <a:gd name="T2" fmla="*/ 9 w 20"/>
                <a:gd name="T3" fmla="*/ 1 h 20"/>
                <a:gd name="T4" fmla="*/ 13 w 20"/>
                <a:gd name="T5" fmla="*/ 1 h 20"/>
                <a:gd name="T6" fmla="*/ 19 w 20"/>
                <a:gd name="T7" fmla="*/ 9 h 20"/>
                <a:gd name="T8" fmla="*/ 19 w 20"/>
                <a:gd name="T9" fmla="*/ 13 h 20"/>
                <a:gd name="T10" fmla="*/ 11 w 20"/>
                <a:gd name="T11" fmla="*/ 19 h 20"/>
                <a:gd name="T12" fmla="*/ 7 w 20"/>
                <a:gd name="T13" fmla="*/ 18 h 20"/>
                <a:gd name="T14" fmla="*/ 1 w 20"/>
                <a:gd name="T15" fmla="*/ 11 h 20"/>
                <a:gd name="T16" fmla="*/ 2 w 20"/>
                <a:gd name="T1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2" y="7"/>
                  </a:moveTo>
                  <a:cubicBezTo>
                    <a:pt x="9" y="1"/>
                    <a:pt x="9" y="1"/>
                    <a:pt x="9" y="1"/>
                  </a:cubicBezTo>
                  <a:cubicBezTo>
                    <a:pt x="10" y="0"/>
                    <a:pt x="12" y="0"/>
                    <a:pt x="13" y="1"/>
                  </a:cubicBezTo>
                  <a:cubicBezTo>
                    <a:pt x="19" y="9"/>
                    <a:pt x="19" y="9"/>
                    <a:pt x="19" y="9"/>
                  </a:cubicBezTo>
                  <a:cubicBezTo>
                    <a:pt x="20" y="10"/>
                    <a:pt x="20" y="12"/>
                    <a:pt x="19" y="13"/>
                  </a:cubicBezTo>
                  <a:cubicBezTo>
                    <a:pt x="11" y="19"/>
                    <a:pt x="11" y="19"/>
                    <a:pt x="11" y="19"/>
                  </a:cubicBezTo>
                  <a:cubicBezTo>
                    <a:pt x="10" y="20"/>
                    <a:pt x="8" y="20"/>
                    <a:pt x="7" y="18"/>
                  </a:cubicBezTo>
                  <a:cubicBezTo>
                    <a:pt x="1" y="11"/>
                    <a:pt x="1" y="11"/>
                    <a:pt x="1" y="11"/>
                  </a:cubicBezTo>
                  <a:cubicBezTo>
                    <a:pt x="0" y="10"/>
                    <a:pt x="0" y="8"/>
                    <a:pt x="2" y="7"/>
                  </a:cubicBez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íşḷíḋé">
              <a:extLst>
                <a:ext uri="{FF2B5EF4-FFF2-40B4-BE49-F238E27FC236}">
                  <a16:creationId xmlns:a16="http://schemas.microsoft.com/office/drawing/2014/main" id="{B1AAC62C-E2E3-411B-A415-433E63200B00}"/>
                </a:ext>
              </a:extLst>
            </p:cNvPr>
            <p:cNvSpPr/>
            <p:nvPr/>
          </p:nvSpPr>
          <p:spPr bwMode="auto">
            <a:xfrm>
              <a:off x="7161214" y="2090738"/>
              <a:ext cx="457200" cy="444500"/>
            </a:xfrm>
            <a:custGeom>
              <a:avLst/>
              <a:gdLst>
                <a:gd name="T0" fmla="*/ 68 w 168"/>
                <a:gd name="T1" fmla="*/ 104 h 164"/>
                <a:gd name="T2" fmla="*/ 68 w 168"/>
                <a:gd name="T3" fmla="*/ 115 h 164"/>
                <a:gd name="T4" fmla="*/ 83 w 168"/>
                <a:gd name="T5" fmla="*/ 127 h 164"/>
                <a:gd name="T6" fmla="*/ 87 w 168"/>
                <a:gd name="T7" fmla="*/ 113 h 164"/>
                <a:gd name="T8" fmla="*/ 90 w 168"/>
                <a:gd name="T9" fmla="*/ 103 h 164"/>
                <a:gd name="T10" fmla="*/ 68 w 168"/>
                <a:gd name="T11" fmla="*/ 113 h 164"/>
                <a:gd name="T12" fmla="*/ 87 w 168"/>
                <a:gd name="T13" fmla="*/ 136 h 164"/>
                <a:gd name="T14" fmla="*/ 87 w 168"/>
                <a:gd name="T15" fmla="*/ 130 h 164"/>
                <a:gd name="T16" fmla="*/ 90 w 168"/>
                <a:gd name="T17" fmla="*/ 134 h 164"/>
                <a:gd name="T18" fmla="*/ 35 w 168"/>
                <a:gd name="T19" fmla="*/ 71 h 164"/>
                <a:gd name="T20" fmla="*/ 40 w 168"/>
                <a:gd name="T21" fmla="*/ 76 h 164"/>
                <a:gd name="T22" fmla="*/ 54 w 168"/>
                <a:gd name="T23" fmla="*/ 88 h 164"/>
                <a:gd name="T24" fmla="*/ 86 w 168"/>
                <a:gd name="T25" fmla="*/ 130 h 164"/>
                <a:gd name="T26" fmla="*/ 106 w 168"/>
                <a:gd name="T27" fmla="*/ 149 h 164"/>
                <a:gd name="T28" fmla="*/ 6 w 168"/>
                <a:gd name="T29" fmla="*/ 6 h 164"/>
                <a:gd name="T30" fmla="*/ 12 w 168"/>
                <a:gd name="T31" fmla="*/ 10 h 164"/>
                <a:gd name="T32" fmla="*/ 32 w 168"/>
                <a:gd name="T33" fmla="*/ 13 h 164"/>
                <a:gd name="T34" fmla="*/ 48 w 168"/>
                <a:gd name="T35" fmla="*/ 13 h 164"/>
                <a:gd name="T36" fmla="*/ 69 w 168"/>
                <a:gd name="T37" fmla="*/ 11 h 164"/>
                <a:gd name="T38" fmla="*/ 77 w 168"/>
                <a:gd name="T39" fmla="*/ 24 h 164"/>
                <a:gd name="T40" fmla="*/ 77 w 168"/>
                <a:gd name="T41" fmla="*/ 42 h 164"/>
                <a:gd name="T42" fmla="*/ 84 w 168"/>
                <a:gd name="T43" fmla="*/ 48 h 164"/>
                <a:gd name="T44" fmla="*/ 107 w 168"/>
                <a:gd name="T45" fmla="*/ 30 h 164"/>
                <a:gd name="T46" fmla="*/ 108 w 168"/>
                <a:gd name="T47" fmla="*/ 47 h 164"/>
                <a:gd name="T48" fmla="*/ 103 w 168"/>
                <a:gd name="T49" fmla="*/ 72 h 164"/>
                <a:gd name="T50" fmla="*/ 80 w 168"/>
                <a:gd name="T51" fmla="*/ 53 h 164"/>
                <a:gd name="T52" fmla="*/ 72 w 168"/>
                <a:gd name="T53" fmla="*/ 60 h 164"/>
                <a:gd name="T54" fmla="*/ 80 w 168"/>
                <a:gd name="T55" fmla="*/ 69 h 164"/>
                <a:gd name="T56" fmla="*/ 88 w 168"/>
                <a:gd name="T57" fmla="*/ 78 h 164"/>
                <a:gd name="T58" fmla="*/ 71 w 168"/>
                <a:gd name="T59" fmla="*/ 72 h 164"/>
                <a:gd name="T60" fmla="*/ 67 w 168"/>
                <a:gd name="T61" fmla="*/ 76 h 164"/>
                <a:gd name="T62" fmla="*/ 67 w 168"/>
                <a:gd name="T63" fmla="*/ 80 h 164"/>
                <a:gd name="T64" fmla="*/ 54 w 168"/>
                <a:gd name="T65" fmla="*/ 73 h 164"/>
                <a:gd name="T66" fmla="*/ 48 w 168"/>
                <a:gd name="T67" fmla="*/ 64 h 164"/>
                <a:gd name="T68" fmla="*/ 40 w 168"/>
                <a:gd name="T69" fmla="*/ 51 h 164"/>
                <a:gd name="T70" fmla="*/ 30 w 168"/>
                <a:gd name="T71" fmla="*/ 53 h 164"/>
                <a:gd name="T72" fmla="*/ 21 w 168"/>
                <a:gd name="T73" fmla="*/ 39 h 164"/>
                <a:gd name="T74" fmla="*/ 8 w 168"/>
                <a:gd name="T75" fmla="*/ 19 h 164"/>
                <a:gd name="T76" fmla="*/ 61 w 168"/>
                <a:gd name="T77" fmla="*/ 70 h 164"/>
                <a:gd name="T78" fmla="*/ 102 w 168"/>
                <a:gd name="T79" fmla="*/ 36 h 164"/>
                <a:gd name="T80" fmla="*/ 65 w 168"/>
                <a:gd name="T81" fmla="*/ 53 h 164"/>
                <a:gd name="T82" fmla="*/ 57 w 168"/>
                <a:gd name="T83" fmla="*/ 42 h 164"/>
                <a:gd name="T84" fmla="*/ 101 w 168"/>
                <a:gd name="T85" fmla="*/ 144 h 164"/>
                <a:gd name="T86" fmla="*/ 95 w 168"/>
                <a:gd name="T87" fmla="*/ 136 h 164"/>
                <a:gd name="T88" fmla="*/ 42 w 168"/>
                <a:gd name="T89" fmla="*/ 66 h 164"/>
                <a:gd name="T90" fmla="*/ 97 w 168"/>
                <a:gd name="T91" fmla="*/ 136 h 164"/>
                <a:gd name="T92" fmla="*/ 110 w 168"/>
                <a:gd name="T93" fmla="*/ 146 h 164"/>
                <a:gd name="T94" fmla="*/ 143 w 168"/>
                <a:gd name="T95" fmla="*/ 65 h 164"/>
                <a:gd name="T96" fmla="*/ 167 w 168"/>
                <a:gd name="T97" fmla="*/ 62 h 164"/>
                <a:gd name="T98" fmla="*/ 146 w 168"/>
                <a:gd name="T99" fmla="*/ 83 h 164"/>
                <a:gd name="T100" fmla="*/ 137 w 168"/>
                <a:gd name="T101" fmla="*/ 107 h 164"/>
                <a:gd name="T102" fmla="*/ 134 w 168"/>
                <a:gd name="T103" fmla="*/ 127 h 164"/>
                <a:gd name="T104" fmla="*/ 126 w 168"/>
                <a:gd name="T105" fmla="*/ 146 h 164"/>
                <a:gd name="T106" fmla="*/ 134 w 168"/>
                <a:gd name="T107" fmla="*/ 157 h 164"/>
                <a:gd name="T108" fmla="*/ 121 w 168"/>
                <a:gd name="T109" fmla="*/ 158 h 164"/>
                <a:gd name="T110" fmla="*/ 108 w 168"/>
                <a:gd name="T111" fmla="*/ 137 h 164"/>
                <a:gd name="T112" fmla="*/ 100 w 168"/>
                <a:gd name="T113" fmla="*/ 133 h 164"/>
                <a:gd name="T114" fmla="*/ 106 w 168"/>
                <a:gd name="T115" fmla="*/ 127 h 164"/>
                <a:gd name="T116" fmla="*/ 100 w 168"/>
                <a:gd name="T117" fmla="*/ 113 h 164"/>
                <a:gd name="T118" fmla="*/ 106 w 168"/>
                <a:gd name="T119" fmla="*/ 107 h 164"/>
                <a:gd name="T120" fmla="*/ 118 w 168"/>
                <a:gd name="T121" fmla="*/ 105 h 164"/>
                <a:gd name="T122" fmla="*/ 133 w 168"/>
                <a:gd name="T123" fmla="*/ 104 h 164"/>
                <a:gd name="T124" fmla="*/ 127 w 168"/>
                <a:gd name="T125" fmla="*/ 8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164">
                  <a:moveTo>
                    <a:pt x="76" y="100"/>
                  </a:moveTo>
                  <a:cubicBezTo>
                    <a:pt x="76" y="100"/>
                    <a:pt x="76" y="100"/>
                    <a:pt x="76" y="100"/>
                  </a:cubicBezTo>
                  <a:cubicBezTo>
                    <a:pt x="76" y="99"/>
                    <a:pt x="76" y="99"/>
                    <a:pt x="76" y="99"/>
                  </a:cubicBezTo>
                  <a:cubicBezTo>
                    <a:pt x="75" y="99"/>
                    <a:pt x="75" y="99"/>
                    <a:pt x="75" y="99"/>
                  </a:cubicBezTo>
                  <a:cubicBezTo>
                    <a:pt x="75" y="99"/>
                    <a:pt x="75" y="99"/>
                    <a:pt x="75" y="99"/>
                  </a:cubicBezTo>
                  <a:cubicBezTo>
                    <a:pt x="75" y="99"/>
                    <a:pt x="75" y="99"/>
                    <a:pt x="75" y="99"/>
                  </a:cubicBezTo>
                  <a:cubicBezTo>
                    <a:pt x="75" y="100"/>
                    <a:pt x="75" y="100"/>
                    <a:pt x="75" y="100"/>
                  </a:cubicBezTo>
                  <a:cubicBezTo>
                    <a:pt x="75" y="99"/>
                    <a:pt x="75" y="99"/>
                    <a:pt x="75" y="99"/>
                  </a:cubicBezTo>
                  <a:cubicBezTo>
                    <a:pt x="75" y="99"/>
                    <a:pt x="75" y="99"/>
                    <a:pt x="75" y="99"/>
                  </a:cubicBezTo>
                  <a:cubicBezTo>
                    <a:pt x="75" y="99"/>
                    <a:pt x="75" y="99"/>
                    <a:pt x="75" y="99"/>
                  </a:cubicBezTo>
                  <a:cubicBezTo>
                    <a:pt x="75" y="99"/>
                    <a:pt x="75" y="99"/>
                    <a:pt x="75" y="99"/>
                  </a:cubicBezTo>
                  <a:cubicBezTo>
                    <a:pt x="74" y="99"/>
                    <a:pt x="74" y="99"/>
                    <a:pt x="74" y="99"/>
                  </a:cubicBezTo>
                  <a:cubicBezTo>
                    <a:pt x="74" y="99"/>
                    <a:pt x="74" y="99"/>
                    <a:pt x="74" y="99"/>
                  </a:cubicBezTo>
                  <a:cubicBezTo>
                    <a:pt x="74" y="99"/>
                    <a:pt x="74" y="99"/>
                    <a:pt x="74" y="99"/>
                  </a:cubicBezTo>
                  <a:cubicBezTo>
                    <a:pt x="75" y="100"/>
                    <a:pt x="75" y="100"/>
                    <a:pt x="75" y="100"/>
                  </a:cubicBezTo>
                  <a:cubicBezTo>
                    <a:pt x="75" y="100"/>
                    <a:pt x="75" y="100"/>
                    <a:pt x="75" y="100"/>
                  </a:cubicBezTo>
                  <a:cubicBezTo>
                    <a:pt x="75" y="100"/>
                    <a:pt x="75" y="100"/>
                    <a:pt x="75" y="100"/>
                  </a:cubicBezTo>
                  <a:cubicBezTo>
                    <a:pt x="75" y="100"/>
                    <a:pt x="75" y="100"/>
                    <a:pt x="75" y="100"/>
                  </a:cubicBezTo>
                  <a:cubicBezTo>
                    <a:pt x="75" y="100"/>
                    <a:pt x="75" y="100"/>
                    <a:pt x="75" y="100"/>
                  </a:cubicBezTo>
                  <a:cubicBezTo>
                    <a:pt x="75" y="100"/>
                    <a:pt x="75" y="100"/>
                    <a:pt x="75" y="100"/>
                  </a:cubicBezTo>
                  <a:cubicBezTo>
                    <a:pt x="75" y="100"/>
                    <a:pt x="75" y="100"/>
                    <a:pt x="75" y="100"/>
                  </a:cubicBezTo>
                  <a:cubicBezTo>
                    <a:pt x="75" y="100"/>
                    <a:pt x="75" y="100"/>
                    <a:pt x="75" y="100"/>
                  </a:cubicBezTo>
                  <a:cubicBezTo>
                    <a:pt x="75" y="100"/>
                    <a:pt x="75" y="100"/>
                    <a:pt x="75" y="100"/>
                  </a:cubicBezTo>
                  <a:cubicBezTo>
                    <a:pt x="75" y="100"/>
                    <a:pt x="75" y="100"/>
                    <a:pt x="75" y="100"/>
                  </a:cubicBezTo>
                  <a:cubicBezTo>
                    <a:pt x="75" y="101"/>
                    <a:pt x="75" y="101"/>
                    <a:pt x="75" y="101"/>
                  </a:cubicBezTo>
                  <a:cubicBezTo>
                    <a:pt x="75" y="101"/>
                    <a:pt x="75" y="101"/>
                    <a:pt x="75" y="101"/>
                  </a:cubicBezTo>
                  <a:cubicBezTo>
                    <a:pt x="75" y="101"/>
                    <a:pt x="75" y="101"/>
                    <a:pt x="75" y="101"/>
                  </a:cubicBezTo>
                  <a:cubicBezTo>
                    <a:pt x="75" y="101"/>
                    <a:pt x="75" y="101"/>
                    <a:pt x="75" y="101"/>
                  </a:cubicBezTo>
                  <a:cubicBezTo>
                    <a:pt x="75" y="101"/>
                    <a:pt x="75" y="101"/>
                    <a:pt x="75" y="101"/>
                  </a:cubicBezTo>
                  <a:cubicBezTo>
                    <a:pt x="75" y="101"/>
                    <a:pt x="75" y="101"/>
                    <a:pt x="75" y="101"/>
                  </a:cubicBezTo>
                  <a:cubicBezTo>
                    <a:pt x="75" y="101"/>
                    <a:pt x="75" y="101"/>
                    <a:pt x="75" y="101"/>
                  </a:cubicBezTo>
                  <a:cubicBezTo>
                    <a:pt x="76" y="101"/>
                    <a:pt x="76" y="101"/>
                    <a:pt x="76" y="101"/>
                  </a:cubicBezTo>
                  <a:cubicBezTo>
                    <a:pt x="76" y="101"/>
                    <a:pt x="76" y="101"/>
                    <a:pt x="76" y="101"/>
                  </a:cubicBezTo>
                  <a:cubicBezTo>
                    <a:pt x="76" y="101"/>
                    <a:pt x="76" y="101"/>
                    <a:pt x="76" y="101"/>
                  </a:cubicBezTo>
                  <a:cubicBezTo>
                    <a:pt x="76" y="101"/>
                    <a:pt x="76" y="101"/>
                    <a:pt x="76" y="101"/>
                  </a:cubicBezTo>
                  <a:cubicBezTo>
                    <a:pt x="76" y="101"/>
                    <a:pt x="76" y="101"/>
                    <a:pt x="76" y="101"/>
                  </a:cubicBezTo>
                  <a:cubicBezTo>
                    <a:pt x="76" y="101"/>
                    <a:pt x="76" y="101"/>
                    <a:pt x="76" y="101"/>
                  </a:cubicBezTo>
                  <a:cubicBezTo>
                    <a:pt x="76" y="102"/>
                    <a:pt x="76" y="102"/>
                    <a:pt x="76" y="102"/>
                  </a:cubicBezTo>
                  <a:cubicBezTo>
                    <a:pt x="76" y="102"/>
                    <a:pt x="76" y="102"/>
                    <a:pt x="76" y="102"/>
                  </a:cubicBezTo>
                  <a:cubicBezTo>
                    <a:pt x="76" y="102"/>
                    <a:pt x="76" y="102"/>
                    <a:pt x="76" y="102"/>
                  </a:cubicBezTo>
                  <a:cubicBezTo>
                    <a:pt x="76" y="102"/>
                    <a:pt x="76" y="102"/>
                    <a:pt x="76" y="102"/>
                  </a:cubicBezTo>
                  <a:cubicBezTo>
                    <a:pt x="76" y="103"/>
                    <a:pt x="76" y="103"/>
                    <a:pt x="76" y="103"/>
                  </a:cubicBezTo>
                  <a:cubicBezTo>
                    <a:pt x="76" y="103"/>
                    <a:pt x="76" y="103"/>
                    <a:pt x="76" y="103"/>
                  </a:cubicBezTo>
                  <a:cubicBezTo>
                    <a:pt x="76" y="103"/>
                    <a:pt x="76" y="103"/>
                    <a:pt x="76" y="103"/>
                  </a:cubicBezTo>
                  <a:cubicBezTo>
                    <a:pt x="76" y="103"/>
                    <a:pt x="76" y="103"/>
                    <a:pt x="76" y="103"/>
                  </a:cubicBezTo>
                  <a:cubicBezTo>
                    <a:pt x="76" y="103"/>
                    <a:pt x="76" y="103"/>
                    <a:pt x="76" y="103"/>
                  </a:cubicBezTo>
                  <a:cubicBezTo>
                    <a:pt x="76" y="102"/>
                    <a:pt x="76" y="102"/>
                    <a:pt x="76" y="102"/>
                  </a:cubicBezTo>
                  <a:cubicBezTo>
                    <a:pt x="76" y="102"/>
                    <a:pt x="76" y="102"/>
                    <a:pt x="76" y="102"/>
                  </a:cubicBezTo>
                  <a:cubicBezTo>
                    <a:pt x="75" y="102"/>
                    <a:pt x="75" y="102"/>
                    <a:pt x="75" y="102"/>
                  </a:cubicBezTo>
                  <a:cubicBezTo>
                    <a:pt x="75" y="102"/>
                    <a:pt x="75" y="102"/>
                    <a:pt x="75" y="102"/>
                  </a:cubicBezTo>
                  <a:cubicBezTo>
                    <a:pt x="75" y="102"/>
                    <a:pt x="75" y="102"/>
                    <a:pt x="75" y="102"/>
                  </a:cubicBezTo>
                  <a:cubicBezTo>
                    <a:pt x="75" y="102"/>
                    <a:pt x="75" y="102"/>
                    <a:pt x="75" y="102"/>
                  </a:cubicBezTo>
                  <a:cubicBezTo>
                    <a:pt x="75" y="102"/>
                    <a:pt x="75" y="102"/>
                    <a:pt x="75" y="102"/>
                  </a:cubicBezTo>
                  <a:cubicBezTo>
                    <a:pt x="75" y="102"/>
                    <a:pt x="75" y="102"/>
                    <a:pt x="75" y="102"/>
                  </a:cubicBezTo>
                  <a:cubicBezTo>
                    <a:pt x="75" y="101"/>
                    <a:pt x="75" y="101"/>
                    <a:pt x="75" y="101"/>
                  </a:cubicBezTo>
                  <a:cubicBezTo>
                    <a:pt x="75" y="102"/>
                    <a:pt x="75" y="102"/>
                    <a:pt x="75" y="102"/>
                  </a:cubicBezTo>
                  <a:cubicBezTo>
                    <a:pt x="75" y="102"/>
                    <a:pt x="75" y="102"/>
                    <a:pt x="75" y="102"/>
                  </a:cubicBezTo>
                  <a:cubicBezTo>
                    <a:pt x="75" y="102"/>
                    <a:pt x="75" y="102"/>
                    <a:pt x="75" y="102"/>
                  </a:cubicBezTo>
                  <a:cubicBezTo>
                    <a:pt x="75" y="102"/>
                    <a:pt x="75" y="102"/>
                    <a:pt x="75" y="102"/>
                  </a:cubicBezTo>
                  <a:cubicBezTo>
                    <a:pt x="75" y="102"/>
                    <a:pt x="75" y="102"/>
                    <a:pt x="75" y="102"/>
                  </a:cubicBezTo>
                  <a:cubicBezTo>
                    <a:pt x="75" y="102"/>
                    <a:pt x="75" y="102"/>
                    <a:pt x="75" y="102"/>
                  </a:cubicBezTo>
                  <a:cubicBezTo>
                    <a:pt x="75" y="103"/>
                    <a:pt x="75" y="103"/>
                    <a:pt x="75" y="103"/>
                  </a:cubicBezTo>
                  <a:cubicBezTo>
                    <a:pt x="75" y="103"/>
                    <a:pt x="75" y="103"/>
                    <a:pt x="75" y="103"/>
                  </a:cubicBezTo>
                  <a:cubicBezTo>
                    <a:pt x="75" y="103"/>
                    <a:pt x="75" y="103"/>
                    <a:pt x="75" y="103"/>
                  </a:cubicBezTo>
                  <a:cubicBezTo>
                    <a:pt x="76" y="103"/>
                    <a:pt x="76" y="103"/>
                    <a:pt x="76" y="103"/>
                  </a:cubicBezTo>
                  <a:cubicBezTo>
                    <a:pt x="76" y="103"/>
                    <a:pt x="76" y="103"/>
                    <a:pt x="76" y="103"/>
                  </a:cubicBezTo>
                  <a:cubicBezTo>
                    <a:pt x="76" y="103"/>
                    <a:pt x="76" y="103"/>
                    <a:pt x="76" y="103"/>
                  </a:cubicBezTo>
                  <a:cubicBezTo>
                    <a:pt x="76" y="103"/>
                    <a:pt x="76" y="103"/>
                    <a:pt x="76" y="103"/>
                  </a:cubicBezTo>
                  <a:cubicBezTo>
                    <a:pt x="76" y="103"/>
                    <a:pt x="76" y="103"/>
                    <a:pt x="76" y="103"/>
                  </a:cubicBezTo>
                  <a:cubicBezTo>
                    <a:pt x="76" y="103"/>
                    <a:pt x="76" y="103"/>
                    <a:pt x="76" y="103"/>
                  </a:cubicBezTo>
                  <a:cubicBezTo>
                    <a:pt x="75" y="103"/>
                    <a:pt x="75" y="103"/>
                    <a:pt x="75" y="103"/>
                  </a:cubicBezTo>
                  <a:cubicBezTo>
                    <a:pt x="75" y="103"/>
                    <a:pt x="75" y="103"/>
                    <a:pt x="75" y="103"/>
                  </a:cubicBezTo>
                  <a:cubicBezTo>
                    <a:pt x="75" y="103"/>
                    <a:pt x="75" y="103"/>
                    <a:pt x="75" y="103"/>
                  </a:cubicBezTo>
                  <a:cubicBezTo>
                    <a:pt x="75" y="103"/>
                    <a:pt x="75" y="103"/>
                    <a:pt x="75" y="103"/>
                  </a:cubicBezTo>
                  <a:cubicBezTo>
                    <a:pt x="75" y="103"/>
                    <a:pt x="75" y="103"/>
                    <a:pt x="75" y="103"/>
                  </a:cubicBezTo>
                  <a:cubicBezTo>
                    <a:pt x="75" y="103"/>
                    <a:pt x="75" y="103"/>
                    <a:pt x="75" y="103"/>
                  </a:cubicBezTo>
                  <a:cubicBezTo>
                    <a:pt x="75" y="103"/>
                    <a:pt x="75" y="103"/>
                    <a:pt x="75" y="103"/>
                  </a:cubicBezTo>
                  <a:cubicBezTo>
                    <a:pt x="75" y="103"/>
                    <a:pt x="75" y="103"/>
                    <a:pt x="75" y="103"/>
                  </a:cubicBezTo>
                  <a:cubicBezTo>
                    <a:pt x="75" y="103"/>
                    <a:pt x="75" y="103"/>
                    <a:pt x="75" y="103"/>
                  </a:cubicBezTo>
                  <a:cubicBezTo>
                    <a:pt x="75" y="103"/>
                    <a:pt x="75" y="103"/>
                    <a:pt x="75" y="103"/>
                  </a:cubicBezTo>
                  <a:cubicBezTo>
                    <a:pt x="75" y="103"/>
                    <a:pt x="75" y="103"/>
                    <a:pt x="75" y="103"/>
                  </a:cubicBezTo>
                  <a:cubicBezTo>
                    <a:pt x="75" y="103"/>
                    <a:pt x="75" y="103"/>
                    <a:pt x="75" y="103"/>
                  </a:cubicBezTo>
                  <a:cubicBezTo>
                    <a:pt x="75" y="102"/>
                    <a:pt x="75" y="102"/>
                    <a:pt x="75" y="102"/>
                  </a:cubicBezTo>
                  <a:cubicBezTo>
                    <a:pt x="75" y="102"/>
                    <a:pt x="75" y="102"/>
                    <a:pt x="75" y="102"/>
                  </a:cubicBezTo>
                  <a:cubicBezTo>
                    <a:pt x="75" y="102"/>
                    <a:pt x="75" y="102"/>
                    <a:pt x="75" y="102"/>
                  </a:cubicBezTo>
                  <a:cubicBezTo>
                    <a:pt x="75" y="102"/>
                    <a:pt x="75" y="102"/>
                    <a:pt x="75" y="102"/>
                  </a:cubicBezTo>
                  <a:cubicBezTo>
                    <a:pt x="74" y="102"/>
                    <a:pt x="74" y="102"/>
                    <a:pt x="74" y="102"/>
                  </a:cubicBezTo>
                  <a:cubicBezTo>
                    <a:pt x="75" y="102"/>
                    <a:pt x="75" y="102"/>
                    <a:pt x="75" y="102"/>
                  </a:cubicBezTo>
                  <a:cubicBezTo>
                    <a:pt x="74" y="101"/>
                    <a:pt x="74" y="101"/>
                    <a:pt x="74" y="101"/>
                  </a:cubicBezTo>
                  <a:cubicBezTo>
                    <a:pt x="74" y="101"/>
                    <a:pt x="74" y="101"/>
                    <a:pt x="74" y="101"/>
                  </a:cubicBezTo>
                  <a:cubicBezTo>
                    <a:pt x="74" y="101"/>
                    <a:pt x="74" y="101"/>
                    <a:pt x="74" y="101"/>
                  </a:cubicBezTo>
                  <a:cubicBezTo>
                    <a:pt x="75" y="101"/>
                    <a:pt x="75" y="101"/>
                    <a:pt x="75" y="101"/>
                  </a:cubicBezTo>
                  <a:cubicBezTo>
                    <a:pt x="75" y="100"/>
                    <a:pt x="75" y="100"/>
                    <a:pt x="75" y="100"/>
                  </a:cubicBezTo>
                  <a:cubicBezTo>
                    <a:pt x="75" y="100"/>
                    <a:pt x="75" y="100"/>
                    <a:pt x="75" y="100"/>
                  </a:cubicBezTo>
                  <a:cubicBezTo>
                    <a:pt x="74" y="100"/>
                    <a:pt x="74" y="100"/>
                    <a:pt x="74" y="100"/>
                  </a:cubicBezTo>
                  <a:cubicBezTo>
                    <a:pt x="74" y="100"/>
                    <a:pt x="74" y="100"/>
                    <a:pt x="74" y="100"/>
                  </a:cubicBezTo>
                  <a:cubicBezTo>
                    <a:pt x="74" y="100"/>
                    <a:pt x="74" y="100"/>
                    <a:pt x="74" y="100"/>
                  </a:cubicBezTo>
                  <a:cubicBezTo>
                    <a:pt x="74" y="100"/>
                    <a:pt x="74" y="100"/>
                    <a:pt x="74" y="100"/>
                  </a:cubicBezTo>
                  <a:cubicBezTo>
                    <a:pt x="74" y="100"/>
                    <a:pt x="74" y="100"/>
                    <a:pt x="74" y="100"/>
                  </a:cubicBezTo>
                  <a:cubicBezTo>
                    <a:pt x="74" y="99"/>
                    <a:pt x="74" y="99"/>
                    <a:pt x="74" y="99"/>
                  </a:cubicBezTo>
                  <a:cubicBezTo>
                    <a:pt x="74" y="99"/>
                    <a:pt x="74" y="99"/>
                    <a:pt x="74" y="99"/>
                  </a:cubicBezTo>
                  <a:cubicBezTo>
                    <a:pt x="74" y="99"/>
                    <a:pt x="74" y="99"/>
                    <a:pt x="74" y="99"/>
                  </a:cubicBezTo>
                  <a:cubicBezTo>
                    <a:pt x="74" y="99"/>
                    <a:pt x="74" y="99"/>
                    <a:pt x="74" y="99"/>
                  </a:cubicBezTo>
                  <a:cubicBezTo>
                    <a:pt x="74" y="99"/>
                    <a:pt x="74" y="99"/>
                    <a:pt x="74" y="99"/>
                  </a:cubicBezTo>
                  <a:cubicBezTo>
                    <a:pt x="74" y="99"/>
                    <a:pt x="74" y="99"/>
                    <a:pt x="74" y="99"/>
                  </a:cubicBezTo>
                  <a:cubicBezTo>
                    <a:pt x="74" y="99"/>
                    <a:pt x="74" y="99"/>
                    <a:pt x="74" y="99"/>
                  </a:cubicBezTo>
                  <a:cubicBezTo>
                    <a:pt x="74" y="99"/>
                    <a:pt x="74" y="99"/>
                    <a:pt x="74" y="99"/>
                  </a:cubicBezTo>
                  <a:cubicBezTo>
                    <a:pt x="74" y="99"/>
                    <a:pt x="74" y="99"/>
                    <a:pt x="74" y="99"/>
                  </a:cubicBezTo>
                  <a:cubicBezTo>
                    <a:pt x="74" y="99"/>
                    <a:pt x="74" y="99"/>
                    <a:pt x="74" y="99"/>
                  </a:cubicBezTo>
                  <a:cubicBezTo>
                    <a:pt x="74" y="99"/>
                    <a:pt x="74" y="99"/>
                    <a:pt x="74" y="99"/>
                  </a:cubicBezTo>
                  <a:cubicBezTo>
                    <a:pt x="73" y="100"/>
                    <a:pt x="73" y="100"/>
                    <a:pt x="73" y="100"/>
                  </a:cubicBezTo>
                  <a:cubicBezTo>
                    <a:pt x="73" y="100"/>
                    <a:pt x="73" y="100"/>
                    <a:pt x="73" y="100"/>
                  </a:cubicBezTo>
                  <a:cubicBezTo>
                    <a:pt x="73" y="100"/>
                    <a:pt x="73" y="100"/>
                    <a:pt x="73" y="100"/>
                  </a:cubicBezTo>
                  <a:cubicBezTo>
                    <a:pt x="73" y="100"/>
                    <a:pt x="73" y="100"/>
                    <a:pt x="73" y="100"/>
                  </a:cubicBezTo>
                  <a:cubicBezTo>
                    <a:pt x="73" y="100"/>
                    <a:pt x="73" y="100"/>
                    <a:pt x="73" y="100"/>
                  </a:cubicBezTo>
                  <a:cubicBezTo>
                    <a:pt x="73" y="100"/>
                    <a:pt x="73" y="100"/>
                    <a:pt x="73" y="100"/>
                  </a:cubicBezTo>
                  <a:cubicBezTo>
                    <a:pt x="73" y="100"/>
                    <a:pt x="73" y="100"/>
                    <a:pt x="73" y="100"/>
                  </a:cubicBezTo>
                  <a:cubicBezTo>
                    <a:pt x="74" y="100"/>
                    <a:pt x="74" y="100"/>
                    <a:pt x="74" y="100"/>
                  </a:cubicBezTo>
                  <a:cubicBezTo>
                    <a:pt x="73" y="100"/>
                    <a:pt x="73" y="100"/>
                    <a:pt x="73" y="100"/>
                  </a:cubicBezTo>
                  <a:cubicBezTo>
                    <a:pt x="73" y="101"/>
                    <a:pt x="73" y="101"/>
                    <a:pt x="73" y="101"/>
                  </a:cubicBezTo>
                  <a:cubicBezTo>
                    <a:pt x="73" y="101"/>
                    <a:pt x="73" y="101"/>
                    <a:pt x="73" y="101"/>
                  </a:cubicBezTo>
                  <a:cubicBezTo>
                    <a:pt x="73" y="101"/>
                    <a:pt x="73" y="101"/>
                    <a:pt x="73" y="101"/>
                  </a:cubicBezTo>
                  <a:cubicBezTo>
                    <a:pt x="73" y="101"/>
                    <a:pt x="73" y="101"/>
                    <a:pt x="73" y="101"/>
                  </a:cubicBezTo>
                  <a:cubicBezTo>
                    <a:pt x="73" y="101"/>
                    <a:pt x="73" y="101"/>
                    <a:pt x="73" y="101"/>
                  </a:cubicBezTo>
                  <a:cubicBezTo>
                    <a:pt x="73" y="101"/>
                    <a:pt x="73" y="101"/>
                    <a:pt x="73" y="101"/>
                  </a:cubicBezTo>
                  <a:cubicBezTo>
                    <a:pt x="73" y="101"/>
                    <a:pt x="73" y="101"/>
                    <a:pt x="73" y="101"/>
                  </a:cubicBezTo>
                  <a:cubicBezTo>
                    <a:pt x="74" y="102"/>
                    <a:pt x="74" y="102"/>
                    <a:pt x="74" y="102"/>
                  </a:cubicBezTo>
                  <a:cubicBezTo>
                    <a:pt x="74" y="102"/>
                    <a:pt x="74" y="102"/>
                    <a:pt x="74" y="102"/>
                  </a:cubicBezTo>
                  <a:cubicBezTo>
                    <a:pt x="74" y="102"/>
                    <a:pt x="74" y="102"/>
                    <a:pt x="74" y="102"/>
                  </a:cubicBezTo>
                  <a:cubicBezTo>
                    <a:pt x="74" y="102"/>
                    <a:pt x="74" y="102"/>
                    <a:pt x="74" y="102"/>
                  </a:cubicBezTo>
                  <a:cubicBezTo>
                    <a:pt x="74" y="102"/>
                    <a:pt x="74" y="102"/>
                    <a:pt x="74" y="102"/>
                  </a:cubicBezTo>
                  <a:cubicBezTo>
                    <a:pt x="74" y="102"/>
                    <a:pt x="74" y="102"/>
                    <a:pt x="74" y="102"/>
                  </a:cubicBezTo>
                  <a:cubicBezTo>
                    <a:pt x="73" y="102"/>
                    <a:pt x="73" y="102"/>
                    <a:pt x="73" y="102"/>
                  </a:cubicBezTo>
                  <a:cubicBezTo>
                    <a:pt x="73" y="102"/>
                    <a:pt x="73" y="102"/>
                    <a:pt x="73" y="102"/>
                  </a:cubicBezTo>
                  <a:cubicBezTo>
                    <a:pt x="73" y="102"/>
                    <a:pt x="73" y="102"/>
                    <a:pt x="73" y="102"/>
                  </a:cubicBezTo>
                  <a:cubicBezTo>
                    <a:pt x="73" y="102"/>
                    <a:pt x="73" y="102"/>
                    <a:pt x="73" y="102"/>
                  </a:cubicBezTo>
                  <a:cubicBezTo>
                    <a:pt x="73" y="102"/>
                    <a:pt x="73" y="102"/>
                    <a:pt x="73" y="102"/>
                  </a:cubicBezTo>
                  <a:cubicBezTo>
                    <a:pt x="74" y="102"/>
                    <a:pt x="74" y="102"/>
                    <a:pt x="74" y="102"/>
                  </a:cubicBezTo>
                  <a:cubicBezTo>
                    <a:pt x="74" y="102"/>
                    <a:pt x="74" y="102"/>
                    <a:pt x="74" y="102"/>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3" y="103"/>
                    <a:pt x="73" y="103"/>
                    <a:pt x="73" y="103"/>
                  </a:cubicBezTo>
                  <a:cubicBezTo>
                    <a:pt x="73" y="103"/>
                    <a:pt x="73" y="103"/>
                    <a:pt x="73" y="103"/>
                  </a:cubicBezTo>
                  <a:cubicBezTo>
                    <a:pt x="73" y="103"/>
                    <a:pt x="73" y="103"/>
                    <a:pt x="73" y="103"/>
                  </a:cubicBezTo>
                  <a:cubicBezTo>
                    <a:pt x="73" y="103"/>
                    <a:pt x="73" y="103"/>
                    <a:pt x="73" y="103"/>
                  </a:cubicBezTo>
                  <a:cubicBezTo>
                    <a:pt x="73" y="103"/>
                    <a:pt x="73" y="103"/>
                    <a:pt x="73" y="103"/>
                  </a:cubicBezTo>
                  <a:cubicBezTo>
                    <a:pt x="73" y="103"/>
                    <a:pt x="73" y="103"/>
                    <a:pt x="73" y="103"/>
                  </a:cubicBezTo>
                  <a:cubicBezTo>
                    <a:pt x="73" y="103"/>
                    <a:pt x="73" y="103"/>
                    <a:pt x="73" y="103"/>
                  </a:cubicBezTo>
                  <a:cubicBezTo>
                    <a:pt x="73" y="103"/>
                    <a:pt x="73" y="103"/>
                    <a:pt x="73" y="103"/>
                  </a:cubicBezTo>
                  <a:cubicBezTo>
                    <a:pt x="72" y="103"/>
                    <a:pt x="72" y="103"/>
                    <a:pt x="72" y="103"/>
                  </a:cubicBezTo>
                  <a:cubicBezTo>
                    <a:pt x="72" y="103"/>
                    <a:pt x="72" y="103"/>
                    <a:pt x="72" y="103"/>
                  </a:cubicBezTo>
                  <a:cubicBezTo>
                    <a:pt x="72" y="103"/>
                    <a:pt x="72" y="103"/>
                    <a:pt x="72" y="103"/>
                  </a:cubicBezTo>
                  <a:cubicBezTo>
                    <a:pt x="72" y="103"/>
                    <a:pt x="72" y="103"/>
                    <a:pt x="72" y="103"/>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1"/>
                    <a:pt x="72" y="101"/>
                    <a:pt x="72" y="101"/>
                  </a:cubicBezTo>
                  <a:cubicBezTo>
                    <a:pt x="72" y="101"/>
                    <a:pt x="72" y="101"/>
                    <a:pt x="72" y="101"/>
                  </a:cubicBezTo>
                  <a:cubicBezTo>
                    <a:pt x="72" y="101"/>
                    <a:pt x="72" y="101"/>
                    <a:pt x="72" y="101"/>
                  </a:cubicBezTo>
                  <a:cubicBezTo>
                    <a:pt x="72" y="101"/>
                    <a:pt x="72" y="101"/>
                    <a:pt x="72" y="101"/>
                  </a:cubicBezTo>
                  <a:cubicBezTo>
                    <a:pt x="72" y="101"/>
                    <a:pt x="72" y="101"/>
                    <a:pt x="72" y="101"/>
                  </a:cubicBezTo>
                  <a:cubicBezTo>
                    <a:pt x="71" y="101"/>
                    <a:pt x="71" y="101"/>
                    <a:pt x="71" y="101"/>
                  </a:cubicBezTo>
                  <a:cubicBezTo>
                    <a:pt x="71" y="101"/>
                    <a:pt x="71" y="101"/>
                    <a:pt x="71" y="101"/>
                  </a:cubicBezTo>
                  <a:cubicBezTo>
                    <a:pt x="71" y="101"/>
                    <a:pt x="71" y="101"/>
                    <a:pt x="71" y="101"/>
                  </a:cubicBezTo>
                  <a:cubicBezTo>
                    <a:pt x="71" y="101"/>
                    <a:pt x="71" y="101"/>
                    <a:pt x="71" y="101"/>
                  </a:cubicBezTo>
                  <a:cubicBezTo>
                    <a:pt x="71" y="101"/>
                    <a:pt x="71" y="101"/>
                    <a:pt x="71" y="101"/>
                  </a:cubicBezTo>
                  <a:cubicBezTo>
                    <a:pt x="71" y="101"/>
                    <a:pt x="71" y="101"/>
                    <a:pt x="71" y="101"/>
                  </a:cubicBezTo>
                  <a:cubicBezTo>
                    <a:pt x="71" y="101"/>
                    <a:pt x="71" y="101"/>
                    <a:pt x="71" y="101"/>
                  </a:cubicBezTo>
                  <a:cubicBezTo>
                    <a:pt x="71" y="101"/>
                    <a:pt x="71" y="101"/>
                    <a:pt x="71" y="101"/>
                  </a:cubicBezTo>
                  <a:cubicBezTo>
                    <a:pt x="71" y="101"/>
                    <a:pt x="71" y="101"/>
                    <a:pt x="71" y="101"/>
                  </a:cubicBezTo>
                  <a:cubicBezTo>
                    <a:pt x="71" y="102"/>
                    <a:pt x="71" y="102"/>
                    <a:pt x="71" y="102"/>
                  </a:cubicBezTo>
                  <a:cubicBezTo>
                    <a:pt x="71" y="102"/>
                    <a:pt x="71" y="102"/>
                    <a:pt x="71" y="102"/>
                  </a:cubicBezTo>
                  <a:cubicBezTo>
                    <a:pt x="71" y="102"/>
                    <a:pt x="71" y="102"/>
                    <a:pt x="71" y="102"/>
                  </a:cubicBezTo>
                  <a:cubicBezTo>
                    <a:pt x="71" y="102"/>
                    <a:pt x="71" y="102"/>
                    <a:pt x="71" y="102"/>
                  </a:cubicBezTo>
                  <a:cubicBezTo>
                    <a:pt x="71" y="102"/>
                    <a:pt x="71" y="102"/>
                    <a:pt x="71" y="102"/>
                  </a:cubicBezTo>
                  <a:cubicBezTo>
                    <a:pt x="71" y="102"/>
                    <a:pt x="71" y="102"/>
                    <a:pt x="71" y="102"/>
                  </a:cubicBezTo>
                  <a:cubicBezTo>
                    <a:pt x="71" y="102"/>
                    <a:pt x="71" y="102"/>
                    <a:pt x="71" y="102"/>
                  </a:cubicBezTo>
                  <a:cubicBezTo>
                    <a:pt x="71" y="102"/>
                    <a:pt x="71" y="102"/>
                    <a:pt x="71" y="102"/>
                  </a:cubicBezTo>
                  <a:cubicBezTo>
                    <a:pt x="71" y="102"/>
                    <a:pt x="71" y="102"/>
                    <a:pt x="71" y="102"/>
                  </a:cubicBezTo>
                  <a:cubicBezTo>
                    <a:pt x="70" y="101"/>
                    <a:pt x="70" y="101"/>
                    <a:pt x="70" y="101"/>
                  </a:cubicBezTo>
                  <a:cubicBezTo>
                    <a:pt x="70" y="101"/>
                    <a:pt x="70" y="101"/>
                    <a:pt x="70" y="101"/>
                  </a:cubicBezTo>
                  <a:cubicBezTo>
                    <a:pt x="70" y="101"/>
                    <a:pt x="70" y="101"/>
                    <a:pt x="70" y="101"/>
                  </a:cubicBezTo>
                  <a:cubicBezTo>
                    <a:pt x="70" y="101"/>
                    <a:pt x="70" y="101"/>
                    <a:pt x="70" y="101"/>
                  </a:cubicBezTo>
                  <a:cubicBezTo>
                    <a:pt x="70" y="101"/>
                    <a:pt x="70" y="101"/>
                    <a:pt x="70" y="101"/>
                  </a:cubicBezTo>
                  <a:cubicBezTo>
                    <a:pt x="70" y="101"/>
                    <a:pt x="70" y="101"/>
                    <a:pt x="70" y="101"/>
                  </a:cubicBezTo>
                  <a:cubicBezTo>
                    <a:pt x="70" y="101"/>
                    <a:pt x="70" y="101"/>
                    <a:pt x="70" y="101"/>
                  </a:cubicBezTo>
                  <a:cubicBezTo>
                    <a:pt x="70" y="101"/>
                    <a:pt x="70" y="101"/>
                    <a:pt x="70" y="101"/>
                  </a:cubicBezTo>
                  <a:cubicBezTo>
                    <a:pt x="70" y="101"/>
                    <a:pt x="70" y="101"/>
                    <a:pt x="70" y="101"/>
                  </a:cubicBezTo>
                  <a:cubicBezTo>
                    <a:pt x="70" y="101"/>
                    <a:pt x="70" y="101"/>
                    <a:pt x="70" y="101"/>
                  </a:cubicBezTo>
                  <a:cubicBezTo>
                    <a:pt x="70" y="102"/>
                    <a:pt x="70" y="102"/>
                    <a:pt x="70" y="102"/>
                  </a:cubicBezTo>
                  <a:cubicBezTo>
                    <a:pt x="70" y="102"/>
                    <a:pt x="70" y="102"/>
                    <a:pt x="70" y="102"/>
                  </a:cubicBezTo>
                  <a:cubicBezTo>
                    <a:pt x="70" y="102"/>
                    <a:pt x="70" y="102"/>
                    <a:pt x="70" y="102"/>
                  </a:cubicBezTo>
                  <a:cubicBezTo>
                    <a:pt x="70" y="102"/>
                    <a:pt x="70" y="102"/>
                    <a:pt x="70" y="102"/>
                  </a:cubicBezTo>
                  <a:cubicBezTo>
                    <a:pt x="70" y="102"/>
                    <a:pt x="70" y="102"/>
                    <a:pt x="70" y="102"/>
                  </a:cubicBezTo>
                  <a:cubicBezTo>
                    <a:pt x="70" y="102"/>
                    <a:pt x="70" y="102"/>
                    <a:pt x="70" y="102"/>
                  </a:cubicBezTo>
                  <a:cubicBezTo>
                    <a:pt x="70" y="102"/>
                    <a:pt x="70" y="102"/>
                    <a:pt x="70" y="102"/>
                  </a:cubicBezTo>
                  <a:cubicBezTo>
                    <a:pt x="70" y="102"/>
                    <a:pt x="70" y="102"/>
                    <a:pt x="70" y="102"/>
                  </a:cubicBezTo>
                  <a:cubicBezTo>
                    <a:pt x="70" y="102"/>
                    <a:pt x="70" y="102"/>
                    <a:pt x="70" y="102"/>
                  </a:cubicBezTo>
                  <a:cubicBezTo>
                    <a:pt x="70" y="102"/>
                    <a:pt x="70" y="102"/>
                    <a:pt x="70" y="102"/>
                  </a:cubicBezTo>
                  <a:cubicBezTo>
                    <a:pt x="70" y="102"/>
                    <a:pt x="70" y="102"/>
                    <a:pt x="70" y="102"/>
                  </a:cubicBezTo>
                  <a:cubicBezTo>
                    <a:pt x="70" y="103"/>
                    <a:pt x="70" y="103"/>
                    <a:pt x="70" y="103"/>
                  </a:cubicBezTo>
                  <a:cubicBezTo>
                    <a:pt x="70" y="103"/>
                    <a:pt x="70" y="103"/>
                    <a:pt x="70" y="103"/>
                  </a:cubicBezTo>
                  <a:cubicBezTo>
                    <a:pt x="70" y="102"/>
                    <a:pt x="70" y="102"/>
                    <a:pt x="70" y="102"/>
                  </a:cubicBezTo>
                  <a:cubicBezTo>
                    <a:pt x="70" y="102"/>
                    <a:pt x="70" y="102"/>
                    <a:pt x="70" y="102"/>
                  </a:cubicBezTo>
                  <a:cubicBezTo>
                    <a:pt x="70" y="102"/>
                    <a:pt x="70" y="102"/>
                    <a:pt x="70" y="102"/>
                  </a:cubicBezTo>
                  <a:cubicBezTo>
                    <a:pt x="70" y="102"/>
                    <a:pt x="70" y="102"/>
                    <a:pt x="70" y="102"/>
                  </a:cubicBezTo>
                  <a:cubicBezTo>
                    <a:pt x="69" y="102"/>
                    <a:pt x="69" y="102"/>
                    <a:pt x="69" y="102"/>
                  </a:cubicBezTo>
                  <a:cubicBezTo>
                    <a:pt x="70" y="102"/>
                    <a:pt x="70" y="102"/>
                    <a:pt x="70" y="102"/>
                  </a:cubicBezTo>
                  <a:cubicBezTo>
                    <a:pt x="69" y="102"/>
                    <a:pt x="69" y="102"/>
                    <a:pt x="69" y="102"/>
                  </a:cubicBezTo>
                  <a:cubicBezTo>
                    <a:pt x="69" y="102"/>
                    <a:pt x="69" y="102"/>
                    <a:pt x="69" y="102"/>
                  </a:cubicBezTo>
                  <a:cubicBezTo>
                    <a:pt x="69" y="102"/>
                    <a:pt x="69" y="102"/>
                    <a:pt x="69" y="102"/>
                  </a:cubicBezTo>
                  <a:cubicBezTo>
                    <a:pt x="69" y="102"/>
                    <a:pt x="69" y="102"/>
                    <a:pt x="69" y="102"/>
                  </a:cubicBezTo>
                  <a:cubicBezTo>
                    <a:pt x="69" y="102"/>
                    <a:pt x="69" y="102"/>
                    <a:pt x="69" y="102"/>
                  </a:cubicBezTo>
                  <a:cubicBezTo>
                    <a:pt x="69" y="102"/>
                    <a:pt x="69" y="102"/>
                    <a:pt x="69" y="102"/>
                  </a:cubicBezTo>
                  <a:cubicBezTo>
                    <a:pt x="69" y="102"/>
                    <a:pt x="69" y="102"/>
                    <a:pt x="69" y="102"/>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9" y="103"/>
                    <a:pt x="69" y="103"/>
                    <a:pt x="69" y="103"/>
                  </a:cubicBezTo>
                  <a:cubicBezTo>
                    <a:pt x="68" y="103"/>
                    <a:pt x="68" y="103"/>
                    <a:pt x="68" y="103"/>
                  </a:cubicBezTo>
                  <a:cubicBezTo>
                    <a:pt x="68" y="103"/>
                    <a:pt x="68" y="103"/>
                    <a:pt x="68" y="103"/>
                  </a:cubicBezTo>
                  <a:cubicBezTo>
                    <a:pt x="69" y="103"/>
                    <a:pt x="69" y="103"/>
                    <a:pt x="69" y="103"/>
                  </a:cubicBezTo>
                  <a:cubicBezTo>
                    <a:pt x="68" y="103"/>
                    <a:pt x="68" y="103"/>
                    <a:pt x="68" y="103"/>
                  </a:cubicBezTo>
                  <a:cubicBezTo>
                    <a:pt x="68" y="102"/>
                    <a:pt x="68" y="102"/>
                    <a:pt x="68" y="102"/>
                  </a:cubicBezTo>
                  <a:cubicBezTo>
                    <a:pt x="68" y="102"/>
                    <a:pt x="68" y="102"/>
                    <a:pt x="68" y="102"/>
                  </a:cubicBezTo>
                  <a:cubicBezTo>
                    <a:pt x="68" y="102"/>
                    <a:pt x="68" y="102"/>
                    <a:pt x="68" y="102"/>
                  </a:cubicBezTo>
                  <a:cubicBezTo>
                    <a:pt x="68" y="102"/>
                    <a:pt x="68" y="102"/>
                    <a:pt x="68" y="102"/>
                  </a:cubicBezTo>
                  <a:cubicBezTo>
                    <a:pt x="67" y="102"/>
                    <a:pt x="67" y="102"/>
                    <a:pt x="67" y="102"/>
                  </a:cubicBezTo>
                  <a:cubicBezTo>
                    <a:pt x="67" y="102"/>
                    <a:pt x="67" y="102"/>
                    <a:pt x="67" y="102"/>
                  </a:cubicBezTo>
                  <a:cubicBezTo>
                    <a:pt x="67" y="102"/>
                    <a:pt x="67" y="102"/>
                    <a:pt x="67" y="102"/>
                  </a:cubicBezTo>
                  <a:cubicBezTo>
                    <a:pt x="67" y="102"/>
                    <a:pt x="67" y="102"/>
                    <a:pt x="67" y="102"/>
                  </a:cubicBezTo>
                  <a:cubicBezTo>
                    <a:pt x="67" y="103"/>
                    <a:pt x="67" y="103"/>
                    <a:pt x="67" y="103"/>
                  </a:cubicBezTo>
                  <a:cubicBezTo>
                    <a:pt x="67" y="103"/>
                    <a:pt x="67" y="103"/>
                    <a:pt x="67" y="103"/>
                  </a:cubicBezTo>
                  <a:cubicBezTo>
                    <a:pt x="67" y="103"/>
                    <a:pt x="67" y="103"/>
                    <a:pt x="67" y="103"/>
                  </a:cubicBezTo>
                  <a:cubicBezTo>
                    <a:pt x="67" y="103"/>
                    <a:pt x="67" y="103"/>
                    <a:pt x="67" y="103"/>
                  </a:cubicBezTo>
                  <a:cubicBezTo>
                    <a:pt x="68" y="103"/>
                    <a:pt x="68" y="103"/>
                    <a:pt x="68" y="103"/>
                  </a:cubicBezTo>
                  <a:cubicBezTo>
                    <a:pt x="68" y="103"/>
                    <a:pt x="68" y="103"/>
                    <a:pt x="68" y="103"/>
                  </a:cubicBezTo>
                  <a:cubicBezTo>
                    <a:pt x="68" y="103"/>
                    <a:pt x="68" y="103"/>
                    <a:pt x="68" y="103"/>
                  </a:cubicBezTo>
                  <a:cubicBezTo>
                    <a:pt x="68" y="104"/>
                    <a:pt x="68" y="104"/>
                    <a:pt x="68" y="104"/>
                  </a:cubicBezTo>
                  <a:cubicBezTo>
                    <a:pt x="68" y="104"/>
                    <a:pt x="68" y="104"/>
                    <a:pt x="68" y="104"/>
                  </a:cubicBezTo>
                  <a:cubicBezTo>
                    <a:pt x="68" y="104"/>
                    <a:pt x="68" y="104"/>
                    <a:pt x="68" y="104"/>
                  </a:cubicBezTo>
                  <a:cubicBezTo>
                    <a:pt x="67" y="104"/>
                    <a:pt x="67" y="104"/>
                    <a:pt x="67" y="104"/>
                  </a:cubicBezTo>
                  <a:cubicBezTo>
                    <a:pt x="67" y="104"/>
                    <a:pt x="67" y="104"/>
                    <a:pt x="67" y="104"/>
                  </a:cubicBezTo>
                  <a:cubicBezTo>
                    <a:pt x="67" y="104"/>
                    <a:pt x="67" y="104"/>
                    <a:pt x="67" y="104"/>
                  </a:cubicBezTo>
                  <a:cubicBezTo>
                    <a:pt x="67" y="103"/>
                    <a:pt x="67" y="103"/>
                    <a:pt x="67" y="103"/>
                  </a:cubicBezTo>
                  <a:cubicBezTo>
                    <a:pt x="67" y="103"/>
                    <a:pt x="67" y="103"/>
                    <a:pt x="67" y="103"/>
                  </a:cubicBezTo>
                  <a:cubicBezTo>
                    <a:pt x="67" y="103"/>
                    <a:pt x="67" y="103"/>
                    <a:pt x="67" y="103"/>
                  </a:cubicBezTo>
                  <a:cubicBezTo>
                    <a:pt x="67" y="104"/>
                    <a:pt x="67" y="104"/>
                    <a:pt x="67" y="104"/>
                  </a:cubicBezTo>
                  <a:cubicBezTo>
                    <a:pt x="67" y="104"/>
                    <a:pt x="67" y="104"/>
                    <a:pt x="67" y="104"/>
                  </a:cubicBezTo>
                  <a:cubicBezTo>
                    <a:pt x="67" y="104"/>
                    <a:pt x="67" y="104"/>
                    <a:pt x="67" y="104"/>
                  </a:cubicBezTo>
                  <a:cubicBezTo>
                    <a:pt x="67" y="104"/>
                    <a:pt x="67" y="104"/>
                    <a:pt x="67" y="104"/>
                  </a:cubicBezTo>
                  <a:cubicBezTo>
                    <a:pt x="68" y="104"/>
                    <a:pt x="68" y="104"/>
                    <a:pt x="68" y="104"/>
                  </a:cubicBezTo>
                  <a:cubicBezTo>
                    <a:pt x="68" y="104"/>
                    <a:pt x="68" y="104"/>
                    <a:pt x="68" y="104"/>
                  </a:cubicBezTo>
                  <a:cubicBezTo>
                    <a:pt x="68" y="104"/>
                    <a:pt x="68" y="104"/>
                    <a:pt x="68" y="104"/>
                  </a:cubicBezTo>
                  <a:cubicBezTo>
                    <a:pt x="68" y="104"/>
                    <a:pt x="68" y="104"/>
                    <a:pt x="68" y="104"/>
                  </a:cubicBezTo>
                  <a:cubicBezTo>
                    <a:pt x="68" y="105"/>
                    <a:pt x="68" y="105"/>
                    <a:pt x="68" y="105"/>
                  </a:cubicBezTo>
                  <a:cubicBezTo>
                    <a:pt x="68" y="105"/>
                    <a:pt x="68" y="105"/>
                    <a:pt x="68" y="105"/>
                  </a:cubicBezTo>
                  <a:cubicBezTo>
                    <a:pt x="67" y="105"/>
                    <a:pt x="67" y="105"/>
                    <a:pt x="67" y="105"/>
                  </a:cubicBezTo>
                  <a:cubicBezTo>
                    <a:pt x="67" y="104"/>
                    <a:pt x="67" y="104"/>
                    <a:pt x="67" y="104"/>
                  </a:cubicBezTo>
                  <a:cubicBezTo>
                    <a:pt x="67" y="104"/>
                    <a:pt x="67" y="104"/>
                    <a:pt x="67" y="104"/>
                  </a:cubicBezTo>
                  <a:cubicBezTo>
                    <a:pt x="67" y="104"/>
                    <a:pt x="67" y="104"/>
                    <a:pt x="67" y="104"/>
                  </a:cubicBezTo>
                  <a:cubicBezTo>
                    <a:pt x="67" y="104"/>
                    <a:pt x="67" y="104"/>
                    <a:pt x="67" y="104"/>
                  </a:cubicBezTo>
                  <a:cubicBezTo>
                    <a:pt x="67" y="104"/>
                    <a:pt x="67" y="104"/>
                    <a:pt x="67" y="104"/>
                  </a:cubicBezTo>
                  <a:cubicBezTo>
                    <a:pt x="67" y="104"/>
                    <a:pt x="67" y="104"/>
                    <a:pt x="67" y="104"/>
                  </a:cubicBezTo>
                  <a:cubicBezTo>
                    <a:pt x="67" y="104"/>
                    <a:pt x="67" y="104"/>
                    <a:pt x="67" y="104"/>
                  </a:cubicBezTo>
                  <a:cubicBezTo>
                    <a:pt x="67" y="104"/>
                    <a:pt x="67" y="104"/>
                    <a:pt x="67" y="104"/>
                  </a:cubicBezTo>
                  <a:cubicBezTo>
                    <a:pt x="67" y="104"/>
                    <a:pt x="67" y="104"/>
                    <a:pt x="67" y="104"/>
                  </a:cubicBezTo>
                  <a:cubicBezTo>
                    <a:pt x="66" y="104"/>
                    <a:pt x="66" y="104"/>
                    <a:pt x="66" y="104"/>
                  </a:cubicBezTo>
                  <a:cubicBezTo>
                    <a:pt x="66" y="104"/>
                    <a:pt x="66" y="104"/>
                    <a:pt x="66" y="104"/>
                  </a:cubicBezTo>
                  <a:cubicBezTo>
                    <a:pt x="66" y="104"/>
                    <a:pt x="66" y="104"/>
                    <a:pt x="66" y="104"/>
                  </a:cubicBezTo>
                  <a:cubicBezTo>
                    <a:pt x="66" y="104"/>
                    <a:pt x="66" y="104"/>
                    <a:pt x="66" y="104"/>
                  </a:cubicBezTo>
                  <a:cubicBezTo>
                    <a:pt x="66" y="104"/>
                    <a:pt x="66" y="104"/>
                    <a:pt x="66" y="104"/>
                  </a:cubicBezTo>
                  <a:cubicBezTo>
                    <a:pt x="66" y="104"/>
                    <a:pt x="66" y="104"/>
                    <a:pt x="66" y="104"/>
                  </a:cubicBezTo>
                  <a:cubicBezTo>
                    <a:pt x="66" y="104"/>
                    <a:pt x="66" y="104"/>
                    <a:pt x="66" y="104"/>
                  </a:cubicBezTo>
                  <a:cubicBezTo>
                    <a:pt x="66" y="104"/>
                    <a:pt x="66" y="104"/>
                    <a:pt x="66" y="104"/>
                  </a:cubicBezTo>
                  <a:cubicBezTo>
                    <a:pt x="66" y="104"/>
                    <a:pt x="66" y="104"/>
                    <a:pt x="66" y="104"/>
                  </a:cubicBezTo>
                  <a:cubicBezTo>
                    <a:pt x="66" y="104"/>
                    <a:pt x="66" y="104"/>
                    <a:pt x="66" y="104"/>
                  </a:cubicBezTo>
                  <a:cubicBezTo>
                    <a:pt x="65" y="104"/>
                    <a:pt x="65" y="104"/>
                    <a:pt x="65" y="104"/>
                  </a:cubicBezTo>
                  <a:cubicBezTo>
                    <a:pt x="65" y="104"/>
                    <a:pt x="65" y="104"/>
                    <a:pt x="65" y="104"/>
                  </a:cubicBezTo>
                  <a:cubicBezTo>
                    <a:pt x="64" y="104"/>
                    <a:pt x="64" y="104"/>
                    <a:pt x="64" y="104"/>
                  </a:cubicBezTo>
                  <a:cubicBezTo>
                    <a:pt x="64" y="104"/>
                    <a:pt x="64" y="104"/>
                    <a:pt x="64" y="104"/>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4" y="105"/>
                    <a:pt x="64" y="104"/>
                  </a:cubicBezTo>
                  <a:cubicBezTo>
                    <a:pt x="64" y="104"/>
                    <a:pt x="64" y="104"/>
                    <a:pt x="64" y="104"/>
                  </a:cubicBezTo>
                  <a:cubicBezTo>
                    <a:pt x="64" y="104"/>
                    <a:pt x="64" y="104"/>
                    <a:pt x="64" y="104"/>
                  </a:cubicBezTo>
                  <a:cubicBezTo>
                    <a:pt x="64" y="104"/>
                    <a:pt x="64" y="104"/>
                    <a:pt x="64" y="104"/>
                  </a:cubicBezTo>
                  <a:cubicBezTo>
                    <a:pt x="64" y="104"/>
                    <a:pt x="64" y="104"/>
                    <a:pt x="64" y="104"/>
                  </a:cubicBezTo>
                  <a:cubicBezTo>
                    <a:pt x="63" y="104"/>
                    <a:pt x="63" y="104"/>
                    <a:pt x="63" y="104"/>
                  </a:cubicBezTo>
                  <a:cubicBezTo>
                    <a:pt x="63" y="104"/>
                    <a:pt x="63" y="104"/>
                    <a:pt x="63" y="104"/>
                  </a:cubicBezTo>
                  <a:cubicBezTo>
                    <a:pt x="63" y="104"/>
                    <a:pt x="63" y="104"/>
                    <a:pt x="63" y="104"/>
                  </a:cubicBezTo>
                  <a:cubicBezTo>
                    <a:pt x="63" y="104"/>
                    <a:pt x="63" y="104"/>
                    <a:pt x="63" y="104"/>
                  </a:cubicBezTo>
                  <a:cubicBezTo>
                    <a:pt x="63" y="104"/>
                    <a:pt x="63" y="104"/>
                    <a:pt x="63" y="104"/>
                  </a:cubicBezTo>
                  <a:cubicBezTo>
                    <a:pt x="63" y="104"/>
                    <a:pt x="63" y="104"/>
                    <a:pt x="63" y="104"/>
                  </a:cubicBezTo>
                  <a:cubicBezTo>
                    <a:pt x="64" y="104"/>
                    <a:pt x="64" y="104"/>
                    <a:pt x="64" y="104"/>
                  </a:cubicBezTo>
                  <a:cubicBezTo>
                    <a:pt x="64" y="105"/>
                    <a:pt x="64" y="105"/>
                    <a:pt x="64" y="105"/>
                  </a:cubicBezTo>
                  <a:cubicBezTo>
                    <a:pt x="64" y="105"/>
                    <a:pt x="64" y="105"/>
                    <a:pt x="64" y="105"/>
                  </a:cubicBezTo>
                  <a:cubicBezTo>
                    <a:pt x="64" y="105"/>
                    <a:pt x="64" y="105"/>
                    <a:pt x="64" y="105"/>
                  </a:cubicBezTo>
                  <a:cubicBezTo>
                    <a:pt x="64" y="105"/>
                    <a:pt x="64" y="105"/>
                    <a:pt x="64" y="105"/>
                  </a:cubicBezTo>
                  <a:cubicBezTo>
                    <a:pt x="64" y="105"/>
                    <a:pt x="64" y="105"/>
                    <a:pt x="64" y="105"/>
                  </a:cubicBezTo>
                  <a:cubicBezTo>
                    <a:pt x="63" y="104"/>
                    <a:pt x="63" y="104"/>
                    <a:pt x="63" y="104"/>
                  </a:cubicBezTo>
                  <a:cubicBezTo>
                    <a:pt x="63" y="104"/>
                    <a:pt x="63" y="104"/>
                    <a:pt x="63" y="104"/>
                  </a:cubicBezTo>
                  <a:cubicBezTo>
                    <a:pt x="63" y="104"/>
                    <a:pt x="63" y="104"/>
                    <a:pt x="63" y="104"/>
                  </a:cubicBezTo>
                  <a:cubicBezTo>
                    <a:pt x="63" y="104"/>
                    <a:pt x="63" y="104"/>
                    <a:pt x="63" y="104"/>
                  </a:cubicBezTo>
                  <a:cubicBezTo>
                    <a:pt x="63" y="104"/>
                    <a:pt x="63" y="104"/>
                    <a:pt x="63" y="104"/>
                  </a:cubicBezTo>
                  <a:cubicBezTo>
                    <a:pt x="63" y="104"/>
                    <a:pt x="63" y="104"/>
                    <a:pt x="63" y="104"/>
                  </a:cubicBezTo>
                  <a:cubicBezTo>
                    <a:pt x="62" y="103"/>
                    <a:pt x="62" y="103"/>
                    <a:pt x="62" y="103"/>
                  </a:cubicBezTo>
                  <a:cubicBezTo>
                    <a:pt x="62" y="103"/>
                    <a:pt x="62" y="103"/>
                    <a:pt x="62" y="103"/>
                  </a:cubicBezTo>
                  <a:cubicBezTo>
                    <a:pt x="62" y="103"/>
                    <a:pt x="62" y="103"/>
                    <a:pt x="62" y="103"/>
                  </a:cubicBezTo>
                  <a:cubicBezTo>
                    <a:pt x="62" y="103"/>
                    <a:pt x="62" y="103"/>
                    <a:pt x="62" y="103"/>
                  </a:cubicBezTo>
                  <a:cubicBezTo>
                    <a:pt x="62" y="103"/>
                    <a:pt x="62" y="103"/>
                    <a:pt x="62" y="103"/>
                  </a:cubicBezTo>
                  <a:cubicBezTo>
                    <a:pt x="62" y="103"/>
                    <a:pt x="62" y="103"/>
                    <a:pt x="62" y="103"/>
                  </a:cubicBezTo>
                  <a:cubicBezTo>
                    <a:pt x="62" y="103"/>
                    <a:pt x="62" y="103"/>
                    <a:pt x="62" y="103"/>
                  </a:cubicBezTo>
                  <a:cubicBezTo>
                    <a:pt x="62" y="103"/>
                    <a:pt x="62" y="103"/>
                    <a:pt x="62" y="103"/>
                  </a:cubicBezTo>
                  <a:cubicBezTo>
                    <a:pt x="62" y="103"/>
                    <a:pt x="62" y="103"/>
                    <a:pt x="62" y="103"/>
                  </a:cubicBezTo>
                  <a:cubicBezTo>
                    <a:pt x="62" y="103"/>
                    <a:pt x="62" y="103"/>
                    <a:pt x="62" y="103"/>
                  </a:cubicBezTo>
                  <a:cubicBezTo>
                    <a:pt x="61" y="103"/>
                    <a:pt x="61" y="103"/>
                    <a:pt x="61" y="103"/>
                  </a:cubicBezTo>
                  <a:cubicBezTo>
                    <a:pt x="61" y="103"/>
                    <a:pt x="61" y="103"/>
                    <a:pt x="61" y="103"/>
                  </a:cubicBezTo>
                  <a:cubicBezTo>
                    <a:pt x="61" y="103"/>
                    <a:pt x="61" y="103"/>
                    <a:pt x="61" y="103"/>
                  </a:cubicBezTo>
                  <a:cubicBezTo>
                    <a:pt x="61" y="103"/>
                    <a:pt x="61" y="103"/>
                    <a:pt x="61" y="103"/>
                  </a:cubicBezTo>
                  <a:cubicBezTo>
                    <a:pt x="61" y="104"/>
                    <a:pt x="61" y="104"/>
                    <a:pt x="61" y="104"/>
                  </a:cubicBezTo>
                  <a:cubicBezTo>
                    <a:pt x="62" y="104"/>
                    <a:pt x="62" y="104"/>
                    <a:pt x="62" y="104"/>
                  </a:cubicBezTo>
                  <a:cubicBezTo>
                    <a:pt x="62" y="104"/>
                    <a:pt x="62" y="104"/>
                    <a:pt x="62" y="104"/>
                  </a:cubicBezTo>
                  <a:cubicBezTo>
                    <a:pt x="62" y="104"/>
                    <a:pt x="62" y="104"/>
                    <a:pt x="62" y="104"/>
                  </a:cubicBezTo>
                  <a:cubicBezTo>
                    <a:pt x="62" y="104"/>
                    <a:pt x="62" y="104"/>
                    <a:pt x="62" y="104"/>
                  </a:cubicBezTo>
                  <a:cubicBezTo>
                    <a:pt x="62" y="104"/>
                    <a:pt x="62" y="104"/>
                    <a:pt x="62" y="104"/>
                  </a:cubicBezTo>
                  <a:cubicBezTo>
                    <a:pt x="62" y="105"/>
                    <a:pt x="62" y="105"/>
                    <a:pt x="62" y="105"/>
                  </a:cubicBezTo>
                  <a:cubicBezTo>
                    <a:pt x="63" y="105"/>
                    <a:pt x="63" y="105"/>
                    <a:pt x="63" y="105"/>
                  </a:cubicBezTo>
                  <a:cubicBezTo>
                    <a:pt x="62" y="105"/>
                    <a:pt x="62" y="105"/>
                    <a:pt x="62" y="105"/>
                  </a:cubicBezTo>
                  <a:cubicBezTo>
                    <a:pt x="63" y="105"/>
                    <a:pt x="63" y="105"/>
                    <a:pt x="63" y="105"/>
                  </a:cubicBezTo>
                  <a:cubicBezTo>
                    <a:pt x="63" y="105"/>
                    <a:pt x="63" y="105"/>
                    <a:pt x="63" y="105"/>
                  </a:cubicBezTo>
                  <a:cubicBezTo>
                    <a:pt x="63" y="106"/>
                    <a:pt x="63" y="106"/>
                    <a:pt x="63" y="106"/>
                  </a:cubicBezTo>
                  <a:cubicBezTo>
                    <a:pt x="64" y="106"/>
                    <a:pt x="64" y="106"/>
                    <a:pt x="64" y="106"/>
                  </a:cubicBezTo>
                  <a:cubicBezTo>
                    <a:pt x="64" y="106"/>
                    <a:pt x="64" y="106"/>
                    <a:pt x="64" y="106"/>
                  </a:cubicBezTo>
                  <a:cubicBezTo>
                    <a:pt x="64" y="106"/>
                    <a:pt x="64" y="106"/>
                    <a:pt x="64" y="106"/>
                  </a:cubicBezTo>
                  <a:cubicBezTo>
                    <a:pt x="64" y="106"/>
                    <a:pt x="64" y="106"/>
                    <a:pt x="64" y="106"/>
                  </a:cubicBezTo>
                  <a:cubicBezTo>
                    <a:pt x="64" y="106"/>
                    <a:pt x="64" y="106"/>
                    <a:pt x="64" y="106"/>
                  </a:cubicBezTo>
                  <a:cubicBezTo>
                    <a:pt x="64" y="106"/>
                    <a:pt x="64" y="106"/>
                    <a:pt x="64" y="106"/>
                  </a:cubicBezTo>
                  <a:cubicBezTo>
                    <a:pt x="64" y="106"/>
                    <a:pt x="64" y="106"/>
                    <a:pt x="64" y="106"/>
                  </a:cubicBezTo>
                  <a:cubicBezTo>
                    <a:pt x="64" y="106"/>
                    <a:pt x="64" y="106"/>
                    <a:pt x="64" y="106"/>
                  </a:cubicBezTo>
                  <a:cubicBezTo>
                    <a:pt x="64" y="106"/>
                    <a:pt x="64" y="106"/>
                    <a:pt x="64" y="106"/>
                  </a:cubicBezTo>
                  <a:cubicBezTo>
                    <a:pt x="64" y="107"/>
                    <a:pt x="64" y="107"/>
                    <a:pt x="64" y="107"/>
                  </a:cubicBezTo>
                  <a:cubicBezTo>
                    <a:pt x="64" y="107"/>
                    <a:pt x="64" y="107"/>
                    <a:pt x="64" y="107"/>
                  </a:cubicBezTo>
                  <a:cubicBezTo>
                    <a:pt x="64" y="107"/>
                    <a:pt x="64" y="107"/>
                    <a:pt x="64" y="107"/>
                  </a:cubicBezTo>
                  <a:cubicBezTo>
                    <a:pt x="64" y="107"/>
                    <a:pt x="64" y="107"/>
                    <a:pt x="64" y="107"/>
                  </a:cubicBezTo>
                  <a:cubicBezTo>
                    <a:pt x="64" y="107"/>
                    <a:pt x="64" y="107"/>
                    <a:pt x="64" y="107"/>
                  </a:cubicBezTo>
                  <a:cubicBezTo>
                    <a:pt x="64" y="107"/>
                    <a:pt x="64" y="107"/>
                    <a:pt x="64" y="107"/>
                  </a:cubicBezTo>
                  <a:cubicBezTo>
                    <a:pt x="64" y="107"/>
                    <a:pt x="64" y="107"/>
                    <a:pt x="64" y="107"/>
                  </a:cubicBezTo>
                  <a:cubicBezTo>
                    <a:pt x="65" y="107"/>
                    <a:pt x="65" y="107"/>
                    <a:pt x="65" y="107"/>
                  </a:cubicBezTo>
                  <a:cubicBezTo>
                    <a:pt x="65" y="107"/>
                    <a:pt x="65" y="107"/>
                    <a:pt x="65" y="107"/>
                  </a:cubicBezTo>
                  <a:cubicBezTo>
                    <a:pt x="65" y="107"/>
                    <a:pt x="65" y="107"/>
                    <a:pt x="65" y="107"/>
                  </a:cubicBezTo>
                  <a:cubicBezTo>
                    <a:pt x="66" y="108"/>
                    <a:pt x="66" y="108"/>
                    <a:pt x="66" y="108"/>
                  </a:cubicBezTo>
                  <a:cubicBezTo>
                    <a:pt x="66" y="108"/>
                    <a:pt x="66" y="108"/>
                    <a:pt x="66" y="108"/>
                  </a:cubicBezTo>
                  <a:cubicBezTo>
                    <a:pt x="66" y="108"/>
                    <a:pt x="66" y="108"/>
                    <a:pt x="66" y="108"/>
                  </a:cubicBezTo>
                  <a:cubicBezTo>
                    <a:pt x="66" y="108"/>
                    <a:pt x="66" y="108"/>
                    <a:pt x="66" y="108"/>
                  </a:cubicBezTo>
                  <a:cubicBezTo>
                    <a:pt x="66" y="108"/>
                    <a:pt x="66" y="108"/>
                    <a:pt x="66" y="108"/>
                  </a:cubicBezTo>
                  <a:cubicBezTo>
                    <a:pt x="66" y="108"/>
                    <a:pt x="66" y="108"/>
                    <a:pt x="66" y="108"/>
                  </a:cubicBezTo>
                  <a:cubicBezTo>
                    <a:pt x="66" y="108"/>
                    <a:pt x="66" y="108"/>
                    <a:pt x="66" y="108"/>
                  </a:cubicBezTo>
                  <a:cubicBezTo>
                    <a:pt x="66" y="108"/>
                    <a:pt x="66" y="108"/>
                    <a:pt x="66" y="108"/>
                  </a:cubicBezTo>
                  <a:cubicBezTo>
                    <a:pt x="66" y="108"/>
                    <a:pt x="66" y="108"/>
                    <a:pt x="66" y="108"/>
                  </a:cubicBezTo>
                  <a:cubicBezTo>
                    <a:pt x="66" y="108"/>
                    <a:pt x="66" y="108"/>
                    <a:pt x="66" y="108"/>
                  </a:cubicBezTo>
                  <a:cubicBezTo>
                    <a:pt x="65" y="108"/>
                    <a:pt x="65" y="108"/>
                    <a:pt x="65" y="108"/>
                  </a:cubicBezTo>
                  <a:cubicBezTo>
                    <a:pt x="66" y="108"/>
                    <a:pt x="66" y="108"/>
                    <a:pt x="66" y="108"/>
                  </a:cubicBezTo>
                  <a:cubicBezTo>
                    <a:pt x="65" y="108"/>
                    <a:pt x="65" y="108"/>
                    <a:pt x="65" y="108"/>
                  </a:cubicBezTo>
                  <a:cubicBezTo>
                    <a:pt x="65" y="108"/>
                    <a:pt x="65" y="108"/>
                    <a:pt x="65" y="108"/>
                  </a:cubicBezTo>
                  <a:cubicBezTo>
                    <a:pt x="65" y="107"/>
                    <a:pt x="65" y="107"/>
                    <a:pt x="65" y="107"/>
                  </a:cubicBezTo>
                  <a:cubicBezTo>
                    <a:pt x="65" y="107"/>
                    <a:pt x="65" y="107"/>
                    <a:pt x="65" y="107"/>
                  </a:cubicBezTo>
                  <a:cubicBezTo>
                    <a:pt x="65" y="107"/>
                    <a:pt x="65" y="107"/>
                    <a:pt x="65" y="107"/>
                  </a:cubicBezTo>
                  <a:cubicBezTo>
                    <a:pt x="65" y="107"/>
                    <a:pt x="65" y="107"/>
                    <a:pt x="65" y="107"/>
                  </a:cubicBezTo>
                  <a:cubicBezTo>
                    <a:pt x="64" y="107"/>
                    <a:pt x="64" y="107"/>
                    <a:pt x="64" y="107"/>
                  </a:cubicBezTo>
                  <a:cubicBezTo>
                    <a:pt x="64" y="108"/>
                    <a:pt x="64" y="108"/>
                    <a:pt x="64" y="108"/>
                  </a:cubicBezTo>
                  <a:cubicBezTo>
                    <a:pt x="64" y="107"/>
                    <a:pt x="64" y="107"/>
                    <a:pt x="64" y="107"/>
                  </a:cubicBezTo>
                  <a:cubicBezTo>
                    <a:pt x="64" y="108"/>
                    <a:pt x="64" y="108"/>
                    <a:pt x="64" y="108"/>
                  </a:cubicBezTo>
                  <a:cubicBezTo>
                    <a:pt x="65" y="108"/>
                    <a:pt x="65" y="108"/>
                    <a:pt x="65" y="108"/>
                  </a:cubicBezTo>
                  <a:cubicBezTo>
                    <a:pt x="65" y="108"/>
                    <a:pt x="65" y="108"/>
                    <a:pt x="65" y="108"/>
                  </a:cubicBezTo>
                  <a:cubicBezTo>
                    <a:pt x="65" y="108"/>
                    <a:pt x="65" y="108"/>
                    <a:pt x="65" y="108"/>
                  </a:cubicBezTo>
                  <a:cubicBezTo>
                    <a:pt x="65" y="108"/>
                    <a:pt x="65" y="108"/>
                    <a:pt x="65" y="108"/>
                  </a:cubicBezTo>
                  <a:cubicBezTo>
                    <a:pt x="65" y="108"/>
                    <a:pt x="65" y="108"/>
                    <a:pt x="65" y="108"/>
                  </a:cubicBezTo>
                  <a:cubicBezTo>
                    <a:pt x="66" y="109"/>
                    <a:pt x="66" y="109"/>
                    <a:pt x="66" y="109"/>
                  </a:cubicBezTo>
                  <a:cubicBezTo>
                    <a:pt x="66" y="109"/>
                    <a:pt x="66" y="109"/>
                    <a:pt x="66" y="109"/>
                  </a:cubicBezTo>
                  <a:cubicBezTo>
                    <a:pt x="66" y="109"/>
                    <a:pt x="66" y="109"/>
                    <a:pt x="66" y="109"/>
                  </a:cubicBezTo>
                  <a:cubicBezTo>
                    <a:pt x="66" y="109"/>
                    <a:pt x="66" y="109"/>
                    <a:pt x="66" y="109"/>
                  </a:cubicBezTo>
                  <a:cubicBezTo>
                    <a:pt x="66" y="109"/>
                    <a:pt x="66" y="109"/>
                    <a:pt x="66" y="109"/>
                  </a:cubicBezTo>
                  <a:cubicBezTo>
                    <a:pt x="66" y="110"/>
                    <a:pt x="66" y="110"/>
                    <a:pt x="66" y="110"/>
                  </a:cubicBezTo>
                  <a:cubicBezTo>
                    <a:pt x="67" y="111"/>
                    <a:pt x="67" y="111"/>
                    <a:pt x="67" y="111"/>
                  </a:cubicBezTo>
                  <a:cubicBezTo>
                    <a:pt x="67" y="111"/>
                    <a:pt x="67" y="111"/>
                    <a:pt x="67" y="111"/>
                  </a:cubicBezTo>
                  <a:cubicBezTo>
                    <a:pt x="67" y="111"/>
                    <a:pt x="67" y="111"/>
                    <a:pt x="67" y="111"/>
                  </a:cubicBezTo>
                  <a:cubicBezTo>
                    <a:pt x="67" y="111"/>
                    <a:pt x="67" y="111"/>
                    <a:pt x="67" y="111"/>
                  </a:cubicBezTo>
                  <a:cubicBezTo>
                    <a:pt x="67" y="111"/>
                    <a:pt x="67" y="111"/>
                    <a:pt x="67" y="111"/>
                  </a:cubicBezTo>
                  <a:cubicBezTo>
                    <a:pt x="67" y="111"/>
                    <a:pt x="67" y="111"/>
                    <a:pt x="67" y="111"/>
                  </a:cubicBezTo>
                  <a:cubicBezTo>
                    <a:pt x="67" y="111"/>
                    <a:pt x="67" y="111"/>
                    <a:pt x="67" y="111"/>
                  </a:cubicBezTo>
                  <a:cubicBezTo>
                    <a:pt x="68" y="112"/>
                    <a:pt x="68" y="112"/>
                    <a:pt x="68" y="112"/>
                  </a:cubicBezTo>
                  <a:cubicBezTo>
                    <a:pt x="68" y="112"/>
                    <a:pt x="68" y="112"/>
                    <a:pt x="68" y="112"/>
                  </a:cubicBezTo>
                  <a:cubicBezTo>
                    <a:pt x="68" y="112"/>
                    <a:pt x="68" y="112"/>
                    <a:pt x="68" y="112"/>
                  </a:cubicBezTo>
                  <a:cubicBezTo>
                    <a:pt x="68" y="112"/>
                    <a:pt x="68" y="112"/>
                    <a:pt x="68" y="112"/>
                  </a:cubicBezTo>
                  <a:cubicBezTo>
                    <a:pt x="68" y="112"/>
                    <a:pt x="68" y="112"/>
                    <a:pt x="68" y="112"/>
                  </a:cubicBezTo>
                  <a:cubicBezTo>
                    <a:pt x="68" y="112"/>
                    <a:pt x="68" y="112"/>
                    <a:pt x="68" y="112"/>
                  </a:cubicBezTo>
                  <a:cubicBezTo>
                    <a:pt x="68" y="112"/>
                    <a:pt x="68" y="112"/>
                    <a:pt x="68" y="112"/>
                  </a:cubicBezTo>
                  <a:cubicBezTo>
                    <a:pt x="69" y="112"/>
                    <a:pt x="69" y="112"/>
                    <a:pt x="69" y="112"/>
                  </a:cubicBezTo>
                  <a:cubicBezTo>
                    <a:pt x="69" y="113"/>
                    <a:pt x="69" y="113"/>
                    <a:pt x="69" y="113"/>
                  </a:cubicBezTo>
                  <a:cubicBezTo>
                    <a:pt x="68" y="112"/>
                    <a:pt x="68" y="112"/>
                    <a:pt x="68" y="112"/>
                  </a:cubicBezTo>
                  <a:cubicBezTo>
                    <a:pt x="68" y="112"/>
                    <a:pt x="68" y="112"/>
                    <a:pt x="68" y="112"/>
                  </a:cubicBezTo>
                  <a:cubicBezTo>
                    <a:pt x="68" y="112"/>
                    <a:pt x="68" y="112"/>
                    <a:pt x="68" y="112"/>
                  </a:cubicBezTo>
                  <a:cubicBezTo>
                    <a:pt x="68" y="112"/>
                    <a:pt x="68" y="112"/>
                    <a:pt x="68" y="112"/>
                  </a:cubicBezTo>
                  <a:cubicBezTo>
                    <a:pt x="68" y="112"/>
                    <a:pt x="68" y="112"/>
                    <a:pt x="68" y="112"/>
                  </a:cubicBezTo>
                  <a:cubicBezTo>
                    <a:pt x="68" y="112"/>
                    <a:pt x="68" y="112"/>
                    <a:pt x="68" y="112"/>
                  </a:cubicBezTo>
                  <a:cubicBezTo>
                    <a:pt x="68" y="112"/>
                    <a:pt x="68" y="112"/>
                    <a:pt x="68" y="112"/>
                  </a:cubicBezTo>
                  <a:cubicBezTo>
                    <a:pt x="67" y="112"/>
                    <a:pt x="67" y="112"/>
                    <a:pt x="67" y="112"/>
                  </a:cubicBezTo>
                  <a:cubicBezTo>
                    <a:pt x="67" y="112"/>
                    <a:pt x="67" y="112"/>
                    <a:pt x="67" y="112"/>
                  </a:cubicBezTo>
                  <a:cubicBezTo>
                    <a:pt x="67" y="112"/>
                    <a:pt x="67" y="112"/>
                    <a:pt x="67" y="112"/>
                  </a:cubicBezTo>
                  <a:cubicBezTo>
                    <a:pt x="67" y="112"/>
                    <a:pt x="67" y="112"/>
                    <a:pt x="67" y="112"/>
                  </a:cubicBezTo>
                  <a:cubicBezTo>
                    <a:pt x="67" y="112"/>
                    <a:pt x="67" y="112"/>
                    <a:pt x="67" y="112"/>
                  </a:cubicBezTo>
                  <a:cubicBezTo>
                    <a:pt x="67" y="112"/>
                    <a:pt x="67" y="112"/>
                    <a:pt x="67" y="112"/>
                  </a:cubicBezTo>
                  <a:cubicBezTo>
                    <a:pt x="67" y="111"/>
                    <a:pt x="67" y="111"/>
                    <a:pt x="67" y="111"/>
                  </a:cubicBezTo>
                  <a:cubicBezTo>
                    <a:pt x="66" y="110"/>
                    <a:pt x="66" y="110"/>
                    <a:pt x="66" y="110"/>
                  </a:cubicBezTo>
                  <a:cubicBezTo>
                    <a:pt x="66" y="110"/>
                    <a:pt x="66" y="110"/>
                    <a:pt x="66" y="110"/>
                  </a:cubicBezTo>
                  <a:cubicBezTo>
                    <a:pt x="66" y="110"/>
                    <a:pt x="66" y="110"/>
                    <a:pt x="66" y="110"/>
                  </a:cubicBezTo>
                  <a:cubicBezTo>
                    <a:pt x="66" y="110"/>
                    <a:pt x="66" y="110"/>
                    <a:pt x="66" y="110"/>
                  </a:cubicBezTo>
                  <a:cubicBezTo>
                    <a:pt x="66" y="110"/>
                    <a:pt x="66" y="110"/>
                    <a:pt x="66" y="110"/>
                  </a:cubicBezTo>
                  <a:cubicBezTo>
                    <a:pt x="66" y="110"/>
                    <a:pt x="66" y="110"/>
                    <a:pt x="66" y="110"/>
                  </a:cubicBezTo>
                  <a:cubicBezTo>
                    <a:pt x="66" y="110"/>
                    <a:pt x="66" y="110"/>
                    <a:pt x="66" y="110"/>
                  </a:cubicBezTo>
                  <a:cubicBezTo>
                    <a:pt x="65" y="109"/>
                    <a:pt x="65" y="109"/>
                    <a:pt x="65" y="109"/>
                  </a:cubicBezTo>
                  <a:cubicBezTo>
                    <a:pt x="65" y="109"/>
                    <a:pt x="65" y="109"/>
                    <a:pt x="65" y="109"/>
                  </a:cubicBezTo>
                  <a:cubicBezTo>
                    <a:pt x="65" y="109"/>
                    <a:pt x="65" y="109"/>
                    <a:pt x="65" y="108"/>
                  </a:cubicBezTo>
                  <a:cubicBezTo>
                    <a:pt x="65" y="108"/>
                    <a:pt x="65" y="108"/>
                    <a:pt x="65" y="108"/>
                  </a:cubicBezTo>
                  <a:cubicBezTo>
                    <a:pt x="65" y="108"/>
                    <a:pt x="65" y="108"/>
                    <a:pt x="65" y="108"/>
                  </a:cubicBezTo>
                  <a:cubicBezTo>
                    <a:pt x="65" y="108"/>
                    <a:pt x="65" y="108"/>
                    <a:pt x="65" y="108"/>
                  </a:cubicBezTo>
                  <a:cubicBezTo>
                    <a:pt x="64" y="108"/>
                    <a:pt x="64" y="108"/>
                    <a:pt x="64" y="108"/>
                  </a:cubicBezTo>
                  <a:cubicBezTo>
                    <a:pt x="64" y="108"/>
                    <a:pt x="64" y="108"/>
                    <a:pt x="64" y="108"/>
                  </a:cubicBezTo>
                  <a:cubicBezTo>
                    <a:pt x="64" y="108"/>
                    <a:pt x="64" y="108"/>
                    <a:pt x="64" y="108"/>
                  </a:cubicBezTo>
                  <a:cubicBezTo>
                    <a:pt x="64" y="108"/>
                    <a:pt x="64" y="108"/>
                    <a:pt x="64" y="108"/>
                  </a:cubicBezTo>
                  <a:cubicBezTo>
                    <a:pt x="64" y="108"/>
                    <a:pt x="64" y="108"/>
                    <a:pt x="64" y="108"/>
                  </a:cubicBezTo>
                  <a:cubicBezTo>
                    <a:pt x="64" y="108"/>
                    <a:pt x="64" y="108"/>
                    <a:pt x="64" y="108"/>
                  </a:cubicBezTo>
                  <a:cubicBezTo>
                    <a:pt x="63" y="107"/>
                    <a:pt x="63" y="107"/>
                    <a:pt x="63" y="107"/>
                  </a:cubicBezTo>
                  <a:cubicBezTo>
                    <a:pt x="63" y="107"/>
                    <a:pt x="63" y="107"/>
                    <a:pt x="63" y="107"/>
                  </a:cubicBezTo>
                  <a:cubicBezTo>
                    <a:pt x="63" y="107"/>
                    <a:pt x="63" y="107"/>
                    <a:pt x="63" y="107"/>
                  </a:cubicBezTo>
                  <a:cubicBezTo>
                    <a:pt x="63" y="108"/>
                    <a:pt x="63" y="108"/>
                    <a:pt x="63" y="108"/>
                  </a:cubicBezTo>
                  <a:cubicBezTo>
                    <a:pt x="63" y="108"/>
                    <a:pt x="63" y="108"/>
                    <a:pt x="63" y="108"/>
                  </a:cubicBezTo>
                  <a:cubicBezTo>
                    <a:pt x="64" y="108"/>
                    <a:pt x="64" y="108"/>
                    <a:pt x="64" y="108"/>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4" y="109"/>
                    <a:pt x="64" y="109"/>
                    <a:pt x="64" y="109"/>
                  </a:cubicBezTo>
                  <a:cubicBezTo>
                    <a:pt x="65" y="110"/>
                    <a:pt x="65" y="110"/>
                    <a:pt x="65" y="110"/>
                  </a:cubicBezTo>
                  <a:cubicBezTo>
                    <a:pt x="64" y="110"/>
                    <a:pt x="64" y="110"/>
                    <a:pt x="64" y="110"/>
                  </a:cubicBezTo>
                  <a:cubicBezTo>
                    <a:pt x="64" y="110"/>
                    <a:pt x="64" y="110"/>
                    <a:pt x="64" y="110"/>
                  </a:cubicBezTo>
                  <a:cubicBezTo>
                    <a:pt x="64" y="110"/>
                    <a:pt x="64" y="110"/>
                    <a:pt x="64" y="110"/>
                  </a:cubicBezTo>
                  <a:cubicBezTo>
                    <a:pt x="64" y="109"/>
                    <a:pt x="64" y="109"/>
                    <a:pt x="64" y="109"/>
                  </a:cubicBezTo>
                  <a:cubicBezTo>
                    <a:pt x="64" y="110"/>
                    <a:pt x="64" y="110"/>
                    <a:pt x="64" y="110"/>
                  </a:cubicBezTo>
                  <a:cubicBezTo>
                    <a:pt x="64" y="110"/>
                    <a:pt x="64" y="110"/>
                    <a:pt x="64" y="110"/>
                  </a:cubicBezTo>
                  <a:cubicBezTo>
                    <a:pt x="64" y="110"/>
                    <a:pt x="64" y="110"/>
                    <a:pt x="64" y="110"/>
                  </a:cubicBezTo>
                  <a:cubicBezTo>
                    <a:pt x="64" y="110"/>
                    <a:pt x="64" y="110"/>
                    <a:pt x="64" y="110"/>
                  </a:cubicBezTo>
                  <a:cubicBezTo>
                    <a:pt x="64" y="110"/>
                    <a:pt x="64" y="110"/>
                    <a:pt x="64" y="110"/>
                  </a:cubicBezTo>
                  <a:cubicBezTo>
                    <a:pt x="65" y="111"/>
                    <a:pt x="65" y="111"/>
                    <a:pt x="65" y="111"/>
                  </a:cubicBezTo>
                  <a:cubicBezTo>
                    <a:pt x="65" y="111"/>
                    <a:pt x="65" y="111"/>
                    <a:pt x="65" y="111"/>
                  </a:cubicBezTo>
                  <a:cubicBezTo>
                    <a:pt x="65" y="111"/>
                    <a:pt x="65" y="111"/>
                    <a:pt x="65" y="111"/>
                  </a:cubicBezTo>
                  <a:cubicBezTo>
                    <a:pt x="65" y="111"/>
                    <a:pt x="65" y="111"/>
                    <a:pt x="65" y="111"/>
                  </a:cubicBezTo>
                  <a:cubicBezTo>
                    <a:pt x="64" y="111"/>
                    <a:pt x="64" y="111"/>
                    <a:pt x="64" y="111"/>
                  </a:cubicBezTo>
                  <a:cubicBezTo>
                    <a:pt x="64" y="111"/>
                    <a:pt x="64" y="111"/>
                    <a:pt x="64" y="111"/>
                  </a:cubicBezTo>
                  <a:cubicBezTo>
                    <a:pt x="64" y="111"/>
                    <a:pt x="64" y="111"/>
                    <a:pt x="64" y="111"/>
                  </a:cubicBezTo>
                  <a:cubicBezTo>
                    <a:pt x="64" y="111"/>
                    <a:pt x="64" y="111"/>
                    <a:pt x="64" y="111"/>
                  </a:cubicBezTo>
                  <a:cubicBezTo>
                    <a:pt x="64" y="111"/>
                    <a:pt x="64" y="111"/>
                    <a:pt x="64" y="111"/>
                  </a:cubicBezTo>
                  <a:cubicBezTo>
                    <a:pt x="64" y="111"/>
                    <a:pt x="64" y="111"/>
                    <a:pt x="64" y="111"/>
                  </a:cubicBezTo>
                  <a:cubicBezTo>
                    <a:pt x="64" y="111"/>
                    <a:pt x="64" y="111"/>
                    <a:pt x="64" y="111"/>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3"/>
                    <a:pt x="65" y="113"/>
                    <a:pt x="65" y="113"/>
                  </a:cubicBezTo>
                  <a:cubicBezTo>
                    <a:pt x="66" y="113"/>
                    <a:pt x="66" y="113"/>
                    <a:pt x="66" y="113"/>
                  </a:cubicBezTo>
                  <a:cubicBezTo>
                    <a:pt x="66" y="113"/>
                    <a:pt x="66" y="113"/>
                    <a:pt x="66" y="113"/>
                  </a:cubicBezTo>
                  <a:cubicBezTo>
                    <a:pt x="66" y="113"/>
                    <a:pt x="66" y="113"/>
                    <a:pt x="66" y="113"/>
                  </a:cubicBezTo>
                  <a:cubicBezTo>
                    <a:pt x="66" y="113"/>
                    <a:pt x="66" y="113"/>
                    <a:pt x="66" y="113"/>
                  </a:cubicBezTo>
                  <a:cubicBezTo>
                    <a:pt x="66" y="113"/>
                    <a:pt x="66" y="113"/>
                    <a:pt x="66" y="113"/>
                  </a:cubicBezTo>
                  <a:cubicBezTo>
                    <a:pt x="66" y="113"/>
                    <a:pt x="66" y="113"/>
                    <a:pt x="66" y="113"/>
                  </a:cubicBezTo>
                  <a:cubicBezTo>
                    <a:pt x="66" y="113"/>
                    <a:pt x="66" y="113"/>
                    <a:pt x="66" y="113"/>
                  </a:cubicBezTo>
                  <a:cubicBezTo>
                    <a:pt x="66" y="113"/>
                    <a:pt x="66" y="113"/>
                    <a:pt x="66" y="113"/>
                  </a:cubicBezTo>
                  <a:cubicBezTo>
                    <a:pt x="66" y="113"/>
                    <a:pt x="66" y="113"/>
                    <a:pt x="66" y="113"/>
                  </a:cubicBezTo>
                  <a:cubicBezTo>
                    <a:pt x="66" y="114"/>
                    <a:pt x="66" y="114"/>
                    <a:pt x="66" y="114"/>
                  </a:cubicBezTo>
                  <a:cubicBezTo>
                    <a:pt x="67" y="114"/>
                    <a:pt x="67" y="114"/>
                    <a:pt x="67" y="114"/>
                  </a:cubicBezTo>
                  <a:cubicBezTo>
                    <a:pt x="67" y="114"/>
                    <a:pt x="67" y="114"/>
                    <a:pt x="67" y="114"/>
                  </a:cubicBezTo>
                  <a:cubicBezTo>
                    <a:pt x="67" y="114"/>
                    <a:pt x="67" y="114"/>
                    <a:pt x="67" y="114"/>
                  </a:cubicBezTo>
                  <a:cubicBezTo>
                    <a:pt x="68" y="115"/>
                    <a:pt x="68" y="115"/>
                    <a:pt x="68" y="115"/>
                  </a:cubicBezTo>
                  <a:cubicBezTo>
                    <a:pt x="68" y="115"/>
                    <a:pt x="68" y="115"/>
                    <a:pt x="68" y="115"/>
                  </a:cubicBezTo>
                  <a:cubicBezTo>
                    <a:pt x="68" y="116"/>
                    <a:pt x="68" y="116"/>
                    <a:pt x="68" y="116"/>
                  </a:cubicBezTo>
                  <a:cubicBezTo>
                    <a:pt x="68" y="116"/>
                    <a:pt x="68" y="116"/>
                    <a:pt x="68" y="116"/>
                  </a:cubicBezTo>
                  <a:cubicBezTo>
                    <a:pt x="68" y="116"/>
                    <a:pt x="68" y="116"/>
                    <a:pt x="68" y="116"/>
                  </a:cubicBezTo>
                  <a:cubicBezTo>
                    <a:pt x="68" y="116"/>
                    <a:pt x="68" y="116"/>
                    <a:pt x="68" y="116"/>
                  </a:cubicBezTo>
                  <a:cubicBezTo>
                    <a:pt x="68" y="116"/>
                    <a:pt x="68" y="116"/>
                    <a:pt x="68" y="116"/>
                  </a:cubicBezTo>
                  <a:cubicBezTo>
                    <a:pt x="68" y="116"/>
                    <a:pt x="68" y="116"/>
                    <a:pt x="68" y="116"/>
                  </a:cubicBezTo>
                  <a:cubicBezTo>
                    <a:pt x="68" y="116"/>
                    <a:pt x="68" y="116"/>
                    <a:pt x="68" y="116"/>
                  </a:cubicBezTo>
                  <a:cubicBezTo>
                    <a:pt x="68" y="116"/>
                    <a:pt x="68" y="116"/>
                    <a:pt x="68" y="116"/>
                  </a:cubicBezTo>
                  <a:cubicBezTo>
                    <a:pt x="69" y="116"/>
                    <a:pt x="69" y="116"/>
                    <a:pt x="69" y="116"/>
                  </a:cubicBezTo>
                  <a:cubicBezTo>
                    <a:pt x="69" y="116"/>
                    <a:pt x="69" y="116"/>
                    <a:pt x="69" y="116"/>
                  </a:cubicBezTo>
                  <a:cubicBezTo>
                    <a:pt x="69" y="116"/>
                    <a:pt x="69" y="116"/>
                    <a:pt x="69" y="116"/>
                  </a:cubicBezTo>
                  <a:cubicBezTo>
                    <a:pt x="69" y="117"/>
                    <a:pt x="69" y="117"/>
                    <a:pt x="69" y="117"/>
                  </a:cubicBezTo>
                  <a:cubicBezTo>
                    <a:pt x="69" y="117"/>
                    <a:pt x="69" y="117"/>
                    <a:pt x="69" y="117"/>
                  </a:cubicBezTo>
                  <a:cubicBezTo>
                    <a:pt x="69" y="117"/>
                    <a:pt x="69" y="117"/>
                    <a:pt x="69" y="117"/>
                  </a:cubicBezTo>
                  <a:cubicBezTo>
                    <a:pt x="69" y="117"/>
                    <a:pt x="69" y="117"/>
                    <a:pt x="69" y="117"/>
                  </a:cubicBezTo>
                  <a:cubicBezTo>
                    <a:pt x="69" y="116"/>
                    <a:pt x="69" y="116"/>
                    <a:pt x="69" y="116"/>
                  </a:cubicBezTo>
                  <a:cubicBezTo>
                    <a:pt x="69" y="117"/>
                    <a:pt x="69" y="117"/>
                    <a:pt x="69" y="117"/>
                  </a:cubicBezTo>
                  <a:cubicBezTo>
                    <a:pt x="69" y="117"/>
                    <a:pt x="69" y="117"/>
                    <a:pt x="69" y="117"/>
                  </a:cubicBezTo>
                  <a:cubicBezTo>
                    <a:pt x="70" y="117"/>
                    <a:pt x="70" y="117"/>
                    <a:pt x="70" y="117"/>
                  </a:cubicBezTo>
                  <a:cubicBezTo>
                    <a:pt x="70" y="117"/>
                    <a:pt x="70" y="117"/>
                    <a:pt x="70" y="117"/>
                  </a:cubicBezTo>
                  <a:cubicBezTo>
                    <a:pt x="70" y="116"/>
                    <a:pt x="70" y="116"/>
                    <a:pt x="70" y="116"/>
                  </a:cubicBezTo>
                  <a:cubicBezTo>
                    <a:pt x="70" y="116"/>
                    <a:pt x="70" y="116"/>
                    <a:pt x="70" y="116"/>
                  </a:cubicBezTo>
                  <a:cubicBezTo>
                    <a:pt x="70" y="116"/>
                    <a:pt x="70" y="116"/>
                    <a:pt x="70" y="116"/>
                  </a:cubicBezTo>
                  <a:cubicBezTo>
                    <a:pt x="70" y="116"/>
                    <a:pt x="70" y="116"/>
                    <a:pt x="70" y="116"/>
                  </a:cubicBezTo>
                  <a:cubicBezTo>
                    <a:pt x="70" y="116"/>
                    <a:pt x="70" y="116"/>
                    <a:pt x="70" y="116"/>
                  </a:cubicBezTo>
                  <a:cubicBezTo>
                    <a:pt x="70" y="117"/>
                    <a:pt x="70" y="117"/>
                    <a:pt x="70" y="117"/>
                  </a:cubicBezTo>
                  <a:cubicBezTo>
                    <a:pt x="70" y="117"/>
                    <a:pt x="70" y="117"/>
                    <a:pt x="70" y="117"/>
                  </a:cubicBezTo>
                  <a:cubicBezTo>
                    <a:pt x="70" y="117"/>
                    <a:pt x="70" y="117"/>
                    <a:pt x="70" y="117"/>
                  </a:cubicBezTo>
                  <a:cubicBezTo>
                    <a:pt x="70" y="117"/>
                    <a:pt x="70" y="117"/>
                    <a:pt x="70" y="117"/>
                  </a:cubicBezTo>
                  <a:cubicBezTo>
                    <a:pt x="70" y="117"/>
                    <a:pt x="70" y="117"/>
                    <a:pt x="70" y="117"/>
                  </a:cubicBezTo>
                  <a:cubicBezTo>
                    <a:pt x="70" y="117"/>
                    <a:pt x="70" y="117"/>
                    <a:pt x="70" y="117"/>
                  </a:cubicBezTo>
                  <a:cubicBezTo>
                    <a:pt x="70" y="117"/>
                    <a:pt x="70" y="117"/>
                    <a:pt x="70" y="117"/>
                  </a:cubicBezTo>
                  <a:cubicBezTo>
                    <a:pt x="70" y="117"/>
                    <a:pt x="70" y="117"/>
                    <a:pt x="70" y="117"/>
                  </a:cubicBezTo>
                  <a:cubicBezTo>
                    <a:pt x="70" y="117"/>
                    <a:pt x="70" y="117"/>
                    <a:pt x="70" y="117"/>
                  </a:cubicBezTo>
                  <a:cubicBezTo>
                    <a:pt x="70" y="117"/>
                    <a:pt x="70" y="117"/>
                    <a:pt x="70" y="117"/>
                  </a:cubicBezTo>
                  <a:cubicBezTo>
                    <a:pt x="70" y="118"/>
                    <a:pt x="70" y="118"/>
                    <a:pt x="70"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9"/>
                    <a:pt x="71" y="119"/>
                    <a:pt x="71" y="119"/>
                  </a:cubicBezTo>
                  <a:cubicBezTo>
                    <a:pt x="71" y="119"/>
                    <a:pt x="71" y="119"/>
                    <a:pt x="71" y="119"/>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1" y="117"/>
                    <a:pt x="71" y="117"/>
                    <a:pt x="71" y="117"/>
                  </a:cubicBezTo>
                  <a:cubicBezTo>
                    <a:pt x="71" y="117"/>
                    <a:pt x="71" y="117"/>
                    <a:pt x="71" y="117"/>
                  </a:cubicBezTo>
                  <a:cubicBezTo>
                    <a:pt x="71" y="117"/>
                    <a:pt x="71" y="117"/>
                    <a:pt x="71" y="117"/>
                  </a:cubicBezTo>
                  <a:cubicBezTo>
                    <a:pt x="71" y="117"/>
                    <a:pt x="71" y="117"/>
                    <a:pt x="71" y="117"/>
                  </a:cubicBezTo>
                  <a:cubicBezTo>
                    <a:pt x="71" y="116"/>
                    <a:pt x="71" y="116"/>
                    <a:pt x="71" y="116"/>
                  </a:cubicBezTo>
                  <a:cubicBezTo>
                    <a:pt x="71" y="117"/>
                    <a:pt x="71" y="117"/>
                    <a:pt x="71" y="117"/>
                  </a:cubicBezTo>
                  <a:cubicBezTo>
                    <a:pt x="71" y="117"/>
                    <a:pt x="71" y="117"/>
                    <a:pt x="71" y="117"/>
                  </a:cubicBezTo>
                  <a:cubicBezTo>
                    <a:pt x="71" y="117"/>
                    <a:pt x="71" y="117"/>
                    <a:pt x="71" y="117"/>
                  </a:cubicBezTo>
                  <a:cubicBezTo>
                    <a:pt x="71" y="117"/>
                    <a:pt x="71" y="117"/>
                    <a:pt x="71" y="117"/>
                  </a:cubicBezTo>
                  <a:cubicBezTo>
                    <a:pt x="71" y="117"/>
                    <a:pt x="71" y="117"/>
                    <a:pt x="71" y="117"/>
                  </a:cubicBezTo>
                  <a:cubicBezTo>
                    <a:pt x="71" y="117"/>
                    <a:pt x="71" y="117"/>
                    <a:pt x="71" y="117"/>
                  </a:cubicBezTo>
                  <a:cubicBezTo>
                    <a:pt x="71" y="117"/>
                    <a:pt x="71" y="117"/>
                    <a:pt x="71" y="117"/>
                  </a:cubicBezTo>
                  <a:cubicBezTo>
                    <a:pt x="71" y="117"/>
                    <a:pt x="71" y="117"/>
                    <a:pt x="71" y="117"/>
                  </a:cubicBezTo>
                  <a:cubicBezTo>
                    <a:pt x="71" y="118"/>
                    <a:pt x="71" y="118"/>
                    <a:pt x="71" y="118"/>
                  </a:cubicBezTo>
                  <a:cubicBezTo>
                    <a:pt x="71" y="118"/>
                    <a:pt x="71" y="118"/>
                    <a:pt x="71" y="118"/>
                  </a:cubicBezTo>
                  <a:cubicBezTo>
                    <a:pt x="71" y="118"/>
                    <a:pt x="71" y="118"/>
                    <a:pt x="71" y="118"/>
                  </a:cubicBezTo>
                  <a:cubicBezTo>
                    <a:pt x="71" y="118"/>
                    <a:pt x="71" y="118"/>
                    <a:pt x="71" y="118"/>
                  </a:cubicBezTo>
                  <a:cubicBezTo>
                    <a:pt x="72" y="118"/>
                    <a:pt x="72" y="118"/>
                    <a:pt x="72" y="118"/>
                  </a:cubicBezTo>
                  <a:cubicBezTo>
                    <a:pt x="72" y="118"/>
                    <a:pt x="72" y="118"/>
                    <a:pt x="72" y="118"/>
                  </a:cubicBezTo>
                  <a:cubicBezTo>
                    <a:pt x="72" y="118"/>
                    <a:pt x="72" y="118"/>
                    <a:pt x="72" y="118"/>
                  </a:cubicBezTo>
                  <a:cubicBezTo>
                    <a:pt x="72" y="118"/>
                    <a:pt x="72" y="118"/>
                    <a:pt x="72" y="118"/>
                  </a:cubicBezTo>
                  <a:cubicBezTo>
                    <a:pt x="72" y="118"/>
                    <a:pt x="72" y="118"/>
                    <a:pt x="72" y="118"/>
                  </a:cubicBezTo>
                  <a:cubicBezTo>
                    <a:pt x="72" y="118"/>
                    <a:pt x="72" y="118"/>
                    <a:pt x="72" y="118"/>
                  </a:cubicBezTo>
                  <a:cubicBezTo>
                    <a:pt x="72" y="119"/>
                    <a:pt x="72" y="119"/>
                    <a:pt x="72" y="119"/>
                  </a:cubicBezTo>
                  <a:cubicBezTo>
                    <a:pt x="72" y="119"/>
                    <a:pt x="72" y="119"/>
                    <a:pt x="72" y="119"/>
                  </a:cubicBezTo>
                  <a:cubicBezTo>
                    <a:pt x="73" y="119"/>
                    <a:pt x="73" y="119"/>
                    <a:pt x="73" y="119"/>
                  </a:cubicBezTo>
                  <a:cubicBezTo>
                    <a:pt x="73" y="119"/>
                    <a:pt x="73" y="119"/>
                    <a:pt x="73" y="119"/>
                  </a:cubicBezTo>
                  <a:cubicBezTo>
                    <a:pt x="73" y="119"/>
                    <a:pt x="73" y="119"/>
                    <a:pt x="73" y="119"/>
                  </a:cubicBezTo>
                  <a:cubicBezTo>
                    <a:pt x="73" y="119"/>
                    <a:pt x="73" y="119"/>
                    <a:pt x="73" y="119"/>
                  </a:cubicBezTo>
                  <a:cubicBezTo>
                    <a:pt x="73" y="119"/>
                    <a:pt x="73" y="119"/>
                    <a:pt x="73" y="119"/>
                  </a:cubicBezTo>
                  <a:cubicBezTo>
                    <a:pt x="73" y="119"/>
                    <a:pt x="73" y="119"/>
                    <a:pt x="73" y="119"/>
                  </a:cubicBezTo>
                  <a:cubicBezTo>
                    <a:pt x="73" y="119"/>
                    <a:pt x="73" y="119"/>
                    <a:pt x="73" y="119"/>
                  </a:cubicBezTo>
                  <a:cubicBezTo>
                    <a:pt x="73" y="119"/>
                    <a:pt x="73" y="119"/>
                    <a:pt x="73" y="119"/>
                  </a:cubicBezTo>
                  <a:cubicBezTo>
                    <a:pt x="73" y="119"/>
                    <a:pt x="73" y="119"/>
                    <a:pt x="73" y="119"/>
                  </a:cubicBezTo>
                  <a:cubicBezTo>
                    <a:pt x="73" y="118"/>
                    <a:pt x="73" y="118"/>
                    <a:pt x="73" y="118"/>
                  </a:cubicBezTo>
                  <a:cubicBezTo>
                    <a:pt x="73" y="118"/>
                    <a:pt x="73" y="118"/>
                    <a:pt x="73" y="118"/>
                  </a:cubicBezTo>
                  <a:cubicBezTo>
                    <a:pt x="73" y="118"/>
                    <a:pt x="73" y="118"/>
                    <a:pt x="73" y="118"/>
                  </a:cubicBezTo>
                  <a:cubicBezTo>
                    <a:pt x="73" y="118"/>
                    <a:pt x="73" y="118"/>
                    <a:pt x="73" y="118"/>
                  </a:cubicBezTo>
                  <a:cubicBezTo>
                    <a:pt x="73" y="118"/>
                    <a:pt x="73" y="118"/>
                    <a:pt x="73" y="118"/>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8"/>
                    <a:pt x="73" y="118"/>
                    <a:pt x="73" y="118"/>
                  </a:cubicBezTo>
                  <a:cubicBezTo>
                    <a:pt x="73" y="118"/>
                    <a:pt x="73" y="118"/>
                    <a:pt x="73" y="118"/>
                  </a:cubicBezTo>
                  <a:cubicBezTo>
                    <a:pt x="74" y="118"/>
                    <a:pt x="74" y="118"/>
                    <a:pt x="74" y="118"/>
                  </a:cubicBezTo>
                  <a:cubicBezTo>
                    <a:pt x="74" y="118"/>
                    <a:pt x="74" y="118"/>
                    <a:pt x="74" y="118"/>
                  </a:cubicBezTo>
                  <a:cubicBezTo>
                    <a:pt x="74" y="118"/>
                    <a:pt x="74" y="118"/>
                    <a:pt x="74" y="118"/>
                  </a:cubicBezTo>
                  <a:cubicBezTo>
                    <a:pt x="74" y="118"/>
                    <a:pt x="74" y="118"/>
                    <a:pt x="74" y="118"/>
                  </a:cubicBezTo>
                  <a:cubicBezTo>
                    <a:pt x="74" y="118"/>
                    <a:pt x="74" y="118"/>
                    <a:pt x="74" y="118"/>
                  </a:cubicBezTo>
                  <a:cubicBezTo>
                    <a:pt x="74" y="118"/>
                    <a:pt x="74" y="118"/>
                    <a:pt x="74" y="118"/>
                  </a:cubicBezTo>
                  <a:cubicBezTo>
                    <a:pt x="74" y="119"/>
                    <a:pt x="74" y="119"/>
                    <a:pt x="74" y="119"/>
                  </a:cubicBezTo>
                  <a:cubicBezTo>
                    <a:pt x="74" y="119"/>
                    <a:pt x="74" y="119"/>
                    <a:pt x="74" y="119"/>
                  </a:cubicBezTo>
                  <a:cubicBezTo>
                    <a:pt x="74" y="119"/>
                    <a:pt x="74" y="119"/>
                    <a:pt x="74" y="119"/>
                  </a:cubicBezTo>
                  <a:cubicBezTo>
                    <a:pt x="74" y="119"/>
                    <a:pt x="74" y="119"/>
                    <a:pt x="74" y="119"/>
                  </a:cubicBezTo>
                  <a:cubicBezTo>
                    <a:pt x="74" y="119"/>
                    <a:pt x="74" y="119"/>
                    <a:pt x="74" y="119"/>
                  </a:cubicBezTo>
                  <a:cubicBezTo>
                    <a:pt x="74" y="119"/>
                    <a:pt x="74" y="119"/>
                    <a:pt x="74" y="119"/>
                  </a:cubicBezTo>
                  <a:cubicBezTo>
                    <a:pt x="74" y="119"/>
                    <a:pt x="74" y="119"/>
                    <a:pt x="74" y="119"/>
                  </a:cubicBezTo>
                  <a:cubicBezTo>
                    <a:pt x="74" y="120"/>
                    <a:pt x="74" y="120"/>
                    <a:pt x="74" y="120"/>
                  </a:cubicBezTo>
                  <a:cubicBezTo>
                    <a:pt x="74" y="120"/>
                    <a:pt x="74" y="120"/>
                    <a:pt x="74" y="120"/>
                  </a:cubicBezTo>
                  <a:cubicBezTo>
                    <a:pt x="74" y="120"/>
                    <a:pt x="74" y="120"/>
                    <a:pt x="74" y="120"/>
                  </a:cubicBezTo>
                  <a:cubicBezTo>
                    <a:pt x="74" y="120"/>
                    <a:pt x="74" y="120"/>
                    <a:pt x="74" y="120"/>
                  </a:cubicBezTo>
                  <a:cubicBezTo>
                    <a:pt x="74" y="120"/>
                    <a:pt x="74" y="120"/>
                    <a:pt x="74" y="120"/>
                  </a:cubicBezTo>
                  <a:cubicBezTo>
                    <a:pt x="74" y="120"/>
                    <a:pt x="74" y="120"/>
                    <a:pt x="74" y="120"/>
                  </a:cubicBezTo>
                  <a:cubicBezTo>
                    <a:pt x="74" y="121"/>
                    <a:pt x="74" y="121"/>
                    <a:pt x="74" y="121"/>
                  </a:cubicBezTo>
                  <a:cubicBezTo>
                    <a:pt x="74" y="120"/>
                    <a:pt x="74" y="120"/>
                    <a:pt x="74" y="120"/>
                  </a:cubicBezTo>
                  <a:cubicBezTo>
                    <a:pt x="74" y="120"/>
                    <a:pt x="74" y="120"/>
                    <a:pt x="74" y="120"/>
                  </a:cubicBezTo>
                  <a:cubicBezTo>
                    <a:pt x="74" y="120"/>
                    <a:pt x="74" y="120"/>
                    <a:pt x="74"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0"/>
                    <a:pt x="75" y="120"/>
                    <a:pt x="75" y="120"/>
                  </a:cubicBezTo>
                  <a:cubicBezTo>
                    <a:pt x="75" y="121"/>
                    <a:pt x="75" y="121"/>
                    <a:pt x="75" y="121"/>
                  </a:cubicBezTo>
                  <a:cubicBezTo>
                    <a:pt x="75" y="121"/>
                    <a:pt x="75" y="121"/>
                    <a:pt x="75" y="121"/>
                  </a:cubicBezTo>
                  <a:cubicBezTo>
                    <a:pt x="75" y="121"/>
                    <a:pt x="75" y="121"/>
                    <a:pt x="75" y="121"/>
                  </a:cubicBezTo>
                  <a:cubicBezTo>
                    <a:pt x="75" y="121"/>
                    <a:pt x="75" y="121"/>
                    <a:pt x="75" y="121"/>
                  </a:cubicBezTo>
                  <a:cubicBezTo>
                    <a:pt x="75" y="121"/>
                    <a:pt x="75" y="121"/>
                    <a:pt x="75" y="121"/>
                  </a:cubicBezTo>
                  <a:cubicBezTo>
                    <a:pt x="75" y="121"/>
                    <a:pt x="75" y="121"/>
                    <a:pt x="75" y="121"/>
                  </a:cubicBezTo>
                  <a:cubicBezTo>
                    <a:pt x="76" y="121"/>
                    <a:pt x="76" y="121"/>
                    <a:pt x="76" y="121"/>
                  </a:cubicBezTo>
                  <a:cubicBezTo>
                    <a:pt x="75" y="121"/>
                    <a:pt x="75" y="121"/>
                    <a:pt x="75" y="121"/>
                  </a:cubicBezTo>
                  <a:cubicBezTo>
                    <a:pt x="75" y="121"/>
                    <a:pt x="75" y="121"/>
                    <a:pt x="75" y="121"/>
                  </a:cubicBezTo>
                  <a:cubicBezTo>
                    <a:pt x="76" y="121"/>
                    <a:pt x="76" y="121"/>
                    <a:pt x="76" y="121"/>
                  </a:cubicBezTo>
                  <a:cubicBezTo>
                    <a:pt x="76" y="121"/>
                    <a:pt x="76" y="121"/>
                    <a:pt x="76" y="121"/>
                  </a:cubicBezTo>
                  <a:cubicBezTo>
                    <a:pt x="76" y="121"/>
                    <a:pt x="76" y="121"/>
                    <a:pt x="76" y="121"/>
                  </a:cubicBezTo>
                  <a:cubicBezTo>
                    <a:pt x="76" y="121"/>
                    <a:pt x="76" y="121"/>
                    <a:pt x="76" y="121"/>
                  </a:cubicBezTo>
                  <a:cubicBezTo>
                    <a:pt x="76" y="121"/>
                    <a:pt x="76" y="121"/>
                    <a:pt x="76" y="121"/>
                  </a:cubicBezTo>
                  <a:cubicBezTo>
                    <a:pt x="76" y="121"/>
                    <a:pt x="76" y="121"/>
                    <a:pt x="76" y="121"/>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1"/>
                    <a:pt x="76" y="121"/>
                    <a:pt x="76" y="121"/>
                  </a:cubicBezTo>
                  <a:cubicBezTo>
                    <a:pt x="76" y="121"/>
                    <a:pt x="76" y="121"/>
                    <a:pt x="76" y="121"/>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2"/>
                    <a:pt x="76" y="122"/>
                    <a:pt x="76" y="122"/>
                  </a:cubicBezTo>
                  <a:cubicBezTo>
                    <a:pt x="76" y="123"/>
                    <a:pt x="76" y="123"/>
                    <a:pt x="76" y="123"/>
                  </a:cubicBezTo>
                  <a:cubicBezTo>
                    <a:pt x="76" y="123"/>
                    <a:pt x="76" y="123"/>
                    <a:pt x="76" y="123"/>
                  </a:cubicBezTo>
                  <a:cubicBezTo>
                    <a:pt x="76" y="123"/>
                    <a:pt x="76" y="123"/>
                    <a:pt x="76" y="123"/>
                  </a:cubicBezTo>
                  <a:cubicBezTo>
                    <a:pt x="76" y="123"/>
                    <a:pt x="76" y="123"/>
                    <a:pt x="76" y="123"/>
                  </a:cubicBezTo>
                  <a:cubicBezTo>
                    <a:pt x="76" y="123"/>
                    <a:pt x="76" y="123"/>
                    <a:pt x="76" y="123"/>
                  </a:cubicBezTo>
                  <a:cubicBezTo>
                    <a:pt x="76" y="123"/>
                    <a:pt x="76" y="123"/>
                    <a:pt x="76" y="123"/>
                  </a:cubicBezTo>
                  <a:cubicBezTo>
                    <a:pt x="76" y="123"/>
                    <a:pt x="76" y="123"/>
                    <a:pt x="76" y="123"/>
                  </a:cubicBezTo>
                  <a:cubicBezTo>
                    <a:pt x="76" y="123"/>
                    <a:pt x="76" y="123"/>
                    <a:pt x="76" y="123"/>
                  </a:cubicBezTo>
                  <a:cubicBezTo>
                    <a:pt x="76" y="123"/>
                    <a:pt x="76" y="123"/>
                    <a:pt x="76" y="123"/>
                  </a:cubicBezTo>
                  <a:cubicBezTo>
                    <a:pt x="76" y="123"/>
                    <a:pt x="76" y="123"/>
                    <a:pt x="76" y="123"/>
                  </a:cubicBezTo>
                  <a:cubicBezTo>
                    <a:pt x="76" y="123"/>
                    <a:pt x="76" y="123"/>
                    <a:pt x="76" y="123"/>
                  </a:cubicBezTo>
                  <a:cubicBezTo>
                    <a:pt x="76" y="123"/>
                    <a:pt x="76" y="123"/>
                    <a:pt x="76" y="123"/>
                  </a:cubicBezTo>
                  <a:cubicBezTo>
                    <a:pt x="77" y="123"/>
                    <a:pt x="77" y="123"/>
                    <a:pt x="77" y="123"/>
                  </a:cubicBezTo>
                  <a:cubicBezTo>
                    <a:pt x="77" y="123"/>
                    <a:pt x="77" y="123"/>
                    <a:pt x="77" y="123"/>
                  </a:cubicBezTo>
                  <a:cubicBezTo>
                    <a:pt x="77" y="123"/>
                    <a:pt x="77" y="123"/>
                    <a:pt x="77" y="123"/>
                  </a:cubicBezTo>
                  <a:cubicBezTo>
                    <a:pt x="77" y="124"/>
                    <a:pt x="77" y="124"/>
                    <a:pt x="77" y="124"/>
                  </a:cubicBezTo>
                  <a:cubicBezTo>
                    <a:pt x="77" y="124"/>
                    <a:pt x="77" y="124"/>
                    <a:pt x="77" y="124"/>
                  </a:cubicBezTo>
                  <a:cubicBezTo>
                    <a:pt x="77" y="124"/>
                    <a:pt x="77" y="124"/>
                    <a:pt x="77" y="124"/>
                  </a:cubicBezTo>
                  <a:cubicBezTo>
                    <a:pt x="77" y="124"/>
                    <a:pt x="77" y="124"/>
                    <a:pt x="77" y="124"/>
                  </a:cubicBezTo>
                  <a:cubicBezTo>
                    <a:pt x="77" y="124"/>
                    <a:pt x="77" y="124"/>
                    <a:pt x="77" y="124"/>
                  </a:cubicBezTo>
                  <a:cubicBezTo>
                    <a:pt x="77" y="124"/>
                    <a:pt x="77" y="124"/>
                    <a:pt x="77" y="124"/>
                  </a:cubicBezTo>
                  <a:cubicBezTo>
                    <a:pt x="78" y="124"/>
                    <a:pt x="78" y="124"/>
                    <a:pt x="78" y="124"/>
                  </a:cubicBezTo>
                  <a:cubicBezTo>
                    <a:pt x="78" y="124"/>
                    <a:pt x="78" y="124"/>
                    <a:pt x="78" y="124"/>
                  </a:cubicBezTo>
                  <a:cubicBezTo>
                    <a:pt x="78" y="124"/>
                    <a:pt x="78" y="124"/>
                    <a:pt x="78" y="124"/>
                  </a:cubicBezTo>
                  <a:cubicBezTo>
                    <a:pt x="78" y="124"/>
                    <a:pt x="78" y="124"/>
                    <a:pt x="78" y="124"/>
                  </a:cubicBezTo>
                  <a:cubicBezTo>
                    <a:pt x="78" y="125"/>
                    <a:pt x="78" y="125"/>
                    <a:pt x="78" y="125"/>
                  </a:cubicBezTo>
                  <a:cubicBezTo>
                    <a:pt x="78" y="125"/>
                    <a:pt x="78" y="125"/>
                    <a:pt x="78" y="125"/>
                  </a:cubicBezTo>
                  <a:cubicBezTo>
                    <a:pt x="78" y="125"/>
                    <a:pt x="78" y="125"/>
                    <a:pt x="78" y="125"/>
                  </a:cubicBezTo>
                  <a:cubicBezTo>
                    <a:pt x="78" y="125"/>
                    <a:pt x="78" y="125"/>
                    <a:pt x="78" y="125"/>
                  </a:cubicBezTo>
                  <a:cubicBezTo>
                    <a:pt x="78" y="125"/>
                    <a:pt x="78" y="125"/>
                    <a:pt x="78" y="125"/>
                  </a:cubicBezTo>
                  <a:cubicBezTo>
                    <a:pt x="79" y="125"/>
                    <a:pt x="79" y="125"/>
                    <a:pt x="79" y="125"/>
                  </a:cubicBezTo>
                  <a:cubicBezTo>
                    <a:pt x="79" y="125"/>
                    <a:pt x="79" y="125"/>
                    <a:pt x="79" y="125"/>
                  </a:cubicBezTo>
                  <a:cubicBezTo>
                    <a:pt x="79" y="125"/>
                    <a:pt x="79" y="125"/>
                    <a:pt x="79" y="125"/>
                  </a:cubicBezTo>
                  <a:cubicBezTo>
                    <a:pt x="79" y="124"/>
                    <a:pt x="79" y="124"/>
                    <a:pt x="79" y="124"/>
                  </a:cubicBezTo>
                  <a:cubicBezTo>
                    <a:pt x="79" y="124"/>
                    <a:pt x="79" y="124"/>
                    <a:pt x="79" y="124"/>
                  </a:cubicBezTo>
                  <a:cubicBezTo>
                    <a:pt x="79" y="124"/>
                    <a:pt x="79" y="124"/>
                    <a:pt x="79" y="124"/>
                  </a:cubicBezTo>
                  <a:cubicBezTo>
                    <a:pt x="79" y="124"/>
                    <a:pt x="79" y="124"/>
                    <a:pt x="79" y="124"/>
                  </a:cubicBezTo>
                  <a:cubicBezTo>
                    <a:pt x="79" y="125"/>
                    <a:pt x="79" y="125"/>
                    <a:pt x="79" y="125"/>
                  </a:cubicBezTo>
                  <a:cubicBezTo>
                    <a:pt x="79" y="125"/>
                    <a:pt x="79" y="125"/>
                    <a:pt x="79" y="125"/>
                  </a:cubicBezTo>
                  <a:cubicBezTo>
                    <a:pt x="79" y="125"/>
                    <a:pt x="79" y="125"/>
                    <a:pt x="79" y="125"/>
                  </a:cubicBezTo>
                  <a:cubicBezTo>
                    <a:pt x="79" y="125"/>
                    <a:pt x="79" y="125"/>
                    <a:pt x="79" y="125"/>
                  </a:cubicBezTo>
                  <a:cubicBezTo>
                    <a:pt x="79" y="125"/>
                    <a:pt x="79" y="125"/>
                    <a:pt x="79" y="125"/>
                  </a:cubicBezTo>
                  <a:cubicBezTo>
                    <a:pt x="79" y="125"/>
                    <a:pt x="79" y="125"/>
                    <a:pt x="79" y="125"/>
                  </a:cubicBezTo>
                  <a:cubicBezTo>
                    <a:pt x="79" y="125"/>
                    <a:pt x="79" y="125"/>
                    <a:pt x="79" y="125"/>
                  </a:cubicBezTo>
                  <a:cubicBezTo>
                    <a:pt x="79" y="125"/>
                    <a:pt x="79" y="125"/>
                    <a:pt x="79"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80" y="126"/>
                    <a:pt x="80" y="126"/>
                    <a:pt x="80" y="126"/>
                  </a:cubicBezTo>
                  <a:cubicBezTo>
                    <a:pt x="80" y="126"/>
                    <a:pt x="80" y="126"/>
                    <a:pt x="80" y="126"/>
                  </a:cubicBezTo>
                  <a:cubicBezTo>
                    <a:pt x="80" y="126"/>
                    <a:pt x="80" y="126"/>
                    <a:pt x="80" y="126"/>
                  </a:cubicBezTo>
                  <a:cubicBezTo>
                    <a:pt x="80" y="126"/>
                    <a:pt x="80" y="126"/>
                    <a:pt x="80"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2" y="127"/>
                    <a:pt x="82" y="127"/>
                    <a:pt x="82" y="127"/>
                  </a:cubicBezTo>
                  <a:cubicBezTo>
                    <a:pt x="82" y="126"/>
                    <a:pt x="82" y="126"/>
                    <a:pt x="82" y="126"/>
                  </a:cubicBezTo>
                  <a:cubicBezTo>
                    <a:pt x="82" y="126"/>
                    <a:pt x="82" y="126"/>
                    <a:pt x="82" y="126"/>
                  </a:cubicBezTo>
                  <a:cubicBezTo>
                    <a:pt x="82" y="126"/>
                    <a:pt x="82" y="126"/>
                    <a:pt x="82" y="126"/>
                  </a:cubicBezTo>
                  <a:cubicBezTo>
                    <a:pt x="82" y="126"/>
                    <a:pt x="82" y="126"/>
                    <a:pt x="82" y="126"/>
                  </a:cubicBezTo>
                  <a:cubicBezTo>
                    <a:pt x="82" y="125"/>
                    <a:pt x="82" y="125"/>
                    <a:pt x="82" y="125"/>
                  </a:cubicBezTo>
                  <a:cubicBezTo>
                    <a:pt x="81" y="125"/>
                    <a:pt x="81" y="125"/>
                    <a:pt x="81" y="125"/>
                  </a:cubicBezTo>
                  <a:cubicBezTo>
                    <a:pt x="82" y="125"/>
                    <a:pt x="82" y="125"/>
                    <a:pt x="82" y="125"/>
                  </a:cubicBezTo>
                  <a:cubicBezTo>
                    <a:pt x="82" y="125"/>
                    <a:pt x="82" y="125"/>
                    <a:pt x="82" y="125"/>
                  </a:cubicBezTo>
                  <a:cubicBezTo>
                    <a:pt x="82" y="125"/>
                    <a:pt x="82" y="125"/>
                    <a:pt x="82" y="125"/>
                  </a:cubicBezTo>
                  <a:cubicBezTo>
                    <a:pt x="82" y="125"/>
                    <a:pt x="82" y="125"/>
                    <a:pt x="82" y="125"/>
                  </a:cubicBezTo>
                  <a:cubicBezTo>
                    <a:pt x="82" y="125"/>
                    <a:pt x="82" y="125"/>
                    <a:pt x="82" y="125"/>
                  </a:cubicBezTo>
                  <a:cubicBezTo>
                    <a:pt x="82" y="125"/>
                    <a:pt x="82" y="125"/>
                    <a:pt x="82"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6"/>
                    <a:pt x="83" y="126"/>
                    <a:pt x="83" y="126"/>
                  </a:cubicBezTo>
                  <a:cubicBezTo>
                    <a:pt x="83" y="126"/>
                    <a:pt x="83" y="126"/>
                    <a:pt x="83" y="126"/>
                  </a:cubicBezTo>
                  <a:cubicBezTo>
                    <a:pt x="84" y="126"/>
                    <a:pt x="84" y="126"/>
                    <a:pt x="84" y="126"/>
                  </a:cubicBezTo>
                  <a:cubicBezTo>
                    <a:pt x="84" y="126"/>
                    <a:pt x="84" y="126"/>
                    <a:pt x="84" y="126"/>
                  </a:cubicBezTo>
                  <a:cubicBezTo>
                    <a:pt x="84" y="126"/>
                    <a:pt x="84" y="126"/>
                    <a:pt x="84" y="126"/>
                  </a:cubicBezTo>
                  <a:cubicBezTo>
                    <a:pt x="84" y="126"/>
                    <a:pt x="84" y="126"/>
                    <a:pt x="84" y="126"/>
                  </a:cubicBezTo>
                  <a:cubicBezTo>
                    <a:pt x="84" y="126"/>
                    <a:pt x="84" y="126"/>
                    <a:pt x="84" y="126"/>
                  </a:cubicBezTo>
                  <a:cubicBezTo>
                    <a:pt x="84" y="126"/>
                    <a:pt x="84" y="126"/>
                    <a:pt x="84" y="126"/>
                  </a:cubicBezTo>
                  <a:cubicBezTo>
                    <a:pt x="84" y="126"/>
                    <a:pt x="84" y="126"/>
                    <a:pt x="84" y="126"/>
                  </a:cubicBezTo>
                  <a:cubicBezTo>
                    <a:pt x="84" y="126"/>
                    <a:pt x="84" y="126"/>
                    <a:pt x="84" y="126"/>
                  </a:cubicBezTo>
                  <a:cubicBezTo>
                    <a:pt x="84" y="126"/>
                    <a:pt x="84" y="126"/>
                    <a:pt x="84" y="126"/>
                  </a:cubicBezTo>
                  <a:cubicBezTo>
                    <a:pt x="84" y="126"/>
                    <a:pt x="84" y="126"/>
                    <a:pt x="84" y="126"/>
                  </a:cubicBezTo>
                  <a:cubicBezTo>
                    <a:pt x="84" y="126"/>
                    <a:pt x="84" y="126"/>
                    <a:pt x="84" y="126"/>
                  </a:cubicBezTo>
                  <a:cubicBezTo>
                    <a:pt x="84" y="126"/>
                    <a:pt x="84" y="126"/>
                    <a:pt x="84" y="126"/>
                  </a:cubicBezTo>
                  <a:cubicBezTo>
                    <a:pt x="84" y="127"/>
                    <a:pt x="84" y="127"/>
                    <a:pt x="84" y="127"/>
                  </a:cubicBezTo>
                  <a:cubicBezTo>
                    <a:pt x="85" y="127"/>
                    <a:pt x="85" y="127"/>
                    <a:pt x="85" y="127"/>
                  </a:cubicBezTo>
                  <a:cubicBezTo>
                    <a:pt x="85" y="127"/>
                    <a:pt x="85" y="127"/>
                    <a:pt x="85" y="127"/>
                  </a:cubicBezTo>
                  <a:cubicBezTo>
                    <a:pt x="85" y="127"/>
                    <a:pt x="85" y="127"/>
                    <a:pt x="85" y="127"/>
                  </a:cubicBezTo>
                  <a:cubicBezTo>
                    <a:pt x="85" y="127"/>
                    <a:pt x="85" y="127"/>
                    <a:pt x="85" y="127"/>
                  </a:cubicBezTo>
                  <a:cubicBezTo>
                    <a:pt x="85" y="127"/>
                    <a:pt x="85" y="127"/>
                    <a:pt x="85" y="127"/>
                  </a:cubicBezTo>
                  <a:cubicBezTo>
                    <a:pt x="85" y="127"/>
                    <a:pt x="85" y="127"/>
                    <a:pt x="85" y="127"/>
                  </a:cubicBezTo>
                  <a:cubicBezTo>
                    <a:pt x="85" y="127"/>
                    <a:pt x="85" y="127"/>
                    <a:pt x="85" y="127"/>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6"/>
                    <a:pt x="86" y="126"/>
                    <a:pt x="86" y="126"/>
                  </a:cubicBezTo>
                  <a:cubicBezTo>
                    <a:pt x="85" y="126"/>
                    <a:pt x="85" y="126"/>
                    <a:pt x="85" y="126"/>
                  </a:cubicBezTo>
                  <a:cubicBezTo>
                    <a:pt x="85" y="126"/>
                    <a:pt x="85" y="126"/>
                    <a:pt x="85" y="126"/>
                  </a:cubicBezTo>
                  <a:cubicBezTo>
                    <a:pt x="85" y="126"/>
                    <a:pt x="85" y="126"/>
                    <a:pt x="85" y="126"/>
                  </a:cubicBezTo>
                  <a:cubicBezTo>
                    <a:pt x="85" y="125"/>
                    <a:pt x="85" y="125"/>
                    <a:pt x="85" y="125"/>
                  </a:cubicBezTo>
                  <a:cubicBezTo>
                    <a:pt x="84" y="124"/>
                    <a:pt x="84" y="124"/>
                    <a:pt x="84" y="124"/>
                  </a:cubicBezTo>
                  <a:cubicBezTo>
                    <a:pt x="84" y="124"/>
                    <a:pt x="84" y="124"/>
                    <a:pt x="84" y="124"/>
                  </a:cubicBezTo>
                  <a:cubicBezTo>
                    <a:pt x="84" y="124"/>
                    <a:pt x="84" y="124"/>
                    <a:pt x="84" y="124"/>
                  </a:cubicBezTo>
                  <a:cubicBezTo>
                    <a:pt x="85" y="124"/>
                    <a:pt x="85" y="124"/>
                    <a:pt x="85" y="124"/>
                  </a:cubicBezTo>
                  <a:cubicBezTo>
                    <a:pt x="85" y="124"/>
                    <a:pt x="85" y="124"/>
                    <a:pt x="85" y="124"/>
                  </a:cubicBezTo>
                  <a:cubicBezTo>
                    <a:pt x="85" y="124"/>
                    <a:pt x="85" y="124"/>
                    <a:pt x="85" y="124"/>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6" y="125"/>
                    <a:pt x="86" y="125"/>
                    <a:pt x="86" y="125"/>
                  </a:cubicBezTo>
                  <a:cubicBezTo>
                    <a:pt x="86" y="126"/>
                    <a:pt x="86" y="126"/>
                    <a:pt x="86" y="126"/>
                  </a:cubicBezTo>
                  <a:cubicBezTo>
                    <a:pt x="86" y="126"/>
                    <a:pt x="86" y="126"/>
                    <a:pt x="86" y="126"/>
                  </a:cubicBezTo>
                  <a:cubicBezTo>
                    <a:pt x="86" y="126"/>
                    <a:pt x="86" y="126"/>
                    <a:pt x="86" y="126"/>
                  </a:cubicBezTo>
                  <a:cubicBezTo>
                    <a:pt x="87" y="126"/>
                    <a:pt x="87" y="126"/>
                    <a:pt x="87" y="126"/>
                  </a:cubicBezTo>
                  <a:cubicBezTo>
                    <a:pt x="87" y="126"/>
                    <a:pt x="87" y="126"/>
                    <a:pt x="87" y="126"/>
                  </a:cubicBezTo>
                  <a:cubicBezTo>
                    <a:pt x="87" y="126"/>
                    <a:pt x="87" y="126"/>
                    <a:pt x="87" y="126"/>
                  </a:cubicBezTo>
                  <a:cubicBezTo>
                    <a:pt x="87" y="126"/>
                    <a:pt x="87" y="126"/>
                    <a:pt x="87" y="126"/>
                  </a:cubicBezTo>
                  <a:cubicBezTo>
                    <a:pt x="87" y="127"/>
                    <a:pt x="87" y="127"/>
                    <a:pt x="87" y="127"/>
                  </a:cubicBezTo>
                  <a:cubicBezTo>
                    <a:pt x="87" y="127"/>
                    <a:pt x="87" y="127"/>
                    <a:pt x="87" y="127"/>
                  </a:cubicBezTo>
                  <a:cubicBezTo>
                    <a:pt x="87" y="126"/>
                    <a:pt x="87" y="126"/>
                    <a:pt x="87" y="126"/>
                  </a:cubicBezTo>
                  <a:cubicBezTo>
                    <a:pt x="87" y="126"/>
                    <a:pt x="87" y="126"/>
                    <a:pt x="87" y="126"/>
                  </a:cubicBezTo>
                  <a:cubicBezTo>
                    <a:pt x="87" y="126"/>
                    <a:pt x="87" y="126"/>
                    <a:pt x="87" y="126"/>
                  </a:cubicBezTo>
                  <a:cubicBezTo>
                    <a:pt x="87" y="126"/>
                    <a:pt x="87" y="126"/>
                    <a:pt x="87" y="126"/>
                  </a:cubicBezTo>
                  <a:cubicBezTo>
                    <a:pt x="87" y="126"/>
                    <a:pt x="87" y="126"/>
                    <a:pt x="87" y="126"/>
                  </a:cubicBezTo>
                  <a:cubicBezTo>
                    <a:pt x="87" y="126"/>
                    <a:pt x="87" y="126"/>
                    <a:pt x="87" y="126"/>
                  </a:cubicBezTo>
                  <a:cubicBezTo>
                    <a:pt x="87" y="125"/>
                    <a:pt x="87" y="125"/>
                    <a:pt x="87" y="125"/>
                  </a:cubicBezTo>
                  <a:cubicBezTo>
                    <a:pt x="87" y="125"/>
                    <a:pt x="87" y="125"/>
                    <a:pt x="87" y="125"/>
                  </a:cubicBezTo>
                  <a:cubicBezTo>
                    <a:pt x="87" y="126"/>
                    <a:pt x="87" y="126"/>
                    <a:pt x="87" y="126"/>
                  </a:cubicBezTo>
                  <a:cubicBezTo>
                    <a:pt x="87" y="125"/>
                    <a:pt x="87" y="125"/>
                    <a:pt x="87" y="125"/>
                  </a:cubicBezTo>
                  <a:cubicBezTo>
                    <a:pt x="87" y="125"/>
                    <a:pt x="87" y="125"/>
                    <a:pt x="87" y="125"/>
                  </a:cubicBezTo>
                  <a:cubicBezTo>
                    <a:pt x="87" y="125"/>
                    <a:pt x="87" y="125"/>
                    <a:pt x="87" y="125"/>
                  </a:cubicBezTo>
                  <a:cubicBezTo>
                    <a:pt x="87" y="125"/>
                    <a:pt x="87" y="125"/>
                    <a:pt x="87" y="125"/>
                  </a:cubicBezTo>
                  <a:cubicBezTo>
                    <a:pt x="87" y="125"/>
                    <a:pt x="87" y="125"/>
                    <a:pt x="87" y="125"/>
                  </a:cubicBezTo>
                  <a:cubicBezTo>
                    <a:pt x="87" y="125"/>
                    <a:pt x="87" y="125"/>
                    <a:pt x="87" y="125"/>
                  </a:cubicBezTo>
                  <a:cubicBezTo>
                    <a:pt x="87" y="125"/>
                    <a:pt x="87" y="125"/>
                    <a:pt x="87" y="125"/>
                  </a:cubicBezTo>
                  <a:cubicBezTo>
                    <a:pt x="87" y="124"/>
                    <a:pt x="87" y="124"/>
                    <a:pt x="87" y="124"/>
                  </a:cubicBezTo>
                  <a:cubicBezTo>
                    <a:pt x="87" y="124"/>
                    <a:pt x="87" y="124"/>
                    <a:pt x="87" y="124"/>
                  </a:cubicBezTo>
                  <a:cubicBezTo>
                    <a:pt x="86" y="124"/>
                    <a:pt x="86" y="124"/>
                    <a:pt x="86" y="124"/>
                  </a:cubicBezTo>
                  <a:cubicBezTo>
                    <a:pt x="86" y="124"/>
                    <a:pt x="86" y="124"/>
                    <a:pt x="86" y="124"/>
                  </a:cubicBezTo>
                  <a:cubicBezTo>
                    <a:pt x="86" y="124"/>
                    <a:pt x="86" y="124"/>
                    <a:pt x="86" y="124"/>
                  </a:cubicBezTo>
                  <a:cubicBezTo>
                    <a:pt x="86" y="124"/>
                    <a:pt x="86" y="124"/>
                    <a:pt x="86" y="124"/>
                  </a:cubicBezTo>
                  <a:cubicBezTo>
                    <a:pt x="86" y="124"/>
                    <a:pt x="86" y="124"/>
                    <a:pt x="86" y="124"/>
                  </a:cubicBezTo>
                  <a:cubicBezTo>
                    <a:pt x="86" y="124"/>
                    <a:pt x="86" y="124"/>
                    <a:pt x="86" y="124"/>
                  </a:cubicBezTo>
                  <a:cubicBezTo>
                    <a:pt x="86" y="124"/>
                    <a:pt x="86" y="124"/>
                    <a:pt x="86" y="124"/>
                  </a:cubicBezTo>
                  <a:cubicBezTo>
                    <a:pt x="85" y="124"/>
                    <a:pt x="85" y="124"/>
                    <a:pt x="85" y="124"/>
                  </a:cubicBezTo>
                  <a:cubicBezTo>
                    <a:pt x="86" y="123"/>
                    <a:pt x="86" y="123"/>
                    <a:pt x="86" y="123"/>
                  </a:cubicBezTo>
                  <a:cubicBezTo>
                    <a:pt x="85" y="123"/>
                    <a:pt x="85" y="123"/>
                    <a:pt x="85" y="123"/>
                  </a:cubicBezTo>
                  <a:cubicBezTo>
                    <a:pt x="85" y="123"/>
                    <a:pt x="85" y="123"/>
                    <a:pt x="85" y="123"/>
                  </a:cubicBezTo>
                  <a:cubicBezTo>
                    <a:pt x="85" y="123"/>
                    <a:pt x="85" y="123"/>
                    <a:pt x="85" y="123"/>
                  </a:cubicBezTo>
                  <a:cubicBezTo>
                    <a:pt x="85" y="123"/>
                    <a:pt x="85" y="123"/>
                    <a:pt x="85" y="123"/>
                  </a:cubicBezTo>
                  <a:cubicBezTo>
                    <a:pt x="85" y="123"/>
                    <a:pt x="85" y="123"/>
                    <a:pt x="85" y="123"/>
                  </a:cubicBezTo>
                  <a:cubicBezTo>
                    <a:pt x="85" y="122"/>
                    <a:pt x="85" y="122"/>
                    <a:pt x="85" y="122"/>
                  </a:cubicBezTo>
                  <a:cubicBezTo>
                    <a:pt x="85" y="123"/>
                    <a:pt x="85" y="123"/>
                    <a:pt x="85" y="123"/>
                  </a:cubicBezTo>
                  <a:cubicBezTo>
                    <a:pt x="84" y="122"/>
                    <a:pt x="84" y="122"/>
                    <a:pt x="84" y="122"/>
                  </a:cubicBezTo>
                  <a:cubicBezTo>
                    <a:pt x="85" y="122"/>
                    <a:pt x="85" y="122"/>
                    <a:pt x="85" y="122"/>
                  </a:cubicBezTo>
                  <a:cubicBezTo>
                    <a:pt x="84" y="122"/>
                    <a:pt x="84" y="122"/>
                    <a:pt x="84" y="122"/>
                  </a:cubicBezTo>
                  <a:cubicBezTo>
                    <a:pt x="84" y="122"/>
                    <a:pt x="84" y="122"/>
                    <a:pt x="84" y="122"/>
                  </a:cubicBezTo>
                  <a:cubicBezTo>
                    <a:pt x="84" y="122"/>
                    <a:pt x="84" y="122"/>
                    <a:pt x="84" y="122"/>
                  </a:cubicBezTo>
                  <a:cubicBezTo>
                    <a:pt x="84" y="121"/>
                    <a:pt x="84" y="121"/>
                    <a:pt x="84" y="121"/>
                  </a:cubicBezTo>
                  <a:cubicBezTo>
                    <a:pt x="84" y="121"/>
                    <a:pt x="84" y="121"/>
                    <a:pt x="84" y="121"/>
                  </a:cubicBezTo>
                  <a:cubicBezTo>
                    <a:pt x="84" y="121"/>
                    <a:pt x="84" y="121"/>
                    <a:pt x="84" y="121"/>
                  </a:cubicBezTo>
                  <a:cubicBezTo>
                    <a:pt x="84" y="120"/>
                    <a:pt x="84" y="120"/>
                    <a:pt x="84" y="120"/>
                  </a:cubicBezTo>
                  <a:cubicBezTo>
                    <a:pt x="84" y="120"/>
                    <a:pt x="84" y="120"/>
                    <a:pt x="84" y="120"/>
                  </a:cubicBezTo>
                  <a:cubicBezTo>
                    <a:pt x="84" y="120"/>
                    <a:pt x="84" y="120"/>
                    <a:pt x="84"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19"/>
                    <a:pt x="83" y="119"/>
                    <a:pt x="83" y="119"/>
                  </a:cubicBezTo>
                  <a:cubicBezTo>
                    <a:pt x="83" y="119"/>
                    <a:pt x="83" y="119"/>
                    <a:pt x="83" y="119"/>
                  </a:cubicBezTo>
                  <a:cubicBezTo>
                    <a:pt x="83" y="119"/>
                    <a:pt x="83" y="119"/>
                    <a:pt x="83" y="119"/>
                  </a:cubicBezTo>
                  <a:cubicBezTo>
                    <a:pt x="83" y="119"/>
                    <a:pt x="83" y="119"/>
                    <a:pt x="83" y="119"/>
                  </a:cubicBezTo>
                  <a:cubicBezTo>
                    <a:pt x="83" y="119"/>
                    <a:pt x="83" y="119"/>
                    <a:pt x="83" y="119"/>
                  </a:cubicBezTo>
                  <a:cubicBezTo>
                    <a:pt x="83" y="119"/>
                    <a:pt x="83" y="119"/>
                    <a:pt x="83" y="119"/>
                  </a:cubicBezTo>
                  <a:cubicBezTo>
                    <a:pt x="83" y="119"/>
                    <a:pt x="83" y="119"/>
                    <a:pt x="83" y="119"/>
                  </a:cubicBezTo>
                  <a:cubicBezTo>
                    <a:pt x="83" y="119"/>
                    <a:pt x="83" y="119"/>
                    <a:pt x="83" y="119"/>
                  </a:cubicBezTo>
                  <a:cubicBezTo>
                    <a:pt x="83" y="118"/>
                    <a:pt x="83" y="118"/>
                    <a:pt x="83" y="118"/>
                  </a:cubicBezTo>
                  <a:cubicBezTo>
                    <a:pt x="83" y="118"/>
                    <a:pt x="83" y="118"/>
                    <a:pt x="83" y="118"/>
                  </a:cubicBezTo>
                  <a:cubicBezTo>
                    <a:pt x="83" y="118"/>
                    <a:pt x="83" y="118"/>
                    <a:pt x="83" y="118"/>
                  </a:cubicBezTo>
                  <a:cubicBezTo>
                    <a:pt x="83" y="118"/>
                    <a:pt x="83" y="118"/>
                    <a:pt x="83" y="118"/>
                  </a:cubicBezTo>
                  <a:cubicBezTo>
                    <a:pt x="83" y="118"/>
                    <a:pt x="83" y="118"/>
                    <a:pt x="83" y="118"/>
                  </a:cubicBezTo>
                  <a:cubicBezTo>
                    <a:pt x="83" y="118"/>
                    <a:pt x="83" y="118"/>
                    <a:pt x="83" y="118"/>
                  </a:cubicBezTo>
                  <a:cubicBezTo>
                    <a:pt x="83" y="118"/>
                    <a:pt x="83" y="118"/>
                    <a:pt x="83" y="118"/>
                  </a:cubicBezTo>
                  <a:cubicBezTo>
                    <a:pt x="84" y="118"/>
                    <a:pt x="84" y="118"/>
                    <a:pt x="84" y="118"/>
                  </a:cubicBezTo>
                  <a:cubicBezTo>
                    <a:pt x="84" y="118"/>
                    <a:pt x="84" y="118"/>
                    <a:pt x="84" y="118"/>
                  </a:cubicBezTo>
                  <a:cubicBezTo>
                    <a:pt x="84" y="118"/>
                    <a:pt x="84" y="118"/>
                    <a:pt x="84" y="118"/>
                  </a:cubicBezTo>
                  <a:cubicBezTo>
                    <a:pt x="84" y="118"/>
                    <a:pt x="84" y="118"/>
                    <a:pt x="84" y="118"/>
                  </a:cubicBezTo>
                  <a:cubicBezTo>
                    <a:pt x="84" y="118"/>
                    <a:pt x="84" y="118"/>
                    <a:pt x="84" y="118"/>
                  </a:cubicBezTo>
                  <a:cubicBezTo>
                    <a:pt x="84" y="118"/>
                    <a:pt x="84" y="118"/>
                    <a:pt x="84" y="118"/>
                  </a:cubicBezTo>
                  <a:cubicBezTo>
                    <a:pt x="84" y="117"/>
                    <a:pt x="84" y="117"/>
                    <a:pt x="84" y="117"/>
                  </a:cubicBezTo>
                  <a:cubicBezTo>
                    <a:pt x="84" y="117"/>
                    <a:pt x="84" y="117"/>
                    <a:pt x="84" y="117"/>
                  </a:cubicBezTo>
                  <a:cubicBezTo>
                    <a:pt x="84" y="117"/>
                    <a:pt x="84" y="117"/>
                    <a:pt x="84" y="117"/>
                  </a:cubicBezTo>
                  <a:cubicBezTo>
                    <a:pt x="84" y="117"/>
                    <a:pt x="84" y="117"/>
                    <a:pt x="84" y="117"/>
                  </a:cubicBezTo>
                  <a:cubicBezTo>
                    <a:pt x="84" y="117"/>
                    <a:pt x="84" y="117"/>
                    <a:pt x="84" y="117"/>
                  </a:cubicBezTo>
                  <a:cubicBezTo>
                    <a:pt x="84" y="117"/>
                    <a:pt x="84" y="117"/>
                    <a:pt x="84" y="117"/>
                  </a:cubicBezTo>
                  <a:cubicBezTo>
                    <a:pt x="84" y="117"/>
                    <a:pt x="84" y="117"/>
                    <a:pt x="84" y="117"/>
                  </a:cubicBezTo>
                  <a:cubicBezTo>
                    <a:pt x="84" y="117"/>
                    <a:pt x="84" y="117"/>
                    <a:pt x="84" y="117"/>
                  </a:cubicBezTo>
                  <a:cubicBezTo>
                    <a:pt x="84" y="117"/>
                    <a:pt x="84" y="117"/>
                    <a:pt x="84" y="117"/>
                  </a:cubicBezTo>
                  <a:cubicBezTo>
                    <a:pt x="84" y="116"/>
                    <a:pt x="84" y="116"/>
                    <a:pt x="84" y="116"/>
                  </a:cubicBezTo>
                  <a:cubicBezTo>
                    <a:pt x="84" y="116"/>
                    <a:pt x="84" y="116"/>
                    <a:pt x="84" y="116"/>
                  </a:cubicBezTo>
                  <a:cubicBezTo>
                    <a:pt x="84" y="116"/>
                    <a:pt x="84" y="116"/>
                    <a:pt x="84" y="116"/>
                  </a:cubicBezTo>
                  <a:cubicBezTo>
                    <a:pt x="84" y="116"/>
                    <a:pt x="84" y="116"/>
                    <a:pt x="84" y="116"/>
                  </a:cubicBezTo>
                  <a:cubicBezTo>
                    <a:pt x="84" y="116"/>
                    <a:pt x="84" y="116"/>
                    <a:pt x="84" y="116"/>
                  </a:cubicBezTo>
                  <a:cubicBezTo>
                    <a:pt x="84" y="116"/>
                    <a:pt x="84" y="116"/>
                    <a:pt x="84" y="116"/>
                  </a:cubicBezTo>
                  <a:cubicBezTo>
                    <a:pt x="84" y="116"/>
                    <a:pt x="84" y="116"/>
                    <a:pt x="84" y="116"/>
                  </a:cubicBezTo>
                  <a:cubicBezTo>
                    <a:pt x="84" y="116"/>
                    <a:pt x="84" y="116"/>
                    <a:pt x="84" y="116"/>
                  </a:cubicBezTo>
                  <a:cubicBezTo>
                    <a:pt x="84" y="116"/>
                    <a:pt x="84" y="116"/>
                    <a:pt x="84" y="116"/>
                  </a:cubicBezTo>
                  <a:cubicBezTo>
                    <a:pt x="84" y="116"/>
                    <a:pt x="84" y="116"/>
                    <a:pt x="84" y="116"/>
                  </a:cubicBezTo>
                  <a:cubicBezTo>
                    <a:pt x="85" y="116"/>
                    <a:pt x="85" y="116"/>
                    <a:pt x="85" y="116"/>
                  </a:cubicBezTo>
                  <a:cubicBezTo>
                    <a:pt x="85" y="116"/>
                    <a:pt x="85" y="116"/>
                    <a:pt x="85" y="116"/>
                  </a:cubicBezTo>
                  <a:cubicBezTo>
                    <a:pt x="85" y="116"/>
                    <a:pt x="85" y="116"/>
                    <a:pt x="85" y="116"/>
                  </a:cubicBezTo>
                  <a:cubicBezTo>
                    <a:pt x="85" y="116"/>
                    <a:pt x="85" y="116"/>
                    <a:pt x="85" y="116"/>
                  </a:cubicBezTo>
                  <a:cubicBezTo>
                    <a:pt x="85" y="116"/>
                    <a:pt x="85" y="116"/>
                    <a:pt x="85" y="116"/>
                  </a:cubicBezTo>
                  <a:cubicBezTo>
                    <a:pt x="85" y="116"/>
                    <a:pt x="85" y="116"/>
                    <a:pt x="85" y="116"/>
                  </a:cubicBezTo>
                  <a:cubicBezTo>
                    <a:pt x="85" y="116"/>
                    <a:pt x="85" y="116"/>
                    <a:pt x="85" y="116"/>
                  </a:cubicBezTo>
                  <a:cubicBezTo>
                    <a:pt x="85" y="116"/>
                    <a:pt x="85" y="116"/>
                    <a:pt x="85" y="116"/>
                  </a:cubicBezTo>
                  <a:cubicBezTo>
                    <a:pt x="85" y="116"/>
                    <a:pt x="85" y="116"/>
                    <a:pt x="85" y="116"/>
                  </a:cubicBezTo>
                  <a:cubicBezTo>
                    <a:pt x="86" y="116"/>
                    <a:pt x="86" y="116"/>
                    <a:pt x="86" y="116"/>
                  </a:cubicBezTo>
                  <a:cubicBezTo>
                    <a:pt x="86" y="116"/>
                    <a:pt x="86" y="116"/>
                    <a:pt x="86" y="116"/>
                  </a:cubicBezTo>
                  <a:cubicBezTo>
                    <a:pt x="86" y="116"/>
                    <a:pt x="86" y="116"/>
                    <a:pt x="86" y="116"/>
                  </a:cubicBezTo>
                  <a:cubicBezTo>
                    <a:pt x="86" y="115"/>
                    <a:pt x="86" y="115"/>
                    <a:pt x="86" y="115"/>
                  </a:cubicBezTo>
                  <a:cubicBezTo>
                    <a:pt x="86" y="115"/>
                    <a:pt x="86" y="115"/>
                    <a:pt x="86" y="115"/>
                  </a:cubicBezTo>
                  <a:cubicBezTo>
                    <a:pt x="86" y="115"/>
                    <a:pt x="86" y="115"/>
                    <a:pt x="86" y="115"/>
                  </a:cubicBezTo>
                  <a:cubicBezTo>
                    <a:pt x="85" y="115"/>
                    <a:pt x="85" y="115"/>
                    <a:pt x="85" y="115"/>
                  </a:cubicBezTo>
                  <a:cubicBezTo>
                    <a:pt x="85" y="115"/>
                    <a:pt x="85" y="115"/>
                    <a:pt x="85" y="115"/>
                  </a:cubicBezTo>
                  <a:cubicBezTo>
                    <a:pt x="85" y="115"/>
                    <a:pt x="85" y="115"/>
                    <a:pt x="85" y="115"/>
                  </a:cubicBezTo>
                  <a:cubicBezTo>
                    <a:pt x="85" y="115"/>
                    <a:pt x="85" y="115"/>
                    <a:pt x="85" y="115"/>
                  </a:cubicBezTo>
                  <a:cubicBezTo>
                    <a:pt x="85" y="115"/>
                    <a:pt x="85" y="115"/>
                    <a:pt x="85" y="115"/>
                  </a:cubicBezTo>
                  <a:cubicBezTo>
                    <a:pt x="85" y="115"/>
                    <a:pt x="85" y="115"/>
                    <a:pt x="85" y="115"/>
                  </a:cubicBezTo>
                  <a:cubicBezTo>
                    <a:pt x="85" y="115"/>
                    <a:pt x="85" y="115"/>
                    <a:pt x="85" y="115"/>
                  </a:cubicBezTo>
                  <a:cubicBezTo>
                    <a:pt x="85" y="115"/>
                    <a:pt x="85" y="115"/>
                    <a:pt x="85" y="115"/>
                  </a:cubicBezTo>
                  <a:cubicBezTo>
                    <a:pt x="85" y="115"/>
                    <a:pt x="85" y="115"/>
                    <a:pt x="85" y="115"/>
                  </a:cubicBezTo>
                  <a:cubicBezTo>
                    <a:pt x="85" y="115"/>
                    <a:pt x="85" y="115"/>
                    <a:pt x="85" y="115"/>
                  </a:cubicBezTo>
                  <a:cubicBezTo>
                    <a:pt x="85" y="114"/>
                    <a:pt x="85" y="114"/>
                    <a:pt x="85" y="114"/>
                  </a:cubicBezTo>
                  <a:cubicBezTo>
                    <a:pt x="85" y="114"/>
                    <a:pt x="85" y="114"/>
                    <a:pt x="85" y="114"/>
                  </a:cubicBezTo>
                  <a:cubicBezTo>
                    <a:pt x="85" y="114"/>
                    <a:pt x="85" y="114"/>
                    <a:pt x="85" y="114"/>
                  </a:cubicBezTo>
                  <a:cubicBezTo>
                    <a:pt x="85" y="114"/>
                    <a:pt x="85" y="114"/>
                    <a:pt x="85" y="114"/>
                  </a:cubicBezTo>
                  <a:cubicBezTo>
                    <a:pt x="84" y="114"/>
                    <a:pt x="84" y="114"/>
                    <a:pt x="84" y="114"/>
                  </a:cubicBezTo>
                  <a:cubicBezTo>
                    <a:pt x="85" y="114"/>
                    <a:pt x="85" y="114"/>
                    <a:pt x="85" y="114"/>
                  </a:cubicBezTo>
                  <a:cubicBezTo>
                    <a:pt x="85" y="114"/>
                    <a:pt x="85" y="114"/>
                    <a:pt x="85" y="114"/>
                  </a:cubicBezTo>
                  <a:cubicBezTo>
                    <a:pt x="84" y="114"/>
                    <a:pt x="84" y="114"/>
                    <a:pt x="84" y="114"/>
                  </a:cubicBezTo>
                  <a:cubicBezTo>
                    <a:pt x="84" y="114"/>
                    <a:pt x="84" y="114"/>
                    <a:pt x="84" y="114"/>
                  </a:cubicBezTo>
                  <a:cubicBezTo>
                    <a:pt x="84" y="113"/>
                    <a:pt x="84" y="113"/>
                    <a:pt x="84" y="113"/>
                  </a:cubicBezTo>
                  <a:cubicBezTo>
                    <a:pt x="84" y="113"/>
                    <a:pt x="84" y="113"/>
                    <a:pt x="84" y="113"/>
                  </a:cubicBezTo>
                  <a:cubicBezTo>
                    <a:pt x="84" y="114"/>
                    <a:pt x="84" y="114"/>
                    <a:pt x="84" y="114"/>
                  </a:cubicBezTo>
                  <a:cubicBezTo>
                    <a:pt x="84" y="114"/>
                    <a:pt x="84" y="114"/>
                    <a:pt x="84" y="114"/>
                  </a:cubicBezTo>
                  <a:cubicBezTo>
                    <a:pt x="84" y="114"/>
                    <a:pt x="84" y="114"/>
                    <a:pt x="84" y="114"/>
                  </a:cubicBezTo>
                  <a:cubicBezTo>
                    <a:pt x="84" y="114"/>
                    <a:pt x="84" y="114"/>
                    <a:pt x="84" y="114"/>
                  </a:cubicBezTo>
                  <a:cubicBezTo>
                    <a:pt x="84" y="113"/>
                    <a:pt x="84" y="113"/>
                    <a:pt x="84" y="113"/>
                  </a:cubicBezTo>
                  <a:cubicBezTo>
                    <a:pt x="84" y="113"/>
                    <a:pt x="84" y="113"/>
                    <a:pt x="84" y="113"/>
                  </a:cubicBezTo>
                  <a:cubicBezTo>
                    <a:pt x="84" y="113"/>
                    <a:pt x="84" y="113"/>
                    <a:pt x="84" y="113"/>
                  </a:cubicBezTo>
                  <a:cubicBezTo>
                    <a:pt x="84" y="113"/>
                    <a:pt x="84" y="113"/>
                    <a:pt x="84" y="113"/>
                  </a:cubicBezTo>
                  <a:cubicBezTo>
                    <a:pt x="84" y="113"/>
                    <a:pt x="84" y="113"/>
                    <a:pt x="84" y="113"/>
                  </a:cubicBezTo>
                  <a:cubicBezTo>
                    <a:pt x="85" y="113"/>
                    <a:pt x="85" y="113"/>
                    <a:pt x="85" y="113"/>
                  </a:cubicBezTo>
                  <a:cubicBezTo>
                    <a:pt x="85" y="113"/>
                    <a:pt x="85" y="113"/>
                    <a:pt x="85" y="113"/>
                  </a:cubicBezTo>
                  <a:cubicBezTo>
                    <a:pt x="85" y="113"/>
                    <a:pt x="85" y="113"/>
                    <a:pt x="85" y="113"/>
                  </a:cubicBezTo>
                  <a:cubicBezTo>
                    <a:pt x="85" y="113"/>
                    <a:pt x="85" y="113"/>
                    <a:pt x="85" y="113"/>
                  </a:cubicBezTo>
                  <a:cubicBezTo>
                    <a:pt x="85" y="113"/>
                    <a:pt x="85" y="113"/>
                    <a:pt x="85" y="113"/>
                  </a:cubicBezTo>
                  <a:cubicBezTo>
                    <a:pt x="85" y="113"/>
                    <a:pt x="85" y="113"/>
                    <a:pt x="85" y="113"/>
                  </a:cubicBezTo>
                  <a:cubicBezTo>
                    <a:pt x="85" y="113"/>
                    <a:pt x="85" y="113"/>
                    <a:pt x="85" y="113"/>
                  </a:cubicBezTo>
                  <a:cubicBezTo>
                    <a:pt x="85" y="113"/>
                    <a:pt x="85" y="113"/>
                    <a:pt x="85" y="113"/>
                  </a:cubicBezTo>
                  <a:cubicBezTo>
                    <a:pt x="85" y="113"/>
                    <a:pt x="85" y="113"/>
                    <a:pt x="85" y="113"/>
                  </a:cubicBezTo>
                  <a:cubicBezTo>
                    <a:pt x="85" y="112"/>
                    <a:pt x="85" y="112"/>
                    <a:pt x="85" y="112"/>
                  </a:cubicBezTo>
                  <a:cubicBezTo>
                    <a:pt x="85" y="113"/>
                    <a:pt x="85" y="113"/>
                    <a:pt x="85" y="113"/>
                  </a:cubicBezTo>
                  <a:cubicBezTo>
                    <a:pt x="85" y="113"/>
                    <a:pt x="85" y="113"/>
                    <a:pt x="85" y="113"/>
                  </a:cubicBezTo>
                  <a:cubicBezTo>
                    <a:pt x="85" y="113"/>
                    <a:pt x="85" y="113"/>
                    <a:pt x="85" y="113"/>
                  </a:cubicBezTo>
                  <a:cubicBezTo>
                    <a:pt x="85" y="113"/>
                    <a:pt x="85" y="113"/>
                    <a:pt x="85" y="113"/>
                  </a:cubicBezTo>
                  <a:cubicBezTo>
                    <a:pt x="85" y="113"/>
                    <a:pt x="85" y="113"/>
                    <a:pt x="85" y="113"/>
                  </a:cubicBezTo>
                  <a:cubicBezTo>
                    <a:pt x="85" y="114"/>
                    <a:pt x="85" y="114"/>
                    <a:pt x="85" y="114"/>
                  </a:cubicBezTo>
                  <a:cubicBezTo>
                    <a:pt x="85" y="114"/>
                    <a:pt x="85" y="114"/>
                    <a:pt x="85" y="114"/>
                  </a:cubicBezTo>
                  <a:cubicBezTo>
                    <a:pt x="85" y="114"/>
                    <a:pt x="85" y="114"/>
                    <a:pt x="85" y="114"/>
                  </a:cubicBezTo>
                  <a:cubicBezTo>
                    <a:pt x="86" y="115"/>
                    <a:pt x="86" y="115"/>
                    <a:pt x="86" y="115"/>
                  </a:cubicBezTo>
                  <a:cubicBezTo>
                    <a:pt x="86" y="115"/>
                    <a:pt x="86" y="115"/>
                    <a:pt x="86" y="115"/>
                  </a:cubicBezTo>
                  <a:cubicBezTo>
                    <a:pt x="86" y="115"/>
                    <a:pt x="86" y="115"/>
                    <a:pt x="86" y="115"/>
                  </a:cubicBezTo>
                  <a:cubicBezTo>
                    <a:pt x="86" y="115"/>
                    <a:pt x="86" y="115"/>
                    <a:pt x="86" y="115"/>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7" y="114"/>
                    <a:pt x="87" y="114"/>
                    <a:pt x="87" y="114"/>
                  </a:cubicBezTo>
                  <a:cubicBezTo>
                    <a:pt x="87" y="114"/>
                    <a:pt x="87" y="114"/>
                    <a:pt x="87" y="114"/>
                  </a:cubicBezTo>
                  <a:cubicBezTo>
                    <a:pt x="87" y="114"/>
                    <a:pt x="87" y="114"/>
                    <a:pt x="87" y="114"/>
                  </a:cubicBezTo>
                  <a:cubicBezTo>
                    <a:pt x="87" y="114"/>
                    <a:pt x="87" y="114"/>
                    <a:pt x="87" y="114"/>
                  </a:cubicBezTo>
                  <a:cubicBezTo>
                    <a:pt x="87" y="114"/>
                    <a:pt x="87" y="114"/>
                    <a:pt x="87" y="114"/>
                  </a:cubicBezTo>
                  <a:cubicBezTo>
                    <a:pt x="87" y="114"/>
                    <a:pt x="87" y="114"/>
                    <a:pt x="87" y="114"/>
                  </a:cubicBezTo>
                  <a:cubicBezTo>
                    <a:pt x="87" y="114"/>
                    <a:pt x="87" y="114"/>
                    <a:pt x="87" y="114"/>
                  </a:cubicBezTo>
                  <a:cubicBezTo>
                    <a:pt x="87" y="114"/>
                    <a:pt x="87" y="114"/>
                    <a:pt x="87" y="114"/>
                  </a:cubicBezTo>
                  <a:cubicBezTo>
                    <a:pt x="87" y="113"/>
                    <a:pt x="87" y="113"/>
                    <a:pt x="87" y="113"/>
                  </a:cubicBezTo>
                  <a:cubicBezTo>
                    <a:pt x="87" y="113"/>
                    <a:pt x="87" y="113"/>
                    <a:pt x="87" y="113"/>
                  </a:cubicBezTo>
                  <a:cubicBezTo>
                    <a:pt x="87" y="113"/>
                    <a:pt x="87" y="113"/>
                    <a:pt x="87" y="113"/>
                  </a:cubicBezTo>
                  <a:cubicBezTo>
                    <a:pt x="87" y="113"/>
                    <a:pt x="87" y="113"/>
                    <a:pt x="87" y="113"/>
                  </a:cubicBezTo>
                  <a:cubicBezTo>
                    <a:pt x="87" y="114"/>
                    <a:pt x="87" y="114"/>
                    <a:pt x="87" y="114"/>
                  </a:cubicBezTo>
                  <a:cubicBezTo>
                    <a:pt x="88" y="113"/>
                    <a:pt x="88" y="113"/>
                    <a:pt x="88" y="113"/>
                  </a:cubicBezTo>
                  <a:cubicBezTo>
                    <a:pt x="87" y="113"/>
                    <a:pt x="87" y="113"/>
                    <a:pt x="87" y="113"/>
                  </a:cubicBezTo>
                  <a:cubicBezTo>
                    <a:pt x="87" y="113"/>
                    <a:pt x="87" y="113"/>
                    <a:pt x="87" y="113"/>
                  </a:cubicBezTo>
                  <a:cubicBezTo>
                    <a:pt x="87" y="113"/>
                    <a:pt x="87" y="113"/>
                    <a:pt x="87" y="113"/>
                  </a:cubicBezTo>
                  <a:cubicBezTo>
                    <a:pt x="87" y="113"/>
                    <a:pt x="87" y="113"/>
                    <a:pt x="87" y="113"/>
                  </a:cubicBezTo>
                  <a:cubicBezTo>
                    <a:pt x="87" y="113"/>
                    <a:pt x="87" y="113"/>
                    <a:pt x="87" y="113"/>
                  </a:cubicBezTo>
                  <a:cubicBezTo>
                    <a:pt x="87" y="113"/>
                    <a:pt x="87" y="113"/>
                    <a:pt x="87" y="113"/>
                  </a:cubicBezTo>
                  <a:cubicBezTo>
                    <a:pt x="87" y="113"/>
                    <a:pt x="87" y="113"/>
                    <a:pt x="87" y="113"/>
                  </a:cubicBezTo>
                  <a:cubicBezTo>
                    <a:pt x="87" y="113"/>
                    <a:pt x="87" y="113"/>
                    <a:pt x="87" y="113"/>
                  </a:cubicBezTo>
                  <a:cubicBezTo>
                    <a:pt x="86" y="113"/>
                    <a:pt x="86" y="113"/>
                    <a:pt x="86" y="113"/>
                  </a:cubicBezTo>
                  <a:cubicBezTo>
                    <a:pt x="86" y="112"/>
                    <a:pt x="86" y="112"/>
                    <a:pt x="86" y="112"/>
                  </a:cubicBezTo>
                  <a:cubicBezTo>
                    <a:pt x="86" y="113"/>
                    <a:pt x="86" y="113"/>
                    <a:pt x="86" y="113"/>
                  </a:cubicBezTo>
                  <a:cubicBezTo>
                    <a:pt x="86" y="113"/>
                    <a:pt x="86" y="113"/>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3"/>
                    <a:pt x="86" y="113"/>
                    <a:pt x="86" y="113"/>
                  </a:cubicBezTo>
                  <a:cubicBezTo>
                    <a:pt x="86" y="113"/>
                    <a:pt x="86" y="113"/>
                    <a:pt x="86" y="113"/>
                  </a:cubicBezTo>
                  <a:cubicBezTo>
                    <a:pt x="86" y="113"/>
                    <a:pt x="86" y="113"/>
                    <a:pt x="86" y="113"/>
                  </a:cubicBezTo>
                  <a:cubicBezTo>
                    <a:pt x="86" y="113"/>
                    <a:pt x="86" y="113"/>
                    <a:pt x="86" y="113"/>
                  </a:cubicBezTo>
                  <a:cubicBezTo>
                    <a:pt x="86" y="113"/>
                    <a:pt x="86" y="113"/>
                    <a:pt x="86" y="113"/>
                  </a:cubicBezTo>
                  <a:cubicBezTo>
                    <a:pt x="85" y="113"/>
                    <a:pt x="85" y="113"/>
                    <a:pt x="85" y="113"/>
                  </a:cubicBezTo>
                  <a:cubicBezTo>
                    <a:pt x="86" y="113"/>
                    <a:pt x="86" y="113"/>
                    <a:pt x="86" y="113"/>
                  </a:cubicBezTo>
                  <a:cubicBezTo>
                    <a:pt x="85" y="112"/>
                    <a:pt x="85" y="112"/>
                    <a:pt x="85" y="112"/>
                  </a:cubicBezTo>
                  <a:cubicBezTo>
                    <a:pt x="85" y="112"/>
                    <a:pt x="85" y="112"/>
                    <a:pt x="85" y="112"/>
                  </a:cubicBezTo>
                  <a:cubicBezTo>
                    <a:pt x="85" y="112"/>
                    <a:pt x="85" y="112"/>
                    <a:pt x="85" y="112"/>
                  </a:cubicBezTo>
                  <a:cubicBezTo>
                    <a:pt x="85" y="112"/>
                    <a:pt x="85" y="112"/>
                    <a:pt x="85" y="112"/>
                  </a:cubicBezTo>
                  <a:cubicBezTo>
                    <a:pt x="86" y="112"/>
                    <a:pt x="86" y="112"/>
                    <a:pt x="86" y="112"/>
                  </a:cubicBezTo>
                  <a:cubicBezTo>
                    <a:pt x="86" y="112"/>
                    <a:pt x="86" y="112"/>
                    <a:pt x="86" y="112"/>
                  </a:cubicBezTo>
                  <a:cubicBezTo>
                    <a:pt x="86" y="112"/>
                    <a:pt x="86" y="112"/>
                    <a:pt x="86" y="112"/>
                  </a:cubicBezTo>
                  <a:cubicBezTo>
                    <a:pt x="86" y="112"/>
                    <a:pt x="86" y="112"/>
                    <a:pt x="86" y="112"/>
                  </a:cubicBezTo>
                  <a:cubicBezTo>
                    <a:pt x="86" y="112"/>
                    <a:pt x="86" y="112"/>
                    <a:pt x="86" y="112"/>
                  </a:cubicBezTo>
                  <a:cubicBezTo>
                    <a:pt x="86" y="112"/>
                    <a:pt x="86" y="112"/>
                    <a:pt x="86" y="112"/>
                  </a:cubicBezTo>
                  <a:cubicBezTo>
                    <a:pt x="86" y="112"/>
                    <a:pt x="86" y="112"/>
                    <a:pt x="86" y="112"/>
                  </a:cubicBezTo>
                  <a:cubicBezTo>
                    <a:pt x="86" y="112"/>
                    <a:pt x="86" y="112"/>
                    <a:pt x="86" y="112"/>
                  </a:cubicBezTo>
                  <a:cubicBezTo>
                    <a:pt x="86" y="112"/>
                    <a:pt x="86" y="112"/>
                    <a:pt x="86" y="112"/>
                  </a:cubicBezTo>
                  <a:cubicBezTo>
                    <a:pt x="86" y="111"/>
                    <a:pt x="86" y="111"/>
                    <a:pt x="86" y="111"/>
                  </a:cubicBezTo>
                  <a:cubicBezTo>
                    <a:pt x="86" y="111"/>
                    <a:pt x="86" y="111"/>
                    <a:pt x="86" y="111"/>
                  </a:cubicBezTo>
                  <a:cubicBezTo>
                    <a:pt x="86" y="112"/>
                    <a:pt x="86" y="112"/>
                    <a:pt x="86" y="112"/>
                  </a:cubicBezTo>
                  <a:cubicBezTo>
                    <a:pt x="86" y="112"/>
                    <a:pt x="86" y="112"/>
                    <a:pt x="86" y="112"/>
                  </a:cubicBezTo>
                  <a:cubicBezTo>
                    <a:pt x="86" y="112"/>
                    <a:pt x="86" y="112"/>
                    <a:pt x="86" y="112"/>
                  </a:cubicBezTo>
                  <a:cubicBezTo>
                    <a:pt x="86" y="112"/>
                    <a:pt x="86" y="112"/>
                    <a:pt x="86" y="112"/>
                  </a:cubicBezTo>
                  <a:cubicBezTo>
                    <a:pt x="86" y="112"/>
                    <a:pt x="86" y="112"/>
                    <a:pt x="86" y="112"/>
                  </a:cubicBezTo>
                  <a:cubicBezTo>
                    <a:pt x="86" y="111"/>
                    <a:pt x="86" y="111"/>
                    <a:pt x="86" y="111"/>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8" y="112"/>
                    <a:pt x="88" y="112"/>
                    <a:pt x="88" y="112"/>
                  </a:cubicBezTo>
                  <a:cubicBezTo>
                    <a:pt x="88" y="112"/>
                    <a:pt x="88" y="112"/>
                    <a:pt x="88" y="112"/>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8" y="111"/>
                    <a:pt x="88" y="111"/>
                    <a:pt x="88" y="111"/>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8" y="111"/>
                    <a:pt x="88" y="111"/>
                    <a:pt x="88" y="111"/>
                  </a:cubicBezTo>
                  <a:cubicBezTo>
                    <a:pt x="88" y="112"/>
                    <a:pt x="88" y="112"/>
                    <a:pt x="88" y="112"/>
                  </a:cubicBezTo>
                  <a:cubicBezTo>
                    <a:pt x="88" y="112"/>
                    <a:pt x="88" y="112"/>
                    <a:pt x="88" y="112"/>
                  </a:cubicBezTo>
                  <a:cubicBezTo>
                    <a:pt x="89" y="112"/>
                    <a:pt x="89" y="112"/>
                    <a:pt x="89" y="112"/>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7" y="111"/>
                    <a:pt x="87" y="111"/>
                    <a:pt x="87" y="111"/>
                  </a:cubicBezTo>
                  <a:cubicBezTo>
                    <a:pt x="88" y="111"/>
                    <a:pt x="88" y="111"/>
                    <a:pt x="88" y="111"/>
                  </a:cubicBezTo>
                  <a:cubicBezTo>
                    <a:pt x="88" y="110"/>
                    <a:pt x="88" y="110"/>
                    <a:pt x="88" y="110"/>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1"/>
                    <a:pt x="88" y="111"/>
                    <a:pt x="88" y="111"/>
                  </a:cubicBezTo>
                  <a:cubicBezTo>
                    <a:pt x="88" y="112"/>
                    <a:pt x="88" y="112"/>
                    <a:pt x="88" y="112"/>
                  </a:cubicBezTo>
                  <a:cubicBezTo>
                    <a:pt x="89" y="111"/>
                    <a:pt x="89" y="111"/>
                    <a:pt x="89" y="111"/>
                  </a:cubicBezTo>
                  <a:cubicBezTo>
                    <a:pt x="89" y="112"/>
                    <a:pt x="89" y="112"/>
                    <a:pt x="89" y="112"/>
                  </a:cubicBezTo>
                  <a:cubicBezTo>
                    <a:pt x="89" y="112"/>
                    <a:pt x="89" y="112"/>
                    <a:pt x="89" y="112"/>
                  </a:cubicBezTo>
                  <a:cubicBezTo>
                    <a:pt x="89" y="112"/>
                    <a:pt x="89" y="112"/>
                    <a:pt x="89" y="112"/>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89" y="111"/>
                    <a:pt x="89" y="111"/>
                    <a:pt x="89" y="111"/>
                  </a:cubicBezTo>
                  <a:cubicBezTo>
                    <a:pt x="90" y="111"/>
                    <a:pt x="90" y="111"/>
                    <a:pt x="90" y="111"/>
                  </a:cubicBezTo>
                  <a:cubicBezTo>
                    <a:pt x="90" y="111"/>
                    <a:pt x="90" y="111"/>
                    <a:pt x="90" y="111"/>
                  </a:cubicBezTo>
                  <a:cubicBezTo>
                    <a:pt x="90" y="111"/>
                    <a:pt x="90" y="111"/>
                    <a:pt x="90" y="111"/>
                  </a:cubicBezTo>
                  <a:cubicBezTo>
                    <a:pt x="90" y="111"/>
                    <a:pt x="90" y="111"/>
                    <a:pt x="90" y="111"/>
                  </a:cubicBezTo>
                  <a:cubicBezTo>
                    <a:pt x="89" y="110"/>
                    <a:pt x="89" y="110"/>
                    <a:pt x="89" y="110"/>
                  </a:cubicBezTo>
                  <a:cubicBezTo>
                    <a:pt x="89" y="110"/>
                    <a:pt x="89" y="110"/>
                    <a:pt x="89" y="110"/>
                  </a:cubicBezTo>
                  <a:cubicBezTo>
                    <a:pt x="90" y="111"/>
                    <a:pt x="90" y="111"/>
                    <a:pt x="90" y="111"/>
                  </a:cubicBezTo>
                  <a:cubicBezTo>
                    <a:pt x="90" y="110"/>
                    <a:pt x="90" y="110"/>
                    <a:pt x="90" y="110"/>
                  </a:cubicBezTo>
                  <a:cubicBezTo>
                    <a:pt x="90" y="110"/>
                    <a:pt x="90" y="110"/>
                    <a:pt x="90" y="110"/>
                  </a:cubicBezTo>
                  <a:cubicBezTo>
                    <a:pt x="90" y="110"/>
                    <a:pt x="90" y="110"/>
                    <a:pt x="90" y="110"/>
                  </a:cubicBezTo>
                  <a:cubicBezTo>
                    <a:pt x="89" y="110"/>
                    <a:pt x="89" y="110"/>
                    <a:pt x="89" y="110"/>
                  </a:cubicBezTo>
                  <a:cubicBezTo>
                    <a:pt x="89" y="110"/>
                    <a:pt x="89" y="110"/>
                    <a:pt x="89" y="110"/>
                  </a:cubicBezTo>
                  <a:cubicBezTo>
                    <a:pt x="89" y="110"/>
                    <a:pt x="89" y="110"/>
                    <a:pt x="89" y="110"/>
                  </a:cubicBezTo>
                  <a:cubicBezTo>
                    <a:pt x="89" y="110"/>
                    <a:pt x="89" y="110"/>
                    <a:pt x="89" y="110"/>
                  </a:cubicBezTo>
                  <a:cubicBezTo>
                    <a:pt x="90" y="110"/>
                    <a:pt x="90" y="110"/>
                    <a:pt x="90" y="110"/>
                  </a:cubicBezTo>
                  <a:cubicBezTo>
                    <a:pt x="90" y="110"/>
                    <a:pt x="90" y="110"/>
                    <a:pt x="90" y="110"/>
                  </a:cubicBezTo>
                  <a:cubicBezTo>
                    <a:pt x="90" y="110"/>
                    <a:pt x="90" y="110"/>
                    <a:pt x="90" y="110"/>
                  </a:cubicBezTo>
                  <a:cubicBezTo>
                    <a:pt x="90" y="110"/>
                    <a:pt x="90" y="110"/>
                    <a:pt x="90" y="110"/>
                  </a:cubicBezTo>
                  <a:cubicBezTo>
                    <a:pt x="90" y="110"/>
                    <a:pt x="90" y="110"/>
                    <a:pt x="90" y="110"/>
                  </a:cubicBezTo>
                  <a:cubicBezTo>
                    <a:pt x="90" y="110"/>
                    <a:pt x="90" y="110"/>
                    <a:pt x="90" y="110"/>
                  </a:cubicBezTo>
                  <a:cubicBezTo>
                    <a:pt x="90" y="110"/>
                    <a:pt x="90" y="110"/>
                    <a:pt x="90" y="110"/>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89" y="109"/>
                    <a:pt x="89" y="109"/>
                    <a:pt x="89"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0" y="109"/>
                    <a:pt x="90" y="109"/>
                    <a:pt x="90" y="109"/>
                  </a:cubicBezTo>
                  <a:cubicBezTo>
                    <a:pt x="91" y="109"/>
                    <a:pt x="91" y="109"/>
                    <a:pt x="91" y="109"/>
                  </a:cubicBezTo>
                  <a:cubicBezTo>
                    <a:pt x="90" y="109"/>
                    <a:pt x="90" y="109"/>
                    <a:pt x="90" y="109"/>
                  </a:cubicBezTo>
                  <a:cubicBezTo>
                    <a:pt x="91" y="109"/>
                    <a:pt x="91" y="109"/>
                    <a:pt x="91" y="109"/>
                  </a:cubicBezTo>
                  <a:cubicBezTo>
                    <a:pt x="91" y="108"/>
                    <a:pt x="91" y="108"/>
                    <a:pt x="91" y="108"/>
                  </a:cubicBezTo>
                  <a:cubicBezTo>
                    <a:pt x="90" y="108"/>
                    <a:pt x="90" y="108"/>
                    <a:pt x="90"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8"/>
                    <a:pt x="91" y="108"/>
                    <a:pt x="91" y="108"/>
                  </a:cubicBezTo>
                  <a:cubicBezTo>
                    <a:pt x="91" y="107"/>
                    <a:pt x="91" y="107"/>
                    <a:pt x="91" y="107"/>
                  </a:cubicBezTo>
                  <a:cubicBezTo>
                    <a:pt x="91" y="107"/>
                    <a:pt x="91" y="107"/>
                    <a:pt x="91" y="107"/>
                  </a:cubicBezTo>
                  <a:cubicBezTo>
                    <a:pt x="91" y="107"/>
                    <a:pt x="91" y="107"/>
                    <a:pt x="91" y="107"/>
                  </a:cubicBezTo>
                  <a:cubicBezTo>
                    <a:pt x="91" y="107"/>
                    <a:pt x="91" y="107"/>
                    <a:pt x="91" y="107"/>
                  </a:cubicBezTo>
                  <a:cubicBezTo>
                    <a:pt x="91" y="107"/>
                    <a:pt x="91" y="107"/>
                    <a:pt x="91" y="107"/>
                  </a:cubicBezTo>
                  <a:cubicBezTo>
                    <a:pt x="91" y="107"/>
                    <a:pt x="91" y="107"/>
                    <a:pt x="91" y="107"/>
                  </a:cubicBezTo>
                  <a:cubicBezTo>
                    <a:pt x="90" y="107"/>
                    <a:pt x="90" y="107"/>
                    <a:pt x="90" y="107"/>
                  </a:cubicBezTo>
                  <a:cubicBezTo>
                    <a:pt x="91" y="107"/>
                    <a:pt x="91" y="107"/>
                    <a:pt x="91" y="107"/>
                  </a:cubicBezTo>
                  <a:cubicBezTo>
                    <a:pt x="91" y="107"/>
                    <a:pt x="91" y="107"/>
                    <a:pt x="91" y="107"/>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6"/>
                    <a:pt x="91" y="106"/>
                    <a:pt x="91" y="106"/>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1" y="105"/>
                    <a:pt x="91" y="105"/>
                    <a:pt x="91" y="105"/>
                  </a:cubicBezTo>
                  <a:cubicBezTo>
                    <a:pt x="90" y="105"/>
                    <a:pt x="90" y="105"/>
                    <a:pt x="90" y="105"/>
                  </a:cubicBezTo>
                  <a:cubicBezTo>
                    <a:pt x="90" y="105"/>
                    <a:pt x="90" y="105"/>
                    <a:pt x="90" y="105"/>
                  </a:cubicBezTo>
                  <a:cubicBezTo>
                    <a:pt x="90" y="105"/>
                    <a:pt x="90" y="105"/>
                    <a:pt x="90" y="105"/>
                  </a:cubicBezTo>
                  <a:cubicBezTo>
                    <a:pt x="90" y="105"/>
                    <a:pt x="90" y="105"/>
                    <a:pt x="90" y="105"/>
                  </a:cubicBezTo>
                  <a:cubicBezTo>
                    <a:pt x="90" y="105"/>
                    <a:pt x="90" y="105"/>
                    <a:pt x="90" y="105"/>
                  </a:cubicBezTo>
                  <a:cubicBezTo>
                    <a:pt x="90" y="104"/>
                    <a:pt x="90" y="104"/>
                    <a:pt x="90" y="104"/>
                  </a:cubicBezTo>
                  <a:cubicBezTo>
                    <a:pt x="90" y="104"/>
                    <a:pt x="90" y="104"/>
                    <a:pt x="90" y="104"/>
                  </a:cubicBezTo>
                  <a:cubicBezTo>
                    <a:pt x="91" y="104"/>
                    <a:pt x="91" y="104"/>
                    <a:pt x="91" y="104"/>
                  </a:cubicBezTo>
                  <a:cubicBezTo>
                    <a:pt x="91" y="105"/>
                    <a:pt x="91" y="105"/>
                    <a:pt x="91" y="105"/>
                  </a:cubicBezTo>
                  <a:cubicBezTo>
                    <a:pt x="91" y="105"/>
                    <a:pt x="91" y="105"/>
                    <a:pt x="91" y="105"/>
                  </a:cubicBezTo>
                  <a:cubicBezTo>
                    <a:pt x="90" y="104"/>
                    <a:pt x="90" y="104"/>
                    <a:pt x="90" y="104"/>
                  </a:cubicBezTo>
                  <a:cubicBezTo>
                    <a:pt x="90" y="104"/>
                    <a:pt x="90" y="104"/>
                    <a:pt x="90" y="104"/>
                  </a:cubicBezTo>
                  <a:cubicBezTo>
                    <a:pt x="90" y="104"/>
                    <a:pt x="90" y="104"/>
                    <a:pt x="90" y="104"/>
                  </a:cubicBezTo>
                  <a:cubicBezTo>
                    <a:pt x="91" y="104"/>
                    <a:pt x="91" y="104"/>
                    <a:pt x="91" y="104"/>
                  </a:cubicBezTo>
                  <a:cubicBezTo>
                    <a:pt x="90" y="104"/>
                    <a:pt x="90" y="104"/>
                    <a:pt x="90" y="104"/>
                  </a:cubicBezTo>
                  <a:cubicBezTo>
                    <a:pt x="90" y="104"/>
                    <a:pt x="90" y="104"/>
                    <a:pt x="90" y="104"/>
                  </a:cubicBezTo>
                  <a:cubicBezTo>
                    <a:pt x="90" y="104"/>
                    <a:pt x="90" y="104"/>
                    <a:pt x="90" y="104"/>
                  </a:cubicBezTo>
                  <a:cubicBezTo>
                    <a:pt x="90" y="104"/>
                    <a:pt x="90" y="104"/>
                    <a:pt x="90" y="104"/>
                  </a:cubicBezTo>
                  <a:cubicBezTo>
                    <a:pt x="90" y="104"/>
                    <a:pt x="90" y="104"/>
                    <a:pt x="90" y="104"/>
                  </a:cubicBezTo>
                  <a:cubicBezTo>
                    <a:pt x="90" y="104"/>
                    <a:pt x="90" y="104"/>
                    <a:pt x="90" y="104"/>
                  </a:cubicBezTo>
                  <a:cubicBezTo>
                    <a:pt x="90" y="104"/>
                    <a:pt x="90" y="104"/>
                    <a:pt x="90" y="104"/>
                  </a:cubicBezTo>
                  <a:cubicBezTo>
                    <a:pt x="90" y="104"/>
                    <a:pt x="90" y="104"/>
                    <a:pt x="90" y="104"/>
                  </a:cubicBezTo>
                  <a:cubicBezTo>
                    <a:pt x="90" y="104"/>
                    <a:pt x="90" y="104"/>
                    <a:pt x="90" y="104"/>
                  </a:cubicBezTo>
                  <a:cubicBezTo>
                    <a:pt x="90" y="104"/>
                    <a:pt x="90" y="104"/>
                    <a:pt x="90" y="104"/>
                  </a:cubicBezTo>
                  <a:cubicBezTo>
                    <a:pt x="90" y="104"/>
                    <a:pt x="90" y="104"/>
                    <a:pt x="90" y="104"/>
                  </a:cubicBezTo>
                  <a:cubicBezTo>
                    <a:pt x="91" y="104"/>
                    <a:pt x="91" y="104"/>
                    <a:pt x="91" y="104"/>
                  </a:cubicBezTo>
                  <a:cubicBezTo>
                    <a:pt x="91" y="104"/>
                    <a:pt x="91" y="104"/>
                    <a:pt x="91" y="104"/>
                  </a:cubicBezTo>
                  <a:cubicBezTo>
                    <a:pt x="90" y="104"/>
                    <a:pt x="90" y="104"/>
                    <a:pt x="90" y="104"/>
                  </a:cubicBezTo>
                  <a:cubicBezTo>
                    <a:pt x="90" y="104"/>
                    <a:pt x="90" y="104"/>
                    <a:pt x="90" y="104"/>
                  </a:cubicBezTo>
                  <a:cubicBezTo>
                    <a:pt x="90" y="104"/>
                    <a:pt x="90" y="104"/>
                    <a:pt x="90" y="104"/>
                  </a:cubicBezTo>
                  <a:cubicBezTo>
                    <a:pt x="90" y="104"/>
                    <a:pt x="90" y="104"/>
                    <a:pt x="90" y="104"/>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90" y="103"/>
                    <a:pt x="90" y="103"/>
                    <a:pt x="90" y="103"/>
                  </a:cubicBezTo>
                  <a:cubicBezTo>
                    <a:pt x="89" y="103"/>
                    <a:pt x="89" y="103"/>
                    <a:pt x="89" y="103"/>
                  </a:cubicBezTo>
                  <a:cubicBezTo>
                    <a:pt x="90" y="103"/>
                    <a:pt x="90" y="103"/>
                    <a:pt x="90" y="103"/>
                  </a:cubicBezTo>
                  <a:cubicBezTo>
                    <a:pt x="89" y="103"/>
                    <a:pt x="89" y="103"/>
                    <a:pt x="89" y="103"/>
                  </a:cubicBezTo>
                  <a:cubicBezTo>
                    <a:pt x="89" y="103"/>
                    <a:pt x="89" y="103"/>
                    <a:pt x="89" y="103"/>
                  </a:cubicBezTo>
                  <a:cubicBezTo>
                    <a:pt x="89" y="103"/>
                    <a:pt x="89" y="103"/>
                    <a:pt x="89" y="103"/>
                  </a:cubicBezTo>
                  <a:cubicBezTo>
                    <a:pt x="89" y="103"/>
                    <a:pt x="89" y="103"/>
                    <a:pt x="89" y="103"/>
                  </a:cubicBezTo>
                  <a:cubicBezTo>
                    <a:pt x="89" y="103"/>
                    <a:pt x="89" y="103"/>
                    <a:pt x="89" y="103"/>
                  </a:cubicBezTo>
                  <a:cubicBezTo>
                    <a:pt x="89" y="103"/>
                    <a:pt x="89" y="103"/>
                    <a:pt x="89" y="103"/>
                  </a:cubicBezTo>
                  <a:cubicBezTo>
                    <a:pt x="89" y="103"/>
                    <a:pt x="89" y="103"/>
                    <a:pt x="89" y="103"/>
                  </a:cubicBezTo>
                  <a:cubicBezTo>
                    <a:pt x="89" y="103"/>
                    <a:pt x="89" y="103"/>
                    <a:pt x="89" y="103"/>
                  </a:cubicBezTo>
                  <a:cubicBezTo>
                    <a:pt x="89" y="103"/>
                    <a:pt x="89" y="103"/>
                    <a:pt x="89" y="103"/>
                  </a:cubicBezTo>
                  <a:cubicBezTo>
                    <a:pt x="89" y="103"/>
                    <a:pt x="89" y="103"/>
                    <a:pt x="89" y="103"/>
                  </a:cubicBezTo>
                  <a:cubicBezTo>
                    <a:pt x="89" y="103"/>
                    <a:pt x="89" y="103"/>
                    <a:pt x="89" y="103"/>
                  </a:cubicBezTo>
                  <a:cubicBezTo>
                    <a:pt x="88" y="103"/>
                    <a:pt x="88" y="103"/>
                    <a:pt x="88" y="103"/>
                  </a:cubicBezTo>
                  <a:cubicBezTo>
                    <a:pt x="88" y="103"/>
                    <a:pt x="88" y="103"/>
                    <a:pt x="88" y="103"/>
                  </a:cubicBezTo>
                  <a:cubicBezTo>
                    <a:pt x="88" y="103"/>
                    <a:pt x="88" y="103"/>
                    <a:pt x="88" y="103"/>
                  </a:cubicBezTo>
                  <a:cubicBezTo>
                    <a:pt x="88" y="103"/>
                    <a:pt x="88" y="103"/>
                    <a:pt x="88" y="103"/>
                  </a:cubicBezTo>
                  <a:cubicBezTo>
                    <a:pt x="88" y="104"/>
                    <a:pt x="88" y="104"/>
                    <a:pt x="88" y="104"/>
                  </a:cubicBezTo>
                  <a:cubicBezTo>
                    <a:pt x="88" y="104"/>
                    <a:pt x="88" y="104"/>
                    <a:pt x="88" y="104"/>
                  </a:cubicBezTo>
                  <a:cubicBezTo>
                    <a:pt x="88" y="104"/>
                    <a:pt x="88" y="104"/>
                    <a:pt x="88" y="104"/>
                  </a:cubicBezTo>
                  <a:cubicBezTo>
                    <a:pt x="88" y="104"/>
                    <a:pt x="88" y="104"/>
                    <a:pt x="88" y="104"/>
                  </a:cubicBezTo>
                  <a:cubicBezTo>
                    <a:pt x="88" y="104"/>
                    <a:pt x="88" y="104"/>
                    <a:pt x="88" y="104"/>
                  </a:cubicBezTo>
                  <a:cubicBezTo>
                    <a:pt x="88" y="104"/>
                    <a:pt x="88" y="104"/>
                    <a:pt x="88" y="104"/>
                  </a:cubicBezTo>
                  <a:cubicBezTo>
                    <a:pt x="87" y="104"/>
                    <a:pt x="87" y="104"/>
                    <a:pt x="87" y="104"/>
                  </a:cubicBezTo>
                  <a:cubicBezTo>
                    <a:pt x="87" y="104"/>
                    <a:pt x="87" y="104"/>
                    <a:pt x="87" y="104"/>
                  </a:cubicBezTo>
                  <a:cubicBezTo>
                    <a:pt x="87" y="104"/>
                    <a:pt x="87" y="104"/>
                    <a:pt x="87" y="104"/>
                  </a:cubicBezTo>
                  <a:cubicBezTo>
                    <a:pt x="87" y="104"/>
                    <a:pt x="87" y="104"/>
                    <a:pt x="87" y="104"/>
                  </a:cubicBezTo>
                  <a:cubicBezTo>
                    <a:pt x="87" y="104"/>
                    <a:pt x="87" y="104"/>
                    <a:pt x="87" y="104"/>
                  </a:cubicBezTo>
                  <a:cubicBezTo>
                    <a:pt x="87" y="104"/>
                    <a:pt x="87" y="104"/>
                    <a:pt x="87" y="104"/>
                  </a:cubicBezTo>
                  <a:cubicBezTo>
                    <a:pt x="87" y="104"/>
                    <a:pt x="87" y="104"/>
                    <a:pt x="87" y="104"/>
                  </a:cubicBezTo>
                  <a:cubicBezTo>
                    <a:pt x="87" y="104"/>
                    <a:pt x="87" y="104"/>
                    <a:pt x="87" y="104"/>
                  </a:cubicBezTo>
                  <a:cubicBezTo>
                    <a:pt x="87" y="104"/>
                    <a:pt x="87" y="104"/>
                    <a:pt x="87" y="104"/>
                  </a:cubicBezTo>
                  <a:cubicBezTo>
                    <a:pt x="87" y="104"/>
                    <a:pt x="87" y="104"/>
                    <a:pt x="87" y="104"/>
                  </a:cubicBezTo>
                  <a:cubicBezTo>
                    <a:pt x="87" y="104"/>
                    <a:pt x="87" y="104"/>
                    <a:pt x="87" y="104"/>
                  </a:cubicBezTo>
                  <a:cubicBezTo>
                    <a:pt x="86" y="104"/>
                    <a:pt x="86" y="104"/>
                    <a:pt x="86" y="104"/>
                  </a:cubicBezTo>
                  <a:cubicBezTo>
                    <a:pt x="86" y="104"/>
                    <a:pt x="86" y="104"/>
                    <a:pt x="86" y="104"/>
                  </a:cubicBezTo>
                  <a:cubicBezTo>
                    <a:pt x="86" y="104"/>
                    <a:pt x="86" y="104"/>
                    <a:pt x="86" y="104"/>
                  </a:cubicBezTo>
                  <a:cubicBezTo>
                    <a:pt x="86" y="104"/>
                    <a:pt x="86" y="104"/>
                    <a:pt x="86" y="104"/>
                  </a:cubicBezTo>
                  <a:cubicBezTo>
                    <a:pt x="86" y="104"/>
                    <a:pt x="86" y="104"/>
                    <a:pt x="86" y="104"/>
                  </a:cubicBezTo>
                  <a:cubicBezTo>
                    <a:pt x="86" y="104"/>
                    <a:pt x="86" y="104"/>
                    <a:pt x="86" y="104"/>
                  </a:cubicBezTo>
                  <a:cubicBezTo>
                    <a:pt x="86" y="104"/>
                    <a:pt x="86" y="104"/>
                    <a:pt x="86" y="104"/>
                  </a:cubicBezTo>
                  <a:cubicBezTo>
                    <a:pt x="86" y="104"/>
                    <a:pt x="86" y="104"/>
                    <a:pt x="86" y="104"/>
                  </a:cubicBezTo>
                  <a:cubicBezTo>
                    <a:pt x="86" y="104"/>
                    <a:pt x="86" y="104"/>
                    <a:pt x="86" y="104"/>
                  </a:cubicBezTo>
                  <a:cubicBezTo>
                    <a:pt x="86" y="104"/>
                    <a:pt x="86" y="104"/>
                    <a:pt x="86" y="104"/>
                  </a:cubicBezTo>
                  <a:cubicBezTo>
                    <a:pt x="85" y="104"/>
                    <a:pt x="85" y="104"/>
                    <a:pt x="85" y="104"/>
                  </a:cubicBezTo>
                  <a:cubicBezTo>
                    <a:pt x="85" y="104"/>
                    <a:pt x="85" y="104"/>
                    <a:pt x="85" y="104"/>
                  </a:cubicBezTo>
                  <a:cubicBezTo>
                    <a:pt x="85" y="105"/>
                    <a:pt x="85" y="105"/>
                    <a:pt x="85" y="105"/>
                  </a:cubicBezTo>
                  <a:cubicBezTo>
                    <a:pt x="85" y="104"/>
                    <a:pt x="85" y="104"/>
                    <a:pt x="85" y="104"/>
                  </a:cubicBezTo>
                  <a:cubicBezTo>
                    <a:pt x="85" y="104"/>
                    <a:pt x="85" y="104"/>
                    <a:pt x="85" y="104"/>
                  </a:cubicBezTo>
                  <a:cubicBezTo>
                    <a:pt x="85" y="105"/>
                    <a:pt x="85" y="105"/>
                    <a:pt x="85" y="105"/>
                  </a:cubicBezTo>
                  <a:cubicBezTo>
                    <a:pt x="84" y="104"/>
                    <a:pt x="84" y="104"/>
                    <a:pt x="84" y="104"/>
                  </a:cubicBezTo>
                  <a:cubicBezTo>
                    <a:pt x="84" y="104"/>
                    <a:pt x="84" y="104"/>
                    <a:pt x="84" y="104"/>
                  </a:cubicBezTo>
                  <a:cubicBezTo>
                    <a:pt x="84" y="104"/>
                    <a:pt x="84" y="104"/>
                    <a:pt x="84" y="104"/>
                  </a:cubicBezTo>
                  <a:cubicBezTo>
                    <a:pt x="84" y="104"/>
                    <a:pt x="84" y="104"/>
                    <a:pt x="84" y="104"/>
                  </a:cubicBezTo>
                  <a:cubicBezTo>
                    <a:pt x="84" y="104"/>
                    <a:pt x="84" y="104"/>
                    <a:pt x="84" y="104"/>
                  </a:cubicBezTo>
                  <a:cubicBezTo>
                    <a:pt x="84" y="104"/>
                    <a:pt x="84" y="104"/>
                    <a:pt x="84" y="104"/>
                  </a:cubicBezTo>
                  <a:cubicBezTo>
                    <a:pt x="84" y="104"/>
                    <a:pt x="84" y="104"/>
                    <a:pt x="84" y="104"/>
                  </a:cubicBezTo>
                  <a:cubicBezTo>
                    <a:pt x="84" y="103"/>
                    <a:pt x="84" y="103"/>
                    <a:pt x="84" y="103"/>
                  </a:cubicBezTo>
                  <a:cubicBezTo>
                    <a:pt x="84" y="103"/>
                    <a:pt x="84" y="103"/>
                    <a:pt x="84" y="103"/>
                  </a:cubicBezTo>
                  <a:cubicBezTo>
                    <a:pt x="84" y="103"/>
                    <a:pt x="84" y="103"/>
                    <a:pt x="84"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2" y="103"/>
                    <a:pt x="82" y="103"/>
                    <a:pt x="82" y="103"/>
                  </a:cubicBezTo>
                  <a:cubicBezTo>
                    <a:pt x="82" y="103"/>
                    <a:pt x="82" y="103"/>
                    <a:pt x="82" y="103"/>
                  </a:cubicBezTo>
                  <a:cubicBezTo>
                    <a:pt x="82" y="103"/>
                    <a:pt x="82" y="103"/>
                    <a:pt x="82" y="103"/>
                  </a:cubicBezTo>
                  <a:cubicBezTo>
                    <a:pt x="82" y="103"/>
                    <a:pt x="82" y="103"/>
                    <a:pt x="82" y="103"/>
                  </a:cubicBezTo>
                  <a:cubicBezTo>
                    <a:pt x="82" y="103"/>
                    <a:pt x="82" y="103"/>
                    <a:pt x="82" y="103"/>
                  </a:cubicBezTo>
                  <a:cubicBezTo>
                    <a:pt x="82" y="103"/>
                    <a:pt x="82" y="103"/>
                    <a:pt x="82" y="103"/>
                  </a:cubicBezTo>
                  <a:cubicBezTo>
                    <a:pt x="82" y="103"/>
                    <a:pt x="82" y="103"/>
                    <a:pt x="82" y="103"/>
                  </a:cubicBezTo>
                  <a:cubicBezTo>
                    <a:pt x="81" y="103"/>
                    <a:pt x="81" y="103"/>
                    <a:pt x="81" y="103"/>
                  </a:cubicBezTo>
                  <a:cubicBezTo>
                    <a:pt x="81" y="103"/>
                    <a:pt x="81" y="103"/>
                    <a:pt x="81" y="103"/>
                  </a:cubicBezTo>
                  <a:cubicBezTo>
                    <a:pt x="81" y="103"/>
                    <a:pt x="81" y="103"/>
                    <a:pt x="81" y="103"/>
                  </a:cubicBezTo>
                  <a:cubicBezTo>
                    <a:pt x="81" y="103"/>
                    <a:pt x="81" y="103"/>
                    <a:pt x="81" y="103"/>
                  </a:cubicBezTo>
                  <a:cubicBezTo>
                    <a:pt x="81" y="103"/>
                    <a:pt x="81" y="103"/>
                    <a:pt x="81" y="103"/>
                  </a:cubicBezTo>
                  <a:cubicBezTo>
                    <a:pt x="81" y="102"/>
                    <a:pt x="81" y="102"/>
                    <a:pt x="81" y="102"/>
                  </a:cubicBezTo>
                  <a:cubicBezTo>
                    <a:pt x="80" y="102"/>
                    <a:pt x="80" y="102"/>
                    <a:pt x="80" y="102"/>
                  </a:cubicBezTo>
                  <a:cubicBezTo>
                    <a:pt x="80" y="103"/>
                    <a:pt x="80" y="103"/>
                    <a:pt x="80" y="103"/>
                  </a:cubicBezTo>
                  <a:cubicBezTo>
                    <a:pt x="80" y="103"/>
                    <a:pt x="80" y="103"/>
                    <a:pt x="80" y="103"/>
                  </a:cubicBezTo>
                  <a:cubicBezTo>
                    <a:pt x="80" y="103"/>
                    <a:pt x="80" y="103"/>
                    <a:pt x="80" y="103"/>
                  </a:cubicBezTo>
                  <a:cubicBezTo>
                    <a:pt x="80" y="103"/>
                    <a:pt x="80" y="103"/>
                    <a:pt x="80" y="103"/>
                  </a:cubicBezTo>
                  <a:cubicBezTo>
                    <a:pt x="80" y="103"/>
                    <a:pt x="80" y="103"/>
                    <a:pt x="80" y="103"/>
                  </a:cubicBezTo>
                  <a:cubicBezTo>
                    <a:pt x="80" y="103"/>
                    <a:pt x="80" y="103"/>
                    <a:pt x="80" y="103"/>
                  </a:cubicBezTo>
                  <a:cubicBezTo>
                    <a:pt x="80" y="103"/>
                    <a:pt x="80" y="103"/>
                    <a:pt x="80" y="103"/>
                  </a:cubicBezTo>
                  <a:cubicBezTo>
                    <a:pt x="80" y="103"/>
                    <a:pt x="80" y="103"/>
                    <a:pt x="80" y="103"/>
                  </a:cubicBezTo>
                  <a:cubicBezTo>
                    <a:pt x="80" y="102"/>
                    <a:pt x="80" y="102"/>
                    <a:pt x="80" y="102"/>
                  </a:cubicBezTo>
                  <a:cubicBezTo>
                    <a:pt x="80" y="102"/>
                    <a:pt x="80" y="102"/>
                    <a:pt x="80" y="102"/>
                  </a:cubicBezTo>
                  <a:cubicBezTo>
                    <a:pt x="80" y="102"/>
                    <a:pt x="80" y="102"/>
                    <a:pt x="80" y="102"/>
                  </a:cubicBezTo>
                  <a:cubicBezTo>
                    <a:pt x="80" y="102"/>
                    <a:pt x="80" y="102"/>
                    <a:pt x="80" y="102"/>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1"/>
                    <a:pt x="79" y="101"/>
                    <a:pt x="79" y="101"/>
                  </a:cubicBezTo>
                  <a:cubicBezTo>
                    <a:pt x="79" y="102"/>
                    <a:pt x="79" y="102"/>
                    <a:pt x="79" y="102"/>
                  </a:cubicBezTo>
                  <a:cubicBezTo>
                    <a:pt x="79" y="102"/>
                    <a:pt x="79" y="102"/>
                    <a:pt x="79" y="102"/>
                  </a:cubicBezTo>
                  <a:cubicBezTo>
                    <a:pt x="79" y="102"/>
                    <a:pt x="79" y="102"/>
                    <a:pt x="79" y="102"/>
                  </a:cubicBezTo>
                  <a:cubicBezTo>
                    <a:pt x="79" y="101"/>
                    <a:pt x="79" y="101"/>
                    <a:pt x="79" y="101"/>
                  </a:cubicBezTo>
                  <a:cubicBezTo>
                    <a:pt x="79" y="101"/>
                    <a:pt x="79" y="101"/>
                    <a:pt x="79" y="101"/>
                  </a:cubicBezTo>
                  <a:cubicBezTo>
                    <a:pt x="79" y="101"/>
                    <a:pt x="79" y="101"/>
                    <a:pt x="79" y="101"/>
                  </a:cubicBezTo>
                  <a:cubicBezTo>
                    <a:pt x="78" y="101"/>
                    <a:pt x="78" y="101"/>
                    <a:pt x="78" y="101"/>
                  </a:cubicBezTo>
                  <a:cubicBezTo>
                    <a:pt x="78" y="101"/>
                    <a:pt x="78" y="101"/>
                    <a:pt x="78" y="101"/>
                  </a:cubicBezTo>
                  <a:cubicBezTo>
                    <a:pt x="78" y="101"/>
                    <a:pt x="78" y="101"/>
                    <a:pt x="78" y="101"/>
                  </a:cubicBezTo>
                  <a:cubicBezTo>
                    <a:pt x="78" y="101"/>
                    <a:pt x="78" y="101"/>
                    <a:pt x="78" y="101"/>
                  </a:cubicBezTo>
                  <a:cubicBezTo>
                    <a:pt x="78" y="101"/>
                    <a:pt x="78" y="101"/>
                    <a:pt x="78" y="101"/>
                  </a:cubicBezTo>
                  <a:cubicBezTo>
                    <a:pt x="78" y="101"/>
                    <a:pt x="78" y="101"/>
                    <a:pt x="78" y="101"/>
                  </a:cubicBezTo>
                  <a:cubicBezTo>
                    <a:pt x="77" y="100"/>
                    <a:pt x="77" y="100"/>
                    <a:pt x="77" y="100"/>
                  </a:cubicBezTo>
                  <a:cubicBezTo>
                    <a:pt x="77" y="100"/>
                    <a:pt x="77" y="100"/>
                    <a:pt x="77" y="100"/>
                  </a:cubicBezTo>
                  <a:cubicBezTo>
                    <a:pt x="77" y="101"/>
                    <a:pt x="77" y="101"/>
                    <a:pt x="77" y="101"/>
                  </a:cubicBezTo>
                  <a:cubicBezTo>
                    <a:pt x="77" y="100"/>
                    <a:pt x="77" y="100"/>
                    <a:pt x="77" y="100"/>
                  </a:cubicBezTo>
                  <a:cubicBezTo>
                    <a:pt x="77" y="100"/>
                    <a:pt x="77" y="100"/>
                    <a:pt x="77" y="100"/>
                  </a:cubicBezTo>
                  <a:cubicBezTo>
                    <a:pt x="77" y="100"/>
                    <a:pt x="77" y="100"/>
                    <a:pt x="77" y="100"/>
                  </a:cubicBezTo>
                  <a:cubicBezTo>
                    <a:pt x="77" y="100"/>
                    <a:pt x="77" y="100"/>
                    <a:pt x="77" y="100"/>
                  </a:cubicBezTo>
                  <a:cubicBezTo>
                    <a:pt x="77" y="100"/>
                    <a:pt x="77" y="100"/>
                    <a:pt x="77" y="100"/>
                  </a:cubicBezTo>
                  <a:cubicBezTo>
                    <a:pt x="76" y="100"/>
                    <a:pt x="76" y="100"/>
                    <a:pt x="76" y="100"/>
                  </a:cubicBezTo>
                  <a:cubicBezTo>
                    <a:pt x="76" y="100"/>
                    <a:pt x="76" y="100"/>
                    <a:pt x="76" y="100"/>
                  </a:cubicBezTo>
                  <a:cubicBezTo>
                    <a:pt x="76" y="100"/>
                    <a:pt x="76" y="100"/>
                    <a:pt x="76" y="100"/>
                  </a:cubicBezTo>
                  <a:cubicBezTo>
                    <a:pt x="76" y="100"/>
                    <a:pt x="76" y="100"/>
                    <a:pt x="76" y="100"/>
                  </a:cubicBezTo>
                  <a:cubicBezTo>
                    <a:pt x="76" y="100"/>
                    <a:pt x="76" y="100"/>
                    <a:pt x="76" y="100"/>
                  </a:cubicBezTo>
                  <a:cubicBezTo>
                    <a:pt x="76" y="100"/>
                    <a:pt x="76" y="100"/>
                    <a:pt x="76" y="100"/>
                  </a:cubicBezTo>
                  <a:close/>
                  <a:moveTo>
                    <a:pt x="70" y="103"/>
                  </a:moveTo>
                  <a:cubicBezTo>
                    <a:pt x="70" y="103"/>
                    <a:pt x="70" y="103"/>
                    <a:pt x="70" y="103"/>
                  </a:cubicBezTo>
                  <a:cubicBezTo>
                    <a:pt x="70" y="103"/>
                    <a:pt x="70" y="103"/>
                    <a:pt x="70" y="103"/>
                  </a:cubicBezTo>
                  <a:cubicBezTo>
                    <a:pt x="70" y="103"/>
                    <a:pt x="70" y="103"/>
                    <a:pt x="70" y="103"/>
                  </a:cubicBezTo>
                  <a:cubicBezTo>
                    <a:pt x="71" y="103"/>
                    <a:pt x="71" y="103"/>
                    <a:pt x="71" y="103"/>
                  </a:cubicBezTo>
                  <a:cubicBezTo>
                    <a:pt x="70" y="103"/>
                    <a:pt x="70" y="103"/>
                    <a:pt x="70" y="103"/>
                  </a:cubicBezTo>
                  <a:cubicBezTo>
                    <a:pt x="71" y="103"/>
                    <a:pt x="71" y="103"/>
                    <a:pt x="71" y="103"/>
                  </a:cubicBezTo>
                  <a:lnTo>
                    <a:pt x="70" y="103"/>
                  </a:lnTo>
                  <a:close/>
                  <a:moveTo>
                    <a:pt x="66" y="108"/>
                  </a:moveTo>
                  <a:cubicBezTo>
                    <a:pt x="66" y="108"/>
                    <a:pt x="66" y="108"/>
                    <a:pt x="66" y="108"/>
                  </a:cubicBezTo>
                  <a:cubicBezTo>
                    <a:pt x="66" y="108"/>
                    <a:pt x="66" y="108"/>
                    <a:pt x="66" y="108"/>
                  </a:cubicBezTo>
                  <a:close/>
                  <a:moveTo>
                    <a:pt x="67" y="108"/>
                  </a:moveTo>
                  <a:cubicBezTo>
                    <a:pt x="67" y="108"/>
                    <a:pt x="67" y="108"/>
                    <a:pt x="67" y="108"/>
                  </a:cubicBezTo>
                  <a:cubicBezTo>
                    <a:pt x="66" y="108"/>
                    <a:pt x="66" y="108"/>
                    <a:pt x="66" y="108"/>
                  </a:cubicBezTo>
                  <a:cubicBezTo>
                    <a:pt x="67" y="108"/>
                    <a:pt x="67" y="108"/>
                    <a:pt x="67" y="108"/>
                  </a:cubicBezTo>
                  <a:cubicBezTo>
                    <a:pt x="67" y="108"/>
                    <a:pt x="67" y="108"/>
                    <a:pt x="67" y="108"/>
                  </a:cubicBezTo>
                  <a:close/>
                  <a:moveTo>
                    <a:pt x="68" y="109"/>
                  </a:moveTo>
                  <a:cubicBezTo>
                    <a:pt x="68" y="109"/>
                    <a:pt x="68" y="109"/>
                    <a:pt x="68" y="109"/>
                  </a:cubicBezTo>
                  <a:cubicBezTo>
                    <a:pt x="68" y="109"/>
                    <a:pt x="68" y="109"/>
                    <a:pt x="68" y="109"/>
                  </a:cubicBezTo>
                  <a:cubicBezTo>
                    <a:pt x="67" y="109"/>
                    <a:pt x="67" y="109"/>
                    <a:pt x="67" y="109"/>
                  </a:cubicBezTo>
                  <a:cubicBezTo>
                    <a:pt x="67" y="109"/>
                    <a:pt x="67" y="109"/>
                    <a:pt x="67" y="109"/>
                  </a:cubicBezTo>
                  <a:cubicBezTo>
                    <a:pt x="67" y="109"/>
                    <a:pt x="67" y="109"/>
                    <a:pt x="67" y="109"/>
                  </a:cubicBezTo>
                  <a:cubicBezTo>
                    <a:pt x="67" y="109"/>
                    <a:pt x="67" y="109"/>
                    <a:pt x="67" y="109"/>
                  </a:cubicBezTo>
                  <a:cubicBezTo>
                    <a:pt x="67" y="109"/>
                    <a:pt x="67" y="109"/>
                    <a:pt x="67" y="109"/>
                  </a:cubicBezTo>
                  <a:cubicBezTo>
                    <a:pt x="67" y="109"/>
                    <a:pt x="67" y="109"/>
                    <a:pt x="67" y="109"/>
                  </a:cubicBezTo>
                  <a:cubicBezTo>
                    <a:pt x="67" y="108"/>
                    <a:pt x="67" y="108"/>
                    <a:pt x="67" y="108"/>
                  </a:cubicBezTo>
                  <a:cubicBezTo>
                    <a:pt x="67" y="109"/>
                    <a:pt x="67" y="109"/>
                    <a:pt x="67" y="109"/>
                  </a:cubicBezTo>
                  <a:cubicBezTo>
                    <a:pt x="67" y="109"/>
                    <a:pt x="67" y="109"/>
                    <a:pt x="67" y="109"/>
                  </a:cubicBezTo>
                  <a:cubicBezTo>
                    <a:pt x="67" y="109"/>
                    <a:pt x="67" y="109"/>
                    <a:pt x="67" y="109"/>
                  </a:cubicBezTo>
                  <a:cubicBezTo>
                    <a:pt x="67" y="109"/>
                    <a:pt x="67" y="109"/>
                    <a:pt x="67" y="109"/>
                  </a:cubicBezTo>
                  <a:cubicBezTo>
                    <a:pt x="67" y="109"/>
                    <a:pt x="67" y="109"/>
                    <a:pt x="67" y="109"/>
                  </a:cubicBezTo>
                  <a:cubicBezTo>
                    <a:pt x="67" y="109"/>
                    <a:pt x="67" y="109"/>
                    <a:pt x="67" y="109"/>
                  </a:cubicBezTo>
                  <a:cubicBezTo>
                    <a:pt x="67" y="109"/>
                    <a:pt x="67" y="109"/>
                    <a:pt x="67" y="109"/>
                  </a:cubicBezTo>
                  <a:cubicBezTo>
                    <a:pt x="67" y="109"/>
                    <a:pt x="67" y="109"/>
                    <a:pt x="67" y="109"/>
                  </a:cubicBezTo>
                  <a:cubicBezTo>
                    <a:pt x="68" y="109"/>
                    <a:pt x="68" y="109"/>
                    <a:pt x="68" y="109"/>
                  </a:cubicBezTo>
                  <a:cubicBezTo>
                    <a:pt x="68" y="109"/>
                    <a:pt x="68" y="109"/>
                    <a:pt x="68" y="109"/>
                  </a:cubicBezTo>
                  <a:close/>
                  <a:moveTo>
                    <a:pt x="67" y="112"/>
                  </a:moveTo>
                  <a:cubicBezTo>
                    <a:pt x="67" y="112"/>
                    <a:pt x="67" y="112"/>
                    <a:pt x="67" y="112"/>
                  </a:cubicBezTo>
                  <a:cubicBezTo>
                    <a:pt x="67" y="112"/>
                    <a:pt x="67" y="112"/>
                    <a:pt x="67" y="112"/>
                  </a:cubicBezTo>
                  <a:close/>
                  <a:moveTo>
                    <a:pt x="67" y="113"/>
                  </a:moveTo>
                  <a:cubicBezTo>
                    <a:pt x="67" y="113"/>
                    <a:pt x="67" y="113"/>
                    <a:pt x="67" y="113"/>
                  </a:cubicBezTo>
                  <a:cubicBezTo>
                    <a:pt x="66" y="112"/>
                    <a:pt x="66" y="112"/>
                    <a:pt x="66" y="112"/>
                  </a:cubicBezTo>
                  <a:cubicBezTo>
                    <a:pt x="66" y="112"/>
                    <a:pt x="65" y="111"/>
                    <a:pt x="65" y="111"/>
                  </a:cubicBezTo>
                  <a:cubicBezTo>
                    <a:pt x="65" y="111"/>
                    <a:pt x="65" y="111"/>
                    <a:pt x="65" y="111"/>
                  </a:cubicBezTo>
                  <a:cubicBezTo>
                    <a:pt x="66" y="111"/>
                    <a:pt x="66" y="112"/>
                    <a:pt x="66" y="112"/>
                  </a:cubicBezTo>
                  <a:cubicBezTo>
                    <a:pt x="66" y="112"/>
                    <a:pt x="66" y="112"/>
                    <a:pt x="66" y="112"/>
                  </a:cubicBezTo>
                  <a:cubicBezTo>
                    <a:pt x="66" y="112"/>
                    <a:pt x="66" y="112"/>
                    <a:pt x="66" y="112"/>
                  </a:cubicBezTo>
                  <a:cubicBezTo>
                    <a:pt x="67" y="113"/>
                    <a:pt x="67" y="113"/>
                    <a:pt x="67" y="113"/>
                  </a:cubicBezTo>
                  <a:cubicBezTo>
                    <a:pt x="67" y="113"/>
                    <a:pt x="67" y="113"/>
                    <a:pt x="67" y="113"/>
                  </a:cubicBezTo>
                  <a:cubicBezTo>
                    <a:pt x="67" y="113"/>
                    <a:pt x="67" y="113"/>
                    <a:pt x="67" y="113"/>
                  </a:cubicBezTo>
                  <a:cubicBezTo>
                    <a:pt x="67" y="113"/>
                    <a:pt x="67" y="113"/>
                    <a:pt x="67" y="113"/>
                  </a:cubicBezTo>
                  <a:close/>
                  <a:moveTo>
                    <a:pt x="89" y="111"/>
                  </a:moveTo>
                  <a:cubicBezTo>
                    <a:pt x="89" y="111"/>
                    <a:pt x="89" y="111"/>
                    <a:pt x="89" y="111"/>
                  </a:cubicBezTo>
                  <a:cubicBezTo>
                    <a:pt x="89" y="111"/>
                    <a:pt x="89" y="111"/>
                    <a:pt x="89" y="111"/>
                  </a:cubicBezTo>
                  <a:cubicBezTo>
                    <a:pt x="89" y="111"/>
                    <a:pt x="89" y="111"/>
                    <a:pt x="89" y="111"/>
                  </a:cubicBezTo>
                  <a:cubicBezTo>
                    <a:pt x="89" y="111"/>
                    <a:pt x="89" y="111"/>
                    <a:pt x="89" y="111"/>
                  </a:cubicBezTo>
                  <a:close/>
                  <a:moveTo>
                    <a:pt x="87" y="110"/>
                  </a:moveTo>
                  <a:cubicBezTo>
                    <a:pt x="87" y="110"/>
                    <a:pt x="87" y="110"/>
                    <a:pt x="87" y="110"/>
                  </a:cubicBezTo>
                  <a:cubicBezTo>
                    <a:pt x="87" y="110"/>
                    <a:pt x="87" y="110"/>
                    <a:pt x="87" y="110"/>
                  </a:cubicBezTo>
                  <a:cubicBezTo>
                    <a:pt x="87" y="110"/>
                    <a:pt x="87" y="110"/>
                    <a:pt x="87" y="110"/>
                  </a:cubicBezTo>
                  <a:cubicBezTo>
                    <a:pt x="87" y="110"/>
                    <a:pt x="87" y="110"/>
                    <a:pt x="87" y="110"/>
                  </a:cubicBezTo>
                  <a:cubicBezTo>
                    <a:pt x="87" y="110"/>
                    <a:pt x="87" y="110"/>
                    <a:pt x="87" y="110"/>
                  </a:cubicBezTo>
                  <a:cubicBezTo>
                    <a:pt x="87" y="110"/>
                    <a:pt x="87" y="110"/>
                    <a:pt x="87" y="110"/>
                  </a:cubicBezTo>
                  <a:close/>
                  <a:moveTo>
                    <a:pt x="87" y="110"/>
                  </a:moveTo>
                  <a:cubicBezTo>
                    <a:pt x="87" y="110"/>
                    <a:pt x="87" y="110"/>
                    <a:pt x="87" y="110"/>
                  </a:cubicBezTo>
                  <a:cubicBezTo>
                    <a:pt x="87" y="110"/>
                    <a:pt x="87" y="110"/>
                    <a:pt x="87" y="110"/>
                  </a:cubicBezTo>
                  <a:cubicBezTo>
                    <a:pt x="87" y="110"/>
                    <a:pt x="87" y="110"/>
                    <a:pt x="87" y="110"/>
                  </a:cubicBezTo>
                  <a:cubicBezTo>
                    <a:pt x="87" y="110"/>
                    <a:pt x="87" y="110"/>
                    <a:pt x="87" y="110"/>
                  </a:cubicBezTo>
                  <a:close/>
                  <a:moveTo>
                    <a:pt x="88" y="110"/>
                  </a:moveTo>
                  <a:cubicBezTo>
                    <a:pt x="88" y="110"/>
                    <a:pt x="88" y="110"/>
                    <a:pt x="88" y="110"/>
                  </a:cubicBezTo>
                  <a:cubicBezTo>
                    <a:pt x="88" y="110"/>
                    <a:pt x="88" y="110"/>
                    <a:pt x="88" y="110"/>
                  </a:cubicBezTo>
                  <a:cubicBezTo>
                    <a:pt x="88" y="110"/>
                    <a:pt x="88" y="110"/>
                    <a:pt x="88" y="110"/>
                  </a:cubicBezTo>
                  <a:cubicBezTo>
                    <a:pt x="88" y="110"/>
                    <a:pt x="88" y="110"/>
                    <a:pt x="88" y="110"/>
                  </a:cubicBezTo>
                  <a:cubicBezTo>
                    <a:pt x="88" y="110"/>
                    <a:pt x="88" y="110"/>
                    <a:pt x="88" y="110"/>
                  </a:cubicBezTo>
                  <a:cubicBezTo>
                    <a:pt x="88" y="110"/>
                    <a:pt x="88" y="110"/>
                    <a:pt x="88" y="110"/>
                  </a:cubicBezTo>
                  <a:cubicBezTo>
                    <a:pt x="88" y="110"/>
                    <a:pt x="88" y="110"/>
                    <a:pt x="88" y="110"/>
                  </a:cubicBezTo>
                  <a:cubicBezTo>
                    <a:pt x="88" y="110"/>
                    <a:pt x="88" y="110"/>
                    <a:pt x="88" y="110"/>
                  </a:cubicBezTo>
                  <a:cubicBezTo>
                    <a:pt x="87" y="110"/>
                    <a:pt x="87" y="110"/>
                    <a:pt x="87" y="110"/>
                  </a:cubicBezTo>
                  <a:lnTo>
                    <a:pt x="88" y="110"/>
                  </a:lnTo>
                  <a:close/>
                  <a:moveTo>
                    <a:pt x="90" y="104"/>
                  </a:moveTo>
                  <a:cubicBezTo>
                    <a:pt x="90" y="104"/>
                    <a:pt x="90" y="104"/>
                    <a:pt x="90" y="104"/>
                  </a:cubicBezTo>
                  <a:cubicBezTo>
                    <a:pt x="90" y="104"/>
                    <a:pt x="90" y="104"/>
                    <a:pt x="90" y="104"/>
                  </a:cubicBezTo>
                  <a:cubicBezTo>
                    <a:pt x="90" y="104"/>
                    <a:pt x="90" y="104"/>
                    <a:pt x="90" y="104"/>
                  </a:cubicBezTo>
                  <a:cubicBezTo>
                    <a:pt x="90" y="104"/>
                    <a:pt x="90" y="104"/>
                    <a:pt x="90" y="104"/>
                  </a:cubicBezTo>
                  <a:cubicBezTo>
                    <a:pt x="90" y="104"/>
                    <a:pt x="90" y="104"/>
                    <a:pt x="90" y="104"/>
                  </a:cubicBezTo>
                  <a:close/>
                  <a:moveTo>
                    <a:pt x="83" y="104"/>
                  </a:moveTo>
                  <a:cubicBezTo>
                    <a:pt x="83" y="104"/>
                    <a:pt x="83" y="104"/>
                    <a:pt x="83" y="104"/>
                  </a:cubicBezTo>
                  <a:cubicBezTo>
                    <a:pt x="83" y="104"/>
                    <a:pt x="83" y="104"/>
                    <a:pt x="83" y="104"/>
                  </a:cubicBezTo>
                  <a:cubicBezTo>
                    <a:pt x="83" y="104"/>
                    <a:pt x="83" y="104"/>
                    <a:pt x="83" y="104"/>
                  </a:cubicBezTo>
                  <a:cubicBezTo>
                    <a:pt x="83" y="104"/>
                    <a:pt x="83" y="104"/>
                    <a:pt x="83" y="104"/>
                  </a:cubicBezTo>
                  <a:cubicBezTo>
                    <a:pt x="83" y="104"/>
                    <a:pt x="83" y="104"/>
                    <a:pt x="83" y="104"/>
                  </a:cubicBezTo>
                  <a:close/>
                  <a:moveTo>
                    <a:pt x="68" y="114"/>
                  </a:moveTo>
                  <a:cubicBezTo>
                    <a:pt x="68" y="114"/>
                    <a:pt x="68" y="114"/>
                    <a:pt x="68" y="114"/>
                  </a:cubicBezTo>
                  <a:cubicBezTo>
                    <a:pt x="68" y="114"/>
                    <a:pt x="68" y="114"/>
                    <a:pt x="68" y="114"/>
                  </a:cubicBezTo>
                  <a:cubicBezTo>
                    <a:pt x="68" y="114"/>
                    <a:pt x="68" y="114"/>
                    <a:pt x="68" y="114"/>
                  </a:cubicBezTo>
                  <a:cubicBezTo>
                    <a:pt x="68" y="114"/>
                    <a:pt x="68" y="114"/>
                    <a:pt x="68" y="114"/>
                  </a:cubicBezTo>
                  <a:cubicBezTo>
                    <a:pt x="68" y="114"/>
                    <a:pt x="68" y="114"/>
                    <a:pt x="68" y="114"/>
                  </a:cubicBezTo>
                  <a:cubicBezTo>
                    <a:pt x="68" y="114"/>
                    <a:pt x="68" y="114"/>
                    <a:pt x="68" y="114"/>
                  </a:cubicBezTo>
                  <a:cubicBezTo>
                    <a:pt x="68" y="114"/>
                    <a:pt x="68" y="114"/>
                    <a:pt x="68" y="114"/>
                  </a:cubicBezTo>
                  <a:cubicBezTo>
                    <a:pt x="69" y="114"/>
                    <a:pt x="69" y="114"/>
                    <a:pt x="69" y="114"/>
                  </a:cubicBezTo>
                  <a:cubicBezTo>
                    <a:pt x="68" y="115"/>
                    <a:pt x="68" y="115"/>
                    <a:pt x="68" y="115"/>
                  </a:cubicBezTo>
                  <a:cubicBezTo>
                    <a:pt x="68" y="115"/>
                    <a:pt x="68" y="115"/>
                    <a:pt x="68" y="115"/>
                  </a:cubicBezTo>
                  <a:cubicBezTo>
                    <a:pt x="68" y="114"/>
                    <a:pt x="68" y="114"/>
                    <a:pt x="68" y="114"/>
                  </a:cubicBezTo>
                  <a:close/>
                  <a:moveTo>
                    <a:pt x="68" y="114"/>
                  </a:moveTo>
                  <a:cubicBezTo>
                    <a:pt x="68" y="114"/>
                    <a:pt x="68" y="114"/>
                    <a:pt x="68" y="114"/>
                  </a:cubicBezTo>
                  <a:cubicBezTo>
                    <a:pt x="68" y="114"/>
                    <a:pt x="68" y="114"/>
                    <a:pt x="68" y="114"/>
                  </a:cubicBezTo>
                  <a:cubicBezTo>
                    <a:pt x="68" y="114"/>
                    <a:pt x="68" y="114"/>
                    <a:pt x="68" y="114"/>
                  </a:cubicBezTo>
                  <a:cubicBezTo>
                    <a:pt x="68" y="114"/>
                    <a:pt x="68" y="114"/>
                    <a:pt x="68" y="114"/>
                  </a:cubicBezTo>
                  <a:cubicBezTo>
                    <a:pt x="68" y="114"/>
                    <a:pt x="68" y="114"/>
                    <a:pt x="68" y="114"/>
                  </a:cubicBezTo>
                  <a:cubicBezTo>
                    <a:pt x="67" y="114"/>
                    <a:pt x="67" y="114"/>
                    <a:pt x="67" y="114"/>
                  </a:cubicBezTo>
                  <a:cubicBezTo>
                    <a:pt x="67" y="114"/>
                    <a:pt x="67" y="114"/>
                    <a:pt x="67" y="114"/>
                  </a:cubicBezTo>
                  <a:cubicBezTo>
                    <a:pt x="67" y="114"/>
                    <a:pt x="67" y="114"/>
                    <a:pt x="67" y="114"/>
                  </a:cubicBezTo>
                  <a:cubicBezTo>
                    <a:pt x="67" y="114"/>
                    <a:pt x="67" y="114"/>
                    <a:pt x="67" y="114"/>
                  </a:cubicBezTo>
                  <a:cubicBezTo>
                    <a:pt x="67" y="113"/>
                    <a:pt x="67" y="113"/>
                    <a:pt x="67" y="113"/>
                  </a:cubicBezTo>
                  <a:cubicBezTo>
                    <a:pt x="67" y="113"/>
                    <a:pt x="67" y="113"/>
                    <a:pt x="67" y="113"/>
                  </a:cubicBezTo>
                  <a:cubicBezTo>
                    <a:pt x="67" y="113"/>
                    <a:pt x="67" y="113"/>
                    <a:pt x="67" y="113"/>
                  </a:cubicBezTo>
                  <a:cubicBezTo>
                    <a:pt x="67" y="113"/>
                    <a:pt x="67" y="113"/>
                    <a:pt x="67" y="113"/>
                  </a:cubicBezTo>
                  <a:cubicBezTo>
                    <a:pt x="67" y="113"/>
                    <a:pt x="67" y="113"/>
                    <a:pt x="67" y="113"/>
                  </a:cubicBezTo>
                  <a:cubicBezTo>
                    <a:pt x="67" y="113"/>
                    <a:pt x="67" y="113"/>
                    <a:pt x="67" y="113"/>
                  </a:cubicBezTo>
                  <a:cubicBezTo>
                    <a:pt x="67" y="114"/>
                    <a:pt x="67" y="114"/>
                    <a:pt x="67" y="114"/>
                  </a:cubicBezTo>
                  <a:cubicBezTo>
                    <a:pt x="68" y="113"/>
                    <a:pt x="68" y="113"/>
                    <a:pt x="68" y="113"/>
                  </a:cubicBezTo>
                  <a:cubicBezTo>
                    <a:pt x="68" y="113"/>
                    <a:pt x="68" y="113"/>
                    <a:pt x="68" y="113"/>
                  </a:cubicBezTo>
                  <a:cubicBezTo>
                    <a:pt x="68" y="113"/>
                    <a:pt x="68" y="113"/>
                    <a:pt x="68" y="113"/>
                  </a:cubicBezTo>
                  <a:cubicBezTo>
                    <a:pt x="68" y="113"/>
                    <a:pt x="68" y="113"/>
                    <a:pt x="68" y="113"/>
                  </a:cubicBezTo>
                  <a:lnTo>
                    <a:pt x="68" y="114"/>
                  </a:lnTo>
                  <a:close/>
                  <a:moveTo>
                    <a:pt x="76" y="102"/>
                  </a:moveTo>
                  <a:cubicBezTo>
                    <a:pt x="76" y="102"/>
                    <a:pt x="76" y="102"/>
                    <a:pt x="76" y="102"/>
                  </a:cubicBezTo>
                  <a:cubicBezTo>
                    <a:pt x="76" y="102"/>
                    <a:pt x="76" y="102"/>
                    <a:pt x="76" y="102"/>
                  </a:cubicBezTo>
                  <a:cubicBezTo>
                    <a:pt x="76" y="102"/>
                    <a:pt x="76" y="102"/>
                    <a:pt x="76" y="102"/>
                  </a:cubicBezTo>
                  <a:cubicBezTo>
                    <a:pt x="76" y="102"/>
                    <a:pt x="76" y="102"/>
                    <a:pt x="76" y="102"/>
                  </a:cubicBezTo>
                  <a:cubicBezTo>
                    <a:pt x="76" y="102"/>
                    <a:pt x="76" y="102"/>
                    <a:pt x="76" y="102"/>
                  </a:cubicBezTo>
                  <a:cubicBezTo>
                    <a:pt x="76" y="102"/>
                    <a:pt x="76" y="102"/>
                    <a:pt x="76" y="102"/>
                  </a:cubicBezTo>
                  <a:cubicBezTo>
                    <a:pt x="76" y="102"/>
                    <a:pt x="76" y="102"/>
                    <a:pt x="76" y="102"/>
                  </a:cubicBezTo>
                  <a:close/>
                  <a:moveTo>
                    <a:pt x="92" y="140"/>
                  </a:moveTo>
                  <a:cubicBezTo>
                    <a:pt x="92" y="140"/>
                    <a:pt x="92" y="140"/>
                    <a:pt x="92" y="140"/>
                  </a:cubicBezTo>
                  <a:cubicBezTo>
                    <a:pt x="92" y="140"/>
                    <a:pt x="92" y="140"/>
                    <a:pt x="92" y="140"/>
                  </a:cubicBezTo>
                  <a:cubicBezTo>
                    <a:pt x="92" y="140"/>
                    <a:pt x="92" y="140"/>
                    <a:pt x="92" y="140"/>
                  </a:cubicBezTo>
                  <a:cubicBezTo>
                    <a:pt x="92" y="140"/>
                    <a:pt x="92" y="140"/>
                    <a:pt x="92" y="140"/>
                  </a:cubicBezTo>
                  <a:cubicBezTo>
                    <a:pt x="92" y="140"/>
                    <a:pt x="92" y="140"/>
                    <a:pt x="92" y="140"/>
                  </a:cubicBezTo>
                  <a:cubicBezTo>
                    <a:pt x="92" y="140"/>
                    <a:pt x="92" y="140"/>
                    <a:pt x="92" y="140"/>
                  </a:cubicBezTo>
                  <a:cubicBezTo>
                    <a:pt x="92" y="140"/>
                    <a:pt x="92" y="140"/>
                    <a:pt x="92" y="140"/>
                  </a:cubicBezTo>
                  <a:cubicBezTo>
                    <a:pt x="92" y="140"/>
                    <a:pt x="92" y="140"/>
                    <a:pt x="92" y="140"/>
                  </a:cubicBezTo>
                  <a:cubicBezTo>
                    <a:pt x="92" y="140"/>
                    <a:pt x="92" y="140"/>
                    <a:pt x="92" y="140"/>
                  </a:cubicBezTo>
                  <a:cubicBezTo>
                    <a:pt x="92" y="141"/>
                    <a:pt x="92" y="141"/>
                    <a:pt x="92" y="141"/>
                  </a:cubicBezTo>
                  <a:cubicBezTo>
                    <a:pt x="92" y="141"/>
                    <a:pt x="92" y="141"/>
                    <a:pt x="92" y="141"/>
                  </a:cubicBezTo>
                  <a:cubicBezTo>
                    <a:pt x="92" y="141"/>
                    <a:pt x="92" y="141"/>
                    <a:pt x="92" y="141"/>
                  </a:cubicBezTo>
                  <a:cubicBezTo>
                    <a:pt x="92" y="141"/>
                    <a:pt x="92" y="141"/>
                    <a:pt x="92" y="141"/>
                  </a:cubicBezTo>
                  <a:cubicBezTo>
                    <a:pt x="92" y="141"/>
                    <a:pt x="92" y="141"/>
                    <a:pt x="92" y="141"/>
                  </a:cubicBezTo>
                  <a:cubicBezTo>
                    <a:pt x="91" y="140"/>
                    <a:pt x="91" y="140"/>
                    <a:pt x="91" y="140"/>
                  </a:cubicBezTo>
                  <a:cubicBezTo>
                    <a:pt x="91" y="140"/>
                    <a:pt x="91" y="140"/>
                    <a:pt x="91" y="140"/>
                  </a:cubicBezTo>
                  <a:cubicBezTo>
                    <a:pt x="91" y="140"/>
                    <a:pt x="91" y="140"/>
                    <a:pt x="91" y="140"/>
                  </a:cubicBezTo>
                  <a:cubicBezTo>
                    <a:pt x="91" y="140"/>
                    <a:pt x="91" y="140"/>
                    <a:pt x="91" y="140"/>
                  </a:cubicBezTo>
                  <a:cubicBezTo>
                    <a:pt x="91" y="140"/>
                    <a:pt x="91" y="140"/>
                    <a:pt x="91" y="140"/>
                  </a:cubicBezTo>
                  <a:cubicBezTo>
                    <a:pt x="91" y="140"/>
                    <a:pt x="91" y="140"/>
                    <a:pt x="91" y="140"/>
                  </a:cubicBezTo>
                  <a:cubicBezTo>
                    <a:pt x="91" y="139"/>
                    <a:pt x="91" y="139"/>
                    <a:pt x="91" y="139"/>
                  </a:cubicBezTo>
                  <a:cubicBezTo>
                    <a:pt x="91" y="139"/>
                    <a:pt x="91" y="139"/>
                    <a:pt x="91" y="139"/>
                  </a:cubicBezTo>
                  <a:cubicBezTo>
                    <a:pt x="91" y="139"/>
                    <a:pt x="91" y="139"/>
                    <a:pt x="91" y="139"/>
                  </a:cubicBezTo>
                  <a:cubicBezTo>
                    <a:pt x="91" y="139"/>
                    <a:pt x="91" y="139"/>
                    <a:pt x="91" y="139"/>
                  </a:cubicBezTo>
                  <a:cubicBezTo>
                    <a:pt x="91" y="139"/>
                    <a:pt x="91" y="139"/>
                    <a:pt x="91" y="139"/>
                  </a:cubicBezTo>
                  <a:cubicBezTo>
                    <a:pt x="91" y="138"/>
                    <a:pt x="91" y="138"/>
                    <a:pt x="91" y="138"/>
                  </a:cubicBezTo>
                  <a:cubicBezTo>
                    <a:pt x="91" y="138"/>
                    <a:pt x="91" y="138"/>
                    <a:pt x="91" y="138"/>
                  </a:cubicBezTo>
                  <a:cubicBezTo>
                    <a:pt x="91" y="138"/>
                    <a:pt x="91" y="138"/>
                    <a:pt x="91" y="138"/>
                  </a:cubicBezTo>
                  <a:cubicBezTo>
                    <a:pt x="91" y="138"/>
                    <a:pt x="91" y="138"/>
                    <a:pt x="91" y="138"/>
                  </a:cubicBezTo>
                  <a:cubicBezTo>
                    <a:pt x="91" y="138"/>
                    <a:pt x="91" y="138"/>
                    <a:pt x="91" y="138"/>
                  </a:cubicBezTo>
                  <a:cubicBezTo>
                    <a:pt x="91" y="138"/>
                    <a:pt x="91" y="138"/>
                    <a:pt x="91" y="138"/>
                  </a:cubicBezTo>
                  <a:cubicBezTo>
                    <a:pt x="91" y="138"/>
                    <a:pt x="91" y="138"/>
                    <a:pt x="91" y="138"/>
                  </a:cubicBezTo>
                  <a:cubicBezTo>
                    <a:pt x="91" y="138"/>
                    <a:pt x="91" y="138"/>
                    <a:pt x="91" y="138"/>
                  </a:cubicBezTo>
                  <a:cubicBezTo>
                    <a:pt x="91" y="138"/>
                    <a:pt x="91" y="138"/>
                    <a:pt x="91" y="138"/>
                  </a:cubicBezTo>
                  <a:cubicBezTo>
                    <a:pt x="91" y="137"/>
                    <a:pt x="91" y="137"/>
                    <a:pt x="91" y="137"/>
                  </a:cubicBezTo>
                  <a:cubicBezTo>
                    <a:pt x="90" y="136"/>
                    <a:pt x="90" y="136"/>
                    <a:pt x="90" y="136"/>
                  </a:cubicBezTo>
                  <a:cubicBezTo>
                    <a:pt x="90" y="137"/>
                    <a:pt x="90" y="137"/>
                    <a:pt x="90" y="137"/>
                  </a:cubicBezTo>
                  <a:cubicBezTo>
                    <a:pt x="90" y="136"/>
                    <a:pt x="90" y="136"/>
                    <a:pt x="90" y="136"/>
                  </a:cubicBezTo>
                  <a:cubicBezTo>
                    <a:pt x="90" y="136"/>
                    <a:pt x="90" y="136"/>
                    <a:pt x="90" y="136"/>
                  </a:cubicBezTo>
                  <a:cubicBezTo>
                    <a:pt x="90" y="136"/>
                    <a:pt x="90" y="136"/>
                    <a:pt x="90" y="136"/>
                  </a:cubicBezTo>
                  <a:cubicBezTo>
                    <a:pt x="90" y="136"/>
                    <a:pt x="90" y="136"/>
                    <a:pt x="90" y="136"/>
                  </a:cubicBezTo>
                  <a:cubicBezTo>
                    <a:pt x="90" y="136"/>
                    <a:pt x="90" y="136"/>
                    <a:pt x="90" y="136"/>
                  </a:cubicBezTo>
                  <a:cubicBezTo>
                    <a:pt x="90" y="136"/>
                    <a:pt x="90" y="136"/>
                    <a:pt x="90" y="136"/>
                  </a:cubicBezTo>
                  <a:cubicBezTo>
                    <a:pt x="90" y="136"/>
                    <a:pt x="90" y="136"/>
                    <a:pt x="90" y="136"/>
                  </a:cubicBezTo>
                  <a:cubicBezTo>
                    <a:pt x="90" y="136"/>
                    <a:pt x="90" y="136"/>
                    <a:pt x="90" y="136"/>
                  </a:cubicBezTo>
                  <a:cubicBezTo>
                    <a:pt x="90" y="136"/>
                    <a:pt x="90" y="136"/>
                    <a:pt x="90" y="136"/>
                  </a:cubicBezTo>
                  <a:cubicBezTo>
                    <a:pt x="90" y="136"/>
                    <a:pt x="90" y="136"/>
                    <a:pt x="90" y="136"/>
                  </a:cubicBezTo>
                  <a:cubicBezTo>
                    <a:pt x="90" y="136"/>
                    <a:pt x="90" y="136"/>
                    <a:pt x="90" y="136"/>
                  </a:cubicBezTo>
                  <a:cubicBezTo>
                    <a:pt x="90" y="136"/>
                    <a:pt x="90" y="136"/>
                    <a:pt x="90" y="136"/>
                  </a:cubicBezTo>
                  <a:cubicBezTo>
                    <a:pt x="90" y="135"/>
                    <a:pt x="90" y="135"/>
                    <a:pt x="90" y="135"/>
                  </a:cubicBezTo>
                  <a:cubicBezTo>
                    <a:pt x="90" y="135"/>
                    <a:pt x="90" y="135"/>
                    <a:pt x="90" y="135"/>
                  </a:cubicBezTo>
                  <a:cubicBezTo>
                    <a:pt x="90" y="135"/>
                    <a:pt x="90" y="135"/>
                    <a:pt x="90" y="135"/>
                  </a:cubicBezTo>
                  <a:cubicBezTo>
                    <a:pt x="90" y="135"/>
                    <a:pt x="90" y="135"/>
                    <a:pt x="90" y="135"/>
                  </a:cubicBezTo>
                  <a:cubicBezTo>
                    <a:pt x="90" y="135"/>
                    <a:pt x="90" y="135"/>
                    <a:pt x="90" y="135"/>
                  </a:cubicBezTo>
                  <a:cubicBezTo>
                    <a:pt x="89" y="135"/>
                    <a:pt x="89" y="135"/>
                    <a:pt x="89" y="135"/>
                  </a:cubicBezTo>
                  <a:cubicBezTo>
                    <a:pt x="89" y="135"/>
                    <a:pt x="89" y="135"/>
                    <a:pt x="89" y="135"/>
                  </a:cubicBezTo>
                  <a:cubicBezTo>
                    <a:pt x="89" y="135"/>
                    <a:pt x="89" y="135"/>
                    <a:pt x="89" y="135"/>
                  </a:cubicBezTo>
                  <a:cubicBezTo>
                    <a:pt x="89" y="135"/>
                    <a:pt x="89" y="135"/>
                    <a:pt x="89" y="135"/>
                  </a:cubicBezTo>
                  <a:cubicBezTo>
                    <a:pt x="89" y="135"/>
                    <a:pt x="89" y="135"/>
                    <a:pt x="89" y="135"/>
                  </a:cubicBezTo>
                  <a:cubicBezTo>
                    <a:pt x="88" y="134"/>
                    <a:pt x="88" y="134"/>
                    <a:pt x="88" y="134"/>
                  </a:cubicBezTo>
                  <a:cubicBezTo>
                    <a:pt x="88" y="134"/>
                    <a:pt x="88" y="134"/>
                    <a:pt x="88" y="134"/>
                  </a:cubicBezTo>
                  <a:cubicBezTo>
                    <a:pt x="88" y="134"/>
                    <a:pt x="88" y="134"/>
                    <a:pt x="88" y="134"/>
                  </a:cubicBezTo>
                  <a:cubicBezTo>
                    <a:pt x="88" y="134"/>
                    <a:pt x="88" y="134"/>
                    <a:pt x="88" y="134"/>
                  </a:cubicBezTo>
                  <a:cubicBezTo>
                    <a:pt x="88" y="134"/>
                    <a:pt x="88" y="134"/>
                    <a:pt x="88" y="134"/>
                  </a:cubicBezTo>
                  <a:cubicBezTo>
                    <a:pt x="88" y="134"/>
                    <a:pt x="88" y="134"/>
                    <a:pt x="88" y="134"/>
                  </a:cubicBezTo>
                  <a:cubicBezTo>
                    <a:pt x="88" y="134"/>
                    <a:pt x="88" y="134"/>
                    <a:pt x="88" y="134"/>
                  </a:cubicBezTo>
                  <a:cubicBezTo>
                    <a:pt x="88" y="134"/>
                    <a:pt x="88" y="134"/>
                    <a:pt x="88" y="134"/>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2"/>
                    <a:pt x="88" y="132"/>
                    <a:pt x="88" y="132"/>
                  </a:cubicBezTo>
                  <a:cubicBezTo>
                    <a:pt x="88" y="132"/>
                    <a:pt x="88" y="132"/>
                    <a:pt x="88" y="132"/>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3"/>
                    <a:pt x="88" y="133"/>
                    <a:pt x="88" y="133"/>
                  </a:cubicBezTo>
                  <a:cubicBezTo>
                    <a:pt x="88" y="134"/>
                    <a:pt x="88" y="134"/>
                    <a:pt x="88" y="134"/>
                  </a:cubicBezTo>
                  <a:cubicBezTo>
                    <a:pt x="88" y="134"/>
                    <a:pt x="88" y="134"/>
                    <a:pt x="88" y="134"/>
                  </a:cubicBezTo>
                  <a:cubicBezTo>
                    <a:pt x="88" y="134"/>
                    <a:pt x="88" y="134"/>
                    <a:pt x="88" y="134"/>
                  </a:cubicBezTo>
                  <a:cubicBezTo>
                    <a:pt x="87" y="133"/>
                    <a:pt x="87" y="133"/>
                    <a:pt x="87" y="133"/>
                  </a:cubicBezTo>
                  <a:cubicBezTo>
                    <a:pt x="87" y="133"/>
                    <a:pt x="87" y="133"/>
                    <a:pt x="87" y="133"/>
                  </a:cubicBezTo>
                  <a:cubicBezTo>
                    <a:pt x="87" y="133"/>
                    <a:pt x="87" y="133"/>
                    <a:pt x="87" y="133"/>
                  </a:cubicBezTo>
                  <a:cubicBezTo>
                    <a:pt x="87" y="133"/>
                    <a:pt x="87" y="133"/>
                    <a:pt x="87" y="133"/>
                  </a:cubicBezTo>
                  <a:cubicBezTo>
                    <a:pt x="87" y="133"/>
                    <a:pt x="87" y="133"/>
                    <a:pt x="87" y="133"/>
                  </a:cubicBezTo>
                  <a:cubicBezTo>
                    <a:pt x="87" y="133"/>
                    <a:pt x="87" y="133"/>
                    <a:pt x="87" y="133"/>
                  </a:cubicBezTo>
                  <a:cubicBezTo>
                    <a:pt x="87" y="132"/>
                    <a:pt x="87" y="132"/>
                    <a:pt x="87" y="132"/>
                  </a:cubicBezTo>
                  <a:cubicBezTo>
                    <a:pt x="87" y="132"/>
                    <a:pt x="87" y="132"/>
                    <a:pt x="87" y="132"/>
                  </a:cubicBezTo>
                  <a:cubicBezTo>
                    <a:pt x="87" y="132"/>
                    <a:pt x="87" y="132"/>
                    <a:pt x="87" y="132"/>
                  </a:cubicBezTo>
                  <a:cubicBezTo>
                    <a:pt x="87" y="132"/>
                    <a:pt x="87" y="132"/>
                    <a:pt x="87" y="132"/>
                  </a:cubicBezTo>
                  <a:cubicBezTo>
                    <a:pt x="86" y="132"/>
                    <a:pt x="86" y="132"/>
                    <a:pt x="86" y="132"/>
                  </a:cubicBezTo>
                  <a:cubicBezTo>
                    <a:pt x="86" y="132"/>
                    <a:pt x="86" y="132"/>
                    <a:pt x="86" y="132"/>
                  </a:cubicBezTo>
                  <a:cubicBezTo>
                    <a:pt x="86" y="132"/>
                    <a:pt x="86" y="132"/>
                    <a:pt x="86" y="132"/>
                  </a:cubicBezTo>
                  <a:cubicBezTo>
                    <a:pt x="86" y="132"/>
                    <a:pt x="86" y="132"/>
                    <a:pt x="86" y="132"/>
                  </a:cubicBezTo>
                  <a:cubicBezTo>
                    <a:pt x="86" y="132"/>
                    <a:pt x="86" y="132"/>
                    <a:pt x="86" y="132"/>
                  </a:cubicBezTo>
                  <a:cubicBezTo>
                    <a:pt x="86" y="132"/>
                    <a:pt x="86" y="132"/>
                    <a:pt x="86" y="132"/>
                  </a:cubicBezTo>
                  <a:cubicBezTo>
                    <a:pt x="86" y="132"/>
                    <a:pt x="86" y="132"/>
                    <a:pt x="86" y="132"/>
                  </a:cubicBezTo>
                  <a:cubicBezTo>
                    <a:pt x="86" y="133"/>
                    <a:pt x="86" y="133"/>
                    <a:pt x="86" y="133"/>
                  </a:cubicBezTo>
                  <a:cubicBezTo>
                    <a:pt x="86" y="133"/>
                    <a:pt x="86" y="133"/>
                    <a:pt x="86" y="133"/>
                  </a:cubicBezTo>
                  <a:cubicBezTo>
                    <a:pt x="86" y="133"/>
                    <a:pt x="86" y="133"/>
                    <a:pt x="86" y="133"/>
                  </a:cubicBezTo>
                  <a:cubicBezTo>
                    <a:pt x="86" y="132"/>
                    <a:pt x="86" y="132"/>
                    <a:pt x="86" y="132"/>
                  </a:cubicBezTo>
                  <a:cubicBezTo>
                    <a:pt x="86" y="132"/>
                    <a:pt x="86" y="132"/>
                    <a:pt x="86" y="132"/>
                  </a:cubicBezTo>
                  <a:cubicBezTo>
                    <a:pt x="86" y="132"/>
                    <a:pt x="86" y="132"/>
                    <a:pt x="86" y="132"/>
                  </a:cubicBezTo>
                  <a:cubicBezTo>
                    <a:pt x="86" y="132"/>
                    <a:pt x="86" y="132"/>
                    <a:pt x="86" y="132"/>
                  </a:cubicBezTo>
                  <a:cubicBezTo>
                    <a:pt x="86" y="132"/>
                    <a:pt x="86" y="132"/>
                    <a:pt x="86" y="132"/>
                  </a:cubicBezTo>
                  <a:cubicBezTo>
                    <a:pt x="86" y="132"/>
                    <a:pt x="86" y="132"/>
                    <a:pt x="86" y="132"/>
                  </a:cubicBezTo>
                  <a:cubicBezTo>
                    <a:pt x="86" y="132"/>
                    <a:pt x="86" y="132"/>
                    <a:pt x="86" y="132"/>
                  </a:cubicBezTo>
                  <a:cubicBezTo>
                    <a:pt x="85" y="132"/>
                    <a:pt x="85" y="132"/>
                    <a:pt x="85" y="132"/>
                  </a:cubicBezTo>
                  <a:cubicBezTo>
                    <a:pt x="85" y="132"/>
                    <a:pt x="85" y="132"/>
                    <a:pt x="85" y="132"/>
                  </a:cubicBezTo>
                  <a:cubicBezTo>
                    <a:pt x="86" y="132"/>
                    <a:pt x="86" y="132"/>
                    <a:pt x="86" y="132"/>
                  </a:cubicBezTo>
                  <a:cubicBezTo>
                    <a:pt x="85" y="132"/>
                    <a:pt x="85" y="132"/>
                    <a:pt x="85" y="132"/>
                  </a:cubicBezTo>
                  <a:cubicBezTo>
                    <a:pt x="85" y="132"/>
                    <a:pt x="85" y="132"/>
                    <a:pt x="85" y="132"/>
                  </a:cubicBezTo>
                  <a:cubicBezTo>
                    <a:pt x="85" y="132"/>
                    <a:pt x="85" y="132"/>
                    <a:pt x="85" y="132"/>
                  </a:cubicBezTo>
                  <a:cubicBezTo>
                    <a:pt x="85" y="132"/>
                    <a:pt x="85" y="132"/>
                    <a:pt x="85" y="132"/>
                  </a:cubicBezTo>
                  <a:cubicBezTo>
                    <a:pt x="85" y="132"/>
                    <a:pt x="85" y="132"/>
                    <a:pt x="85" y="132"/>
                  </a:cubicBezTo>
                  <a:cubicBezTo>
                    <a:pt x="85" y="132"/>
                    <a:pt x="85" y="132"/>
                    <a:pt x="85" y="132"/>
                  </a:cubicBezTo>
                  <a:cubicBezTo>
                    <a:pt x="85" y="132"/>
                    <a:pt x="85" y="132"/>
                    <a:pt x="85" y="132"/>
                  </a:cubicBezTo>
                  <a:cubicBezTo>
                    <a:pt x="85" y="132"/>
                    <a:pt x="85" y="132"/>
                    <a:pt x="85" y="132"/>
                  </a:cubicBezTo>
                  <a:cubicBezTo>
                    <a:pt x="85" y="132"/>
                    <a:pt x="85" y="132"/>
                    <a:pt x="85" y="132"/>
                  </a:cubicBezTo>
                  <a:cubicBezTo>
                    <a:pt x="85" y="132"/>
                    <a:pt x="85" y="132"/>
                    <a:pt x="85" y="132"/>
                  </a:cubicBezTo>
                  <a:cubicBezTo>
                    <a:pt x="86" y="132"/>
                    <a:pt x="86" y="132"/>
                    <a:pt x="86" y="132"/>
                  </a:cubicBezTo>
                  <a:cubicBezTo>
                    <a:pt x="86" y="132"/>
                    <a:pt x="86" y="132"/>
                    <a:pt x="86" y="132"/>
                  </a:cubicBezTo>
                  <a:cubicBezTo>
                    <a:pt x="86" y="133"/>
                    <a:pt x="86" y="133"/>
                    <a:pt x="86" y="133"/>
                  </a:cubicBezTo>
                  <a:cubicBezTo>
                    <a:pt x="86" y="133"/>
                    <a:pt x="86" y="133"/>
                    <a:pt x="86" y="133"/>
                  </a:cubicBezTo>
                  <a:cubicBezTo>
                    <a:pt x="86" y="133"/>
                    <a:pt x="86" y="133"/>
                    <a:pt x="86" y="133"/>
                  </a:cubicBezTo>
                  <a:cubicBezTo>
                    <a:pt x="86" y="133"/>
                    <a:pt x="86" y="133"/>
                    <a:pt x="86" y="133"/>
                  </a:cubicBezTo>
                  <a:cubicBezTo>
                    <a:pt x="86" y="133"/>
                    <a:pt x="86" y="133"/>
                    <a:pt x="86" y="133"/>
                  </a:cubicBezTo>
                  <a:cubicBezTo>
                    <a:pt x="86" y="133"/>
                    <a:pt x="86" y="133"/>
                    <a:pt x="86" y="133"/>
                  </a:cubicBezTo>
                  <a:cubicBezTo>
                    <a:pt x="87" y="133"/>
                    <a:pt x="87" y="133"/>
                    <a:pt x="87" y="133"/>
                  </a:cubicBezTo>
                  <a:cubicBezTo>
                    <a:pt x="87" y="133"/>
                    <a:pt x="87" y="133"/>
                    <a:pt x="87" y="133"/>
                  </a:cubicBezTo>
                  <a:cubicBezTo>
                    <a:pt x="87" y="134"/>
                    <a:pt x="87" y="134"/>
                    <a:pt x="87" y="134"/>
                  </a:cubicBezTo>
                  <a:cubicBezTo>
                    <a:pt x="87" y="134"/>
                    <a:pt x="87" y="134"/>
                    <a:pt x="87" y="134"/>
                  </a:cubicBezTo>
                  <a:cubicBezTo>
                    <a:pt x="87" y="134"/>
                    <a:pt x="87" y="134"/>
                    <a:pt x="87" y="134"/>
                  </a:cubicBezTo>
                  <a:cubicBezTo>
                    <a:pt x="87" y="134"/>
                    <a:pt x="87" y="134"/>
                    <a:pt x="87" y="134"/>
                  </a:cubicBezTo>
                  <a:cubicBezTo>
                    <a:pt x="88" y="134"/>
                    <a:pt x="88" y="134"/>
                    <a:pt x="88" y="134"/>
                  </a:cubicBezTo>
                  <a:cubicBezTo>
                    <a:pt x="88" y="134"/>
                    <a:pt x="88" y="134"/>
                    <a:pt x="88" y="134"/>
                  </a:cubicBezTo>
                  <a:cubicBezTo>
                    <a:pt x="88" y="134"/>
                    <a:pt x="88" y="134"/>
                    <a:pt x="88" y="134"/>
                  </a:cubicBezTo>
                  <a:cubicBezTo>
                    <a:pt x="88" y="134"/>
                    <a:pt x="88" y="134"/>
                    <a:pt x="88" y="134"/>
                  </a:cubicBezTo>
                  <a:cubicBezTo>
                    <a:pt x="88" y="135"/>
                    <a:pt x="88" y="135"/>
                    <a:pt x="88" y="135"/>
                  </a:cubicBezTo>
                  <a:cubicBezTo>
                    <a:pt x="88" y="135"/>
                    <a:pt x="88" y="135"/>
                    <a:pt x="88" y="135"/>
                  </a:cubicBezTo>
                  <a:cubicBezTo>
                    <a:pt x="88" y="135"/>
                    <a:pt x="88" y="135"/>
                    <a:pt x="88" y="135"/>
                  </a:cubicBezTo>
                  <a:cubicBezTo>
                    <a:pt x="88" y="135"/>
                    <a:pt x="88" y="135"/>
                    <a:pt x="88" y="135"/>
                  </a:cubicBezTo>
                  <a:cubicBezTo>
                    <a:pt x="88" y="135"/>
                    <a:pt x="88" y="135"/>
                    <a:pt x="88" y="135"/>
                  </a:cubicBezTo>
                  <a:cubicBezTo>
                    <a:pt x="88" y="135"/>
                    <a:pt x="88" y="135"/>
                    <a:pt x="88" y="135"/>
                  </a:cubicBezTo>
                  <a:cubicBezTo>
                    <a:pt x="88" y="135"/>
                    <a:pt x="88" y="135"/>
                    <a:pt x="88" y="135"/>
                  </a:cubicBezTo>
                  <a:cubicBezTo>
                    <a:pt x="89" y="135"/>
                    <a:pt x="89" y="135"/>
                    <a:pt x="89" y="135"/>
                  </a:cubicBezTo>
                  <a:cubicBezTo>
                    <a:pt x="89" y="136"/>
                    <a:pt x="89" y="136"/>
                    <a:pt x="89" y="136"/>
                  </a:cubicBezTo>
                  <a:cubicBezTo>
                    <a:pt x="89" y="136"/>
                    <a:pt x="89" y="136"/>
                    <a:pt x="89" y="136"/>
                  </a:cubicBezTo>
                  <a:cubicBezTo>
                    <a:pt x="89" y="136"/>
                    <a:pt x="89" y="136"/>
                    <a:pt x="89" y="136"/>
                  </a:cubicBezTo>
                  <a:cubicBezTo>
                    <a:pt x="89" y="136"/>
                    <a:pt x="89" y="136"/>
                    <a:pt x="89" y="136"/>
                  </a:cubicBezTo>
                  <a:cubicBezTo>
                    <a:pt x="89" y="136"/>
                    <a:pt x="89" y="136"/>
                    <a:pt x="89" y="136"/>
                  </a:cubicBezTo>
                  <a:cubicBezTo>
                    <a:pt x="89" y="136"/>
                    <a:pt x="89" y="136"/>
                    <a:pt x="89" y="136"/>
                  </a:cubicBezTo>
                  <a:cubicBezTo>
                    <a:pt x="89" y="136"/>
                    <a:pt x="89" y="136"/>
                    <a:pt x="89" y="136"/>
                  </a:cubicBezTo>
                  <a:cubicBezTo>
                    <a:pt x="89" y="136"/>
                    <a:pt x="89" y="136"/>
                    <a:pt x="89" y="136"/>
                  </a:cubicBezTo>
                  <a:cubicBezTo>
                    <a:pt x="89" y="136"/>
                    <a:pt x="89" y="136"/>
                    <a:pt x="89" y="136"/>
                  </a:cubicBezTo>
                  <a:cubicBezTo>
                    <a:pt x="89" y="136"/>
                    <a:pt x="89" y="136"/>
                    <a:pt x="89" y="136"/>
                  </a:cubicBezTo>
                  <a:cubicBezTo>
                    <a:pt x="90" y="136"/>
                    <a:pt x="90" y="136"/>
                    <a:pt x="90" y="136"/>
                  </a:cubicBezTo>
                  <a:cubicBezTo>
                    <a:pt x="89" y="137"/>
                    <a:pt x="89" y="137"/>
                    <a:pt x="89" y="137"/>
                  </a:cubicBezTo>
                  <a:cubicBezTo>
                    <a:pt x="90" y="137"/>
                    <a:pt x="90" y="137"/>
                    <a:pt x="90" y="137"/>
                  </a:cubicBezTo>
                  <a:cubicBezTo>
                    <a:pt x="90" y="137"/>
                    <a:pt x="90" y="137"/>
                    <a:pt x="90" y="137"/>
                  </a:cubicBezTo>
                  <a:cubicBezTo>
                    <a:pt x="90" y="137"/>
                    <a:pt x="90" y="137"/>
                    <a:pt x="90" y="137"/>
                  </a:cubicBezTo>
                  <a:cubicBezTo>
                    <a:pt x="90" y="137"/>
                    <a:pt x="90" y="137"/>
                    <a:pt x="90" y="137"/>
                  </a:cubicBezTo>
                  <a:cubicBezTo>
                    <a:pt x="90" y="137"/>
                    <a:pt x="90" y="137"/>
                    <a:pt x="90" y="137"/>
                  </a:cubicBezTo>
                  <a:cubicBezTo>
                    <a:pt x="90" y="137"/>
                    <a:pt x="90" y="137"/>
                    <a:pt x="90" y="137"/>
                  </a:cubicBezTo>
                  <a:cubicBezTo>
                    <a:pt x="90" y="137"/>
                    <a:pt x="90" y="137"/>
                    <a:pt x="90" y="137"/>
                  </a:cubicBezTo>
                  <a:cubicBezTo>
                    <a:pt x="90" y="137"/>
                    <a:pt x="90" y="137"/>
                    <a:pt x="90" y="137"/>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1" y="138"/>
                    <a:pt x="91" y="138"/>
                    <a:pt x="91" y="138"/>
                  </a:cubicBezTo>
                  <a:cubicBezTo>
                    <a:pt x="91" y="138"/>
                    <a:pt x="91" y="138"/>
                    <a:pt x="91"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7"/>
                    <a:pt x="90" y="137"/>
                    <a:pt x="90" y="137"/>
                  </a:cubicBezTo>
                  <a:cubicBezTo>
                    <a:pt x="90" y="137"/>
                    <a:pt x="90" y="137"/>
                    <a:pt x="90" y="137"/>
                  </a:cubicBezTo>
                  <a:cubicBezTo>
                    <a:pt x="89" y="137"/>
                    <a:pt x="89" y="137"/>
                    <a:pt x="89" y="137"/>
                  </a:cubicBezTo>
                  <a:cubicBezTo>
                    <a:pt x="89" y="137"/>
                    <a:pt x="89" y="137"/>
                    <a:pt x="89" y="137"/>
                  </a:cubicBezTo>
                  <a:cubicBezTo>
                    <a:pt x="90" y="137"/>
                    <a:pt x="90" y="137"/>
                    <a:pt x="90" y="137"/>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1" y="138"/>
                    <a:pt x="91" y="138"/>
                    <a:pt x="91"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89" y="138"/>
                    <a:pt x="89" y="138"/>
                    <a:pt x="89"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9"/>
                    <a:pt x="90" y="139"/>
                    <a:pt x="90" y="139"/>
                  </a:cubicBezTo>
                  <a:cubicBezTo>
                    <a:pt x="90" y="139"/>
                    <a:pt x="90" y="139"/>
                    <a:pt x="90" y="139"/>
                  </a:cubicBezTo>
                  <a:cubicBezTo>
                    <a:pt x="90" y="138"/>
                    <a:pt x="90" y="138"/>
                    <a:pt x="90" y="138"/>
                  </a:cubicBezTo>
                  <a:cubicBezTo>
                    <a:pt x="90" y="139"/>
                    <a:pt x="90" y="139"/>
                    <a:pt x="90" y="139"/>
                  </a:cubicBezTo>
                  <a:cubicBezTo>
                    <a:pt x="90" y="139"/>
                    <a:pt x="90" y="139"/>
                    <a:pt x="90" y="139"/>
                  </a:cubicBezTo>
                  <a:cubicBezTo>
                    <a:pt x="90" y="139"/>
                    <a:pt x="90" y="139"/>
                    <a:pt x="90" y="139"/>
                  </a:cubicBezTo>
                  <a:cubicBezTo>
                    <a:pt x="90" y="139"/>
                    <a:pt x="90" y="139"/>
                    <a:pt x="90" y="139"/>
                  </a:cubicBezTo>
                  <a:cubicBezTo>
                    <a:pt x="90" y="139"/>
                    <a:pt x="90" y="139"/>
                    <a:pt x="90" y="139"/>
                  </a:cubicBezTo>
                  <a:cubicBezTo>
                    <a:pt x="90" y="139"/>
                    <a:pt x="90" y="139"/>
                    <a:pt x="90" y="139"/>
                  </a:cubicBezTo>
                  <a:cubicBezTo>
                    <a:pt x="90" y="139"/>
                    <a:pt x="90" y="139"/>
                    <a:pt x="90" y="139"/>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90" y="138"/>
                    <a:pt x="90" y="138"/>
                    <a:pt x="90" y="138"/>
                  </a:cubicBezTo>
                  <a:cubicBezTo>
                    <a:pt x="89" y="138"/>
                    <a:pt x="89" y="138"/>
                    <a:pt x="89" y="138"/>
                  </a:cubicBezTo>
                  <a:cubicBezTo>
                    <a:pt x="89" y="138"/>
                    <a:pt x="89" y="138"/>
                    <a:pt x="89" y="138"/>
                  </a:cubicBezTo>
                  <a:cubicBezTo>
                    <a:pt x="89" y="138"/>
                    <a:pt x="89" y="138"/>
                    <a:pt x="89" y="138"/>
                  </a:cubicBezTo>
                  <a:cubicBezTo>
                    <a:pt x="89" y="138"/>
                    <a:pt x="89" y="138"/>
                    <a:pt x="89" y="138"/>
                  </a:cubicBezTo>
                  <a:cubicBezTo>
                    <a:pt x="89" y="138"/>
                    <a:pt x="89" y="138"/>
                    <a:pt x="89" y="138"/>
                  </a:cubicBezTo>
                  <a:cubicBezTo>
                    <a:pt x="89" y="138"/>
                    <a:pt x="89" y="138"/>
                    <a:pt x="89" y="138"/>
                  </a:cubicBezTo>
                  <a:cubicBezTo>
                    <a:pt x="88" y="138"/>
                    <a:pt x="88" y="138"/>
                    <a:pt x="88" y="138"/>
                  </a:cubicBezTo>
                  <a:cubicBezTo>
                    <a:pt x="88" y="138"/>
                    <a:pt x="88" y="138"/>
                    <a:pt x="88" y="138"/>
                  </a:cubicBezTo>
                  <a:cubicBezTo>
                    <a:pt x="88" y="137"/>
                    <a:pt x="88" y="137"/>
                    <a:pt x="88" y="137"/>
                  </a:cubicBezTo>
                  <a:cubicBezTo>
                    <a:pt x="89" y="137"/>
                    <a:pt x="89" y="137"/>
                    <a:pt x="89" y="137"/>
                  </a:cubicBezTo>
                  <a:cubicBezTo>
                    <a:pt x="88" y="137"/>
                    <a:pt x="88" y="137"/>
                    <a:pt x="88" y="137"/>
                  </a:cubicBezTo>
                  <a:cubicBezTo>
                    <a:pt x="88" y="137"/>
                    <a:pt x="88" y="137"/>
                    <a:pt x="88" y="137"/>
                  </a:cubicBezTo>
                  <a:cubicBezTo>
                    <a:pt x="88" y="137"/>
                    <a:pt x="88" y="137"/>
                    <a:pt x="88" y="137"/>
                  </a:cubicBezTo>
                  <a:cubicBezTo>
                    <a:pt x="88" y="137"/>
                    <a:pt x="88" y="137"/>
                    <a:pt x="88" y="137"/>
                  </a:cubicBezTo>
                  <a:cubicBezTo>
                    <a:pt x="88" y="137"/>
                    <a:pt x="88" y="137"/>
                    <a:pt x="88" y="137"/>
                  </a:cubicBezTo>
                  <a:cubicBezTo>
                    <a:pt x="88" y="137"/>
                    <a:pt x="88" y="137"/>
                    <a:pt x="88" y="137"/>
                  </a:cubicBezTo>
                  <a:cubicBezTo>
                    <a:pt x="88" y="137"/>
                    <a:pt x="88" y="137"/>
                    <a:pt x="88" y="137"/>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7" y="136"/>
                    <a:pt x="87" y="136"/>
                    <a:pt x="87" y="136"/>
                  </a:cubicBezTo>
                  <a:cubicBezTo>
                    <a:pt x="87" y="136"/>
                    <a:pt x="87" y="136"/>
                    <a:pt x="87" y="136"/>
                  </a:cubicBezTo>
                  <a:cubicBezTo>
                    <a:pt x="87" y="136"/>
                    <a:pt x="87" y="136"/>
                    <a:pt x="87" y="136"/>
                  </a:cubicBezTo>
                  <a:cubicBezTo>
                    <a:pt x="88" y="137"/>
                    <a:pt x="88" y="137"/>
                    <a:pt x="88" y="137"/>
                  </a:cubicBezTo>
                  <a:cubicBezTo>
                    <a:pt x="88" y="137"/>
                    <a:pt x="88" y="137"/>
                    <a:pt x="88" y="137"/>
                  </a:cubicBezTo>
                  <a:cubicBezTo>
                    <a:pt x="88" y="137"/>
                    <a:pt x="88" y="137"/>
                    <a:pt x="88" y="137"/>
                  </a:cubicBezTo>
                  <a:cubicBezTo>
                    <a:pt x="88" y="137"/>
                    <a:pt x="88" y="137"/>
                    <a:pt x="88" y="137"/>
                  </a:cubicBezTo>
                  <a:cubicBezTo>
                    <a:pt x="88" y="137"/>
                    <a:pt x="88" y="137"/>
                    <a:pt x="88" y="137"/>
                  </a:cubicBezTo>
                  <a:cubicBezTo>
                    <a:pt x="88" y="137"/>
                    <a:pt x="88" y="137"/>
                    <a:pt x="88" y="137"/>
                  </a:cubicBezTo>
                  <a:cubicBezTo>
                    <a:pt x="88" y="137"/>
                    <a:pt x="88" y="137"/>
                    <a:pt x="88" y="137"/>
                  </a:cubicBezTo>
                  <a:cubicBezTo>
                    <a:pt x="88" y="138"/>
                    <a:pt x="88" y="138"/>
                    <a:pt x="88" y="138"/>
                  </a:cubicBezTo>
                  <a:cubicBezTo>
                    <a:pt x="88" y="137"/>
                    <a:pt x="88" y="137"/>
                    <a:pt x="88" y="137"/>
                  </a:cubicBezTo>
                  <a:cubicBezTo>
                    <a:pt x="88" y="137"/>
                    <a:pt x="88" y="137"/>
                    <a:pt x="88" y="137"/>
                  </a:cubicBezTo>
                  <a:cubicBezTo>
                    <a:pt x="88" y="137"/>
                    <a:pt x="88" y="137"/>
                    <a:pt x="88" y="137"/>
                  </a:cubicBezTo>
                  <a:cubicBezTo>
                    <a:pt x="87" y="137"/>
                    <a:pt x="87" y="137"/>
                    <a:pt x="87" y="137"/>
                  </a:cubicBezTo>
                  <a:cubicBezTo>
                    <a:pt x="87" y="137"/>
                    <a:pt x="87" y="137"/>
                    <a:pt x="87" y="137"/>
                  </a:cubicBezTo>
                  <a:cubicBezTo>
                    <a:pt x="87" y="137"/>
                    <a:pt x="87" y="137"/>
                    <a:pt x="87" y="137"/>
                  </a:cubicBezTo>
                  <a:cubicBezTo>
                    <a:pt x="87" y="137"/>
                    <a:pt x="87" y="137"/>
                    <a:pt x="87" y="137"/>
                  </a:cubicBezTo>
                  <a:cubicBezTo>
                    <a:pt x="87" y="137"/>
                    <a:pt x="87" y="137"/>
                    <a:pt x="87" y="137"/>
                  </a:cubicBezTo>
                  <a:cubicBezTo>
                    <a:pt x="87" y="137"/>
                    <a:pt x="87" y="137"/>
                    <a:pt x="87" y="137"/>
                  </a:cubicBezTo>
                  <a:cubicBezTo>
                    <a:pt x="87" y="137"/>
                    <a:pt x="87" y="137"/>
                    <a:pt x="87" y="137"/>
                  </a:cubicBezTo>
                  <a:cubicBezTo>
                    <a:pt x="87" y="136"/>
                    <a:pt x="87" y="136"/>
                    <a:pt x="87" y="136"/>
                  </a:cubicBezTo>
                  <a:cubicBezTo>
                    <a:pt x="87" y="136"/>
                    <a:pt x="87" y="136"/>
                    <a:pt x="87" y="136"/>
                  </a:cubicBezTo>
                  <a:cubicBezTo>
                    <a:pt x="87" y="136"/>
                    <a:pt x="87" y="136"/>
                    <a:pt x="87" y="136"/>
                  </a:cubicBezTo>
                  <a:cubicBezTo>
                    <a:pt x="87" y="136"/>
                    <a:pt x="87" y="136"/>
                    <a:pt x="87" y="136"/>
                  </a:cubicBezTo>
                  <a:cubicBezTo>
                    <a:pt x="87" y="136"/>
                    <a:pt x="87" y="136"/>
                    <a:pt x="87" y="136"/>
                  </a:cubicBezTo>
                  <a:cubicBezTo>
                    <a:pt x="87" y="136"/>
                    <a:pt x="87" y="136"/>
                    <a:pt x="87" y="136"/>
                  </a:cubicBezTo>
                  <a:cubicBezTo>
                    <a:pt x="86" y="136"/>
                    <a:pt x="86" y="136"/>
                    <a:pt x="86" y="136"/>
                  </a:cubicBezTo>
                  <a:cubicBezTo>
                    <a:pt x="86" y="136"/>
                    <a:pt x="86" y="136"/>
                    <a:pt x="86" y="136"/>
                  </a:cubicBezTo>
                  <a:cubicBezTo>
                    <a:pt x="86" y="135"/>
                    <a:pt x="86" y="135"/>
                    <a:pt x="86" y="135"/>
                  </a:cubicBezTo>
                  <a:cubicBezTo>
                    <a:pt x="87" y="135"/>
                    <a:pt x="87" y="135"/>
                    <a:pt x="87" y="135"/>
                  </a:cubicBezTo>
                  <a:cubicBezTo>
                    <a:pt x="87" y="135"/>
                    <a:pt x="87" y="135"/>
                    <a:pt x="87" y="135"/>
                  </a:cubicBezTo>
                  <a:cubicBezTo>
                    <a:pt x="86" y="135"/>
                    <a:pt x="86" y="135"/>
                    <a:pt x="86" y="135"/>
                  </a:cubicBezTo>
                  <a:cubicBezTo>
                    <a:pt x="86" y="135"/>
                    <a:pt x="86" y="135"/>
                    <a:pt x="86" y="135"/>
                  </a:cubicBezTo>
                  <a:cubicBezTo>
                    <a:pt x="86" y="135"/>
                    <a:pt x="86" y="135"/>
                    <a:pt x="86" y="135"/>
                  </a:cubicBezTo>
                  <a:cubicBezTo>
                    <a:pt x="86" y="135"/>
                    <a:pt x="86" y="135"/>
                    <a:pt x="86" y="135"/>
                  </a:cubicBezTo>
                  <a:cubicBezTo>
                    <a:pt x="86" y="135"/>
                    <a:pt x="86" y="135"/>
                    <a:pt x="86" y="135"/>
                  </a:cubicBezTo>
                  <a:cubicBezTo>
                    <a:pt x="86" y="135"/>
                    <a:pt x="86" y="135"/>
                    <a:pt x="86" y="135"/>
                  </a:cubicBezTo>
                  <a:cubicBezTo>
                    <a:pt x="86" y="135"/>
                    <a:pt x="86" y="135"/>
                    <a:pt x="86" y="135"/>
                  </a:cubicBezTo>
                  <a:cubicBezTo>
                    <a:pt x="86" y="135"/>
                    <a:pt x="86" y="135"/>
                    <a:pt x="86" y="135"/>
                  </a:cubicBezTo>
                  <a:cubicBezTo>
                    <a:pt x="86" y="135"/>
                    <a:pt x="86" y="135"/>
                    <a:pt x="86" y="135"/>
                  </a:cubicBezTo>
                  <a:cubicBezTo>
                    <a:pt x="86" y="135"/>
                    <a:pt x="86" y="135"/>
                    <a:pt x="86" y="135"/>
                  </a:cubicBezTo>
                  <a:cubicBezTo>
                    <a:pt x="86" y="135"/>
                    <a:pt x="86" y="135"/>
                    <a:pt x="86" y="135"/>
                  </a:cubicBezTo>
                  <a:cubicBezTo>
                    <a:pt x="85" y="134"/>
                    <a:pt x="85" y="134"/>
                    <a:pt x="85" y="134"/>
                  </a:cubicBezTo>
                  <a:cubicBezTo>
                    <a:pt x="86" y="134"/>
                    <a:pt x="86" y="134"/>
                    <a:pt x="86"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5" y="134"/>
                    <a:pt x="85" y="134"/>
                    <a:pt x="85" y="134"/>
                  </a:cubicBezTo>
                  <a:cubicBezTo>
                    <a:pt x="84" y="133"/>
                    <a:pt x="84" y="133"/>
                    <a:pt x="84" y="133"/>
                  </a:cubicBezTo>
                  <a:cubicBezTo>
                    <a:pt x="84" y="133"/>
                    <a:pt x="84" y="133"/>
                    <a:pt x="84" y="133"/>
                  </a:cubicBezTo>
                  <a:cubicBezTo>
                    <a:pt x="84" y="133"/>
                    <a:pt x="84" y="133"/>
                    <a:pt x="84" y="133"/>
                  </a:cubicBezTo>
                  <a:cubicBezTo>
                    <a:pt x="84" y="133"/>
                    <a:pt x="84" y="133"/>
                    <a:pt x="84" y="133"/>
                  </a:cubicBezTo>
                  <a:cubicBezTo>
                    <a:pt x="84" y="133"/>
                    <a:pt x="84" y="133"/>
                    <a:pt x="84" y="133"/>
                  </a:cubicBezTo>
                  <a:cubicBezTo>
                    <a:pt x="84" y="133"/>
                    <a:pt x="84" y="133"/>
                    <a:pt x="84" y="133"/>
                  </a:cubicBezTo>
                  <a:cubicBezTo>
                    <a:pt x="84" y="133"/>
                    <a:pt x="84" y="133"/>
                    <a:pt x="84" y="133"/>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3"/>
                    <a:pt x="84" y="133"/>
                    <a:pt x="84" y="133"/>
                  </a:cubicBezTo>
                  <a:cubicBezTo>
                    <a:pt x="84" y="133"/>
                    <a:pt x="84" y="133"/>
                    <a:pt x="84" y="133"/>
                  </a:cubicBezTo>
                  <a:cubicBezTo>
                    <a:pt x="84" y="133"/>
                    <a:pt x="84" y="133"/>
                    <a:pt x="84" y="133"/>
                  </a:cubicBezTo>
                  <a:cubicBezTo>
                    <a:pt x="84" y="133"/>
                    <a:pt x="84" y="133"/>
                    <a:pt x="84" y="133"/>
                  </a:cubicBezTo>
                  <a:cubicBezTo>
                    <a:pt x="84" y="133"/>
                    <a:pt x="84" y="133"/>
                    <a:pt x="84" y="133"/>
                  </a:cubicBezTo>
                  <a:cubicBezTo>
                    <a:pt x="84" y="133"/>
                    <a:pt x="84" y="133"/>
                    <a:pt x="84" y="133"/>
                  </a:cubicBezTo>
                  <a:cubicBezTo>
                    <a:pt x="83" y="132"/>
                    <a:pt x="83" y="132"/>
                    <a:pt x="83" y="132"/>
                  </a:cubicBezTo>
                  <a:cubicBezTo>
                    <a:pt x="83" y="132"/>
                    <a:pt x="83" y="132"/>
                    <a:pt x="83" y="132"/>
                  </a:cubicBezTo>
                  <a:cubicBezTo>
                    <a:pt x="83" y="132"/>
                    <a:pt x="83" y="132"/>
                    <a:pt x="83" y="132"/>
                  </a:cubicBezTo>
                  <a:cubicBezTo>
                    <a:pt x="83" y="132"/>
                    <a:pt x="83" y="132"/>
                    <a:pt x="83" y="132"/>
                  </a:cubicBezTo>
                  <a:cubicBezTo>
                    <a:pt x="83" y="132"/>
                    <a:pt x="83" y="132"/>
                    <a:pt x="83" y="132"/>
                  </a:cubicBezTo>
                  <a:cubicBezTo>
                    <a:pt x="83" y="132"/>
                    <a:pt x="83" y="132"/>
                    <a:pt x="83" y="132"/>
                  </a:cubicBezTo>
                  <a:cubicBezTo>
                    <a:pt x="82" y="131"/>
                    <a:pt x="82" y="131"/>
                    <a:pt x="82" y="131"/>
                  </a:cubicBezTo>
                  <a:cubicBezTo>
                    <a:pt x="82" y="131"/>
                    <a:pt x="82" y="131"/>
                    <a:pt x="82" y="131"/>
                  </a:cubicBezTo>
                  <a:cubicBezTo>
                    <a:pt x="82" y="132"/>
                    <a:pt x="82" y="132"/>
                    <a:pt x="82" y="132"/>
                  </a:cubicBezTo>
                  <a:cubicBezTo>
                    <a:pt x="82" y="131"/>
                    <a:pt x="82" y="131"/>
                    <a:pt x="82" y="131"/>
                  </a:cubicBezTo>
                  <a:cubicBezTo>
                    <a:pt x="82" y="131"/>
                    <a:pt x="82" y="131"/>
                    <a:pt x="82" y="131"/>
                  </a:cubicBezTo>
                  <a:cubicBezTo>
                    <a:pt x="82" y="131"/>
                    <a:pt x="82" y="131"/>
                    <a:pt x="82" y="131"/>
                  </a:cubicBezTo>
                  <a:cubicBezTo>
                    <a:pt x="81" y="131"/>
                    <a:pt x="81" y="131"/>
                    <a:pt x="81" y="131"/>
                  </a:cubicBezTo>
                  <a:cubicBezTo>
                    <a:pt x="81" y="131"/>
                    <a:pt x="81" y="131"/>
                    <a:pt x="81" y="131"/>
                  </a:cubicBezTo>
                  <a:cubicBezTo>
                    <a:pt x="81" y="130"/>
                    <a:pt x="81" y="130"/>
                    <a:pt x="81" y="130"/>
                  </a:cubicBezTo>
                  <a:cubicBezTo>
                    <a:pt x="81" y="130"/>
                    <a:pt x="81" y="130"/>
                    <a:pt x="81" y="130"/>
                  </a:cubicBezTo>
                  <a:cubicBezTo>
                    <a:pt x="81" y="130"/>
                    <a:pt x="81" y="130"/>
                    <a:pt x="81" y="130"/>
                  </a:cubicBezTo>
                  <a:cubicBezTo>
                    <a:pt x="81" y="130"/>
                    <a:pt x="81" y="130"/>
                    <a:pt x="81" y="130"/>
                  </a:cubicBezTo>
                  <a:cubicBezTo>
                    <a:pt x="80" y="130"/>
                    <a:pt x="80" y="130"/>
                    <a:pt x="80" y="130"/>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80" y="129"/>
                    <a:pt x="80" y="129"/>
                    <a:pt x="80" y="129"/>
                  </a:cubicBezTo>
                  <a:cubicBezTo>
                    <a:pt x="79" y="129"/>
                    <a:pt x="79" y="129"/>
                    <a:pt x="79" y="129"/>
                  </a:cubicBezTo>
                  <a:cubicBezTo>
                    <a:pt x="79" y="128"/>
                    <a:pt x="79" y="128"/>
                    <a:pt x="79" y="128"/>
                  </a:cubicBezTo>
                  <a:cubicBezTo>
                    <a:pt x="79" y="128"/>
                    <a:pt x="79" y="128"/>
                    <a:pt x="79" y="128"/>
                  </a:cubicBezTo>
                  <a:cubicBezTo>
                    <a:pt x="79" y="128"/>
                    <a:pt x="79" y="128"/>
                    <a:pt x="79" y="128"/>
                  </a:cubicBezTo>
                  <a:cubicBezTo>
                    <a:pt x="79" y="128"/>
                    <a:pt x="79" y="128"/>
                    <a:pt x="79" y="128"/>
                  </a:cubicBezTo>
                  <a:cubicBezTo>
                    <a:pt x="79" y="128"/>
                    <a:pt x="79" y="128"/>
                    <a:pt x="79" y="128"/>
                  </a:cubicBezTo>
                  <a:cubicBezTo>
                    <a:pt x="79" y="128"/>
                    <a:pt x="79" y="128"/>
                    <a:pt x="79" y="128"/>
                  </a:cubicBezTo>
                  <a:cubicBezTo>
                    <a:pt x="79" y="128"/>
                    <a:pt x="79" y="128"/>
                    <a:pt x="79" y="128"/>
                  </a:cubicBezTo>
                  <a:cubicBezTo>
                    <a:pt x="79" y="128"/>
                    <a:pt x="79" y="128"/>
                    <a:pt x="79" y="128"/>
                  </a:cubicBezTo>
                  <a:cubicBezTo>
                    <a:pt x="79" y="128"/>
                    <a:pt x="79" y="128"/>
                    <a:pt x="79" y="128"/>
                  </a:cubicBezTo>
                  <a:cubicBezTo>
                    <a:pt x="79" y="128"/>
                    <a:pt x="79" y="128"/>
                    <a:pt x="79" y="128"/>
                  </a:cubicBezTo>
                  <a:cubicBezTo>
                    <a:pt x="79" y="127"/>
                    <a:pt x="79" y="127"/>
                    <a:pt x="79" y="127"/>
                  </a:cubicBezTo>
                  <a:cubicBezTo>
                    <a:pt x="79" y="127"/>
                    <a:pt x="79" y="127"/>
                    <a:pt x="79" y="127"/>
                  </a:cubicBezTo>
                  <a:cubicBezTo>
                    <a:pt x="79" y="127"/>
                    <a:pt x="79" y="127"/>
                    <a:pt x="79" y="127"/>
                  </a:cubicBezTo>
                  <a:cubicBezTo>
                    <a:pt x="79" y="127"/>
                    <a:pt x="79" y="127"/>
                    <a:pt x="79" y="127"/>
                  </a:cubicBezTo>
                  <a:cubicBezTo>
                    <a:pt x="79" y="127"/>
                    <a:pt x="79" y="127"/>
                    <a:pt x="79" y="127"/>
                  </a:cubicBezTo>
                  <a:cubicBezTo>
                    <a:pt x="79" y="127"/>
                    <a:pt x="79" y="127"/>
                    <a:pt x="79" y="127"/>
                  </a:cubicBezTo>
                  <a:cubicBezTo>
                    <a:pt x="78" y="126"/>
                    <a:pt x="78" y="126"/>
                    <a:pt x="78" y="126"/>
                  </a:cubicBezTo>
                  <a:cubicBezTo>
                    <a:pt x="78" y="126"/>
                    <a:pt x="78" y="126"/>
                    <a:pt x="78" y="126"/>
                  </a:cubicBezTo>
                  <a:cubicBezTo>
                    <a:pt x="78" y="126"/>
                    <a:pt x="78" y="126"/>
                    <a:pt x="78" y="126"/>
                  </a:cubicBezTo>
                  <a:cubicBezTo>
                    <a:pt x="78" y="126"/>
                    <a:pt x="78" y="126"/>
                    <a:pt x="78" y="126"/>
                  </a:cubicBezTo>
                  <a:cubicBezTo>
                    <a:pt x="78" y="126"/>
                    <a:pt x="78" y="126"/>
                    <a:pt x="78" y="126"/>
                  </a:cubicBezTo>
                  <a:cubicBezTo>
                    <a:pt x="78" y="126"/>
                    <a:pt x="78" y="126"/>
                    <a:pt x="78" y="126"/>
                  </a:cubicBezTo>
                  <a:cubicBezTo>
                    <a:pt x="78" y="126"/>
                    <a:pt x="78" y="126"/>
                    <a:pt x="78" y="126"/>
                  </a:cubicBezTo>
                  <a:cubicBezTo>
                    <a:pt x="78" y="126"/>
                    <a:pt x="78" y="126"/>
                    <a:pt x="78" y="126"/>
                  </a:cubicBezTo>
                  <a:cubicBezTo>
                    <a:pt x="79" y="126"/>
                    <a:pt x="79" y="126"/>
                    <a:pt x="79" y="126"/>
                  </a:cubicBezTo>
                  <a:cubicBezTo>
                    <a:pt x="79" y="126"/>
                    <a:pt x="79" y="126"/>
                    <a:pt x="79" y="126"/>
                  </a:cubicBezTo>
                  <a:cubicBezTo>
                    <a:pt x="79" y="126"/>
                    <a:pt x="79" y="126"/>
                    <a:pt x="79" y="126"/>
                  </a:cubicBezTo>
                  <a:cubicBezTo>
                    <a:pt x="79" y="126"/>
                    <a:pt x="79" y="126"/>
                    <a:pt x="79" y="126"/>
                  </a:cubicBezTo>
                  <a:cubicBezTo>
                    <a:pt x="79" y="126"/>
                    <a:pt x="79" y="126"/>
                    <a:pt x="79" y="126"/>
                  </a:cubicBezTo>
                  <a:cubicBezTo>
                    <a:pt x="79" y="126"/>
                    <a:pt x="79" y="126"/>
                    <a:pt x="79" y="126"/>
                  </a:cubicBezTo>
                  <a:cubicBezTo>
                    <a:pt x="80" y="126"/>
                    <a:pt x="80" y="126"/>
                    <a:pt x="80" y="126"/>
                  </a:cubicBezTo>
                  <a:cubicBezTo>
                    <a:pt x="80" y="126"/>
                    <a:pt x="80" y="126"/>
                    <a:pt x="80" y="126"/>
                  </a:cubicBezTo>
                  <a:cubicBezTo>
                    <a:pt x="80" y="126"/>
                    <a:pt x="80" y="126"/>
                    <a:pt x="80" y="126"/>
                  </a:cubicBezTo>
                  <a:cubicBezTo>
                    <a:pt x="80" y="126"/>
                    <a:pt x="80" y="126"/>
                    <a:pt x="80" y="126"/>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1" y="127"/>
                    <a:pt x="81" y="127"/>
                    <a:pt x="81" y="127"/>
                  </a:cubicBezTo>
                  <a:cubicBezTo>
                    <a:pt x="81" y="127"/>
                    <a:pt x="81" y="127"/>
                    <a:pt x="81" y="127"/>
                  </a:cubicBezTo>
                  <a:cubicBezTo>
                    <a:pt x="81" y="127"/>
                    <a:pt x="81" y="127"/>
                    <a:pt x="81" y="127"/>
                  </a:cubicBezTo>
                  <a:cubicBezTo>
                    <a:pt x="81" y="127"/>
                    <a:pt x="81" y="127"/>
                    <a:pt x="81" y="127"/>
                  </a:cubicBezTo>
                  <a:cubicBezTo>
                    <a:pt x="81" y="127"/>
                    <a:pt x="81" y="127"/>
                    <a:pt x="81" y="127"/>
                  </a:cubicBezTo>
                  <a:cubicBezTo>
                    <a:pt x="81" y="127"/>
                    <a:pt x="81" y="127"/>
                    <a:pt x="81" y="127"/>
                  </a:cubicBezTo>
                  <a:cubicBezTo>
                    <a:pt x="81" y="127"/>
                    <a:pt x="81" y="127"/>
                    <a:pt x="81" y="127"/>
                  </a:cubicBezTo>
                  <a:cubicBezTo>
                    <a:pt x="81" y="127"/>
                    <a:pt x="81" y="127"/>
                    <a:pt x="81" y="127"/>
                  </a:cubicBezTo>
                  <a:cubicBezTo>
                    <a:pt x="81" y="127"/>
                    <a:pt x="81" y="127"/>
                    <a:pt x="81" y="127"/>
                  </a:cubicBezTo>
                  <a:cubicBezTo>
                    <a:pt x="80" y="126"/>
                    <a:pt x="80" y="126"/>
                    <a:pt x="80" y="126"/>
                  </a:cubicBezTo>
                  <a:cubicBezTo>
                    <a:pt x="80" y="126"/>
                    <a:pt x="80" y="126"/>
                    <a:pt x="80" y="126"/>
                  </a:cubicBezTo>
                  <a:cubicBezTo>
                    <a:pt x="80" y="126"/>
                    <a:pt x="80" y="126"/>
                    <a:pt x="80" y="126"/>
                  </a:cubicBezTo>
                  <a:cubicBezTo>
                    <a:pt x="80" y="126"/>
                    <a:pt x="80" y="126"/>
                    <a:pt x="80" y="126"/>
                  </a:cubicBezTo>
                  <a:cubicBezTo>
                    <a:pt x="81" y="126"/>
                    <a:pt x="81" y="126"/>
                    <a:pt x="81" y="126"/>
                  </a:cubicBezTo>
                  <a:cubicBezTo>
                    <a:pt x="81" y="127"/>
                    <a:pt x="81" y="127"/>
                    <a:pt x="81" y="127"/>
                  </a:cubicBezTo>
                  <a:cubicBezTo>
                    <a:pt x="81" y="127"/>
                    <a:pt x="81" y="127"/>
                    <a:pt x="81" y="127"/>
                  </a:cubicBezTo>
                  <a:cubicBezTo>
                    <a:pt x="81" y="127"/>
                    <a:pt x="81" y="127"/>
                    <a:pt x="81" y="127"/>
                  </a:cubicBezTo>
                  <a:cubicBezTo>
                    <a:pt x="81" y="127"/>
                    <a:pt x="81" y="127"/>
                    <a:pt x="81" y="127"/>
                  </a:cubicBezTo>
                  <a:cubicBezTo>
                    <a:pt x="81" y="127"/>
                    <a:pt x="81" y="127"/>
                    <a:pt x="81" y="127"/>
                  </a:cubicBezTo>
                  <a:cubicBezTo>
                    <a:pt x="81" y="127"/>
                    <a:pt x="81" y="127"/>
                    <a:pt x="81" y="127"/>
                  </a:cubicBezTo>
                  <a:cubicBezTo>
                    <a:pt x="82" y="127"/>
                    <a:pt x="82" y="127"/>
                    <a:pt x="82" y="127"/>
                  </a:cubicBezTo>
                  <a:cubicBezTo>
                    <a:pt x="82" y="127"/>
                    <a:pt x="82" y="127"/>
                    <a:pt x="82" y="127"/>
                  </a:cubicBezTo>
                  <a:cubicBezTo>
                    <a:pt x="82" y="128"/>
                    <a:pt x="82" y="128"/>
                    <a:pt x="82" y="128"/>
                  </a:cubicBezTo>
                  <a:cubicBezTo>
                    <a:pt x="82" y="128"/>
                    <a:pt x="82" y="128"/>
                    <a:pt x="82" y="128"/>
                  </a:cubicBezTo>
                  <a:cubicBezTo>
                    <a:pt x="82" y="128"/>
                    <a:pt x="82" y="128"/>
                    <a:pt x="82" y="128"/>
                  </a:cubicBezTo>
                  <a:cubicBezTo>
                    <a:pt x="82" y="128"/>
                    <a:pt x="82" y="128"/>
                    <a:pt x="82"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4" y="128"/>
                    <a:pt x="84" y="128"/>
                    <a:pt x="84" y="128"/>
                  </a:cubicBezTo>
                  <a:cubicBezTo>
                    <a:pt x="84" y="128"/>
                    <a:pt x="84" y="128"/>
                    <a:pt x="84" y="128"/>
                  </a:cubicBezTo>
                  <a:cubicBezTo>
                    <a:pt x="84" y="128"/>
                    <a:pt x="84" y="128"/>
                    <a:pt x="84" y="128"/>
                  </a:cubicBezTo>
                  <a:cubicBezTo>
                    <a:pt x="84" y="129"/>
                    <a:pt x="84" y="129"/>
                    <a:pt x="84" y="129"/>
                  </a:cubicBezTo>
                  <a:cubicBezTo>
                    <a:pt x="84" y="129"/>
                    <a:pt x="84" y="129"/>
                    <a:pt x="84" y="129"/>
                  </a:cubicBezTo>
                  <a:cubicBezTo>
                    <a:pt x="84" y="129"/>
                    <a:pt x="84" y="129"/>
                    <a:pt x="84" y="129"/>
                  </a:cubicBezTo>
                  <a:cubicBezTo>
                    <a:pt x="84" y="129"/>
                    <a:pt x="84" y="129"/>
                    <a:pt x="84" y="129"/>
                  </a:cubicBezTo>
                  <a:cubicBezTo>
                    <a:pt x="84" y="129"/>
                    <a:pt x="84" y="129"/>
                    <a:pt x="84" y="129"/>
                  </a:cubicBezTo>
                  <a:cubicBezTo>
                    <a:pt x="84" y="129"/>
                    <a:pt x="84" y="129"/>
                    <a:pt x="84" y="129"/>
                  </a:cubicBezTo>
                  <a:cubicBezTo>
                    <a:pt x="84" y="129"/>
                    <a:pt x="84" y="129"/>
                    <a:pt x="84" y="129"/>
                  </a:cubicBezTo>
                  <a:cubicBezTo>
                    <a:pt x="84" y="129"/>
                    <a:pt x="84" y="129"/>
                    <a:pt x="84" y="129"/>
                  </a:cubicBezTo>
                  <a:cubicBezTo>
                    <a:pt x="84" y="128"/>
                    <a:pt x="84" y="128"/>
                    <a:pt x="84" y="128"/>
                  </a:cubicBezTo>
                  <a:cubicBezTo>
                    <a:pt x="84" y="128"/>
                    <a:pt x="84" y="128"/>
                    <a:pt x="84" y="128"/>
                  </a:cubicBezTo>
                  <a:cubicBezTo>
                    <a:pt x="84" y="128"/>
                    <a:pt x="84" y="128"/>
                    <a:pt x="84" y="128"/>
                  </a:cubicBezTo>
                  <a:cubicBezTo>
                    <a:pt x="84" y="129"/>
                    <a:pt x="84" y="129"/>
                    <a:pt x="84" y="129"/>
                  </a:cubicBezTo>
                  <a:cubicBezTo>
                    <a:pt x="85" y="129"/>
                    <a:pt x="85" y="129"/>
                    <a:pt x="85" y="129"/>
                  </a:cubicBezTo>
                  <a:cubicBezTo>
                    <a:pt x="85" y="129"/>
                    <a:pt x="85" y="129"/>
                    <a:pt x="85" y="129"/>
                  </a:cubicBezTo>
                  <a:cubicBezTo>
                    <a:pt x="85" y="129"/>
                    <a:pt x="85" y="129"/>
                    <a:pt x="85" y="129"/>
                  </a:cubicBezTo>
                  <a:cubicBezTo>
                    <a:pt x="85" y="129"/>
                    <a:pt x="85" y="129"/>
                    <a:pt x="85" y="129"/>
                  </a:cubicBezTo>
                  <a:cubicBezTo>
                    <a:pt x="85" y="129"/>
                    <a:pt x="85" y="129"/>
                    <a:pt x="85" y="129"/>
                  </a:cubicBezTo>
                  <a:cubicBezTo>
                    <a:pt x="85" y="129"/>
                    <a:pt x="85" y="129"/>
                    <a:pt x="85" y="129"/>
                  </a:cubicBezTo>
                  <a:cubicBezTo>
                    <a:pt x="85" y="129"/>
                    <a:pt x="85" y="129"/>
                    <a:pt x="85" y="129"/>
                  </a:cubicBezTo>
                  <a:cubicBezTo>
                    <a:pt x="85" y="129"/>
                    <a:pt x="85" y="129"/>
                    <a:pt x="85" y="129"/>
                  </a:cubicBezTo>
                  <a:cubicBezTo>
                    <a:pt x="85" y="129"/>
                    <a:pt x="85" y="129"/>
                    <a:pt x="85" y="129"/>
                  </a:cubicBezTo>
                  <a:cubicBezTo>
                    <a:pt x="85" y="129"/>
                    <a:pt x="85" y="129"/>
                    <a:pt x="85" y="129"/>
                  </a:cubicBezTo>
                  <a:cubicBezTo>
                    <a:pt x="85" y="129"/>
                    <a:pt x="85" y="129"/>
                    <a:pt x="85" y="129"/>
                  </a:cubicBezTo>
                  <a:cubicBezTo>
                    <a:pt x="86" y="129"/>
                    <a:pt x="86" y="129"/>
                    <a:pt x="86" y="129"/>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1"/>
                    <a:pt x="86" y="131"/>
                    <a:pt x="86" y="131"/>
                  </a:cubicBezTo>
                  <a:cubicBezTo>
                    <a:pt x="86" y="130"/>
                    <a:pt x="86" y="130"/>
                    <a:pt x="86" y="130"/>
                  </a:cubicBezTo>
                  <a:cubicBezTo>
                    <a:pt x="86" y="131"/>
                    <a:pt x="86" y="131"/>
                    <a:pt x="86" y="131"/>
                  </a:cubicBezTo>
                  <a:cubicBezTo>
                    <a:pt x="86" y="130"/>
                    <a:pt x="86" y="130"/>
                    <a:pt x="86" y="130"/>
                  </a:cubicBezTo>
                  <a:cubicBezTo>
                    <a:pt x="87" y="131"/>
                    <a:pt x="87" y="131"/>
                    <a:pt x="87" y="131"/>
                  </a:cubicBezTo>
                  <a:cubicBezTo>
                    <a:pt x="87" y="131"/>
                    <a:pt x="87" y="131"/>
                    <a:pt x="87" y="131"/>
                  </a:cubicBezTo>
                  <a:cubicBezTo>
                    <a:pt x="87" y="131"/>
                    <a:pt x="87" y="131"/>
                    <a:pt x="87" y="131"/>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7" y="130"/>
                    <a:pt x="87" y="130"/>
                    <a:pt x="87" y="130"/>
                  </a:cubicBezTo>
                  <a:cubicBezTo>
                    <a:pt x="87" y="130"/>
                    <a:pt x="87" y="130"/>
                    <a:pt x="87" y="130"/>
                  </a:cubicBezTo>
                  <a:cubicBezTo>
                    <a:pt x="87" y="131"/>
                    <a:pt x="87" y="131"/>
                    <a:pt x="87" y="131"/>
                  </a:cubicBezTo>
                  <a:cubicBezTo>
                    <a:pt x="87" y="131"/>
                    <a:pt x="87" y="131"/>
                    <a:pt x="87" y="131"/>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1"/>
                    <a:pt x="87" y="131"/>
                    <a:pt x="87" y="131"/>
                  </a:cubicBezTo>
                  <a:cubicBezTo>
                    <a:pt x="87" y="131"/>
                    <a:pt x="87" y="131"/>
                    <a:pt x="87" y="131"/>
                  </a:cubicBezTo>
                  <a:cubicBezTo>
                    <a:pt x="87" y="131"/>
                    <a:pt x="87" y="131"/>
                    <a:pt x="87" y="131"/>
                  </a:cubicBezTo>
                  <a:cubicBezTo>
                    <a:pt x="87" y="131"/>
                    <a:pt x="87" y="131"/>
                    <a:pt x="87" y="131"/>
                  </a:cubicBezTo>
                  <a:cubicBezTo>
                    <a:pt x="87" y="131"/>
                    <a:pt x="87" y="131"/>
                    <a:pt x="87" y="131"/>
                  </a:cubicBezTo>
                  <a:cubicBezTo>
                    <a:pt x="88" y="131"/>
                    <a:pt x="88" y="131"/>
                    <a:pt x="88" y="131"/>
                  </a:cubicBezTo>
                  <a:cubicBezTo>
                    <a:pt x="88" y="131"/>
                    <a:pt x="88" y="131"/>
                    <a:pt x="88" y="131"/>
                  </a:cubicBezTo>
                  <a:cubicBezTo>
                    <a:pt x="87" y="131"/>
                    <a:pt x="87" y="131"/>
                    <a:pt x="87" y="131"/>
                  </a:cubicBezTo>
                  <a:cubicBezTo>
                    <a:pt x="87" y="131"/>
                    <a:pt x="87" y="131"/>
                    <a:pt x="87" y="131"/>
                  </a:cubicBezTo>
                  <a:cubicBezTo>
                    <a:pt x="88" y="131"/>
                    <a:pt x="88" y="131"/>
                    <a:pt x="88" y="131"/>
                  </a:cubicBezTo>
                  <a:cubicBezTo>
                    <a:pt x="88" y="131"/>
                    <a:pt x="88" y="131"/>
                    <a:pt x="88" y="131"/>
                  </a:cubicBezTo>
                  <a:cubicBezTo>
                    <a:pt x="88" y="131"/>
                    <a:pt x="88" y="131"/>
                    <a:pt x="88" y="131"/>
                  </a:cubicBezTo>
                  <a:cubicBezTo>
                    <a:pt x="88" y="131"/>
                    <a:pt x="88" y="131"/>
                    <a:pt x="88" y="131"/>
                  </a:cubicBezTo>
                  <a:cubicBezTo>
                    <a:pt x="88" y="130"/>
                    <a:pt x="88" y="130"/>
                    <a:pt x="88"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30"/>
                    <a:pt x="87" y="130"/>
                    <a:pt x="87" y="130"/>
                  </a:cubicBezTo>
                  <a:cubicBezTo>
                    <a:pt x="87" y="129"/>
                    <a:pt x="87" y="129"/>
                    <a:pt x="87" y="129"/>
                  </a:cubicBezTo>
                  <a:cubicBezTo>
                    <a:pt x="87" y="129"/>
                    <a:pt x="87" y="129"/>
                    <a:pt x="87" y="129"/>
                  </a:cubicBezTo>
                  <a:cubicBezTo>
                    <a:pt x="86" y="129"/>
                    <a:pt x="86" y="129"/>
                    <a:pt x="86" y="129"/>
                  </a:cubicBezTo>
                  <a:cubicBezTo>
                    <a:pt x="87" y="129"/>
                    <a:pt x="87" y="129"/>
                    <a:pt x="87" y="129"/>
                  </a:cubicBezTo>
                  <a:cubicBezTo>
                    <a:pt x="87" y="129"/>
                    <a:pt x="87" y="129"/>
                    <a:pt x="87" y="129"/>
                  </a:cubicBezTo>
                  <a:cubicBezTo>
                    <a:pt x="87" y="129"/>
                    <a:pt x="87" y="129"/>
                    <a:pt x="87" y="129"/>
                  </a:cubicBezTo>
                  <a:cubicBezTo>
                    <a:pt x="87" y="129"/>
                    <a:pt x="87" y="129"/>
                    <a:pt x="87" y="129"/>
                  </a:cubicBezTo>
                  <a:cubicBezTo>
                    <a:pt x="87" y="129"/>
                    <a:pt x="87" y="129"/>
                    <a:pt x="87" y="129"/>
                  </a:cubicBezTo>
                  <a:cubicBezTo>
                    <a:pt x="87" y="129"/>
                    <a:pt x="87" y="129"/>
                    <a:pt x="87" y="129"/>
                  </a:cubicBezTo>
                  <a:cubicBezTo>
                    <a:pt x="87" y="129"/>
                    <a:pt x="87" y="129"/>
                    <a:pt x="87" y="129"/>
                  </a:cubicBezTo>
                  <a:cubicBezTo>
                    <a:pt x="87" y="129"/>
                    <a:pt x="87" y="129"/>
                    <a:pt x="87" y="129"/>
                  </a:cubicBezTo>
                  <a:cubicBezTo>
                    <a:pt x="87" y="129"/>
                    <a:pt x="87" y="129"/>
                    <a:pt x="87" y="129"/>
                  </a:cubicBezTo>
                  <a:cubicBezTo>
                    <a:pt x="88" y="130"/>
                    <a:pt x="88" y="130"/>
                    <a:pt x="88" y="130"/>
                  </a:cubicBezTo>
                  <a:cubicBezTo>
                    <a:pt x="88" y="129"/>
                    <a:pt x="88" y="129"/>
                    <a:pt x="88" y="129"/>
                  </a:cubicBezTo>
                  <a:cubicBezTo>
                    <a:pt x="88" y="129"/>
                    <a:pt x="88" y="129"/>
                    <a:pt x="88" y="129"/>
                  </a:cubicBezTo>
                  <a:cubicBezTo>
                    <a:pt x="88" y="129"/>
                    <a:pt x="88" y="129"/>
                    <a:pt x="88" y="129"/>
                  </a:cubicBezTo>
                  <a:cubicBezTo>
                    <a:pt x="88" y="129"/>
                    <a:pt x="88" y="129"/>
                    <a:pt x="88" y="129"/>
                  </a:cubicBezTo>
                  <a:cubicBezTo>
                    <a:pt x="88" y="129"/>
                    <a:pt x="88" y="129"/>
                    <a:pt x="88" y="129"/>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90" y="131"/>
                    <a:pt x="90" y="131"/>
                    <a:pt x="90" y="131"/>
                  </a:cubicBezTo>
                  <a:cubicBezTo>
                    <a:pt x="90" y="130"/>
                    <a:pt x="90" y="130"/>
                    <a:pt x="90" y="130"/>
                  </a:cubicBezTo>
                  <a:cubicBezTo>
                    <a:pt x="90" y="130"/>
                    <a:pt x="90" y="130"/>
                    <a:pt x="90" y="130"/>
                  </a:cubicBezTo>
                  <a:cubicBezTo>
                    <a:pt x="90" y="130"/>
                    <a:pt x="90" y="130"/>
                    <a:pt x="90" y="130"/>
                  </a:cubicBezTo>
                  <a:cubicBezTo>
                    <a:pt x="90" y="130"/>
                    <a:pt x="90" y="130"/>
                    <a:pt x="90" y="130"/>
                  </a:cubicBezTo>
                  <a:cubicBezTo>
                    <a:pt x="90" y="130"/>
                    <a:pt x="90" y="130"/>
                    <a:pt x="90" y="130"/>
                  </a:cubicBezTo>
                  <a:cubicBezTo>
                    <a:pt x="89" y="130"/>
                    <a:pt x="89" y="130"/>
                    <a:pt x="89" y="130"/>
                  </a:cubicBezTo>
                  <a:cubicBezTo>
                    <a:pt x="89" y="129"/>
                    <a:pt x="89" y="129"/>
                    <a:pt x="89" y="129"/>
                  </a:cubicBezTo>
                  <a:cubicBezTo>
                    <a:pt x="89" y="129"/>
                    <a:pt x="89" y="129"/>
                    <a:pt x="89" y="129"/>
                  </a:cubicBezTo>
                  <a:cubicBezTo>
                    <a:pt x="89" y="129"/>
                    <a:pt x="89" y="129"/>
                    <a:pt x="89" y="129"/>
                  </a:cubicBezTo>
                  <a:cubicBezTo>
                    <a:pt x="90" y="129"/>
                    <a:pt x="90" y="129"/>
                    <a:pt x="90" y="129"/>
                  </a:cubicBezTo>
                  <a:cubicBezTo>
                    <a:pt x="90" y="129"/>
                    <a:pt x="90" y="129"/>
                    <a:pt x="90" y="129"/>
                  </a:cubicBezTo>
                  <a:cubicBezTo>
                    <a:pt x="90" y="129"/>
                    <a:pt x="90" y="129"/>
                    <a:pt x="90" y="129"/>
                  </a:cubicBezTo>
                  <a:cubicBezTo>
                    <a:pt x="90" y="129"/>
                    <a:pt x="90" y="129"/>
                    <a:pt x="90" y="129"/>
                  </a:cubicBezTo>
                  <a:cubicBezTo>
                    <a:pt x="90" y="129"/>
                    <a:pt x="90" y="129"/>
                    <a:pt x="90" y="129"/>
                  </a:cubicBezTo>
                  <a:cubicBezTo>
                    <a:pt x="90" y="129"/>
                    <a:pt x="90" y="129"/>
                    <a:pt x="90" y="129"/>
                  </a:cubicBezTo>
                  <a:cubicBezTo>
                    <a:pt x="90" y="130"/>
                    <a:pt x="90" y="130"/>
                    <a:pt x="90" y="130"/>
                  </a:cubicBezTo>
                  <a:cubicBezTo>
                    <a:pt x="90" y="130"/>
                    <a:pt x="90" y="130"/>
                    <a:pt x="90" y="130"/>
                  </a:cubicBezTo>
                  <a:cubicBezTo>
                    <a:pt x="90" y="130"/>
                    <a:pt x="90" y="130"/>
                    <a:pt x="90" y="130"/>
                  </a:cubicBezTo>
                  <a:cubicBezTo>
                    <a:pt x="90" y="130"/>
                    <a:pt x="90" y="130"/>
                    <a:pt x="90" y="130"/>
                  </a:cubicBezTo>
                  <a:cubicBezTo>
                    <a:pt x="91" y="130"/>
                    <a:pt x="91" y="130"/>
                    <a:pt x="91" y="130"/>
                  </a:cubicBezTo>
                  <a:cubicBezTo>
                    <a:pt x="91" y="130"/>
                    <a:pt x="91" y="130"/>
                    <a:pt x="91" y="130"/>
                  </a:cubicBezTo>
                  <a:cubicBezTo>
                    <a:pt x="91" y="130"/>
                    <a:pt x="91" y="130"/>
                    <a:pt x="91" y="130"/>
                  </a:cubicBezTo>
                  <a:cubicBezTo>
                    <a:pt x="91" y="130"/>
                    <a:pt x="91" y="130"/>
                    <a:pt x="91" y="130"/>
                  </a:cubicBezTo>
                  <a:cubicBezTo>
                    <a:pt x="91" y="130"/>
                    <a:pt x="91" y="130"/>
                    <a:pt x="91" y="130"/>
                  </a:cubicBezTo>
                  <a:cubicBezTo>
                    <a:pt x="91" y="130"/>
                    <a:pt x="91" y="130"/>
                    <a:pt x="91" y="130"/>
                  </a:cubicBezTo>
                  <a:cubicBezTo>
                    <a:pt x="91" y="130"/>
                    <a:pt x="91" y="130"/>
                    <a:pt x="91" y="130"/>
                  </a:cubicBezTo>
                  <a:cubicBezTo>
                    <a:pt x="91" y="131"/>
                    <a:pt x="91" y="131"/>
                    <a:pt x="91" y="131"/>
                  </a:cubicBezTo>
                  <a:cubicBezTo>
                    <a:pt x="91" y="131"/>
                    <a:pt x="91" y="131"/>
                    <a:pt x="91" y="131"/>
                  </a:cubicBezTo>
                  <a:cubicBezTo>
                    <a:pt x="91" y="131"/>
                    <a:pt x="91" y="131"/>
                    <a:pt x="91" y="131"/>
                  </a:cubicBezTo>
                  <a:cubicBezTo>
                    <a:pt x="91" y="131"/>
                    <a:pt x="91" y="131"/>
                    <a:pt x="91" y="131"/>
                  </a:cubicBezTo>
                  <a:cubicBezTo>
                    <a:pt x="91" y="131"/>
                    <a:pt x="91" y="131"/>
                    <a:pt x="91" y="131"/>
                  </a:cubicBezTo>
                  <a:cubicBezTo>
                    <a:pt x="91" y="131"/>
                    <a:pt x="91" y="131"/>
                    <a:pt x="91" y="131"/>
                  </a:cubicBezTo>
                  <a:cubicBezTo>
                    <a:pt x="91" y="131"/>
                    <a:pt x="91" y="131"/>
                    <a:pt x="91" y="131"/>
                  </a:cubicBezTo>
                  <a:cubicBezTo>
                    <a:pt x="91" y="131"/>
                    <a:pt x="91" y="131"/>
                    <a:pt x="91" y="131"/>
                  </a:cubicBezTo>
                  <a:cubicBezTo>
                    <a:pt x="91" y="131"/>
                    <a:pt x="91" y="131"/>
                    <a:pt x="91" y="131"/>
                  </a:cubicBezTo>
                  <a:cubicBezTo>
                    <a:pt x="91" y="131"/>
                    <a:pt x="91" y="131"/>
                    <a:pt x="91" y="131"/>
                  </a:cubicBezTo>
                  <a:cubicBezTo>
                    <a:pt x="92" y="131"/>
                    <a:pt x="92" y="131"/>
                    <a:pt x="92" y="131"/>
                  </a:cubicBezTo>
                  <a:cubicBezTo>
                    <a:pt x="92" y="131"/>
                    <a:pt x="92" y="131"/>
                    <a:pt x="92" y="131"/>
                  </a:cubicBezTo>
                  <a:cubicBezTo>
                    <a:pt x="92" y="131"/>
                    <a:pt x="92" y="131"/>
                    <a:pt x="92" y="131"/>
                  </a:cubicBezTo>
                  <a:cubicBezTo>
                    <a:pt x="92" y="131"/>
                    <a:pt x="92" y="131"/>
                    <a:pt x="92" y="131"/>
                  </a:cubicBezTo>
                  <a:cubicBezTo>
                    <a:pt x="92" y="131"/>
                    <a:pt x="92" y="131"/>
                    <a:pt x="92" y="131"/>
                  </a:cubicBezTo>
                  <a:cubicBezTo>
                    <a:pt x="92" y="131"/>
                    <a:pt x="92" y="131"/>
                    <a:pt x="92" y="131"/>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2" y="132"/>
                    <a:pt x="92" y="132"/>
                    <a:pt x="92" y="132"/>
                  </a:cubicBezTo>
                  <a:cubicBezTo>
                    <a:pt x="93" y="132"/>
                    <a:pt x="93" y="132"/>
                    <a:pt x="93" y="132"/>
                  </a:cubicBezTo>
                  <a:cubicBezTo>
                    <a:pt x="93" y="132"/>
                    <a:pt x="93" y="132"/>
                    <a:pt x="93" y="132"/>
                  </a:cubicBezTo>
                  <a:cubicBezTo>
                    <a:pt x="93" y="132"/>
                    <a:pt x="93" y="132"/>
                    <a:pt x="93" y="132"/>
                  </a:cubicBezTo>
                  <a:cubicBezTo>
                    <a:pt x="93" y="132"/>
                    <a:pt x="93" y="132"/>
                    <a:pt x="93" y="132"/>
                  </a:cubicBezTo>
                  <a:cubicBezTo>
                    <a:pt x="93" y="132"/>
                    <a:pt x="93" y="132"/>
                    <a:pt x="93" y="132"/>
                  </a:cubicBezTo>
                  <a:cubicBezTo>
                    <a:pt x="93" y="133"/>
                    <a:pt x="93" y="133"/>
                    <a:pt x="93" y="133"/>
                  </a:cubicBezTo>
                  <a:cubicBezTo>
                    <a:pt x="93" y="133"/>
                    <a:pt x="93" y="133"/>
                    <a:pt x="93" y="133"/>
                  </a:cubicBezTo>
                  <a:cubicBezTo>
                    <a:pt x="93" y="133"/>
                    <a:pt x="93" y="133"/>
                    <a:pt x="93" y="133"/>
                  </a:cubicBezTo>
                  <a:cubicBezTo>
                    <a:pt x="93" y="133"/>
                    <a:pt x="93" y="133"/>
                    <a:pt x="93" y="133"/>
                  </a:cubicBezTo>
                  <a:cubicBezTo>
                    <a:pt x="93" y="133"/>
                    <a:pt x="93" y="133"/>
                    <a:pt x="93" y="133"/>
                  </a:cubicBezTo>
                  <a:cubicBezTo>
                    <a:pt x="93" y="133"/>
                    <a:pt x="93" y="133"/>
                    <a:pt x="93" y="133"/>
                  </a:cubicBezTo>
                  <a:cubicBezTo>
                    <a:pt x="93" y="133"/>
                    <a:pt x="93" y="133"/>
                    <a:pt x="93" y="133"/>
                  </a:cubicBezTo>
                  <a:cubicBezTo>
                    <a:pt x="93" y="133"/>
                    <a:pt x="93" y="133"/>
                    <a:pt x="93" y="133"/>
                  </a:cubicBezTo>
                  <a:cubicBezTo>
                    <a:pt x="93" y="133"/>
                    <a:pt x="93" y="133"/>
                    <a:pt x="93" y="133"/>
                  </a:cubicBezTo>
                  <a:cubicBezTo>
                    <a:pt x="93" y="133"/>
                    <a:pt x="93" y="133"/>
                    <a:pt x="93" y="133"/>
                  </a:cubicBezTo>
                  <a:cubicBezTo>
                    <a:pt x="93" y="133"/>
                    <a:pt x="93" y="133"/>
                    <a:pt x="93" y="133"/>
                  </a:cubicBezTo>
                  <a:cubicBezTo>
                    <a:pt x="93" y="134"/>
                    <a:pt x="93" y="134"/>
                    <a:pt x="93" y="134"/>
                  </a:cubicBezTo>
                  <a:cubicBezTo>
                    <a:pt x="93" y="134"/>
                    <a:pt x="93" y="134"/>
                    <a:pt x="93" y="134"/>
                  </a:cubicBezTo>
                  <a:cubicBezTo>
                    <a:pt x="93" y="134"/>
                    <a:pt x="93" y="134"/>
                    <a:pt x="93" y="134"/>
                  </a:cubicBezTo>
                  <a:cubicBezTo>
                    <a:pt x="94" y="134"/>
                    <a:pt x="94" y="134"/>
                    <a:pt x="94" y="134"/>
                  </a:cubicBezTo>
                  <a:cubicBezTo>
                    <a:pt x="93" y="133"/>
                    <a:pt x="93" y="133"/>
                    <a:pt x="93" y="133"/>
                  </a:cubicBezTo>
                  <a:cubicBezTo>
                    <a:pt x="94" y="134"/>
                    <a:pt x="94" y="134"/>
                    <a:pt x="94" y="134"/>
                  </a:cubicBezTo>
                  <a:cubicBezTo>
                    <a:pt x="94" y="134"/>
                    <a:pt x="94" y="134"/>
                    <a:pt x="94" y="134"/>
                  </a:cubicBezTo>
                  <a:cubicBezTo>
                    <a:pt x="94" y="134"/>
                    <a:pt x="94" y="134"/>
                    <a:pt x="94" y="134"/>
                  </a:cubicBezTo>
                  <a:cubicBezTo>
                    <a:pt x="94" y="134"/>
                    <a:pt x="94" y="134"/>
                    <a:pt x="94" y="134"/>
                  </a:cubicBezTo>
                  <a:cubicBezTo>
                    <a:pt x="94" y="134"/>
                    <a:pt x="94" y="134"/>
                    <a:pt x="94" y="134"/>
                  </a:cubicBezTo>
                  <a:cubicBezTo>
                    <a:pt x="94" y="134"/>
                    <a:pt x="94" y="134"/>
                    <a:pt x="94" y="134"/>
                  </a:cubicBezTo>
                  <a:cubicBezTo>
                    <a:pt x="94" y="134"/>
                    <a:pt x="94" y="134"/>
                    <a:pt x="94" y="134"/>
                  </a:cubicBezTo>
                  <a:cubicBezTo>
                    <a:pt x="94" y="134"/>
                    <a:pt x="94" y="134"/>
                    <a:pt x="94" y="134"/>
                  </a:cubicBezTo>
                  <a:cubicBezTo>
                    <a:pt x="94" y="134"/>
                    <a:pt x="94" y="134"/>
                    <a:pt x="94" y="134"/>
                  </a:cubicBezTo>
                  <a:cubicBezTo>
                    <a:pt x="94" y="134"/>
                    <a:pt x="94" y="134"/>
                    <a:pt x="94" y="134"/>
                  </a:cubicBezTo>
                  <a:cubicBezTo>
                    <a:pt x="94" y="134"/>
                    <a:pt x="94" y="134"/>
                    <a:pt x="94" y="134"/>
                  </a:cubicBezTo>
                  <a:cubicBezTo>
                    <a:pt x="94" y="134"/>
                    <a:pt x="94" y="134"/>
                    <a:pt x="94" y="134"/>
                  </a:cubicBezTo>
                  <a:cubicBezTo>
                    <a:pt x="94" y="135"/>
                    <a:pt x="94" y="135"/>
                    <a:pt x="94" y="135"/>
                  </a:cubicBezTo>
                  <a:cubicBezTo>
                    <a:pt x="94" y="135"/>
                    <a:pt x="94" y="135"/>
                    <a:pt x="94" y="135"/>
                  </a:cubicBezTo>
                  <a:cubicBezTo>
                    <a:pt x="94" y="135"/>
                    <a:pt x="94" y="135"/>
                    <a:pt x="94" y="135"/>
                  </a:cubicBezTo>
                  <a:cubicBezTo>
                    <a:pt x="94" y="135"/>
                    <a:pt x="94" y="135"/>
                    <a:pt x="94" y="135"/>
                  </a:cubicBezTo>
                  <a:cubicBezTo>
                    <a:pt x="94" y="135"/>
                    <a:pt x="94" y="135"/>
                    <a:pt x="94" y="135"/>
                  </a:cubicBezTo>
                  <a:cubicBezTo>
                    <a:pt x="94" y="135"/>
                    <a:pt x="94" y="135"/>
                    <a:pt x="94" y="135"/>
                  </a:cubicBezTo>
                  <a:cubicBezTo>
                    <a:pt x="93" y="134"/>
                    <a:pt x="93" y="134"/>
                    <a:pt x="93" y="134"/>
                  </a:cubicBezTo>
                  <a:cubicBezTo>
                    <a:pt x="93" y="135"/>
                    <a:pt x="93" y="135"/>
                    <a:pt x="93" y="135"/>
                  </a:cubicBezTo>
                  <a:cubicBezTo>
                    <a:pt x="93" y="134"/>
                    <a:pt x="93" y="134"/>
                    <a:pt x="93" y="134"/>
                  </a:cubicBezTo>
                  <a:cubicBezTo>
                    <a:pt x="93" y="134"/>
                    <a:pt x="93" y="134"/>
                    <a:pt x="93" y="134"/>
                  </a:cubicBezTo>
                  <a:cubicBezTo>
                    <a:pt x="93" y="134"/>
                    <a:pt x="93" y="134"/>
                    <a:pt x="93" y="134"/>
                  </a:cubicBezTo>
                  <a:cubicBezTo>
                    <a:pt x="93" y="134"/>
                    <a:pt x="93" y="134"/>
                    <a:pt x="93" y="134"/>
                  </a:cubicBezTo>
                  <a:cubicBezTo>
                    <a:pt x="93" y="134"/>
                    <a:pt x="93" y="134"/>
                    <a:pt x="93" y="134"/>
                  </a:cubicBezTo>
                  <a:cubicBezTo>
                    <a:pt x="93" y="134"/>
                    <a:pt x="93" y="134"/>
                    <a:pt x="93" y="134"/>
                  </a:cubicBezTo>
                  <a:cubicBezTo>
                    <a:pt x="93" y="134"/>
                    <a:pt x="93" y="134"/>
                    <a:pt x="93" y="134"/>
                  </a:cubicBezTo>
                  <a:cubicBezTo>
                    <a:pt x="92" y="134"/>
                    <a:pt x="92" y="134"/>
                    <a:pt x="92" y="134"/>
                  </a:cubicBezTo>
                  <a:cubicBezTo>
                    <a:pt x="92" y="135"/>
                    <a:pt x="92" y="135"/>
                    <a:pt x="92" y="135"/>
                  </a:cubicBezTo>
                  <a:cubicBezTo>
                    <a:pt x="92" y="135"/>
                    <a:pt x="92" y="135"/>
                    <a:pt x="92" y="135"/>
                  </a:cubicBezTo>
                  <a:cubicBezTo>
                    <a:pt x="92" y="134"/>
                    <a:pt x="92" y="134"/>
                    <a:pt x="92" y="134"/>
                  </a:cubicBezTo>
                  <a:cubicBezTo>
                    <a:pt x="92" y="134"/>
                    <a:pt x="92" y="134"/>
                    <a:pt x="92" y="134"/>
                  </a:cubicBezTo>
                  <a:cubicBezTo>
                    <a:pt x="92" y="134"/>
                    <a:pt x="92" y="134"/>
                    <a:pt x="92" y="134"/>
                  </a:cubicBezTo>
                  <a:cubicBezTo>
                    <a:pt x="92" y="134"/>
                    <a:pt x="92" y="134"/>
                    <a:pt x="92" y="134"/>
                  </a:cubicBezTo>
                  <a:cubicBezTo>
                    <a:pt x="92" y="134"/>
                    <a:pt x="92" y="134"/>
                    <a:pt x="92" y="134"/>
                  </a:cubicBezTo>
                  <a:cubicBezTo>
                    <a:pt x="92" y="133"/>
                    <a:pt x="92" y="133"/>
                    <a:pt x="92" y="133"/>
                  </a:cubicBezTo>
                  <a:cubicBezTo>
                    <a:pt x="91" y="133"/>
                    <a:pt x="91" y="133"/>
                    <a:pt x="91" y="133"/>
                  </a:cubicBezTo>
                  <a:cubicBezTo>
                    <a:pt x="92" y="133"/>
                    <a:pt x="92" y="133"/>
                    <a:pt x="92" y="133"/>
                  </a:cubicBezTo>
                  <a:cubicBezTo>
                    <a:pt x="91" y="133"/>
                    <a:pt x="91" y="133"/>
                    <a:pt x="91" y="133"/>
                  </a:cubicBezTo>
                  <a:cubicBezTo>
                    <a:pt x="91" y="133"/>
                    <a:pt x="91" y="133"/>
                    <a:pt x="91" y="133"/>
                  </a:cubicBezTo>
                  <a:cubicBezTo>
                    <a:pt x="91" y="132"/>
                    <a:pt x="91" y="132"/>
                    <a:pt x="91" y="132"/>
                  </a:cubicBezTo>
                  <a:cubicBezTo>
                    <a:pt x="91" y="132"/>
                    <a:pt x="91" y="132"/>
                    <a:pt x="91" y="132"/>
                  </a:cubicBezTo>
                  <a:cubicBezTo>
                    <a:pt x="91" y="132"/>
                    <a:pt x="91" y="132"/>
                    <a:pt x="91" y="132"/>
                  </a:cubicBezTo>
                  <a:cubicBezTo>
                    <a:pt x="91" y="132"/>
                    <a:pt x="91" y="132"/>
                    <a:pt x="91" y="132"/>
                  </a:cubicBezTo>
                  <a:cubicBezTo>
                    <a:pt x="91" y="132"/>
                    <a:pt x="91" y="132"/>
                    <a:pt x="91" y="132"/>
                  </a:cubicBezTo>
                  <a:cubicBezTo>
                    <a:pt x="91" y="132"/>
                    <a:pt x="91" y="132"/>
                    <a:pt x="91" y="132"/>
                  </a:cubicBezTo>
                  <a:cubicBezTo>
                    <a:pt x="91" y="132"/>
                    <a:pt x="91" y="132"/>
                    <a:pt x="91" y="132"/>
                  </a:cubicBezTo>
                  <a:cubicBezTo>
                    <a:pt x="91" y="132"/>
                    <a:pt x="91" y="132"/>
                    <a:pt x="91" y="132"/>
                  </a:cubicBezTo>
                  <a:cubicBezTo>
                    <a:pt x="91" y="132"/>
                    <a:pt x="91" y="132"/>
                    <a:pt x="91" y="132"/>
                  </a:cubicBezTo>
                  <a:cubicBezTo>
                    <a:pt x="91" y="132"/>
                    <a:pt x="91" y="132"/>
                    <a:pt x="91" y="132"/>
                  </a:cubicBezTo>
                  <a:cubicBezTo>
                    <a:pt x="91" y="132"/>
                    <a:pt x="91" y="132"/>
                    <a:pt x="91" y="132"/>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1" y="133"/>
                    <a:pt x="91" y="133"/>
                    <a:pt x="91" y="133"/>
                  </a:cubicBezTo>
                  <a:cubicBezTo>
                    <a:pt x="90" y="133"/>
                    <a:pt x="90" y="133"/>
                    <a:pt x="90" y="133"/>
                  </a:cubicBezTo>
                  <a:cubicBezTo>
                    <a:pt x="90" y="134"/>
                    <a:pt x="90" y="134"/>
                    <a:pt x="90" y="134"/>
                  </a:cubicBezTo>
                  <a:cubicBezTo>
                    <a:pt x="91" y="134"/>
                    <a:pt x="91" y="134"/>
                    <a:pt x="91" y="134"/>
                  </a:cubicBezTo>
                  <a:cubicBezTo>
                    <a:pt x="91" y="134"/>
                    <a:pt x="91" y="134"/>
                    <a:pt x="91" y="134"/>
                  </a:cubicBezTo>
                  <a:cubicBezTo>
                    <a:pt x="91" y="134"/>
                    <a:pt x="91" y="134"/>
                    <a:pt x="91" y="134"/>
                  </a:cubicBezTo>
                  <a:cubicBezTo>
                    <a:pt x="91" y="134"/>
                    <a:pt x="91" y="134"/>
                    <a:pt x="91" y="134"/>
                  </a:cubicBezTo>
                  <a:cubicBezTo>
                    <a:pt x="91" y="134"/>
                    <a:pt x="91" y="134"/>
                    <a:pt x="91" y="134"/>
                  </a:cubicBezTo>
                  <a:cubicBezTo>
                    <a:pt x="91" y="134"/>
                    <a:pt x="91" y="134"/>
                    <a:pt x="91" y="134"/>
                  </a:cubicBezTo>
                  <a:cubicBezTo>
                    <a:pt x="91" y="134"/>
                    <a:pt x="91" y="134"/>
                    <a:pt x="91" y="134"/>
                  </a:cubicBezTo>
                  <a:cubicBezTo>
                    <a:pt x="91" y="134"/>
                    <a:pt x="91" y="134"/>
                    <a:pt x="91" y="134"/>
                  </a:cubicBezTo>
                  <a:cubicBezTo>
                    <a:pt x="92" y="134"/>
                    <a:pt x="92" y="134"/>
                    <a:pt x="92" y="134"/>
                  </a:cubicBezTo>
                  <a:cubicBezTo>
                    <a:pt x="92" y="134"/>
                    <a:pt x="92" y="134"/>
                    <a:pt x="92" y="134"/>
                  </a:cubicBezTo>
                  <a:cubicBezTo>
                    <a:pt x="92" y="134"/>
                    <a:pt x="92" y="134"/>
                    <a:pt x="92" y="134"/>
                  </a:cubicBezTo>
                  <a:cubicBezTo>
                    <a:pt x="92" y="135"/>
                    <a:pt x="92" y="135"/>
                    <a:pt x="92" y="135"/>
                  </a:cubicBezTo>
                  <a:cubicBezTo>
                    <a:pt x="92" y="135"/>
                    <a:pt x="92" y="135"/>
                    <a:pt x="92" y="135"/>
                  </a:cubicBezTo>
                  <a:cubicBezTo>
                    <a:pt x="92" y="135"/>
                    <a:pt x="92" y="135"/>
                    <a:pt x="92" y="135"/>
                  </a:cubicBezTo>
                  <a:cubicBezTo>
                    <a:pt x="92" y="135"/>
                    <a:pt x="92" y="135"/>
                    <a:pt x="92" y="135"/>
                  </a:cubicBezTo>
                  <a:cubicBezTo>
                    <a:pt x="92" y="135"/>
                    <a:pt x="92" y="135"/>
                    <a:pt x="92" y="135"/>
                  </a:cubicBezTo>
                  <a:cubicBezTo>
                    <a:pt x="92" y="135"/>
                    <a:pt x="92" y="135"/>
                    <a:pt x="92" y="135"/>
                  </a:cubicBezTo>
                  <a:cubicBezTo>
                    <a:pt x="92" y="135"/>
                    <a:pt x="92" y="135"/>
                    <a:pt x="92"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4"/>
                    <a:pt x="91" y="134"/>
                    <a:pt x="91" y="134"/>
                  </a:cubicBezTo>
                  <a:cubicBezTo>
                    <a:pt x="91" y="134"/>
                    <a:pt x="91" y="134"/>
                    <a:pt x="91" y="134"/>
                  </a:cubicBezTo>
                  <a:cubicBezTo>
                    <a:pt x="91" y="134"/>
                    <a:pt x="91" y="134"/>
                    <a:pt x="91" y="134"/>
                  </a:cubicBezTo>
                  <a:cubicBezTo>
                    <a:pt x="91" y="134"/>
                    <a:pt x="91" y="134"/>
                    <a:pt x="91" y="134"/>
                  </a:cubicBezTo>
                  <a:cubicBezTo>
                    <a:pt x="91" y="134"/>
                    <a:pt x="91" y="134"/>
                    <a:pt x="91" y="134"/>
                  </a:cubicBezTo>
                  <a:cubicBezTo>
                    <a:pt x="91" y="134"/>
                    <a:pt x="91" y="134"/>
                    <a:pt x="91" y="134"/>
                  </a:cubicBezTo>
                  <a:cubicBezTo>
                    <a:pt x="91" y="134"/>
                    <a:pt x="91" y="134"/>
                    <a:pt x="91"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3"/>
                    <a:pt x="90" y="133"/>
                    <a:pt x="90" y="133"/>
                  </a:cubicBezTo>
                  <a:cubicBezTo>
                    <a:pt x="90" y="133"/>
                    <a:pt x="90" y="133"/>
                    <a:pt x="90" y="133"/>
                  </a:cubicBezTo>
                  <a:cubicBezTo>
                    <a:pt x="90" y="133"/>
                    <a:pt x="90" y="133"/>
                    <a:pt x="90" y="133"/>
                  </a:cubicBezTo>
                  <a:cubicBezTo>
                    <a:pt x="90" y="133"/>
                    <a:pt x="90" y="133"/>
                    <a:pt x="90" y="133"/>
                  </a:cubicBezTo>
                  <a:cubicBezTo>
                    <a:pt x="89" y="133"/>
                    <a:pt x="89" y="133"/>
                    <a:pt x="89" y="133"/>
                  </a:cubicBezTo>
                  <a:cubicBezTo>
                    <a:pt x="89" y="133"/>
                    <a:pt x="89" y="133"/>
                    <a:pt x="89" y="133"/>
                  </a:cubicBezTo>
                  <a:cubicBezTo>
                    <a:pt x="89" y="133"/>
                    <a:pt x="89" y="133"/>
                    <a:pt x="89" y="133"/>
                  </a:cubicBezTo>
                  <a:cubicBezTo>
                    <a:pt x="89" y="133"/>
                    <a:pt x="89" y="133"/>
                    <a:pt x="89" y="133"/>
                  </a:cubicBezTo>
                  <a:cubicBezTo>
                    <a:pt x="89" y="133"/>
                    <a:pt x="89" y="133"/>
                    <a:pt x="89" y="133"/>
                  </a:cubicBezTo>
                  <a:cubicBezTo>
                    <a:pt x="89" y="133"/>
                    <a:pt x="89" y="133"/>
                    <a:pt x="89" y="133"/>
                  </a:cubicBezTo>
                  <a:cubicBezTo>
                    <a:pt x="90" y="133"/>
                    <a:pt x="90" y="134"/>
                    <a:pt x="90"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89" y="134"/>
                    <a:pt x="89" y="134"/>
                    <a:pt x="89"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5"/>
                    <a:pt x="90" y="135"/>
                    <a:pt x="90" y="135"/>
                  </a:cubicBezTo>
                  <a:cubicBezTo>
                    <a:pt x="90" y="135"/>
                    <a:pt x="90" y="135"/>
                    <a:pt x="90" y="135"/>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0" y="134"/>
                    <a:pt x="90" y="134"/>
                    <a:pt x="90" y="134"/>
                  </a:cubicBezTo>
                  <a:cubicBezTo>
                    <a:pt x="91" y="134"/>
                    <a:pt x="91" y="134"/>
                    <a:pt x="91" y="134"/>
                  </a:cubicBezTo>
                  <a:cubicBezTo>
                    <a:pt x="91" y="134"/>
                    <a:pt x="91" y="134"/>
                    <a:pt x="91" y="134"/>
                  </a:cubicBezTo>
                  <a:cubicBezTo>
                    <a:pt x="91" y="134"/>
                    <a:pt x="91" y="134"/>
                    <a:pt x="91" y="134"/>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1" y="135"/>
                    <a:pt x="91" y="135"/>
                    <a:pt x="91" y="135"/>
                  </a:cubicBezTo>
                  <a:cubicBezTo>
                    <a:pt x="92" y="135"/>
                    <a:pt x="92" y="135"/>
                    <a:pt x="92" y="135"/>
                  </a:cubicBezTo>
                  <a:cubicBezTo>
                    <a:pt x="91" y="135"/>
                    <a:pt x="91" y="135"/>
                    <a:pt x="91" y="135"/>
                  </a:cubicBezTo>
                  <a:cubicBezTo>
                    <a:pt x="91" y="135"/>
                    <a:pt x="91" y="135"/>
                    <a:pt x="91" y="135"/>
                  </a:cubicBezTo>
                  <a:cubicBezTo>
                    <a:pt x="91" y="135"/>
                    <a:pt x="91" y="135"/>
                    <a:pt x="91" y="135"/>
                  </a:cubicBezTo>
                  <a:cubicBezTo>
                    <a:pt x="92" y="135"/>
                    <a:pt x="92" y="135"/>
                    <a:pt x="92" y="135"/>
                  </a:cubicBezTo>
                  <a:cubicBezTo>
                    <a:pt x="92" y="135"/>
                    <a:pt x="92" y="135"/>
                    <a:pt x="92" y="135"/>
                  </a:cubicBezTo>
                  <a:cubicBezTo>
                    <a:pt x="92" y="135"/>
                    <a:pt x="92" y="135"/>
                    <a:pt x="92" y="135"/>
                  </a:cubicBezTo>
                  <a:cubicBezTo>
                    <a:pt x="92" y="135"/>
                    <a:pt x="92" y="135"/>
                    <a:pt x="92" y="135"/>
                  </a:cubicBezTo>
                  <a:cubicBezTo>
                    <a:pt x="92" y="135"/>
                    <a:pt x="92" y="135"/>
                    <a:pt x="92" y="135"/>
                  </a:cubicBezTo>
                  <a:cubicBezTo>
                    <a:pt x="92" y="135"/>
                    <a:pt x="92" y="135"/>
                    <a:pt x="92" y="135"/>
                  </a:cubicBezTo>
                  <a:cubicBezTo>
                    <a:pt x="92" y="136"/>
                    <a:pt x="92" y="136"/>
                    <a:pt x="92" y="136"/>
                  </a:cubicBezTo>
                  <a:cubicBezTo>
                    <a:pt x="92" y="136"/>
                    <a:pt x="92" y="136"/>
                    <a:pt x="92" y="136"/>
                  </a:cubicBezTo>
                  <a:cubicBezTo>
                    <a:pt x="92" y="136"/>
                    <a:pt x="92" y="136"/>
                    <a:pt x="92" y="136"/>
                  </a:cubicBezTo>
                  <a:cubicBezTo>
                    <a:pt x="93" y="135"/>
                    <a:pt x="93" y="135"/>
                    <a:pt x="93" y="135"/>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4" y="137"/>
                    <a:pt x="94" y="137"/>
                    <a:pt x="94" y="137"/>
                  </a:cubicBezTo>
                  <a:cubicBezTo>
                    <a:pt x="94" y="137"/>
                    <a:pt x="94" y="137"/>
                    <a:pt x="94" y="137"/>
                  </a:cubicBezTo>
                  <a:cubicBezTo>
                    <a:pt x="93" y="137"/>
                    <a:pt x="93" y="137"/>
                    <a:pt x="93" y="137"/>
                  </a:cubicBezTo>
                  <a:cubicBezTo>
                    <a:pt x="93" y="137"/>
                    <a:pt x="93" y="137"/>
                    <a:pt x="93" y="137"/>
                  </a:cubicBezTo>
                  <a:cubicBezTo>
                    <a:pt x="93" y="137"/>
                    <a:pt x="93" y="137"/>
                    <a:pt x="93" y="137"/>
                  </a:cubicBezTo>
                  <a:cubicBezTo>
                    <a:pt x="93" y="137"/>
                    <a:pt x="93" y="137"/>
                    <a:pt x="93" y="137"/>
                  </a:cubicBezTo>
                  <a:cubicBezTo>
                    <a:pt x="93" y="137"/>
                    <a:pt x="93" y="137"/>
                    <a:pt x="93" y="137"/>
                  </a:cubicBezTo>
                  <a:cubicBezTo>
                    <a:pt x="93" y="137"/>
                    <a:pt x="93" y="137"/>
                    <a:pt x="93" y="137"/>
                  </a:cubicBezTo>
                  <a:cubicBezTo>
                    <a:pt x="93" y="138"/>
                    <a:pt x="93" y="138"/>
                    <a:pt x="93" y="138"/>
                  </a:cubicBezTo>
                  <a:cubicBezTo>
                    <a:pt x="93" y="137"/>
                    <a:pt x="93" y="137"/>
                    <a:pt x="93" y="137"/>
                  </a:cubicBezTo>
                  <a:cubicBezTo>
                    <a:pt x="93" y="137"/>
                    <a:pt x="93" y="137"/>
                    <a:pt x="93" y="137"/>
                  </a:cubicBezTo>
                  <a:cubicBezTo>
                    <a:pt x="93" y="137"/>
                    <a:pt x="93" y="137"/>
                    <a:pt x="93" y="137"/>
                  </a:cubicBezTo>
                  <a:cubicBezTo>
                    <a:pt x="93" y="137"/>
                    <a:pt x="93" y="137"/>
                    <a:pt x="93" y="137"/>
                  </a:cubicBezTo>
                  <a:cubicBezTo>
                    <a:pt x="93" y="137"/>
                    <a:pt x="93" y="137"/>
                    <a:pt x="93" y="137"/>
                  </a:cubicBezTo>
                  <a:cubicBezTo>
                    <a:pt x="93" y="137"/>
                    <a:pt x="93" y="137"/>
                    <a:pt x="93" y="137"/>
                  </a:cubicBezTo>
                  <a:cubicBezTo>
                    <a:pt x="93" y="137"/>
                    <a:pt x="93" y="137"/>
                    <a:pt x="93" y="137"/>
                  </a:cubicBezTo>
                  <a:cubicBezTo>
                    <a:pt x="93" y="137"/>
                    <a:pt x="93" y="137"/>
                    <a:pt x="93" y="137"/>
                  </a:cubicBezTo>
                  <a:cubicBezTo>
                    <a:pt x="93" y="137"/>
                    <a:pt x="93" y="137"/>
                    <a:pt x="93" y="137"/>
                  </a:cubicBezTo>
                  <a:cubicBezTo>
                    <a:pt x="92" y="137"/>
                    <a:pt x="92" y="137"/>
                    <a:pt x="92" y="137"/>
                  </a:cubicBezTo>
                  <a:cubicBezTo>
                    <a:pt x="93" y="138"/>
                    <a:pt x="93" y="138"/>
                    <a:pt x="93" y="138"/>
                  </a:cubicBezTo>
                  <a:cubicBezTo>
                    <a:pt x="93" y="138"/>
                    <a:pt x="93" y="138"/>
                    <a:pt x="93" y="138"/>
                  </a:cubicBezTo>
                  <a:cubicBezTo>
                    <a:pt x="93" y="138"/>
                    <a:pt x="93" y="138"/>
                    <a:pt x="93" y="138"/>
                  </a:cubicBezTo>
                  <a:cubicBezTo>
                    <a:pt x="93" y="138"/>
                    <a:pt x="93" y="138"/>
                    <a:pt x="93" y="138"/>
                  </a:cubicBezTo>
                  <a:cubicBezTo>
                    <a:pt x="93" y="138"/>
                    <a:pt x="93" y="138"/>
                    <a:pt x="93" y="138"/>
                  </a:cubicBezTo>
                  <a:cubicBezTo>
                    <a:pt x="94" y="138"/>
                    <a:pt x="94" y="138"/>
                    <a:pt x="94" y="138"/>
                  </a:cubicBezTo>
                  <a:cubicBezTo>
                    <a:pt x="93" y="138"/>
                    <a:pt x="93" y="138"/>
                    <a:pt x="93" y="138"/>
                  </a:cubicBezTo>
                  <a:cubicBezTo>
                    <a:pt x="93" y="138"/>
                    <a:pt x="93" y="138"/>
                    <a:pt x="93" y="138"/>
                  </a:cubicBezTo>
                  <a:cubicBezTo>
                    <a:pt x="93" y="138"/>
                    <a:pt x="93" y="138"/>
                    <a:pt x="93" y="138"/>
                  </a:cubicBezTo>
                  <a:cubicBezTo>
                    <a:pt x="93" y="138"/>
                    <a:pt x="93" y="138"/>
                    <a:pt x="93" y="138"/>
                  </a:cubicBezTo>
                  <a:cubicBezTo>
                    <a:pt x="93" y="138"/>
                    <a:pt x="93" y="138"/>
                    <a:pt x="93" y="138"/>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2" y="138"/>
                    <a:pt x="92" y="138"/>
                    <a:pt x="92" y="138"/>
                  </a:cubicBezTo>
                  <a:cubicBezTo>
                    <a:pt x="92" y="138"/>
                    <a:pt x="92" y="138"/>
                    <a:pt x="92" y="138"/>
                  </a:cubicBezTo>
                  <a:cubicBezTo>
                    <a:pt x="92" y="139"/>
                    <a:pt x="92" y="139"/>
                    <a:pt x="92" y="139"/>
                  </a:cubicBezTo>
                  <a:cubicBezTo>
                    <a:pt x="93" y="139"/>
                    <a:pt x="93" y="139"/>
                    <a:pt x="93" y="139"/>
                  </a:cubicBezTo>
                  <a:cubicBezTo>
                    <a:pt x="92" y="139"/>
                    <a:pt x="92" y="139"/>
                    <a:pt x="92" y="139"/>
                  </a:cubicBezTo>
                  <a:cubicBezTo>
                    <a:pt x="92" y="139"/>
                    <a:pt x="92" y="139"/>
                    <a:pt x="92" y="139"/>
                  </a:cubicBezTo>
                  <a:cubicBezTo>
                    <a:pt x="92" y="139"/>
                    <a:pt x="92" y="139"/>
                    <a:pt x="92" y="139"/>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3" y="140"/>
                    <a:pt x="93" y="140"/>
                    <a:pt x="93" y="140"/>
                  </a:cubicBezTo>
                  <a:cubicBezTo>
                    <a:pt x="93" y="140"/>
                    <a:pt x="93" y="140"/>
                    <a:pt x="93" y="140"/>
                  </a:cubicBezTo>
                  <a:cubicBezTo>
                    <a:pt x="93" y="140"/>
                    <a:pt x="93" y="140"/>
                    <a:pt x="93" y="140"/>
                  </a:cubicBezTo>
                  <a:cubicBezTo>
                    <a:pt x="93" y="140"/>
                    <a:pt x="93" y="140"/>
                    <a:pt x="93" y="140"/>
                  </a:cubicBezTo>
                  <a:cubicBezTo>
                    <a:pt x="93" y="139"/>
                    <a:pt x="93" y="139"/>
                    <a:pt x="93" y="139"/>
                  </a:cubicBezTo>
                  <a:cubicBezTo>
                    <a:pt x="93" y="139"/>
                    <a:pt x="93" y="139"/>
                    <a:pt x="93" y="139"/>
                  </a:cubicBezTo>
                  <a:cubicBezTo>
                    <a:pt x="93" y="139"/>
                    <a:pt x="93" y="139"/>
                    <a:pt x="93" y="139"/>
                  </a:cubicBezTo>
                  <a:cubicBezTo>
                    <a:pt x="93" y="139"/>
                    <a:pt x="93" y="139"/>
                    <a:pt x="93" y="139"/>
                  </a:cubicBezTo>
                  <a:cubicBezTo>
                    <a:pt x="93" y="140"/>
                    <a:pt x="93" y="140"/>
                    <a:pt x="93" y="140"/>
                  </a:cubicBezTo>
                  <a:cubicBezTo>
                    <a:pt x="93" y="140"/>
                    <a:pt x="93" y="140"/>
                    <a:pt x="93" y="140"/>
                  </a:cubicBezTo>
                  <a:cubicBezTo>
                    <a:pt x="92" y="139"/>
                    <a:pt x="92" y="139"/>
                    <a:pt x="92" y="139"/>
                  </a:cubicBezTo>
                  <a:cubicBezTo>
                    <a:pt x="92" y="139"/>
                    <a:pt x="92" y="139"/>
                    <a:pt x="92" y="139"/>
                  </a:cubicBezTo>
                  <a:cubicBezTo>
                    <a:pt x="92" y="139"/>
                    <a:pt x="92" y="139"/>
                    <a:pt x="92" y="139"/>
                  </a:cubicBezTo>
                  <a:cubicBezTo>
                    <a:pt x="92" y="139"/>
                    <a:pt x="92" y="139"/>
                    <a:pt x="92" y="139"/>
                  </a:cubicBezTo>
                  <a:cubicBezTo>
                    <a:pt x="92" y="139"/>
                    <a:pt x="92" y="139"/>
                    <a:pt x="92" y="139"/>
                  </a:cubicBezTo>
                  <a:cubicBezTo>
                    <a:pt x="92" y="139"/>
                    <a:pt x="92" y="139"/>
                    <a:pt x="92" y="139"/>
                  </a:cubicBezTo>
                  <a:cubicBezTo>
                    <a:pt x="92" y="139"/>
                    <a:pt x="92" y="139"/>
                    <a:pt x="92" y="139"/>
                  </a:cubicBezTo>
                  <a:cubicBezTo>
                    <a:pt x="92" y="139"/>
                    <a:pt x="92" y="139"/>
                    <a:pt x="92" y="139"/>
                  </a:cubicBezTo>
                  <a:cubicBezTo>
                    <a:pt x="92" y="140"/>
                    <a:pt x="92" y="140"/>
                    <a:pt x="92" y="140"/>
                  </a:cubicBezTo>
                  <a:cubicBezTo>
                    <a:pt x="92" y="140"/>
                    <a:pt x="92" y="140"/>
                    <a:pt x="92" y="140"/>
                  </a:cubicBezTo>
                  <a:cubicBezTo>
                    <a:pt x="92" y="140"/>
                    <a:pt x="92" y="140"/>
                    <a:pt x="92" y="140"/>
                  </a:cubicBezTo>
                  <a:cubicBezTo>
                    <a:pt x="92" y="140"/>
                    <a:pt x="92" y="140"/>
                    <a:pt x="92" y="140"/>
                  </a:cubicBezTo>
                  <a:cubicBezTo>
                    <a:pt x="92" y="140"/>
                    <a:pt x="92" y="140"/>
                    <a:pt x="92" y="140"/>
                  </a:cubicBezTo>
                  <a:cubicBezTo>
                    <a:pt x="93" y="140"/>
                    <a:pt x="93" y="140"/>
                    <a:pt x="93" y="140"/>
                  </a:cubicBezTo>
                  <a:cubicBezTo>
                    <a:pt x="92" y="141"/>
                    <a:pt x="92" y="141"/>
                    <a:pt x="92" y="141"/>
                  </a:cubicBezTo>
                  <a:lnTo>
                    <a:pt x="92" y="140"/>
                  </a:lnTo>
                  <a:close/>
                  <a:moveTo>
                    <a:pt x="92" y="131"/>
                  </a:moveTo>
                  <a:cubicBezTo>
                    <a:pt x="91" y="132"/>
                    <a:pt x="91" y="132"/>
                    <a:pt x="91" y="132"/>
                  </a:cubicBezTo>
                  <a:cubicBezTo>
                    <a:pt x="91" y="132"/>
                    <a:pt x="91" y="132"/>
                    <a:pt x="91" y="132"/>
                  </a:cubicBezTo>
                  <a:cubicBezTo>
                    <a:pt x="91" y="132"/>
                    <a:pt x="91" y="132"/>
                    <a:pt x="91" y="132"/>
                  </a:cubicBezTo>
                  <a:cubicBezTo>
                    <a:pt x="91" y="132"/>
                    <a:pt x="91" y="132"/>
                    <a:pt x="91" y="132"/>
                  </a:cubicBezTo>
                  <a:cubicBezTo>
                    <a:pt x="91" y="132"/>
                    <a:pt x="91" y="132"/>
                    <a:pt x="91" y="132"/>
                  </a:cubicBezTo>
                  <a:lnTo>
                    <a:pt x="92" y="131"/>
                  </a:lnTo>
                  <a:close/>
                  <a:moveTo>
                    <a:pt x="90" y="132"/>
                  </a:moveTo>
                  <a:cubicBezTo>
                    <a:pt x="90" y="132"/>
                    <a:pt x="90" y="132"/>
                    <a:pt x="90" y="132"/>
                  </a:cubicBezTo>
                  <a:cubicBezTo>
                    <a:pt x="90" y="132"/>
                    <a:pt x="90" y="132"/>
                    <a:pt x="90" y="132"/>
                  </a:cubicBezTo>
                  <a:cubicBezTo>
                    <a:pt x="90" y="132"/>
                    <a:pt x="90" y="132"/>
                    <a:pt x="90" y="132"/>
                  </a:cubicBezTo>
                  <a:cubicBezTo>
                    <a:pt x="90" y="132"/>
                    <a:pt x="90" y="132"/>
                    <a:pt x="90" y="132"/>
                  </a:cubicBezTo>
                  <a:close/>
                  <a:moveTo>
                    <a:pt x="81" y="127"/>
                  </a:moveTo>
                  <a:cubicBezTo>
                    <a:pt x="81" y="127"/>
                    <a:pt x="81" y="127"/>
                    <a:pt x="81" y="127"/>
                  </a:cubicBezTo>
                  <a:cubicBezTo>
                    <a:pt x="81" y="127"/>
                    <a:pt x="81" y="127"/>
                    <a:pt x="81" y="127"/>
                  </a:cubicBezTo>
                  <a:cubicBezTo>
                    <a:pt x="81" y="127"/>
                    <a:pt x="81" y="127"/>
                    <a:pt x="81" y="127"/>
                  </a:cubicBezTo>
                  <a:cubicBezTo>
                    <a:pt x="81" y="127"/>
                    <a:pt x="81" y="127"/>
                    <a:pt x="81" y="127"/>
                  </a:cubicBezTo>
                  <a:cubicBezTo>
                    <a:pt x="81" y="127"/>
                    <a:pt x="81" y="127"/>
                    <a:pt x="81" y="127"/>
                  </a:cubicBezTo>
                  <a:close/>
                  <a:moveTo>
                    <a:pt x="85" y="131"/>
                  </a:moveTo>
                  <a:cubicBezTo>
                    <a:pt x="85" y="131"/>
                    <a:pt x="85" y="131"/>
                    <a:pt x="85" y="131"/>
                  </a:cubicBezTo>
                  <a:cubicBezTo>
                    <a:pt x="85" y="131"/>
                    <a:pt x="85" y="131"/>
                    <a:pt x="85" y="131"/>
                  </a:cubicBezTo>
                  <a:cubicBezTo>
                    <a:pt x="84" y="131"/>
                    <a:pt x="84" y="131"/>
                    <a:pt x="84" y="131"/>
                  </a:cubicBezTo>
                  <a:cubicBezTo>
                    <a:pt x="84" y="131"/>
                    <a:pt x="84" y="131"/>
                    <a:pt x="84" y="131"/>
                  </a:cubicBezTo>
                  <a:cubicBezTo>
                    <a:pt x="85" y="131"/>
                    <a:pt x="85" y="131"/>
                    <a:pt x="85" y="131"/>
                  </a:cubicBezTo>
                  <a:cubicBezTo>
                    <a:pt x="85" y="131"/>
                    <a:pt x="85" y="131"/>
                    <a:pt x="85" y="131"/>
                  </a:cubicBezTo>
                  <a:close/>
                  <a:moveTo>
                    <a:pt x="87" y="136"/>
                  </a:moveTo>
                  <a:cubicBezTo>
                    <a:pt x="87" y="136"/>
                    <a:pt x="87" y="136"/>
                    <a:pt x="87" y="136"/>
                  </a:cubicBezTo>
                  <a:cubicBezTo>
                    <a:pt x="87" y="136"/>
                    <a:pt x="87" y="136"/>
                    <a:pt x="87" y="136"/>
                  </a:cubicBezTo>
                  <a:cubicBezTo>
                    <a:pt x="87" y="136"/>
                    <a:pt x="87" y="136"/>
                    <a:pt x="87" y="136"/>
                  </a:cubicBezTo>
                  <a:cubicBezTo>
                    <a:pt x="87" y="136"/>
                    <a:pt x="87" y="136"/>
                    <a:pt x="87" y="136"/>
                  </a:cubicBezTo>
                  <a:cubicBezTo>
                    <a:pt x="87" y="136"/>
                    <a:pt x="87" y="136"/>
                    <a:pt x="87" y="136"/>
                  </a:cubicBezTo>
                  <a:close/>
                  <a:moveTo>
                    <a:pt x="85" y="131"/>
                  </a:moveTo>
                  <a:cubicBezTo>
                    <a:pt x="85" y="131"/>
                    <a:pt x="85" y="131"/>
                    <a:pt x="85" y="131"/>
                  </a:cubicBezTo>
                  <a:close/>
                  <a:moveTo>
                    <a:pt x="85" y="131"/>
                  </a:moveTo>
                  <a:cubicBezTo>
                    <a:pt x="86" y="132"/>
                    <a:pt x="86" y="132"/>
                    <a:pt x="86" y="132"/>
                  </a:cubicBezTo>
                  <a:lnTo>
                    <a:pt x="85" y="131"/>
                  </a:lnTo>
                  <a:close/>
                  <a:moveTo>
                    <a:pt x="90" y="132"/>
                  </a:moveTo>
                  <a:cubicBezTo>
                    <a:pt x="90" y="132"/>
                    <a:pt x="90" y="132"/>
                    <a:pt x="90" y="132"/>
                  </a:cubicBezTo>
                  <a:cubicBezTo>
                    <a:pt x="90" y="132"/>
                    <a:pt x="90" y="132"/>
                    <a:pt x="90" y="132"/>
                  </a:cubicBezTo>
                  <a:cubicBezTo>
                    <a:pt x="90" y="132"/>
                    <a:pt x="90" y="132"/>
                    <a:pt x="90" y="132"/>
                  </a:cubicBezTo>
                  <a:cubicBezTo>
                    <a:pt x="90" y="131"/>
                    <a:pt x="90" y="131"/>
                    <a:pt x="90" y="131"/>
                  </a:cubicBezTo>
                  <a:cubicBezTo>
                    <a:pt x="90" y="131"/>
                    <a:pt x="90" y="131"/>
                    <a:pt x="90" y="131"/>
                  </a:cubicBezTo>
                  <a:cubicBezTo>
                    <a:pt x="90" y="131"/>
                    <a:pt x="90" y="131"/>
                    <a:pt x="90" y="131"/>
                  </a:cubicBezTo>
                  <a:cubicBezTo>
                    <a:pt x="90" y="131"/>
                    <a:pt x="90" y="131"/>
                    <a:pt x="90" y="131"/>
                  </a:cubicBezTo>
                  <a:lnTo>
                    <a:pt x="90" y="132"/>
                  </a:lnTo>
                  <a:close/>
                  <a:moveTo>
                    <a:pt x="93" y="136"/>
                  </a:moveTo>
                  <a:cubicBezTo>
                    <a:pt x="93" y="136"/>
                    <a:pt x="93" y="136"/>
                    <a:pt x="93" y="136"/>
                  </a:cubicBezTo>
                  <a:cubicBezTo>
                    <a:pt x="93" y="136"/>
                    <a:pt x="93" y="136"/>
                    <a:pt x="93" y="136"/>
                  </a:cubicBezTo>
                  <a:cubicBezTo>
                    <a:pt x="93" y="136"/>
                    <a:pt x="93" y="136"/>
                    <a:pt x="93" y="136"/>
                  </a:cubicBezTo>
                  <a:close/>
                  <a:moveTo>
                    <a:pt x="92" y="138"/>
                  </a:moveTo>
                  <a:cubicBezTo>
                    <a:pt x="92" y="138"/>
                    <a:pt x="92" y="138"/>
                    <a:pt x="92" y="138"/>
                  </a:cubicBezTo>
                  <a:close/>
                  <a:moveTo>
                    <a:pt x="92" y="139"/>
                  </a:moveTo>
                  <a:cubicBezTo>
                    <a:pt x="92" y="139"/>
                    <a:pt x="92" y="139"/>
                    <a:pt x="92" y="139"/>
                  </a:cubicBezTo>
                  <a:cubicBezTo>
                    <a:pt x="92" y="138"/>
                    <a:pt x="92" y="138"/>
                    <a:pt x="92" y="138"/>
                  </a:cubicBezTo>
                  <a:cubicBezTo>
                    <a:pt x="92" y="139"/>
                    <a:pt x="92" y="139"/>
                    <a:pt x="92" y="139"/>
                  </a:cubicBezTo>
                  <a:cubicBezTo>
                    <a:pt x="92" y="138"/>
                    <a:pt x="92" y="138"/>
                    <a:pt x="92" y="138"/>
                  </a:cubicBezTo>
                  <a:cubicBezTo>
                    <a:pt x="92" y="138"/>
                    <a:pt x="92" y="138"/>
                    <a:pt x="92" y="138"/>
                  </a:cubicBezTo>
                  <a:cubicBezTo>
                    <a:pt x="92" y="138"/>
                    <a:pt x="92" y="138"/>
                    <a:pt x="92" y="138"/>
                  </a:cubicBezTo>
                  <a:cubicBezTo>
                    <a:pt x="92" y="138"/>
                    <a:pt x="92" y="138"/>
                    <a:pt x="92" y="138"/>
                  </a:cubicBezTo>
                  <a:cubicBezTo>
                    <a:pt x="92" y="138"/>
                    <a:pt x="92" y="138"/>
                    <a:pt x="92" y="138"/>
                  </a:cubicBezTo>
                  <a:lnTo>
                    <a:pt x="92" y="139"/>
                  </a:lnTo>
                  <a:close/>
                  <a:moveTo>
                    <a:pt x="34" y="71"/>
                  </a:moveTo>
                  <a:cubicBezTo>
                    <a:pt x="34" y="71"/>
                    <a:pt x="34" y="71"/>
                    <a:pt x="34" y="71"/>
                  </a:cubicBezTo>
                  <a:cubicBezTo>
                    <a:pt x="34" y="71"/>
                    <a:pt x="34" y="71"/>
                    <a:pt x="34" y="71"/>
                  </a:cubicBezTo>
                  <a:cubicBezTo>
                    <a:pt x="34" y="71"/>
                    <a:pt x="34" y="71"/>
                    <a:pt x="34" y="71"/>
                  </a:cubicBezTo>
                  <a:cubicBezTo>
                    <a:pt x="34" y="71"/>
                    <a:pt x="34" y="71"/>
                    <a:pt x="34" y="71"/>
                  </a:cubicBezTo>
                  <a:cubicBezTo>
                    <a:pt x="34" y="71"/>
                    <a:pt x="34" y="71"/>
                    <a:pt x="34" y="71"/>
                  </a:cubicBezTo>
                  <a:cubicBezTo>
                    <a:pt x="34" y="71"/>
                    <a:pt x="34" y="71"/>
                    <a:pt x="34" y="71"/>
                  </a:cubicBezTo>
                  <a:cubicBezTo>
                    <a:pt x="34" y="72"/>
                    <a:pt x="34" y="72"/>
                    <a:pt x="34" y="72"/>
                  </a:cubicBezTo>
                  <a:cubicBezTo>
                    <a:pt x="34" y="71"/>
                    <a:pt x="34" y="71"/>
                    <a:pt x="34" y="71"/>
                  </a:cubicBezTo>
                  <a:cubicBezTo>
                    <a:pt x="34" y="72"/>
                    <a:pt x="34" y="72"/>
                    <a:pt x="34" y="72"/>
                  </a:cubicBezTo>
                  <a:cubicBezTo>
                    <a:pt x="34" y="72"/>
                    <a:pt x="34" y="72"/>
                    <a:pt x="34" y="72"/>
                  </a:cubicBezTo>
                  <a:cubicBezTo>
                    <a:pt x="34" y="72"/>
                    <a:pt x="34" y="72"/>
                    <a:pt x="34" y="72"/>
                  </a:cubicBezTo>
                  <a:cubicBezTo>
                    <a:pt x="34" y="71"/>
                    <a:pt x="34" y="71"/>
                    <a:pt x="34" y="71"/>
                  </a:cubicBezTo>
                  <a:close/>
                  <a:moveTo>
                    <a:pt x="76" y="122"/>
                  </a:moveTo>
                  <a:cubicBezTo>
                    <a:pt x="76" y="122"/>
                    <a:pt x="76" y="122"/>
                    <a:pt x="76" y="122"/>
                  </a:cubicBezTo>
                  <a:cubicBezTo>
                    <a:pt x="75" y="122"/>
                    <a:pt x="75" y="122"/>
                    <a:pt x="75" y="122"/>
                  </a:cubicBezTo>
                  <a:cubicBezTo>
                    <a:pt x="75" y="122"/>
                    <a:pt x="75" y="122"/>
                    <a:pt x="75" y="122"/>
                  </a:cubicBezTo>
                  <a:cubicBezTo>
                    <a:pt x="75" y="122"/>
                    <a:pt x="75" y="122"/>
                    <a:pt x="75" y="122"/>
                  </a:cubicBezTo>
                  <a:cubicBezTo>
                    <a:pt x="75" y="122"/>
                    <a:pt x="75" y="122"/>
                    <a:pt x="75" y="122"/>
                  </a:cubicBezTo>
                  <a:cubicBezTo>
                    <a:pt x="75" y="121"/>
                    <a:pt x="75" y="121"/>
                    <a:pt x="75" y="121"/>
                  </a:cubicBezTo>
                  <a:cubicBezTo>
                    <a:pt x="75" y="121"/>
                    <a:pt x="75" y="121"/>
                    <a:pt x="75" y="121"/>
                  </a:cubicBezTo>
                  <a:cubicBezTo>
                    <a:pt x="75" y="121"/>
                    <a:pt x="75" y="121"/>
                    <a:pt x="75" y="121"/>
                  </a:cubicBezTo>
                  <a:cubicBezTo>
                    <a:pt x="75" y="121"/>
                    <a:pt x="75" y="121"/>
                    <a:pt x="75" y="121"/>
                  </a:cubicBezTo>
                  <a:cubicBezTo>
                    <a:pt x="75" y="121"/>
                    <a:pt x="75" y="121"/>
                    <a:pt x="75" y="121"/>
                  </a:cubicBezTo>
                  <a:cubicBezTo>
                    <a:pt x="75" y="121"/>
                    <a:pt x="75" y="121"/>
                    <a:pt x="75" y="121"/>
                  </a:cubicBezTo>
                  <a:cubicBezTo>
                    <a:pt x="75" y="121"/>
                    <a:pt x="75" y="121"/>
                    <a:pt x="75" y="121"/>
                  </a:cubicBezTo>
                  <a:cubicBezTo>
                    <a:pt x="75" y="121"/>
                    <a:pt x="75" y="121"/>
                    <a:pt x="75" y="121"/>
                  </a:cubicBezTo>
                  <a:cubicBezTo>
                    <a:pt x="75" y="120"/>
                    <a:pt x="75" y="120"/>
                    <a:pt x="75" y="120"/>
                  </a:cubicBezTo>
                  <a:cubicBezTo>
                    <a:pt x="75" y="121"/>
                    <a:pt x="76" y="122"/>
                    <a:pt x="76" y="122"/>
                  </a:cubicBezTo>
                  <a:close/>
                  <a:moveTo>
                    <a:pt x="35" y="72"/>
                  </a:moveTo>
                  <a:cubicBezTo>
                    <a:pt x="35" y="72"/>
                    <a:pt x="35" y="72"/>
                    <a:pt x="35" y="72"/>
                  </a:cubicBezTo>
                  <a:cubicBezTo>
                    <a:pt x="34" y="72"/>
                    <a:pt x="34" y="72"/>
                    <a:pt x="34" y="72"/>
                  </a:cubicBezTo>
                  <a:cubicBezTo>
                    <a:pt x="35" y="72"/>
                    <a:pt x="35" y="72"/>
                    <a:pt x="35" y="72"/>
                  </a:cubicBezTo>
                  <a:cubicBezTo>
                    <a:pt x="35" y="72"/>
                    <a:pt x="35" y="72"/>
                    <a:pt x="35" y="72"/>
                  </a:cubicBezTo>
                  <a:cubicBezTo>
                    <a:pt x="35" y="72"/>
                    <a:pt x="35" y="72"/>
                    <a:pt x="35" y="72"/>
                  </a:cubicBezTo>
                  <a:cubicBezTo>
                    <a:pt x="35" y="72"/>
                    <a:pt x="35" y="72"/>
                    <a:pt x="35" y="72"/>
                  </a:cubicBezTo>
                  <a:close/>
                  <a:moveTo>
                    <a:pt x="36" y="72"/>
                  </a:moveTo>
                  <a:cubicBezTo>
                    <a:pt x="36" y="72"/>
                    <a:pt x="36" y="72"/>
                    <a:pt x="36" y="72"/>
                  </a:cubicBezTo>
                  <a:cubicBezTo>
                    <a:pt x="36" y="72"/>
                    <a:pt x="36" y="72"/>
                    <a:pt x="36" y="72"/>
                  </a:cubicBezTo>
                  <a:cubicBezTo>
                    <a:pt x="35" y="72"/>
                    <a:pt x="35" y="72"/>
                    <a:pt x="35" y="72"/>
                  </a:cubicBezTo>
                  <a:cubicBezTo>
                    <a:pt x="35" y="72"/>
                    <a:pt x="35" y="72"/>
                    <a:pt x="35" y="72"/>
                  </a:cubicBezTo>
                  <a:cubicBezTo>
                    <a:pt x="35" y="72"/>
                    <a:pt x="35" y="72"/>
                    <a:pt x="35" y="72"/>
                  </a:cubicBezTo>
                  <a:cubicBezTo>
                    <a:pt x="35" y="72"/>
                    <a:pt x="35" y="72"/>
                    <a:pt x="35" y="72"/>
                  </a:cubicBezTo>
                  <a:cubicBezTo>
                    <a:pt x="35" y="72"/>
                    <a:pt x="35" y="72"/>
                    <a:pt x="35" y="72"/>
                  </a:cubicBezTo>
                  <a:cubicBezTo>
                    <a:pt x="35" y="72"/>
                    <a:pt x="35" y="72"/>
                    <a:pt x="35" y="72"/>
                  </a:cubicBezTo>
                  <a:cubicBezTo>
                    <a:pt x="35" y="72"/>
                    <a:pt x="35" y="72"/>
                    <a:pt x="35" y="72"/>
                  </a:cubicBezTo>
                  <a:cubicBezTo>
                    <a:pt x="35" y="72"/>
                    <a:pt x="35" y="72"/>
                    <a:pt x="35" y="72"/>
                  </a:cubicBezTo>
                  <a:cubicBezTo>
                    <a:pt x="35" y="72"/>
                    <a:pt x="35" y="72"/>
                    <a:pt x="35" y="72"/>
                  </a:cubicBezTo>
                  <a:cubicBezTo>
                    <a:pt x="35" y="72"/>
                    <a:pt x="35" y="72"/>
                    <a:pt x="35" y="72"/>
                  </a:cubicBezTo>
                  <a:cubicBezTo>
                    <a:pt x="36" y="72"/>
                    <a:pt x="36" y="72"/>
                    <a:pt x="36" y="72"/>
                  </a:cubicBezTo>
                  <a:cubicBezTo>
                    <a:pt x="36" y="72"/>
                    <a:pt x="36" y="72"/>
                    <a:pt x="36" y="72"/>
                  </a:cubicBezTo>
                  <a:cubicBezTo>
                    <a:pt x="36" y="72"/>
                    <a:pt x="36" y="72"/>
                    <a:pt x="36" y="72"/>
                  </a:cubicBezTo>
                  <a:close/>
                  <a:moveTo>
                    <a:pt x="64" y="106"/>
                  </a:moveTo>
                  <a:cubicBezTo>
                    <a:pt x="64" y="106"/>
                    <a:pt x="64" y="106"/>
                    <a:pt x="64" y="106"/>
                  </a:cubicBezTo>
                  <a:cubicBezTo>
                    <a:pt x="63" y="107"/>
                    <a:pt x="63" y="107"/>
                    <a:pt x="63" y="107"/>
                  </a:cubicBezTo>
                  <a:cubicBezTo>
                    <a:pt x="63" y="107"/>
                    <a:pt x="63" y="107"/>
                    <a:pt x="63" y="107"/>
                  </a:cubicBezTo>
                  <a:cubicBezTo>
                    <a:pt x="63" y="107"/>
                    <a:pt x="63" y="107"/>
                    <a:pt x="63" y="107"/>
                  </a:cubicBezTo>
                  <a:cubicBezTo>
                    <a:pt x="63" y="107"/>
                    <a:pt x="63" y="107"/>
                    <a:pt x="63" y="107"/>
                  </a:cubicBezTo>
                  <a:lnTo>
                    <a:pt x="64" y="106"/>
                  </a:lnTo>
                  <a:close/>
                  <a:moveTo>
                    <a:pt x="35" y="71"/>
                  </a:moveTo>
                  <a:cubicBezTo>
                    <a:pt x="35" y="71"/>
                    <a:pt x="35" y="71"/>
                    <a:pt x="35" y="71"/>
                  </a:cubicBezTo>
                  <a:cubicBezTo>
                    <a:pt x="35" y="71"/>
                    <a:pt x="35" y="71"/>
                    <a:pt x="35" y="71"/>
                  </a:cubicBezTo>
                  <a:cubicBezTo>
                    <a:pt x="35" y="71"/>
                    <a:pt x="35" y="71"/>
                    <a:pt x="35" y="71"/>
                  </a:cubicBezTo>
                  <a:cubicBezTo>
                    <a:pt x="34" y="71"/>
                    <a:pt x="34" y="71"/>
                    <a:pt x="34" y="71"/>
                  </a:cubicBezTo>
                  <a:cubicBezTo>
                    <a:pt x="34" y="71"/>
                    <a:pt x="34" y="71"/>
                    <a:pt x="34" y="71"/>
                  </a:cubicBezTo>
                  <a:cubicBezTo>
                    <a:pt x="35" y="71"/>
                    <a:pt x="35" y="71"/>
                    <a:pt x="35" y="71"/>
                  </a:cubicBezTo>
                  <a:cubicBezTo>
                    <a:pt x="35" y="71"/>
                    <a:pt x="35" y="71"/>
                    <a:pt x="35" y="71"/>
                  </a:cubicBezTo>
                  <a:cubicBezTo>
                    <a:pt x="35" y="71"/>
                    <a:pt x="35" y="71"/>
                    <a:pt x="35" y="71"/>
                  </a:cubicBezTo>
                  <a:close/>
                  <a:moveTo>
                    <a:pt x="63" y="106"/>
                  </a:moveTo>
                  <a:cubicBezTo>
                    <a:pt x="63" y="106"/>
                    <a:pt x="63" y="106"/>
                    <a:pt x="63" y="106"/>
                  </a:cubicBezTo>
                  <a:cubicBezTo>
                    <a:pt x="63" y="106"/>
                    <a:pt x="63" y="106"/>
                    <a:pt x="63" y="106"/>
                  </a:cubicBezTo>
                  <a:cubicBezTo>
                    <a:pt x="63" y="106"/>
                    <a:pt x="63" y="106"/>
                    <a:pt x="63" y="106"/>
                  </a:cubicBezTo>
                  <a:cubicBezTo>
                    <a:pt x="63" y="106"/>
                    <a:pt x="63" y="106"/>
                    <a:pt x="63" y="106"/>
                  </a:cubicBezTo>
                  <a:close/>
                  <a:moveTo>
                    <a:pt x="35" y="72"/>
                  </a:moveTo>
                  <a:cubicBezTo>
                    <a:pt x="35" y="72"/>
                    <a:pt x="35" y="72"/>
                    <a:pt x="35" y="72"/>
                  </a:cubicBezTo>
                  <a:cubicBezTo>
                    <a:pt x="35" y="72"/>
                    <a:pt x="35" y="72"/>
                    <a:pt x="35" y="72"/>
                  </a:cubicBezTo>
                  <a:cubicBezTo>
                    <a:pt x="35" y="72"/>
                    <a:pt x="35" y="72"/>
                    <a:pt x="35" y="72"/>
                  </a:cubicBezTo>
                  <a:cubicBezTo>
                    <a:pt x="35" y="72"/>
                    <a:pt x="35" y="72"/>
                    <a:pt x="35" y="72"/>
                  </a:cubicBezTo>
                  <a:close/>
                  <a:moveTo>
                    <a:pt x="35" y="71"/>
                  </a:move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lose/>
                  <a:moveTo>
                    <a:pt x="36" y="72"/>
                  </a:moveTo>
                  <a:cubicBezTo>
                    <a:pt x="36" y="72"/>
                    <a:pt x="36" y="72"/>
                    <a:pt x="36" y="72"/>
                  </a:cubicBezTo>
                  <a:cubicBezTo>
                    <a:pt x="36" y="72"/>
                    <a:pt x="36" y="72"/>
                    <a:pt x="36" y="72"/>
                  </a:cubicBezTo>
                  <a:cubicBezTo>
                    <a:pt x="36" y="72"/>
                    <a:pt x="36" y="72"/>
                    <a:pt x="36" y="72"/>
                  </a:cubicBezTo>
                  <a:cubicBezTo>
                    <a:pt x="36" y="72"/>
                    <a:pt x="36" y="72"/>
                    <a:pt x="36" y="72"/>
                  </a:cubicBezTo>
                  <a:cubicBezTo>
                    <a:pt x="36" y="72"/>
                    <a:pt x="36" y="72"/>
                    <a:pt x="36" y="72"/>
                  </a:cubicBezTo>
                  <a:cubicBezTo>
                    <a:pt x="36" y="72"/>
                    <a:pt x="36" y="72"/>
                    <a:pt x="36" y="72"/>
                  </a:cubicBezTo>
                  <a:close/>
                  <a:moveTo>
                    <a:pt x="35" y="71"/>
                  </a:moveTo>
                  <a:cubicBezTo>
                    <a:pt x="35" y="71"/>
                    <a:pt x="35" y="71"/>
                    <a:pt x="35" y="71"/>
                  </a:cubicBezTo>
                  <a:cubicBezTo>
                    <a:pt x="36" y="71"/>
                    <a:pt x="36" y="71"/>
                    <a:pt x="36" y="71"/>
                  </a:cubicBezTo>
                  <a:cubicBezTo>
                    <a:pt x="36" y="72"/>
                    <a:pt x="36" y="72"/>
                    <a:pt x="36" y="72"/>
                  </a:cubicBezTo>
                  <a:cubicBezTo>
                    <a:pt x="36" y="72"/>
                    <a:pt x="36" y="72"/>
                    <a:pt x="36" y="72"/>
                  </a:cubicBezTo>
                  <a:cubicBezTo>
                    <a:pt x="36" y="72"/>
                    <a:pt x="36" y="72"/>
                    <a:pt x="36" y="72"/>
                  </a:cubicBezTo>
                  <a:cubicBezTo>
                    <a:pt x="36" y="72"/>
                    <a:pt x="36" y="72"/>
                    <a:pt x="36" y="72"/>
                  </a:cubicBezTo>
                  <a:lnTo>
                    <a:pt x="35" y="71"/>
                  </a:lnTo>
                  <a:close/>
                  <a:moveTo>
                    <a:pt x="36" y="71"/>
                  </a:move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2"/>
                    <a:pt x="36" y="72"/>
                    <a:pt x="36" y="72"/>
                  </a:cubicBezTo>
                  <a:cubicBezTo>
                    <a:pt x="36" y="72"/>
                    <a:pt x="36" y="72"/>
                    <a:pt x="36" y="72"/>
                  </a:cubicBezTo>
                  <a:cubicBezTo>
                    <a:pt x="36" y="72"/>
                    <a:pt x="36" y="72"/>
                    <a:pt x="36" y="72"/>
                  </a:cubicBezTo>
                  <a:cubicBezTo>
                    <a:pt x="36" y="72"/>
                    <a:pt x="36" y="72"/>
                    <a:pt x="36" y="72"/>
                  </a:cubicBezTo>
                  <a:cubicBezTo>
                    <a:pt x="36" y="72"/>
                    <a:pt x="36" y="72"/>
                    <a:pt x="36" y="72"/>
                  </a:cubicBezTo>
                  <a:cubicBezTo>
                    <a:pt x="36" y="72"/>
                    <a:pt x="36" y="72"/>
                    <a:pt x="36" y="72"/>
                  </a:cubicBezTo>
                  <a:cubicBezTo>
                    <a:pt x="36" y="72"/>
                    <a:pt x="36" y="72"/>
                    <a:pt x="36" y="72"/>
                  </a:cubicBezTo>
                  <a:cubicBezTo>
                    <a:pt x="36" y="72"/>
                    <a:pt x="36" y="72"/>
                    <a:pt x="36" y="72"/>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lose/>
                  <a:moveTo>
                    <a:pt x="35" y="71"/>
                  </a:move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lose/>
                  <a:moveTo>
                    <a:pt x="37" y="72"/>
                  </a:moveTo>
                  <a:cubicBezTo>
                    <a:pt x="37" y="72"/>
                    <a:pt x="37" y="72"/>
                    <a:pt x="37" y="72"/>
                  </a:cubicBezTo>
                  <a:cubicBezTo>
                    <a:pt x="37" y="72"/>
                    <a:pt x="37" y="72"/>
                    <a:pt x="37" y="72"/>
                  </a:cubicBezTo>
                  <a:cubicBezTo>
                    <a:pt x="37" y="72"/>
                    <a:pt x="37" y="72"/>
                    <a:pt x="37" y="72"/>
                  </a:cubicBezTo>
                  <a:cubicBezTo>
                    <a:pt x="36" y="72"/>
                    <a:pt x="36" y="72"/>
                    <a:pt x="36" y="72"/>
                  </a:cubicBezTo>
                  <a:cubicBezTo>
                    <a:pt x="36" y="72"/>
                    <a:pt x="36" y="72"/>
                    <a:pt x="36" y="72"/>
                  </a:cubicBezTo>
                  <a:cubicBezTo>
                    <a:pt x="36" y="72"/>
                    <a:pt x="36" y="72"/>
                    <a:pt x="36" y="72"/>
                  </a:cubicBezTo>
                  <a:cubicBezTo>
                    <a:pt x="36" y="72"/>
                    <a:pt x="36" y="72"/>
                    <a:pt x="36" y="72"/>
                  </a:cubicBezTo>
                  <a:cubicBezTo>
                    <a:pt x="36" y="72"/>
                    <a:pt x="36" y="72"/>
                    <a:pt x="36" y="72"/>
                  </a:cubicBezTo>
                  <a:cubicBezTo>
                    <a:pt x="36" y="72"/>
                    <a:pt x="36" y="72"/>
                    <a:pt x="36" y="72"/>
                  </a:cubicBezTo>
                  <a:cubicBezTo>
                    <a:pt x="37" y="72"/>
                    <a:pt x="37" y="72"/>
                    <a:pt x="37" y="72"/>
                  </a:cubicBezTo>
                  <a:cubicBezTo>
                    <a:pt x="37" y="72"/>
                    <a:pt x="37" y="72"/>
                    <a:pt x="37" y="72"/>
                  </a:cubicBezTo>
                  <a:cubicBezTo>
                    <a:pt x="37" y="72"/>
                    <a:pt x="37" y="72"/>
                    <a:pt x="37" y="72"/>
                  </a:cubicBezTo>
                  <a:cubicBezTo>
                    <a:pt x="37" y="72"/>
                    <a:pt x="37" y="72"/>
                    <a:pt x="37" y="72"/>
                  </a:cubicBezTo>
                  <a:close/>
                  <a:moveTo>
                    <a:pt x="34" y="68"/>
                  </a:moveTo>
                  <a:cubicBezTo>
                    <a:pt x="34" y="68"/>
                    <a:pt x="34" y="68"/>
                    <a:pt x="34" y="68"/>
                  </a:cubicBezTo>
                  <a:cubicBezTo>
                    <a:pt x="34" y="68"/>
                    <a:pt x="34" y="68"/>
                    <a:pt x="34" y="68"/>
                  </a:cubicBezTo>
                  <a:cubicBezTo>
                    <a:pt x="34" y="68"/>
                    <a:pt x="34" y="68"/>
                    <a:pt x="34" y="68"/>
                  </a:cubicBezTo>
                  <a:cubicBezTo>
                    <a:pt x="34" y="68"/>
                    <a:pt x="34" y="68"/>
                    <a:pt x="34" y="68"/>
                  </a:cubicBezTo>
                  <a:cubicBezTo>
                    <a:pt x="34" y="68"/>
                    <a:pt x="34" y="68"/>
                    <a:pt x="34" y="68"/>
                  </a:cubicBezTo>
                  <a:cubicBezTo>
                    <a:pt x="34" y="68"/>
                    <a:pt x="34" y="68"/>
                    <a:pt x="34" y="68"/>
                  </a:cubicBezTo>
                  <a:cubicBezTo>
                    <a:pt x="34" y="68"/>
                    <a:pt x="34" y="68"/>
                    <a:pt x="34" y="68"/>
                  </a:cubicBezTo>
                  <a:cubicBezTo>
                    <a:pt x="33" y="67"/>
                    <a:pt x="33" y="67"/>
                    <a:pt x="33" y="67"/>
                  </a:cubicBezTo>
                  <a:cubicBezTo>
                    <a:pt x="33" y="67"/>
                    <a:pt x="33" y="67"/>
                    <a:pt x="33" y="67"/>
                  </a:cubicBezTo>
                  <a:cubicBezTo>
                    <a:pt x="33" y="67"/>
                    <a:pt x="33" y="67"/>
                    <a:pt x="33" y="67"/>
                  </a:cubicBezTo>
                  <a:cubicBezTo>
                    <a:pt x="33" y="67"/>
                    <a:pt x="33" y="67"/>
                    <a:pt x="33" y="67"/>
                  </a:cubicBezTo>
                  <a:cubicBezTo>
                    <a:pt x="33" y="67"/>
                    <a:pt x="33" y="67"/>
                    <a:pt x="33" y="67"/>
                  </a:cubicBezTo>
                  <a:cubicBezTo>
                    <a:pt x="33" y="67"/>
                    <a:pt x="33" y="67"/>
                    <a:pt x="33" y="67"/>
                  </a:cubicBezTo>
                  <a:cubicBezTo>
                    <a:pt x="33" y="67"/>
                    <a:pt x="33" y="67"/>
                    <a:pt x="33" y="67"/>
                  </a:cubicBezTo>
                  <a:cubicBezTo>
                    <a:pt x="33" y="67"/>
                    <a:pt x="33" y="67"/>
                    <a:pt x="33" y="67"/>
                  </a:cubicBezTo>
                  <a:cubicBezTo>
                    <a:pt x="33" y="68"/>
                    <a:pt x="33" y="68"/>
                    <a:pt x="33" y="68"/>
                  </a:cubicBezTo>
                  <a:cubicBezTo>
                    <a:pt x="33" y="68"/>
                    <a:pt x="33" y="68"/>
                    <a:pt x="33" y="68"/>
                  </a:cubicBezTo>
                  <a:cubicBezTo>
                    <a:pt x="33" y="68"/>
                    <a:pt x="33" y="68"/>
                    <a:pt x="33" y="68"/>
                  </a:cubicBezTo>
                  <a:cubicBezTo>
                    <a:pt x="33" y="68"/>
                    <a:pt x="33" y="68"/>
                    <a:pt x="33" y="68"/>
                  </a:cubicBezTo>
                  <a:cubicBezTo>
                    <a:pt x="33" y="68"/>
                    <a:pt x="33" y="68"/>
                    <a:pt x="33" y="68"/>
                  </a:cubicBezTo>
                  <a:cubicBezTo>
                    <a:pt x="33" y="68"/>
                    <a:pt x="33" y="68"/>
                    <a:pt x="33" y="68"/>
                  </a:cubicBezTo>
                  <a:cubicBezTo>
                    <a:pt x="33" y="68"/>
                    <a:pt x="33" y="68"/>
                    <a:pt x="33" y="68"/>
                  </a:cubicBezTo>
                  <a:cubicBezTo>
                    <a:pt x="33" y="68"/>
                    <a:pt x="33" y="68"/>
                    <a:pt x="33" y="68"/>
                  </a:cubicBezTo>
                  <a:cubicBezTo>
                    <a:pt x="34" y="68"/>
                    <a:pt x="34" y="68"/>
                    <a:pt x="34" y="68"/>
                  </a:cubicBezTo>
                  <a:cubicBezTo>
                    <a:pt x="34" y="68"/>
                    <a:pt x="34" y="68"/>
                    <a:pt x="34" y="68"/>
                  </a:cubicBezTo>
                  <a:cubicBezTo>
                    <a:pt x="34" y="68"/>
                    <a:pt x="34" y="68"/>
                    <a:pt x="34" y="68"/>
                  </a:cubicBezTo>
                  <a:cubicBezTo>
                    <a:pt x="34" y="68"/>
                    <a:pt x="34" y="68"/>
                    <a:pt x="34" y="68"/>
                  </a:cubicBezTo>
                  <a:cubicBezTo>
                    <a:pt x="34" y="68"/>
                    <a:pt x="34" y="68"/>
                    <a:pt x="34" y="68"/>
                  </a:cubicBezTo>
                  <a:cubicBezTo>
                    <a:pt x="34" y="68"/>
                    <a:pt x="34" y="68"/>
                    <a:pt x="34" y="68"/>
                  </a:cubicBezTo>
                  <a:close/>
                  <a:moveTo>
                    <a:pt x="36" y="71"/>
                  </a:move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2"/>
                    <a:pt x="36" y="72"/>
                    <a:pt x="36" y="72"/>
                  </a:cubicBezTo>
                  <a:cubicBezTo>
                    <a:pt x="36" y="72"/>
                    <a:pt x="36" y="72"/>
                    <a:pt x="36" y="72"/>
                  </a:cubicBezTo>
                  <a:cubicBezTo>
                    <a:pt x="36" y="71"/>
                    <a:pt x="36" y="71"/>
                    <a:pt x="36" y="71"/>
                  </a:cubicBezTo>
                  <a:close/>
                  <a:moveTo>
                    <a:pt x="23" y="55"/>
                  </a:moveTo>
                  <a:cubicBezTo>
                    <a:pt x="23" y="55"/>
                    <a:pt x="23" y="55"/>
                    <a:pt x="23" y="55"/>
                  </a:cubicBezTo>
                  <a:cubicBezTo>
                    <a:pt x="23" y="55"/>
                    <a:pt x="23" y="55"/>
                    <a:pt x="23" y="55"/>
                  </a:cubicBezTo>
                  <a:cubicBezTo>
                    <a:pt x="23" y="55"/>
                    <a:pt x="23" y="55"/>
                    <a:pt x="23" y="55"/>
                  </a:cubicBezTo>
                  <a:cubicBezTo>
                    <a:pt x="23" y="55"/>
                    <a:pt x="23" y="55"/>
                    <a:pt x="23" y="55"/>
                  </a:cubicBezTo>
                  <a:cubicBezTo>
                    <a:pt x="23" y="55"/>
                    <a:pt x="23" y="55"/>
                    <a:pt x="23" y="55"/>
                  </a:cubicBezTo>
                  <a:cubicBezTo>
                    <a:pt x="23" y="55"/>
                    <a:pt x="23" y="55"/>
                    <a:pt x="23" y="55"/>
                  </a:cubicBezTo>
                  <a:cubicBezTo>
                    <a:pt x="23" y="55"/>
                    <a:pt x="23" y="55"/>
                    <a:pt x="23" y="55"/>
                  </a:cubicBezTo>
                  <a:cubicBezTo>
                    <a:pt x="23" y="56"/>
                    <a:pt x="23" y="56"/>
                    <a:pt x="23" y="56"/>
                  </a:cubicBezTo>
                  <a:cubicBezTo>
                    <a:pt x="23" y="56"/>
                    <a:pt x="23" y="56"/>
                    <a:pt x="23" y="56"/>
                  </a:cubicBezTo>
                  <a:cubicBezTo>
                    <a:pt x="23" y="56"/>
                    <a:pt x="23" y="56"/>
                    <a:pt x="23" y="56"/>
                  </a:cubicBezTo>
                  <a:cubicBezTo>
                    <a:pt x="23" y="56"/>
                    <a:pt x="23" y="56"/>
                    <a:pt x="23" y="56"/>
                  </a:cubicBezTo>
                  <a:lnTo>
                    <a:pt x="23" y="55"/>
                  </a:lnTo>
                  <a:close/>
                  <a:moveTo>
                    <a:pt x="23" y="54"/>
                  </a:moveTo>
                  <a:cubicBezTo>
                    <a:pt x="23" y="54"/>
                    <a:pt x="23" y="54"/>
                    <a:pt x="23" y="54"/>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2" y="52"/>
                    <a:pt x="22" y="52"/>
                    <a:pt x="22" y="52"/>
                  </a:cubicBezTo>
                  <a:cubicBezTo>
                    <a:pt x="22" y="52"/>
                    <a:pt x="22" y="52"/>
                    <a:pt x="22" y="52"/>
                  </a:cubicBezTo>
                  <a:cubicBezTo>
                    <a:pt x="23" y="52"/>
                    <a:pt x="23" y="52"/>
                    <a:pt x="23" y="52"/>
                  </a:cubicBezTo>
                  <a:cubicBezTo>
                    <a:pt x="23" y="52"/>
                    <a:pt x="23" y="52"/>
                    <a:pt x="23" y="52"/>
                  </a:cubicBezTo>
                  <a:cubicBezTo>
                    <a:pt x="23" y="52"/>
                    <a:pt x="23" y="52"/>
                    <a:pt x="23" y="52"/>
                  </a:cubicBezTo>
                  <a:cubicBezTo>
                    <a:pt x="23" y="52"/>
                    <a:pt x="23" y="52"/>
                    <a:pt x="23" y="52"/>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4" y="53"/>
                    <a:pt x="24" y="53"/>
                    <a:pt x="24" y="53"/>
                  </a:cubicBezTo>
                  <a:cubicBezTo>
                    <a:pt x="24" y="53"/>
                    <a:pt x="24" y="53"/>
                    <a:pt x="24" y="53"/>
                  </a:cubicBezTo>
                  <a:cubicBezTo>
                    <a:pt x="24" y="53"/>
                    <a:pt x="24" y="53"/>
                    <a:pt x="24" y="53"/>
                  </a:cubicBezTo>
                  <a:cubicBezTo>
                    <a:pt x="24" y="53"/>
                    <a:pt x="24" y="53"/>
                    <a:pt x="24" y="53"/>
                  </a:cubicBezTo>
                  <a:cubicBezTo>
                    <a:pt x="24" y="53"/>
                    <a:pt x="24" y="53"/>
                    <a:pt x="24" y="53"/>
                  </a:cubicBezTo>
                  <a:cubicBezTo>
                    <a:pt x="24" y="53"/>
                    <a:pt x="24" y="53"/>
                    <a:pt x="24" y="53"/>
                  </a:cubicBezTo>
                  <a:cubicBezTo>
                    <a:pt x="24" y="53"/>
                    <a:pt x="24" y="53"/>
                    <a:pt x="24" y="53"/>
                  </a:cubicBezTo>
                  <a:cubicBezTo>
                    <a:pt x="24" y="53"/>
                    <a:pt x="24" y="53"/>
                    <a:pt x="24" y="53"/>
                  </a:cubicBezTo>
                  <a:cubicBezTo>
                    <a:pt x="24" y="53"/>
                    <a:pt x="24" y="53"/>
                    <a:pt x="24" y="53"/>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3" y="52"/>
                    <a:pt x="23" y="52"/>
                    <a:pt x="23" y="52"/>
                  </a:cubicBezTo>
                  <a:cubicBezTo>
                    <a:pt x="23" y="52"/>
                    <a:pt x="23" y="52"/>
                    <a:pt x="23" y="52"/>
                  </a:cubicBezTo>
                  <a:cubicBezTo>
                    <a:pt x="23" y="52"/>
                    <a:pt x="23" y="52"/>
                    <a:pt x="23" y="52"/>
                  </a:cubicBezTo>
                  <a:cubicBezTo>
                    <a:pt x="23" y="51"/>
                    <a:pt x="23" y="51"/>
                    <a:pt x="23" y="51"/>
                  </a:cubicBezTo>
                  <a:cubicBezTo>
                    <a:pt x="23" y="51"/>
                    <a:pt x="23" y="51"/>
                    <a:pt x="23" y="51"/>
                  </a:cubicBezTo>
                  <a:cubicBezTo>
                    <a:pt x="23" y="51"/>
                    <a:pt x="23" y="51"/>
                    <a:pt x="23" y="51"/>
                  </a:cubicBezTo>
                  <a:cubicBezTo>
                    <a:pt x="23" y="51"/>
                    <a:pt x="23" y="51"/>
                    <a:pt x="23" y="51"/>
                  </a:cubicBezTo>
                  <a:cubicBezTo>
                    <a:pt x="23" y="51"/>
                    <a:pt x="23" y="51"/>
                    <a:pt x="23" y="51"/>
                  </a:cubicBezTo>
                  <a:cubicBezTo>
                    <a:pt x="23" y="51"/>
                    <a:pt x="23" y="51"/>
                    <a:pt x="23" y="51"/>
                  </a:cubicBezTo>
                  <a:cubicBezTo>
                    <a:pt x="23" y="51"/>
                    <a:pt x="23" y="51"/>
                    <a:pt x="23" y="51"/>
                  </a:cubicBezTo>
                  <a:cubicBezTo>
                    <a:pt x="23" y="51"/>
                    <a:pt x="23" y="51"/>
                    <a:pt x="23" y="51"/>
                  </a:cubicBezTo>
                  <a:cubicBezTo>
                    <a:pt x="22" y="50"/>
                    <a:pt x="22" y="50"/>
                    <a:pt x="22" y="50"/>
                  </a:cubicBezTo>
                  <a:cubicBezTo>
                    <a:pt x="22" y="50"/>
                    <a:pt x="22" y="50"/>
                    <a:pt x="22" y="50"/>
                  </a:cubicBezTo>
                  <a:cubicBezTo>
                    <a:pt x="22" y="50"/>
                    <a:pt x="22" y="50"/>
                    <a:pt x="22" y="50"/>
                  </a:cubicBezTo>
                  <a:cubicBezTo>
                    <a:pt x="22" y="50"/>
                    <a:pt x="22" y="50"/>
                    <a:pt x="22" y="50"/>
                  </a:cubicBezTo>
                  <a:cubicBezTo>
                    <a:pt x="22" y="50"/>
                    <a:pt x="22" y="50"/>
                    <a:pt x="22" y="50"/>
                  </a:cubicBezTo>
                  <a:cubicBezTo>
                    <a:pt x="22" y="50"/>
                    <a:pt x="22" y="50"/>
                    <a:pt x="22" y="50"/>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2" y="51"/>
                    <a:pt x="22" y="51"/>
                    <a:pt x="22" y="51"/>
                  </a:cubicBezTo>
                  <a:cubicBezTo>
                    <a:pt x="22" y="51"/>
                    <a:pt x="22" y="51"/>
                    <a:pt x="22" y="51"/>
                  </a:cubicBezTo>
                  <a:cubicBezTo>
                    <a:pt x="22" y="51"/>
                    <a:pt x="22" y="51"/>
                    <a:pt x="22" y="51"/>
                  </a:cubicBezTo>
                  <a:cubicBezTo>
                    <a:pt x="22" y="51"/>
                    <a:pt x="22" y="51"/>
                    <a:pt x="22" y="51"/>
                  </a:cubicBezTo>
                  <a:cubicBezTo>
                    <a:pt x="22" y="51"/>
                    <a:pt x="22" y="51"/>
                    <a:pt x="22" y="51"/>
                  </a:cubicBezTo>
                  <a:cubicBezTo>
                    <a:pt x="22" y="51"/>
                    <a:pt x="22" y="51"/>
                    <a:pt x="22" y="51"/>
                  </a:cubicBezTo>
                  <a:cubicBezTo>
                    <a:pt x="22" y="52"/>
                    <a:pt x="22" y="52"/>
                    <a:pt x="22" y="52"/>
                  </a:cubicBezTo>
                  <a:cubicBezTo>
                    <a:pt x="22" y="52"/>
                    <a:pt x="22" y="52"/>
                    <a:pt x="22" y="52"/>
                  </a:cubicBezTo>
                  <a:cubicBezTo>
                    <a:pt x="22" y="52"/>
                    <a:pt x="22" y="52"/>
                    <a:pt x="22" y="52"/>
                  </a:cubicBezTo>
                  <a:cubicBezTo>
                    <a:pt x="22" y="52"/>
                    <a:pt x="22" y="52"/>
                    <a:pt x="22" y="52"/>
                  </a:cubicBezTo>
                  <a:cubicBezTo>
                    <a:pt x="22" y="52"/>
                    <a:pt x="22" y="52"/>
                    <a:pt x="22" y="52"/>
                  </a:cubicBezTo>
                  <a:cubicBezTo>
                    <a:pt x="21" y="52"/>
                    <a:pt x="21" y="52"/>
                    <a:pt x="21" y="52"/>
                  </a:cubicBezTo>
                  <a:cubicBezTo>
                    <a:pt x="22" y="52"/>
                    <a:pt x="22" y="52"/>
                    <a:pt x="22" y="52"/>
                  </a:cubicBezTo>
                  <a:cubicBezTo>
                    <a:pt x="21" y="52"/>
                    <a:pt x="21" y="52"/>
                    <a:pt x="21" y="52"/>
                  </a:cubicBezTo>
                  <a:cubicBezTo>
                    <a:pt x="22" y="52"/>
                    <a:pt x="22" y="52"/>
                    <a:pt x="22" y="52"/>
                  </a:cubicBezTo>
                  <a:cubicBezTo>
                    <a:pt x="21" y="52"/>
                    <a:pt x="21" y="52"/>
                    <a:pt x="21" y="52"/>
                  </a:cubicBezTo>
                  <a:cubicBezTo>
                    <a:pt x="22" y="52"/>
                    <a:pt x="22" y="52"/>
                    <a:pt x="22" y="52"/>
                  </a:cubicBezTo>
                  <a:cubicBezTo>
                    <a:pt x="21" y="53"/>
                    <a:pt x="21" y="53"/>
                    <a:pt x="21" y="53"/>
                  </a:cubicBezTo>
                  <a:cubicBezTo>
                    <a:pt x="21" y="53"/>
                    <a:pt x="21" y="53"/>
                    <a:pt x="21" y="53"/>
                  </a:cubicBezTo>
                  <a:cubicBezTo>
                    <a:pt x="21" y="53"/>
                    <a:pt x="21" y="53"/>
                    <a:pt x="21" y="53"/>
                  </a:cubicBezTo>
                  <a:cubicBezTo>
                    <a:pt x="22" y="53"/>
                    <a:pt x="22" y="53"/>
                    <a:pt x="22"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2" y="53"/>
                    <a:pt x="22" y="53"/>
                    <a:pt x="22" y="53"/>
                  </a:cubicBezTo>
                  <a:cubicBezTo>
                    <a:pt x="22" y="53"/>
                    <a:pt x="22" y="53"/>
                    <a:pt x="22" y="53"/>
                  </a:cubicBezTo>
                  <a:cubicBezTo>
                    <a:pt x="22" y="54"/>
                    <a:pt x="22" y="54"/>
                    <a:pt x="22" y="54"/>
                  </a:cubicBezTo>
                  <a:cubicBezTo>
                    <a:pt x="22" y="54"/>
                    <a:pt x="22" y="54"/>
                    <a:pt x="22" y="54"/>
                  </a:cubicBezTo>
                  <a:cubicBezTo>
                    <a:pt x="22" y="54"/>
                    <a:pt x="22" y="54"/>
                    <a:pt x="22"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4" y="54"/>
                    <a:pt x="24" y="54"/>
                    <a:pt x="24" y="54"/>
                  </a:cubicBezTo>
                  <a:cubicBezTo>
                    <a:pt x="24" y="54"/>
                    <a:pt x="24" y="54"/>
                    <a:pt x="24" y="54"/>
                  </a:cubicBezTo>
                  <a:cubicBezTo>
                    <a:pt x="24" y="54"/>
                    <a:pt x="24" y="54"/>
                    <a:pt x="24" y="54"/>
                  </a:cubicBezTo>
                  <a:cubicBezTo>
                    <a:pt x="24" y="54"/>
                    <a:pt x="24" y="54"/>
                    <a:pt x="24" y="54"/>
                  </a:cubicBezTo>
                  <a:cubicBezTo>
                    <a:pt x="23" y="54"/>
                    <a:pt x="23" y="54"/>
                    <a:pt x="23" y="54"/>
                  </a:cubicBezTo>
                  <a:close/>
                  <a:moveTo>
                    <a:pt x="36" y="69"/>
                  </a:moveTo>
                  <a:cubicBezTo>
                    <a:pt x="36" y="69"/>
                    <a:pt x="36" y="69"/>
                    <a:pt x="36" y="69"/>
                  </a:cubicBezTo>
                  <a:cubicBezTo>
                    <a:pt x="35" y="69"/>
                    <a:pt x="35" y="69"/>
                    <a:pt x="35" y="69"/>
                  </a:cubicBezTo>
                  <a:cubicBezTo>
                    <a:pt x="35" y="69"/>
                    <a:pt x="35" y="69"/>
                    <a:pt x="35" y="69"/>
                  </a:cubicBezTo>
                  <a:cubicBezTo>
                    <a:pt x="35" y="69"/>
                    <a:pt x="35" y="69"/>
                    <a:pt x="35" y="69"/>
                  </a:cubicBezTo>
                  <a:cubicBezTo>
                    <a:pt x="35" y="68"/>
                    <a:pt x="35" y="68"/>
                    <a:pt x="35" y="68"/>
                  </a:cubicBezTo>
                  <a:cubicBezTo>
                    <a:pt x="35" y="69"/>
                    <a:pt x="35" y="69"/>
                    <a:pt x="35" y="69"/>
                  </a:cubicBezTo>
                  <a:cubicBezTo>
                    <a:pt x="35" y="69"/>
                    <a:pt x="35" y="69"/>
                    <a:pt x="35" y="69"/>
                  </a:cubicBezTo>
                  <a:cubicBezTo>
                    <a:pt x="35" y="69"/>
                    <a:pt x="35" y="69"/>
                    <a:pt x="35" y="69"/>
                  </a:cubicBezTo>
                  <a:cubicBezTo>
                    <a:pt x="35" y="69"/>
                    <a:pt x="35" y="69"/>
                    <a:pt x="35" y="69"/>
                  </a:cubicBezTo>
                  <a:cubicBezTo>
                    <a:pt x="35" y="69"/>
                    <a:pt x="35" y="69"/>
                    <a:pt x="35" y="69"/>
                  </a:cubicBezTo>
                  <a:cubicBezTo>
                    <a:pt x="35" y="68"/>
                    <a:pt x="35" y="68"/>
                    <a:pt x="35" y="68"/>
                  </a:cubicBezTo>
                  <a:cubicBezTo>
                    <a:pt x="34" y="68"/>
                    <a:pt x="34" y="68"/>
                    <a:pt x="34" y="68"/>
                  </a:cubicBezTo>
                  <a:cubicBezTo>
                    <a:pt x="34" y="68"/>
                    <a:pt x="34" y="68"/>
                    <a:pt x="34" y="68"/>
                  </a:cubicBezTo>
                  <a:cubicBezTo>
                    <a:pt x="34" y="69"/>
                    <a:pt x="34" y="69"/>
                    <a:pt x="34" y="69"/>
                  </a:cubicBezTo>
                  <a:cubicBezTo>
                    <a:pt x="34" y="69"/>
                    <a:pt x="34" y="69"/>
                    <a:pt x="34" y="69"/>
                  </a:cubicBezTo>
                  <a:cubicBezTo>
                    <a:pt x="34" y="69"/>
                    <a:pt x="34" y="69"/>
                    <a:pt x="34" y="69"/>
                  </a:cubicBezTo>
                  <a:cubicBezTo>
                    <a:pt x="34" y="69"/>
                    <a:pt x="34" y="69"/>
                    <a:pt x="34" y="69"/>
                  </a:cubicBezTo>
                  <a:cubicBezTo>
                    <a:pt x="35" y="69"/>
                    <a:pt x="35" y="69"/>
                    <a:pt x="35" y="69"/>
                  </a:cubicBezTo>
                  <a:cubicBezTo>
                    <a:pt x="35" y="69"/>
                    <a:pt x="35" y="69"/>
                    <a:pt x="35" y="69"/>
                  </a:cubicBezTo>
                  <a:cubicBezTo>
                    <a:pt x="35" y="69"/>
                    <a:pt x="35" y="69"/>
                    <a:pt x="35" y="69"/>
                  </a:cubicBezTo>
                  <a:cubicBezTo>
                    <a:pt x="35" y="70"/>
                    <a:pt x="35" y="70"/>
                    <a:pt x="35" y="70"/>
                  </a:cubicBezTo>
                  <a:cubicBezTo>
                    <a:pt x="36" y="69"/>
                    <a:pt x="36" y="69"/>
                    <a:pt x="36" y="69"/>
                  </a:cubicBezTo>
                  <a:cubicBezTo>
                    <a:pt x="36" y="69"/>
                    <a:pt x="36" y="69"/>
                    <a:pt x="36" y="69"/>
                  </a:cubicBezTo>
                  <a:cubicBezTo>
                    <a:pt x="36" y="69"/>
                    <a:pt x="36" y="69"/>
                    <a:pt x="36" y="69"/>
                  </a:cubicBezTo>
                  <a:cubicBezTo>
                    <a:pt x="36" y="69"/>
                    <a:pt x="36" y="69"/>
                    <a:pt x="36" y="69"/>
                  </a:cubicBezTo>
                  <a:close/>
                  <a:moveTo>
                    <a:pt x="42" y="77"/>
                  </a:moveTo>
                  <a:cubicBezTo>
                    <a:pt x="42" y="77"/>
                    <a:pt x="42" y="77"/>
                    <a:pt x="42" y="77"/>
                  </a:cubicBezTo>
                  <a:cubicBezTo>
                    <a:pt x="42" y="77"/>
                    <a:pt x="42" y="77"/>
                    <a:pt x="42" y="77"/>
                  </a:cubicBezTo>
                  <a:cubicBezTo>
                    <a:pt x="42" y="77"/>
                    <a:pt x="42" y="77"/>
                    <a:pt x="42" y="77"/>
                  </a:cubicBezTo>
                  <a:cubicBezTo>
                    <a:pt x="42" y="76"/>
                    <a:pt x="42" y="76"/>
                    <a:pt x="42" y="76"/>
                  </a:cubicBezTo>
                  <a:cubicBezTo>
                    <a:pt x="42" y="76"/>
                    <a:pt x="42" y="76"/>
                    <a:pt x="42" y="76"/>
                  </a:cubicBezTo>
                  <a:cubicBezTo>
                    <a:pt x="41" y="76"/>
                    <a:pt x="41" y="76"/>
                    <a:pt x="41" y="76"/>
                  </a:cubicBezTo>
                  <a:cubicBezTo>
                    <a:pt x="41" y="76"/>
                    <a:pt x="41" y="76"/>
                    <a:pt x="41" y="76"/>
                  </a:cubicBezTo>
                  <a:cubicBezTo>
                    <a:pt x="41" y="76"/>
                    <a:pt x="41" y="76"/>
                    <a:pt x="41" y="76"/>
                  </a:cubicBezTo>
                  <a:cubicBezTo>
                    <a:pt x="41" y="76"/>
                    <a:pt x="41" y="76"/>
                    <a:pt x="41" y="76"/>
                  </a:cubicBezTo>
                  <a:cubicBezTo>
                    <a:pt x="41" y="76"/>
                    <a:pt x="41" y="76"/>
                    <a:pt x="41" y="76"/>
                  </a:cubicBezTo>
                  <a:cubicBezTo>
                    <a:pt x="41" y="76"/>
                    <a:pt x="41" y="76"/>
                    <a:pt x="41" y="76"/>
                  </a:cubicBezTo>
                  <a:cubicBezTo>
                    <a:pt x="41" y="76"/>
                    <a:pt x="41" y="76"/>
                    <a:pt x="41" y="76"/>
                  </a:cubicBezTo>
                  <a:cubicBezTo>
                    <a:pt x="41" y="75"/>
                    <a:pt x="41" y="75"/>
                    <a:pt x="41" y="75"/>
                  </a:cubicBezTo>
                  <a:cubicBezTo>
                    <a:pt x="40" y="76"/>
                    <a:pt x="40" y="76"/>
                    <a:pt x="40" y="76"/>
                  </a:cubicBezTo>
                  <a:cubicBezTo>
                    <a:pt x="40" y="75"/>
                    <a:pt x="40" y="75"/>
                    <a:pt x="40" y="75"/>
                  </a:cubicBezTo>
                  <a:cubicBezTo>
                    <a:pt x="40" y="75"/>
                    <a:pt x="40" y="75"/>
                    <a:pt x="40" y="75"/>
                  </a:cubicBezTo>
                  <a:cubicBezTo>
                    <a:pt x="40" y="75"/>
                    <a:pt x="40" y="75"/>
                    <a:pt x="40" y="75"/>
                  </a:cubicBezTo>
                  <a:cubicBezTo>
                    <a:pt x="40" y="75"/>
                    <a:pt x="40" y="75"/>
                    <a:pt x="40" y="75"/>
                  </a:cubicBezTo>
                  <a:cubicBezTo>
                    <a:pt x="40" y="75"/>
                    <a:pt x="40" y="75"/>
                    <a:pt x="40" y="75"/>
                  </a:cubicBezTo>
                  <a:cubicBezTo>
                    <a:pt x="40" y="75"/>
                    <a:pt x="40" y="75"/>
                    <a:pt x="40" y="75"/>
                  </a:cubicBezTo>
                  <a:cubicBezTo>
                    <a:pt x="40" y="75"/>
                    <a:pt x="40" y="75"/>
                    <a:pt x="40" y="75"/>
                  </a:cubicBezTo>
                  <a:cubicBezTo>
                    <a:pt x="40" y="75"/>
                    <a:pt x="40" y="75"/>
                    <a:pt x="40" y="75"/>
                  </a:cubicBezTo>
                  <a:cubicBezTo>
                    <a:pt x="39" y="74"/>
                    <a:pt x="39" y="74"/>
                    <a:pt x="39" y="74"/>
                  </a:cubicBezTo>
                  <a:cubicBezTo>
                    <a:pt x="39" y="74"/>
                    <a:pt x="39" y="74"/>
                    <a:pt x="39" y="74"/>
                  </a:cubicBezTo>
                  <a:cubicBezTo>
                    <a:pt x="39" y="75"/>
                    <a:pt x="39" y="75"/>
                    <a:pt x="39" y="75"/>
                  </a:cubicBezTo>
                  <a:cubicBezTo>
                    <a:pt x="40" y="75"/>
                    <a:pt x="40" y="75"/>
                    <a:pt x="40" y="75"/>
                  </a:cubicBezTo>
                  <a:cubicBezTo>
                    <a:pt x="39" y="75"/>
                    <a:pt x="39" y="75"/>
                    <a:pt x="39" y="75"/>
                  </a:cubicBezTo>
                  <a:cubicBezTo>
                    <a:pt x="40" y="75"/>
                    <a:pt x="40" y="75"/>
                    <a:pt x="40" y="75"/>
                  </a:cubicBezTo>
                  <a:cubicBezTo>
                    <a:pt x="40" y="75"/>
                    <a:pt x="40" y="75"/>
                    <a:pt x="40" y="75"/>
                  </a:cubicBezTo>
                  <a:cubicBezTo>
                    <a:pt x="40" y="75"/>
                    <a:pt x="40" y="75"/>
                    <a:pt x="40" y="75"/>
                  </a:cubicBezTo>
                  <a:cubicBezTo>
                    <a:pt x="40" y="75"/>
                    <a:pt x="40" y="75"/>
                    <a:pt x="40" y="75"/>
                  </a:cubicBezTo>
                  <a:cubicBezTo>
                    <a:pt x="40" y="76"/>
                    <a:pt x="40" y="76"/>
                    <a:pt x="40" y="76"/>
                  </a:cubicBezTo>
                  <a:cubicBezTo>
                    <a:pt x="40" y="76"/>
                    <a:pt x="40" y="76"/>
                    <a:pt x="40" y="76"/>
                  </a:cubicBezTo>
                  <a:cubicBezTo>
                    <a:pt x="40" y="76"/>
                    <a:pt x="40" y="76"/>
                    <a:pt x="40" y="76"/>
                  </a:cubicBezTo>
                  <a:cubicBezTo>
                    <a:pt x="41" y="76"/>
                    <a:pt x="41" y="76"/>
                    <a:pt x="41" y="76"/>
                  </a:cubicBezTo>
                  <a:cubicBezTo>
                    <a:pt x="41" y="76"/>
                    <a:pt x="41" y="76"/>
                    <a:pt x="41" y="76"/>
                  </a:cubicBezTo>
                  <a:cubicBezTo>
                    <a:pt x="41" y="76"/>
                    <a:pt x="41" y="76"/>
                    <a:pt x="41" y="76"/>
                  </a:cubicBezTo>
                  <a:cubicBezTo>
                    <a:pt x="41" y="76"/>
                    <a:pt x="41" y="76"/>
                    <a:pt x="41" y="76"/>
                  </a:cubicBezTo>
                  <a:cubicBezTo>
                    <a:pt x="41" y="77"/>
                    <a:pt x="41" y="77"/>
                    <a:pt x="41" y="77"/>
                  </a:cubicBezTo>
                  <a:cubicBezTo>
                    <a:pt x="41" y="77"/>
                    <a:pt x="41" y="77"/>
                    <a:pt x="41" y="77"/>
                  </a:cubicBezTo>
                  <a:cubicBezTo>
                    <a:pt x="41" y="77"/>
                    <a:pt x="41" y="77"/>
                    <a:pt x="41" y="77"/>
                  </a:cubicBezTo>
                  <a:cubicBezTo>
                    <a:pt x="41" y="77"/>
                    <a:pt x="41" y="77"/>
                    <a:pt x="41" y="77"/>
                  </a:cubicBezTo>
                  <a:cubicBezTo>
                    <a:pt x="41" y="77"/>
                    <a:pt x="41" y="77"/>
                    <a:pt x="41" y="77"/>
                  </a:cubicBezTo>
                  <a:cubicBezTo>
                    <a:pt x="41" y="77"/>
                    <a:pt x="41" y="77"/>
                    <a:pt x="41" y="77"/>
                  </a:cubicBezTo>
                  <a:cubicBezTo>
                    <a:pt x="42" y="77"/>
                    <a:pt x="42" y="77"/>
                    <a:pt x="42" y="77"/>
                  </a:cubicBezTo>
                  <a:cubicBezTo>
                    <a:pt x="42" y="77"/>
                    <a:pt x="42" y="77"/>
                    <a:pt x="42" y="77"/>
                  </a:cubicBezTo>
                  <a:cubicBezTo>
                    <a:pt x="42" y="77"/>
                    <a:pt x="42" y="77"/>
                    <a:pt x="42" y="77"/>
                  </a:cubicBezTo>
                  <a:cubicBezTo>
                    <a:pt x="42" y="77"/>
                    <a:pt x="42" y="77"/>
                    <a:pt x="42" y="77"/>
                  </a:cubicBezTo>
                  <a:cubicBezTo>
                    <a:pt x="42" y="77"/>
                    <a:pt x="42" y="77"/>
                    <a:pt x="42" y="77"/>
                  </a:cubicBezTo>
                  <a:cubicBezTo>
                    <a:pt x="42" y="77"/>
                    <a:pt x="42" y="77"/>
                    <a:pt x="42" y="77"/>
                  </a:cubicBezTo>
                  <a:close/>
                  <a:moveTo>
                    <a:pt x="39" y="74"/>
                  </a:moveTo>
                  <a:cubicBezTo>
                    <a:pt x="39" y="74"/>
                    <a:pt x="39" y="74"/>
                    <a:pt x="39" y="74"/>
                  </a:cubicBezTo>
                  <a:cubicBezTo>
                    <a:pt x="39" y="74"/>
                    <a:pt x="39" y="74"/>
                    <a:pt x="39" y="74"/>
                  </a:cubicBezTo>
                  <a:cubicBezTo>
                    <a:pt x="39" y="74"/>
                    <a:pt x="39" y="74"/>
                    <a:pt x="39" y="74"/>
                  </a:cubicBezTo>
                  <a:cubicBezTo>
                    <a:pt x="39" y="74"/>
                    <a:pt x="39" y="74"/>
                    <a:pt x="39" y="74"/>
                  </a:cubicBezTo>
                  <a:cubicBezTo>
                    <a:pt x="39" y="74"/>
                    <a:pt x="39" y="74"/>
                    <a:pt x="39" y="74"/>
                  </a:cubicBezTo>
                  <a:cubicBezTo>
                    <a:pt x="39" y="74"/>
                    <a:pt x="39" y="74"/>
                    <a:pt x="39" y="74"/>
                  </a:cubicBezTo>
                  <a:cubicBezTo>
                    <a:pt x="39" y="74"/>
                    <a:pt x="39" y="74"/>
                    <a:pt x="39" y="74"/>
                  </a:cubicBezTo>
                  <a:cubicBezTo>
                    <a:pt x="38" y="73"/>
                    <a:pt x="38" y="73"/>
                    <a:pt x="38" y="73"/>
                  </a:cubicBezTo>
                  <a:cubicBezTo>
                    <a:pt x="39" y="73"/>
                    <a:pt x="39" y="73"/>
                    <a:pt x="39" y="73"/>
                  </a:cubicBezTo>
                  <a:cubicBezTo>
                    <a:pt x="39" y="73"/>
                    <a:pt x="39" y="73"/>
                    <a:pt x="39" y="73"/>
                  </a:cubicBezTo>
                  <a:cubicBezTo>
                    <a:pt x="39" y="73"/>
                    <a:pt x="39" y="73"/>
                    <a:pt x="39" y="73"/>
                  </a:cubicBezTo>
                  <a:cubicBezTo>
                    <a:pt x="39" y="74"/>
                    <a:pt x="39" y="74"/>
                    <a:pt x="39" y="74"/>
                  </a:cubicBezTo>
                  <a:cubicBezTo>
                    <a:pt x="39" y="74"/>
                    <a:pt x="39" y="74"/>
                    <a:pt x="39" y="74"/>
                  </a:cubicBezTo>
                  <a:cubicBezTo>
                    <a:pt x="39" y="73"/>
                    <a:pt x="39" y="73"/>
                    <a:pt x="39" y="73"/>
                  </a:cubicBezTo>
                  <a:cubicBezTo>
                    <a:pt x="40" y="74"/>
                    <a:pt x="40" y="74"/>
                    <a:pt x="40" y="74"/>
                  </a:cubicBezTo>
                  <a:cubicBezTo>
                    <a:pt x="40" y="74"/>
                    <a:pt x="40" y="74"/>
                    <a:pt x="40" y="74"/>
                  </a:cubicBezTo>
                  <a:cubicBezTo>
                    <a:pt x="40" y="74"/>
                    <a:pt x="40" y="74"/>
                    <a:pt x="40" y="74"/>
                  </a:cubicBezTo>
                  <a:cubicBezTo>
                    <a:pt x="40" y="74"/>
                    <a:pt x="40" y="74"/>
                    <a:pt x="40" y="74"/>
                  </a:cubicBezTo>
                  <a:cubicBezTo>
                    <a:pt x="40" y="74"/>
                    <a:pt x="40" y="74"/>
                    <a:pt x="40" y="74"/>
                  </a:cubicBezTo>
                  <a:cubicBezTo>
                    <a:pt x="40" y="74"/>
                    <a:pt x="40" y="74"/>
                    <a:pt x="40" y="74"/>
                  </a:cubicBezTo>
                  <a:cubicBezTo>
                    <a:pt x="40" y="74"/>
                    <a:pt x="40" y="74"/>
                    <a:pt x="40" y="74"/>
                  </a:cubicBezTo>
                  <a:cubicBezTo>
                    <a:pt x="40" y="74"/>
                    <a:pt x="40" y="74"/>
                    <a:pt x="40" y="74"/>
                  </a:cubicBezTo>
                  <a:cubicBezTo>
                    <a:pt x="40" y="74"/>
                    <a:pt x="40" y="74"/>
                    <a:pt x="40" y="74"/>
                  </a:cubicBezTo>
                  <a:cubicBezTo>
                    <a:pt x="40" y="75"/>
                    <a:pt x="40" y="75"/>
                    <a:pt x="40" y="75"/>
                  </a:cubicBezTo>
                  <a:cubicBezTo>
                    <a:pt x="41" y="75"/>
                    <a:pt x="41" y="75"/>
                    <a:pt x="41" y="75"/>
                  </a:cubicBezTo>
                  <a:cubicBezTo>
                    <a:pt x="41" y="75"/>
                    <a:pt x="41" y="75"/>
                    <a:pt x="41" y="75"/>
                  </a:cubicBezTo>
                  <a:cubicBezTo>
                    <a:pt x="41" y="75"/>
                    <a:pt x="41" y="75"/>
                    <a:pt x="41" y="75"/>
                  </a:cubicBezTo>
                  <a:cubicBezTo>
                    <a:pt x="40" y="75"/>
                    <a:pt x="40" y="75"/>
                    <a:pt x="40" y="75"/>
                  </a:cubicBezTo>
                  <a:cubicBezTo>
                    <a:pt x="40" y="75"/>
                    <a:pt x="40" y="75"/>
                    <a:pt x="40" y="75"/>
                  </a:cubicBezTo>
                  <a:cubicBezTo>
                    <a:pt x="40" y="75"/>
                    <a:pt x="40" y="75"/>
                    <a:pt x="40" y="75"/>
                  </a:cubicBezTo>
                  <a:cubicBezTo>
                    <a:pt x="40" y="75"/>
                    <a:pt x="40" y="75"/>
                    <a:pt x="40" y="75"/>
                  </a:cubicBezTo>
                  <a:cubicBezTo>
                    <a:pt x="40" y="75"/>
                    <a:pt x="40" y="75"/>
                    <a:pt x="40" y="75"/>
                  </a:cubicBezTo>
                  <a:cubicBezTo>
                    <a:pt x="40" y="75"/>
                    <a:pt x="40" y="75"/>
                    <a:pt x="40" y="75"/>
                  </a:cubicBezTo>
                  <a:cubicBezTo>
                    <a:pt x="40" y="75"/>
                    <a:pt x="40" y="75"/>
                    <a:pt x="40" y="75"/>
                  </a:cubicBezTo>
                  <a:cubicBezTo>
                    <a:pt x="40" y="74"/>
                    <a:pt x="40" y="74"/>
                    <a:pt x="40" y="74"/>
                  </a:cubicBezTo>
                  <a:cubicBezTo>
                    <a:pt x="39" y="74"/>
                    <a:pt x="39" y="74"/>
                    <a:pt x="39" y="74"/>
                  </a:cubicBezTo>
                  <a:close/>
                  <a:moveTo>
                    <a:pt x="36" y="70"/>
                  </a:moveTo>
                  <a:cubicBezTo>
                    <a:pt x="36" y="70"/>
                    <a:pt x="36" y="70"/>
                    <a:pt x="36" y="70"/>
                  </a:cubicBezTo>
                  <a:cubicBezTo>
                    <a:pt x="36" y="70"/>
                    <a:pt x="36" y="70"/>
                    <a:pt x="36" y="70"/>
                  </a:cubicBezTo>
                  <a:cubicBezTo>
                    <a:pt x="36" y="71"/>
                    <a:pt x="36" y="71"/>
                    <a:pt x="36" y="71"/>
                  </a:cubicBezTo>
                  <a:lnTo>
                    <a:pt x="36" y="70"/>
                  </a:lnTo>
                  <a:close/>
                  <a:moveTo>
                    <a:pt x="38" y="72"/>
                  </a:moveTo>
                  <a:cubicBezTo>
                    <a:pt x="38" y="72"/>
                    <a:pt x="38" y="72"/>
                    <a:pt x="38" y="72"/>
                  </a:cubicBezTo>
                  <a:cubicBezTo>
                    <a:pt x="38" y="72"/>
                    <a:pt x="38" y="72"/>
                    <a:pt x="38" y="72"/>
                  </a:cubicBezTo>
                  <a:cubicBezTo>
                    <a:pt x="38" y="72"/>
                    <a:pt x="38" y="72"/>
                    <a:pt x="38" y="72"/>
                  </a:cubicBezTo>
                  <a:cubicBezTo>
                    <a:pt x="38" y="72"/>
                    <a:pt x="38" y="72"/>
                    <a:pt x="38" y="72"/>
                  </a:cubicBezTo>
                  <a:cubicBezTo>
                    <a:pt x="38" y="72"/>
                    <a:pt x="38" y="72"/>
                    <a:pt x="38" y="72"/>
                  </a:cubicBezTo>
                  <a:close/>
                  <a:moveTo>
                    <a:pt x="51" y="88"/>
                  </a:moveTo>
                  <a:cubicBezTo>
                    <a:pt x="51" y="88"/>
                    <a:pt x="51" y="88"/>
                    <a:pt x="51" y="88"/>
                  </a:cubicBezTo>
                  <a:cubicBezTo>
                    <a:pt x="51" y="88"/>
                    <a:pt x="51" y="88"/>
                    <a:pt x="51" y="88"/>
                  </a:cubicBezTo>
                  <a:cubicBezTo>
                    <a:pt x="51" y="88"/>
                    <a:pt x="51" y="88"/>
                    <a:pt x="51" y="88"/>
                  </a:cubicBezTo>
                  <a:cubicBezTo>
                    <a:pt x="51" y="88"/>
                    <a:pt x="51" y="88"/>
                    <a:pt x="51" y="88"/>
                  </a:cubicBezTo>
                  <a:cubicBezTo>
                    <a:pt x="51" y="88"/>
                    <a:pt x="51" y="88"/>
                    <a:pt x="51" y="88"/>
                  </a:cubicBezTo>
                  <a:cubicBezTo>
                    <a:pt x="51" y="87"/>
                    <a:pt x="51" y="87"/>
                    <a:pt x="51" y="87"/>
                  </a:cubicBezTo>
                  <a:cubicBezTo>
                    <a:pt x="51" y="87"/>
                    <a:pt x="51" y="87"/>
                    <a:pt x="51" y="87"/>
                  </a:cubicBezTo>
                  <a:cubicBezTo>
                    <a:pt x="51" y="87"/>
                    <a:pt x="51" y="87"/>
                    <a:pt x="51" y="87"/>
                  </a:cubicBezTo>
                  <a:cubicBezTo>
                    <a:pt x="51" y="87"/>
                    <a:pt x="51" y="87"/>
                    <a:pt x="51" y="87"/>
                  </a:cubicBezTo>
                  <a:cubicBezTo>
                    <a:pt x="51" y="87"/>
                    <a:pt x="51" y="87"/>
                    <a:pt x="51" y="87"/>
                  </a:cubicBezTo>
                  <a:cubicBezTo>
                    <a:pt x="51" y="87"/>
                    <a:pt x="51" y="87"/>
                    <a:pt x="51" y="87"/>
                  </a:cubicBezTo>
                  <a:cubicBezTo>
                    <a:pt x="51" y="87"/>
                    <a:pt x="51" y="87"/>
                    <a:pt x="51" y="87"/>
                  </a:cubicBezTo>
                  <a:cubicBezTo>
                    <a:pt x="51" y="87"/>
                    <a:pt x="51" y="87"/>
                    <a:pt x="51" y="87"/>
                  </a:cubicBezTo>
                  <a:cubicBezTo>
                    <a:pt x="51" y="87"/>
                    <a:pt x="51" y="87"/>
                    <a:pt x="51" y="87"/>
                  </a:cubicBezTo>
                  <a:cubicBezTo>
                    <a:pt x="50" y="86"/>
                    <a:pt x="50" y="86"/>
                    <a:pt x="50" y="86"/>
                  </a:cubicBezTo>
                  <a:cubicBezTo>
                    <a:pt x="51" y="86"/>
                    <a:pt x="51" y="86"/>
                    <a:pt x="51" y="86"/>
                  </a:cubicBezTo>
                  <a:cubicBezTo>
                    <a:pt x="51" y="86"/>
                    <a:pt x="51" y="86"/>
                    <a:pt x="51" y="86"/>
                  </a:cubicBezTo>
                  <a:cubicBezTo>
                    <a:pt x="51" y="86"/>
                    <a:pt x="51" y="86"/>
                    <a:pt x="51" y="86"/>
                  </a:cubicBezTo>
                  <a:cubicBezTo>
                    <a:pt x="51" y="86"/>
                    <a:pt x="51" y="86"/>
                    <a:pt x="51" y="86"/>
                  </a:cubicBezTo>
                  <a:cubicBezTo>
                    <a:pt x="51" y="86"/>
                    <a:pt x="51" y="86"/>
                    <a:pt x="51" y="86"/>
                  </a:cubicBezTo>
                  <a:cubicBezTo>
                    <a:pt x="51" y="86"/>
                    <a:pt x="51" y="86"/>
                    <a:pt x="51" y="86"/>
                  </a:cubicBezTo>
                  <a:cubicBezTo>
                    <a:pt x="51" y="87"/>
                    <a:pt x="51" y="87"/>
                    <a:pt x="51" y="87"/>
                  </a:cubicBezTo>
                  <a:cubicBezTo>
                    <a:pt x="51" y="87"/>
                    <a:pt x="51" y="87"/>
                    <a:pt x="51" y="87"/>
                  </a:cubicBezTo>
                  <a:cubicBezTo>
                    <a:pt x="52" y="87"/>
                    <a:pt x="52" y="87"/>
                    <a:pt x="52" y="87"/>
                  </a:cubicBezTo>
                  <a:cubicBezTo>
                    <a:pt x="51" y="86"/>
                    <a:pt x="51" y="86"/>
                    <a:pt x="51" y="86"/>
                  </a:cubicBezTo>
                  <a:cubicBezTo>
                    <a:pt x="51" y="86"/>
                    <a:pt x="51" y="86"/>
                    <a:pt x="51" y="86"/>
                  </a:cubicBezTo>
                  <a:cubicBezTo>
                    <a:pt x="51" y="86"/>
                    <a:pt x="51" y="86"/>
                    <a:pt x="51" y="86"/>
                  </a:cubicBezTo>
                  <a:cubicBezTo>
                    <a:pt x="51" y="86"/>
                    <a:pt x="51" y="86"/>
                    <a:pt x="51" y="86"/>
                  </a:cubicBezTo>
                  <a:cubicBezTo>
                    <a:pt x="51" y="86"/>
                    <a:pt x="51" y="86"/>
                    <a:pt x="51" y="86"/>
                  </a:cubicBezTo>
                  <a:cubicBezTo>
                    <a:pt x="51" y="86"/>
                    <a:pt x="51" y="86"/>
                    <a:pt x="51" y="86"/>
                  </a:cubicBezTo>
                  <a:cubicBezTo>
                    <a:pt x="51" y="86"/>
                    <a:pt x="51" y="86"/>
                    <a:pt x="51" y="86"/>
                  </a:cubicBezTo>
                  <a:cubicBezTo>
                    <a:pt x="51" y="86"/>
                    <a:pt x="51" y="86"/>
                    <a:pt x="51" y="86"/>
                  </a:cubicBezTo>
                  <a:cubicBezTo>
                    <a:pt x="51" y="85"/>
                    <a:pt x="51" y="85"/>
                    <a:pt x="51" y="85"/>
                  </a:cubicBezTo>
                  <a:cubicBezTo>
                    <a:pt x="51" y="85"/>
                    <a:pt x="51" y="85"/>
                    <a:pt x="51" y="85"/>
                  </a:cubicBezTo>
                  <a:cubicBezTo>
                    <a:pt x="51" y="85"/>
                    <a:pt x="51" y="85"/>
                    <a:pt x="51" y="85"/>
                  </a:cubicBezTo>
                  <a:cubicBezTo>
                    <a:pt x="51" y="85"/>
                    <a:pt x="51" y="85"/>
                    <a:pt x="51" y="85"/>
                  </a:cubicBezTo>
                  <a:cubicBezTo>
                    <a:pt x="51" y="85"/>
                    <a:pt x="51" y="85"/>
                    <a:pt x="51" y="85"/>
                  </a:cubicBezTo>
                  <a:cubicBezTo>
                    <a:pt x="51" y="85"/>
                    <a:pt x="51" y="85"/>
                    <a:pt x="51" y="85"/>
                  </a:cubicBezTo>
                  <a:cubicBezTo>
                    <a:pt x="50" y="85"/>
                    <a:pt x="50" y="85"/>
                    <a:pt x="50" y="85"/>
                  </a:cubicBezTo>
                  <a:cubicBezTo>
                    <a:pt x="51" y="85"/>
                    <a:pt x="51" y="85"/>
                    <a:pt x="51" y="85"/>
                  </a:cubicBezTo>
                  <a:cubicBezTo>
                    <a:pt x="50" y="84"/>
                    <a:pt x="50" y="84"/>
                    <a:pt x="50" y="84"/>
                  </a:cubicBezTo>
                  <a:cubicBezTo>
                    <a:pt x="50" y="84"/>
                    <a:pt x="50" y="84"/>
                    <a:pt x="50" y="84"/>
                  </a:cubicBezTo>
                  <a:cubicBezTo>
                    <a:pt x="50" y="84"/>
                    <a:pt x="50" y="84"/>
                    <a:pt x="50" y="84"/>
                  </a:cubicBezTo>
                  <a:cubicBezTo>
                    <a:pt x="49" y="84"/>
                    <a:pt x="49" y="84"/>
                    <a:pt x="49" y="84"/>
                  </a:cubicBezTo>
                  <a:cubicBezTo>
                    <a:pt x="49" y="84"/>
                    <a:pt x="49" y="84"/>
                    <a:pt x="49" y="84"/>
                  </a:cubicBezTo>
                  <a:cubicBezTo>
                    <a:pt x="49" y="84"/>
                    <a:pt x="49" y="84"/>
                    <a:pt x="49" y="84"/>
                  </a:cubicBezTo>
                  <a:cubicBezTo>
                    <a:pt x="49" y="84"/>
                    <a:pt x="49" y="84"/>
                    <a:pt x="49" y="84"/>
                  </a:cubicBezTo>
                  <a:cubicBezTo>
                    <a:pt x="49" y="84"/>
                    <a:pt x="49" y="84"/>
                    <a:pt x="49" y="84"/>
                  </a:cubicBezTo>
                  <a:cubicBezTo>
                    <a:pt x="49" y="84"/>
                    <a:pt x="49" y="84"/>
                    <a:pt x="49" y="84"/>
                  </a:cubicBezTo>
                  <a:cubicBezTo>
                    <a:pt x="48" y="84"/>
                    <a:pt x="48" y="84"/>
                    <a:pt x="48" y="84"/>
                  </a:cubicBezTo>
                  <a:cubicBezTo>
                    <a:pt x="48" y="84"/>
                    <a:pt x="48" y="84"/>
                    <a:pt x="48" y="84"/>
                  </a:cubicBezTo>
                  <a:cubicBezTo>
                    <a:pt x="48" y="84"/>
                    <a:pt x="48" y="84"/>
                    <a:pt x="48" y="84"/>
                  </a:cubicBezTo>
                  <a:cubicBezTo>
                    <a:pt x="48" y="84"/>
                    <a:pt x="48" y="84"/>
                    <a:pt x="48" y="84"/>
                  </a:cubicBezTo>
                  <a:cubicBezTo>
                    <a:pt x="48" y="84"/>
                    <a:pt x="48" y="84"/>
                    <a:pt x="48" y="84"/>
                  </a:cubicBezTo>
                  <a:cubicBezTo>
                    <a:pt x="48" y="84"/>
                    <a:pt x="48" y="84"/>
                    <a:pt x="48" y="84"/>
                  </a:cubicBezTo>
                  <a:cubicBezTo>
                    <a:pt x="48" y="84"/>
                    <a:pt x="48" y="84"/>
                    <a:pt x="48" y="84"/>
                  </a:cubicBezTo>
                  <a:cubicBezTo>
                    <a:pt x="48" y="84"/>
                    <a:pt x="48" y="84"/>
                    <a:pt x="48" y="84"/>
                  </a:cubicBezTo>
                  <a:cubicBezTo>
                    <a:pt x="48" y="84"/>
                    <a:pt x="48" y="84"/>
                    <a:pt x="48" y="84"/>
                  </a:cubicBezTo>
                  <a:cubicBezTo>
                    <a:pt x="48" y="84"/>
                    <a:pt x="48" y="84"/>
                    <a:pt x="48" y="84"/>
                  </a:cubicBezTo>
                  <a:cubicBezTo>
                    <a:pt x="48" y="85"/>
                    <a:pt x="48" y="85"/>
                    <a:pt x="48" y="85"/>
                  </a:cubicBezTo>
                  <a:cubicBezTo>
                    <a:pt x="48" y="84"/>
                    <a:pt x="48" y="84"/>
                    <a:pt x="48" y="84"/>
                  </a:cubicBezTo>
                  <a:cubicBezTo>
                    <a:pt x="49" y="85"/>
                    <a:pt x="49" y="85"/>
                    <a:pt x="49" y="85"/>
                  </a:cubicBezTo>
                  <a:cubicBezTo>
                    <a:pt x="48" y="85"/>
                    <a:pt x="48" y="85"/>
                    <a:pt x="48" y="85"/>
                  </a:cubicBezTo>
                  <a:cubicBezTo>
                    <a:pt x="48" y="85"/>
                    <a:pt x="48" y="85"/>
                    <a:pt x="48"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5"/>
                    <a:pt x="49" y="85"/>
                    <a:pt x="49" y="85"/>
                  </a:cubicBezTo>
                  <a:cubicBezTo>
                    <a:pt x="49" y="86"/>
                    <a:pt x="49" y="86"/>
                    <a:pt x="49" y="86"/>
                  </a:cubicBezTo>
                  <a:cubicBezTo>
                    <a:pt x="49" y="85"/>
                    <a:pt x="49" y="85"/>
                    <a:pt x="49" y="85"/>
                  </a:cubicBezTo>
                  <a:cubicBezTo>
                    <a:pt x="49" y="85"/>
                    <a:pt x="49" y="85"/>
                    <a:pt x="49" y="85"/>
                  </a:cubicBezTo>
                  <a:cubicBezTo>
                    <a:pt x="49" y="86"/>
                    <a:pt x="49" y="86"/>
                    <a:pt x="49" y="86"/>
                  </a:cubicBezTo>
                  <a:cubicBezTo>
                    <a:pt x="49" y="86"/>
                    <a:pt x="49" y="86"/>
                    <a:pt x="49" y="86"/>
                  </a:cubicBezTo>
                  <a:cubicBezTo>
                    <a:pt x="50" y="86"/>
                    <a:pt x="50" y="86"/>
                    <a:pt x="50" y="86"/>
                  </a:cubicBezTo>
                  <a:cubicBezTo>
                    <a:pt x="49" y="86"/>
                    <a:pt x="49" y="86"/>
                    <a:pt x="49" y="86"/>
                  </a:cubicBezTo>
                  <a:cubicBezTo>
                    <a:pt x="50" y="86"/>
                    <a:pt x="50" y="86"/>
                    <a:pt x="50" y="86"/>
                  </a:cubicBezTo>
                  <a:cubicBezTo>
                    <a:pt x="50" y="86"/>
                    <a:pt x="50" y="86"/>
                    <a:pt x="50" y="86"/>
                  </a:cubicBezTo>
                  <a:cubicBezTo>
                    <a:pt x="50" y="86"/>
                    <a:pt x="50" y="86"/>
                    <a:pt x="50" y="86"/>
                  </a:cubicBezTo>
                  <a:cubicBezTo>
                    <a:pt x="50" y="86"/>
                    <a:pt x="50" y="86"/>
                    <a:pt x="50" y="86"/>
                  </a:cubicBezTo>
                  <a:cubicBezTo>
                    <a:pt x="50" y="86"/>
                    <a:pt x="50" y="86"/>
                    <a:pt x="50" y="86"/>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8"/>
                    <a:pt x="50" y="88"/>
                    <a:pt x="50" y="88"/>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1" y="87"/>
                    <a:pt x="51" y="87"/>
                    <a:pt x="51" y="87"/>
                  </a:cubicBezTo>
                  <a:cubicBezTo>
                    <a:pt x="51" y="87"/>
                    <a:pt x="51" y="87"/>
                    <a:pt x="51" y="87"/>
                  </a:cubicBezTo>
                  <a:cubicBezTo>
                    <a:pt x="51" y="87"/>
                    <a:pt x="51" y="87"/>
                    <a:pt x="51" y="87"/>
                  </a:cubicBezTo>
                  <a:cubicBezTo>
                    <a:pt x="51" y="88"/>
                    <a:pt x="51" y="88"/>
                    <a:pt x="51" y="88"/>
                  </a:cubicBezTo>
                  <a:cubicBezTo>
                    <a:pt x="51" y="88"/>
                    <a:pt x="51" y="88"/>
                    <a:pt x="51" y="88"/>
                  </a:cubicBezTo>
                  <a:close/>
                  <a:moveTo>
                    <a:pt x="38" y="72"/>
                  </a:moveTo>
                  <a:cubicBezTo>
                    <a:pt x="38" y="72"/>
                    <a:pt x="38" y="72"/>
                    <a:pt x="38" y="72"/>
                  </a:cubicBezTo>
                  <a:cubicBezTo>
                    <a:pt x="37" y="72"/>
                    <a:pt x="37" y="72"/>
                    <a:pt x="37" y="72"/>
                  </a:cubicBezTo>
                  <a:cubicBezTo>
                    <a:pt x="38" y="72"/>
                    <a:pt x="38" y="72"/>
                    <a:pt x="38" y="72"/>
                  </a:cubicBezTo>
                  <a:cubicBezTo>
                    <a:pt x="38" y="72"/>
                    <a:pt x="38" y="72"/>
                    <a:pt x="38" y="72"/>
                  </a:cubicBezTo>
                  <a:cubicBezTo>
                    <a:pt x="38" y="72"/>
                    <a:pt x="38" y="72"/>
                    <a:pt x="38" y="72"/>
                  </a:cubicBezTo>
                  <a:close/>
                  <a:moveTo>
                    <a:pt x="37" y="70"/>
                  </a:moveTo>
                  <a:cubicBezTo>
                    <a:pt x="37" y="70"/>
                    <a:pt x="37" y="70"/>
                    <a:pt x="37" y="70"/>
                  </a:cubicBezTo>
                  <a:cubicBezTo>
                    <a:pt x="36" y="70"/>
                    <a:pt x="36" y="70"/>
                    <a:pt x="36" y="70"/>
                  </a:cubicBezTo>
                  <a:cubicBezTo>
                    <a:pt x="36" y="70"/>
                    <a:pt x="36" y="70"/>
                    <a:pt x="36" y="70"/>
                  </a:cubicBezTo>
                  <a:cubicBezTo>
                    <a:pt x="36" y="70"/>
                    <a:pt x="36" y="70"/>
                    <a:pt x="36" y="70"/>
                  </a:cubicBezTo>
                  <a:cubicBezTo>
                    <a:pt x="36" y="70"/>
                    <a:pt x="36" y="70"/>
                    <a:pt x="36" y="70"/>
                  </a:cubicBezTo>
                  <a:cubicBezTo>
                    <a:pt x="36" y="70"/>
                    <a:pt x="36" y="70"/>
                    <a:pt x="36" y="70"/>
                  </a:cubicBezTo>
                  <a:cubicBezTo>
                    <a:pt x="37" y="70"/>
                    <a:pt x="37" y="70"/>
                    <a:pt x="37" y="70"/>
                  </a:cubicBezTo>
                  <a:close/>
                  <a:moveTo>
                    <a:pt x="49" y="86"/>
                  </a:moveTo>
                  <a:cubicBezTo>
                    <a:pt x="49" y="86"/>
                    <a:pt x="49" y="86"/>
                    <a:pt x="49" y="86"/>
                  </a:cubicBezTo>
                  <a:cubicBezTo>
                    <a:pt x="49" y="86"/>
                    <a:pt x="49" y="86"/>
                    <a:pt x="49" y="86"/>
                  </a:cubicBezTo>
                  <a:cubicBezTo>
                    <a:pt x="49" y="86"/>
                    <a:pt x="49" y="86"/>
                    <a:pt x="49" y="86"/>
                  </a:cubicBezTo>
                  <a:cubicBezTo>
                    <a:pt x="49" y="86"/>
                    <a:pt x="49" y="86"/>
                    <a:pt x="49" y="86"/>
                  </a:cubicBezTo>
                  <a:close/>
                  <a:moveTo>
                    <a:pt x="38" y="72"/>
                  </a:moveTo>
                  <a:cubicBezTo>
                    <a:pt x="38" y="72"/>
                    <a:pt x="38" y="72"/>
                    <a:pt x="38" y="72"/>
                  </a:cubicBezTo>
                  <a:cubicBezTo>
                    <a:pt x="38" y="72"/>
                    <a:pt x="38" y="72"/>
                    <a:pt x="38" y="72"/>
                  </a:cubicBezTo>
                  <a:cubicBezTo>
                    <a:pt x="38" y="72"/>
                    <a:pt x="38" y="72"/>
                    <a:pt x="38" y="72"/>
                  </a:cubicBezTo>
                  <a:cubicBezTo>
                    <a:pt x="38" y="72"/>
                    <a:pt x="38" y="72"/>
                    <a:pt x="38" y="72"/>
                  </a:cubicBezTo>
                  <a:cubicBezTo>
                    <a:pt x="38" y="72"/>
                    <a:pt x="38" y="72"/>
                    <a:pt x="38" y="72"/>
                  </a:cubicBezTo>
                  <a:cubicBezTo>
                    <a:pt x="38" y="72"/>
                    <a:pt x="38" y="72"/>
                    <a:pt x="38" y="72"/>
                  </a:cubicBezTo>
                  <a:cubicBezTo>
                    <a:pt x="38" y="73"/>
                    <a:pt x="38" y="73"/>
                    <a:pt x="38" y="73"/>
                  </a:cubicBezTo>
                  <a:cubicBezTo>
                    <a:pt x="38" y="73"/>
                    <a:pt x="38" y="73"/>
                    <a:pt x="38" y="73"/>
                  </a:cubicBezTo>
                  <a:cubicBezTo>
                    <a:pt x="38" y="73"/>
                    <a:pt x="38" y="73"/>
                    <a:pt x="38" y="73"/>
                  </a:cubicBezTo>
                  <a:lnTo>
                    <a:pt x="38" y="72"/>
                  </a:lnTo>
                  <a:close/>
                  <a:moveTo>
                    <a:pt x="36" y="70"/>
                  </a:moveTo>
                  <a:cubicBezTo>
                    <a:pt x="37" y="70"/>
                    <a:pt x="37" y="70"/>
                    <a:pt x="37" y="70"/>
                  </a:cubicBezTo>
                  <a:cubicBezTo>
                    <a:pt x="37" y="70"/>
                    <a:pt x="37" y="70"/>
                    <a:pt x="37" y="70"/>
                  </a:cubicBezTo>
                  <a:cubicBezTo>
                    <a:pt x="37" y="70"/>
                    <a:pt x="37" y="70"/>
                    <a:pt x="37" y="70"/>
                  </a:cubicBezTo>
                  <a:cubicBezTo>
                    <a:pt x="37" y="70"/>
                    <a:pt x="37" y="70"/>
                    <a:pt x="37" y="70"/>
                  </a:cubicBezTo>
                  <a:cubicBezTo>
                    <a:pt x="37" y="70"/>
                    <a:pt x="37" y="70"/>
                    <a:pt x="37" y="70"/>
                  </a:cubicBezTo>
                  <a:cubicBezTo>
                    <a:pt x="37" y="70"/>
                    <a:pt x="37" y="70"/>
                    <a:pt x="37" y="70"/>
                  </a:cubicBezTo>
                  <a:cubicBezTo>
                    <a:pt x="37" y="70"/>
                    <a:pt x="37" y="70"/>
                    <a:pt x="37" y="70"/>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lnTo>
                    <a:pt x="36" y="70"/>
                  </a:lnTo>
                  <a:close/>
                  <a:moveTo>
                    <a:pt x="65" y="105"/>
                  </a:move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ubicBezTo>
                    <a:pt x="65" y="105"/>
                    <a:pt x="65" y="105"/>
                    <a:pt x="65" y="105"/>
                  </a:cubicBezTo>
                  <a:close/>
                  <a:moveTo>
                    <a:pt x="95" y="141"/>
                  </a:moveTo>
                  <a:cubicBezTo>
                    <a:pt x="95" y="141"/>
                    <a:pt x="95" y="141"/>
                    <a:pt x="95" y="141"/>
                  </a:cubicBezTo>
                  <a:cubicBezTo>
                    <a:pt x="95" y="141"/>
                    <a:pt x="95" y="141"/>
                    <a:pt x="95" y="141"/>
                  </a:cubicBezTo>
                  <a:cubicBezTo>
                    <a:pt x="95" y="141"/>
                    <a:pt x="95" y="141"/>
                    <a:pt x="95" y="141"/>
                  </a:cubicBezTo>
                  <a:cubicBezTo>
                    <a:pt x="94" y="141"/>
                    <a:pt x="94" y="141"/>
                    <a:pt x="94" y="141"/>
                  </a:cubicBezTo>
                  <a:cubicBezTo>
                    <a:pt x="95" y="142"/>
                    <a:pt x="95" y="142"/>
                    <a:pt x="95" y="142"/>
                  </a:cubicBezTo>
                  <a:cubicBezTo>
                    <a:pt x="95" y="141"/>
                    <a:pt x="95" y="141"/>
                    <a:pt x="95" y="141"/>
                  </a:cubicBezTo>
                  <a:cubicBezTo>
                    <a:pt x="95" y="141"/>
                    <a:pt x="95" y="141"/>
                    <a:pt x="95" y="141"/>
                  </a:cubicBezTo>
                  <a:close/>
                  <a:moveTo>
                    <a:pt x="38" y="71"/>
                  </a:moveTo>
                  <a:cubicBezTo>
                    <a:pt x="38" y="71"/>
                    <a:pt x="38" y="71"/>
                    <a:pt x="38" y="71"/>
                  </a:cubicBezTo>
                  <a:cubicBezTo>
                    <a:pt x="38" y="71"/>
                    <a:pt x="38" y="71"/>
                    <a:pt x="38" y="71"/>
                  </a:cubicBezTo>
                  <a:cubicBezTo>
                    <a:pt x="37" y="71"/>
                    <a:pt x="37" y="71"/>
                    <a:pt x="37" y="71"/>
                  </a:cubicBezTo>
                  <a:cubicBezTo>
                    <a:pt x="37" y="71"/>
                    <a:pt x="37" y="71"/>
                    <a:pt x="37" y="71"/>
                  </a:cubicBezTo>
                  <a:lnTo>
                    <a:pt x="38" y="71"/>
                  </a:lnTo>
                  <a:close/>
                  <a:moveTo>
                    <a:pt x="38" y="72"/>
                  </a:moveTo>
                  <a:cubicBezTo>
                    <a:pt x="38" y="72"/>
                    <a:pt x="38" y="72"/>
                    <a:pt x="38" y="72"/>
                  </a:cubicBezTo>
                  <a:cubicBezTo>
                    <a:pt x="38" y="72"/>
                    <a:pt x="38" y="72"/>
                    <a:pt x="38" y="72"/>
                  </a:cubicBezTo>
                  <a:cubicBezTo>
                    <a:pt x="38" y="72"/>
                    <a:pt x="38" y="72"/>
                    <a:pt x="38" y="72"/>
                  </a:cubicBezTo>
                  <a:close/>
                  <a:moveTo>
                    <a:pt x="54" y="90"/>
                  </a:moveTo>
                  <a:cubicBezTo>
                    <a:pt x="54" y="90"/>
                    <a:pt x="54" y="90"/>
                    <a:pt x="54" y="90"/>
                  </a:cubicBezTo>
                  <a:cubicBezTo>
                    <a:pt x="54" y="90"/>
                    <a:pt x="54" y="90"/>
                    <a:pt x="54" y="90"/>
                  </a:cubicBezTo>
                  <a:cubicBezTo>
                    <a:pt x="54" y="90"/>
                    <a:pt x="54" y="90"/>
                    <a:pt x="54" y="90"/>
                  </a:cubicBezTo>
                  <a:cubicBezTo>
                    <a:pt x="54" y="90"/>
                    <a:pt x="54" y="90"/>
                    <a:pt x="54" y="90"/>
                  </a:cubicBezTo>
                  <a:cubicBezTo>
                    <a:pt x="54" y="90"/>
                    <a:pt x="54" y="90"/>
                    <a:pt x="54" y="90"/>
                  </a:cubicBezTo>
                  <a:cubicBezTo>
                    <a:pt x="54" y="90"/>
                    <a:pt x="54" y="90"/>
                    <a:pt x="54" y="90"/>
                  </a:cubicBezTo>
                  <a:cubicBezTo>
                    <a:pt x="54" y="90"/>
                    <a:pt x="54" y="90"/>
                    <a:pt x="54" y="90"/>
                  </a:cubicBezTo>
                  <a:cubicBezTo>
                    <a:pt x="55" y="90"/>
                    <a:pt x="55" y="90"/>
                    <a:pt x="55" y="90"/>
                  </a:cubicBezTo>
                  <a:cubicBezTo>
                    <a:pt x="54" y="90"/>
                    <a:pt x="54" y="90"/>
                    <a:pt x="54" y="90"/>
                  </a:cubicBezTo>
                  <a:cubicBezTo>
                    <a:pt x="55" y="89"/>
                    <a:pt x="55" y="89"/>
                    <a:pt x="55" y="89"/>
                  </a:cubicBezTo>
                  <a:cubicBezTo>
                    <a:pt x="55" y="89"/>
                    <a:pt x="55" y="89"/>
                    <a:pt x="55" y="89"/>
                  </a:cubicBezTo>
                  <a:cubicBezTo>
                    <a:pt x="55" y="89"/>
                    <a:pt x="55" y="89"/>
                    <a:pt x="55" y="89"/>
                  </a:cubicBezTo>
                  <a:cubicBezTo>
                    <a:pt x="55" y="89"/>
                    <a:pt x="55" y="89"/>
                    <a:pt x="55" y="89"/>
                  </a:cubicBezTo>
                  <a:cubicBezTo>
                    <a:pt x="55" y="89"/>
                    <a:pt x="55" y="89"/>
                    <a:pt x="55" y="89"/>
                  </a:cubicBezTo>
                  <a:cubicBezTo>
                    <a:pt x="55" y="89"/>
                    <a:pt x="55" y="89"/>
                    <a:pt x="55" y="89"/>
                  </a:cubicBezTo>
                  <a:cubicBezTo>
                    <a:pt x="55" y="89"/>
                    <a:pt x="55" y="89"/>
                    <a:pt x="55" y="89"/>
                  </a:cubicBezTo>
                  <a:cubicBezTo>
                    <a:pt x="55" y="89"/>
                    <a:pt x="55" y="89"/>
                    <a:pt x="55" y="89"/>
                  </a:cubicBezTo>
                  <a:cubicBezTo>
                    <a:pt x="54" y="89"/>
                    <a:pt x="54" y="89"/>
                    <a:pt x="54" y="89"/>
                  </a:cubicBezTo>
                  <a:cubicBezTo>
                    <a:pt x="54" y="88"/>
                    <a:pt x="54" y="88"/>
                    <a:pt x="54" y="88"/>
                  </a:cubicBezTo>
                  <a:cubicBezTo>
                    <a:pt x="54" y="89"/>
                    <a:pt x="54" y="89"/>
                    <a:pt x="54" y="89"/>
                  </a:cubicBezTo>
                  <a:cubicBezTo>
                    <a:pt x="54" y="89"/>
                    <a:pt x="54" y="89"/>
                    <a:pt x="54" y="89"/>
                  </a:cubicBezTo>
                  <a:cubicBezTo>
                    <a:pt x="54" y="89"/>
                    <a:pt x="54" y="89"/>
                    <a:pt x="54" y="89"/>
                  </a:cubicBezTo>
                  <a:cubicBezTo>
                    <a:pt x="54" y="88"/>
                    <a:pt x="54" y="88"/>
                    <a:pt x="54" y="88"/>
                  </a:cubicBezTo>
                  <a:cubicBezTo>
                    <a:pt x="54" y="88"/>
                    <a:pt x="54" y="88"/>
                    <a:pt x="54" y="88"/>
                  </a:cubicBezTo>
                  <a:cubicBezTo>
                    <a:pt x="54" y="88"/>
                    <a:pt x="54" y="88"/>
                    <a:pt x="54" y="88"/>
                  </a:cubicBezTo>
                  <a:cubicBezTo>
                    <a:pt x="54" y="88"/>
                    <a:pt x="54" y="88"/>
                    <a:pt x="54" y="88"/>
                  </a:cubicBezTo>
                  <a:cubicBezTo>
                    <a:pt x="54" y="88"/>
                    <a:pt x="54" y="88"/>
                    <a:pt x="54" y="88"/>
                  </a:cubicBezTo>
                  <a:cubicBezTo>
                    <a:pt x="54" y="88"/>
                    <a:pt x="54" y="88"/>
                    <a:pt x="54" y="88"/>
                  </a:cubicBezTo>
                  <a:cubicBezTo>
                    <a:pt x="54" y="88"/>
                    <a:pt x="54" y="88"/>
                    <a:pt x="54" y="88"/>
                  </a:cubicBezTo>
                  <a:cubicBezTo>
                    <a:pt x="54" y="88"/>
                    <a:pt x="54" y="88"/>
                    <a:pt x="54" y="88"/>
                  </a:cubicBezTo>
                  <a:cubicBezTo>
                    <a:pt x="54" y="87"/>
                    <a:pt x="54" y="87"/>
                    <a:pt x="54" y="87"/>
                  </a:cubicBezTo>
                  <a:cubicBezTo>
                    <a:pt x="53" y="87"/>
                    <a:pt x="53" y="87"/>
                    <a:pt x="53" y="87"/>
                  </a:cubicBezTo>
                  <a:cubicBezTo>
                    <a:pt x="53" y="87"/>
                    <a:pt x="53" y="87"/>
                    <a:pt x="53" y="87"/>
                  </a:cubicBezTo>
                  <a:cubicBezTo>
                    <a:pt x="53" y="87"/>
                    <a:pt x="53" y="87"/>
                    <a:pt x="53" y="87"/>
                  </a:cubicBezTo>
                  <a:cubicBezTo>
                    <a:pt x="54" y="87"/>
                    <a:pt x="54" y="87"/>
                    <a:pt x="54" y="87"/>
                  </a:cubicBezTo>
                  <a:cubicBezTo>
                    <a:pt x="54" y="88"/>
                    <a:pt x="54" y="88"/>
                    <a:pt x="54" y="88"/>
                  </a:cubicBezTo>
                  <a:cubicBezTo>
                    <a:pt x="54" y="88"/>
                    <a:pt x="54" y="88"/>
                    <a:pt x="54" y="88"/>
                  </a:cubicBezTo>
                  <a:cubicBezTo>
                    <a:pt x="54" y="88"/>
                    <a:pt x="54" y="88"/>
                    <a:pt x="54" y="88"/>
                  </a:cubicBezTo>
                  <a:cubicBezTo>
                    <a:pt x="55" y="88"/>
                    <a:pt x="55" y="88"/>
                    <a:pt x="55" y="88"/>
                  </a:cubicBezTo>
                  <a:cubicBezTo>
                    <a:pt x="55" y="88"/>
                    <a:pt x="55" y="88"/>
                    <a:pt x="55" y="88"/>
                  </a:cubicBezTo>
                  <a:cubicBezTo>
                    <a:pt x="55" y="88"/>
                    <a:pt x="55" y="88"/>
                    <a:pt x="55" y="88"/>
                  </a:cubicBezTo>
                  <a:cubicBezTo>
                    <a:pt x="55" y="88"/>
                    <a:pt x="55" y="88"/>
                    <a:pt x="55" y="88"/>
                  </a:cubicBezTo>
                  <a:cubicBezTo>
                    <a:pt x="55" y="88"/>
                    <a:pt x="55" y="88"/>
                    <a:pt x="55" y="88"/>
                  </a:cubicBezTo>
                  <a:cubicBezTo>
                    <a:pt x="55" y="89"/>
                    <a:pt x="55" y="89"/>
                    <a:pt x="55" y="89"/>
                  </a:cubicBezTo>
                  <a:cubicBezTo>
                    <a:pt x="55" y="88"/>
                    <a:pt x="55" y="88"/>
                    <a:pt x="55" y="88"/>
                  </a:cubicBezTo>
                  <a:cubicBezTo>
                    <a:pt x="55" y="88"/>
                    <a:pt x="55" y="88"/>
                    <a:pt x="55" y="88"/>
                  </a:cubicBezTo>
                  <a:cubicBezTo>
                    <a:pt x="55" y="88"/>
                    <a:pt x="55" y="88"/>
                    <a:pt x="55" y="88"/>
                  </a:cubicBezTo>
                  <a:cubicBezTo>
                    <a:pt x="55" y="88"/>
                    <a:pt x="55" y="88"/>
                    <a:pt x="55" y="88"/>
                  </a:cubicBezTo>
                  <a:cubicBezTo>
                    <a:pt x="55" y="88"/>
                    <a:pt x="55" y="88"/>
                    <a:pt x="55" y="88"/>
                  </a:cubicBezTo>
                  <a:cubicBezTo>
                    <a:pt x="55" y="88"/>
                    <a:pt x="55" y="88"/>
                    <a:pt x="55" y="88"/>
                  </a:cubicBezTo>
                  <a:cubicBezTo>
                    <a:pt x="55" y="88"/>
                    <a:pt x="55" y="88"/>
                    <a:pt x="55" y="88"/>
                  </a:cubicBezTo>
                  <a:cubicBezTo>
                    <a:pt x="55" y="88"/>
                    <a:pt x="55" y="88"/>
                    <a:pt x="55" y="88"/>
                  </a:cubicBezTo>
                  <a:cubicBezTo>
                    <a:pt x="54" y="87"/>
                    <a:pt x="54" y="87"/>
                    <a:pt x="54" y="87"/>
                  </a:cubicBezTo>
                  <a:cubicBezTo>
                    <a:pt x="54" y="87"/>
                    <a:pt x="54" y="87"/>
                    <a:pt x="54" y="87"/>
                  </a:cubicBezTo>
                  <a:cubicBezTo>
                    <a:pt x="54" y="87"/>
                    <a:pt x="54" y="87"/>
                    <a:pt x="54" y="87"/>
                  </a:cubicBezTo>
                  <a:cubicBezTo>
                    <a:pt x="55" y="88"/>
                    <a:pt x="55" y="88"/>
                    <a:pt x="55" y="88"/>
                  </a:cubicBezTo>
                  <a:cubicBezTo>
                    <a:pt x="55" y="88"/>
                    <a:pt x="55" y="88"/>
                    <a:pt x="55" y="88"/>
                  </a:cubicBezTo>
                  <a:cubicBezTo>
                    <a:pt x="55" y="88"/>
                    <a:pt x="55" y="88"/>
                    <a:pt x="55" y="88"/>
                  </a:cubicBezTo>
                  <a:cubicBezTo>
                    <a:pt x="55" y="88"/>
                    <a:pt x="55" y="88"/>
                    <a:pt x="55" y="88"/>
                  </a:cubicBezTo>
                  <a:cubicBezTo>
                    <a:pt x="55" y="87"/>
                    <a:pt x="55" y="87"/>
                    <a:pt x="55" y="87"/>
                  </a:cubicBezTo>
                  <a:cubicBezTo>
                    <a:pt x="55" y="88"/>
                    <a:pt x="55" y="88"/>
                    <a:pt x="55" y="88"/>
                  </a:cubicBezTo>
                  <a:cubicBezTo>
                    <a:pt x="55" y="88"/>
                    <a:pt x="55" y="88"/>
                    <a:pt x="55" y="88"/>
                  </a:cubicBezTo>
                  <a:cubicBezTo>
                    <a:pt x="55" y="88"/>
                    <a:pt x="55" y="88"/>
                    <a:pt x="55" y="88"/>
                  </a:cubicBezTo>
                  <a:cubicBezTo>
                    <a:pt x="55" y="88"/>
                    <a:pt x="55" y="88"/>
                    <a:pt x="55" y="88"/>
                  </a:cubicBezTo>
                  <a:cubicBezTo>
                    <a:pt x="55" y="88"/>
                    <a:pt x="55" y="88"/>
                    <a:pt x="55" y="88"/>
                  </a:cubicBezTo>
                  <a:cubicBezTo>
                    <a:pt x="55" y="88"/>
                    <a:pt x="55" y="88"/>
                    <a:pt x="55" y="88"/>
                  </a:cubicBezTo>
                  <a:cubicBezTo>
                    <a:pt x="56" y="88"/>
                    <a:pt x="56" y="88"/>
                    <a:pt x="56" y="88"/>
                  </a:cubicBezTo>
                  <a:cubicBezTo>
                    <a:pt x="56" y="88"/>
                    <a:pt x="56" y="88"/>
                    <a:pt x="56" y="88"/>
                  </a:cubicBezTo>
                  <a:cubicBezTo>
                    <a:pt x="56" y="88"/>
                    <a:pt x="56" y="88"/>
                    <a:pt x="56" y="88"/>
                  </a:cubicBezTo>
                  <a:cubicBezTo>
                    <a:pt x="55" y="87"/>
                    <a:pt x="55" y="87"/>
                    <a:pt x="55" y="87"/>
                  </a:cubicBezTo>
                  <a:cubicBezTo>
                    <a:pt x="55" y="87"/>
                    <a:pt x="55" y="87"/>
                    <a:pt x="55" y="87"/>
                  </a:cubicBezTo>
                  <a:cubicBezTo>
                    <a:pt x="55" y="87"/>
                    <a:pt x="55" y="87"/>
                    <a:pt x="55" y="87"/>
                  </a:cubicBezTo>
                  <a:cubicBezTo>
                    <a:pt x="55" y="87"/>
                    <a:pt x="55" y="87"/>
                    <a:pt x="55" y="87"/>
                  </a:cubicBezTo>
                  <a:cubicBezTo>
                    <a:pt x="55" y="87"/>
                    <a:pt x="55" y="87"/>
                    <a:pt x="55" y="87"/>
                  </a:cubicBezTo>
                  <a:cubicBezTo>
                    <a:pt x="55" y="86"/>
                    <a:pt x="55" y="86"/>
                    <a:pt x="55" y="86"/>
                  </a:cubicBezTo>
                  <a:cubicBezTo>
                    <a:pt x="55" y="86"/>
                    <a:pt x="55" y="86"/>
                    <a:pt x="55" y="86"/>
                  </a:cubicBezTo>
                  <a:cubicBezTo>
                    <a:pt x="55" y="86"/>
                    <a:pt x="55" y="86"/>
                    <a:pt x="55" y="86"/>
                  </a:cubicBezTo>
                  <a:cubicBezTo>
                    <a:pt x="55" y="86"/>
                    <a:pt x="55" y="86"/>
                    <a:pt x="55" y="86"/>
                  </a:cubicBezTo>
                  <a:cubicBezTo>
                    <a:pt x="55" y="86"/>
                    <a:pt x="55" y="86"/>
                    <a:pt x="55" y="86"/>
                  </a:cubicBezTo>
                  <a:cubicBezTo>
                    <a:pt x="55" y="86"/>
                    <a:pt x="55" y="86"/>
                    <a:pt x="55" y="86"/>
                  </a:cubicBezTo>
                  <a:cubicBezTo>
                    <a:pt x="55" y="86"/>
                    <a:pt x="55" y="86"/>
                    <a:pt x="55" y="86"/>
                  </a:cubicBezTo>
                  <a:cubicBezTo>
                    <a:pt x="55" y="86"/>
                    <a:pt x="55" y="86"/>
                    <a:pt x="55" y="86"/>
                  </a:cubicBezTo>
                  <a:cubicBezTo>
                    <a:pt x="55" y="86"/>
                    <a:pt x="55" y="86"/>
                    <a:pt x="55" y="86"/>
                  </a:cubicBezTo>
                  <a:cubicBezTo>
                    <a:pt x="55" y="86"/>
                    <a:pt x="55" y="86"/>
                    <a:pt x="55" y="86"/>
                  </a:cubicBezTo>
                  <a:cubicBezTo>
                    <a:pt x="55" y="86"/>
                    <a:pt x="55" y="86"/>
                    <a:pt x="55" y="86"/>
                  </a:cubicBezTo>
                  <a:cubicBezTo>
                    <a:pt x="54" y="86"/>
                    <a:pt x="54" y="86"/>
                    <a:pt x="54" y="86"/>
                  </a:cubicBezTo>
                  <a:cubicBezTo>
                    <a:pt x="54" y="86"/>
                    <a:pt x="54" y="86"/>
                    <a:pt x="54" y="86"/>
                  </a:cubicBezTo>
                  <a:cubicBezTo>
                    <a:pt x="53" y="86"/>
                    <a:pt x="53" y="86"/>
                    <a:pt x="53" y="86"/>
                  </a:cubicBezTo>
                  <a:cubicBezTo>
                    <a:pt x="53" y="86"/>
                    <a:pt x="53" y="86"/>
                    <a:pt x="53" y="86"/>
                  </a:cubicBezTo>
                  <a:cubicBezTo>
                    <a:pt x="53" y="86"/>
                    <a:pt x="53" y="86"/>
                    <a:pt x="53" y="86"/>
                  </a:cubicBezTo>
                  <a:cubicBezTo>
                    <a:pt x="53" y="86"/>
                    <a:pt x="53" y="86"/>
                    <a:pt x="53" y="86"/>
                  </a:cubicBezTo>
                  <a:cubicBezTo>
                    <a:pt x="53" y="86"/>
                    <a:pt x="53" y="86"/>
                    <a:pt x="53" y="86"/>
                  </a:cubicBezTo>
                  <a:cubicBezTo>
                    <a:pt x="53" y="86"/>
                    <a:pt x="53" y="86"/>
                    <a:pt x="53" y="86"/>
                  </a:cubicBezTo>
                  <a:cubicBezTo>
                    <a:pt x="53" y="86"/>
                    <a:pt x="53" y="86"/>
                    <a:pt x="53" y="86"/>
                  </a:cubicBezTo>
                  <a:cubicBezTo>
                    <a:pt x="53" y="86"/>
                    <a:pt x="53" y="86"/>
                    <a:pt x="53" y="86"/>
                  </a:cubicBezTo>
                  <a:cubicBezTo>
                    <a:pt x="53" y="86"/>
                    <a:pt x="53" y="86"/>
                    <a:pt x="53" y="86"/>
                  </a:cubicBezTo>
                  <a:cubicBezTo>
                    <a:pt x="52" y="86"/>
                    <a:pt x="52" y="86"/>
                    <a:pt x="52" y="86"/>
                  </a:cubicBezTo>
                  <a:cubicBezTo>
                    <a:pt x="52" y="86"/>
                    <a:pt x="52" y="86"/>
                    <a:pt x="52" y="86"/>
                  </a:cubicBezTo>
                  <a:cubicBezTo>
                    <a:pt x="52" y="86"/>
                    <a:pt x="52" y="86"/>
                    <a:pt x="52" y="86"/>
                  </a:cubicBezTo>
                  <a:cubicBezTo>
                    <a:pt x="52" y="86"/>
                    <a:pt x="52" y="86"/>
                    <a:pt x="52" y="86"/>
                  </a:cubicBezTo>
                  <a:cubicBezTo>
                    <a:pt x="52" y="86"/>
                    <a:pt x="52" y="86"/>
                    <a:pt x="52" y="86"/>
                  </a:cubicBezTo>
                  <a:cubicBezTo>
                    <a:pt x="52" y="86"/>
                    <a:pt x="52" y="86"/>
                    <a:pt x="52" y="86"/>
                  </a:cubicBezTo>
                  <a:cubicBezTo>
                    <a:pt x="52" y="86"/>
                    <a:pt x="52" y="86"/>
                    <a:pt x="52" y="86"/>
                  </a:cubicBezTo>
                  <a:cubicBezTo>
                    <a:pt x="52" y="87"/>
                    <a:pt x="52" y="87"/>
                    <a:pt x="52" y="87"/>
                  </a:cubicBezTo>
                  <a:cubicBezTo>
                    <a:pt x="52" y="87"/>
                    <a:pt x="52" y="87"/>
                    <a:pt x="52" y="87"/>
                  </a:cubicBezTo>
                  <a:cubicBezTo>
                    <a:pt x="52" y="87"/>
                    <a:pt x="52" y="87"/>
                    <a:pt x="52" y="87"/>
                  </a:cubicBezTo>
                  <a:cubicBezTo>
                    <a:pt x="52" y="87"/>
                    <a:pt x="52" y="87"/>
                    <a:pt x="52" y="87"/>
                  </a:cubicBezTo>
                  <a:cubicBezTo>
                    <a:pt x="52" y="87"/>
                    <a:pt x="52" y="87"/>
                    <a:pt x="52" y="87"/>
                  </a:cubicBezTo>
                  <a:cubicBezTo>
                    <a:pt x="52" y="87"/>
                    <a:pt x="52" y="87"/>
                    <a:pt x="52" y="87"/>
                  </a:cubicBezTo>
                  <a:cubicBezTo>
                    <a:pt x="52" y="87"/>
                    <a:pt x="52" y="87"/>
                    <a:pt x="52" y="87"/>
                  </a:cubicBezTo>
                  <a:cubicBezTo>
                    <a:pt x="52" y="87"/>
                    <a:pt x="52" y="87"/>
                    <a:pt x="52" y="87"/>
                  </a:cubicBezTo>
                  <a:cubicBezTo>
                    <a:pt x="52" y="87"/>
                    <a:pt x="52" y="87"/>
                    <a:pt x="52" y="87"/>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9"/>
                    <a:pt x="52" y="89"/>
                    <a:pt x="52" y="89"/>
                  </a:cubicBezTo>
                  <a:cubicBezTo>
                    <a:pt x="52" y="89"/>
                    <a:pt x="52" y="89"/>
                    <a:pt x="52" y="89"/>
                  </a:cubicBezTo>
                  <a:cubicBezTo>
                    <a:pt x="52" y="89"/>
                    <a:pt x="52" y="89"/>
                    <a:pt x="52" y="89"/>
                  </a:cubicBezTo>
                  <a:cubicBezTo>
                    <a:pt x="52" y="89"/>
                    <a:pt x="52" y="89"/>
                    <a:pt x="52" y="89"/>
                  </a:cubicBezTo>
                  <a:cubicBezTo>
                    <a:pt x="53" y="89"/>
                    <a:pt x="53" y="89"/>
                    <a:pt x="53" y="89"/>
                  </a:cubicBezTo>
                  <a:cubicBezTo>
                    <a:pt x="53" y="89"/>
                    <a:pt x="53" y="89"/>
                    <a:pt x="53" y="89"/>
                  </a:cubicBezTo>
                  <a:cubicBezTo>
                    <a:pt x="53" y="88"/>
                    <a:pt x="53" y="88"/>
                    <a:pt x="53" y="88"/>
                  </a:cubicBezTo>
                  <a:cubicBezTo>
                    <a:pt x="53" y="88"/>
                    <a:pt x="53" y="88"/>
                    <a:pt x="53" y="88"/>
                  </a:cubicBezTo>
                  <a:cubicBezTo>
                    <a:pt x="53" y="88"/>
                    <a:pt x="53" y="88"/>
                    <a:pt x="53" y="88"/>
                  </a:cubicBezTo>
                  <a:cubicBezTo>
                    <a:pt x="53" y="88"/>
                    <a:pt x="53" y="88"/>
                    <a:pt x="53" y="88"/>
                  </a:cubicBezTo>
                  <a:cubicBezTo>
                    <a:pt x="53" y="88"/>
                    <a:pt x="53" y="88"/>
                    <a:pt x="53" y="88"/>
                  </a:cubicBezTo>
                  <a:cubicBezTo>
                    <a:pt x="53" y="88"/>
                    <a:pt x="53" y="88"/>
                    <a:pt x="53" y="88"/>
                  </a:cubicBezTo>
                  <a:cubicBezTo>
                    <a:pt x="53" y="88"/>
                    <a:pt x="53" y="88"/>
                    <a:pt x="53" y="88"/>
                  </a:cubicBezTo>
                  <a:cubicBezTo>
                    <a:pt x="53" y="88"/>
                    <a:pt x="53" y="88"/>
                    <a:pt x="53" y="88"/>
                  </a:cubicBezTo>
                  <a:cubicBezTo>
                    <a:pt x="53" y="88"/>
                    <a:pt x="53" y="88"/>
                    <a:pt x="53" y="88"/>
                  </a:cubicBezTo>
                  <a:cubicBezTo>
                    <a:pt x="53" y="88"/>
                    <a:pt x="53" y="88"/>
                    <a:pt x="53" y="88"/>
                  </a:cubicBezTo>
                  <a:cubicBezTo>
                    <a:pt x="53" y="88"/>
                    <a:pt x="53" y="88"/>
                    <a:pt x="53" y="88"/>
                  </a:cubicBezTo>
                  <a:cubicBezTo>
                    <a:pt x="53" y="88"/>
                    <a:pt x="53" y="88"/>
                    <a:pt x="53" y="88"/>
                  </a:cubicBezTo>
                  <a:cubicBezTo>
                    <a:pt x="53" y="88"/>
                    <a:pt x="53" y="88"/>
                    <a:pt x="53" y="88"/>
                  </a:cubicBezTo>
                  <a:cubicBezTo>
                    <a:pt x="53" y="89"/>
                    <a:pt x="53" y="89"/>
                    <a:pt x="53" y="89"/>
                  </a:cubicBezTo>
                  <a:cubicBezTo>
                    <a:pt x="53" y="89"/>
                    <a:pt x="53" y="89"/>
                    <a:pt x="53" y="89"/>
                  </a:cubicBezTo>
                  <a:cubicBezTo>
                    <a:pt x="53" y="89"/>
                    <a:pt x="53" y="89"/>
                    <a:pt x="53" y="89"/>
                  </a:cubicBezTo>
                  <a:cubicBezTo>
                    <a:pt x="53" y="89"/>
                    <a:pt x="53" y="89"/>
                    <a:pt x="53" y="89"/>
                  </a:cubicBezTo>
                  <a:cubicBezTo>
                    <a:pt x="53" y="90"/>
                    <a:pt x="53" y="90"/>
                    <a:pt x="53" y="90"/>
                  </a:cubicBezTo>
                  <a:cubicBezTo>
                    <a:pt x="53" y="89"/>
                    <a:pt x="53" y="89"/>
                    <a:pt x="53" y="89"/>
                  </a:cubicBezTo>
                  <a:cubicBezTo>
                    <a:pt x="54" y="89"/>
                    <a:pt x="54" y="89"/>
                    <a:pt x="54" y="89"/>
                  </a:cubicBezTo>
                  <a:cubicBezTo>
                    <a:pt x="54" y="89"/>
                    <a:pt x="54" y="89"/>
                    <a:pt x="54" y="89"/>
                  </a:cubicBezTo>
                  <a:cubicBezTo>
                    <a:pt x="53" y="89"/>
                    <a:pt x="53" y="89"/>
                    <a:pt x="53" y="89"/>
                  </a:cubicBezTo>
                  <a:cubicBezTo>
                    <a:pt x="54" y="90"/>
                    <a:pt x="54" y="90"/>
                    <a:pt x="54" y="90"/>
                  </a:cubicBezTo>
                  <a:cubicBezTo>
                    <a:pt x="53" y="90"/>
                    <a:pt x="53" y="90"/>
                    <a:pt x="53" y="90"/>
                  </a:cubicBezTo>
                  <a:cubicBezTo>
                    <a:pt x="54" y="90"/>
                    <a:pt x="54" y="90"/>
                    <a:pt x="54" y="90"/>
                  </a:cubicBezTo>
                  <a:cubicBezTo>
                    <a:pt x="54" y="90"/>
                    <a:pt x="54" y="90"/>
                    <a:pt x="54" y="90"/>
                  </a:cubicBezTo>
                  <a:cubicBezTo>
                    <a:pt x="53" y="90"/>
                    <a:pt x="53" y="90"/>
                    <a:pt x="53" y="90"/>
                  </a:cubicBezTo>
                  <a:cubicBezTo>
                    <a:pt x="53" y="90"/>
                    <a:pt x="53" y="90"/>
                    <a:pt x="53" y="90"/>
                  </a:cubicBezTo>
                  <a:cubicBezTo>
                    <a:pt x="53" y="90"/>
                    <a:pt x="53" y="90"/>
                    <a:pt x="53" y="90"/>
                  </a:cubicBezTo>
                  <a:cubicBezTo>
                    <a:pt x="53" y="90"/>
                    <a:pt x="53" y="90"/>
                    <a:pt x="53" y="90"/>
                  </a:cubicBezTo>
                  <a:cubicBezTo>
                    <a:pt x="53" y="90"/>
                    <a:pt x="53" y="90"/>
                    <a:pt x="53" y="90"/>
                  </a:cubicBezTo>
                  <a:cubicBezTo>
                    <a:pt x="53" y="90"/>
                    <a:pt x="53" y="90"/>
                    <a:pt x="53" y="90"/>
                  </a:cubicBezTo>
                  <a:cubicBezTo>
                    <a:pt x="53" y="90"/>
                    <a:pt x="53" y="90"/>
                    <a:pt x="53" y="90"/>
                  </a:cubicBezTo>
                  <a:cubicBezTo>
                    <a:pt x="53" y="90"/>
                    <a:pt x="53" y="90"/>
                    <a:pt x="53" y="90"/>
                  </a:cubicBezTo>
                  <a:cubicBezTo>
                    <a:pt x="53" y="90"/>
                    <a:pt x="53" y="90"/>
                    <a:pt x="53" y="90"/>
                  </a:cubicBezTo>
                  <a:cubicBezTo>
                    <a:pt x="54" y="90"/>
                    <a:pt x="54" y="90"/>
                    <a:pt x="54" y="90"/>
                  </a:cubicBezTo>
                  <a:cubicBezTo>
                    <a:pt x="54" y="90"/>
                    <a:pt x="54" y="90"/>
                    <a:pt x="54" y="90"/>
                  </a:cubicBezTo>
                  <a:cubicBezTo>
                    <a:pt x="54" y="90"/>
                    <a:pt x="54" y="90"/>
                    <a:pt x="54" y="90"/>
                  </a:cubicBezTo>
                  <a:cubicBezTo>
                    <a:pt x="54" y="90"/>
                    <a:pt x="54" y="90"/>
                    <a:pt x="54" y="90"/>
                  </a:cubicBezTo>
                  <a:cubicBezTo>
                    <a:pt x="54" y="91"/>
                    <a:pt x="54" y="91"/>
                    <a:pt x="54" y="91"/>
                  </a:cubicBezTo>
                  <a:cubicBezTo>
                    <a:pt x="54" y="90"/>
                    <a:pt x="54" y="90"/>
                    <a:pt x="54" y="90"/>
                  </a:cubicBezTo>
                  <a:close/>
                  <a:moveTo>
                    <a:pt x="54" y="87"/>
                  </a:moveTo>
                  <a:cubicBezTo>
                    <a:pt x="54" y="87"/>
                    <a:pt x="54" y="87"/>
                    <a:pt x="54" y="87"/>
                  </a:cubicBezTo>
                  <a:cubicBezTo>
                    <a:pt x="54" y="87"/>
                    <a:pt x="54" y="87"/>
                    <a:pt x="54" y="87"/>
                  </a:cubicBezTo>
                  <a:close/>
                  <a:moveTo>
                    <a:pt x="39" y="73"/>
                  </a:moveTo>
                  <a:cubicBezTo>
                    <a:pt x="39" y="73"/>
                    <a:pt x="39" y="73"/>
                    <a:pt x="39" y="73"/>
                  </a:cubicBezTo>
                  <a:cubicBezTo>
                    <a:pt x="39" y="73"/>
                    <a:pt x="39" y="73"/>
                    <a:pt x="39" y="73"/>
                  </a:cubicBezTo>
                  <a:cubicBezTo>
                    <a:pt x="39" y="73"/>
                    <a:pt x="39" y="73"/>
                    <a:pt x="39" y="73"/>
                  </a:cubicBezTo>
                  <a:cubicBezTo>
                    <a:pt x="39" y="73"/>
                    <a:pt x="39" y="73"/>
                    <a:pt x="39" y="73"/>
                  </a:cubicBezTo>
                  <a:cubicBezTo>
                    <a:pt x="40" y="74"/>
                    <a:pt x="40" y="74"/>
                    <a:pt x="40" y="74"/>
                  </a:cubicBezTo>
                  <a:cubicBezTo>
                    <a:pt x="40" y="73"/>
                    <a:pt x="40" y="73"/>
                    <a:pt x="40" y="73"/>
                  </a:cubicBezTo>
                  <a:cubicBezTo>
                    <a:pt x="40" y="73"/>
                    <a:pt x="40" y="73"/>
                    <a:pt x="40" y="73"/>
                  </a:cubicBezTo>
                  <a:cubicBezTo>
                    <a:pt x="40" y="73"/>
                    <a:pt x="40" y="73"/>
                    <a:pt x="40" y="73"/>
                  </a:cubicBezTo>
                  <a:cubicBezTo>
                    <a:pt x="40" y="73"/>
                    <a:pt x="40" y="73"/>
                    <a:pt x="40" y="73"/>
                  </a:cubicBezTo>
                  <a:lnTo>
                    <a:pt x="39" y="73"/>
                  </a:lnTo>
                  <a:close/>
                  <a:moveTo>
                    <a:pt x="37" y="69"/>
                  </a:moveTo>
                  <a:cubicBezTo>
                    <a:pt x="37" y="69"/>
                    <a:pt x="37" y="69"/>
                    <a:pt x="37" y="69"/>
                  </a:cubicBezTo>
                  <a:cubicBezTo>
                    <a:pt x="36" y="69"/>
                    <a:pt x="36" y="69"/>
                    <a:pt x="36" y="69"/>
                  </a:cubicBezTo>
                  <a:cubicBezTo>
                    <a:pt x="36" y="69"/>
                    <a:pt x="36" y="69"/>
                    <a:pt x="36" y="69"/>
                  </a:cubicBezTo>
                  <a:cubicBezTo>
                    <a:pt x="36" y="69"/>
                    <a:pt x="36" y="69"/>
                    <a:pt x="36" y="69"/>
                  </a:cubicBezTo>
                  <a:cubicBezTo>
                    <a:pt x="36" y="69"/>
                    <a:pt x="36" y="69"/>
                    <a:pt x="36" y="69"/>
                  </a:cubicBezTo>
                  <a:lnTo>
                    <a:pt x="37" y="69"/>
                  </a:lnTo>
                  <a:close/>
                  <a:moveTo>
                    <a:pt x="39" y="73"/>
                  </a:moveTo>
                  <a:cubicBezTo>
                    <a:pt x="39" y="73"/>
                    <a:pt x="39" y="73"/>
                    <a:pt x="39" y="73"/>
                  </a:cubicBezTo>
                  <a:cubicBezTo>
                    <a:pt x="40" y="73"/>
                    <a:pt x="40" y="73"/>
                    <a:pt x="40" y="73"/>
                  </a:cubicBezTo>
                  <a:cubicBezTo>
                    <a:pt x="40" y="73"/>
                    <a:pt x="40" y="73"/>
                    <a:pt x="40" y="73"/>
                  </a:cubicBezTo>
                  <a:cubicBezTo>
                    <a:pt x="40" y="73"/>
                    <a:pt x="40" y="73"/>
                    <a:pt x="40" y="73"/>
                  </a:cubicBezTo>
                  <a:cubicBezTo>
                    <a:pt x="39" y="72"/>
                    <a:pt x="39" y="72"/>
                    <a:pt x="39" y="72"/>
                  </a:cubicBezTo>
                  <a:cubicBezTo>
                    <a:pt x="39" y="73"/>
                    <a:pt x="39" y="73"/>
                    <a:pt x="39" y="73"/>
                  </a:cubicBezTo>
                  <a:cubicBezTo>
                    <a:pt x="39" y="73"/>
                    <a:pt x="39" y="73"/>
                    <a:pt x="39" y="73"/>
                  </a:cubicBezTo>
                  <a:close/>
                  <a:moveTo>
                    <a:pt x="24" y="54"/>
                  </a:moveTo>
                  <a:cubicBezTo>
                    <a:pt x="24" y="54"/>
                    <a:pt x="24" y="54"/>
                    <a:pt x="24" y="54"/>
                  </a:cubicBezTo>
                  <a:cubicBezTo>
                    <a:pt x="24" y="54"/>
                    <a:pt x="24" y="54"/>
                    <a:pt x="24" y="54"/>
                  </a:cubicBezTo>
                  <a:cubicBezTo>
                    <a:pt x="24" y="54"/>
                    <a:pt x="24" y="54"/>
                    <a:pt x="24" y="54"/>
                  </a:cubicBezTo>
                  <a:cubicBezTo>
                    <a:pt x="24" y="53"/>
                    <a:pt x="24" y="53"/>
                    <a:pt x="24" y="53"/>
                  </a:cubicBezTo>
                  <a:cubicBezTo>
                    <a:pt x="24" y="53"/>
                    <a:pt x="24" y="53"/>
                    <a:pt x="24" y="53"/>
                  </a:cubicBezTo>
                  <a:cubicBezTo>
                    <a:pt x="24" y="53"/>
                    <a:pt x="24" y="53"/>
                    <a:pt x="24" y="53"/>
                  </a:cubicBezTo>
                  <a:cubicBezTo>
                    <a:pt x="24" y="54"/>
                    <a:pt x="24" y="54"/>
                    <a:pt x="24"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4" y="54"/>
                    <a:pt x="24" y="54"/>
                    <a:pt x="24" y="54"/>
                  </a:cubicBezTo>
                  <a:cubicBezTo>
                    <a:pt x="24" y="54"/>
                    <a:pt x="24" y="54"/>
                    <a:pt x="24" y="54"/>
                  </a:cubicBezTo>
                  <a:close/>
                  <a:moveTo>
                    <a:pt x="23" y="50"/>
                  </a:moveTo>
                  <a:cubicBezTo>
                    <a:pt x="23" y="50"/>
                    <a:pt x="23" y="50"/>
                    <a:pt x="23" y="50"/>
                  </a:cubicBezTo>
                  <a:cubicBezTo>
                    <a:pt x="23" y="50"/>
                    <a:pt x="23" y="50"/>
                    <a:pt x="23" y="50"/>
                  </a:cubicBezTo>
                  <a:cubicBezTo>
                    <a:pt x="23" y="49"/>
                    <a:pt x="23" y="49"/>
                    <a:pt x="23" y="49"/>
                  </a:cubicBezTo>
                  <a:cubicBezTo>
                    <a:pt x="23" y="49"/>
                    <a:pt x="23" y="49"/>
                    <a:pt x="23" y="49"/>
                  </a:cubicBezTo>
                  <a:cubicBezTo>
                    <a:pt x="23" y="49"/>
                    <a:pt x="23" y="49"/>
                    <a:pt x="23" y="49"/>
                  </a:cubicBezTo>
                  <a:cubicBezTo>
                    <a:pt x="23" y="49"/>
                    <a:pt x="23" y="49"/>
                    <a:pt x="23" y="49"/>
                  </a:cubicBezTo>
                  <a:cubicBezTo>
                    <a:pt x="23" y="49"/>
                    <a:pt x="23" y="49"/>
                    <a:pt x="23" y="49"/>
                  </a:cubicBezTo>
                  <a:cubicBezTo>
                    <a:pt x="23" y="49"/>
                    <a:pt x="23" y="49"/>
                    <a:pt x="23" y="49"/>
                  </a:cubicBezTo>
                  <a:cubicBezTo>
                    <a:pt x="23" y="49"/>
                    <a:pt x="23" y="49"/>
                    <a:pt x="23" y="49"/>
                  </a:cubicBezTo>
                  <a:cubicBezTo>
                    <a:pt x="22" y="49"/>
                    <a:pt x="22" y="49"/>
                    <a:pt x="22" y="49"/>
                  </a:cubicBezTo>
                  <a:cubicBezTo>
                    <a:pt x="22" y="49"/>
                    <a:pt x="22" y="49"/>
                    <a:pt x="22" y="49"/>
                  </a:cubicBezTo>
                  <a:cubicBezTo>
                    <a:pt x="22" y="49"/>
                    <a:pt x="22" y="49"/>
                    <a:pt x="22" y="49"/>
                  </a:cubicBezTo>
                  <a:cubicBezTo>
                    <a:pt x="22" y="49"/>
                    <a:pt x="22" y="49"/>
                    <a:pt x="22" y="49"/>
                  </a:cubicBezTo>
                  <a:cubicBezTo>
                    <a:pt x="22" y="49"/>
                    <a:pt x="22" y="49"/>
                    <a:pt x="22" y="49"/>
                  </a:cubicBezTo>
                  <a:cubicBezTo>
                    <a:pt x="22" y="49"/>
                    <a:pt x="22" y="49"/>
                    <a:pt x="22" y="49"/>
                  </a:cubicBezTo>
                  <a:cubicBezTo>
                    <a:pt x="22" y="49"/>
                    <a:pt x="22" y="49"/>
                    <a:pt x="22" y="49"/>
                  </a:cubicBezTo>
                  <a:cubicBezTo>
                    <a:pt x="22" y="49"/>
                    <a:pt x="22" y="49"/>
                    <a:pt x="22" y="49"/>
                  </a:cubicBezTo>
                  <a:cubicBezTo>
                    <a:pt x="22" y="49"/>
                    <a:pt x="22" y="49"/>
                    <a:pt x="22" y="49"/>
                  </a:cubicBezTo>
                  <a:cubicBezTo>
                    <a:pt x="22" y="48"/>
                    <a:pt x="22" y="48"/>
                    <a:pt x="22" y="48"/>
                  </a:cubicBezTo>
                  <a:cubicBezTo>
                    <a:pt x="22" y="48"/>
                    <a:pt x="22" y="48"/>
                    <a:pt x="22" y="48"/>
                  </a:cubicBezTo>
                  <a:cubicBezTo>
                    <a:pt x="22" y="48"/>
                    <a:pt x="22" y="48"/>
                    <a:pt x="22" y="48"/>
                  </a:cubicBezTo>
                  <a:cubicBezTo>
                    <a:pt x="22" y="48"/>
                    <a:pt x="22" y="48"/>
                    <a:pt x="22" y="48"/>
                  </a:cubicBezTo>
                  <a:cubicBezTo>
                    <a:pt x="22" y="48"/>
                    <a:pt x="22" y="48"/>
                    <a:pt x="22" y="48"/>
                  </a:cubicBezTo>
                  <a:cubicBezTo>
                    <a:pt x="22" y="48"/>
                    <a:pt x="22" y="48"/>
                    <a:pt x="22" y="48"/>
                  </a:cubicBezTo>
                  <a:cubicBezTo>
                    <a:pt x="22" y="48"/>
                    <a:pt x="22" y="48"/>
                    <a:pt x="22"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2" y="50"/>
                    <a:pt x="22" y="50"/>
                    <a:pt x="22" y="50"/>
                  </a:cubicBezTo>
                  <a:cubicBezTo>
                    <a:pt x="22" y="50"/>
                    <a:pt x="22" y="50"/>
                    <a:pt x="22" y="50"/>
                  </a:cubicBezTo>
                  <a:cubicBezTo>
                    <a:pt x="22" y="50"/>
                    <a:pt x="22" y="50"/>
                    <a:pt x="22" y="50"/>
                  </a:cubicBezTo>
                  <a:cubicBezTo>
                    <a:pt x="22" y="49"/>
                    <a:pt x="22" y="49"/>
                    <a:pt x="22" y="49"/>
                  </a:cubicBezTo>
                  <a:cubicBezTo>
                    <a:pt x="22" y="50"/>
                    <a:pt x="22" y="50"/>
                    <a:pt x="22" y="50"/>
                  </a:cubicBezTo>
                  <a:cubicBezTo>
                    <a:pt x="22" y="49"/>
                    <a:pt x="22" y="49"/>
                    <a:pt x="22" y="49"/>
                  </a:cubicBezTo>
                  <a:cubicBezTo>
                    <a:pt x="22" y="49"/>
                    <a:pt x="22" y="49"/>
                    <a:pt x="22" y="49"/>
                  </a:cubicBezTo>
                  <a:cubicBezTo>
                    <a:pt x="23" y="49"/>
                    <a:pt x="23" y="49"/>
                    <a:pt x="23" y="49"/>
                  </a:cubicBezTo>
                  <a:lnTo>
                    <a:pt x="23" y="50"/>
                  </a:lnTo>
                  <a:close/>
                  <a:moveTo>
                    <a:pt x="86" y="129"/>
                  </a:moveTo>
                  <a:cubicBezTo>
                    <a:pt x="86" y="129"/>
                    <a:pt x="86" y="129"/>
                    <a:pt x="86" y="129"/>
                  </a:cubicBezTo>
                  <a:cubicBezTo>
                    <a:pt x="86" y="129"/>
                    <a:pt x="86" y="129"/>
                    <a:pt x="86" y="129"/>
                  </a:cubicBezTo>
                  <a:cubicBezTo>
                    <a:pt x="86" y="129"/>
                    <a:pt x="86" y="129"/>
                    <a:pt x="86" y="129"/>
                  </a:cubicBezTo>
                  <a:cubicBezTo>
                    <a:pt x="86" y="129"/>
                    <a:pt x="86" y="129"/>
                    <a:pt x="86" y="129"/>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29"/>
                    <a:pt x="86" y="129"/>
                    <a:pt x="86" y="129"/>
                  </a:cubicBezTo>
                  <a:cubicBezTo>
                    <a:pt x="86" y="129"/>
                    <a:pt x="86" y="129"/>
                    <a:pt x="86" y="129"/>
                  </a:cubicBezTo>
                  <a:cubicBezTo>
                    <a:pt x="86" y="129"/>
                    <a:pt x="86" y="129"/>
                    <a:pt x="86" y="129"/>
                  </a:cubicBezTo>
                  <a:cubicBezTo>
                    <a:pt x="86" y="129"/>
                    <a:pt x="86" y="129"/>
                    <a:pt x="86" y="129"/>
                  </a:cubicBezTo>
                  <a:cubicBezTo>
                    <a:pt x="86" y="129"/>
                    <a:pt x="86" y="129"/>
                    <a:pt x="86" y="129"/>
                  </a:cubicBezTo>
                  <a:cubicBezTo>
                    <a:pt x="86" y="129"/>
                    <a:pt x="86" y="129"/>
                    <a:pt x="86" y="129"/>
                  </a:cubicBezTo>
                  <a:close/>
                  <a:moveTo>
                    <a:pt x="98" y="144"/>
                  </a:moveTo>
                  <a:cubicBezTo>
                    <a:pt x="98" y="144"/>
                    <a:pt x="98" y="144"/>
                    <a:pt x="98" y="144"/>
                  </a:cubicBezTo>
                  <a:cubicBezTo>
                    <a:pt x="98" y="144"/>
                    <a:pt x="98" y="144"/>
                    <a:pt x="98" y="144"/>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3"/>
                    <a:pt x="98" y="143"/>
                    <a:pt x="98" y="143"/>
                  </a:cubicBezTo>
                  <a:cubicBezTo>
                    <a:pt x="98" y="142"/>
                    <a:pt x="98" y="142"/>
                    <a:pt x="98" y="142"/>
                  </a:cubicBezTo>
                  <a:cubicBezTo>
                    <a:pt x="98" y="142"/>
                    <a:pt x="98" y="142"/>
                    <a:pt x="98" y="142"/>
                  </a:cubicBezTo>
                  <a:cubicBezTo>
                    <a:pt x="98" y="142"/>
                    <a:pt x="98" y="142"/>
                    <a:pt x="98" y="142"/>
                  </a:cubicBezTo>
                  <a:cubicBezTo>
                    <a:pt x="98" y="142"/>
                    <a:pt x="98" y="142"/>
                    <a:pt x="98" y="142"/>
                  </a:cubicBezTo>
                  <a:cubicBezTo>
                    <a:pt x="98" y="142"/>
                    <a:pt x="98" y="142"/>
                    <a:pt x="98" y="142"/>
                  </a:cubicBezTo>
                  <a:cubicBezTo>
                    <a:pt x="98" y="142"/>
                    <a:pt x="98" y="142"/>
                    <a:pt x="98" y="142"/>
                  </a:cubicBezTo>
                  <a:cubicBezTo>
                    <a:pt x="97" y="142"/>
                    <a:pt x="97" y="142"/>
                    <a:pt x="97" y="142"/>
                  </a:cubicBezTo>
                  <a:cubicBezTo>
                    <a:pt x="97" y="142"/>
                    <a:pt x="97" y="142"/>
                    <a:pt x="97" y="142"/>
                  </a:cubicBezTo>
                  <a:cubicBezTo>
                    <a:pt x="97" y="142"/>
                    <a:pt x="97" y="142"/>
                    <a:pt x="97" y="142"/>
                  </a:cubicBezTo>
                  <a:cubicBezTo>
                    <a:pt x="97" y="141"/>
                    <a:pt x="97" y="141"/>
                    <a:pt x="97" y="141"/>
                  </a:cubicBezTo>
                  <a:cubicBezTo>
                    <a:pt x="97" y="141"/>
                    <a:pt x="97" y="141"/>
                    <a:pt x="97" y="141"/>
                  </a:cubicBezTo>
                  <a:cubicBezTo>
                    <a:pt x="97" y="141"/>
                    <a:pt x="97" y="141"/>
                    <a:pt x="97" y="141"/>
                  </a:cubicBezTo>
                  <a:cubicBezTo>
                    <a:pt x="97" y="141"/>
                    <a:pt x="97" y="141"/>
                    <a:pt x="97" y="141"/>
                  </a:cubicBezTo>
                  <a:cubicBezTo>
                    <a:pt x="97" y="141"/>
                    <a:pt x="97" y="141"/>
                    <a:pt x="97" y="141"/>
                  </a:cubicBezTo>
                  <a:cubicBezTo>
                    <a:pt x="97" y="141"/>
                    <a:pt x="97" y="141"/>
                    <a:pt x="97" y="141"/>
                  </a:cubicBezTo>
                  <a:cubicBezTo>
                    <a:pt x="97" y="141"/>
                    <a:pt x="97" y="141"/>
                    <a:pt x="97" y="141"/>
                  </a:cubicBezTo>
                  <a:cubicBezTo>
                    <a:pt x="97" y="141"/>
                    <a:pt x="97" y="141"/>
                    <a:pt x="97" y="141"/>
                  </a:cubicBezTo>
                  <a:cubicBezTo>
                    <a:pt x="97" y="141"/>
                    <a:pt x="97" y="141"/>
                    <a:pt x="97" y="141"/>
                  </a:cubicBezTo>
                  <a:cubicBezTo>
                    <a:pt x="97" y="141"/>
                    <a:pt x="97" y="141"/>
                    <a:pt x="97" y="141"/>
                  </a:cubicBezTo>
                  <a:cubicBezTo>
                    <a:pt x="97" y="141"/>
                    <a:pt x="97" y="141"/>
                    <a:pt x="97" y="141"/>
                  </a:cubicBezTo>
                  <a:cubicBezTo>
                    <a:pt x="97" y="141"/>
                    <a:pt x="97" y="141"/>
                    <a:pt x="97" y="141"/>
                  </a:cubicBezTo>
                  <a:cubicBezTo>
                    <a:pt x="97" y="140"/>
                    <a:pt x="97" y="140"/>
                    <a:pt x="97" y="140"/>
                  </a:cubicBezTo>
                  <a:cubicBezTo>
                    <a:pt x="97" y="140"/>
                    <a:pt x="97" y="140"/>
                    <a:pt x="97" y="140"/>
                  </a:cubicBezTo>
                  <a:cubicBezTo>
                    <a:pt x="97" y="140"/>
                    <a:pt x="97" y="140"/>
                    <a:pt x="97" y="140"/>
                  </a:cubicBezTo>
                  <a:cubicBezTo>
                    <a:pt x="97" y="140"/>
                    <a:pt x="97" y="140"/>
                    <a:pt x="97" y="140"/>
                  </a:cubicBezTo>
                  <a:cubicBezTo>
                    <a:pt x="97" y="140"/>
                    <a:pt x="97" y="140"/>
                    <a:pt x="97" y="140"/>
                  </a:cubicBezTo>
                  <a:cubicBezTo>
                    <a:pt x="96" y="140"/>
                    <a:pt x="96" y="140"/>
                    <a:pt x="96" y="140"/>
                  </a:cubicBezTo>
                  <a:cubicBezTo>
                    <a:pt x="96" y="140"/>
                    <a:pt x="96" y="140"/>
                    <a:pt x="96" y="140"/>
                  </a:cubicBezTo>
                  <a:cubicBezTo>
                    <a:pt x="96" y="140"/>
                    <a:pt x="96" y="140"/>
                    <a:pt x="96" y="140"/>
                  </a:cubicBezTo>
                  <a:cubicBezTo>
                    <a:pt x="96" y="140"/>
                    <a:pt x="96" y="140"/>
                    <a:pt x="96" y="140"/>
                  </a:cubicBezTo>
                  <a:cubicBezTo>
                    <a:pt x="96" y="140"/>
                    <a:pt x="96" y="140"/>
                    <a:pt x="96" y="140"/>
                  </a:cubicBezTo>
                  <a:cubicBezTo>
                    <a:pt x="96" y="140"/>
                    <a:pt x="96" y="140"/>
                    <a:pt x="96" y="140"/>
                  </a:cubicBezTo>
                  <a:cubicBezTo>
                    <a:pt x="96" y="141"/>
                    <a:pt x="96" y="141"/>
                    <a:pt x="96" y="141"/>
                  </a:cubicBezTo>
                  <a:cubicBezTo>
                    <a:pt x="96" y="141"/>
                    <a:pt x="96" y="141"/>
                    <a:pt x="96" y="141"/>
                  </a:cubicBezTo>
                  <a:cubicBezTo>
                    <a:pt x="97" y="141"/>
                    <a:pt x="97" y="141"/>
                    <a:pt x="97" y="141"/>
                  </a:cubicBezTo>
                  <a:cubicBezTo>
                    <a:pt x="96" y="141"/>
                    <a:pt x="96" y="141"/>
                    <a:pt x="96" y="141"/>
                  </a:cubicBezTo>
                  <a:cubicBezTo>
                    <a:pt x="97" y="142"/>
                    <a:pt x="97" y="142"/>
                    <a:pt x="97" y="142"/>
                  </a:cubicBezTo>
                  <a:cubicBezTo>
                    <a:pt x="97" y="142"/>
                    <a:pt x="97" y="142"/>
                    <a:pt x="97" y="142"/>
                  </a:cubicBezTo>
                  <a:cubicBezTo>
                    <a:pt x="97" y="142"/>
                    <a:pt x="97" y="142"/>
                    <a:pt x="97" y="142"/>
                  </a:cubicBezTo>
                  <a:cubicBezTo>
                    <a:pt x="97" y="142"/>
                    <a:pt x="97" y="142"/>
                    <a:pt x="97" y="142"/>
                  </a:cubicBezTo>
                  <a:cubicBezTo>
                    <a:pt x="97" y="142"/>
                    <a:pt x="97" y="142"/>
                    <a:pt x="97" y="142"/>
                  </a:cubicBezTo>
                  <a:cubicBezTo>
                    <a:pt x="97" y="142"/>
                    <a:pt x="97" y="142"/>
                    <a:pt x="97" y="142"/>
                  </a:cubicBezTo>
                  <a:cubicBezTo>
                    <a:pt x="97" y="142"/>
                    <a:pt x="97" y="142"/>
                    <a:pt x="97" y="142"/>
                  </a:cubicBezTo>
                  <a:cubicBezTo>
                    <a:pt x="97" y="143"/>
                    <a:pt x="97" y="143"/>
                    <a:pt x="97" y="143"/>
                  </a:cubicBezTo>
                  <a:cubicBezTo>
                    <a:pt x="97" y="143"/>
                    <a:pt x="97" y="143"/>
                    <a:pt x="97" y="143"/>
                  </a:cubicBezTo>
                  <a:cubicBezTo>
                    <a:pt x="97" y="143"/>
                    <a:pt x="97" y="143"/>
                    <a:pt x="97" y="143"/>
                  </a:cubicBezTo>
                  <a:cubicBezTo>
                    <a:pt x="97" y="143"/>
                    <a:pt x="97" y="143"/>
                    <a:pt x="97" y="143"/>
                  </a:cubicBezTo>
                  <a:cubicBezTo>
                    <a:pt x="97" y="143"/>
                    <a:pt x="97" y="143"/>
                    <a:pt x="97" y="143"/>
                  </a:cubicBezTo>
                  <a:cubicBezTo>
                    <a:pt x="97" y="143"/>
                    <a:pt x="97" y="143"/>
                    <a:pt x="97" y="143"/>
                  </a:cubicBezTo>
                  <a:cubicBezTo>
                    <a:pt x="97" y="143"/>
                    <a:pt x="97" y="143"/>
                    <a:pt x="97" y="143"/>
                  </a:cubicBezTo>
                  <a:cubicBezTo>
                    <a:pt x="97" y="143"/>
                    <a:pt x="97" y="143"/>
                    <a:pt x="97" y="143"/>
                  </a:cubicBezTo>
                  <a:cubicBezTo>
                    <a:pt x="97" y="143"/>
                    <a:pt x="97" y="143"/>
                    <a:pt x="97" y="143"/>
                  </a:cubicBezTo>
                  <a:cubicBezTo>
                    <a:pt x="98" y="143"/>
                    <a:pt x="98" y="143"/>
                    <a:pt x="98" y="143"/>
                  </a:cubicBezTo>
                  <a:cubicBezTo>
                    <a:pt x="98" y="143"/>
                    <a:pt x="98" y="143"/>
                    <a:pt x="98" y="143"/>
                  </a:cubicBezTo>
                  <a:cubicBezTo>
                    <a:pt x="98" y="144"/>
                    <a:pt x="98" y="144"/>
                    <a:pt x="98" y="144"/>
                  </a:cubicBezTo>
                  <a:cubicBezTo>
                    <a:pt x="98" y="144"/>
                    <a:pt x="98" y="144"/>
                    <a:pt x="98" y="144"/>
                  </a:cubicBezTo>
                  <a:cubicBezTo>
                    <a:pt x="98" y="144"/>
                    <a:pt x="98" y="144"/>
                    <a:pt x="98" y="144"/>
                  </a:cubicBezTo>
                  <a:cubicBezTo>
                    <a:pt x="98" y="144"/>
                    <a:pt x="98" y="144"/>
                    <a:pt x="98" y="144"/>
                  </a:cubicBezTo>
                  <a:cubicBezTo>
                    <a:pt x="98" y="144"/>
                    <a:pt x="98" y="144"/>
                    <a:pt x="98" y="144"/>
                  </a:cubicBezTo>
                  <a:close/>
                  <a:moveTo>
                    <a:pt x="96" y="140"/>
                  </a:moveTo>
                  <a:cubicBezTo>
                    <a:pt x="96" y="140"/>
                    <a:pt x="96" y="140"/>
                    <a:pt x="96" y="140"/>
                  </a:cubicBezTo>
                  <a:cubicBezTo>
                    <a:pt x="96" y="139"/>
                    <a:pt x="96" y="139"/>
                    <a:pt x="96" y="139"/>
                  </a:cubicBezTo>
                  <a:cubicBezTo>
                    <a:pt x="96" y="139"/>
                    <a:pt x="96" y="139"/>
                    <a:pt x="96" y="139"/>
                  </a:cubicBezTo>
                  <a:cubicBezTo>
                    <a:pt x="95" y="139"/>
                    <a:pt x="95" y="139"/>
                    <a:pt x="95" y="139"/>
                  </a:cubicBezTo>
                  <a:cubicBezTo>
                    <a:pt x="95" y="139"/>
                    <a:pt x="95" y="139"/>
                    <a:pt x="95" y="139"/>
                  </a:cubicBezTo>
                  <a:cubicBezTo>
                    <a:pt x="95" y="139"/>
                    <a:pt x="95" y="139"/>
                    <a:pt x="95" y="139"/>
                  </a:cubicBezTo>
                  <a:cubicBezTo>
                    <a:pt x="96" y="139"/>
                    <a:pt x="96" y="139"/>
                    <a:pt x="96" y="139"/>
                  </a:cubicBezTo>
                  <a:cubicBezTo>
                    <a:pt x="96" y="139"/>
                    <a:pt x="96" y="139"/>
                    <a:pt x="96" y="139"/>
                  </a:cubicBezTo>
                  <a:cubicBezTo>
                    <a:pt x="96" y="139"/>
                    <a:pt x="96" y="139"/>
                    <a:pt x="96" y="139"/>
                  </a:cubicBezTo>
                  <a:cubicBezTo>
                    <a:pt x="96" y="139"/>
                    <a:pt x="96" y="139"/>
                    <a:pt x="96" y="139"/>
                  </a:cubicBezTo>
                  <a:cubicBezTo>
                    <a:pt x="96" y="139"/>
                    <a:pt x="96" y="139"/>
                    <a:pt x="96" y="139"/>
                  </a:cubicBezTo>
                  <a:cubicBezTo>
                    <a:pt x="96" y="139"/>
                    <a:pt x="96" y="139"/>
                    <a:pt x="96" y="139"/>
                  </a:cubicBezTo>
                  <a:cubicBezTo>
                    <a:pt x="96" y="139"/>
                    <a:pt x="96" y="139"/>
                    <a:pt x="96" y="139"/>
                  </a:cubicBezTo>
                  <a:cubicBezTo>
                    <a:pt x="96" y="138"/>
                    <a:pt x="96" y="138"/>
                    <a:pt x="96" y="138"/>
                  </a:cubicBezTo>
                  <a:cubicBezTo>
                    <a:pt x="96" y="138"/>
                    <a:pt x="96" y="138"/>
                    <a:pt x="96" y="138"/>
                  </a:cubicBezTo>
                  <a:cubicBezTo>
                    <a:pt x="96" y="138"/>
                    <a:pt x="96" y="138"/>
                    <a:pt x="96"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9"/>
                    <a:pt x="95" y="139"/>
                    <a:pt x="95" y="139"/>
                  </a:cubicBezTo>
                  <a:cubicBezTo>
                    <a:pt x="95" y="139"/>
                    <a:pt x="95" y="139"/>
                    <a:pt x="95" y="139"/>
                  </a:cubicBezTo>
                  <a:cubicBezTo>
                    <a:pt x="95" y="139"/>
                    <a:pt x="95" y="139"/>
                    <a:pt x="95" y="139"/>
                  </a:cubicBezTo>
                  <a:cubicBezTo>
                    <a:pt x="95" y="139"/>
                    <a:pt x="95" y="139"/>
                    <a:pt x="95" y="139"/>
                  </a:cubicBezTo>
                  <a:cubicBezTo>
                    <a:pt x="95" y="139"/>
                    <a:pt x="95" y="139"/>
                    <a:pt x="95" y="139"/>
                  </a:cubicBezTo>
                  <a:cubicBezTo>
                    <a:pt x="95" y="140"/>
                    <a:pt x="95" y="140"/>
                    <a:pt x="95" y="140"/>
                  </a:cubicBezTo>
                  <a:cubicBezTo>
                    <a:pt x="95" y="140"/>
                    <a:pt x="95" y="140"/>
                    <a:pt x="95" y="140"/>
                  </a:cubicBezTo>
                  <a:cubicBezTo>
                    <a:pt x="96" y="140"/>
                    <a:pt x="96" y="140"/>
                    <a:pt x="96" y="140"/>
                  </a:cubicBezTo>
                  <a:cubicBezTo>
                    <a:pt x="96" y="140"/>
                    <a:pt x="96" y="140"/>
                    <a:pt x="96" y="140"/>
                  </a:cubicBezTo>
                  <a:cubicBezTo>
                    <a:pt x="96" y="140"/>
                    <a:pt x="96" y="140"/>
                    <a:pt x="96" y="140"/>
                  </a:cubicBezTo>
                  <a:cubicBezTo>
                    <a:pt x="96" y="140"/>
                    <a:pt x="96" y="140"/>
                    <a:pt x="96" y="140"/>
                  </a:cubicBezTo>
                  <a:cubicBezTo>
                    <a:pt x="96" y="140"/>
                    <a:pt x="96" y="140"/>
                    <a:pt x="96" y="140"/>
                  </a:cubicBezTo>
                  <a:close/>
                  <a:moveTo>
                    <a:pt x="91" y="134"/>
                  </a:moveTo>
                  <a:cubicBezTo>
                    <a:pt x="91" y="134"/>
                    <a:pt x="91" y="134"/>
                    <a:pt x="91" y="134"/>
                  </a:cubicBezTo>
                  <a:cubicBezTo>
                    <a:pt x="91" y="135"/>
                    <a:pt x="91" y="135"/>
                    <a:pt x="91" y="135"/>
                  </a:cubicBezTo>
                  <a:cubicBezTo>
                    <a:pt x="91" y="135"/>
                    <a:pt x="91" y="135"/>
                    <a:pt x="91" y="135"/>
                  </a:cubicBezTo>
                  <a:cubicBezTo>
                    <a:pt x="91" y="134"/>
                    <a:pt x="91" y="134"/>
                    <a:pt x="91" y="134"/>
                  </a:cubicBezTo>
                  <a:close/>
                  <a:moveTo>
                    <a:pt x="100" y="146"/>
                  </a:moveTo>
                  <a:cubicBezTo>
                    <a:pt x="100" y="146"/>
                    <a:pt x="100" y="146"/>
                    <a:pt x="100" y="146"/>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99" y="145"/>
                    <a:pt x="99" y="145"/>
                    <a:pt x="99" y="145"/>
                  </a:cubicBezTo>
                  <a:cubicBezTo>
                    <a:pt x="99" y="145"/>
                    <a:pt x="99" y="145"/>
                    <a:pt x="99" y="145"/>
                  </a:cubicBezTo>
                  <a:cubicBezTo>
                    <a:pt x="99" y="145"/>
                    <a:pt x="99" y="145"/>
                    <a:pt x="99" y="145"/>
                  </a:cubicBezTo>
                  <a:cubicBezTo>
                    <a:pt x="100" y="145"/>
                    <a:pt x="100" y="145"/>
                    <a:pt x="100" y="145"/>
                  </a:cubicBezTo>
                  <a:cubicBezTo>
                    <a:pt x="100" y="146"/>
                    <a:pt x="100" y="146"/>
                    <a:pt x="100" y="146"/>
                  </a:cubicBezTo>
                  <a:cubicBezTo>
                    <a:pt x="100" y="146"/>
                    <a:pt x="100" y="146"/>
                    <a:pt x="100" y="146"/>
                  </a:cubicBezTo>
                  <a:cubicBezTo>
                    <a:pt x="100" y="146"/>
                    <a:pt x="100" y="146"/>
                    <a:pt x="100" y="146"/>
                  </a:cubicBezTo>
                  <a:cubicBezTo>
                    <a:pt x="100" y="146"/>
                    <a:pt x="100" y="146"/>
                    <a:pt x="100" y="146"/>
                  </a:cubicBezTo>
                  <a:cubicBezTo>
                    <a:pt x="100" y="146"/>
                    <a:pt x="100" y="146"/>
                    <a:pt x="100" y="146"/>
                  </a:cubicBezTo>
                  <a:cubicBezTo>
                    <a:pt x="100" y="146"/>
                    <a:pt x="100" y="146"/>
                    <a:pt x="100" y="146"/>
                  </a:cubicBezTo>
                  <a:close/>
                  <a:moveTo>
                    <a:pt x="55" y="90"/>
                  </a:moveTo>
                  <a:cubicBezTo>
                    <a:pt x="55" y="90"/>
                    <a:pt x="55" y="90"/>
                    <a:pt x="55" y="90"/>
                  </a:cubicBezTo>
                  <a:cubicBezTo>
                    <a:pt x="55" y="90"/>
                    <a:pt x="55" y="90"/>
                    <a:pt x="55" y="90"/>
                  </a:cubicBezTo>
                  <a:cubicBezTo>
                    <a:pt x="55" y="90"/>
                    <a:pt x="55" y="90"/>
                    <a:pt x="55" y="90"/>
                  </a:cubicBezTo>
                  <a:cubicBezTo>
                    <a:pt x="55" y="90"/>
                    <a:pt x="55" y="90"/>
                    <a:pt x="55" y="90"/>
                  </a:cubicBezTo>
                  <a:cubicBezTo>
                    <a:pt x="55" y="90"/>
                    <a:pt x="55" y="90"/>
                    <a:pt x="55" y="90"/>
                  </a:cubicBezTo>
                  <a:cubicBezTo>
                    <a:pt x="55" y="89"/>
                    <a:pt x="55" y="89"/>
                    <a:pt x="55" y="89"/>
                  </a:cubicBezTo>
                  <a:cubicBezTo>
                    <a:pt x="55" y="89"/>
                    <a:pt x="55" y="89"/>
                    <a:pt x="55" y="89"/>
                  </a:cubicBezTo>
                  <a:cubicBezTo>
                    <a:pt x="55" y="90"/>
                    <a:pt x="55" y="90"/>
                    <a:pt x="55" y="90"/>
                  </a:cubicBezTo>
                  <a:cubicBezTo>
                    <a:pt x="55" y="90"/>
                    <a:pt x="55" y="90"/>
                    <a:pt x="55" y="90"/>
                  </a:cubicBezTo>
                  <a:cubicBezTo>
                    <a:pt x="55" y="90"/>
                    <a:pt x="55" y="90"/>
                    <a:pt x="55" y="90"/>
                  </a:cubicBezTo>
                  <a:cubicBezTo>
                    <a:pt x="55" y="90"/>
                    <a:pt x="55" y="90"/>
                    <a:pt x="55" y="90"/>
                  </a:cubicBezTo>
                  <a:close/>
                  <a:moveTo>
                    <a:pt x="101" y="147"/>
                  </a:moveTo>
                  <a:cubicBezTo>
                    <a:pt x="101" y="147"/>
                    <a:pt x="101" y="147"/>
                    <a:pt x="101" y="147"/>
                  </a:cubicBezTo>
                  <a:cubicBezTo>
                    <a:pt x="101" y="147"/>
                    <a:pt x="101" y="147"/>
                    <a:pt x="101" y="147"/>
                  </a:cubicBezTo>
                  <a:cubicBezTo>
                    <a:pt x="101" y="146"/>
                    <a:pt x="101" y="146"/>
                    <a:pt x="101" y="146"/>
                  </a:cubicBezTo>
                  <a:cubicBezTo>
                    <a:pt x="101" y="146"/>
                    <a:pt x="101" y="146"/>
                    <a:pt x="101" y="146"/>
                  </a:cubicBezTo>
                  <a:cubicBezTo>
                    <a:pt x="101" y="146"/>
                    <a:pt x="101" y="146"/>
                    <a:pt x="101" y="146"/>
                  </a:cubicBezTo>
                  <a:cubicBezTo>
                    <a:pt x="100" y="146"/>
                    <a:pt x="100" y="146"/>
                    <a:pt x="100" y="146"/>
                  </a:cubicBezTo>
                  <a:cubicBezTo>
                    <a:pt x="101" y="146"/>
                    <a:pt x="101" y="146"/>
                    <a:pt x="101" y="146"/>
                  </a:cubicBezTo>
                  <a:cubicBezTo>
                    <a:pt x="101" y="146"/>
                    <a:pt x="101" y="146"/>
                    <a:pt x="101" y="146"/>
                  </a:cubicBezTo>
                  <a:cubicBezTo>
                    <a:pt x="101" y="146"/>
                    <a:pt x="101" y="146"/>
                    <a:pt x="101" y="146"/>
                  </a:cubicBezTo>
                  <a:cubicBezTo>
                    <a:pt x="101" y="146"/>
                    <a:pt x="101" y="146"/>
                    <a:pt x="101" y="146"/>
                  </a:cubicBezTo>
                  <a:cubicBezTo>
                    <a:pt x="101" y="146"/>
                    <a:pt x="101" y="146"/>
                    <a:pt x="101" y="146"/>
                  </a:cubicBezTo>
                  <a:cubicBezTo>
                    <a:pt x="101" y="146"/>
                    <a:pt x="101" y="146"/>
                    <a:pt x="101" y="146"/>
                  </a:cubicBezTo>
                  <a:cubicBezTo>
                    <a:pt x="101" y="146"/>
                    <a:pt x="101" y="146"/>
                    <a:pt x="101" y="146"/>
                  </a:cubicBezTo>
                  <a:cubicBezTo>
                    <a:pt x="101" y="146"/>
                    <a:pt x="101" y="146"/>
                    <a:pt x="101" y="146"/>
                  </a:cubicBezTo>
                  <a:cubicBezTo>
                    <a:pt x="101" y="146"/>
                    <a:pt x="101" y="146"/>
                    <a:pt x="101" y="146"/>
                  </a:cubicBezTo>
                  <a:lnTo>
                    <a:pt x="101" y="147"/>
                  </a:lnTo>
                  <a:close/>
                  <a:moveTo>
                    <a:pt x="48" y="82"/>
                  </a:moveTo>
                  <a:cubicBezTo>
                    <a:pt x="48" y="82"/>
                    <a:pt x="48" y="82"/>
                    <a:pt x="48" y="82"/>
                  </a:cubicBezTo>
                  <a:cubicBezTo>
                    <a:pt x="48" y="82"/>
                    <a:pt x="48" y="82"/>
                    <a:pt x="48" y="82"/>
                  </a:cubicBezTo>
                  <a:cubicBezTo>
                    <a:pt x="48" y="82"/>
                    <a:pt x="48" y="82"/>
                    <a:pt x="48" y="82"/>
                  </a:cubicBezTo>
                  <a:cubicBezTo>
                    <a:pt x="48" y="82"/>
                    <a:pt x="48" y="82"/>
                    <a:pt x="48" y="82"/>
                  </a:cubicBezTo>
                  <a:cubicBezTo>
                    <a:pt x="48" y="81"/>
                    <a:pt x="48" y="81"/>
                    <a:pt x="48" y="81"/>
                  </a:cubicBezTo>
                  <a:cubicBezTo>
                    <a:pt x="48" y="82"/>
                    <a:pt x="48" y="82"/>
                    <a:pt x="48" y="82"/>
                  </a:cubicBezTo>
                  <a:cubicBezTo>
                    <a:pt x="48" y="82"/>
                    <a:pt x="48" y="82"/>
                    <a:pt x="48" y="82"/>
                  </a:cubicBezTo>
                  <a:cubicBezTo>
                    <a:pt x="48" y="82"/>
                    <a:pt x="48" y="82"/>
                    <a:pt x="48" y="82"/>
                  </a:cubicBezTo>
                  <a:cubicBezTo>
                    <a:pt x="48" y="82"/>
                    <a:pt x="48" y="82"/>
                    <a:pt x="48" y="82"/>
                  </a:cubicBezTo>
                  <a:cubicBezTo>
                    <a:pt x="49" y="82"/>
                    <a:pt x="49" y="82"/>
                    <a:pt x="49" y="82"/>
                  </a:cubicBezTo>
                  <a:cubicBezTo>
                    <a:pt x="49" y="82"/>
                    <a:pt x="49" y="82"/>
                    <a:pt x="49" y="82"/>
                  </a:cubicBezTo>
                  <a:cubicBezTo>
                    <a:pt x="49" y="82"/>
                    <a:pt x="49" y="82"/>
                    <a:pt x="49" y="82"/>
                  </a:cubicBezTo>
                  <a:lnTo>
                    <a:pt x="48" y="82"/>
                  </a:lnTo>
                  <a:close/>
                  <a:moveTo>
                    <a:pt x="49" y="83"/>
                  </a:moveTo>
                  <a:cubicBezTo>
                    <a:pt x="49" y="83"/>
                    <a:pt x="49" y="83"/>
                    <a:pt x="49" y="83"/>
                  </a:cubicBezTo>
                  <a:cubicBezTo>
                    <a:pt x="49" y="83"/>
                    <a:pt x="49" y="83"/>
                    <a:pt x="49" y="83"/>
                  </a:cubicBezTo>
                  <a:cubicBezTo>
                    <a:pt x="49" y="83"/>
                    <a:pt x="49" y="83"/>
                    <a:pt x="49" y="83"/>
                  </a:cubicBezTo>
                  <a:cubicBezTo>
                    <a:pt x="49" y="82"/>
                    <a:pt x="49" y="82"/>
                    <a:pt x="49" y="82"/>
                  </a:cubicBezTo>
                  <a:cubicBezTo>
                    <a:pt x="49" y="83"/>
                    <a:pt x="49" y="83"/>
                    <a:pt x="49" y="83"/>
                  </a:cubicBezTo>
                  <a:close/>
                  <a:moveTo>
                    <a:pt x="102" y="147"/>
                  </a:moveTo>
                  <a:cubicBezTo>
                    <a:pt x="102" y="147"/>
                    <a:pt x="102" y="147"/>
                    <a:pt x="102" y="147"/>
                  </a:cubicBezTo>
                  <a:cubicBezTo>
                    <a:pt x="102" y="147"/>
                    <a:pt x="102" y="147"/>
                    <a:pt x="102" y="147"/>
                  </a:cubicBezTo>
                  <a:cubicBezTo>
                    <a:pt x="102" y="147"/>
                    <a:pt x="102" y="147"/>
                    <a:pt x="102" y="147"/>
                  </a:cubicBezTo>
                  <a:cubicBezTo>
                    <a:pt x="102" y="147"/>
                    <a:pt x="102" y="147"/>
                    <a:pt x="102" y="147"/>
                  </a:cubicBezTo>
                  <a:cubicBezTo>
                    <a:pt x="102" y="147"/>
                    <a:pt x="102" y="147"/>
                    <a:pt x="102" y="147"/>
                  </a:cubicBezTo>
                  <a:cubicBezTo>
                    <a:pt x="102" y="147"/>
                    <a:pt x="102" y="147"/>
                    <a:pt x="102" y="147"/>
                  </a:cubicBezTo>
                  <a:cubicBezTo>
                    <a:pt x="102" y="147"/>
                    <a:pt x="102" y="147"/>
                    <a:pt x="102" y="147"/>
                  </a:cubicBezTo>
                  <a:cubicBezTo>
                    <a:pt x="102" y="147"/>
                    <a:pt x="102" y="147"/>
                    <a:pt x="102" y="147"/>
                  </a:cubicBezTo>
                  <a:cubicBezTo>
                    <a:pt x="102" y="147"/>
                    <a:pt x="102" y="147"/>
                    <a:pt x="102" y="147"/>
                  </a:cubicBezTo>
                  <a:cubicBezTo>
                    <a:pt x="102" y="147"/>
                    <a:pt x="102" y="147"/>
                    <a:pt x="102" y="147"/>
                  </a:cubicBezTo>
                  <a:cubicBezTo>
                    <a:pt x="102" y="147"/>
                    <a:pt x="102" y="147"/>
                    <a:pt x="102" y="147"/>
                  </a:cubicBezTo>
                  <a:cubicBezTo>
                    <a:pt x="102" y="147"/>
                    <a:pt x="102" y="147"/>
                    <a:pt x="102" y="147"/>
                  </a:cubicBezTo>
                  <a:close/>
                  <a:moveTo>
                    <a:pt x="101" y="145"/>
                  </a:moveTo>
                  <a:cubicBezTo>
                    <a:pt x="101" y="145"/>
                    <a:pt x="101" y="145"/>
                    <a:pt x="101" y="145"/>
                  </a:cubicBezTo>
                  <a:cubicBezTo>
                    <a:pt x="101" y="145"/>
                    <a:pt x="101" y="145"/>
                    <a:pt x="101" y="145"/>
                  </a:cubicBezTo>
                  <a:cubicBezTo>
                    <a:pt x="101" y="145"/>
                    <a:pt x="101" y="145"/>
                    <a:pt x="101" y="145"/>
                  </a:cubicBezTo>
                  <a:cubicBezTo>
                    <a:pt x="101" y="145"/>
                    <a:pt x="101" y="145"/>
                    <a:pt x="101"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0" y="145"/>
                    <a:pt x="100" y="145"/>
                    <a:pt x="100" y="145"/>
                  </a:cubicBezTo>
                  <a:cubicBezTo>
                    <a:pt x="101" y="145"/>
                    <a:pt x="101" y="145"/>
                    <a:pt x="101" y="145"/>
                  </a:cubicBezTo>
                  <a:cubicBezTo>
                    <a:pt x="101" y="145"/>
                    <a:pt x="101" y="145"/>
                    <a:pt x="101" y="145"/>
                  </a:cubicBezTo>
                  <a:cubicBezTo>
                    <a:pt x="101" y="145"/>
                    <a:pt x="101" y="145"/>
                    <a:pt x="101" y="145"/>
                  </a:cubicBezTo>
                  <a:cubicBezTo>
                    <a:pt x="101" y="144"/>
                    <a:pt x="101" y="144"/>
                    <a:pt x="101" y="144"/>
                  </a:cubicBezTo>
                  <a:cubicBezTo>
                    <a:pt x="101" y="145"/>
                    <a:pt x="101" y="145"/>
                    <a:pt x="101" y="145"/>
                  </a:cubicBezTo>
                  <a:cubicBezTo>
                    <a:pt x="101" y="144"/>
                    <a:pt x="101" y="144"/>
                    <a:pt x="101" y="144"/>
                  </a:cubicBezTo>
                  <a:cubicBezTo>
                    <a:pt x="102" y="145"/>
                    <a:pt x="102" y="145"/>
                    <a:pt x="102" y="145"/>
                  </a:cubicBezTo>
                  <a:cubicBezTo>
                    <a:pt x="102" y="145"/>
                    <a:pt x="102" y="145"/>
                    <a:pt x="102" y="145"/>
                  </a:cubicBezTo>
                  <a:cubicBezTo>
                    <a:pt x="102" y="145"/>
                    <a:pt x="102" y="145"/>
                    <a:pt x="102" y="145"/>
                  </a:cubicBezTo>
                  <a:cubicBezTo>
                    <a:pt x="102" y="145"/>
                    <a:pt x="102" y="145"/>
                    <a:pt x="102" y="145"/>
                  </a:cubicBezTo>
                  <a:cubicBezTo>
                    <a:pt x="102" y="145"/>
                    <a:pt x="102" y="145"/>
                    <a:pt x="102" y="145"/>
                  </a:cubicBezTo>
                  <a:cubicBezTo>
                    <a:pt x="102" y="145"/>
                    <a:pt x="102" y="145"/>
                    <a:pt x="102" y="145"/>
                  </a:cubicBezTo>
                  <a:cubicBezTo>
                    <a:pt x="102" y="145"/>
                    <a:pt x="102" y="145"/>
                    <a:pt x="102" y="145"/>
                  </a:cubicBezTo>
                  <a:cubicBezTo>
                    <a:pt x="102" y="145"/>
                    <a:pt x="102" y="145"/>
                    <a:pt x="102" y="145"/>
                  </a:cubicBezTo>
                  <a:cubicBezTo>
                    <a:pt x="102" y="146"/>
                    <a:pt x="102" y="146"/>
                    <a:pt x="102" y="146"/>
                  </a:cubicBezTo>
                  <a:cubicBezTo>
                    <a:pt x="102" y="146"/>
                    <a:pt x="102" y="146"/>
                    <a:pt x="102" y="146"/>
                  </a:cubicBezTo>
                  <a:cubicBezTo>
                    <a:pt x="101" y="146"/>
                    <a:pt x="101" y="146"/>
                    <a:pt x="101" y="146"/>
                  </a:cubicBezTo>
                  <a:cubicBezTo>
                    <a:pt x="101" y="146"/>
                    <a:pt x="101" y="146"/>
                    <a:pt x="101" y="146"/>
                  </a:cubicBezTo>
                  <a:cubicBezTo>
                    <a:pt x="101" y="146"/>
                    <a:pt x="101" y="146"/>
                    <a:pt x="101" y="146"/>
                  </a:cubicBezTo>
                  <a:cubicBezTo>
                    <a:pt x="101" y="146"/>
                    <a:pt x="101" y="146"/>
                    <a:pt x="101" y="146"/>
                  </a:cubicBezTo>
                  <a:cubicBezTo>
                    <a:pt x="101" y="146"/>
                    <a:pt x="101" y="146"/>
                    <a:pt x="101" y="146"/>
                  </a:cubicBezTo>
                  <a:lnTo>
                    <a:pt x="101" y="145"/>
                  </a:lnTo>
                  <a:close/>
                  <a:moveTo>
                    <a:pt x="107" y="150"/>
                  </a:moveTo>
                  <a:cubicBezTo>
                    <a:pt x="107" y="150"/>
                    <a:pt x="107" y="150"/>
                    <a:pt x="107" y="150"/>
                  </a:cubicBezTo>
                  <a:cubicBezTo>
                    <a:pt x="107" y="150"/>
                    <a:pt x="107" y="150"/>
                    <a:pt x="107" y="150"/>
                  </a:cubicBezTo>
                  <a:cubicBezTo>
                    <a:pt x="107" y="150"/>
                    <a:pt x="107" y="150"/>
                    <a:pt x="107" y="150"/>
                  </a:cubicBezTo>
                  <a:cubicBezTo>
                    <a:pt x="107" y="150"/>
                    <a:pt x="107" y="150"/>
                    <a:pt x="107" y="150"/>
                  </a:cubicBezTo>
                  <a:cubicBezTo>
                    <a:pt x="107" y="149"/>
                    <a:pt x="107" y="149"/>
                    <a:pt x="107" y="149"/>
                  </a:cubicBezTo>
                  <a:cubicBezTo>
                    <a:pt x="107" y="149"/>
                    <a:pt x="107" y="149"/>
                    <a:pt x="107" y="149"/>
                  </a:cubicBezTo>
                  <a:cubicBezTo>
                    <a:pt x="107" y="149"/>
                    <a:pt x="107" y="149"/>
                    <a:pt x="107" y="149"/>
                  </a:cubicBezTo>
                  <a:cubicBezTo>
                    <a:pt x="107" y="149"/>
                    <a:pt x="107" y="149"/>
                    <a:pt x="107" y="149"/>
                  </a:cubicBezTo>
                  <a:cubicBezTo>
                    <a:pt x="107" y="149"/>
                    <a:pt x="107" y="149"/>
                    <a:pt x="107" y="149"/>
                  </a:cubicBezTo>
                  <a:cubicBezTo>
                    <a:pt x="107" y="149"/>
                    <a:pt x="107" y="149"/>
                    <a:pt x="107" y="149"/>
                  </a:cubicBezTo>
                  <a:cubicBezTo>
                    <a:pt x="107" y="149"/>
                    <a:pt x="107" y="149"/>
                    <a:pt x="107" y="149"/>
                  </a:cubicBezTo>
                  <a:cubicBezTo>
                    <a:pt x="106" y="149"/>
                    <a:pt x="106" y="149"/>
                    <a:pt x="106" y="149"/>
                  </a:cubicBezTo>
                  <a:cubicBezTo>
                    <a:pt x="106" y="149"/>
                    <a:pt x="106" y="149"/>
                    <a:pt x="106" y="149"/>
                  </a:cubicBezTo>
                  <a:cubicBezTo>
                    <a:pt x="106" y="149"/>
                    <a:pt x="106" y="149"/>
                    <a:pt x="106" y="149"/>
                  </a:cubicBezTo>
                  <a:cubicBezTo>
                    <a:pt x="106" y="149"/>
                    <a:pt x="106" y="149"/>
                    <a:pt x="106" y="149"/>
                  </a:cubicBezTo>
                  <a:cubicBezTo>
                    <a:pt x="106" y="149"/>
                    <a:pt x="106" y="149"/>
                    <a:pt x="106" y="149"/>
                  </a:cubicBezTo>
                  <a:cubicBezTo>
                    <a:pt x="106" y="148"/>
                    <a:pt x="106" y="148"/>
                    <a:pt x="106" y="148"/>
                  </a:cubicBezTo>
                  <a:cubicBezTo>
                    <a:pt x="106" y="148"/>
                    <a:pt x="106" y="148"/>
                    <a:pt x="106" y="148"/>
                  </a:cubicBezTo>
                  <a:cubicBezTo>
                    <a:pt x="106" y="149"/>
                    <a:pt x="106" y="149"/>
                    <a:pt x="106" y="149"/>
                  </a:cubicBezTo>
                  <a:cubicBezTo>
                    <a:pt x="106" y="149"/>
                    <a:pt x="106" y="149"/>
                    <a:pt x="106" y="149"/>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4" y="148"/>
                    <a:pt x="104" y="148"/>
                    <a:pt x="104" y="148"/>
                  </a:cubicBezTo>
                  <a:cubicBezTo>
                    <a:pt x="104" y="148"/>
                    <a:pt x="104" y="148"/>
                    <a:pt x="104" y="148"/>
                  </a:cubicBezTo>
                  <a:cubicBezTo>
                    <a:pt x="105" y="148"/>
                    <a:pt x="105" y="148"/>
                    <a:pt x="105" y="148"/>
                  </a:cubicBezTo>
                  <a:cubicBezTo>
                    <a:pt x="105" y="148"/>
                    <a:pt x="105" y="148"/>
                    <a:pt x="105" y="148"/>
                  </a:cubicBezTo>
                  <a:cubicBezTo>
                    <a:pt x="105" y="148"/>
                    <a:pt x="105" y="148"/>
                    <a:pt x="105" y="148"/>
                  </a:cubicBezTo>
                  <a:cubicBezTo>
                    <a:pt x="105" y="147"/>
                    <a:pt x="105" y="147"/>
                    <a:pt x="105" y="147"/>
                  </a:cubicBezTo>
                  <a:cubicBezTo>
                    <a:pt x="104" y="147"/>
                    <a:pt x="104" y="147"/>
                    <a:pt x="104" y="147"/>
                  </a:cubicBezTo>
                  <a:cubicBezTo>
                    <a:pt x="104" y="147"/>
                    <a:pt x="104" y="147"/>
                    <a:pt x="104" y="147"/>
                  </a:cubicBezTo>
                  <a:cubicBezTo>
                    <a:pt x="104" y="147"/>
                    <a:pt x="104" y="147"/>
                    <a:pt x="104" y="147"/>
                  </a:cubicBezTo>
                  <a:cubicBezTo>
                    <a:pt x="104" y="147"/>
                    <a:pt x="104" y="147"/>
                    <a:pt x="104" y="147"/>
                  </a:cubicBezTo>
                  <a:cubicBezTo>
                    <a:pt x="104" y="147"/>
                    <a:pt x="104" y="147"/>
                    <a:pt x="104" y="147"/>
                  </a:cubicBezTo>
                  <a:cubicBezTo>
                    <a:pt x="104" y="147"/>
                    <a:pt x="104" y="147"/>
                    <a:pt x="104" y="147"/>
                  </a:cubicBezTo>
                  <a:cubicBezTo>
                    <a:pt x="104" y="147"/>
                    <a:pt x="104" y="147"/>
                    <a:pt x="104" y="147"/>
                  </a:cubicBezTo>
                  <a:cubicBezTo>
                    <a:pt x="104" y="147"/>
                    <a:pt x="104" y="147"/>
                    <a:pt x="104" y="147"/>
                  </a:cubicBezTo>
                  <a:cubicBezTo>
                    <a:pt x="103" y="147"/>
                    <a:pt x="103" y="147"/>
                    <a:pt x="103" y="147"/>
                  </a:cubicBezTo>
                  <a:cubicBezTo>
                    <a:pt x="103" y="147"/>
                    <a:pt x="103" y="147"/>
                    <a:pt x="103" y="147"/>
                  </a:cubicBezTo>
                  <a:cubicBezTo>
                    <a:pt x="103" y="147"/>
                    <a:pt x="103" y="147"/>
                    <a:pt x="103" y="147"/>
                  </a:cubicBezTo>
                  <a:cubicBezTo>
                    <a:pt x="103" y="147"/>
                    <a:pt x="103" y="147"/>
                    <a:pt x="103" y="147"/>
                  </a:cubicBezTo>
                  <a:cubicBezTo>
                    <a:pt x="103" y="148"/>
                    <a:pt x="103" y="148"/>
                    <a:pt x="103" y="148"/>
                  </a:cubicBezTo>
                  <a:cubicBezTo>
                    <a:pt x="103" y="148"/>
                    <a:pt x="103" y="148"/>
                    <a:pt x="103" y="148"/>
                  </a:cubicBezTo>
                  <a:cubicBezTo>
                    <a:pt x="103" y="148"/>
                    <a:pt x="103" y="148"/>
                    <a:pt x="103" y="148"/>
                  </a:cubicBezTo>
                  <a:cubicBezTo>
                    <a:pt x="103" y="148"/>
                    <a:pt x="103" y="148"/>
                    <a:pt x="103" y="148"/>
                  </a:cubicBezTo>
                  <a:cubicBezTo>
                    <a:pt x="103" y="148"/>
                    <a:pt x="103" y="148"/>
                    <a:pt x="103" y="148"/>
                  </a:cubicBezTo>
                  <a:cubicBezTo>
                    <a:pt x="103" y="148"/>
                    <a:pt x="103" y="148"/>
                    <a:pt x="103" y="148"/>
                  </a:cubicBezTo>
                  <a:cubicBezTo>
                    <a:pt x="104" y="148"/>
                    <a:pt x="104" y="148"/>
                    <a:pt x="104" y="148"/>
                  </a:cubicBezTo>
                  <a:cubicBezTo>
                    <a:pt x="104" y="148"/>
                    <a:pt x="104" y="148"/>
                    <a:pt x="104" y="148"/>
                  </a:cubicBezTo>
                  <a:cubicBezTo>
                    <a:pt x="104" y="148"/>
                    <a:pt x="104" y="148"/>
                    <a:pt x="104" y="148"/>
                  </a:cubicBezTo>
                  <a:cubicBezTo>
                    <a:pt x="104" y="149"/>
                    <a:pt x="104" y="149"/>
                    <a:pt x="104" y="149"/>
                  </a:cubicBezTo>
                  <a:cubicBezTo>
                    <a:pt x="104" y="149"/>
                    <a:pt x="104" y="149"/>
                    <a:pt x="104" y="149"/>
                  </a:cubicBezTo>
                  <a:cubicBezTo>
                    <a:pt x="104" y="149"/>
                    <a:pt x="104" y="149"/>
                    <a:pt x="104" y="149"/>
                  </a:cubicBezTo>
                  <a:cubicBezTo>
                    <a:pt x="105" y="149"/>
                    <a:pt x="105" y="149"/>
                    <a:pt x="105" y="149"/>
                  </a:cubicBezTo>
                  <a:cubicBezTo>
                    <a:pt x="105" y="149"/>
                    <a:pt x="105" y="149"/>
                    <a:pt x="105" y="149"/>
                  </a:cubicBezTo>
                  <a:cubicBezTo>
                    <a:pt x="105" y="149"/>
                    <a:pt x="105" y="149"/>
                    <a:pt x="105" y="149"/>
                  </a:cubicBezTo>
                  <a:cubicBezTo>
                    <a:pt x="105" y="149"/>
                    <a:pt x="105" y="149"/>
                    <a:pt x="105" y="149"/>
                  </a:cubicBezTo>
                  <a:cubicBezTo>
                    <a:pt x="105" y="149"/>
                    <a:pt x="105" y="149"/>
                    <a:pt x="105" y="149"/>
                  </a:cubicBezTo>
                  <a:cubicBezTo>
                    <a:pt x="105" y="149"/>
                    <a:pt x="105" y="149"/>
                    <a:pt x="105" y="149"/>
                  </a:cubicBezTo>
                  <a:cubicBezTo>
                    <a:pt x="105" y="149"/>
                    <a:pt x="105" y="149"/>
                    <a:pt x="105" y="149"/>
                  </a:cubicBezTo>
                  <a:cubicBezTo>
                    <a:pt x="105" y="149"/>
                    <a:pt x="105" y="149"/>
                    <a:pt x="105" y="149"/>
                  </a:cubicBezTo>
                  <a:cubicBezTo>
                    <a:pt x="105" y="149"/>
                    <a:pt x="105" y="149"/>
                    <a:pt x="105" y="149"/>
                  </a:cubicBezTo>
                  <a:cubicBezTo>
                    <a:pt x="106" y="150"/>
                    <a:pt x="106" y="150"/>
                    <a:pt x="106" y="150"/>
                  </a:cubicBezTo>
                  <a:cubicBezTo>
                    <a:pt x="106" y="149"/>
                    <a:pt x="106" y="149"/>
                    <a:pt x="106" y="149"/>
                  </a:cubicBezTo>
                  <a:cubicBezTo>
                    <a:pt x="106" y="150"/>
                    <a:pt x="106" y="150"/>
                    <a:pt x="106" y="150"/>
                  </a:cubicBezTo>
                  <a:cubicBezTo>
                    <a:pt x="106" y="149"/>
                    <a:pt x="106" y="149"/>
                    <a:pt x="106" y="149"/>
                  </a:cubicBezTo>
                  <a:cubicBezTo>
                    <a:pt x="106" y="150"/>
                    <a:pt x="106" y="150"/>
                    <a:pt x="106" y="150"/>
                  </a:cubicBezTo>
                  <a:cubicBezTo>
                    <a:pt x="106" y="150"/>
                    <a:pt x="106" y="150"/>
                    <a:pt x="106" y="150"/>
                  </a:cubicBezTo>
                  <a:cubicBezTo>
                    <a:pt x="106" y="150"/>
                    <a:pt x="106" y="150"/>
                    <a:pt x="106" y="150"/>
                  </a:cubicBezTo>
                  <a:cubicBezTo>
                    <a:pt x="106" y="150"/>
                    <a:pt x="106" y="150"/>
                    <a:pt x="106" y="150"/>
                  </a:cubicBezTo>
                  <a:cubicBezTo>
                    <a:pt x="106" y="150"/>
                    <a:pt x="106" y="150"/>
                    <a:pt x="106" y="150"/>
                  </a:cubicBezTo>
                  <a:cubicBezTo>
                    <a:pt x="106" y="150"/>
                    <a:pt x="106" y="150"/>
                    <a:pt x="106" y="150"/>
                  </a:cubicBezTo>
                  <a:cubicBezTo>
                    <a:pt x="106" y="150"/>
                    <a:pt x="106" y="150"/>
                    <a:pt x="106" y="150"/>
                  </a:cubicBezTo>
                  <a:cubicBezTo>
                    <a:pt x="106" y="150"/>
                    <a:pt x="106" y="150"/>
                    <a:pt x="106" y="150"/>
                  </a:cubicBezTo>
                  <a:cubicBezTo>
                    <a:pt x="107" y="150"/>
                    <a:pt x="107" y="150"/>
                    <a:pt x="107" y="150"/>
                  </a:cubicBezTo>
                  <a:cubicBezTo>
                    <a:pt x="107" y="150"/>
                    <a:pt x="107" y="150"/>
                    <a:pt x="107" y="150"/>
                  </a:cubicBezTo>
                  <a:cubicBezTo>
                    <a:pt x="107" y="150"/>
                    <a:pt x="107" y="150"/>
                    <a:pt x="107" y="150"/>
                  </a:cubicBezTo>
                  <a:cubicBezTo>
                    <a:pt x="107" y="150"/>
                    <a:pt x="107" y="150"/>
                    <a:pt x="107" y="150"/>
                  </a:cubicBezTo>
                  <a:cubicBezTo>
                    <a:pt x="107" y="150"/>
                    <a:pt x="107" y="150"/>
                    <a:pt x="107" y="150"/>
                  </a:cubicBezTo>
                  <a:cubicBezTo>
                    <a:pt x="107" y="150"/>
                    <a:pt x="107" y="150"/>
                    <a:pt x="107" y="150"/>
                  </a:cubicBezTo>
                  <a:close/>
                  <a:moveTo>
                    <a:pt x="105" y="148"/>
                  </a:moveTo>
                  <a:cubicBezTo>
                    <a:pt x="105" y="148"/>
                    <a:pt x="105" y="148"/>
                    <a:pt x="105" y="148"/>
                  </a:cubicBezTo>
                  <a:cubicBezTo>
                    <a:pt x="105" y="148"/>
                    <a:pt x="105" y="148"/>
                    <a:pt x="105" y="148"/>
                  </a:cubicBezTo>
                  <a:cubicBezTo>
                    <a:pt x="105" y="148"/>
                    <a:pt x="105" y="148"/>
                    <a:pt x="105" y="148"/>
                  </a:cubicBezTo>
                  <a:cubicBezTo>
                    <a:pt x="105" y="148"/>
                    <a:pt x="105" y="148"/>
                    <a:pt x="105" y="148"/>
                  </a:cubicBezTo>
                  <a:close/>
                  <a:moveTo>
                    <a:pt x="52" y="85"/>
                  </a:moveTo>
                  <a:cubicBezTo>
                    <a:pt x="52" y="85"/>
                    <a:pt x="52" y="85"/>
                    <a:pt x="52" y="85"/>
                  </a:cubicBezTo>
                  <a:cubicBezTo>
                    <a:pt x="52" y="85"/>
                    <a:pt x="52" y="85"/>
                    <a:pt x="52" y="85"/>
                  </a:cubicBezTo>
                  <a:cubicBezTo>
                    <a:pt x="53" y="85"/>
                    <a:pt x="53" y="85"/>
                    <a:pt x="53" y="85"/>
                  </a:cubicBezTo>
                  <a:cubicBezTo>
                    <a:pt x="53" y="85"/>
                    <a:pt x="53" y="85"/>
                    <a:pt x="53" y="85"/>
                  </a:cubicBezTo>
                  <a:cubicBezTo>
                    <a:pt x="53" y="85"/>
                    <a:pt x="53" y="85"/>
                    <a:pt x="53" y="85"/>
                  </a:cubicBezTo>
                  <a:cubicBezTo>
                    <a:pt x="52" y="85"/>
                    <a:pt x="52" y="85"/>
                    <a:pt x="52" y="85"/>
                  </a:cubicBezTo>
                  <a:cubicBezTo>
                    <a:pt x="53" y="86"/>
                    <a:pt x="53" y="86"/>
                    <a:pt x="53" y="86"/>
                  </a:cubicBezTo>
                  <a:cubicBezTo>
                    <a:pt x="52" y="86"/>
                    <a:pt x="52" y="86"/>
                    <a:pt x="52" y="86"/>
                  </a:cubicBezTo>
                  <a:cubicBezTo>
                    <a:pt x="52" y="86"/>
                    <a:pt x="52" y="86"/>
                    <a:pt x="52" y="86"/>
                  </a:cubicBezTo>
                  <a:cubicBezTo>
                    <a:pt x="52" y="86"/>
                    <a:pt x="52" y="86"/>
                    <a:pt x="52" y="86"/>
                  </a:cubicBezTo>
                  <a:cubicBezTo>
                    <a:pt x="52" y="86"/>
                    <a:pt x="52" y="86"/>
                    <a:pt x="52" y="86"/>
                  </a:cubicBezTo>
                  <a:cubicBezTo>
                    <a:pt x="52" y="86"/>
                    <a:pt x="52" y="86"/>
                    <a:pt x="52" y="86"/>
                  </a:cubicBezTo>
                  <a:cubicBezTo>
                    <a:pt x="52" y="86"/>
                    <a:pt x="52" y="86"/>
                    <a:pt x="52" y="86"/>
                  </a:cubicBezTo>
                  <a:cubicBezTo>
                    <a:pt x="52" y="85"/>
                    <a:pt x="52" y="85"/>
                    <a:pt x="52" y="85"/>
                  </a:cubicBezTo>
                  <a:cubicBezTo>
                    <a:pt x="52" y="85"/>
                    <a:pt x="52" y="85"/>
                    <a:pt x="52" y="85"/>
                  </a:cubicBezTo>
                  <a:cubicBezTo>
                    <a:pt x="52" y="85"/>
                    <a:pt x="52" y="85"/>
                    <a:pt x="52" y="85"/>
                  </a:cubicBezTo>
                  <a:cubicBezTo>
                    <a:pt x="52" y="85"/>
                    <a:pt x="52" y="85"/>
                    <a:pt x="52" y="85"/>
                  </a:cubicBezTo>
                  <a:cubicBezTo>
                    <a:pt x="52" y="85"/>
                    <a:pt x="52" y="85"/>
                    <a:pt x="52" y="85"/>
                  </a:cubicBezTo>
                  <a:cubicBezTo>
                    <a:pt x="52" y="85"/>
                    <a:pt x="52" y="85"/>
                    <a:pt x="52" y="85"/>
                  </a:cubicBezTo>
                  <a:close/>
                  <a:moveTo>
                    <a:pt x="93" y="136"/>
                  </a:moveTo>
                  <a:cubicBezTo>
                    <a:pt x="93" y="136"/>
                    <a:pt x="93" y="136"/>
                    <a:pt x="93" y="136"/>
                  </a:cubicBezTo>
                  <a:cubicBezTo>
                    <a:pt x="93" y="136"/>
                    <a:pt x="93" y="136"/>
                    <a:pt x="93" y="136"/>
                  </a:cubicBezTo>
                  <a:cubicBezTo>
                    <a:pt x="94" y="136"/>
                    <a:pt x="94" y="136"/>
                    <a:pt x="94" y="136"/>
                  </a:cubicBezTo>
                  <a:cubicBezTo>
                    <a:pt x="94" y="136"/>
                    <a:pt x="94" y="136"/>
                    <a:pt x="94" y="136"/>
                  </a:cubicBezTo>
                  <a:cubicBezTo>
                    <a:pt x="94" y="136"/>
                    <a:pt x="94" y="136"/>
                    <a:pt x="94" y="136"/>
                  </a:cubicBezTo>
                  <a:cubicBezTo>
                    <a:pt x="94" y="135"/>
                    <a:pt x="94" y="135"/>
                    <a:pt x="94" y="135"/>
                  </a:cubicBezTo>
                  <a:cubicBezTo>
                    <a:pt x="94" y="136"/>
                    <a:pt x="94" y="136"/>
                    <a:pt x="94" y="136"/>
                  </a:cubicBezTo>
                  <a:cubicBezTo>
                    <a:pt x="93" y="135"/>
                    <a:pt x="93" y="135"/>
                    <a:pt x="93" y="135"/>
                  </a:cubicBezTo>
                  <a:cubicBezTo>
                    <a:pt x="93" y="135"/>
                    <a:pt x="93" y="135"/>
                    <a:pt x="93" y="135"/>
                  </a:cubicBezTo>
                  <a:cubicBezTo>
                    <a:pt x="93" y="135"/>
                    <a:pt x="93" y="135"/>
                    <a:pt x="93" y="135"/>
                  </a:cubicBezTo>
                  <a:cubicBezTo>
                    <a:pt x="93" y="136"/>
                    <a:pt x="93" y="136"/>
                    <a:pt x="93" y="136"/>
                  </a:cubicBezTo>
                  <a:cubicBezTo>
                    <a:pt x="93" y="136"/>
                    <a:pt x="93" y="136"/>
                    <a:pt x="93" y="136"/>
                  </a:cubicBezTo>
                  <a:cubicBezTo>
                    <a:pt x="93" y="136"/>
                    <a:pt x="93" y="136"/>
                    <a:pt x="93" y="136"/>
                  </a:cubicBezTo>
                  <a:cubicBezTo>
                    <a:pt x="93" y="136"/>
                    <a:pt x="93" y="136"/>
                    <a:pt x="93" y="136"/>
                  </a:cubicBezTo>
                  <a:close/>
                  <a:moveTo>
                    <a:pt x="99" y="143"/>
                  </a:moveTo>
                  <a:cubicBezTo>
                    <a:pt x="99" y="143"/>
                    <a:pt x="99" y="143"/>
                    <a:pt x="99" y="143"/>
                  </a:cubicBezTo>
                  <a:cubicBezTo>
                    <a:pt x="99" y="142"/>
                    <a:pt x="99" y="142"/>
                    <a:pt x="99" y="142"/>
                  </a:cubicBezTo>
                  <a:cubicBezTo>
                    <a:pt x="99" y="142"/>
                    <a:pt x="99" y="142"/>
                    <a:pt x="99" y="142"/>
                  </a:cubicBezTo>
                  <a:cubicBezTo>
                    <a:pt x="99" y="142"/>
                    <a:pt x="99" y="142"/>
                    <a:pt x="99" y="142"/>
                  </a:cubicBezTo>
                  <a:cubicBezTo>
                    <a:pt x="99" y="142"/>
                    <a:pt x="99" y="142"/>
                    <a:pt x="99" y="142"/>
                  </a:cubicBezTo>
                  <a:cubicBezTo>
                    <a:pt x="99" y="142"/>
                    <a:pt x="99" y="142"/>
                    <a:pt x="99" y="142"/>
                  </a:cubicBezTo>
                  <a:cubicBezTo>
                    <a:pt x="99" y="142"/>
                    <a:pt x="99" y="142"/>
                    <a:pt x="99" y="142"/>
                  </a:cubicBezTo>
                  <a:cubicBezTo>
                    <a:pt x="99" y="142"/>
                    <a:pt x="99" y="142"/>
                    <a:pt x="99" y="142"/>
                  </a:cubicBezTo>
                  <a:lnTo>
                    <a:pt x="99" y="143"/>
                  </a:lnTo>
                  <a:close/>
                  <a:moveTo>
                    <a:pt x="97" y="141"/>
                  </a:moveTo>
                  <a:cubicBezTo>
                    <a:pt x="97" y="141"/>
                    <a:pt x="97" y="141"/>
                    <a:pt x="97" y="141"/>
                  </a:cubicBezTo>
                  <a:cubicBezTo>
                    <a:pt x="97" y="141"/>
                    <a:pt x="97" y="141"/>
                    <a:pt x="97" y="141"/>
                  </a:cubicBezTo>
                  <a:cubicBezTo>
                    <a:pt x="97" y="141"/>
                    <a:pt x="97" y="141"/>
                    <a:pt x="97" y="141"/>
                  </a:cubicBezTo>
                  <a:cubicBezTo>
                    <a:pt x="97" y="141"/>
                    <a:pt x="97" y="141"/>
                    <a:pt x="97" y="141"/>
                  </a:cubicBezTo>
                  <a:cubicBezTo>
                    <a:pt x="97" y="140"/>
                    <a:pt x="97" y="140"/>
                    <a:pt x="97" y="140"/>
                  </a:cubicBezTo>
                  <a:cubicBezTo>
                    <a:pt x="98" y="141"/>
                    <a:pt x="98" y="141"/>
                    <a:pt x="98" y="141"/>
                  </a:cubicBezTo>
                  <a:cubicBezTo>
                    <a:pt x="98" y="141"/>
                    <a:pt x="98" y="141"/>
                    <a:pt x="98" y="141"/>
                  </a:cubicBezTo>
                  <a:cubicBezTo>
                    <a:pt x="98" y="141"/>
                    <a:pt x="98" y="141"/>
                    <a:pt x="98" y="141"/>
                  </a:cubicBezTo>
                  <a:lnTo>
                    <a:pt x="97" y="141"/>
                  </a:lnTo>
                  <a:close/>
                  <a:moveTo>
                    <a:pt x="95" y="137"/>
                  </a:moveTo>
                  <a:cubicBezTo>
                    <a:pt x="95" y="137"/>
                    <a:pt x="95" y="137"/>
                    <a:pt x="95" y="137"/>
                  </a:cubicBezTo>
                  <a:cubicBezTo>
                    <a:pt x="95" y="137"/>
                    <a:pt x="95" y="137"/>
                    <a:pt x="95" y="137"/>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6" y="138"/>
                    <a:pt x="96" y="138"/>
                    <a:pt x="96" y="138"/>
                  </a:cubicBezTo>
                  <a:cubicBezTo>
                    <a:pt x="96" y="138"/>
                    <a:pt x="96" y="138"/>
                    <a:pt x="96" y="138"/>
                  </a:cubicBezTo>
                  <a:cubicBezTo>
                    <a:pt x="95" y="138"/>
                    <a:pt x="95" y="138"/>
                    <a:pt x="95" y="138"/>
                  </a:cubicBezTo>
                  <a:cubicBezTo>
                    <a:pt x="95" y="138"/>
                    <a:pt x="95" y="138"/>
                    <a:pt x="95" y="138"/>
                  </a:cubicBezTo>
                  <a:cubicBezTo>
                    <a:pt x="95" y="138"/>
                    <a:pt x="95" y="138"/>
                    <a:pt x="95" y="138"/>
                  </a:cubicBezTo>
                  <a:cubicBezTo>
                    <a:pt x="95" y="138"/>
                    <a:pt x="95" y="138"/>
                    <a:pt x="95" y="138"/>
                  </a:cubicBezTo>
                  <a:cubicBezTo>
                    <a:pt x="95" y="137"/>
                    <a:pt x="95" y="137"/>
                    <a:pt x="95" y="137"/>
                  </a:cubicBezTo>
                  <a:cubicBezTo>
                    <a:pt x="95" y="137"/>
                    <a:pt x="95" y="137"/>
                    <a:pt x="95" y="137"/>
                  </a:cubicBezTo>
                  <a:cubicBezTo>
                    <a:pt x="95" y="137"/>
                    <a:pt x="95" y="137"/>
                    <a:pt x="95" y="137"/>
                  </a:cubicBezTo>
                  <a:cubicBezTo>
                    <a:pt x="95" y="137"/>
                    <a:pt x="95" y="137"/>
                    <a:pt x="95" y="137"/>
                  </a:cubicBezTo>
                  <a:cubicBezTo>
                    <a:pt x="95" y="137"/>
                    <a:pt x="95" y="137"/>
                    <a:pt x="95" y="137"/>
                  </a:cubicBezTo>
                  <a:cubicBezTo>
                    <a:pt x="95" y="137"/>
                    <a:pt x="95" y="137"/>
                    <a:pt x="95" y="137"/>
                  </a:cubicBezTo>
                  <a:cubicBezTo>
                    <a:pt x="95" y="137"/>
                    <a:pt x="95" y="137"/>
                    <a:pt x="95" y="137"/>
                  </a:cubicBezTo>
                  <a:cubicBezTo>
                    <a:pt x="95" y="137"/>
                    <a:pt x="95" y="137"/>
                    <a:pt x="95" y="137"/>
                  </a:cubicBezTo>
                  <a:cubicBezTo>
                    <a:pt x="95" y="137"/>
                    <a:pt x="95" y="137"/>
                    <a:pt x="95" y="137"/>
                  </a:cubicBezTo>
                  <a:cubicBezTo>
                    <a:pt x="95" y="137"/>
                    <a:pt x="95" y="137"/>
                    <a:pt x="95" y="137"/>
                  </a:cubicBezTo>
                  <a:cubicBezTo>
                    <a:pt x="94" y="137"/>
                    <a:pt x="94" y="137"/>
                    <a:pt x="94" y="137"/>
                  </a:cubicBezTo>
                  <a:cubicBezTo>
                    <a:pt x="94" y="137"/>
                    <a:pt x="94" y="137"/>
                    <a:pt x="94" y="137"/>
                  </a:cubicBezTo>
                  <a:cubicBezTo>
                    <a:pt x="94" y="137"/>
                    <a:pt x="94" y="137"/>
                    <a:pt x="94" y="137"/>
                  </a:cubicBezTo>
                  <a:cubicBezTo>
                    <a:pt x="94" y="137"/>
                    <a:pt x="94" y="137"/>
                    <a:pt x="94" y="137"/>
                  </a:cubicBezTo>
                  <a:cubicBezTo>
                    <a:pt x="95" y="137"/>
                    <a:pt x="95" y="137"/>
                    <a:pt x="95" y="137"/>
                  </a:cubicBezTo>
                  <a:cubicBezTo>
                    <a:pt x="95" y="137"/>
                    <a:pt x="95" y="137"/>
                    <a:pt x="95" y="137"/>
                  </a:cubicBezTo>
                  <a:close/>
                  <a:moveTo>
                    <a:pt x="87" y="127"/>
                  </a:moveTo>
                  <a:cubicBezTo>
                    <a:pt x="87" y="127"/>
                    <a:pt x="87" y="127"/>
                    <a:pt x="87" y="127"/>
                  </a:cubicBezTo>
                  <a:cubicBezTo>
                    <a:pt x="87" y="127"/>
                    <a:pt x="87" y="127"/>
                    <a:pt x="87" y="127"/>
                  </a:cubicBezTo>
                  <a:cubicBezTo>
                    <a:pt x="87" y="127"/>
                    <a:pt x="87" y="127"/>
                    <a:pt x="87" y="127"/>
                  </a:cubicBezTo>
                  <a:cubicBezTo>
                    <a:pt x="87" y="127"/>
                    <a:pt x="87" y="127"/>
                    <a:pt x="87" y="127"/>
                  </a:cubicBezTo>
                  <a:close/>
                  <a:moveTo>
                    <a:pt x="52" y="83"/>
                  </a:moveTo>
                  <a:cubicBezTo>
                    <a:pt x="52" y="83"/>
                    <a:pt x="52" y="83"/>
                    <a:pt x="52" y="83"/>
                  </a:cubicBezTo>
                  <a:cubicBezTo>
                    <a:pt x="52" y="83"/>
                    <a:pt x="52" y="83"/>
                    <a:pt x="52" y="83"/>
                  </a:cubicBezTo>
                  <a:cubicBezTo>
                    <a:pt x="52" y="83"/>
                    <a:pt x="52" y="83"/>
                    <a:pt x="52" y="83"/>
                  </a:cubicBezTo>
                  <a:cubicBezTo>
                    <a:pt x="52" y="83"/>
                    <a:pt x="52" y="83"/>
                    <a:pt x="52" y="83"/>
                  </a:cubicBezTo>
                  <a:cubicBezTo>
                    <a:pt x="52" y="83"/>
                    <a:pt x="52" y="83"/>
                    <a:pt x="52" y="83"/>
                  </a:cubicBezTo>
                  <a:cubicBezTo>
                    <a:pt x="52" y="84"/>
                    <a:pt x="52" y="84"/>
                    <a:pt x="52" y="84"/>
                  </a:cubicBezTo>
                  <a:cubicBezTo>
                    <a:pt x="52" y="83"/>
                    <a:pt x="52" y="83"/>
                    <a:pt x="52" y="83"/>
                  </a:cubicBezTo>
                  <a:cubicBezTo>
                    <a:pt x="52" y="84"/>
                    <a:pt x="52" y="84"/>
                    <a:pt x="52" y="84"/>
                  </a:cubicBezTo>
                  <a:cubicBezTo>
                    <a:pt x="52" y="84"/>
                    <a:pt x="52" y="84"/>
                    <a:pt x="52" y="84"/>
                  </a:cubicBezTo>
                  <a:cubicBezTo>
                    <a:pt x="53" y="84"/>
                    <a:pt x="53" y="84"/>
                    <a:pt x="53" y="84"/>
                  </a:cubicBezTo>
                  <a:cubicBezTo>
                    <a:pt x="53" y="84"/>
                    <a:pt x="53" y="84"/>
                    <a:pt x="53" y="84"/>
                  </a:cubicBezTo>
                  <a:cubicBezTo>
                    <a:pt x="53" y="84"/>
                    <a:pt x="53" y="84"/>
                    <a:pt x="53" y="84"/>
                  </a:cubicBezTo>
                  <a:cubicBezTo>
                    <a:pt x="53" y="84"/>
                    <a:pt x="53" y="84"/>
                    <a:pt x="53" y="84"/>
                  </a:cubicBezTo>
                  <a:cubicBezTo>
                    <a:pt x="53" y="84"/>
                    <a:pt x="53" y="84"/>
                    <a:pt x="53" y="84"/>
                  </a:cubicBezTo>
                  <a:cubicBezTo>
                    <a:pt x="53" y="84"/>
                    <a:pt x="53" y="84"/>
                    <a:pt x="53" y="84"/>
                  </a:cubicBezTo>
                  <a:cubicBezTo>
                    <a:pt x="53" y="85"/>
                    <a:pt x="53" y="85"/>
                    <a:pt x="53" y="85"/>
                  </a:cubicBezTo>
                  <a:cubicBezTo>
                    <a:pt x="53" y="85"/>
                    <a:pt x="53" y="85"/>
                    <a:pt x="53" y="85"/>
                  </a:cubicBezTo>
                  <a:cubicBezTo>
                    <a:pt x="53" y="85"/>
                    <a:pt x="53" y="85"/>
                    <a:pt x="53" y="85"/>
                  </a:cubicBezTo>
                  <a:cubicBezTo>
                    <a:pt x="53" y="85"/>
                    <a:pt x="53" y="85"/>
                    <a:pt x="53" y="85"/>
                  </a:cubicBezTo>
                  <a:cubicBezTo>
                    <a:pt x="52" y="85"/>
                    <a:pt x="52" y="85"/>
                    <a:pt x="52" y="85"/>
                  </a:cubicBezTo>
                  <a:cubicBezTo>
                    <a:pt x="52" y="84"/>
                    <a:pt x="52" y="84"/>
                    <a:pt x="52" y="84"/>
                  </a:cubicBezTo>
                  <a:cubicBezTo>
                    <a:pt x="52" y="84"/>
                    <a:pt x="52" y="84"/>
                    <a:pt x="52" y="84"/>
                  </a:cubicBezTo>
                  <a:cubicBezTo>
                    <a:pt x="52" y="84"/>
                    <a:pt x="52" y="84"/>
                    <a:pt x="52" y="84"/>
                  </a:cubicBezTo>
                  <a:cubicBezTo>
                    <a:pt x="52" y="84"/>
                    <a:pt x="52" y="84"/>
                    <a:pt x="52" y="84"/>
                  </a:cubicBezTo>
                  <a:cubicBezTo>
                    <a:pt x="52" y="84"/>
                    <a:pt x="52" y="84"/>
                    <a:pt x="52" y="84"/>
                  </a:cubicBezTo>
                  <a:cubicBezTo>
                    <a:pt x="52" y="84"/>
                    <a:pt x="52" y="84"/>
                    <a:pt x="52" y="84"/>
                  </a:cubicBezTo>
                  <a:cubicBezTo>
                    <a:pt x="52" y="84"/>
                    <a:pt x="52" y="84"/>
                    <a:pt x="52" y="84"/>
                  </a:cubicBezTo>
                  <a:cubicBezTo>
                    <a:pt x="52" y="84"/>
                    <a:pt x="52" y="84"/>
                    <a:pt x="52" y="84"/>
                  </a:cubicBezTo>
                  <a:cubicBezTo>
                    <a:pt x="52" y="84"/>
                    <a:pt x="52" y="84"/>
                    <a:pt x="52" y="84"/>
                  </a:cubicBezTo>
                  <a:cubicBezTo>
                    <a:pt x="52" y="84"/>
                    <a:pt x="52" y="84"/>
                    <a:pt x="52" y="84"/>
                  </a:cubicBezTo>
                  <a:cubicBezTo>
                    <a:pt x="52" y="83"/>
                    <a:pt x="52" y="83"/>
                    <a:pt x="52" y="83"/>
                  </a:cubicBezTo>
                  <a:cubicBezTo>
                    <a:pt x="52" y="83"/>
                    <a:pt x="52" y="83"/>
                    <a:pt x="52" y="83"/>
                  </a:cubicBezTo>
                  <a:cubicBezTo>
                    <a:pt x="51" y="83"/>
                    <a:pt x="51" y="83"/>
                    <a:pt x="51" y="83"/>
                  </a:cubicBezTo>
                  <a:cubicBezTo>
                    <a:pt x="51" y="83"/>
                    <a:pt x="51" y="83"/>
                    <a:pt x="51" y="83"/>
                  </a:cubicBezTo>
                  <a:cubicBezTo>
                    <a:pt x="52" y="83"/>
                    <a:pt x="52" y="83"/>
                    <a:pt x="52" y="83"/>
                  </a:cubicBezTo>
                  <a:close/>
                  <a:moveTo>
                    <a:pt x="2" y="1"/>
                  </a:moveTo>
                  <a:cubicBezTo>
                    <a:pt x="2" y="1"/>
                    <a:pt x="2" y="1"/>
                    <a:pt x="2" y="1"/>
                  </a:cubicBezTo>
                  <a:cubicBezTo>
                    <a:pt x="3" y="1"/>
                    <a:pt x="3" y="1"/>
                    <a:pt x="3" y="1"/>
                  </a:cubicBezTo>
                  <a:cubicBezTo>
                    <a:pt x="3" y="1"/>
                    <a:pt x="3" y="1"/>
                    <a:pt x="3"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3" y="4"/>
                  </a:cubicBezTo>
                  <a:cubicBezTo>
                    <a:pt x="4" y="4"/>
                    <a:pt x="4" y="4"/>
                    <a:pt x="4" y="4"/>
                  </a:cubicBezTo>
                  <a:cubicBezTo>
                    <a:pt x="4" y="4"/>
                    <a:pt x="4" y="4"/>
                    <a:pt x="4" y="4"/>
                  </a:cubicBezTo>
                  <a:cubicBezTo>
                    <a:pt x="4" y="4"/>
                    <a:pt x="4" y="4"/>
                    <a:pt x="4" y="4"/>
                  </a:cubicBezTo>
                  <a:cubicBezTo>
                    <a:pt x="4" y="4"/>
                    <a:pt x="4" y="4"/>
                    <a:pt x="4" y="4"/>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4"/>
                    <a:pt x="4" y="4"/>
                    <a:pt x="4" y="4"/>
                  </a:cubicBezTo>
                  <a:cubicBezTo>
                    <a:pt x="4" y="4"/>
                    <a:pt x="4" y="4"/>
                    <a:pt x="4" y="4"/>
                  </a:cubicBezTo>
                  <a:cubicBezTo>
                    <a:pt x="4" y="4"/>
                    <a:pt x="4" y="4"/>
                    <a:pt x="4"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6"/>
                    <a:pt x="6" y="6"/>
                    <a:pt x="6" y="6"/>
                  </a:cubicBezTo>
                  <a:cubicBezTo>
                    <a:pt x="6" y="6"/>
                    <a:pt x="6" y="6"/>
                    <a:pt x="6" y="6"/>
                  </a:cubicBezTo>
                  <a:cubicBezTo>
                    <a:pt x="6" y="5"/>
                    <a:pt x="6" y="5"/>
                    <a:pt x="6" y="5"/>
                  </a:cubicBezTo>
                  <a:cubicBezTo>
                    <a:pt x="6" y="6"/>
                    <a:pt x="6" y="6"/>
                    <a:pt x="6" y="6"/>
                  </a:cubicBezTo>
                  <a:cubicBezTo>
                    <a:pt x="6" y="6"/>
                    <a:pt x="6" y="6"/>
                    <a:pt x="6" y="6"/>
                  </a:cubicBezTo>
                  <a:cubicBezTo>
                    <a:pt x="6" y="6"/>
                    <a:pt x="6" y="6"/>
                    <a:pt x="6" y="6"/>
                  </a:cubicBezTo>
                  <a:cubicBezTo>
                    <a:pt x="6" y="6"/>
                    <a:pt x="6" y="6"/>
                    <a:pt x="6" y="6"/>
                  </a:cubicBezTo>
                  <a:cubicBezTo>
                    <a:pt x="6" y="6"/>
                    <a:pt x="6" y="6"/>
                    <a:pt x="6" y="6"/>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3"/>
                    <a:pt x="6" y="3"/>
                    <a:pt x="6" y="3"/>
                  </a:cubicBezTo>
                  <a:cubicBezTo>
                    <a:pt x="6" y="3"/>
                    <a:pt x="6" y="3"/>
                    <a:pt x="6" y="3"/>
                  </a:cubicBezTo>
                  <a:cubicBezTo>
                    <a:pt x="6" y="3"/>
                    <a:pt x="6" y="3"/>
                    <a:pt x="6" y="3"/>
                  </a:cubicBezTo>
                  <a:cubicBezTo>
                    <a:pt x="6" y="3"/>
                    <a:pt x="6" y="3"/>
                    <a:pt x="6" y="3"/>
                  </a:cubicBezTo>
                  <a:cubicBezTo>
                    <a:pt x="7" y="3"/>
                    <a:pt x="7" y="3"/>
                    <a:pt x="7" y="3"/>
                  </a:cubicBezTo>
                  <a:cubicBezTo>
                    <a:pt x="7" y="3"/>
                    <a:pt x="7" y="3"/>
                    <a:pt x="7" y="3"/>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5"/>
                    <a:pt x="7" y="5"/>
                    <a:pt x="7" y="5"/>
                  </a:cubicBezTo>
                  <a:cubicBezTo>
                    <a:pt x="7" y="4"/>
                    <a:pt x="7" y="4"/>
                    <a:pt x="7" y="4"/>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9" y="6"/>
                    <a:pt x="9" y="6"/>
                    <a:pt x="9" y="6"/>
                  </a:cubicBezTo>
                  <a:cubicBezTo>
                    <a:pt x="9" y="6"/>
                    <a:pt x="9" y="6"/>
                    <a:pt x="9" y="6"/>
                  </a:cubicBezTo>
                  <a:cubicBezTo>
                    <a:pt x="9" y="5"/>
                    <a:pt x="9" y="5"/>
                    <a:pt x="9" y="5"/>
                  </a:cubicBezTo>
                  <a:cubicBezTo>
                    <a:pt x="10" y="5"/>
                    <a:pt x="10" y="5"/>
                    <a:pt x="10" y="5"/>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1" y="6"/>
                    <a:pt x="11" y="6"/>
                    <a:pt x="11" y="6"/>
                  </a:cubicBezTo>
                  <a:cubicBezTo>
                    <a:pt x="11" y="6"/>
                    <a:pt x="11" y="6"/>
                    <a:pt x="11" y="6"/>
                  </a:cubicBezTo>
                  <a:cubicBezTo>
                    <a:pt x="11" y="6"/>
                    <a:pt x="11" y="6"/>
                    <a:pt x="11" y="6"/>
                  </a:cubicBezTo>
                  <a:cubicBezTo>
                    <a:pt x="12" y="6"/>
                    <a:pt x="12" y="6"/>
                    <a:pt x="12" y="6"/>
                  </a:cubicBezTo>
                  <a:cubicBezTo>
                    <a:pt x="12" y="6"/>
                    <a:pt x="12" y="6"/>
                    <a:pt x="12" y="6"/>
                  </a:cubicBezTo>
                  <a:cubicBezTo>
                    <a:pt x="12" y="6"/>
                    <a:pt x="12" y="6"/>
                    <a:pt x="12" y="6"/>
                  </a:cubicBezTo>
                  <a:cubicBezTo>
                    <a:pt x="12" y="6"/>
                    <a:pt x="12" y="6"/>
                    <a:pt x="12" y="6"/>
                  </a:cubicBezTo>
                  <a:cubicBezTo>
                    <a:pt x="11" y="7"/>
                    <a:pt x="11" y="7"/>
                    <a:pt x="11" y="7"/>
                  </a:cubicBezTo>
                  <a:cubicBezTo>
                    <a:pt x="11" y="7"/>
                    <a:pt x="11" y="7"/>
                    <a:pt x="11" y="7"/>
                  </a:cubicBezTo>
                  <a:cubicBezTo>
                    <a:pt x="11" y="7"/>
                    <a:pt x="11" y="7"/>
                    <a:pt x="11" y="7"/>
                  </a:cubicBezTo>
                  <a:cubicBezTo>
                    <a:pt x="12" y="7"/>
                    <a:pt x="12" y="7"/>
                    <a:pt x="12" y="7"/>
                  </a:cubicBezTo>
                  <a:cubicBezTo>
                    <a:pt x="12" y="7"/>
                    <a:pt x="12" y="7"/>
                    <a:pt x="12" y="7"/>
                  </a:cubicBezTo>
                  <a:cubicBezTo>
                    <a:pt x="12" y="7"/>
                    <a:pt x="12" y="7"/>
                    <a:pt x="12" y="7"/>
                  </a:cubicBezTo>
                  <a:cubicBezTo>
                    <a:pt x="12" y="7"/>
                    <a:pt x="12" y="7"/>
                    <a:pt x="12" y="7"/>
                  </a:cubicBezTo>
                  <a:cubicBezTo>
                    <a:pt x="12" y="7"/>
                    <a:pt x="12" y="7"/>
                    <a:pt x="12" y="7"/>
                  </a:cubicBezTo>
                  <a:cubicBezTo>
                    <a:pt x="12" y="7"/>
                    <a:pt x="12" y="7"/>
                    <a:pt x="12" y="7"/>
                  </a:cubicBezTo>
                  <a:cubicBezTo>
                    <a:pt x="12" y="7"/>
                    <a:pt x="12" y="7"/>
                    <a:pt x="12" y="7"/>
                  </a:cubicBezTo>
                  <a:cubicBezTo>
                    <a:pt x="12" y="7"/>
                    <a:pt x="12" y="7"/>
                    <a:pt x="12" y="7"/>
                  </a:cubicBezTo>
                  <a:cubicBezTo>
                    <a:pt x="12" y="8"/>
                    <a:pt x="12" y="8"/>
                    <a:pt x="12" y="8"/>
                  </a:cubicBezTo>
                  <a:cubicBezTo>
                    <a:pt x="12" y="8"/>
                    <a:pt x="12" y="8"/>
                    <a:pt x="12" y="8"/>
                  </a:cubicBezTo>
                  <a:cubicBezTo>
                    <a:pt x="12" y="8"/>
                    <a:pt x="12" y="8"/>
                    <a:pt x="12" y="8"/>
                  </a:cubicBezTo>
                  <a:cubicBezTo>
                    <a:pt x="12" y="7"/>
                    <a:pt x="12" y="7"/>
                    <a:pt x="12" y="7"/>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4" y="8"/>
                    <a:pt x="14" y="8"/>
                    <a:pt x="14" y="8"/>
                  </a:cubicBezTo>
                  <a:cubicBezTo>
                    <a:pt x="14" y="8"/>
                    <a:pt x="14" y="8"/>
                    <a:pt x="14" y="8"/>
                  </a:cubicBezTo>
                  <a:cubicBezTo>
                    <a:pt x="14" y="8"/>
                    <a:pt x="14" y="8"/>
                    <a:pt x="14" y="8"/>
                  </a:cubicBezTo>
                  <a:cubicBezTo>
                    <a:pt x="14" y="8"/>
                    <a:pt x="14" y="8"/>
                    <a:pt x="14" y="8"/>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8" y="7"/>
                    <a:pt x="18" y="7"/>
                    <a:pt x="18" y="7"/>
                  </a:cubicBezTo>
                  <a:cubicBezTo>
                    <a:pt x="18" y="7"/>
                    <a:pt x="18" y="7"/>
                    <a:pt x="18" y="7"/>
                  </a:cubicBezTo>
                  <a:cubicBezTo>
                    <a:pt x="18" y="7"/>
                    <a:pt x="18" y="7"/>
                    <a:pt x="18" y="7"/>
                  </a:cubicBezTo>
                  <a:cubicBezTo>
                    <a:pt x="18" y="7"/>
                    <a:pt x="18" y="7"/>
                    <a:pt x="18" y="7"/>
                  </a:cubicBezTo>
                  <a:cubicBezTo>
                    <a:pt x="18" y="6"/>
                    <a:pt x="18" y="6"/>
                    <a:pt x="18" y="6"/>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20" y="7"/>
                    <a:pt x="20" y="7"/>
                    <a:pt x="20" y="7"/>
                  </a:cubicBezTo>
                  <a:cubicBezTo>
                    <a:pt x="20" y="7"/>
                    <a:pt x="20" y="7"/>
                    <a:pt x="20" y="7"/>
                  </a:cubicBezTo>
                  <a:cubicBezTo>
                    <a:pt x="20" y="7"/>
                    <a:pt x="20" y="7"/>
                    <a:pt x="20" y="7"/>
                  </a:cubicBezTo>
                  <a:cubicBezTo>
                    <a:pt x="20" y="7"/>
                    <a:pt x="20" y="7"/>
                    <a:pt x="20" y="7"/>
                  </a:cubicBezTo>
                  <a:cubicBezTo>
                    <a:pt x="20" y="7"/>
                    <a:pt x="20" y="7"/>
                    <a:pt x="20" y="7"/>
                  </a:cubicBezTo>
                  <a:cubicBezTo>
                    <a:pt x="21" y="7"/>
                    <a:pt x="21" y="7"/>
                    <a:pt x="21" y="7"/>
                  </a:cubicBezTo>
                  <a:cubicBezTo>
                    <a:pt x="21" y="7"/>
                    <a:pt x="21" y="7"/>
                    <a:pt x="21" y="7"/>
                  </a:cubicBezTo>
                  <a:cubicBezTo>
                    <a:pt x="21" y="7"/>
                    <a:pt x="21" y="7"/>
                    <a:pt x="21" y="7"/>
                  </a:cubicBezTo>
                  <a:cubicBezTo>
                    <a:pt x="21" y="7"/>
                    <a:pt x="21" y="7"/>
                    <a:pt x="21" y="7"/>
                  </a:cubicBezTo>
                  <a:cubicBezTo>
                    <a:pt x="22" y="7"/>
                    <a:pt x="22" y="7"/>
                    <a:pt x="22" y="7"/>
                  </a:cubicBezTo>
                  <a:cubicBezTo>
                    <a:pt x="22" y="7"/>
                    <a:pt x="22" y="7"/>
                    <a:pt x="22" y="7"/>
                  </a:cubicBezTo>
                  <a:cubicBezTo>
                    <a:pt x="22" y="7"/>
                    <a:pt x="22" y="7"/>
                    <a:pt x="22" y="7"/>
                  </a:cubicBezTo>
                  <a:cubicBezTo>
                    <a:pt x="22" y="7"/>
                    <a:pt x="22" y="7"/>
                    <a:pt x="22" y="7"/>
                  </a:cubicBezTo>
                  <a:cubicBezTo>
                    <a:pt x="22" y="7"/>
                    <a:pt x="22" y="7"/>
                    <a:pt x="22"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2" y="8"/>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0" y="10"/>
                    <a:pt x="20" y="10"/>
                    <a:pt x="20" y="10"/>
                  </a:cubicBezTo>
                  <a:cubicBezTo>
                    <a:pt x="20" y="10"/>
                    <a:pt x="20" y="10"/>
                    <a:pt x="20" y="10"/>
                  </a:cubicBezTo>
                  <a:cubicBezTo>
                    <a:pt x="20" y="10"/>
                    <a:pt x="20" y="10"/>
                    <a:pt x="20" y="10"/>
                  </a:cubicBezTo>
                  <a:cubicBezTo>
                    <a:pt x="20" y="10"/>
                    <a:pt x="20" y="10"/>
                    <a:pt x="20" y="10"/>
                  </a:cubicBezTo>
                  <a:cubicBezTo>
                    <a:pt x="20" y="10"/>
                    <a:pt x="20" y="10"/>
                    <a:pt x="20" y="10"/>
                  </a:cubicBezTo>
                  <a:cubicBezTo>
                    <a:pt x="20" y="10"/>
                    <a:pt x="20" y="10"/>
                    <a:pt x="20" y="10"/>
                  </a:cubicBezTo>
                  <a:cubicBezTo>
                    <a:pt x="19" y="10"/>
                    <a:pt x="19" y="10"/>
                    <a:pt x="19" y="10"/>
                  </a:cubicBezTo>
                  <a:cubicBezTo>
                    <a:pt x="19" y="10"/>
                    <a:pt x="19" y="10"/>
                    <a:pt x="19" y="10"/>
                  </a:cubicBezTo>
                  <a:cubicBezTo>
                    <a:pt x="19" y="10"/>
                    <a:pt x="19" y="10"/>
                    <a:pt x="19" y="10"/>
                  </a:cubicBezTo>
                  <a:cubicBezTo>
                    <a:pt x="19" y="10"/>
                    <a:pt x="19" y="10"/>
                    <a:pt x="19" y="10"/>
                  </a:cubicBezTo>
                  <a:cubicBezTo>
                    <a:pt x="19" y="10"/>
                    <a:pt x="19" y="10"/>
                    <a:pt x="19" y="10"/>
                  </a:cubicBezTo>
                  <a:cubicBezTo>
                    <a:pt x="18" y="10"/>
                    <a:pt x="18" y="10"/>
                    <a:pt x="18" y="10"/>
                  </a:cubicBezTo>
                  <a:cubicBezTo>
                    <a:pt x="18" y="10"/>
                    <a:pt x="18" y="10"/>
                    <a:pt x="18" y="10"/>
                  </a:cubicBezTo>
                  <a:cubicBezTo>
                    <a:pt x="18" y="10"/>
                    <a:pt x="18" y="10"/>
                    <a:pt x="18" y="10"/>
                  </a:cubicBezTo>
                  <a:cubicBezTo>
                    <a:pt x="18" y="11"/>
                    <a:pt x="18" y="11"/>
                    <a:pt x="18" y="11"/>
                  </a:cubicBezTo>
                  <a:cubicBezTo>
                    <a:pt x="18" y="11"/>
                    <a:pt x="18" y="11"/>
                    <a:pt x="18" y="11"/>
                  </a:cubicBezTo>
                  <a:cubicBezTo>
                    <a:pt x="18" y="11"/>
                    <a:pt x="18" y="11"/>
                    <a:pt x="18" y="11"/>
                  </a:cubicBezTo>
                  <a:cubicBezTo>
                    <a:pt x="18" y="10"/>
                    <a:pt x="18" y="10"/>
                    <a:pt x="18" y="10"/>
                  </a:cubicBezTo>
                  <a:cubicBezTo>
                    <a:pt x="18" y="10"/>
                    <a:pt x="18" y="10"/>
                    <a:pt x="18" y="10"/>
                  </a:cubicBezTo>
                  <a:cubicBezTo>
                    <a:pt x="17" y="10"/>
                    <a:pt x="17" y="10"/>
                    <a:pt x="17" y="10"/>
                  </a:cubicBezTo>
                  <a:cubicBezTo>
                    <a:pt x="17" y="10"/>
                    <a:pt x="17" y="10"/>
                    <a:pt x="17" y="10"/>
                  </a:cubicBezTo>
                  <a:cubicBezTo>
                    <a:pt x="17" y="10"/>
                    <a:pt x="17" y="10"/>
                    <a:pt x="17" y="10"/>
                  </a:cubicBezTo>
                  <a:cubicBezTo>
                    <a:pt x="16" y="10"/>
                    <a:pt x="16" y="10"/>
                    <a:pt x="16" y="10"/>
                  </a:cubicBezTo>
                  <a:cubicBezTo>
                    <a:pt x="16" y="10"/>
                    <a:pt x="16" y="10"/>
                    <a:pt x="16" y="10"/>
                  </a:cubicBezTo>
                  <a:cubicBezTo>
                    <a:pt x="16" y="10"/>
                    <a:pt x="16" y="10"/>
                    <a:pt x="16" y="10"/>
                  </a:cubicBezTo>
                  <a:cubicBezTo>
                    <a:pt x="16" y="10"/>
                    <a:pt x="16" y="10"/>
                    <a:pt x="16" y="10"/>
                  </a:cubicBezTo>
                  <a:cubicBezTo>
                    <a:pt x="16" y="10"/>
                    <a:pt x="16" y="10"/>
                    <a:pt x="16" y="10"/>
                  </a:cubicBezTo>
                  <a:cubicBezTo>
                    <a:pt x="16" y="10"/>
                    <a:pt x="16" y="10"/>
                    <a:pt x="16" y="10"/>
                  </a:cubicBezTo>
                  <a:cubicBezTo>
                    <a:pt x="15" y="10"/>
                    <a:pt x="15" y="10"/>
                    <a:pt x="15" y="10"/>
                  </a:cubicBezTo>
                  <a:cubicBezTo>
                    <a:pt x="15" y="10"/>
                    <a:pt x="15" y="10"/>
                    <a:pt x="15" y="10"/>
                  </a:cubicBezTo>
                  <a:cubicBezTo>
                    <a:pt x="15" y="10"/>
                    <a:pt x="15" y="10"/>
                    <a:pt x="15" y="10"/>
                  </a:cubicBezTo>
                  <a:cubicBezTo>
                    <a:pt x="15" y="10"/>
                    <a:pt x="15" y="10"/>
                    <a:pt x="15" y="10"/>
                  </a:cubicBezTo>
                  <a:cubicBezTo>
                    <a:pt x="15" y="10"/>
                    <a:pt x="15" y="10"/>
                    <a:pt x="15" y="10"/>
                  </a:cubicBezTo>
                  <a:cubicBezTo>
                    <a:pt x="15" y="10"/>
                    <a:pt x="15" y="10"/>
                    <a:pt x="15" y="10"/>
                  </a:cubicBezTo>
                  <a:cubicBezTo>
                    <a:pt x="15" y="10"/>
                    <a:pt x="15" y="10"/>
                    <a:pt x="15"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3" y="9"/>
                    <a:pt x="13" y="9"/>
                    <a:pt x="13" y="9"/>
                  </a:cubicBezTo>
                  <a:cubicBezTo>
                    <a:pt x="13" y="9"/>
                    <a:pt x="13" y="9"/>
                    <a:pt x="13" y="9"/>
                  </a:cubicBezTo>
                  <a:cubicBezTo>
                    <a:pt x="13" y="9"/>
                    <a:pt x="13" y="9"/>
                    <a:pt x="13" y="9"/>
                  </a:cubicBezTo>
                  <a:cubicBezTo>
                    <a:pt x="13" y="9"/>
                    <a:pt x="13" y="9"/>
                    <a:pt x="13" y="9"/>
                  </a:cubicBezTo>
                  <a:cubicBezTo>
                    <a:pt x="13" y="9"/>
                    <a:pt x="13" y="9"/>
                    <a:pt x="13" y="9"/>
                  </a:cubicBezTo>
                  <a:cubicBezTo>
                    <a:pt x="13" y="10"/>
                    <a:pt x="13" y="10"/>
                    <a:pt x="13" y="10"/>
                  </a:cubicBezTo>
                  <a:cubicBezTo>
                    <a:pt x="13" y="10"/>
                    <a:pt x="13" y="10"/>
                    <a:pt x="13" y="10"/>
                  </a:cubicBezTo>
                  <a:cubicBezTo>
                    <a:pt x="13" y="10"/>
                    <a:pt x="13" y="10"/>
                    <a:pt x="13" y="10"/>
                  </a:cubicBezTo>
                  <a:cubicBezTo>
                    <a:pt x="13" y="10"/>
                    <a:pt x="13" y="10"/>
                    <a:pt x="13" y="10"/>
                  </a:cubicBezTo>
                  <a:cubicBezTo>
                    <a:pt x="12" y="10"/>
                    <a:pt x="12" y="10"/>
                    <a:pt x="12" y="10"/>
                  </a:cubicBezTo>
                  <a:cubicBezTo>
                    <a:pt x="12" y="10"/>
                    <a:pt x="12" y="10"/>
                    <a:pt x="12" y="10"/>
                  </a:cubicBezTo>
                  <a:cubicBezTo>
                    <a:pt x="12" y="9"/>
                    <a:pt x="12" y="9"/>
                    <a:pt x="12" y="9"/>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1"/>
                    <a:pt x="13" y="11"/>
                    <a:pt x="13" y="11"/>
                  </a:cubicBezTo>
                  <a:cubicBezTo>
                    <a:pt x="13" y="10"/>
                    <a:pt x="13" y="10"/>
                    <a:pt x="13" y="10"/>
                  </a:cubicBezTo>
                  <a:cubicBezTo>
                    <a:pt x="13" y="11"/>
                    <a:pt x="13" y="11"/>
                    <a:pt x="13" y="11"/>
                  </a:cubicBezTo>
                  <a:cubicBezTo>
                    <a:pt x="13" y="11"/>
                    <a:pt x="13" y="11"/>
                    <a:pt x="13" y="11"/>
                  </a:cubicBezTo>
                  <a:cubicBezTo>
                    <a:pt x="14" y="11"/>
                    <a:pt x="14" y="11"/>
                    <a:pt x="14" y="11"/>
                  </a:cubicBezTo>
                  <a:cubicBezTo>
                    <a:pt x="14" y="11"/>
                    <a:pt x="14" y="11"/>
                    <a:pt x="14" y="11"/>
                  </a:cubicBezTo>
                  <a:cubicBezTo>
                    <a:pt x="14" y="11"/>
                    <a:pt x="14" y="11"/>
                    <a:pt x="14" y="11"/>
                  </a:cubicBezTo>
                  <a:cubicBezTo>
                    <a:pt x="14" y="11"/>
                    <a:pt x="14" y="11"/>
                    <a:pt x="14" y="11"/>
                  </a:cubicBezTo>
                  <a:cubicBezTo>
                    <a:pt x="14" y="11"/>
                    <a:pt x="14" y="11"/>
                    <a:pt x="14" y="11"/>
                  </a:cubicBezTo>
                  <a:cubicBezTo>
                    <a:pt x="14" y="11"/>
                    <a:pt x="14" y="11"/>
                    <a:pt x="14" y="11"/>
                  </a:cubicBezTo>
                  <a:cubicBezTo>
                    <a:pt x="14" y="11"/>
                    <a:pt x="14" y="11"/>
                    <a:pt x="14" y="11"/>
                  </a:cubicBezTo>
                  <a:cubicBezTo>
                    <a:pt x="14" y="11"/>
                    <a:pt x="14" y="11"/>
                    <a:pt x="14" y="11"/>
                  </a:cubicBezTo>
                  <a:cubicBezTo>
                    <a:pt x="15" y="11"/>
                    <a:pt x="15" y="11"/>
                    <a:pt x="15" y="11"/>
                  </a:cubicBezTo>
                  <a:cubicBezTo>
                    <a:pt x="15" y="11"/>
                    <a:pt x="15" y="11"/>
                    <a:pt x="15" y="11"/>
                  </a:cubicBezTo>
                  <a:cubicBezTo>
                    <a:pt x="14" y="11"/>
                    <a:pt x="14" y="11"/>
                    <a:pt x="14" y="11"/>
                  </a:cubicBezTo>
                  <a:cubicBezTo>
                    <a:pt x="14" y="11"/>
                    <a:pt x="14" y="11"/>
                    <a:pt x="14" y="11"/>
                  </a:cubicBezTo>
                  <a:cubicBezTo>
                    <a:pt x="14" y="11"/>
                    <a:pt x="14" y="11"/>
                    <a:pt x="14" y="11"/>
                  </a:cubicBezTo>
                  <a:cubicBezTo>
                    <a:pt x="15" y="11"/>
                    <a:pt x="15" y="11"/>
                    <a:pt x="15" y="11"/>
                  </a:cubicBezTo>
                  <a:cubicBezTo>
                    <a:pt x="14" y="11"/>
                    <a:pt x="14" y="11"/>
                    <a:pt x="14" y="11"/>
                  </a:cubicBezTo>
                  <a:cubicBezTo>
                    <a:pt x="14" y="11"/>
                    <a:pt x="14" y="11"/>
                    <a:pt x="14" y="11"/>
                  </a:cubicBezTo>
                  <a:cubicBezTo>
                    <a:pt x="14" y="11"/>
                    <a:pt x="14" y="11"/>
                    <a:pt x="14" y="11"/>
                  </a:cubicBezTo>
                  <a:cubicBezTo>
                    <a:pt x="14" y="11"/>
                    <a:pt x="14" y="11"/>
                    <a:pt x="14" y="11"/>
                  </a:cubicBezTo>
                  <a:cubicBezTo>
                    <a:pt x="14" y="12"/>
                    <a:pt x="14" y="12"/>
                    <a:pt x="14" y="12"/>
                  </a:cubicBezTo>
                  <a:cubicBezTo>
                    <a:pt x="14" y="12"/>
                    <a:pt x="14" y="12"/>
                    <a:pt x="14" y="12"/>
                  </a:cubicBezTo>
                  <a:cubicBezTo>
                    <a:pt x="14" y="12"/>
                    <a:pt x="14" y="12"/>
                    <a:pt x="14" y="12"/>
                  </a:cubicBezTo>
                  <a:cubicBezTo>
                    <a:pt x="14" y="12"/>
                    <a:pt x="14" y="12"/>
                    <a:pt x="14" y="12"/>
                  </a:cubicBezTo>
                  <a:cubicBezTo>
                    <a:pt x="14" y="12"/>
                    <a:pt x="14" y="12"/>
                    <a:pt x="14" y="12"/>
                  </a:cubicBezTo>
                  <a:cubicBezTo>
                    <a:pt x="14" y="12"/>
                    <a:pt x="14" y="12"/>
                    <a:pt x="14" y="12"/>
                  </a:cubicBezTo>
                  <a:cubicBezTo>
                    <a:pt x="15" y="12"/>
                    <a:pt x="15" y="12"/>
                    <a:pt x="15" y="12"/>
                  </a:cubicBezTo>
                  <a:cubicBezTo>
                    <a:pt x="15" y="12"/>
                    <a:pt x="15" y="12"/>
                    <a:pt x="15" y="12"/>
                  </a:cubicBezTo>
                  <a:cubicBezTo>
                    <a:pt x="15" y="12"/>
                    <a:pt x="15" y="12"/>
                    <a:pt x="15" y="12"/>
                  </a:cubicBezTo>
                  <a:cubicBezTo>
                    <a:pt x="15" y="12"/>
                    <a:pt x="15" y="12"/>
                    <a:pt x="15" y="12"/>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6" y="13"/>
                    <a:pt x="16" y="13"/>
                    <a:pt x="16" y="13"/>
                  </a:cubicBezTo>
                  <a:cubicBezTo>
                    <a:pt x="16" y="13"/>
                    <a:pt x="16" y="13"/>
                    <a:pt x="16" y="13"/>
                  </a:cubicBezTo>
                  <a:cubicBezTo>
                    <a:pt x="16" y="13"/>
                    <a:pt x="16" y="13"/>
                    <a:pt x="16" y="13"/>
                  </a:cubicBezTo>
                  <a:cubicBezTo>
                    <a:pt x="16" y="13"/>
                    <a:pt x="16" y="13"/>
                    <a:pt x="16" y="13"/>
                  </a:cubicBezTo>
                  <a:cubicBezTo>
                    <a:pt x="16" y="13"/>
                    <a:pt x="16" y="13"/>
                    <a:pt x="16" y="13"/>
                  </a:cubicBezTo>
                  <a:cubicBezTo>
                    <a:pt x="16" y="13"/>
                    <a:pt x="16" y="13"/>
                    <a:pt x="16"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8" y="13"/>
                    <a:pt x="18" y="13"/>
                    <a:pt x="18" y="13"/>
                  </a:cubicBezTo>
                  <a:cubicBezTo>
                    <a:pt x="18" y="13"/>
                    <a:pt x="18" y="13"/>
                    <a:pt x="18" y="13"/>
                  </a:cubicBezTo>
                  <a:cubicBezTo>
                    <a:pt x="18" y="13"/>
                    <a:pt x="18" y="13"/>
                    <a:pt x="18" y="13"/>
                  </a:cubicBezTo>
                  <a:cubicBezTo>
                    <a:pt x="18" y="13"/>
                    <a:pt x="18" y="13"/>
                    <a:pt x="18" y="13"/>
                  </a:cubicBezTo>
                  <a:cubicBezTo>
                    <a:pt x="17" y="13"/>
                    <a:pt x="17" y="13"/>
                    <a:pt x="17" y="13"/>
                  </a:cubicBezTo>
                  <a:cubicBezTo>
                    <a:pt x="17" y="12"/>
                    <a:pt x="17" y="12"/>
                    <a:pt x="17" y="12"/>
                  </a:cubicBezTo>
                  <a:cubicBezTo>
                    <a:pt x="18" y="12"/>
                    <a:pt x="18" y="12"/>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9" y="13"/>
                    <a:pt x="19" y="13"/>
                    <a:pt x="19" y="13"/>
                  </a:cubicBezTo>
                  <a:cubicBezTo>
                    <a:pt x="19" y="13"/>
                    <a:pt x="19" y="13"/>
                    <a:pt x="19" y="13"/>
                  </a:cubicBezTo>
                  <a:cubicBezTo>
                    <a:pt x="19" y="13"/>
                    <a:pt x="19" y="13"/>
                    <a:pt x="19" y="13"/>
                  </a:cubicBezTo>
                  <a:cubicBezTo>
                    <a:pt x="19" y="14"/>
                    <a:pt x="19" y="14"/>
                    <a:pt x="19" y="14"/>
                  </a:cubicBezTo>
                  <a:cubicBezTo>
                    <a:pt x="19" y="14"/>
                    <a:pt x="19" y="14"/>
                    <a:pt x="19" y="14"/>
                  </a:cubicBezTo>
                  <a:cubicBezTo>
                    <a:pt x="19" y="14"/>
                    <a:pt x="19" y="14"/>
                    <a:pt x="19" y="14"/>
                  </a:cubicBezTo>
                  <a:cubicBezTo>
                    <a:pt x="19" y="14"/>
                    <a:pt x="19" y="14"/>
                    <a:pt x="19" y="14"/>
                  </a:cubicBezTo>
                  <a:cubicBezTo>
                    <a:pt x="19" y="14"/>
                    <a:pt x="19" y="14"/>
                    <a:pt x="19" y="14"/>
                  </a:cubicBezTo>
                  <a:cubicBezTo>
                    <a:pt x="19" y="14"/>
                    <a:pt x="19" y="14"/>
                    <a:pt x="19" y="14"/>
                  </a:cubicBezTo>
                  <a:cubicBezTo>
                    <a:pt x="18" y="14"/>
                    <a:pt x="18" y="14"/>
                    <a:pt x="18" y="14"/>
                  </a:cubicBezTo>
                  <a:cubicBezTo>
                    <a:pt x="19" y="14"/>
                    <a:pt x="19" y="14"/>
                    <a:pt x="19" y="14"/>
                  </a:cubicBezTo>
                  <a:cubicBezTo>
                    <a:pt x="19" y="14"/>
                    <a:pt x="19" y="14"/>
                    <a:pt x="19" y="14"/>
                  </a:cubicBezTo>
                  <a:cubicBezTo>
                    <a:pt x="19" y="14"/>
                    <a:pt x="19" y="14"/>
                    <a:pt x="19" y="14"/>
                  </a:cubicBezTo>
                  <a:cubicBezTo>
                    <a:pt x="19" y="15"/>
                    <a:pt x="19" y="15"/>
                    <a:pt x="19" y="15"/>
                  </a:cubicBezTo>
                  <a:cubicBezTo>
                    <a:pt x="19" y="15"/>
                    <a:pt x="19" y="15"/>
                    <a:pt x="19" y="15"/>
                  </a:cubicBezTo>
                  <a:cubicBezTo>
                    <a:pt x="19" y="15"/>
                    <a:pt x="19" y="15"/>
                    <a:pt x="19" y="15"/>
                  </a:cubicBezTo>
                  <a:cubicBezTo>
                    <a:pt x="19" y="15"/>
                    <a:pt x="19" y="15"/>
                    <a:pt x="19" y="15"/>
                  </a:cubicBezTo>
                  <a:cubicBezTo>
                    <a:pt x="20" y="15"/>
                    <a:pt x="20" y="15"/>
                    <a:pt x="20" y="15"/>
                  </a:cubicBezTo>
                  <a:cubicBezTo>
                    <a:pt x="20" y="15"/>
                    <a:pt x="20" y="15"/>
                    <a:pt x="20" y="15"/>
                  </a:cubicBezTo>
                  <a:cubicBezTo>
                    <a:pt x="20" y="15"/>
                    <a:pt x="20" y="15"/>
                    <a:pt x="20" y="15"/>
                  </a:cubicBezTo>
                  <a:cubicBezTo>
                    <a:pt x="20" y="15"/>
                    <a:pt x="20" y="15"/>
                    <a:pt x="20" y="15"/>
                  </a:cubicBezTo>
                  <a:cubicBezTo>
                    <a:pt x="20" y="15"/>
                    <a:pt x="20" y="15"/>
                    <a:pt x="20" y="15"/>
                  </a:cubicBezTo>
                  <a:cubicBezTo>
                    <a:pt x="20" y="15"/>
                    <a:pt x="20" y="15"/>
                    <a:pt x="20" y="15"/>
                  </a:cubicBezTo>
                  <a:cubicBezTo>
                    <a:pt x="20" y="15"/>
                    <a:pt x="20" y="15"/>
                    <a:pt x="20" y="15"/>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1" y="16"/>
                    <a:pt x="21" y="16"/>
                    <a:pt x="21" y="16"/>
                  </a:cubicBezTo>
                  <a:cubicBezTo>
                    <a:pt x="21" y="16"/>
                    <a:pt x="21" y="16"/>
                    <a:pt x="21" y="16"/>
                  </a:cubicBezTo>
                  <a:cubicBezTo>
                    <a:pt x="21" y="16"/>
                    <a:pt x="21" y="16"/>
                    <a:pt x="21" y="16"/>
                  </a:cubicBezTo>
                  <a:cubicBezTo>
                    <a:pt x="21" y="16"/>
                    <a:pt x="21" y="16"/>
                    <a:pt x="21" y="16"/>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8"/>
                    <a:pt x="21" y="18"/>
                    <a:pt x="21" y="18"/>
                  </a:cubicBezTo>
                  <a:cubicBezTo>
                    <a:pt x="21" y="18"/>
                    <a:pt x="21" y="18"/>
                    <a:pt x="21" y="18"/>
                  </a:cubicBezTo>
                  <a:cubicBezTo>
                    <a:pt x="22" y="18"/>
                    <a:pt x="22" y="18"/>
                    <a:pt x="22" y="18"/>
                  </a:cubicBezTo>
                  <a:cubicBezTo>
                    <a:pt x="22" y="18"/>
                    <a:pt x="22" y="18"/>
                    <a:pt x="22" y="18"/>
                  </a:cubicBezTo>
                  <a:cubicBezTo>
                    <a:pt x="21" y="18"/>
                    <a:pt x="21" y="18"/>
                    <a:pt x="21" y="18"/>
                  </a:cubicBezTo>
                  <a:cubicBezTo>
                    <a:pt x="22" y="18"/>
                    <a:pt x="22" y="18"/>
                    <a:pt x="22" y="18"/>
                  </a:cubicBezTo>
                  <a:cubicBezTo>
                    <a:pt x="22" y="18"/>
                    <a:pt x="22" y="18"/>
                    <a:pt x="22" y="18"/>
                  </a:cubicBezTo>
                  <a:cubicBezTo>
                    <a:pt x="22" y="18"/>
                    <a:pt x="22" y="18"/>
                    <a:pt x="22" y="18"/>
                  </a:cubicBezTo>
                  <a:cubicBezTo>
                    <a:pt x="22" y="18"/>
                    <a:pt x="22" y="18"/>
                    <a:pt x="22" y="18"/>
                  </a:cubicBezTo>
                  <a:cubicBezTo>
                    <a:pt x="22" y="18"/>
                    <a:pt x="22" y="18"/>
                    <a:pt x="22" y="18"/>
                  </a:cubicBezTo>
                  <a:cubicBezTo>
                    <a:pt x="23" y="18"/>
                    <a:pt x="23" y="18"/>
                    <a:pt x="23" y="18"/>
                  </a:cubicBezTo>
                  <a:cubicBezTo>
                    <a:pt x="23" y="18"/>
                    <a:pt x="23" y="18"/>
                    <a:pt x="23" y="18"/>
                  </a:cubicBezTo>
                  <a:cubicBezTo>
                    <a:pt x="23" y="18"/>
                    <a:pt x="23" y="18"/>
                    <a:pt x="23" y="18"/>
                  </a:cubicBezTo>
                  <a:cubicBezTo>
                    <a:pt x="23" y="18"/>
                    <a:pt x="23" y="18"/>
                    <a:pt x="23" y="18"/>
                  </a:cubicBezTo>
                  <a:cubicBezTo>
                    <a:pt x="23" y="18"/>
                    <a:pt x="23" y="18"/>
                    <a:pt x="23" y="18"/>
                  </a:cubicBezTo>
                  <a:cubicBezTo>
                    <a:pt x="23" y="18"/>
                    <a:pt x="23" y="18"/>
                    <a:pt x="23" y="18"/>
                  </a:cubicBezTo>
                  <a:cubicBezTo>
                    <a:pt x="23" y="18"/>
                    <a:pt x="23" y="18"/>
                    <a:pt x="23" y="18"/>
                  </a:cubicBezTo>
                  <a:cubicBezTo>
                    <a:pt x="23" y="18"/>
                    <a:pt x="23" y="18"/>
                    <a:pt x="23" y="18"/>
                  </a:cubicBezTo>
                  <a:cubicBezTo>
                    <a:pt x="24" y="18"/>
                    <a:pt x="24" y="18"/>
                    <a:pt x="24" y="18"/>
                  </a:cubicBezTo>
                  <a:cubicBezTo>
                    <a:pt x="24" y="18"/>
                    <a:pt x="24" y="18"/>
                    <a:pt x="24" y="18"/>
                  </a:cubicBezTo>
                  <a:cubicBezTo>
                    <a:pt x="24" y="18"/>
                    <a:pt x="24" y="18"/>
                    <a:pt x="24" y="18"/>
                  </a:cubicBezTo>
                  <a:cubicBezTo>
                    <a:pt x="24" y="18"/>
                    <a:pt x="24" y="18"/>
                    <a:pt x="24" y="18"/>
                  </a:cubicBezTo>
                  <a:cubicBezTo>
                    <a:pt x="25" y="18"/>
                    <a:pt x="25" y="18"/>
                    <a:pt x="25" y="18"/>
                  </a:cubicBezTo>
                  <a:cubicBezTo>
                    <a:pt x="25" y="18"/>
                    <a:pt x="25" y="18"/>
                    <a:pt x="25" y="18"/>
                  </a:cubicBezTo>
                  <a:cubicBezTo>
                    <a:pt x="25" y="18"/>
                    <a:pt x="25" y="18"/>
                    <a:pt x="25" y="18"/>
                  </a:cubicBezTo>
                  <a:cubicBezTo>
                    <a:pt x="25" y="18"/>
                    <a:pt x="25" y="18"/>
                    <a:pt x="25" y="18"/>
                  </a:cubicBezTo>
                  <a:cubicBezTo>
                    <a:pt x="25" y="18"/>
                    <a:pt x="25" y="18"/>
                    <a:pt x="25" y="18"/>
                  </a:cubicBezTo>
                  <a:cubicBezTo>
                    <a:pt x="25" y="18"/>
                    <a:pt x="25" y="18"/>
                    <a:pt x="25" y="18"/>
                  </a:cubicBezTo>
                  <a:cubicBezTo>
                    <a:pt x="25" y="19"/>
                    <a:pt x="25" y="19"/>
                    <a:pt x="25" y="19"/>
                  </a:cubicBezTo>
                  <a:cubicBezTo>
                    <a:pt x="26" y="19"/>
                    <a:pt x="26" y="19"/>
                    <a:pt x="26" y="19"/>
                  </a:cubicBezTo>
                  <a:cubicBezTo>
                    <a:pt x="25" y="19"/>
                    <a:pt x="25" y="19"/>
                    <a:pt x="25" y="19"/>
                  </a:cubicBezTo>
                  <a:cubicBezTo>
                    <a:pt x="26" y="19"/>
                    <a:pt x="26" y="19"/>
                    <a:pt x="26" y="19"/>
                  </a:cubicBezTo>
                  <a:cubicBezTo>
                    <a:pt x="26" y="19"/>
                    <a:pt x="26" y="19"/>
                    <a:pt x="26" y="19"/>
                  </a:cubicBezTo>
                  <a:cubicBezTo>
                    <a:pt x="26" y="19"/>
                    <a:pt x="26" y="19"/>
                    <a:pt x="26" y="19"/>
                  </a:cubicBezTo>
                  <a:cubicBezTo>
                    <a:pt x="26" y="18"/>
                    <a:pt x="26" y="18"/>
                    <a:pt x="26" y="18"/>
                  </a:cubicBezTo>
                  <a:cubicBezTo>
                    <a:pt x="26" y="19"/>
                    <a:pt x="26" y="19"/>
                    <a:pt x="26" y="19"/>
                  </a:cubicBezTo>
                  <a:cubicBezTo>
                    <a:pt x="26" y="18"/>
                    <a:pt x="26" y="18"/>
                    <a:pt x="26" y="18"/>
                  </a:cubicBezTo>
                  <a:cubicBezTo>
                    <a:pt x="26" y="19"/>
                    <a:pt x="26" y="19"/>
                    <a:pt x="26" y="19"/>
                  </a:cubicBezTo>
                  <a:cubicBezTo>
                    <a:pt x="27" y="18"/>
                    <a:pt x="27" y="18"/>
                    <a:pt x="27" y="18"/>
                  </a:cubicBezTo>
                  <a:cubicBezTo>
                    <a:pt x="27" y="19"/>
                    <a:pt x="27" y="19"/>
                    <a:pt x="27" y="19"/>
                  </a:cubicBezTo>
                  <a:cubicBezTo>
                    <a:pt x="27" y="19"/>
                    <a:pt x="27" y="19"/>
                    <a:pt x="27" y="19"/>
                  </a:cubicBezTo>
                  <a:cubicBezTo>
                    <a:pt x="27" y="19"/>
                    <a:pt x="27" y="19"/>
                    <a:pt x="27" y="19"/>
                  </a:cubicBezTo>
                  <a:cubicBezTo>
                    <a:pt x="28"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9" y="19"/>
                    <a:pt x="29" y="19"/>
                    <a:pt x="29" y="19"/>
                  </a:cubicBezTo>
                  <a:cubicBezTo>
                    <a:pt x="28" y="18"/>
                    <a:pt x="28" y="18"/>
                    <a:pt x="28" y="18"/>
                  </a:cubicBezTo>
                  <a:cubicBezTo>
                    <a:pt x="28" y="18"/>
                    <a:pt x="28" y="18"/>
                    <a:pt x="28" y="18"/>
                  </a:cubicBezTo>
                  <a:cubicBezTo>
                    <a:pt x="28" y="18"/>
                    <a:pt x="28" y="18"/>
                    <a:pt x="28" y="18"/>
                  </a:cubicBezTo>
                  <a:cubicBezTo>
                    <a:pt x="28" y="18"/>
                    <a:pt x="28" y="18"/>
                    <a:pt x="28" y="18"/>
                  </a:cubicBezTo>
                  <a:cubicBezTo>
                    <a:pt x="28" y="18"/>
                    <a:pt x="28" y="18"/>
                    <a:pt x="28" y="18"/>
                  </a:cubicBezTo>
                  <a:cubicBezTo>
                    <a:pt x="29" y="17"/>
                    <a:pt x="29" y="17"/>
                    <a:pt x="29" y="17"/>
                  </a:cubicBezTo>
                  <a:cubicBezTo>
                    <a:pt x="29" y="17"/>
                    <a:pt x="29" y="17"/>
                    <a:pt x="29" y="17"/>
                  </a:cubicBezTo>
                  <a:cubicBezTo>
                    <a:pt x="28" y="17"/>
                    <a:pt x="28" y="17"/>
                    <a:pt x="28" y="17"/>
                  </a:cubicBezTo>
                  <a:cubicBezTo>
                    <a:pt x="28" y="17"/>
                    <a:pt x="28" y="17"/>
                    <a:pt x="28" y="17"/>
                  </a:cubicBezTo>
                  <a:cubicBezTo>
                    <a:pt x="29" y="17"/>
                    <a:pt x="29" y="17"/>
                    <a:pt x="29" y="17"/>
                  </a:cubicBezTo>
                  <a:cubicBezTo>
                    <a:pt x="29" y="17"/>
                    <a:pt x="29" y="17"/>
                    <a:pt x="29" y="17"/>
                  </a:cubicBezTo>
                  <a:cubicBezTo>
                    <a:pt x="28" y="17"/>
                    <a:pt x="28" y="17"/>
                    <a:pt x="28" y="17"/>
                  </a:cubicBezTo>
                  <a:cubicBezTo>
                    <a:pt x="28" y="17"/>
                    <a:pt x="28" y="17"/>
                    <a:pt x="28" y="17"/>
                  </a:cubicBezTo>
                  <a:cubicBezTo>
                    <a:pt x="28" y="17"/>
                    <a:pt x="28" y="17"/>
                    <a:pt x="28" y="17"/>
                  </a:cubicBezTo>
                  <a:cubicBezTo>
                    <a:pt x="28" y="17"/>
                    <a:pt x="28" y="17"/>
                    <a:pt x="28" y="17"/>
                  </a:cubicBezTo>
                  <a:cubicBezTo>
                    <a:pt x="28" y="17"/>
                    <a:pt x="28" y="17"/>
                    <a:pt x="28" y="17"/>
                  </a:cubicBezTo>
                  <a:cubicBezTo>
                    <a:pt x="28" y="17"/>
                    <a:pt x="28" y="17"/>
                    <a:pt x="28" y="17"/>
                  </a:cubicBezTo>
                  <a:cubicBezTo>
                    <a:pt x="27" y="16"/>
                    <a:pt x="27" y="16"/>
                    <a:pt x="27" y="16"/>
                  </a:cubicBezTo>
                  <a:cubicBezTo>
                    <a:pt x="27" y="16"/>
                    <a:pt x="27" y="16"/>
                    <a:pt x="27" y="16"/>
                  </a:cubicBezTo>
                  <a:cubicBezTo>
                    <a:pt x="27" y="16"/>
                    <a:pt x="27" y="16"/>
                    <a:pt x="27" y="16"/>
                  </a:cubicBezTo>
                  <a:cubicBezTo>
                    <a:pt x="27" y="16"/>
                    <a:pt x="27" y="16"/>
                    <a:pt x="27" y="16"/>
                  </a:cubicBezTo>
                  <a:cubicBezTo>
                    <a:pt x="27" y="16"/>
                    <a:pt x="27" y="16"/>
                    <a:pt x="27" y="16"/>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7" y="15"/>
                    <a:pt x="27" y="15"/>
                    <a:pt x="27"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8" y="15"/>
                    <a:pt x="28" y="15"/>
                    <a:pt x="28" y="15"/>
                  </a:cubicBezTo>
                  <a:cubicBezTo>
                    <a:pt x="29" y="15"/>
                    <a:pt x="29" y="15"/>
                    <a:pt x="29" y="15"/>
                  </a:cubicBezTo>
                  <a:cubicBezTo>
                    <a:pt x="29" y="15"/>
                    <a:pt x="29" y="15"/>
                    <a:pt x="29" y="15"/>
                  </a:cubicBezTo>
                  <a:cubicBezTo>
                    <a:pt x="29" y="15"/>
                    <a:pt x="29" y="15"/>
                    <a:pt x="29" y="15"/>
                  </a:cubicBezTo>
                  <a:cubicBezTo>
                    <a:pt x="29" y="15"/>
                    <a:pt x="29" y="15"/>
                    <a:pt x="29" y="15"/>
                  </a:cubicBezTo>
                  <a:cubicBezTo>
                    <a:pt x="29" y="14"/>
                    <a:pt x="29" y="14"/>
                    <a:pt x="29" y="14"/>
                  </a:cubicBezTo>
                  <a:cubicBezTo>
                    <a:pt x="29" y="14"/>
                    <a:pt x="29" y="14"/>
                    <a:pt x="29" y="14"/>
                  </a:cubicBezTo>
                  <a:cubicBezTo>
                    <a:pt x="29" y="14"/>
                    <a:pt x="29" y="14"/>
                    <a:pt x="29" y="14"/>
                  </a:cubicBezTo>
                  <a:cubicBezTo>
                    <a:pt x="29" y="14"/>
                    <a:pt x="29" y="14"/>
                    <a:pt x="29"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3"/>
                    <a:pt x="30" y="13"/>
                    <a:pt x="30" y="13"/>
                  </a:cubicBezTo>
                  <a:cubicBezTo>
                    <a:pt x="30" y="13"/>
                    <a:pt x="30" y="13"/>
                    <a:pt x="30" y="13"/>
                  </a:cubicBezTo>
                  <a:cubicBezTo>
                    <a:pt x="30" y="14"/>
                    <a:pt x="30" y="14"/>
                    <a:pt x="30" y="14"/>
                  </a:cubicBezTo>
                  <a:cubicBezTo>
                    <a:pt x="31" y="13"/>
                    <a:pt x="31" y="13"/>
                    <a:pt x="31" y="13"/>
                  </a:cubicBezTo>
                  <a:cubicBezTo>
                    <a:pt x="31" y="13"/>
                    <a:pt x="31" y="13"/>
                    <a:pt x="31" y="13"/>
                  </a:cubicBezTo>
                  <a:cubicBezTo>
                    <a:pt x="31" y="13"/>
                    <a:pt x="31" y="13"/>
                    <a:pt x="31" y="13"/>
                  </a:cubicBezTo>
                  <a:cubicBezTo>
                    <a:pt x="31" y="13"/>
                    <a:pt x="31" y="13"/>
                    <a:pt x="31" y="13"/>
                  </a:cubicBezTo>
                  <a:cubicBezTo>
                    <a:pt x="31" y="13"/>
                    <a:pt x="31" y="13"/>
                    <a:pt x="31" y="13"/>
                  </a:cubicBezTo>
                  <a:cubicBezTo>
                    <a:pt x="31" y="13"/>
                    <a:pt x="31" y="13"/>
                    <a:pt x="31" y="13"/>
                  </a:cubicBezTo>
                  <a:cubicBezTo>
                    <a:pt x="32" y="13"/>
                    <a:pt x="32" y="13"/>
                    <a:pt x="32" y="13"/>
                  </a:cubicBezTo>
                  <a:cubicBezTo>
                    <a:pt x="32" y="13"/>
                    <a:pt x="32" y="13"/>
                    <a:pt x="32" y="13"/>
                  </a:cubicBezTo>
                  <a:cubicBezTo>
                    <a:pt x="32" y="13"/>
                    <a:pt x="32" y="13"/>
                    <a:pt x="32" y="13"/>
                  </a:cubicBezTo>
                  <a:cubicBezTo>
                    <a:pt x="32" y="13"/>
                    <a:pt x="32" y="13"/>
                    <a:pt x="32" y="13"/>
                  </a:cubicBezTo>
                  <a:cubicBezTo>
                    <a:pt x="32" y="13"/>
                    <a:pt x="32" y="13"/>
                    <a:pt x="32" y="13"/>
                  </a:cubicBezTo>
                  <a:cubicBezTo>
                    <a:pt x="32" y="13"/>
                    <a:pt x="32" y="13"/>
                    <a:pt x="32" y="13"/>
                  </a:cubicBezTo>
                  <a:cubicBezTo>
                    <a:pt x="32" y="13"/>
                    <a:pt x="32" y="13"/>
                    <a:pt x="32" y="13"/>
                  </a:cubicBezTo>
                  <a:cubicBezTo>
                    <a:pt x="32" y="13"/>
                    <a:pt x="32" y="13"/>
                    <a:pt x="32" y="13"/>
                  </a:cubicBezTo>
                  <a:cubicBezTo>
                    <a:pt x="32" y="13"/>
                    <a:pt x="32" y="13"/>
                    <a:pt x="32" y="13"/>
                  </a:cubicBezTo>
                  <a:cubicBezTo>
                    <a:pt x="32" y="13"/>
                    <a:pt x="32" y="13"/>
                    <a:pt x="32" y="13"/>
                  </a:cubicBezTo>
                  <a:cubicBezTo>
                    <a:pt x="32" y="13"/>
                    <a:pt x="32" y="13"/>
                    <a:pt x="32" y="13"/>
                  </a:cubicBezTo>
                  <a:cubicBezTo>
                    <a:pt x="32" y="13"/>
                    <a:pt x="32" y="13"/>
                    <a:pt x="32" y="13"/>
                  </a:cubicBezTo>
                  <a:cubicBezTo>
                    <a:pt x="33" y="13"/>
                    <a:pt x="33" y="13"/>
                    <a:pt x="33" y="13"/>
                  </a:cubicBezTo>
                  <a:cubicBezTo>
                    <a:pt x="33" y="13"/>
                    <a:pt x="33" y="13"/>
                    <a:pt x="33" y="13"/>
                  </a:cubicBezTo>
                  <a:cubicBezTo>
                    <a:pt x="33" y="13"/>
                    <a:pt x="33" y="13"/>
                    <a:pt x="33" y="13"/>
                  </a:cubicBezTo>
                  <a:cubicBezTo>
                    <a:pt x="33" y="13"/>
                    <a:pt x="33" y="13"/>
                    <a:pt x="33" y="13"/>
                  </a:cubicBezTo>
                  <a:cubicBezTo>
                    <a:pt x="33" y="13"/>
                    <a:pt x="33" y="13"/>
                    <a:pt x="33" y="13"/>
                  </a:cubicBezTo>
                  <a:cubicBezTo>
                    <a:pt x="33" y="13"/>
                    <a:pt x="33" y="13"/>
                    <a:pt x="33" y="13"/>
                  </a:cubicBezTo>
                  <a:cubicBezTo>
                    <a:pt x="33" y="13"/>
                    <a:pt x="33" y="13"/>
                    <a:pt x="33" y="13"/>
                  </a:cubicBezTo>
                  <a:cubicBezTo>
                    <a:pt x="33" y="13"/>
                    <a:pt x="33" y="13"/>
                    <a:pt x="33" y="13"/>
                  </a:cubicBezTo>
                  <a:cubicBezTo>
                    <a:pt x="34" y="13"/>
                    <a:pt x="34" y="13"/>
                    <a:pt x="34" y="13"/>
                  </a:cubicBezTo>
                  <a:cubicBezTo>
                    <a:pt x="34" y="13"/>
                    <a:pt x="34" y="13"/>
                    <a:pt x="34" y="13"/>
                  </a:cubicBezTo>
                  <a:cubicBezTo>
                    <a:pt x="34" y="13"/>
                    <a:pt x="34" y="13"/>
                    <a:pt x="34" y="13"/>
                  </a:cubicBezTo>
                  <a:cubicBezTo>
                    <a:pt x="34" y="13"/>
                    <a:pt x="34" y="13"/>
                    <a:pt x="34" y="13"/>
                  </a:cubicBezTo>
                  <a:cubicBezTo>
                    <a:pt x="34" y="13"/>
                    <a:pt x="34" y="13"/>
                    <a:pt x="34" y="13"/>
                  </a:cubicBezTo>
                  <a:cubicBezTo>
                    <a:pt x="34" y="13"/>
                    <a:pt x="34" y="13"/>
                    <a:pt x="34" y="13"/>
                  </a:cubicBezTo>
                  <a:cubicBezTo>
                    <a:pt x="34" y="13"/>
                    <a:pt x="34" y="13"/>
                    <a:pt x="34" y="13"/>
                  </a:cubicBezTo>
                  <a:cubicBezTo>
                    <a:pt x="34" y="13"/>
                    <a:pt x="34" y="13"/>
                    <a:pt x="34" y="13"/>
                  </a:cubicBezTo>
                  <a:cubicBezTo>
                    <a:pt x="34" y="13"/>
                    <a:pt x="34" y="13"/>
                    <a:pt x="34" y="13"/>
                  </a:cubicBezTo>
                  <a:cubicBezTo>
                    <a:pt x="34" y="13"/>
                    <a:pt x="34" y="13"/>
                    <a:pt x="34" y="13"/>
                  </a:cubicBezTo>
                  <a:cubicBezTo>
                    <a:pt x="35" y="13"/>
                    <a:pt x="35" y="13"/>
                    <a:pt x="35" y="13"/>
                  </a:cubicBezTo>
                  <a:cubicBezTo>
                    <a:pt x="35" y="13"/>
                    <a:pt x="35" y="13"/>
                    <a:pt x="35" y="13"/>
                  </a:cubicBezTo>
                  <a:cubicBezTo>
                    <a:pt x="35" y="13"/>
                    <a:pt x="35" y="13"/>
                    <a:pt x="35" y="13"/>
                  </a:cubicBezTo>
                  <a:cubicBezTo>
                    <a:pt x="35" y="13"/>
                    <a:pt x="35" y="13"/>
                    <a:pt x="35" y="13"/>
                  </a:cubicBezTo>
                  <a:cubicBezTo>
                    <a:pt x="35" y="13"/>
                    <a:pt x="35" y="13"/>
                    <a:pt x="35"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7" y="13"/>
                    <a:pt x="37" y="13"/>
                    <a:pt x="37" y="13"/>
                  </a:cubicBezTo>
                  <a:cubicBezTo>
                    <a:pt x="37" y="13"/>
                    <a:pt x="37" y="13"/>
                    <a:pt x="37" y="13"/>
                  </a:cubicBezTo>
                  <a:cubicBezTo>
                    <a:pt x="37" y="14"/>
                    <a:pt x="37" y="14"/>
                    <a:pt x="37" y="14"/>
                  </a:cubicBezTo>
                  <a:cubicBezTo>
                    <a:pt x="37" y="14"/>
                    <a:pt x="37" y="14"/>
                    <a:pt x="37" y="14"/>
                  </a:cubicBezTo>
                  <a:cubicBezTo>
                    <a:pt x="37" y="14"/>
                    <a:pt x="37" y="14"/>
                    <a:pt x="37" y="14"/>
                  </a:cubicBezTo>
                  <a:cubicBezTo>
                    <a:pt x="37" y="14"/>
                    <a:pt x="37" y="14"/>
                    <a:pt x="37" y="14"/>
                  </a:cubicBezTo>
                  <a:cubicBezTo>
                    <a:pt x="36" y="14"/>
                    <a:pt x="36" y="14"/>
                    <a:pt x="36"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7" y="15"/>
                  </a:cubicBezTo>
                  <a:cubicBezTo>
                    <a:pt x="37" y="15"/>
                    <a:pt x="37" y="15"/>
                    <a:pt x="37" y="15"/>
                  </a:cubicBezTo>
                  <a:cubicBezTo>
                    <a:pt x="37" y="15"/>
                    <a:pt x="37" y="15"/>
                    <a:pt x="37" y="15"/>
                  </a:cubicBezTo>
                  <a:cubicBezTo>
                    <a:pt x="37" y="15"/>
                    <a:pt x="37" y="15"/>
                    <a:pt x="37" y="15"/>
                  </a:cubicBezTo>
                  <a:cubicBezTo>
                    <a:pt x="37" y="15"/>
                    <a:pt x="37" y="15"/>
                    <a:pt x="37"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9" y="15"/>
                    <a:pt x="39" y="15"/>
                    <a:pt x="39" y="15"/>
                  </a:cubicBezTo>
                  <a:cubicBezTo>
                    <a:pt x="39" y="15"/>
                    <a:pt x="39" y="15"/>
                    <a:pt x="39" y="15"/>
                  </a:cubicBezTo>
                  <a:cubicBezTo>
                    <a:pt x="39" y="14"/>
                    <a:pt x="39" y="14"/>
                    <a:pt x="39" y="14"/>
                  </a:cubicBezTo>
                  <a:cubicBezTo>
                    <a:pt x="39" y="14"/>
                    <a:pt x="39" y="14"/>
                    <a:pt x="39" y="14"/>
                  </a:cubicBezTo>
                  <a:cubicBezTo>
                    <a:pt x="39" y="14"/>
                    <a:pt x="39" y="14"/>
                    <a:pt x="39" y="14"/>
                  </a:cubicBezTo>
                  <a:cubicBezTo>
                    <a:pt x="39" y="14"/>
                    <a:pt x="39" y="14"/>
                    <a:pt x="39" y="14"/>
                  </a:cubicBezTo>
                  <a:cubicBezTo>
                    <a:pt x="40" y="14"/>
                    <a:pt x="40" y="14"/>
                    <a:pt x="40" y="14"/>
                  </a:cubicBezTo>
                  <a:cubicBezTo>
                    <a:pt x="40" y="15"/>
                    <a:pt x="40" y="15"/>
                    <a:pt x="40" y="15"/>
                  </a:cubicBezTo>
                  <a:cubicBezTo>
                    <a:pt x="40" y="15"/>
                    <a:pt x="40" y="15"/>
                    <a:pt x="40" y="15"/>
                  </a:cubicBezTo>
                  <a:cubicBezTo>
                    <a:pt x="40" y="15"/>
                    <a:pt x="40" y="15"/>
                    <a:pt x="40" y="15"/>
                  </a:cubicBezTo>
                  <a:cubicBezTo>
                    <a:pt x="40" y="15"/>
                    <a:pt x="40" y="15"/>
                    <a:pt x="40" y="15"/>
                  </a:cubicBezTo>
                  <a:cubicBezTo>
                    <a:pt x="40" y="15"/>
                    <a:pt x="40" y="15"/>
                    <a:pt x="40" y="15"/>
                  </a:cubicBezTo>
                  <a:cubicBezTo>
                    <a:pt x="40" y="15"/>
                    <a:pt x="40" y="15"/>
                    <a:pt x="40" y="15"/>
                  </a:cubicBezTo>
                  <a:cubicBezTo>
                    <a:pt x="40" y="15"/>
                    <a:pt x="40" y="15"/>
                    <a:pt x="40" y="15"/>
                  </a:cubicBezTo>
                  <a:cubicBezTo>
                    <a:pt x="40" y="15"/>
                    <a:pt x="40" y="15"/>
                    <a:pt x="40" y="15"/>
                  </a:cubicBezTo>
                  <a:cubicBezTo>
                    <a:pt x="41" y="15"/>
                    <a:pt x="41" y="15"/>
                    <a:pt x="41" y="15"/>
                  </a:cubicBezTo>
                  <a:cubicBezTo>
                    <a:pt x="41" y="15"/>
                    <a:pt x="41" y="15"/>
                    <a:pt x="41" y="15"/>
                  </a:cubicBezTo>
                  <a:cubicBezTo>
                    <a:pt x="41" y="15"/>
                    <a:pt x="41" y="15"/>
                    <a:pt x="41" y="15"/>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3"/>
                    <a:pt x="41" y="13"/>
                    <a:pt x="41" y="13"/>
                  </a:cubicBezTo>
                  <a:cubicBezTo>
                    <a:pt x="41" y="13"/>
                    <a:pt x="41" y="13"/>
                    <a:pt x="41" y="13"/>
                  </a:cubicBezTo>
                  <a:cubicBezTo>
                    <a:pt x="42" y="13"/>
                    <a:pt x="42" y="13"/>
                    <a:pt x="42" y="13"/>
                  </a:cubicBezTo>
                  <a:cubicBezTo>
                    <a:pt x="41" y="13"/>
                    <a:pt x="41" y="13"/>
                    <a:pt x="41" y="13"/>
                  </a:cubicBezTo>
                  <a:cubicBezTo>
                    <a:pt x="41" y="13"/>
                    <a:pt x="41" y="13"/>
                    <a:pt x="41" y="13"/>
                  </a:cubicBezTo>
                  <a:cubicBezTo>
                    <a:pt x="41" y="13"/>
                    <a:pt x="41" y="13"/>
                    <a:pt x="41" y="13"/>
                  </a:cubicBezTo>
                  <a:cubicBezTo>
                    <a:pt x="42" y="13"/>
                    <a:pt x="42" y="13"/>
                    <a:pt x="42" y="13"/>
                  </a:cubicBezTo>
                  <a:cubicBezTo>
                    <a:pt x="42" y="13"/>
                    <a:pt x="42" y="13"/>
                    <a:pt x="42" y="13"/>
                  </a:cubicBezTo>
                  <a:cubicBezTo>
                    <a:pt x="42" y="13"/>
                    <a:pt x="42" y="13"/>
                    <a:pt x="42" y="13"/>
                  </a:cubicBezTo>
                  <a:cubicBezTo>
                    <a:pt x="42" y="13"/>
                    <a:pt x="42" y="13"/>
                    <a:pt x="42" y="13"/>
                  </a:cubicBezTo>
                  <a:cubicBezTo>
                    <a:pt x="42" y="12"/>
                    <a:pt x="42" y="12"/>
                    <a:pt x="42" y="12"/>
                  </a:cubicBezTo>
                  <a:cubicBezTo>
                    <a:pt x="42" y="12"/>
                    <a:pt x="42" y="12"/>
                    <a:pt x="42" y="12"/>
                  </a:cubicBezTo>
                  <a:cubicBezTo>
                    <a:pt x="42" y="12"/>
                    <a:pt x="42" y="12"/>
                    <a:pt x="42" y="12"/>
                  </a:cubicBezTo>
                  <a:cubicBezTo>
                    <a:pt x="42" y="12"/>
                    <a:pt x="42" y="12"/>
                    <a:pt x="42" y="12"/>
                  </a:cubicBezTo>
                  <a:cubicBezTo>
                    <a:pt x="42" y="12"/>
                    <a:pt x="42" y="12"/>
                    <a:pt x="42" y="12"/>
                  </a:cubicBezTo>
                  <a:cubicBezTo>
                    <a:pt x="42" y="12"/>
                    <a:pt x="42" y="12"/>
                    <a:pt x="42" y="12"/>
                  </a:cubicBezTo>
                  <a:cubicBezTo>
                    <a:pt x="43" y="12"/>
                    <a:pt x="43" y="12"/>
                    <a:pt x="43" y="12"/>
                  </a:cubicBezTo>
                  <a:cubicBezTo>
                    <a:pt x="43" y="12"/>
                    <a:pt x="43" y="12"/>
                    <a:pt x="43" y="12"/>
                  </a:cubicBezTo>
                  <a:cubicBezTo>
                    <a:pt x="43" y="12"/>
                    <a:pt x="43" y="12"/>
                    <a:pt x="43"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3" y="13"/>
                    <a:pt x="43" y="13"/>
                    <a:pt x="43" y="13"/>
                  </a:cubicBezTo>
                  <a:cubicBezTo>
                    <a:pt x="43" y="13"/>
                    <a:pt x="43" y="13"/>
                    <a:pt x="43" y="13"/>
                  </a:cubicBezTo>
                  <a:cubicBezTo>
                    <a:pt x="43" y="13"/>
                    <a:pt x="43" y="13"/>
                    <a:pt x="43" y="13"/>
                  </a:cubicBezTo>
                  <a:cubicBezTo>
                    <a:pt x="43" y="13"/>
                    <a:pt x="43" y="13"/>
                    <a:pt x="43" y="13"/>
                  </a:cubicBezTo>
                  <a:cubicBezTo>
                    <a:pt x="43" y="13"/>
                    <a:pt x="43" y="13"/>
                    <a:pt x="43" y="13"/>
                  </a:cubicBezTo>
                  <a:cubicBezTo>
                    <a:pt x="43" y="13"/>
                    <a:pt x="43" y="13"/>
                    <a:pt x="43" y="13"/>
                  </a:cubicBezTo>
                  <a:cubicBezTo>
                    <a:pt x="43" y="13"/>
                    <a:pt x="43" y="13"/>
                    <a:pt x="43" y="13"/>
                  </a:cubicBezTo>
                  <a:cubicBezTo>
                    <a:pt x="43" y="14"/>
                    <a:pt x="43" y="14"/>
                    <a:pt x="43" y="14"/>
                  </a:cubicBezTo>
                  <a:cubicBezTo>
                    <a:pt x="43" y="14"/>
                    <a:pt x="43" y="14"/>
                    <a:pt x="43" y="14"/>
                  </a:cubicBezTo>
                  <a:cubicBezTo>
                    <a:pt x="43" y="14"/>
                    <a:pt x="43" y="14"/>
                    <a:pt x="43" y="14"/>
                  </a:cubicBezTo>
                  <a:cubicBezTo>
                    <a:pt x="42" y="14"/>
                    <a:pt x="42" y="14"/>
                    <a:pt x="42" y="14"/>
                  </a:cubicBezTo>
                  <a:cubicBezTo>
                    <a:pt x="42" y="14"/>
                    <a:pt x="42" y="14"/>
                    <a:pt x="42" y="14"/>
                  </a:cubicBezTo>
                  <a:cubicBezTo>
                    <a:pt x="42" y="14"/>
                    <a:pt x="42" y="14"/>
                    <a:pt x="42" y="14"/>
                  </a:cubicBezTo>
                  <a:cubicBezTo>
                    <a:pt x="42" y="14"/>
                    <a:pt x="42" y="14"/>
                    <a:pt x="42" y="14"/>
                  </a:cubicBezTo>
                  <a:cubicBezTo>
                    <a:pt x="42" y="14"/>
                    <a:pt x="42" y="14"/>
                    <a:pt x="42" y="14"/>
                  </a:cubicBezTo>
                  <a:cubicBezTo>
                    <a:pt x="42" y="14"/>
                    <a:pt x="42" y="14"/>
                    <a:pt x="42" y="14"/>
                  </a:cubicBezTo>
                  <a:cubicBezTo>
                    <a:pt x="43" y="14"/>
                    <a:pt x="43" y="14"/>
                    <a:pt x="43" y="14"/>
                  </a:cubicBezTo>
                  <a:cubicBezTo>
                    <a:pt x="43" y="15"/>
                    <a:pt x="43" y="15"/>
                    <a:pt x="43" y="15"/>
                  </a:cubicBezTo>
                  <a:cubicBezTo>
                    <a:pt x="43" y="15"/>
                    <a:pt x="43" y="15"/>
                    <a:pt x="43" y="15"/>
                  </a:cubicBezTo>
                  <a:cubicBezTo>
                    <a:pt x="43" y="15"/>
                    <a:pt x="43" y="15"/>
                    <a:pt x="43" y="15"/>
                  </a:cubicBezTo>
                  <a:cubicBezTo>
                    <a:pt x="43" y="15"/>
                    <a:pt x="43" y="15"/>
                    <a:pt x="43" y="15"/>
                  </a:cubicBezTo>
                  <a:cubicBezTo>
                    <a:pt x="43" y="15"/>
                    <a:pt x="43" y="15"/>
                    <a:pt x="43" y="15"/>
                  </a:cubicBezTo>
                  <a:cubicBezTo>
                    <a:pt x="43" y="15"/>
                    <a:pt x="43" y="15"/>
                    <a:pt x="43" y="15"/>
                  </a:cubicBezTo>
                  <a:cubicBezTo>
                    <a:pt x="43" y="15"/>
                    <a:pt x="43" y="15"/>
                    <a:pt x="43" y="15"/>
                  </a:cubicBezTo>
                  <a:cubicBezTo>
                    <a:pt x="43" y="15"/>
                    <a:pt x="43" y="15"/>
                    <a:pt x="43" y="15"/>
                  </a:cubicBezTo>
                  <a:cubicBezTo>
                    <a:pt x="42" y="15"/>
                    <a:pt x="42" y="15"/>
                    <a:pt x="42" y="15"/>
                  </a:cubicBezTo>
                  <a:cubicBezTo>
                    <a:pt x="42" y="15"/>
                    <a:pt x="42" y="15"/>
                    <a:pt x="42" y="15"/>
                  </a:cubicBezTo>
                  <a:cubicBezTo>
                    <a:pt x="42" y="15"/>
                    <a:pt x="42" y="15"/>
                    <a:pt x="42" y="15"/>
                  </a:cubicBezTo>
                  <a:cubicBezTo>
                    <a:pt x="42" y="15"/>
                    <a:pt x="42" y="15"/>
                    <a:pt x="42" y="15"/>
                  </a:cubicBezTo>
                  <a:cubicBezTo>
                    <a:pt x="42" y="16"/>
                    <a:pt x="42" y="16"/>
                    <a:pt x="42" y="16"/>
                  </a:cubicBezTo>
                  <a:cubicBezTo>
                    <a:pt x="42" y="16"/>
                    <a:pt x="42" y="16"/>
                    <a:pt x="42" y="16"/>
                  </a:cubicBezTo>
                  <a:cubicBezTo>
                    <a:pt x="42" y="16"/>
                    <a:pt x="42" y="16"/>
                    <a:pt x="42" y="16"/>
                  </a:cubicBezTo>
                  <a:cubicBezTo>
                    <a:pt x="42" y="16"/>
                    <a:pt x="42" y="16"/>
                    <a:pt x="42" y="16"/>
                  </a:cubicBezTo>
                  <a:cubicBezTo>
                    <a:pt x="42" y="16"/>
                    <a:pt x="42" y="16"/>
                    <a:pt x="42" y="16"/>
                  </a:cubicBezTo>
                  <a:cubicBezTo>
                    <a:pt x="42" y="16"/>
                    <a:pt x="42" y="16"/>
                    <a:pt x="42" y="16"/>
                  </a:cubicBezTo>
                  <a:cubicBezTo>
                    <a:pt x="42" y="17"/>
                    <a:pt x="42" y="17"/>
                    <a:pt x="42" y="17"/>
                  </a:cubicBezTo>
                  <a:cubicBezTo>
                    <a:pt x="42" y="17"/>
                    <a:pt x="42" y="17"/>
                    <a:pt x="42" y="17"/>
                  </a:cubicBezTo>
                  <a:cubicBezTo>
                    <a:pt x="42" y="17"/>
                    <a:pt x="42" y="17"/>
                    <a:pt x="42" y="17"/>
                  </a:cubicBezTo>
                  <a:cubicBezTo>
                    <a:pt x="42" y="17"/>
                    <a:pt x="42" y="17"/>
                    <a:pt x="42" y="17"/>
                  </a:cubicBezTo>
                  <a:cubicBezTo>
                    <a:pt x="42" y="17"/>
                    <a:pt x="42" y="17"/>
                    <a:pt x="42" y="17"/>
                  </a:cubicBezTo>
                  <a:cubicBezTo>
                    <a:pt x="42" y="17"/>
                    <a:pt x="42" y="17"/>
                    <a:pt x="42" y="17"/>
                  </a:cubicBezTo>
                  <a:cubicBezTo>
                    <a:pt x="42" y="17"/>
                    <a:pt x="42" y="17"/>
                    <a:pt x="42" y="17"/>
                  </a:cubicBezTo>
                  <a:cubicBezTo>
                    <a:pt x="42" y="17"/>
                    <a:pt x="42" y="17"/>
                    <a:pt x="42" y="17"/>
                  </a:cubicBezTo>
                  <a:cubicBezTo>
                    <a:pt x="42" y="17"/>
                    <a:pt x="42" y="17"/>
                    <a:pt x="42"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3" y="17"/>
                    <a:pt x="43" y="17"/>
                    <a:pt x="43" y="17"/>
                  </a:cubicBezTo>
                  <a:cubicBezTo>
                    <a:pt x="42" y="17"/>
                    <a:pt x="42" y="17"/>
                    <a:pt x="42" y="17"/>
                  </a:cubicBezTo>
                  <a:cubicBezTo>
                    <a:pt x="42" y="17"/>
                    <a:pt x="42" y="17"/>
                    <a:pt x="42" y="17"/>
                  </a:cubicBezTo>
                  <a:cubicBezTo>
                    <a:pt x="42" y="17"/>
                    <a:pt x="42" y="17"/>
                    <a:pt x="42" y="17"/>
                  </a:cubicBezTo>
                  <a:cubicBezTo>
                    <a:pt x="42" y="17"/>
                    <a:pt x="42" y="17"/>
                    <a:pt x="42" y="17"/>
                  </a:cubicBezTo>
                  <a:cubicBezTo>
                    <a:pt x="42" y="17"/>
                    <a:pt x="42" y="17"/>
                    <a:pt x="42" y="17"/>
                  </a:cubicBezTo>
                  <a:cubicBezTo>
                    <a:pt x="42" y="18"/>
                    <a:pt x="42" y="18"/>
                    <a:pt x="42" y="18"/>
                  </a:cubicBezTo>
                  <a:cubicBezTo>
                    <a:pt x="43" y="18"/>
                    <a:pt x="43" y="18"/>
                    <a:pt x="43" y="18"/>
                  </a:cubicBezTo>
                  <a:cubicBezTo>
                    <a:pt x="43" y="18"/>
                    <a:pt x="43" y="18"/>
                    <a:pt x="43" y="18"/>
                  </a:cubicBezTo>
                  <a:cubicBezTo>
                    <a:pt x="43" y="18"/>
                    <a:pt x="43" y="18"/>
                    <a:pt x="43" y="18"/>
                  </a:cubicBezTo>
                  <a:cubicBezTo>
                    <a:pt x="43" y="18"/>
                    <a:pt x="43" y="18"/>
                    <a:pt x="43" y="18"/>
                  </a:cubicBezTo>
                  <a:cubicBezTo>
                    <a:pt x="43" y="18"/>
                    <a:pt x="43" y="18"/>
                    <a:pt x="43" y="18"/>
                  </a:cubicBezTo>
                  <a:cubicBezTo>
                    <a:pt x="44" y="18"/>
                    <a:pt x="44" y="18"/>
                    <a:pt x="44" y="18"/>
                  </a:cubicBezTo>
                  <a:cubicBezTo>
                    <a:pt x="44" y="18"/>
                    <a:pt x="44" y="18"/>
                    <a:pt x="44" y="18"/>
                  </a:cubicBezTo>
                  <a:cubicBezTo>
                    <a:pt x="44" y="18"/>
                    <a:pt x="44" y="18"/>
                    <a:pt x="44" y="18"/>
                  </a:cubicBezTo>
                  <a:cubicBezTo>
                    <a:pt x="44" y="18"/>
                    <a:pt x="44" y="18"/>
                    <a:pt x="44" y="18"/>
                  </a:cubicBezTo>
                  <a:cubicBezTo>
                    <a:pt x="45" y="19"/>
                    <a:pt x="45" y="19"/>
                    <a:pt x="45" y="19"/>
                  </a:cubicBezTo>
                  <a:cubicBezTo>
                    <a:pt x="45" y="19"/>
                    <a:pt x="45" y="19"/>
                    <a:pt x="45" y="19"/>
                  </a:cubicBezTo>
                  <a:cubicBezTo>
                    <a:pt x="45" y="19"/>
                    <a:pt x="45" y="19"/>
                    <a:pt x="45" y="19"/>
                  </a:cubicBezTo>
                  <a:cubicBezTo>
                    <a:pt x="45" y="19"/>
                    <a:pt x="45" y="19"/>
                    <a:pt x="45" y="19"/>
                  </a:cubicBezTo>
                  <a:cubicBezTo>
                    <a:pt x="45" y="19"/>
                    <a:pt x="45" y="19"/>
                    <a:pt x="45" y="19"/>
                  </a:cubicBezTo>
                  <a:cubicBezTo>
                    <a:pt x="45" y="18"/>
                    <a:pt x="45" y="18"/>
                    <a:pt x="45" y="18"/>
                  </a:cubicBezTo>
                  <a:cubicBezTo>
                    <a:pt x="45" y="18"/>
                    <a:pt x="45" y="18"/>
                    <a:pt x="45" y="18"/>
                  </a:cubicBezTo>
                  <a:cubicBezTo>
                    <a:pt x="45" y="18"/>
                    <a:pt x="45" y="18"/>
                    <a:pt x="45" y="18"/>
                  </a:cubicBezTo>
                  <a:cubicBezTo>
                    <a:pt x="45" y="18"/>
                    <a:pt x="45" y="18"/>
                    <a:pt x="45" y="18"/>
                  </a:cubicBezTo>
                  <a:cubicBezTo>
                    <a:pt x="45" y="18"/>
                    <a:pt x="45" y="18"/>
                    <a:pt x="45" y="18"/>
                  </a:cubicBezTo>
                  <a:cubicBezTo>
                    <a:pt x="45" y="18"/>
                    <a:pt x="45" y="18"/>
                    <a:pt x="45" y="18"/>
                  </a:cubicBezTo>
                  <a:cubicBezTo>
                    <a:pt x="45" y="17"/>
                    <a:pt x="45" y="17"/>
                    <a:pt x="45" y="17"/>
                  </a:cubicBezTo>
                  <a:cubicBezTo>
                    <a:pt x="45" y="17"/>
                    <a:pt x="45" y="17"/>
                    <a:pt x="45" y="17"/>
                  </a:cubicBezTo>
                  <a:cubicBezTo>
                    <a:pt x="45" y="17"/>
                    <a:pt x="45" y="17"/>
                    <a:pt x="45" y="17"/>
                  </a:cubicBezTo>
                  <a:cubicBezTo>
                    <a:pt x="45" y="17"/>
                    <a:pt x="45" y="17"/>
                    <a:pt x="45" y="17"/>
                  </a:cubicBezTo>
                  <a:cubicBezTo>
                    <a:pt x="45" y="17"/>
                    <a:pt x="45" y="17"/>
                    <a:pt x="45" y="17"/>
                  </a:cubicBezTo>
                  <a:cubicBezTo>
                    <a:pt x="45" y="17"/>
                    <a:pt x="45" y="17"/>
                    <a:pt x="45" y="17"/>
                  </a:cubicBezTo>
                  <a:cubicBezTo>
                    <a:pt x="45" y="17"/>
                    <a:pt x="45" y="17"/>
                    <a:pt x="45" y="17"/>
                  </a:cubicBezTo>
                  <a:cubicBezTo>
                    <a:pt x="45" y="17"/>
                    <a:pt x="45" y="17"/>
                    <a:pt x="45" y="17"/>
                  </a:cubicBezTo>
                  <a:cubicBezTo>
                    <a:pt x="45" y="17"/>
                    <a:pt x="45" y="17"/>
                    <a:pt x="45" y="17"/>
                  </a:cubicBezTo>
                  <a:cubicBezTo>
                    <a:pt x="45" y="17"/>
                    <a:pt x="45" y="17"/>
                    <a:pt x="45" y="17"/>
                  </a:cubicBezTo>
                  <a:cubicBezTo>
                    <a:pt x="44" y="17"/>
                    <a:pt x="44" y="17"/>
                    <a:pt x="44" y="17"/>
                  </a:cubicBezTo>
                  <a:cubicBezTo>
                    <a:pt x="44" y="16"/>
                    <a:pt x="44" y="16"/>
                    <a:pt x="44" y="16"/>
                  </a:cubicBezTo>
                  <a:cubicBezTo>
                    <a:pt x="44" y="16"/>
                    <a:pt x="44" y="16"/>
                    <a:pt x="44" y="16"/>
                  </a:cubicBezTo>
                  <a:cubicBezTo>
                    <a:pt x="44" y="16"/>
                    <a:pt x="44" y="16"/>
                    <a:pt x="44" y="16"/>
                  </a:cubicBezTo>
                  <a:cubicBezTo>
                    <a:pt x="44" y="16"/>
                    <a:pt x="44" y="16"/>
                    <a:pt x="44" y="16"/>
                  </a:cubicBezTo>
                  <a:cubicBezTo>
                    <a:pt x="44" y="16"/>
                    <a:pt x="44" y="16"/>
                    <a:pt x="44" y="16"/>
                  </a:cubicBezTo>
                  <a:cubicBezTo>
                    <a:pt x="44" y="16"/>
                    <a:pt x="44" y="16"/>
                    <a:pt x="44" y="16"/>
                  </a:cubicBezTo>
                  <a:cubicBezTo>
                    <a:pt x="44" y="16"/>
                    <a:pt x="44" y="16"/>
                    <a:pt x="44" y="16"/>
                  </a:cubicBezTo>
                  <a:cubicBezTo>
                    <a:pt x="45" y="16"/>
                    <a:pt x="45" y="16"/>
                    <a:pt x="45" y="16"/>
                  </a:cubicBezTo>
                  <a:cubicBezTo>
                    <a:pt x="45" y="16"/>
                    <a:pt x="45" y="16"/>
                    <a:pt x="45" y="16"/>
                  </a:cubicBezTo>
                  <a:cubicBezTo>
                    <a:pt x="45" y="16"/>
                    <a:pt x="45" y="16"/>
                    <a:pt x="45" y="16"/>
                  </a:cubicBezTo>
                  <a:cubicBezTo>
                    <a:pt x="45" y="16"/>
                    <a:pt x="45" y="16"/>
                    <a:pt x="45" y="16"/>
                  </a:cubicBezTo>
                  <a:cubicBezTo>
                    <a:pt x="45" y="16"/>
                    <a:pt x="45" y="16"/>
                    <a:pt x="45" y="16"/>
                  </a:cubicBezTo>
                  <a:cubicBezTo>
                    <a:pt x="45" y="16"/>
                    <a:pt x="45" y="16"/>
                    <a:pt x="45" y="16"/>
                  </a:cubicBezTo>
                  <a:cubicBezTo>
                    <a:pt x="46" y="16"/>
                    <a:pt x="46" y="16"/>
                    <a:pt x="46" y="16"/>
                  </a:cubicBezTo>
                  <a:cubicBezTo>
                    <a:pt x="46" y="16"/>
                    <a:pt x="46" y="16"/>
                    <a:pt x="46" y="16"/>
                  </a:cubicBezTo>
                  <a:cubicBezTo>
                    <a:pt x="46" y="16"/>
                    <a:pt x="46" y="16"/>
                    <a:pt x="46" y="16"/>
                  </a:cubicBezTo>
                  <a:cubicBezTo>
                    <a:pt x="46" y="16"/>
                    <a:pt x="46" y="16"/>
                    <a:pt x="46" y="16"/>
                  </a:cubicBezTo>
                  <a:cubicBezTo>
                    <a:pt x="47" y="16"/>
                    <a:pt x="47" y="16"/>
                    <a:pt x="47" y="15"/>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7" y="15"/>
                    <a:pt x="47" y="15"/>
                  </a:cubicBezTo>
                  <a:cubicBezTo>
                    <a:pt x="47" y="14"/>
                    <a:pt x="47" y="14"/>
                    <a:pt x="47"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3"/>
                    <a:pt x="48" y="13"/>
                    <a:pt x="48" y="13"/>
                  </a:cubicBezTo>
                  <a:cubicBezTo>
                    <a:pt x="48" y="13"/>
                    <a:pt x="48" y="13"/>
                    <a:pt x="48" y="13"/>
                  </a:cubicBezTo>
                  <a:cubicBezTo>
                    <a:pt x="49" y="13"/>
                    <a:pt x="49" y="13"/>
                    <a:pt x="49" y="13"/>
                  </a:cubicBezTo>
                  <a:cubicBezTo>
                    <a:pt x="49" y="13"/>
                    <a:pt x="49" y="13"/>
                    <a:pt x="49" y="13"/>
                  </a:cubicBezTo>
                  <a:cubicBezTo>
                    <a:pt x="48" y="13"/>
                    <a:pt x="48" y="13"/>
                    <a:pt x="48" y="13"/>
                  </a:cubicBezTo>
                  <a:cubicBezTo>
                    <a:pt x="48" y="13"/>
                    <a:pt x="48" y="13"/>
                    <a:pt x="48" y="13"/>
                  </a:cubicBezTo>
                  <a:cubicBezTo>
                    <a:pt x="48" y="13"/>
                    <a:pt x="48" y="13"/>
                    <a:pt x="48" y="13"/>
                  </a:cubicBezTo>
                  <a:cubicBezTo>
                    <a:pt x="48" y="13"/>
                    <a:pt x="48" y="13"/>
                    <a:pt x="48" y="13"/>
                  </a:cubicBezTo>
                  <a:cubicBezTo>
                    <a:pt x="48" y="12"/>
                    <a:pt x="48" y="12"/>
                    <a:pt x="48" y="12"/>
                  </a:cubicBezTo>
                  <a:cubicBezTo>
                    <a:pt x="49" y="13"/>
                    <a:pt x="49" y="13"/>
                    <a:pt x="49" y="13"/>
                  </a:cubicBezTo>
                  <a:cubicBezTo>
                    <a:pt x="49" y="13"/>
                    <a:pt x="49" y="13"/>
                    <a:pt x="49" y="13"/>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50" y="12"/>
                    <a:pt x="50" y="12"/>
                    <a:pt x="50" y="12"/>
                  </a:cubicBezTo>
                  <a:cubicBezTo>
                    <a:pt x="50" y="12"/>
                    <a:pt x="50" y="12"/>
                    <a:pt x="50" y="12"/>
                  </a:cubicBezTo>
                  <a:cubicBezTo>
                    <a:pt x="50" y="12"/>
                    <a:pt x="50" y="12"/>
                    <a:pt x="50" y="12"/>
                  </a:cubicBezTo>
                  <a:cubicBezTo>
                    <a:pt x="50" y="12"/>
                    <a:pt x="50" y="12"/>
                    <a:pt x="50" y="12"/>
                  </a:cubicBezTo>
                  <a:cubicBezTo>
                    <a:pt x="50" y="12"/>
                    <a:pt x="50" y="12"/>
                    <a:pt x="50" y="12"/>
                  </a:cubicBezTo>
                  <a:cubicBezTo>
                    <a:pt x="50" y="12"/>
                    <a:pt x="50" y="12"/>
                    <a:pt x="50" y="12"/>
                  </a:cubicBezTo>
                  <a:cubicBezTo>
                    <a:pt x="50" y="12"/>
                    <a:pt x="50" y="12"/>
                    <a:pt x="50" y="12"/>
                  </a:cubicBezTo>
                  <a:cubicBezTo>
                    <a:pt x="50" y="12"/>
                    <a:pt x="50" y="12"/>
                    <a:pt x="50" y="12"/>
                  </a:cubicBezTo>
                  <a:cubicBezTo>
                    <a:pt x="50" y="12"/>
                    <a:pt x="50" y="12"/>
                    <a:pt x="50" y="12"/>
                  </a:cubicBezTo>
                  <a:cubicBezTo>
                    <a:pt x="50" y="12"/>
                    <a:pt x="50" y="12"/>
                    <a:pt x="50" y="12"/>
                  </a:cubicBezTo>
                  <a:cubicBezTo>
                    <a:pt x="50" y="12"/>
                    <a:pt x="50" y="12"/>
                    <a:pt x="50" y="12"/>
                  </a:cubicBezTo>
                  <a:cubicBezTo>
                    <a:pt x="50" y="12"/>
                    <a:pt x="50" y="12"/>
                    <a:pt x="50" y="12"/>
                  </a:cubicBezTo>
                  <a:cubicBezTo>
                    <a:pt x="51" y="12"/>
                    <a:pt x="51" y="12"/>
                    <a:pt x="51" y="12"/>
                  </a:cubicBezTo>
                  <a:cubicBezTo>
                    <a:pt x="51" y="12"/>
                    <a:pt x="51" y="12"/>
                    <a:pt x="51" y="12"/>
                  </a:cubicBezTo>
                  <a:cubicBezTo>
                    <a:pt x="51" y="12"/>
                    <a:pt x="51" y="12"/>
                    <a:pt x="51" y="12"/>
                  </a:cubicBezTo>
                  <a:cubicBezTo>
                    <a:pt x="51" y="12"/>
                    <a:pt x="51" y="12"/>
                    <a:pt x="51" y="12"/>
                  </a:cubicBezTo>
                  <a:cubicBezTo>
                    <a:pt x="51" y="12"/>
                    <a:pt x="51" y="12"/>
                    <a:pt x="51" y="12"/>
                  </a:cubicBezTo>
                  <a:cubicBezTo>
                    <a:pt x="51" y="12"/>
                    <a:pt x="51" y="12"/>
                    <a:pt x="51" y="12"/>
                  </a:cubicBezTo>
                  <a:cubicBezTo>
                    <a:pt x="52" y="12"/>
                    <a:pt x="52" y="12"/>
                    <a:pt x="52" y="12"/>
                  </a:cubicBezTo>
                  <a:cubicBezTo>
                    <a:pt x="52" y="12"/>
                    <a:pt x="52" y="12"/>
                    <a:pt x="52" y="12"/>
                  </a:cubicBezTo>
                  <a:cubicBezTo>
                    <a:pt x="51" y="12"/>
                    <a:pt x="51" y="12"/>
                    <a:pt x="51" y="12"/>
                  </a:cubicBezTo>
                  <a:cubicBezTo>
                    <a:pt x="52" y="12"/>
                    <a:pt x="52" y="12"/>
                    <a:pt x="52" y="12"/>
                  </a:cubicBezTo>
                  <a:cubicBezTo>
                    <a:pt x="52" y="12"/>
                    <a:pt x="52" y="12"/>
                    <a:pt x="52" y="12"/>
                  </a:cubicBezTo>
                  <a:cubicBezTo>
                    <a:pt x="52" y="12"/>
                    <a:pt x="52" y="12"/>
                    <a:pt x="52" y="12"/>
                  </a:cubicBezTo>
                  <a:cubicBezTo>
                    <a:pt x="52" y="12"/>
                    <a:pt x="52" y="12"/>
                    <a:pt x="52" y="12"/>
                  </a:cubicBezTo>
                  <a:cubicBezTo>
                    <a:pt x="52" y="12"/>
                    <a:pt x="52" y="12"/>
                    <a:pt x="52" y="12"/>
                  </a:cubicBezTo>
                  <a:cubicBezTo>
                    <a:pt x="52" y="12"/>
                    <a:pt x="52" y="12"/>
                    <a:pt x="52" y="12"/>
                  </a:cubicBezTo>
                  <a:cubicBezTo>
                    <a:pt x="52" y="12"/>
                    <a:pt x="52" y="12"/>
                    <a:pt x="52" y="12"/>
                  </a:cubicBezTo>
                  <a:cubicBezTo>
                    <a:pt x="53" y="12"/>
                    <a:pt x="53" y="12"/>
                    <a:pt x="53" y="12"/>
                  </a:cubicBezTo>
                  <a:cubicBezTo>
                    <a:pt x="53" y="12"/>
                    <a:pt x="53" y="12"/>
                    <a:pt x="53" y="12"/>
                  </a:cubicBezTo>
                  <a:cubicBezTo>
                    <a:pt x="53" y="12"/>
                    <a:pt x="53" y="12"/>
                    <a:pt x="53" y="12"/>
                  </a:cubicBezTo>
                  <a:cubicBezTo>
                    <a:pt x="53" y="12"/>
                    <a:pt x="53" y="12"/>
                    <a:pt x="53" y="12"/>
                  </a:cubicBezTo>
                  <a:cubicBezTo>
                    <a:pt x="53" y="12"/>
                    <a:pt x="53" y="12"/>
                    <a:pt x="53" y="12"/>
                  </a:cubicBezTo>
                  <a:cubicBezTo>
                    <a:pt x="53" y="12"/>
                    <a:pt x="53" y="12"/>
                    <a:pt x="53" y="12"/>
                  </a:cubicBezTo>
                  <a:cubicBezTo>
                    <a:pt x="53" y="12"/>
                    <a:pt x="53" y="12"/>
                    <a:pt x="53" y="12"/>
                  </a:cubicBezTo>
                  <a:cubicBezTo>
                    <a:pt x="53" y="12"/>
                    <a:pt x="53" y="12"/>
                    <a:pt x="53" y="12"/>
                  </a:cubicBezTo>
                  <a:cubicBezTo>
                    <a:pt x="54" y="12"/>
                    <a:pt x="54" y="12"/>
                    <a:pt x="54" y="12"/>
                  </a:cubicBezTo>
                  <a:cubicBezTo>
                    <a:pt x="54" y="12"/>
                    <a:pt x="54" y="12"/>
                    <a:pt x="54" y="12"/>
                  </a:cubicBezTo>
                  <a:cubicBezTo>
                    <a:pt x="54" y="12"/>
                    <a:pt x="54" y="12"/>
                    <a:pt x="54" y="12"/>
                  </a:cubicBezTo>
                  <a:cubicBezTo>
                    <a:pt x="54" y="12"/>
                    <a:pt x="54" y="12"/>
                    <a:pt x="54" y="12"/>
                  </a:cubicBezTo>
                  <a:cubicBezTo>
                    <a:pt x="54" y="12"/>
                    <a:pt x="54" y="12"/>
                    <a:pt x="54" y="12"/>
                  </a:cubicBezTo>
                  <a:cubicBezTo>
                    <a:pt x="54" y="12"/>
                    <a:pt x="54" y="12"/>
                    <a:pt x="54" y="12"/>
                  </a:cubicBezTo>
                  <a:cubicBezTo>
                    <a:pt x="55" y="12"/>
                    <a:pt x="55" y="12"/>
                    <a:pt x="55" y="12"/>
                  </a:cubicBezTo>
                  <a:cubicBezTo>
                    <a:pt x="55" y="12"/>
                    <a:pt x="55" y="12"/>
                    <a:pt x="55" y="12"/>
                  </a:cubicBezTo>
                  <a:cubicBezTo>
                    <a:pt x="55" y="12"/>
                    <a:pt x="55" y="12"/>
                    <a:pt x="55" y="12"/>
                  </a:cubicBezTo>
                  <a:cubicBezTo>
                    <a:pt x="55" y="12"/>
                    <a:pt x="55" y="12"/>
                    <a:pt x="55" y="12"/>
                  </a:cubicBezTo>
                  <a:cubicBezTo>
                    <a:pt x="55" y="12"/>
                    <a:pt x="55" y="12"/>
                    <a:pt x="55" y="12"/>
                  </a:cubicBezTo>
                  <a:cubicBezTo>
                    <a:pt x="55" y="13"/>
                    <a:pt x="55" y="13"/>
                    <a:pt x="55" y="13"/>
                  </a:cubicBezTo>
                  <a:cubicBezTo>
                    <a:pt x="55" y="13"/>
                    <a:pt x="55" y="13"/>
                    <a:pt x="55" y="13"/>
                  </a:cubicBezTo>
                  <a:cubicBezTo>
                    <a:pt x="56" y="13"/>
                    <a:pt x="56" y="13"/>
                    <a:pt x="56" y="13"/>
                  </a:cubicBezTo>
                  <a:cubicBezTo>
                    <a:pt x="55" y="13"/>
                    <a:pt x="55" y="13"/>
                    <a:pt x="55" y="13"/>
                  </a:cubicBezTo>
                  <a:cubicBezTo>
                    <a:pt x="55" y="13"/>
                    <a:pt x="55" y="13"/>
                    <a:pt x="55" y="13"/>
                  </a:cubicBezTo>
                  <a:cubicBezTo>
                    <a:pt x="55" y="13"/>
                    <a:pt x="55" y="13"/>
                    <a:pt x="55" y="13"/>
                  </a:cubicBezTo>
                  <a:cubicBezTo>
                    <a:pt x="55" y="13"/>
                    <a:pt x="55" y="13"/>
                    <a:pt x="55" y="13"/>
                  </a:cubicBezTo>
                  <a:cubicBezTo>
                    <a:pt x="55" y="13"/>
                    <a:pt x="55" y="13"/>
                    <a:pt x="55" y="13"/>
                  </a:cubicBezTo>
                  <a:cubicBezTo>
                    <a:pt x="56" y="13"/>
                    <a:pt x="56" y="13"/>
                    <a:pt x="56" y="13"/>
                  </a:cubicBezTo>
                  <a:cubicBezTo>
                    <a:pt x="55" y="13"/>
                    <a:pt x="55" y="13"/>
                    <a:pt x="55" y="13"/>
                  </a:cubicBezTo>
                  <a:cubicBezTo>
                    <a:pt x="56" y="13"/>
                    <a:pt x="56" y="13"/>
                    <a:pt x="56" y="13"/>
                  </a:cubicBezTo>
                  <a:cubicBezTo>
                    <a:pt x="56" y="13"/>
                    <a:pt x="56" y="13"/>
                    <a:pt x="56" y="13"/>
                  </a:cubicBezTo>
                  <a:cubicBezTo>
                    <a:pt x="56" y="13"/>
                    <a:pt x="56" y="13"/>
                    <a:pt x="56" y="13"/>
                  </a:cubicBezTo>
                  <a:cubicBezTo>
                    <a:pt x="56" y="13"/>
                    <a:pt x="56" y="13"/>
                    <a:pt x="56" y="13"/>
                  </a:cubicBezTo>
                  <a:cubicBezTo>
                    <a:pt x="56" y="13"/>
                    <a:pt x="56" y="13"/>
                    <a:pt x="56" y="13"/>
                  </a:cubicBezTo>
                  <a:cubicBezTo>
                    <a:pt x="56" y="13"/>
                    <a:pt x="56" y="13"/>
                    <a:pt x="56" y="13"/>
                  </a:cubicBezTo>
                  <a:cubicBezTo>
                    <a:pt x="56" y="13"/>
                    <a:pt x="56" y="13"/>
                    <a:pt x="56" y="13"/>
                  </a:cubicBezTo>
                  <a:cubicBezTo>
                    <a:pt x="57" y="13"/>
                    <a:pt x="57" y="13"/>
                    <a:pt x="57" y="13"/>
                  </a:cubicBezTo>
                  <a:cubicBezTo>
                    <a:pt x="57" y="13"/>
                    <a:pt x="57" y="13"/>
                    <a:pt x="57" y="13"/>
                  </a:cubicBezTo>
                  <a:cubicBezTo>
                    <a:pt x="57" y="13"/>
                    <a:pt x="57" y="13"/>
                    <a:pt x="57" y="13"/>
                  </a:cubicBezTo>
                  <a:cubicBezTo>
                    <a:pt x="57" y="13"/>
                    <a:pt x="57" y="13"/>
                    <a:pt x="57" y="13"/>
                  </a:cubicBezTo>
                  <a:cubicBezTo>
                    <a:pt x="57" y="13"/>
                    <a:pt x="57" y="13"/>
                    <a:pt x="57" y="13"/>
                  </a:cubicBezTo>
                  <a:cubicBezTo>
                    <a:pt x="57" y="13"/>
                    <a:pt x="57" y="13"/>
                    <a:pt x="57" y="13"/>
                  </a:cubicBezTo>
                  <a:cubicBezTo>
                    <a:pt x="57" y="13"/>
                    <a:pt x="57" y="13"/>
                    <a:pt x="57" y="13"/>
                  </a:cubicBezTo>
                  <a:cubicBezTo>
                    <a:pt x="57" y="14"/>
                    <a:pt x="57" y="14"/>
                    <a:pt x="57" y="14"/>
                  </a:cubicBezTo>
                  <a:cubicBezTo>
                    <a:pt x="57" y="14"/>
                    <a:pt x="57" y="14"/>
                    <a:pt x="57" y="14"/>
                  </a:cubicBezTo>
                  <a:cubicBezTo>
                    <a:pt x="57" y="14"/>
                    <a:pt x="57" y="14"/>
                    <a:pt x="57" y="14"/>
                  </a:cubicBezTo>
                  <a:cubicBezTo>
                    <a:pt x="58" y="14"/>
                    <a:pt x="58" y="14"/>
                    <a:pt x="58" y="14"/>
                  </a:cubicBezTo>
                  <a:cubicBezTo>
                    <a:pt x="58" y="14"/>
                    <a:pt x="58" y="14"/>
                    <a:pt x="58" y="14"/>
                  </a:cubicBezTo>
                  <a:cubicBezTo>
                    <a:pt x="58" y="14"/>
                    <a:pt x="58" y="14"/>
                    <a:pt x="58" y="14"/>
                  </a:cubicBezTo>
                  <a:cubicBezTo>
                    <a:pt x="58" y="14"/>
                    <a:pt x="58" y="14"/>
                    <a:pt x="58" y="14"/>
                  </a:cubicBezTo>
                  <a:cubicBezTo>
                    <a:pt x="58" y="14"/>
                    <a:pt x="58" y="14"/>
                    <a:pt x="58" y="14"/>
                  </a:cubicBezTo>
                  <a:cubicBezTo>
                    <a:pt x="58" y="14"/>
                    <a:pt x="58" y="14"/>
                    <a:pt x="58" y="14"/>
                  </a:cubicBezTo>
                  <a:cubicBezTo>
                    <a:pt x="58" y="14"/>
                    <a:pt x="58" y="14"/>
                    <a:pt x="58" y="14"/>
                  </a:cubicBezTo>
                  <a:cubicBezTo>
                    <a:pt x="58" y="13"/>
                    <a:pt x="58" y="13"/>
                    <a:pt x="58" y="13"/>
                  </a:cubicBezTo>
                  <a:cubicBezTo>
                    <a:pt x="58" y="13"/>
                    <a:pt x="58" y="13"/>
                    <a:pt x="58" y="13"/>
                  </a:cubicBezTo>
                  <a:cubicBezTo>
                    <a:pt x="58" y="14"/>
                    <a:pt x="58" y="14"/>
                    <a:pt x="58" y="14"/>
                  </a:cubicBezTo>
                  <a:cubicBezTo>
                    <a:pt x="58" y="14"/>
                    <a:pt x="58" y="14"/>
                    <a:pt x="58" y="14"/>
                  </a:cubicBezTo>
                  <a:cubicBezTo>
                    <a:pt x="58" y="14"/>
                    <a:pt x="58" y="14"/>
                    <a:pt x="58" y="14"/>
                  </a:cubicBezTo>
                  <a:cubicBezTo>
                    <a:pt x="58" y="14"/>
                    <a:pt x="58" y="14"/>
                    <a:pt x="58" y="14"/>
                  </a:cubicBezTo>
                  <a:cubicBezTo>
                    <a:pt x="58" y="14"/>
                    <a:pt x="58" y="14"/>
                    <a:pt x="58" y="14"/>
                  </a:cubicBezTo>
                  <a:cubicBezTo>
                    <a:pt x="58" y="14"/>
                    <a:pt x="58" y="14"/>
                    <a:pt x="58" y="14"/>
                  </a:cubicBezTo>
                  <a:cubicBezTo>
                    <a:pt x="58" y="15"/>
                    <a:pt x="58" y="15"/>
                    <a:pt x="58" y="15"/>
                  </a:cubicBezTo>
                  <a:cubicBezTo>
                    <a:pt x="58" y="15"/>
                    <a:pt x="58" y="15"/>
                    <a:pt x="58" y="15"/>
                  </a:cubicBezTo>
                  <a:cubicBezTo>
                    <a:pt x="58" y="15"/>
                    <a:pt x="58" y="15"/>
                    <a:pt x="58" y="15"/>
                  </a:cubicBezTo>
                  <a:cubicBezTo>
                    <a:pt x="58" y="15"/>
                    <a:pt x="58" y="15"/>
                    <a:pt x="58" y="15"/>
                  </a:cubicBezTo>
                  <a:cubicBezTo>
                    <a:pt x="58" y="15"/>
                    <a:pt x="58" y="15"/>
                    <a:pt x="58" y="15"/>
                  </a:cubicBezTo>
                  <a:cubicBezTo>
                    <a:pt x="59" y="15"/>
                    <a:pt x="59" y="15"/>
                    <a:pt x="59" y="15"/>
                  </a:cubicBezTo>
                  <a:cubicBezTo>
                    <a:pt x="59" y="15"/>
                    <a:pt x="59" y="15"/>
                    <a:pt x="59" y="15"/>
                  </a:cubicBezTo>
                  <a:cubicBezTo>
                    <a:pt x="59" y="15"/>
                    <a:pt x="59" y="15"/>
                    <a:pt x="59" y="15"/>
                  </a:cubicBezTo>
                  <a:cubicBezTo>
                    <a:pt x="59" y="15"/>
                    <a:pt x="59" y="15"/>
                    <a:pt x="59" y="15"/>
                  </a:cubicBezTo>
                  <a:cubicBezTo>
                    <a:pt x="59" y="15"/>
                    <a:pt x="59" y="15"/>
                    <a:pt x="59"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1" y="15"/>
                    <a:pt x="61" y="15"/>
                    <a:pt x="61" y="15"/>
                  </a:cubicBezTo>
                  <a:cubicBezTo>
                    <a:pt x="61" y="15"/>
                    <a:pt x="61" y="15"/>
                    <a:pt x="61" y="15"/>
                  </a:cubicBezTo>
                  <a:cubicBezTo>
                    <a:pt x="61" y="15"/>
                    <a:pt x="61" y="15"/>
                    <a:pt x="61" y="15"/>
                  </a:cubicBezTo>
                  <a:cubicBezTo>
                    <a:pt x="61" y="15"/>
                    <a:pt x="61" y="15"/>
                    <a:pt x="61" y="15"/>
                  </a:cubicBezTo>
                  <a:cubicBezTo>
                    <a:pt x="61" y="15"/>
                    <a:pt x="61" y="15"/>
                    <a:pt x="61" y="15"/>
                  </a:cubicBezTo>
                  <a:cubicBezTo>
                    <a:pt x="61" y="15"/>
                    <a:pt x="61" y="15"/>
                    <a:pt x="61" y="15"/>
                  </a:cubicBezTo>
                  <a:cubicBezTo>
                    <a:pt x="61" y="15"/>
                    <a:pt x="61" y="15"/>
                    <a:pt x="61" y="15"/>
                  </a:cubicBezTo>
                  <a:cubicBezTo>
                    <a:pt x="61" y="15"/>
                    <a:pt x="61" y="15"/>
                    <a:pt x="61" y="15"/>
                  </a:cubicBezTo>
                  <a:cubicBezTo>
                    <a:pt x="61" y="15"/>
                    <a:pt x="61" y="15"/>
                    <a:pt x="61" y="15"/>
                  </a:cubicBezTo>
                  <a:cubicBezTo>
                    <a:pt x="61" y="15"/>
                    <a:pt x="61" y="15"/>
                    <a:pt x="61" y="15"/>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3"/>
                    <a:pt x="61" y="13"/>
                    <a:pt x="61" y="13"/>
                  </a:cubicBezTo>
                  <a:cubicBezTo>
                    <a:pt x="61" y="13"/>
                    <a:pt x="61" y="13"/>
                    <a:pt x="61" y="13"/>
                  </a:cubicBezTo>
                  <a:cubicBezTo>
                    <a:pt x="61" y="13"/>
                    <a:pt x="61" y="13"/>
                    <a:pt x="61" y="13"/>
                  </a:cubicBezTo>
                  <a:cubicBezTo>
                    <a:pt x="61" y="13"/>
                    <a:pt x="61" y="13"/>
                    <a:pt x="61" y="13"/>
                  </a:cubicBezTo>
                  <a:cubicBezTo>
                    <a:pt x="61" y="13"/>
                    <a:pt x="61" y="13"/>
                    <a:pt x="61" y="13"/>
                  </a:cubicBezTo>
                  <a:cubicBezTo>
                    <a:pt x="61" y="13"/>
                    <a:pt x="61" y="13"/>
                    <a:pt x="61" y="13"/>
                  </a:cubicBezTo>
                  <a:cubicBezTo>
                    <a:pt x="61" y="13"/>
                    <a:pt x="61" y="13"/>
                    <a:pt x="61" y="13"/>
                  </a:cubicBezTo>
                  <a:cubicBezTo>
                    <a:pt x="61" y="13"/>
                    <a:pt x="61" y="13"/>
                    <a:pt x="61" y="13"/>
                  </a:cubicBezTo>
                  <a:cubicBezTo>
                    <a:pt x="61" y="13"/>
                    <a:pt x="61" y="13"/>
                    <a:pt x="61" y="13"/>
                  </a:cubicBezTo>
                  <a:cubicBezTo>
                    <a:pt x="61" y="13"/>
                    <a:pt x="61" y="13"/>
                    <a:pt x="61" y="13"/>
                  </a:cubicBezTo>
                  <a:cubicBezTo>
                    <a:pt x="61" y="13"/>
                    <a:pt x="61" y="13"/>
                    <a:pt x="61" y="13"/>
                  </a:cubicBezTo>
                  <a:cubicBezTo>
                    <a:pt x="61" y="13"/>
                    <a:pt x="61" y="13"/>
                    <a:pt x="61" y="13"/>
                  </a:cubicBezTo>
                  <a:cubicBezTo>
                    <a:pt x="61" y="13"/>
                    <a:pt x="61" y="13"/>
                    <a:pt x="61" y="13"/>
                  </a:cubicBezTo>
                  <a:cubicBezTo>
                    <a:pt x="62" y="12"/>
                    <a:pt x="62" y="12"/>
                    <a:pt x="62" y="12"/>
                  </a:cubicBezTo>
                  <a:cubicBezTo>
                    <a:pt x="62" y="12"/>
                    <a:pt x="62" y="12"/>
                    <a:pt x="62" y="12"/>
                  </a:cubicBezTo>
                  <a:cubicBezTo>
                    <a:pt x="62" y="12"/>
                    <a:pt x="62" y="12"/>
                    <a:pt x="62" y="12"/>
                  </a:cubicBezTo>
                  <a:cubicBezTo>
                    <a:pt x="62" y="12"/>
                    <a:pt x="62" y="12"/>
                    <a:pt x="62" y="12"/>
                  </a:cubicBezTo>
                  <a:cubicBezTo>
                    <a:pt x="62" y="12"/>
                    <a:pt x="62" y="12"/>
                    <a:pt x="62" y="12"/>
                  </a:cubicBezTo>
                  <a:cubicBezTo>
                    <a:pt x="62" y="12"/>
                    <a:pt x="62" y="12"/>
                    <a:pt x="62" y="12"/>
                  </a:cubicBezTo>
                  <a:cubicBezTo>
                    <a:pt x="62" y="11"/>
                    <a:pt x="62" y="11"/>
                    <a:pt x="62" y="11"/>
                  </a:cubicBezTo>
                  <a:cubicBezTo>
                    <a:pt x="62" y="11"/>
                    <a:pt x="62" y="11"/>
                    <a:pt x="62" y="11"/>
                  </a:cubicBezTo>
                  <a:cubicBezTo>
                    <a:pt x="62" y="11"/>
                    <a:pt x="62" y="11"/>
                    <a:pt x="62" y="11"/>
                  </a:cubicBezTo>
                  <a:cubicBezTo>
                    <a:pt x="62" y="11"/>
                    <a:pt x="62" y="11"/>
                    <a:pt x="62" y="11"/>
                  </a:cubicBezTo>
                  <a:cubicBezTo>
                    <a:pt x="62" y="11"/>
                    <a:pt x="62" y="11"/>
                    <a:pt x="62" y="11"/>
                  </a:cubicBezTo>
                  <a:cubicBezTo>
                    <a:pt x="62" y="11"/>
                    <a:pt x="62" y="11"/>
                    <a:pt x="62" y="11"/>
                  </a:cubicBezTo>
                  <a:cubicBezTo>
                    <a:pt x="63" y="11"/>
                    <a:pt x="63" y="11"/>
                    <a:pt x="63" y="11"/>
                  </a:cubicBezTo>
                  <a:cubicBezTo>
                    <a:pt x="63" y="11"/>
                    <a:pt x="63" y="11"/>
                    <a:pt x="63" y="11"/>
                  </a:cubicBezTo>
                  <a:cubicBezTo>
                    <a:pt x="63" y="10"/>
                    <a:pt x="63" y="10"/>
                    <a:pt x="63" y="10"/>
                  </a:cubicBezTo>
                  <a:cubicBezTo>
                    <a:pt x="63" y="10"/>
                    <a:pt x="63" y="10"/>
                    <a:pt x="63" y="10"/>
                  </a:cubicBezTo>
                  <a:cubicBezTo>
                    <a:pt x="63" y="10"/>
                    <a:pt x="63" y="10"/>
                    <a:pt x="63" y="10"/>
                  </a:cubicBezTo>
                  <a:cubicBezTo>
                    <a:pt x="63" y="10"/>
                    <a:pt x="63" y="10"/>
                    <a:pt x="63" y="10"/>
                  </a:cubicBezTo>
                  <a:cubicBezTo>
                    <a:pt x="64" y="10"/>
                    <a:pt x="64" y="10"/>
                    <a:pt x="64" y="10"/>
                  </a:cubicBezTo>
                  <a:cubicBezTo>
                    <a:pt x="64" y="10"/>
                    <a:pt x="64" y="10"/>
                    <a:pt x="64" y="10"/>
                  </a:cubicBezTo>
                  <a:cubicBezTo>
                    <a:pt x="64" y="10"/>
                    <a:pt x="64" y="10"/>
                    <a:pt x="64" y="10"/>
                  </a:cubicBezTo>
                  <a:cubicBezTo>
                    <a:pt x="64" y="10"/>
                    <a:pt x="64" y="10"/>
                    <a:pt x="64" y="10"/>
                  </a:cubicBezTo>
                  <a:cubicBezTo>
                    <a:pt x="64" y="10"/>
                    <a:pt x="64" y="10"/>
                    <a:pt x="64" y="10"/>
                  </a:cubicBezTo>
                  <a:cubicBezTo>
                    <a:pt x="64" y="10"/>
                    <a:pt x="64" y="10"/>
                    <a:pt x="64" y="10"/>
                  </a:cubicBezTo>
                  <a:cubicBezTo>
                    <a:pt x="64" y="10"/>
                    <a:pt x="64" y="10"/>
                    <a:pt x="64" y="10"/>
                  </a:cubicBezTo>
                  <a:cubicBezTo>
                    <a:pt x="64" y="10"/>
                    <a:pt x="64" y="10"/>
                    <a:pt x="64" y="10"/>
                  </a:cubicBezTo>
                  <a:cubicBezTo>
                    <a:pt x="64" y="10"/>
                    <a:pt x="64" y="10"/>
                    <a:pt x="64" y="10"/>
                  </a:cubicBezTo>
                  <a:cubicBezTo>
                    <a:pt x="64" y="10"/>
                    <a:pt x="64" y="10"/>
                    <a:pt x="64" y="10"/>
                  </a:cubicBezTo>
                  <a:cubicBezTo>
                    <a:pt x="64" y="10"/>
                    <a:pt x="64" y="10"/>
                    <a:pt x="64" y="10"/>
                  </a:cubicBezTo>
                  <a:cubicBezTo>
                    <a:pt x="65" y="10"/>
                    <a:pt x="65" y="10"/>
                    <a:pt x="65" y="10"/>
                  </a:cubicBezTo>
                  <a:cubicBezTo>
                    <a:pt x="65" y="10"/>
                    <a:pt x="65" y="10"/>
                    <a:pt x="65" y="10"/>
                  </a:cubicBezTo>
                  <a:cubicBezTo>
                    <a:pt x="65" y="10"/>
                    <a:pt x="65" y="10"/>
                    <a:pt x="65" y="10"/>
                  </a:cubicBezTo>
                  <a:cubicBezTo>
                    <a:pt x="65" y="11"/>
                    <a:pt x="65" y="11"/>
                    <a:pt x="65" y="11"/>
                  </a:cubicBezTo>
                  <a:cubicBezTo>
                    <a:pt x="65" y="11"/>
                    <a:pt x="65" y="11"/>
                    <a:pt x="65" y="11"/>
                  </a:cubicBezTo>
                  <a:cubicBezTo>
                    <a:pt x="65" y="11"/>
                    <a:pt x="65" y="11"/>
                    <a:pt x="65" y="11"/>
                  </a:cubicBezTo>
                  <a:cubicBezTo>
                    <a:pt x="65" y="11"/>
                    <a:pt x="65" y="11"/>
                    <a:pt x="65" y="11"/>
                  </a:cubicBezTo>
                  <a:cubicBezTo>
                    <a:pt x="65" y="11"/>
                    <a:pt x="65" y="11"/>
                    <a:pt x="65" y="11"/>
                  </a:cubicBezTo>
                  <a:cubicBezTo>
                    <a:pt x="65" y="11"/>
                    <a:pt x="65" y="11"/>
                    <a:pt x="65" y="11"/>
                  </a:cubicBezTo>
                  <a:cubicBezTo>
                    <a:pt x="65" y="11"/>
                    <a:pt x="65" y="11"/>
                    <a:pt x="65" y="11"/>
                  </a:cubicBezTo>
                  <a:cubicBezTo>
                    <a:pt x="65" y="11"/>
                    <a:pt x="65" y="11"/>
                    <a:pt x="65" y="11"/>
                  </a:cubicBezTo>
                  <a:cubicBezTo>
                    <a:pt x="65" y="11"/>
                    <a:pt x="65" y="11"/>
                    <a:pt x="65" y="11"/>
                  </a:cubicBezTo>
                  <a:cubicBezTo>
                    <a:pt x="65" y="11"/>
                    <a:pt x="65" y="11"/>
                    <a:pt x="65" y="11"/>
                  </a:cubicBezTo>
                  <a:cubicBezTo>
                    <a:pt x="65" y="11"/>
                    <a:pt x="65" y="11"/>
                    <a:pt x="65" y="11"/>
                  </a:cubicBezTo>
                  <a:cubicBezTo>
                    <a:pt x="65" y="11"/>
                    <a:pt x="65" y="11"/>
                    <a:pt x="65" y="11"/>
                  </a:cubicBezTo>
                  <a:cubicBezTo>
                    <a:pt x="65" y="11"/>
                    <a:pt x="65" y="11"/>
                    <a:pt x="65"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6" y="11"/>
                    <a:pt x="66" y="11"/>
                    <a:pt x="66" y="11"/>
                  </a:cubicBezTo>
                  <a:cubicBezTo>
                    <a:pt x="67" y="11"/>
                    <a:pt x="67" y="11"/>
                    <a:pt x="67" y="11"/>
                  </a:cubicBezTo>
                  <a:cubicBezTo>
                    <a:pt x="66" y="11"/>
                    <a:pt x="66" y="11"/>
                    <a:pt x="66" y="11"/>
                  </a:cubicBezTo>
                  <a:cubicBezTo>
                    <a:pt x="67" y="11"/>
                    <a:pt x="67" y="11"/>
                    <a:pt x="67" y="11"/>
                  </a:cubicBezTo>
                  <a:cubicBezTo>
                    <a:pt x="66" y="11"/>
                    <a:pt x="66" y="11"/>
                    <a:pt x="66" y="11"/>
                  </a:cubicBezTo>
                  <a:cubicBezTo>
                    <a:pt x="66" y="11"/>
                    <a:pt x="66" y="11"/>
                    <a:pt x="66" y="11"/>
                  </a:cubicBezTo>
                  <a:cubicBezTo>
                    <a:pt x="66" y="11"/>
                    <a:pt x="66" y="11"/>
                    <a:pt x="66" y="11"/>
                  </a:cubicBezTo>
                  <a:cubicBezTo>
                    <a:pt x="66" y="11"/>
                    <a:pt x="66" y="11"/>
                    <a:pt x="66" y="11"/>
                  </a:cubicBezTo>
                  <a:cubicBezTo>
                    <a:pt x="66" y="12"/>
                    <a:pt x="66" y="12"/>
                    <a:pt x="66" y="12"/>
                  </a:cubicBezTo>
                  <a:cubicBezTo>
                    <a:pt x="66" y="12"/>
                    <a:pt x="66" y="12"/>
                    <a:pt x="66" y="12"/>
                  </a:cubicBezTo>
                  <a:cubicBezTo>
                    <a:pt x="66" y="12"/>
                    <a:pt x="66" y="12"/>
                    <a:pt x="66" y="12"/>
                  </a:cubicBezTo>
                  <a:cubicBezTo>
                    <a:pt x="66" y="12"/>
                    <a:pt x="66" y="12"/>
                    <a:pt x="66" y="12"/>
                  </a:cubicBezTo>
                  <a:cubicBezTo>
                    <a:pt x="66" y="12"/>
                    <a:pt x="66" y="12"/>
                    <a:pt x="66" y="12"/>
                  </a:cubicBezTo>
                  <a:cubicBezTo>
                    <a:pt x="66" y="12"/>
                    <a:pt x="66" y="12"/>
                    <a:pt x="66" y="12"/>
                  </a:cubicBezTo>
                  <a:cubicBezTo>
                    <a:pt x="66" y="13"/>
                    <a:pt x="66" y="13"/>
                    <a:pt x="66" y="13"/>
                  </a:cubicBezTo>
                  <a:cubicBezTo>
                    <a:pt x="66" y="13"/>
                    <a:pt x="66" y="13"/>
                    <a:pt x="66" y="13"/>
                  </a:cubicBezTo>
                  <a:cubicBezTo>
                    <a:pt x="66" y="13"/>
                    <a:pt x="66" y="13"/>
                    <a:pt x="66" y="13"/>
                  </a:cubicBezTo>
                  <a:cubicBezTo>
                    <a:pt x="66" y="13"/>
                    <a:pt x="66" y="13"/>
                    <a:pt x="66" y="13"/>
                  </a:cubicBezTo>
                  <a:cubicBezTo>
                    <a:pt x="66" y="13"/>
                    <a:pt x="66" y="13"/>
                    <a:pt x="66" y="13"/>
                  </a:cubicBezTo>
                  <a:cubicBezTo>
                    <a:pt x="66" y="14"/>
                    <a:pt x="66" y="14"/>
                    <a:pt x="66" y="14"/>
                  </a:cubicBezTo>
                  <a:cubicBezTo>
                    <a:pt x="66" y="14"/>
                    <a:pt x="66" y="14"/>
                    <a:pt x="66" y="14"/>
                  </a:cubicBezTo>
                  <a:cubicBezTo>
                    <a:pt x="66" y="14"/>
                    <a:pt x="66" y="14"/>
                    <a:pt x="66" y="14"/>
                  </a:cubicBezTo>
                  <a:cubicBezTo>
                    <a:pt x="65" y="15"/>
                    <a:pt x="65" y="15"/>
                    <a:pt x="65" y="15"/>
                  </a:cubicBezTo>
                  <a:cubicBezTo>
                    <a:pt x="65" y="15"/>
                    <a:pt x="65" y="15"/>
                    <a:pt x="65" y="15"/>
                  </a:cubicBezTo>
                  <a:cubicBezTo>
                    <a:pt x="66" y="15"/>
                    <a:pt x="66" y="15"/>
                    <a:pt x="66" y="15"/>
                  </a:cubicBezTo>
                  <a:cubicBezTo>
                    <a:pt x="66" y="15"/>
                    <a:pt x="66" y="15"/>
                    <a:pt x="66" y="15"/>
                  </a:cubicBezTo>
                  <a:cubicBezTo>
                    <a:pt x="66" y="15"/>
                    <a:pt x="66" y="15"/>
                    <a:pt x="66" y="15"/>
                  </a:cubicBezTo>
                  <a:cubicBezTo>
                    <a:pt x="66" y="15"/>
                    <a:pt x="66" y="15"/>
                    <a:pt x="66" y="15"/>
                  </a:cubicBezTo>
                  <a:cubicBezTo>
                    <a:pt x="66" y="15"/>
                    <a:pt x="66" y="15"/>
                    <a:pt x="66" y="15"/>
                  </a:cubicBezTo>
                  <a:cubicBezTo>
                    <a:pt x="66" y="15"/>
                    <a:pt x="66" y="15"/>
                    <a:pt x="66" y="15"/>
                  </a:cubicBezTo>
                  <a:cubicBezTo>
                    <a:pt x="66" y="15"/>
                    <a:pt x="66" y="15"/>
                    <a:pt x="66" y="15"/>
                  </a:cubicBezTo>
                  <a:cubicBezTo>
                    <a:pt x="66" y="15"/>
                    <a:pt x="66" y="15"/>
                    <a:pt x="66" y="15"/>
                  </a:cubicBezTo>
                  <a:cubicBezTo>
                    <a:pt x="67" y="14"/>
                    <a:pt x="67" y="14"/>
                    <a:pt x="67" y="14"/>
                  </a:cubicBezTo>
                  <a:cubicBezTo>
                    <a:pt x="67" y="14"/>
                    <a:pt x="67" y="14"/>
                    <a:pt x="67" y="14"/>
                  </a:cubicBezTo>
                  <a:cubicBezTo>
                    <a:pt x="67" y="14"/>
                    <a:pt x="67" y="14"/>
                    <a:pt x="67" y="14"/>
                  </a:cubicBezTo>
                  <a:cubicBezTo>
                    <a:pt x="67" y="14"/>
                    <a:pt x="67" y="14"/>
                    <a:pt x="67" y="14"/>
                  </a:cubicBezTo>
                  <a:cubicBezTo>
                    <a:pt x="67" y="14"/>
                    <a:pt x="67" y="14"/>
                    <a:pt x="67" y="14"/>
                  </a:cubicBezTo>
                  <a:cubicBezTo>
                    <a:pt x="67" y="14"/>
                    <a:pt x="67" y="14"/>
                    <a:pt x="67" y="14"/>
                  </a:cubicBezTo>
                  <a:cubicBezTo>
                    <a:pt x="67" y="14"/>
                    <a:pt x="67" y="14"/>
                    <a:pt x="67" y="14"/>
                  </a:cubicBezTo>
                  <a:cubicBezTo>
                    <a:pt x="67" y="14"/>
                    <a:pt x="67" y="14"/>
                    <a:pt x="67" y="14"/>
                  </a:cubicBezTo>
                  <a:cubicBezTo>
                    <a:pt x="67" y="14"/>
                    <a:pt x="67" y="14"/>
                    <a:pt x="67" y="14"/>
                  </a:cubicBezTo>
                  <a:cubicBezTo>
                    <a:pt x="67" y="14"/>
                    <a:pt x="67" y="14"/>
                    <a:pt x="67" y="14"/>
                  </a:cubicBezTo>
                  <a:cubicBezTo>
                    <a:pt x="68" y="14"/>
                    <a:pt x="68" y="14"/>
                    <a:pt x="68" y="14"/>
                  </a:cubicBezTo>
                  <a:cubicBezTo>
                    <a:pt x="68" y="14"/>
                    <a:pt x="68" y="14"/>
                    <a:pt x="68" y="14"/>
                  </a:cubicBezTo>
                  <a:cubicBezTo>
                    <a:pt x="68" y="14"/>
                    <a:pt x="68" y="14"/>
                    <a:pt x="68" y="14"/>
                  </a:cubicBezTo>
                  <a:cubicBezTo>
                    <a:pt x="68" y="14"/>
                    <a:pt x="68" y="14"/>
                    <a:pt x="68" y="14"/>
                  </a:cubicBezTo>
                  <a:cubicBezTo>
                    <a:pt x="68" y="13"/>
                    <a:pt x="68" y="13"/>
                    <a:pt x="68" y="13"/>
                  </a:cubicBezTo>
                  <a:cubicBezTo>
                    <a:pt x="68" y="13"/>
                    <a:pt x="68" y="13"/>
                    <a:pt x="68" y="13"/>
                  </a:cubicBezTo>
                  <a:cubicBezTo>
                    <a:pt x="68" y="13"/>
                    <a:pt x="68" y="13"/>
                    <a:pt x="68" y="13"/>
                  </a:cubicBezTo>
                  <a:cubicBezTo>
                    <a:pt x="68" y="13"/>
                    <a:pt x="68" y="13"/>
                    <a:pt x="68" y="13"/>
                  </a:cubicBezTo>
                  <a:cubicBezTo>
                    <a:pt x="68" y="13"/>
                    <a:pt x="68" y="13"/>
                    <a:pt x="68" y="13"/>
                  </a:cubicBezTo>
                  <a:cubicBezTo>
                    <a:pt x="69" y="12"/>
                    <a:pt x="69" y="12"/>
                    <a:pt x="69" y="12"/>
                  </a:cubicBezTo>
                  <a:cubicBezTo>
                    <a:pt x="69" y="12"/>
                    <a:pt x="69" y="12"/>
                    <a:pt x="69" y="12"/>
                  </a:cubicBezTo>
                  <a:cubicBezTo>
                    <a:pt x="69" y="12"/>
                    <a:pt x="69" y="12"/>
                    <a:pt x="69" y="12"/>
                  </a:cubicBezTo>
                  <a:cubicBezTo>
                    <a:pt x="69" y="11"/>
                    <a:pt x="69" y="11"/>
                    <a:pt x="69" y="11"/>
                  </a:cubicBezTo>
                  <a:cubicBezTo>
                    <a:pt x="69" y="11"/>
                    <a:pt x="69" y="11"/>
                    <a:pt x="69" y="11"/>
                  </a:cubicBezTo>
                  <a:cubicBezTo>
                    <a:pt x="69" y="11"/>
                    <a:pt x="69" y="11"/>
                    <a:pt x="69" y="11"/>
                  </a:cubicBezTo>
                  <a:cubicBezTo>
                    <a:pt x="69" y="11"/>
                    <a:pt x="69" y="11"/>
                    <a:pt x="69" y="11"/>
                  </a:cubicBezTo>
                  <a:cubicBezTo>
                    <a:pt x="69" y="11"/>
                    <a:pt x="69" y="11"/>
                    <a:pt x="69" y="11"/>
                  </a:cubicBezTo>
                  <a:cubicBezTo>
                    <a:pt x="69" y="11"/>
                    <a:pt x="69" y="11"/>
                    <a:pt x="69" y="11"/>
                  </a:cubicBezTo>
                  <a:cubicBezTo>
                    <a:pt x="69" y="11"/>
                    <a:pt x="69" y="11"/>
                    <a:pt x="69" y="11"/>
                  </a:cubicBezTo>
                  <a:cubicBezTo>
                    <a:pt x="69" y="11"/>
                    <a:pt x="69" y="11"/>
                    <a:pt x="69" y="11"/>
                  </a:cubicBezTo>
                  <a:cubicBezTo>
                    <a:pt x="69" y="11"/>
                    <a:pt x="69" y="11"/>
                    <a:pt x="69" y="11"/>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70" y="9"/>
                    <a:pt x="70" y="9"/>
                    <a:pt x="70" y="9"/>
                  </a:cubicBezTo>
                  <a:cubicBezTo>
                    <a:pt x="70" y="9"/>
                    <a:pt x="70" y="9"/>
                    <a:pt x="70" y="9"/>
                  </a:cubicBezTo>
                  <a:cubicBezTo>
                    <a:pt x="70" y="9"/>
                    <a:pt x="70" y="9"/>
                    <a:pt x="70" y="9"/>
                  </a:cubicBezTo>
                  <a:cubicBezTo>
                    <a:pt x="70" y="9"/>
                    <a:pt x="70" y="9"/>
                    <a:pt x="70" y="9"/>
                  </a:cubicBezTo>
                  <a:cubicBezTo>
                    <a:pt x="70" y="9"/>
                    <a:pt x="70" y="9"/>
                    <a:pt x="70" y="9"/>
                  </a:cubicBezTo>
                  <a:cubicBezTo>
                    <a:pt x="70" y="9"/>
                    <a:pt x="70" y="9"/>
                    <a:pt x="70" y="9"/>
                  </a:cubicBezTo>
                  <a:cubicBezTo>
                    <a:pt x="70" y="9"/>
                    <a:pt x="70" y="9"/>
                    <a:pt x="70" y="9"/>
                  </a:cubicBezTo>
                  <a:cubicBezTo>
                    <a:pt x="70" y="9"/>
                    <a:pt x="70" y="9"/>
                    <a:pt x="70" y="9"/>
                  </a:cubicBezTo>
                  <a:cubicBezTo>
                    <a:pt x="70" y="8"/>
                    <a:pt x="70" y="8"/>
                    <a:pt x="70" y="8"/>
                  </a:cubicBezTo>
                  <a:cubicBezTo>
                    <a:pt x="71" y="8"/>
                    <a:pt x="71" y="8"/>
                    <a:pt x="71" y="8"/>
                  </a:cubicBezTo>
                  <a:cubicBezTo>
                    <a:pt x="71" y="8"/>
                    <a:pt x="71" y="8"/>
                    <a:pt x="71" y="8"/>
                  </a:cubicBezTo>
                  <a:cubicBezTo>
                    <a:pt x="71" y="9"/>
                    <a:pt x="71" y="9"/>
                    <a:pt x="71" y="9"/>
                  </a:cubicBezTo>
                  <a:cubicBezTo>
                    <a:pt x="71" y="9"/>
                    <a:pt x="71" y="9"/>
                    <a:pt x="71" y="9"/>
                  </a:cubicBezTo>
                  <a:cubicBezTo>
                    <a:pt x="71" y="9"/>
                    <a:pt x="71" y="9"/>
                    <a:pt x="71" y="9"/>
                  </a:cubicBezTo>
                  <a:cubicBezTo>
                    <a:pt x="71" y="9"/>
                    <a:pt x="71" y="9"/>
                    <a:pt x="71" y="9"/>
                  </a:cubicBezTo>
                  <a:cubicBezTo>
                    <a:pt x="71" y="9"/>
                    <a:pt x="71" y="9"/>
                    <a:pt x="71" y="9"/>
                  </a:cubicBezTo>
                  <a:cubicBezTo>
                    <a:pt x="71" y="9"/>
                    <a:pt x="71" y="9"/>
                    <a:pt x="71" y="9"/>
                  </a:cubicBezTo>
                  <a:cubicBezTo>
                    <a:pt x="71" y="9"/>
                    <a:pt x="71" y="9"/>
                    <a:pt x="71" y="9"/>
                  </a:cubicBezTo>
                  <a:cubicBezTo>
                    <a:pt x="71" y="9"/>
                    <a:pt x="71" y="9"/>
                    <a:pt x="71" y="9"/>
                  </a:cubicBezTo>
                  <a:cubicBezTo>
                    <a:pt x="71" y="9"/>
                    <a:pt x="71" y="9"/>
                    <a:pt x="71" y="9"/>
                  </a:cubicBezTo>
                  <a:cubicBezTo>
                    <a:pt x="71" y="10"/>
                    <a:pt x="71" y="10"/>
                    <a:pt x="71" y="10"/>
                  </a:cubicBezTo>
                  <a:cubicBezTo>
                    <a:pt x="71" y="10"/>
                    <a:pt x="71" y="10"/>
                    <a:pt x="71" y="10"/>
                  </a:cubicBezTo>
                  <a:cubicBezTo>
                    <a:pt x="71" y="10"/>
                    <a:pt x="71" y="10"/>
                    <a:pt x="71" y="10"/>
                  </a:cubicBezTo>
                  <a:cubicBezTo>
                    <a:pt x="71" y="10"/>
                    <a:pt x="71" y="10"/>
                    <a:pt x="71" y="10"/>
                  </a:cubicBezTo>
                  <a:cubicBezTo>
                    <a:pt x="71" y="11"/>
                    <a:pt x="71" y="11"/>
                    <a:pt x="71"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2"/>
                    <a:pt x="70" y="12"/>
                    <a:pt x="70" y="12"/>
                  </a:cubicBezTo>
                  <a:cubicBezTo>
                    <a:pt x="70" y="12"/>
                    <a:pt x="70" y="12"/>
                    <a:pt x="70" y="12"/>
                  </a:cubicBezTo>
                  <a:cubicBezTo>
                    <a:pt x="70" y="12"/>
                    <a:pt x="70" y="12"/>
                    <a:pt x="70" y="12"/>
                  </a:cubicBezTo>
                  <a:cubicBezTo>
                    <a:pt x="70" y="12"/>
                    <a:pt x="70" y="12"/>
                    <a:pt x="70" y="12"/>
                  </a:cubicBezTo>
                  <a:cubicBezTo>
                    <a:pt x="70" y="12"/>
                    <a:pt x="70" y="12"/>
                    <a:pt x="70" y="12"/>
                  </a:cubicBezTo>
                  <a:cubicBezTo>
                    <a:pt x="70" y="12"/>
                    <a:pt x="70" y="12"/>
                    <a:pt x="70" y="12"/>
                  </a:cubicBezTo>
                  <a:cubicBezTo>
                    <a:pt x="69" y="12"/>
                    <a:pt x="69" y="12"/>
                    <a:pt x="69" y="12"/>
                  </a:cubicBezTo>
                  <a:cubicBezTo>
                    <a:pt x="69" y="12"/>
                    <a:pt x="69" y="12"/>
                    <a:pt x="69" y="12"/>
                  </a:cubicBezTo>
                  <a:cubicBezTo>
                    <a:pt x="69" y="13"/>
                    <a:pt x="69" y="13"/>
                    <a:pt x="69" y="13"/>
                  </a:cubicBezTo>
                  <a:cubicBezTo>
                    <a:pt x="69" y="13"/>
                    <a:pt x="69" y="13"/>
                    <a:pt x="69" y="13"/>
                  </a:cubicBezTo>
                  <a:cubicBezTo>
                    <a:pt x="69" y="13"/>
                    <a:pt x="69" y="13"/>
                    <a:pt x="69" y="13"/>
                  </a:cubicBezTo>
                  <a:cubicBezTo>
                    <a:pt x="69" y="13"/>
                    <a:pt x="69" y="13"/>
                    <a:pt x="69" y="13"/>
                  </a:cubicBezTo>
                  <a:cubicBezTo>
                    <a:pt x="69" y="14"/>
                    <a:pt x="69" y="14"/>
                    <a:pt x="69" y="14"/>
                  </a:cubicBezTo>
                  <a:cubicBezTo>
                    <a:pt x="69" y="14"/>
                    <a:pt x="69" y="14"/>
                    <a:pt x="69" y="14"/>
                  </a:cubicBezTo>
                  <a:cubicBezTo>
                    <a:pt x="69" y="14"/>
                    <a:pt x="69" y="14"/>
                    <a:pt x="69" y="14"/>
                  </a:cubicBezTo>
                  <a:cubicBezTo>
                    <a:pt x="69" y="14"/>
                    <a:pt x="69" y="14"/>
                    <a:pt x="69" y="14"/>
                  </a:cubicBezTo>
                  <a:cubicBezTo>
                    <a:pt x="68" y="14"/>
                    <a:pt x="68" y="14"/>
                    <a:pt x="68" y="14"/>
                  </a:cubicBezTo>
                  <a:cubicBezTo>
                    <a:pt x="68" y="14"/>
                    <a:pt x="68" y="14"/>
                    <a:pt x="68" y="14"/>
                  </a:cubicBezTo>
                  <a:cubicBezTo>
                    <a:pt x="68" y="14"/>
                    <a:pt x="68" y="14"/>
                    <a:pt x="68" y="14"/>
                  </a:cubicBezTo>
                  <a:cubicBezTo>
                    <a:pt x="68" y="14"/>
                    <a:pt x="68" y="14"/>
                    <a:pt x="68" y="14"/>
                  </a:cubicBezTo>
                  <a:cubicBezTo>
                    <a:pt x="68" y="14"/>
                    <a:pt x="68" y="14"/>
                    <a:pt x="68" y="14"/>
                  </a:cubicBezTo>
                  <a:cubicBezTo>
                    <a:pt x="68" y="14"/>
                    <a:pt x="68" y="14"/>
                    <a:pt x="68" y="14"/>
                  </a:cubicBezTo>
                  <a:cubicBezTo>
                    <a:pt x="67" y="15"/>
                    <a:pt x="67" y="15"/>
                    <a:pt x="67" y="15"/>
                  </a:cubicBezTo>
                  <a:cubicBezTo>
                    <a:pt x="67" y="15"/>
                    <a:pt x="67" y="15"/>
                    <a:pt x="67" y="15"/>
                  </a:cubicBezTo>
                  <a:cubicBezTo>
                    <a:pt x="67" y="15"/>
                    <a:pt x="67" y="15"/>
                    <a:pt x="67" y="15"/>
                  </a:cubicBezTo>
                  <a:cubicBezTo>
                    <a:pt x="67" y="15"/>
                    <a:pt x="67" y="15"/>
                    <a:pt x="67" y="15"/>
                  </a:cubicBezTo>
                  <a:cubicBezTo>
                    <a:pt x="67" y="15"/>
                    <a:pt x="67" y="15"/>
                    <a:pt x="67" y="15"/>
                  </a:cubicBezTo>
                  <a:cubicBezTo>
                    <a:pt x="67" y="15"/>
                    <a:pt x="67" y="15"/>
                    <a:pt x="67" y="15"/>
                  </a:cubicBezTo>
                  <a:cubicBezTo>
                    <a:pt x="67" y="15"/>
                    <a:pt x="67" y="15"/>
                    <a:pt x="67" y="15"/>
                  </a:cubicBezTo>
                  <a:cubicBezTo>
                    <a:pt x="67" y="15"/>
                    <a:pt x="67" y="15"/>
                    <a:pt x="67" y="15"/>
                  </a:cubicBezTo>
                  <a:cubicBezTo>
                    <a:pt x="67" y="15"/>
                    <a:pt x="67" y="15"/>
                    <a:pt x="67" y="15"/>
                  </a:cubicBezTo>
                  <a:cubicBezTo>
                    <a:pt x="67" y="15"/>
                    <a:pt x="67" y="15"/>
                    <a:pt x="67" y="15"/>
                  </a:cubicBezTo>
                  <a:cubicBezTo>
                    <a:pt x="67" y="15"/>
                    <a:pt x="67" y="15"/>
                    <a:pt x="67" y="15"/>
                  </a:cubicBezTo>
                  <a:cubicBezTo>
                    <a:pt x="67" y="15"/>
                    <a:pt x="67" y="15"/>
                    <a:pt x="67" y="15"/>
                  </a:cubicBezTo>
                  <a:cubicBezTo>
                    <a:pt x="66" y="16"/>
                    <a:pt x="66" y="16"/>
                    <a:pt x="66" y="16"/>
                  </a:cubicBezTo>
                  <a:cubicBezTo>
                    <a:pt x="66" y="16"/>
                    <a:pt x="66" y="16"/>
                    <a:pt x="66" y="16"/>
                  </a:cubicBezTo>
                  <a:cubicBezTo>
                    <a:pt x="66" y="16"/>
                    <a:pt x="66" y="16"/>
                    <a:pt x="66" y="16"/>
                  </a:cubicBezTo>
                  <a:cubicBezTo>
                    <a:pt x="66" y="16"/>
                    <a:pt x="66" y="16"/>
                    <a:pt x="66" y="16"/>
                  </a:cubicBezTo>
                  <a:cubicBezTo>
                    <a:pt x="66" y="16"/>
                    <a:pt x="66" y="16"/>
                    <a:pt x="66" y="16"/>
                  </a:cubicBezTo>
                  <a:cubicBezTo>
                    <a:pt x="66" y="16"/>
                    <a:pt x="66" y="16"/>
                    <a:pt x="66" y="16"/>
                  </a:cubicBezTo>
                  <a:cubicBezTo>
                    <a:pt x="66" y="16"/>
                    <a:pt x="66" y="16"/>
                    <a:pt x="66" y="16"/>
                  </a:cubicBezTo>
                  <a:cubicBezTo>
                    <a:pt x="66" y="16"/>
                    <a:pt x="66" y="16"/>
                    <a:pt x="66" y="16"/>
                  </a:cubicBezTo>
                  <a:cubicBezTo>
                    <a:pt x="66" y="17"/>
                    <a:pt x="66" y="17"/>
                    <a:pt x="66" y="17"/>
                  </a:cubicBezTo>
                  <a:cubicBezTo>
                    <a:pt x="66" y="17"/>
                    <a:pt x="66" y="17"/>
                    <a:pt x="66" y="17"/>
                  </a:cubicBezTo>
                  <a:cubicBezTo>
                    <a:pt x="66" y="17"/>
                    <a:pt x="66" y="17"/>
                    <a:pt x="66" y="17"/>
                  </a:cubicBezTo>
                  <a:cubicBezTo>
                    <a:pt x="66" y="17"/>
                    <a:pt x="66" y="17"/>
                    <a:pt x="66" y="17"/>
                  </a:cubicBezTo>
                  <a:cubicBezTo>
                    <a:pt x="65" y="17"/>
                    <a:pt x="65" y="17"/>
                    <a:pt x="65" y="17"/>
                  </a:cubicBezTo>
                  <a:cubicBezTo>
                    <a:pt x="66" y="17"/>
                    <a:pt x="66" y="17"/>
                    <a:pt x="66" y="17"/>
                  </a:cubicBezTo>
                  <a:cubicBezTo>
                    <a:pt x="65" y="17"/>
                    <a:pt x="65" y="17"/>
                    <a:pt x="65" y="17"/>
                  </a:cubicBezTo>
                  <a:cubicBezTo>
                    <a:pt x="65" y="17"/>
                    <a:pt x="65" y="17"/>
                    <a:pt x="65" y="17"/>
                  </a:cubicBezTo>
                  <a:cubicBezTo>
                    <a:pt x="65" y="17"/>
                    <a:pt x="65" y="17"/>
                    <a:pt x="65" y="17"/>
                  </a:cubicBezTo>
                  <a:cubicBezTo>
                    <a:pt x="65" y="18"/>
                    <a:pt x="65" y="18"/>
                    <a:pt x="65" y="18"/>
                  </a:cubicBezTo>
                  <a:cubicBezTo>
                    <a:pt x="65" y="17"/>
                    <a:pt x="65" y="17"/>
                    <a:pt x="65" y="17"/>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9"/>
                    <a:pt x="66" y="19"/>
                    <a:pt x="66" y="19"/>
                  </a:cubicBezTo>
                  <a:cubicBezTo>
                    <a:pt x="66" y="19"/>
                    <a:pt x="66" y="19"/>
                    <a:pt x="66" y="19"/>
                  </a:cubicBezTo>
                  <a:cubicBezTo>
                    <a:pt x="66" y="19"/>
                    <a:pt x="66" y="19"/>
                    <a:pt x="66" y="19"/>
                  </a:cubicBezTo>
                  <a:cubicBezTo>
                    <a:pt x="66" y="19"/>
                    <a:pt x="66" y="19"/>
                    <a:pt x="66" y="19"/>
                  </a:cubicBezTo>
                  <a:cubicBezTo>
                    <a:pt x="66" y="19"/>
                    <a:pt x="66" y="19"/>
                    <a:pt x="66" y="19"/>
                  </a:cubicBezTo>
                  <a:cubicBezTo>
                    <a:pt x="66" y="19"/>
                    <a:pt x="66" y="19"/>
                    <a:pt x="66" y="19"/>
                  </a:cubicBezTo>
                  <a:cubicBezTo>
                    <a:pt x="66" y="19"/>
                    <a:pt x="66" y="19"/>
                    <a:pt x="66" y="19"/>
                  </a:cubicBezTo>
                  <a:cubicBezTo>
                    <a:pt x="66" y="19"/>
                    <a:pt x="66" y="19"/>
                    <a:pt x="66" y="19"/>
                  </a:cubicBezTo>
                  <a:cubicBezTo>
                    <a:pt x="66" y="19"/>
                    <a:pt x="66" y="19"/>
                    <a:pt x="66" y="19"/>
                  </a:cubicBezTo>
                  <a:cubicBezTo>
                    <a:pt x="66" y="19"/>
                    <a:pt x="66" y="19"/>
                    <a:pt x="66" y="19"/>
                  </a:cubicBezTo>
                  <a:cubicBezTo>
                    <a:pt x="66" y="19"/>
                    <a:pt x="66" y="19"/>
                    <a:pt x="66" y="19"/>
                  </a:cubicBezTo>
                  <a:cubicBezTo>
                    <a:pt x="66" y="19"/>
                    <a:pt x="66" y="19"/>
                    <a:pt x="66" y="19"/>
                  </a:cubicBezTo>
                  <a:cubicBezTo>
                    <a:pt x="65" y="20"/>
                    <a:pt x="65" y="20"/>
                    <a:pt x="65" y="20"/>
                  </a:cubicBezTo>
                  <a:cubicBezTo>
                    <a:pt x="65" y="20"/>
                    <a:pt x="65" y="20"/>
                    <a:pt x="65" y="20"/>
                  </a:cubicBezTo>
                  <a:cubicBezTo>
                    <a:pt x="65" y="20"/>
                    <a:pt x="65" y="20"/>
                    <a:pt x="65" y="20"/>
                  </a:cubicBezTo>
                  <a:cubicBezTo>
                    <a:pt x="65" y="20"/>
                    <a:pt x="65" y="20"/>
                    <a:pt x="65" y="20"/>
                  </a:cubicBezTo>
                  <a:cubicBezTo>
                    <a:pt x="65" y="20"/>
                    <a:pt x="65" y="20"/>
                    <a:pt x="65" y="20"/>
                  </a:cubicBezTo>
                  <a:cubicBezTo>
                    <a:pt x="65" y="20"/>
                    <a:pt x="65" y="20"/>
                    <a:pt x="65" y="20"/>
                  </a:cubicBezTo>
                  <a:cubicBezTo>
                    <a:pt x="65" y="20"/>
                    <a:pt x="65" y="20"/>
                    <a:pt x="65" y="20"/>
                  </a:cubicBezTo>
                  <a:cubicBezTo>
                    <a:pt x="65" y="20"/>
                    <a:pt x="65" y="20"/>
                    <a:pt x="65" y="20"/>
                  </a:cubicBezTo>
                  <a:cubicBezTo>
                    <a:pt x="65" y="20"/>
                    <a:pt x="65" y="20"/>
                    <a:pt x="65" y="20"/>
                  </a:cubicBezTo>
                  <a:cubicBezTo>
                    <a:pt x="65" y="20"/>
                    <a:pt x="65" y="20"/>
                    <a:pt x="65" y="20"/>
                  </a:cubicBezTo>
                  <a:cubicBezTo>
                    <a:pt x="65" y="21"/>
                    <a:pt x="65" y="21"/>
                    <a:pt x="65" y="21"/>
                  </a:cubicBezTo>
                  <a:cubicBezTo>
                    <a:pt x="64" y="21"/>
                    <a:pt x="64" y="21"/>
                    <a:pt x="64" y="21"/>
                  </a:cubicBezTo>
                  <a:cubicBezTo>
                    <a:pt x="65" y="21"/>
                    <a:pt x="65" y="21"/>
                    <a:pt x="65" y="21"/>
                  </a:cubicBezTo>
                  <a:cubicBezTo>
                    <a:pt x="65" y="21"/>
                    <a:pt x="65" y="21"/>
                    <a:pt x="65" y="21"/>
                  </a:cubicBezTo>
                  <a:cubicBezTo>
                    <a:pt x="65" y="21"/>
                    <a:pt x="65" y="21"/>
                    <a:pt x="65" y="21"/>
                  </a:cubicBezTo>
                  <a:cubicBezTo>
                    <a:pt x="65" y="21"/>
                    <a:pt x="65" y="21"/>
                    <a:pt x="65" y="21"/>
                  </a:cubicBezTo>
                  <a:cubicBezTo>
                    <a:pt x="65" y="21"/>
                    <a:pt x="65" y="21"/>
                    <a:pt x="65" y="21"/>
                  </a:cubicBezTo>
                  <a:cubicBezTo>
                    <a:pt x="65" y="21"/>
                    <a:pt x="65" y="21"/>
                    <a:pt x="65" y="21"/>
                  </a:cubicBezTo>
                  <a:cubicBezTo>
                    <a:pt x="65" y="21"/>
                    <a:pt x="65" y="21"/>
                    <a:pt x="65" y="21"/>
                  </a:cubicBezTo>
                  <a:cubicBezTo>
                    <a:pt x="65" y="21"/>
                    <a:pt x="65" y="21"/>
                    <a:pt x="65" y="21"/>
                  </a:cubicBezTo>
                  <a:cubicBezTo>
                    <a:pt x="65" y="21"/>
                    <a:pt x="65" y="21"/>
                    <a:pt x="65" y="21"/>
                  </a:cubicBezTo>
                  <a:cubicBezTo>
                    <a:pt x="65" y="22"/>
                    <a:pt x="65" y="22"/>
                    <a:pt x="65" y="22"/>
                  </a:cubicBezTo>
                  <a:cubicBezTo>
                    <a:pt x="65" y="22"/>
                    <a:pt x="65" y="22"/>
                    <a:pt x="65" y="22"/>
                  </a:cubicBezTo>
                  <a:cubicBezTo>
                    <a:pt x="65" y="22"/>
                    <a:pt x="65" y="22"/>
                    <a:pt x="65" y="22"/>
                  </a:cubicBezTo>
                  <a:cubicBezTo>
                    <a:pt x="65" y="22"/>
                    <a:pt x="65" y="22"/>
                    <a:pt x="65" y="22"/>
                  </a:cubicBezTo>
                  <a:cubicBezTo>
                    <a:pt x="65" y="22"/>
                    <a:pt x="65" y="22"/>
                    <a:pt x="65" y="22"/>
                  </a:cubicBezTo>
                  <a:cubicBezTo>
                    <a:pt x="65" y="22"/>
                    <a:pt x="65" y="22"/>
                    <a:pt x="65" y="22"/>
                  </a:cubicBezTo>
                  <a:cubicBezTo>
                    <a:pt x="65" y="22"/>
                    <a:pt x="65" y="22"/>
                    <a:pt x="65" y="22"/>
                  </a:cubicBezTo>
                  <a:cubicBezTo>
                    <a:pt x="64" y="22"/>
                    <a:pt x="64" y="22"/>
                    <a:pt x="64" y="22"/>
                  </a:cubicBezTo>
                  <a:cubicBezTo>
                    <a:pt x="64" y="23"/>
                    <a:pt x="64" y="23"/>
                    <a:pt x="64" y="23"/>
                  </a:cubicBezTo>
                  <a:cubicBezTo>
                    <a:pt x="64" y="23"/>
                    <a:pt x="64" y="23"/>
                    <a:pt x="64" y="23"/>
                  </a:cubicBezTo>
                  <a:cubicBezTo>
                    <a:pt x="64" y="23"/>
                    <a:pt x="64" y="23"/>
                    <a:pt x="64" y="23"/>
                  </a:cubicBezTo>
                  <a:cubicBezTo>
                    <a:pt x="64" y="23"/>
                    <a:pt x="64" y="23"/>
                    <a:pt x="64" y="23"/>
                  </a:cubicBezTo>
                  <a:cubicBezTo>
                    <a:pt x="64" y="23"/>
                    <a:pt x="64" y="23"/>
                    <a:pt x="64" y="23"/>
                  </a:cubicBezTo>
                  <a:cubicBezTo>
                    <a:pt x="64" y="23"/>
                    <a:pt x="64" y="23"/>
                    <a:pt x="64" y="23"/>
                  </a:cubicBezTo>
                  <a:cubicBezTo>
                    <a:pt x="64" y="23"/>
                    <a:pt x="64" y="23"/>
                    <a:pt x="64" y="23"/>
                  </a:cubicBezTo>
                  <a:cubicBezTo>
                    <a:pt x="64" y="23"/>
                    <a:pt x="64" y="23"/>
                    <a:pt x="64" y="23"/>
                  </a:cubicBezTo>
                  <a:cubicBezTo>
                    <a:pt x="64" y="24"/>
                    <a:pt x="64" y="24"/>
                    <a:pt x="64" y="24"/>
                  </a:cubicBezTo>
                  <a:cubicBezTo>
                    <a:pt x="64" y="24"/>
                    <a:pt x="64" y="24"/>
                    <a:pt x="64" y="24"/>
                  </a:cubicBezTo>
                  <a:cubicBezTo>
                    <a:pt x="64" y="24"/>
                    <a:pt x="64" y="24"/>
                    <a:pt x="64" y="24"/>
                  </a:cubicBezTo>
                  <a:cubicBezTo>
                    <a:pt x="64" y="24"/>
                    <a:pt x="64" y="24"/>
                    <a:pt x="64" y="24"/>
                  </a:cubicBezTo>
                  <a:cubicBezTo>
                    <a:pt x="64" y="24"/>
                    <a:pt x="64" y="24"/>
                    <a:pt x="64" y="24"/>
                  </a:cubicBezTo>
                  <a:cubicBezTo>
                    <a:pt x="64" y="23"/>
                    <a:pt x="64" y="23"/>
                    <a:pt x="64" y="23"/>
                  </a:cubicBezTo>
                  <a:cubicBezTo>
                    <a:pt x="64" y="24"/>
                    <a:pt x="64" y="24"/>
                    <a:pt x="64" y="24"/>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4"/>
                    <a:pt x="65" y="24"/>
                    <a:pt x="65" y="24"/>
                  </a:cubicBezTo>
                  <a:cubicBezTo>
                    <a:pt x="65" y="23"/>
                    <a:pt x="65" y="23"/>
                    <a:pt x="65" y="23"/>
                  </a:cubicBezTo>
                  <a:cubicBezTo>
                    <a:pt x="65" y="24"/>
                    <a:pt x="65" y="24"/>
                    <a:pt x="65" y="24"/>
                  </a:cubicBezTo>
                  <a:cubicBezTo>
                    <a:pt x="66" y="24"/>
                    <a:pt x="66" y="24"/>
                    <a:pt x="66" y="24"/>
                  </a:cubicBezTo>
                  <a:cubicBezTo>
                    <a:pt x="65" y="24"/>
                    <a:pt x="65" y="24"/>
                    <a:pt x="65" y="24"/>
                  </a:cubicBezTo>
                  <a:cubicBezTo>
                    <a:pt x="66" y="24"/>
                    <a:pt x="66" y="24"/>
                    <a:pt x="66" y="24"/>
                  </a:cubicBezTo>
                  <a:cubicBezTo>
                    <a:pt x="66" y="24"/>
                    <a:pt x="66" y="24"/>
                    <a:pt x="66" y="24"/>
                  </a:cubicBezTo>
                  <a:cubicBezTo>
                    <a:pt x="66" y="24"/>
                    <a:pt x="66" y="24"/>
                    <a:pt x="66" y="24"/>
                  </a:cubicBezTo>
                  <a:cubicBezTo>
                    <a:pt x="66" y="24"/>
                    <a:pt x="66" y="24"/>
                    <a:pt x="66" y="24"/>
                  </a:cubicBezTo>
                  <a:cubicBezTo>
                    <a:pt x="66" y="24"/>
                    <a:pt x="66" y="24"/>
                    <a:pt x="66" y="24"/>
                  </a:cubicBezTo>
                  <a:cubicBezTo>
                    <a:pt x="66" y="24"/>
                    <a:pt x="66" y="24"/>
                    <a:pt x="66" y="24"/>
                  </a:cubicBezTo>
                  <a:cubicBezTo>
                    <a:pt x="66" y="24"/>
                    <a:pt x="66" y="24"/>
                    <a:pt x="66" y="24"/>
                  </a:cubicBezTo>
                  <a:cubicBezTo>
                    <a:pt x="66" y="24"/>
                    <a:pt x="66" y="24"/>
                    <a:pt x="66" y="24"/>
                  </a:cubicBezTo>
                  <a:cubicBezTo>
                    <a:pt x="66" y="24"/>
                    <a:pt x="66" y="24"/>
                    <a:pt x="66" y="24"/>
                  </a:cubicBezTo>
                  <a:cubicBezTo>
                    <a:pt x="66" y="24"/>
                    <a:pt x="66" y="24"/>
                    <a:pt x="66" y="24"/>
                  </a:cubicBezTo>
                  <a:cubicBezTo>
                    <a:pt x="66" y="24"/>
                    <a:pt x="66" y="24"/>
                    <a:pt x="66" y="24"/>
                  </a:cubicBezTo>
                  <a:cubicBezTo>
                    <a:pt x="66" y="24"/>
                    <a:pt x="66" y="24"/>
                    <a:pt x="66" y="24"/>
                  </a:cubicBezTo>
                  <a:cubicBezTo>
                    <a:pt x="67" y="24"/>
                    <a:pt x="67" y="24"/>
                    <a:pt x="67" y="24"/>
                  </a:cubicBezTo>
                  <a:cubicBezTo>
                    <a:pt x="67" y="24"/>
                    <a:pt x="67" y="24"/>
                    <a:pt x="67" y="24"/>
                  </a:cubicBezTo>
                  <a:cubicBezTo>
                    <a:pt x="67" y="24"/>
                    <a:pt x="67" y="24"/>
                    <a:pt x="67" y="24"/>
                  </a:cubicBezTo>
                  <a:cubicBezTo>
                    <a:pt x="67" y="24"/>
                    <a:pt x="67" y="24"/>
                    <a:pt x="67" y="24"/>
                  </a:cubicBezTo>
                  <a:cubicBezTo>
                    <a:pt x="67" y="24"/>
                    <a:pt x="67" y="24"/>
                    <a:pt x="67" y="24"/>
                  </a:cubicBezTo>
                  <a:cubicBezTo>
                    <a:pt x="67" y="24"/>
                    <a:pt x="67" y="24"/>
                    <a:pt x="67" y="24"/>
                  </a:cubicBezTo>
                  <a:cubicBezTo>
                    <a:pt x="67" y="24"/>
                    <a:pt x="67" y="24"/>
                    <a:pt x="67" y="24"/>
                  </a:cubicBezTo>
                  <a:cubicBezTo>
                    <a:pt x="68" y="24"/>
                    <a:pt x="68" y="24"/>
                    <a:pt x="68" y="24"/>
                  </a:cubicBezTo>
                  <a:cubicBezTo>
                    <a:pt x="68" y="24"/>
                    <a:pt x="68" y="24"/>
                    <a:pt x="68" y="24"/>
                  </a:cubicBezTo>
                  <a:cubicBezTo>
                    <a:pt x="68" y="24"/>
                    <a:pt x="68" y="24"/>
                    <a:pt x="68" y="24"/>
                  </a:cubicBezTo>
                  <a:cubicBezTo>
                    <a:pt x="68" y="24"/>
                    <a:pt x="68" y="24"/>
                    <a:pt x="68" y="24"/>
                  </a:cubicBezTo>
                  <a:cubicBezTo>
                    <a:pt x="68" y="24"/>
                    <a:pt x="68" y="24"/>
                    <a:pt x="68" y="24"/>
                  </a:cubicBezTo>
                  <a:cubicBezTo>
                    <a:pt x="68" y="24"/>
                    <a:pt x="68" y="24"/>
                    <a:pt x="68" y="24"/>
                  </a:cubicBezTo>
                  <a:cubicBezTo>
                    <a:pt x="68" y="24"/>
                    <a:pt x="68" y="24"/>
                    <a:pt x="68" y="24"/>
                  </a:cubicBezTo>
                  <a:cubicBezTo>
                    <a:pt x="68" y="24"/>
                    <a:pt x="68" y="24"/>
                    <a:pt x="68" y="24"/>
                  </a:cubicBezTo>
                  <a:cubicBezTo>
                    <a:pt x="68" y="24"/>
                    <a:pt x="68" y="24"/>
                    <a:pt x="68" y="24"/>
                  </a:cubicBezTo>
                  <a:cubicBezTo>
                    <a:pt x="68" y="24"/>
                    <a:pt x="68" y="24"/>
                    <a:pt x="68" y="24"/>
                  </a:cubicBezTo>
                  <a:cubicBezTo>
                    <a:pt x="69" y="24"/>
                    <a:pt x="69" y="24"/>
                    <a:pt x="69" y="24"/>
                  </a:cubicBezTo>
                  <a:cubicBezTo>
                    <a:pt x="70" y="25"/>
                    <a:pt x="70" y="25"/>
                    <a:pt x="70" y="25"/>
                  </a:cubicBezTo>
                  <a:cubicBezTo>
                    <a:pt x="70" y="25"/>
                    <a:pt x="70" y="25"/>
                    <a:pt x="70" y="25"/>
                  </a:cubicBezTo>
                  <a:cubicBezTo>
                    <a:pt x="70" y="25"/>
                    <a:pt x="70" y="25"/>
                    <a:pt x="70" y="25"/>
                  </a:cubicBezTo>
                  <a:cubicBezTo>
                    <a:pt x="70" y="25"/>
                    <a:pt x="70" y="25"/>
                    <a:pt x="70" y="25"/>
                  </a:cubicBezTo>
                  <a:cubicBezTo>
                    <a:pt x="70" y="25"/>
                    <a:pt x="70" y="25"/>
                    <a:pt x="70" y="25"/>
                  </a:cubicBezTo>
                  <a:cubicBezTo>
                    <a:pt x="70" y="25"/>
                    <a:pt x="70" y="25"/>
                    <a:pt x="70" y="25"/>
                  </a:cubicBezTo>
                  <a:cubicBezTo>
                    <a:pt x="70" y="25"/>
                    <a:pt x="70" y="25"/>
                    <a:pt x="70" y="25"/>
                  </a:cubicBezTo>
                  <a:cubicBezTo>
                    <a:pt x="70" y="25"/>
                    <a:pt x="70" y="25"/>
                    <a:pt x="70" y="25"/>
                  </a:cubicBezTo>
                  <a:cubicBezTo>
                    <a:pt x="70" y="25"/>
                    <a:pt x="70" y="25"/>
                    <a:pt x="70" y="25"/>
                  </a:cubicBezTo>
                  <a:cubicBezTo>
                    <a:pt x="70" y="25"/>
                    <a:pt x="70" y="25"/>
                    <a:pt x="70" y="25"/>
                  </a:cubicBezTo>
                  <a:cubicBezTo>
                    <a:pt x="71" y="25"/>
                    <a:pt x="71" y="25"/>
                    <a:pt x="71" y="25"/>
                  </a:cubicBezTo>
                  <a:cubicBezTo>
                    <a:pt x="71" y="25"/>
                    <a:pt x="71" y="25"/>
                    <a:pt x="71" y="25"/>
                  </a:cubicBezTo>
                  <a:cubicBezTo>
                    <a:pt x="71" y="25"/>
                    <a:pt x="71" y="25"/>
                    <a:pt x="71" y="25"/>
                  </a:cubicBezTo>
                  <a:cubicBezTo>
                    <a:pt x="71" y="25"/>
                    <a:pt x="71" y="25"/>
                    <a:pt x="71" y="25"/>
                  </a:cubicBezTo>
                  <a:cubicBezTo>
                    <a:pt x="71" y="25"/>
                    <a:pt x="71" y="25"/>
                    <a:pt x="71" y="25"/>
                  </a:cubicBezTo>
                  <a:cubicBezTo>
                    <a:pt x="71" y="25"/>
                    <a:pt x="71" y="25"/>
                    <a:pt x="71" y="25"/>
                  </a:cubicBezTo>
                  <a:cubicBezTo>
                    <a:pt x="72" y="25"/>
                    <a:pt x="72" y="25"/>
                    <a:pt x="72" y="25"/>
                  </a:cubicBezTo>
                  <a:cubicBezTo>
                    <a:pt x="72" y="25"/>
                    <a:pt x="72" y="25"/>
                    <a:pt x="72" y="25"/>
                  </a:cubicBezTo>
                  <a:cubicBezTo>
                    <a:pt x="72" y="25"/>
                    <a:pt x="72" y="25"/>
                    <a:pt x="72" y="25"/>
                  </a:cubicBezTo>
                  <a:cubicBezTo>
                    <a:pt x="72" y="25"/>
                    <a:pt x="72" y="25"/>
                    <a:pt x="72" y="25"/>
                  </a:cubicBezTo>
                  <a:cubicBezTo>
                    <a:pt x="72" y="25"/>
                    <a:pt x="72" y="25"/>
                    <a:pt x="72" y="25"/>
                  </a:cubicBezTo>
                  <a:cubicBezTo>
                    <a:pt x="72" y="25"/>
                    <a:pt x="72" y="25"/>
                    <a:pt x="72" y="25"/>
                  </a:cubicBezTo>
                  <a:cubicBezTo>
                    <a:pt x="72" y="25"/>
                    <a:pt x="72" y="25"/>
                    <a:pt x="72" y="25"/>
                  </a:cubicBezTo>
                  <a:cubicBezTo>
                    <a:pt x="72" y="25"/>
                    <a:pt x="72" y="25"/>
                    <a:pt x="72" y="25"/>
                  </a:cubicBezTo>
                  <a:cubicBezTo>
                    <a:pt x="73" y="24"/>
                    <a:pt x="73" y="24"/>
                    <a:pt x="73" y="24"/>
                  </a:cubicBezTo>
                  <a:cubicBezTo>
                    <a:pt x="74" y="24"/>
                    <a:pt x="74" y="24"/>
                    <a:pt x="74" y="24"/>
                  </a:cubicBezTo>
                  <a:cubicBezTo>
                    <a:pt x="74" y="24"/>
                    <a:pt x="74" y="24"/>
                    <a:pt x="74" y="24"/>
                  </a:cubicBezTo>
                  <a:cubicBezTo>
                    <a:pt x="74" y="24"/>
                    <a:pt x="74" y="24"/>
                    <a:pt x="74" y="24"/>
                  </a:cubicBezTo>
                  <a:cubicBezTo>
                    <a:pt x="74" y="24"/>
                    <a:pt x="74" y="24"/>
                    <a:pt x="74" y="24"/>
                  </a:cubicBezTo>
                  <a:cubicBezTo>
                    <a:pt x="74" y="24"/>
                    <a:pt x="74" y="24"/>
                    <a:pt x="74" y="24"/>
                  </a:cubicBezTo>
                  <a:cubicBezTo>
                    <a:pt x="75" y="24"/>
                    <a:pt x="75" y="24"/>
                    <a:pt x="75" y="24"/>
                  </a:cubicBezTo>
                  <a:cubicBezTo>
                    <a:pt x="75" y="24"/>
                    <a:pt x="75" y="24"/>
                    <a:pt x="75" y="24"/>
                  </a:cubicBezTo>
                  <a:cubicBezTo>
                    <a:pt x="75" y="24"/>
                    <a:pt x="75" y="24"/>
                    <a:pt x="75" y="24"/>
                  </a:cubicBezTo>
                  <a:cubicBezTo>
                    <a:pt x="75" y="23"/>
                    <a:pt x="75" y="23"/>
                    <a:pt x="75" y="23"/>
                  </a:cubicBezTo>
                  <a:cubicBezTo>
                    <a:pt x="75" y="23"/>
                    <a:pt x="75" y="23"/>
                    <a:pt x="75" y="23"/>
                  </a:cubicBezTo>
                  <a:cubicBezTo>
                    <a:pt x="75" y="23"/>
                    <a:pt x="75" y="23"/>
                    <a:pt x="75" y="23"/>
                  </a:cubicBezTo>
                  <a:cubicBezTo>
                    <a:pt x="75" y="23"/>
                    <a:pt x="75" y="23"/>
                    <a:pt x="75" y="23"/>
                  </a:cubicBezTo>
                  <a:cubicBezTo>
                    <a:pt x="75" y="23"/>
                    <a:pt x="75" y="23"/>
                    <a:pt x="75" y="23"/>
                  </a:cubicBezTo>
                  <a:cubicBezTo>
                    <a:pt x="75" y="23"/>
                    <a:pt x="75" y="23"/>
                    <a:pt x="75" y="23"/>
                  </a:cubicBezTo>
                  <a:cubicBezTo>
                    <a:pt x="75" y="23"/>
                    <a:pt x="75" y="23"/>
                    <a:pt x="75" y="23"/>
                  </a:cubicBezTo>
                  <a:cubicBezTo>
                    <a:pt x="75" y="23"/>
                    <a:pt x="75" y="23"/>
                    <a:pt x="75" y="23"/>
                  </a:cubicBezTo>
                  <a:cubicBezTo>
                    <a:pt x="75" y="23"/>
                    <a:pt x="75" y="23"/>
                    <a:pt x="75" y="23"/>
                  </a:cubicBezTo>
                  <a:cubicBezTo>
                    <a:pt x="76" y="23"/>
                    <a:pt x="76" y="23"/>
                    <a:pt x="76" y="23"/>
                  </a:cubicBezTo>
                  <a:cubicBezTo>
                    <a:pt x="76" y="23"/>
                    <a:pt x="76" y="23"/>
                    <a:pt x="76" y="23"/>
                  </a:cubicBezTo>
                  <a:cubicBezTo>
                    <a:pt x="76" y="23"/>
                    <a:pt x="76" y="23"/>
                    <a:pt x="76" y="23"/>
                  </a:cubicBezTo>
                  <a:cubicBezTo>
                    <a:pt x="76" y="23"/>
                    <a:pt x="76" y="23"/>
                    <a:pt x="76" y="23"/>
                  </a:cubicBezTo>
                  <a:cubicBezTo>
                    <a:pt x="76" y="23"/>
                    <a:pt x="76" y="23"/>
                    <a:pt x="76" y="23"/>
                  </a:cubicBezTo>
                  <a:cubicBezTo>
                    <a:pt x="76" y="23"/>
                    <a:pt x="76" y="23"/>
                    <a:pt x="76" y="23"/>
                  </a:cubicBezTo>
                  <a:cubicBezTo>
                    <a:pt x="76" y="23"/>
                    <a:pt x="76" y="23"/>
                    <a:pt x="76" y="23"/>
                  </a:cubicBezTo>
                  <a:cubicBezTo>
                    <a:pt x="76" y="23"/>
                    <a:pt x="76" y="23"/>
                    <a:pt x="76" y="23"/>
                  </a:cubicBezTo>
                  <a:cubicBezTo>
                    <a:pt x="77" y="23"/>
                    <a:pt x="77" y="23"/>
                    <a:pt x="77" y="23"/>
                  </a:cubicBezTo>
                  <a:cubicBezTo>
                    <a:pt x="77" y="23"/>
                    <a:pt x="77" y="23"/>
                    <a:pt x="77" y="23"/>
                  </a:cubicBezTo>
                  <a:cubicBezTo>
                    <a:pt x="77" y="23"/>
                    <a:pt x="77" y="23"/>
                    <a:pt x="77" y="23"/>
                  </a:cubicBezTo>
                  <a:cubicBezTo>
                    <a:pt x="77" y="23"/>
                    <a:pt x="77" y="23"/>
                    <a:pt x="77" y="23"/>
                  </a:cubicBezTo>
                  <a:cubicBezTo>
                    <a:pt x="77" y="23"/>
                    <a:pt x="77" y="23"/>
                    <a:pt x="77" y="23"/>
                  </a:cubicBezTo>
                  <a:cubicBezTo>
                    <a:pt x="77" y="23"/>
                    <a:pt x="77" y="23"/>
                    <a:pt x="77" y="23"/>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6" y="24"/>
                    <a:pt x="76" y="24"/>
                    <a:pt x="76" y="24"/>
                  </a:cubicBezTo>
                  <a:cubicBezTo>
                    <a:pt x="76" y="25"/>
                    <a:pt x="76" y="25"/>
                    <a:pt x="76" y="25"/>
                  </a:cubicBezTo>
                  <a:cubicBezTo>
                    <a:pt x="76" y="25"/>
                    <a:pt x="76" y="25"/>
                    <a:pt x="76" y="25"/>
                  </a:cubicBezTo>
                  <a:cubicBezTo>
                    <a:pt x="76" y="25"/>
                    <a:pt x="76" y="25"/>
                    <a:pt x="76" y="25"/>
                  </a:cubicBezTo>
                  <a:cubicBezTo>
                    <a:pt x="76" y="25"/>
                    <a:pt x="76" y="25"/>
                    <a:pt x="76" y="25"/>
                  </a:cubicBezTo>
                  <a:cubicBezTo>
                    <a:pt x="76" y="25"/>
                    <a:pt x="76" y="25"/>
                    <a:pt x="76" y="25"/>
                  </a:cubicBezTo>
                  <a:cubicBezTo>
                    <a:pt x="76" y="25"/>
                    <a:pt x="76" y="25"/>
                    <a:pt x="76" y="25"/>
                  </a:cubicBezTo>
                  <a:cubicBezTo>
                    <a:pt x="76" y="25"/>
                    <a:pt x="76" y="25"/>
                    <a:pt x="76" y="25"/>
                  </a:cubicBezTo>
                  <a:cubicBezTo>
                    <a:pt x="76" y="25"/>
                    <a:pt x="76" y="25"/>
                    <a:pt x="76" y="25"/>
                  </a:cubicBezTo>
                  <a:cubicBezTo>
                    <a:pt x="76" y="25"/>
                    <a:pt x="76" y="25"/>
                    <a:pt x="76" y="25"/>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5" y="26"/>
                    <a:pt x="75" y="26"/>
                    <a:pt x="75" y="26"/>
                  </a:cubicBezTo>
                  <a:cubicBezTo>
                    <a:pt x="76" y="26"/>
                    <a:pt x="76" y="26"/>
                    <a:pt x="76" y="26"/>
                  </a:cubicBezTo>
                  <a:cubicBezTo>
                    <a:pt x="75" y="26"/>
                    <a:pt x="75" y="26"/>
                    <a:pt x="75" y="26"/>
                  </a:cubicBezTo>
                  <a:cubicBezTo>
                    <a:pt x="75" y="26"/>
                    <a:pt x="75" y="26"/>
                    <a:pt x="75" y="26"/>
                  </a:cubicBez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5" y="28"/>
                    <a:pt x="75" y="28"/>
                    <a:pt x="75" y="28"/>
                  </a:cubicBezTo>
                  <a:cubicBezTo>
                    <a:pt x="75" y="28"/>
                    <a:pt x="75" y="28"/>
                    <a:pt x="75" y="28"/>
                  </a:cubicBezTo>
                  <a:cubicBezTo>
                    <a:pt x="75" y="28"/>
                    <a:pt x="75" y="28"/>
                    <a:pt x="75" y="28"/>
                  </a:cubicBezTo>
                  <a:cubicBezTo>
                    <a:pt x="75" y="28"/>
                    <a:pt x="75" y="28"/>
                    <a:pt x="75" y="28"/>
                  </a:cubicBezTo>
                  <a:cubicBezTo>
                    <a:pt x="74" y="28"/>
                    <a:pt x="74" y="28"/>
                    <a:pt x="74" y="28"/>
                  </a:cubicBezTo>
                  <a:cubicBezTo>
                    <a:pt x="75" y="28"/>
                    <a:pt x="75" y="28"/>
                    <a:pt x="75" y="28"/>
                  </a:cubicBezTo>
                  <a:cubicBezTo>
                    <a:pt x="74" y="28"/>
                    <a:pt x="74" y="28"/>
                    <a:pt x="74" y="28"/>
                  </a:cubicBezTo>
                  <a:cubicBezTo>
                    <a:pt x="74" y="28"/>
                    <a:pt x="74" y="28"/>
                    <a:pt x="74" y="28"/>
                  </a:cubicBezTo>
                  <a:cubicBezTo>
                    <a:pt x="74" y="28"/>
                    <a:pt x="74" y="28"/>
                    <a:pt x="74" y="28"/>
                  </a:cubicBezTo>
                  <a:cubicBezTo>
                    <a:pt x="74" y="28"/>
                    <a:pt x="74" y="28"/>
                    <a:pt x="74" y="28"/>
                  </a:cubicBezTo>
                  <a:cubicBezTo>
                    <a:pt x="74" y="28"/>
                    <a:pt x="74" y="28"/>
                    <a:pt x="74" y="28"/>
                  </a:cubicBezTo>
                  <a:cubicBezTo>
                    <a:pt x="74" y="28"/>
                    <a:pt x="74" y="28"/>
                    <a:pt x="74" y="28"/>
                  </a:cubicBezTo>
                  <a:cubicBezTo>
                    <a:pt x="74" y="28"/>
                    <a:pt x="74" y="28"/>
                    <a:pt x="74" y="28"/>
                  </a:cubicBezTo>
                  <a:cubicBezTo>
                    <a:pt x="74" y="28"/>
                    <a:pt x="74" y="28"/>
                    <a:pt x="74" y="28"/>
                  </a:cubicBezTo>
                  <a:cubicBezTo>
                    <a:pt x="74" y="28"/>
                    <a:pt x="74" y="28"/>
                    <a:pt x="74" y="28"/>
                  </a:cubicBezTo>
                  <a:cubicBezTo>
                    <a:pt x="74" y="28"/>
                    <a:pt x="74" y="28"/>
                    <a:pt x="74" y="28"/>
                  </a:cubicBezTo>
                  <a:cubicBezTo>
                    <a:pt x="74" y="29"/>
                    <a:pt x="74" y="29"/>
                    <a:pt x="74" y="29"/>
                  </a:cubicBezTo>
                  <a:cubicBezTo>
                    <a:pt x="74" y="29"/>
                    <a:pt x="74" y="29"/>
                    <a:pt x="74" y="29"/>
                  </a:cubicBezTo>
                  <a:cubicBezTo>
                    <a:pt x="74" y="29"/>
                    <a:pt x="74" y="29"/>
                    <a:pt x="74" y="29"/>
                  </a:cubicBezTo>
                  <a:cubicBezTo>
                    <a:pt x="74" y="29"/>
                    <a:pt x="74" y="29"/>
                    <a:pt x="74" y="29"/>
                  </a:cubicBezTo>
                  <a:cubicBezTo>
                    <a:pt x="74" y="29"/>
                    <a:pt x="74" y="29"/>
                    <a:pt x="74" y="29"/>
                  </a:cubicBezTo>
                  <a:cubicBezTo>
                    <a:pt x="74" y="29"/>
                    <a:pt x="74" y="29"/>
                    <a:pt x="74" y="29"/>
                  </a:cubicBezTo>
                  <a:cubicBezTo>
                    <a:pt x="74" y="29"/>
                    <a:pt x="74" y="29"/>
                    <a:pt x="74" y="29"/>
                  </a:cubicBezTo>
                  <a:cubicBezTo>
                    <a:pt x="74" y="29"/>
                    <a:pt x="74" y="29"/>
                    <a:pt x="74" y="29"/>
                  </a:cubicBezTo>
                  <a:cubicBezTo>
                    <a:pt x="74" y="29"/>
                    <a:pt x="74" y="29"/>
                    <a:pt x="74" y="29"/>
                  </a:cubicBezTo>
                  <a:cubicBezTo>
                    <a:pt x="74" y="29"/>
                    <a:pt x="74" y="29"/>
                    <a:pt x="74" y="29"/>
                  </a:cubicBezTo>
                  <a:cubicBezTo>
                    <a:pt x="73" y="29"/>
                    <a:pt x="73" y="29"/>
                    <a:pt x="73" y="29"/>
                  </a:cubicBezTo>
                  <a:cubicBezTo>
                    <a:pt x="73" y="29"/>
                    <a:pt x="73" y="29"/>
                    <a:pt x="73" y="29"/>
                  </a:cubicBezTo>
                  <a:cubicBezTo>
                    <a:pt x="73" y="29"/>
                    <a:pt x="73" y="29"/>
                    <a:pt x="73" y="29"/>
                  </a:cubicBezTo>
                  <a:cubicBezTo>
                    <a:pt x="73" y="29"/>
                    <a:pt x="73" y="29"/>
                    <a:pt x="73" y="29"/>
                  </a:cubicBezTo>
                  <a:cubicBezTo>
                    <a:pt x="73" y="29"/>
                    <a:pt x="73" y="29"/>
                    <a:pt x="73" y="29"/>
                  </a:cubicBezTo>
                  <a:cubicBezTo>
                    <a:pt x="73" y="29"/>
                    <a:pt x="73" y="29"/>
                    <a:pt x="73" y="29"/>
                  </a:cubicBezTo>
                  <a:cubicBezTo>
                    <a:pt x="73" y="29"/>
                    <a:pt x="73" y="29"/>
                    <a:pt x="73" y="29"/>
                  </a:cubicBezTo>
                  <a:cubicBezTo>
                    <a:pt x="73" y="30"/>
                    <a:pt x="73" y="30"/>
                    <a:pt x="73" y="30"/>
                  </a:cubicBezTo>
                  <a:cubicBezTo>
                    <a:pt x="73" y="30"/>
                    <a:pt x="73" y="30"/>
                    <a:pt x="73" y="30"/>
                  </a:cubicBezTo>
                  <a:cubicBezTo>
                    <a:pt x="73" y="30"/>
                    <a:pt x="73" y="30"/>
                    <a:pt x="73" y="30"/>
                  </a:cubicBezTo>
                  <a:cubicBezTo>
                    <a:pt x="73" y="30"/>
                    <a:pt x="73" y="30"/>
                    <a:pt x="73" y="30"/>
                  </a:cubicBezTo>
                  <a:cubicBezTo>
                    <a:pt x="73" y="30"/>
                    <a:pt x="73" y="30"/>
                    <a:pt x="73" y="30"/>
                  </a:cubicBezTo>
                  <a:cubicBezTo>
                    <a:pt x="73" y="30"/>
                    <a:pt x="73" y="30"/>
                    <a:pt x="73" y="30"/>
                  </a:cubicBezTo>
                  <a:cubicBezTo>
                    <a:pt x="73" y="30"/>
                    <a:pt x="73" y="30"/>
                    <a:pt x="73" y="30"/>
                  </a:cubicBezTo>
                  <a:cubicBezTo>
                    <a:pt x="73" y="30"/>
                    <a:pt x="73" y="30"/>
                    <a:pt x="73" y="30"/>
                  </a:cubicBezTo>
                  <a:cubicBezTo>
                    <a:pt x="72" y="30"/>
                    <a:pt x="72" y="30"/>
                    <a:pt x="72" y="30"/>
                  </a:cubicBezTo>
                  <a:cubicBezTo>
                    <a:pt x="73" y="30"/>
                    <a:pt x="73" y="30"/>
                    <a:pt x="73" y="30"/>
                  </a:cubicBezTo>
                  <a:cubicBezTo>
                    <a:pt x="72" y="30"/>
                    <a:pt x="72" y="30"/>
                    <a:pt x="72" y="30"/>
                  </a:cubicBezTo>
                  <a:cubicBezTo>
                    <a:pt x="72" y="31"/>
                    <a:pt x="72" y="31"/>
                    <a:pt x="72" y="31"/>
                  </a:cubicBezTo>
                  <a:cubicBezTo>
                    <a:pt x="72" y="31"/>
                    <a:pt x="72" y="31"/>
                    <a:pt x="72" y="31"/>
                  </a:cubicBezTo>
                  <a:cubicBezTo>
                    <a:pt x="72" y="31"/>
                    <a:pt x="72" y="31"/>
                    <a:pt x="72" y="31"/>
                  </a:cubicBezTo>
                  <a:cubicBezTo>
                    <a:pt x="72" y="31"/>
                    <a:pt x="72" y="31"/>
                    <a:pt x="72" y="31"/>
                  </a:cubicBezTo>
                  <a:cubicBezTo>
                    <a:pt x="72" y="31"/>
                    <a:pt x="72" y="31"/>
                    <a:pt x="72" y="31"/>
                  </a:cubicBezTo>
                  <a:cubicBezTo>
                    <a:pt x="72" y="31"/>
                    <a:pt x="72" y="31"/>
                    <a:pt x="72" y="31"/>
                  </a:cubicBezTo>
                  <a:cubicBezTo>
                    <a:pt x="72" y="31"/>
                    <a:pt x="72" y="31"/>
                    <a:pt x="72" y="31"/>
                  </a:cubicBezTo>
                  <a:cubicBezTo>
                    <a:pt x="72" y="31"/>
                    <a:pt x="72" y="31"/>
                    <a:pt x="72" y="31"/>
                  </a:cubicBezTo>
                  <a:cubicBezTo>
                    <a:pt x="71" y="31"/>
                    <a:pt x="71" y="31"/>
                    <a:pt x="71" y="31"/>
                  </a:cubicBezTo>
                  <a:cubicBezTo>
                    <a:pt x="71" y="31"/>
                    <a:pt x="71" y="31"/>
                    <a:pt x="71" y="31"/>
                  </a:cubicBezTo>
                  <a:cubicBezTo>
                    <a:pt x="71" y="31"/>
                    <a:pt x="71" y="31"/>
                    <a:pt x="71" y="31"/>
                  </a:cubicBezTo>
                  <a:cubicBezTo>
                    <a:pt x="71" y="31"/>
                    <a:pt x="71" y="31"/>
                    <a:pt x="71" y="31"/>
                  </a:cubicBezTo>
                  <a:cubicBezTo>
                    <a:pt x="71" y="31"/>
                    <a:pt x="71" y="31"/>
                    <a:pt x="71" y="31"/>
                  </a:cubicBezTo>
                  <a:cubicBezTo>
                    <a:pt x="71" y="32"/>
                    <a:pt x="71" y="32"/>
                    <a:pt x="71" y="32"/>
                  </a:cubicBezTo>
                  <a:cubicBezTo>
                    <a:pt x="71" y="32"/>
                    <a:pt x="71" y="32"/>
                    <a:pt x="71" y="32"/>
                  </a:cubicBezTo>
                  <a:cubicBezTo>
                    <a:pt x="71" y="32"/>
                    <a:pt x="71" y="32"/>
                    <a:pt x="71" y="32"/>
                  </a:cubicBezTo>
                  <a:cubicBezTo>
                    <a:pt x="71" y="32"/>
                    <a:pt x="71" y="32"/>
                    <a:pt x="71" y="32"/>
                  </a:cubicBezTo>
                  <a:cubicBezTo>
                    <a:pt x="72" y="31"/>
                    <a:pt x="72" y="31"/>
                    <a:pt x="72" y="31"/>
                  </a:cubicBezTo>
                  <a:cubicBezTo>
                    <a:pt x="72" y="31"/>
                    <a:pt x="72" y="31"/>
                    <a:pt x="72" y="31"/>
                  </a:cubicBezTo>
                  <a:cubicBezTo>
                    <a:pt x="72" y="31"/>
                    <a:pt x="72" y="31"/>
                    <a:pt x="72" y="31"/>
                  </a:cubicBezTo>
                  <a:cubicBezTo>
                    <a:pt x="72" y="31"/>
                    <a:pt x="72" y="31"/>
                    <a:pt x="72" y="31"/>
                  </a:cubicBezTo>
                  <a:cubicBezTo>
                    <a:pt x="72" y="31"/>
                    <a:pt x="72" y="31"/>
                    <a:pt x="72" y="31"/>
                  </a:cubicBezTo>
                  <a:cubicBezTo>
                    <a:pt x="72" y="31"/>
                    <a:pt x="72" y="31"/>
                    <a:pt x="72" y="31"/>
                  </a:cubicBezTo>
                  <a:cubicBezTo>
                    <a:pt x="72" y="31"/>
                    <a:pt x="72" y="31"/>
                    <a:pt x="72" y="31"/>
                  </a:cubicBezTo>
                  <a:cubicBezTo>
                    <a:pt x="73" y="32"/>
                    <a:pt x="73" y="32"/>
                    <a:pt x="73" y="32"/>
                  </a:cubicBezTo>
                  <a:cubicBezTo>
                    <a:pt x="73" y="32"/>
                    <a:pt x="73" y="33"/>
                    <a:pt x="72" y="33"/>
                  </a:cubicBezTo>
                  <a:cubicBezTo>
                    <a:pt x="72" y="33"/>
                    <a:pt x="72" y="33"/>
                    <a:pt x="72" y="33"/>
                  </a:cubicBezTo>
                  <a:cubicBezTo>
                    <a:pt x="72" y="33"/>
                    <a:pt x="72" y="33"/>
                    <a:pt x="72" y="33"/>
                  </a:cubicBezTo>
                  <a:cubicBezTo>
                    <a:pt x="72" y="33"/>
                    <a:pt x="72" y="33"/>
                    <a:pt x="72" y="33"/>
                  </a:cubicBezTo>
                  <a:cubicBezTo>
                    <a:pt x="72" y="33"/>
                    <a:pt x="72" y="33"/>
                    <a:pt x="72" y="33"/>
                  </a:cubicBezTo>
                  <a:cubicBezTo>
                    <a:pt x="72" y="33"/>
                    <a:pt x="72" y="33"/>
                    <a:pt x="72" y="33"/>
                  </a:cubicBezTo>
                  <a:cubicBezTo>
                    <a:pt x="72" y="33"/>
                    <a:pt x="72" y="33"/>
                    <a:pt x="72" y="33"/>
                  </a:cubicBezTo>
                  <a:cubicBezTo>
                    <a:pt x="72" y="33"/>
                    <a:pt x="72" y="33"/>
                    <a:pt x="72" y="33"/>
                  </a:cubicBezTo>
                  <a:cubicBezTo>
                    <a:pt x="72" y="33"/>
                    <a:pt x="72" y="33"/>
                    <a:pt x="72" y="33"/>
                  </a:cubicBezTo>
                  <a:cubicBezTo>
                    <a:pt x="71" y="33"/>
                    <a:pt x="71" y="33"/>
                    <a:pt x="71" y="33"/>
                  </a:cubicBezTo>
                  <a:cubicBezTo>
                    <a:pt x="71" y="33"/>
                    <a:pt x="71" y="33"/>
                    <a:pt x="71" y="33"/>
                  </a:cubicBezTo>
                  <a:cubicBezTo>
                    <a:pt x="71" y="33"/>
                    <a:pt x="71" y="33"/>
                    <a:pt x="71" y="33"/>
                  </a:cubicBezTo>
                  <a:cubicBezTo>
                    <a:pt x="71" y="33"/>
                    <a:pt x="71" y="33"/>
                    <a:pt x="71" y="33"/>
                  </a:cubicBezTo>
                  <a:cubicBezTo>
                    <a:pt x="71" y="33"/>
                    <a:pt x="71" y="33"/>
                    <a:pt x="71" y="33"/>
                  </a:cubicBezTo>
                  <a:cubicBezTo>
                    <a:pt x="71" y="33"/>
                    <a:pt x="71" y="33"/>
                    <a:pt x="71" y="33"/>
                  </a:cubicBezTo>
                  <a:cubicBezTo>
                    <a:pt x="71" y="33"/>
                    <a:pt x="71" y="33"/>
                    <a:pt x="71" y="33"/>
                  </a:cubicBezTo>
                  <a:cubicBezTo>
                    <a:pt x="72" y="33"/>
                    <a:pt x="72" y="33"/>
                    <a:pt x="72" y="33"/>
                  </a:cubicBezTo>
                  <a:cubicBezTo>
                    <a:pt x="72" y="33"/>
                    <a:pt x="72" y="33"/>
                    <a:pt x="72" y="33"/>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5"/>
                    <a:pt x="72" y="35"/>
                    <a:pt x="72" y="35"/>
                  </a:cubicBezTo>
                  <a:cubicBezTo>
                    <a:pt x="72" y="35"/>
                    <a:pt x="72" y="35"/>
                    <a:pt x="72" y="35"/>
                  </a:cubicBezTo>
                  <a:cubicBezTo>
                    <a:pt x="72" y="35"/>
                    <a:pt x="72" y="35"/>
                    <a:pt x="72" y="35"/>
                  </a:cubicBezTo>
                  <a:cubicBezTo>
                    <a:pt x="72" y="35"/>
                    <a:pt x="72" y="35"/>
                    <a:pt x="72" y="35"/>
                  </a:cubicBezTo>
                  <a:cubicBezTo>
                    <a:pt x="72" y="35"/>
                    <a:pt x="72" y="35"/>
                    <a:pt x="72" y="35"/>
                  </a:cubicBezTo>
                  <a:cubicBezTo>
                    <a:pt x="72" y="35"/>
                    <a:pt x="72" y="35"/>
                    <a:pt x="72" y="35"/>
                  </a:cubicBezTo>
                  <a:cubicBezTo>
                    <a:pt x="72" y="35"/>
                    <a:pt x="72" y="35"/>
                    <a:pt x="72" y="35"/>
                  </a:cubicBezTo>
                  <a:cubicBezTo>
                    <a:pt x="72" y="35"/>
                    <a:pt x="72" y="35"/>
                    <a:pt x="72" y="35"/>
                  </a:cubicBezTo>
                  <a:cubicBezTo>
                    <a:pt x="72" y="35"/>
                    <a:pt x="72" y="35"/>
                    <a:pt x="72" y="35"/>
                  </a:cubicBezTo>
                  <a:cubicBezTo>
                    <a:pt x="72" y="36"/>
                    <a:pt x="72" y="36"/>
                    <a:pt x="72" y="36"/>
                  </a:cubicBezTo>
                  <a:cubicBezTo>
                    <a:pt x="72" y="36"/>
                    <a:pt x="72" y="36"/>
                    <a:pt x="72" y="36"/>
                  </a:cubicBezTo>
                  <a:cubicBezTo>
                    <a:pt x="71" y="36"/>
                    <a:pt x="71" y="36"/>
                    <a:pt x="71" y="36"/>
                  </a:cubicBezTo>
                  <a:cubicBezTo>
                    <a:pt x="72" y="36"/>
                    <a:pt x="72" y="36"/>
                    <a:pt x="72" y="36"/>
                  </a:cubicBezTo>
                  <a:cubicBezTo>
                    <a:pt x="72" y="36"/>
                    <a:pt x="72" y="36"/>
                    <a:pt x="72" y="36"/>
                  </a:cubicBezTo>
                  <a:cubicBezTo>
                    <a:pt x="72" y="36"/>
                    <a:pt x="72" y="36"/>
                    <a:pt x="72" y="36"/>
                  </a:cubicBezTo>
                  <a:cubicBezTo>
                    <a:pt x="72" y="36"/>
                    <a:pt x="72" y="36"/>
                    <a:pt x="72" y="36"/>
                  </a:cubicBezTo>
                  <a:cubicBezTo>
                    <a:pt x="72" y="36"/>
                    <a:pt x="72" y="36"/>
                    <a:pt x="72" y="36"/>
                  </a:cubicBezTo>
                  <a:cubicBezTo>
                    <a:pt x="72" y="37"/>
                    <a:pt x="72" y="37"/>
                    <a:pt x="72" y="37"/>
                  </a:cubicBezTo>
                  <a:cubicBezTo>
                    <a:pt x="72" y="36"/>
                    <a:pt x="72" y="36"/>
                    <a:pt x="72" y="36"/>
                  </a:cubicBezTo>
                  <a:cubicBezTo>
                    <a:pt x="72" y="37"/>
                    <a:pt x="72" y="37"/>
                    <a:pt x="72" y="37"/>
                  </a:cubicBezTo>
                  <a:cubicBezTo>
                    <a:pt x="72" y="37"/>
                    <a:pt x="72" y="37"/>
                    <a:pt x="72" y="37"/>
                  </a:cubicBezTo>
                  <a:cubicBezTo>
                    <a:pt x="73" y="37"/>
                    <a:pt x="73" y="37"/>
                    <a:pt x="73" y="37"/>
                  </a:cubicBezTo>
                  <a:cubicBezTo>
                    <a:pt x="73" y="37"/>
                    <a:pt x="73" y="37"/>
                    <a:pt x="73" y="37"/>
                  </a:cubicBezTo>
                  <a:cubicBezTo>
                    <a:pt x="73" y="37"/>
                    <a:pt x="73" y="37"/>
                    <a:pt x="73" y="37"/>
                  </a:cubicBezTo>
                  <a:cubicBezTo>
                    <a:pt x="73" y="37"/>
                    <a:pt x="73" y="37"/>
                    <a:pt x="73" y="37"/>
                  </a:cubicBezTo>
                  <a:cubicBezTo>
                    <a:pt x="73" y="38"/>
                    <a:pt x="73" y="38"/>
                    <a:pt x="73" y="38"/>
                  </a:cubicBezTo>
                  <a:cubicBezTo>
                    <a:pt x="73" y="38"/>
                    <a:pt x="73" y="38"/>
                    <a:pt x="73" y="38"/>
                  </a:cubicBezTo>
                  <a:cubicBezTo>
                    <a:pt x="73" y="38"/>
                    <a:pt x="73" y="38"/>
                    <a:pt x="73" y="38"/>
                  </a:cubicBezTo>
                  <a:cubicBezTo>
                    <a:pt x="73" y="38"/>
                    <a:pt x="73" y="38"/>
                    <a:pt x="73"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9"/>
                    <a:pt x="74" y="39"/>
                    <a:pt x="74" y="39"/>
                  </a:cubicBezTo>
                  <a:cubicBezTo>
                    <a:pt x="74" y="39"/>
                    <a:pt x="74" y="39"/>
                    <a:pt x="74" y="39"/>
                  </a:cubicBezTo>
                  <a:cubicBezTo>
                    <a:pt x="74" y="39"/>
                    <a:pt x="74" y="39"/>
                    <a:pt x="74" y="39"/>
                  </a:cubicBezTo>
                  <a:cubicBezTo>
                    <a:pt x="75" y="40"/>
                    <a:pt x="75" y="40"/>
                    <a:pt x="75" y="40"/>
                  </a:cubicBezTo>
                  <a:cubicBezTo>
                    <a:pt x="75" y="40"/>
                    <a:pt x="75" y="40"/>
                    <a:pt x="75" y="40"/>
                  </a:cubicBezTo>
                  <a:cubicBezTo>
                    <a:pt x="74" y="40"/>
                    <a:pt x="74" y="40"/>
                    <a:pt x="74" y="40"/>
                  </a:cubicBezTo>
                  <a:cubicBezTo>
                    <a:pt x="74" y="40"/>
                    <a:pt x="74" y="40"/>
                    <a:pt x="74" y="40"/>
                  </a:cubicBezTo>
                  <a:cubicBezTo>
                    <a:pt x="74" y="40"/>
                    <a:pt x="74" y="40"/>
                    <a:pt x="74" y="40"/>
                  </a:cubicBezTo>
                  <a:cubicBezTo>
                    <a:pt x="74" y="40"/>
                    <a:pt x="74" y="40"/>
                    <a:pt x="74" y="40"/>
                  </a:cubicBezTo>
                  <a:cubicBezTo>
                    <a:pt x="74" y="41"/>
                    <a:pt x="74" y="41"/>
                    <a:pt x="74" y="41"/>
                  </a:cubicBezTo>
                  <a:cubicBezTo>
                    <a:pt x="74" y="41"/>
                    <a:pt x="74" y="41"/>
                    <a:pt x="74" y="41"/>
                  </a:cubicBezTo>
                  <a:cubicBezTo>
                    <a:pt x="74" y="41"/>
                    <a:pt x="74" y="41"/>
                    <a:pt x="74" y="41"/>
                  </a:cubicBezTo>
                  <a:cubicBezTo>
                    <a:pt x="74" y="41"/>
                    <a:pt x="74" y="41"/>
                    <a:pt x="74" y="41"/>
                  </a:cubicBezTo>
                  <a:cubicBezTo>
                    <a:pt x="74" y="41"/>
                    <a:pt x="74" y="41"/>
                    <a:pt x="74" y="41"/>
                  </a:cubicBezTo>
                  <a:cubicBezTo>
                    <a:pt x="74" y="41"/>
                    <a:pt x="74" y="41"/>
                    <a:pt x="74" y="41"/>
                  </a:cubicBezTo>
                  <a:cubicBezTo>
                    <a:pt x="75" y="41"/>
                    <a:pt x="75" y="41"/>
                    <a:pt x="75" y="41"/>
                  </a:cubicBezTo>
                  <a:cubicBezTo>
                    <a:pt x="75" y="41"/>
                    <a:pt x="75" y="41"/>
                    <a:pt x="75" y="41"/>
                  </a:cubicBezTo>
                  <a:cubicBezTo>
                    <a:pt x="75" y="41"/>
                    <a:pt x="75" y="41"/>
                    <a:pt x="75" y="41"/>
                  </a:cubicBezTo>
                  <a:cubicBezTo>
                    <a:pt x="75" y="41"/>
                    <a:pt x="75" y="41"/>
                    <a:pt x="75" y="41"/>
                  </a:cubicBezTo>
                  <a:cubicBezTo>
                    <a:pt x="75" y="41"/>
                    <a:pt x="75" y="41"/>
                    <a:pt x="75" y="41"/>
                  </a:cubicBezTo>
                  <a:cubicBezTo>
                    <a:pt x="75" y="41"/>
                    <a:pt x="75" y="41"/>
                    <a:pt x="75" y="41"/>
                  </a:cubicBezTo>
                  <a:cubicBezTo>
                    <a:pt x="75" y="41"/>
                    <a:pt x="75" y="41"/>
                    <a:pt x="75" y="41"/>
                  </a:cubicBezTo>
                  <a:cubicBezTo>
                    <a:pt x="75" y="41"/>
                    <a:pt x="75" y="41"/>
                    <a:pt x="75" y="41"/>
                  </a:cubicBezTo>
                  <a:cubicBezTo>
                    <a:pt x="75" y="42"/>
                    <a:pt x="75" y="42"/>
                    <a:pt x="75" y="42"/>
                  </a:cubicBezTo>
                  <a:cubicBezTo>
                    <a:pt x="75" y="42"/>
                    <a:pt x="75" y="42"/>
                    <a:pt x="75" y="42"/>
                  </a:cubicBezTo>
                  <a:cubicBezTo>
                    <a:pt x="76" y="42"/>
                    <a:pt x="76" y="42"/>
                    <a:pt x="76" y="42"/>
                  </a:cubicBezTo>
                  <a:cubicBezTo>
                    <a:pt x="75" y="42"/>
                    <a:pt x="75" y="42"/>
                    <a:pt x="75" y="42"/>
                  </a:cubicBezTo>
                  <a:cubicBezTo>
                    <a:pt x="76" y="42"/>
                    <a:pt x="76" y="42"/>
                    <a:pt x="76" y="42"/>
                  </a:cubicBezTo>
                  <a:cubicBezTo>
                    <a:pt x="76" y="42"/>
                    <a:pt x="76" y="42"/>
                    <a:pt x="76" y="42"/>
                  </a:cubicBezTo>
                  <a:cubicBezTo>
                    <a:pt x="76" y="42"/>
                    <a:pt x="76" y="42"/>
                    <a:pt x="76" y="42"/>
                  </a:cubicBezTo>
                  <a:cubicBezTo>
                    <a:pt x="76" y="43"/>
                    <a:pt x="76" y="43"/>
                    <a:pt x="76" y="43"/>
                  </a:cubicBezTo>
                  <a:cubicBezTo>
                    <a:pt x="76" y="43"/>
                    <a:pt x="76" y="43"/>
                    <a:pt x="76" y="43"/>
                  </a:cubicBezTo>
                  <a:cubicBezTo>
                    <a:pt x="76" y="43"/>
                    <a:pt x="76" y="43"/>
                    <a:pt x="76" y="43"/>
                  </a:cubicBezTo>
                  <a:cubicBezTo>
                    <a:pt x="76" y="43"/>
                    <a:pt x="76" y="43"/>
                    <a:pt x="76" y="43"/>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5"/>
                    <a:pt x="75" y="45"/>
                    <a:pt x="75" y="45"/>
                  </a:cubicBezTo>
                  <a:cubicBezTo>
                    <a:pt x="75" y="45"/>
                    <a:pt x="75" y="45"/>
                    <a:pt x="75" y="45"/>
                  </a:cubicBezTo>
                  <a:cubicBezTo>
                    <a:pt x="75" y="45"/>
                    <a:pt x="75" y="45"/>
                    <a:pt x="75" y="45"/>
                  </a:cubicBezTo>
                  <a:cubicBezTo>
                    <a:pt x="75" y="45"/>
                    <a:pt x="75" y="45"/>
                    <a:pt x="75" y="45"/>
                  </a:cubicBezTo>
                  <a:cubicBezTo>
                    <a:pt x="75" y="45"/>
                    <a:pt x="75" y="45"/>
                    <a:pt x="75" y="45"/>
                  </a:cubicBezTo>
                  <a:cubicBezTo>
                    <a:pt x="75" y="45"/>
                    <a:pt x="75" y="45"/>
                    <a:pt x="75" y="45"/>
                  </a:cubicBezTo>
                  <a:cubicBezTo>
                    <a:pt x="75" y="45"/>
                    <a:pt x="75" y="45"/>
                    <a:pt x="75" y="45"/>
                  </a:cubicBezTo>
                  <a:cubicBezTo>
                    <a:pt x="75" y="46"/>
                    <a:pt x="75" y="46"/>
                    <a:pt x="75" y="46"/>
                  </a:cubicBezTo>
                  <a:cubicBezTo>
                    <a:pt x="75" y="46"/>
                    <a:pt x="75" y="46"/>
                    <a:pt x="75" y="46"/>
                  </a:cubicBezTo>
                  <a:cubicBezTo>
                    <a:pt x="75" y="46"/>
                    <a:pt x="75" y="46"/>
                    <a:pt x="75" y="46"/>
                  </a:cubicBezTo>
                  <a:cubicBezTo>
                    <a:pt x="75" y="46"/>
                    <a:pt x="75" y="46"/>
                    <a:pt x="75" y="46"/>
                  </a:cubicBezTo>
                  <a:cubicBezTo>
                    <a:pt x="75" y="46"/>
                    <a:pt x="75" y="46"/>
                    <a:pt x="75" y="46"/>
                  </a:cubicBezTo>
                  <a:cubicBezTo>
                    <a:pt x="75" y="46"/>
                    <a:pt x="75" y="46"/>
                    <a:pt x="75" y="46"/>
                  </a:cubicBezTo>
                  <a:cubicBezTo>
                    <a:pt x="75" y="46"/>
                    <a:pt x="75" y="46"/>
                    <a:pt x="75" y="46"/>
                  </a:cubicBezTo>
                  <a:cubicBezTo>
                    <a:pt x="76" y="46"/>
                    <a:pt x="76" y="46"/>
                    <a:pt x="76" y="46"/>
                  </a:cubicBezTo>
                  <a:cubicBezTo>
                    <a:pt x="76" y="46"/>
                    <a:pt x="76" y="46"/>
                    <a:pt x="76" y="46"/>
                  </a:cubicBezTo>
                  <a:cubicBezTo>
                    <a:pt x="76" y="46"/>
                    <a:pt x="76" y="46"/>
                    <a:pt x="76" y="46"/>
                  </a:cubicBezTo>
                  <a:cubicBezTo>
                    <a:pt x="75" y="46"/>
                    <a:pt x="75" y="46"/>
                    <a:pt x="75" y="46"/>
                  </a:cubicBezTo>
                  <a:cubicBezTo>
                    <a:pt x="76" y="46"/>
                    <a:pt x="76" y="46"/>
                    <a:pt x="76" y="46"/>
                  </a:cubicBezTo>
                  <a:cubicBezTo>
                    <a:pt x="76" y="46"/>
                    <a:pt x="76" y="46"/>
                    <a:pt x="76" y="46"/>
                  </a:cubicBezTo>
                  <a:cubicBezTo>
                    <a:pt x="76" y="46"/>
                    <a:pt x="76" y="46"/>
                    <a:pt x="76" y="46"/>
                  </a:cubicBezTo>
                  <a:cubicBezTo>
                    <a:pt x="76" y="46"/>
                    <a:pt x="76" y="46"/>
                    <a:pt x="76" y="46"/>
                  </a:cubicBezTo>
                  <a:cubicBezTo>
                    <a:pt x="76" y="46"/>
                    <a:pt x="76" y="46"/>
                    <a:pt x="76" y="46"/>
                  </a:cubicBezTo>
                  <a:cubicBezTo>
                    <a:pt x="76" y="46"/>
                    <a:pt x="76" y="46"/>
                    <a:pt x="76" y="46"/>
                  </a:cubicBezTo>
                  <a:cubicBezTo>
                    <a:pt x="76" y="46"/>
                    <a:pt x="76" y="46"/>
                    <a:pt x="76" y="46"/>
                  </a:cubicBezTo>
                  <a:cubicBezTo>
                    <a:pt x="76" y="46"/>
                    <a:pt x="76" y="46"/>
                    <a:pt x="76" y="46"/>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7" y="45"/>
                    <a:pt x="77" y="45"/>
                    <a:pt x="77" y="45"/>
                  </a:cubicBezTo>
                  <a:cubicBezTo>
                    <a:pt x="77" y="45"/>
                    <a:pt x="77" y="45"/>
                    <a:pt x="77" y="45"/>
                  </a:cubicBezTo>
                  <a:cubicBezTo>
                    <a:pt x="77" y="44"/>
                    <a:pt x="77" y="44"/>
                    <a:pt x="77" y="44"/>
                  </a:cubicBezTo>
                  <a:cubicBezTo>
                    <a:pt x="77" y="44"/>
                    <a:pt x="77" y="44"/>
                    <a:pt x="77" y="44"/>
                  </a:cubicBezTo>
                  <a:cubicBezTo>
                    <a:pt x="77" y="44"/>
                    <a:pt x="77" y="44"/>
                    <a:pt x="77" y="44"/>
                  </a:cubicBezTo>
                  <a:cubicBezTo>
                    <a:pt x="77" y="44"/>
                    <a:pt x="77" y="44"/>
                    <a:pt x="77" y="44"/>
                  </a:cubicBezTo>
                  <a:cubicBezTo>
                    <a:pt x="77" y="44"/>
                    <a:pt x="77" y="44"/>
                    <a:pt x="77" y="44"/>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2"/>
                    <a:pt x="77" y="42"/>
                    <a:pt x="77" y="42"/>
                  </a:cubicBezTo>
                  <a:cubicBezTo>
                    <a:pt x="77" y="42"/>
                    <a:pt x="77" y="42"/>
                    <a:pt x="77" y="42"/>
                  </a:cubicBezTo>
                  <a:cubicBezTo>
                    <a:pt x="78" y="42"/>
                    <a:pt x="78" y="42"/>
                    <a:pt x="78" y="42"/>
                  </a:cubicBezTo>
                  <a:cubicBezTo>
                    <a:pt x="78" y="42"/>
                    <a:pt x="78" y="42"/>
                    <a:pt x="78" y="42"/>
                  </a:cubicBezTo>
                  <a:cubicBezTo>
                    <a:pt x="77" y="42"/>
                    <a:pt x="77" y="42"/>
                    <a:pt x="77" y="42"/>
                  </a:cubicBezTo>
                  <a:cubicBezTo>
                    <a:pt x="77" y="42"/>
                    <a:pt x="77" y="42"/>
                    <a:pt x="77" y="42"/>
                  </a:cubicBezTo>
                  <a:cubicBezTo>
                    <a:pt x="77" y="41"/>
                    <a:pt x="77" y="41"/>
                    <a:pt x="77" y="41"/>
                  </a:cubicBezTo>
                  <a:cubicBezTo>
                    <a:pt x="77" y="41"/>
                    <a:pt x="77" y="41"/>
                    <a:pt x="77" y="41"/>
                  </a:cubicBezTo>
                  <a:cubicBezTo>
                    <a:pt x="77" y="41"/>
                    <a:pt x="77" y="41"/>
                    <a:pt x="77" y="41"/>
                  </a:cubicBezTo>
                  <a:cubicBezTo>
                    <a:pt x="77" y="41"/>
                    <a:pt x="77" y="41"/>
                    <a:pt x="77" y="41"/>
                  </a:cubicBezTo>
                  <a:cubicBezTo>
                    <a:pt x="77" y="41"/>
                    <a:pt x="77" y="41"/>
                    <a:pt x="77" y="41"/>
                  </a:cubicBezTo>
                  <a:cubicBezTo>
                    <a:pt x="76" y="41"/>
                    <a:pt x="76" y="41"/>
                    <a:pt x="76" y="41"/>
                  </a:cubicBezTo>
                  <a:cubicBezTo>
                    <a:pt x="76" y="41"/>
                    <a:pt x="76" y="41"/>
                    <a:pt x="76" y="41"/>
                  </a:cubicBezTo>
                  <a:cubicBezTo>
                    <a:pt x="76" y="41"/>
                    <a:pt x="76" y="41"/>
                    <a:pt x="76" y="41"/>
                  </a:cubicBezTo>
                  <a:cubicBezTo>
                    <a:pt x="76" y="41"/>
                    <a:pt x="76" y="41"/>
                    <a:pt x="76" y="41"/>
                  </a:cubicBezTo>
                  <a:cubicBezTo>
                    <a:pt x="76" y="41"/>
                    <a:pt x="76" y="41"/>
                    <a:pt x="76" y="41"/>
                  </a:cubicBezTo>
                  <a:cubicBezTo>
                    <a:pt x="76" y="41"/>
                    <a:pt x="76" y="41"/>
                    <a:pt x="76" y="41"/>
                  </a:cubicBezTo>
                  <a:cubicBezTo>
                    <a:pt x="76" y="41"/>
                    <a:pt x="76" y="41"/>
                    <a:pt x="76" y="41"/>
                  </a:cubicBezTo>
                  <a:cubicBezTo>
                    <a:pt x="75" y="41"/>
                    <a:pt x="75" y="41"/>
                    <a:pt x="75" y="41"/>
                  </a:cubicBezTo>
                  <a:cubicBezTo>
                    <a:pt x="75" y="41"/>
                    <a:pt x="75" y="41"/>
                    <a:pt x="75" y="41"/>
                  </a:cubicBezTo>
                  <a:cubicBezTo>
                    <a:pt x="75" y="40"/>
                    <a:pt x="75" y="40"/>
                    <a:pt x="75" y="40"/>
                  </a:cubicBezTo>
                  <a:cubicBezTo>
                    <a:pt x="75" y="40"/>
                    <a:pt x="75" y="40"/>
                    <a:pt x="75" y="40"/>
                  </a:cubicBezTo>
                  <a:cubicBezTo>
                    <a:pt x="75" y="40"/>
                    <a:pt x="75" y="40"/>
                    <a:pt x="75" y="40"/>
                  </a:cubicBezTo>
                  <a:cubicBezTo>
                    <a:pt x="75" y="40"/>
                    <a:pt x="75" y="40"/>
                    <a:pt x="75" y="40"/>
                  </a:cubicBezTo>
                  <a:cubicBezTo>
                    <a:pt x="76" y="40"/>
                    <a:pt x="76" y="40"/>
                    <a:pt x="76" y="40"/>
                  </a:cubicBezTo>
                  <a:cubicBezTo>
                    <a:pt x="75" y="40"/>
                    <a:pt x="75" y="40"/>
                    <a:pt x="75" y="40"/>
                  </a:cubicBezTo>
                  <a:cubicBezTo>
                    <a:pt x="75" y="40"/>
                    <a:pt x="75" y="40"/>
                    <a:pt x="75" y="40"/>
                  </a:cubicBezTo>
                  <a:cubicBezTo>
                    <a:pt x="75" y="40"/>
                    <a:pt x="75" y="40"/>
                    <a:pt x="75" y="40"/>
                  </a:cubicBezTo>
                  <a:cubicBezTo>
                    <a:pt x="76" y="40"/>
                    <a:pt x="76" y="40"/>
                    <a:pt x="76" y="40"/>
                  </a:cubicBezTo>
                  <a:cubicBezTo>
                    <a:pt x="76" y="39"/>
                    <a:pt x="76" y="39"/>
                    <a:pt x="76" y="39"/>
                  </a:cubicBezTo>
                  <a:cubicBezTo>
                    <a:pt x="76" y="39"/>
                    <a:pt x="76" y="39"/>
                    <a:pt x="76" y="39"/>
                  </a:cubicBezTo>
                  <a:cubicBezTo>
                    <a:pt x="75" y="39"/>
                    <a:pt x="75" y="39"/>
                    <a:pt x="75" y="39"/>
                  </a:cubicBezTo>
                  <a:cubicBezTo>
                    <a:pt x="75" y="39"/>
                    <a:pt x="75" y="39"/>
                    <a:pt x="75" y="39"/>
                  </a:cubicBezTo>
                  <a:cubicBezTo>
                    <a:pt x="75" y="39"/>
                    <a:pt x="75" y="39"/>
                    <a:pt x="75" y="39"/>
                  </a:cubicBezTo>
                  <a:cubicBezTo>
                    <a:pt x="75" y="39"/>
                    <a:pt x="75" y="39"/>
                    <a:pt x="75" y="39"/>
                  </a:cubicBezTo>
                  <a:cubicBezTo>
                    <a:pt x="75" y="39"/>
                    <a:pt x="75" y="39"/>
                    <a:pt x="75" y="39"/>
                  </a:cubicBezTo>
                  <a:cubicBezTo>
                    <a:pt x="75" y="38"/>
                    <a:pt x="75" y="38"/>
                    <a:pt x="75" y="38"/>
                  </a:cubicBezTo>
                  <a:cubicBezTo>
                    <a:pt x="75" y="38"/>
                    <a:pt x="75" y="38"/>
                    <a:pt x="75" y="38"/>
                  </a:cubicBezTo>
                  <a:cubicBezTo>
                    <a:pt x="75" y="38"/>
                    <a:pt x="75" y="38"/>
                    <a:pt x="75" y="38"/>
                  </a:cubicBezTo>
                  <a:cubicBezTo>
                    <a:pt x="75" y="38"/>
                    <a:pt x="75" y="38"/>
                    <a:pt x="75" y="38"/>
                  </a:cubicBezTo>
                  <a:cubicBezTo>
                    <a:pt x="76" y="38"/>
                    <a:pt x="76" y="38"/>
                    <a:pt x="76" y="38"/>
                  </a:cubicBezTo>
                  <a:cubicBezTo>
                    <a:pt x="76" y="38"/>
                    <a:pt x="76" y="38"/>
                    <a:pt x="76" y="38"/>
                  </a:cubicBezTo>
                  <a:cubicBezTo>
                    <a:pt x="76" y="38"/>
                    <a:pt x="76" y="38"/>
                    <a:pt x="76" y="38"/>
                  </a:cubicBezTo>
                  <a:cubicBezTo>
                    <a:pt x="75" y="37"/>
                    <a:pt x="75" y="37"/>
                    <a:pt x="75" y="37"/>
                  </a:cubicBezTo>
                  <a:cubicBezTo>
                    <a:pt x="76" y="37"/>
                    <a:pt x="76" y="37"/>
                    <a:pt x="76" y="37"/>
                  </a:cubicBezTo>
                  <a:cubicBezTo>
                    <a:pt x="76" y="37"/>
                    <a:pt x="76" y="37"/>
                    <a:pt x="76" y="37"/>
                  </a:cubicBezTo>
                  <a:cubicBezTo>
                    <a:pt x="76" y="37"/>
                    <a:pt x="76" y="37"/>
                    <a:pt x="76" y="37"/>
                  </a:cubicBezTo>
                  <a:cubicBezTo>
                    <a:pt x="76" y="37"/>
                    <a:pt x="76" y="37"/>
                    <a:pt x="76" y="37"/>
                  </a:cubicBezTo>
                  <a:cubicBezTo>
                    <a:pt x="76" y="37"/>
                    <a:pt x="76" y="37"/>
                    <a:pt x="76" y="37"/>
                  </a:cubicBezTo>
                  <a:cubicBezTo>
                    <a:pt x="76" y="37"/>
                    <a:pt x="76" y="37"/>
                    <a:pt x="76" y="37"/>
                  </a:cubicBezTo>
                  <a:cubicBezTo>
                    <a:pt x="76" y="37"/>
                    <a:pt x="76" y="37"/>
                    <a:pt x="76" y="37"/>
                  </a:cubicBezTo>
                  <a:cubicBezTo>
                    <a:pt x="76" y="37"/>
                    <a:pt x="76" y="37"/>
                    <a:pt x="76"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9" y="37"/>
                    <a:pt x="79" y="37"/>
                    <a:pt x="79" y="37"/>
                  </a:cubicBezTo>
                  <a:cubicBezTo>
                    <a:pt x="79" y="37"/>
                    <a:pt x="79" y="37"/>
                    <a:pt x="79" y="37"/>
                  </a:cubicBezTo>
                  <a:cubicBezTo>
                    <a:pt x="79" y="37"/>
                    <a:pt x="79" y="37"/>
                    <a:pt x="79" y="37"/>
                  </a:cubicBezTo>
                  <a:cubicBezTo>
                    <a:pt x="79" y="37"/>
                    <a:pt x="79" y="37"/>
                    <a:pt x="79" y="37"/>
                  </a:cubicBezTo>
                  <a:cubicBezTo>
                    <a:pt x="79" y="37"/>
                    <a:pt x="79" y="37"/>
                    <a:pt x="79" y="37"/>
                  </a:cubicBezTo>
                  <a:cubicBezTo>
                    <a:pt x="79" y="37"/>
                    <a:pt x="79" y="37"/>
                    <a:pt x="79" y="37"/>
                  </a:cubicBezTo>
                  <a:cubicBezTo>
                    <a:pt x="80" y="37"/>
                    <a:pt x="80" y="37"/>
                    <a:pt x="80" y="37"/>
                  </a:cubicBezTo>
                  <a:cubicBezTo>
                    <a:pt x="80" y="37"/>
                    <a:pt x="80" y="37"/>
                    <a:pt x="80" y="37"/>
                  </a:cubicBezTo>
                  <a:cubicBezTo>
                    <a:pt x="80" y="37"/>
                    <a:pt x="80" y="37"/>
                    <a:pt x="80" y="37"/>
                  </a:cubicBezTo>
                  <a:cubicBezTo>
                    <a:pt x="80" y="37"/>
                    <a:pt x="80" y="37"/>
                    <a:pt x="80" y="37"/>
                  </a:cubicBezTo>
                  <a:cubicBezTo>
                    <a:pt x="80" y="37"/>
                    <a:pt x="80" y="37"/>
                    <a:pt x="80" y="37"/>
                  </a:cubicBezTo>
                  <a:cubicBezTo>
                    <a:pt x="80" y="37"/>
                    <a:pt x="80" y="37"/>
                    <a:pt x="80" y="37"/>
                  </a:cubicBezTo>
                  <a:cubicBezTo>
                    <a:pt x="80" y="37"/>
                    <a:pt x="80" y="37"/>
                    <a:pt x="80" y="37"/>
                  </a:cubicBezTo>
                  <a:cubicBezTo>
                    <a:pt x="80" y="37"/>
                    <a:pt x="80" y="37"/>
                    <a:pt x="80" y="37"/>
                  </a:cubicBezTo>
                  <a:cubicBezTo>
                    <a:pt x="81" y="37"/>
                    <a:pt x="81" y="37"/>
                    <a:pt x="81" y="37"/>
                  </a:cubicBezTo>
                  <a:cubicBezTo>
                    <a:pt x="81" y="37"/>
                    <a:pt x="81" y="37"/>
                    <a:pt x="81" y="37"/>
                  </a:cubicBezTo>
                  <a:cubicBezTo>
                    <a:pt x="81" y="38"/>
                    <a:pt x="81" y="38"/>
                    <a:pt x="81" y="38"/>
                  </a:cubicBezTo>
                  <a:cubicBezTo>
                    <a:pt x="81" y="38"/>
                    <a:pt x="81" y="38"/>
                    <a:pt x="81" y="38"/>
                  </a:cubicBezTo>
                  <a:cubicBezTo>
                    <a:pt x="81" y="38"/>
                    <a:pt x="81" y="38"/>
                    <a:pt x="81" y="38"/>
                  </a:cubicBezTo>
                  <a:cubicBezTo>
                    <a:pt x="81" y="38"/>
                    <a:pt x="81" y="38"/>
                    <a:pt x="81" y="38"/>
                  </a:cubicBezTo>
                  <a:cubicBezTo>
                    <a:pt x="81" y="38"/>
                    <a:pt x="81" y="38"/>
                    <a:pt x="81" y="38"/>
                  </a:cubicBezTo>
                  <a:cubicBezTo>
                    <a:pt x="81" y="38"/>
                    <a:pt x="81" y="38"/>
                    <a:pt x="81" y="38"/>
                  </a:cubicBezTo>
                  <a:cubicBezTo>
                    <a:pt x="81" y="38"/>
                    <a:pt x="81" y="38"/>
                    <a:pt x="81" y="38"/>
                  </a:cubicBezTo>
                  <a:cubicBezTo>
                    <a:pt x="82" y="38"/>
                    <a:pt x="82" y="38"/>
                    <a:pt x="82" y="38"/>
                  </a:cubicBezTo>
                  <a:cubicBezTo>
                    <a:pt x="82" y="38"/>
                    <a:pt x="82" y="38"/>
                    <a:pt x="82" y="38"/>
                  </a:cubicBezTo>
                  <a:cubicBezTo>
                    <a:pt x="82" y="38"/>
                    <a:pt x="82" y="38"/>
                    <a:pt x="82" y="38"/>
                  </a:cubicBezTo>
                  <a:cubicBezTo>
                    <a:pt x="82" y="38"/>
                    <a:pt x="82" y="38"/>
                    <a:pt x="82" y="38"/>
                  </a:cubicBezTo>
                  <a:cubicBezTo>
                    <a:pt x="82" y="38"/>
                    <a:pt x="82" y="38"/>
                    <a:pt x="82" y="38"/>
                  </a:cubicBezTo>
                  <a:cubicBezTo>
                    <a:pt x="82" y="38"/>
                    <a:pt x="82" y="38"/>
                    <a:pt x="82" y="38"/>
                  </a:cubicBezTo>
                  <a:cubicBezTo>
                    <a:pt x="82" y="38"/>
                    <a:pt x="82" y="38"/>
                    <a:pt x="82" y="38"/>
                  </a:cubicBezTo>
                  <a:cubicBezTo>
                    <a:pt x="82" y="38"/>
                    <a:pt x="82" y="38"/>
                    <a:pt x="82" y="38"/>
                  </a:cubicBezTo>
                  <a:cubicBezTo>
                    <a:pt x="82" y="38"/>
                    <a:pt x="82" y="38"/>
                    <a:pt x="82" y="38"/>
                  </a:cubicBezTo>
                  <a:cubicBezTo>
                    <a:pt x="82" y="38"/>
                    <a:pt x="82" y="38"/>
                    <a:pt x="82"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4" y="38"/>
                    <a:pt x="84" y="38"/>
                    <a:pt x="84" y="38"/>
                  </a:cubicBezTo>
                  <a:cubicBezTo>
                    <a:pt x="84" y="38"/>
                    <a:pt x="84" y="38"/>
                    <a:pt x="84" y="38"/>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4" y="39"/>
                    <a:pt x="84" y="39"/>
                  </a:cubicBezTo>
                  <a:cubicBezTo>
                    <a:pt x="85" y="39"/>
                    <a:pt x="85" y="39"/>
                    <a:pt x="85" y="39"/>
                  </a:cubicBezTo>
                  <a:cubicBezTo>
                    <a:pt x="85" y="39"/>
                    <a:pt x="85" y="39"/>
                    <a:pt x="85" y="39"/>
                  </a:cubicBezTo>
                  <a:cubicBezTo>
                    <a:pt x="85" y="39"/>
                    <a:pt x="85" y="39"/>
                    <a:pt x="85" y="39"/>
                  </a:cubicBezTo>
                  <a:cubicBezTo>
                    <a:pt x="85" y="39"/>
                    <a:pt x="85" y="39"/>
                    <a:pt x="85" y="39"/>
                  </a:cubicBezTo>
                  <a:cubicBezTo>
                    <a:pt x="85" y="39"/>
                    <a:pt x="85" y="39"/>
                    <a:pt x="85" y="39"/>
                  </a:cubicBezTo>
                  <a:cubicBezTo>
                    <a:pt x="85" y="39"/>
                    <a:pt x="85" y="39"/>
                    <a:pt x="85" y="39"/>
                  </a:cubicBezTo>
                  <a:cubicBezTo>
                    <a:pt x="85" y="39"/>
                    <a:pt x="85" y="39"/>
                    <a:pt x="85" y="39"/>
                  </a:cubicBezTo>
                  <a:cubicBezTo>
                    <a:pt x="85" y="39"/>
                    <a:pt x="85" y="39"/>
                    <a:pt x="85" y="39"/>
                  </a:cubicBezTo>
                  <a:cubicBezTo>
                    <a:pt x="85" y="39"/>
                    <a:pt x="85" y="39"/>
                    <a:pt x="85" y="39"/>
                  </a:cubicBezTo>
                  <a:cubicBezTo>
                    <a:pt x="85" y="39"/>
                    <a:pt x="85" y="39"/>
                    <a:pt x="85" y="39"/>
                  </a:cubicBezTo>
                  <a:cubicBezTo>
                    <a:pt x="85" y="39"/>
                    <a:pt x="85" y="39"/>
                    <a:pt x="85" y="39"/>
                  </a:cubicBezTo>
                  <a:cubicBezTo>
                    <a:pt x="85" y="39"/>
                    <a:pt x="85" y="39"/>
                    <a:pt x="85" y="39"/>
                  </a:cubicBezTo>
                  <a:cubicBezTo>
                    <a:pt x="86" y="40"/>
                    <a:pt x="86" y="40"/>
                    <a:pt x="86" y="40"/>
                  </a:cubicBezTo>
                  <a:cubicBezTo>
                    <a:pt x="86" y="40"/>
                    <a:pt x="86" y="40"/>
                    <a:pt x="86" y="40"/>
                  </a:cubicBezTo>
                  <a:cubicBezTo>
                    <a:pt x="86" y="40"/>
                    <a:pt x="86" y="40"/>
                    <a:pt x="86" y="40"/>
                  </a:cubicBezTo>
                  <a:cubicBezTo>
                    <a:pt x="86" y="40"/>
                    <a:pt x="86" y="40"/>
                    <a:pt x="86" y="40"/>
                  </a:cubicBezTo>
                  <a:cubicBezTo>
                    <a:pt x="86" y="40"/>
                    <a:pt x="86" y="40"/>
                    <a:pt x="86" y="40"/>
                  </a:cubicBezTo>
                  <a:cubicBezTo>
                    <a:pt x="86" y="40"/>
                    <a:pt x="86" y="40"/>
                    <a:pt x="86" y="40"/>
                  </a:cubicBezTo>
                  <a:cubicBezTo>
                    <a:pt x="86" y="40"/>
                    <a:pt x="86" y="40"/>
                    <a:pt x="86" y="40"/>
                  </a:cubicBezTo>
                  <a:cubicBezTo>
                    <a:pt x="87" y="40"/>
                    <a:pt x="87" y="40"/>
                    <a:pt x="87" y="40"/>
                  </a:cubicBezTo>
                  <a:cubicBezTo>
                    <a:pt x="87" y="41"/>
                    <a:pt x="87" y="41"/>
                    <a:pt x="87" y="41"/>
                  </a:cubicBezTo>
                  <a:cubicBezTo>
                    <a:pt x="87" y="41"/>
                    <a:pt x="87" y="41"/>
                    <a:pt x="87" y="41"/>
                  </a:cubicBezTo>
                  <a:cubicBezTo>
                    <a:pt x="87" y="41"/>
                    <a:pt x="87" y="41"/>
                    <a:pt x="87" y="41"/>
                  </a:cubicBezTo>
                  <a:cubicBezTo>
                    <a:pt x="86" y="41"/>
                    <a:pt x="86" y="41"/>
                    <a:pt x="86" y="41"/>
                  </a:cubicBezTo>
                  <a:cubicBezTo>
                    <a:pt x="86" y="41"/>
                    <a:pt x="86" y="41"/>
                    <a:pt x="86" y="41"/>
                  </a:cubicBezTo>
                  <a:cubicBezTo>
                    <a:pt x="86" y="41"/>
                    <a:pt x="86" y="41"/>
                    <a:pt x="86" y="41"/>
                  </a:cubicBezTo>
                  <a:cubicBezTo>
                    <a:pt x="86" y="41"/>
                    <a:pt x="86" y="41"/>
                    <a:pt x="86" y="41"/>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5" y="42"/>
                    <a:pt x="85" y="42"/>
                    <a:pt x="85" y="42"/>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4"/>
                    <a:pt x="85" y="44"/>
                    <a:pt x="85" y="44"/>
                  </a:cubicBezTo>
                  <a:cubicBezTo>
                    <a:pt x="85" y="44"/>
                    <a:pt x="85" y="44"/>
                    <a:pt x="85"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6"/>
                    <a:pt x="84" y="46"/>
                    <a:pt x="84" y="46"/>
                  </a:cubicBezTo>
                  <a:cubicBezTo>
                    <a:pt x="84" y="46"/>
                    <a:pt x="84" y="46"/>
                    <a:pt x="84" y="46"/>
                  </a:cubicBezTo>
                  <a:cubicBezTo>
                    <a:pt x="84" y="46"/>
                    <a:pt x="84" y="46"/>
                    <a:pt x="84" y="46"/>
                  </a:cubicBezTo>
                  <a:cubicBezTo>
                    <a:pt x="84" y="46"/>
                    <a:pt x="84" y="46"/>
                    <a:pt x="84" y="46"/>
                  </a:cubicBezTo>
                  <a:cubicBezTo>
                    <a:pt x="84" y="46"/>
                    <a:pt x="84" y="46"/>
                    <a:pt x="84" y="46"/>
                  </a:cubicBezTo>
                  <a:cubicBezTo>
                    <a:pt x="84" y="46"/>
                    <a:pt x="84" y="46"/>
                    <a:pt x="84" y="46"/>
                  </a:cubicBezTo>
                  <a:cubicBezTo>
                    <a:pt x="84" y="46"/>
                    <a:pt x="84" y="46"/>
                    <a:pt x="84" y="46"/>
                  </a:cubicBezTo>
                  <a:cubicBezTo>
                    <a:pt x="84" y="47"/>
                    <a:pt x="84" y="47"/>
                    <a:pt x="84" y="47"/>
                  </a:cubicBezTo>
                  <a:cubicBezTo>
                    <a:pt x="84" y="47"/>
                    <a:pt x="84" y="47"/>
                    <a:pt x="84" y="47"/>
                  </a:cubicBezTo>
                  <a:cubicBezTo>
                    <a:pt x="83" y="47"/>
                    <a:pt x="83" y="47"/>
                    <a:pt x="83" y="47"/>
                  </a:cubicBezTo>
                  <a:cubicBezTo>
                    <a:pt x="83" y="47"/>
                    <a:pt x="83" y="47"/>
                    <a:pt x="83" y="47"/>
                  </a:cubicBezTo>
                  <a:cubicBezTo>
                    <a:pt x="83" y="47"/>
                    <a:pt x="83" y="47"/>
                    <a:pt x="83" y="47"/>
                  </a:cubicBezTo>
                  <a:cubicBezTo>
                    <a:pt x="83" y="47"/>
                    <a:pt x="83" y="47"/>
                    <a:pt x="83" y="47"/>
                  </a:cubicBezTo>
                  <a:cubicBezTo>
                    <a:pt x="83" y="47"/>
                    <a:pt x="83" y="47"/>
                    <a:pt x="83" y="47"/>
                  </a:cubicBezTo>
                  <a:cubicBezTo>
                    <a:pt x="83" y="47"/>
                    <a:pt x="83" y="47"/>
                    <a:pt x="83" y="47"/>
                  </a:cubicBezTo>
                  <a:cubicBezTo>
                    <a:pt x="83" y="47"/>
                    <a:pt x="83" y="47"/>
                    <a:pt x="83" y="47"/>
                  </a:cubicBezTo>
                  <a:cubicBezTo>
                    <a:pt x="83" y="48"/>
                    <a:pt x="83" y="48"/>
                    <a:pt x="83" y="48"/>
                  </a:cubicBezTo>
                  <a:cubicBezTo>
                    <a:pt x="83" y="48"/>
                    <a:pt x="83" y="48"/>
                    <a:pt x="83" y="48"/>
                  </a:cubicBezTo>
                  <a:cubicBezTo>
                    <a:pt x="82" y="48"/>
                    <a:pt x="82" y="48"/>
                    <a:pt x="82" y="48"/>
                  </a:cubicBezTo>
                  <a:cubicBezTo>
                    <a:pt x="83" y="48"/>
                    <a:pt x="83" y="48"/>
                    <a:pt x="83" y="48"/>
                  </a:cubicBezTo>
                  <a:cubicBezTo>
                    <a:pt x="82" y="48"/>
                    <a:pt x="82" y="48"/>
                    <a:pt x="82" y="48"/>
                  </a:cubicBezTo>
                  <a:cubicBezTo>
                    <a:pt x="82" y="48"/>
                    <a:pt x="82" y="48"/>
                    <a:pt x="82" y="48"/>
                  </a:cubicBezTo>
                  <a:cubicBezTo>
                    <a:pt x="82" y="48"/>
                    <a:pt x="82" y="48"/>
                    <a:pt x="82" y="48"/>
                  </a:cubicBezTo>
                  <a:cubicBezTo>
                    <a:pt x="82" y="48"/>
                    <a:pt x="82" y="48"/>
                    <a:pt x="82" y="48"/>
                  </a:cubicBezTo>
                  <a:cubicBezTo>
                    <a:pt x="82" y="49"/>
                    <a:pt x="82" y="49"/>
                    <a:pt x="82" y="49"/>
                  </a:cubicBezTo>
                  <a:cubicBezTo>
                    <a:pt x="82" y="49"/>
                    <a:pt x="82" y="49"/>
                    <a:pt x="82" y="49"/>
                  </a:cubicBezTo>
                  <a:cubicBezTo>
                    <a:pt x="82" y="49"/>
                    <a:pt x="82" y="49"/>
                    <a:pt x="82" y="49"/>
                  </a:cubicBezTo>
                  <a:cubicBezTo>
                    <a:pt x="82" y="49"/>
                    <a:pt x="82" y="49"/>
                    <a:pt x="82" y="49"/>
                  </a:cubicBezTo>
                  <a:cubicBezTo>
                    <a:pt x="82" y="49"/>
                    <a:pt x="82" y="49"/>
                    <a:pt x="82" y="49"/>
                  </a:cubicBezTo>
                  <a:cubicBezTo>
                    <a:pt x="82" y="49"/>
                    <a:pt x="82" y="49"/>
                    <a:pt x="82" y="49"/>
                  </a:cubicBezTo>
                  <a:cubicBezTo>
                    <a:pt x="82" y="50"/>
                    <a:pt x="82" y="50"/>
                    <a:pt x="82" y="50"/>
                  </a:cubicBezTo>
                  <a:cubicBezTo>
                    <a:pt x="82" y="50"/>
                    <a:pt x="82" y="50"/>
                    <a:pt x="82" y="50"/>
                  </a:cubicBezTo>
                  <a:cubicBezTo>
                    <a:pt x="82" y="50"/>
                    <a:pt x="82" y="50"/>
                    <a:pt x="82" y="50"/>
                  </a:cubicBezTo>
                  <a:cubicBezTo>
                    <a:pt x="82" y="50"/>
                    <a:pt x="82" y="50"/>
                    <a:pt x="82" y="50"/>
                  </a:cubicBezTo>
                  <a:cubicBezTo>
                    <a:pt x="82" y="50"/>
                    <a:pt x="82" y="50"/>
                    <a:pt x="82" y="50"/>
                  </a:cubicBezTo>
                  <a:cubicBezTo>
                    <a:pt x="82" y="50"/>
                    <a:pt x="82" y="50"/>
                    <a:pt x="82" y="50"/>
                  </a:cubicBezTo>
                  <a:cubicBezTo>
                    <a:pt x="82" y="50"/>
                    <a:pt x="82" y="50"/>
                    <a:pt x="82" y="50"/>
                  </a:cubicBezTo>
                  <a:cubicBezTo>
                    <a:pt x="82" y="51"/>
                    <a:pt x="82" y="51"/>
                    <a:pt x="82" y="51"/>
                  </a:cubicBezTo>
                  <a:cubicBezTo>
                    <a:pt x="82" y="51"/>
                    <a:pt x="82" y="51"/>
                    <a:pt x="82" y="51"/>
                  </a:cubicBezTo>
                  <a:cubicBezTo>
                    <a:pt x="81" y="51"/>
                    <a:pt x="81" y="51"/>
                    <a:pt x="81" y="51"/>
                  </a:cubicBezTo>
                  <a:cubicBezTo>
                    <a:pt x="81" y="51"/>
                    <a:pt x="81" y="51"/>
                    <a:pt x="81" y="51"/>
                  </a:cubicBezTo>
                  <a:cubicBezTo>
                    <a:pt x="81" y="51"/>
                    <a:pt x="81" y="51"/>
                    <a:pt x="81" y="51"/>
                  </a:cubicBezTo>
                  <a:cubicBezTo>
                    <a:pt x="81" y="51"/>
                    <a:pt x="81" y="51"/>
                    <a:pt x="81" y="51"/>
                  </a:cubicBezTo>
                  <a:cubicBezTo>
                    <a:pt x="82" y="51"/>
                    <a:pt x="82" y="51"/>
                    <a:pt x="82" y="51"/>
                  </a:cubicBezTo>
                  <a:cubicBezTo>
                    <a:pt x="81" y="51"/>
                    <a:pt x="81" y="51"/>
                    <a:pt x="81" y="51"/>
                  </a:cubicBezTo>
                  <a:cubicBezTo>
                    <a:pt x="81" y="52"/>
                    <a:pt x="81" y="52"/>
                    <a:pt x="81" y="52"/>
                  </a:cubicBezTo>
                  <a:cubicBezTo>
                    <a:pt x="81" y="51"/>
                    <a:pt x="81" y="51"/>
                    <a:pt x="81" y="51"/>
                  </a:cubicBezTo>
                  <a:cubicBezTo>
                    <a:pt x="81" y="51"/>
                    <a:pt x="81" y="51"/>
                    <a:pt x="81" y="51"/>
                  </a:cubicBezTo>
                  <a:cubicBezTo>
                    <a:pt x="82" y="51"/>
                    <a:pt x="82" y="51"/>
                    <a:pt x="82" y="51"/>
                  </a:cubicBezTo>
                  <a:cubicBezTo>
                    <a:pt x="82" y="52"/>
                    <a:pt x="82" y="52"/>
                    <a:pt x="82" y="52"/>
                  </a:cubicBezTo>
                  <a:cubicBezTo>
                    <a:pt x="82" y="52"/>
                    <a:pt x="82" y="52"/>
                    <a:pt x="82" y="52"/>
                  </a:cubicBezTo>
                  <a:cubicBezTo>
                    <a:pt x="82" y="52"/>
                    <a:pt x="82" y="52"/>
                    <a:pt x="82" y="52"/>
                  </a:cubicBezTo>
                  <a:cubicBezTo>
                    <a:pt x="82" y="52"/>
                    <a:pt x="82" y="52"/>
                    <a:pt x="82" y="52"/>
                  </a:cubicBezTo>
                  <a:cubicBezTo>
                    <a:pt x="82" y="52"/>
                    <a:pt x="82" y="52"/>
                    <a:pt x="82" y="52"/>
                  </a:cubicBezTo>
                  <a:cubicBezTo>
                    <a:pt x="82" y="52"/>
                    <a:pt x="82" y="52"/>
                    <a:pt x="82" y="52"/>
                  </a:cubicBezTo>
                  <a:cubicBezTo>
                    <a:pt x="82" y="52"/>
                    <a:pt x="82" y="52"/>
                    <a:pt x="82" y="52"/>
                  </a:cubicBezTo>
                  <a:cubicBezTo>
                    <a:pt x="82" y="52"/>
                    <a:pt x="82" y="52"/>
                    <a:pt x="82" y="52"/>
                  </a:cubicBezTo>
                  <a:cubicBezTo>
                    <a:pt x="82" y="53"/>
                    <a:pt x="82" y="53"/>
                    <a:pt x="82" y="53"/>
                  </a:cubicBezTo>
                  <a:cubicBezTo>
                    <a:pt x="82" y="53"/>
                    <a:pt x="82" y="53"/>
                    <a:pt x="82" y="53"/>
                  </a:cubicBezTo>
                  <a:cubicBezTo>
                    <a:pt x="82" y="53"/>
                    <a:pt x="82" y="53"/>
                    <a:pt x="82" y="53"/>
                  </a:cubicBezTo>
                  <a:cubicBezTo>
                    <a:pt x="82" y="53"/>
                    <a:pt x="82" y="53"/>
                    <a:pt x="82" y="53"/>
                  </a:cubicBezTo>
                  <a:cubicBezTo>
                    <a:pt x="82" y="53"/>
                    <a:pt x="82" y="53"/>
                    <a:pt x="82" y="53"/>
                  </a:cubicBezTo>
                  <a:cubicBezTo>
                    <a:pt x="82" y="53"/>
                    <a:pt x="82" y="53"/>
                    <a:pt x="82" y="53"/>
                  </a:cubicBezTo>
                  <a:cubicBezTo>
                    <a:pt x="82" y="52"/>
                    <a:pt x="82" y="52"/>
                    <a:pt x="82" y="52"/>
                  </a:cubicBezTo>
                  <a:cubicBezTo>
                    <a:pt x="82" y="52"/>
                    <a:pt x="82" y="52"/>
                    <a:pt x="82" y="52"/>
                  </a:cubicBezTo>
                  <a:cubicBezTo>
                    <a:pt x="82" y="52"/>
                    <a:pt x="82" y="52"/>
                    <a:pt x="82" y="52"/>
                  </a:cubicBezTo>
                  <a:cubicBezTo>
                    <a:pt x="82" y="52"/>
                    <a:pt x="82" y="52"/>
                    <a:pt x="82" y="52"/>
                  </a:cubicBezTo>
                  <a:cubicBezTo>
                    <a:pt x="82" y="52"/>
                    <a:pt x="82" y="52"/>
                    <a:pt x="82" y="52"/>
                  </a:cubicBezTo>
                  <a:cubicBezTo>
                    <a:pt x="82" y="52"/>
                    <a:pt x="82" y="52"/>
                    <a:pt x="82" y="52"/>
                  </a:cubicBezTo>
                  <a:cubicBezTo>
                    <a:pt x="82" y="52"/>
                    <a:pt x="82" y="52"/>
                    <a:pt x="82" y="52"/>
                  </a:cubicBezTo>
                  <a:cubicBezTo>
                    <a:pt x="82" y="51"/>
                    <a:pt x="82" y="51"/>
                    <a:pt x="82" y="51"/>
                  </a:cubicBezTo>
                  <a:cubicBezTo>
                    <a:pt x="83" y="51"/>
                    <a:pt x="83" y="51"/>
                    <a:pt x="83" y="51"/>
                  </a:cubicBezTo>
                  <a:cubicBezTo>
                    <a:pt x="83" y="50"/>
                    <a:pt x="83" y="50"/>
                    <a:pt x="83" y="50"/>
                  </a:cubicBezTo>
                  <a:cubicBezTo>
                    <a:pt x="83" y="50"/>
                    <a:pt x="83" y="50"/>
                    <a:pt x="83" y="50"/>
                  </a:cubicBezTo>
                  <a:cubicBezTo>
                    <a:pt x="83" y="50"/>
                    <a:pt x="83" y="50"/>
                    <a:pt x="83" y="50"/>
                  </a:cubicBezTo>
                  <a:cubicBezTo>
                    <a:pt x="83" y="50"/>
                    <a:pt x="83" y="50"/>
                    <a:pt x="83" y="50"/>
                  </a:cubicBezTo>
                  <a:cubicBezTo>
                    <a:pt x="83" y="50"/>
                    <a:pt x="83" y="50"/>
                    <a:pt x="83" y="50"/>
                  </a:cubicBezTo>
                  <a:cubicBezTo>
                    <a:pt x="83" y="50"/>
                    <a:pt x="83" y="50"/>
                    <a:pt x="83" y="50"/>
                  </a:cubicBezTo>
                  <a:cubicBezTo>
                    <a:pt x="83" y="50"/>
                    <a:pt x="83" y="50"/>
                    <a:pt x="83" y="50"/>
                  </a:cubicBezTo>
                  <a:cubicBezTo>
                    <a:pt x="83" y="50"/>
                    <a:pt x="83" y="50"/>
                    <a:pt x="83" y="50"/>
                  </a:cubicBezTo>
                  <a:cubicBezTo>
                    <a:pt x="83" y="50"/>
                    <a:pt x="83" y="50"/>
                    <a:pt x="83" y="50"/>
                  </a:cubicBezTo>
                  <a:cubicBezTo>
                    <a:pt x="83" y="49"/>
                    <a:pt x="83" y="49"/>
                    <a:pt x="83" y="49"/>
                  </a:cubicBezTo>
                  <a:cubicBezTo>
                    <a:pt x="83" y="49"/>
                    <a:pt x="83" y="49"/>
                    <a:pt x="83" y="49"/>
                  </a:cubicBezTo>
                  <a:cubicBezTo>
                    <a:pt x="83" y="49"/>
                    <a:pt x="83" y="49"/>
                    <a:pt x="83" y="49"/>
                  </a:cubicBezTo>
                  <a:cubicBezTo>
                    <a:pt x="83" y="49"/>
                    <a:pt x="83" y="49"/>
                    <a:pt x="83" y="49"/>
                  </a:cubicBezTo>
                  <a:cubicBezTo>
                    <a:pt x="83" y="49"/>
                    <a:pt x="83" y="49"/>
                    <a:pt x="83" y="49"/>
                  </a:cubicBezTo>
                  <a:cubicBezTo>
                    <a:pt x="84" y="49"/>
                    <a:pt x="84" y="49"/>
                    <a:pt x="84" y="49"/>
                  </a:cubicBezTo>
                  <a:cubicBezTo>
                    <a:pt x="84" y="49"/>
                    <a:pt x="84" y="49"/>
                    <a:pt x="84" y="49"/>
                  </a:cubicBezTo>
                  <a:cubicBezTo>
                    <a:pt x="84" y="49"/>
                    <a:pt x="84" y="49"/>
                    <a:pt x="84" y="49"/>
                  </a:cubicBezTo>
                  <a:cubicBezTo>
                    <a:pt x="84" y="49"/>
                    <a:pt x="84" y="49"/>
                    <a:pt x="84" y="49"/>
                  </a:cubicBezTo>
                  <a:cubicBezTo>
                    <a:pt x="84" y="49"/>
                    <a:pt x="84" y="49"/>
                    <a:pt x="84" y="49"/>
                  </a:cubicBezTo>
                  <a:cubicBezTo>
                    <a:pt x="84" y="48"/>
                    <a:pt x="84" y="48"/>
                    <a:pt x="84" y="48"/>
                  </a:cubicBezTo>
                  <a:cubicBezTo>
                    <a:pt x="84" y="48"/>
                    <a:pt x="84" y="48"/>
                    <a:pt x="84" y="48"/>
                  </a:cubicBezTo>
                  <a:cubicBezTo>
                    <a:pt x="84" y="48"/>
                    <a:pt x="84" y="48"/>
                    <a:pt x="84" y="48"/>
                  </a:cubicBezTo>
                  <a:cubicBezTo>
                    <a:pt x="84" y="48"/>
                    <a:pt x="84" y="48"/>
                    <a:pt x="84" y="48"/>
                  </a:cubicBezTo>
                  <a:cubicBezTo>
                    <a:pt x="84" y="48"/>
                    <a:pt x="84" y="48"/>
                    <a:pt x="84" y="48"/>
                  </a:cubicBezTo>
                  <a:cubicBezTo>
                    <a:pt x="84" y="48"/>
                    <a:pt x="84" y="48"/>
                    <a:pt x="84" y="48"/>
                  </a:cubicBezTo>
                  <a:cubicBezTo>
                    <a:pt x="84" y="48"/>
                    <a:pt x="84" y="48"/>
                    <a:pt x="84" y="48"/>
                  </a:cubicBezTo>
                  <a:cubicBezTo>
                    <a:pt x="84" y="48"/>
                    <a:pt x="84" y="48"/>
                    <a:pt x="84" y="48"/>
                  </a:cubicBezTo>
                  <a:cubicBezTo>
                    <a:pt x="84" y="48"/>
                    <a:pt x="84" y="48"/>
                    <a:pt x="84" y="48"/>
                  </a:cubicBezTo>
                  <a:cubicBezTo>
                    <a:pt x="84" y="47"/>
                    <a:pt x="84" y="47"/>
                    <a:pt x="84" y="47"/>
                  </a:cubicBezTo>
                  <a:cubicBezTo>
                    <a:pt x="84" y="47"/>
                    <a:pt x="84" y="47"/>
                    <a:pt x="84" y="47"/>
                  </a:cubicBezTo>
                  <a:cubicBezTo>
                    <a:pt x="84" y="47"/>
                    <a:pt x="84" y="47"/>
                    <a:pt x="84" y="47"/>
                  </a:cubicBezTo>
                  <a:cubicBezTo>
                    <a:pt x="84" y="47"/>
                    <a:pt x="84" y="47"/>
                    <a:pt x="84" y="47"/>
                  </a:cubicBezTo>
                  <a:cubicBezTo>
                    <a:pt x="84" y="47"/>
                    <a:pt x="84" y="47"/>
                    <a:pt x="84" y="47"/>
                  </a:cubicBezTo>
                  <a:cubicBezTo>
                    <a:pt x="85" y="47"/>
                    <a:pt x="85" y="47"/>
                    <a:pt x="85" y="47"/>
                  </a:cubicBezTo>
                  <a:cubicBezTo>
                    <a:pt x="85" y="47"/>
                    <a:pt x="85" y="47"/>
                    <a:pt x="85" y="47"/>
                  </a:cubicBezTo>
                  <a:cubicBezTo>
                    <a:pt x="85" y="47"/>
                    <a:pt x="85" y="47"/>
                    <a:pt x="85" y="47"/>
                  </a:cubicBezTo>
                  <a:cubicBezTo>
                    <a:pt x="85" y="47"/>
                    <a:pt x="85" y="47"/>
                    <a:pt x="85" y="47"/>
                  </a:cubicBezTo>
                  <a:cubicBezTo>
                    <a:pt x="85" y="47"/>
                    <a:pt x="85" y="47"/>
                    <a:pt x="85" y="47"/>
                  </a:cubicBezTo>
                  <a:cubicBezTo>
                    <a:pt x="85" y="47"/>
                    <a:pt x="85" y="47"/>
                    <a:pt x="85" y="47"/>
                  </a:cubicBezTo>
                  <a:cubicBezTo>
                    <a:pt x="85" y="47"/>
                    <a:pt x="85" y="47"/>
                    <a:pt x="85" y="47"/>
                  </a:cubicBezTo>
                  <a:cubicBezTo>
                    <a:pt x="85" y="46"/>
                    <a:pt x="85" y="46"/>
                    <a:pt x="85" y="46"/>
                  </a:cubicBezTo>
                  <a:cubicBezTo>
                    <a:pt x="85" y="47"/>
                    <a:pt x="85" y="47"/>
                    <a:pt x="85" y="47"/>
                  </a:cubicBezTo>
                  <a:cubicBezTo>
                    <a:pt x="85" y="46"/>
                    <a:pt x="85" y="46"/>
                    <a:pt x="85" y="46"/>
                  </a:cubicBezTo>
                  <a:cubicBezTo>
                    <a:pt x="85" y="46"/>
                    <a:pt x="85" y="46"/>
                    <a:pt x="85" y="46"/>
                  </a:cubicBezTo>
                  <a:cubicBezTo>
                    <a:pt x="86" y="46"/>
                    <a:pt x="86" y="46"/>
                    <a:pt x="86" y="46"/>
                  </a:cubicBezTo>
                  <a:cubicBezTo>
                    <a:pt x="86" y="45"/>
                    <a:pt x="86" y="45"/>
                    <a:pt x="86" y="45"/>
                  </a:cubicBezTo>
                  <a:cubicBezTo>
                    <a:pt x="86" y="45"/>
                    <a:pt x="86" y="45"/>
                    <a:pt x="86" y="45"/>
                  </a:cubicBezTo>
                  <a:cubicBezTo>
                    <a:pt x="86" y="45"/>
                    <a:pt x="86" y="45"/>
                    <a:pt x="86" y="45"/>
                  </a:cubicBezTo>
                  <a:cubicBezTo>
                    <a:pt x="86" y="45"/>
                    <a:pt x="86" y="45"/>
                    <a:pt x="86" y="45"/>
                  </a:cubicBezTo>
                  <a:cubicBezTo>
                    <a:pt x="86" y="45"/>
                    <a:pt x="86" y="45"/>
                    <a:pt x="86" y="45"/>
                  </a:cubicBezTo>
                  <a:cubicBezTo>
                    <a:pt x="86" y="45"/>
                    <a:pt x="86" y="45"/>
                    <a:pt x="86" y="45"/>
                  </a:cubicBezTo>
                  <a:cubicBezTo>
                    <a:pt x="86" y="45"/>
                    <a:pt x="86" y="45"/>
                    <a:pt x="86" y="45"/>
                  </a:cubicBezTo>
                  <a:cubicBezTo>
                    <a:pt x="86" y="45"/>
                    <a:pt x="86" y="45"/>
                    <a:pt x="86" y="45"/>
                  </a:cubicBezTo>
                  <a:cubicBezTo>
                    <a:pt x="86" y="45"/>
                    <a:pt x="86" y="45"/>
                    <a:pt x="86" y="45"/>
                  </a:cubicBezTo>
                  <a:cubicBezTo>
                    <a:pt x="86" y="44"/>
                    <a:pt x="86" y="44"/>
                    <a:pt x="86" y="44"/>
                  </a:cubicBezTo>
                  <a:cubicBezTo>
                    <a:pt x="86" y="44"/>
                    <a:pt x="86" y="44"/>
                    <a:pt x="86" y="44"/>
                  </a:cubicBezTo>
                  <a:cubicBezTo>
                    <a:pt x="86" y="44"/>
                    <a:pt x="86" y="44"/>
                    <a:pt x="86" y="44"/>
                  </a:cubicBezTo>
                  <a:cubicBezTo>
                    <a:pt x="86" y="44"/>
                    <a:pt x="86" y="44"/>
                    <a:pt x="86" y="44"/>
                  </a:cubicBezTo>
                  <a:cubicBezTo>
                    <a:pt x="86" y="44"/>
                    <a:pt x="86" y="44"/>
                    <a:pt x="86" y="44"/>
                  </a:cubicBezTo>
                  <a:cubicBezTo>
                    <a:pt x="87" y="44"/>
                    <a:pt x="87" y="44"/>
                    <a:pt x="87" y="44"/>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7" y="43"/>
                  </a:cubicBezTo>
                  <a:cubicBezTo>
                    <a:pt x="87" y="42"/>
                    <a:pt x="87" y="42"/>
                    <a:pt x="87" y="42"/>
                  </a:cubicBezTo>
                  <a:cubicBezTo>
                    <a:pt x="87" y="42"/>
                    <a:pt x="87" y="42"/>
                    <a:pt x="87" y="42"/>
                  </a:cubicBezTo>
                  <a:cubicBezTo>
                    <a:pt x="87" y="42"/>
                    <a:pt x="87" y="42"/>
                    <a:pt x="87" y="42"/>
                  </a:cubicBezTo>
                  <a:cubicBezTo>
                    <a:pt x="87" y="42"/>
                    <a:pt x="87" y="42"/>
                    <a:pt x="87" y="42"/>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0"/>
                    <a:pt x="87" y="40"/>
                    <a:pt x="87" y="40"/>
                  </a:cubicBezTo>
                  <a:cubicBezTo>
                    <a:pt x="87" y="40"/>
                    <a:pt x="87" y="40"/>
                    <a:pt x="87" y="40"/>
                  </a:cubicBezTo>
                  <a:cubicBezTo>
                    <a:pt x="87" y="40"/>
                    <a:pt x="87" y="40"/>
                    <a:pt x="87" y="40"/>
                  </a:cubicBezTo>
                  <a:cubicBezTo>
                    <a:pt x="87" y="40"/>
                    <a:pt x="87" y="40"/>
                    <a:pt x="87" y="40"/>
                  </a:cubicBezTo>
                  <a:cubicBezTo>
                    <a:pt x="87" y="40"/>
                    <a:pt x="87" y="40"/>
                    <a:pt x="87"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39"/>
                    <a:pt x="88" y="39"/>
                    <a:pt x="88" y="39"/>
                  </a:cubicBezTo>
                  <a:cubicBezTo>
                    <a:pt x="88" y="39"/>
                    <a:pt x="88" y="39"/>
                    <a:pt x="88" y="39"/>
                  </a:cubicBezTo>
                  <a:cubicBezTo>
                    <a:pt x="88" y="39"/>
                    <a:pt x="88" y="39"/>
                    <a:pt x="88" y="39"/>
                  </a:cubicBezTo>
                  <a:cubicBezTo>
                    <a:pt x="88" y="39"/>
                    <a:pt x="88" y="39"/>
                    <a:pt x="88" y="39"/>
                  </a:cubicBezTo>
                  <a:cubicBezTo>
                    <a:pt x="88" y="39"/>
                    <a:pt x="88" y="39"/>
                    <a:pt x="88" y="39"/>
                  </a:cubicBezTo>
                  <a:cubicBezTo>
                    <a:pt x="88" y="39"/>
                    <a:pt x="88" y="39"/>
                    <a:pt x="88" y="39"/>
                  </a:cubicBezTo>
                  <a:cubicBezTo>
                    <a:pt x="88" y="39"/>
                    <a:pt x="88" y="39"/>
                    <a:pt x="88" y="39"/>
                  </a:cubicBezTo>
                  <a:cubicBezTo>
                    <a:pt x="87" y="38"/>
                    <a:pt x="87" y="38"/>
                    <a:pt x="87" y="38"/>
                  </a:cubicBezTo>
                  <a:cubicBezTo>
                    <a:pt x="87" y="38"/>
                    <a:pt x="87" y="38"/>
                    <a:pt x="87" y="38"/>
                  </a:cubicBezTo>
                  <a:cubicBezTo>
                    <a:pt x="87" y="38"/>
                    <a:pt x="87" y="38"/>
                    <a:pt x="87" y="38"/>
                  </a:cubicBezTo>
                  <a:cubicBezTo>
                    <a:pt x="87" y="38"/>
                    <a:pt x="87" y="38"/>
                    <a:pt x="87" y="38"/>
                  </a:cubicBezTo>
                  <a:cubicBezTo>
                    <a:pt x="87" y="38"/>
                    <a:pt x="87" y="38"/>
                    <a:pt x="87" y="38"/>
                  </a:cubicBezTo>
                  <a:cubicBezTo>
                    <a:pt x="87" y="38"/>
                    <a:pt x="87" y="38"/>
                    <a:pt x="87" y="38"/>
                  </a:cubicBezTo>
                  <a:cubicBezTo>
                    <a:pt x="87" y="38"/>
                    <a:pt x="87" y="38"/>
                    <a:pt x="87" y="38"/>
                  </a:cubicBezTo>
                  <a:cubicBezTo>
                    <a:pt x="87" y="38"/>
                    <a:pt x="87" y="38"/>
                    <a:pt x="87" y="38"/>
                  </a:cubicBezTo>
                  <a:cubicBezTo>
                    <a:pt x="86" y="38"/>
                    <a:pt x="86" y="38"/>
                    <a:pt x="86" y="38"/>
                  </a:cubicBezTo>
                  <a:cubicBezTo>
                    <a:pt x="86" y="38"/>
                    <a:pt x="86" y="38"/>
                    <a:pt x="86" y="38"/>
                  </a:cubicBezTo>
                  <a:cubicBezTo>
                    <a:pt x="86" y="38"/>
                    <a:pt x="86" y="38"/>
                    <a:pt x="86" y="38"/>
                  </a:cubicBezTo>
                  <a:cubicBezTo>
                    <a:pt x="86" y="38"/>
                    <a:pt x="86" y="38"/>
                    <a:pt x="86" y="38"/>
                  </a:cubicBezTo>
                  <a:cubicBezTo>
                    <a:pt x="86" y="38"/>
                    <a:pt x="86" y="38"/>
                    <a:pt x="86" y="38"/>
                  </a:cubicBezTo>
                  <a:cubicBezTo>
                    <a:pt x="86" y="38"/>
                    <a:pt x="86" y="38"/>
                    <a:pt x="86" y="38"/>
                  </a:cubicBezTo>
                  <a:cubicBezTo>
                    <a:pt x="86" y="38"/>
                    <a:pt x="86" y="38"/>
                    <a:pt x="86" y="38"/>
                  </a:cubicBezTo>
                  <a:cubicBezTo>
                    <a:pt x="85" y="37"/>
                    <a:pt x="85" y="37"/>
                    <a:pt x="85" y="37"/>
                  </a:cubicBezTo>
                  <a:cubicBezTo>
                    <a:pt x="85" y="37"/>
                    <a:pt x="85" y="37"/>
                    <a:pt x="85" y="37"/>
                  </a:cubicBezTo>
                  <a:cubicBezTo>
                    <a:pt x="85" y="37"/>
                    <a:pt x="85" y="37"/>
                    <a:pt x="85" y="37"/>
                  </a:cubicBezTo>
                  <a:cubicBezTo>
                    <a:pt x="85" y="37"/>
                    <a:pt x="85" y="37"/>
                    <a:pt x="85" y="37"/>
                  </a:cubicBezTo>
                  <a:cubicBezTo>
                    <a:pt x="85" y="37"/>
                    <a:pt x="85" y="37"/>
                    <a:pt x="85" y="37"/>
                  </a:cubicBezTo>
                  <a:cubicBezTo>
                    <a:pt x="85" y="37"/>
                    <a:pt x="85" y="37"/>
                    <a:pt x="85" y="37"/>
                  </a:cubicBezTo>
                  <a:cubicBezTo>
                    <a:pt x="85" y="37"/>
                    <a:pt x="85" y="37"/>
                    <a:pt x="85" y="37"/>
                  </a:cubicBezTo>
                  <a:cubicBezTo>
                    <a:pt x="85" y="37"/>
                    <a:pt x="85" y="37"/>
                    <a:pt x="85" y="37"/>
                  </a:cubicBezTo>
                  <a:cubicBezTo>
                    <a:pt x="85" y="37"/>
                    <a:pt x="85" y="37"/>
                    <a:pt x="85" y="37"/>
                  </a:cubicBezTo>
                  <a:cubicBezTo>
                    <a:pt x="85" y="37"/>
                    <a:pt x="85" y="37"/>
                    <a:pt x="85" y="37"/>
                  </a:cubicBezTo>
                  <a:cubicBezTo>
                    <a:pt x="85" y="37"/>
                    <a:pt x="85" y="37"/>
                    <a:pt x="85" y="37"/>
                  </a:cubicBezTo>
                  <a:cubicBezTo>
                    <a:pt x="85" y="37"/>
                    <a:pt x="85" y="37"/>
                    <a:pt x="85" y="37"/>
                  </a:cubicBezTo>
                  <a:cubicBezTo>
                    <a:pt x="85" y="36"/>
                    <a:pt x="85" y="36"/>
                    <a:pt x="85" y="36"/>
                  </a:cubicBezTo>
                  <a:cubicBezTo>
                    <a:pt x="85" y="37"/>
                    <a:pt x="85" y="37"/>
                    <a:pt x="85" y="37"/>
                  </a:cubicBezTo>
                  <a:cubicBezTo>
                    <a:pt x="85" y="36"/>
                    <a:pt x="85" y="36"/>
                    <a:pt x="85" y="36"/>
                  </a:cubicBezTo>
                  <a:cubicBezTo>
                    <a:pt x="85" y="36"/>
                    <a:pt x="85" y="36"/>
                    <a:pt x="85" y="36"/>
                  </a:cubicBezTo>
                  <a:cubicBezTo>
                    <a:pt x="86" y="36"/>
                    <a:pt x="86" y="36"/>
                    <a:pt x="86" y="36"/>
                  </a:cubicBezTo>
                  <a:cubicBezTo>
                    <a:pt x="86" y="36"/>
                    <a:pt x="86" y="36"/>
                    <a:pt x="86" y="36"/>
                  </a:cubicBezTo>
                  <a:cubicBezTo>
                    <a:pt x="86" y="36"/>
                    <a:pt x="86" y="36"/>
                    <a:pt x="86" y="36"/>
                  </a:cubicBezTo>
                  <a:cubicBezTo>
                    <a:pt x="86" y="36"/>
                    <a:pt x="86" y="36"/>
                    <a:pt x="86" y="36"/>
                  </a:cubicBezTo>
                  <a:cubicBezTo>
                    <a:pt x="86" y="36"/>
                    <a:pt x="86" y="36"/>
                    <a:pt x="86" y="36"/>
                  </a:cubicBezTo>
                  <a:cubicBezTo>
                    <a:pt x="86" y="36"/>
                    <a:pt x="86" y="36"/>
                    <a:pt x="86" y="36"/>
                  </a:cubicBezTo>
                  <a:cubicBezTo>
                    <a:pt x="86" y="36"/>
                    <a:pt x="86" y="36"/>
                    <a:pt x="86" y="36"/>
                  </a:cubicBezTo>
                  <a:cubicBezTo>
                    <a:pt x="86" y="36"/>
                    <a:pt x="86" y="36"/>
                    <a:pt x="86" y="36"/>
                  </a:cubicBezTo>
                  <a:cubicBezTo>
                    <a:pt x="87" y="36"/>
                    <a:pt x="87" y="36"/>
                    <a:pt x="87" y="36"/>
                  </a:cubicBezTo>
                  <a:cubicBezTo>
                    <a:pt x="87" y="36"/>
                    <a:pt x="87" y="36"/>
                    <a:pt x="87" y="36"/>
                  </a:cubicBezTo>
                  <a:cubicBezTo>
                    <a:pt x="87" y="36"/>
                    <a:pt x="87" y="36"/>
                    <a:pt x="87" y="36"/>
                  </a:cubicBezTo>
                  <a:cubicBezTo>
                    <a:pt x="87" y="36"/>
                    <a:pt x="87" y="36"/>
                    <a:pt x="87" y="36"/>
                  </a:cubicBezTo>
                  <a:cubicBezTo>
                    <a:pt x="87" y="36"/>
                    <a:pt x="87" y="36"/>
                    <a:pt x="87" y="36"/>
                  </a:cubicBezTo>
                  <a:cubicBezTo>
                    <a:pt x="87" y="36"/>
                    <a:pt x="87" y="36"/>
                    <a:pt x="87" y="36"/>
                  </a:cubicBezTo>
                  <a:cubicBezTo>
                    <a:pt x="88" y="35"/>
                    <a:pt x="88" y="35"/>
                    <a:pt x="88" y="35"/>
                  </a:cubicBezTo>
                  <a:cubicBezTo>
                    <a:pt x="88" y="35"/>
                    <a:pt x="88" y="35"/>
                    <a:pt x="88" y="35"/>
                  </a:cubicBezTo>
                  <a:cubicBezTo>
                    <a:pt x="88" y="35"/>
                    <a:pt x="88" y="35"/>
                    <a:pt x="88" y="35"/>
                  </a:cubicBezTo>
                  <a:cubicBezTo>
                    <a:pt x="88" y="35"/>
                    <a:pt x="88" y="35"/>
                    <a:pt x="88" y="35"/>
                  </a:cubicBezTo>
                  <a:cubicBezTo>
                    <a:pt x="88" y="35"/>
                    <a:pt x="88" y="35"/>
                    <a:pt x="88" y="35"/>
                  </a:cubicBezTo>
                  <a:cubicBezTo>
                    <a:pt x="88" y="35"/>
                    <a:pt x="88" y="35"/>
                    <a:pt x="88" y="35"/>
                  </a:cubicBezTo>
                  <a:cubicBezTo>
                    <a:pt x="89" y="35"/>
                    <a:pt x="89" y="35"/>
                    <a:pt x="89" y="35"/>
                  </a:cubicBezTo>
                  <a:cubicBezTo>
                    <a:pt x="89" y="35"/>
                    <a:pt x="89" y="35"/>
                    <a:pt x="89" y="35"/>
                  </a:cubicBezTo>
                  <a:cubicBezTo>
                    <a:pt x="89" y="35"/>
                    <a:pt x="89" y="35"/>
                    <a:pt x="89" y="35"/>
                  </a:cubicBezTo>
                  <a:cubicBezTo>
                    <a:pt x="89" y="35"/>
                    <a:pt x="89" y="35"/>
                    <a:pt x="89" y="35"/>
                  </a:cubicBezTo>
                  <a:cubicBezTo>
                    <a:pt x="89" y="35"/>
                    <a:pt x="89" y="35"/>
                    <a:pt x="89" y="35"/>
                  </a:cubicBezTo>
                  <a:cubicBezTo>
                    <a:pt x="89" y="35"/>
                    <a:pt x="89" y="35"/>
                    <a:pt x="89" y="35"/>
                  </a:cubicBezTo>
                  <a:cubicBezTo>
                    <a:pt x="90" y="35"/>
                    <a:pt x="90" y="35"/>
                    <a:pt x="90" y="35"/>
                  </a:cubicBezTo>
                  <a:cubicBezTo>
                    <a:pt x="90" y="35"/>
                    <a:pt x="90" y="35"/>
                    <a:pt x="90" y="35"/>
                  </a:cubicBezTo>
                  <a:cubicBezTo>
                    <a:pt x="90" y="35"/>
                    <a:pt x="90" y="35"/>
                    <a:pt x="90" y="35"/>
                  </a:cubicBezTo>
                  <a:cubicBezTo>
                    <a:pt x="90" y="35"/>
                    <a:pt x="90" y="35"/>
                    <a:pt x="90" y="35"/>
                  </a:cubicBezTo>
                  <a:cubicBezTo>
                    <a:pt x="90" y="35"/>
                    <a:pt x="90" y="35"/>
                    <a:pt x="90" y="35"/>
                  </a:cubicBezTo>
                  <a:cubicBezTo>
                    <a:pt x="90" y="35"/>
                    <a:pt x="90" y="35"/>
                    <a:pt x="90" y="35"/>
                  </a:cubicBezTo>
                  <a:cubicBezTo>
                    <a:pt x="90" y="35"/>
                    <a:pt x="90" y="35"/>
                    <a:pt x="90" y="35"/>
                  </a:cubicBezTo>
                  <a:cubicBezTo>
                    <a:pt x="90" y="35"/>
                    <a:pt x="90" y="35"/>
                    <a:pt x="90" y="35"/>
                  </a:cubicBezTo>
                  <a:cubicBezTo>
                    <a:pt x="91" y="35"/>
                    <a:pt x="91" y="35"/>
                    <a:pt x="91" y="35"/>
                  </a:cubicBezTo>
                  <a:cubicBezTo>
                    <a:pt x="91" y="35"/>
                    <a:pt x="91" y="35"/>
                    <a:pt x="91" y="35"/>
                  </a:cubicBezTo>
                  <a:cubicBezTo>
                    <a:pt x="91" y="35"/>
                    <a:pt x="91" y="35"/>
                    <a:pt x="91" y="35"/>
                  </a:cubicBezTo>
                  <a:cubicBezTo>
                    <a:pt x="91" y="35"/>
                    <a:pt x="91" y="35"/>
                    <a:pt x="91" y="35"/>
                  </a:cubicBezTo>
                  <a:cubicBezTo>
                    <a:pt x="91" y="35"/>
                    <a:pt x="91" y="35"/>
                    <a:pt x="91"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4" y="35"/>
                    <a:pt x="94" y="35"/>
                    <a:pt x="94" y="35"/>
                  </a:cubicBezTo>
                  <a:cubicBezTo>
                    <a:pt x="94" y="35"/>
                    <a:pt x="94" y="35"/>
                    <a:pt x="94" y="35"/>
                  </a:cubicBezTo>
                  <a:cubicBezTo>
                    <a:pt x="94" y="35"/>
                    <a:pt x="94" y="35"/>
                    <a:pt x="94" y="35"/>
                  </a:cubicBezTo>
                  <a:cubicBezTo>
                    <a:pt x="94" y="35"/>
                    <a:pt x="94" y="35"/>
                    <a:pt x="94" y="35"/>
                  </a:cubicBezTo>
                  <a:cubicBezTo>
                    <a:pt x="94" y="35"/>
                    <a:pt x="94" y="35"/>
                    <a:pt x="94" y="35"/>
                  </a:cubicBezTo>
                  <a:cubicBezTo>
                    <a:pt x="94" y="35"/>
                    <a:pt x="94" y="35"/>
                    <a:pt x="94" y="35"/>
                  </a:cubicBezTo>
                  <a:cubicBezTo>
                    <a:pt x="94" y="35"/>
                    <a:pt x="94" y="35"/>
                    <a:pt x="94" y="35"/>
                  </a:cubicBezTo>
                  <a:cubicBezTo>
                    <a:pt x="95" y="35"/>
                    <a:pt x="95" y="35"/>
                    <a:pt x="95" y="35"/>
                  </a:cubicBezTo>
                  <a:cubicBezTo>
                    <a:pt x="95" y="35"/>
                    <a:pt x="95" y="35"/>
                    <a:pt x="95" y="35"/>
                  </a:cubicBezTo>
                  <a:cubicBezTo>
                    <a:pt x="95" y="35"/>
                    <a:pt x="95" y="35"/>
                    <a:pt x="95" y="35"/>
                  </a:cubicBezTo>
                  <a:cubicBezTo>
                    <a:pt x="95" y="35"/>
                    <a:pt x="95" y="35"/>
                    <a:pt x="95" y="35"/>
                  </a:cubicBezTo>
                  <a:cubicBezTo>
                    <a:pt x="95" y="35"/>
                    <a:pt x="95" y="35"/>
                    <a:pt x="95" y="35"/>
                  </a:cubicBezTo>
                  <a:cubicBezTo>
                    <a:pt x="95" y="35"/>
                    <a:pt x="95" y="35"/>
                    <a:pt x="95" y="35"/>
                  </a:cubicBezTo>
                  <a:cubicBezTo>
                    <a:pt x="95" y="35"/>
                    <a:pt x="95" y="35"/>
                    <a:pt x="95" y="35"/>
                  </a:cubicBezTo>
                  <a:cubicBezTo>
                    <a:pt x="96" y="35"/>
                    <a:pt x="96" y="35"/>
                    <a:pt x="96" y="35"/>
                  </a:cubicBezTo>
                  <a:cubicBezTo>
                    <a:pt x="96" y="35"/>
                    <a:pt x="96" y="35"/>
                    <a:pt x="96" y="35"/>
                  </a:cubicBezTo>
                  <a:cubicBezTo>
                    <a:pt x="96" y="35"/>
                    <a:pt x="96" y="35"/>
                    <a:pt x="96" y="35"/>
                  </a:cubicBezTo>
                  <a:cubicBezTo>
                    <a:pt x="96" y="35"/>
                    <a:pt x="96" y="35"/>
                    <a:pt x="96" y="35"/>
                  </a:cubicBezTo>
                  <a:cubicBezTo>
                    <a:pt x="96" y="35"/>
                    <a:pt x="96" y="35"/>
                    <a:pt x="96" y="35"/>
                  </a:cubicBezTo>
                  <a:cubicBezTo>
                    <a:pt x="96" y="35"/>
                    <a:pt x="96" y="35"/>
                    <a:pt x="96" y="35"/>
                  </a:cubicBezTo>
                  <a:cubicBezTo>
                    <a:pt x="96" y="35"/>
                    <a:pt x="96" y="35"/>
                    <a:pt x="96" y="35"/>
                  </a:cubicBezTo>
                  <a:cubicBezTo>
                    <a:pt x="96" y="35"/>
                    <a:pt x="96" y="35"/>
                    <a:pt x="96" y="35"/>
                  </a:cubicBezTo>
                  <a:cubicBezTo>
                    <a:pt x="97" y="35"/>
                    <a:pt x="97" y="35"/>
                    <a:pt x="97" y="35"/>
                  </a:cubicBezTo>
                  <a:cubicBezTo>
                    <a:pt x="97" y="35"/>
                    <a:pt x="97" y="35"/>
                    <a:pt x="97" y="35"/>
                  </a:cubicBezTo>
                  <a:cubicBezTo>
                    <a:pt x="97" y="35"/>
                    <a:pt x="97" y="35"/>
                    <a:pt x="97" y="35"/>
                  </a:cubicBezTo>
                  <a:cubicBezTo>
                    <a:pt x="97" y="35"/>
                    <a:pt x="97" y="35"/>
                    <a:pt x="97" y="35"/>
                  </a:cubicBezTo>
                  <a:cubicBezTo>
                    <a:pt x="98" y="35"/>
                    <a:pt x="98" y="35"/>
                    <a:pt x="98" y="35"/>
                  </a:cubicBezTo>
                  <a:cubicBezTo>
                    <a:pt x="98" y="35"/>
                    <a:pt x="98" y="35"/>
                    <a:pt x="98" y="35"/>
                  </a:cubicBezTo>
                  <a:cubicBezTo>
                    <a:pt x="98" y="35"/>
                    <a:pt x="98" y="35"/>
                    <a:pt x="98" y="35"/>
                  </a:cubicBezTo>
                  <a:cubicBezTo>
                    <a:pt x="98" y="35"/>
                    <a:pt x="98" y="35"/>
                    <a:pt x="98" y="35"/>
                  </a:cubicBezTo>
                  <a:cubicBezTo>
                    <a:pt x="98" y="35"/>
                    <a:pt x="98" y="35"/>
                    <a:pt x="98" y="35"/>
                  </a:cubicBezTo>
                  <a:cubicBezTo>
                    <a:pt x="98" y="35"/>
                    <a:pt x="98" y="35"/>
                    <a:pt x="98" y="35"/>
                  </a:cubicBezTo>
                  <a:cubicBezTo>
                    <a:pt x="98" y="35"/>
                    <a:pt x="98" y="35"/>
                    <a:pt x="98" y="35"/>
                  </a:cubicBezTo>
                  <a:cubicBezTo>
                    <a:pt x="98" y="35"/>
                    <a:pt x="98" y="35"/>
                    <a:pt x="98" y="35"/>
                  </a:cubicBezTo>
                  <a:cubicBezTo>
                    <a:pt x="98" y="35"/>
                    <a:pt x="98" y="35"/>
                    <a:pt x="98" y="35"/>
                  </a:cubicBezTo>
                  <a:cubicBezTo>
                    <a:pt x="98" y="35"/>
                    <a:pt x="98" y="35"/>
                    <a:pt x="98" y="35"/>
                  </a:cubicBezTo>
                  <a:cubicBezTo>
                    <a:pt x="99" y="35"/>
                    <a:pt x="99" y="35"/>
                    <a:pt x="99" y="35"/>
                  </a:cubicBezTo>
                  <a:cubicBezTo>
                    <a:pt x="99" y="35"/>
                    <a:pt x="99" y="35"/>
                    <a:pt x="99" y="35"/>
                  </a:cubicBezTo>
                  <a:cubicBezTo>
                    <a:pt x="99" y="35"/>
                    <a:pt x="99" y="35"/>
                    <a:pt x="99" y="35"/>
                  </a:cubicBezTo>
                  <a:cubicBezTo>
                    <a:pt x="99" y="35"/>
                    <a:pt x="99" y="35"/>
                    <a:pt x="99" y="35"/>
                  </a:cubicBezTo>
                  <a:cubicBezTo>
                    <a:pt x="99" y="35"/>
                    <a:pt x="99" y="35"/>
                    <a:pt x="99" y="35"/>
                  </a:cubicBezTo>
                  <a:cubicBezTo>
                    <a:pt x="99" y="34"/>
                    <a:pt x="99" y="34"/>
                    <a:pt x="99" y="34"/>
                  </a:cubicBezTo>
                  <a:cubicBezTo>
                    <a:pt x="99" y="34"/>
                    <a:pt x="99" y="34"/>
                    <a:pt x="99" y="34"/>
                  </a:cubicBezTo>
                  <a:cubicBezTo>
                    <a:pt x="99" y="34"/>
                    <a:pt x="99" y="34"/>
                    <a:pt x="99" y="34"/>
                  </a:cubicBezTo>
                  <a:cubicBezTo>
                    <a:pt x="99" y="34"/>
                    <a:pt x="99" y="34"/>
                    <a:pt x="99" y="34"/>
                  </a:cubicBezTo>
                  <a:cubicBezTo>
                    <a:pt x="99" y="34"/>
                    <a:pt x="99" y="34"/>
                    <a:pt x="99" y="34"/>
                  </a:cubicBezTo>
                  <a:cubicBezTo>
                    <a:pt x="99" y="34"/>
                    <a:pt x="99" y="34"/>
                    <a:pt x="99" y="34"/>
                  </a:cubicBezTo>
                  <a:cubicBezTo>
                    <a:pt x="100" y="33"/>
                    <a:pt x="100" y="33"/>
                    <a:pt x="100" y="33"/>
                  </a:cubicBezTo>
                  <a:cubicBezTo>
                    <a:pt x="100" y="33"/>
                    <a:pt x="100" y="33"/>
                    <a:pt x="100" y="33"/>
                  </a:cubicBezTo>
                  <a:cubicBezTo>
                    <a:pt x="100" y="33"/>
                    <a:pt x="100" y="33"/>
                    <a:pt x="100" y="33"/>
                  </a:cubicBezTo>
                  <a:cubicBezTo>
                    <a:pt x="100" y="33"/>
                    <a:pt x="100" y="33"/>
                    <a:pt x="100" y="33"/>
                  </a:cubicBezTo>
                  <a:cubicBezTo>
                    <a:pt x="100" y="33"/>
                    <a:pt x="100" y="33"/>
                    <a:pt x="100" y="33"/>
                  </a:cubicBezTo>
                  <a:cubicBezTo>
                    <a:pt x="100" y="33"/>
                    <a:pt x="100" y="33"/>
                    <a:pt x="100" y="33"/>
                  </a:cubicBezTo>
                  <a:cubicBezTo>
                    <a:pt x="101" y="33"/>
                    <a:pt x="101" y="33"/>
                    <a:pt x="101" y="33"/>
                  </a:cubicBezTo>
                  <a:cubicBezTo>
                    <a:pt x="101" y="32"/>
                    <a:pt x="101" y="32"/>
                    <a:pt x="101" y="32"/>
                  </a:cubicBezTo>
                  <a:cubicBezTo>
                    <a:pt x="101" y="32"/>
                    <a:pt x="101" y="32"/>
                    <a:pt x="101" y="32"/>
                  </a:cubicBezTo>
                  <a:cubicBezTo>
                    <a:pt x="101" y="32"/>
                    <a:pt x="101" y="32"/>
                    <a:pt x="101" y="32"/>
                  </a:cubicBezTo>
                  <a:cubicBezTo>
                    <a:pt x="101" y="32"/>
                    <a:pt x="101" y="32"/>
                    <a:pt x="101" y="32"/>
                  </a:cubicBezTo>
                  <a:cubicBezTo>
                    <a:pt x="101" y="32"/>
                    <a:pt x="101" y="32"/>
                    <a:pt x="101" y="32"/>
                  </a:cubicBezTo>
                  <a:cubicBezTo>
                    <a:pt x="101" y="32"/>
                    <a:pt x="101" y="32"/>
                    <a:pt x="101" y="32"/>
                  </a:cubicBezTo>
                  <a:cubicBezTo>
                    <a:pt x="101" y="31"/>
                    <a:pt x="101" y="31"/>
                    <a:pt x="101" y="31"/>
                  </a:cubicBezTo>
                  <a:cubicBezTo>
                    <a:pt x="101" y="31"/>
                    <a:pt x="101" y="31"/>
                    <a:pt x="101" y="31"/>
                  </a:cubicBezTo>
                  <a:cubicBezTo>
                    <a:pt x="101" y="31"/>
                    <a:pt x="101" y="31"/>
                    <a:pt x="101" y="31"/>
                  </a:cubicBezTo>
                  <a:cubicBezTo>
                    <a:pt x="101" y="31"/>
                    <a:pt x="101" y="31"/>
                    <a:pt x="101" y="31"/>
                  </a:cubicBezTo>
                  <a:cubicBezTo>
                    <a:pt x="102" y="31"/>
                    <a:pt x="102" y="31"/>
                    <a:pt x="102" y="31"/>
                  </a:cubicBezTo>
                  <a:cubicBezTo>
                    <a:pt x="102" y="31"/>
                    <a:pt x="102" y="31"/>
                    <a:pt x="102" y="31"/>
                  </a:cubicBezTo>
                  <a:cubicBezTo>
                    <a:pt x="102" y="31"/>
                    <a:pt x="102" y="31"/>
                    <a:pt x="102" y="31"/>
                  </a:cubicBezTo>
                  <a:cubicBezTo>
                    <a:pt x="102" y="31"/>
                    <a:pt x="102" y="31"/>
                    <a:pt x="102" y="31"/>
                  </a:cubicBezTo>
                  <a:cubicBezTo>
                    <a:pt x="102" y="31"/>
                    <a:pt x="102" y="31"/>
                    <a:pt x="102" y="31"/>
                  </a:cubicBezTo>
                  <a:cubicBezTo>
                    <a:pt x="102" y="31"/>
                    <a:pt x="102" y="31"/>
                    <a:pt x="102" y="31"/>
                  </a:cubicBezTo>
                  <a:cubicBezTo>
                    <a:pt x="102" y="30"/>
                    <a:pt x="102" y="30"/>
                    <a:pt x="102" y="30"/>
                  </a:cubicBezTo>
                  <a:cubicBezTo>
                    <a:pt x="102" y="30"/>
                    <a:pt x="102" y="30"/>
                    <a:pt x="102" y="30"/>
                  </a:cubicBezTo>
                  <a:cubicBezTo>
                    <a:pt x="102" y="30"/>
                    <a:pt x="102" y="30"/>
                    <a:pt x="102" y="30"/>
                  </a:cubicBezTo>
                  <a:cubicBezTo>
                    <a:pt x="103" y="30"/>
                    <a:pt x="103" y="30"/>
                    <a:pt x="103" y="30"/>
                  </a:cubicBezTo>
                  <a:cubicBezTo>
                    <a:pt x="103" y="30"/>
                    <a:pt x="103" y="30"/>
                    <a:pt x="103" y="30"/>
                  </a:cubicBezTo>
                  <a:cubicBezTo>
                    <a:pt x="103" y="30"/>
                    <a:pt x="103" y="30"/>
                    <a:pt x="103" y="30"/>
                  </a:cubicBezTo>
                  <a:cubicBezTo>
                    <a:pt x="103" y="30"/>
                    <a:pt x="103" y="30"/>
                    <a:pt x="103" y="30"/>
                  </a:cubicBezTo>
                  <a:cubicBezTo>
                    <a:pt x="103" y="30"/>
                    <a:pt x="103" y="30"/>
                    <a:pt x="103" y="30"/>
                  </a:cubicBezTo>
                  <a:cubicBezTo>
                    <a:pt x="103" y="30"/>
                    <a:pt x="103" y="30"/>
                    <a:pt x="103" y="30"/>
                  </a:cubicBezTo>
                  <a:cubicBezTo>
                    <a:pt x="103" y="30"/>
                    <a:pt x="103" y="30"/>
                    <a:pt x="103" y="30"/>
                  </a:cubicBezTo>
                  <a:cubicBezTo>
                    <a:pt x="103" y="30"/>
                    <a:pt x="103" y="30"/>
                    <a:pt x="103" y="30"/>
                  </a:cubicBezTo>
                  <a:cubicBezTo>
                    <a:pt x="103" y="30"/>
                    <a:pt x="103" y="30"/>
                    <a:pt x="103" y="30"/>
                  </a:cubicBezTo>
                  <a:cubicBezTo>
                    <a:pt x="104" y="30"/>
                    <a:pt x="104" y="30"/>
                    <a:pt x="104" y="30"/>
                  </a:cubicBezTo>
                  <a:cubicBezTo>
                    <a:pt x="104" y="30"/>
                    <a:pt x="104" y="30"/>
                    <a:pt x="104" y="30"/>
                  </a:cubicBezTo>
                  <a:cubicBezTo>
                    <a:pt x="104" y="30"/>
                    <a:pt x="104" y="30"/>
                    <a:pt x="104" y="30"/>
                  </a:cubicBezTo>
                  <a:cubicBezTo>
                    <a:pt x="104" y="30"/>
                    <a:pt x="104" y="30"/>
                    <a:pt x="104" y="30"/>
                  </a:cubicBezTo>
                  <a:cubicBezTo>
                    <a:pt x="104" y="30"/>
                    <a:pt x="104" y="30"/>
                    <a:pt x="104" y="30"/>
                  </a:cubicBezTo>
                  <a:cubicBezTo>
                    <a:pt x="104" y="30"/>
                    <a:pt x="104" y="30"/>
                    <a:pt x="104" y="30"/>
                  </a:cubicBezTo>
                  <a:cubicBezTo>
                    <a:pt x="104" y="30"/>
                    <a:pt x="104" y="30"/>
                    <a:pt x="104"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1"/>
                    <a:pt x="106" y="31"/>
                    <a:pt x="106" y="31"/>
                  </a:cubicBezTo>
                  <a:cubicBezTo>
                    <a:pt x="106" y="31"/>
                    <a:pt x="106" y="31"/>
                    <a:pt x="106" y="31"/>
                  </a:cubicBezTo>
                  <a:cubicBezTo>
                    <a:pt x="106" y="31"/>
                    <a:pt x="106" y="31"/>
                    <a:pt x="106" y="31"/>
                  </a:cubicBezTo>
                  <a:cubicBezTo>
                    <a:pt x="106" y="31"/>
                    <a:pt x="106" y="31"/>
                    <a:pt x="106" y="31"/>
                  </a:cubicBezTo>
                  <a:cubicBezTo>
                    <a:pt x="106" y="31"/>
                    <a:pt x="106" y="31"/>
                    <a:pt x="106" y="31"/>
                  </a:cubicBezTo>
                  <a:cubicBezTo>
                    <a:pt x="107" y="30"/>
                    <a:pt x="107" y="30"/>
                    <a:pt x="107" y="30"/>
                  </a:cubicBezTo>
                  <a:cubicBezTo>
                    <a:pt x="107" y="30"/>
                    <a:pt x="107" y="30"/>
                    <a:pt x="107" y="30"/>
                  </a:cubicBezTo>
                  <a:cubicBezTo>
                    <a:pt x="107" y="30"/>
                    <a:pt x="107" y="30"/>
                    <a:pt x="107" y="30"/>
                  </a:cubicBezTo>
                  <a:cubicBezTo>
                    <a:pt x="107" y="31"/>
                    <a:pt x="107" y="31"/>
                    <a:pt x="107" y="31"/>
                  </a:cubicBezTo>
                  <a:cubicBezTo>
                    <a:pt x="107" y="30"/>
                    <a:pt x="107" y="30"/>
                    <a:pt x="107" y="30"/>
                  </a:cubicBezTo>
                  <a:cubicBezTo>
                    <a:pt x="107" y="30"/>
                    <a:pt x="107" y="30"/>
                    <a:pt x="107" y="30"/>
                  </a:cubicBezTo>
                  <a:cubicBezTo>
                    <a:pt x="107" y="30"/>
                    <a:pt x="107" y="30"/>
                    <a:pt x="107" y="30"/>
                  </a:cubicBezTo>
                  <a:cubicBezTo>
                    <a:pt x="108" y="31"/>
                    <a:pt x="108" y="31"/>
                    <a:pt x="108" y="31"/>
                  </a:cubicBezTo>
                  <a:cubicBezTo>
                    <a:pt x="108" y="30"/>
                    <a:pt x="108" y="30"/>
                    <a:pt x="108" y="30"/>
                  </a:cubicBezTo>
                  <a:cubicBezTo>
                    <a:pt x="108" y="30"/>
                    <a:pt x="108" y="30"/>
                    <a:pt x="108" y="30"/>
                  </a:cubicBezTo>
                  <a:cubicBezTo>
                    <a:pt x="108" y="30"/>
                    <a:pt x="108" y="30"/>
                    <a:pt x="108" y="30"/>
                  </a:cubicBezTo>
                  <a:cubicBezTo>
                    <a:pt x="109" y="30"/>
                    <a:pt x="109" y="30"/>
                    <a:pt x="109" y="30"/>
                  </a:cubicBezTo>
                  <a:cubicBezTo>
                    <a:pt x="109" y="30"/>
                    <a:pt x="109" y="30"/>
                    <a:pt x="109" y="30"/>
                  </a:cubicBezTo>
                  <a:cubicBezTo>
                    <a:pt x="109" y="29"/>
                    <a:pt x="109" y="29"/>
                    <a:pt x="109" y="29"/>
                  </a:cubicBezTo>
                  <a:cubicBezTo>
                    <a:pt x="109" y="29"/>
                    <a:pt x="109" y="29"/>
                    <a:pt x="109" y="29"/>
                  </a:cubicBezTo>
                  <a:cubicBezTo>
                    <a:pt x="109" y="29"/>
                    <a:pt x="109" y="29"/>
                    <a:pt x="109" y="29"/>
                  </a:cubicBezTo>
                  <a:cubicBezTo>
                    <a:pt x="109" y="29"/>
                    <a:pt x="109" y="29"/>
                    <a:pt x="109" y="29"/>
                  </a:cubicBezTo>
                  <a:cubicBezTo>
                    <a:pt x="109" y="29"/>
                    <a:pt x="109" y="29"/>
                    <a:pt x="109" y="29"/>
                  </a:cubicBezTo>
                  <a:cubicBezTo>
                    <a:pt x="109" y="29"/>
                    <a:pt x="109" y="29"/>
                    <a:pt x="109" y="29"/>
                  </a:cubicBezTo>
                  <a:cubicBezTo>
                    <a:pt x="109" y="29"/>
                    <a:pt x="109" y="29"/>
                    <a:pt x="109" y="29"/>
                  </a:cubicBezTo>
                  <a:cubicBezTo>
                    <a:pt x="109" y="29"/>
                    <a:pt x="109" y="29"/>
                    <a:pt x="109" y="29"/>
                  </a:cubicBezTo>
                  <a:cubicBezTo>
                    <a:pt x="109" y="29"/>
                    <a:pt x="109" y="29"/>
                    <a:pt x="109" y="29"/>
                  </a:cubicBezTo>
                  <a:cubicBezTo>
                    <a:pt x="109" y="29"/>
                    <a:pt x="109" y="29"/>
                    <a:pt x="109" y="29"/>
                  </a:cubicBezTo>
                  <a:cubicBezTo>
                    <a:pt x="109" y="29"/>
                    <a:pt x="109" y="29"/>
                    <a:pt x="109" y="29"/>
                  </a:cubicBezTo>
                  <a:cubicBezTo>
                    <a:pt x="109" y="29"/>
                    <a:pt x="109" y="29"/>
                    <a:pt x="109" y="29"/>
                  </a:cubicBezTo>
                  <a:cubicBezTo>
                    <a:pt x="110" y="28"/>
                    <a:pt x="110" y="28"/>
                    <a:pt x="110" y="28"/>
                  </a:cubicBezTo>
                  <a:cubicBezTo>
                    <a:pt x="110" y="28"/>
                    <a:pt x="110" y="28"/>
                    <a:pt x="110" y="28"/>
                  </a:cubicBezTo>
                  <a:cubicBezTo>
                    <a:pt x="110" y="28"/>
                    <a:pt x="110" y="28"/>
                    <a:pt x="110" y="28"/>
                  </a:cubicBezTo>
                  <a:cubicBezTo>
                    <a:pt x="110" y="28"/>
                    <a:pt x="110" y="28"/>
                    <a:pt x="110" y="28"/>
                  </a:cubicBezTo>
                  <a:cubicBezTo>
                    <a:pt x="110" y="28"/>
                    <a:pt x="110" y="28"/>
                    <a:pt x="110" y="28"/>
                  </a:cubicBezTo>
                  <a:cubicBezTo>
                    <a:pt x="110" y="28"/>
                    <a:pt x="110" y="28"/>
                    <a:pt x="110" y="28"/>
                  </a:cubicBezTo>
                  <a:cubicBezTo>
                    <a:pt x="110" y="28"/>
                    <a:pt x="110" y="28"/>
                    <a:pt x="110" y="28"/>
                  </a:cubicBezTo>
                  <a:cubicBezTo>
                    <a:pt x="110" y="28"/>
                    <a:pt x="110" y="28"/>
                    <a:pt x="110" y="28"/>
                  </a:cubicBezTo>
                  <a:cubicBezTo>
                    <a:pt x="110" y="28"/>
                    <a:pt x="110" y="28"/>
                    <a:pt x="110" y="28"/>
                  </a:cubicBezTo>
                  <a:cubicBezTo>
                    <a:pt x="110" y="28"/>
                    <a:pt x="110" y="28"/>
                    <a:pt x="110" y="28"/>
                  </a:cubicBezTo>
                  <a:cubicBezTo>
                    <a:pt x="111" y="28"/>
                    <a:pt x="111" y="28"/>
                    <a:pt x="111" y="28"/>
                  </a:cubicBezTo>
                  <a:cubicBezTo>
                    <a:pt x="111" y="28"/>
                    <a:pt x="111" y="28"/>
                    <a:pt x="111" y="28"/>
                  </a:cubicBezTo>
                  <a:cubicBezTo>
                    <a:pt x="111" y="28"/>
                    <a:pt x="111" y="28"/>
                    <a:pt x="111" y="28"/>
                  </a:cubicBezTo>
                  <a:cubicBezTo>
                    <a:pt x="111" y="28"/>
                    <a:pt x="111" y="28"/>
                    <a:pt x="111" y="28"/>
                  </a:cubicBezTo>
                  <a:cubicBezTo>
                    <a:pt x="111" y="28"/>
                    <a:pt x="111" y="28"/>
                    <a:pt x="111" y="28"/>
                  </a:cubicBezTo>
                  <a:cubicBezTo>
                    <a:pt x="111" y="29"/>
                    <a:pt x="111" y="29"/>
                    <a:pt x="111" y="29"/>
                  </a:cubicBezTo>
                  <a:cubicBezTo>
                    <a:pt x="111" y="29"/>
                    <a:pt x="111" y="29"/>
                    <a:pt x="111" y="29"/>
                  </a:cubicBezTo>
                  <a:cubicBezTo>
                    <a:pt x="111" y="29"/>
                    <a:pt x="111" y="29"/>
                    <a:pt x="111" y="29"/>
                  </a:cubicBezTo>
                  <a:cubicBezTo>
                    <a:pt x="111" y="29"/>
                    <a:pt x="111" y="29"/>
                    <a:pt x="111" y="29"/>
                  </a:cubicBezTo>
                  <a:cubicBezTo>
                    <a:pt x="112" y="29"/>
                    <a:pt x="112" y="29"/>
                    <a:pt x="112" y="29"/>
                  </a:cubicBezTo>
                  <a:cubicBezTo>
                    <a:pt x="112" y="29"/>
                    <a:pt x="112" y="29"/>
                    <a:pt x="112" y="29"/>
                  </a:cubicBezTo>
                  <a:cubicBezTo>
                    <a:pt x="112" y="29"/>
                    <a:pt x="112" y="29"/>
                    <a:pt x="112" y="29"/>
                  </a:cubicBezTo>
                  <a:cubicBezTo>
                    <a:pt x="112" y="29"/>
                    <a:pt x="112" y="29"/>
                    <a:pt x="112" y="29"/>
                  </a:cubicBezTo>
                  <a:cubicBezTo>
                    <a:pt x="112" y="29"/>
                    <a:pt x="112" y="29"/>
                    <a:pt x="112" y="29"/>
                  </a:cubicBezTo>
                  <a:cubicBezTo>
                    <a:pt x="112" y="28"/>
                    <a:pt x="112" y="28"/>
                    <a:pt x="112" y="28"/>
                  </a:cubicBezTo>
                  <a:cubicBezTo>
                    <a:pt x="112" y="28"/>
                    <a:pt x="112" y="28"/>
                    <a:pt x="112" y="28"/>
                  </a:cubicBezTo>
                  <a:cubicBezTo>
                    <a:pt x="112" y="28"/>
                    <a:pt x="112" y="28"/>
                    <a:pt x="112" y="28"/>
                  </a:cubicBezTo>
                  <a:cubicBezTo>
                    <a:pt x="112" y="28"/>
                    <a:pt x="112" y="28"/>
                    <a:pt x="112" y="28"/>
                  </a:cubicBezTo>
                  <a:cubicBezTo>
                    <a:pt x="113" y="28"/>
                    <a:pt x="113" y="28"/>
                    <a:pt x="113" y="28"/>
                  </a:cubicBezTo>
                  <a:cubicBezTo>
                    <a:pt x="113" y="28"/>
                    <a:pt x="113" y="28"/>
                    <a:pt x="113" y="28"/>
                  </a:cubicBezTo>
                  <a:cubicBezTo>
                    <a:pt x="113" y="28"/>
                    <a:pt x="113" y="28"/>
                    <a:pt x="113" y="28"/>
                  </a:cubicBezTo>
                  <a:cubicBezTo>
                    <a:pt x="113" y="28"/>
                    <a:pt x="113" y="28"/>
                    <a:pt x="113" y="28"/>
                  </a:cubicBezTo>
                  <a:cubicBezTo>
                    <a:pt x="113" y="28"/>
                    <a:pt x="113" y="28"/>
                    <a:pt x="113"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5" y="28"/>
                    <a:pt x="115" y="28"/>
                    <a:pt x="115" y="28"/>
                  </a:cubicBezTo>
                  <a:cubicBezTo>
                    <a:pt x="115" y="28"/>
                    <a:pt x="115" y="28"/>
                    <a:pt x="115" y="28"/>
                  </a:cubicBezTo>
                  <a:cubicBezTo>
                    <a:pt x="115" y="28"/>
                    <a:pt x="115" y="28"/>
                    <a:pt x="115" y="28"/>
                  </a:cubicBezTo>
                  <a:cubicBezTo>
                    <a:pt x="115" y="28"/>
                    <a:pt x="115" y="28"/>
                    <a:pt x="115" y="28"/>
                  </a:cubicBezTo>
                  <a:cubicBezTo>
                    <a:pt x="115" y="28"/>
                    <a:pt x="115" y="28"/>
                    <a:pt x="115" y="28"/>
                  </a:cubicBezTo>
                  <a:cubicBezTo>
                    <a:pt x="116" y="28"/>
                    <a:pt x="116" y="28"/>
                    <a:pt x="116" y="28"/>
                  </a:cubicBezTo>
                  <a:cubicBezTo>
                    <a:pt x="116" y="28"/>
                    <a:pt x="116" y="28"/>
                    <a:pt x="116" y="28"/>
                  </a:cubicBezTo>
                  <a:cubicBezTo>
                    <a:pt x="116" y="28"/>
                    <a:pt x="116" y="28"/>
                    <a:pt x="116" y="28"/>
                  </a:cubicBezTo>
                  <a:cubicBezTo>
                    <a:pt x="116" y="28"/>
                    <a:pt x="116" y="28"/>
                    <a:pt x="116" y="28"/>
                  </a:cubicBezTo>
                  <a:cubicBezTo>
                    <a:pt x="117" y="28"/>
                    <a:pt x="117" y="28"/>
                    <a:pt x="117" y="28"/>
                  </a:cubicBezTo>
                  <a:cubicBezTo>
                    <a:pt x="117" y="28"/>
                    <a:pt x="117" y="28"/>
                    <a:pt x="117" y="28"/>
                  </a:cubicBezTo>
                  <a:cubicBezTo>
                    <a:pt x="117" y="28"/>
                    <a:pt x="117" y="28"/>
                    <a:pt x="117" y="28"/>
                  </a:cubicBezTo>
                  <a:cubicBezTo>
                    <a:pt x="118" y="28"/>
                    <a:pt x="118" y="28"/>
                    <a:pt x="118" y="28"/>
                  </a:cubicBezTo>
                  <a:cubicBezTo>
                    <a:pt x="118" y="28"/>
                    <a:pt x="118" y="28"/>
                    <a:pt x="118" y="28"/>
                  </a:cubicBezTo>
                  <a:cubicBezTo>
                    <a:pt x="118" y="28"/>
                    <a:pt x="118" y="28"/>
                    <a:pt x="118" y="28"/>
                  </a:cubicBezTo>
                  <a:cubicBezTo>
                    <a:pt x="118" y="28"/>
                    <a:pt x="118" y="28"/>
                    <a:pt x="118" y="28"/>
                  </a:cubicBezTo>
                  <a:cubicBezTo>
                    <a:pt x="118" y="28"/>
                    <a:pt x="118" y="28"/>
                    <a:pt x="118" y="28"/>
                  </a:cubicBezTo>
                  <a:cubicBezTo>
                    <a:pt x="118" y="28"/>
                    <a:pt x="118" y="28"/>
                    <a:pt x="118" y="28"/>
                  </a:cubicBezTo>
                  <a:cubicBezTo>
                    <a:pt x="119" y="28"/>
                    <a:pt x="119" y="28"/>
                    <a:pt x="119" y="28"/>
                  </a:cubicBezTo>
                  <a:cubicBezTo>
                    <a:pt x="119" y="28"/>
                    <a:pt x="119" y="28"/>
                    <a:pt x="119" y="28"/>
                  </a:cubicBezTo>
                  <a:cubicBezTo>
                    <a:pt x="119" y="28"/>
                    <a:pt x="119" y="28"/>
                    <a:pt x="119" y="28"/>
                  </a:cubicBezTo>
                  <a:cubicBezTo>
                    <a:pt x="119" y="28"/>
                    <a:pt x="119" y="28"/>
                    <a:pt x="119" y="28"/>
                  </a:cubicBezTo>
                  <a:cubicBezTo>
                    <a:pt x="119" y="29"/>
                    <a:pt x="119" y="29"/>
                    <a:pt x="119" y="29"/>
                  </a:cubicBezTo>
                  <a:cubicBezTo>
                    <a:pt x="119" y="29"/>
                    <a:pt x="119" y="29"/>
                    <a:pt x="119" y="29"/>
                  </a:cubicBezTo>
                  <a:cubicBezTo>
                    <a:pt x="120" y="29"/>
                    <a:pt x="120" y="29"/>
                    <a:pt x="120" y="29"/>
                  </a:cubicBezTo>
                  <a:cubicBezTo>
                    <a:pt x="120" y="29"/>
                    <a:pt x="120" y="29"/>
                    <a:pt x="120" y="29"/>
                  </a:cubicBezTo>
                  <a:cubicBezTo>
                    <a:pt x="120" y="29"/>
                    <a:pt x="120" y="29"/>
                    <a:pt x="120" y="29"/>
                  </a:cubicBezTo>
                  <a:cubicBezTo>
                    <a:pt x="120" y="29"/>
                    <a:pt x="120" y="29"/>
                    <a:pt x="120" y="29"/>
                  </a:cubicBezTo>
                  <a:cubicBezTo>
                    <a:pt x="120" y="29"/>
                    <a:pt x="120" y="29"/>
                    <a:pt x="120" y="29"/>
                  </a:cubicBezTo>
                  <a:cubicBezTo>
                    <a:pt x="120" y="30"/>
                    <a:pt x="120" y="30"/>
                    <a:pt x="120" y="30"/>
                  </a:cubicBezTo>
                  <a:cubicBezTo>
                    <a:pt x="120" y="30"/>
                    <a:pt x="120" y="30"/>
                    <a:pt x="120" y="30"/>
                  </a:cubicBezTo>
                  <a:cubicBezTo>
                    <a:pt x="120" y="30"/>
                    <a:pt x="120" y="30"/>
                    <a:pt x="120" y="30"/>
                  </a:cubicBezTo>
                  <a:cubicBezTo>
                    <a:pt x="120" y="30"/>
                    <a:pt x="120" y="30"/>
                    <a:pt x="120" y="30"/>
                  </a:cubicBezTo>
                  <a:cubicBezTo>
                    <a:pt x="120" y="30"/>
                    <a:pt x="120" y="30"/>
                    <a:pt x="120" y="30"/>
                  </a:cubicBezTo>
                  <a:cubicBezTo>
                    <a:pt x="120" y="30"/>
                    <a:pt x="120" y="30"/>
                    <a:pt x="120" y="30"/>
                  </a:cubicBezTo>
                  <a:cubicBezTo>
                    <a:pt x="121" y="30"/>
                    <a:pt x="121" y="30"/>
                    <a:pt x="121" y="30"/>
                  </a:cubicBezTo>
                  <a:cubicBezTo>
                    <a:pt x="121" y="30"/>
                    <a:pt x="121" y="30"/>
                    <a:pt x="121" y="30"/>
                  </a:cubicBezTo>
                  <a:cubicBezTo>
                    <a:pt x="121" y="30"/>
                    <a:pt x="121" y="30"/>
                    <a:pt x="121" y="30"/>
                  </a:cubicBezTo>
                  <a:cubicBezTo>
                    <a:pt x="121" y="30"/>
                    <a:pt x="121" y="30"/>
                    <a:pt x="121" y="30"/>
                  </a:cubicBezTo>
                  <a:cubicBezTo>
                    <a:pt x="121" y="30"/>
                    <a:pt x="121" y="30"/>
                    <a:pt x="121"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2"/>
                    <a:pt x="122" y="32"/>
                    <a:pt x="122" y="32"/>
                  </a:cubicBezTo>
                  <a:cubicBezTo>
                    <a:pt x="122" y="32"/>
                    <a:pt x="122" y="32"/>
                    <a:pt x="122" y="32"/>
                  </a:cubicBezTo>
                  <a:cubicBezTo>
                    <a:pt x="122" y="32"/>
                    <a:pt x="122" y="32"/>
                    <a:pt x="122" y="32"/>
                  </a:cubicBezTo>
                  <a:cubicBezTo>
                    <a:pt x="122" y="32"/>
                    <a:pt x="122" y="32"/>
                    <a:pt x="122" y="32"/>
                  </a:cubicBezTo>
                  <a:cubicBezTo>
                    <a:pt x="122" y="32"/>
                    <a:pt x="122" y="32"/>
                    <a:pt x="122" y="32"/>
                  </a:cubicBezTo>
                  <a:cubicBezTo>
                    <a:pt x="121" y="32"/>
                    <a:pt x="121" y="32"/>
                    <a:pt x="121" y="32"/>
                  </a:cubicBezTo>
                  <a:cubicBezTo>
                    <a:pt x="121" y="32"/>
                    <a:pt x="121" y="32"/>
                    <a:pt x="121" y="32"/>
                  </a:cubicBezTo>
                  <a:cubicBezTo>
                    <a:pt x="121" y="32"/>
                    <a:pt x="121" y="32"/>
                    <a:pt x="121" y="32"/>
                  </a:cubicBezTo>
                  <a:cubicBezTo>
                    <a:pt x="121" y="32"/>
                    <a:pt x="121" y="32"/>
                    <a:pt x="121" y="32"/>
                  </a:cubicBezTo>
                  <a:cubicBezTo>
                    <a:pt x="121" y="32"/>
                    <a:pt x="121" y="32"/>
                    <a:pt x="121" y="32"/>
                  </a:cubicBezTo>
                  <a:cubicBezTo>
                    <a:pt x="121" y="32"/>
                    <a:pt x="121" y="32"/>
                    <a:pt x="121" y="32"/>
                  </a:cubicBezTo>
                  <a:cubicBezTo>
                    <a:pt x="121" y="33"/>
                    <a:pt x="121" y="33"/>
                    <a:pt x="121" y="33"/>
                  </a:cubicBezTo>
                  <a:cubicBezTo>
                    <a:pt x="121" y="32"/>
                    <a:pt x="121" y="32"/>
                    <a:pt x="121" y="32"/>
                  </a:cubicBezTo>
                  <a:cubicBezTo>
                    <a:pt x="120" y="33"/>
                    <a:pt x="120" y="33"/>
                    <a:pt x="120" y="33"/>
                  </a:cubicBezTo>
                  <a:cubicBezTo>
                    <a:pt x="120" y="33"/>
                    <a:pt x="120" y="33"/>
                    <a:pt x="120" y="33"/>
                  </a:cubicBezTo>
                  <a:cubicBezTo>
                    <a:pt x="120" y="33"/>
                    <a:pt x="120" y="33"/>
                    <a:pt x="120" y="33"/>
                  </a:cubicBezTo>
                  <a:cubicBezTo>
                    <a:pt x="120" y="33"/>
                    <a:pt x="120" y="33"/>
                    <a:pt x="120" y="33"/>
                  </a:cubicBezTo>
                  <a:cubicBezTo>
                    <a:pt x="120" y="33"/>
                    <a:pt x="120" y="33"/>
                    <a:pt x="120" y="33"/>
                  </a:cubicBezTo>
                  <a:cubicBezTo>
                    <a:pt x="120" y="34"/>
                    <a:pt x="120" y="34"/>
                    <a:pt x="120" y="34"/>
                  </a:cubicBezTo>
                  <a:cubicBezTo>
                    <a:pt x="120" y="34"/>
                    <a:pt x="120" y="34"/>
                    <a:pt x="120" y="34"/>
                  </a:cubicBezTo>
                  <a:cubicBezTo>
                    <a:pt x="120" y="34"/>
                    <a:pt x="120" y="34"/>
                    <a:pt x="120" y="34"/>
                  </a:cubicBezTo>
                  <a:cubicBezTo>
                    <a:pt x="120" y="34"/>
                    <a:pt x="120" y="34"/>
                    <a:pt x="120" y="34"/>
                  </a:cubicBezTo>
                  <a:cubicBezTo>
                    <a:pt x="120" y="34"/>
                    <a:pt x="120" y="34"/>
                    <a:pt x="120" y="34"/>
                  </a:cubicBezTo>
                  <a:cubicBezTo>
                    <a:pt x="120" y="34"/>
                    <a:pt x="120" y="34"/>
                    <a:pt x="120" y="34"/>
                  </a:cubicBezTo>
                  <a:cubicBezTo>
                    <a:pt x="119" y="34"/>
                    <a:pt x="119" y="34"/>
                    <a:pt x="119" y="34"/>
                  </a:cubicBezTo>
                  <a:cubicBezTo>
                    <a:pt x="120" y="34"/>
                    <a:pt x="120" y="34"/>
                    <a:pt x="120" y="34"/>
                  </a:cubicBezTo>
                  <a:cubicBezTo>
                    <a:pt x="119" y="35"/>
                    <a:pt x="119" y="35"/>
                    <a:pt x="119" y="35"/>
                  </a:cubicBezTo>
                  <a:cubicBezTo>
                    <a:pt x="119" y="35"/>
                    <a:pt x="119" y="35"/>
                    <a:pt x="119" y="35"/>
                  </a:cubicBezTo>
                  <a:cubicBezTo>
                    <a:pt x="119" y="35"/>
                    <a:pt x="119" y="35"/>
                    <a:pt x="119" y="35"/>
                  </a:cubicBezTo>
                  <a:cubicBezTo>
                    <a:pt x="119" y="35"/>
                    <a:pt x="119" y="35"/>
                    <a:pt x="119" y="35"/>
                  </a:cubicBezTo>
                  <a:cubicBezTo>
                    <a:pt x="119" y="35"/>
                    <a:pt x="119" y="35"/>
                    <a:pt x="119" y="35"/>
                  </a:cubicBezTo>
                  <a:cubicBezTo>
                    <a:pt x="119" y="36"/>
                    <a:pt x="119" y="36"/>
                    <a:pt x="119" y="36"/>
                  </a:cubicBezTo>
                  <a:cubicBezTo>
                    <a:pt x="119" y="36"/>
                    <a:pt x="119" y="36"/>
                    <a:pt x="119" y="36"/>
                  </a:cubicBezTo>
                  <a:cubicBezTo>
                    <a:pt x="119" y="36"/>
                    <a:pt x="119" y="36"/>
                    <a:pt x="119" y="36"/>
                  </a:cubicBezTo>
                  <a:cubicBezTo>
                    <a:pt x="119" y="36"/>
                    <a:pt x="119" y="36"/>
                    <a:pt x="119" y="36"/>
                  </a:cubicBezTo>
                  <a:cubicBezTo>
                    <a:pt x="119" y="36"/>
                    <a:pt x="119" y="36"/>
                    <a:pt x="119" y="36"/>
                  </a:cubicBezTo>
                  <a:cubicBezTo>
                    <a:pt x="119" y="36"/>
                    <a:pt x="119" y="36"/>
                    <a:pt x="119" y="36"/>
                  </a:cubicBezTo>
                  <a:cubicBezTo>
                    <a:pt x="119" y="36"/>
                    <a:pt x="119" y="36"/>
                    <a:pt x="119" y="36"/>
                  </a:cubicBezTo>
                  <a:cubicBezTo>
                    <a:pt x="119" y="36"/>
                    <a:pt x="119" y="36"/>
                    <a:pt x="119" y="36"/>
                  </a:cubicBezTo>
                  <a:cubicBezTo>
                    <a:pt x="119" y="36"/>
                    <a:pt x="119" y="36"/>
                    <a:pt x="119" y="36"/>
                  </a:cubicBezTo>
                  <a:cubicBezTo>
                    <a:pt x="119" y="37"/>
                    <a:pt x="119" y="37"/>
                    <a:pt x="119" y="37"/>
                  </a:cubicBezTo>
                  <a:cubicBezTo>
                    <a:pt x="119" y="37"/>
                    <a:pt x="119" y="37"/>
                    <a:pt x="119"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8"/>
                    <a:pt x="118" y="38"/>
                    <a:pt x="118" y="38"/>
                  </a:cubicBezTo>
                  <a:cubicBezTo>
                    <a:pt x="118" y="38"/>
                    <a:pt x="118" y="38"/>
                    <a:pt x="118" y="38"/>
                  </a:cubicBezTo>
                  <a:cubicBezTo>
                    <a:pt x="117" y="38"/>
                    <a:pt x="117" y="38"/>
                    <a:pt x="117" y="38"/>
                  </a:cubicBezTo>
                  <a:cubicBezTo>
                    <a:pt x="117" y="38"/>
                    <a:pt x="117" y="38"/>
                    <a:pt x="117" y="38"/>
                  </a:cubicBezTo>
                  <a:cubicBezTo>
                    <a:pt x="117" y="38"/>
                    <a:pt x="117" y="38"/>
                    <a:pt x="117" y="38"/>
                  </a:cubicBezTo>
                  <a:cubicBezTo>
                    <a:pt x="117" y="38"/>
                    <a:pt x="117" y="38"/>
                    <a:pt x="117" y="38"/>
                  </a:cubicBezTo>
                  <a:cubicBezTo>
                    <a:pt x="117" y="38"/>
                    <a:pt x="117" y="38"/>
                    <a:pt x="117" y="38"/>
                  </a:cubicBezTo>
                  <a:cubicBezTo>
                    <a:pt x="117" y="38"/>
                    <a:pt x="117" y="38"/>
                    <a:pt x="117" y="38"/>
                  </a:cubicBezTo>
                  <a:cubicBezTo>
                    <a:pt x="117" y="38"/>
                    <a:pt x="117" y="38"/>
                    <a:pt x="117" y="38"/>
                  </a:cubicBezTo>
                  <a:cubicBezTo>
                    <a:pt x="117" y="38"/>
                    <a:pt x="117" y="38"/>
                    <a:pt x="117" y="38"/>
                  </a:cubicBezTo>
                  <a:cubicBezTo>
                    <a:pt x="117" y="38"/>
                    <a:pt x="117" y="38"/>
                    <a:pt x="117" y="38"/>
                  </a:cubicBezTo>
                  <a:cubicBezTo>
                    <a:pt x="117" y="38"/>
                    <a:pt x="117" y="38"/>
                    <a:pt x="117" y="38"/>
                  </a:cubicBezTo>
                  <a:cubicBezTo>
                    <a:pt x="117" y="38"/>
                    <a:pt x="117" y="38"/>
                    <a:pt x="117" y="38"/>
                  </a:cubicBezTo>
                  <a:cubicBezTo>
                    <a:pt x="117" y="38"/>
                    <a:pt x="117" y="38"/>
                    <a:pt x="117" y="38"/>
                  </a:cubicBezTo>
                  <a:cubicBezTo>
                    <a:pt x="117" y="39"/>
                    <a:pt x="117" y="39"/>
                    <a:pt x="117" y="39"/>
                  </a:cubicBezTo>
                  <a:cubicBezTo>
                    <a:pt x="117" y="39"/>
                    <a:pt x="117" y="39"/>
                    <a:pt x="117" y="39"/>
                  </a:cubicBezTo>
                  <a:cubicBezTo>
                    <a:pt x="116" y="39"/>
                    <a:pt x="116" y="39"/>
                    <a:pt x="116" y="39"/>
                  </a:cubicBezTo>
                  <a:cubicBezTo>
                    <a:pt x="116" y="39"/>
                    <a:pt x="116" y="39"/>
                    <a:pt x="116" y="39"/>
                  </a:cubicBezTo>
                  <a:cubicBezTo>
                    <a:pt x="116" y="39"/>
                    <a:pt x="116" y="39"/>
                    <a:pt x="116" y="39"/>
                  </a:cubicBezTo>
                  <a:cubicBezTo>
                    <a:pt x="116" y="39"/>
                    <a:pt x="116" y="39"/>
                    <a:pt x="116" y="39"/>
                  </a:cubicBezTo>
                  <a:cubicBezTo>
                    <a:pt x="116" y="39"/>
                    <a:pt x="116" y="39"/>
                    <a:pt x="116" y="39"/>
                  </a:cubicBezTo>
                  <a:cubicBezTo>
                    <a:pt x="116" y="40"/>
                    <a:pt x="116" y="40"/>
                    <a:pt x="116" y="40"/>
                  </a:cubicBezTo>
                  <a:cubicBezTo>
                    <a:pt x="116" y="40"/>
                    <a:pt x="116" y="40"/>
                    <a:pt x="116" y="40"/>
                  </a:cubicBezTo>
                  <a:cubicBezTo>
                    <a:pt x="116" y="40"/>
                    <a:pt x="116" y="40"/>
                    <a:pt x="116" y="40"/>
                  </a:cubicBezTo>
                  <a:cubicBezTo>
                    <a:pt x="116" y="40"/>
                    <a:pt x="116" y="40"/>
                    <a:pt x="116" y="40"/>
                  </a:cubicBezTo>
                  <a:cubicBezTo>
                    <a:pt x="116" y="40"/>
                    <a:pt x="116" y="40"/>
                    <a:pt x="116" y="40"/>
                  </a:cubicBezTo>
                  <a:cubicBezTo>
                    <a:pt x="116" y="40"/>
                    <a:pt x="116" y="40"/>
                    <a:pt x="116" y="40"/>
                  </a:cubicBezTo>
                  <a:cubicBezTo>
                    <a:pt x="116" y="40"/>
                    <a:pt x="116" y="40"/>
                    <a:pt x="116" y="40"/>
                  </a:cubicBezTo>
                  <a:cubicBezTo>
                    <a:pt x="116" y="40"/>
                    <a:pt x="116" y="40"/>
                    <a:pt x="116" y="40"/>
                  </a:cubicBezTo>
                  <a:cubicBezTo>
                    <a:pt x="116" y="40"/>
                    <a:pt x="116" y="40"/>
                    <a:pt x="116" y="40"/>
                  </a:cubicBezTo>
                  <a:cubicBezTo>
                    <a:pt x="115" y="41"/>
                    <a:pt x="115" y="41"/>
                    <a:pt x="115" y="41"/>
                  </a:cubicBezTo>
                  <a:cubicBezTo>
                    <a:pt x="115" y="41"/>
                    <a:pt x="115" y="41"/>
                    <a:pt x="115" y="41"/>
                  </a:cubicBezTo>
                  <a:cubicBezTo>
                    <a:pt x="115" y="41"/>
                    <a:pt x="115" y="41"/>
                    <a:pt x="115" y="41"/>
                  </a:cubicBezTo>
                  <a:cubicBezTo>
                    <a:pt x="115" y="41"/>
                    <a:pt x="115" y="41"/>
                    <a:pt x="115" y="41"/>
                  </a:cubicBezTo>
                  <a:cubicBezTo>
                    <a:pt x="115" y="41"/>
                    <a:pt x="115" y="41"/>
                    <a:pt x="115" y="41"/>
                  </a:cubicBezTo>
                  <a:cubicBezTo>
                    <a:pt x="115" y="42"/>
                    <a:pt x="115" y="42"/>
                    <a:pt x="115" y="42"/>
                  </a:cubicBezTo>
                  <a:cubicBezTo>
                    <a:pt x="115" y="42"/>
                    <a:pt x="115" y="42"/>
                    <a:pt x="115" y="42"/>
                  </a:cubicBezTo>
                  <a:cubicBezTo>
                    <a:pt x="115" y="42"/>
                    <a:pt x="115" y="42"/>
                    <a:pt x="115" y="42"/>
                  </a:cubicBezTo>
                  <a:cubicBezTo>
                    <a:pt x="115" y="42"/>
                    <a:pt x="115" y="42"/>
                    <a:pt x="115" y="42"/>
                  </a:cubicBezTo>
                  <a:cubicBezTo>
                    <a:pt x="115" y="42"/>
                    <a:pt x="115" y="42"/>
                    <a:pt x="115" y="42"/>
                  </a:cubicBezTo>
                  <a:cubicBezTo>
                    <a:pt x="115" y="42"/>
                    <a:pt x="115" y="42"/>
                    <a:pt x="115" y="42"/>
                  </a:cubicBezTo>
                  <a:cubicBezTo>
                    <a:pt x="115" y="42"/>
                    <a:pt x="115" y="42"/>
                    <a:pt x="115" y="42"/>
                  </a:cubicBezTo>
                  <a:cubicBezTo>
                    <a:pt x="114" y="42"/>
                    <a:pt x="114" y="42"/>
                    <a:pt x="114" y="42"/>
                  </a:cubicBezTo>
                  <a:cubicBezTo>
                    <a:pt x="114" y="43"/>
                    <a:pt x="114" y="43"/>
                    <a:pt x="114" y="43"/>
                  </a:cubicBezTo>
                  <a:cubicBezTo>
                    <a:pt x="114" y="43"/>
                    <a:pt x="114" y="43"/>
                    <a:pt x="114" y="43"/>
                  </a:cubicBezTo>
                  <a:cubicBezTo>
                    <a:pt x="114" y="43"/>
                    <a:pt x="114" y="43"/>
                    <a:pt x="114" y="43"/>
                  </a:cubicBezTo>
                  <a:cubicBezTo>
                    <a:pt x="114" y="43"/>
                    <a:pt x="114" y="43"/>
                    <a:pt x="114" y="43"/>
                  </a:cubicBezTo>
                  <a:cubicBezTo>
                    <a:pt x="113" y="43"/>
                    <a:pt x="113" y="43"/>
                    <a:pt x="113" y="43"/>
                  </a:cubicBezTo>
                  <a:cubicBezTo>
                    <a:pt x="113" y="43"/>
                    <a:pt x="113" y="43"/>
                    <a:pt x="113" y="43"/>
                  </a:cubicBezTo>
                  <a:cubicBezTo>
                    <a:pt x="113" y="43"/>
                    <a:pt x="113" y="43"/>
                    <a:pt x="113" y="43"/>
                  </a:cubicBezTo>
                  <a:cubicBezTo>
                    <a:pt x="113" y="43"/>
                    <a:pt x="113" y="43"/>
                    <a:pt x="113" y="43"/>
                  </a:cubicBezTo>
                  <a:cubicBezTo>
                    <a:pt x="113" y="43"/>
                    <a:pt x="113" y="43"/>
                    <a:pt x="113" y="43"/>
                  </a:cubicBezTo>
                  <a:cubicBezTo>
                    <a:pt x="113" y="43"/>
                    <a:pt x="113" y="43"/>
                    <a:pt x="113" y="43"/>
                  </a:cubicBezTo>
                  <a:cubicBezTo>
                    <a:pt x="112" y="43"/>
                    <a:pt x="112" y="43"/>
                    <a:pt x="112" y="43"/>
                  </a:cubicBezTo>
                  <a:cubicBezTo>
                    <a:pt x="112" y="43"/>
                    <a:pt x="112" y="43"/>
                    <a:pt x="112" y="43"/>
                  </a:cubicBezTo>
                  <a:cubicBezTo>
                    <a:pt x="112" y="43"/>
                    <a:pt x="112" y="43"/>
                    <a:pt x="112" y="43"/>
                  </a:cubicBezTo>
                  <a:cubicBezTo>
                    <a:pt x="112" y="43"/>
                    <a:pt x="112" y="43"/>
                    <a:pt x="112" y="43"/>
                  </a:cubicBezTo>
                  <a:cubicBezTo>
                    <a:pt x="112" y="43"/>
                    <a:pt x="112" y="43"/>
                    <a:pt x="112" y="43"/>
                  </a:cubicBezTo>
                  <a:cubicBezTo>
                    <a:pt x="112" y="43"/>
                    <a:pt x="112" y="43"/>
                    <a:pt x="112" y="43"/>
                  </a:cubicBezTo>
                  <a:cubicBezTo>
                    <a:pt x="112" y="43"/>
                    <a:pt x="112" y="43"/>
                    <a:pt x="112" y="43"/>
                  </a:cubicBezTo>
                  <a:cubicBezTo>
                    <a:pt x="112" y="43"/>
                    <a:pt x="112" y="43"/>
                    <a:pt x="112" y="43"/>
                  </a:cubicBezTo>
                  <a:cubicBezTo>
                    <a:pt x="111" y="43"/>
                    <a:pt x="111" y="43"/>
                    <a:pt x="111" y="43"/>
                  </a:cubicBezTo>
                  <a:cubicBezTo>
                    <a:pt x="111" y="43"/>
                    <a:pt x="111" y="43"/>
                    <a:pt x="111" y="43"/>
                  </a:cubicBezTo>
                  <a:cubicBezTo>
                    <a:pt x="111" y="43"/>
                    <a:pt x="111" y="43"/>
                    <a:pt x="111" y="43"/>
                  </a:cubicBezTo>
                  <a:cubicBezTo>
                    <a:pt x="111" y="43"/>
                    <a:pt x="111" y="43"/>
                    <a:pt x="111" y="43"/>
                  </a:cubicBezTo>
                  <a:cubicBezTo>
                    <a:pt x="111" y="44"/>
                    <a:pt x="111" y="44"/>
                    <a:pt x="111" y="44"/>
                  </a:cubicBezTo>
                  <a:cubicBezTo>
                    <a:pt x="111" y="44"/>
                    <a:pt x="111" y="44"/>
                    <a:pt x="111" y="44"/>
                  </a:cubicBezTo>
                  <a:cubicBezTo>
                    <a:pt x="111" y="44"/>
                    <a:pt x="111" y="44"/>
                    <a:pt x="111" y="44"/>
                  </a:cubicBezTo>
                  <a:cubicBezTo>
                    <a:pt x="111" y="44"/>
                    <a:pt x="111" y="44"/>
                    <a:pt x="111"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5"/>
                    <a:pt x="110" y="45"/>
                    <a:pt x="110" y="45"/>
                  </a:cubicBezTo>
                  <a:cubicBezTo>
                    <a:pt x="110" y="45"/>
                    <a:pt x="110" y="45"/>
                    <a:pt x="110" y="45"/>
                  </a:cubicBezTo>
                  <a:cubicBezTo>
                    <a:pt x="110" y="45"/>
                    <a:pt x="110" y="45"/>
                    <a:pt x="110" y="45"/>
                  </a:cubicBezTo>
                  <a:cubicBezTo>
                    <a:pt x="110" y="45"/>
                    <a:pt x="110" y="45"/>
                    <a:pt x="110" y="45"/>
                  </a:cubicBezTo>
                  <a:cubicBezTo>
                    <a:pt x="110" y="45"/>
                    <a:pt x="110" y="45"/>
                    <a:pt x="110" y="45"/>
                  </a:cubicBezTo>
                  <a:cubicBezTo>
                    <a:pt x="110" y="45"/>
                    <a:pt x="110" y="45"/>
                    <a:pt x="110" y="45"/>
                  </a:cubicBezTo>
                  <a:cubicBezTo>
                    <a:pt x="110" y="45"/>
                    <a:pt x="110" y="45"/>
                    <a:pt x="110"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8" y="47"/>
                    <a:pt x="108" y="47"/>
                    <a:pt x="108" y="47"/>
                  </a:cubicBezTo>
                  <a:cubicBezTo>
                    <a:pt x="108" y="47"/>
                    <a:pt x="108" y="47"/>
                    <a:pt x="108" y="47"/>
                  </a:cubicBezTo>
                  <a:cubicBezTo>
                    <a:pt x="108" y="47"/>
                    <a:pt x="108" y="47"/>
                    <a:pt x="108" y="47"/>
                  </a:cubicBezTo>
                  <a:cubicBezTo>
                    <a:pt x="108" y="47"/>
                    <a:pt x="108" y="47"/>
                    <a:pt x="108" y="47"/>
                  </a:cubicBezTo>
                  <a:cubicBezTo>
                    <a:pt x="108" y="47"/>
                    <a:pt x="108" y="47"/>
                    <a:pt x="108" y="47"/>
                  </a:cubicBezTo>
                  <a:cubicBezTo>
                    <a:pt x="108" y="47"/>
                    <a:pt x="108" y="47"/>
                    <a:pt x="108" y="47"/>
                  </a:cubicBezTo>
                  <a:cubicBezTo>
                    <a:pt x="108" y="47"/>
                    <a:pt x="108" y="47"/>
                    <a:pt x="108" y="47"/>
                  </a:cubicBezTo>
                  <a:cubicBezTo>
                    <a:pt x="108" y="47"/>
                    <a:pt x="108" y="47"/>
                    <a:pt x="108" y="47"/>
                  </a:cubicBezTo>
                  <a:cubicBezTo>
                    <a:pt x="108" y="47"/>
                    <a:pt x="108" y="47"/>
                    <a:pt x="108" y="47"/>
                  </a:cubicBezTo>
                  <a:cubicBezTo>
                    <a:pt x="108" y="47"/>
                    <a:pt x="108" y="47"/>
                    <a:pt x="108" y="47"/>
                  </a:cubicBezTo>
                  <a:cubicBezTo>
                    <a:pt x="108" y="47"/>
                    <a:pt x="108" y="47"/>
                    <a:pt x="108" y="47"/>
                  </a:cubicBezTo>
                  <a:cubicBezTo>
                    <a:pt x="108" y="48"/>
                    <a:pt x="108" y="48"/>
                    <a:pt x="108" y="48"/>
                  </a:cubicBezTo>
                  <a:cubicBezTo>
                    <a:pt x="108" y="48"/>
                    <a:pt x="108" y="48"/>
                    <a:pt x="108" y="48"/>
                  </a:cubicBezTo>
                  <a:cubicBezTo>
                    <a:pt x="108" y="48"/>
                    <a:pt x="108" y="48"/>
                    <a:pt x="108" y="48"/>
                  </a:cubicBezTo>
                  <a:cubicBezTo>
                    <a:pt x="108" y="48"/>
                    <a:pt x="108" y="48"/>
                    <a:pt x="108" y="48"/>
                  </a:cubicBezTo>
                  <a:cubicBezTo>
                    <a:pt x="108" y="48"/>
                    <a:pt x="108" y="48"/>
                    <a:pt x="108" y="48"/>
                  </a:cubicBezTo>
                  <a:cubicBezTo>
                    <a:pt x="108" y="48"/>
                    <a:pt x="108" y="48"/>
                    <a:pt x="108" y="48"/>
                  </a:cubicBezTo>
                  <a:cubicBezTo>
                    <a:pt x="108" y="48"/>
                    <a:pt x="108" y="48"/>
                    <a:pt x="108" y="48"/>
                  </a:cubicBezTo>
                  <a:cubicBezTo>
                    <a:pt x="108" y="48"/>
                    <a:pt x="108" y="48"/>
                    <a:pt x="108" y="48"/>
                  </a:cubicBezTo>
                  <a:cubicBezTo>
                    <a:pt x="107" y="49"/>
                    <a:pt x="107" y="49"/>
                    <a:pt x="107" y="49"/>
                  </a:cubicBezTo>
                  <a:cubicBezTo>
                    <a:pt x="108" y="49"/>
                    <a:pt x="108" y="49"/>
                    <a:pt x="108" y="49"/>
                  </a:cubicBezTo>
                  <a:cubicBezTo>
                    <a:pt x="107" y="49"/>
                    <a:pt x="107" y="49"/>
                    <a:pt x="107" y="49"/>
                  </a:cubicBezTo>
                  <a:cubicBezTo>
                    <a:pt x="108" y="49"/>
                    <a:pt x="108" y="49"/>
                    <a:pt x="108" y="49"/>
                  </a:cubicBezTo>
                  <a:cubicBezTo>
                    <a:pt x="107" y="49"/>
                    <a:pt x="107" y="49"/>
                    <a:pt x="107" y="49"/>
                  </a:cubicBezTo>
                  <a:cubicBezTo>
                    <a:pt x="107" y="49"/>
                    <a:pt x="107" y="49"/>
                    <a:pt x="107" y="49"/>
                  </a:cubicBezTo>
                  <a:cubicBezTo>
                    <a:pt x="108" y="49"/>
                    <a:pt x="108" y="49"/>
                    <a:pt x="108" y="49"/>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7" y="50"/>
                    <a:pt x="107" y="50"/>
                    <a:pt x="107" y="50"/>
                  </a:cubicBezTo>
                  <a:cubicBezTo>
                    <a:pt x="106" y="51"/>
                    <a:pt x="106" y="51"/>
                    <a:pt x="106" y="51"/>
                  </a:cubicBezTo>
                  <a:cubicBezTo>
                    <a:pt x="106" y="51"/>
                    <a:pt x="106" y="51"/>
                    <a:pt x="106" y="51"/>
                  </a:cubicBezTo>
                  <a:cubicBezTo>
                    <a:pt x="106" y="51"/>
                    <a:pt x="106" y="51"/>
                    <a:pt x="106" y="51"/>
                  </a:cubicBezTo>
                  <a:cubicBezTo>
                    <a:pt x="106" y="51"/>
                    <a:pt x="106" y="51"/>
                    <a:pt x="106" y="51"/>
                  </a:cubicBezTo>
                  <a:cubicBezTo>
                    <a:pt x="106" y="51"/>
                    <a:pt x="106" y="51"/>
                    <a:pt x="106" y="51"/>
                  </a:cubicBezTo>
                  <a:cubicBezTo>
                    <a:pt x="106" y="51"/>
                    <a:pt x="106" y="51"/>
                    <a:pt x="106" y="51"/>
                  </a:cubicBezTo>
                  <a:cubicBezTo>
                    <a:pt x="106" y="51"/>
                    <a:pt x="106" y="51"/>
                    <a:pt x="106" y="51"/>
                  </a:cubicBezTo>
                  <a:cubicBezTo>
                    <a:pt x="106" y="51"/>
                    <a:pt x="106" y="51"/>
                    <a:pt x="106" y="51"/>
                  </a:cubicBezTo>
                  <a:cubicBezTo>
                    <a:pt x="105" y="51"/>
                    <a:pt x="105" y="51"/>
                    <a:pt x="105" y="51"/>
                  </a:cubicBezTo>
                  <a:cubicBezTo>
                    <a:pt x="105" y="51"/>
                    <a:pt x="105" y="51"/>
                    <a:pt x="105" y="51"/>
                  </a:cubicBezTo>
                  <a:cubicBezTo>
                    <a:pt x="105" y="51"/>
                    <a:pt x="105" y="51"/>
                    <a:pt x="105" y="51"/>
                  </a:cubicBezTo>
                  <a:cubicBezTo>
                    <a:pt x="105" y="51"/>
                    <a:pt x="105" y="51"/>
                    <a:pt x="105" y="51"/>
                  </a:cubicBezTo>
                  <a:cubicBezTo>
                    <a:pt x="105" y="52"/>
                    <a:pt x="105" y="52"/>
                    <a:pt x="105" y="52"/>
                  </a:cubicBezTo>
                  <a:cubicBezTo>
                    <a:pt x="105" y="52"/>
                    <a:pt x="105" y="52"/>
                    <a:pt x="105" y="52"/>
                  </a:cubicBezTo>
                  <a:cubicBezTo>
                    <a:pt x="105" y="52"/>
                    <a:pt x="105" y="52"/>
                    <a:pt x="105" y="52"/>
                  </a:cubicBezTo>
                  <a:cubicBezTo>
                    <a:pt x="104" y="52"/>
                    <a:pt x="104" y="52"/>
                    <a:pt x="104" y="52"/>
                  </a:cubicBezTo>
                  <a:cubicBezTo>
                    <a:pt x="104" y="52"/>
                    <a:pt x="104" y="52"/>
                    <a:pt x="104" y="52"/>
                  </a:cubicBezTo>
                  <a:cubicBezTo>
                    <a:pt x="104" y="52"/>
                    <a:pt x="104" y="52"/>
                    <a:pt x="104" y="52"/>
                  </a:cubicBezTo>
                  <a:cubicBezTo>
                    <a:pt x="104" y="52"/>
                    <a:pt x="104" y="52"/>
                    <a:pt x="104" y="52"/>
                  </a:cubicBezTo>
                  <a:cubicBezTo>
                    <a:pt x="104" y="52"/>
                    <a:pt x="104" y="52"/>
                    <a:pt x="104" y="52"/>
                  </a:cubicBezTo>
                  <a:cubicBezTo>
                    <a:pt x="104" y="52"/>
                    <a:pt x="104" y="52"/>
                    <a:pt x="104" y="52"/>
                  </a:cubicBezTo>
                  <a:cubicBezTo>
                    <a:pt x="104" y="52"/>
                    <a:pt x="104" y="52"/>
                    <a:pt x="104" y="52"/>
                  </a:cubicBezTo>
                  <a:cubicBezTo>
                    <a:pt x="104" y="52"/>
                    <a:pt x="104" y="52"/>
                    <a:pt x="104" y="52"/>
                  </a:cubicBezTo>
                  <a:cubicBezTo>
                    <a:pt x="104" y="52"/>
                    <a:pt x="104" y="52"/>
                    <a:pt x="104" y="52"/>
                  </a:cubicBezTo>
                  <a:cubicBezTo>
                    <a:pt x="104" y="52"/>
                    <a:pt x="104" y="52"/>
                    <a:pt x="104" y="52"/>
                  </a:cubicBezTo>
                  <a:cubicBezTo>
                    <a:pt x="104" y="52"/>
                    <a:pt x="104" y="52"/>
                    <a:pt x="104" y="52"/>
                  </a:cubicBezTo>
                  <a:cubicBezTo>
                    <a:pt x="104" y="52"/>
                    <a:pt x="104" y="52"/>
                    <a:pt x="104" y="52"/>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4" y="53"/>
                    <a:pt x="104" y="53"/>
                    <a:pt x="104" y="53"/>
                  </a:cubicBezTo>
                  <a:cubicBezTo>
                    <a:pt x="105" y="53"/>
                    <a:pt x="105" y="53"/>
                    <a:pt x="105" y="53"/>
                  </a:cubicBezTo>
                  <a:cubicBezTo>
                    <a:pt x="105" y="53"/>
                    <a:pt x="105" y="53"/>
                    <a:pt x="105" y="53"/>
                  </a:cubicBezTo>
                  <a:cubicBezTo>
                    <a:pt x="105" y="53"/>
                    <a:pt x="105" y="53"/>
                    <a:pt x="105" y="53"/>
                  </a:cubicBezTo>
                  <a:cubicBezTo>
                    <a:pt x="105" y="53"/>
                    <a:pt x="105" y="53"/>
                    <a:pt x="105" y="53"/>
                  </a:cubicBezTo>
                  <a:cubicBezTo>
                    <a:pt x="105" y="54"/>
                    <a:pt x="105" y="54"/>
                    <a:pt x="105" y="54"/>
                  </a:cubicBezTo>
                  <a:cubicBezTo>
                    <a:pt x="105" y="54"/>
                    <a:pt x="105" y="54"/>
                    <a:pt x="105" y="54"/>
                  </a:cubicBezTo>
                  <a:cubicBezTo>
                    <a:pt x="105" y="54"/>
                    <a:pt x="105" y="54"/>
                    <a:pt x="105" y="54"/>
                  </a:cubicBezTo>
                  <a:cubicBezTo>
                    <a:pt x="105" y="54"/>
                    <a:pt x="105" y="54"/>
                    <a:pt x="105" y="54"/>
                  </a:cubicBezTo>
                  <a:cubicBezTo>
                    <a:pt x="105" y="54"/>
                    <a:pt x="105" y="54"/>
                    <a:pt x="105" y="54"/>
                  </a:cubicBezTo>
                  <a:cubicBezTo>
                    <a:pt x="105" y="54"/>
                    <a:pt x="105" y="54"/>
                    <a:pt x="105" y="54"/>
                  </a:cubicBezTo>
                  <a:cubicBezTo>
                    <a:pt x="105" y="54"/>
                    <a:pt x="105" y="54"/>
                    <a:pt x="105" y="54"/>
                  </a:cubicBezTo>
                  <a:cubicBezTo>
                    <a:pt x="105" y="54"/>
                    <a:pt x="105" y="54"/>
                    <a:pt x="105" y="54"/>
                  </a:cubicBezTo>
                  <a:cubicBezTo>
                    <a:pt x="105" y="54"/>
                    <a:pt x="105" y="54"/>
                    <a:pt x="105" y="54"/>
                  </a:cubicBezTo>
                  <a:cubicBezTo>
                    <a:pt x="105" y="54"/>
                    <a:pt x="105" y="54"/>
                    <a:pt x="105" y="54"/>
                  </a:cubicBezTo>
                  <a:cubicBezTo>
                    <a:pt x="105" y="54"/>
                    <a:pt x="105" y="54"/>
                    <a:pt x="105" y="54"/>
                  </a:cubicBezTo>
                  <a:cubicBezTo>
                    <a:pt x="105" y="55"/>
                    <a:pt x="105" y="55"/>
                    <a:pt x="105" y="55"/>
                  </a:cubicBezTo>
                  <a:cubicBezTo>
                    <a:pt x="105" y="54"/>
                    <a:pt x="105" y="54"/>
                    <a:pt x="105" y="54"/>
                  </a:cubicBezTo>
                  <a:cubicBezTo>
                    <a:pt x="105" y="55"/>
                    <a:pt x="105" y="55"/>
                    <a:pt x="105" y="55"/>
                  </a:cubicBezTo>
                  <a:cubicBezTo>
                    <a:pt x="105" y="55"/>
                    <a:pt x="105" y="55"/>
                    <a:pt x="105" y="55"/>
                  </a:cubicBezTo>
                  <a:cubicBezTo>
                    <a:pt x="105" y="55"/>
                    <a:pt x="105" y="55"/>
                    <a:pt x="105" y="55"/>
                  </a:cubicBezTo>
                  <a:cubicBezTo>
                    <a:pt x="105" y="55"/>
                    <a:pt x="105" y="55"/>
                    <a:pt x="105" y="55"/>
                  </a:cubicBezTo>
                  <a:cubicBezTo>
                    <a:pt x="105" y="55"/>
                    <a:pt x="105" y="55"/>
                    <a:pt x="105" y="55"/>
                  </a:cubicBezTo>
                  <a:cubicBezTo>
                    <a:pt x="105" y="56"/>
                    <a:pt x="105" y="56"/>
                    <a:pt x="105" y="56"/>
                  </a:cubicBezTo>
                  <a:cubicBezTo>
                    <a:pt x="105" y="56"/>
                    <a:pt x="105" y="56"/>
                    <a:pt x="105" y="56"/>
                  </a:cubicBezTo>
                  <a:cubicBezTo>
                    <a:pt x="105" y="56"/>
                    <a:pt x="105" y="56"/>
                    <a:pt x="105" y="56"/>
                  </a:cubicBezTo>
                  <a:cubicBezTo>
                    <a:pt x="105" y="56"/>
                    <a:pt x="105" y="56"/>
                    <a:pt x="105" y="56"/>
                  </a:cubicBezTo>
                  <a:cubicBezTo>
                    <a:pt x="105" y="56"/>
                    <a:pt x="105" y="56"/>
                    <a:pt x="105" y="56"/>
                  </a:cubicBezTo>
                  <a:cubicBezTo>
                    <a:pt x="105" y="56"/>
                    <a:pt x="105" y="56"/>
                    <a:pt x="105" y="56"/>
                  </a:cubicBezTo>
                  <a:cubicBezTo>
                    <a:pt x="105" y="56"/>
                    <a:pt x="105" y="56"/>
                    <a:pt x="105" y="56"/>
                  </a:cubicBezTo>
                  <a:cubicBezTo>
                    <a:pt x="105" y="56"/>
                    <a:pt x="105" y="56"/>
                    <a:pt x="105" y="56"/>
                  </a:cubicBezTo>
                  <a:cubicBezTo>
                    <a:pt x="105" y="56"/>
                    <a:pt x="105" y="56"/>
                    <a:pt x="105" y="56"/>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6" y="57"/>
                    <a:pt x="106" y="57"/>
                    <a:pt x="106" y="57"/>
                  </a:cubicBezTo>
                  <a:cubicBezTo>
                    <a:pt x="107" y="57"/>
                    <a:pt x="107" y="57"/>
                    <a:pt x="107" y="57"/>
                  </a:cubicBezTo>
                  <a:cubicBezTo>
                    <a:pt x="107" y="57"/>
                    <a:pt x="107" y="57"/>
                    <a:pt x="107" y="57"/>
                  </a:cubicBezTo>
                  <a:cubicBezTo>
                    <a:pt x="107" y="57"/>
                    <a:pt x="107" y="57"/>
                    <a:pt x="107" y="57"/>
                  </a:cubicBezTo>
                  <a:cubicBezTo>
                    <a:pt x="107" y="57"/>
                    <a:pt x="107" y="57"/>
                    <a:pt x="107" y="57"/>
                  </a:cubicBezTo>
                  <a:cubicBezTo>
                    <a:pt x="107" y="57"/>
                    <a:pt x="107" y="57"/>
                    <a:pt x="107" y="57"/>
                  </a:cubicBezTo>
                  <a:cubicBezTo>
                    <a:pt x="107" y="58"/>
                    <a:pt x="107" y="58"/>
                    <a:pt x="107" y="58"/>
                  </a:cubicBezTo>
                  <a:cubicBezTo>
                    <a:pt x="107" y="58"/>
                    <a:pt x="107" y="58"/>
                    <a:pt x="107" y="58"/>
                  </a:cubicBezTo>
                  <a:cubicBezTo>
                    <a:pt x="107" y="58"/>
                    <a:pt x="107" y="58"/>
                    <a:pt x="107" y="58"/>
                  </a:cubicBezTo>
                  <a:cubicBezTo>
                    <a:pt x="107" y="58"/>
                    <a:pt x="107" y="58"/>
                    <a:pt x="107" y="58"/>
                  </a:cubicBezTo>
                  <a:cubicBezTo>
                    <a:pt x="107" y="58"/>
                    <a:pt x="107" y="58"/>
                    <a:pt x="107" y="58"/>
                  </a:cubicBezTo>
                  <a:cubicBezTo>
                    <a:pt x="108" y="58"/>
                    <a:pt x="108" y="58"/>
                    <a:pt x="108" y="58"/>
                  </a:cubicBezTo>
                  <a:cubicBezTo>
                    <a:pt x="108" y="58"/>
                    <a:pt x="108" y="58"/>
                    <a:pt x="108" y="58"/>
                  </a:cubicBezTo>
                  <a:cubicBezTo>
                    <a:pt x="108" y="58"/>
                    <a:pt x="108" y="58"/>
                    <a:pt x="108" y="58"/>
                  </a:cubicBezTo>
                  <a:cubicBezTo>
                    <a:pt x="108" y="58"/>
                    <a:pt x="108" y="58"/>
                    <a:pt x="108" y="58"/>
                  </a:cubicBezTo>
                  <a:cubicBezTo>
                    <a:pt x="108" y="58"/>
                    <a:pt x="108" y="58"/>
                    <a:pt x="108" y="58"/>
                  </a:cubicBezTo>
                  <a:cubicBezTo>
                    <a:pt x="108" y="58"/>
                    <a:pt x="108" y="58"/>
                    <a:pt x="108" y="58"/>
                  </a:cubicBezTo>
                  <a:cubicBezTo>
                    <a:pt x="108" y="58"/>
                    <a:pt x="108" y="58"/>
                    <a:pt x="108" y="58"/>
                  </a:cubicBezTo>
                  <a:cubicBezTo>
                    <a:pt x="108" y="58"/>
                    <a:pt x="108" y="58"/>
                    <a:pt x="108" y="58"/>
                  </a:cubicBezTo>
                  <a:cubicBezTo>
                    <a:pt x="108" y="58"/>
                    <a:pt x="108" y="58"/>
                    <a:pt x="108" y="58"/>
                  </a:cubicBezTo>
                  <a:cubicBezTo>
                    <a:pt x="109" y="59"/>
                    <a:pt x="109" y="59"/>
                    <a:pt x="109" y="59"/>
                  </a:cubicBezTo>
                  <a:cubicBezTo>
                    <a:pt x="109" y="59"/>
                    <a:pt x="109" y="59"/>
                    <a:pt x="109" y="59"/>
                  </a:cubicBezTo>
                  <a:cubicBezTo>
                    <a:pt x="109" y="59"/>
                    <a:pt x="109" y="59"/>
                    <a:pt x="109" y="59"/>
                  </a:cubicBezTo>
                  <a:cubicBezTo>
                    <a:pt x="109" y="59"/>
                    <a:pt x="109" y="59"/>
                    <a:pt x="109" y="59"/>
                  </a:cubicBezTo>
                  <a:cubicBezTo>
                    <a:pt x="109" y="59"/>
                    <a:pt x="109" y="59"/>
                    <a:pt x="109" y="59"/>
                  </a:cubicBezTo>
                  <a:cubicBezTo>
                    <a:pt x="109" y="59"/>
                    <a:pt x="109" y="59"/>
                    <a:pt x="109" y="59"/>
                  </a:cubicBezTo>
                  <a:cubicBezTo>
                    <a:pt x="109" y="60"/>
                    <a:pt x="109" y="60"/>
                    <a:pt x="109" y="60"/>
                  </a:cubicBezTo>
                  <a:cubicBezTo>
                    <a:pt x="110" y="60"/>
                    <a:pt x="110" y="60"/>
                    <a:pt x="110" y="60"/>
                  </a:cubicBezTo>
                  <a:cubicBezTo>
                    <a:pt x="111" y="61"/>
                    <a:pt x="111" y="61"/>
                    <a:pt x="111" y="61"/>
                  </a:cubicBezTo>
                  <a:cubicBezTo>
                    <a:pt x="110" y="61"/>
                    <a:pt x="110" y="61"/>
                    <a:pt x="110" y="61"/>
                  </a:cubicBezTo>
                  <a:cubicBezTo>
                    <a:pt x="111" y="61"/>
                    <a:pt x="111" y="61"/>
                    <a:pt x="111" y="61"/>
                  </a:cubicBezTo>
                  <a:cubicBezTo>
                    <a:pt x="111" y="61"/>
                    <a:pt x="111" y="61"/>
                    <a:pt x="111" y="61"/>
                  </a:cubicBezTo>
                  <a:cubicBezTo>
                    <a:pt x="110" y="62"/>
                    <a:pt x="110" y="62"/>
                    <a:pt x="110" y="62"/>
                  </a:cubicBezTo>
                  <a:cubicBezTo>
                    <a:pt x="110" y="62"/>
                    <a:pt x="110" y="62"/>
                    <a:pt x="110" y="62"/>
                  </a:cubicBezTo>
                  <a:cubicBezTo>
                    <a:pt x="111" y="62"/>
                    <a:pt x="111" y="62"/>
                    <a:pt x="111" y="62"/>
                  </a:cubicBezTo>
                  <a:cubicBezTo>
                    <a:pt x="111" y="62"/>
                    <a:pt x="111" y="62"/>
                    <a:pt x="111" y="62"/>
                  </a:cubicBezTo>
                  <a:cubicBezTo>
                    <a:pt x="111" y="62"/>
                    <a:pt x="111" y="62"/>
                    <a:pt x="111" y="62"/>
                  </a:cubicBezTo>
                  <a:cubicBezTo>
                    <a:pt x="111" y="62"/>
                    <a:pt x="111" y="62"/>
                    <a:pt x="111" y="62"/>
                  </a:cubicBezTo>
                  <a:cubicBezTo>
                    <a:pt x="111" y="63"/>
                    <a:pt x="111" y="63"/>
                    <a:pt x="111" y="63"/>
                  </a:cubicBezTo>
                  <a:cubicBezTo>
                    <a:pt x="111" y="63"/>
                    <a:pt x="111" y="63"/>
                    <a:pt x="111" y="63"/>
                  </a:cubicBezTo>
                  <a:cubicBezTo>
                    <a:pt x="111" y="63"/>
                    <a:pt x="111" y="63"/>
                    <a:pt x="111" y="63"/>
                  </a:cubicBezTo>
                  <a:cubicBezTo>
                    <a:pt x="110" y="63"/>
                    <a:pt x="110" y="63"/>
                    <a:pt x="110" y="63"/>
                  </a:cubicBezTo>
                  <a:cubicBezTo>
                    <a:pt x="110" y="63"/>
                    <a:pt x="110" y="63"/>
                    <a:pt x="110" y="63"/>
                  </a:cubicBezTo>
                  <a:cubicBezTo>
                    <a:pt x="111" y="63"/>
                    <a:pt x="111" y="63"/>
                    <a:pt x="111" y="63"/>
                  </a:cubicBezTo>
                  <a:cubicBezTo>
                    <a:pt x="111" y="63"/>
                    <a:pt x="111" y="63"/>
                    <a:pt x="111" y="63"/>
                  </a:cubicBezTo>
                  <a:cubicBezTo>
                    <a:pt x="111" y="63"/>
                    <a:pt x="111" y="63"/>
                    <a:pt x="111" y="63"/>
                  </a:cubicBezTo>
                  <a:cubicBezTo>
                    <a:pt x="110" y="64"/>
                    <a:pt x="110" y="64"/>
                    <a:pt x="110" y="64"/>
                  </a:cubicBezTo>
                  <a:cubicBezTo>
                    <a:pt x="110" y="64"/>
                    <a:pt x="110" y="64"/>
                    <a:pt x="110" y="64"/>
                  </a:cubicBezTo>
                  <a:cubicBezTo>
                    <a:pt x="110" y="64"/>
                    <a:pt x="110" y="64"/>
                    <a:pt x="110" y="64"/>
                  </a:cubicBezTo>
                  <a:cubicBezTo>
                    <a:pt x="110" y="64"/>
                    <a:pt x="110" y="64"/>
                    <a:pt x="110" y="64"/>
                  </a:cubicBezTo>
                  <a:cubicBezTo>
                    <a:pt x="110" y="64"/>
                    <a:pt x="110" y="64"/>
                    <a:pt x="110" y="64"/>
                  </a:cubicBezTo>
                  <a:cubicBezTo>
                    <a:pt x="110" y="64"/>
                    <a:pt x="110" y="64"/>
                    <a:pt x="110" y="64"/>
                  </a:cubicBezTo>
                  <a:cubicBezTo>
                    <a:pt x="110" y="64"/>
                    <a:pt x="110" y="64"/>
                    <a:pt x="110" y="64"/>
                  </a:cubicBezTo>
                  <a:cubicBezTo>
                    <a:pt x="110" y="64"/>
                    <a:pt x="110" y="64"/>
                    <a:pt x="110" y="64"/>
                  </a:cubicBezTo>
                  <a:cubicBezTo>
                    <a:pt x="110" y="65"/>
                    <a:pt x="110" y="65"/>
                    <a:pt x="110" y="65"/>
                  </a:cubicBezTo>
                  <a:cubicBezTo>
                    <a:pt x="110" y="65"/>
                    <a:pt x="110" y="65"/>
                    <a:pt x="110" y="65"/>
                  </a:cubicBezTo>
                  <a:cubicBezTo>
                    <a:pt x="110" y="65"/>
                    <a:pt x="110" y="65"/>
                    <a:pt x="110" y="65"/>
                  </a:cubicBezTo>
                  <a:cubicBezTo>
                    <a:pt x="110" y="65"/>
                    <a:pt x="110" y="65"/>
                    <a:pt x="110" y="65"/>
                  </a:cubicBezTo>
                  <a:cubicBezTo>
                    <a:pt x="110" y="65"/>
                    <a:pt x="110" y="65"/>
                    <a:pt x="110" y="65"/>
                  </a:cubicBezTo>
                  <a:cubicBezTo>
                    <a:pt x="110" y="65"/>
                    <a:pt x="110" y="65"/>
                    <a:pt x="110" y="65"/>
                  </a:cubicBezTo>
                  <a:cubicBezTo>
                    <a:pt x="110" y="65"/>
                    <a:pt x="110" y="65"/>
                    <a:pt x="110" y="65"/>
                  </a:cubicBezTo>
                  <a:cubicBezTo>
                    <a:pt x="110" y="65"/>
                    <a:pt x="110" y="65"/>
                    <a:pt x="110" y="65"/>
                  </a:cubicBezTo>
                  <a:cubicBezTo>
                    <a:pt x="110" y="65"/>
                    <a:pt x="110" y="65"/>
                    <a:pt x="110" y="65"/>
                  </a:cubicBezTo>
                  <a:cubicBezTo>
                    <a:pt x="110" y="66"/>
                    <a:pt x="110" y="66"/>
                    <a:pt x="110" y="66"/>
                  </a:cubicBezTo>
                  <a:cubicBezTo>
                    <a:pt x="110" y="66"/>
                    <a:pt x="110" y="66"/>
                    <a:pt x="110" y="66"/>
                  </a:cubicBezTo>
                  <a:cubicBezTo>
                    <a:pt x="110" y="66"/>
                    <a:pt x="110" y="66"/>
                    <a:pt x="110" y="66"/>
                  </a:cubicBezTo>
                  <a:cubicBezTo>
                    <a:pt x="110" y="66"/>
                    <a:pt x="110" y="66"/>
                    <a:pt x="110" y="66"/>
                  </a:cubicBezTo>
                  <a:cubicBezTo>
                    <a:pt x="110" y="66"/>
                    <a:pt x="110" y="66"/>
                    <a:pt x="110" y="66"/>
                  </a:cubicBezTo>
                  <a:cubicBezTo>
                    <a:pt x="110" y="66"/>
                    <a:pt x="110" y="66"/>
                    <a:pt x="110" y="66"/>
                  </a:cubicBezTo>
                  <a:cubicBezTo>
                    <a:pt x="109" y="66"/>
                    <a:pt x="109" y="66"/>
                    <a:pt x="109" y="66"/>
                  </a:cubicBezTo>
                  <a:cubicBezTo>
                    <a:pt x="109" y="66"/>
                    <a:pt x="109" y="66"/>
                    <a:pt x="109" y="66"/>
                  </a:cubicBezTo>
                  <a:cubicBezTo>
                    <a:pt x="109" y="66"/>
                    <a:pt x="109" y="66"/>
                    <a:pt x="109" y="66"/>
                  </a:cubicBezTo>
                  <a:cubicBezTo>
                    <a:pt x="109" y="66"/>
                    <a:pt x="109" y="66"/>
                    <a:pt x="109" y="66"/>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8"/>
                    <a:pt x="109" y="68"/>
                    <a:pt x="109" y="68"/>
                  </a:cubicBezTo>
                  <a:cubicBezTo>
                    <a:pt x="109" y="68"/>
                    <a:pt x="109" y="68"/>
                    <a:pt x="109" y="68"/>
                  </a:cubicBezTo>
                  <a:cubicBezTo>
                    <a:pt x="109" y="68"/>
                    <a:pt x="109" y="68"/>
                    <a:pt x="109" y="68"/>
                  </a:cubicBezTo>
                  <a:cubicBezTo>
                    <a:pt x="109" y="68"/>
                    <a:pt x="109" y="68"/>
                    <a:pt x="109" y="68"/>
                  </a:cubicBezTo>
                  <a:cubicBezTo>
                    <a:pt x="109" y="68"/>
                    <a:pt x="109" y="68"/>
                    <a:pt x="109" y="68"/>
                  </a:cubicBezTo>
                  <a:cubicBezTo>
                    <a:pt x="109" y="68"/>
                    <a:pt x="109" y="68"/>
                    <a:pt x="109" y="68"/>
                  </a:cubicBezTo>
                  <a:cubicBezTo>
                    <a:pt x="109" y="68"/>
                    <a:pt x="109" y="68"/>
                    <a:pt x="109" y="68"/>
                  </a:cubicBezTo>
                  <a:cubicBezTo>
                    <a:pt x="109" y="68"/>
                    <a:pt x="109" y="68"/>
                    <a:pt x="109" y="68"/>
                  </a:cubicBezTo>
                  <a:cubicBezTo>
                    <a:pt x="109" y="68"/>
                    <a:pt x="109" y="68"/>
                    <a:pt x="109" y="68"/>
                  </a:cubicBezTo>
                  <a:cubicBezTo>
                    <a:pt x="109" y="68"/>
                    <a:pt x="109" y="68"/>
                    <a:pt x="109" y="68"/>
                  </a:cubicBezTo>
                  <a:cubicBezTo>
                    <a:pt x="109" y="68"/>
                    <a:pt x="109" y="68"/>
                    <a:pt x="109" y="68"/>
                  </a:cubicBezTo>
                  <a:cubicBezTo>
                    <a:pt x="108" y="69"/>
                    <a:pt x="108" y="69"/>
                    <a:pt x="108" y="69"/>
                  </a:cubicBezTo>
                  <a:cubicBezTo>
                    <a:pt x="108" y="69"/>
                    <a:pt x="108" y="69"/>
                    <a:pt x="108" y="69"/>
                  </a:cubicBezTo>
                  <a:cubicBezTo>
                    <a:pt x="108" y="69"/>
                    <a:pt x="108" y="69"/>
                    <a:pt x="108" y="69"/>
                  </a:cubicBezTo>
                  <a:cubicBezTo>
                    <a:pt x="108" y="69"/>
                    <a:pt x="108" y="69"/>
                    <a:pt x="108" y="69"/>
                  </a:cubicBezTo>
                  <a:cubicBezTo>
                    <a:pt x="108" y="69"/>
                    <a:pt x="108" y="69"/>
                    <a:pt x="108" y="69"/>
                  </a:cubicBezTo>
                  <a:cubicBezTo>
                    <a:pt x="108" y="69"/>
                    <a:pt x="108" y="69"/>
                    <a:pt x="108" y="69"/>
                  </a:cubicBezTo>
                  <a:cubicBezTo>
                    <a:pt x="108" y="69"/>
                    <a:pt x="108" y="69"/>
                    <a:pt x="108" y="69"/>
                  </a:cubicBezTo>
                  <a:cubicBezTo>
                    <a:pt x="108" y="69"/>
                    <a:pt x="108" y="69"/>
                    <a:pt x="108" y="69"/>
                  </a:cubicBezTo>
                  <a:cubicBezTo>
                    <a:pt x="108" y="69"/>
                    <a:pt x="108" y="69"/>
                    <a:pt x="108" y="69"/>
                  </a:cubicBezTo>
                  <a:cubicBezTo>
                    <a:pt x="107" y="69"/>
                    <a:pt x="107" y="69"/>
                    <a:pt x="107" y="69"/>
                  </a:cubicBezTo>
                  <a:cubicBezTo>
                    <a:pt x="107" y="69"/>
                    <a:pt x="107" y="69"/>
                    <a:pt x="107" y="69"/>
                  </a:cubicBezTo>
                  <a:cubicBezTo>
                    <a:pt x="107" y="69"/>
                    <a:pt x="107" y="69"/>
                    <a:pt x="107" y="69"/>
                  </a:cubicBezTo>
                  <a:cubicBezTo>
                    <a:pt x="107" y="69"/>
                    <a:pt x="107" y="69"/>
                    <a:pt x="107" y="69"/>
                  </a:cubicBezTo>
                  <a:cubicBezTo>
                    <a:pt x="107" y="70"/>
                    <a:pt x="107" y="70"/>
                    <a:pt x="107" y="70"/>
                  </a:cubicBezTo>
                  <a:cubicBezTo>
                    <a:pt x="107" y="69"/>
                    <a:pt x="107" y="69"/>
                    <a:pt x="107" y="69"/>
                  </a:cubicBezTo>
                  <a:cubicBezTo>
                    <a:pt x="107" y="70"/>
                    <a:pt x="107" y="70"/>
                    <a:pt x="107" y="70"/>
                  </a:cubicBezTo>
                  <a:cubicBezTo>
                    <a:pt x="107" y="70"/>
                    <a:pt x="107" y="70"/>
                    <a:pt x="107" y="70"/>
                  </a:cubicBezTo>
                  <a:cubicBezTo>
                    <a:pt x="107" y="70"/>
                    <a:pt x="107" y="70"/>
                    <a:pt x="107" y="70"/>
                  </a:cubicBezTo>
                  <a:cubicBezTo>
                    <a:pt x="107" y="70"/>
                    <a:pt x="107" y="70"/>
                    <a:pt x="107" y="70"/>
                  </a:cubicBezTo>
                  <a:cubicBezTo>
                    <a:pt x="106" y="70"/>
                    <a:pt x="106" y="70"/>
                    <a:pt x="106" y="70"/>
                  </a:cubicBezTo>
                  <a:cubicBezTo>
                    <a:pt x="106" y="70"/>
                    <a:pt x="106" y="70"/>
                    <a:pt x="106" y="70"/>
                  </a:cubicBezTo>
                  <a:cubicBezTo>
                    <a:pt x="106" y="70"/>
                    <a:pt x="106" y="70"/>
                    <a:pt x="106" y="70"/>
                  </a:cubicBezTo>
                  <a:cubicBezTo>
                    <a:pt x="106" y="70"/>
                    <a:pt x="106" y="70"/>
                    <a:pt x="106" y="70"/>
                  </a:cubicBezTo>
                  <a:cubicBezTo>
                    <a:pt x="106" y="70"/>
                    <a:pt x="106" y="70"/>
                    <a:pt x="106" y="70"/>
                  </a:cubicBezTo>
                  <a:cubicBezTo>
                    <a:pt x="106" y="70"/>
                    <a:pt x="106" y="70"/>
                    <a:pt x="106" y="70"/>
                  </a:cubicBezTo>
                  <a:cubicBezTo>
                    <a:pt x="106" y="70"/>
                    <a:pt x="106" y="70"/>
                    <a:pt x="106" y="70"/>
                  </a:cubicBezTo>
                  <a:cubicBezTo>
                    <a:pt x="106" y="71"/>
                    <a:pt x="106" y="71"/>
                    <a:pt x="106" y="71"/>
                  </a:cubicBezTo>
                  <a:cubicBezTo>
                    <a:pt x="106" y="71"/>
                    <a:pt x="106" y="71"/>
                    <a:pt x="106" y="71"/>
                  </a:cubicBezTo>
                  <a:cubicBezTo>
                    <a:pt x="105" y="71"/>
                    <a:pt x="105" y="71"/>
                    <a:pt x="105" y="71"/>
                  </a:cubicBezTo>
                  <a:cubicBezTo>
                    <a:pt x="105" y="71"/>
                    <a:pt x="105" y="71"/>
                    <a:pt x="105" y="71"/>
                  </a:cubicBezTo>
                  <a:cubicBezTo>
                    <a:pt x="105" y="71"/>
                    <a:pt x="105" y="71"/>
                    <a:pt x="105" y="71"/>
                  </a:cubicBezTo>
                  <a:cubicBezTo>
                    <a:pt x="105" y="71"/>
                    <a:pt x="105" y="71"/>
                    <a:pt x="105" y="71"/>
                  </a:cubicBezTo>
                  <a:cubicBezTo>
                    <a:pt x="105" y="71"/>
                    <a:pt x="105" y="71"/>
                    <a:pt x="105" y="71"/>
                  </a:cubicBezTo>
                  <a:cubicBezTo>
                    <a:pt x="105" y="71"/>
                    <a:pt x="105" y="71"/>
                    <a:pt x="105" y="71"/>
                  </a:cubicBezTo>
                  <a:cubicBezTo>
                    <a:pt x="105" y="71"/>
                    <a:pt x="105" y="71"/>
                    <a:pt x="105" y="71"/>
                  </a:cubicBezTo>
                  <a:cubicBezTo>
                    <a:pt x="105" y="71"/>
                    <a:pt x="105" y="71"/>
                    <a:pt x="105" y="71"/>
                  </a:cubicBezTo>
                  <a:cubicBezTo>
                    <a:pt x="105" y="72"/>
                    <a:pt x="105" y="72"/>
                    <a:pt x="105" y="72"/>
                  </a:cubicBezTo>
                  <a:cubicBezTo>
                    <a:pt x="105" y="72"/>
                    <a:pt x="105" y="72"/>
                    <a:pt x="105" y="72"/>
                  </a:cubicBezTo>
                  <a:cubicBezTo>
                    <a:pt x="105" y="72"/>
                    <a:pt x="105" y="72"/>
                    <a:pt x="105"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3" y="72"/>
                    <a:pt x="103" y="72"/>
                    <a:pt x="103" y="72"/>
                  </a:cubicBezTo>
                  <a:cubicBezTo>
                    <a:pt x="102" y="72"/>
                    <a:pt x="102" y="72"/>
                    <a:pt x="102" y="72"/>
                  </a:cubicBezTo>
                  <a:cubicBezTo>
                    <a:pt x="102" y="72"/>
                    <a:pt x="102" y="72"/>
                    <a:pt x="102" y="72"/>
                  </a:cubicBezTo>
                  <a:cubicBezTo>
                    <a:pt x="102" y="72"/>
                    <a:pt x="102" y="72"/>
                    <a:pt x="102" y="72"/>
                  </a:cubicBezTo>
                  <a:cubicBezTo>
                    <a:pt x="102" y="72"/>
                    <a:pt x="102" y="72"/>
                    <a:pt x="102" y="72"/>
                  </a:cubicBezTo>
                  <a:cubicBezTo>
                    <a:pt x="102" y="72"/>
                    <a:pt x="102" y="72"/>
                    <a:pt x="102" y="72"/>
                  </a:cubicBezTo>
                  <a:cubicBezTo>
                    <a:pt x="102" y="72"/>
                    <a:pt x="102" y="72"/>
                    <a:pt x="102" y="72"/>
                  </a:cubicBezTo>
                  <a:cubicBezTo>
                    <a:pt x="102" y="72"/>
                    <a:pt x="102" y="72"/>
                    <a:pt x="102" y="72"/>
                  </a:cubicBezTo>
                  <a:cubicBezTo>
                    <a:pt x="102" y="72"/>
                    <a:pt x="102" y="72"/>
                    <a:pt x="102" y="72"/>
                  </a:cubicBezTo>
                  <a:cubicBezTo>
                    <a:pt x="102" y="72"/>
                    <a:pt x="102" y="72"/>
                    <a:pt x="102" y="72"/>
                  </a:cubicBezTo>
                  <a:cubicBezTo>
                    <a:pt x="102" y="72"/>
                    <a:pt x="102" y="72"/>
                    <a:pt x="102" y="72"/>
                  </a:cubicBezTo>
                  <a:cubicBezTo>
                    <a:pt x="102" y="72"/>
                    <a:pt x="102" y="72"/>
                    <a:pt x="102" y="72"/>
                  </a:cubicBezTo>
                  <a:cubicBezTo>
                    <a:pt x="101" y="72"/>
                    <a:pt x="101" y="72"/>
                    <a:pt x="101" y="72"/>
                  </a:cubicBezTo>
                  <a:cubicBezTo>
                    <a:pt x="101" y="73"/>
                    <a:pt x="101" y="73"/>
                    <a:pt x="101" y="73"/>
                  </a:cubicBezTo>
                  <a:cubicBezTo>
                    <a:pt x="101" y="72"/>
                    <a:pt x="101" y="72"/>
                    <a:pt x="101" y="72"/>
                  </a:cubicBezTo>
                  <a:cubicBezTo>
                    <a:pt x="101" y="73"/>
                    <a:pt x="101" y="73"/>
                    <a:pt x="101" y="73"/>
                  </a:cubicBezTo>
                  <a:cubicBezTo>
                    <a:pt x="101" y="73"/>
                    <a:pt x="101" y="73"/>
                    <a:pt x="101" y="73"/>
                  </a:cubicBezTo>
                  <a:cubicBezTo>
                    <a:pt x="101" y="73"/>
                    <a:pt x="101" y="73"/>
                    <a:pt x="101" y="73"/>
                  </a:cubicBezTo>
                  <a:cubicBezTo>
                    <a:pt x="101" y="73"/>
                    <a:pt x="101" y="73"/>
                    <a:pt x="101" y="73"/>
                  </a:cubicBezTo>
                  <a:cubicBezTo>
                    <a:pt x="101" y="73"/>
                    <a:pt x="101" y="73"/>
                    <a:pt x="101" y="73"/>
                  </a:cubicBezTo>
                  <a:cubicBezTo>
                    <a:pt x="101" y="73"/>
                    <a:pt x="101" y="73"/>
                    <a:pt x="101" y="73"/>
                  </a:cubicBezTo>
                  <a:cubicBezTo>
                    <a:pt x="100" y="73"/>
                    <a:pt x="100" y="73"/>
                    <a:pt x="100" y="73"/>
                  </a:cubicBezTo>
                  <a:cubicBezTo>
                    <a:pt x="100" y="73"/>
                    <a:pt x="100" y="73"/>
                    <a:pt x="100" y="73"/>
                  </a:cubicBezTo>
                  <a:cubicBezTo>
                    <a:pt x="100" y="73"/>
                    <a:pt x="100" y="73"/>
                    <a:pt x="100" y="73"/>
                  </a:cubicBezTo>
                  <a:cubicBezTo>
                    <a:pt x="100" y="73"/>
                    <a:pt x="100" y="73"/>
                    <a:pt x="100" y="73"/>
                  </a:cubicBezTo>
                  <a:cubicBezTo>
                    <a:pt x="100" y="73"/>
                    <a:pt x="100" y="73"/>
                    <a:pt x="100" y="73"/>
                  </a:cubicBezTo>
                  <a:cubicBezTo>
                    <a:pt x="100" y="73"/>
                    <a:pt x="100" y="73"/>
                    <a:pt x="100" y="73"/>
                  </a:cubicBezTo>
                  <a:cubicBezTo>
                    <a:pt x="100" y="72"/>
                    <a:pt x="100" y="72"/>
                    <a:pt x="100" y="72"/>
                  </a:cubicBezTo>
                  <a:cubicBezTo>
                    <a:pt x="100" y="72"/>
                    <a:pt x="100" y="72"/>
                    <a:pt x="100" y="72"/>
                  </a:cubicBezTo>
                  <a:cubicBezTo>
                    <a:pt x="99" y="73"/>
                    <a:pt x="99" y="73"/>
                    <a:pt x="99" y="73"/>
                  </a:cubicBezTo>
                  <a:cubicBezTo>
                    <a:pt x="99" y="72"/>
                    <a:pt x="99" y="72"/>
                    <a:pt x="99" y="72"/>
                  </a:cubicBezTo>
                  <a:cubicBezTo>
                    <a:pt x="99" y="72"/>
                    <a:pt x="99" y="72"/>
                    <a:pt x="99" y="72"/>
                  </a:cubicBezTo>
                  <a:cubicBezTo>
                    <a:pt x="99" y="72"/>
                    <a:pt x="99" y="72"/>
                    <a:pt x="99" y="72"/>
                  </a:cubicBezTo>
                  <a:cubicBezTo>
                    <a:pt x="98" y="72"/>
                    <a:pt x="98" y="72"/>
                    <a:pt x="98" y="72"/>
                  </a:cubicBezTo>
                  <a:cubicBezTo>
                    <a:pt x="98" y="72"/>
                    <a:pt x="98" y="72"/>
                    <a:pt x="98" y="72"/>
                  </a:cubicBezTo>
                  <a:cubicBezTo>
                    <a:pt x="98" y="72"/>
                    <a:pt x="98" y="72"/>
                    <a:pt x="98" y="72"/>
                  </a:cubicBezTo>
                  <a:cubicBezTo>
                    <a:pt x="98" y="72"/>
                    <a:pt x="98" y="72"/>
                    <a:pt x="98" y="72"/>
                  </a:cubicBezTo>
                  <a:cubicBezTo>
                    <a:pt x="98" y="72"/>
                    <a:pt x="98" y="72"/>
                    <a:pt x="98" y="72"/>
                  </a:cubicBezTo>
                  <a:cubicBezTo>
                    <a:pt x="97" y="72"/>
                    <a:pt x="97" y="72"/>
                    <a:pt x="97" y="72"/>
                  </a:cubicBezTo>
                  <a:cubicBezTo>
                    <a:pt x="97" y="72"/>
                    <a:pt x="97" y="72"/>
                    <a:pt x="97" y="72"/>
                  </a:cubicBezTo>
                  <a:cubicBezTo>
                    <a:pt x="97" y="72"/>
                    <a:pt x="97" y="72"/>
                    <a:pt x="97" y="72"/>
                  </a:cubicBezTo>
                  <a:cubicBezTo>
                    <a:pt x="97" y="72"/>
                    <a:pt x="97" y="72"/>
                    <a:pt x="97" y="72"/>
                  </a:cubicBezTo>
                  <a:cubicBezTo>
                    <a:pt x="97" y="72"/>
                    <a:pt x="97" y="72"/>
                    <a:pt x="97" y="72"/>
                  </a:cubicBezTo>
                  <a:cubicBezTo>
                    <a:pt x="97" y="72"/>
                    <a:pt x="97" y="72"/>
                    <a:pt x="97" y="72"/>
                  </a:cubicBezTo>
                  <a:cubicBezTo>
                    <a:pt x="97" y="73"/>
                    <a:pt x="97" y="73"/>
                    <a:pt x="97" y="73"/>
                  </a:cubicBezTo>
                  <a:cubicBezTo>
                    <a:pt x="97" y="73"/>
                    <a:pt x="97" y="73"/>
                    <a:pt x="97" y="73"/>
                  </a:cubicBezTo>
                  <a:cubicBezTo>
                    <a:pt x="96" y="73"/>
                    <a:pt x="96" y="73"/>
                    <a:pt x="96" y="73"/>
                  </a:cubicBezTo>
                  <a:cubicBezTo>
                    <a:pt x="96" y="73"/>
                    <a:pt x="96" y="73"/>
                    <a:pt x="96" y="73"/>
                  </a:cubicBezTo>
                  <a:cubicBezTo>
                    <a:pt x="96" y="73"/>
                    <a:pt x="96" y="73"/>
                    <a:pt x="96" y="73"/>
                  </a:cubicBezTo>
                  <a:cubicBezTo>
                    <a:pt x="96" y="73"/>
                    <a:pt x="96" y="73"/>
                    <a:pt x="96" y="73"/>
                  </a:cubicBezTo>
                  <a:cubicBezTo>
                    <a:pt x="96" y="73"/>
                    <a:pt x="96" y="73"/>
                    <a:pt x="96" y="73"/>
                  </a:cubicBezTo>
                  <a:cubicBezTo>
                    <a:pt x="96" y="73"/>
                    <a:pt x="96" y="73"/>
                    <a:pt x="96" y="73"/>
                  </a:cubicBezTo>
                  <a:cubicBezTo>
                    <a:pt x="96" y="73"/>
                    <a:pt x="96" y="73"/>
                    <a:pt x="96" y="73"/>
                  </a:cubicBezTo>
                  <a:cubicBezTo>
                    <a:pt x="95" y="73"/>
                    <a:pt x="95" y="73"/>
                    <a:pt x="95" y="73"/>
                  </a:cubicBezTo>
                  <a:cubicBezTo>
                    <a:pt x="95" y="73"/>
                    <a:pt x="95" y="73"/>
                    <a:pt x="95" y="73"/>
                  </a:cubicBezTo>
                  <a:cubicBezTo>
                    <a:pt x="95" y="73"/>
                    <a:pt x="95" y="73"/>
                    <a:pt x="95" y="73"/>
                  </a:cubicBezTo>
                  <a:cubicBezTo>
                    <a:pt x="95" y="73"/>
                    <a:pt x="95" y="73"/>
                    <a:pt x="95" y="73"/>
                  </a:cubicBezTo>
                  <a:cubicBezTo>
                    <a:pt x="95" y="73"/>
                    <a:pt x="95" y="73"/>
                    <a:pt x="95" y="73"/>
                  </a:cubicBezTo>
                  <a:cubicBezTo>
                    <a:pt x="94" y="73"/>
                    <a:pt x="94" y="73"/>
                    <a:pt x="94" y="73"/>
                  </a:cubicBezTo>
                  <a:cubicBezTo>
                    <a:pt x="94" y="73"/>
                    <a:pt x="94" y="73"/>
                    <a:pt x="94" y="73"/>
                  </a:cubicBezTo>
                  <a:cubicBezTo>
                    <a:pt x="94" y="73"/>
                    <a:pt x="94" y="73"/>
                    <a:pt x="94" y="73"/>
                  </a:cubicBezTo>
                  <a:cubicBezTo>
                    <a:pt x="94" y="73"/>
                    <a:pt x="94" y="73"/>
                    <a:pt x="94" y="73"/>
                  </a:cubicBezTo>
                  <a:cubicBezTo>
                    <a:pt x="94" y="73"/>
                    <a:pt x="94" y="73"/>
                    <a:pt x="94" y="73"/>
                  </a:cubicBezTo>
                  <a:cubicBezTo>
                    <a:pt x="94" y="73"/>
                    <a:pt x="94" y="73"/>
                    <a:pt x="94" y="73"/>
                  </a:cubicBezTo>
                  <a:cubicBezTo>
                    <a:pt x="94" y="73"/>
                    <a:pt x="94" y="73"/>
                    <a:pt x="94" y="73"/>
                  </a:cubicBezTo>
                  <a:cubicBezTo>
                    <a:pt x="94" y="73"/>
                    <a:pt x="94" y="73"/>
                    <a:pt x="94" y="73"/>
                  </a:cubicBezTo>
                  <a:cubicBezTo>
                    <a:pt x="94" y="73"/>
                    <a:pt x="94" y="73"/>
                    <a:pt x="94" y="73"/>
                  </a:cubicBezTo>
                  <a:cubicBezTo>
                    <a:pt x="94" y="73"/>
                    <a:pt x="94" y="73"/>
                    <a:pt x="94" y="73"/>
                  </a:cubicBezTo>
                  <a:cubicBezTo>
                    <a:pt x="94" y="73"/>
                    <a:pt x="94" y="73"/>
                    <a:pt x="94" y="73"/>
                  </a:cubicBezTo>
                  <a:cubicBezTo>
                    <a:pt x="93" y="73"/>
                    <a:pt x="93" y="73"/>
                    <a:pt x="93" y="73"/>
                  </a:cubicBezTo>
                  <a:cubicBezTo>
                    <a:pt x="93" y="73"/>
                    <a:pt x="93" y="73"/>
                    <a:pt x="93" y="73"/>
                  </a:cubicBezTo>
                  <a:cubicBezTo>
                    <a:pt x="93" y="73"/>
                    <a:pt x="93" y="73"/>
                    <a:pt x="93" y="73"/>
                  </a:cubicBezTo>
                  <a:cubicBezTo>
                    <a:pt x="93" y="73"/>
                    <a:pt x="93" y="73"/>
                    <a:pt x="93" y="73"/>
                  </a:cubicBezTo>
                  <a:cubicBezTo>
                    <a:pt x="93" y="73"/>
                    <a:pt x="93" y="73"/>
                    <a:pt x="93" y="73"/>
                  </a:cubicBezTo>
                  <a:cubicBezTo>
                    <a:pt x="93" y="73"/>
                    <a:pt x="93" y="73"/>
                    <a:pt x="93" y="73"/>
                  </a:cubicBezTo>
                  <a:cubicBezTo>
                    <a:pt x="93" y="73"/>
                    <a:pt x="93" y="73"/>
                    <a:pt x="93" y="73"/>
                  </a:cubicBezTo>
                  <a:cubicBezTo>
                    <a:pt x="93" y="73"/>
                    <a:pt x="93" y="73"/>
                    <a:pt x="93" y="73"/>
                  </a:cubicBezTo>
                  <a:cubicBezTo>
                    <a:pt x="93" y="73"/>
                    <a:pt x="93" y="73"/>
                    <a:pt x="93" y="73"/>
                  </a:cubicBezTo>
                  <a:cubicBezTo>
                    <a:pt x="93" y="73"/>
                    <a:pt x="93" y="73"/>
                    <a:pt x="93" y="73"/>
                  </a:cubicBezTo>
                  <a:cubicBezTo>
                    <a:pt x="92" y="73"/>
                    <a:pt x="92" y="73"/>
                    <a:pt x="92" y="73"/>
                  </a:cubicBezTo>
                  <a:cubicBezTo>
                    <a:pt x="92" y="73"/>
                    <a:pt x="92" y="73"/>
                    <a:pt x="92" y="73"/>
                  </a:cubicBezTo>
                  <a:cubicBezTo>
                    <a:pt x="92" y="73"/>
                    <a:pt x="92" y="73"/>
                    <a:pt x="92" y="73"/>
                  </a:cubicBezTo>
                  <a:cubicBezTo>
                    <a:pt x="92" y="73"/>
                    <a:pt x="92" y="73"/>
                    <a:pt x="92" y="73"/>
                  </a:cubicBezTo>
                  <a:cubicBezTo>
                    <a:pt x="92" y="73"/>
                    <a:pt x="92" y="73"/>
                    <a:pt x="92" y="73"/>
                  </a:cubicBezTo>
                  <a:cubicBezTo>
                    <a:pt x="92" y="72"/>
                    <a:pt x="92" y="72"/>
                    <a:pt x="92" y="72"/>
                  </a:cubicBezTo>
                  <a:cubicBezTo>
                    <a:pt x="92" y="72"/>
                    <a:pt x="92" y="72"/>
                    <a:pt x="92" y="72"/>
                  </a:cubicBezTo>
                  <a:cubicBezTo>
                    <a:pt x="91" y="72"/>
                    <a:pt x="91" y="72"/>
                    <a:pt x="91" y="72"/>
                  </a:cubicBezTo>
                  <a:cubicBezTo>
                    <a:pt x="91" y="72"/>
                    <a:pt x="91" y="72"/>
                    <a:pt x="91" y="72"/>
                  </a:cubicBezTo>
                  <a:cubicBezTo>
                    <a:pt x="91" y="72"/>
                    <a:pt x="91" y="72"/>
                    <a:pt x="91" y="72"/>
                  </a:cubicBezTo>
                  <a:cubicBezTo>
                    <a:pt x="91" y="72"/>
                    <a:pt x="91" y="72"/>
                    <a:pt x="91" y="72"/>
                  </a:cubicBezTo>
                  <a:cubicBezTo>
                    <a:pt x="91" y="72"/>
                    <a:pt x="91" y="72"/>
                    <a:pt x="91" y="72"/>
                  </a:cubicBezTo>
                  <a:cubicBezTo>
                    <a:pt x="91" y="72"/>
                    <a:pt x="91" y="72"/>
                    <a:pt x="91" y="72"/>
                  </a:cubicBezTo>
                  <a:cubicBezTo>
                    <a:pt x="91" y="72"/>
                    <a:pt x="91" y="72"/>
                    <a:pt x="91" y="72"/>
                  </a:cubicBezTo>
                  <a:cubicBezTo>
                    <a:pt x="91" y="71"/>
                    <a:pt x="91" y="71"/>
                    <a:pt x="91" y="71"/>
                  </a:cubicBezTo>
                  <a:cubicBezTo>
                    <a:pt x="91" y="71"/>
                    <a:pt x="91" y="71"/>
                    <a:pt x="91" y="71"/>
                  </a:cubicBezTo>
                  <a:cubicBezTo>
                    <a:pt x="91" y="71"/>
                    <a:pt x="91" y="71"/>
                    <a:pt x="91" y="71"/>
                  </a:cubicBezTo>
                  <a:cubicBezTo>
                    <a:pt x="91" y="71"/>
                    <a:pt x="91" y="71"/>
                    <a:pt x="91" y="71"/>
                  </a:cubicBezTo>
                  <a:cubicBezTo>
                    <a:pt x="91" y="71"/>
                    <a:pt x="91" y="71"/>
                    <a:pt x="91" y="71"/>
                  </a:cubicBezTo>
                  <a:cubicBezTo>
                    <a:pt x="91" y="71"/>
                    <a:pt x="91" y="71"/>
                    <a:pt x="91" y="71"/>
                  </a:cubicBezTo>
                  <a:cubicBezTo>
                    <a:pt x="91" y="71"/>
                    <a:pt x="91" y="71"/>
                    <a:pt x="91" y="71"/>
                  </a:cubicBezTo>
                  <a:cubicBezTo>
                    <a:pt x="91" y="71"/>
                    <a:pt x="91" y="71"/>
                    <a:pt x="91" y="71"/>
                  </a:cubicBezTo>
                  <a:cubicBezTo>
                    <a:pt x="90" y="71"/>
                    <a:pt x="90" y="71"/>
                    <a:pt x="90" y="71"/>
                  </a:cubicBezTo>
                  <a:cubicBezTo>
                    <a:pt x="90" y="71"/>
                    <a:pt x="90" y="71"/>
                    <a:pt x="90" y="71"/>
                  </a:cubicBezTo>
                  <a:cubicBezTo>
                    <a:pt x="90" y="71"/>
                    <a:pt x="90" y="71"/>
                    <a:pt x="90" y="71"/>
                  </a:cubicBezTo>
                  <a:cubicBezTo>
                    <a:pt x="90" y="71"/>
                    <a:pt x="90" y="71"/>
                    <a:pt x="90" y="71"/>
                  </a:cubicBezTo>
                  <a:cubicBezTo>
                    <a:pt x="90" y="71"/>
                    <a:pt x="90" y="71"/>
                    <a:pt x="90" y="71"/>
                  </a:cubicBezTo>
                  <a:cubicBezTo>
                    <a:pt x="90" y="71"/>
                    <a:pt x="90" y="71"/>
                    <a:pt x="90" y="71"/>
                  </a:cubicBezTo>
                  <a:cubicBezTo>
                    <a:pt x="90" y="71"/>
                    <a:pt x="90" y="71"/>
                    <a:pt x="90" y="71"/>
                  </a:cubicBezTo>
                  <a:cubicBezTo>
                    <a:pt x="90" y="71"/>
                    <a:pt x="90" y="71"/>
                    <a:pt x="90" y="71"/>
                  </a:cubicBezTo>
                  <a:cubicBezTo>
                    <a:pt x="90" y="71"/>
                    <a:pt x="90" y="71"/>
                    <a:pt x="90" y="71"/>
                  </a:cubicBezTo>
                  <a:cubicBezTo>
                    <a:pt x="89" y="70"/>
                    <a:pt x="89" y="70"/>
                    <a:pt x="89" y="70"/>
                  </a:cubicBezTo>
                  <a:cubicBezTo>
                    <a:pt x="89" y="70"/>
                    <a:pt x="89" y="70"/>
                    <a:pt x="89" y="70"/>
                  </a:cubicBezTo>
                  <a:cubicBezTo>
                    <a:pt x="89" y="70"/>
                    <a:pt x="89" y="70"/>
                    <a:pt x="89" y="70"/>
                  </a:cubicBezTo>
                  <a:cubicBezTo>
                    <a:pt x="89" y="70"/>
                    <a:pt x="89" y="70"/>
                    <a:pt x="89" y="70"/>
                  </a:cubicBezTo>
                  <a:cubicBezTo>
                    <a:pt x="89" y="70"/>
                    <a:pt x="89" y="70"/>
                    <a:pt x="89" y="70"/>
                  </a:cubicBezTo>
                  <a:cubicBezTo>
                    <a:pt x="89" y="70"/>
                    <a:pt x="89" y="70"/>
                    <a:pt x="89" y="70"/>
                  </a:cubicBezTo>
                  <a:cubicBezTo>
                    <a:pt x="89" y="70"/>
                    <a:pt x="89" y="70"/>
                    <a:pt x="89" y="70"/>
                  </a:cubicBezTo>
                  <a:cubicBezTo>
                    <a:pt x="88" y="70"/>
                    <a:pt x="88" y="70"/>
                    <a:pt x="88" y="70"/>
                  </a:cubicBezTo>
                  <a:cubicBezTo>
                    <a:pt x="88" y="70"/>
                    <a:pt x="88" y="70"/>
                    <a:pt x="88" y="70"/>
                  </a:cubicBezTo>
                  <a:cubicBezTo>
                    <a:pt x="88" y="70"/>
                    <a:pt x="88" y="70"/>
                    <a:pt x="88" y="70"/>
                  </a:cubicBezTo>
                  <a:cubicBezTo>
                    <a:pt x="88" y="70"/>
                    <a:pt x="88" y="70"/>
                    <a:pt x="88" y="70"/>
                  </a:cubicBezTo>
                  <a:cubicBezTo>
                    <a:pt x="88" y="69"/>
                    <a:pt x="88" y="69"/>
                    <a:pt x="88" y="69"/>
                  </a:cubicBezTo>
                  <a:cubicBezTo>
                    <a:pt x="88" y="69"/>
                    <a:pt x="88" y="69"/>
                    <a:pt x="88" y="69"/>
                  </a:cubicBezTo>
                  <a:cubicBezTo>
                    <a:pt x="87" y="69"/>
                    <a:pt x="87" y="69"/>
                    <a:pt x="87" y="69"/>
                  </a:cubicBezTo>
                  <a:cubicBezTo>
                    <a:pt x="87" y="69"/>
                    <a:pt x="87" y="69"/>
                    <a:pt x="87" y="69"/>
                  </a:cubicBezTo>
                  <a:cubicBezTo>
                    <a:pt x="87" y="69"/>
                    <a:pt x="87" y="69"/>
                    <a:pt x="87" y="69"/>
                  </a:cubicBezTo>
                  <a:cubicBezTo>
                    <a:pt x="87" y="69"/>
                    <a:pt x="87" y="69"/>
                    <a:pt x="87" y="69"/>
                  </a:cubicBezTo>
                  <a:cubicBezTo>
                    <a:pt x="87" y="68"/>
                    <a:pt x="87" y="68"/>
                    <a:pt x="87" y="68"/>
                  </a:cubicBezTo>
                  <a:cubicBezTo>
                    <a:pt x="87" y="68"/>
                    <a:pt x="87" y="68"/>
                    <a:pt x="87" y="68"/>
                  </a:cubicBezTo>
                  <a:cubicBezTo>
                    <a:pt x="87" y="68"/>
                    <a:pt x="87" y="68"/>
                    <a:pt x="87" y="68"/>
                  </a:cubicBezTo>
                  <a:cubicBezTo>
                    <a:pt x="87" y="68"/>
                    <a:pt x="87" y="68"/>
                    <a:pt x="87" y="68"/>
                  </a:cubicBezTo>
                  <a:cubicBezTo>
                    <a:pt x="87" y="68"/>
                    <a:pt x="87" y="68"/>
                    <a:pt x="87" y="68"/>
                  </a:cubicBezTo>
                  <a:cubicBezTo>
                    <a:pt x="87" y="68"/>
                    <a:pt x="87" y="68"/>
                    <a:pt x="87" y="68"/>
                  </a:cubicBezTo>
                  <a:cubicBezTo>
                    <a:pt x="87" y="68"/>
                    <a:pt x="87" y="68"/>
                    <a:pt x="87" y="68"/>
                  </a:cubicBezTo>
                  <a:cubicBezTo>
                    <a:pt x="86" y="68"/>
                    <a:pt x="86" y="68"/>
                    <a:pt x="86" y="68"/>
                  </a:cubicBezTo>
                  <a:cubicBezTo>
                    <a:pt x="86" y="68"/>
                    <a:pt x="86" y="68"/>
                    <a:pt x="86" y="68"/>
                  </a:cubicBezTo>
                  <a:cubicBezTo>
                    <a:pt x="86" y="67"/>
                    <a:pt x="86" y="67"/>
                    <a:pt x="86" y="67"/>
                  </a:cubicBezTo>
                  <a:cubicBezTo>
                    <a:pt x="86" y="67"/>
                    <a:pt x="86" y="67"/>
                    <a:pt x="86" y="67"/>
                  </a:cubicBezTo>
                  <a:cubicBezTo>
                    <a:pt x="86" y="67"/>
                    <a:pt x="86" y="67"/>
                    <a:pt x="86" y="67"/>
                  </a:cubicBezTo>
                  <a:cubicBezTo>
                    <a:pt x="86" y="67"/>
                    <a:pt x="86" y="67"/>
                    <a:pt x="86" y="67"/>
                  </a:cubicBezTo>
                  <a:cubicBezTo>
                    <a:pt x="86" y="67"/>
                    <a:pt x="86" y="67"/>
                    <a:pt x="86" y="67"/>
                  </a:cubicBezTo>
                  <a:cubicBezTo>
                    <a:pt x="86" y="67"/>
                    <a:pt x="86" y="67"/>
                    <a:pt x="86" y="67"/>
                  </a:cubicBezTo>
                  <a:cubicBezTo>
                    <a:pt x="86" y="67"/>
                    <a:pt x="86" y="67"/>
                    <a:pt x="86" y="67"/>
                  </a:cubicBezTo>
                  <a:cubicBezTo>
                    <a:pt x="86" y="67"/>
                    <a:pt x="86" y="67"/>
                    <a:pt x="86" y="67"/>
                  </a:cubicBezTo>
                  <a:cubicBezTo>
                    <a:pt x="85" y="67"/>
                    <a:pt x="85" y="67"/>
                    <a:pt x="85" y="67"/>
                  </a:cubicBezTo>
                  <a:cubicBezTo>
                    <a:pt x="85" y="67"/>
                    <a:pt x="85" y="67"/>
                    <a:pt x="85" y="67"/>
                  </a:cubicBezTo>
                  <a:cubicBezTo>
                    <a:pt x="85" y="67"/>
                    <a:pt x="85" y="67"/>
                    <a:pt x="85" y="67"/>
                  </a:cubicBezTo>
                  <a:cubicBezTo>
                    <a:pt x="85" y="66"/>
                    <a:pt x="85" y="66"/>
                    <a:pt x="85" y="66"/>
                  </a:cubicBezTo>
                  <a:cubicBezTo>
                    <a:pt x="85" y="66"/>
                    <a:pt x="85" y="66"/>
                    <a:pt x="85" y="66"/>
                  </a:cubicBezTo>
                  <a:cubicBezTo>
                    <a:pt x="85" y="66"/>
                    <a:pt x="85" y="66"/>
                    <a:pt x="85" y="66"/>
                  </a:cubicBezTo>
                  <a:cubicBezTo>
                    <a:pt x="85" y="66"/>
                    <a:pt x="85" y="66"/>
                    <a:pt x="85" y="66"/>
                  </a:cubicBezTo>
                  <a:cubicBezTo>
                    <a:pt x="86" y="66"/>
                    <a:pt x="86" y="66"/>
                    <a:pt x="86" y="66"/>
                  </a:cubicBezTo>
                  <a:cubicBezTo>
                    <a:pt x="86" y="66"/>
                    <a:pt x="86" y="66"/>
                    <a:pt x="86" y="66"/>
                  </a:cubicBezTo>
                  <a:cubicBezTo>
                    <a:pt x="86" y="66"/>
                    <a:pt x="86" y="66"/>
                    <a:pt x="86" y="66"/>
                  </a:cubicBezTo>
                  <a:cubicBezTo>
                    <a:pt x="86" y="66"/>
                    <a:pt x="86" y="66"/>
                    <a:pt x="86" y="66"/>
                  </a:cubicBezTo>
                  <a:cubicBezTo>
                    <a:pt x="86" y="65"/>
                    <a:pt x="86" y="65"/>
                    <a:pt x="86" y="65"/>
                  </a:cubicBezTo>
                  <a:cubicBezTo>
                    <a:pt x="86" y="65"/>
                    <a:pt x="86" y="65"/>
                    <a:pt x="86"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4"/>
                    <a:pt x="87" y="64"/>
                    <a:pt x="87" y="64"/>
                  </a:cubicBezTo>
                  <a:cubicBezTo>
                    <a:pt x="87" y="64"/>
                    <a:pt x="87" y="64"/>
                    <a:pt x="87" y="64"/>
                  </a:cubicBezTo>
                  <a:cubicBezTo>
                    <a:pt x="87" y="64"/>
                    <a:pt x="87" y="64"/>
                    <a:pt x="87" y="64"/>
                  </a:cubicBezTo>
                  <a:cubicBezTo>
                    <a:pt x="87" y="64"/>
                    <a:pt x="87" y="64"/>
                    <a:pt x="87" y="64"/>
                  </a:cubicBezTo>
                  <a:cubicBezTo>
                    <a:pt x="87" y="64"/>
                    <a:pt x="87" y="64"/>
                    <a:pt x="87" y="64"/>
                  </a:cubicBezTo>
                  <a:cubicBezTo>
                    <a:pt x="87" y="64"/>
                    <a:pt x="87" y="64"/>
                    <a:pt x="87" y="64"/>
                  </a:cubicBezTo>
                  <a:cubicBezTo>
                    <a:pt x="87" y="64"/>
                    <a:pt x="87" y="64"/>
                    <a:pt x="87" y="64"/>
                  </a:cubicBezTo>
                  <a:cubicBezTo>
                    <a:pt x="87" y="64"/>
                    <a:pt x="87" y="64"/>
                    <a:pt x="87" y="64"/>
                  </a:cubicBezTo>
                  <a:cubicBezTo>
                    <a:pt x="87" y="64"/>
                    <a:pt x="87" y="64"/>
                    <a:pt x="87" y="64"/>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2"/>
                    <a:pt x="87" y="62"/>
                    <a:pt x="87" y="62"/>
                  </a:cubicBezTo>
                  <a:cubicBezTo>
                    <a:pt x="87" y="62"/>
                    <a:pt x="87" y="62"/>
                    <a:pt x="87" y="62"/>
                  </a:cubicBezTo>
                  <a:cubicBezTo>
                    <a:pt x="87" y="62"/>
                    <a:pt x="87" y="62"/>
                    <a:pt x="87" y="62"/>
                  </a:cubicBezTo>
                  <a:cubicBezTo>
                    <a:pt x="87" y="62"/>
                    <a:pt x="87" y="62"/>
                    <a:pt x="87" y="62"/>
                  </a:cubicBezTo>
                  <a:cubicBezTo>
                    <a:pt x="87" y="61"/>
                    <a:pt x="87" y="61"/>
                    <a:pt x="87" y="61"/>
                  </a:cubicBezTo>
                  <a:cubicBezTo>
                    <a:pt x="87" y="61"/>
                    <a:pt x="87" y="61"/>
                    <a:pt x="87" y="61"/>
                  </a:cubicBezTo>
                  <a:cubicBezTo>
                    <a:pt x="87" y="61"/>
                    <a:pt x="87" y="61"/>
                    <a:pt x="87" y="61"/>
                  </a:cubicBezTo>
                  <a:cubicBezTo>
                    <a:pt x="87" y="61"/>
                    <a:pt x="87" y="61"/>
                    <a:pt x="87" y="61"/>
                  </a:cubicBezTo>
                  <a:cubicBezTo>
                    <a:pt x="87" y="61"/>
                    <a:pt x="87" y="61"/>
                    <a:pt x="87" y="61"/>
                  </a:cubicBezTo>
                  <a:cubicBezTo>
                    <a:pt x="87" y="61"/>
                    <a:pt x="87" y="61"/>
                    <a:pt x="87" y="61"/>
                  </a:cubicBezTo>
                  <a:cubicBezTo>
                    <a:pt x="87" y="61"/>
                    <a:pt x="87" y="61"/>
                    <a:pt x="87" y="61"/>
                  </a:cubicBezTo>
                  <a:cubicBezTo>
                    <a:pt x="86" y="60"/>
                    <a:pt x="86" y="60"/>
                    <a:pt x="86" y="60"/>
                  </a:cubicBezTo>
                  <a:cubicBezTo>
                    <a:pt x="87" y="60"/>
                    <a:pt x="87" y="60"/>
                    <a:pt x="87" y="60"/>
                  </a:cubicBezTo>
                  <a:cubicBezTo>
                    <a:pt x="86" y="60"/>
                    <a:pt x="86" y="60"/>
                    <a:pt x="86" y="60"/>
                  </a:cubicBezTo>
                  <a:cubicBezTo>
                    <a:pt x="87" y="60"/>
                    <a:pt x="87" y="60"/>
                    <a:pt x="87" y="60"/>
                  </a:cubicBezTo>
                  <a:cubicBezTo>
                    <a:pt x="86" y="59"/>
                    <a:pt x="86" y="59"/>
                    <a:pt x="86" y="59"/>
                  </a:cubicBezTo>
                  <a:cubicBezTo>
                    <a:pt x="85" y="59"/>
                    <a:pt x="85" y="59"/>
                    <a:pt x="85" y="59"/>
                  </a:cubicBezTo>
                  <a:cubicBezTo>
                    <a:pt x="85" y="59"/>
                    <a:pt x="85" y="59"/>
                    <a:pt x="85" y="59"/>
                  </a:cubicBezTo>
                  <a:cubicBezTo>
                    <a:pt x="85" y="59"/>
                    <a:pt x="85" y="59"/>
                    <a:pt x="85" y="59"/>
                  </a:cubicBezTo>
                  <a:cubicBezTo>
                    <a:pt x="85" y="60"/>
                    <a:pt x="85" y="60"/>
                    <a:pt x="85" y="60"/>
                  </a:cubicBezTo>
                  <a:cubicBezTo>
                    <a:pt x="85" y="60"/>
                    <a:pt x="85" y="60"/>
                    <a:pt x="85" y="60"/>
                  </a:cubicBezTo>
                  <a:cubicBezTo>
                    <a:pt x="85" y="60"/>
                    <a:pt x="85" y="60"/>
                    <a:pt x="85" y="60"/>
                  </a:cubicBezTo>
                  <a:cubicBezTo>
                    <a:pt x="84" y="60"/>
                    <a:pt x="84" y="60"/>
                    <a:pt x="84" y="60"/>
                  </a:cubicBezTo>
                  <a:cubicBezTo>
                    <a:pt x="84" y="60"/>
                    <a:pt x="84" y="60"/>
                    <a:pt x="84" y="60"/>
                  </a:cubicBezTo>
                  <a:cubicBezTo>
                    <a:pt x="84" y="60"/>
                    <a:pt x="84" y="60"/>
                    <a:pt x="84" y="60"/>
                  </a:cubicBezTo>
                  <a:cubicBezTo>
                    <a:pt x="84" y="60"/>
                    <a:pt x="84" y="60"/>
                    <a:pt x="84" y="60"/>
                  </a:cubicBezTo>
                  <a:cubicBezTo>
                    <a:pt x="84" y="60"/>
                    <a:pt x="84" y="60"/>
                    <a:pt x="84" y="60"/>
                  </a:cubicBezTo>
                  <a:cubicBezTo>
                    <a:pt x="84" y="60"/>
                    <a:pt x="84" y="60"/>
                    <a:pt x="84" y="60"/>
                  </a:cubicBezTo>
                  <a:cubicBezTo>
                    <a:pt x="84" y="60"/>
                    <a:pt x="84" y="60"/>
                    <a:pt x="84" y="60"/>
                  </a:cubicBezTo>
                  <a:cubicBezTo>
                    <a:pt x="84" y="60"/>
                    <a:pt x="84" y="60"/>
                    <a:pt x="84" y="60"/>
                  </a:cubicBezTo>
                  <a:cubicBezTo>
                    <a:pt x="84" y="59"/>
                    <a:pt x="84" y="59"/>
                    <a:pt x="84" y="59"/>
                  </a:cubicBezTo>
                  <a:cubicBezTo>
                    <a:pt x="83" y="59"/>
                    <a:pt x="83" y="59"/>
                    <a:pt x="83" y="59"/>
                  </a:cubicBezTo>
                  <a:cubicBezTo>
                    <a:pt x="83" y="59"/>
                    <a:pt x="83" y="59"/>
                    <a:pt x="83" y="59"/>
                  </a:cubicBezTo>
                  <a:cubicBezTo>
                    <a:pt x="84" y="59"/>
                    <a:pt x="84" y="59"/>
                    <a:pt x="84" y="59"/>
                  </a:cubicBezTo>
                  <a:cubicBezTo>
                    <a:pt x="83" y="58"/>
                    <a:pt x="83" y="58"/>
                    <a:pt x="83" y="58"/>
                  </a:cubicBezTo>
                  <a:cubicBezTo>
                    <a:pt x="84" y="58"/>
                    <a:pt x="84" y="58"/>
                    <a:pt x="84" y="58"/>
                  </a:cubicBezTo>
                  <a:cubicBezTo>
                    <a:pt x="84" y="58"/>
                    <a:pt x="84" y="58"/>
                    <a:pt x="84" y="58"/>
                  </a:cubicBezTo>
                  <a:cubicBezTo>
                    <a:pt x="84" y="58"/>
                    <a:pt x="84" y="58"/>
                    <a:pt x="84" y="58"/>
                  </a:cubicBezTo>
                  <a:cubicBezTo>
                    <a:pt x="84" y="58"/>
                    <a:pt x="84" y="58"/>
                    <a:pt x="84" y="58"/>
                  </a:cubicBezTo>
                  <a:cubicBezTo>
                    <a:pt x="83" y="58"/>
                    <a:pt x="83" y="58"/>
                    <a:pt x="83" y="58"/>
                  </a:cubicBezTo>
                  <a:cubicBezTo>
                    <a:pt x="83" y="58"/>
                    <a:pt x="83" y="58"/>
                    <a:pt x="83" y="58"/>
                  </a:cubicBezTo>
                  <a:cubicBezTo>
                    <a:pt x="83" y="57"/>
                    <a:pt x="83" y="57"/>
                    <a:pt x="83" y="57"/>
                  </a:cubicBezTo>
                  <a:cubicBezTo>
                    <a:pt x="83" y="57"/>
                    <a:pt x="83" y="57"/>
                    <a:pt x="83" y="57"/>
                  </a:cubicBezTo>
                  <a:cubicBezTo>
                    <a:pt x="83" y="57"/>
                    <a:pt x="83" y="57"/>
                    <a:pt x="83" y="57"/>
                  </a:cubicBezTo>
                  <a:cubicBezTo>
                    <a:pt x="83" y="57"/>
                    <a:pt x="83" y="57"/>
                    <a:pt x="83" y="57"/>
                  </a:cubicBezTo>
                  <a:cubicBezTo>
                    <a:pt x="83" y="57"/>
                    <a:pt x="83" y="57"/>
                    <a:pt x="83" y="57"/>
                  </a:cubicBezTo>
                  <a:cubicBezTo>
                    <a:pt x="83" y="56"/>
                    <a:pt x="83" y="56"/>
                    <a:pt x="83" y="56"/>
                  </a:cubicBezTo>
                  <a:cubicBezTo>
                    <a:pt x="83" y="56"/>
                    <a:pt x="83" y="56"/>
                    <a:pt x="83" y="56"/>
                  </a:cubicBezTo>
                  <a:cubicBezTo>
                    <a:pt x="83" y="56"/>
                    <a:pt x="83" y="56"/>
                    <a:pt x="83" y="56"/>
                  </a:cubicBezTo>
                  <a:cubicBezTo>
                    <a:pt x="83" y="56"/>
                    <a:pt x="83" y="56"/>
                    <a:pt x="83" y="56"/>
                  </a:cubicBezTo>
                  <a:cubicBezTo>
                    <a:pt x="83" y="56"/>
                    <a:pt x="83" y="56"/>
                    <a:pt x="83" y="56"/>
                  </a:cubicBezTo>
                  <a:cubicBezTo>
                    <a:pt x="83" y="56"/>
                    <a:pt x="83" y="56"/>
                    <a:pt x="83" y="56"/>
                  </a:cubicBezTo>
                  <a:cubicBezTo>
                    <a:pt x="83" y="56"/>
                    <a:pt x="83" y="56"/>
                    <a:pt x="83" y="56"/>
                  </a:cubicBezTo>
                  <a:cubicBezTo>
                    <a:pt x="83" y="56"/>
                    <a:pt x="83" y="56"/>
                    <a:pt x="83" y="56"/>
                  </a:cubicBezTo>
                  <a:cubicBezTo>
                    <a:pt x="82" y="56"/>
                    <a:pt x="82" y="56"/>
                    <a:pt x="82" y="56"/>
                  </a:cubicBezTo>
                  <a:cubicBezTo>
                    <a:pt x="82" y="56"/>
                    <a:pt x="82" y="56"/>
                    <a:pt x="82" y="56"/>
                  </a:cubicBezTo>
                  <a:cubicBezTo>
                    <a:pt x="82" y="55"/>
                    <a:pt x="82" y="55"/>
                    <a:pt x="82" y="55"/>
                  </a:cubicBezTo>
                  <a:cubicBezTo>
                    <a:pt x="82" y="55"/>
                    <a:pt x="82" y="55"/>
                    <a:pt x="82" y="55"/>
                  </a:cubicBezTo>
                  <a:cubicBezTo>
                    <a:pt x="82" y="55"/>
                    <a:pt x="82" y="55"/>
                    <a:pt x="82" y="55"/>
                  </a:cubicBezTo>
                  <a:cubicBezTo>
                    <a:pt x="82" y="55"/>
                    <a:pt x="82" y="55"/>
                    <a:pt x="82" y="55"/>
                  </a:cubicBezTo>
                  <a:cubicBezTo>
                    <a:pt x="82" y="55"/>
                    <a:pt x="82" y="55"/>
                    <a:pt x="82" y="55"/>
                  </a:cubicBezTo>
                  <a:cubicBezTo>
                    <a:pt x="82" y="55"/>
                    <a:pt x="82" y="55"/>
                    <a:pt x="82" y="55"/>
                  </a:cubicBezTo>
                  <a:cubicBezTo>
                    <a:pt x="82" y="55"/>
                    <a:pt x="82" y="55"/>
                    <a:pt x="82" y="55"/>
                  </a:cubicBezTo>
                  <a:cubicBezTo>
                    <a:pt x="82" y="55"/>
                    <a:pt x="82" y="55"/>
                    <a:pt x="82" y="55"/>
                  </a:cubicBezTo>
                  <a:cubicBezTo>
                    <a:pt x="81" y="55"/>
                    <a:pt x="81" y="55"/>
                    <a:pt x="81" y="55"/>
                  </a:cubicBezTo>
                  <a:cubicBezTo>
                    <a:pt x="81" y="54"/>
                    <a:pt x="81" y="54"/>
                    <a:pt x="81" y="54"/>
                  </a:cubicBezTo>
                  <a:cubicBezTo>
                    <a:pt x="81" y="54"/>
                    <a:pt x="81" y="54"/>
                    <a:pt x="81" y="54"/>
                  </a:cubicBezTo>
                  <a:cubicBezTo>
                    <a:pt x="81" y="54"/>
                    <a:pt x="81" y="54"/>
                    <a:pt x="81" y="54"/>
                  </a:cubicBezTo>
                  <a:cubicBezTo>
                    <a:pt x="81" y="54"/>
                    <a:pt x="81" y="54"/>
                    <a:pt x="81" y="54"/>
                  </a:cubicBezTo>
                  <a:cubicBezTo>
                    <a:pt x="81" y="54"/>
                    <a:pt x="81" y="54"/>
                    <a:pt x="81" y="54"/>
                  </a:cubicBezTo>
                  <a:cubicBezTo>
                    <a:pt x="81" y="54"/>
                    <a:pt x="81" y="54"/>
                    <a:pt x="81" y="54"/>
                  </a:cubicBezTo>
                  <a:cubicBezTo>
                    <a:pt x="81" y="54"/>
                    <a:pt x="81" y="54"/>
                    <a:pt x="81" y="54"/>
                  </a:cubicBezTo>
                  <a:cubicBezTo>
                    <a:pt x="81" y="54"/>
                    <a:pt x="81" y="54"/>
                    <a:pt x="81" y="54"/>
                  </a:cubicBezTo>
                  <a:cubicBezTo>
                    <a:pt x="81" y="54"/>
                    <a:pt x="81" y="54"/>
                    <a:pt x="81" y="54"/>
                  </a:cubicBezTo>
                  <a:cubicBezTo>
                    <a:pt x="81" y="54"/>
                    <a:pt x="81" y="54"/>
                    <a:pt x="81" y="54"/>
                  </a:cubicBezTo>
                  <a:cubicBezTo>
                    <a:pt x="80" y="53"/>
                    <a:pt x="80" y="53"/>
                    <a:pt x="80" y="53"/>
                  </a:cubicBezTo>
                  <a:cubicBezTo>
                    <a:pt x="81" y="53"/>
                    <a:pt x="81" y="53"/>
                    <a:pt x="81" y="53"/>
                  </a:cubicBezTo>
                  <a:cubicBezTo>
                    <a:pt x="80" y="53"/>
                    <a:pt x="80" y="53"/>
                    <a:pt x="80" y="53"/>
                  </a:cubicBezTo>
                  <a:cubicBezTo>
                    <a:pt x="80" y="53"/>
                    <a:pt x="80" y="53"/>
                    <a:pt x="80" y="53"/>
                  </a:cubicBezTo>
                  <a:cubicBezTo>
                    <a:pt x="80" y="53"/>
                    <a:pt x="80" y="53"/>
                    <a:pt x="80" y="53"/>
                  </a:cubicBezTo>
                  <a:cubicBezTo>
                    <a:pt x="79" y="53"/>
                    <a:pt x="79" y="53"/>
                    <a:pt x="79" y="53"/>
                  </a:cubicBezTo>
                  <a:cubicBezTo>
                    <a:pt x="79" y="53"/>
                    <a:pt x="79" y="53"/>
                    <a:pt x="79" y="53"/>
                  </a:cubicBezTo>
                  <a:cubicBezTo>
                    <a:pt x="79" y="53"/>
                    <a:pt x="79" y="53"/>
                    <a:pt x="79" y="53"/>
                  </a:cubicBezTo>
                  <a:cubicBezTo>
                    <a:pt x="79" y="53"/>
                    <a:pt x="79" y="53"/>
                    <a:pt x="79" y="53"/>
                  </a:cubicBezTo>
                  <a:cubicBezTo>
                    <a:pt x="79" y="53"/>
                    <a:pt x="79" y="53"/>
                    <a:pt x="79" y="53"/>
                  </a:cubicBezTo>
                  <a:cubicBezTo>
                    <a:pt x="79" y="53"/>
                    <a:pt x="79" y="53"/>
                    <a:pt x="79" y="53"/>
                  </a:cubicBezTo>
                  <a:cubicBezTo>
                    <a:pt x="78" y="53"/>
                    <a:pt x="78" y="53"/>
                    <a:pt x="78" y="53"/>
                  </a:cubicBezTo>
                  <a:cubicBezTo>
                    <a:pt x="78" y="53"/>
                    <a:pt x="78" y="53"/>
                    <a:pt x="78" y="53"/>
                  </a:cubicBezTo>
                  <a:cubicBezTo>
                    <a:pt x="78" y="53"/>
                    <a:pt x="78" y="53"/>
                    <a:pt x="78" y="53"/>
                  </a:cubicBezTo>
                  <a:cubicBezTo>
                    <a:pt x="78" y="54"/>
                    <a:pt x="78" y="54"/>
                    <a:pt x="78" y="54"/>
                  </a:cubicBezTo>
                  <a:cubicBezTo>
                    <a:pt x="78" y="54"/>
                    <a:pt x="78" y="54"/>
                    <a:pt x="78" y="54"/>
                  </a:cubicBezTo>
                  <a:cubicBezTo>
                    <a:pt x="78" y="53"/>
                    <a:pt x="78" y="53"/>
                    <a:pt x="78" y="53"/>
                  </a:cubicBezTo>
                  <a:cubicBezTo>
                    <a:pt x="78" y="54"/>
                    <a:pt x="78" y="54"/>
                    <a:pt x="78" y="54"/>
                  </a:cubicBezTo>
                  <a:cubicBezTo>
                    <a:pt x="77" y="54"/>
                    <a:pt x="77" y="54"/>
                    <a:pt x="77" y="54"/>
                  </a:cubicBezTo>
                  <a:cubicBezTo>
                    <a:pt x="77" y="54"/>
                    <a:pt x="77" y="54"/>
                    <a:pt x="77" y="54"/>
                  </a:cubicBezTo>
                  <a:cubicBezTo>
                    <a:pt x="77" y="54"/>
                    <a:pt x="77" y="54"/>
                    <a:pt x="77" y="54"/>
                  </a:cubicBezTo>
                  <a:cubicBezTo>
                    <a:pt x="77" y="54"/>
                    <a:pt x="77" y="54"/>
                    <a:pt x="77" y="54"/>
                  </a:cubicBezTo>
                  <a:cubicBezTo>
                    <a:pt x="77" y="54"/>
                    <a:pt x="77" y="54"/>
                    <a:pt x="77" y="54"/>
                  </a:cubicBezTo>
                  <a:cubicBezTo>
                    <a:pt x="77" y="54"/>
                    <a:pt x="77" y="54"/>
                    <a:pt x="77" y="54"/>
                  </a:cubicBezTo>
                  <a:cubicBezTo>
                    <a:pt x="77" y="54"/>
                    <a:pt x="77" y="54"/>
                    <a:pt x="77" y="54"/>
                  </a:cubicBezTo>
                  <a:cubicBezTo>
                    <a:pt x="77" y="54"/>
                    <a:pt x="77" y="54"/>
                    <a:pt x="77" y="54"/>
                  </a:cubicBezTo>
                  <a:cubicBezTo>
                    <a:pt x="77" y="54"/>
                    <a:pt x="77" y="54"/>
                    <a:pt x="77" y="54"/>
                  </a:cubicBezTo>
                  <a:cubicBezTo>
                    <a:pt x="77" y="54"/>
                    <a:pt x="77" y="54"/>
                    <a:pt x="77" y="54"/>
                  </a:cubicBezTo>
                  <a:cubicBezTo>
                    <a:pt x="77" y="55"/>
                    <a:pt x="77" y="55"/>
                    <a:pt x="77" y="55"/>
                  </a:cubicBezTo>
                  <a:cubicBezTo>
                    <a:pt x="76" y="55"/>
                    <a:pt x="76" y="55"/>
                    <a:pt x="76" y="55"/>
                  </a:cubicBezTo>
                  <a:cubicBezTo>
                    <a:pt x="76" y="55"/>
                    <a:pt x="76" y="55"/>
                    <a:pt x="76" y="55"/>
                  </a:cubicBezTo>
                  <a:cubicBezTo>
                    <a:pt x="76" y="55"/>
                    <a:pt x="76" y="55"/>
                    <a:pt x="76" y="55"/>
                  </a:cubicBezTo>
                  <a:cubicBezTo>
                    <a:pt x="77" y="55"/>
                    <a:pt x="77" y="55"/>
                    <a:pt x="77" y="55"/>
                  </a:cubicBezTo>
                  <a:cubicBezTo>
                    <a:pt x="77" y="55"/>
                    <a:pt x="77" y="55"/>
                    <a:pt x="77" y="55"/>
                  </a:cubicBezTo>
                  <a:cubicBezTo>
                    <a:pt x="77" y="55"/>
                    <a:pt x="77" y="55"/>
                    <a:pt x="77" y="55"/>
                  </a:cubicBezTo>
                  <a:cubicBezTo>
                    <a:pt x="77" y="55"/>
                    <a:pt x="77" y="55"/>
                    <a:pt x="78" y="56"/>
                  </a:cubicBezTo>
                  <a:cubicBezTo>
                    <a:pt x="78" y="56"/>
                    <a:pt x="78" y="56"/>
                    <a:pt x="78" y="56"/>
                  </a:cubicBezTo>
                  <a:cubicBezTo>
                    <a:pt x="78" y="56"/>
                    <a:pt x="78" y="56"/>
                    <a:pt x="78" y="56"/>
                  </a:cubicBezTo>
                  <a:cubicBezTo>
                    <a:pt x="78" y="56"/>
                    <a:pt x="78" y="56"/>
                    <a:pt x="78" y="56"/>
                  </a:cubicBezTo>
                  <a:cubicBezTo>
                    <a:pt x="78" y="56"/>
                    <a:pt x="78" y="56"/>
                    <a:pt x="78" y="56"/>
                  </a:cubicBezTo>
                  <a:cubicBezTo>
                    <a:pt x="78" y="56"/>
                    <a:pt x="78" y="56"/>
                    <a:pt x="78" y="56"/>
                  </a:cubicBezTo>
                  <a:cubicBezTo>
                    <a:pt x="78" y="57"/>
                    <a:pt x="78" y="57"/>
                    <a:pt x="78" y="57"/>
                  </a:cubicBezTo>
                  <a:cubicBezTo>
                    <a:pt x="78" y="57"/>
                    <a:pt x="78" y="57"/>
                    <a:pt x="78" y="57"/>
                  </a:cubicBezTo>
                  <a:cubicBezTo>
                    <a:pt x="78" y="57"/>
                    <a:pt x="78" y="57"/>
                    <a:pt x="78" y="57"/>
                  </a:cubicBezTo>
                  <a:cubicBezTo>
                    <a:pt x="78" y="57"/>
                    <a:pt x="78" y="57"/>
                    <a:pt x="78" y="57"/>
                  </a:cubicBezTo>
                  <a:cubicBezTo>
                    <a:pt x="78" y="57"/>
                    <a:pt x="78" y="57"/>
                    <a:pt x="78" y="57"/>
                  </a:cubicBezTo>
                  <a:cubicBezTo>
                    <a:pt x="78" y="57"/>
                    <a:pt x="78" y="57"/>
                    <a:pt x="78" y="57"/>
                  </a:cubicBezTo>
                  <a:cubicBezTo>
                    <a:pt x="78" y="57"/>
                    <a:pt x="78" y="57"/>
                    <a:pt x="78" y="57"/>
                  </a:cubicBezTo>
                  <a:cubicBezTo>
                    <a:pt x="79" y="57"/>
                    <a:pt x="79" y="57"/>
                    <a:pt x="79" y="57"/>
                  </a:cubicBezTo>
                  <a:cubicBezTo>
                    <a:pt x="79" y="57"/>
                    <a:pt x="79" y="57"/>
                    <a:pt x="79" y="57"/>
                  </a:cubicBezTo>
                  <a:cubicBezTo>
                    <a:pt x="79" y="57"/>
                    <a:pt x="79" y="57"/>
                    <a:pt x="79" y="57"/>
                  </a:cubicBezTo>
                  <a:cubicBezTo>
                    <a:pt x="79" y="57"/>
                    <a:pt x="79" y="57"/>
                    <a:pt x="79" y="57"/>
                  </a:cubicBezTo>
                  <a:cubicBezTo>
                    <a:pt x="79" y="57"/>
                    <a:pt x="79" y="57"/>
                    <a:pt x="79" y="57"/>
                  </a:cubicBezTo>
                  <a:cubicBezTo>
                    <a:pt x="79" y="57"/>
                    <a:pt x="79" y="57"/>
                    <a:pt x="79" y="57"/>
                  </a:cubicBezTo>
                  <a:cubicBezTo>
                    <a:pt x="79" y="58"/>
                    <a:pt x="79" y="58"/>
                    <a:pt x="79" y="58"/>
                  </a:cubicBezTo>
                  <a:cubicBezTo>
                    <a:pt x="79" y="58"/>
                    <a:pt x="79" y="58"/>
                    <a:pt x="79" y="58"/>
                  </a:cubicBezTo>
                  <a:cubicBezTo>
                    <a:pt x="79" y="58"/>
                    <a:pt x="79" y="58"/>
                    <a:pt x="79" y="58"/>
                  </a:cubicBezTo>
                  <a:cubicBezTo>
                    <a:pt x="79" y="58"/>
                    <a:pt x="79" y="58"/>
                    <a:pt x="79" y="58"/>
                  </a:cubicBezTo>
                  <a:cubicBezTo>
                    <a:pt x="79" y="58"/>
                    <a:pt x="79" y="58"/>
                    <a:pt x="79" y="58"/>
                  </a:cubicBezTo>
                  <a:cubicBezTo>
                    <a:pt x="79" y="58"/>
                    <a:pt x="79" y="58"/>
                    <a:pt x="79" y="58"/>
                  </a:cubicBezTo>
                  <a:cubicBezTo>
                    <a:pt x="79" y="58"/>
                    <a:pt x="79" y="58"/>
                    <a:pt x="79" y="58"/>
                  </a:cubicBezTo>
                  <a:cubicBezTo>
                    <a:pt x="79" y="58"/>
                    <a:pt x="79" y="58"/>
                    <a:pt x="79" y="58"/>
                  </a:cubicBezTo>
                  <a:cubicBezTo>
                    <a:pt x="79" y="58"/>
                    <a:pt x="79" y="58"/>
                    <a:pt x="79" y="58"/>
                  </a:cubicBezTo>
                  <a:cubicBezTo>
                    <a:pt x="79" y="58"/>
                    <a:pt x="79" y="58"/>
                    <a:pt x="79" y="58"/>
                  </a:cubicBezTo>
                  <a:cubicBezTo>
                    <a:pt x="79" y="58"/>
                    <a:pt x="79" y="58"/>
                    <a:pt x="79" y="58"/>
                  </a:cubicBezTo>
                  <a:cubicBezTo>
                    <a:pt x="79" y="58"/>
                    <a:pt x="79" y="58"/>
                    <a:pt x="79" y="58"/>
                  </a:cubicBezTo>
                  <a:cubicBezTo>
                    <a:pt x="79" y="58"/>
                    <a:pt x="79" y="58"/>
                    <a:pt x="79" y="58"/>
                  </a:cubicBezTo>
                  <a:cubicBezTo>
                    <a:pt x="79" y="59"/>
                    <a:pt x="79" y="59"/>
                    <a:pt x="79" y="59"/>
                  </a:cubicBezTo>
                  <a:cubicBezTo>
                    <a:pt x="79" y="59"/>
                    <a:pt x="79" y="59"/>
                    <a:pt x="79" y="59"/>
                  </a:cubicBezTo>
                  <a:cubicBezTo>
                    <a:pt x="79" y="59"/>
                    <a:pt x="79" y="59"/>
                    <a:pt x="79" y="59"/>
                  </a:cubicBezTo>
                  <a:cubicBezTo>
                    <a:pt x="79" y="59"/>
                    <a:pt x="79" y="59"/>
                    <a:pt x="79" y="59"/>
                  </a:cubicBezTo>
                  <a:cubicBezTo>
                    <a:pt x="79" y="59"/>
                    <a:pt x="79" y="59"/>
                    <a:pt x="79" y="59"/>
                  </a:cubicBezTo>
                  <a:cubicBezTo>
                    <a:pt x="79" y="59"/>
                    <a:pt x="79" y="59"/>
                    <a:pt x="79" y="59"/>
                  </a:cubicBezTo>
                  <a:cubicBezTo>
                    <a:pt x="79" y="59"/>
                    <a:pt x="79" y="59"/>
                    <a:pt x="79" y="59"/>
                  </a:cubicBezTo>
                  <a:cubicBezTo>
                    <a:pt x="79" y="60"/>
                    <a:pt x="79" y="60"/>
                    <a:pt x="79" y="60"/>
                  </a:cubicBezTo>
                  <a:cubicBezTo>
                    <a:pt x="79" y="60"/>
                    <a:pt x="79" y="60"/>
                    <a:pt x="79" y="60"/>
                  </a:cubicBezTo>
                  <a:cubicBezTo>
                    <a:pt x="79" y="60"/>
                    <a:pt x="79" y="60"/>
                    <a:pt x="79" y="60"/>
                  </a:cubicBezTo>
                  <a:cubicBezTo>
                    <a:pt x="79" y="60"/>
                    <a:pt x="79" y="60"/>
                    <a:pt x="79" y="60"/>
                  </a:cubicBezTo>
                  <a:cubicBezTo>
                    <a:pt x="79" y="60"/>
                    <a:pt x="79" y="60"/>
                    <a:pt x="79" y="60"/>
                  </a:cubicBezTo>
                  <a:cubicBezTo>
                    <a:pt x="78" y="60"/>
                    <a:pt x="78" y="60"/>
                    <a:pt x="78" y="60"/>
                  </a:cubicBezTo>
                  <a:cubicBezTo>
                    <a:pt x="78" y="60"/>
                    <a:pt x="78" y="60"/>
                    <a:pt x="78" y="60"/>
                  </a:cubicBezTo>
                  <a:cubicBezTo>
                    <a:pt x="78" y="60"/>
                    <a:pt x="78" y="60"/>
                    <a:pt x="78" y="60"/>
                  </a:cubicBezTo>
                  <a:cubicBezTo>
                    <a:pt x="78" y="60"/>
                    <a:pt x="78" y="60"/>
                    <a:pt x="78" y="60"/>
                  </a:cubicBezTo>
                  <a:cubicBezTo>
                    <a:pt x="78" y="60"/>
                    <a:pt x="78" y="60"/>
                    <a:pt x="78" y="60"/>
                  </a:cubicBezTo>
                  <a:cubicBezTo>
                    <a:pt x="78" y="61"/>
                    <a:pt x="78" y="61"/>
                    <a:pt x="78" y="61"/>
                  </a:cubicBezTo>
                  <a:cubicBezTo>
                    <a:pt x="78" y="61"/>
                    <a:pt x="78" y="61"/>
                    <a:pt x="78" y="61"/>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6" y="60"/>
                    <a:pt x="76" y="60"/>
                    <a:pt x="76" y="60"/>
                  </a:cubicBezTo>
                  <a:cubicBezTo>
                    <a:pt x="76" y="60"/>
                    <a:pt x="76" y="60"/>
                    <a:pt x="76" y="60"/>
                  </a:cubicBezTo>
                  <a:cubicBezTo>
                    <a:pt x="76" y="60"/>
                    <a:pt x="76" y="60"/>
                    <a:pt x="76" y="60"/>
                  </a:cubicBezTo>
                  <a:cubicBezTo>
                    <a:pt x="76" y="60"/>
                    <a:pt x="76" y="60"/>
                    <a:pt x="76" y="60"/>
                  </a:cubicBezTo>
                  <a:cubicBezTo>
                    <a:pt x="76" y="59"/>
                    <a:pt x="76" y="59"/>
                    <a:pt x="76" y="59"/>
                  </a:cubicBezTo>
                  <a:cubicBezTo>
                    <a:pt x="76" y="59"/>
                    <a:pt x="76" y="59"/>
                    <a:pt x="76" y="59"/>
                  </a:cubicBezTo>
                  <a:cubicBezTo>
                    <a:pt x="76" y="60"/>
                    <a:pt x="76" y="60"/>
                    <a:pt x="76" y="60"/>
                  </a:cubicBezTo>
                  <a:cubicBezTo>
                    <a:pt x="76" y="60"/>
                    <a:pt x="76" y="60"/>
                    <a:pt x="76" y="60"/>
                  </a:cubicBezTo>
                  <a:cubicBezTo>
                    <a:pt x="76" y="60"/>
                    <a:pt x="76" y="60"/>
                    <a:pt x="76" y="60"/>
                  </a:cubicBezTo>
                  <a:cubicBezTo>
                    <a:pt x="75" y="59"/>
                    <a:pt x="75" y="59"/>
                    <a:pt x="75" y="59"/>
                  </a:cubicBezTo>
                  <a:cubicBezTo>
                    <a:pt x="76" y="59"/>
                    <a:pt x="76" y="59"/>
                    <a:pt x="76" y="59"/>
                  </a:cubicBezTo>
                  <a:cubicBezTo>
                    <a:pt x="75" y="59"/>
                    <a:pt x="75" y="59"/>
                    <a:pt x="75" y="59"/>
                  </a:cubicBezTo>
                  <a:cubicBezTo>
                    <a:pt x="75" y="59"/>
                    <a:pt x="75" y="59"/>
                    <a:pt x="75" y="59"/>
                  </a:cubicBezTo>
                  <a:cubicBezTo>
                    <a:pt x="75" y="59"/>
                    <a:pt x="75" y="59"/>
                    <a:pt x="75" y="59"/>
                  </a:cubicBezTo>
                  <a:cubicBezTo>
                    <a:pt x="75" y="59"/>
                    <a:pt x="75" y="59"/>
                    <a:pt x="75" y="59"/>
                  </a:cubicBezTo>
                  <a:cubicBezTo>
                    <a:pt x="75" y="59"/>
                    <a:pt x="75" y="59"/>
                    <a:pt x="75" y="59"/>
                  </a:cubicBezTo>
                  <a:cubicBezTo>
                    <a:pt x="74" y="59"/>
                    <a:pt x="74" y="59"/>
                    <a:pt x="74" y="59"/>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3" y="58"/>
                    <a:pt x="73" y="58"/>
                    <a:pt x="73" y="58"/>
                  </a:cubicBezTo>
                  <a:cubicBezTo>
                    <a:pt x="73" y="58"/>
                    <a:pt x="73" y="58"/>
                    <a:pt x="73" y="58"/>
                  </a:cubicBezTo>
                  <a:cubicBezTo>
                    <a:pt x="73" y="57"/>
                    <a:pt x="73" y="57"/>
                    <a:pt x="73" y="57"/>
                  </a:cubicBezTo>
                  <a:cubicBezTo>
                    <a:pt x="73" y="57"/>
                    <a:pt x="73" y="57"/>
                    <a:pt x="73" y="57"/>
                  </a:cubicBezTo>
                  <a:cubicBezTo>
                    <a:pt x="73" y="57"/>
                    <a:pt x="73" y="57"/>
                    <a:pt x="73" y="57"/>
                  </a:cubicBezTo>
                  <a:cubicBezTo>
                    <a:pt x="73" y="57"/>
                    <a:pt x="73" y="57"/>
                    <a:pt x="73" y="57"/>
                  </a:cubicBezTo>
                  <a:cubicBezTo>
                    <a:pt x="73" y="57"/>
                    <a:pt x="73" y="57"/>
                    <a:pt x="73" y="57"/>
                  </a:cubicBezTo>
                  <a:cubicBezTo>
                    <a:pt x="73" y="57"/>
                    <a:pt x="73" y="57"/>
                    <a:pt x="73" y="57"/>
                  </a:cubicBezTo>
                  <a:cubicBezTo>
                    <a:pt x="73" y="57"/>
                    <a:pt x="73" y="57"/>
                    <a:pt x="73" y="57"/>
                  </a:cubicBezTo>
                  <a:cubicBezTo>
                    <a:pt x="73" y="56"/>
                    <a:pt x="73" y="56"/>
                    <a:pt x="73" y="56"/>
                  </a:cubicBezTo>
                  <a:cubicBezTo>
                    <a:pt x="73" y="56"/>
                    <a:pt x="73" y="56"/>
                    <a:pt x="73" y="56"/>
                  </a:cubicBezTo>
                  <a:cubicBezTo>
                    <a:pt x="73" y="56"/>
                    <a:pt x="73" y="56"/>
                    <a:pt x="73" y="56"/>
                  </a:cubicBezTo>
                  <a:cubicBezTo>
                    <a:pt x="73" y="56"/>
                    <a:pt x="73" y="56"/>
                    <a:pt x="73" y="56"/>
                  </a:cubicBezTo>
                  <a:cubicBezTo>
                    <a:pt x="73" y="56"/>
                    <a:pt x="73" y="56"/>
                    <a:pt x="73" y="56"/>
                  </a:cubicBezTo>
                  <a:cubicBezTo>
                    <a:pt x="73" y="56"/>
                    <a:pt x="73" y="56"/>
                    <a:pt x="73" y="56"/>
                  </a:cubicBezTo>
                  <a:cubicBezTo>
                    <a:pt x="73" y="55"/>
                    <a:pt x="73" y="55"/>
                    <a:pt x="73" y="55"/>
                  </a:cubicBezTo>
                  <a:cubicBezTo>
                    <a:pt x="73" y="56"/>
                    <a:pt x="73" y="56"/>
                    <a:pt x="73" y="56"/>
                  </a:cubicBezTo>
                  <a:cubicBezTo>
                    <a:pt x="72" y="55"/>
                    <a:pt x="72" y="55"/>
                    <a:pt x="72" y="55"/>
                  </a:cubicBezTo>
                  <a:cubicBezTo>
                    <a:pt x="72" y="55"/>
                    <a:pt x="72" y="55"/>
                    <a:pt x="72" y="55"/>
                  </a:cubicBezTo>
                  <a:cubicBezTo>
                    <a:pt x="72" y="55"/>
                    <a:pt x="72" y="55"/>
                    <a:pt x="72" y="55"/>
                  </a:cubicBezTo>
                  <a:cubicBezTo>
                    <a:pt x="72" y="55"/>
                    <a:pt x="72" y="55"/>
                    <a:pt x="72" y="55"/>
                  </a:cubicBezTo>
                  <a:cubicBezTo>
                    <a:pt x="72" y="55"/>
                    <a:pt x="72" y="55"/>
                    <a:pt x="72" y="55"/>
                  </a:cubicBezTo>
                  <a:cubicBezTo>
                    <a:pt x="72" y="55"/>
                    <a:pt x="72" y="55"/>
                    <a:pt x="72" y="55"/>
                  </a:cubicBezTo>
                  <a:cubicBezTo>
                    <a:pt x="72" y="55"/>
                    <a:pt x="72" y="55"/>
                    <a:pt x="72" y="55"/>
                  </a:cubicBezTo>
                  <a:cubicBezTo>
                    <a:pt x="72" y="55"/>
                    <a:pt x="72" y="55"/>
                    <a:pt x="72" y="55"/>
                  </a:cubicBezTo>
                  <a:cubicBezTo>
                    <a:pt x="72" y="55"/>
                    <a:pt x="72" y="55"/>
                    <a:pt x="72" y="55"/>
                  </a:cubicBezTo>
                  <a:cubicBezTo>
                    <a:pt x="72" y="55"/>
                    <a:pt x="72" y="55"/>
                    <a:pt x="72" y="55"/>
                  </a:cubicBezTo>
                  <a:cubicBezTo>
                    <a:pt x="72" y="55"/>
                    <a:pt x="72" y="55"/>
                    <a:pt x="72" y="55"/>
                  </a:cubicBezTo>
                  <a:cubicBezTo>
                    <a:pt x="72" y="55"/>
                    <a:pt x="72" y="55"/>
                    <a:pt x="72"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6"/>
                    <a:pt x="71" y="56"/>
                    <a:pt x="71" y="56"/>
                  </a:cubicBezTo>
                  <a:cubicBezTo>
                    <a:pt x="71" y="56"/>
                    <a:pt x="71" y="56"/>
                    <a:pt x="71" y="56"/>
                  </a:cubicBezTo>
                  <a:cubicBezTo>
                    <a:pt x="71" y="56"/>
                    <a:pt x="71" y="56"/>
                    <a:pt x="71" y="56"/>
                  </a:cubicBezTo>
                  <a:cubicBezTo>
                    <a:pt x="71" y="56"/>
                    <a:pt x="71" y="56"/>
                    <a:pt x="71" y="56"/>
                  </a:cubicBezTo>
                  <a:cubicBezTo>
                    <a:pt x="71" y="56"/>
                    <a:pt x="71" y="56"/>
                    <a:pt x="71" y="56"/>
                  </a:cubicBezTo>
                  <a:cubicBezTo>
                    <a:pt x="71" y="56"/>
                    <a:pt x="71" y="56"/>
                    <a:pt x="71" y="56"/>
                  </a:cubicBezTo>
                  <a:cubicBezTo>
                    <a:pt x="71" y="56"/>
                    <a:pt x="71" y="56"/>
                    <a:pt x="71" y="56"/>
                  </a:cubicBezTo>
                  <a:cubicBezTo>
                    <a:pt x="71" y="56"/>
                    <a:pt x="71" y="56"/>
                    <a:pt x="71" y="56"/>
                  </a:cubicBezTo>
                  <a:cubicBezTo>
                    <a:pt x="71" y="56"/>
                    <a:pt x="71" y="56"/>
                    <a:pt x="71" y="56"/>
                  </a:cubicBezTo>
                  <a:cubicBezTo>
                    <a:pt x="71" y="56"/>
                    <a:pt x="71" y="56"/>
                    <a:pt x="71" y="56"/>
                  </a:cubicBezTo>
                  <a:cubicBezTo>
                    <a:pt x="71" y="56"/>
                    <a:pt x="71" y="56"/>
                    <a:pt x="71" y="56"/>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8"/>
                    <a:pt x="71" y="58"/>
                    <a:pt x="71" y="58"/>
                  </a:cubicBezTo>
                  <a:cubicBezTo>
                    <a:pt x="71" y="58"/>
                    <a:pt x="71" y="58"/>
                    <a:pt x="71" y="58"/>
                  </a:cubicBezTo>
                  <a:cubicBezTo>
                    <a:pt x="71" y="58"/>
                    <a:pt x="71" y="58"/>
                    <a:pt x="71" y="58"/>
                  </a:cubicBezTo>
                  <a:cubicBezTo>
                    <a:pt x="71" y="58"/>
                    <a:pt x="71" y="58"/>
                    <a:pt x="71" y="58"/>
                  </a:cubicBezTo>
                  <a:cubicBezTo>
                    <a:pt x="71" y="58"/>
                    <a:pt x="71" y="58"/>
                    <a:pt x="71" y="58"/>
                  </a:cubicBezTo>
                  <a:cubicBezTo>
                    <a:pt x="71" y="58"/>
                    <a:pt x="71" y="58"/>
                    <a:pt x="71" y="58"/>
                  </a:cubicBezTo>
                  <a:cubicBezTo>
                    <a:pt x="71" y="58"/>
                    <a:pt x="71" y="58"/>
                    <a:pt x="71" y="58"/>
                  </a:cubicBezTo>
                  <a:cubicBezTo>
                    <a:pt x="71" y="58"/>
                    <a:pt x="71" y="58"/>
                    <a:pt x="71" y="58"/>
                  </a:cubicBezTo>
                  <a:cubicBezTo>
                    <a:pt x="71" y="58"/>
                    <a:pt x="71" y="58"/>
                    <a:pt x="71"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9"/>
                    <a:pt x="70" y="59"/>
                    <a:pt x="70" y="59"/>
                  </a:cubicBezTo>
                  <a:cubicBezTo>
                    <a:pt x="69" y="58"/>
                    <a:pt x="69" y="58"/>
                    <a:pt x="69" y="58"/>
                  </a:cubicBezTo>
                  <a:cubicBezTo>
                    <a:pt x="69" y="58"/>
                    <a:pt x="69" y="58"/>
                    <a:pt x="69" y="58"/>
                  </a:cubicBezTo>
                  <a:cubicBezTo>
                    <a:pt x="69" y="58"/>
                    <a:pt x="69" y="58"/>
                    <a:pt x="69" y="58"/>
                  </a:cubicBezTo>
                  <a:cubicBezTo>
                    <a:pt x="69" y="58"/>
                    <a:pt x="69" y="58"/>
                    <a:pt x="69" y="58"/>
                  </a:cubicBezTo>
                  <a:cubicBezTo>
                    <a:pt x="69" y="58"/>
                    <a:pt x="69" y="58"/>
                    <a:pt x="69" y="58"/>
                  </a:cubicBezTo>
                  <a:cubicBezTo>
                    <a:pt x="69" y="58"/>
                    <a:pt x="69" y="58"/>
                    <a:pt x="69" y="58"/>
                  </a:cubicBezTo>
                  <a:cubicBezTo>
                    <a:pt x="69" y="58"/>
                    <a:pt x="69" y="58"/>
                    <a:pt x="69" y="58"/>
                  </a:cubicBezTo>
                  <a:cubicBezTo>
                    <a:pt x="69" y="58"/>
                    <a:pt x="69" y="58"/>
                    <a:pt x="69" y="58"/>
                  </a:cubicBezTo>
                  <a:cubicBezTo>
                    <a:pt x="69" y="58"/>
                    <a:pt x="69" y="58"/>
                    <a:pt x="69" y="58"/>
                  </a:cubicBezTo>
                  <a:cubicBezTo>
                    <a:pt x="69" y="58"/>
                    <a:pt x="69" y="58"/>
                    <a:pt x="69" y="58"/>
                  </a:cubicBezTo>
                  <a:cubicBezTo>
                    <a:pt x="69" y="58"/>
                    <a:pt x="69" y="58"/>
                    <a:pt x="69" y="58"/>
                  </a:cubicBezTo>
                  <a:cubicBezTo>
                    <a:pt x="69" y="58"/>
                    <a:pt x="69" y="58"/>
                    <a:pt x="69" y="58"/>
                  </a:cubicBezTo>
                  <a:cubicBezTo>
                    <a:pt x="69" y="58"/>
                    <a:pt x="69" y="58"/>
                    <a:pt x="69" y="58"/>
                  </a:cubicBezTo>
                  <a:cubicBezTo>
                    <a:pt x="68" y="58"/>
                    <a:pt x="68" y="58"/>
                    <a:pt x="68" y="58"/>
                  </a:cubicBezTo>
                  <a:cubicBezTo>
                    <a:pt x="69" y="58"/>
                    <a:pt x="69" y="58"/>
                    <a:pt x="69" y="58"/>
                  </a:cubicBezTo>
                  <a:cubicBezTo>
                    <a:pt x="68" y="58"/>
                    <a:pt x="68" y="58"/>
                    <a:pt x="68" y="58"/>
                  </a:cubicBezTo>
                  <a:cubicBezTo>
                    <a:pt x="69" y="58"/>
                    <a:pt x="69" y="58"/>
                    <a:pt x="69" y="58"/>
                  </a:cubicBezTo>
                  <a:cubicBezTo>
                    <a:pt x="69" y="59"/>
                    <a:pt x="69" y="59"/>
                    <a:pt x="69" y="59"/>
                  </a:cubicBezTo>
                  <a:cubicBezTo>
                    <a:pt x="69" y="59"/>
                    <a:pt x="69" y="59"/>
                    <a:pt x="69" y="59"/>
                  </a:cubicBezTo>
                  <a:cubicBezTo>
                    <a:pt x="69" y="59"/>
                    <a:pt x="69" y="59"/>
                    <a:pt x="69" y="59"/>
                  </a:cubicBezTo>
                  <a:cubicBezTo>
                    <a:pt x="69" y="59"/>
                    <a:pt x="69" y="59"/>
                    <a:pt x="69"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1" y="59"/>
                    <a:pt x="71" y="59"/>
                    <a:pt x="71" y="59"/>
                  </a:cubicBezTo>
                  <a:cubicBezTo>
                    <a:pt x="71" y="60"/>
                    <a:pt x="71" y="60"/>
                    <a:pt x="71" y="60"/>
                  </a:cubicBezTo>
                  <a:cubicBezTo>
                    <a:pt x="71" y="60"/>
                    <a:pt x="71" y="60"/>
                    <a:pt x="71" y="60"/>
                  </a:cubicBezTo>
                  <a:cubicBezTo>
                    <a:pt x="71" y="60"/>
                    <a:pt x="71" y="60"/>
                    <a:pt x="71" y="60"/>
                  </a:cubicBezTo>
                  <a:cubicBezTo>
                    <a:pt x="71" y="60"/>
                    <a:pt x="71" y="60"/>
                    <a:pt x="71" y="60"/>
                  </a:cubicBezTo>
                  <a:cubicBezTo>
                    <a:pt x="71" y="60"/>
                    <a:pt x="71" y="60"/>
                    <a:pt x="71" y="60"/>
                  </a:cubicBezTo>
                  <a:cubicBezTo>
                    <a:pt x="71" y="60"/>
                    <a:pt x="71" y="60"/>
                    <a:pt x="71" y="60"/>
                  </a:cubicBezTo>
                  <a:cubicBezTo>
                    <a:pt x="71" y="60"/>
                    <a:pt x="71" y="60"/>
                    <a:pt x="71" y="60"/>
                  </a:cubicBezTo>
                  <a:cubicBezTo>
                    <a:pt x="71" y="59"/>
                    <a:pt x="71" y="59"/>
                    <a:pt x="71" y="59"/>
                  </a:cubicBezTo>
                  <a:cubicBezTo>
                    <a:pt x="71" y="59"/>
                    <a:pt x="71" y="59"/>
                    <a:pt x="71" y="59"/>
                  </a:cubicBezTo>
                  <a:cubicBezTo>
                    <a:pt x="71" y="59"/>
                    <a:pt x="71" y="59"/>
                    <a:pt x="71" y="59"/>
                  </a:cubicBezTo>
                  <a:cubicBezTo>
                    <a:pt x="71" y="59"/>
                    <a:pt x="71" y="59"/>
                    <a:pt x="71" y="59"/>
                  </a:cubicBezTo>
                  <a:cubicBezTo>
                    <a:pt x="71" y="59"/>
                    <a:pt x="71" y="59"/>
                    <a:pt x="71" y="59"/>
                  </a:cubicBezTo>
                  <a:cubicBezTo>
                    <a:pt x="71" y="59"/>
                    <a:pt x="71" y="59"/>
                    <a:pt x="71" y="59"/>
                  </a:cubicBezTo>
                  <a:cubicBezTo>
                    <a:pt x="71" y="59"/>
                    <a:pt x="71" y="59"/>
                    <a:pt x="71" y="59"/>
                  </a:cubicBezTo>
                  <a:cubicBezTo>
                    <a:pt x="71" y="59"/>
                    <a:pt x="71" y="59"/>
                    <a:pt x="71" y="59"/>
                  </a:cubicBezTo>
                  <a:cubicBezTo>
                    <a:pt x="71" y="59"/>
                    <a:pt x="71" y="59"/>
                    <a:pt x="71" y="59"/>
                  </a:cubicBezTo>
                  <a:cubicBezTo>
                    <a:pt x="71" y="59"/>
                    <a:pt x="71" y="59"/>
                    <a:pt x="71" y="59"/>
                  </a:cubicBezTo>
                  <a:cubicBezTo>
                    <a:pt x="71" y="58"/>
                    <a:pt x="71" y="58"/>
                    <a:pt x="71" y="58"/>
                  </a:cubicBezTo>
                  <a:cubicBezTo>
                    <a:pt x="71" y="58"/>
                    <a:pt x="71" y="58"/>
                    <a:pt x="71" y="58"/>
                  </a:cubicBezTo>
                  <a:cubicBezTo>
                    <a:pt x="71" y="58"/>
                    <a:pt x="71" y="58"/>
                    <a:pt x="71" y="58"/>
                  </a:cubicBezTo>
                  <a:cubicBezTo>
                    <a:pt x="71" y="59"/>
                    <a:pt x="71" y="59"/>
                    <a:pt x="71" y="59"/>
                  </a:cubicBezTo>
                  <a:cubicBezTo>
                    <a:pt x="71" y="59"/>
                    <a:pt x="71" y="59"/>
                    <a:pt x="71" y="59"/>
                  </a:cubicBezTo>
                  <a:cubicBezTo>
                    <a:pt x="71" y="59"/>
                    <a:pt x="71" y="59"/>
                    <a:pt x="71" y="59"/>
                  </a:cubicBezTo>
                  <a:cubicBezTo>
                    <a:pt x="71" y="59"/>
                    <a:pt x="71" y="59"/>
                    <a:pt x="71" y="59"/>
                  </a:cubicBezTo>
                  <a:cubicBezTo>
                    <a:pt x="72" y="59"/>
                    <a:pt x="72" y="59"/>
                    <a:pt x="72" y="59"/>
                  </a:cubicBezTo>
                  <a:cubicBezTo>
                    <a:pt x="72" y="59"/>
                    <a:pt x="72" y="59"/>
                    <a:pt x="72" y="59"/>
                  </a:cubicBezTo>
                  <a:cubicBezTo>
                    <a:pt x="72" y="59"/>
                    <a:pt x="72" y="59"/>
                    <a:pt x="72" y="59"/>
                  </a:cubicBezTo>
                  <a:cubicBezTo>
                    <a:pt x="72" y="59"/>
                    <a:pt x="72" y="59"/>
                    <a:pt x="72" y="59"/>
                  </a:cubicBezTo>
                  <a:cubicBezTo>
                    <a:pt x="72" y="59"/>
                    <a:pt x="72" y="59"/>
                    <a:pt x="72" y="59"/>
                  </a:cubicBezTo>
                  <a:cubicBezTo>
                    <a:pt x="72" y="59"/>
                    <a:pt x="72" y="59"/>
                    <a:pt x="72" y="59"/>
                  </a:cubicBezTo>
                  <a:cubicBezTo>
                    <a:pt x="72" y="59"/>
                    <a:pt x="72" y="59"/>
                    <a:pt x="72" y="59"/>
                  </a:cubicBezTo>
                  <a:cubicBezTo>
                    <a:pt x="73" y="59"/>
                    <a:pt x="73" y="59"/>
                    <a:pt x="73" y="59"/>
                  </a:cubicBezTo>
                  <a:cubicBezTo>
                    <a:pt x="72" y="59"/>
                    <a:pt x="72" y="59"/>
                    <a:pt x="72" y="59"/>
                  </a:cubicBezTo>
                  <a:cubicBezTo>
                    <a:pt x="72" y="59"/>
                    <a:pt x="72" y="59"/>
                    <a:pt x="72" y="59"/>
                  </a:cubicBezTo>
                  <a:cubicBezTo>
                    <a:pt x="72" y="60"/>
                    <a:pt x="72" y="60"/>
                    <a:pt x="72" y="60"/>
                  </a:cubicBezTo>
                  <a:cubicBezTo>
                    <a:pt x="72" y="60"/>
                    <a:pt x="72" y="60"/>
                    <a:pt x="72" y="60"/>
                  </a:cubicBezTo>
                  <a:cubicBezTo>
                    <a:pt x="72" y="60"/>
                    <a:pt x="72" y="60"/>
                    <a:pt x="72" y="60"/>
                  </a:cubicBezTo>
                  <a:cubicBezTo>
                    <a:pt x="72" y="60"/>
                    <a:pt x="72" y="60"/>
                    <a:pt x="72" y="60"/>
                  </a:cubicBezTo>
                  <a:cubicBezTo>
                    <a:pt x="72" y="60"/>
                    <a:pt x="72" y="60"/>
                    <a:pt x="72" y="60"/>
                  </a:cubicBezTo>
                  <a:cubicBezTo>
                    <a:pt x="72" y="60"/>
                    <a:pt x="72" y="60"/>
                    <a:pt x="72" y="60"/>
                  </a:cubicBezTo>
                  <a:cubicBezTo>
                    <a:pt x="72" y="60"/>
                    <a:pt x="72" y="60"/>
                    <a:pt x="72" y="60"/>
                  </a:cubicBezTo>
                  <a:cubicBezTo>
                    <a:pt x="72" y="60"/>
                    <a:pt x="72" y="60"/>
                    <a:pt x="72" y="60"/>
                  </a:cubicBezTo>
                  <a:cubicBezTo>
                    <a:pt x="72" y="60"/>
                    <a:pt x="72" y="60"/>
                    <a:pt x="72" y="60"/>
                  </a:cubicBezTo>
                  <a:cubicBezTo>
                    <a:pt x="72" y="60"/>
                    <a:pt x="72" y="60"/>
                    <a:pt x="72" y="60"/>
                  </a:cubicBezTo>
                  <a:cubicBezTo>
                    <a:pt x="72" y="60"/>
                    <a:pt x="72" y="60"/>
                    <a:pt x="72" y="60"/>
                  </a:cubicBezTo>
                  <a:cubicBezTo>
                    <a:pt x="72" y="60"/>
                    <a:pt x="72" y="60"/>
                    <a:pt x="72" y="60"/>
                  </a:cubicBezTo>
                  <a:cubicBezTo>
                    <a:pt x="72" y="60"/>
                    <a:pt x="72" y="60"/>
                    <a:pt x="72" y="60"/>
                  </a:cubicBezTo>
                  <a:cubicBezTo>
                    <a:pt x="71" y="60"/>
                    <a:pt x="71" y="60"/>
                    <a:pt x="71" y="60"/>
                  </a:cubicBezTo>
                  <a:cubicBezTo>
                    <a:pt x="71" y="60"/>
                    <a:pt x="71" y="60"/>
                    <a:pt x="71" y="60"/>
                  </a:cubicBezTo>
                  <a:cubicBezTo>
                    <a:pt x="71" y="60"/>
                    <a:pt x="71" y="60"/>
                    <a:pt x="71" y="60"/>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1"/>
                    <a:pt x="72" y="61"/>
                    <a:pt x="72" y="61"/>
                  </a:cubicBezTo>
                  <a:cubicBezTo>
                    <a:pt x="72" y="62"/>
                    <a:pt x="72" y="62"/>
                    <a:pt x="72" y="62"/>
                  </a:cubicBezTo>
                  <a:cubicBezTo>
                    <a:pt x="72" y="62"/>
                    <a:pt x="72" y="62"/>
                    <a:pt x="72" y="62"/>
                  </a:cubicBezTo>
                  <a:cubicBezTo>
                    <a:pt x="72" y="62"/>
                    <a:pt x="72" y="62"/>
                    <a:pt x="72" y="62"/>
                  </a:cubicBezTo>
                  <a:cubicBezTo>
                    <a:pt x="72" y="62"/>
                    <a:pt x="72" y="62"/>
                    <a:pt x="72" y="62"/>
                  </a:cubicBezTo>
                  <a:cubicBezTo>
                    <a:pt x="72" y="62"/>
                    <a:pt x="72" y="62"/>
                    <a:pt x="72" y="62"/>
                  </a:cubicBezTo>
                  <a:cubicBezTo>
                    <a:pt x="72" y="62"/>
                    <a:pt x="72" y="62"/>
                    <a:pt x="72" y="62"/>
                  </a:cubicBezTo>
                  <a:cubicBezTo>
                    <a:pt x="73" y="62"/>
                    <a:pt x="73" y="62"/>
                    <a:pt x="73" y="62"/>
                  </a:cubicBezTo>
                  <a:cubicBezTo>
                    <a:pt x="73" y="62"/>
                    <a:pt x="73" y="62"/>
                    <a:pt x="73" y="62"/>
                  </a:cubicBezTo>
                  <a:cubicBezTo>
                    <a:pt x="73" y="62"/>
                    <a:pt x="73" y="62"/>
                    <a:pt x="73" y="62"/>
                  </a:cubicBezTo>
                  <a:cubicBezTo>
                    <a:pt x="73" y="62"/>
                    <a:pt x="73" y="62"/>
                    <a:pt x="73" y="62"/>
                  </a:cubicBezTo>
                  <a:cubicBezTo>
                    <a:pt x="73" y="62"/>
                    <a:pt x="73" y="62"/>
                    <a:pt x="73" y="62"/>
                  </a:cubicBezTo>
                  <a:cubicBezTo>
                    <a:pt x="73" y="62"/>
                    <a:pt x="73" y="62"/>
                    <a:pt x="73" y="62"/>
                  </a:cubicBezTo>
                  <a:cubicBezTo>
                    <a:pt x="73" y="62"/>
                    <a:pt x="73" y="62"/>
                    <a:pt x="73" y="62"/>
                  </a:cubicBezTo>
                  <a:cubicBezTo>
                    <a:pt x="73" y="62"/>
                    <a:pt x="73" y="62"/>
                    <a:pt x="73" y="62"/>
                  </a:cubicBezTo>
                  <a:cubicBezTo>
                    <a:pt x="73" y="62"/>
                    <a:pt x="73" y="62"/>
                    <a:pt x="73" y="62"/>
                  </a:cubicBezTo>
                  <a:cubicBezTo>
                    <a:pt x="73" y="62"/>
                    <a:pt x="73" y="62"/>
                    <a:pt x="73" y="62"/>
                  </a:cubicBezTo>
                  <a:cubicBezTo>
                    <a:pt x="74" y="62"/>
                    <a:pt x="74" y="62"/>
                    <a:pt x="74" y="62"/>
                  </a:cubicBezTo>
                  <a:cubicBezTo>
                    <a:pt x="74" y="62"/>
                    <a:pt x="74" y="62"/>
                    <a:pt x="74" y="62"/>
                  </a:cubicBezTo>
                  <a:cubicBezTo>
                    <a:pt x="74" y="62"/>
                    <a:pt x="74" y="62"/>
                    <a:pt x="74" y="62"/>
                  </a:cubicBezTo>
                  <a:cubicBezTo>
                    <a:pt x="74" y="62"/>
                    <a:pt x="74" y="62"/>
                    <a:pt x="74" y="62"/>
                  </a:cubicBezTo>
                  <a:cubicBezTo>
                    <a:pt x="74" y="61"/>
                    <a:pt x="74" y="61"/>
                    <a:pt x="74" y="61"/>
                  </a:cubicBezTo>
                  <a:cubicBezTo>
                    <a:pt x="74" y="61"/>
                    <a:pt x="74" y="61"/>
                    <a:pt x="74" y="61"/>
                  </a:cubicBezTo>
                  <a:cubicBezTo>
                    <a:pt x="74" y="61"/>
                    <a:pt x="74" y="61"/>
                    <a:pt x="74" y="61"/>
                  </a:cubicBezTo>
                  <a:cubicBezTo>
                    <a:pt x="74" y="62"/>
                    <a:pt x="74" y="62"/>
                    <a:pt x="74" y="62"/>
                  </a:cubicBezTo>
                  <a:cubicBezTo>
                    <a:pt x="74" y="62"/>
                    <a:pt x="74" y="62"/>
                    <a:pt x="74" y="62"/>
                  </a:cubicBezTo>
                  <a:cubicBezTo>
                    <a:pt x="74" y="61"/>
                    <a:pt x="74" y="61"/>
                    <a:pt x="74" y="61"/>
                  </a:cubicBezTo>
                  <a:cubicBezTo>
                    <a:pt x="74" y="61"/>
                    <a:pt x="74" y="61"/>
                    <a:pt x="74" y="61"/>
                  </a:cubicBezTo>
                  <a:cubicBezTo>
                    <a:pt x="74" y="61"/>
                    <a:pt x="74" y="61"/>
                    <a:pt x="74" y="61"/>
                  </a:cubicBezTo>
                  <a:cubicBezTo>
                    <a:pt x="74" y="62"/>
                    <a:pt x="74" y="62"/>
                    <a:pt x="74" y="62"/>
                  </a:cubicBezTo>
                  <a:cubicBezTo>
                    <a:pt x="75" y="61"/>
                    <a:pt x="75" y="61"/>
                    <a:pt x="75" y="61"/>
                  </a:cubicBezTo>
                  <a:cubicBezTo>
                    <a:pt x="75" y="61"/>
                    <a:pt x="75" y="61"/>
                    <a:pt x="75" y="61"/>
                  </a:cubicBezTo>
                  <a:cubicBezTo>
                    <a:pt x="75" y="61"/>
                    <a:pt x="75" y="61"/>
                    <a:pt x="75" y="61"/>
                  </a:cubicBezTo>
                  <a:cubicBezTo>
                    <a:pt x="75" y="61"/>
                    <a:pt x="75" y="61"/>
                    <a:pt x="75" y="61"/>
                  </a:cubicBezTo>
                  <a:cubicBezTo>
                    <a:pt x="75" y="61"/>
                    <a:pt x="75" y="61"/>
                    <a:pt x="75" y="61"/>
                  </a:cubicBezTo>
                  <a:cubicBezTo>
                    <a:pt x="75" y="61"/>
                    <a:pt x="75" y="61"/>
                    <a:pt x="75" y="61"/>
                  </a:cubicBezTo>
                  <a:cubicBezTo>
                    <a:pt x="76" y="61"/>
                    <a:pt x="76" y="61"/>
                    <a:pt x="76" y="61"/>
                  </a:cubicBezTo>
                  <a:cubicBezTo>
                    <a:pt x="76" y="61"/>
                    <a:pt x="76" y="61"/>
                    <a:pt x="76" y="61"/>
                  </a:cubicBezTo>
                  <a:cubicBezTo>
                    <a:pt x="76" y="61"/>
                    <a:pt x="76" y="61"/>
                    <a:pt x="76" y="61"/>
                  </a:cubicBezTo>
                  <a:cubicBezTo>
                    <a:pt x="76" y="61"/>
                    <a:pt x="76" y="61"/>
                    <a:pt x="76" y="61"/>
                  </a:cubicBezTo>
                  <a:cubicBezTo>
                    <a:pt x="76" y="61"/>
                    <a:pt x="76" y="61"/>
                    <a:pt x="76" y="61"/>
                  </a:cubicBezTo>
                  <a:cubicBezTo>
                    <a:pt x="76" y="61"/>
                    <a:pt x="76" y="61"/>
                    <a:pt x="76" y="61"/>
                  </a:cubicBezTo>
                  <a:cubicBezTo>
                    <a:pt x="76" y="61"/>
                    <a:pt x="76" y="61"/>
                    <a:pt x="76" y="61"/>
                  </a:cubicBezTo>
                  <a:cubicBezTo>
                    <a:pt x="76" y="61"/>
                    <a:pt x="76" y="61"/>
                    <a:pt x="76" y="61"/>
                  </a:cubicBezTo>
                  <a:cubicBezTo>
                    <a:pt x="76" y="61"/>
                    <a:pt x="76" y="61"/>
                    <a:pt x="76" y="61"/>
                  </a:cubicBezTo>
                  <a:cubicBezTo>
                    <a:pt x="76" y="61"/>
                    <a:pt x="76" y="61"/>
                    <a:pt x="76" y="61"/>
                  </a:cubicBezTo>
                  <a:cubicBezTo>
                    <a:pt x="76" y="60"/>
                    <a:pt x="76" y="60"/>
                    <a:pt x="76" y="60"/>
                  </a:cubicBezTo>
                  <a:cubicBezTo>
                    <a:pt x="76" y="60"/>
                    <a:pt x="76" y="60"/>
                    <a:pt x="76" y="60"/>
                  </a:cubicBezTo>
                  <a:cubicBezTo>
                    <a:pt x="76" y="60"/>
                    <a:pt x="76" y="60"/>
                    <a:pt x="76" y="60"/>
                  </a:cubicBezTo>
                  <a:cubicBezTo>
                    <a:pt x="76" y="60"/>
                    <a:pt x="76" y="60"/>
                    <a:pt x="76" y="60"/>
                  </a:cubicBezTo>
                  <a:cubicBezTo>
                    <a:pt x="76" y="60"/>
                    <a:pt x="76" y="60"/>
                    <a:pt x="76" y="60"/>
                  </a:cubicBezTo>
                  <a:cubicBezTo>
                    <a:pt x="76" y="60"/>
                    <a:pt x="76" y="60"/>
                    <a:pt x="76" y="60"/>
                  </a:cubicBezTo>
                  <a:cubicBezTo>
                    <a:pt x="76" y="60"/>
                    <a:pt x="76" y="60"/>
                    <a:pt x="76" y="60"/>
                  </a:cubicBezTo>
                  <a:cubicBezTo>
                    <a:pt x="76" y="60"/>
                    <a:pt x="76" y="60"/>
                    <a:pt x="76" y="60"/>
                  </a:cubicBezTo>
                  <a:cubicBezTo>
                    <a:pt x="76" y="60"/>
                    <a:pt x="76" y="60"/>
                    <a:pt x="76" y="60"/>
                  </a:cubicBezTo>
                  <a:cubicBezTo>
                    <a:pt x="77" y="60"/>
                    <a:pt x="77" y="60"/>
                    <a:pt x="77" y="60"/>
                  </a:cubicBezTo>
                  <a:cubicBezTo>
                    <a:pt x="77" y="60"/>
                    <a:pt x="77" y="60"/>
                    <a:pt x="77" y="60"/>
                  </a:cubicBezTo>
                  <a:cubicBezTo>
                    <a:pt x="77" y="61"/>
                    <a:pt x="77" y="61"/>
                    <a:pt x="77" y="61"/>
                  </a:cubicBezTo>
                  <a:cubicBezTo>
                    <a:pt x="77" y="61"/>
                    <a:pt x="77" y="61"/>
                    <a:pt x="77" y="61"/>
                  </a:cubicBezTo>
                  <a:cubicBezTo>
                    <a:pt x="77" y="61"/>
                    <a:pt x="77" y="61"/>
                    <a:pt x="77" y="61"/>
                  </a:cubicBezTo>
                  <a:cubicBezTo>
                    <a:pt x="77" y="61"/>
                    <a:pt x="77" y="61"/>
                    <a:pt x="77" y="61"/>
                  </a:cubicBezTo>
                  <a:cubicBezTo>
                    <a:pt x="78" y="61"/>
                    <a:pt x="78" y="61"/>
                    <a:pt x="78" y="61"/>
                  </a:cubicBezTo>
                  <a:cubicBezTo>
                    <a:pt x="78" y="61"/>
                    <a:pt x="78" y="61"/>
                    <a:pt x="78" y="61"/>
                  </a:cubicBezTo>
                  <a:cubicBezTo>
                    <a:pt x="78" y="61"/>
                    <a:pt x="78" y="61"/>
                    <a:pt x="78" y="61"/>
                  </a:cubicBezTo>
                  <a:cubicBezTo>
                    <a:pt x="78" y="61"/>
                    <a:pt x="78" y="61"/>
                    <a:pt x="78" y="61"/>
                  </a:cubicBezTo>
                  <a:cubicBezTo>
                    <a:pt x="77" y="61"/>
                    <a:pt x="77" y="61"/>
                    <a:pt x="77" y="61"/>
                  </a:cubicBezTo>
                  <a:cubicBezTo>
                    <a:pt x="77" y="61"/>
                    <a:pt x="77" y="61"/>
                    <a:pt x="77" y="61"/>
                  </a:cubicBezTo>
                  <a:cubicBezTo>
                    <a:pt x="77" y="61"/>
                    <a:pt x="77" y="61"/>
                    <a:pt x="77" y="61"/>
                  </a:cubicBezTo>
                  <a:cubicBezTo>
                    <a:pt x="77" y="61"/>
                    <a:pt x="77" y="61"/>
                    <a:pt x="77" y="61"/>
                  </a:cubicBezTo>
                  <a:cubicBezTo>
                    <a:pt x="78" y="61"/>
                    <a:pt x="78" y="61"/>
                    <a:pt x="78" y="61"/>
                  </a:cubicBezTo>
                  <a:cubicBezTo>
                    <a:pt x="78" y="62"/>
                    <a:pt x="78" y="62"/>
                    <a:pt x="78" y="62"/>
                  </a:cubicBezTo>
                  <a:cubicBezTo>
                    <a:pt x="78" y="62"/>
                    <a:pt x="78" y="62"/>
                    <a:pt x="78" y="62"/>
                  </a:cubicBezTo>
                  <a:cubicBezTo>
                    <a:pt x="78" y="62"/>
                    <a:pt x="78" y="62"/>
                    <a:pt x="78" y="62"/>
                  </a:cubicBezTo>
                  <a:cubicBezTo>
                    <a:pt x="78" y="62"/>
                    <a:pt x="78" y="62"/>
                    <a:pt x="78" y="62"/>
                  </a:cubicBezTo>
                  <a:cubicBezTo>
                    <a:pt x="78" y="62"/>
                    <a:pt x="78" y="62"/>
                    <a:pt x="78" y="62"/>
                  </a:cubicBezTo>
                  <a:cubicBezTo>
                    <a:pt x="78" y="62"/>
                    <a:pt x="78" y="62"/>
                    <a:pt x="78" y="62"/>
                  </a:cubicBezTo>
                  <a:cubicBezTo>
                    <a:pt x="78" y="62"/>
                    <a:pt x="78" y="62"/>
                    <a:pt x="78" y="62"/>
                  </a:cubicBezTo>
                  <a:cubicBezTo>
                    <a:pt x="78" y="62"/>
                    <a:pt x="78" y="62"/>
                    <a:pt x="78" y="62"/>
                  </a:cubicBezTo>
                  <a:cubicBezTo>
                    <a:pt x="78" y="62"/>
                    <a:pt x="78" y="62"/>
                    <a:pt x="78" y="62"/>
                  </a:cubicBezTo>
                  <a:cubicBezTo>
                    <a:pt x="78" y="62"/>
                    <a:pt x="78" y="62"/>
                    <a:pt x="78" y="62"/>
                  </a:cubicBezTo>
                  <a:cubicBezTo>
                    <a:pt x="78" y="62"/>
                    <a:pt x="78" y="62"/>
                    <a:pt x="78"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79" y="62"/>
                    <a:pt x="79" y="62"/>
                    <a:pt x="79" y="62"/>
                  </a:cubicBezTo>
                  <a:cubicBezTo>
                    <a:pt x="80" y="62"/>
                    <a:pt x="80" y="62"/>
                    <a:pt x="80" y="62"/>
                  </a:cubicBezTo>
                  <a:cubicBezTo>
                    <a:pt x="80" y="62"/>
                    <a:pt x="80" y="62"/>
                    <a:pt x="80" y="62"/>
                  </a:cubicBezTo>
                  <a:cubicBezTo>
                    <a:pt x="80" y="62"/>
                    <a:pt x="80" y="62"/>
                    <a:pt x="80" y="62"/>
                  </a:cubicBezTo>
                  <a:cubicBezTo>
                    <a:pt x="80" y="62"/>
                    <a:pt x="80" y="62"/>
                    <a:pt x="80" y="62"/>
                  </a:cubicBezTo>
                  <a:cubicBezTo>
                    <a:pt x="80" y="62"/>
                    <a:pt x="80" y="62"/>
                    <a:pt x="80" y="62"/>
                  </a:cubicBezTo>
                  <a:cubicBezTo>
                    <a:pt x="80" y="62"/>
                    <a:pt x="80" y="62"/>
                    <a:pt x="80" y="62"/>
                  </a:cubicBezTo>
                  <a:cubicBezTo>
                    <a:pt x="80" y="62"/>
                    <a:pt x="80" y="62"/>
                    <a:pt x="80" y="62"/>
                  </a:cubicBezTo>
                  <a:cubicBezTo>
                    <a:pt x="80" y="62"/>
                    <a:pt x="80" y="62"/>
                    <a:pt x="80" y="62"/>
                  </a:cubicBezTo>
                  <a:cubicBezTo>
                    <a:pt x="80" y="61"/>
                    <a:pt x="80" y="61"/>
                    <a:pt x="80" y="61"/>
                  </a:cubicBezTo>
                  <a:cubicBezTo>
                    <a:pt x="80" y="61"/>
                    <a:pt x="80" y="61"/>
                    <a:pt x="80" y="61"/>
                  </a:cubicBezTo>
                  <a:cubicBezTo>
                    <a:pt x="80" y="62"/>
                    <a:pt x="80" y="62"/>
                    <a:pt x="80" y="62"/>
                  </a:cubicBezTo>
                  <a:cubicBezTo>
                    <a:pt x="79" y="61"/>
                    <a:pt x="79" y="61"/>
                    <a:pt x="79" y="61"/>
                  </a:cubicBezTo>
                  <a:cubicBezTo>
                    <a:pt x="80" y="61"/>
                    <a:pt x="80" y="61"/>
                    <a:pt x="80" y="61"/>
                  </a:cubicBezTo>
                  <a:cubicBezTo>
                    <a:pt x="80" y="61"/>
                    <a:pt x="80" y="61"/>
                    <a:pt x="80" y="61"/>
                  </a:cubicBezTo>
                  <a:cubicBezTo>
                    <a:pt x="79" y="61"/>
                    <a:pt x="79" y="61"/>
                    <a:pt x="79" y="61"/>
                  </a:cubicBezTo>
                  <a:cubicBezTo>
                    <a:pt x="80" y="61"/>
                    <a:pt x="80" y="61"/>
                    <a:pt x="80" y="61"/>
                  </a:cubicBezTo>
                  <a:cubicBezTo>
                    <a:pt x="80" y="60"/>
                    <a:pt x="80" y="60"/>
                    <a:pt x="80" y="60"/>
                  </a:cubicBezTo>
                  <a:cubicBezTo>
                    <a:pt x="80" y="60"/>
                    <a:pt x="80" y="60"/>
                    <a:pt x="80" y="60"/>
                  </a:cubicBezTo>
                  <a:cubicBezTo>
                    <a:pt x="80" y="60"/>
                    <a:pt x="80" y="60"/>
                    <a:pt x="80" y="60"/>
                  </a:cubicBezTo>
                  <a:cubicBezTo>
                    <a:pt x="80" y="60"/>
                    <a:pt x="80" y="60"/>
                    <a:pt x="80" y="60"/>
                  </a:cubicBezTo>
                  <a:cubicBezTo>
                    <a:pt x="80" y="60"/>
                    <a:pt x="80" y="60"/>
                    <a:pt x="80" y="60"/>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0"/>
                    <a:pt x="80" y="60"/>
                    <a:pt x="80" y="60"/>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1" y="61"/>
                    <a:pt x="81" y="61"/>
                    <a:pt x="81" y="61"/>
                  </a:cubicBezTo>
                  <a:cubicBezTo>
                    <a:pt x="81" y="61"/>
                    <a:pt x="81" y="61"/>
                    <a:pt x="81" y="61"/>
                  </a:cubicBezTo>
                  <a:cubicBezTo>
                    <a:pt x="81" y="61"/>
                    <a:pt x="81" y="61"/>
                    <a:pt x="81" y="61"/>
                  </a:cubicBezTo>
                  <a:cubicBezTo>
                    <a:pt x="81" y="61"/>
                    <a:pt x="81" y="61"/>
                    <a:pt x="81" y="61"/>
                  </a:cubicBezTo>
                  <a:cubicBezTo>
                    <a:pt x="81" y="61"/>
                    <a:pt x="81" y="61"/>
                    <a:pt x="81" y="61"/>
                  </a:cubicBezTo>
                  <a:cubicBezTo>
                    <a:pt x="81" y="61"/>
                    <a:pt x="81" y="61"/>
                    <a:pt x="81" y="61"/>
                  </a:cubicBezTo>
                  <a:cubicBezTo>
                    <a:pt x="81" y="62"/>
                    <a:pt x="81" y="62"/>
                    <a:pt x="81" y="62"/>
                  </a:cubicBezTo>
                  <a:cubicBezTo>
                    <a:pt x="81" y="62"/>
                    <a:pt x="81" y="62"/>
                    <a:pt x="81" y="62"/>
                  </a:cubicBezTo>
                  <a:cubicBezTo>
                    <a:pt x="81" y="62"/>
                    <a:pt x="81" y="62"/>
                    <a:pt x="81" y="62"/>
                  </a:cubicBezTo>
                  <a:cubicBezTo>
                    <a:pt x="81" y="62"/>
                    <a:pt x="81" y="62"/>
                    <a:pt x="81" y="62"/>
                  </a:cubicBezTo>
                  <a:cubicBezTo>
                    <a:pt x="81" y="62"/>
                    <a:pt x="81" y="62"/>
                    <a:pt x="81" y="62"/>
                  </a:cubicBezTo>
                  <a:cubicBezTo>
                    <a:pt x="81" y="62"/>
                    <a:pt x="81" y="62"/>
                    <a:pt x="81" y="62"/>
                  </a:cubicBezTo>
                  <a:cubicBezTo>
                    <a:pt x="81" y="62"/>
                    <a:pt x="81" y="62"/>
                    <a:pt x="81" y="62"/>
                  </a:cubicBezTo>
                  <a:cubicBezTo>
                    <a:pt x="81" y="62"/>
                    <a:pt x="81" y="62"/>
                    <a:pt x="81" y="62"/>
                  </a:cubicBezTo>
                  <a:cubicBezTo>
                    <a:pt x="81" y="62"/>
                    <a:pt x="81" y="62"/>
                    <a:pt x="81" y="62"/>
                  </a:cubicBezTo>
                  <a:cubicBezTo>
                    <a:pt x="81" y="62"/>
                    <a:pt x="81" y="62"/>
                    <a:pt x="81" y="62"/>
                  </a:cubicBezTo>
                  <a:cubicBezTo>
                    <a:pt x="80" y="62"/>
                    <a:pt x="80" y="62"/>
                    <a:pt x="80" y="62"/>
                  </a:cubicBezTo>
                  <a:cubicBezTo>
                    <a:pt x="81" y="61"/>
                    <a:pt x="81" y="61"/>
                    <a:pt x="81" y="61"/>
                  </a:cubicBezTo>
                  <a:cubicBezTo>
                    <a:pt x="80" y="61"/>
                    <a:pt x="80" y="61"/>
                    <a:pt x="80" y="61"/>
                  </a:cubicBezTo>
                  <a:cubicBezTo>
                    <a:pt x="80" y="61"/>
                    <a:pt x="80" y="61"/>
                    <a:pt x="80" y="61"/>
                  </a:cubicBezTo>
                  <a:cubicBezTo>
                    <a:pt x="80" y="61"/>
                    <a:pt x="80" y="61"/>
                    <a:pt x="80" y="61"/>
                  </a:cubicBezTo>
                  <a:cubicBezTo>
                    <a:pt x="80" y="61"/>
                    <a:pt x="80" y="61"/>
                    <a:pt x="80" y="61"/>
                  </a:cubicBezTo>
                  <a:cubicBezTo>
                    <a:pt x="80" y="61"/>
                    <a:pt x="80" y="61"/>
                    <a:pt x="80" y="61"/>
                  </a:cubicBezTo>
                  <a:cubicBezTo>
                    <a:pt x="80" y="62"/>
                    <a:pt x="80" y="62"/>
                    <a:pt x="80" y="62"/>
                  </a:cubicBezTo>
                  <a:cubicBezTo>
                    <a:pt x="80" y="62"/>
                    <a:pt x="80" y="62"/>
                    <a:pt x="80" y="62"/>
                  </a:cubicBezTo>
                  <a:cubicBezTo>
                    <a:pt x="80" y="62"/>
                    <a:pt x="80" y="62"/>
                    <a:pt x="80" y="62"/>
                  </a:cubicBezTo>
                  <a:cubicBezTo>
                    <a:pt x="81" y="62"/>
                    <a:pt x="81" y="62"/>
                    <a:pt x="81" y="62"/>
                  </a:cubicBezTo>
                  <a:cubicBezTo>
                    <a:pt x="80" y="62"/>
                    <a:pt x="80" y="62"/>
                    <a:pt x="80" y="62"/>
                  </a:cubicBezTo>
                  <a:cubicBezTo>
                    <a:pt x="80" y="62"/>
                    <a:pt x="80" y="62"/>
                    <a:pt x="80" y="62"/>
                  </a:cubicBezTo>
                  <a:cubicBezTo>
                    <a:pt x="80" y="62"/>
                    <a:pt x="80" y="62"/>
                    <a:pt x="80" y="62"/>
                  </a:cubicBezTo>
                  <a:cubicBezTo>
                    <a:pt x="80" y="63"/>
                    <a:pt x="80" y="63"/>
                    <a:pt x="80" y="63"/>
                  </a:cubicBezTo>
                  <a:cubicBezTo>
                    <a:pt x="80" y="63"/>
                    <a:pt x="80" y="63"/>
                    <a:pt x="80" y="63"/>
                  </a:cubicBezTo>
                  <a:cubicBezTo>
                    <a:pt x="80" y="63"/>
                    <a:pt x="80" y="63"/>
                    <a:pt x="80" y="63"/>
                  </a:cubicBezTo>
                  <a:cubicBezTo>
                    <a:pt x="80" y="63"/>
                    <a:pt x="80" y="63"/>
                    <a:pt x="80" y="63"/>
                  </a:cubicBezTo>
                  <a:cubicBezTo>
                    <a:pt x="80" y="63"/>
                    <a:pt x="80" y="63"/>
                    <a:pt x="80" y="63"/>
                  </a:cubicBezTo>
                  <a:cubicBezTo>
                    <a:pt x="80" y="63"/>
                    <a:pt x="80" y="63"/>
                    <a:pt x="80" y="63"/>
                  </a:cubicBezTo>
                  <a:cubicBezTo>
                    <a:pt x="80" y="63"/>
                    <a:pt x="80" y="63"/>
                    <a:pt x="80" y="63"/>
                  </a:cubicBezTo>
                  <a:cubicBezTo>
                    <a:pt x="80" y="63"/>
                    <a:pt x="80" y="63"/>
                    <a:pt x="80" y="63"/>
                  </a:cubicBezTo>
                  <a:cubicBezTo>
                    <a:pt x="80" y="63"/>
                    <a:pt x="80" y="63"/>
                    <a:pt x="80" y="63"/>
                  </a:cubicBezTo>
                  <a:cubicBezTo>
                    <a:pt x="80" y="63"/>
                    <a:pt x="80" y="63"/>
                    <a:pt x="80" y="63"/>
                  </a:cubicBezTo>
                  <a:cubicBezTo>
                    <a:pt x="80" y="63"/>
                    <a:pt x="80" y="63"/>
                    <a:pt x="80" y="63"/>
                  </a:cubicBezTo>
                  <a:cubicBezTo>
                    <a:pt x="80" y="63"/>
                    <a:pt x="80" y="63"/>
                    <a:pt x="80" y="63"/>
                  </a:cubicBezTo>
                  <a:cubicBezTo>
                    <a:pt x="80" y="64"/>
                    <a:pt x="80" y="64"/>
                    <a:pt x="80" y="64"/>
                  </a:cubicBezTo>
                  <a:cubicBezTo>
                    <a:pt x="80" y="64"/>
                    <a:pt x="80" y="64"/>
                    <a:pt x="80" y="64"/>
                  </a:cubicBezTo>
                  <a:cubicBezTo>
                    <a:pt x="80" y="64"/>
                    <a:pt x="80" y="64"/>
                    <a:pt x="80" y="64"/>
                  </a:cubicBezTo>
                  <a:cubicBezTo>
                    <a:pt x="80" y="64"/>
                    <a:pt x="80" y="64"/>
                    <a:pt x="80" y="64"/>
                  </a:cubicBezTo>
                  <a:cubicBezTo>
                    <a:pt x="80" y="64"/>
                    <a:pt x="80" y="64"/>
                    <a:pt x="80" y="64"/>
                  </a:cubicBezTo>
                  <a:cubicBezTo>
                    <a:pt x="80" y="64"/>
                    <a:pt x="80" y="64"/>
                    <a:pt x="80" y="64"/>
                  </a:cubicBezTo>
                  <a:cubicBezTo>
                    <a:pt x="80" y="64"/>
                    <a:pt x="80" y="64"/>
                    <a:pt x="80" y="64"/>
                  </a:cubicBezTo>
                  <a:cubicBezTo>
                    <a:pt x="80" y="64"/>
                    <a:pt x="80" y="64"/>
                    <a:pt x="80" y="64"/>
                  </a:cubicBezTo>
                  <a:cubicBezTo>
                    <a:pt x="80" y="64"/>
                    <a:pt x="80" y="64"/>
                    <a:pt x="80" y="64"/>
                  </a:cubicBezTo>
                  <a:cubicBezTo>
                    <a:pt x="79" y="64"/>
                    <a:pt x="79" y="64"/>
                    <a:pt x="79" y="64"/>
                  </a:cubicBezTo>
                  <a:cubicBezTo>
                    <a:pt x="79" y="64"/>
                    <a:pt x="79" y="64"/>
                    <a:pt x="79" y="64"/>
                  </a:cubicBezTo>
                  <a:cubicBezTo>
                    <a:pt x="79" y="64"/>
                    <a:pt x="79" y="64"/>
                    <a:pt x="79" y="64"/>
                  </a:cubicBezTo>
                  <a:cubicBezTo>
                    <a:pt x="79" y="64"/>
                    <a:pt x="79" y="64"/>
                    <a:pt x="79" y="64"/>
                  </a:cubicBezTo>
                  <a:cubicBezTo>
                    <a:pt x="79" y="65"/>
                    <a:pt x="79" y="65"/>
                    <a:pt x="79" y="65"/>
                  </a:cubicBezTo>
                  <a:cubicBezTo>
                    <a:pt x="79" y="65"/>
                    <a:pt x="79" y="65"/>
                    <a:pt x="79" y="65"/>
                  </a:cubicBezTo>
                  <a:cubicBezTo>
                    <a:pt x="79" y="65"/>
                    <a:pt x="79" y="65"/>
                    <a:pt x="79" y="65"/>
                  </a:cubicBezTo>
                  <a:cubicBezTo>
                    <a:pt x="79" y="65"/>
                    <a:pt x="79" y="65"/>
                    <a:pt x="79" y="65"/>
                  </a:cubicBezTo>
                  <a:cubicBezTo>
                    <a:pt x="79" y="65"/>
                    <a:pt x="79" y="65"/>
                    <a:pt x="79" y="65"/>
                  </a:cubicBezTo>
                  <a:cubicBezTo>
                    <a:pt x="79" y="65"/>
                    <a:pt x="79" y="65"/>
                    <a:pt x="79" y="65"/>
                  </a:cubicBezTo>
                  <a:cubicBezTo>
                    <a:pt x="79" y="65"/>
                    <a:pt x="79" y="65"/>
                    <a:pt x="79" y="65"/>
                  </a:cubicBezTo>
                  <a:cubicBezTo>
                    <a:pt x="79" y="65"/>
                    <a:pt x="79" y="65"/>
                    <a:pt x="79" y="65"/>
                  </a:cubicBezTo>
                  <a:cubicBezTo>
                    <a:pt x="79" y="65"/>
                    <a:pt x="79" y="65"/>
                    <a:pt x="79" y="65"/>
                  </a:cubicBezTo>
                  <a:cubicBezTo>
                    <a:pt x="79" y="66"/>
                    <a:pt x="79" y="66"/>
                    <a:pt x="79" y="66"/>
                  </a:cubicBezTo>
                  <a:cubicBezTo>
                    <a:pt x="79" y="66"/>
                    <a:pt x="79" y="66"/>
                    <a:pt x="79" y="66"/>
                  </a:cubicBezTo>
                  <a:cubicBezTo>
                    <a:pt x="79" y="66"/>
                    <a:pt x="79" y="66"/>
                    <a:pt x="79" y="66"/>
                  </a:cubicBezTo>
                  <a:cubicBezTo>
                    <a:pt x="79" y="66"/>
                    <a:pt x="79" y="66"/>
                    <a:pt x="79" y="66"/>
                  </a:cubicBezTo>
                  <a:cubicBezTo>
                    <a:pt x="79" y="66"/>
                    <a:pt x="79" y="66"/>
                    <a:pt x="79" y="66"/>
                  </a:cubicBezTo>
                  <a:cubicBezTo>
                    <a:pt x="79" y="67"/>
                    <a:pt x="79" y="67"/>
                    <a:pt x="79" y="67"/>
                  </a:cubicBezTo>
                  <a:cubicBezTo>
                    <a:pt x="79" y="67"/>
                    <a:pt x="79" y="67"/>
                    <a:pt x="79" y="67"/>
                  </a:cubicBezTo>
                  <a:cubicBezTo>
                    <a:pt x="79" y="67"/>
                    <a:pt x="79" y="67"/>
                    <a:pt x="79" y="67"/>
                  </a:cubicBezTo>
                  <a:cubicBezTo>
                    <a:pt x="80" y="67"/>
                    <a:pt x="80" y="67"/>
                    <a:pt x="80" y="67"/>
                  </a:cubicBezTo>
                  <a:cubicBezTo>
                    <a:pt x="79" y="67"/>
                    <a:pt x="79" y="67"/>
                    <a:pt x="79" y="67"/>
                  </a:cubicBezTo>
                  <a:cubicBezTo>
                    <a:pt x="79" y="67"/>
                    <a:pt x="79" y="67"/>
                    <a:pt x="79" y="67"/>
                  </a:cubicBezTo>
                  <a:cubicBezTo>
                    <a:pt x="80" y="67"/>
                    <a:pt x="80" y="67"/>
                    <a:pt x="80" y="67"/>
                  </a:cubicBezTo>
                  <a:cubicBezTo>
                    <a:pt x="80" y="67"/>
                    <a:pt x="80" y="67"/>
                    <a:pt x="80" y="67"/>
                  </a:cubicBezTo>
                  <a:cubicBezTo>
                    <a:pt x="80" y="67"/>
                    <a:pt x="80" y="67"/>
                    <a:pt x="80" y="67"/>
                  </a:cubicBezTo>
                  <a:cubicBezTo>
                    <a:pt x="80" y="67"/>
                    <a:pt x="80" y="67"/>
                    <a:pt x="80" y="67"/>
                  </a:cubicBezTo>
                  <a:cubicBezTo>
                    <a:pt x="80" y="67"/>
                    <a:pt x="80" y="67"/>
                    <a:pt x="80" y="67"/>
                  </a:cubicBezTo>
                  <a:cubicBezTo>
                    <a:pt x="80" y="67"/>
                    <a:pt x="80" y="67"/>
                    <a:pt x="80" y="67"/>
                  </a:cubicBezTo>
                  <a:cubicBezTo>
                    <a:pt x="80" y="67"/>
                    <a:pt x="80" y="67"/>
                    <a:pt x="80" y="67"/>
                  </a:cubicBezTo>
                  <a:cubicBezTo>
                    <a:pt x="80" y="67"/>
                    <a:pt x="80" y="67"/>
                    <a:pt x="80" y="67"/>
                  </a:cubicBezTo>
                  <a:cubicBezTo>
                    <a:pt x="80" y="68"/>
                    <a:pt x="80" y="68"/>
                    <a:pt x="80" y="68"/>
                  </a:cubicBezTo>
                  <a:cubicBezTo>
                    <a:pt x="80" y="68"/>
                    <a:pt x="80" y="68"/>
                    <a:pt x="80" y="68"/>
                  </a:cubicBezTo>
                  <a:cubicBezTo>
                    <a:pt x="80" y="68"/>
                    <a:pt x="80" y="68"/>
                    <a:pt x="80" y="68"/>
                  </a:cubicBezTo>
                  <a:cubicBezTo>
                    <a:pt x="79" y="68"/>
                    <a:pt x="79" y="68"/>
                    <a:pt x="79" y="68"/>
                  </a:cubicBezTo>
                  <a:cubicBezTo>
                    <a:pt x="79" y="68"/>
                    <a:pt x="79" y="68"/>
                    <a:pt x="79" y="68"/>
                  </a:cubicBezTo>
                  <a:cubicBezTo>
                    <a:pt x="79" y="68"/>
                    <a:pt x="79" y="68"/>
                    <a:pt x="79" y="68"/>
                  </a:cubicBezTo>
                  <a:cubicBezTo>
                    <a:pt x="79" y="68"/>
                    <a:pt x="79" y="68"/>
                    <a:pt x="79" y="68"/>
                  </a:cubicBezTo>
                  <a:cubicBezTo>
                    <a:pt x="79" y="69"/>
                    <a:pt x="79" y="69"/>
                    <a:pt x="79" y="69"/>
                  </a:cubicBezTo>
                  <a:cubicBezTo>
                    <a:pt x="79" y="69"/>
                    <a:pt x="79" y="69"/>
                    <a:pt x="79" y="69"/>
                  </a:cubicBezTo>
                  <a:cubicBezTo>
                    <a:pt x="79" y="69"/>
                    <a:pt x="79" y="69"/>
                    <a:pt x="79" y="69"/>
                  </a:cubicBezTo>
                  <a:cubicBezTo>
                    <a:pt x="79" y="69"/>
                    <a:pt x="79" y="69"/>
                    <a:pt x="79" y="69"/>
                  </a:cubicBezTo>
                  <a:cubicBezTo>
                    <a:pt x="80" y="69"/>
                    <a:pt x="80" y="69"/>
                    <a:pt x="80" y="69"/>
                  </a:cubicBezTo>
                  <a:cubicBezTo>
                    <a:pt x="80" y="69"/>
                    <a:pt x="80" y="69"/>
                    <a:pt x="80" y="69"/>
                  </a:cubicBezTo>
                  <a:cubicBezTo>
                    <a:pt x="80" y="69"/>
                    <a:pt x="80" y="69"/>
                    <a:pt x="80" y="69"/>
                  </a:cubicBezTo>
                  <a:cubicBezTo>
                    <a:pt x="80" y="69"/>
                    <a:pt x="80" y="69"/>
                    <a:pt x="80" y="69"/>
                  </a:cubicBezTo>
                  <a:cubicBezTo>
                    <a:pt x="80" y="69"/>
                    <a:pt x="80" y="69"/>
                    <a:pt x="80" y="69"/>
                  </a:cubicBezTo>
                  <a:cubicBezTo>
                    <a:pt x="79" y="69"/>
                    <a:pt x="79" y="69"/>
                    <a:pt x="79" y="69"/>
                  </a:cubicBezTo>
                  <a:cubicBezTo>
                    <a:pt x="79" y="69"/>
                    <a:pt x="79" y="69"/>
                    <a:pt x="79" y="69"/>
                  </a:cubicBezTo>
                  <a:cubicBezTo>
                    <a:pt x="79" y="69"/>
                    <a:pt x="79" y="69"/>
                    <a:pt x="79" y="69"/>
                  </a:cubicBezTo>
                  <a:cubicBezTo>
                    <a:pt x="79" y="69"/>
                    <a:pt x="79" y="69"/>
                    <a:pt x="79" y="69"/>
                  </a:cubicBezTo>
                  <a:cubicBezTo>
                    <a:pt x="79" y="69"/>
                    <a:pt x="79" y="69"/>
                    <a:pt x="79" y="69"/>
                  </a:cubicBezTo>
                  <a:cubicBezTo>
                    <a:pt x="79" y="69"/>
                    <a:pt x="79" y="69"/>
                    <a:pt x="79" y="69"/>
                  </a:cubicBezTo>
                  <a:cubicBezTo>
                    <a:pt x="79" y="69"/>
                    <a:pt x="79" y="69"/>
                    <a:pt x="79" y="69"/>
                  </a:cubicBezTo>
                  <a:cubicBezTo>
                    <a:pt x="79" y="69"/>
                    <a:pt x="79" y="69"/>
                    <a:pt x="79" y="69"/>
                  </a:cubicBezTo>
                  <a:cubicBezTo>
                    <a:pt x="79" y="69"/>
                    <a:pt x="79" y="69"/>
                    <a:pt x="79" y="69"/>
                  </a:cubicBezTo>
                  <a:cubicBezTo>
                    <a:pt x="79" y="70"/>
                    <a:pt x="79" y="70"/>
                    <a:pt x="79"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69"/>
                    <a:pt x="80" y="69"/>
                    <a:pt x="80" y="69"/>
                  </a:cubicBezTo>
                  <a:cubicBezTo>
                    <a:pt x="80" y="69"/>
                    <a:pt x="80" y="69"/>
                    <a:pt x="80" y="69"/>
                  </a:cubicBezTo>
                  <a:cubicBezTo>
                    <a:pt x="81" y="69"/>
                    <a:pt x="81" y="69"/>
                    <a:pt x="81" y="69"/>
                  </a:cubicBezTo>
                  <a:cubicBezTo>
                    <a:pt x="81" y="69"/>
                    <a:pt x="81" y="69"/>
                    <a:pt x="81" y="69"/>
                  </a:cubicBezTo>
                  <a:cubicBezTo>
                    <a:pt x="81" y="69"/>
                    <a:pt x="81" y="69"/>
                    <a:pt x="81" y="69"/>
                  </a:cubicBezTo>
                  <a:cubicBezTo>
                    <a:pt x="81" y="69"/>
                    <a:pt x="81" y="69"/>
                    <a:pt x="81" y="69"/>
                  </a:cubicBezTo>
                  <a:cubicBezTo>
                    <a:pt x="81" y="69"/>
                    <a:pt x="81" y="69"/>
                    <a:pt x="81" y="69"/>
                  </a:cubicBezTo>
                  <a:cubicBezTo>
                    <a:pt x="81" y="69"/>
                    <a:pt x="81" y="69"/>
                    <a:pt x="81" y="69"/>
                  </a:cubicBezTo>
                  <a:cubicBezTo>
                    <a:pt x="81" y="69"/>
                    <a:pt x="81" y="69"/>
                    <a:pt x="81" y="69"/>
                  </a:cubicBezTo>
                  <a:cubicBezTo>
                    <a:pt x="81" y="69"/>
                    <a:pt x="81" y="69"/>
                    <a:pt x="81" y="69"/>
                  </a:cubicBezTo>
                  <a:cubicBezTo>
                    <a:pt x="80" y="69"/>
                    <a:pt x="80" y="69"/>
                    <a:pt x="80" y="69"/>
                  </a:cubicBezTo>
                  <a:cubicBezTo>
                    <a:pt x="80" y="69"/>
                    <a:pt x="80" y="69"/>
                    <a:pt x="80" y="69"/>
                  </a:cubicBezTo>
                  <a:cubicBezTo>
                    <a:pt x="80" y="68"/>
                    <a:pt x="80" y="68"/>
                    <a:pt x="80" y="68"/>
                  </a:cubicBezTo>
                  <a:cubicBezTo>
                    <a:pt x="81" y="68"/>
                    <a:pt x="81" y="68"/>
                    <a:pt x="81" y="68"/>
                  </a:cubicBezTo>
                  <a:cubicBezTo>
                    <a:pt x="81" y="68"/>
                    <a:pt x="81" y="68"/>
                    <a:pt x="81" y="68"/>
                  </a:cubicBezTo>
                  <a:cubicBezTo>
                    <a:pt x="81" y="68"/>
                    <a:pt x="81" y="68"/>
                    <a:pt x="81" y="68"/>
                  </a:cubicBezTo>
                  <a:cubicBezTo>
                    <a:pt x="81" y="68"/>
                    <a:pt x="81" y="68"/>
                    <a:pt x="81" y="68"/>
                  </a:cubicBezTo>
                  <a:cubicBezTo>
                    <a:pt x="81" y="68"/>
                    <a:pt x="81" y="68"/>
                    <a:pt x="81" y="68"/>
                  </a:cubicBezTo>
                  <a:cubicBezTo>
                    <a:pt x="81" y="68"/>
                    <a:pt x="81" y="68"/>
                    <a:pt x="81" y="68"/>
                  </a:cubicBezTo>
                  <a:cubicBezTo>
                    <a:pt x="81" y="68"/>
                    <a:pt x="81" y="68"/>
                    <a:pt x="81" y="68"/>
                  </a:cubicBezTo>
                  <a:cubicBezTo>
                    <a:pt x="81" y="68"/>
                    <a:pt x="81" y="68"/>
                    <a:pt x="81" y="68"/>
                  </a:cubicBezTo>
                  <a:cubicBezTo>
                    <a:pt x="81" y="68"/>
                    <a:pt x="81" y="68"/>
                    <a:pt x="81" y="68"/>
                  </a:cubicBezTo>
                  <a:cubicBezTo>
                    <a:pt x="81" y="68"/>
                    <a:pt x="81" y="68"/>
                    <a:pt x="81" y="68"/>
                  </a:cubicBezTo>
                  <a:cubicBezTo>
                    <a:pt x="81" y="68"/>
                    <a:pt x="81" y="68"/>
                    <a:pt x="81" y="68"/>
                  </a:cubicBezTo>
                  <a:cubicBezTo>
                    <a:pt x="81" y="68"/>
                    <a:pt x="81" y="68"/>
                    <a:pt x="81" y="68"/>
                  </a:cubicBezTo>
                  <a:cubicBezTo>
                    <a:pt x="81" y="67"/>
                    <a:pt x="81" y="67"/>
                    <a:pt x="81" y="67"/>
                  </a:cubicBezTo>
                  <a:cubicBezTo>
                    <a:pt x="81" y="67"/>
                    <a:pt x="81" y="67"/>
                    <a:pt x="81" y="67"/>
                  </a:cubicBezTo>
                  <a:cubicBezTo>
                    <a:pt x="81" y="67"/>
                    <a:pt x="81" y="67"/>
                    <a:pt x="81" y="67"/>
                  </a:cubicBezTo>
                  <a:cubicBezTo>
                    <a:pt x="81" y="67"/>
                    <a:pt x="81" y="67"/>
                    <a:pt x="81" y="67"/>
                  </a:cubicBezTo>
                  <a:cubicBezTo>
                    <a:pt x="81" y="67"/>
                    <a:pt x="81" y="67"/>
                    <a:pt x="81" y="67"/>
                  </a:cubicBezTo>
                  <a:cubicBezTo>
                    <a:pt x="81" y="67"/>
                    <a:pt x="81" y="67"/>
                    <a:pt x="81" y="67"/>
                  </a:cubicBezTo>
                  <a:cubicBezTo>
                    <a:pt x="81" y="67"/>
                    <a:pt x="81" y="67"/>
                    <a:pt x="81" y="67"/>
                  </a:cubicBezTo>
                  <a:cubicBezTo>
                    <a:pt x="81" y="67"/>
                    <a:pt x="81" y="67"/>
                    <a:pt x="81" y="67"/>
                  </a:cubicBezTo>
                  <a:cubicBezTo>
                    <a:pt x="81" y="67"/>
                    <a:pt x="81" y="67"/>
                    <a:pt x="81" y="67"/>
                  </a:cubicBezTo>
                  <a:cubicBezTo>
                    <a:pt x="81" y="66"/>
                    <a:pt x="81" y="66"/>
                    <a:pt x="81" y="66"/>
                  </a:cubicBezTo>
                  <a:cubicBezTo>
                    <a:pt x="81" y="66"/>
                    <a:pt x="81" y="66"/>
                    <a:pt x="81" y="66"/>
                  </a:cubicBezTo>
                  <a:cubicBezTo>
                    <a:pt x="81" y="66"/>
                    <a:pt x="81" y="66"/>
                    <a:pt x="81" y="66"/>
                  </a:cubicBezTo>
                  <a:cubicBezTo>
                    <a:pt x="81" y="66"/>
                    <a:pt x="81" y="66"/>
                    <a:pt x="81" y="66"/>
                  </a:cubicBezTo>
                  <a:cubicBezTo>
                    <a:pt x="81" y="66"/>
                    <a:pt x="81" y="66"/>
                    <a:pt x="81" y="66"/>
                  </a:cubicBezTo>
                  <a:cubicBezTo>
                    <a:pt x="81" y="65"/>
                    <a:pt x="81" y="65"/>
                    <a:pt x="81" y="65"/>
                  </a:cubicBezTo>
                  <a:cubicBezTo>
                    <a:pt x="81" y="65"/>
                    <a:pt x="81" y="65"/>
                    <a:pt x="81" y="65"/>
                  </a:cubicBezTo>
                  <a:cubicBezTo>
                    <a:pt x="81" y="65"/>
                    <a:pt x="81" y="65"/>
                    <a:pt x="81" y="65"/>
                  </a:cubicBezTo>
                  <a:cubicBezTo>
                    <a:pt x="81" y="65"/>
                    <a:pt x="81" y="65"/>
                    <a:pt x="81" y="65"/>
                  </a:cubicBezTo>
                  <a:cubicBezTo>
                    <a:pt x="81" y="65"/>
                    <a:pt x="81" y="65"/>
                    <a:pt x="81" y="65"/>
                  </a:cubicBezTo>
                  <a:cubicBezTo>
                    <a:pt x="81" y="64"/>
                    <a:pt x="81" y="64"/>
                    <a:pt x="81" y="64"/>
                  </a:cubicBezTo>
                  <a:cubicBezTo>
                    <a:pt x="81" y="64"/>
                    <a:pt x="81" y="64"/>
                    <a:pt x="81" y="64"/>
                  </a:cubicBezTo>
                  <a:cubicBezTo>
                    <a:pt x="81" y="64"/>
                    <a:pt x="81" y="64"/>
                    <a:pt x="81" y="64"/>
                  </a:cubicBezTo>
                  <a:cubicBezTo>
                    <a:pt x="81" y="64"/>
                    <a:pt x="81" y="64"/>
                    <a:pt x="81" y="64"/>
                  </a:cubicBezTo>
                  <a:cubicBezTo>
                    <a:pt x="81" y="64"/>
                    <a:pt x="81" y="64"/>
                    <a:pt x="81" y="64"/>
                  </a:cubicBezTo>
                  <a:cubicBezTo>
                    <a:pt x="81" y="65"/>
                    <a:pt x="81" y="65"/>
                    <a:pt x="81" y="65"/>
                  </a:cubicBezTo>
                  <a:cubicBezTo>
                    <a:pt x="81" y="65"/>
                    <a:pt x="81" y="65"/>
                    <a:pt x="81" y="65"/>
                  </a:cubicBezTo>
                  <a:cubicBezTo>
                    <a:pt x="81" y="65"/>
                    <a:pt x="81" y="65"/>
                    <a:pt x="81" y="65"/>
                  </a:cubicBezTo>
                  <a:cubicBezTo>
                    <a:pt x="81" y="65"/>
                    <a:pt x="81" y="65"/>
                    <a:pt x="81" y="65"/>
                  </a:cubicBezTo>
                  <a:cubicBezTo>
                    <a:pt x="82" y="65"/>
                    <a:pt x="82" y="65"/>
                    <a:pt x="82" y="65"/>
                  </a:cubicBezTo>
                  <a:cubicBezTo>
                    <a:pt x="82" y="65"/>
                    <a:pt x="82" y="65"/>
                    <a:pt x="82" y="65"/>
                  </a:cubicBezTo>
                  <a:cubicBezTo>
                    <a:pt x="82" y="65"/>
                    <a:pt x="82" y="65"/>
                    <a:pt x="82" y="65"/>
                  </a:cubicBezTo>
                  <a:cubicBezTo>
                    <a:pt x="82" y="65"/>
                    <a:pt x="82" y="65"/>
                    <a:pt x="82" y="65"/>
                  </a:cubicBezTo>
                  <a:cubicBezTo>
                    <a:pt x="82" y="64"/>
                    <a:pt x="82" y="64"/>
                    <a:pt x="82" y="64"/>
                  </a:cubicBezTo>
                  <a:cubicBezTo>
                    <a:pt x="82" y="64"/>
                    <a:pt x="82" y="64"/>
                    <a:pt x="82" y="64"/>
                  </a:cubicBezTo>
                  <a:cubicBezTo>
                    <a:pt x="82" y="64"/>
                    <a:pt x="82" y="64"/>
                    <a:pt x="82" y="64"/>
                  </a:cubicBezTo>
                  <a:cubicBezTo>
                    <a:pt x="82" y="64"/>
                    <a:pt x="82" y="64"/>
                    <a:pt x="82" y="64"/>
                  </a:cubicBezTo>
                  <a:cubicBezTo>
                    <a:pt x="83" y="64"/>
                    <a:pt x="83" y="64"/>
                    <a:pt x="83" y="64"/>
                  </a:cubicBezTo>
                  <a:cubicBezTo>
                    <a:pt x="83" y="64"/>
                    <a:pt x="83" y="64"/>
                    <a:pt x="83" y="64"/>
                  </a:cubicBezTo>
                  <a:cubicBezTo>
                    <a:pt x="83" y="64"/>
                    <a:pt x="83" y="64"/>
                    <a:pt x="83" y="64"/>
                  </a:cubicBezTo>
                  <a:cubicBezTo>
                    <a:pt x="83" y="64"/>
                    <a:pt x="83" y="64"/>
                    <a:pt x="83" y="64"/>
                  </a:cubicBezTo>
                  <a:cubicBezTo>
                    <a:pt x="83" y="64"/>
                    <a:pt x="83" y="64"/>
                    <a:pt x="83" y="64"/>
                  </a:cubicBezTo>
                  <a:cubicBezTo>
                    <a:pt x="83" y="65"/>
                    <a:pt x="83" y="65"/>
                    <a:pt x="83" y="65"/>
                  </a:cubicBezTo>
                  <a:cubicBezTo>
                    <a:pt x="83" y="65"/>
                    <a:pt x="83" y="65"/>
                    <a:pt x="83" y="65"/>
                  </a:cubicBezTo>
                  <a:cubicBezTo>
                    <a:pt x="83" y="65"/>
                    <a:pt x="83" y="65"/>
                    <a:pt x="83" y="65"/>
                  </a:cubicBezTo>
                  <a:cubicBezTo>
                    <a:pt x="83" y="65"/>
                    <a:pt x="83" y="65"/>
                    <a:pt x="83" y="65"/>
                  </a:cubicBezTo>
                  <a:cubicBezTo>
                    <a:pt x="83" y="65"/>
                    <a:pt x="83" y="65"/>
                    <a:pt x="83" y="65"/>
                  </a:cubicBezTo>
                  <a:cubicBezTo>
                    <a:pt x="82" y="65"/>
                    <a:pt x="82" y="65"/>
                    <a:pt x="82" y="65"/>
                  </a:cubicBezTo>
                  <a:cubicBezTo>
                    <a:pt x="82" y="65"/>
                    <a:pt x="82" y="65"/>
                    <a:pt x="82" y="65"/>
                  </a:cubicBezTo>
                  <a:cubicBezTo>
                    <a:pt x="82" y="65"/>
                    <a:pt x="82" y="65"/>
                    <a:pt x="82" y="65"/>
                  </a:cubicBezTo>
                  <a:cubicBezTo>
                    <a:pt x="82" y="65"/>
                    <a:pt x="82" y="65"/>
                    <a:pt x="82" y="65"/>
                  </a:cubicBezTo>
                  <a:cubicBezTo>
                    <a:pt x="82" y="65"/>
                    <a:pt x="82" y="65"/>
                    <a:pt x="82" y="65"/>
                  </a:cubicBezTo>
                  <a:cubicBezTo>
                    <a:pt x="82" y="66"/>
                    <a:pt x="82" y="66"/>
                    <a:pt x="82" y="66"/>
                  </a:cubicBezTo>
                  <a:cubicBezTo>
                    <a:pt x="82" y="66"/>
                    <a:pt x="82" y="66"/>
                    <a:pt x="82" y="66"/>
                  </a:cubicBezTo>
                  <a:cubicBezTo>
                    <a:pt x="82" y="66"/>
                    <a:pt x="82" y="66"/>
                    <a:pt x="82" y="66"/>
                  </a:cubicBezTo>
                  <a:cubicBezTo>
                    <a:pt x="82" y="66"/>
                    <a:pt x="82" y="66"/>
                    <a:pt x="82" y="66"/>
                  </a:cubicBezTo>
                  <a:cubicBezTo>
                    <a:pt x="82" y="67"/>
                    <a:pt x="82" y="67"/>
                    <a:pt x="82" y="67"/>
                  </a:cubicBezTo>
                  <a:cubicBezTo>
                    <a:pt x="82" y="67"/>
                    <a:pt x="82" y="67"/>
                    <a:pt x="82" y="67"/>
                  </a:cubicBezTo>
                  <a:cubicBezTo>
                    <a:pt x="82" y="67"/>
                    <a:pt x="82" y="67"/>
                    <a:pt x="82" y="67"/>
                  </a:cubicBezTo>
                  <a:cubicBezTo>
                    <a:pt x="82" y="67"/>
                    <a:pt x="82" y="67"/>
                    <a:pt x="82" y="67"/>
                  </a:cubicBezTo>
                  <a:cubicBezTo>
                    <a:pt x="82" y="67"/>
                    <a:pt x="82" y="67"/>
                    <a:pt x="82" y="67"/>
                  </a:cubicBezTo>
                  <a:cubicBezTo>
                    <a:pt x="82" y="67"/>
                    <a:pt x="82" y="67"/>
                    <a:pt x="82" y="67"/>
                  </a:cubicBezTo>
                  <a:cubicBezTo>
                    <a:pt x="82" y="67"/>
                    <a:pt x="82" y="67"/>
                    <a:pt x="82" y="67"/>
                  </a:cubicBezTo>
                  <a:cubicBezTo>
                    <a:pt x="82" y="68"/>
                    <a:pt x="82" y="68"/>
                    <a:pt x="82" y="68"/>
                  </a:cubicBezTo>
                  <a:cubicBezTo>
                    <a:pt x="82" y="68"/>
                    <a:pt x="82" y="68"/>
                    <a:pt x="82" y="68"/>
                  </a:cubicBezTo>
                  <a:cubicBezTo>
                    <a:pt x="82" y="68"/>
                    <a:pt x="82" y="68"/>
                    <a:pt x="82" y="68"/>
                  </a:cubicBezTo>
                  <a:cubicBezTo>
                    <a:pt x="82" y="68"/>
                    <a:pt x="82" y="68"/>
                    <a:pt x="82" y="68"/>
                  </a:cubicBezTo>
                  <a:cubicBezTo>
                    <a:pt x="82" y="68"/>
                    <a:pt x="82" y="68"/>
                    <a:pt x="82" y="68"/>
                  </a:cubicBezTo>
                  <a:cubicBezTo>
                    <a:pt x="82" y="68"/>
                    <a:pt x="82" y="68"/>
                    <a:pt x="82" y="68"/>
                  </a:cubicBezTo>
                  <a:cubicBezTo>
                    <a:pt x="82" y="68"/>
                    <a:pt x="82" y="68"/>
                    <a:pt x="82" y="68"/>
                  </a:cubicBezTo>
                  <a:cubicBezTo>
                    <a:pt x="82" y="69"/>
                    <a:pt x="82" y="69"/>
                    <a:pt x="82" y="69"/>
                  </a:cubicBezTo>
                  <a:cubicBezTo>
                    <a:pt x="82" y="69"/>
                    <a:pt x="82" y="69"/>
                    <a:pt x="82" y="69"/>
                  </a:cubicBezTo>
                  <a:cubicBezTo>
                    <a:pt x="82" y="69"/>
                    <a:pt x="82" y="69"/>
                    <a:pt x="82" y="69"/>
                  </a:cubicBezTo>
                  <a:cubicBezTo>
                    <a:pt x="82" y="69"/>
                    <a:pt x="82" y="69"/>
                    <a:pt x="82" y="69"/>
                  </a:cubicBezTo>
                  <a:cubicBezTo>
                    <a:pt x="82" y="69"/>
                    <a:pt x="82" y="69"/>
                    <a:pt x="82" y="69"/>
                  </a:cubicBezTo>
                  <a:cubicBezTo>
                    <a:pt x="82" y="70"/>
                    <a:pt x="82" y="70"/>
                    <a:pt x="82" y="70"/>
                  </a:cubicBezTo>
                  <a:cubicBezTo>
                    <a:pt x="82" y="70"/>
                    <a:pt x="82" y="70"/>
                    <a:pt x="82" y="70"/>
                  </a:cubicBezTo>
                  <a:cubicBezTo>
                    <a:pt x="81" y="70"/>
                    <a:pt x="81" y="70"/>
                    <a:pt x="81" y="70"/>
                  </a:cubicBezTo>
                  <a:cubicBezTo>
                    <a:pt x="81" y="70"/>
                    <a:pt x="81" y="70"/>
                    <a:pt x="81" y="70"/>
                  </a:cubicBezTo>
                  <a:cubicBezTo>
                    <a:pt x="81" y="70"/>
                    <a:pt x="81" y="70"/>
                    <a:pt x="81" y="70"/>
                  </a:cubicBezTo>
                  <a:cubicBezTo>
                    <a:pt x="81" y="70"/>
                    <a:pt x="81" y="70"/>
                    <a:pt x="81" y="70"/>
                  </a:cubicBezTo>
                  <a:cubicBezTo>
                    <a:pt x="81" y="70"/>
                    <a:pt x="81" y="70"/>
                    <a:pt x="81" y="70"/>
                  </a:cubicBezTo>
                  <a:cubicBezTo>
                    <a:pt x="81" y="70"/>
                    <a:pt x="81" y="70"/>
                    <a:pt x="81" y="70"/>
                  </a:cubicBezTo>
                  <a:cubicBezTo>
                    <a:pt x="82" y="71"/>
                    <a:pt x="82" y="71"/>
                    <a:pt x="82" y="71"/>
                  </a:cubicBezTo>
                  <a:cubicBezTo>
                    <a:pt x="81" y="71"/>
                    <a:pt x="81" y="71"/>
                    <a:pt x="81" y="71"/>
                  </a:cubicBezTo>
                  <a:cubicBezTo>
                    <a:pt x="82" y="71"/>
                    <a:pt x="82" y="71"/>
                    <a:pt x="82" y="71"/>
                  </a:cubicBezTo>
                  <a:cubicBezTo>
                    <a:pt x="82" y="71"/>
                    <a:pt x="82" y="71"/>
                    <a:pt x="82" y="71"/>
                  </a:cubicBezTo>
                  <a:cubicBezTo>
                    <a:pt x="82" y="71"/>
                    <a:pt x="82" y="71"/>
                    <a:pt x="82" y="71"/>
                  </a:cubicBezTo>
                  <a:cubicBezTo>
                    <a:pt x="82" y="71"/>
                    <a:pt x="82" y="71"/>
                    <a:pt x="82" y="71"/>
                  </a:cubicBezTo>
                  <a:cubicBezTo>
                    <a:pt x="82" y="71"/>
                    <a:pt x="82" y="71"/>
                    <a:pt x="82" y="71"/>
                  </a:cubicBezTo>
                  <a:cubicBezTo>
                    <a:pt x="82" y="71"/>
                    <a:pt x="82" y="71"/>
                    <a:pt x="82" y="71"/>
                  </a:cubicBezTo>
                  <a:cubicBezTo>
                    <a:pt x="82" y="71"/>
                    <a:pt x="82" y="71"/>
                    <a:pt x="82" y="71"/>
                  </a:cubicBezTo>
                  <a:cubicBezTo>
                    <a:pt x="82" y="71"/>
                    <a:pt x="82" y="71"/>
                    <a:pt x="82" y="71"/>
                  </a:cubicBezTo>
                  <a:cubicBezTo>
                    <a:pt x="83" y="71"/>
                    <a:pt x="83" y="71"/>
                    <a:pt x="83" y="71"/>
                  </a:cubicBezTo>
                  <a:cubicBezTo>
                    <a:pt x="83" y="71"/>
                    <a:pt x="83" y="71"/>
                    <a:pt x="83" y="71"/>
                  </a:cubicBezTo>
                  <a:cubicBezTo>
                    <a:pt x="83" y="71"/>
                    <a:pt x="83" y="71"/>
                    <a:pt x="83" y="71"/>
                  </a:cubicBezTo>
                  <a:cubicBezTo>
                    <a:pt x="83" y="71"/>
                    <a:pt x="83" y="71"/>
                    <a:pt x="83" y="71"/>
                  </a:cubicBezTo>
                  <a:cubicBezTo>
                    <a:pt x="83" y="71"/>
                    <a:pt x="83" y="71"/>
                    <a:pt x="83" y="71"/>
                  </a:cubicBezTo>
                  <a:cubicBezTo>
                    <a:pt x="83" y="71"/>
                    <a:pt x="83" y="71"/>
                    <a:pt x="83" y="71"/>
                  </a:cubicBezTo>
                  <a:cubicBezTo>
                    <a:pt x="83" y="71"/>
                    <a:pt x="83" y="71"/>
                    <a:pt x="83" y="71"/>
                  </a:cubicBezTo>
                  <a:cubicBezTo>
                    <a:pt x="83" y="71"/>
                    <a:pt x="83" y="71"/>
                    <a:pt x="83" y="71"/>
                  </a:cubicBezTo>
                  <a:cubicBezTo>
                    <a:pt x="83" y="71"/>
                    <a:pt x="83" y="71"/>
                    <a:pt x="83" y="71"/>
                  </a:cubicBezTo>
                  <a:cubicBezTo>
                    <a:pt x="83" y="71"/>
                    <a:pt x="83" y="71"/>
                    <a:pt x="83" y="71"/>
                  </a:cubicBezTo>
                  <a:cubicBezTo>
                    <a:pt x="83" y="72"/>
                    <a:pt x="83" y="72"/>
                    <a:pt x="83" y="72"/>
                  </a:cubicBezTo>
                  <a:cubicBezTo>
                    <a:pt x="83" y="72"/>
                    <a:pt x="83" y="72"/>
                    <a:pt x="83" y="72"/>
                  </a:cubicBezTo>
                  <a:cubicBezTo>
                    <a:pt x="83" y="72"/>
                    <a:pt x="83" y="72"/>
                    <a:pt x="83" y="72"/>
                  </a:cubicBezTo>
                  <a:cubicBezTo>
                    <a:pt x="84" y="72"/>
                    <a:pt x="84" y="72"/>
                    <a:pt x="84" y="72"/>
                  </a:cubicBezTo>
                  <a:cubicBezTo>
                    <a:pt x="83" y="72"/>
                    <a:pt x="83" y="72"/>
                    <a:pt x="83" y="72"/>
                  </a:cubicBezTo>
                  <a:cubicBezTo>
                    <a:pt x="84" y="72"/>
                    <a:pt x="84" y="72"/>
                    <a:pt x="84" y="72"/>
                  </a:cubicBezTo>
                  <a:cubicBezTo>
                    <a:pt x="84" y="72"/>
                    <a:pt x="84" y="72"/>
                    <a:pt x="84" y="72"/>
                  </a:cubicBezTo>
                  <a:cubicBezTo>
                    <a:pt x="84" y="72"/>
                    <a:pt x="84" y="72"/>
                    <a:pt x="84" y="72"/>
                  </a:cubicBezTo>
                  <a:cubicBezTo>
                    <a:pt x="84" y="73"/>
                    <a:pt x="84" y="73"/>
                    <a:pt x="84" y="73"/>
                  </a:cubicBezTo>
                  <a:cubicBezTo>
                    <a:pt x="84" y="72"/>
                    <a:pt x="84" y="72"/>
                    <a:pt x="84" y="72"/>
                  </a:cubicBezTo>
                  <a:cubicBezTo>
                    <a:pt x="84" y="73"/>
                    <a:pt x="84" y="73"/>
                    <a:pt x="84" y="73"/>
                  </a:cubicBezTo>
                  <a:cubicBezTo>
                    <a:pt x="84" y="73"/>
                    <a:pt x="84" y="73"/>
                    <a:pt x="84" y="73"/>
                  </a:cubicBezTo>
                  <a:cubicBezTo>
                    <a:pt x="84" y="73"/>
                    <a:pt x="84" y="73"/>
                    <a:pt x="84" y="73"/>
                  </a:cubicBezTo>
                  <a:cubicBezTo>
                    <a:pt x="84" y="73"/>
                    <a:pt x="84" y="73"/>
                    <a:pt x="84" y="73"/>
                  </a:cubicBezTo>
                  <a:cubicBezTo>
                    <a:pt x="85" y="72"/>
                    <a:pt x="85" y="72"/>
                    <a:pt x="85" y="72"/>
                  </a:cubicBezTo>
                  <a:cubicBezTo>
                    <a:pt x="85" y="72"/>
                    <a:pt x="85" y="72"/>
                    <a:pt x="85" y="72"/>
                  </a:cubicBezTo>
                  <a:cubicBezTo>
                    <a:pt x="85" y="72"/>
                    <a:pt x="85" y="72"/>
                    <a:pt x="85" y="72"/>
                  </a:cubicBezTo>
                  <a:cubicBezTo>
                    <a:pt x="85" y="72"/>
                    <a:pt x="85" y="72"/>
                    <a:pt x="85" y="72"/>
                  </a:cubicBezTo>
                  <a:cubicBezTo>
                    <a:pt x="86" y="72"/>
                    <a:pt x="86" y="72"/>
                    <a:pt x="86" y="72"/>
                  </a:cubicBezTo>
                  <a:cubicBezTo>
                    <a:pt x="86" y="72"/>
                    <a:pt x="86" y="72"/>
                    <a:pt x="86" y="72"/>
                  </a:cubicBezTo>
                  <a:cubicBezTo>
                    <a:pt x="86" y="72"/>
                    <a:pt x="86" y="72"/>
                    <a:pt x="86" y="72"/>
                  </a:cubicBezTo>
                  <a:cubicBezTo>
                    <a:pt x="86" y="72"/>
                    <a:pt x="86" y="72"/>
                    <a:pt x="86" y="72"/>
                  </a:cubicBezTo>
                  <a:cubicBezTo>
                    <a:pt x="86" y="72"/>
                    <a:pt x="86" y="72"/>
                    <a:pt x="86" y="72"/>
                  </a:cubicBezTo>
                  <a:cubicBezTo>
                    <a:pt x="86" y="73"/>
                    <a:pt x="86" y="73"/>
                    <a:pt x="86" y="73"/>
                  </a:cubicBezTo>
                  <a:cubicBezTo>
                    <a:pt x="86" y="73"/>
                    <a:pt x="86" y="73"/>
                    <a:pt x="86" y="73"/>
                  </a:cubicBezTo>
                  <a:cubicBezTo>
                    <a:pt x="87" y="73"/>
                    <a:pt x="87" y="73"/>
                    <a:pt x="87" y="73"/>
                  </a:cubicBezTo>
                  <a:cubicBezTo>
                    <a:pt x="87" y="73"/>
                    <a:pt x="87" y="73"/>
                    <a:pt x="87" y="73"/>
                  </a:cubicBezTo>
                  <a:cubicBezTo>
                    <a:pt x="87" y="73"/>
                    <a:pt x="87" y="73"/>
                    <a:pt x="87" y="73"/>
                  </a:cubicBezTo>
                  <a:cubicBezTo>
                    <a:pt x="87" y="73"/>
                    <a:pt x="87" y="73"/>
                    <a:pt x="87" y="73"/>
                  </a:cubicBezTo>
                  <a:cubicBezTo>
                    <a:pt x="87" y="73"/>
                    <a:pt x="87" y="73"/>
                    <a:pt x="87" y="73"/>
                  </a:cubicBezTo>
                  <a:cubicBezTo>
                    <a:pt x="87" y="73"/>
                    <a:pt x="87" y="73"/>
                    <a:pt x="87" y="73"/>
                  </a:cubicBezTo>
                  <a:cubicBezTo>
                    <a:pt x="87" y="73"/>
                    <a:pt x="87" y="73"/>
                    <a:pt x="87" y="73"/>
                  </a:cubicBezTo>
                  <a:cubicBezTo>
                    <a:pt x="87" y="73"/>
                    <a:pt x="87" y="73"/>
                    <a:pt x="87" y="73"/>
                  </a:cubicBezTo>
                  <a:cubicBezTo>
                    <a:pt x="88" y="73"/>
                    <a:pt x="88" y="73"/>
                    <a:pt x="88" y="73"/>
                  </a:cubicBezTo>
                  <a:cubicBezTo>
                    <a:pt x="88" y="73"/>
                    <a:pt x="88" y="73"/>
                    <a:pt x="88" y="73"/>
                  </a:cubicBezTo>
                  <a:cubicBezTo>
                    <a:pt x="88" y="73"/>
                    <a:pt x="88" y="73"/>
                    <a:pt x="88" y="73"/>
                  </a:cubicBezTo>
                  <a:cubicBezTo>
                    <a:pt x="88" y="72"/>
                    <a:pt x="88" y="72"/>
                    <a:pt x="88" y="72"/>
                  </a:cubicBezTo>
                  <a:cubicBezTo>
                    <a:pt x="88" y="72"/>
                    <a:pt x="88" y="72"/>
                    <a:pt x="88" y="72"/>
                  </a:cubicBezTo>
                  <a:cubicBezTo>
                    <a:pt x="88" y="72"/>
                    <a:pt x="88" y="72"/>
                    <a:pt x="88" y="72"/>
                  </a:cubicBezTo>
                  <a:cubicBezTo>
                    <a:pt x="88" y="72"/>
                    <a:pt x="88" y="72"/>
                    <a:pt x="88" y="72"/>
                  </a:cubicBezTo>
                  <a:cubicBezTo>
                    <a:pt x="89" y="72"/>
                    <a:pt x="89" y="72"/>
                    <a:pt x="89" y="72"/>
                  </a:cubicBezTo>
                  <a:cubicBezTo>
                    <a:pt x="89" y="72"/>
                    <a:pt x="89" y="72"/>
                    <a:pt x="89" y="72"/>
                  </a:cubicBezTo>
                  <a:cubicBezTo>
                    <a:pt x="89" y="72"/>
                    <a:pt x="89" y="72"/>
                    <a:pt x="89" y="72"/>
                  </a:cubicBezTo>
                  <a:cubicBezTo>
                    <a:pt x="89" y="72"/>
                    <a:pt x="89" y="72"/>
                    <a:pt x="89" y="72"/>
                  </a:cubicBezTo>
                  <a:cubicBezTo>
                    <a:pt x="89" y="72"/>
                    <a:pt x="89" y="72"/>
                    <a:pt x="89" y="72"/>
                  </a:cubicBezTo>
                  <a:cubicBezTo>
                    <a:pt x="89" y="72"/>
                    <a:pt x="89" y="72"/>
                    <a:pt x="89" y="72"/>
                  </a:cubicBezTo>
                  <a:cubicBezTo>
                    <a:pt x="89" y="72"/>
                    <a:pt x="89" y="72"/>
                    <a:pt x="89" y="72"/>
                  </a:cubicBezTo>
                  <a:cubicBezTo>
                    <a:pt x="89" y="72"/>
                    <a:pt x="89" y="72"/>
                    <a:pt x="89" y="72"/>
                  </a:cubicBezTo>
                  <a:cubicBezTo>
                    <a:pt x="89" y="72"/>
                    <a:pt x="89" y="72"/>
                    <a:pt x="89" y="72"/>
                  </a:cubicBezTo>
                  <a:cubicBezTo>
                    <a:pt x="90" y="72"/>
                    <a:pt x="90" y="72"/>
                    <a:pt x="90" y="72"/>
                  </a:cubicBezTo>
                  <a:cubicBezTo>
                    <a:pt x="90" y="72"/>
                    <a:pt x="90" y="72"/>
                    <a:pt x="90" y="72"/>
                  </a:cubicBezTo>
                  <a:cubicBezTo>
                    <a:pt x="90" y="72"/>
                    <a:pt x="90" y="72"/>
                    <a:pt x="90" y="72"/>
                  </a:cubicBezTo>
                  <a:cubicBezTo>
                    <a:pt x="90" y="72"/>
                    <a:pt x="90" y="72"/>
                    <a:pt x="90" y="72"/>
                  </a:cubicBezTo>
                  <a:cubicBezTo>
                    <a:pt x="90" y="72"/>
                    <a:pt x="90" y="72"/>
                    <a:pt x="90" y="72"/>
                  </a:cubicBezTo>
                  <a:cubicBezTo>
                    <a:pt x="91" y="72"/>
                    <a:pt x="91" y="72"/>
                    <a:pt x="91" y="72"/>
                  </a:cubicBezTo>
                  <a:cubicBezTo>
                    <a:pt x="91" y="72"/>
                    <a:pt x="91" y="72"/>
                    <a:pt x="91" y="72"/>
                  </a:cubicBezTo>
                  <a:cubicBezTo>
                    <a:pt x="91" y="73"/>
                    <a:pt x="91" y="73"/>
                    <a:pt x="91" y="73"/>
                  </a:cubicBezTo>
                  <a:cubicBezTo>
                    <a:pt x="91" y="73"/>
                    <a:pt x="91" y="73"/>
                    <a:pt x="91" y="73"/>
                  </a:cubicBezTo>
                  <a:cubicBezTo>
                    <a:pt x="91" y="73"/>
                    <a:pt x="91" y="73"/>
                    <a:pt x="91" y="73"/>
                  </a:cubicBezTo>
                  <a:cubicBezTo>
                    <a:pt x="91" y="73"/>
                    <a:pt x="91" y="73"/>
                    <a:pt x="91" y="73"/>
                  </a:cubicBezTo>
                  <a:cubicBezTo>
                    <a:pt x="91" y="73"/>
                    <a:pt x="91" y="73"/>
                    <a:pt x="91" y="73"/>
                  </a:cubicBezTo>
                  <a:cubicBezTo>
                    <a:pt x="91" y="73"/>
                    <a:pt x="91" y="73"/>
                    <a:pt x="91" y="73"/>
                  </a:cubicBezTo>
                  <a:cubicBezTo>
                    <a:pt x="91" y="73"/>
                    <a:pt x="91" y="73"/>
                    <a:pt x="91" y="73"/>
                  </a:cubicBezTo>
                  <a:cubicBezTo>
                    <a:pt x="91" y="73"/>
                    <a:pt x="91" y="73"/>
                    <a:pt x="91" y="73"/>
                  </a:cubicBezTo>
                  <a:cubicBezTo>
                    <a:pt x="91" y="73"/>
                    <a:pt x="91" y="73"/>
                    <a:pt x="91" y="73"/>
                  </a:cubicBezTo>
                  <a:cubicBezTo>
                    <a:pt x="91" y="73"/>
                    <a:pt x="91" y="73"/>
                    <a:pt x="91" y="73"/>
                  </a:cubicBezTo>
                  <a:cubicBezTo>
                    <a:pt x="92" y="73"/>
                    <a:pt x="92" y="73"/>
                    <a:pt x="92" y="73"/>
                  </a:cubicBezTo>
                  <a:cubicBezTo>
                    <a:pt x="92" y="74"/>
                    <a:pt x="92" y="74"/>
                    <a:pt x="92" y="74"/>
                  </a:cubicBezTo>
                  <a:cubicBezTo>
                    <a:pt x="92" y="74"/>
                    <a:pt x="92" y="74"/>
                    <a:pt x="92" y="74"/>
                  </a:cubicBezTo>
                  <a:cubicBezTo>
                    <a:pt x="92" y="74"/>
                    <a:pt x="92" y="74"/>
                    <a:pt x="92" y="74"/>
                  </a:cubicBezTo>
                  <a:cubicBezTo>
                    <a:pt x="92" y="74"/>
                    <a:pt x="92" y="74"/>
                    <a:pt x="92" y="74"/>
                  </a:cubicBezTo>
                  <a:cubicBezTo>
                    <a:pt x="92" y="74"/>
                    <a:pt x="92" y="74"/>
                    <a:pt x="92" y="74"/>
                  </a:cubicBezTo>
                  <a:cubicBezTo>
                    <a:pt x="92" y="74"/>
                    <a:pt x="92" y="74"/>
                    <a:pt x="92" y="74"/>
                  </a:cubicBezTo>
                  <a:cubicBezTo>
                    <a:pt x="92" y="75"/>
                    <a:pt x="92" y="75"/>
                    <a:pt x="92" y="75"/>
                  </a:cubicBezTo>
                  <a:cubicBezTo>
                    <a:pt x="92" y="75"/>
                    <a:pt x="92" y="75"/>
                    <a:pt x="92" y="75"/>
                  </a:cubicBezTo>
                  <a:cubicBezTo>
                    <a:pt x="92" y="75"/>
                    <a:pt x="92" y="75"/>
                    <a:pt x="92" y="75"/>
                  </a:cubicBezTo>
                  <a:cubicBezTo>
                    <a:pt x="92" y="75"/>
                    <a:pt x="92" y="75"/>
                    <a:pt x="92" y="75"/>
                  </a:cubicBezTo>
                  <a:cubicBezTo>
                    <a:pt x="92" y="75"/>
                    <a:pt x="92" y="75"/>
                    <a:pt x="92" y="75"/>
                  </a:cubicBezTo>
                  <a:cubicBezTo>
                    <a:pt x="92" y="75"/>
                    <a:pt x="92" y="75"/>
                    <a:pt x="92" y="75"/>
                  </a:cubicBezTo>
                  <a:cubicBezTo>
                    <a:pt x="92" y="75"/>
                    <a:pt x="92" y="75"/>
                    <a:pt x="92" y="75"/>
                  </a:cubicBezTo>
                  <a:cubicBezTo>
                    <a:pt x="93" y="75"/>
                    <a:pt x="93" y="75"/>
                    <a:pt x="93" y="75"/>
                  </a:cubicBezTo>
                  <a:cubicBezTo>
                    <a:pt x="92" y="76"/>
                    <a:pt x="92" y="76"/>
                    <a:pt x="92" y="76"/>
                  </a:cubicBezTo>
                  <a:cubicBezTo>
                    <a:pt x="92" y="76"/>
                    <a:pt x="92" y="76"/>
                    <a:pt x="92" y="76"/>
                  </a:cubicBezTo>
                  <a:cubicBezTo>
                    <a:pt x="92" y="76"/>
                    <a:pt x="92" y="76"/>
                    <a:pt x="92" y="76"/>
                  </a:cubicBezTo>
                  <a:cubicBezTo>
                    <a:pt x="92" y="76"/>
                    <a:pt x="92" y="76"/>
                    <a:pt x="92" y="76"/>
                  </a:cubicBezTo>
                  <a:cubicBezTo>
                    <a:pt x="92" y="76"/>
                    <a:pt x="92" y="76"/>
                    <a:pt x="92" y="76"/>
                  </a:cubicBezTo>
                  <a:cubicBezTo>
                    <a:pt x="92" y="76"/>
                    <a:pt x="92" y="76"/>
                    <a:pt x="92" y="76"/>
                  </a:cubicBezTo>
                  <a:cubicBezTo>
                    <a:pt x="92" y="76"/>
                    <a:pt x="92" y="76"/>
                    <a:pt x="92" y="76"/>
                  </a:cubicBezTo>
                  <a:cubicBezTo>
                    <a:pt x="91" y="76"/>
                    <a:pt x="91" y="76"/>
                    <a:pt x="91" y="76"/>
                  </a:cubicBezTo>
                  <a:cubicBezTo>
                    <a:pt x="91" y="76"/>
                    <a:pt x="91" y="76"/>
                    <a:pt x="91" y="76"/>
                  </a:cubicBezTo>
                  <a:cubicBezTo>
                    <a:pt x="92" y="76"/>
                    <a:pt x="92" y="76"/>
                    <a:pt x="92" y="76"/>
                  </a:cubicBezTo>
                  <a:cubicBezTo>
                    <a:pt x="92" y="76"/>
                    <a:pt x="92" y="76"/>
                    <a:pt x="92" y="76"/>
                  </a:cubicBezTo>
                  <a:cubicBezTo>
                    <a:pt x="92" y="76"/>
                    <a:pt x="92" y="76"/>
                    <a:pt x="92" y="76"/>
                  </a:cubicBezTo>
                  <a:cubicBezTo>
                    <a:pt x="92" y="76"/>
                    <a:pt x="92" y="76"/>
                    <a:pt x="92" y="76"/>
                  </a:cubicBezTo>
                  <a:cubicBezTo>
                    <a:pt x="91" y="77"/>
                    <a:pt x="91" y="77"/>
                    <a:pt x="91" y="77"/>
                  </a:cubicBezTo>
                  <a:cubicBezTo>
                    <a:pt x="91" y="77"/>
                    <a:pt x="91" y="77"/>
                    <a:pt x="91" y="77"/>
                  </a:cubicBezTo>
                  <a:cubicBezTo>
                    <a:pt x="91" y="77"/>
                    <a:pt x="91" y="77"/>
                    <a:pt x="91" y="77"/>
                  </a:cubicBezTo>
                  <a:cubicBezTo>
                    <a:pt x="91" y="77"/>
                    <a:pt x="91" y="77"/>
                    <a:pt x="91" y="77"/>
                  </a:cubicBezTo>
                  <a:cubicBezTo>
                    <a:pt x="91" y="77"/>
                    <a:pt x="91" y="77"/>
                    <a:pt x="91" y="77"/>
                  </a:cubicBezTo>
                  <a:cubicBezTo>
                    <a:pt x="91" y="77"/>
                    <a:pt x="91" y="77"/>
                    <a:pt x="91" y="77"/>
                  </a:cubicBezTo>
                  <a:cubicBezTo>
                    <a:pt x="90" y="77"/>
                    <a:pt x="90" y="77"/>
                    <a:pt x="90" y="77"/>
                  </a:cubicBezTo>
                  <a:cubicBezTo>
                    <a:pt x="90" y="77"/>
                    <a:pt x="90" y="77"/>
                    <a:pt x="90" y="77"/>
                  </a:cubicBezTo>
                  <a:cubicBezTo>
                    <a:pt x="90" y="77"/>
                    <a:pt x="90" y="77"/>
                    <a:pt x="90" y="77"/>
                  </a:cubicBezTo>
                  <a:cubicBezTo>
                    <a:pt x="90" y="77"/>
                    <a:pt x="90" y="77"/>
                    <a:pt x="90" y="77"/>
                  </a:cubicBezTo>
                  <a:cubicBezTo>
                    <a:pt x="90" y="77"/>
                    <a:pt x="90" y="77"/>
                    <a:pt x="90" y="77"/>
                  </a:cubicBezTo>
                  <a:cubicBezTo>
                    <a:pt x="90" y="77"/>
                    <a:pt x="90" y="77"/>
                    <a:pt x="90" y="77"/>
                  </a:cubicBezTo>
                  <a:cubicBezTo>
                    <a:pt x="90" y="77"/>
                    <a:pt x="90" y="77"/>
                    <a:pt x="90" y="77"/>
                  </a:cubicBezTo>
                  <a:cubicBezTo>
                    <a:pt x="90" y="77"/>
                    <a:pt x="90" y="77"/>
                    <a:pt x="90" y="77"/>
                  </a:cubicBezTo>
                  <a:cubicBezTo>
                    <a:pt x="90" y="77"/>
                    <a:pt x="90" y="77"/>
                    <a:pt x="90" y="77"/>
                  </a:cubicBezTo>
                  <a:cubicBezTo>
                    <a:pt x="90" y="78"/>
                    <a:pt x="90" y="78"/>
                    <a:pt x="90" y="78"/>
                  </a:cubicBezTo>
                  <a:cubicBezTo>
                    <a:pt x="90" y="78"/>
                    <a:pt x="90" y="78"/>
                    <a:pt x="90" y="78"/>
                  </a:cubicBezTo>
                  <a:cubicBezTo>
                    <a:pt x="89" y="78"/>
                    <a:pt x="89" y="78"/>
                    <a:pt x="89" y="78"/>
                  </a:cubicBezTo>
                  <a:cubicBezTo>
                    <a:pt x="89" y="78"/>
                    <a:pt x="89" y="78"/>
                    <a:pt x="89" y="78"/>
                  </a:cubicBezTo>
                  <a:cubicBezTo>
                    <a:pt x="89" y="78"/>
                    <a:pt x="89" y="78"/>
                    <a:pt x="89" y="78"/>
                  </a:cubicBezTo>
                  <a:cubicBezTo>
                    <a:pt x="89" y="78"/>
                    <a:pt x="89" y="78"/>
                    <a:pt x="89" y="78"/>
                  </a:cubicBezTo>
                  <a:cubicBezTo>
                    <a:pt x="89" y="78"/>
                    <a:pt x="89" y="78"/>
                    <a:pt x="89" y="78"/>
                  </a:cubicBezTo>
                  <a:cubicBezTo>
                    <a:pt x="89" y="78"/>
                    <a:pt x="89" y="78"/>
                    <a:pt x="89" y="78"/>
                  </a:cubicBezTo>
                  <a:cubicBezTo>
                    <a:pt x="89" y="78"/>
                    <a:pt x="89" y="78"/>
                    <a:pt x="89" y="78"/>
                  </a:cubicBezTo>
                  <a:cubicBezTo>
                    <a:pt x="89" y="78"/>
                    <a:pt x="89" y="78"/>
                    <a:pt x="89" y="78"/>
                  </a:cubicBezTo>
                  <a:cubicBezTo>
                    <a:pt x="89" y="78"/>
                    <a:pt x="89" y="78"/>
                    <a:pt x="89" y="78"/>
                  </a:cubicBezTo>
                  <a:cubicBezTo>
                    <a:pt x="89" y="78"/>
                    <a:pt x="89" y="78"/>
                    <a:pt x="89" y="78"/>
                  </a:cubicBezTo>
                  <a:cubicBezTo>
                    <a:pt x="89" y="78"/>
                    <a:pt x="89" y="78"/>
                    <a:pt x="89" y="78"/>
                  </a:cubicBezTo>
                  <a:cubicBezTo>
                    <a:pt x="89" y="78"/>
                    <a:pt x="89" y="78"/>
                    <a:pt x="89" y="78"/>
                  </a:cubicBezTo>
                  <a:cubicBezTo>
                    <a:pt x="88" y="78"/>
                    <a:pt x="88" y="78"/>
                    <a:pt x="88" y="78"/>
                  </a:cubicBezTo>
                  <a:cubicBezTo>
                    <a:pt x="88" y="78"/>
                    <a:pt x="88" y="78"/>
                    <a:pt x="88" y="78"/>
                  </a:cubicBezTo>
                  <a:cubicBezTo>
                    <a:pt x="88" y="78"/>
                    <a:pt x="88" y="78"/>
                    <a:pt x="88" y="78"/>
                  </a:cubicBezTo>
                  <a:cubicBezTo>
                    <a:pt x="88" y="78"/>
                    <a:pt x="88" y="78"/>
                    <a:pt x="88" y="78"/>
                  </a:cubicBezTo>
                  <a:cubicBezTo>
                    <a:pt x="88" y="78"/>
                    <a:pt x="88" y="78"/>
                    <a:pt x="88" y="78"/>
                  </a:cubicBezTo>
                  <a:cubicBezTo>
                    <a:pt x="88" y="78"/>
                    <a:pt x="88" y="78"/>
                    <a:pt x="88" y="78"/>
                  </a:cubicBezTo>
                  <a:cubicBezTo>
                    <a:pt x="88" y="78"/>
                    <a:pt x="88" y="78"/>
                    <a:pt x="88" y="78"/>
                  </a:cubicBezTo>
                  <a:cubicBezTo>
                    <a:pt x="88" y="77"/>
                    <a:pt x="88" y="77"/>
                    <a:pt x="88" y="77"/>
                  </a:cubicBezTo>
                  <a:cubicBezTo>
                    <a:pt x="88" y="77"/>
                    <a:pt x="88" y="77"/>
                    <a:pt x="88" y="77"/>
                  </a:cubicBezTo>
                  <a:cubicBezTo>
                    <a:pt x="87" y="77"/>
                    <a:pt x="87" y="77"/>
                    <a:pt x="87" y="77"/>
                  </a:cubicBezTo>
                  <a:cubicBezTo>
                    <a:pt x="87" y="77"/>
                    <a:pt x="87" y="77"/>
                    <a:pt x="87" y="77"/>
                  </a:cubicBezTo>
                  <a:cubicBezTo>
                    <a:pt x="87" y="77"/>
                    <a:pt x="87" y="77"/>
                    <a:pt x="87" y="77"/>
                  </a:cubicBezTo>
                  <a:cubicBezTo>
                    <a:pt x="87" y="77"/>
                    <a:pt x="87" y="77"/>
                    <a:pt x="87" y="77"/>
                  </a:cubicBezTo>
                  <a:cubicBezTo>
                    <a:pt x="87" y="77"/>
                    <a:pt x="87" y="77"/>
                    <a:pt x="87" y="77"/>
                  </a:cubicBezTo>
                  <a:cubicBezTo>
                    <a:pt x="87" y="76"/>
                    <a:pt x="87" y="76"/>
                    <a:pt x="87" y="76"/>
                  </a:cubicBezTo>
                  <a:cubicBezTo>
                    <a:pt x="87" y="76"/>
                    <a:pt x="87" y="76"/>
                    <a:pt x="87" y="76"/>
                  </a:cubicBezTo>
                  <a:cubicBezTo>
                    <a:pt x="87" y="76"/>
                    <a:pt x="87" y="76"/>
                    <a:pt x="87" y="76"/>
                  </a:cubicBezTo>
                  <a:cubicBezTo>
                    <a:pt x="87" y="76"/>
                    <a:pt x="87" y="76"/>
                    <a:pt x="87" y="76"/>
                  </a:cubicBezTo>
                  <a:cubicBezTo>
                    <a:pt x="87" y="76"/>
                    <a:pt x="87" y="76"/>
                    <a:pt x="87" y="76"/>
                  </a:cubicBezTo>
                  <a:cubicBezTo>
                    <a:pt x="87" y="76"/>
                    <a:pt x="87" y="76"/>
                    <a:pt x="87" y="76"/>
                  </a:cubicBezTo>
                  <a:cubicBezTo>
                    <a:pt x="87" y="76"/>
                    <a:pt x="87" y="76"/>
                    <a:pt x="87" y="76"/>
                  </a:cubicBezTo>
                  <a:cubicBezTo>
                    <a:pt x="86" y="76"/>
                    <a:pt x="86" y="76"/>
                    <a:pt x="86" y="76"/>
                  </a:cubicBezTo>
                  <a:cubicBezTo>
                    <a:pt x="86" y="75"/>
                    <a:pt x="86" y="75"/>
                    <a:pt x="86" y="75"/>
                  </a:cubicBezTo>
                  <a:cubicBezTo>
                    <a:pt x="86" y="75"/>
                    <a:pt x="86" y="75"/>
                    <a:pt x="86" y="75"/>
                  </a:cubicBezTo>
                  <a:cubicBezTo>
                    <a:pt x="86" y="75"/>
                    <a:pt x="86" y="75"/>
                    <a:pt x="86" y="75"/>
                  </a:cubicBezTo>
                  <a:cubicBezTo>
                    <a:pt x="85" y="75"/>
                    <a:pt x="85" y="75"/>
                    <a:pt x="85" y="75"/>
                  </a:cubicBezTo>
                  <a:cubicBezTo>
                    <a:pt x="85" y="75"/>
                    <a:pt x="85" y="75"/>
                    <a:pt x="85" y="75"/>
                  </a:cubicBezTo>
                  <a:cubicBezTo>
                    <a:pt x="85" y="75"/>
                    <a:pt x="85" y="75"/>
                    <a:pt x="85" y="75"/>
                  </a:cubicBezTo>
                  <a:cubicBezTo>
                    <a:pt x="85" y="75"/>
                    <a:pt x="85" y="75"/>
                    <a:pt x="85" y="75"/>
                  </a:cubicBezTo>
                  <a:cubicBezTo>
                    <a:pt x="85" y="76"/>
                    <a:pt x="85" y="76"/>
                    <a:pt x="85" y="76"/>
                  </a:cubicBezTo>
                  <a:cubicBezTo>
                    <a:pt x="85" y="76"/>
                    <a:pt x="85" y="76"/>
                    <a:pt x="85" y="76"/>
                  </a:cubicBezTo>
                  <a:cubicBezTo>
                    <a:pt x="85" y="76"/>
                    <a:pt x="85" y="76"/>
                    <a:pt x="85" y="76"/>
                  </a:cubicBezTo>
                  <a:cubicBezTo>
                    <a:pt x="85" y="76"/>
                    <a:pt x="85" y="76"/>
                    <a:pt x="85" y="76"/>
                  </a:cubicBezTo>
                  <a:cubicBezTo>
                    <a:pt x="84" y="76"/>
                    <a:pt x="84" y="76"/>
                    <a:pt x="84" y="76"/>
                  </a:cubicBezTo>
                  <a:cubicBezTo>
                    <a:pt x="84" y="76"/>
                    <a:pt x="84" y="76"/>
                    <a:pt x="84" y="76"/>
                  </a:cubicBezTo>
                  <a:cubicBezTo>
                    <a:pt x="84" y="76"/>
                    <a:pt x="84" y="76"/>
                    <a:pt x="84" y="76"/>
                  </a:cubicBezTo>
                  <a:cubicBezTo>
                    <a:pt x="84" y="76"/>
                    <a:pt x="84" y="76"/>
                    <a:pt x="84" y="76"/>
                  </a:cubicBezTo>
                  <a:cubicBezTo>
                    <a:pt x="84" y="76"/>
                    <a:pt x="84" y="76"/>
                    <a:pt x="84" y="76"/>
                  </a:cubicBezTo>
                  <a:cubicBezTo>
                    <a:pt x="84" y="77"/>
                    <a:pt x="84" y="77"/>
                    <a:pt x="84" y="77"/>
                  </a:cubicBezTo>
                  <a:cubicBezTo>
                    <a:pt x="84" y="77"/>
                    <a:pt x="84" y="77"/>
                    <a:pt x="84" y="77"/>
                  </a:cubicBezTo>
                  <a:cubicBezTo>
                    <a:pt x="84" y="77"/>
                    <a:pt x="84" y="77"/>
                    <a:pt x="84" y="77"/>
                  </a:cubicBezTo>
                  <a:cubicBezTo>
                    <a:pt x="84" y="77"/>
                    <a:pt x="84" y="77"/>
                    <a:pt x="84" y="77"/>
                  </a:cubicBezTo>
                  <a:cubicBezTo>
                    <a:pt x="84" y="77"/>
                    <a:pt x="84" y="77"/>
                    <a:pt x="84" y="77"/>
                  </a:cubicBezTo>
                  <a:cubicBezTo>
                    <a:pt x="84" y="77"/>
                    <a:pt x="84" y="77"/>
                    <a:pt x="84" y="77"/>
                  </a:cubicBezTo>
                  <a:cubicBezTo>
                    <a:pt x="84" y="77"/>
                    <a:pt x="84" y="77"/>
                    <a:pt x="84" y="77"/>
                  </a:cubicBezTo>
                  <a:cubicBezTo>
                    <a:pt x="84" y="77"/>
                    <a:pt x="84" y="77"/>
                    <a:pt x="84" y="77"/>
                  </a:cubicBezTo>
                  <a:cubicBezTo>
                    <a:pt x="84" y="77"/>
                    <a:pt x="84" y="77"/>
                    <a:pt x="84" y="77"/>
                  </a:cubicBezTo>
                  <a:cubicBezTo>
                    <a:pt x="84" y="77"/>
                    <a:pt x="84" y="77"/>
                    <a:pt x="84" y="77"/>
                  </a:cubicBezTo>
                  <a:cubicBezTo>
                    <a:pt x="84" y="77"/>
                    <a:pt x="84" y="77"/>
                    <a:pt x="84" y="77"/>
                  </a:cubicBezTo>
                  <a:cubicBezTo>
                    <a:pt x="84" y="78"/>
                    <a:pt x="84" y="78"/>
                    <a:pt x="84" y="78"/>
                  </a:cubicBezTo>
                  <a:cubicBezTo>
                    <a:pt x="84" y="78"/>
                    <a:pt x="84" y="78"/>
                    <a:pt x="84" y="78"/>
                  </a:cubicBezTo>
                  <a:cubicBezTo>
                    <a:pt x="84" y="78"/>
                    <a:pt x="84" y="78"/>
                    <a:pt x="84" y="78"/>
                  </a:cubicBezTo>
                  <a:cubicBezTo>
                    <a:pt x="84" y="78"/>
                    <a:pt x="84" y="78"/>
                    <a:pt x="84" y="78"/>
                  </a:cubicBezTo>
                  <a:cubicBezTo>
                    <a:pt x="84" y="78"/>
                    <a:pt x="84" y="78"/>
                    <a:pt x="84" y="78"/>
                  </a:cubicBezTo>
                  <a:cubicBezTo>
                    <a:pt x="84" y="78"/>
                    <a:pt x="84" y="78"/>
                    <a:pt x="84" y="78"/>
                  </a:cubicBezTo>
                  <a:cubicBezTo>
                    <a:pt x="84" y="78"/>
                    <a:pt x="84" y="78"/>
                    <a:pt x="84" y="78"/>
                  </a:cubicBezTo>
                  <a:cubicBezTo>
                    <a:pt x="84" y="78"/>
                    <a:pt x="84" y="78"/>
                    <a:pt x="84" y="78"/>
                  </a:cubicBezTo>
                  <a:cubicBezTo>
                    <a:pt x="84" y="78"/>
                    <a:pt x="84" y="78"/>
                    <a:pt x="84" y="78"/>
                  </a:cubicBezTo>
                  <a:cubicBezTo>
                    <a:pt x="84" y="78"/>
                    <a:pt x="84" y="78"/>
                    <a:pt x="84" y="78"/>
                  </a:cubicBezTo>
                  <a:cubicBezTo>
                    <a:pt x="84" y="78"/>
                    <a:pt x="84" y="78"/>
                    <a:pt x="84" y="78"/>
                  </a:cubicBezTo>
                  <a:cubicBezTo>
                    <a:pt x="84" y="78"/>
                    <a:pt x="84" y="78"/>
                    <a:pt x="84" y="78"/>
                  </a:cubicBezTo>
                  <a:cubicBezTo>
                    <a:pt x="84" y="78"/>
                    <a:pt x="84" y="78"/>
                    <a:pt x="84" y="78"/>
                  </a:cubicBezTo>
                  <a:cubicBezTo>
                    <a:pt x="84" y="79"/>
                    <a:pt x="84" y="79"/>
                    <a:pt x="84" y="79"/>
                  </a:cubicBezTo>
                  <a:cubicBezTo>
                    <a:pt x="84" y="79"/>
                    <a:pt x="84" y="79"/>
                    <a:pt x="84" y="79"/>
                  </a:cubicBezTo>
                  <a:cubicBezTo>
                    <a:pt x="84" y="79"/>
                    <a:pt x="84" y="79"/>
                    <a:pt x="84" y="79"/>
                  </a:cubicBezTo>
                  <a:cubicBezTo>
                    <a:pt x="84" y="79"/>
                    <a:pt x="84" y="79"/>
                    <a:pt x="84" y="79"/>
                  </a:cubicBezTo>
                  <a:cubicBezTo>
                    <a:pt x="84" y="79"/>
                    <a:pt x="84" y="79"/>
                    <a:pt x="84" y="79"/>
                  </a:cubicBezTo>
                  <a:cubicBezTo>
                    <a:pt x="84" y="79"/>
                    <a:pt x="84" y="79"/>
                    <a:pt x="84" y="79"/>
                  </a:cubicBezTo>
                  <a:cubicBezTo>
                    <a:pt x="84" y="79"/>
                    <a:pt x="84" y="79"/>
                    <a:pt x="84" y="79"/>
                  </a:cubicBezTo>
                  <a:cubicBezTo>
                    <a:pt x="84" y="79"/>
                    <a:pt x="84" y="79"/>
                    <a:pt x="84" y="79"/>
                  </a:cubicBezTo>
                  <a:cubicBezTo>
                    <a:pt x="84" y="79"/>
                    <a:pt x="84" y="79"/>
                    <a:pt x="84" y="79"/>
                  </a:cubicBezTo>
                  <a:cubicBezTo>
                    <a:pt x="84" y="79"/>
                    <a:pt x="84" y="79"/>
                    <a:pt x="84" y="79"/>
                  </a:cubicBezTo>
                  <a:cubicBezTo>
                    <a:pt x="84" y="79"/>
                    <a:pt x="84" y="79"/>
                    <a:pt x="84" y="79"/>
                  </a:cubicBezTo>
                  <a:cubicBezTo>
                    <a:pt x="83" y="79"/>
                    <a:pt x="83" y="79"/>
                    <a:pt x="83" y="79"/>
                  </a:cubicBezTo>
                  <a:cubicBezTo>
                    <a:pt x="83" y="79"/>
                    <a:pt x="83" y="79"/>
                    <a:pt x="83" y="79"/>
                  </a:cubicBezTo>
                  <a:cubicBezTo>
                    <a:pt x="83" y="78"/>
                    <a:pt x="83" y="78"/>
                    <a:pt x="83" y="78"/>
                  </a:cubicBezTo>
                  <a:cubicBezTo>
                    <a:pt x="83" y="78"/>
                    <a:pt x="83" y="78"/>
                    <a:pt x="83" y="78"/>
                  </a:cubicBezTo>
                  <a:cubicBezTo>
                    <a:pt x="83" y="78"/>
                    <a:pt x="83" y="78"/>
                    <a:pt x="83" y="78"/>
                  </a:cubicBezTo>
                  <a:cubicBezTo>
                    <a:pt x="83" y="78"/>
                    <a:pt x="83" y="78"/>
                    <a:pt x="83" y="78"/>
                  </a:cubicBezTo>
                  <a:cubicBezTo>
                    <a:pt x="83" y="78"/>
                    <a:pt x="83" y="78"/>
                    <a:pt x="83" y="78"/>
                  </a:cubicBezTo>
                  <a:cubicBezTo>
                    <a:pt x="83" y="78"/>
                    <a:pt x="83" y="78"/>
                    <a:pt x="83" y="78"/>
                  </a:cubicBezTo>
                  <a:cubicBezTo>
                    <a:pt x="83" y="78"/>
                    <a:pt x="83" y="78"/>
                    <a:pt x="83" y="78"/>
                  </a:cubicBezTo>
                  <a:cubicBezTo>
                    <a:pt x="83" y="78"/>
                    <a:pt x="83" y="78"/>
                    <a:pt x="83" y="78"/>
                  </a:cubicBezTo>
                  <a:cubicBezTo>
                    <a:pt x="83" y="78"/>
                    <a:pt x="83" y="78"/>
                    <a:pt x="83" y="78"/>
                  </a:cubicBezTo>
                  <a:cubicBezTo>
                    <a:pt x="83" y="78"/>
                    <a:pt x="83" y="78"/>
                    <a:pt x="83" y="78"/>
                  </a:cubicBezTo>
                  <a:cubicBezTo>
                    <a:pt x="82" y="78"/>
                    <a:pt x="82" y="78"/>
                    <a:pt x="82" y="78"/>
                  </a:cubicBezTo>
                  <a:cubicBezTo>
                    <a:pt x="82" y="78"/>
                    <a:pt x="82" y="78"/>
                    <a:pt x="82" y="78"/>
                  </a:cubicBezTo>
                  <a:cubicBezTo>
                    <a:pt x="82" y="78"/>
                    <a:pt x="82" y="78"/>
                    <a:pt x="82" y="78"/>
                  </a:cubicBezTo>
                  <a:cubicBezTo>
                    <a:pt x="82" y="78"/>
                    <a:pt x="82" y="78"/>
                    <a:pt x="82" y="78"/>
                  </a:cubicBezTo>
                  <a:cubicBezTo>
                    <a:pt x="82" y="78"/>
                    <a:pt x="82" y="78"/>
                    <a:pt x="82" y="78"/>
                  </a:cubicBezTo>
                  <a:cubicBezTo>
                    <a:pt x="82" y="78"/>
                    <a:pt x="82" y="78"/>
                    <a:pt x="82" y="78"/>
                  </a:cubicBezTo>
                  <a:cubicBezTo>
                    <a:pt x="82" y="78"/>
                    <a:pt x="82" y="78"/>
                    <a:pt x="82" y="78"/>
                  </a:cubicBezTo>
                  <a:cubicBezTo>
                    <a:pt x="82" y="78"/>
                    <a:pt x="82" y="78"/>
                    <a:pt x="82" y="78"/>
                  </a:cubicBezTo>
                  <a:cubicBezTo>
                    <a:pt x="82" y="78"/>
                    <a:pt x="82" y="78"/>
                    <a:pt x="82" y="78"/>
                  </a:cubicBezTo>
                  <a:cubicBezTo>
                    <a:pt x="82" y="77"/>
                    <a:pt x="82" y="77"/>
                    <a:pt x="82" y="77"/>
                  </a:cubicBezTo>
                  <a:cubicBezTo>
                    <a:pt x="82" y="77"/>
                    <a:pt x="82" y="77"/>
                    <a:pt x="82" y="77"/>
                  </a:cubicBezTo>
                  <a:cubicBezTo>
                    <a:pt x="81" y="77"/>
                    <a:pt x="81" y="77"/>
                    <a:pt x="81" y="77"/>
                  </a:cubicBezTo>
                  <a:cubicBezTo>
                    <a:pt x="81" y="77"/>
                    <a:pt x="81" y="77"/>
                    <a:pt x="81" y="77"/>
                  </a:cubicBezTo>
                  <a:cubicBezTo>
                    <a:pt x="81" y="77"/>
                    <a:pt x="81" y="77"/>
                    <a:pt x="81" y="77"/>
                  </a:cubicBezTo>
                  <a:cubicBezTo>
                    <a:pt x="81" y="77"/>
                    <a:pt x="81" y="77"/>
                    <a:pt x="81" y="77"/>
                  </a:cubicBezTo>
                  <a:cubicBezTo>
                    <a:pt x="81" y="77"/>
                    <a:pt x="81" y="77"/>
                    <a:pt x="81" y="77"/>
                  </a:cubicBezTo>
                  <a:cubicBezTo>
                    <a:pt x="80" y="77"/>
                    <a:pt x="80" y="77"/>
                    <a:pt x="80" y="77"/>
                  </a:cubicBezTo>
                  <a:cubicBezTo>
                    <a:pt x="80" y="77"/>
                    <a:pt x="80" y="77"/>
                    <a:pt x="80" y="77"/>
                  </a:cubicBezTo>
                  <a:cubicBezTo>
                    <a:pt x="80" y="77"/>
                    <a:pt x="80" y="77"/>
                    <a:pt x="80" y="77"/>
                  </a:cubicBezTo>
                  <a:cubicBezTo>
                    <a:pt x="80" y="78"/>
                    <a:pt x="80" y="78"/>
                    <a:pt x="80" y="78"/>
                  </a:cubicBezTo>
                  <a:cubicBezTo>
                    <a:pt x="80" y="77"/>
                    <a:pt x="80" y="77"/>
                    <a:pt x="80" y="77"/>
                  </a:cubicBezTo>
                  <a:cubicBezTo>
                    <a:pt x="80" y="78"/>
                    <a:pt x="80" y="78"/>
                    <a:pt x="80" y="78"/>
                  </a:cubicBezTo>
                  <a:cubicBezTo>
                    <a:pt x="80" y="77"/>
                    <a:pt x="80" y="77"/>
                    <a:pt x="80" y="77"/>
                  </a:cubicBezTo>
                  <a:cubicBezTo>
                    <a:pt x="80" y="77"/>
                    <a:pt x="80" y="77"/>
                    <a:pt x="80"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6"/>
                    <a:pt x="79" y="76"/>
                    <a:pt x="79" y="76"/>
                  </a:cubicBezTo>
                  <a:cubicBezTo>
                    <a:pt x="79" y="76"/>
                    <a:pt x="79" y="76"/>
                    <a:pt x="79" y="76"/>
                  </a:cubicBezTo>
                  <a:cubicBezTo>
                    <a:pt x="78" y="77"/>
                    <a:pt x="78" y="77"/>
                    <a:pt x="78" y="77"/>
                  </a:cubicBezTo>
                  <a:cubicBezTo>
                    <a:pt x="78" y="77"/>
                    <a:pt x="78" y="77"/>
                    <a:pt x="78" y="77"/>
                  </a:cubicBezTo>
                  <a:cubicBezTo>
                    <a:pt x="78" y="77"/>
                    <a:pt x="78" y="77"/>
                    <a:pt x="78" y="77"/>
                  </a:cubicBezTo>
                  <a:cubicBezTo>
                    <a:pt x="78" y="77"/>
                    <a:pt x="78" y="77"/>
                    <a:pt x="78" y="77"/>
                  </a:cubicBezTo>
                  <a:cubicBezTo>
                    <a:pt x="78" y="77"/>
                    <a:pt x="78" y="77"/>
                    <a:pt x="78" y="77"/>
                  </a:cubicBezTo>
                  <a:cubicBezTo>
                    <a:pt x="78" y="77"/>
                    <a:pt x="78" y="77"/>
                    <a:pt x="78" y="77"/>
                  </a:cubicBezTo>
                  <a:cubicBezTo>
                    <a:pt x="78" y="77"/>
                    <a:pt x="78" y="77"/>
                    <a:pt x="78" y="77"/>
                  </a:cubicBezTo>
                  <a:cubicBezTo>
                    <a:pt x="78" y="77"/>
                    <a:pt x="78" y="77"/>
                    <a:pt x="78" y="77"/>
                  </a:cubicBezTo>
                  <a:cubicBezTo>
                    <a:pt x="77" y="77"/>
                    <a:pt x="77" y="77"/>
                    <a:pt x="77" y="77"/>
                  </a:cubicBezTo>
                  <a:cubicBezTo>
                    <a:pt x="77" y="77"/>
                    <a:pt x="77" y="77"/>
                    <a:pt x="77" y="77"/>
                  </a:cubicBezTo>
                  <a:cubicBezTo>
                    <a:pt x="77" y="77"/>
                    <a:pt x="77" y="77"/>
                    <a:pt x="77" y="77"/>
                  </a:cubicBezTo>
                  <a:cubicBezTo>
                    <a:pt x="77" y="76"/>
                    <a:pt x="77" y="76"/>
                    <a:pt x="77" y="76"/>
                  </a:cubicBezTo>
                  <a:cubicBezTo>
                    <a:pt x="77" y="76"/>
                    <a:pt x="77" y="76"/>
                    <a:pt x="77" y="76"/>
                  </a:cubicBezTo>
                  <a:cubicBezTo>
                    <a:pt x="77" y="76"/>
                    <a:pt x="77" y="76"/>
                    <a:pt x="77" y="76"/>
                  </a:cubicBezTo>
                  <a:cubicBezTo>
                    <a:pt x="77" y="76"/>
                    <a:pt x="77" y="76"/>
                    <a:pt x="77" y="76"/>
                  </a:cubicBezTo>
                  <a:cubicBezTo>
                    <a:pt x="77" y="76"/>
                    <a:pt x="77" y="76"/>
                    <a:pt x="77" y="76"/>
                  </a:cubicBezTo>
                  <a:cubicBezTo>
                    <a:pt x="76" y="76"/>
                    <a:pt x="76" y="76"/>
                    <a:pt x="76" y="76"/>
                  </a:cubicBezTo>
                  <a:cubicBezTo>
                    <a:pt x="77" y="76"/>
                    <a:pt x="77" y="76"/>
                    <a:pt x="77" y="76"/>
                  </a:cubicBezTo>
                  <a:cubicBezTo>
                    <a:pt x="77" y="76"/>
                    <a:pt x="77" y="76"/>
                    <a:pt x="77" y="76"/>
                  </a:cubicBezTo>
                  <a:cubicBezTo>
                    <a:pt x="76" y="76"/>
                    <a:pt x="76" y="76"/>
                    <a:pt x="76" y="76"/>
                  </a:cubicBezTo>
                  <a:cubicBezTo>
                    <a:pt x="76" y="76"/>
                    <a:pt x="76" y="76"/>
                    <a:pt x="76" y="76"/>
                  </a:cubicBezTo>
                  <a:cubicBezTo>
                    <a:pt x="76" y="76"/>
                    <a:pt x="76" y="76"/>
                    <a:pt x="76" y="76"/>
                  </a:cubicBezTo>
                  <a:cubicBezTo>
                    <a:pt x="76" y="76"/>
                    <a:pt x="76" y="76"/>
                    <a:pt x="76" y="76"/>
                  </a:cubicBezTo>
                  <a:cubicBezTo>
                    <a:pt x="76" y="75"/>
                    <a:pt x="76" y="75"/>
                    <a:pt x="76" y="75"/>
                  </a:cubicBezTo>
                  <a:cubicBezTo>
                    <a:pt x="76" y="75"/>
                    <a:pt x="76" y="75"/>
                    <a:pt x="76" y="75"/>
                  </a:cubicBezTo>
                  <a:cubicBezTo>
                    <a:pt x="76" y="75"/>
                    <a:pt x="76" y="75"/>
                    <a:pt x="76" y="75"/>
                  </a:cubicBezTo>
                  <a:cubicBezTo>
                    <a:pt x="76" y="75"/>
                    <a:pt x="76" y="75"/>
                    <a:pt x="76" y="75"/>
                  </a:cubicBezTo>
                  <a:cubicBezTo>
                    <a:pt x="76" y="76"/>
                    <a:pt x="76" y="76"/>
                    <a:pt x="76" y="76"/>
                  </a:cubicBezTo>
                  <a:cubicBezTo>
                    <a:pt x="75" y="75"/>
                    <a:pt x="75" y="75"/>
                    <a:pt x="75" y="75"/>
                  </a:cubicBezTo>
                  <a:cubicBezTo>
                    <a:pt x="75" y="75"/>
                    <a:pt x="75" y="75"/>
                    <a:pt x="75" y="75"/>
                  </a:cubicBezTo>
                  <a:cubicBezTo>
                    <a:pt x="75" y="76"/>
                    <a:pt x="75" y="76"/>
                    <a:pt x="75" y="76"/>
                  </a:cubicBezTo>
                  <a:cubicBezTo>
                    <a:pt x="75" y="76"/>
                    <a:pt x="75" y="76"/>
                    <a:pt x="75" y="76"/>
                  </a:cubicBezTo>
                  <a:cubicBezTo>
                    <a:pt x="75" y="76"/>
                    <a:pt x="75" y="76"/>
                    <a:pt x="75" y="76"/>
                  </a:cubicBezTo>
                  <a:cubicBezTo>
                    <a:pt x="75" y="76"/>
                    <a:pt x="75" y="76"/>
                    <a:pt x="75" y="76"/>
                  </a:cubicBezTo>
                  <a:cubicBezTo>
                    <a:pt x="75" y="76"/>
                    <a:pt x="75" y="76"/>
                    <a:pt x="75" y="76"/>
                  </a:cubicBezTo>
                  <a:cubicBezTo>
                    <a:pt x="75" y="76"/>
                    <a:pt x="75" y="76"/>
                    <a:pt x="75" y="76"/>
                  </a:cubicBezTo>
                  <a:cubicBezTo>
                    <a:pt x="75" y="76"/>
                    <a:pt x="75" y="76"/>
                    <a:pt x="75" y="76"/>
                  </a:cubicBezTo>
                  <a:cubicBezTo>
                    <a:pt x="75" y="76"/>
                    <a:pt x="75" y="76"/>
                    <a:pt x="75" y="76"/>
                  </a:cubicBezTo>
                  <a:cubicBezTo>
                    <a:pt x="75" y="76"/>
                    <a:pt x="75" y="76"/>
                    <a:pt x="75" y="76"/>
                  </a:cubicBezTo>
                  <a:cubicBezTo>
                    <a:pt x="75" y="77"/>
                    <a:pt x="75" y="77"/>
                    <a:pt x="75" y="77"/>
                  </a:cubicBezTo>
                  <a:cubicBezTo>
                    <a:pt x="74" y="77"/>
                    <a:pt x="74" y="77"/>
                    <a:pt x="74" y="77"/>
                  </a:cubicBezTo>
                  <a:cubicBezTo>
                    <a:pt x="74" y="77"/>
                    <a:pt x="74" y="77"/>
                    <a:pt x="74" y="77"/>
                  </a:cubicBezTo>
                  <a:cubicBezTo>
                    <a:pt x="74" y="77"/>
                    <a:pt x="74" y="77"/>
                    <a:pt x="74" y="77"/>
                  </a:cubicBezTo>
                  <a:cubicBezTo>
                    <a:pt x="74" y="77"/>
                    <a:pt x="74" y="77"/>
                    <a:pt x="74" y="77"/>
                  </a:cubicBezTo>
                  <a:cubicBezTo>
                    <a:pt x="74" y="77"/>
                    <a:pt x="74" y="77"/>
                    <a:pt x="74" y="77"/>
                  </a:cubicBezTo>
                  <a:cubicBezTo>
                    <a:pt x="74" y="77"/>
                    <a:pt x="74" y="77"/>
                    <a:pt x="74" y="77"/>
                  </a:cubicBezTo>
                  <a:cubicBezTo>
                    <a:pt x="74" y="77"/>
                    <a:pt x="74" y="77"/>
                    <a:pt x="74" y="77"/>
                  </a:cubicBezTo>
                  <a:cubicBezTo>
                    <a:pt x="73" y="77"/>
                    <a:pt x="73" y="77"/>
                    <a:pt x="73" y="77"/>
                  </a:cubicBezTo>
                  <a:cubicBezTo>
                    <a:pt x="73" y="77"/>
                    <a:pt x="73" y="77"/>
                    <a:pt x="73" y="77"/>
                  </a:cubicBezTo>
                  <a:cubicBezTo>
                    <a:pt x="73" y="77"/>
                    <a:pt x="73" y="77"/>
                    <a:pt x="73" y="77"/>
                  </a:cubicBezTo>
                  <a:cubicBezTo>
                    <a:pt x="73" y="77"/>
                    <a:pt x="73" y="77"/>
                    <a:pt x="73" y="77"/>
                  </a:cubicBezTo>
                  <a:cubicBezTo>
                    <a:pt x="73" y="77"/>
                    <a:pt x="73" y="77"/>
                    <a:pt x="73" y="77"/>
                  </a:cubicBezTo>
                  <a:cubicBezTo>
                    <a:pt x="73" y="77"/>
                    <a:pt x="73" y="77"/>
                    <a:pt x="73" y="77"/>
                  </a:cubicBezTo>
                  <a:cubicBezTo>
                    <a:pt x="73" y="77"/>
                    <a:pt x="73" y="77"/>
                    <a:pt x="73" y="77"/>
                  </a:cubicBezTo>
                  <a:cubicBezTo>
                    <a:pt x="73" y="77"/>
                    <a:pt x="73" y="77"/>
                    <a:pt x="73" y="77"/>
                  </a:cubicBezTo>
                  <a:cubicBezTo>
                    <a:pt x="73" y="77"/>
                    <a:pt x="73" y="77"/>
                    <a:pt x="73" y="77"/>
                  </a:cubicBezTo>
                  <a:cubicBezTo>
                    <a:pt x="73" y="77"/>
                    <a:pt x="73" y="77"/>
                    <a:pt x="73" y="77"/>
                  </a:cubicBezTo>
                  <a:cubicBezTo>
                    <a:pt x="74" y="78"/>
                    <a:pt x="74" y="78"/>
                    <a:pt x="74" y="78"/>
                  </a:cubicBezTo>
                  <a:cubicBezTo>
                    <a:pt x="73" y="78"/>
                    <a:pt x="73" y="78"/>
                    <a:pt x="73" y="78"/>
                  </a:cubicBezTo>
                  <a:cubicBezTo>
                    <a:pt x="73" y="78"/>
                    <a:pt x="73" y="78"/>
                    <a:pt x="73" y="78"/>
                  </a:cubicBezTo>
                  <a:cubicBezTo>
                    <a:pt x="73" y="78"/>
                    <a:pt x="73" y="78"/>
                    <a:pt x="73" y="78"/>
                  </a:cubicBezTo>
                  <a:cubicBezTo>
                    <a:pt x="73" y="78"/>
                    <a:pt x="73" y="78"/>
                    <a:pt x="73" y="78"/>
                  </a:cubicBezTo>
                  <a:cubicBezTo>
                    <a:pt x="73" y="78"/>
                    <a:pt x="73" y="78"/>
                    <a:pt x="73" y="78"/>
                  </a:cubicBezTo>
                  <a:cubicBezTo>
                    <a:pt x="73" y="77"/>
                    <a:pt x="73" y="77"/>
                    <a:pt x="73" y="77"/>
                  </a:cubicBezTo>
                  <a:cubicBezTo>
                    <a:pt x="72" y="77"/>
                    <a:pt x="72" y="77"/>
                    <a:pt x="72" y="77"/>
                  </a:cubicBezTo>
                  <a:cubicBezTo>
                    <a:pt x="72" y="77"/>
                    <a:pt x="72" y="77"/>
                    <a:pt x="72" y="77"/>
                  </a:cubicBezTo>
                  <a:cubicBezTo>
                    <a:pt x="72" y="77"/>
                    <a:pt x="72" y="77"/>
                    <a:pt x="72" y="77"/>
                  </a:cubicBezTo>
                  <a:cubicBezTo>
                    <a:pt x="72" y="77"/>
                    <a:pt x="72" y="77"/>
                    <a:pt x="72" y="77"/>
                  </a:cubicBezTo>
                  <a:cubicBezTo>
                    <a:pt x="72" y="77"/>
                    <a:pt x="72" y="77"/>
                    <a:pt x="72" y="77"/>
                  </a:cubicBezTo>
                  <a:cubicBezTo>
                    <a:pt x="72" y="77"/>
                    <a:pt x="72" y="77"/>
                    <a:pt x="72" y="77"/>
                  </a:cubicBezTo>
                  <a:cubicBezTo>
                    <a:pt x="72" y="77"/>
                    <a:pt x="72" y="77"/>
                    <a:pt x="72" y="77"/>
                  </a:cubicBezTo>
                  <a:cubicBezTo>
                    <a:pt x="72" y="77"/>
                    <a:pt x="72" y="77"/>
                    <a:pt x="72" y="77"/>
                  </a:cubicBezTo>
                  <a:cubicBezTo>
                    <a:pt x="72" y="77"/>
                    <a:pt x="72" y="77"/>
                    <a:pt x="72" y="77"/>
                  </a:cubicBezTo>
                  <a:cubicBezTo>
                    <a:pt x="72" y="77"/>
                    <a:pt x="72" y="77"/>
                    <a:pt x="72" y="77"/>
                  </a:cubicBezTo>
                  <a:cubicBezTo>
                    <a:pt x="73" y="77"/>
                    <a:pt x="73" y="77"/>
                    <a:pt x="73" y="77"/>
                  </a:cubicBezTo>
                  <a:cubicBezTo>
                    <a:pt x="73" y="77"/>
                    <a:pt x="73" y="77"/>
                    <a:pt x="73" y="77"/>
                  </a:cubicBezTo>
                  <a:cubicBezTo>
                    <a:pt x="73" y="77"/>
                    <a:pt x="73" y="77"/>
                    <a:pt x="73" y="77"/>
                  </a:cubicBezTo>
                  <a:cubicBezTo>
                    <a:pt x="73" y="77"/>
                    <a:pt x="73" y="77"/>
                    <a:pt x="73" y="77"/>
                  </a:cubicBezTo>
                  <a:cubicBezTo>
                    <a:pt x="73" y="77"/>
                    <a:pt x="73" y="77"/>
                    <a:pt x="73" y="77"/>
                  </a:cubicBezTo>
                  <a:cubicBezTo>
                    <a:pt x="73" y="77"/>
                    <a:pt x="73" y="77"/>
                    <a:pt x="73" y="77"/>
                  </a:cubicBezTo>
                  <a:cubicBezTo>
                    <a:pt x="73" y="76"/>
                    <a:pt x="73" y="76"/>
                    <a:pt x="73" y="76"/>
                  </a:cubicBezTo>
                  <a:cubicBezTo>
                    <a:pt x="73" y="76"/>
                    <a:pt x="73" y="76"/>
                    <a:pt x="73" y="76"/>
                  </a:cubicBezTo>
                  <a:cubicBezTo>
                    <a:pt x="73" y="76"/>
                    <a:pt x="73" y="76"/>
                    <a:pt x="73" y="76"/>
                  </a:cubicBezTo>
                  <a:cubicBezTo>
                    <a:pt x="73" y="76"/>
                    <a:pt x="73" y="76"/>
                    <a:pt x="73" y="76"/>
                  </a:cubicBezTo>
                  <a:cubicBezTo>
                    <a:pt x="73" y="76"/>
                    <a:pt x="73" y="76"/>
                    <a:pt x="73"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4" y="76"/>
                    <a:pt x="74" y="76"/>
                    <a:pt x="74" y="76"/>
                  </a:cubicBezTo>
                  <a:cubicBezTo>
                    <a:pt x="75" y="75"/>
                    <a:pt x="75" y="75"/>
                    <a:pt x="75" y="75"/>
                  </a:cubicBezTo>
                  <a:cubicBezTo>
                    <a:pt x="75" y="75"/>
                    <a:pt x="75" y="75"/>
                    <a:pt x="75" y="75"/>
                  </a:cubicBezTo>
                  <a:cubicBezTo>
                    <a:pt x="75" y="75"/>
                    <a:pt x="75" y="75"/>
                    <a:pt x="75" y="75"/>
                  </a:cubicBezTo>
                  <a:cubicBezTo>
                    <a:pt x="75" y="75"/>
                    <a:pt x="75" y="75"/>
                    <a:pt x="75" y="75"/>
                  </a:cubicBezTo>
                  <a:cubicBezTo>
                    <a:pt x="75" y="75"/>
                    <a:pt x="75" y="75"/>
                    <a:pt x="75" y="75"/>
                  </a:cubicBezTo>
                  <a:cubicBezTo>
                    <a:pt x="75" y="75"/>
                    <a:pt x="75" y="75"/>
                    <a:pt x="75" y="75"/>
                  </a:cubicBezTo>
                  <a:cubicBezTo>
                    <a:pt x="75" y="75"/>
                    <a:pt x="75" y="75"/>
                    <a:pt x="75" y="75"/>
                  </a:cubicBezTo>
                  <a:cubicBezTo>
                    <a:pt x="74" y="75"/>
                    <a:pt x="74" y="75"/>
                    <a:pt x="74" y="75"/>
                  </a:cubicBezTo>
                  <a:cubicBezTo>
                    <a:pt x="74" y="75"/>
                    <a:pt x="74" y="75"/>
                    <a:pt x="74" y="75"/>
                  </a:cubicBezTo>
                  <a:cubicBezTo>
                    <a:pt x="74" y="75"/>
                    <a:pt x="74" y="75"/>
                    <a:pt x="74" y="75"/>
                  </a:cubicBezTo>
                  <a:cubicBezTo>
                    <a:pt x="75" y="75"/>
                    <a:pt x="75" y="75"/>
                    <a:pt x="75" y="75"/>
                  </a:cubicBezTo>
                  <a:cubicBezTo>
                    <a:pt x="74" y="74"/>
                    <a:pt x="74" y="74"/>
                    <a:pt x="74" y="74"/>
                  </a:cubicBezTo>
                  <a:cubicBezTo>
                    <a:pt x="74" y="74"/>
                    <a:pt x="74" y="74"/>
                    <a:pt x="74" y="74"/>
                  </a:cubicBezTo>
                  <a:cubicBezTo>
                    <a:pt x="74" y="74"/>
                    <a:pt x="74" y="74"/>
                    <a:pt x="74" y="74"/>
                  </a:cubicBezTo>
                  <a:cubicBezTo>
                    <a:pt x="74" y="74"/>
                    <a:pt x="74" y="74"/>
                    <a:pt x="74" y="74"/>
                  </a:cubicBezTo>
                  <a:cubicBezTo>
                    <a:pt x="74" y="74"/>
                    <a:pt x="74" y="74"/>
                    <a:pt x="74" y="74"/>
                  </a:cubicBezTo>
                  <a:cubicBezTo>
                    <a:pt x="74" y="74"/>
                    <a:pt x="74" y="74"/>
                    <a:pt x="74" y="74"/>
                  </a:cubicBezTo>
                  <a:cubicBezTo>
                    <a:pt x="74" y="74"/>
                    <a:pt x="74" y="74"/>
                    <a:pt x="74" y="74"/>
                  </a:cubicBezTo>
                  <a:cubicBezTo>
                    <a:pt x="74" y="74"/>
                    <a:pt x="74" y="74"/>
                    <a:pt x="74" y="74"/>
                  </a:cubicBezTo>
                  <a:cubicBezTo>
                    <a:pt x="74" y="74"/>
                    <a:pt x="74" y="74"/>
                    <a:pt x="74" y="74"/>
                  </a:cubicBezTo>
                  <a:cubicBezTo>
                    <a:pt x="74" y="74"/>
                    <a:pt x="74" y="74"/>
                    <a:pt x="74" y="74"/>
                  </a:cubicBezTo>
                  <a:cubicBezTo>
                    <a:pt x="74" y="74"/>
                    <a:pt x="74" y="74"/>
                    <a:pt x="74" y="74"/>
                  </a:cubicBezTo>
                  <a:cubicBezTo>
                    <a:pt x="74" y="74"/>
                    <a:pt x="74" y="74"/>
                    <a:pt x="74" y="74"/>
                  </a:cubicBezTo>
                  <a:cubicBezTo>
                    <a:pt x="73" y="74"/>
                    <a:pt x="73" y="74"/>
                    <a:pt x="73" y="74"/>
                  </a:cubicBezTo>
                  <a:cubicBezTo>
                    <a:pt x="73" y="74"/>
                    <a:pt x="73" y="74"/>
                    <a:pt x="73" y="74"/>
                  </a:cubicBezTo>
                  <a:cubicBezTo>
                    <a:pt x="73" y="74"/>
                    <a:pt x="73" y="74"/>
                    <a:pt x="73" y="74"/>
                  </a:cubicBezTo>
                  <a:cubicBezTo>
                    <a:pt x="73" y="73"/>
                    <a:pt x="73" y="73"/>
                    <a:pt x="73" y="73"/>
                  </a:cubicBezTo>
                  <a:cubicBezTo>
                    <a:pt x="73" y="73"/>
                    <a:pt x="73" y="73"/>
                    <a:pt x="73" y="73"/>
                  </a:cubicBezTo>
                  <a:cubicBezTo>
                    <a:pt x="73" y="73"/>
                    <a:pt x="73" y="73"/>
                    <a:pt x="73" y="73"/>
                  </a:cubicBezTo>
                  <a:cubicBezTo>
                    <a:pt x="73" y="73"/>
                    <a:pt x="73" y="73"/>
                    <a:pt x="73" y="73"/>
                  </a:cubicBezTo>
                  <a:cubicBezTo>
                    <a:pt x="73" y="73"/>
                    <a:pt x="73" y="73"/>
                    <a:pt x="73" y="73"/>
                  </a:cubicBezTo>
                  <a:cubicBezTo>
                    <a:pt x="73" y="73"/>
                    <a:pt x="73" y="73"/>
                    <a:pt x="73" y="73"/>
                  </a:cubicBezTo>
                  <a:cubicBezTo>
                    <a:pt x="73" y="73"/>
                    <a:pt x="73" y="73"/>
                    <a:pt x="73" y="73"/>
                  </a:cubicBezTo>
                  <a:cubicBezTo>
                    <a:pt x="73" y="73"/>
                    <a:pt x="73" y="73"/>
                    <a:pt x="73" y="73"/>
                  </a:cubicBezTo>
                  <a:cubicBezTo>
                    <a:pt x="73" y="73"/>
                    <a:pt x="73" y="73"/>
                    <a:pt x="73" y="73"/>
                  </a:cubicBezTo>
                  <a:cubicBezTo>
                    <a:pt x="73" y="72"/>
                    <a:pt x="73" y="72"/>
                    <a:pt x="73" y="72"/>
                  </a:cubicBezTo>
                  <a:cubicBezTo>
                    <a:pt x="72" y="72"/>
                    <a:pt x="72" y="72"/>
                    <a:pt x="72" y="72"/>
                  </a:cubicBezTo>
                  <a:cubicBezTo>
                    <a:pt x="72" y="72"/>
                    <a:pt x="72" y="72"/>
                    <a:pt x="72" y="72"/>
                  </a:cubicBezTo>
                  <a:cubicBezTo>
                    <a:pt x="72" y="72"/>
                    <a:pt x="72" y="72"/>
                    <a:pt x="72" y="72"/>
                  </a:cubicBezTo>
                  <a:cubicBezTo>
                    <a:pt x="72" y="72"/>
                    <a:pt x="72" y="72"/>
                    <a:pt x="72" y="72"/>
                  </a:cubicBezTo>
                  <a:cubicBezTo>
                    <a:pt x="72" y="72"/>
                    <a:pt x="72" y="72"/>
                    <a:pt x="72" y="72"/>
                  </a:cubicBezTo>
                  <a:cubicBezTo>
                    <a:pt x="72" y="72"/>
                    <a:pt x="72" y="72"/>
                    <a:pt x="72" y="72"/>
                  </a:cubicBezTo>
                  <a:cubicBezTo>
                    <a:pt x="72" y="72"/>
                    <a:pt x="72" y="72"/>
                    <a:pt x="72" y="72"/>
                  </a:cubicBezTo>
                  <a:cubicBezTo>
                    <a:pt x="72" y="72"/>
                    <a:pt x="72" y="72"/>
                    <a:pt x="72" y="72"/>
                  </a:cubicBezTo>
                  <a:cubicBezTo>
                    <a:pt x="72" y="72"/>
                    <a:pt x="72" y="72"/>
                    <a:pt x="72" y="72"/>
                  </a:cubicBezTo>
                  <a:cubicBezTo>
                    <a:pt x="72" y="72"/>
                    <a:pt x="72" y="72"/>
                    <a:pt x="72" y="72"/>
                  </a:cubicBezTo>
                  <a:cubicBezTo>
                    <a:pt x="72" y="72"/>
                    <a:pt x="72" y="72"/>
                    <a:pt x="72" y="72"/>
                  </a:cubicBezTo>
                  <a:cubicBezTo>
                    <a:pt x="71" y="72"/>
                    <a:pt x="71" y="72"/>
                    <a:pt x="71" y="72"/>
                  </a:cubicBezTo>
                  <a:cubicBezTo>
                    <a:pt x="71" y="72"/>
                    <a:pt x="71" y="72"/>
                    <a:pt x="71" y="72"/>
                  </a:cubicBezTo>
                  <a:cubicBezTo>
                    <a:pt x="71" y="72"/>
                    <a:pt x="71" y="72"/>
                    <a:pt x="71" y="72"/>
                  </a:cubicBezTo>
                  <a:cubicBezTo>
                    <a:pt x="71" y="72"/>
                    <a:pt x="71" y="72"/>
                    <a:pt x="71" y="72"/>
                  </a:cubicBezTo>
                  <a:cubicBezTo>
                    <a:pt x="71" y="72"/>
                    <a:pt x="71" y="72"/>
                    <a:pt x="71" y="72"/>
                  </a:cubicBezTo>
                  <a:cubicBezTo>
                    <a:pt x="71" y="72"/>
                    <a:pt x="71" y="72"/>
                    <a:pt x="71" y="72"/>
                  </a:cubicBezTo>
                  <a:cubicBezTo>
                    <a:pt x="71" y="72"/>
                    <a:pt x="71" y="72"/>
                    <a:pt x="71" y="72"/>
                  </a:cubicBezTo>
                  <a:cubicBezTo>
                    <a:pt x="71" y="72"/>
                    <a:pt x="71" y="72"/>
                    <a:pt x="71" y="72"/>
                  </a:cubicBezTo>
                  <a:cubicBezTo>
                    <a:pt x="71" y="72"/>
                    <a:pt x="71" y="72"/>
                    <a:pt x="71" y="72"/>
                  </a:cubicBezTo>
                  <a:cubicBezTo>
                    <a:pt x="72" y="72"/>
                    <a:pt x="72" y="72"/>
                    <a:pt x="72" y="72"/>
                  </a:cubicBezTo>
                  <a:cubicBezTo>
                    <a:pt x="71" y="71"/>
                    <a:pt x="71" y="71"/>
                    <a:pt x="71" y="71"/>
                  </a:cubicBezTo>
                  <a:cubicBezTo>
                    <a:pt x="71" y="71"/>
                    <a:pt x="71" y="71"/>
                    <a:pt x="71" y="71"/>
                  </a:cubicBezTo>
                  <a:cubicBezTo>
                    <a:pt x="71" y="71"/>
                    <a:pt x="71" y="71"/>
                    <a:pt x="71" y="71"/>
                  </a:cubicBezTo>
                  <a:cubicBezTo>
                    <a:pt x="71" y="71"/>
                    <a:pt x="71" y="71"/>
                    <a:pt x="71" y="71"/>
                  </a:cubicBezTo>
                  <a:cubicBezTo>
                    <a:pt x="71" y="71"/>
                    <a:pt x="71" y="71"/>
                    <a:pt x="71" y="71"/>
                  </a:cubicBezTo>
                  <a:cubicBezTo>
                    <a:pt x="71" y="71"/>
                    <a:pt x="71" y="71"/>
                    <a:pt x="71" y="71"/>
                  </a:cubicBezTo>
                  <a:cubicBezTo>
                    <a:pt x="71" y="71"/>
                    <a:pt x="71" y="71"/>
                    <a:pt x="71" y="71"/>
                  </a:cubicBezTo>
                  <a:cubicBezTo>
                    <a:pt x="71" y="71"/>
                    <a:pt x="71" y="71"/>
                    <a:pt x="71" y="71"/>
                  </a:cubicBezTo>
                  <a:cubicBezTo>
                    <a:pt x="71" y="71"/>
                    <a:pt x="71" y="71"/>
                    <a:pt x="71"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70" y="71"/>
                    <a:pt x="70" y="71"/>
                    <a:pt x="70" y="71"/>
                  </a:cubicBezTo>
                  <a:cubicBezTo>
                    <a:pt x="69" y="72"/>
                    <a:pt x="69" y="72"/>
                    <a:pt x="69" y="72"/>
                  </a:cubicBezTo>
                  <a:cubicBezTo>
                    <a:pt x="69" y="72"/>
                    <a:pt x="69" y="72"/>
                    <a:pt x="69" y="72"/>
                  </a:cubicBezTo>
                  <a:cubicBezTo>
                    <a:pt x="69" y="72"/>
                    <a:pt x="69" y="72"/>
                    <a:pt x="69" y="72"/>
                  </a:cubicBezTo>
                  <a:cubicBezTo>
                    <a:pt x="69" y="72"/>
                    <a:pt x="69" y="72"/>
                    <a:pt x="69" y="72"/>
                  </a:cubicBezTo>
                  <a:cubicBezTo>
                    <a:pt x="69" y="72"/>
                    <a:pt x="69" y="72"/>
                    <a:pt x="69" y="72"/>
                  </a:cubicBezTo>
                  <a:cubicBezTo>
                    <a:pt x="68" y="72"/>
                    <a:pt x="68" y="72"/>
                    <a:pt x="68" y="72"/>
                  </a:cubicBezTo>
                  <a:cubicBezTo>
                    <a:pt x="68" y="72"/>
                    <a:pt x="68" y="72"/>
                    <a:pt x="68" y="72"/>
                  </a:cubicBezTo>
                  <a:cubicBezTo>
                    <a:pt x="68" y="72"/>
                    <a:pt x="68" y="72"/>
                    <a:pt x="68" y="72"/>
                  </a:cubicBezTo>
                  <a:cubicBezTo>
                    <a:pt x="68" y="72"/>
                    <a:pt x="68" y="72"/>
                    <a:pt x="68" y="72"/>
                  </a:cubicBezTo>
                  <a:cubicBezTo>
                    <a:pt x="68" y="72"/>
                    <a:pt x="68" y="72"/>
                    <a:pt x="68" y="72"/>
                  </a:cubicBezTo>
                  <a:cubicBezTo>
                    <a:pt x="68" y="72"/>
                    <a:pt x="68" y="72"/>
                    <a:pt x="68" y="72"/>
                  </a:cubicBezTo>
                  <a:cubicBezTo>
                    <a:pt x="68" y="72"/>
                    <a:pt x="68" y="72"/>
                    <a:pt x="68" y="72"/>
                  </a:cubicBezTo>
                  <a:cubicBezTo>
                    <a:pt x="68" y="72"/>
                    <a:pt x="68" y="72"/>
                    <a:pt x="68" y="72"/>
                  </a:cubicBezTo>
                  <a:cubicBezTo>
                    <a:pt x="68" y="72"/>
                    <a:pt x="68" y="72"/>
                    <a:pt x="68" y="72"/>
                  </a:cubicBezTo>
                  <a:cubicBezTo>
                    <a:pt x="68" y="72"/>
                    <a:pt x="68" y="72"/>
                    <a:pt x="68" y="72"/>
                  </a:cubicBezTo>
                  <a:cubicBezTo>
                    <a:pt x="68" y="72"/>
                    <a:pt x="68" y="72"/>
                    <a:pt x="68" y="72"/>
                  </a:cubicBezTo>
                  <a:cubicBezTo>
                    <a:pt x="68" y="71"/>
                    <a:pt x="68" y="71"/>
                    <a:pt x="68" y="71"/>
                  </a:cubicBezTo>
                  <a:cubicBezTo>
                    <a:pt x="68" y="71"/>
                    <a:pt x="68" y="71"/>
                    <a:pt x="68" y="71"/>
                  </a:cubicBezTo>
                  <a:cubicBezTo>
                    <a:pt x="68" y="71"/>
                    <a:pt x="68" y="71"/>
                    <a:pt x="68" y="71"/>
                  </a:cubicBezTo>
                  <a:cubicBezTo>
                    <a:pt x="68" y="71"/>
                    <a:pt x="68" y="71"/>
                    <a:pt x="68" y="71"/>
                  </a:cubicBezTo>
                  <a:cubicBezTo>
                    <a:pt x="68" y="71"/>
                    <a:pt x="68" y="71"/>
                    <a:pt x="68" y="71"/>
                  </a:cubicBezTo>
                  <a:cubicBezTo>
                    <a:pt x="67" y="71"/>
                    <a:pt x="67" y="71"/>
                    <a:pt x="67" y="71"/>
                  </a:cubicBezTo>
                  <a:cubicBezTo>
                    <a:pt x="67" y="71"/>
                    <a:pt x="67" y="71"/>
                    <a:pt x="67" y="71"/>
                  </a:cubicBezTo>
                  <a:cubicBezTo>
                    <a:pt x="67" y="71"/>
                    <a:pt x="67" y="71"/>
                    <a:pt x="67" y="71"/>
                  </a:cubicBezTo>
                  <a:cubicBezTo>
                    <a:pt x="67" y="71"/>
                    <a:pt x="67" y="71"/>
                    <a:pt x="67" y="71"/>
                  </a:cubicBezTo>
                  <a:cubicBezTo>
                    <a:pt x="67" y="71"/>
                    <a:pt x="67" y="71"/>
                    <a:pt x="67" y="71"/>
                  </a:cubicBezTo>
                  <a:cubicBezTo>
                    <a:pt x="67" y="71"/>
                    <a:pt x="67" y="71"/>
                    <a:pt x="67" y="71"/>
                  </a:cubicBezTo>
                  <a:cubicBezTo>
                    <a:pt x="67" y="71"/>
                    <a:pt x="67" y="71"/>
                    <a:pt x="67" y="71"/>
                  </a:cubicBezTo>
                  <a:cubicBezTo>
                    <a:pt x="66" y="72"/>
                    <a:pt x="66" y="72"/>
                    <a:pt x="66" y="72"/>
                  </a:cubicBezTo>
                  <a:cubicBezTo>
                    <a:pt x="66" y="72"/>
                    <a:pt x="66" y="72"/>
                    <a:pt x="66" y="72"/>
                  </a:cubicBezTo>
                  <a:cubicBezTo>
                    <a:pt x="66" y="72"/>
                    <a:pt x="66" y="72"/>
                    <a:pt x="66" y="72"/>
                  </a:cubicBezTo>
                  <a:cubicBezTo>
                    <a:pt x="66" y="72"/>
                    <a:pt x="66" y="72"/>
                    <a:pt x="66" y="72"/>
                  </a:cubicBezTo>
                  <a:cubicBezTo>
                    <a:pt x="66" y="72"/>
                    <a:pt x="66" y="72"/>
                    <a:pt x="66" y="72"/>
                  </a:cubicBezTo>
                  <a:cubicBezTo>
                    <a:pt x="66" y="72"/>
                    <a:pt x="66" y="72"/>
                    <a:pt x="66" y="72"/>
                  </a:cubicBezTo>
                  <a:cubicBezTo>
                    <a:pt x="66" y="72"/>
                    <a:pt x="66" y="72"/>
                    <a:pt x="66" y="72"/>
                  </a:cubicBezTo>
                  <a:cubicBezTo>
                    <a:pt x="66" y="72"/>
                    <a:pt x="66" y="72"/>
                    <a:pt x="66" y="72"/>
                  </a:cubicBezTo>
                  <a:cubicBezTo>
                    <a:pt x="66" y="72"/>
                    <a:pt x="66" y="72"/>
                    <a:pt x="66" y="72"/>
                  </a:cubicBezTo>
                  <a:cubicBezTo>
                    <a:pt x="66" y="72"/>
                    <a:pt x="66" y="72"/>
                    <a:pt x="66" y="72"/>
                  </a:cubicBezTo>
                  <a:cubicBezTo>
                    <a:pt x="66" y="72"/>
                    <a:pt x="66" y="72"/>
                    <a:pt x="66" y="72"/>
                  </a:cubicBezTo>
                  <a:cubicBezTo>
                    <a:pt x="66" y="72"/>
                    <a:pt x="66" y="72"/>
                    <a:pt x="66" y="72"/>
                  </a:cubicBezTo>
                  <a:cubicBezTo>
                    <a:pt x="65" y="72"/>
                    <a:pt x="65" y="72"/>
                    <a:pt x="65" y="72"/>
                  </a:cubicBezTo>
                  <a:cubicBezTo>
                    <a:pt x="65" y="71"/>
                    <a:pt x="65" y="71"/>
                    <a:pt x="65" y="71"/>
                  </a:cubicBezTo>
                  <a:cubicBezTo>
                    <a:pt x="65" y="71"/>
                    <a:pt x="65" y="71"/>
                    <a:pt x="65" y="71"/>
                  </a:cubicBezTo>
                  <a:cubicBezTo>
                    <a:pt x="65" y="71"/>
                    <a:pt x="65" y="71"/>
                    <a:pt x="65" y="71"/>
                  </a:cubicBezTo>
                  <a:cubicBezTo>
                    <a:pt x="65" y="71"/>
                    <a:pt x="65" y="71"/>
                    <a:pt x="65" y="71"/>
                  </a:cubicBezTo>
                  <a:cubicBezTo>
                    <a:pt x="65" y="71"/>
                    <a:pt x="65" y="71"/>
                    <a:pt x="65" y="71"/>
                  </a:cubicBezTo>
                  <a:cubicBezTo>
                    <a:pt x="65" y="71"/>
                    <a:pt x="65" y="71"/>
                    <a:pt x="65" y="71"/>
                  </a:cubicBezTo>
                  <a:cubicBezTo>
                    <a:pt x="65" y="71"/>
                    <a:pt x="65" y="71"/>
                    <a:pt x="65" y="71"/>
                  </a:cubicBezTo>
                  <a:cubicBezTo>
                    <a:pt x="65" y="71"/>
                    <a:pt x="65" y="71"/>
                    <a:pt x="65" y="71"/>
                  </a:cubicBezTo>
                  <a:cubicBezTo>
                    <a:pt x="65" y="71"/>
                    <a:pt x="65" y="71"/>
                    <a:pt x="65" y="71"/>
                  </a:cubicBezTo>
                  <a:cubicBezTo>
                    <a:pt x="65" y="71"/>
                    <a:pt x="65" y="71"/>
                    <a:pt x="65" y="71"/>
                  </a:cubicBezTo>
                  <a:cubicBezTo>
                    <a:pt x="65" y="71"/>
                    <a:pt x="65" y="71"/>
                    <a:pt x="65" y="71"/>
                  </a:cubicBezTo>
                  <a:cubicBezTo>
                    <a:pt x="65" y="71"/>
                    <a:pt x="65" y="71"/>
                    <a:pt x="65" y="71"/>
                  </a:cubicBezTo>
                  <a:cubicBezTo>
                    <a:pt x="65" y="71"/>
                    <a:pt x="65" y="71"/>
                    <a:pt x="65" y="71"/>
                  </a:cubicBezTo>
                  <a:cubicBezTo>
                    <a:pt x="64" y="71"/>
                    <a:pt x="64" y="71"/>
                    <a:pt x="64" y="71"/>
                  </a:cubicBezTo>
                  <a:cubicBezTo>
                    <a:pt x="64" y="71"/>
                    <a:pt x="64" y="71"/>
                    <a:pt x="64" y="71"/>
                  </a:cubicBezTo>
                  <a:cubicBezTo>
                    <a:pt x="64" y="70"/>
                    <a:pt x="64" y="70"/>
                    <a:pt x="64" y="70"/>
                  </a:cubicBezTo>
                  <a:cubicBezTo>
                    <a:pt x="64" y="70"/>
                    <a:pt x="64" y="70"/>
                    <a:pt x="64" y="70"/>
                  </a:cubicBezTo>
                  <a:cubicBezTo>
                    <a:pt x="64" y="70"/>
                    <a:pt x="64" y="70"/>
                    <a:pt x="64" y="70"/>
                  </a:cubicBezTo>
                  <a:cubicBezTo>
                    <a:pt x="64" y="70"/>
                    <a:pt x="64" y="70"/>
                    <a:pt x="64" y="70"/>
                  </a:cubicBezTo>
                  <a:cubicBezTo>
                    <a:pt x="64" y="70"/>
                    <a:pt x="64" y="70"/>
                    <a:pt x="64" y="70"/>
                  </a:cubicBezTo>
                  <a:cubicBezTo>
                    <a:pt x="64" y="70"/>
                    <a:pt x="64" y="70"/>
                    <a:pt x="64" y="70"/>
                  </a:cubicBezTo>
                  <a:cubicBezTo>
                    <a:pt x="64" y="70"/>
                    <a:pt x="64" y="70"/>
                    <a:pt x="64" y="70"/>
                  </a:cubicBezTo>
                  <a:cubicBezTo>
                    <a:pt x="64" y="70"/>
                    <a:pt x="64" y="70"/>
                    <a:pt x="64" y="70"/>
                  </a:cubicBezTo>
                  <a:cubicBezTo>
                    <a:pt x="63" y="70"/>
                    <a:pt x="63" y="70"/>
                    <a:pt x="63" y="70"/>
                  </a:cubicBezTo>
                  <a:cubicBezTo>
                    <a:pt x="63" y="70"/>
                    <a:pt x="63" y="70"/>
                    <a:pt x="63" y="70"/>
                  </a:cubicBezTo>
                  <a:cubicBezTo>
                    <a:pt x="63" y="70"/>
                    <a:pt x="63" y="70"/>
                    <a:pt x="63" y="70"/>
                  </a:cubicBezTo>
                  <a:cubicBezTo>
                    <a:pt x="63" y="69"/>
                    <a:pt x="63" y="69"/>
                    <a:pt x="63" y="69"/>
                  </a:cubicBezTo>
                  <a:cubicBezTo>
                    <a:pt x="63" y="69"/>
                    <a:pt x="63" y="69"/>
                    <a:pt x="63" y="69"/>
                  </a:cubicBezTo>
                  <a:cubicBezTo>
                    <a:pt x="63" y="69"/>
                    <a:pt x="63" y="69"/>
                    <a:pt x="63" y="69"/>
                  </a:cubicBezTo>
                  <a:cubicBezTo>
                    <a:pt x="63" y="69"/>
                    <a:pt x="63" y="69"/>
                    <a:pt x="63" y="69"/>
                  </a:cubicBezTo>
                  <a:cubicBezTo>
                    <a:pt x="63" y="69"/>
                    <a:pt x="63" y="69"/>
                    <a:pt x="63" y="69"/>
                  </a:cubicBezTo>
                  <a:cubicBezTo>
                    <a:pt x="63" y="70"/>
                    <a:pt x="63" y="70"/>
                    <a:pt x="63" y="70"/>
                  </a:cubicBezTo>
                  <a:cubicBezTo>
                    <a:pt x="63" y="70"/>
                    <a:pt x="63" y="70"/>
                    <a:pt x="63" y="70"/>
                  </a:cubicBezTo>
                  <a:cubicBezTo>
                    <a:pt x="63" y="70"/>
                    <a:pt x="63" y="70"/>
                    <a:pt x="63" y="70"/>
                  </a:cubicBezTo>
                  <a:cubicBezTo>
                    <a:pt x="63" y="70"/>
                    <a:pt x="63" y="70"/>
                    <a:pt x="63" y="70"/>
                  </a:cubicBezTo>
                  <a:cubicBezTo>
                    <a:pt x="63" y="71"/>
                    <a:pt x="63" y="71"/>
                    <a:pt x="63" y="71"/>
                  </a:cubicBezTo>
                  <a:cubicBezTo>
                    <a:pt x="63" y="71"/>
                    <a:pt x="63" y="71"/>
                    <a:pt x="63" y="71"/>
                  </a:cubicBezTo>
                  <a:cubicBezTo>
                    <a:pt x="63" y="71"/>
                    <a:pt x="63" y="71"/>
                    <a:pt x="63" y="71"/>
                  </a:cubicBezTo>
                  <a:cubicBezTo>
                    <a:pt x="64" y="71"/>
                    <a:pt x="64" y="71"/>
                    <a:pt x="64" y="71"/>
                  </a:cubicBezTo>
                  <a:cubicBezTo>
                    <a:pt x="64" y="71"/>
                    <a:pt x="64" y="71"/>
                    <a:pt x="64" y="71"/>
                  </a:cubicBezTo>
                  <a:cubicBezTo>
                    <a:pt x="64" y="71"/>
                    <a:pt x="64" y="71"/>
                    <a:pt x="64" y="71"/>
                  </a:cubicBezTo>
                  <a:cubicBezTo>
                    <a:pt x="64" y="71"/>
                    <a:pt x="64" y="71"/>
                    <a:pt x="64" y="71"/>
                  </a:cubicBezTo>
                  <a:cubicBezTo>
                    <a:pt x="64" y="72"/>
                    <a:pt x="64" y="72"/>
                    <a:pt x="64" y="72"/>
                  </a:cubicBezTo>
                  <a:cubicBezTo>
                    <a:pt x="64" y="72"/>
                    <a:pt x="64" y="72"/>
                    <a:pt x="64" y="72"/>
                  </a:cubicBezTo>
                  <a:cubicBezTo>
                    <a:pt x="64" y="72"/>
                    <a:pt x="64" y="72"/>
                    <a:pt x="64" y="72"/>
                  </a:cubicBezTo>
                  <a:cubicBezTo>
                    <a:pt x="64" y="72"/>
                    <a:pt x="64" y="72"/>
                    <a:pt x="64" y="72"/>
                  </a:cubicBezTo>
                  <a:cubicBezTo>
                    <a:pt x="65" y="72"/>
                    <a:pt x="65" y="72"/>
                    <a:pt x="65" y="72"/>
                  </a:cubicBezTo>
                  <a:cubicBezTo>
                    <a:pt x="65" y="72"/>
                    <a:pt x="65" y="72"/>
                    <a:pt x="65" y="72"/>
                  </a:cubicBezTo>
                  <a:cubicBezTo>
                    <a:pt x="65" y="72"/>
                    <a:pt x="65" y="72"/>
                    <a:pt x="65" y="72"/>
                  </a:cubicBezTo>
                  <a:cubicBezTo>
                    <a:pt x="65" y="72"/>
                    <a:pt x="65" y="72"/>
                    <a:pt x="65" y="72"/>
                  </a:cubicBezTo>
                  <a:cubicBezTo>
                    <a:pt x="65" y="72"/>
                    <a:pt x="65" y="72"/>
                    <a:pt x="65" y="72"/>
                  </a:cubicBezTo>
                  <a:cubicBezTo>
                    <a:pt x="65" y="72"/>
                    <a:pt x="65" y="72"/>
                    <a:pt x="65" y="72"/>
                  </a:cubicBezTo>
                  <a:cubicBezTo>
                    <a:pt x="65" y="72"/>
                    <a:pt x="65" y="72"/>
                    <a:pt x="65" y="72"/>
                  </a:cubicBezTo>
                  <a:cubicBezTo>
                    <a:pt x="65" y="72"/>
                    <a:pt x="65" y="72"/>
                    <a:pt x="65" y="72"/>
                  </a:cubicBezTo>
                  <a:cubicBezTo>
                    <a:pt x="65" y="72"/>
                    <a:pt x="65" y="72"/>
                    <a:pt x="65" y="72"/>
                  </a:cubicBezTo>
                  <a:cubicBezTo>
                    <a:pt x="65" y="73"/>
                    <a:pt x="65" y="73"/>
                    <a:pt x="65" y="73"/>
                  </a:cubicBezTo>
                  <a:cubicBezTo>
                    <a:pt x="65" y="73"/>
                    <a:pt x="65" y="73"/>
                    <a:pt x="65" y="73"/>
                  </a:cubicBezTo>
                  <a:cubicBezTo>
                    <a:pt x="65" y="73"/>
                    <a:pt x="65" y="73"/>
                    <a:pt x="65" y="73"/>
                  </a:cubicBezTo>
                  <a:cubicBezTo>
                    <a:pt x="65" y="73"/>
                    <a:pt x="65" y="73"/>
                    <a:pt x="65" y="73"/>
                  </a:cubicBezTo>
                  <a:cubicBezTo>
                    <a:pt x="65" y="73"/>
                    <a:pt x="65" y="73"/>
                    <a:pt x="65" y="73"/>
                  </a:cubicBezTo>
                  <a:cubicBezTo>
                    <a:pt x="65" y="73"/>
                    <a:pt x="65" y="73"/>
                    <a:pt x="65"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5" y="73"/>
                    <a:pt x="65" y="73"/>
                    <a:pt x="65" y="73"/>
                  </a:cubicBezTo>
                  <a:cubicBezTo>
                    <a:pt x="65" y="73"/>
                    <a:pt x="65" y="73"/>
                    <a:pt x="65" y="73"/>
                  </a:cubicBezTo>
                  <a:cubicBezTo>
                    <a:pt x="65" y="73"/>
                    <a:pt x="65" y="73"/>
                    <a:pt x="65" y="73"/>
                  </a:cubicBezTo>
                  <a:cubicBezTo>
                    <a:pt x="65" y="73"/>
                    <a:pt x="65" y="73"/>
                    <a:pt x="65" y="73"/>
                  </a:cubicBezTo>
                  <a:cubicBezTo>
                    <a:pt x="65" y="73"/>
                    <a:pt x="65" y="73"/>
                    <a:pt x="65" y="73"/>
                  </a:cubicBezTo>
                  <a:cubicBezTo>
                    <a:pt x="65" y="74"/>
                    <a:pt x="65" y="74"/>
                    <a:pt x="65" y="74"/>
                  </a:cubicBezTo>
                  <a:cubicBezTo>
                    <a:pt x="65" y="73"/>
                    <a:pt x="65" y="73"/>
                    <a:pt x="65" y="73"/>
                  </a:cubicBezTo>
                  <a:cubicBezTo>
                    <a:pt x="65" y="73"/>
                    <a:pt x="65" y="73"/>
                    <a:pt x="65" y="73"/>
                  </a:cubicBezTo>
                  <a:cubicBezTo>
                    <a:pt x="65" y="73"/>
                    <a:pt x="65" y="73"/>
                    <a:pt x="65" y="73"/>
                  </a:cubicBezTo>
                  <a:cubicBezTo>
                    <a:pt x="65" y="74"/>
                    <a:pt x="65" y="74"/>
                    <a:pt x="65" y="74"/>
                  </a:cubicBezTo>
                  <a:cubicBezTo>
                    <a:pt x="65" y="74"/>
                    <a:pt x="65" y="74"/>
                    <a:pt x="65" y="74"/>
                  </a:cubicBezTo>
                  <a:cubicBezTo>
                    <a:pt x="65" y="74"/>
                    <a:pt x="65" y="74"/>
                    <a:pt x="65" y="74"/>
                  </a:cubicBezTo>
                  <a:cubicBezTo>
                    <a:pt x="65" y="74"/>
                    <a:pt x="65" y="74"/>
                    <a:pt x="65" y="74"/>
                  </a:cubicBezTo>
                  <a:cubicBezTo>
                    <a:pt x="65" y="74"/>
                    <a:pt x="65" y="74"/>
                    <a:pt x="65" y="74"/>
                  </a:cubicBezTo>
                  <a:cubicBezTo>
                    <a:pt x="65" y="74"/>
                    <a:pt x="65" y="74"/>
                    <a:pt x="65" y="74"/>
                  </a:cubicBezTo>
                  <a:cubicBezTo>
                    <a:pt x="65" y="74"/>
                    <a:pt x="65" y="74"/>
                    <a:pt x="65" y="74"/>
                  </a:cubicBezTo>
                  <a:cubicBezTo>
                    <a:pt x="65" y="74"/>
                    <a:pt x="65" y="74"/>
                    <a:pt x="65" y="74"/>
                  </a:cubicBezTo>
                  <a:cubicBezTo>
                    <a:pt x="65" y="74"/>
                    <a:pt x="65" y="74"/>
                    <a:pt x="65" y="74"/>
                  </a:cubicBezTo>
                  <a:cubicBezTo>
                    <a:pt x="65" y="74"/>
                    <a:pt x="65" y="74"/>
                    <a:pt x="65" y="74"/>
                  </a:cubicBezTo>
                  <a:cubicBezTo>
                    <a:pt x="65" y="74"/>
                    <a:pt x="65" y="74"/>
                    <a:pt x="65" y="74"/>
                  </a:cubicBezTo>
                  <a:cubicBezTo>
                    <a:pt x="65" y="74"/>
                    <a:pt x="65" y="74"/>
                    <a:pt x="65" y="74"/>
                  </a:cubicBezTo>
                  <a:cubicBezTo>
                    <a:pt x="64" y="75"/>
                    <a:pt x="64" y="75"/>
                    <a:pt x="64" y="75"/>
                  </a:cubicBezTo>
                  <a:cubicBezTo>
                    <a:pt x="64" y="75"/>
                    <a:pt x="64" y="75"/>
                    <a:pt x="64" y="75"/>
                  </a:cubicBezTo>
                  <a:cubicBezTo>
                    <a:pt x="64" y="75"/>
                    <a:pt x="64" y="75"/>
                    <a:pt x="64" y="75"/>
                  </a:cubicBezTo>
                  <a:cubicBezTo>
                    <a:pt x="64" y="75"/>
                    <a:pt x="64" y="75"/>
                    <a:pt x="64" y="75"/>
                  </a:cubicBezTo>
                  <a:cubicBezTo>
                    <a:pt x="64" y="75"/>
                    <a:pt x="64" y="75"/>
                    <a:pt x="64" y="75"/>
                  </a:cubicBezTo>
                  <a:cubicBezTo>
                    <a:pt x="64" y="75"/>
                    <a:pt x="64" y="75"/>
                    <a:pt x="64" y="75"/>
                  </a:cubicBezTo>
                  <a:cubicBezTo>
                    <a:pt x="64" y="75"/>
                    <a:pt x="64" y="75"/>
                    <a:pt x="64" y="75"/>
                  </a:cubicBezTo>
                  <a:cubicBezTo>
                    <a:pt x="63" y="75"/>
                    <a:pt x="63" y="75"/>
                    <a:pt x="63" y="75"/>
                  </a:cubicBezTo>
                  <a:cubicBezTo>
                    <a:pt x="63" y="75"/>
                    <a:pt x="63" y="75"/>
                    <a:pt x="63" y="75"/>
                  </a:cubicBezTo>
                  <a:cubicBezTo>
                    <a:pt x="63" y="75"/>
                    <a:pt x="63" y="75"/>
                    <a:pt x="63" y="75"/>
                  </a:cubicBezTo>
                  <a:cubicBezTo>
                    <a:pt x="63" y="75"/>
                    <a:pt x="63" y="75"/>
                    <a:pt x="63" y="75"/>
                  </a:cubicBezTo>
                  <a:cubicBezTo>
                    <a:pt x="63" y="75"/>
                    <a:pt x="63" y="75"/>
                    <a:pt x="63" y="75"/>
                  </a:cubicBezTo>
                  <a:cubicBezTo>
                    <a:pt x="63" y="75"/>
                    <a:pt x="63" y="75"/>
                    <a:pt x="63" y="75"/>
                  </a:cubicBezTo>
                  <a:cubicBezTo>
                    <a:pt x="63" y="75"/>
                    <a:pt x="63" y="75"/>
                    <a:pt x="63" y="75"/>
                  </a:cubicBezTo>
                  <a:cubicBezTo>
                    <a:pt x="63" y="75"/>
                    <a:pt x="63" y="75"/>
                    <a:pt x="63" y="75"/>
                  </a:cubicBezTo>
                  <a:cubicBezTo>
                    <a:pt x="63" y="75"/>
                    <a:pt x="63" y="75"/>
                    <a:pt x="63" y="75"/>
                  </a:cubicBezTo>
                  <a:cubicBezTo>
                    <a:pt x="62" y="75"/>
                    <a:pt x="62" y="75"/>
                    <a:pt x="62" y="75"/>
                  </a:cubicBezTo>
                  <a:cubicBezTo>
                    <a:pt x="62" y="75"/>
                    <a:pt x="62" y="75"/>
                    <a:pt x="62" y="75"/>
                  </a:cubicBezTo>
                  <a:cubicBezTo>
                    <a:pt x="62" y="75"/>
                    <a:pt x="62" y="75"/>
                    <a:pt x="62" y="75"/>
                  </a:cubicBezTo>
                  <a:cubicBezTo>
                    <a:pt x="62" y="75"/>
                    <a:pt x="62" y="75"/>
                    <a:pt x="62" y="75"/>
                  </a:cubicBezTo>
                  <a:cubicBezTo>
                    <a:pt x="62" y="75"/>
                    <a:pt x="62" y="75"/>
                    <a:pt x="62" y="75"/>
                  </a:cubicBezTo>
                  <a:cubicBezTo>
                    <a:pt x="62" y="75"/>
                    <a:pt x="62" y="75"/>
                    <a:pt x="62"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6"/>
                    <a:pt x="61" y="76"/>
                    <a:pt x="61" y="76"/>
                  </a:cubicBezTo>
                  <a:cubicBezTo>
                    <a:pt x="61" y="76"/>
                    <a:pt x="61" y="76"/>
                    <a:pt x="61" y="76"/>
                  </a:cubicBezTo>
                  <a:cubicBezTo>
                    <a:pt x="61" y="76"/>
                    <a:pt x="61" y="76"/>
                    <a:pt x="61" y="76"/>
                  </a:cubicBezTo>
                  <a:cubicBezTo>
                    <a:pt x="61" y="76"/>
                    <a:pt x="61" y="76"/>
                    <a:pt x="61" y="76"/>
                  </a:cubicBezTo>
                  <a:cubicBezTo>
                    <a:pt x="61" y="76"/>
                    <a:pt x="61" y="76"/>
                    <a:pt x="61" y="76"/>
                  </a:cubicBezTo>
                  <a:cubicBezTo>
                    <a:pt x="61" y="76"/>
                    <a:pt x="61" y="76"/>
                    <a:pt x="61" y="76"/>
                  </a:cubicBezTo>
                  <a:cubicBezTo>
                    <a:pt x="61" y="76"/>
                    <a:pt x="61" y="76"/>
                    <a:pt x="61" y="76"/>
                  </a:cubicBezTo>
                  <a:cubicBezTo>
                    <a:pt x="61" y="76"/>
                    <a:pt x="61" y="76"/>
                    <a:pt x="61" y="76"/>
                  </a:cubicBezTo>
                  <a:cubicBezTo>
                    <a:pt x="61" y="77"/>
                    <a:pt x="61" y="77"/>
                    <a:pt x="61" y="77"/>
                  </a:cubicBezTo>
                  <a:cubicBezTo>
                    <a:pt x="62" y="77"/>
                    <a:pt x="62" y="77"/>
                    <a:pt x="62" y="77"/>
                  </a:cubicBezTo>
                  <a:cubicBezTo>
                    <a:pt x="62" y="77"/>
                    <a:pt x="62" y="77"/>
                    <a:pt x="62" y="77"/>
                  </a:cubicBezTo>
                  <a:cubicBezTo>
                    <a:pt x="62" y="76"/>
                    <a:pt x="62" y="76"/>
                    <a:pt x="62" y="76"/>
                  </a:cubicBezTo>
                  <a:cubicBezTo>
                    <a:pt x="62" y="76"/>
                    <a:pt x="62" y="76"/>
                    <a:pt x="62" y="76"/>
                  </a:cubicBezTo>
                  <a:cubicBezTo>
                    <a:pt x="62" y="77"/>
                    <a:pt x="62" y="77"/>
                    <a:pt x="62" y="77"/>
                  </a:cubicBezTo>
                  <a:cubicBezTo>
                    <a:pt x="62" y="77"/>
                    <a:pt x="62" y="77"/>
                    <a:pt x="62" y="77"/>
                  </a:cubicBezTo>
                  <a:cubicBezTo>
                    <a:pt x="62" y="77"/>
                    <a:pt x="62" y="77"/>
                    <a:pt x="62" y="77"/>
                  </a:cubicBezTo>
                  <a:cubicBezTo>
                    <a:pt x="62" y="77"/>
                    <a:pt x="62" y="77"/>
                    <a:pt x="62" y="77"/>
                  </a:cubicBezTo>
                  <a:cubicBezTo>
                    <a:pt x="62" y="77"/>
                    <a:pt x="62" y="77"/>
                    <a:pt x="62" y="77"/>
                  </a:cubicBezTo>
                  <a:cubicBezTo>
                    <a:pt x="62" y="77"/>
                    <a:pt x="62" y="77"/>
                    <a:pt x="62" y="77"/>
                  </a:cubicBezTo>
                  <a:cubicBezTo>
                    <a:pt x="62" y="77"/>
                    <a:pt x="62" y="77"/>
                    <a:pt x="62" y="77"/>
                  </a:cubicBezTo>
                  <a:cubicBezTo>
                    <a:pt x="62" y="77"/>
                    <a:pt x="62" y="77"/>
                    <a:pt x="62" y="77"/>
                  </a:cubicBezTo>
                  <a:cubicBezTo>
                    <a:pt x="62" y="77"/>
                    <a:pt x="62" y="77"/>
                    <a:pt x="62" y="77"/>
                  </a:cubicBezTo>
                  <a:cubicBezTo>
                    <a:pt x="63" y="77"/>
                    <a:pt x="63" y="77"/>
                    <a:pt x="63" y="77"/>
                  </a:cubicBezTo>
                  <a:cubicBezTo>
                    <a:pt x="63" y="76"/>
                    <a:pt x="63" y="76"/>
                    <a:pt x="63" y="76"/>
                  </a:cubicBezTo>
                  <a:cubicBezTo>
                    <a:pt x="63" y="76"/>
                    <a:pt x="63" y="76"/>
                    <a:pt x="63" y="76"/>
                  </a:cubicBezTo>
                  <a:cubicBezTo>
                    <a:pt x="63" y="76"/>
                    <a:pt x="63" y="76"/>
                    <a:pt x="63" y="76"/>
                  </a:cubicBezTo>
                  <a:cubicBezTo>
                    <a:pt x="63" y="76"/>
                    <a:pt x="63" y="76"/>
                    <a:pt x="63" y="76"/>
                  </a:cubicBezTo>
                  <a:cubicBezTo>
                    <a:pt x="63" y="76"/>
                    <a:pt x="63" y="76"/>
                    <a:pt x="63" y="76"/>
                  </a:cubicBezTo>
                  <a:cubicBezTo>
                    <a:pt x="63" y="76"/>
                    <a:pt x="63" y="76"/>
                    <a:pt x="63" y="76"/>
                  </a:cubicBezTo>
                  <a:cubicBezTo>
                    <a:pt x="63" y="76"/>
                    <a:pt x="63" y="76"/>
                    <a:pt x="63" y="76"/>
                  </a:cubicBezTo>
                  <a:cubicBezTo>
                    <a:pt x="64" y="76"/>
                    <a:pt x="64" y="76"/>
                    <a:pt x="64" y="76"/>
                  </a:cubicBezTo>
                  <a:cubicBezTo>
                    <a:pt x="64" y="76"/>
                    <a:pt x="64" y="76"/>
                    <a:pt x="64" y="76"/>
                  </a:cubicBezTo>
                  <a:cubicBezTo>
                    <a:pt x="64" y="76"/>
                    <a:pt x="64" y="76"/>
                    <a:pt x="64" y="76"/>
                  </a:cubicBezTo>
                  <a:cubicBezTo>
                    <a:pt x="64" y="76"/>
                    <a:pt x="64" y="76"/>
                    <a:pt x="64" y="76"/>
                  </a:cubicBezTo>
                  <a:cubicBezTo>
                    <a:pt x="64" y="76"/>
                    <a:pt x="64" y="76"/>
                    <a:pt x="64" y="76"/>
                  </a:cubicBezTo>
                  <a:cubicBezTo>
                    <a:pt x="64" y="76"/>
                    <a:pt x="64" y="76"/>
                    <a:pt x="64" y="76"/>
                  </a:cubicBezTo>
                  <a:cubicBezTo>
                    <a:pt x="64" y="76"/>
                    <a:pt x="64" y="76"/>
                    <a:pt x="64" y="76"/>
                  </a:cubicBezTo>
                  <a:cubicBezTo>
                    <a:pt x="64" y="76"/>
                    <a:pt x="64" y="76"/>
                    <a:pt x="64" y="76"/>
                  </a:cubicBezTo>
                  <a:cubicBezTo>
                    <a:pt x="64" y="76"/>
                    <a:pt x="64" y="76"/>
                    <a:pt x="64" y="76"/>
                  </a:cubicBezTo>
                  <a:cubicBezTo>
                    <a:pt x="64" y="77"/>
                    <a:pt x="64" y="77"/>
                    <a:pt x="64" y="77"/>
                  </a:cubicBezTo>
                  <a:cubicBezTo>
                    <a:pt x="65" y="76"/>
                    <a:pt x="65" y="76"/>
                    <a:pt x="65" y="76"/>
                  </a:cubicBezTo>
                  <a:cubicBezTo>
                    <a:pt x="65" y="77"/>
                    <a:pt x="65" y="77"/>
                    <a:pt x="65" y="77"/>
                  </a:cubicBezTo>
                  <a:cubicBezTo>
                    <a:pt x="65" y="77"/>
                    <a:pt x="65" y="77"/>
                    <a:pt x="65" y="77"/>
                  </a:cubicBezTo>
                  <a:cubicBezTo>
                    <a:pt x="65" y="77"/>
                    <a:pt x="65" y="77"/>
                    <a:pt x="65" y="77"/>
                  </a:cubicBezTo>
                  <a:cubicBezTo>
                    <a:pt x="65" y="77"/>
                    <a:pt x="65" y="77"/>
                    <a:pt x="65" y="77"/>
                  </a:cubicBezTo>
                  <a:cubicBezTo>
                    <a:pt x="65" y="77"/>
                    <a:pt x="65" y="77"/>
                    <a:pt x="65" y="77"/>
                  </a:cubicBezTo>
                  <a:cubicBezTo>
                    <a:pt x="65" y="77"/>
                    <a:pt x="65" y="77"/>
                    <a:pt x="65" y="77"/>
                  </a:cubicBezTo>
                  <a:cubicBezTo>
                    <a:pt x="65" y="77"/>
                    <a:pt x="65" y="77"/>
                    <a:pt x="65" y="77"/>
                  </a:cubicBezTo>
                  <a:cubicBezTo>
                    <a:pt x="65" y="76"/>
                    <a:pt x="65" y="76"/>
                    <a:pt x="65" y="76"/>
                  </a:cubicBezTo>
                  <a:cubicBezTo>
                    <a:pt x="65" y="77"/>
                    <a:pt x="65" y="77"/>
                    <a:pt x="65" y="77"/>
                  </a:cubicBezTo>
                  <a:cubicBezTo>
                    <a:pt x="65" y="77"/>
                    <a:pt x="65" y="77"/>
                    <a:pt x="65" y="77"/>
                  </a:cubicBezTo>
                  <a:cubicBezTo>
                    <a:pt x="65" y="77"/>
                    <a:pt x="65" y="77"/>
                    <a:pt x="65" y="77"/>
                  </a:cubicBezTo>
                  <a:cubicBezTo>
                    <a:pt x="66" y="77"/>
                    <a:pt x="66" y="77"/>
                    <a:pt x="66" y="77"/>
                  </a:cubicBezTo>
                  <a:cubicBezTo>
                    <a:pt x="66" y="77"/>
                    <a:pt x="66" y="77"/>
                    <a:pt x="66" y="77"/>
                  </a:cubicBezTo>
                  <a:cubicBezTo>
                    <a:pt x="66" y="77"/>
                    <a:pt x="66" y="77"/>
                    <a:pt x="66" y="77"/>
                  </a:cubicBezTo>
                  <a:cubicBezTo>
                    <a:pt x="66" y="77"/>
                    <a:pt x="66" y="77"/>
                    <a:pt x="66" y="77"/>
                  </a:cubicBezTo>
                  <a:cubicBezTo>
                    <a:pt x="66" y="77"/>
                    <a:pt x="66" y="77"/>
                    <a:pt x="66" y="77"/>
                  </a:cubicBezTo>
                  <a:cubicBezTo>
                    <a:pt x="66" y="77"/>
                    <a:pt x="66" y="77"/>
                    <a:pt x="66" y="77"/>
                  </a:cubicBezTo>
                  <a:cubicBezTo>
                    <a:pt x="66" y="76"/>
                    <a:pt x="66" y="76"/>
                    <a:pt x="66" y="76"/>
                  </a:cubicBezTo>
                  <a:cubicBezTo>
                    <a:pt x="66" y="76"/>
                    <a:pt x="66" y="76"/>
                    <a:pt x="66" y="76"/>
                  </a:cubicBezTo>
                  <a:cubicBezTo>
                    <a:pt x="66" y="76"/>
                    <a:pt x="66" y="76"/>
                    <a:pt x="66" y="76"/>
                  </a:cubicBezTo>
                  <a:cubicBezTo>
                    <a:pt x="66" y="76"/>
                    <a:pt x="66" y="76"/>
                    <a:pt x="66"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5"/>
                    <a:pt x="67" y="75"/>
                    <a:pt x="67" y="75"/>
                  </a:cubicBezTo>
                  <a:cubicBezTo>
                    <a:pt x="67" y="75"/>
                    <a:pt x="67" y="75"/>
                    <a:pt x="67" y="75"/>
                  </a:cubicBezTo>
                  <a:cubicBezTo>
                    <a:pt x="67" y="75"/>
                    <a:pt x="67" y="75"/>
                    <a:pt x="67" y="75"/>
                  </a:cubicBezTo>
                  <a:cubicBezTo>
                    <a:pt x="67" y="75"/>
                    <a:pt x="67" y="75"/>
                    <a:pt x="67" y="75"/>
                  </a:cubicBezTo>
                  <a:cubicBezTo>
                    <a:pt x="67" y="75"/>
                    <a:pt x="67" y="75"/>
                    <a:pt x="67" y="75"/>
                  </a:cubicBezTo>
                  <a:cubicBezTo>
                    <a:pt x="67" y="75"/>
                    <a:pt x="67" y="75"/>
                    <a:pt x="67" y="75"/>
                  </a:cubicBezTo>
                  <a:cubicBezTo>
                    <a:pt x="67" y="75"/>
                    <a:pt x="67" y="75"/>
                    <a:pt x="67" y="75"/>
                  </a:cubicBezTo>
                  <a:cubicBezTo>
                    <a:pt x="67" y="75"/>
                    <a:pt x="67" y="75"/>
                    <a:pt x="67" y="75"/>
                  </a:cubicBezTo>
                  <a:cubicBezTo>
                    <a:pt x="67" y="75"/>
                    <a:pt x="67" y="75"/>
                    <a:pt x="67" y="75"/>
                  </a:cubicBezTo>
                  <a:cubicBezTo>
                    <a:pt x="67" y="75"/>
                    <a:pt x="67" y="75"/>
                    <a:pt x="67" y="75"/>
                  </a:cubicBezTo>
                  <a:cubicBezTo>
                    <a:pt x="67" y="75"/>
                    <a:pt x="67" y="75"/>
                    <a:pt x="67" y="75"/>
                  </a:cubicBezTo>
                  <a:cubicBezTo>
                    <a:pt x="67" y="74"/>
                    <a:pt x="67" y="74"/>
                    <a:pt x="67" y="74"/>
                  </a:cubicBezTo>
                  <a:cubicBezTo>
                    <a:pt x="67" y="74"/>
                    <a:pt x="67" y="74"/>
                    <a:pt x="67"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9" y="74"/>
                    <a:pt x="69" y="74"/>
                    <a:pt x="69" y="74"/>
                  </a:cubicBezTo>
                  <a:cubicBezTo>
                    <a:pt x="69" y="74"/>
                    <a:pt x="69" y="74"/>
                    <a:pt x="69" y="74"/>
                  </a:cubicBezTo>
                  <a:cubicBezTo>
                    <a:pt x="68" y="74"/>
                    <a:pt x="68" y="74"/>
                    <a:pt x="68" y="74"/>
                  </a:cubicBezTo>
                  <a:cubicBezTo>
                    <a:pt x="69" y="74"/>
                    <a:pt x="69" y="74"/>
                    <a:pt x="69" y="74"/>
                  </a:cubicBezTo>
                  <a:cubicBezTo>
                    <a:pt x="69" y="74"/>
                    <a:pt x="69" y="74"/>
                    <a:pt x="69" y="74"/>
                  </a:cubicBezTo>
                  <a:cubicBezTo>
                    <a:pt x="69" y="75"/>
                    <a:pt x="69" y="75"/>
                    <a:pt x="69" y="75"/>
                  </a:cubicBezTo>
                  <a:cubicBezTo>
                    <a:pt x="69" y="75"/>
                    <a:pt x="69" y="75"/>
                    <a:pt x="69" y="75"/>
                  </a:cubicBezTo>
                  <a:cubicBezTo>
                    <a:pt x="69" y="75"/>
                    <a:pt x="69" y="75"/>
                    <a:pt x="69" y="75"/>
                  </a:cubicBezTo>
                  <a:cubicBezTo>
                    <a:pt x="69" y="75"/>
                    <a:pt x="69" y="75"/>
                    <a:pt x="69" y="75"/>
                  </a:cubicBezTo>
                  <a:cubicBezTo>
                    <a:pt x="69" y="75"/>
                    <a:pt x="69" y="75"/>
                    <a:pt x="69" y="75"/>
                  </a:cubicBezTo>
                  <a:cubicBezTo>
                    <a:pt x="69" y="75"/>
                    <a:pt x="69" y="75"/>
                    <a:pt x="69" y="75"/>
                  </a:cubicBezTo>
                  <a:cubicBezTo>
                    <a:pt x="69" y="75"/>
                    <a:pt x="69" y="75"/>
                    <a:pt x="69" y="75"/>
                  </a:cubicBezTo>
                  <a:cubicBezTo>
                    <a:pt x="69" y="75"/>
                    <a:pt x="69" y="75"/>
                    <a:pt x="69" y="75"/>
                  </a:cubicBezTo>
                  <a:cubicBezTo>
                    <a:pt x="69" y="75"/>
                    <a:pt x="69" y="75"/>
                    <a:pt x="69" y="75"/>
                  </a:cubicBezTo>
                  <a:cubicBezTo>
                    <a:pt x="69" y="75"/>
                    <a:pt x="69" y="75"/>
                    <a:pt x="69" y="75"/>
                  </a:cubicBezTo>
                  <a:cubicBezTo>
                    <a:pt x="69" y="74"/>
                    <a:pt x="69" y="74"/>
                    <a:pt x="69" y="74"/>
                  </a:cubicBezTo>
                  <a:cubicBezTo>
                    <a:pt x="70" y="74"/>
                    <a:pt x="70" y="74"/>
                    <a:pt x="70" y="74"/>
                  </a:cubicBezTo>
                  <a:cubicBezTo>
                    <a:pt x="70" y="74"/>
                    <a:pt x="70" y="74"/>
                    <a:pt x="70" y="74"/>
                  </a:cubicBezTo>
                  <a:cubicBezTo>
                    <a:pt x="70" y="74"/>
                    <a:pt x="70" y="74"/>
                    <a:pt x="70" y="74"/>
                  </a:cubicBezTo>
                  <a:cubicBezTo>
                    <a:pt x="70" y="74"/>
                    <a:pt x="70" y="74"/>
                    <a:pt x="70" y="74"/>
                  </a:cubicBezTo>
                  <a:cubicBezTo>
                    <a:pt x="70" y="74"/>
                    <a:pt x="70" y="74"/>
                    <a:pt x="70" y="74"/>
                  </a:cubicBezTo>
                  <a:cubicBezTo>
                    <a:pt x="70" y="74"/>
                    <a:pt x="70" y="74"/>
                    <a:pt x="70" y="74"/>
                  </a:cubicBezTo>
                  <a:cubicBezTo>
                    <a:pt x="70" y="74"/>
                    <a:pt x="70" y="74"/>
                    <a:pt x="70" y="74"/>
                  </a:cubicBezTo>
                  <a:cubicBezTo>
                    <a:pt x="70" y="74"/>
                    <a:pt x="70" y="74"/>
                    <a:pt x="70" y="74"/>
                  </a:cubicBezTo>
                  <a:cubicBezTo>
                    <a:pt x="71" y="74"/>
                    <a:pt x="71" y="74"/>
                    <a:pt x="71" y="74"/>
                  </a:cubicBezTo>
                  <a:cubicBezTo>
                    <a:pt x="71" y="74"/>
                    <a:pt x="71" y="74"/>
                    <a:pt x="71" y="74"/>
                  </a:cubicBezTo>
                  <a:cubicBezTo>
                    <a:pt x="71" y="74"/>
                    <a:pt x="71" y="74"/>
                    <a:pt x="71" y="74"/>
                  </a:cubicBezTo>
                  <a:cubicBezTo>
                    <a:pt x="70" y="74"/>
                    <a:pt x="70" y="74"/>
                    <a:pt x="70" y="74"/>
                  </a:cubicBezTo>
                  <a:cubicBezTo>
                    <a:pt x="70" y="74"/>
                    <a:pt x="70" y="74"/>
                    <a:pt x="70" y="74"/>
                  </a:cubicBezTo>
                  <a:cubicBezTo>
                    <a:pt x="71" y="74"/>
                    <a:pt x="71" y="74"/>
                    <a:pt x="71" y="74"/>
                  </a:cubicBezTo>
                  <a:cubicBezTo>
                    <a:pt x="71" y="74"/>
                    <a:pt x="71" y="74"/>
                    <a:pt x="71" y="74"/>
                  </a:cubicBezTo>
                  <a:cubicBezTo>
                    <a:pt x="71" y="74"/>
                    <a:pt x="71" y="74"/>
                    <a:pt x="71" y="74"/>
                  </a:cubicBezTo>
                  <a:cubicBezTo>
                    <a:pt x="71" y="74"/>
                    <a:pt x="71" y="74"/>
                    <a:pt x="71" y="74"/>
                  </a:cubicBezTo>
                  <a:cubicBezTo>
                    <a:pt x="71" y="74"/>
                    <a:pt x="71" y="74"/>
                    <a:pt x="71" y="74"/>
                  </a:cubicBezTo>
                  <a:cubicBezTo>
                    <a:pt x="71" y="74"/>
                    <a:pt x="71" y="74"/>
                    <a:pt x="71" y="74"/>
                  </a:cubicBezTo>
                  <a:cubicBezTo>
                    <a:pt x="71" y="74"/>
                    <a:pt x="71" y="74"/>
                    <a:pt x="71" y="74"/>
                  </a:cubicBezTo>
                  <a:cubicBezTo>
                    <a:pt x="72" y="74"/>
                    <a:pt x="72" y="74"/>
                    <a:pt x="72" y="74"/>
                  </a:cubicBezTo>
                  <a:cubicBezTo>
                    <a:pt x="72" y="74"/>
                    <a:pt x="72" y="74"/>
                    <a:pt x="72" y="74"/>
                  </a:cubicBezTo>
                  <a:cubicBezTo>
                    <a:pt x="72" y="74"/>
                    <a:pt x="72" y="74"/>
                    <a:pt x="72" y="74"/>
                  </a:cubicBezTo>
                  <a:cubicBezTo>
                    <a:pt x="72" y="74"/>
                    <a:pt x="72" y="74"/>
                    <a:pt x="72" y="74"/>
                  </a:cubicBezTo>
                  <a:cubicBezTo>
                    <a:pt x="72" y="74"/>
                    <a:pt x="72" y="74"/>
                    <a:pt x="72" y="74"/>
                  </a:cubicBezTo>
                  <a:cubicBezTo>
                    <a:pt x="72" y="74"/>
                    <a:pt x="72" y="74"/>
                    <a:pt x="72" y="74"/>
                  </a:cubicBezTo>
                  <a:cubicBezTo>
                    <a:pt x="73" y="75"/>
                    <a:pt x="73" y="75"/>
                    <a:pt x="73" y="75"/>
                  </a:cubicBezTo>
                  <a:cubicBezTo>
                    <a:pt x="73" y="75"/>
                    <a:pt x="73" y="75"/>
                    <a:pt x="73" y="75"/>
                  </a:cubicBezTo>
                  <a:cubicBezTo>
                    <a:pt x="73" y="75"/>
                    <a:pt x="73" y="75"/>
                    <a:pt x="73" y="75"/>
                  </a:cubicBezTo>
                  <a:cubicBezTo>
                    <a:pt x="73" y="75"/>
                    <a:pt x="73" y="75"/>
                    <a:pt x="73" y="75"/>
                  </a:cubicBezTo>
                  <a:cubicBezTo>
                    <a:pt x="73" y="75"/>
                    <a:pt x="73" y="75"/>
                    <a:pt x="73" y="75"/>
                  </a:cubicBezTo>
                  <a:cubicBezTo>
                    <a:pt x="73" y="75"/>
                    <a:pt x="73" y="75"/>
                    <a:pt x="73" y="75"/>
                  </a:cubicBezTo>
                  <a:cubicBezTo>
                    <a:pt x="73" y="75"/>
                    <a:pt x="73" y="75"/>
                    <a:pt x="73" y="75"/>
                  </a:cubicBezTo>
                  <a:cubicBezTo>
                    <a:pt x="73" y="75"/>
                    <a:pt x="73" y="75"/>
                    <a:pt x="73" y="75"/>
                  </a:cubicBezTo>
                  <a:cubicBezTo>
                    <a:pt x="73" y="75"/>
                    <a:pt x="73" y="75"/>
                    <a:pt x="73" y="75"/>
                  </a:cubicBezTo>
                  <a:cubicBezTo>
                    <a:pt x="72" y="75"/>
                    <a:pt x="72" y="75"/>
                    <a:pt x="72" y="75"/>
                  </a:cubicBezTo>
                  <a:cubicBezTo>
                    <a:pt x="72" y="75"/>
                    <a:pt x="72" y="75"/>
                    <a:pt x="72" y="75"/>
                  </a:cubicBezTo>
                  <a:cubicBezTo>
                    <a:pt x="72" y="75"/>
                    <a:pt x="72" y="75"/>
                    <a:pt x="72" y="75"/>
                  </a:cubicBezTo>
                  <a:cubicBezTo>
                    <a:pt x="72" y="75"/>
                    <a:pt x="72" y="75"/>
                    <a:pt x="72" y="75"/>
                  </a:cubicBezTo>
                  <a:cubicBezTo>
                    <a:pt x="72" y="75"/>
                    <a:pt x="72" y="75"/>
                    <a:pt x="72" y="75"/>
                  </a:cubicBezTo>
                  <a:cubicBezTo>
                    <a:pt x="72" y="75"/>
                    <a:pt x="72" y="75"/>
                    <a:pt x="72" y="75"/>
                  </a:cubicBezTo>
                  <a:cubicBezTo>
                    <a:pt x="72" y="75"/>
                    <a:pt x="72" y="75"/>
                    <a:pt x="72" y="75"/>
                  </a:cubicBezTo>
                  <a:cubicBezTo>
                    <a:pt x="72" y="75"/>
                    <a:pt x="72" y="75"/>
                    <a:pt x="72" y="75"/>
                  </a:cubicBezTo>
                  <a:cubicBezTo>
                    <a:pt x="72" y="76"/>
                    <a:pt x="72" y="76"/>
                    <a:pt x="72" y="76"/>
                  </a:cubicBezTo>
                  <a:cubicBezTo>
                    <a:pt x="72" y="76"/>
                    <a:pt x="72" y="76"/>
                    <a:pt x="72" y="76"/>
                  </a:cubicBezTo>
                  <a:cubicBezTo>
                    <a:pt x="72" y="77"/>
                    <a:pt x="72" y="77"/>
                    <a:pt x="72" y="77"/>
                  </a:cubicBezTo>
                  <a:cubicBezTo>
                    <a:pt x="71" y="77"/>
                    <a:pt x="71" y="77"/>
                    <a:pt x="71" y="77"/>
                  </a:cubicBezTo>
                  <a:cubicBezTo>
                    <a:pt x="71" y="77"/>
                    <a:pt x="71" y="77"/>
                    <a:pt x="71" y="77"/>
                  </a:cubicBezTo>
                  <a:cubicBezTo>
                    <a:pt x="71" y="77"/>
                    <a:pt x="71" y="77"/>
                    <a:pt x="71" y="77"/>
                  </a:cubicBezTo>
                  <a:cubicBezTo>
                    <a:pt x="71" y="77"/>
                    <a:pt x="71" y="77"/>
                    <a:pt x="71" y="77"/>
                  </a:cubicBezTo>
                  <a:cubicBezTo>
                    <a:pt x="71" y="77"/>
                    <a:pt x="71" y="77"/>
                    <a:pt x="71" y="77"/>
                  </a:cubicBezTo>
                  <a:cubicBezTo>
                    <a:pt x="71" y="77"/>
                    <a:pt x="71" y="77"/>
                    <a:pt x="71" y="77"/>
                  </a:cubicBezTo>
                  <a:cubicBezTo>
                    <a:pt x="71" y="77"/>
                    <a:pt x="71" y="77"/>
                    <a:pt x="71" y="77"/>
                  </a:cubicBezTo>
                  <a:cubicBezTo>
                    <a:pt x="71" y="77"/>
                    <a:pt x="71" y="77"/>
                    <a:pt x="71" y="77"/>
                  </a:cubicBezTo>
                  <a:cubicBezTo>
                    <a:pt x="71" y="77"/>
                    <a:pt x="71" y="77"/>
                    <a:pt x="71" y="77"/>
                  </a:cubicBezTo>
                  <a:cubicBezTo>
                    <a:pt x="71" y="78"/>
                    <a:pt x="71" y="78"/>
                    <a:pt x="71" y="78"/>
                  </a:cubicBezTo>
                  <a:cubicBezTo>
                    <a:pt x="71" y="77"/>
                    <a:pt x="71" y="77"/>
                    <a:pt x="71" y="77"/>
                  </a:cubicBezTo>
                  <a:cubicBezTo>
                    <a:pt x="71" y="78"/>
                    <a:pt x="71" y="78"/>
                    <a:pt x="71" y="78"/>
                  </a:cubicBezTo>
                  <a:cubicBezTo>
                    <a:pt x="71" y="78"/>
                    <a:pt x="71" y="78"/>
                    <a:pt x="71" y="78"/>
                  </a:cubicBezTo>
                  <a:cubicBezTo>
                    <a:pt x="71" y="78"/>
                    <a:pt x="71" y="78"/>
                    <a:pt x="71" y="78"/>
                  </a:cubicBezTo>
                  <a:cubicBezTo>
                    <a:pt x="71" y="78"/>
                    <a:pt x="71" y="78"/>
                    <a:pt x="71" y="78"/>
                  </a:cubicBezTo>
                  <a:cubicBezTo>
                    <a:pt x="71" y="78"/>
                    <a:pt x="71" y="78"/>
                    <a:pt x="71" y="78"/>
                  </a:cubicBezTo>
                  <a:cubicBezTo>
                    <a:pt x="71" y="78"/>
                    <a:pt x="71" y="78"/>
                    <a:pt x="71" y="78"/>
                  </a:cubicBezTo>
                  <a:cubicBezTo>
                    <a:pt x="72" y="78"/>
                    <a:pt x="72" y="78"/>
                    <a:pt x="72" y="78"/>
                  </a:cubicBezTo>
                  <a:cubicBezTo>
                    <a:pt x="72" y="78"/>
                    <a:pt x="72" y="78"/>
                    <a:pt x="72" y="78"/>
                  </a:cubicBezTo>
                  <a:cubicBezTo>
                    <a:pt x="72" y="78"/>
                    <a:pt x="72" y="78"/>
                    <a:pt x="72" y="78"/>
                  </a:cubicBezTo>
                  <a:cubicBezTo>
                    <a:pt x="72" y="78"/>
                    <a:pt x="72" y="78"/>
                    <a:pt x="72" y="78"/>
                  </a:cubicBezTo>
                  <a:cubicBezTo>
                    <a:pt x="72" y="78"/>
                    <a:pt x="72" y="78"/>
                    <a:pt x="72" y="78"/>
                  </a:cubicBezTo>
                  <a:cubicBezTo>
                    <a:pt x="72" y="78"/>
                    <a:pt x="72" y="78"/>
                    <a:pt x="72" y="78"/>
                  </a:cubicBezTo>
                  <a:cubicBezTo>
                    <a:pt x="72" y="78"/>
                    <a:pt x="72" y="78"/>
                    <a:pt x="72" y="78"/>
                  </a:cubicBezTo>
                  <a:cubicBezTo>
                    <a:pt x="72" y="78"/>
                    <a:pt x="72" y="78"/>
                    <a:pt x="72" y="78"/>
                  </a:cubicBezTo>
                  <a:cubicBezTo>
                    <a:pt x="72" y="78"/>
                    <a:pt x="72" y="78"/>
                    <a:pt x="72" y="78"/>
                  </a:cubicBezTo>
                  <a:cubicBezTo>
                    <a:pt x="72" y="78"/>
                    <a:pt x="72" y="78"/>
                    <a:pt x="72" y="78"/>
                  </a:cubicBezTo>
                  <a:cubicBezTo>
                    <a:pt x="72" y="78"/>
                    <a:pt x="72" y="78"/>
                    <a:pt x="72" y="78"/>
                  </a:cubicBezTo>
                  <a:cubicBezTo>
                    <a:pt x="72" y="78"/>
                    <a:pt x="72" y="78"/>
                    <a:pt x="72" y="78"/>
                  </a:cubicBezTo>
                  <a:cubicBezTo>
                    <a:pt x="73" y="78"/>
                    <a:pt x="73" y="78"/>
                    <a:pt x="73" y="78"/>
                  </a:cubicBezTo>
                  <a:cubicBezTo>
                    <a:pt x="73" y="78"/>
                    <a:pt x="73" y="78"/>
                    <a:pt x="73" y="78"/>
                  </a:cubicBezTo>
                  <a:cubicBezTo>
                    <a:pt x="73" y="78"/>
                    <a:pt x="73" y="78"/>
                    <a:pt x="73" y="78"/>
                  </a:cubicBezTo>
                  <a:cubicBezTo>
                    <a:pt x="73" y="78"/>
                    <a:pt x="73" y="78"/>
                    <a:pt x="73" y="78"/>
                  </a:cubicBezTo>
                  <a:cubicBezTo>
                    <a:pt x="73" y="78"/>
                    <a:pt x="73" y="78"/>
                    <a:pt x="73" y="78"/>
                  </a:cubicBezTo>
                  <a:cubicBezTo>
                    <a:pt x="73" y="79"/>
                    <a:pt x="73" y="79"/>
                    <a:pt x="73" y="79"/>
                  </a:cubicBezTo>
                  <a:cubicBezTo>
                    <a:pt x="73" y="79"/>
                    <a:pt x="73" y="79"/>
                    <a:pt x="73" y="79"/>
                  </a:cubicBezTo>
                  <a:cubicBezTo>
                    <a:pt x="73" y="79"/>
                    <a:pt x="73" y="79"/>
                    <a:pt x="73" y="79"/>
                  </a:cubicBezTo>
                  <a:cubicBezTo>
                    <a:pt x="73" y="79"/>
                    <a:pt x="73" y="79"/>
                    <a:pt x="73" y="79"/>
                  </a:cubicBezTo>
                  <a:cubicBezTo>
                    <a:pt x="73" y="79"/>
                    <a:pt x="73" y="79"/>
                    <a:pt x="73" y="79"/>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2" y="80"/>
                    <a:pt x="72" y="80"/>
                    <a:pt x="72" y="80"/>
                  </a:cubicBezTo>
                  <a:cubicBezTo>
                    <a:pt x="72" y="80"/>
                    <a:pt x="72" y="80"/>
                    <a:pt x="72" y="80"/>
                  </a:cubicBezTo>
                  <a:cubicBezTo>
                    <a:pt x="72" y="80"/>
                    <a:pt x="72" y="80"/>
                    <a:pt x="72" y="80"/>
                  </a:cubicBezTo>
                  <a:cubicBezTo>
                    <a:pt x="72" y="80"/>
                    <a:pt x="72" y="80"/>
                    <a:pt x="72" y="80"/>
                  </a:cubicBezTo>
                  <a:cubicBezTo>
                    <a:pt x="72" y="80"/>
                    <a:pt x="72" y="80"/>
                    <a:pt x="72" y="80"/>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3" y="80"/>
                    <a:pt x="73" y="80"/>
                    <a:pt x="73" y="80"/>
                  </a:cubicBezTo>
                  <a:cubicBezTo>
                    <a:pt x="72" y="80"/>
                    <a:pt x="72" y="80"/>
                    <a:pt x="72" y="80"/>
                  </a:cubicBezTo>
                  <a:cubicBezTo>
                    <a:pt x="72" y="80"/>
                    <a:pt x="72" y="80"/>
                    <a:pt x="72" y="80"/>
                  </a:cubicBezTo>
                  <a:cubicBezTo>
                    <a:pt x="72" y="80"/>
                    <a:pt x="72" y="80"/>
                    <a:pt x="72" y="80"/>
                  </a:cubicBezTo>
                  <a:cubicBezTo>
                    <a:pt x="72" y="80"/>
                    <a:pt x="72" y="80"/>
                    <a:pt x="72" y="80"/>
                  </a:cubicBezTo>
                  <a:cubicBezTo>
                    <a:pt x="72" y="80"/>
                    <a:pt x="72" y="80"/>
                    <a:pt x="72" y="80"/>
                  </a:cubicBezTo>
                  <a:cubicBezTo>
                    <a:pt x="72" y="80"/>
                    <a:pt x="72" y="80"/>
                    <a:pt x="72" y="80"/>
                  </a:cubicBezTo>
                  <a:cubicBezTo>
                    <a:pt x="72" y="80"/>
                    <a:pt x="72" y="80"/>
                    <a:pt x="72" y="80"/>
                  </a:cubicBezTo>
                  <a:cubicBezTo>
                    <a:pt x="71" y="80"/>
                    <a:pt x="71" y="80"/>
                    <a:pt x="71" y="80"/>
                  </a:cubicBezTo>
                  <a:cubicBezTo>
                    <a:pt x="71" y="80"/>
                    <a:pt x="71" y="80"/>
                    <a:pt x="71" y="80"/>
                  </a:cubicBezTo>
                  <a:cubicBezTo>
                    <a:pt x="71" y="80"/>
                    <a:pt x="71" y="80"/>
                    <a:pt x="71" y="80"/>
                  </a:cubicBezTo>
                  <a:cubicBezTo>
                    <a:pt x="72" y="80"/>
                    <a:pt x="72" y="80"/>
                    <a:pt x="72" y="80"/>
                  </a:cubicBezTo>
                  <a:cubicBezTo>
                    <a:pt x="72" y="80"/>
                    <a:pt x="72" y="80"/>
                    <a:pt x="72" y="80"/>
                  </a:cubicBezTo>
                  <a:cubicBezTo>
                    <a:pt x="72" y="80"/>
                    <a:pt x="72" y="80"/>
                    <a:pt x="72" y="80"/>
                  </a:cubicBezTo>
                  <a:cubicBezTo>
                    <a:pt x="72" y="80"/>
                    <a:pt x="72" y="80"/>
                    <a:pt x="72" y="80"/>
                  </a:cubicBezTo>
                  <a:cubicBezTo>
                    <a:pt x="72" y="80"/>
                    <a:pt x="72" y="80"/>
                    <a:pt x="72" y="80"/>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0"/>
                    <a:pt x="71" y="80"/>
                    <a:pt x="71" y="80"/>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1" y="81"/>
                    <a:pt x="71" y="81"/>
                    <a:pt x="71" y="81"/>
                  </a:cubicBezTo>
                  <a:cubicBezTo>
                    <a:pt x="72" y="81"/>
                    <a:pt x="72" y="81"/>
                    <a:pt x="72" y="81"/>
                  </a:cubicBezTo>
                  <a:cubicBezTo>
                    <a:pt x="72" y="82"/>
                    <a:pt x="72" y="82"/>
                    <a:pt x="72" y="82"/>
                  </a:cubicBezTo>
                  <a:cubicBezTo>
                    <a:pt x="71" y="82"/>
                    <a:pt x="71" y="82"/>
                    <a:pt x="71" y="82"/>
                  </a:cubicBezTo>
                  <a:cubicBezTo>
                    <a:pt x="71" y="82"/>
                    <a:pt x="71" y="82"/>
                    <a:pt x="71" y="82"/>
                  </a:cubicBezTo>
                  <a:cubicBezTo>
                    <a:pt x="71" y="82"/>
                    <a:pt x="71" y="82"/>
                    <a:pt x="71" y="82"/>
                  </a:cubicBezTo>
                  <a:cubicBezTo>
                    <a:pt x="71" y="81"/>
                    <a:pt x="71" y="81"/>
                    <a:pt x="71" y="81"/>
                  </a:cubicBezTo>
                  <a:cubicBezTo>
                    <a:pt x="71" y="81"/>
                    <a:pt x="71" y="81"/>
                    <a:pt x="71" y="81"/>
                  </a:cubicBezTo>
                  <a:cubicBezTo>
                    <a:pt x="71" y="81"/>
                    <a:pt x="71" y="81"/>
                    <a:pt x="71" y="81"/>
                  </a:cubicBezTo>
                  <a:cubicBezTo>
                    <a:pt x="71" y="82"/>
                    <a:pt x="71" y="82"/>
                    <a:pt x="71" y="82"/>
                  </a:cubicBezTo>
                  <a:cubicBezTo>
                    <a:pt x="71" y="82"/>
                    <a:pt x="71" y="82"/>
                    <a:pt x="71" y="82"/>
                  </a:cubicBezTo>
                  <a:cubicBezTo>
                    <a:pt x="71" y="82"/>
                    <a:pt x="71" y="82"/>
                    <a:pt x="71" y="82"/>
                  </a:cubicBezTo>
                  <a:cubicBezTo>
                    <a:pt x="71" y="82"/>
                    <a:pt x="71" y="82"/>
                    <a:pt x="71" y="82"/>
                  </a:cubicBezTo>
                  <a:cubicBezTo>
                    <a:pt x="71" y="82"/>
                    <a:pt x="71" y="82"/>
                    <a:pt x="71" y="82"/>
                  </a:cubicBezTo>
                  <a:cubicBezTo>
                    <a:pt x="71" y="82"/>
                    <a:pt x="71" y="82"/>
                    <a:pt x="71" y="82"/>
                  </a:cubicBezTo>
                  <a:cubicBezTo>
                    <a:pt x="71" y="82"/>
                    <a:pt x="71" y="82"/>
                    <a:pt x="71" y="82"/>
                  </a:cubicBezTo>
                  <a:cubicBezTo>
                    <a:pt x="70" y="81"/>
                    <a:pt x="70" y="81"/>
                    <a:pt x="70" y="81"/>
                  </a:cubicBezTo>
                  <a:cubicBezTo>
                    <a:pt x="70" y="81"/>
                    <a:pt x="70" y="81"/>
                    <a:pt x="70" y="81"/>
                  </a:cubicBezTo>
                  <a:cubicBezTo>
                    <a:pt x="70" y="81"/>
                    <a:pt x="70" y="81"/>
                    <a:pt x="70" y="81"/>
                  </a:cubicBezTo>
                  <a:cubicBezTo>
                    <a:pt x="70" y="81"/>
                    <a:pt x="70" y="81"/>
                    <a:pt x="70" y="81"/>
                  </a:cubicBezTo>
                  <a:cubicBezTo>
                    <a:pt x="70" y="81"/>
                    <a:pt x="70" y="81"/>
                    <a:pt x="70" y="81"/>
                  </a:cubicBezTo>
                  <a:cubicBezTo>
                    <a:pt x="70" y="81"/>
                    <a:pt x="70" y="81"/>
                    <a:pt x="70" y="81"/>
                  </a:cubicBezTo>
                  <a:cubicBezTo>
                    <a:pt x="70" y="81"/>
                    <a:pt x="70" y="81"/>
                    <a:pt x="70" y="81"/>
                  </a:cubicBezTo>
                  <a:cubicBezTo>
                    <a:pt x="70" y="81"/>
                    <a:pt x="70" y="81"/>
                    <a:pt x="70" y="81"/>
                  </a:cubicBezTo>
                  <a:cubicBezTo>
                    <a:pt x="70" y="81"/>
                    <a:pt x="70" y="81"/>
                    <a:pt x="70" y="81"/>
                  </a:cubicBezTo>
                  <a:cubicBezTo>
                    <a:pt x="70" y="81"/>
                    <a:pt x="70" y="81"/>
                    <a:pt x="70" y="81"/>
                  </a:cubicBezTo>
                  <a:cubicBezTo>
                    <a:pt x="70" y="81"/>
                    <a:pt x="70" y="81"/>
                    <a:pt x="70" y="81"/>
                  </a:cubicBezTo>
                  <a:cubicBezTo>
                    <a:pt x="70" y="81"/>
                    <a:pt x="70" y="81"/>
                    <a:pt x="70" y="81"/>
                  </a:cubicBezTo>
                  <a:cubicBezTo>
                    <a:pt x="70" y="81"/>
                    <a:pt x="70" y="81"/>
                    <a:pt x="70" y="81"/>
                  </a:cubicBezTo>
                  <a:cubicBezTo>
                    <a:pt x="70" y="82"/>
                    <a:pt x="70" y="82"/>
                    <a:pt x="70" y="82"/>
                  </a:cubicBezTo>
                  <a:cubicBezTo>
                    <a:pt x="70" y="82"/>
                    <a:pt x="70" y="82"/>
                    <a:pt x="70" y="82"/>
                  </a:cubicBezTo>
                  <a:cubicBezTo>
                    <a:pt x="70" y="81"/>
                    <a:pt x="70" y="81"/>
                    <a:pt x="70" y="81"/>
                  </a:cubicBezTo>
                  <a:cubicBezTo>
                    <a:pt x="70" y="82"/>
                    <a:pt x="70" y="82"/>
                    <a:pt x="70" y="82"/>
                  </a:cubicBezTo>
                  <a:cubicBezTo>
                    <a:pt x="70" y="81"/>
                    <a:pt x="70" y="81"/>
                    <a:pt x="70" y="81"/>
                  </a:cubicBezTo>
                  <a:cubicBezTo>
                    <a:pt x="70" y="81"/>
                    <a:pt x="70" y="81"/>
                    <a:pt x="70" y="81"/>
                  </a:cubicBezTo>
                  <a:cubicBezTo>
                    <a:pt x="69" y="81"/>
                    <a:pt x="69" y="81"/>
                    <a:pt x="69" y="81"/>
                  </a:cubicBezTo>
                  <a:cubicBezTo>
                    <a:pt x="69" y="81"/>
                    <a:pt x="69" y="81"/>
                    <a:pt x="69" y="81"/>
                  </a:cubicBezTo>
                  <a:cubicBezTo>
                    <a:pt x="69" y="81"/>
                    <a:pt x="69" y="81"/>
                    <a:pt x="69" y="81"/>
                  </a:cubicBezTo>
                  <a:cubicBezTo>
                    <a:pt x="69" y="81"/>
                    <a:pt x="69" y="81"/>
                    <a:pt x="69" y="81"/>
                  </a:cubicBezTo>
                  <a:cubicBezTo>
                    <a:pt x="69" y="81"/>
                    <a:pt x="69" y="81"/>
                    <a:pt x="69" y="81"/>
                  </a:cubicBezTo>
                  <a:cubicBezTo>
                    <a:pt x="69" y="82"/>
                    <a:pt x="69" y="82"/>
                    <a:pt x="69" y="82"/>
                  </a:cubicBezTo>
                  <a:cubicBezTo>
                    <a:pt x="69" y="82"/>
                    <a:pt x="69" y="82"/>
                    <a:pt x="69" y="82"/>
                  </a:cubicBezTo>
                  <a:cubicBezTo>
                    <a:pt x="69" y="81"/>
                    <a:pt x="69" y="81"/>
                    <a:pt x="69" y="81"/>
                  </a:cubicBezTo>
                  <a:cubicBezTo>
                    <a:pt x="69" y="81"/>
                    <a:pt x="69" y="81"/>
                    <a:pt x="69" y="81"/>
                  </a:cubicBezTo>
                  <a:cubicBezTo>
                    <a:pt x="69" y="81"/>
                    <a:pt x="69" y="81"/>
                    <a:pt x="69" y="81"/>
                  </a:cubicBezTo>
                  <a:cubicBezTo>
                    <a:pt x="69" y="81"/>
                    <a:pt x="69" y="81"/>
                    <a:pt x="69" y="81"/>
                  </a:cubicBezTo>
                  <a:cubicBezTo>
                    <a:pt x="69" y="81"/>
                    <a:pt x="69" y="81"/>
                    <a:pt x="69" y="81"/>
                  </a:cubicBezTo>
                  <a:cubicBezTo>
                    <a:pt x="69" y="81"/>
                    <a:pt x="69" y="81"/>
                    <a:pt x="69" y="81"/>
                  </a:cubicBezTo>
                  <a:cubicBezTo>
                    <a:pt x="69" y="81"/>
                    <a:pt x="69" y="81"/>
                    <a:pt x="69" y="81"/>
                  </a:cubicBezTo>
                  <a:cubicBezTo>
                    <a:pt x="68" y="81"/>
                    <a:pt x="68" y="81"/>
                    <a:pt x="68" y="81"/>
                  </a:cubicBezTo>
                  <a:cubicBezTo>
                    <a:pt x="68" y="81"/>
                    <a:pt x="68" y="81"/>
                    <a:pt x="68" y="81"/>
                  </a:cubicBezTo>
                  <a:cubicBezTo>
                    <a:pt x="68" y="81"/>
                    <a:pt x="68" y="81"/>
                    <a:pt x="68" y="81"/>
                  </a:cubicBezTo>
                  <a:cubicBezTo>
                    <a:pt x="68" y="81"/>
                    <a:pt x="68" y="81"/>
                    <a:pt x="68" y="81"/>
                  </a:cubicBezTo>
                  <a:cubicBezTo>
                    <a:pt x="68" y="81"/>
                    <a:pt x="68" y="81"/>
                    <a:pt x="68" y="81"/>
                  </a:cubicBezTo>
                  <a:cubicBezTo>
                    <a:pt x="68" y="81"/>
                    <a:pt x="68" y="81"/>
                    <a:pt x="68" y="81"/>
                  </a:cubicBezTo>
                  <a:cubicBezTo>
                    <a:pt x="68" y="81"/>
                    <a:pt x="68" y="81"/>
                    <a:pt x="68" y="81"/>
                  </a:cubicBezTo>
                  <a:cubicBezTo>
                    <a:pt x="68" y="81"/>
                    <a:pt x="68" y="81"/>
                    <a:pt x="68" y="81"/>
                  </a:cubicBezTo>
                  <a:cubicBezTo>
                    <a:pt x="68" y="80"/>
                    <a:pt x="68" y="80"/>
                    <a:pt x="68" y="80"/>
                  </a:cubicBezTo>
                  <a:cubicBezTo>
                    <a:pt x="68" y="80"/>
                    <a:pt x="68" y="80"/>
                    <a:pt x="68" y="80"/>
                  </a:cubicBezTo>
                  <a:cubicBezTo>
                    <a:pt x="67" y="80"/>
                    <a:pt x="67" y="80"/>
                    <a:pt x="67" y="80"/>
                  </a:cubicBezTo>
                  <a:cubicBezTo>
                    <a:pt x="67" y="80"/>
                    <a:pt x="67" y="80"/>
                    <a:pt x="67" y="80"/>
                  </a:cubicBezTo>
                  <a:cubicBezTo>
                    <a:pt x="67" y="80"/>
                    <a:pt x="67" y="80"/>
                    <a:pt x="67" y="80"/>
                  </a:cubicBezTo>
                  <a:cubicBezTo>
                    <a:pt x="67" y="80"/>
                    <a:pt x="67" y="80"/>
                    <a:pt x="67" y="80"/>
                  </a:cubicBezTo>
                  <a:cubicBezTo>
                    <a:pt x="67" y="80"/>
                    <a:pt x="67" y="80"/>
                    <a:pt x="67" y="80"/>
                  </a:cubicBezTo>
                  <a:cubicBezTo>
                    <a:pt x="67" y="80"/>
                    <a:pt x="67" y="80"/>
                    <a:pt x="67" y="80"/>
                  </a:cubicBezTo>
                  <a:cubicBezTo>
                    <a:pt x="67" y="80"/>
                    <a:pt x="67" y="80"/>
                    <a:pt x="67" y="80"/>
                  </a:cubicBezTo>
                  <a:cubicBezTo>
                    <a:pt x="67" y="80"/>
                    <a:pt x="67" y="80"/>
                    <a:pt x="67" y="80"/>
                  </a:cubicBezTo>
                  <a:cubicBezTo>
                    <a:pt x="67" y="80"/>
                    <a:pt x="67" y="80"/>
                    <a:pt x="67" y="80"/>
                  </a:cubicBezTo>
                  <a:cubicBezTo>
                    <a:pt x="67" y="80"/>
                    <a:pt x="67" y="80"/>
                    <a:pt x="67" y="80"/>
                  </a:cubicBezTo>
                  <a:cubicBezTo>
                    <a:pt x="68" y="80"/>
                    <a:pt x="68" y="80"/>
                    <a:pt x="68" y="80"/>
                  </a:cubicBezTo>
                  <a:cubicBezTo>
                    <a:pt x="68" y="80"/>
                    <a:pt x="68" y="80"/>
                    <a:pt x="68" y="80"/>
                  </a:cubicBezTo>
                  <a:cubicBezTo>
                    <a:pt x="68" y="80"/>
                    <a:pt x="68" y="80"/>
                    <a:pt x="68" y="80"/>
                  </a:cubicBezTo>
                  <a:cubicBezTo>
                    <a:pt x="68" y="81"/>
                    <a:pt x="68" y="81"/>
                    <a:pt x="68" y="81"/>
                  </a:cubicBezTo>
                  <a:cubicBezTo>
                    <a:pt x="68" y="81"/>
                    <a:pt x="68" y="81"/>
                    <a:pt x="68" y="81"/>
                  </a:cubicBezTo>
                  <a:cubicBezTo>
                    <a:pt x="68" y="81"/>
                    <a:pt x="68" y="81"/>
                    <a:pt x="68" y="81"/>
                  </a:cubicBezTo>
                  <a:cubicBezTo>
                    <a:pt x="68" y="81"/>
                    <a:pt x="68" y="81"/>
                    <a:pt x="68" y="81"/>
                  </a:cubicBezTo>
                  <a:cubicBezTo>
                    <a:pt x="68" y="81"/>
                    <a:pt x="68" y="81"/>
                    <a:pt x="68" y="81"/>
                  </a:cubicBezTo>
                  <a:cubicBezTo>
                    <a:pt x="68" y="81"/>
                    <a:pt x="68" y="81"/>
                    <a:pt x="68" y="81"/>
                  </a:cubicBezTo>
                  <a:cubicBezTo>
                    <a:pt x="68" y="81"/>
                    <a:pt x="68" y="81"/>
                    <a:pt x="68" y="81"/>
                  </a:cubicBezTo>
                  <a:cubicBezTo>
                    <a:pt x="67" y="81"/>
                    <a:pt x="67" y="81"/>
                    <a:pt x="67" y="81"/>
                  </a:cubicBezTo>
                  <a:cubicBezTo>
                    <a:pt x="67" y="81"/>
                    <a:pt x="67" y="81"/>
                    <a:pt x="67" y="81"/>
                  </a:cubicBezTo>
                  <a:cubicBezTo>
                    <a:pt x="67" y="81"/>
                    <a:pt x="67" y="81"/>
                    <a:pt x="67" y="81"/>
                  </a:cubicBezTo>
                  <a:cubicBezTo>
                    <a:pt x="67" y="81"/>
                    <a:pt x="67" y="81"/>
                    <a:pt x="67" y="81"/>
                  </a:cubicBezTo>
                  <a:cubicBezTo>
                    <a:pt x="67" y="81"/>
                    <a:pt x="67" y="81"/>
                    <a:pt x="67" y="81"/>
                  </a:cubicBezTo>
                  <a:cubicBezTo>
                    <a:pt x="67" y="81"/>
                    <a:pt x="67" y="81"/>
                    <a:pt x="67" y="81"/>
                  </a:cubicBezTo>
                  <a:cubicBezTo>
                    <a:pt x="67" y="81"/>
                    <a:pt x="67" y="81"/>
                    <a:pt x="67" y="81"/>
                  </a:cubicBezTo>
                  <a:cubicBezTo>
                    <a:pt x="66" y="80"/>
                    <a:pt x="66" y="80"/>
                    <a:pt x="66" y="80"/>
                  </a:cubicBezTo>
                  <a:cubicBezTo>
                    <a:pt x="66" y="80"/>
                    <a:pt x="66" y="80"/>
                    <a:pt x="66" y="80"/>
                  </a:cubicBezTo>
                  <a:cubicBezTo>
                    <a:pt x="66" y="81"/>
                    <a:pt x="66" y="81"/>
                    <a:pt x="66" y="81"/>
                  </a:cubicBezTo>
                  <a:cubicBezTo>
                    <a:pt x="66" y="81"/>
                    <a:pt x="66" y="81"/>
                    <a:pt x="66" y="81"/>
                  </a:cubicBezTo>
                  <a:cubicBezTo>
                    <a:pt x="66" y="80"/>
                    <a:pt x="66" y="80"/>
                    <a:pt x="66" y="80"/>
                  </a:cubicBezTo>
                  <a:cubicBezTo>
                    <a:pt x="66" y="80"/>
                    <a:pt x="66" y="80"/>
                    <a:pt x="66" y="80"/>
                  </a:cubicBezTo>
                  <a:cubicBezTo>
                    <a:pt x="66" y="81"/>
                    <a:pt x="66" y="81"/>
                    <a:pt x="66" y="81"/>
                  </a:cubicBezTo>
                  <a:cubicBezTo>
                    <a:pt x="65" y="80"/>
                    <a:pt x="65" y="80"/>
                    <a:pt x="65" y="80"/>
                  </a:cubicBezTo>
                  <a:cubicBezTo>
                    <a:pt x="65" y="80"/>
                    <a:pt x="65" y="80"/>
                    <a:pt x="65" y="80"/>
                  </a:cubicBezTo>
                  <a:cubicBezTo>
                    <a:pt x="65" y="80"/>
                    <a:pt x="65" y="80"/>
                    <a:pt x="65" y="80"/>
                  </a:cubicBezTo>
                  <a:cubicBezTo>
                    <a:pt x="65" y="80"/>
                    <a:pt x="65" y="80"/>
                    <a:pt x="65" y="80"/>
                  </a:cubicBezTo>
                  <a:cubicBezTo>
                    <a:pt x="65" y="80"/>
                    <a:pt x="65" y="80"/>
                    <a:pt x="65" y="80"/>
                  </a:cubicBezTo>
                  <a:cubicBezTo>
                    <a:pt x="65" y="80"/>
                    <a:pt x="65" y="80"/>
                    <a:pt x="65" y="80"/>
                  </a:cubicBezTo>
                  <a:cubicBezTo>
                    <a:pt x="65" y="80"/>
                    <a:pt x="65" y="80"/>
                    <a:pt x="65" y="80"/>
                  </a:cubicBezTo>
                  <a:cubicBezTo>
                    <a:pt x="65" y="80"/>
                    <a:pt x="65" y="80"/>
                    <a:pt x="65" y="80"/>
                  </a:cubicBezTo>
                  <a:cubicBezTo>
                    <a:pt x="65" y="80"/>
                    <a:pt x="65" y="80"/>
                    <a:pt x="65"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3" y="80"/>
                    <a:pt x="63" y="80"/>
                    <a:pt x="63" y="80"/>
                  </a:cubicBezTo>
                  <a:cubicBezTo>
                    <a:pt x="63" y="80"/>
                    <a:pt x="63" y="80"/>
                    <a:pt x="63" y="80"/>
                  </a:cubicBezTo>
                  <a:cubicBezTo>
                    <a:pt x="63" y="80"/>
                    <a:pt x="63" y="80"/>
                    <a:pt x="63" y="80"/>
                  </a:cubicBezTo>
                  <a:cubicBezTo>
                    <a:pt x="63" y="80"/>
                    <a:pt x="63" y="80"/>
                    <a:pt x="63" y="80"/>
                  </a:cubicBezTo>
                  <a:cubicBezTo>
                    <a:pt x="63" y="80"/>
                    <a:pt x="63" y="80"/>
                    <a:pt x="63" y="80"/>
                  </a:cubicBezTo>
                  <a:cubicBezTo>
                    <a:pt x="63" y="80"/>
                    <a:pt x="63" y="80"/>
                    <a:pt x="63" y="80"/>
                  </a:cubicBezTo>
                  <a:cubicBezTo>
                    <a:pt x="63" y="80"/>
                    <a:pt x="63" y="80"/>
                    <a:pt x="63" y="80"/>
                  </a:cubicBezTo>
                  <a:cubicBezTo>
                    <a:pt x="62" y="80"/>
                    <a:pt x="62" y="80"/>
                    <a:pt x="62" y="80"/>
                  </a:cubicBezTo>
                  <a:cubicBezTo>
                    <a:pt x="63" y="80"/>
                    <a:pt x="63" y="80"/>
                    <a:pt x="63" y="80"/>
                  </a:cubicBezTo>
                  <a:cubicBezTo>
                    <a:pt x="62" y="80"/>
                    <a:pt x="62" y="80"/>
                    <a:pt x="62" y="80"/>
                  </a:cubicBezTo>
                  <a:cubicBezTo>
                    <a:pt x="62" y="80"/>
                    <a:pt x="62" y="80"/>
                    <a:pt x="62" y="80"/>
                  </a:cubicBezTo>
                  <a:cubicBezTo>
                    <a:pt x="62" y="80"/>
                    <a:pt x="62" y="80"/>
                    <a:pt x="62" y="80"/>
                  </a:cubicBezTo>
                  <a:cubicBezTo>
                    <a:pt x="62" y="80"/>
                    <a:pt x="62" y="80"/>
                    <a:pt x="62" y="80"/>
                  </a:cubicBezTo>
                  <a:cubicBezTo>
                    <a:pt x="62" y="80"/>
                    <a:pt x="62" y="80"/>
                    <a:pt x="62" y="80"/>
                  </a:cubicBezTo>
                  <a:cubicBezTo>
                    <a:pt x="62" y="81"/>
                    <a:pt x="62" y="81"/>
                    <a:pt x="62" y="81"/>
                  </a:cubicBezTo>
                  <a:cubicBezTo>
                    <a:pt x="62" y="80"/>
                    <a:pt x="62" y="80"/>
                    <a:pt x="62" y="80"/>
                  </a:cubicBezTo>
                  <a:cubicBezTo>
                    <a:pt x="62" y="80"/>
                    <a:pt x="62" y="80"/>
                    <a:pt x="62" y="80"/>
                  </a:cubicBezTo>
                  <a:cubicBezTo>
                    <a:pt x="62" y="80"/>
                    <a:pt x="62" y="80"/>
                    <a:pt x="62" y="80"/>
                  </a:cubicBezTo>
                  <a:cubicBezTo>
                    <a:pt x="62" y="80"/>
                    <a:pt x="62" y="80"/>
                    <a:pt x="62" y="80"/>
                  </a:cubicBezTo>
                  <a:cubicBezTo>
                    <a:pt x="62" y="80"/>
                    <a:pt x="62" y="80"/>
                    <a:pt x="62" y="80"/>
                  </a:cubicBezTo>
                  <a:cubicBezTo>
                    <a:pt x="62" y="80"/>
                    <a:pt x="62" y="80"/>
                    <a:pt x="62" y="80"/>
                  </a:cubicBezTo>
                  <a:cubicBezTo>
                    <a:pt x="62" y="80"/>
                    <a:pt x="62" y="80"/>
                    <a:pt x="62" y="80"/>
                  </a:cubicBezTo>
                  <a:cubicBezTo>
                    <a:pt x="62" y="81"/>
                    <a:pt x="62" y="81"/>
                    <a:pt x="62" y="81"/>
                  </a:cubicBezTo>
                  <a:cubicBezTo>
                    <a:pt x="62" y="80"/>
                    <a:pt x="62" y="80"/>
                    <a:pt x="62" y="80"/>
                  </a:cubicBezTo>
                  <a:cubicBezTo>
                    <a:pt x="62" y="81"/>
                    <a:pt x="62" y="81"/>
                    <a:pt x="62" y="81"/>
                  </a:cubicBezTo>
                  <a:cubicBezTo>
                    <a:pt x="62" y="80"/>
                    <a:pt x="62" y="80"/>
                    <a:pt x="62" y="80"/>
                  </a:cubicBezTo>
                  <a:cubicBezTo>
                    <a:pt x="62" y="80"/>
                    <a:pt x="62" y="80"/>
                    <a:pt x="62" y="80"/>
                  </a:cubicBezTo>
                  <a:cubicBezTo>
                    <a:pt x="62" y="80"/>
                    <a:pt x="62" y="80"/>
                    <a:pt x="62" y="80"/>
                  </a:cubicBezTo>
                  <a:cubicBezTo>
                    <a:pt x="61" y="80"/>
                    <a:pt x="61" y="80"/>
                    <a:pt x="61" y="80"/>
                  </a:cubicBezTo>
                  <a:cubicBezTo>
                    <a:pt x="61" y="80"/>
                    <a:pt x="61" y="80"/>
                    <a:pt x="61" y="80"/>
                  </a:cubicBezTo>
                  <a:cubicBezTo>
                    <a:pt x="61" y="80"/>
                    <a:pt x="61" y="80"/>
                    <a:pt x="61" y="80"/>
                  </a:cubicBezTo>
                  <a:cubicBezTo>
                    <a:pt x="61" y="80"/>
                    <a:pt x="61" y="80"/>
                    <a:pt x="61" y="80"/>
                  </a:cubicBezTo>
                  <a:cubicBezTo>
                    <a:pt x="61" y="80"/>
                    <a:pt x="61" y="80"/>
                    <a:pt x="61" y="80"/>
                  </a:cubicBezTo>
                  <a:cubicBezTo>
                    <a:pt x="61" y="80"/>
                    <a:pt x="61" y="80"/>
                    <a:pt x="61" y="80"/>
                  </a:cubicBezTo>
                  <a:cubicBezTo>
                    <a:pt x="61" y="80"/>
                    <a:pt x="61" y="80"/>
                    <a:pt x="61" y="80"/>
                  </a:cubicBezTo>
                  <a:cubicBezTo>
                    <a:pt x="61" y="80"/>
                    <a:pt x="61" y="80"/>
                    <a:pt x="61" y="80"/>
                  </a:cubicBezTo>
                  <a:cubicBezTo>
                    <a:pt x="61" y="80"/>
                    <a:pt x="61" y="80"/>
                    <a:pt x="61" y="80"/>
                  </a:cubicBezTo>
                  <a:cubicBezTo>
                    <a:pt x="60" y="81"/>
                    <a:pt x="60" y="81"/>
                    <a:pt x="60" y="81"/>
                  </a:cubicBezTo>
                  <a:cubicBezTo>
                    <a:pt x="60" y="81"/>
                    <a:pt x="60" y="81"/>
                    <a:pt x="60" y="81"/>
                  </a:cubicBezTo>
                  <a:cubicBezTo>
                    <a:pt x="60" y="80"/>
                    <a:pt x="60" y="80"/>
                    <a:pt x="60" y="80"/>
                  </a:cubicBezTo>
                  <a:cubicBezTo>
                    <a:pt x="60" y="80"/>
                    <a:pt x="60" y="80"/>
                    <a:pt x="60" y="80"/>
                  </a:cubicBezTo>
                  <a:cubicBezTo>
                    <a:pt x="60" y="80"/>
                    <a:pt x="60" y="80"/>
                    <a:pt x="60" y="80"/>
                  </a:cubicBezTo>
                  <a:cubicBezTo>
                    <a:pt x="60" y="80"/>
                    <a:pt x="60" y="80"/>
                    <a:pt x="60" y="80"/>
                  </a:cubicBezTo>
                  <a:cubicBezTo>
                    <a:pt x="60" y="80"/>
                    <a:pt x="60" y="80"/>
                    <a:pt x="60" y="80"/>
                  </a:cubicBezTo>
                  <a:cubicBezTo>
                    <a:pt x="60" y="81"/>
                    <a:pt x="60" y="81"/>
                    <a:pt x="60" y="81"/>
                  </a:cubicBezTo>
                  <a:cubicBezTo>
                    <a:pt x="60" y="80"/>
                    <a:pt x="60" y="80"/>
                    <a:pt x="60" y="80"/>
                  </a:cubicBezTo>
                  <a:cubicBezTo>
                    <a:pt x="60" y="80"/>
                    <a:pt x="60" y="80"/>
                    <a:pt x="60" y="80"/>
                  </a:cubicBezTo>
                  <a:cubicBezTo>
                    <a:pt x="60" y="80"/>
                    <a:pt x="60" y="80"/>
                    <a:pt x="60" y="80"/>
                  </a:cubicBezTo>
                  <a:cubicBezTo>
                    <a:pt x="60" y="80"/>
                    <a:pt x="60" y="80"/>
                    <a:pt x="60" y="80"/>
                  </a:cubicBezTo>
                  <a:cubicBezTo>
                    <a:pt x="60" y="80"/>
                    <a:pt x="60" y="80"/>
                    <a:pt x="60" y="80"/>
                  </a:cubicBezTo>
                  <a:cubicBezTo>
                    <a:pt x="60" y="80"/>
                    <a:pt x="60" y="80"/>
                    <a:pt x="60" y="80"/>
                  </a:cubicBezTo>
                  <a:cubicBezTo>
                    <a:pt x="60" y="80"/>
                    <a:pt x="60" y="80"/>
                    <a:pt x="60" y="80"/>
                  </a:cubicBezTo>
                  <a:cubicBezTo>
                    <a:pt x="60" y="80"/>
                    <a:pt x="60" y="80"/>
                    <a:pt x="60" y="80"/>
                  </a:cubicBezTo>
                  <a:cubicBezTo>
                    <a:pt x="60" y="80"/>
                    <a:pt x="60" y="80"/>
                    <a:pt x="60" y="80"/>
                  </a:cubicBezTo>
                  <a:cubicBezTo>
                    <a:pt x="60" y="80"/>
                    <a:pt x="60" y="80"/>
                    <a:pt x="60" y="80"/>
                  </a:cubicBezTo>
                  <a:cubicBezTo>
                    <a:pt x="60" y="80"/>
                    <a:pt x="60" y="80"/>
                    <a:pt x="60" y="80"/>
                  </a:cubicBezTo>
                  <a:cubicBezTo>
                    <a:pt x="59" y="80"/>
                    <a:pt x="59" y="80"/>
                    <a:pt x="59" y="80"/>
                  </a:cubicBezTo>
                  <a:cubicBezTo>
                    <a:pt x="59" y="80"/>
                    <a:pt x="59" y="80"/>
                    <a:pt x="59" y="80"/>
                  </a:cubicBezTo>
                  <a:cubicBezTo>
                    <a:pt x="60" y="80"/>
                    <a:pt x="60" y="80"/>
                    <a:pt x="60"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80"/>
                    <a:pt x="59" y="80"/>
                    <a:pt x="59" y="80"/>
                  </a:cubicBezTo>
                  <a:cubicBezTo>
                    <a:pt x="59" y="79"/>
                    <a:pt x="59" y="79"/>
                    <a:pt x="59" y="79"/>
                  </a:cubicBezTo>
                  <a:cubicBezTo>
                    <a:pt x="58" y="80"/>
                    <a:pt x="58" y="80"/>
                    <a:pt x="58" y="80"/>
                  </a:cubicBezTo>
                  <a:cubicBezTo>
                    <a:pt x="58" y="80"/>
                    <a:pt x="58" y="80"/>
                    <a:pt x="58" y="80"/>
                  </a:cubicBezTo>
                  <a:cubicBezTo>
                    <a:pt x="58" y="80"/>
                    <a:pt x="58" y="80"/>
                    <a:pt x="58" y="80"/>
                  </a:cubicBezTo>
                  <a:cubicBezTo>
                    <a:pt x="58" y="80"/>
                    <a:pt x="58" y="80"/>
                    <a:pt x="58" y="80"/>
                  </a:cubicBezTo>
                  <a:cubicBezTo>
                    <a:pt x="58" y="80"/>
                    <a:pt x="58" y="80"/>
                    <a:pt x="58" y="80"/>
                  </a:cubicBezTo>
                  <a:cubicBezTo>
                    <a:pt x="58" y="80"/>
                    <a:pt x="58" y="80"/>
                    <a:pt x="58" y="80"/>
                  </a:cubicBezTo>
                  <a:cubicBezTo>
                    <a:pt x="58" y="80"/>
                    <a:pt x="58" y="80"/>
                    <a:pt x="58" y="80"/>
                  </a:cubicBezTo>
                  <a:cubicBezTo>
                    <a:pt x="58" y="80"/>
                    <a:pt x="58" y="80"/>
                    <a:pt x="58" y="80"/>
                  </a:cubicBezTo>
                  <a:cubicBezTo>
                    <a:pt x="58" y="79"/>
                    <a:pt x="58" y="79"/>
                    <a:pt x="58" y="79"/>
                  </a:cubicBezTo>
                  <a:cubicBezTo>
                    <a:pt x="58" y="79"/>
                    <a:pt x="58" y="79"/>
                    <a:pt x="58" y="79"/>
                  </a:cubicBezTo>
                  <a:cubicBezTo>
                    <a:pt x="58" y="79"/>
                    <a:pt x="58" y="79"/>
                    <a:pt x="58" y="79"/>
                  </a:cubicBezTo>
                  <a:cubicBezTo>
                    <a:pt x="58" y="79"/>
                    <a:pt x="58" y="79"/>
                    <a:pt x="58" y="79"/>
                  </a:cubicBezTo>
                  <a:cubicBezTo>
                    <a:pt x="58" y="79"/>
                    <a:pt x="58" y="79"/>
                    <a:pt x="58" y="79"/>
                  </a:cubicBezTo>
                  <a:cubicBezTo>
                    <a:pt x="58" y="79"/>
                    <a:pt x="58" y="79"/>
                    <a:pt x="58" y="79"/>
                  </a:cubicBezTo>
                  <a:cubicBezTo>
                    <a:pt x="58" y="79"/>
                    <a:pt x="58" y="79"/>
                    <a:pt x="58" y="79"/>
                  </a:cubicBezTo>
                  <a:cubicBezTo>
                    <a:pt x="58" y="79"/>
                    <a:pt x="58" y="79"/>
                    <a:pt x="58" y="79"/>
                  </a:cubicBezTo>
                  <a:cubicBezTo>
                    <a:pt x="58" y="79"/>
                    <a:pt x="58" y="79"/>
                    <a:pt x="58" y="79"/>
                  </a:cubicBezTo>
                  <a:cubicBezTo>
                    <a:pt x="58" y="79"/>
                    <a:pt x="58" y="79"/>
                    <a:pt x="58" y="79"/>
                  </a:cubicBezTo>
                  <a:cubicBezTo>
                    <a:pt x="57" y="79"/>
                    <a:pt x="57" y="79"/>
                    <a:pt x="57" y="79"/>
                  </a:cubicBezTo>
                  <a:cubicBezTo>
                    <a:pt x="57" y="79"/>
                    <a:pt x="57" y="79"/>
                    <a:pt x="57" y="79"/>
                  </a:cubicBezTo>
                  <a:cubicBezTo>
                    <a:pt x="57" y="79"/>
                    <a:pt x="57" y="79"/>
                    <a:pt x="57" y="79"/>
                  </a:cubicBezTo>
                  <a:cubicBezTo>
                    <a:pt x="57" y="79"/>
                    <a:pt x="57" y="79"/>
                    <a:pt x="57" y="79"/>
                  </a:cubicBezTo>
                  <a:cubicBezTo>
                    <a:pt x="57" y="79"/>
                    <a:pt x="57" y="79"/>
                    <a:pt x="57" y="79"/>
                  </a:cubicBezTo>
                  <a:cubicBezTo>
                    <a:pt x="57" y="79"/>
                    <a:pt x="57" y="79"/>
                    <a:pt x="57" y="79"/>
                  </a:cubicBezTo>
                  <a:cubicBezTo>
                    <a:pt x="57" y="79"/>
                    <a:pt x="57" y="79"/>
                    <a:pt x="57" y="79"/>
                  </a:cubicBezTo>
                  <a:cubicBezTo>
                    <a:pt x="57" y="79"/>
                    <a:pt x="57" y="79"/>
                    <a:pt x="57" y="79"/>
                  </a:cubicBezTo>
                  <a:cubicBezTo>
                    <a:pt x="57" y="78"/>
                    <a:pt x="57" y="78"/>
                    <a:pt x="57" y="78"/>
                  </a:cubicBezTo>
                  <a:cubicBezTo>
                    <a:pt x="57" y="78"/>
                    <a:pt x="57" y="78"/>
                    <a:pt x="57" y="78"/>
                  </a:cubicBezTo>
                  <a:cubicBezTo>
                    <a:pt x="57" y="79"/>
                    <a:pt x="57" y="79"/>
                    <a:pt x="57" y="79"/>
                  </a:cubicBezTo>
                  <a:cubicBezTo>
                    <a:pt x="57" y="78"/>
                    <a:pt x="57" y="78"/>
                    <a:pt x="57" y="78"/>
                  </a:cubicBezTo>
                  <a:cubicBezTo>
                    <a:pt x="57" y="78"/>
                    <a:pt x="57" y="78"/>
                    <a:pt x="57"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7" y="78"/>
                    <a:pt x="57" y="78"/>
                    <a:pt x="57" y="78"/>
                  </a:cubicBezTo>
                  <a:cubicBezTo>
                    <a:pt x="57" y="78"/>
                    <a:pt x="57" y="78"/>
                    <a:pt x="57" y="78"/>
                  </a:cubicBezTo>
                  <a:cubicBezTo>
                    <a:pt x="57" y="78"/>
                    <a:pt x="57" y="78"/>
                    <a:pt x="57" y="78"/>
                  </a:cubicBezTo>
                  <a:cubicBezTo>
                    <a:pt x="57" y="78"/>
                    <a:pt x="57" y="78"/>
                    <a:pt x="57" y="78"/>
                  </a:cubicBezTo>
                  <a:cubicBezTo>
                    <a:pt x="57" y="78"/>
                    <a:pt x="57" y="78"/>
                    <a:pt x="57" y="78"/>
                  </a:cubicBezTo>
                  <a:cubicBezTo>
                    <a:pt x="57" y="78"/>
                    <a:pt x="57" y="78"/>
                    <a:pt x="57" y="78"/>
                  </a:cubicBezTo>
                  <a:cubicBezTo>
                    <a:pt x="57" y="78"/>
                    <a:pt x="57" y="78"/>
                    <a:pt x="57" y="78"/>
                  </a:cubicBezTo>
                  <a:cubicBezTo>
                    <a:pt x="57" y="78"/>
                    <a:pt x="57" y="78"/>
                    <a:pt x="57" y="78"/>
                  </a:cubicBezTo>
                  <a:cubicBezTo>
                    <a:pt x="57" y="78"/>
                    <a:pt x="57" y="78"/>
                    <a:pt x="57" y="78"/>
                  </a:cubicBezTo>
                  <a:cubicBezTo>
                    <a:pt x="57" y="78"/>
                    <a:pt x="57" y="78"/>
                    <a:pt x="57" y="78"/>
                  </a:cubicBezTo>
                  <a:cubicBezTo>
                    <a:pt x="57" y="78"/>
                    <a:pt x="57" y="78"/>
                    <a:pt x="57"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8"/>
                    <a:pt x="56" y="78"/>
                    <a:pt x="56" y="78"/>
                  </a:cubicBezTo>
                  <a:cubicBezTo>
                    <a:pt x="56" y="77"/>
                    <a:pt x="56" y="77"/>
                    <a:pt x="56" y="77"/>
                  </a:cubicBezTo>
                  <a:cubicBezTo>
                    <a:pt x="56" y="77"/>
                    <a:pt x="56" y="77"/>
                    <a:pt x="56" y="77"/>
                  </a:cubicBezTo>
                  <a:cubicBezTo>
                    <a:pt x="56" y="77"/>
                    <a:pt x="56" y="77"/>
                    <a:pt x="56" y="77"/>
                  </a:cubicBezTo>
                  <a:cubicBezTo>
                    <a:pt x="56" y="77"/>
                    <a:pt x="56" y="77"/>
                    <a:pt x="56" y="77"/>
                  </a:cubicBezTo>
                  <a:cubicBezTo>
                    <a:pt x="56" y="77"/>
                    <a:pt x="56" y="77"/>
                    <a:pt x="56" y="77"/>
                  </a:cubicBezTo>
                  <a:cubicBezTo>
                    <a:pt x="56" y="77"/>
                    <a:pt x="56" y="77"/>
                    <a:pt x="56" y="77"/>
                  </a:cubicBezTo>
                  <a:cubicBezTo>
                    <a:pt x="56" y="77"/>
                    <a:pt x="56" y="77"/>
                    <a:pt x="56" y="77"/>
                  </a:cubicBezTo>
                  <a:cubicBezTo>
                    <a:pt x="55" y="77"/>
                    <a:pt x="55" y="77"/>
                    <a:pt x="55" y="77"/>
                  </a:cubicBezTo>
                  <a:cubicBezTo>
                    <a:pt x="55" y="77"/>
                    <a:pt x="55" y="77"/>
                    <a:pt x="55" y="77"/>
                  </a:cubicBezTo>
                  <a:cubicBezTo>
                    <a:pt x="55" y="77"/>
                    <a:pt x="55" y="77"/>
                    <a:pt x="55" y="77"/>
                  </a:cubicBezTo>
                  <a:cubicBezTo>
                    <a:pt x="55" y="77"/>
                    <a:pt x="55" y="77"/>
                    <a:pt x="55" y="77"/>
                  </a:cubicBezTo>
                  <a:cubicBezTo>
                    <a:pt x="55" y="78"/>
                    <a:pt x="55" y="78"/>
                    <a:pt x="55" y="78"/>
                  </a:cubicBezTo>
                  <a:cubicBezTo>
                    <a:pt x="55" y="77"/>
                    <a:pt x="55" y="77"/>
                    <a:pt x="55" y="77"/>
                  </a:cubicBezTo>
                  <a:cubicBezTo>
                    <a:pt x="55" y="77"/>
                    <a:pt x="55" y="77"/>
                    <a:pt x="55" y="77"/>
                  </a:cubicBezTo>
                  <a:cubicBezTo>
                    <a:pt x="55" y="77"/>
                    <a:pt x="55" y="77"/>
                    <a:pt x="55" y="77"/>
                  </a:cubicBezTo>
                  <a:cubicBezTo>
                    <a:pt x="55" y="77"/>
                    <a:pt x="55" y="77"/>
                    <a:pt x="55" y="77"/>
                  </a:cubicBezTo>
                  <a:cubicBezTo>
                    <a:pt x="55" y="77"/>
                    <a:pt x="55" y="77"/>
                    <a:pt x="55" y="77"/>
                  </a:cubicBezTo>
                  <a:cubicBezTo>
                    <a:pt x="55" y="77"/>
                    <a:pt x="55" y="77"/>
                    <a:pt x="55" y="77"/>
                  </a:cubicBezTo>
                  <a:cubicBezTo>
                    <a:pt x="55" y="77"/>
                    <a:pt x="55" y="77"/>
                    <a:pt x="55" y="77"/>
                  </a:cubicBezTo>
                  <a:cubicBezTo>
                    <a:pt x="55" y="77"/>
                    <a:pt x="55" y="77"/>
                    <a:pt x="55" y="77"/>
                  </a:cubicBezTo>
                  <a:cubicBezTo>
                    <a:pt x="55" y="77"/>
                    <a:pt x="55" y="77"/>
                    <a:pt x="55" y="77"/>
                  </a:cubicBezTo>
                  <a:cubicBezTo>
                    <a:pt x="56" y="77"/>
                    <a:pt x="56" y="77"/>
                    <a:pt x="56" y="77"/>
                  </a:cubicBezTo>
                  <a:cubicBezTo>
                    <a:pt x="55" y="76"/>
                    <a:pt x="55" y="76"/>
                    <a:pt x="55" y="76"/>
                  </a:cubicBezTo>
                  <a:cubicBezTo>
                    <a:pt x="55" y="76"/>
                    <a:pt x="55" y="76"/>
                    <a:pt x="55" y="76"/>
                  </a:cubicBezTo>
                  <a:cubicBezTo>
                    <a:pt x="55" y="77"/>
                    <a:pt x="55" y="77"/>
                    <a:pt x="55" y="77"/>
                  </a:cubicBezTo>
                  <a:cubicBezTo>
                    <a:pt x="55" y="77"/>
                    <a:pt x="55" y="77"/>
                    <a:pt x="55" y="77"/>
                  </a:cubicBezTo>
                  <a:cubicBezTo>
                    <a:pt x="55" y="77"/>
                    <a:pt x="55" y="77"/>
                    <a:pt x="55" y="77"/>
                  </a:cubicBezTo>
                  <a:cubicBezTo>
                    <a:pt x="55" y="76"/>
                    <a:pt x="55" y="76"/>
                    <a:pt x="55" y="76"/>
                  </a:cubicBezTo>
                  <a:cubicBezTo>
                    <a:pt x="55" y="76"/>
                    <a:pt x="55" y="76"/>
                    <a:pt x="55" y="76"/>
                  </a:cubicBezTo>
                  <a:cubicBezTo>
                    <a:pt x="55" y="76"/>
                    <a:pt x="55" y="76"/>
                    <a:pt x="55" y="76"/>
                  </a:cubicBezTo>
                  <a:cubicBezTo>
                    <a:pt x="55" y="76"/>
                    <a:pt x="55" y="76"/>
                    <a:pt x="55" y="76"/>
                  </a:cubicBezTo>
                  <a:cubicBezTo>
                    <a:pt x="55" y="76"/>
                    <a:pt x="55" y="76"/>
                    <a:pt x="55" y="76"/>
                  </a:cubicBezTo>
                  <a:cubicBezTo>
                    <a:pt x="55" y="76"/>
                    <a:pt x="55" y="76"/>
                    <a:pt x="55" y="76"/>
                  </a:cubicBezTo>
                  <a:cubicBezTo>
                    <a:pt x="55" y="76"/>
                    <a:pt x="55" y="76"/>
                    <a:pt x="55" y="76"/>
                  </a:cubicBezTo>
                  <a:cubicBezTo>
                    <a:pt x="55" y="76"/>
                    <a:pt x="55" y="76"/>
                    <a:pt x="55" y="76"/>
                  </a:cubicBezTo>
                  <a:cubicBezTo>
                    <a:pt x="55" y="76"/>
                    <a:pt x="55" y="76"/>
                    <a:pt x="55" y="76"/>
                  </a:cubicBezTo>
                  <a:cubicBezTo>
                    <a:pt x="55" y="76"/>
                    <a:pt x="55" y="76"/>
                    <a:pt x="55" y="76"/>
                  </a:cubicBezTo>
                  <a:cubicBezTo>
                    <a:pt x="55" y="76"/>
                    <a:pt x="55" y="76"/>
                    <a:pt x="55" y="76"/>
                  </a:cubicBezTo>
                  <a:cubicBezTo>
                    <a:pt x="55" y="75"/>
                    <a:pt x="55" y="75"/>
                    <a:pt x="55" y="75"/>
                  </a:cubicBezTo>
                  <a:cubicBezTo>
                    <a:pt x="55" y="76"/>
                    <a:pt x="55" y="76"/>
                    <a:pt x="55" y="76"/>
                  </a:cubicBezTo>
                  <a:cubicBezTo>
                    <a:pt x="55" y="76"/>
                    <a:pt x="55" y="76"/>
                    <a:pt x="55" y="76"/>
                  </a:cubicBezTo>
                  <a:cubicBezTo>
                    <a:pt x="55" y="76"/>
                    <a:pt x="55" y="76"/>
                    <a:pt x="55" y="76"/>
                  </a:cubicBezTo>
                  <a:cubicBezTo>
                    <a:pt x="56" y="76"/>
                    <a:pt x="56" y="76"/>
                    <a:pt x="56" y="76"/>
                  </a:cubicBezTo>
                  <a:cubicBezTo>
                    <a:pt x="56" y="76"/>
                    <a:pt x="56" y="76"/>
                    <a:pt x="56" y="76"/>
                  </a:cubicBezTo>
                  <a:cubicBezTo>
                    <a:pt x="55" y="76"/>
                    <a:pt x="55" y="76"/>
                    <a:pt x="55" y="76"/>
                  </a:cubicBezTo>
                  <a:cubicBezTo>
                    <a:pt x="56" y="76"/>
                    <a:pt x="56" y="76"/>
                    <a:pt x="56" y="76"/>
                  </a:cubicBezTo>
                  <a:cubicBezTo>
                    <a:pt x="56" y="76"/>
                    <a:pt x="56" y="76"/>
                    <a:pt x="56" y="76"/>
                  </a:cubicBezTo>
                  <a:cubicBezTo>
                    <a:pt x="56" y="75"/>
                    <a:pt x="56" y="75"/>
                    <a:pt x="56" y="75"/>
                  </a:cubicBezTo>
                  <a:cubicBezTo>
                    <a:pt x="55" y="76"/>
                    <a:pt x="55" y="76"/>
                    <a:pt x="55" y="76"/>
                  </a:cubicBezTo>
                  <a:cubicBezTo>
                    <a:pt x="55" y="75"/>
                    <a:pt x="55" y="75"/>
                    <a:pt x="55" y="75"/>
                  </a:cubicBezTo>
                  <a:cubicBezTo>
                    <a:pt x="55" y="75"/>
                    <a:pt x="55" y="75"/>
                    <a:pt x="55" y="75"/>
                  </a:cubicBezTo>
                  <a:cubicBezTo>
                    <a:pt x="55" y="75"/>
                    <a:pt x="55" y="75"/>
                    <a:pt x="55" y="75"/>
                  </a:cubicBezTo>
                  <a:cubicBezTo>
                    <a:pt x="55" y="75"/>
                    <a:pt x="55" y="75"/>
                    <a:pt x="55" y="75"/>
                  </a:cubicBezTo>
                  <a:cubicBezTo>
                    <a:pt x="55" y="75"/>
                    <a:pt x="55" y="75"/>
                    <a:pt x="55" y="75"/>
                  </a:cubicBezTo>
                  <a:cubicBezTo>
                    <a:pt x="55" y="75"/>
                    <a:pt x="55" y="75"/>
                    <a:pt x="55" y="75"/>
                  </a:cubicBezTo>
                  <a:cubicBezTo>
                    <a:pt x="55" y="75"/>
                    <a:pt x="55" y="75"/>
                    <a:pt x="55" y="75"/>
                  </a:cubicBezTo>
                  <a:cubicBezTo>
                    <a:pt x="55" y="75"/>
                    <a:pt x="55" y="75"/>
                    <a:pt x="55" y="75"/>
                  </a:cubicBezTo>
                  <a:cubicBezTo>
                    <a:pt x="55" y="75"/>
                    <a:pt x="55" y="75"/>
                    <a:pt x="55" y="75"/>
                  </a:cubicBezTo>
                  <a:cubicBezTo>
                    <a:pt x="55" y="75"/>
                    <a:pt x="55" y="75"/>
                    <a:pt x="55" y="75"/>
                  </a:cubicBezTo>
                  <a:cubicBezTo>
                    <a:pt x="55" y="75"/>
                    <a:pt x="55" y="75"/>
                    <a:pt x="55" y="75"/>
                  </a:cubicBezTo>
                  <a:cubicBezTo>
                    <a:pt x="55" y="75"/>
                    <a:pt x="55" y="75"/>
                    <a:pt x="55" y="75"/>
                  </a:cubicBezTo>
                  <a:cubicBezTo>
                    <a:pt x="55" y="74"/>
                    <a:pt x="55" y="74"/>
                    <a:pt x="55" y="74"/>
                  </a:cubicBezTo>
                  <a:cubicBezTo>
                    <a:pt x="55" y="74"/>
                    <a:pt x="55" y="74"/>
                    <a:pt x="55" y="74"/>
                  </a:cubicBezTo>
                  <a:cubicBezTo>
                    <a:pt x="55" y="74"/>
                    <a:pt x="55" y="74"/>
                    <a:pt x="55" y="74"/>
                  </a:cubicBezTo>
                  <a:cubicBezTo>
                    <a:pt x="55" y="74"/>
                    <a:pt x="55" y="74"/>
                    <a:pt x="55" y="74"/>
                  </a:cubicBezTo>
                  <a:cubicBezTo>
                    <a:pt x="55" y="74"/>
                    <a:pt x="55" y="74"/>
                    <a:pt x="55" y="74"/>
                  </a:cubicBezTo>
                  <a:cubicBezTo>
                    <a:pt x="55" y="74"/>
                    <a:pt x="55" y="74"/>
                    <a:pt x="55" y="74"/>
                  </a:cubicBezTo>
                  <a:cubicBezTo>
                    <a:pt x="55" y="74"/>
                    <a:pt x="55" y="74"/>
                    <a:pt x="55" y="74"/>
                  </a:cubicBezTo>
                  <a:cubicBezTo>
                    <a:pt x="55" y="74"/>
                    <a:pt x="55" y="74"/>
                    <a:pt x="55" y="74"/>
                  </a:cubicBezTo>
                  <a:cubicBezTo>
                    <a:pt x="55" y="74"/>
                    <a:pt x="55" y="74"/>
                    <a:pt x="55" y="74"/>
                  </a:cubicBezTo>
                  <a:cubicBezTo>
                    <a:pt x="55" y="74"/>
                    <a:pt x="55" y="74"/>
                    <a:pt x="55" y="74"/>
                  </a:cubicBezTo>
                  <a:cubicBezTo>
                    <a:pt x="55" y="74"/>
                    <a:pt x="55" y="74"/>
                    <a:pt x="55" y="74"/>
                  </a:cubicBezTo>
                  <a:cubicBezTo>
                    <a:pt x="55" y="74"/>
                    <a:pt x="55" y="74"/>
                    <a:pt x="55" y="74"/>
                  </a:cubicBezTo>
                  <a:cubicBezTo>
                    <a:pt x="55" y="74"/>
                    <a:pt x="55" y="74"/>
                    <a:pt x="55" y="74"/>
                  </a:cubicBezTo>
                  <a:cubicBezTo>
                    <a:pt x="54" y="73"/>
                    <a:pt x="54" y="73"/>
                    <a:pt x="54" y="73"/>
                  </a:cubicBezTo>
                  <a:cubicBezTo>
                    <a:pt x="54" y="73"/>
                    <a:pt x="54" y="73"/>
                    <a:pt x="54" y="73"/>
                  </a:cubicBezTo>
                  <a:cubicBezTo>
                    <a:pt x="54" y="73"/>
                    <a:pt x="54" y="73"/>
                    <a:pt x="54" y="73"/>
                  </a:cubicBezTo>
                  <a:cubicBezTo>
                    <a:pt x="54" y="73"/>
                    <a:pt x="54" y="73"/>
                    <a:pt x="54" y="73"/>
                  </a:cubicBezTo>
                  <a:cubicBezTo>
                    <a:pt x="54" y="73"/>
                    <a:pt x="54" y="73"/>
                    <a:pt x="54" y="73"/>
                  </a:cubicBezTo>
                  <a:cubicBezTo>
                    <a:pt x="54" y="73"/>
                    <a:pt x="54" y="73"/>
                    <a:pt x="54" y="73"/>
                  </a:cubicBezTo>
                  <a:cubicBezTo>
                    <a:pt x="54" y="72"/>
                    <a:pt x="54" y="72"/>
                    <a:pt x="54" y="72"/>
                  </a:cubicBezTo>
                  <a:cubicBezTo>
                    <a:pt x="54" y="72"/>
                    <a:pt x="54" y="72"/>
                    <a:pt x="54" y="72"/>
                  </a:cubicBezTo>
                  <a:cubicBezTo>
                    <a:pt x="54" y="72"/>
                    <a:pt x="54" y="72"/>
                    <a:pt x="54" y="72"/>
                  </a:cubicBezTo>
                  <a:cubicBezTo>
                    <a:pt x="54" y="72"/>
                    <a:pt x="54" y="72"/>
                    <a:pt x="54" y="72"/>
                  </a:cubicBezTo>
                  <a:cubicBezTo>
                    <a:pt x="54" y="72"/>
                    <a:pt x="54" y="72"/>
                    <a:pt x="54" y="72"/>
                  </a:cubicBezTo>
                  <a:cubicBezTo>
                    <a:pt x="54" y="72"/>
                    <a:pt x="54" y="72"/>
                    <a:pt x="54" y="72"/>
                  </a:cubicBezTo>
                  <a:cubicBezTo>
                    <a:pt x="54" y="72"/>
                    <a:pt x="54" y="72"/>
                    <a:pt x="54" y="72"/>
                  </a:cubicBezTo>
                  <a:cubicBezTo>
                    <a:pt x="54" y="72"/>
                    <a:pt x="54" y="72"/>
                    <a:pt x="54" y="72"/>
                  </a:cubicBezTo>
                  <a:cubicBezTo>
                    <a:pt x="54" y="71"/>
                    <a:pt x="54" y="71"/>
                    <a:pt x="54" y="71"/>
                  </a:cubicBezTo>
                  <a:cubicBezTo>
                    <a:pt x="54" y="71"/>
                    <a:pt x="54" y="71"/>
                    <a:pt x="54" y="71"/>
                  </a:cubicBezTo>
                  <a:cubicBezTo>
                    <a:pt x="54" y="71"/>
                    <a:pt x="54" y="71"/>
                    <a:pt x="54" y="71"/>
                  </a:cubicBezTo>
                  <a:cubicBezTo>
                    <a:pt x="54" y="71"/>
                    <a:pt x="54" y="71"/>
                    <a:pt x="54" y="71"/>
                  </a:cubicBezTo>
                  <a:cubicBezTo>
                    <a:pt x="54" y="71"/>
                    <a:pt x="54" y="71"/>
                    <a:pt x="54" y="71"/>
                  </a:cubicBezTo>
                  <a:cubicBezTo>
                    <a:pt x="54" y="70"/>
                    <a:pt x="54" y="70"/>
                    <a:pt x="54" y="70"/>
                  </a:cubicBezTo>
                  <a:cubicBezTo>
                    <a:pt x="54" y="70"/>
                    <a:pt x="54" y="70"/>
                    <a:pt x="54" y="70"/>
                  </a:cubicBezTo>
                  <a:cubicBezTo>
                    <a:pt x="54" y="70"/>
                    <a:pt x="54" y="70"/>
                    <a:pt x="54" y="70"/>
                  </a:cubicBezTo>
                  <a:cubicBezTo>
                    <a:pt x="54" y="70"/>
                    <a:pt x="54" y="70"/>
                    <a:pt x="54" y="70"/>
                  </a:cubicBezTo>
                  <a:cubicBezTo>
                    <a:pt x="54" y="70"/>
                    <a:pt x="54" y="70"/>
                    <a:pt x="54" y="70"/>
                  </a:cubicBezTo>
                  <a:cubicBezTo>
                    <a:pt x="54" y="70"/>
                    <a:pt x="54" y="70"/>
                    <a:pt x="54" y="70"/>
                  </a:cubicBezTo>
                  <a:cubicBezTo>
                    <a:pt x="54" y="70"/>
                    <a:pt x="54" y="70"/>
                    <a:pt x="54" y="70"/>
                  </a:cubicBezTo>
                  <a:cubicBezTo>
                    <a:pt x="54" y="70"/>
                    <a:pt x="54" y="70"/>
                    <a:pt x="54" y="70"/>
                  </a:cubicBezTo>
                  <a:cubicBezTo>
                    <a:pt x="53" y="70"/>
                    <a:pt x="53" y="70"/>
                    <a:pt x="53" y="70"/>
                  </a:cubicBezTo>
                  <a:cubicBezTo>
                    <a:pt x="54" y="70"/>
                    <a:pt x="54" y="70"/>
                    <a:pt x="54" y="70"/>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5" y="69"/>
                    <a:pt x="55" y="69"/>
                    <a:pt x="55" y="69"/>
                  </a:cubicBezTo>
                  <a:cubicBezTo>
                    <a:pt x="55" y="69"/>
                    <a:pt x="55" y="69"/>
                    <a:pt x="55" y="69"/>
                  </a:cubicBezTo>
                  <a:cubicBezTo>
                    <a:pt x="55" y="69"/>
                    <a:pt x="55" y="69"/>
                    <a:pt x="55" y="69"/>
                  </a:cubicBezTo>
                  <a:cubicBezTo>
                    <a:pt x="55" y="69"/>
                    <a:pt x="55" y="69"/>
                    <a:pt x="55" y="69"/>
                  </a:cubicBezTo>
                  <a:cubicBezTo>
                    <a:pt x="55" y="69"/>
                    <a:pt x="55" y="69"/>
                    <a:pt x="55" y="69"/>
                  </a:cubicBezTo>
                  <a:cubicBezTo>
                    <a:pt x="55" y="69"/>
                    <a:pt x="55" y="69"/>
                    <a:pt x="55" y="69"/>
                  </a:cubicBezTo>
                  <a:cubicBezTo>
                    <a:pt x="55" y="69"/>
                    <a:pt x="55" y="69"/>
                    <a:pt x="55" y="69"/>
                  </a:cubicBezTo>
                  <a:cubicBezTo>
                    <a:pt x="55" y="69"/>
                    <a:pt x="55" y="69"/>
                    <a:pt x="55" y="69"/>
                  </a:cubicBezTo>
                  <a:cubicBezTo>
                    <a:pt x="55" y="69"/>
                    <a:pt x="55" y="69"/>
                    <a:pt x="55" y="69"/>
                  </a:cubicBezTo>
                  <a:cubicBezTo>
                    <a:pt x="55" y="69"/>
                    <a:pt x="55" y="69"/>
                    <a:pt x="55" y="69"/>
                  </a:cubicBezTo>
                  <a:cubicBezTo>
                    <a:pt x="56" y="70"/>
                    <a:pt x="56" y="70"/>
                    <a:pt x="56" y="70"/>
                  </a:cubicBezTo>
                  <a:cubicBezTo>
                    <a:pt x="56" y="70"/>
                    <a:pt x="56" y="70"/>
                    <a:pt x="56" y="70"/>
                  </a:cubicBezTo>
                  <a:cubicBezTo>
                    <a:pt x="56" y="70"/>
                    <a:pt x="56" y="70"/>
                    <a:pt x="56" y="70"/>
                  </a:cubicBezTo>
                  <a:cubicBezTo>
                    <a:pt x="56" y="70"/>
                    <a:pt x="56" y="70"/>
                    <a:pt x="56" y="70"/>
                  </a:cubicBezTo>
                  <a:cubicBezTo>
                    <a:pt x="56" y="70"/>
                    <a:pt x="56" y="70"/>
                    <a:pt x="56" y="70"/>
                  </a:cubicBezTo>
                  <a:cubicBezTo>
                    <a:pt x="56" y="70"/>
                    <a:pt x="56" y="70"/>
                    <a:pt x="56" y="70"/>
                  </a:cubicBezTo>
                  <a:cubicBezTo>
                    <a:pt x="56" y="70"/>
                    <a:pt x="56" y="70"/>
                    <a:pt x="56" y="70"/>
                  </a:cubicBezTo>
                  <a:cubicBezTo>
                    <a:pt x="56" y="70"/>
                    <a:pt x="56" y="70"/>
                    <a:pt x="56" y="70"/>
                  </a:cubicBezTo>
                  <a:cubicBezTo>
                    <a:pt x="56" y="71"/>
                    <a:pt x="56" y="71"/>
                    <a:pt x="56" y="71"/>
                  </a:cubicBezTo>
                  <a:cubicBezTo>
                    <a:pt x="56" y="71"/>
                    <a:pt x="56" y="71"/>
                    <a:pt x="56" y="71"/>
                  </a:cubicBezTo>
                  <a:cubicBezTo>
                    <a:pt x="56" y="71"/>
                    <a:pt x="56" y="71"/>
                    <a:pt x="56" y="71"/>
                  </a:cubicBezTo>
                  <a:cubicBezTo>
                    <a:pt x="56" y="71"/>
                    <a:pt x="56" y="71"/>
                    <a:pt x="56" y="71"/>
                  </a:cubicBezTo>
                  <a:cubicBezTo>
                    <a:pt x="56" y="72"/>
                    <a:pt x="56" y="72"/>
                    <a:pt x="56" y="72"/>
                  </a:cubicBezTo>
                  <a:cubicBezTo>
                    <a:pt x="56" y="72"/>
                    <a:pt x="56" y="72"/>
                    <a:pt x="56" y="72"/>
                  </a:cubicBezTo>
                  <a:cubicBezTo>
                    <a:pt x="57" y="71"/>
                    <a:pt x="57" y="71"/>
                    <a:pt x="57" y="71"/>
                  </a:cubicBezTo>
                  <a:cubicBezTo>
                    <a:pt x="57" y="71"/>
                    <a:pt x="57" y="71"/>
                    <a:pt x="57" y="71"/>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3"/>
                    <a:pt x="57" y="73"/>
                    <a:pt x="57" y="73"/>
                  </a:cubicBezTo>
                  <a:cubicBezTo>
                    <a:pt x="57" y="73"/>
                    <a:pt x="57" y="73"/>
                    <a:pt x="57" y="73"/>
                  </a:cubicBezTo>
                  <a:cubicBezTo>
                    <a:pt x="57" y="73"/>
                    <a:pt x="57" y="73"/>
                    <a:pt x="57" y="73"/>
                  </a:cubicBezTo>
                  <a:cubicBezTo>
                    <a:pt x="57" y="73"/>
                    <a:pt x="57" y="73"/>
                    <a:pt x="57" y="73"/>
                  </a:cubicBezTo>
                  <a:cubicBezTo>
                    <a:pt x="57" y="73"/>
                    <a:pt x="57" y="73"/>
                    <a:pt x="57" y="73"/>
                  </a:cubicBezTo>
                  <a:cubicBezTo>
                    <a:pt x="57" y="73"/>
                    <a:pt x="57" y="73"/>
                    <a:pt x="57" y="73"/>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0"/>
                    <a:pt x="57" y="70"/>
                    <a:pt x="57" y="70"/>
                  </a:cubicBezTo>
                  <a:cubicBezTo>
                    <a:pt x="57" y="70"/>
                    <a:pt x="57" y="70"/>
                    <a:pt x="57" y="70"/>
                  </a:cubicBezTo>
                  <a:cubicBezTo>
                    <a:pt x="57" y="70"/>
                    <a:pt x="57" y="70"/>
                    <a:pt x="57" y="70"/>
                  </a:cubicBezTo>
                  <a:cubicBezTo>
                    <a:pt x="57" y="70"/>
                    <a:pt x="57" y="70"/>
                    <a:pt x="57" y="70"/>
                  </a:cubicBezTo>
                  <a:cubicBezTo>
                    <a:pt x="57" y="70"/>
                    <a:pt x="57" y="70"/>
                    <a:pt x="57" y="70"/>
                  </a:cubicBezTo>
                  <a:cubicBezTo>
                    <a:pt x="57" y="70"/>
                    <a:pt x="57" y="70"/>
                    <a:pt x="57" y="70"/>
                  </a:cubicBezTo>
                  <a:cubicBezTo>
                    <a:pt x="58" y="70"/>
                    <a:pt x="58" y="70"/>
                    <a:pt x="58" y="70"/>
                  </a:cubicBezTo>
                  <a:cubicBezTo>
                    <a:pt x="58" y="70"/>
                    <a:pt x="58" y="70"/>
                    <a:pt x="58" y="70"/>
                  </a:cubicBezTo>
                  <a:cubicBezTo>
                    <a:pt x="58" y="70"/>
                    <a:pt x="58" y="70"/>
                    <a:pt x="58" y="70"/>
                  </a:cubicBezTo>
                  <a:cubicBezTo>
                    <a:pt x="58" y="70"/>
                    <a:pt x="58" y="70"/>
                    <a:pt x="58" y="70"/>
                  </a:cubicBezTo>
                  <a:cubicBezTo>
                    <a:pt x="58" y="70"/>
                    <a:pt x="58" y="70"/>
                    <a:pt x="58" y="70"/>
                  </a:cubicBezTo>
                  <a:cubicBezTo>
                    <a:pt x="58" y="70"/>
                    <a:pt x="58" y="70"/>
                    <a:pt x="58" y="70"/>
                  </a:cubicBezTo>
                  <a:cubicBezTo>
                    <a:pt x="58" y="70"/>
                    <a:pt x="58" y="70"/>
                    <a:pt x="58" y="70"/>
                  </a:cubicBezTo>
                  <a:cubicBezTo>
                    <a:pt x="58" y="69"/>
                    <a:pt x="58" y="69"/>
                    <a:pt x="58" y="69"/>
                  </a:cubicBezTo>
                  <a:cubicBezTo>
                    <a:pt x="58" y="69"/>
                    <a:pt x="58" y="69"/>
                    <a:pt x="58" y="69"/>
                  </a:cubicBezTo>
                  <a:cubicBezTo>
                    <a:pt x="58" y="69"/>
                    <a:pt x="58" y="69"/>
                    <a:pt x="58" y="69"/>
                  </a:cubicBezTo>
                  <a:cubicBezTo>
                    <a:pt x="58" y="69"/>
                    <a:pt x="58" y="69"/>
                    <a:pt x="58" y="69"/>
                  </a:cubicBezTo>
                  <a:cubicBezTo>
                    <a:pt x="58" y="69"/>
                    <a:pt x="58" y="69"/>
                    <a:pt x="58" y="69"/>
                  </a:cubicBezTo>
                  <a:cubicBezTo>
                    <a:pt x="58" y="69"/>
                    <a:pt x="58" y="69"/>
                    <a:pt x="58" y="69"/>
                  </a:cubicBezTo>
                  <a:cubicBezTo>
                    <a:pt x="58" y="68"/>
                    <a:pt x="58" y="68"/>
                    <a:pt x="58" y="68"/>
                  </a:cubicBezTo>
                  <a:cubicBezTo>
                    <a:pt x="58" y="68"/>
                    <a:pt x="58" y="68"/>
                    <a:pt x="58" y="68"/>
                  </a:cubicBezTo>
                  <a:cubicBezTo>
                    <a:pt x="58" y="68"/>
                    <a:pt x="58" y="68"/>
                    <a:pt x="58" y="68"/>
                  </a:cubicBezTo>
                  <a:cubicBezTo>
                    <a:pt x="57" y="68"/>
                    <a:pt x="57" y="68"/>
                    <a:pt x="57" y="68"/>
                  </a:cubicBezTo>
                  <a:cubicBezTo>
                    <a:pt x="57" y="68"/>
                    <a:pt x="57" y="68"/>
                    <a:pt x="57" y="68"/>
                  </a:cubicBezTo>
                  <a:cubicBezTo>
                    <a:pt x="57" y="68"/>
                    <a:pt x="57" y="68"/>
                    <a:pt x="57" y="68"/>
                  </a:cubicBezTo>
                  <a:cubicBezTo>
                    <a:pt x="57" y="68"/>
                    <a:pt x="57" y="68"/>
                    <a:pt x="57" y="68"/>
                  </a:cubicBezTo>
                  <a:cubicBezTo>
                    <a:pt x="57" y="68"/>
                    <a:pt x="57" y="68"/>
                    <a:pt x="57" y="68"/>
                  </a:cubicBezTo>
                  <a:cubicBezTo>
                    <a:pt x="57" y="68"/>
                    <a:pt x="57" y="68"/>
                    <a:pt x="57" y="68"/>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6" y="69"/>
                    <a:pt x="56" y="69"/>
                    <a:pt x="56" y="69"/>
                  </a:cubicBezTo>
                  <a:cubicBezTo>
                    <a:pt x="56" y="69"/>
                    <a:pt x="56" y="69"/>
                    <a:pt x="56" y="69"/>
                  </a:cubicBezTo>
                  <a:cubicBezTo>
                    <a:pt x="56" y="69"/>
                    <a:pt x="56" y="69"/>
                    <a:pt x="56" y="69"/>
                  </a:cubicBezTo>
                  <a:cubicBezTo>
                    <a:pt x="56" y="69"/>
                    <a:pt x="56" y="69"/>
                    <a:pt x="56" y="69"/>
                  </a:cubicBezTo>
                  <a:cubicBezTo>
                    <a:pt x="56" y="69"/>
                    <a:pt x="56" y="69"/>
                    <a:pt x="56" y="69"/>
                  </a:cubicBezTo>
                  <a:cubicBezTo>
                    <a:pt x="56" y="68"/>
                    <a:pt x="56" y="68"/>
                    <a:pt x="56" y="68"/>
                  </a:cubicBezTo>
                  <a:cubicBezTo>
                    <a:pt x="56" y="68"/>
                    <a:pt x="56" y="68"/>
                    <a:pt x="56" y="68"/>
                  </a:cubicBezTo>
                  <a:cubicBezTo>
                    <a:pt x="56" y="68"/>
                    <a:pt x="56" y="68"/>
                    <a:pt x="56" y="68"/>
                  </a:cubicBezTo>
                  <a:cubicBezTo>
                    <a:pt x="56" y="68"/>
                    <a:pt x="56" y="68"/>
                    <a:pt x="56" y="68"/>
                  </a:cubicBezTo>
                  <a:cubicBezTo>
                    <a:pt x="56" y="68"/>
                    <a:pt x="56" y="68"/>
                    <a:pt x="56" y="68"/>
                  </a:cubicBezTo>
                  <a:cubicBezTo>
                    <a:pt x="56" y="68"/>
                    <a:pt x="56" y="68"/>
                    <a:pt x="56" y="68"/>
                  </a:cubicBezTo>
                  <a:cubicBezTo>
                    <a:pt x="56" y="68"/>
                    <a:pt x="56" y="68"/>
                    <a:pt x="56" y="68"/>
                  </a:cubicBezTo>
                  <a:cubicBezTo>
                    <a:pt x="56" y="68"/>
                    <a:pt x="56" y="68"/>
                    <a:pt x="56" y="68"/>
                  </a:cubicBezTo>
                  <a:cubicBezTo>
                    <a:pt x="56" y="68"/>
                    <a:pt x="56" y="68"/>
                    <a:pt x="56" y="68"/>
                  </a:cubicBezTo>
                  <a:cubicBezTo>
                    <a:pt x="56" y="68"/>
                    <a:pt x="56" y="68"/>
                    <a:pt x="56" y="68"/>
                  </a:cubicBezTo>
                  <a:cubicBezTo>
                    <a:pt x="56" y="68"/>
                    <a:pt x="56" y="68"/>
                    <a:pt x="56" y="68"/>
                  </a:cubicBezTo>
                  <a:cubicBezTo>
                    <a:pt x="56" y="68"/>
                    <a:pt x="56" y="68"/>
                    <a:pt x="56" y="68"/>
                  </a:cubicBezTo>
                  <a:cubicBezTo>
                    <a:pt x="56" y="68"/>
                    <a:pt x="56" y="68"/>
                    <a:pt x="56" y="68"/>
                  </a:cubicBezTo>
                  <a:cubicBezTo>
                    <a:pt x="56" y="67"/>
                    <a:pt x="56" y="67"/>
                    <a:pt x="56" y="67"/>
                  </a:cubicBezTo>
                  <a:cubicBezTo>
                    <a:pt x="56" y="67"/>
                    <a:pt x="56" y="67"/>
                    <a:pt x="56" y="67"/>
                  </a:cubicBezTo>
                  <a:cubicBezTo>
                    <a:pt x="56" y="68"/>
                    <a:pt x="56" y="68"/>
                    <a:pt x="56" y="68"/>
                  </a:cubicBezTo>
                  <a:cubicBezTo>
                    <a:pt x="56" y="68"/>
                    <a:pt x="56" y="68"/>
                    <a:pt x="56" y="68"/>
                  </a:cubicBezTo>
                  <a:cubicBezTo>
                    <a:pt x="56" y="68"/>
                    <a:pt x="56" y="68"/>
                    <a:pt x="56" y="68"/>
                  </a:cubicBezTo>
                  <a:cubicBezTo>
                    <a:pt x="55" y="68"/>
                    <a:pt x="55" y="68"/>
                    <a:pt x="55" y="68"/>
                  </a:cubicBezTo>
                  <a:cubicBezTo>
                    <a:pt x="55" y="68"/>
                    <a:pt x="55" y="68"/>
                    <a:pt x="55" y="68"/>
                  </a:cubicBezTo>
                  <a:cubicBezTo>
                    <a:pt x="55" y="68"/>
                    <a:pt x="55" y="68"/>
                    <a:pt x="55" y="68"/>
                  </a:cubicBezTo>
                  <a:cubicBezTo>
                    <a:pt x="55" y="68"/>
                    <a:pt x="55" y="68"/>
                    <a:pt x="55" y="68"/>
                  </a:cubicBezTo>
                  <a:cubicBezTo>
                    <a:pt x="55" y="68"/>
                    <a:pt x="55" y="68"/>
                    <a:pt x="55" y="68"/>
                  </a:cubicBezTo>
                  <a:cubicBezTo>
                    <a:pt x="55" y="68"/>
                    <a:pt x="55" y="68"/>
                    <a:pt x="55" y="68"/>
                  </a:cubicBezTo>
                  <a:cubicBezTo>
                    <a:pt x="54" y="68"/>
                    <a:pt x="54" y="68"/>
                    <a:pt x="54" y="68"/>
                  </a:cubicBezTo>
                  <a:cubicBezTo>
                    <a:pt x="54" y="68"/>
                    <a:pt x="54" y="68"/>
                    <a:pt x="54" y="68"/>
                  </a:cubicBezTo>
                  <a:cubicBezTo>
                    <a:pt x="54" y="68"/>
                    <a:pt x="54" y="68"/>
                    <a:pt x="54" y="68"/>
                  </a:cubicBezTo>
                  <a:cubicBezTo>
                    <a:pt x="54" y="68"/>
                    <a:pt x="54" y="68"/>
                    <a:pt x="54" y="68"/>
                  </a:cubicBezTo>
                  <a:cubicBezTo>
                    <a:pt x="54" y="68"/>
                    <a:pt x="54" y="68"/>
                    <a:pt x="54" y="68"/>
                  </a:cubicBezTo>
                  <a:cubicBezTo>
                    <a:pt x="54" y="68"/>
                    <a:pt x="54" y="68"/>
                    <a:pt x="54" y="68"/>
                  </a:cubicBezTo>
                  <a:cubicBezTo>
                    <a:pt x="54" y="68"/>
                    <a:pt x="54" y="68"/>
                    <a:pt x="54" y="68"/>
                  </a:cubicBezTo>
                  <a:cubicBezTo>
                    <a:pt x="54" y="67"/>
                    <a:pt x="54" y="67"/>
                    <a:pt x="54" y="67"/>
                  </a:cubicBezTo>
                  <a:cubicBezTo>
                    <a:pt x="54" y="67"/>
                    <a:pt x="54" y="67"/>
                    <a:pt x="54" y="67"/>
                  </a:cubicBezTo>
                  <a:cubicBezTo>
                    <a:pt x="54" y="67"/>
                    <a:pt x="54" y="67"/>
                    <a:pt x="54" y="67"/>
                  </a:cubicBezTo>
                  <a:cubicBezTo>
                    <a:pt x="54" y="67"/>
                    <a:pt x="54" y="67"/>
                    <a:pt x="54" y="67"/>
                  </a:cubicBezTo>
                  <a:cubicBezTo>
                    <a:pt x="54" y="67"/>
                    <a:pt x="54" y="67"/>
                    <a:pt x="54"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8"/>
                    <a:pt x="53" y="68"/>
                    <a:pt x="53" y="68"/>
                  </a:cubicBezTo>
                  <a:cubicBezTo>
                    <a:pt x="53" y="68"/>
                    <a:pt x="53" y="68"/>
                    <a:pt x="53" y="68"/>
                  </a:cubicBezTo>
                  <a:cubicBezTo>
                    <a:pt x="53" y="68"/>
                    <a:pt x="53" y="68"/>
                    <a:pt x="53" y="68"/>
                  </a:cubicBezTo>
                  <a:cubicBezTo>
                    <a:pt x="52" y="68"/>
                    <a:pt x="52" y="68"/>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52" y="69"/>
                    <a:pt x="52" y="69"/>
                    <a:pt x="52" y="69"/>
                  </a:cubicBezTo>
                  <a:cubicBezTo>
                    <a:pt x="51" y="69"/>
                    <a:pt x="51" y="69"/>
                    <a:pt x="51" y="69"/>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6"/>
                    <a:pt x="51" y="66"/>
                    <a:pt x="51" y="66"/>
                  </a:cubicBezTo>
                  <a:cubicBezTo>
                    <a:pt x="51" y="66"/>
                    <a:pt x="51" y="66"/>
                    <a:pt x="51" y="66"/>
                  </a:cubicBezTo>
                  <a:cubicBezTo>
                    <a:pt x="51" y="66"/>
                    <a:pt x="51" y="66"/>
                    <a:pt x="51" y="66"/>
                  </a:cubicBezTo>
                  <a:cubicBezTo>
                    <a:pt x="52" y="67"/>
                    <a:pt x="52" y="67"/>
                    <a:pt x="52" y="67"/>
                  </a:cubicBezTo>
                  <a:cubicBezTo>
                    <a:pt x="52" y="67"/>
                    <a:pt x="52" y="67"/>
                    <a:pt x="52" y="67"/>
                  </a:cubicBezTo>
                  <a:cubicBezTo>
                    <a:pt x="52" y="67"/>
                    <a:pt x="52" y="67"/>
                    <a:pt x="52" y="67"/>
                  </a:cubicBezTo>
                  <a:cubicBezTo>
                    <a:pt x="52" y="67"/>
                    <a:pt x="52" y="67"/>
                    <a:pt x="52" y="67"/>
                  </a:cubicBezTo>
                  <a:cubicBezTo>
                    <a:pt x="52" y="67"/>
                    <a:pt x="52" y="67"/>
                    <a:pt x="52" y="67"/>
                  </a:cubicBezTo>
                  <a:cubicBezTo>
                    <a:pt x="52" y="67"/>
                    <a:pt x="52" y="67"/>
                    <a:pt x="52" y="67"/>
                  </a:cubicBezTo>
                  <a:cubicBezTo>
                    <a:pt x="52" y="67"/>
                    <a:pt x="52" y="67"/>
                    <a:pt x="52" y="67"/>
                  </a:cubicBezTo>
                  <a:cubicBezTo>
                    <a:pt x="53" y="66"/>
                    <a:pt x="53" y="66"/>
                    <a:pt x="53" y="66"/>
                  </a:cubicBezTo>
                  <a:cubicBezTo>
                    <a:pt x="53" y="66"/>
                    <a:pt x="53" y="66"/>
                    <a:pt x="53" y="66"/>
                  </a:cubicBezTo>
                  <a:cubicBezTo>
                    <a:pt x="53" y="66"/>
                    <a:pt x="53" y="66"/>
                    <a:pt x="53"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1" y="66"/>
                    <a:pt x="51" y="66"/>
                    <a:pt x="51" y="66"/>
                  </a:cubicBezTo>
                  <a:cubicBezTo>
                    <a:pt x="51" y="66"/>
                    <a:pt x="51" y="66"/>
                    <a:pt x="51" y="66"/>
                  </a:cubicBezTo>
                  <a:cubicBezTo>
                    <a:pt x="51" y="66"/>
                    <a:pt x="51" y="66"/>
                    <a:pt x="51" y="66"/>
                  </a:cubicBezTo>
                  <a:cubicBezTo>
                    <a:pt x="51" y="66"/>
                    <a:pt x="51" y="66"/>
                    <a:pt x="51" y="66"/>
                  </a:cubicBezTo>
                  <a:cubicBezTo>
                    <a:pt x="51" y="66"/>
                    <a:pt x="51" y="66"/>
                    <a:pt x="51" y="66"/>
                  </a:cubicBezTo>
                  <a:cubicBezTo>
                    <a:pt x="51" y="66"/>
                    <a:pt x="51" y="66"/>
                    <a:pt x="51" y="66"/>
                  </a:cubicBezTo>
                  <a:cubicBezTo>
                    <a:pt x="51" y="66"/>
                    <a:pt x="51" y="66"/>
                    <a:pt x="51" y="66"/>
                  </a:cubicBezTo>
                  <a:cubicBezTo>
                    <a:pt x="51" y="66"/>
                    <a:pt x="51" y="66"/>
                    <a:pt x="51" y="66"/>
                  </a:cubicBezTo>
                  <a:cubicBezTo>
                    <a:pt x="51" y="66"/>
                    <a:pt x="51" y="66"/>
                    <a:pt x="51" y="66"/>
                  </a:cubicBezTo>
                  <a:cubicBezTo>
                    <a:pt x="51" y="66"/>
                    <a:pt x="51" y="66"/>
                    <a:pt x="51" y="66"/>
                  </a:cubicBezTo>
                  <a:cubicBezTo>
                    <a:pt x="50" y="66"/>
                    <a:pt x="50" y="66"/>
                    <a:pt x="50" y="66"/>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49" y="65"/>
                    <a:pt x="49" y="65"/>
                    <a:pt x="49" y="65"/>
                  </a:cubicBezTo>
                  <a:cubicBezTo>
                    <a:pt x="49" y="65"/>
                    <a:pt x="49" y="65"/>
                    <a:pt x="49" y="65"/>
                  </a:cubicBezTo>
                  <a:cubicBezTo>
                    <a:pt x="49" y="65"/>
                    <a:pt x="49" y="65"/>
                    <a:pt x="49" y="65"/>
                  </a:cubicBezTo>
                  <a:cubicBezTo>
                    <a:pt x="49" y="65"/>
                    <a:pt x="49" y="65"/>
                    <a:pt x="49" y="65"/>
                  </a:cubicBezTo>
                  <a:cubicBezTo>
                    <a:pt x="49" y="65"/>
                    <a:pt x="49" y="65"/>
                    <a:pt x="49" y="65"/>
                  </a:cubicBezTo>
                  <a:cubicBezTo>
                    <a:pt x="49" y="65"/>
                    <a:pt x="49" y="65"/>
                    <a:pt x="49" y="65"/>
                  </a:cubicBezTo>
                  <a:cubicBezTo>
                    <a:pt x="49" y="64"/>
                    <a:pt x="49" y="64"/>
                    <a:pt x="49" y="64"/>
                  </a:cubicBezTo>
                  <a:cubicBezTo>
                    <a:pt x="49" y="64"/>
                    <a:pt x="49" y="64"/>
                    <a:pt x="49" y="64"/>
                  </a:cubicBezTo>
                  <a:cubicBezTo>
                    <a:pt x="49" y="64"/>
                    <a:pt x="49" y="64"/>
                    <a:pt x="49" y="64"/>
                  </a:cubicBezTo>
                  <a:cubicBezTo>
                    <a:pt x="49" y="64"/>
                    <a:pt x="49" y="64"/>
                    <a:pt x="49" y="64"/>
                  </a:cubicBezTo>
                  <a:cubicBezTo>
                    <a:pt x="49" y="64"/>
                    <a:pt x="49" y="64"/>
                    <a:pt x="49" y="64"/>
                  </a:cubicBezTo>
                  <a:cubicBezTo>
                    <a:pt x="49" y="65"/>
                    <a:pt x="49" y="65"/>
                    <a:pt x="49" y="65"/>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9" y="64"/>
                    <a:pt x="49" y="64"/>
                    <a:pt x="49" y="64"/>
                  </a:cubicBezTo>
                  <a:cubicBezTo>
                    <a:pt x="48" y="64"/>
                    <a:pt x="48" y="64"/>
                    <a:pt x="48" y="64"/>
                  </a:cubicBezTo>
                  <a:cubicBezTo>
                    <a:pt x="48" y="63"/>
                    <a:pt x="48" y="63"/>
                    <a:pt x="48" y="63"/>
                  </a:cubicBezTo>
                  <a:cubicBezTo>
                    <a:pt x="48" y="63"/>
                    <a:pt x="48" y="63"/>
                    <a:pt x="48" y="63"/>
                  </a:cubicBezTo>
                  <a:cubicBezTo>
                    <a:pt x="48" y="63"/>
                    <a:pt x="48" y="63"/>
                    <a:pt x="48" y="63"/>
                  </a:cubicBezTo>
                  <a:cubicBezTo>
                    <a:pt x="48" y="63"/>
                    <a:pt x="48" y="63"/>
                    <a:pt x="48" y="63"/>
                  </a:cubicBezTo>
                  <a:cubicBezTo>
                    <a:pt x="48" y="63"/>
                    <a:pt x="48" y="63"/>
                    <a:pt x="48" y="63"/>
                  </a:cubicBezTo>
                  <a:cubicBezTo>
                    <a:pt x="48" y="63"/>
                    <a:pt x="48" y="63"/>
                    <a:pt x="48" y="63"/>
                  </a:cubicBezTo>
                  <a:cubicBezTo>
                    <a:pt x="48" y="63"/>
                    <a:pt x="48" y="63"/>
                    <a:pt x="48" y="63"/>
                  </a:cubicBezTo>
                  <a:cubicBezTo>
                    <a:pt x="47" y="63"/>
                    <a:pt x="47" y="63"/>
                    <a:pt x="47" y="63"/>
                  </a:cubicBezTo>
                  <a:cubicBezTo>
                    <a:pt x="47" y="62"/>
                    <a:pt x="47" y="62"/>
                    <a:pt x="47" y="62"/>
                  </a:cubicBezTo>
                  <a:cubicBezTo>
                    <a:pt x="47" y="62"/>
                    <a:pt x="47" y="62"/>
                    <a:pt x="47" y="62"/>
                  </a:cubicBezTo>
                  <a:cubicBezTo>
                    <a:pt x="47" y="62"/>
                    <a:pt x="47" y="62"/>
                    <a:pt x="47" y="62"/>
                  </a:cubicBezTo>
                  <a:cubicBezTo>
                    <a:pt x="47" y="62"/>
                    <a:pt x="47" y="62"/>
                    <a:pt x="47" y="62"/>
                  </a:cubicBezTo>
                  <a:cubicBezTo>
                    <a:pt x="46" y="62"/>
                    <a:pt x="46" y="62"/>
                    <a:pt x="46" y="62"/>
                  </a:cubicBezTo>
                  <a:cubicBezTo>
                    <a:pt x="46" y="62"/>
                    <a:pt x="46" y="62"/>
                    <a:pt x="46" y="62"/>
                  </a:cubicBezTo>
                  <a:cubicBezTo>
                    <a:pt x="46" y="61"/>
                    <a:pt x="46" y="61"/>
                    <a:pt x="46" y="61"/>
                  </a:cubicBezTo>
                  <a:cubicBezTo>
                    <a:pt x="46" y="61"/>
                    <a:pt x="46" y="61"/>
                    <a:pt x="46" y="61"/>
                  </a:cubicBezTo>
                  <a:cubicBezTo>
                    <a:pt x="46" y="61"/>
                    <a:pt x="46" y="61"/>
                    <a:pt x="46" y="61"/>
                  </a:cubicBezTo>
                  <a:cubicBezTo>
                    <a:pt x="46" y="61"/>
                    <a:pt x="46" y="61"/>
                    <a:pt x="46" y="61"/>
                  </a:cubicBezTo>
                  <a:cubicBezTo>
                    <a:pt x="46" y="61"/>
                    <a:pt x="46" y="61"/>
                    <a:pt x="46" y="61"/>
                  </a:cubicBezTo>
                  <a:cubicBezTo>
                    <a:pt x="46" y="61"/>
                    <a:pt x="46" y="61"/>
                    <a:pt x="46" y="61"/>
                  </a:cubicBezTo>
                  <a:cubicBezTo>
                    <a:pt x="46" y="61"/>
                    <a:pt x="46" y="61"/>
                    <a:pt x="46" y="61"/>
                  </a:cubicBezTo>
                  <a:cubicBezTo>
                    <a:pt x="46" y="61"/>
                    <a:pt x="46" y="61"/>
                    <a:pt x="46" y="61"/>
                  </a:cubicBezTo>
                  <a:cubicBezTo>
                    <a:pt x="46" y="61"/>
                    <a:pt x="46" y="61"/>
                    <a:pt x="46" y="61"/>
                  </a:cubicBezTo>
                  <a:cubicBezTo>
                    <a:pt x="46" y="61"/>
                    <a:pt x="46" y="61"/>
                    <a:pt x="46" y="61"/>
                  </a:cubicBezTo>
                  <a:cubicBezTo>
                    <a:pt x="45" y="61"/>
                    <a:pt x="45" y="61"/>
                    <a:pt x="45" y="61"/>
                  </a:cubicBezTo>
                  <a:cubicBezTo>
                    <a:pt x="45" y="61"/>
                    <a:pt x="45" y="61"/>
                    <a:pt x="45" y="61"/>
                  </a:cubicBezTo>
                  <a:cubicBezTo>
                    <a:pt x="45" y="61"/>
                    <a:pt x="45" y="61"/>
                    <a:pt x="45" y="61"/>
                  </a:cubicBezTo>
                  <a:cubicBezTo>
                    <a:pt x="45" y="61"/>
                    <a:pt x="45" y="61"/>
                    <a:pt x="45" y="61"/>
                  </a:cubicBezTo>
                  <a:cubicBezTo>
                    <a:pt x="45" y="61"/>
                    <a:pt x="45" y="61"/>
                    <a:pt x="45" y="61"/>
                  </a:cubicBezTo>
                  <a:cubicBezTo>
                    <a:pt x="45" y="61"/>
                    <a:pt x="45" y="61"/>
                    <a:pt x="45" y="61"/>
                  </a:cubicBezTo>
                  <a:cubicBezTo>
                    <a:pt x="45" y="61"/>
                    <a:pt x="45" y="61"/>
                    <a:pt x="45" y="61"/>
                  </a:cubicBezTo>
                  <a:cubicBezTo>
                    <a:pt x="45" y="61"/>
                    <a:pt x="45" y="61"/>
                    <a:pt x="45" y="61"/>
                  </a:cubicBezTo>
                  <a:cubicBezTo>
                    <a:pt x="45" y="61"/>
                    <a:pt x="45" y="61"/>
                    <a:pt x="45" y="61"/>
                  </a:cubicBezTo>
                  <a:cubicBezTo>
                    <a:pt x="45" y="61"/>
                    <a:pt x="45" y="61"/>
                    <a:pt x="45" y="61"/>
                  </a:cubicBezTo>
                  <a:cubicBezTo>
                    <a:pt x="45" y="61"/>
                    <a:pt x="45" y="61"/>
                    <a:pt x="45" y="61"/>
                  </a:cubicBezTo>
                  <a:cubicBezTo>
                    <a:pt x="45" y="61"/>
                    <a:pt x="45"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1"/>
                    <a:pt x="44" y="61"/>
                    <a:pt x="44" y="61"/>
                  </a:cubicBezTo>
                  <a:cubicBezTo>
                    <a:pt x="44" y="60"/>
                    <a:pt x="44" y="60"/>
                    <a:pt x="44" y="60"/>
                  </a:cubicBezTo>
                  <a:cubicBezTo>
                    <a:pt x="44" y="60"/>
                    <a:pt x="44" y="60"/>
                    <a:pt x="44" y="60"/>
                  </a:cubicBezTo>
                  <a:cubicBezTo>
                    <a:pt x="44" y="60"/>
                    <a:pt x="44" y="60"/>
                    <a:pt x="44" y="60"/>
                  </a:cubicBezTo>
                  <a:cubicBezTo>
                    <a:pt x="44" y="60"/>
                    <a:pt x="44" y="60"/>
                    <a:pt x="44" y="60"/>
                  </a:cubicBezTo>
                  <a:cubicBezTo>
                    <a:pt x="44" y="60"/>
                    <a:pt x="44" y="60"/>
                    <a:pt x="44" y="60"/>
                  </a:cubicBezTo>
                  <a:cubicBezTo>
                    <a:pt x="44" y="60"/>
                    <a:pt x="44" y="60"/>
                    <a:pt x="44" y="60"/>
                  </a:cubicBezTo>
                  <a:cubicBezTo>
                    <a:pt x="43" y="60"/>
                    <a:pt x="43" y="60"/>
                    <a:pt x="43" y="60"/>
                  </a:cubicBezTo>
                  <a:cubicBezTo>
                    <a:pt x="43" y="60"/>
                    <a:pt x="43" y="60"/>
                    <a:pt x="43" y="60"/>
                  </a:cubicBezTo>
                  <a:cubicBezTo>
                    <a:pt x="43" y="59"/>
                    <a:pt x="43" y="59"/>
                    <a:pt x="43" y="59"/>
                  </a:cubicBezTo>
                  <a:cubicBezTo>
                    <a:pt x="44" y="59"/>
                    <a:pt x="44" y="59"/>
                    <a:pt x="44" y="59"/>
                  </a:cubicBezTo>
                  <a:cubicBezTo>
                    <a:pt x="44" y="59"/>
                    <a:pt x="44" y="59"/>
                    <a:pt x="44" y="59"/>
                  </a:cubicBezTo>
                  <a:cubicBezTo>
                    <a:pt x="44" y="59"/>
                    <a:pt x="44" y="59"/>
                    <a:pt x="44" y="59"/>
                  </a:cubicBezTo>
                  <a:cubicBezTo>
                    <a:pt x="44" y="59"/>
                    <a:pt x="44" y="59"/>
                    <a:pt x="44" y="59"/>
                  </a:cubicBezTo>
                  <a:cubicBezTo>
                    <a:pt x="43" y="59"/>
                    <a:pt x="43" y="59"/>
                    <a:pt x="43" y="59"/>
                  </a:cubicBezTo>
                  <a:cubicBezTo>
                    <a:pt x="43" y="59"/>
                    <a:pt x="43" y="59"/>
                    <a:pt x="43" y="59"/>
                  </a:cubicBezTo>
                  <a:cubicBezTo>
                    <a:pt x="43" y="59"/>
                    <a:pt x="43" y="59"/>
                    <a:pt x="43" y="59"/>
                  </a:cubicBezTo>
                  <a:cubicBezTo>
                    <a:pt x="43" y="58"/>
                    <a:pt x="43" y="58"/>
                    <a:pt x="43" y="58"/>
                  </a:cubicBezTo>
                  <a:cubicBezTo>
                    <a:pt x="43" y="58"/>
                    <a:pt x="43" y="58"/>
                    <a:pt x="43" y="58"/>
                  </a:cubicBezTo>
                  <a:cubicBezTo>
                    <a:pt x="43" y="58"/>
                    <a:pt x="43" y="58"/>
                    <a:pt x="43" y="58"/>
                  </a:cubicBezTo>
                  <a:cubicBezTo>
                    <a:pt x="43" y="58"/>
                    <a:pt x="43" y="58"/>
                    <a:pt x="43" y="58"/>
                  </a:cubicBezTo>
                  <a:cubicBezTo>
                    <a:pt x="43" y="58"/>
                    <a:pt x="43" y="58"/>
                    <a:pt x="43" y="58"/>
                  </a:cubicBezTo>
                  <a:cubicBezTo>
                    <a:pt x="43" y="58"/>
                    <a:pt x="43" y="58"/>
                    <a:pt x="43" y="58"/>
                  </a:cubicBezTo>
                  <a:cubicBezTo>
                    <a:pt x="43" y="58"/>
                    <a:pt x="43" y="58"/>
                    <a:pt x="43" y="58"/>
                  </a:cubicBezTo>
                  <a:cubicBezTo>
                    <a:pt x="43" y="58"/>
                    <a:pt x="43" y="58"/>
                    <a:pt x="43" y="58"/>
                  </a:cubicBezTo>
                  <a:cubicBezTo>
                    <a:pt x="43" y="57"/>
                    <a:pt x="43" y="57"/>
                    <a:pt x="43" y="57"/>
                  </a:cubicBezTo>
                  <a:cubicBezTo>
                    <a:pt x="43" y="57"/>
                    <a:pt x="43" y="57"/>
                    <a:pt x="43" y="57"/>
                  </a:cubicBezTo>
                  <a:cubicBezTo>
                    <a:pt x="43" y="57"/>
                    <a:pt x="43" y="57"/>
                    <a:pt x="43" y="57"/>
                  </a:cubicBezTo>
                  <a:cubicBezTo>
                    <a:pt x="43" y="57"/>
                    <a:pt x="43" y="57"/>
                    <a:pt x="43" y="57"/>
                  </a:cubicBezTo>
                  <a:cubicBezTo>
                    <a:pt x="43" y="57"/>
                    <a:pt x="43" y="57"/>
                    <a:pt x="43" y="57"/>
                  </a:cubicBezTo>
                  <a:cubicBezTo>
                    <a:pt x="43" y="57"/>
                    <a:pt x="43" y="57"/>
                    <a:pt x="43" y="57"/>
                  </a:cubicBezTo>
                  <a:cubicBezTo>
                    <a:pt x="43" y="57"/>
                    <a:pt x="43" y="57"/>
                    <a:pt x="43" y="57"/>
                  </a:cubicBezTo>
                  <a:cubicBezTo>
                    <a:pt x="43" y="57"/>
                    <a:pt x="43" y="57"/>
                    <a:pt x="43" y="57"/>
                  </a:cubicBezTo>
                  <a:cubicBezTo>
                    <a:pt x="43" y="57"/>
                    <a:pt x="43" y="57"/>
                    <a:pt x="43" y="57"/>
                  </a:cubicBezTo>
                  <a:cubicBezTo>
                    <a:pt x="43" y="57"/>
                    <a:pt x="43" y="57"/>
                    <a:pt x="43" y="57"/>
                  </a:cubicBezTo>
                  <a:cubicBezTo>
                    <a:pt x="42" y="57"/>
                    <a:pt x="42" y="57"/>
                    <a:pt x="42" y="57"/>
                  </a:cubicBezTo>
                  <a:cubicBezTo>
                    <a:pt x="42" y="57"/>
                    <a:pt x="42" y="57"/>
                    <a:pt x="42" y="57"/>
                  </a:cubicBezTo>
                  <a:cubicBezTo>
                    <a:pt x="43" y="57"/>
                    <a:pt x="43" y="57"/>
                    <a:pt x="43" y="57"/>
                  </a:cubicBezTo>
                  <a:cubicBezTo>
                    <a:pt x="43" y="57"/>
                    <a:pt x="43" y="57"/>
                    <a:pt x="43" y="57"/>
                  </a:cubicBezTo>
                  <a:cubicBezTo>
                    <a:pt x="43" y="57"/>
                    <a:pt x="43" y="57"/>
                    <a:pt x="43" y="57"/>
                  </a:cubicBezTo>
                  <a:cubicBezTo>
                    <a:pt x="42" y="58"/>
                    <a:pt x="42" y="58"/>
                    <a:pt x="42" y="58"/>
                  </a:cubicBezTo>
                  <a:cubicBezTo>
                    <a:pt x="42" y="58"/>
                    <a:pt x="42" y="58"/>
                    <a:pt x="42" y="58"/>
                  </a:cubicBezTo>
                  <a:cubicBezTo>
                    <a:pt x="42" y="58"/>
                    <a:pt x="42" y="58"/>
                    <a:pt x="42" y="58"/>
                  </a:cubicBezTo>
                  <a:cubicBezTo>
                    <a:pt x="42" y="58"/>
                    <a:pt x="42" y="58"/>
                    <a:pt x="42" y="58"/>
                  </a:cubicBezTo>
                  <a:cubicBezTo>
                    <a:pt x="42" y="58"/>
                    <a:pt x="42" y="58"/>
                    <a:pt x="42" y="58"/>
                  </a:cubicBezTo>
                  <a:cubicBezTo>
                    <a:pt x="42" y="58"/>
                    <a:pt x="42" y="58"/>
                    <a:pt x="42" y="58"/>
                  </a:cubicBezTo>
                  <a:cubicBezTo>
                    <a:pt x="42" y="58"/>
                    <a:pt x="42" y="58"/>
                    <a:pt x="42" y="58"/>
                  </a:cubicBezTo>
                  <a:cubicBezTo>
                    <a:pt x="42" y="58"/>
                    <a:pt x="42" y="58"/>
                    <a:pt x="42" y="58"/>
                  </a:cubicBezTo>
                  <a:cubicBezTo>
                    <a:pt x="42" y="58"/>
                    <a:pt x="42" y="58"/>
                    <a:pt x="42" y="58"/>
                  </a:cubicBezTo>
                  <a:cubicBezTo>
                    <a:pt x="42" y="58"/>
                    <a:pt x="42" y="58"/>
                    <a:pt x="42" y="58"/>
                  </a:cubicBezTo>
                  <a:cubicBezTo>
                    <a:pt x="42" y="58"/>
                    <a:pt x="42" y="58"/>
                    <a:pt x="42" y="58"/>
                  </a:cubicBezTo>
                  <a:cubicBezTo>
                    <a:pt x="42" y="59"/>
                    <a:pt x="42" y="59"/>
                    <a:pt x="42" y="59"/>
                  </a:cubicBezTo>
                  <a:cubicBezTo>
                    <a:pt x="42" y="59"/>
                    <a:pt x="42" y="59"/>
                    <a:pt x="42" y="59"/>
                  </a:cubicBezTo>
                  <a:cubicBezTo>
                    <a:pt x="42" y="59"/>
                    <a:pt x="42" y="59"/>
                    <a:pt x="42" y="59"/>
                  </a:cubicBezTo>
                  <a:cubicBezTo>
                    <a:pt x="42" y="59"/>
                    <a:pt x="42" y="59"/>
                    <a:pt x="42" y="59"/>
                  </a:cubicBezTo>
                  <a:cubicBezTo>
                    <a:pt x="41" y="59"/>
                    <a:pt x="41" y="59"/>
                    <a:pt x="41" y="59"/>
                  </a:cubicBezTo>
                  <a:cubicBezTo>
                    <a:pt x="41" y="59"/>
                    <a:pt x="41" y="59"/>
                    <a:pt x="41" y="59"/>
                  </a:cubicBezTo>
                  <a:cubicBezTo>
                    <a:pt x="41" y="59"/>
                    <a:pt x="41" y="59"/>
                    <a:pt x="41" y="59"/>
                  </a:cubicBezTo>
                  <a:cubicBezTo>
                    <a:pt x="41" y="59"/>
                    <a:pt x="41" y="59"/>
                    <a:pt x="41" y="59"/>
                  </a:cubicBezTo>
                  <a:cubicBezTo>
                    <a:pt x="41" y="59"/>
                    <a:pt x="41" y="59"/>
                    <a:pt x="41" y="59"/>
                  </a:cubicBezTo>
                  <a:cubicBezTo>
                    <a:pt x="41" y="59"/>
                    <a:pt x="41" y="59"/>
                    <a:pt x="41" y="59"/>
                  </a:cubicBezTo>
                  <a:cubicBezTo>
                    <a:pt x="41" y="59"/>
                    <a:pt x="41" y="59"/>
                    <a:pt x="41" y="59"/>
                  </a:cubicBezTo>
                  <a:cubicBezTo>
                    <a:pt x="41" y="59"/>
                    <a:pt x="41" y="59"/>
                    <a:pt x="41" y="59"/>
                  </a:cubicBezTo>
                  <a:cubicBezTo>
                    <a:pt x="41" y="60"/>
                    <a:pt x="41" y="60"/>
                    <a:pt x="41" y="60"/>
                  </a:cubicBezTo>
                  <a:cubicBezTo>
                    <a:pt x="41" y="60"/>
                    <a:pt x="41" y="60"/>
                    <a:pt x="41" y="60"/>
                  </a:cubicBezTo>
                  <a:cubicBezTo>
                    <a:pt x="41" y="59"/>
                    <a:pt x="41" y="59"/>
                    <a:pt x="41" y="59"/>
                  </a:cubicBezTo>
                  <a:cubicBezTo>
                    <a:pt x="41" y="59"/>
                    <a:pt x="41" y="59"/>
                    <a:pt x="41" y="59"/>
                  </a:cubicBezTo>
                  <a:cubicBezTo>
                    <a:pt x="40" y="59"/>
                    <a:pt x="40" y="59"/>
                    <a:pt x="40" y="59"/>
                  </a:cubicBezTo>
                  <a:cubicBezTo>
                    <a:pt x="40" y="59"/>
                    <a:pt x="40" y="59"/>
                    <a:pt x="40" y="59"/>
                  </a:cubicBezTo>
                  <a:cubicBezTo>
                    <a:pt x="40" y="59"/>
                    <a:pt x="40" y="59"/>
                    <a:pt x="40" y="59"/>
                  </a:cubicBezTo>
                  <a:cubicBezTo>
                    <a:pt x="40" y="59"/>
                    <a:pt x="40" y="59"/>
                    <a:pt x="40" y="59"/>
                  </a:cubicBezTo>
                  <a:cubicBezTo>
                    <a:pt x="40" y="59"/>
                    <a:pt x="40" y="59"/>
                    <a:pt x="40" y="59"/>
                  </a:cubicBezTo>
                  <a:cubicBezTo>
                    <a:pt x="40" y="59"/>
                    <a:pt x="40" y="59"/>
                    <a:pt x="40" y="59"/>
                  </a:cubicBezTo>
                  <a:cubicBezTo>
                    <a:pt x="39" y="59"/>
                    <a:pt x="39" y="59"/>
                    <a:pt x="39" y="59"/>
                  </a:cubicBezTo>
                  <a:cubicBezTo>
                    <a:pt x="39" y="59"/>
                    <a:pt x="39" y="59"/>
                    <a:pt x="39" y="59"/>
                  </a:cubicBezTo>
                  <a:cubicBezTo>
                    <a:pt x="39" y="59"/>
                    <a:pt x="39" y="59"/>
                    <a:pt x="39" y="59"/>
                  </a:cubicBezTo>
                  <a:cubicBezTo>
                    <a:pt x="39" y="59"/>
                    <a:pt x="39" y="59"/>
                    <a:pt x="39" y="59"/>
                  </a:cubicBezTo>
                  <a:cubicBezTo>
                    <a:pt x="39" y="59"/>
                    <a:pt x="39" y="59"/>
                    <a:pt x="39" y="59"/>
                  </a:cubicBezTo>
                  <a:cubicBezTo>
                    <a:pt x="39" y="59"/>
                    <a:pt x="39" y="59"/>
                    <a:pt x="39" y="59"/>
                  </a:cubicBezTo>
                  <a:cubicBezTo>
                    <a:pt x="39" y="59"/>
                    <a:pt x="39" y="59"/>
                    <a:pt x="39" y="59"/>
                  </a:cubicBezTo>
                  <a:cubicBezTo>
                    <a:pt x="39" y="60"/>
                    <a:pt x="39" y="60"/>
                    <a:pt x="39" y="60"/>
                  </a:cubicBezTo>
                  <a:cubicBezTo>
                    <a:pt x="39" y="59"/>
                    <a:pt x="39" y="59"/>
                    <a:pt x="39" y="59"/>
                  </a:cubicBezTo>
                  <a:cubicBezTo>
                    <a:pt x="39" y="60"/>
                    <a:pt x="39" y="60"/>
                    <a:pt x="39" y="60"/>
                  </a:cubicBezTo>
                  <a:cubicBezTo>
                    <a:pt x="39" y="60"/>
                    <a:pt x="39" y="60"/>
                    <a:pt x="39" y="60"/>
                  </a:cubicBezTo>
                  <a:cubicBezTo>
                    <a:pt x="39" y="60"/>
                    <a:pt x="39" y="60"/>
                    <a:pt x="39" y="60"/>
                  </a:cubicBezTo>
                  <a:cubicBezTo>
                    <a:pt x="39" y="60"/>
                    <a:pt x="39" y="60"/>
                    <a:pt x="39" y="60"/>
                  </a:cubicBezTo>
                  <a:cubicBezTo>
                    <a:pt x="39" y="60"/>
                    <a:pt x="39" y="60"/>
                    <a:pt x="39" y="60"/>
                  </a:cubicBezTo>
                  <a:cubicBezTo>
                    <a:pt x="38" y="59"/>
                    <a:pt x="38" y="59"/>
                    <a:pt x="38" y="59"/>
                  </a:cubicBezTo>
                  <a:cubicBezTo>
                    <a:pt x="38" y="59"/>
                    <a:pt x="38" y="59"/>
                    <a:pt x="38" y="59"/>
                  </a:cubicBezTo>
                  <a:cubicBezTo>
                    <a:pt x="38" y="59"/>
                    <a:pt x="38" y="59"/>
                    <a:pt x="38" y="59"/>
                  </a:cubicBezTo>
                  <a:cubicBezTo>
                    <a:pt x="38" y="59"/>
                    <a:pt x="38" y="59"/>
                    <a:pt x="38" y="59"/>
                  </a:cubicBezTo>
                  <a:cubicBezTo>
                    <a:pt x="38" y="59"/>
                    <a:pt x="38" y="59"/>
                    <a:pt x="38" y="59"/>
                  </a:cubicBezTo>
                  <a:cubicBezTo>
                    <a:pt x="37" y="58"/>
                    <a:pt x="37" y="58"/>
                    <a:pt x="37" y="58"/>
                  </a:cubicBezTo>
                  <a:cubicBezTo>
                    <a:pt x="38" y="58"/>
                    <a:pt x="38" y="58"/>
                    <a:pt x="38" y="58"/>
                  </a:cubicBezTo>
                  <a:cubicBezTo>
                    <a:pt x="38" y="58"/>
                    <a:pt x="38" y="58"/>
                    <a:pt x="38" y="58"/>
                  </a:cubicBezTo>
                  <a:cubicBezTo>
                    <a:pt x="38" y="58"/>
                    <a:pt x="38" y="58"/>
                    <a:pt x="38" y="58"/>
                  </a:cubicBezTo>
                  <a:cubicBezTo>
                    <a:pt x="38" y="58"/>
                    <a:pt x="38" y="58"/>
                    <a:pt x="38" y="58"/>
                  </a:cubicBezTo>
                  <a:cubicBezTo>
                    <a:pt x="38" y="58"/>
                    <a:pt x="38" y="58"/>
                    <a:pt x="38" y="58"/>
                  </a:cubicBezTo>
                  <a:cubicBezTo>
                    <a:pt x="38" y="58"/>
                    <a:pt x="38" y="58"/>
                    <a:pt x="38" y="58"/>
                  </a:cubicBezTo>
                  <a:cubicBezTo>
                    <a:pt x="38" y="58"/>
                    <a:pt x="38" y="58"/>
                    <a:pt x="38" y="58"/>
                  </a:cubicBezTo>
                  <a:cubicBezTo>
                    <a:pt x="38" y="58"/>
                    <a:pt x="38" y="58"/>
                    <a:pt x="38" y="58"/>
                  </a:cubicBezTo>
                  <a:cubicBezTo>
                    <a:pt x="38" y="58"/>
                    <a:pt x="38" y="58"/>
                    <a:pt x="38" y="58"/>
                  </a:cubicBezTo>
                  <a:cubicBezTo>
                    <a:pt x="38" y="57"/>
                    <a:pt x="38" y="57"/>
                    <a:pt x="38" y="57"/>
                  </a:cubicBezTo>
                  <a:cubicBezTo>
                    <a:pt x="38" y="57"/>
                    <a:pt x="38" y="57"/>
                    <a:pt x="38" y="57"/>
                  </a:cubicBezTo>
                  <a:cubicBezTo>
                    <a:pt x="38" y="57"/>
                    <a:pt x="38" y="57"/>
                    <a:pt x="38" y="57"/>
                  </a:cubicBezTo>
                  <a:cubicBezTo>
                    <a:pt x="39" y="57"/>
                    <a:pt x="39" y="57"/>
                    <a:pt x="39" y="57"/>
                  </a:cubicBezTo>
                  <a:cubicBezTo>
                    <a:pt x="39" y="57"/>
                    <a:pt x="39" y="57"/>
                    <a:pt x="39" y="57"/>
                  </a:cubicBezTo>
                  <a:cubicBezTo>
                    <a:pt x="39" y="57"/>
                    <a:pt x="39" y="57"/>
                    <a:pt x="39" y="57"/>
                  </a:cubicBezTo>
                  <a:cubicBezTo>
                    <a:pt x="39" y="57"/>
                    <a:pt x="39" y="57"/>
                    <a:pt x="39" y="57"/>
                  </a:cubicBezTo>
                  <a:cubicBezTo>
                    <a:pt x="39" y="57"/>
                    <a:pt x="39" y="57"/>
                    <a:pt x="39" y="57"/>
                  </a:cubicBezTo>
                  <a:cubicBezTo>
                    <a:pt x="39" y="57"/>
                    <a:pt x="39" y="57"/>
                    <a:pt x="39" y="57"/>
                  </a:cubicBezTo>
                  <a:cubicBezTo>
                    <a:pt x="39" y="57"/>
                    <a:pt x="39" y="57"/>
                    <a:pt x="39" y="57"/>
                  </a:cubicBezTo>
                  <a:cubicBezTo>
                    <a:pt x="39" y="57"/>
                    <a:pt x="39" y="57"/>
                    <a:pt x="39" y="57"/>
                  </a:cubicBezTo>
                  <a:cubicBezTo>
                    <a:pt x="39" y="57"/>
                    <a:pt x="39" y="57"/>
                    <a:pt x="39" y="57"/>
                  </a:cubicBezTo>
                  <a:cubicBezTo>
                    <a:pt x="39" y="57"/>
                    <a:pt x="39" y="57"/>
                    <a:pt x="39" y="57"/>
                  </a:cubicBezTo>
                  <a:cubicBezTo>
                    <a:pt x="40" y="57"/>
                    <a:pt x="40" y="57"/>
                    <a:pt x="40" y="57"/>
                  </a:cubicBezTo>
                  <a:cubicBezTo>
                    <a:pt x="40" y="56"/>
                    <a:pt x="40" y="56"/>
                    <a:pt x="40" y="56"/>
                  </a:cubicBezTo>
                  <a:cubicBezTo>
                    <a:pt x="40" y="56"/>
                    <a:pt x="40" y="56"/>
                    <a:pt x="40" y="56"/>
                  </a:cubicBezTo>
                  <a:cubicBezTo>
                    <a:pt x="40" y="56"/>
                    <a:pt x="40" y="56"/>
                    <a:pt x="40" y="56"/>
                  </a:cubicBezTo>
                  <a:cubicBezTo>
                    <a:pt x="40" y="56"/>
                    <a:pt x="40" y="56"/>
                    <a:pt x="40" y="56"/>
                  </a:cubicBezTo>
                  <a:cubicBezTo>
                    <a:pt x="40" y="56"/>
                    <a:pt x="40" y="56"/>
                    <a:pt x="40" y="56"/>
                  </a:cubicBezTo>
                  <a:cubicBezTo>
                    <a:pt x="40" y="56"/>
                    <a:pt x="40" y="56"/>
                    <a:pt x="40" y="56"/>
                  </a:cubicBezTo>
                  <a:cubicBezTo>
                    <a:pt x="40" y="56"/>
                    <a:pt x="40" y="56"/>
                    <a:pt x="40" y="56"/>
                  </a:cubicBezTo>
                  <a:cubicBezTo>
                    <a:pt x="40" y="56"/>
                    <a:pt x="40" y="56"/>
                    <a:pt x="40" y="56"/>
                  </a:cubicBezTo>
                  <a:cubicBezTo>
                    <a:pt x="40" y="56"/>
                    <a:pt x="40" y="56"/>
                    <a:pt x="40" y="56"/>
                  </a:cubicBezTo>
                  <a:cubicBezTo>
                    <a:pt x="40" y="56"/>
                    <a:pt x="40" y="56"/>
                    <a:pt x="40" y="56"/>
                  </a:cubicBezTo>
                  <a:cubicBezTo>
                    <a:pt x="40" y="56"/>
                    <a:pt x="40" y="56"/>
                    <a:pt x="40" y="56"/>
                  </a:cubicBezTo>
                  <a:cubicBezTo>
                    <a:pt x="41" y="56"/>
                    <a:pt x="41" y="56"/>
                    <a:pt x="41" y="56"/>
                  </a:cubicBezTo>
                  <a:cubicBezTo>
                    <a:pt x="41" y="56"/>
                    <a:pt x="41" y="56"/>
                    <a:pt x="41" y="56"/>
                  </a:cubicBezTo>
                  <a:cubicBezTo>
                    <a:pt x="41" y="56"/>
                    <a:pt x="41" y="56"/>
                    <a:pt x="41" y="56"/>
                  </a:cubicBezTo>
                  <a:cubicBezTo>
                    <a:pt x="41" y="56"/>
                    <a:pt x="41" y="56"/>
                    <a:pt x="41" y="56"/>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1" y="55"/>
                    <a:pt x="41" y="55"/>
                    <a:pt x="41" y="55"/>
                  </a:cubicBezTo>
                  <a:cubicBezTo>
                    <a:pt x="42" y="54"/>
                    <a:pt x="42" y="54"/>
                    <a:pt x="42" y="54"/>
                  </a:cubicBezTo>
                  <a:cubicBezTo>
                    <a:pt x="42" y="54"/>
                    <a:pt x="42" y="54"/>
                    <a:pt x="42" y="54"/>
                  </a:cubicBezTo>
                  <a:cubicBezTo>
                    <a:pt x="42" y="54"/>
                    <a:pt x="42" y="54"/>
                    <a:pt x="42" y="54"/>
                  </a:cubicBezTo>
                  <a:cubicBezTo>
                    <a:pt x="42" y="54"/>
                    <a:pt x="42" y="54"/>
                    <a:pt x="42" y="54"/>
                  </a:cubicBezTo>
                  <a:cubicBezTo>
                    <a:pt x="42" y="54"/>
                    <a:pt x="42" y="54"/>
                    <a:pt x="42" y="54"/>
                  </a:cubicBezTo>
                  <a:cubicBezTo>
                    <a:pt x="42" y="54"/>
                    <a:pt x="42" y="54"/>
                    <a:pt x="42" y="54"/>
                  </a:cubicBezTo>
                  <a:cubicBezTo>
                    <a:pt x="42" y="54"/>
                    <a:pt x="42" y="54"/>
                    <a:pt x="42" y="54"/>
                  </a:cubicBezTo>
                  <a:cubicBezTo>
                    <a:pt x="42" y="54"/>
                    <a:pt x="42" y="54"/>
                    <a:pt x="42" y="54"/>
                  </a:cubicBezTo>
                  <a:cubicBezTo>
                    <a:pt x="42" y="54"/>
                    <a:pt x="42" y="54"/>
                    <a:pt x="42" y="54"/>
                  </a:cubicBezTo>
                  <a:cubicBezTo>
                    <a:pt x="42" y="54"/>
                    <a:pt x="42" y="54"/>
                    <a:pt x="42" y="54"/>
                  </a:cubicBezTo>
                  <a:cubicBezTo>
                    <a:pt x="43" y="54"/>
                    <a:pt x="43" y="54"/>
                    <a:pt x="43" y="54"/>
                  </a:cubicBezTo>
                  <a:cubicBezTo>
                    <a:pt x="43" y="55"/>
                    <a:pt x="43" y="55"/>
                    <a:pt x="43" y="55"/>
                  </a:cubicBezTo>
                  <a:cubicBezTo>
                    <a:pt x="43" y="55"/>
                    <a:pt x="43" y="55"/>
                    <a:pt x="43" y="55"/>
                  </a:cubicBezTo>
                  <a:cubicBezTo>
                    <a:pt x="43" y="55"/>
                    <a:pt x="43" y="55"/>
                    <a:pt x="43" y="55"/>
                  </a:cubicBezTo>
                  <a:cubicBezTo>
                    <a:pt x="43" y="55"/>
                    <a:pt x="43" y="55"/>
                    <a:pt x="43" y="55"/>
                  </a:cubicBezTo>
                  <a:cubicBezTo>
                    <a:pt x="43" y="55"/>
                    <a:pt x="43" y="55"/>
                    <a:pt x="43" y="55"/>
                  </a:cubicBezTo>
                  <a:cubicBezTo>
                    <a:pt x="44" y="55"/>
                    <a:pt x="44" y="55"/>
                    <a:pt x="44" y="55"/>
                  </a:cubicBezTo>
                  <a:cubicBezTo>
                    <a:pt x="44" y="55"/>
                    <a:pt x="44" y="55"/>
                    <a:pt x="44" y="55"/>
                  </a:cubicBezTo>
                  <a:cubicBezTo>
                    <a:pt x="44" y="55"/>
                    <a:pt x="44" y="55"/>
                    <a:pt x="44" y="55"/>
                  </a:cubicBezTo>
                  <a:cubicBezTo>
                    <a:pt x="44" y="55"/>
                    <a:pt x="44" y="55"/>
                    <a:pt x="44" y="55"/>
                  </a:cubicBezTo>
                  <a:cubicBezTo>
                    <a:pt x="44" y="55"/>
                    <a:pt x="44" y="55"/>
                    <a:pt x="44" y="55"/>
                  </a:cubicBezTo>
                  <a:cubicBezTo>
                    <a:pt x="44" y="55"/>
                    <a:pt x="44" y="55"/>
                    <a:pt x="44" y="55"/>
                  </a:cubicBezTo>
                  <a:cubicBezTo>
                    <a:pt x="44" y="55"/>
                    <a:pt x="44" y="55"/>
                    <a:pt x="44" y="55"/>
                  </a:cubicBezTo>
                  <a:cubicBezTo>
                    <a:pt x="44" y="55"/>
                    <a:pt x="44" y="55"/>
                    <a:pt x="44" y="55"/>
                  </a:cubicBezTo>
                  <a:cubicBezTo>
                    <a:pt x="44" y="55"/>
                    <a:pt x="44" y="55"/>
                    <a:pt x="44" y="55"/>
                  </a:cubicBezTo>
                  <a:cubicBezTo>
                    <a:pt x="44" y="55"/>
                    <a:pt x="44" y="55"/>
                    <a:pt x="44" y="55"/>
                  </a:cubicBezTo>
                  <a:cubicBezTo>
                    <a:pt x="44" y="55"/>
                    <a:pt x="44" y="55"/>
                    <a:pt x="44" y="55"/>
                  </a:cubicBezTo>
                  <a:cubicBezTo>
                    <a:pt x="43" y="55"/>
                    <a:pt x="43" y="55"/>
                    <a:pt x="43" y="55"/>
                  </a:cubicBezTo>
                  <a:cubicBezTo>
                    <a:pt x="43" y="54"/>
                    <a:pt x="43" y="54"/>
                    <a:pt x="43" y="54"/>
                  </a:cubicBezTo>
                  <a:cubicBezTo>
                    <a:pt x="43" y="54"/>
                    <a:pt x="43" y="54"/>
                    <a:pt x="43" y="54"/>
                  </a:cubicBezTo>
                  <a:cubicBezTo>
                    <a:pt x="43" y="54"/>
                    <a:pt x="43" y="54"/>
                    <a:pt x="43" y="54"/>
                  </a:cubicBezTo>
                  <a:cubicBezTo>
                    <a:pt x="43" y="53"/>
                    <a:pt x="43" y="53"/>
                    <a:pt x="43" y="53"/>
                  </a:cubicBezTo>
                  <a:cubicBezTo>
                    <a:pt x="43" y="53"/>
                    <a:pt x="43" y="53"/>
                    <a:pt x="43" y="53"/>
                  </a:cubicBezTo>
                  <a:cubicBezTo>
                    <a:pt x="43" y="53"/>
                    <a:pt x="43" y="53"/>
                    <a:pt x="43" y="53"/>
                  </a:cubicBezTo>
                  <a:cubicBezTo>
                    <a:pt x="43" y="53"/>
                    <a:pt x="43" y="53"/>
                    <a:pt x="43" y="53"/>
                  </a:cubicBezTo>
                  <a:cubicBezTo>
                    <a:pt x="43" y="53"/>
                    <a:pt x="43" y="53"/>
                    <a:pt x="43" y="53"/>
                  </a:cubicBezTo>
                  <a:cubicBezTo>
                    <a:pt x="43" y="54"/>
                    <a:pt x="43" y="54"/>
                    <a:pt x="43" y="54"/>
                  </a:cubicBezTo>
                  <a:cubicBezTo>
                    <a:pt x="43" y="54"/>
                    <a:pt x="43" y="54"/>
                    <a:pt x="43" y="54"/>
                  </a:cubicBezTo>
                  <a:cubicBezTo>
                    <a:pt x="43" y="54"/>
                    <a:pt x="43" y="54"/>
                    <a:pt x="43" y="54"/>
                  </a:cubicBezTo>
                  <a:cubicBezTo>
                    <a:pt x="43" y="54"/>
                    <a:pt x="43" y="54"/>
                    <a:pt x="43" y="54"/>
                  </a:cubicBezTo>
                  <a:cubicBezTo>
                    <a:pt x="43" y="54"/>
                    <a:pt x="43" y="54"/>
                    <a:pt x="43" y="54"/>
                  </a:cubicBezTo>
                  <a:cubicBezTo>
                    <a:pt x="42" y="54"/>
                    <a:pt x="42" y="54"/>
                    <a:pt x="42" y="54"/>
                  </a:cubicBezTo>
                  <a:cubicBezTo>
                    <a:pt x="42" y="54"/>
                    <a:pt x="42" y="54"/>
                    <a:pt x="42" y="54"/>
                  </a:cubicBezTo>
                  <a:cubicBezTo>
                    <a:pt x="42" y="54"/>
                    <a:pt x="42" y="54"/>
                    <a:pt x="42" y="54"/>
                  </a:cubicBezTo>
                  <a:cubicBezTo>
                    <a:pt x="42" y="54"/>
                    <a:pt x="42" y="54"/>
                    <a:pt x="42" y="54"/>
                  </a:cubicBezTo>
                  <a:cubicBezTo>
                    <a:pt x="42" y="54"/>
                    <a:pt x="42" y="54"/>
                    <a:pt x="42" y="54"/>
                  </a:cubicBezTo>
                  <a:cubicBezTo>
                    <a:pt x="41" y="54"/>
                    <a:pt x="41" y="54"/>
                    <a:pt x="41" y="54"/>
                  </a:cubicBezTo>
                  <a:cubicBezTo>
                    <a:pt x="41" y="54"/>
                    <a:pt x="41" y="54"/>
                    <a:pt x="41" y="54"/>
                  </a:cubicBezTo>
                  <a:cubicBezTo>
                    <a:pt x="41" y="54"/>
                    <a:pt x="41" y="54"/>
                    <a:pt x="41" y="54"/>
                  </a:cubicBezTo>
                  <a:cubicBezTo>
                    <a:pt x="41" y="54"/>
                    <a:pt x="41" y="54"/>
                    <a:pt x="41" y="54"/>
                  </a:cubicBezTo>
                  <a:cubicBezTo>
                    <a:pt x="41" y="54"/>
                    <a:pt x="41" y="54"/>
                    <a:pt x="41" y="54"/>
                  </a:cubicBezTo>
                  <a:cubicBezTo>
                    <a:pt x="41" y="54"/>
                    <a:pt x="41" y="54"/>
                    <a:pt x="41" y="54"/>
                  </a:cubicBezTo>
                  <a:cubicBezTo>
                    <a:pt x="41" y="54"/>
                    <a:pt x="41" y="54"/>
                    <a:pt x="41" y="54"/>
                  </a:cubicBezTo>
                  <a:cubicBezTo>
                    <a:pt x="40" y="54"/>
                    <a:pt x="40" y="54"/>
                    <a:pt x="40" y="54"/>
                  </a:cubicBezTo>
                  <a:cubicBezTo>
                    <a:pt x="40" y="54"/>
                    <a:pt x="40" y="54"/>
                    <a:pt x="40" y="54"/>
                  </a:cubicBezTo>
                  <a:cubicBezTo>
                    <a:pt x="40" y="54"/>
                    <a:pt x="40" y="54"/>
                    <a:pt x="40" y="54"/>
                  </a:cubicBezTo>
                  <a:cubicBezTo>
                    <a:pt x="40" y="54"/>
                    <a:pt x="40" y="54"/>
                    <a:pt x="40" y="54"/>
                  </a:cubicBezTo>
                  <a:cubicBezTo>
                    <a:pt x="40" y="54"/>
                    <a:pt x="40" y="54"/>
                    <a:pt x="40" y="54"/>
                  </a:cubicBezTo>
                  <a:cubicBezTo>
                    <a:pt x="39" y="54"/>
                    <a:pt x="39" y="54"/>
                    <a:pt x="39" y="54"/>
                  </a:cubicBezTo>
                  <a:cubicBezTo>
                    <a:pt x="39" y="54"/>
                    <a:pt x="39" y="54"/>
                    <a:pt x="39" y="54"/>
                  </a:cubicBezTo>
                  <a:cubicBezTo>
                    <a:pt x="39" y="54"/>
                    <a:pt x="39" y="54"/>
                    <a:pt x="39" y="54"/>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40" y="53"/>
                    <a:pt x="40" y="53"/>
                    <a:pt x="40" y="53"/>
                  </a:cubicBezTo>
                  <a:cubicBezTo>
                    <a:pt x="40" y="53"/>
                    <a:pt x="40" y="53"/>
                    <a:pt x="40" y="53"/>
                  </a:cubicBezTo>
                  <a:cubicBezTo>
                    <a:pt x="40" y="52"/>
                    <a:pt x="40" y="52"/>
                    <a:pt x="40" y="52"/>
                  </a:cubicBezTo>
                  <a:cubicBezTo>
                    <a:pt x="40" y="52"/>
                    <a:pt x="40" y="52"/>
                    <a:pt x="40" y="52"/>
                  </a:cubicBezTo>
                  <a:cubicBezTo>
                    <a:pt x="40" y="52"/>
                    <a:pt x="40" y="52"/>
                    <a:pt x="40" y="52"/>
                  </a:cubicBezTo>
                  <a:cubicBezTo>
                    <a:pt x="40" y="52"/>
                    <a:pt x="40" y="52"/>
                    <a:pt x="40" y="52"/>
                  </a:cubicBezTo>
                  <a:cubicBezTo>
                    <a:pt x="40" y="52"/>
                    <a:pt x="40" y="52"/>
                    <a:pt x="40" y="52"/>
                  </a:cubicBezTo>
                  <a:cubicBezTo>
                    <a:pt x="40" y="52"/>
                    <a:pt x="40" y="52"/>
                    <a:pt x="40" y="52"/>
                  </a:cubicBezTo>
                  <a:cubicBezTo>
                    <a:pt x="40" y="52"/>
                    <a:pt x="40" y="52"/>
                    <a:pt x="40" y="52"/>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39" y="51"/>
                    <a:pt x="39" y="51"/>
                    <a:pt x="39" y="51"/>
                  </a:cubicBezTo>
                  <a:cubicBezTo>
                    <a:pt x="40" y="51"/>
                    <a:pt x="40" y="51"/>
                    <a:pt x="40" y="51"/>
                  </a:cubicBezTo>
                  <a:cubicBezTo>
                    <a:pt x="40" y="51"/>
                    <a:pt x="40" y="51"/>
                    <a:pt x="40" y="51"/>
                  </a:cubicBezTo>
                  <a:cubicBezTo>
                    <a:pt x="40" y="52"/>
                    <a:pt x="40" y="52"/>
                    <a:pt x="40" y="52"/>
                  </a:cubicBezTo>
                  <a:cubicBezTo>
                    <a:pt x="40" y="52"/>
                    <a:pt x="40" y="52"/>
                    <a:pt x="40" y="52"/>
                  </a:cubicBezTo>
                  <a:cubicBezTo>
                    <a:pt x="40" y="52"/>
                    <a:pt x="40" y="52"/>
                    <a:pt x="40" y="52"/>
                  </a:cubicBezTo>
                  <a:cubicBezTo>
                    <a:pt x="40" y="52"/>
                    <a:pt x="40" y="52"/>
                    <a:pt x="40" y="52"/>
                  </a:cubicBezTo>
                  <a:cubicBezTo>
                    <a:pt x="40" y="52"/>
                    <a:pt x="40" y="52"/>
                    <a:pt x="40" y="52"/>
                  </a:cubicBezTo>
                  <a:cubicBezTo>
                    <a:pt x="40" y="52"/>
                    <a:pt x="40" y="52"/>
                    <a:pt x="40" y="52"/>
                  </a:cubicBezTo>
                  <a:cubicBezTo>
                    <a:pt x="40" y="52"/>
                    <a:pt x="40" y="52"/>
                    <a:pt x="40" y="52"/>
                  </a:cubicBezTo>
                  <a:cubicBezTo>
                    <a:pt x="40" y="52"/>
                    <a:pt x="40" y="52"/>
                    <a:pt x="40" y="52"/>
                  </a:cubicBezTo>
                  <a:cubicBezTo>
                    <a:pt x="40" y="52"/>
                    <a:pt x="40" y="52"/>
                    <a:pt x="40" y="52"/>
                  </a:cubicBezTo>
                  <a:cubicBezTo>
                    <a:pt x="40" y="53"/>
                    <a:pt x="40" y="53"/>
                    <a:pt x="40" y="53"/>
                  </a:cubicBezTo>
                  <a:cubicBezTo>
                    <a:pt x="39" y="52"/>
                    <a:pt x="39" y="52"/>
                    <a:pt x="39" y="52"/>
                  </a:cubicBezTo>
                  <a:cubicBezTo>
                    <a:pt x="39" y="52"/>
                    <a:pt x="39" y="52"/>
                    <a:pt x="39" y="52"/>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54"/>
                    <a:pt x="39" y="54"/>
                    <a:pt x="39" y="54"/>
                  </a:cubicBezTo>
                  <a:cubicBezTo>
                    <a:pt x="39" y="54"/>
                    <a:pt x="39" y="54"/>
                    <a:pt x="39" y="54"/>
                  </a:cubicBezTo>
                  <a:cubicBezTo>
                    <a:pt x="39" y="54"/>
                    <a:pt x="39" y="54"/>
                    <a:pt x="39" y="54"/>
                  </a:cubicBezTo>
                  <a:cubicBezTo>
                    <a:pt x="39" y="54"/>
                    <a:pt x="39" y="54"/>
                    <a:pt x="39" y="54"/>
                  </a:cubicBezTo>
                  <a:cubicBezTo>
                    <a:pt x="39" y="54"/>
                    <a:pt x="39" y="54"/>
                    <a:pt x="39" y="54"/>
                  </a:cubicBezTo>
                  <a:cubicBezTo>
                    <a:pt x="40" y="55"/>
                    <a:pt x="40" y="55"/>
                    <a:pt x="40" y="55"/>
                  </a:cubicBezTo>
                  <a:cubicBezTo>
                    <a:pt x="40" y="55"/>
                    <a:pt x="40" y="55"/>
                    <a:pt x="40" y="55"/>
                  </a:cubicBezTo>
                  <a:cubicBezTo>
                    <a:pt x="40" y="55"/>
                    <a:pt x="40" y="55"/>
                    <a:pt x="40" y="55"/>
                  </a:cubicBezTo>
                  <a:cubicBezTo>
                    <a:pt x="40" y="55"/>
                    <a:pt x="40" y="55"/>
                    <a:pt x="40" y="55"/>
                  </a:cubicBezTo>
                  <a:cubicBezTo>
                    <a:pt x="40" y="55"/>
                    <a:pt x="40" y="55"/>
                    <a:pt x="40" y="55"/>
                  </a:cubicBezTo>
                  <a:cubicBezTo>
                    <a:pt x="40" y="55"/>
                    <a:pt x="40" y="55"/>
                    <a:pt x="40" y="55"/>
                  </a:cubicBezTo>
                  <a:cubicBezTo>
                    <a:pt x="40" y="55"/>
                    <a:pt x="40" y="55"/>
                    <a:pt x="40" y="55"/>
                  </a:cubicBezTo>
                  <a:cubicBezTo>
                    <a:pt x="40" y="55"/>
                    <a:pt x="40" y="55"/>
                    <a:pt x="40" y="55"/>
                  </a:cubicBezTo>
                  <a:cubicBezTo>
                    <a:pt x="40" y="55"/>
                    <a:pt x="40" y="55"/>
                    <a:pt x="40" y="55"/>
                  </a:cubicBezTo>
                  <a:cubicBezTo>
                    <a:pt x="40" y="56"/>
                    <a:pt x="40" y="56"/>
                    <a:pt x="40" y="56"/>
                  </a:cubicBezTo>
                  <a:cubicBezTo>
                    <a:pt x="40" y="56"/>
                    <a:pt x="40" y="56"/>
                    <a:pt x="40" y="56"/>
                  </a:cubicBezTo>
                  <a:cubicBezTo>
                    <a:pt x="40" y="56"/>
                    <a:pt x="40" y="56"/>
                    <a:pt x="40" y="56"/>
                  </a:cubicBezTo>
                  <a:cubicBezTo>
                    <a:pt x="40" y="56"/>
                    <a:pt x="40" y="56"/>
                    <a:pt x="40" y="56"/>
                  </a:cubicBezTo>
                  <a:cubicBezTo>
                    <a:pt x="39" y="56"/>
                    <a:pt x="39" y="56"/>
                    <a:pt x="39" y="56"/>
                  </a:cubicBezTo>
                  <a:cubicBezTo>
                    <a:pt x="39" y="56"/>
                    <a:pt x="39" y="56"/>
                    <a:pt x="39" y="56"/>
                  </a:cubicBezTo>
                  <a:cubicBezTo>
                    <a:pt x="39" y="56"/>
                    <a:pt x="39" y="56"/>
                    <a:pt x="39" y="56"/>
                  </a:cubicBezTo>
                  <a:cubicBezTo>
                    <a:pt x="39" y="56"/>
                    <a:pt x="39" y="56"/>
                    <a:pt x="39" y="56"/>
                  </a:cubicBezTo>
                  <a:cubicBezTo>
                    <a:pt x="39" y="56"/>
                    <a:pt x="39" y="56"/>
                    <a:pt x="39" y="56"/>
                  </a:cubicBezTo>
                  <a:cubicBezTo>
                    <a:pt x="39" y="56"/>
                    <a:pt x="39" y="56"/>
                    <a:pt x="39" y="56"/>
                  </a:cubicBezTo>
                  <a:cubicBezTo>
                    <a:pt x="39" y="56"/>
                    <a:pt x="39" y="56"/>
                    <a:pt x="39" y="56"/>
                  </a:cubicBezTo>
                  <a:cubicBezTo>
                    <a:pt x="39" y="56"/>
                    <a:pt x="39" y="56"/>
                    <a:pt x="39" y="56"/>
                  </a:cubicBezTo>
                  <a:cubicBezTo>
                    <a:pt x="39" y="56"/>
                    <a:pt x="39" y="56"/>
                    <a:pt x="39" y="56"/>
                  </a:cubicBezTo>
                  <a:cubicBezTo>
                    <a:pt x="39" y="56"/>
                    <a:pt x="39" y="56"/>
                    <a:pt x="39" y="56"/>
                  </a:cubicBezTo>
                  <a:cubicBezTo>
                    <a:pt x="39" y="57"/>
                    <a:pt x="39" y="57"/>
                    <a:pt x="39" y="57"/>
                  </a:cubicBezTo>
                  <a:cubicBezTo>
                    <a:pt x="38" y="57"/>
                    <a:pt x="38" y="57"/>
                    <a:pt x="38" y="57"/>
                  </a:cubicBezTo>
                  <a:cubicBezTo>
                    <a:pt x="38" y="57"/>
                    <a:pt x="38" y="57"/>
                    <a:pt x="38" y="57"/>
                  </a:cubicBezTo>
                  <a:cubicBezTo>
                    <a:pt x="38" y="57"/>
                    <a:pt x="38" y="57"/>
                    <a:pt x="38" y="57"/>
                  </a:cubicBezTo>
                  <a:cubicBezTo>
                    <a:pt x="38" y="57"/>
                    <a:pt x="38" y="57"/>
                    <a:pt x="38" y="57"/>
                  </a:cubicBezTo>
                  <a:cubicBezTo>
                    <a:pt x="38" y="57"/>
                    <a:pt x="38" y="57"/>
                    <a:pt x="38" y="57"/>
                  </a:cubicBezTo>
                  <a:cubicBezTo>
                    <a:pt x="38" y="57"/>
                    <a:pt x="38" y="57"/>
                    <a:pt x="38" y="57"/>
                  </a:cubicBezTo>
                  <a:cubicBezTo>
                    <a:pt x="38" y="57"/>
                    <a:pt x="38" y="57"/>
                    <a:pt x="38" y="57"/>
                  </a:cubicBezTo>
                  <a:cubicBezTo>
                    <a:pt x="38" y="57"/>
                    <a:pt x="38" y="57"/>
                    <a:pt x="38" y="57"/>
                  </a:cubicBezTo>
                  <a:cubicBezTo>
                    <a:pt x="38" y="57"/>
                    <a:pt x="38" y="57"/>
                    <a:pt x="38" y="57"/>
                  </a:cubicBezTo>
                  <a:cubicBezTo>
                    <a:pt x="37" y="57"/>
                    <a:pt x="37" y="57"/>
                    <a:pt x="37" y="57"/>
                  </a:cubicBezTo>
                  <a:cubicBezTo>
                    <a:pt x="37" y="57"/>
                    <a:pt x="37" y="57"/>
                    <a:pt x="37" y="57"/>
                  </a:cubicBezTo>
                  <a:cubicBezTo>
                    <a:pt x="37" y="57"/>
                    <a:pt x="37" y="57"/>
                    <a:pt x="37" y="57"/>
                  </a:cubicBezTo>
                  <a:cubicBezTo>
                    <a:pt x="37" y="57"/>
                    <a:pt x="37" y="57"/>
                    <a:pt x="37" y="57"/>
                  </a:cubicBezTo>
                  <a:cubicBezTo>
                    <a:pt x="37" y="57"/>
                    <a:pt x="37" y="57"/>
                    <a:pt x="37" y="57"/>
                  </a:cubicBezTo>
                  <a:cubicBezTo>
                    <a:pt x="37" y="57"/>
                    <a:pt x="37" y="57"/>
                    <a:pt x="37" y="57"/>
                  </a:cubicBezTo>
                  <a:cubicBezTo>
                    <a:pt x="37" y="57"/>
                    <a:pt x="37" y="57"/>
                    <a:pt x="37" y="57"/>
                  </a:cubicBezTo>
                  <a:cubicBezTo>
                    <a:pt x="37" y="57"/>
                    <a:pt x="37" y="57"/>
                    <a:pt x="37" y="57"/>
                  </a:cubicBezTo>
                  <a:cubicBezTo>
                    <a:pt x="37" y="57"/>
                    <a:pt x="37" y="57"/>
                    <a:pt x="37" y="57"/>
                  </a:cubicBezTo>
                  <a:cubicBezTo>
                    <a:pt x="37" y="57"/>
                    <a:pt x="37" y="57"/>
                    <a:pt x="37" y="57"/>
                  </a:cubicBezTo>
                  <a:cubicBezTo>
                    <a:pt x="37" y="56"/>
                    <a:pt x="37" y="56"/>
                    <a:pt x="37" y="56"/>
                  </a:cubicBezTo>
                  <a:cubicBezTo>
                    <a:pt x="37" y="57"/>
                    <a:pt x="37" y="57"/>
                    <a:pt x="37" y="57"/>
                  </a:cubicBezTo>
                  <a:cubicBezTo>
                    <a:pt x="37" y="56"/>
                    <a:pt x="37" y="56"/>
                    <a:pt x="37" y="56"/>
                  </a:cubicBezTo>
                  <a:cubicBezTo>
                    <a:pt x="37" y="56"/>
                    <a:pt x="37" y="56"/>
                    <a:pt x="37" y="56"/>
                  </a:cubicBezTo>
                  <a:cubicBezTo>
                    <a:pt x="38" y="56"/>
                    <a:pt x="38" y="56"/>
                    <a:pt x="38" y="56"/>
                  </a:cubicBezTo>
                  <a:cubicBezTo>
                    <a:pt x="38" y="56"/>
                    <a:pt x="38" y="56"/>
                    <a:pt x="38" y="56"/>
                  </a:cubicBezTo>
                  <a:cubicBezTo>
                    <a:pt x="38" y="56"/>
                    <a:pt x="38" y="56"/>
                    <a:pt x="38" y="56"/>
                  </a:cubicBezTo>
                  <a:cubicBezTo>
                    <a:pt x="38" y="56"/>
                    <a:pt x="38" y="56"/>
                    <a:pt x="38" y="56"/>
                  </a:cubicBezTo>
                  <a:cubicBezTo>
                    <a:pt x="38" y="56"/>
                    <a:pt x="38" y="56"/>
                    <a:pt x="38" y="56"/>
                  </a:cubicBezTo>
                  <a:cubicBezTo>
                    <a:pt x="38" y="56"/>
                    <a:pt x="38" y="56"/>
                    <a:pt x="38" y="56"/>
                  </a:cubicBezTo>
                  <a:cubicBezTo>
                    <a:pt x="38" y="56"/>
                    <a:pt x="38" y="56"/>
                    <a:pt x="38" y="56"/>
                  </a:cubicBezTo>
                  <a:cubicBezTo>
                    <a:pt x="38" y="56"/>
                    <a:pt x="38" y="56"/>
                    <a:pt x="38" y="56"/>
                  </a:cubicBezTo>
                  <a:cubicBezTo>
                    <a:pt x="38" y="56"/>
                    <a:pt x="38" y="56"/>
                    <a:pt x="38" y="56"/>
                  </a:cubicBezTo>
                  <a:cubicBezTo>
                    <a:pt x="38" y="56"/>
                    <a:pt x="38" y="56"/>
                    <a:pt x="38" y="56"/>
                  </a:cubicBezTo>
                  <a:cubicBezTo>
                    <a:pt x="38" y="55"/>
                    <a:pt x="38" y="55"/>
                    <a:pt x="38" y="55"/>
                  </a:cubicBezTo>
                  <a:cubicBezTo>
                    <a:pt x="38" y="55"/>
                    <a:pt x="38" y="55"/>
                    <a:pt x="38" y="55"/>
                  </a:cubicBezTo>
                  <a:cubicBezTo>
                    <a:pt x="38" y="55"/>
                    <a:pt x="38" y="55"/>
                    <a:pt x="38" y="55"/>
                  </a:cubicBezTo>
                  <a:cubicBezTo>
                    <a:pt x="38" y="55"/>
                    <a:pt x="38" y="55"/>
                    <a:pt x="38" y="55"/>
                  </a:cubicBezTo>
                  <a:cubicBezTo>
                    <a:pt x="38" y="55"/>
                    <a:pt x="38" y="55"/>
                    <a:pt x="38" y="55"/>
                  </a:cubicBezTo>
                  <a:cubicBezTo>
                    <a:pt x="38" y="55"/>
                    <a:pt x="38" y="55"/>
                    <a:pt x="38" y="55"/>
                  </a:cubicBezTo>
                  <a:cubicBezTo>
                    <a:pt x="38" y="55"/>
                    <a:pt x="38" y="55"/>
                    <a:pt x="38" y="55"/>
                  </a:cubicBezTo>
                  <a:cubicBezTo>
                    <a:pt x="38" y="55"/>
                    <a:pt x="38" y="55"/>
                    <a:pt x="38" y="55"/>
                  </a:cubicBezTo>
                  <a:cubicBezTo>
                    <a:pt x="38" y="55"/>
                    <a:pt x="38" y="55"/>
                    <a:pt x="38" y="55"/>
                  </a:cubicBezTo>
                  <a:cubicBezTo>
                    <a:pt x="37" y="55"/>
                    <a:pt x="37" y="55"/>
                    <a:pt x="37" y="55"/>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5"/>
                    <a:pt x="37" y="55"/>
                    <a:pt x="37" y="55"/>
                  </a:cubicBezTo>
                  <a:cubicBezTo>
                    <a:pt x="37" y="55"/>
                    <a:pt x="37" y="55"/>
                    <a:pt x="37" y="55"/>
                  </a:cubicBezTo>
                  <a:cubicBezTo>
                    <a:pt x="37" y="55"/>
                    <a:pt x="37" y="55"/>
                    <a:pt x="37" y="55"/>
                  </a:cubicBezTo>
                  <a:cubicBezTo>
                    <a:pt x="37" y="55"/>
                    <a:pt x="37" y="55"/>
                    <a:pt x="37" y="55"/>
                  </a:cubicBezTo>
                  <a:cubicBezTo>
                    <a:pt x="37" y="55"/>
                    <a:pt x="37" y="55"/>
                    <a:pt x="37" y="55"/>
                  </a:cubicBezTo>
                  <a:cubicBezTo>
                    <a:pt x="37" y="55"/>
                    <a:pt x="37" y="55"/>
                    <a:pt x="37" y="55"/>
                  </a:cubicBezTo>
                  <a:cubicBezTo>
                    <a:pt x="37" y="55"/>
                    <a:pt x="37" y="55"/>
                    <a:pt x="37" y="55"/>
                  </a:cubicBezTo>
                  <a:cubicBezTo>
                    <a:pt x="37" y="56"/>
                    <a:pt x="37" y="56"/>
                    <a:pt x="37" y="56"/>
                  </a:cubicBezTo>
                  <a:cubicBezTo>
                    <a:pt x="37" y="56"/>
                    <a:pt x="37" y="56"/>
                    <a:pt x="37" y="56"/>
                  </a:cubicBezTo>
                  <a:cubicBezTo>
                    <a:pt x="37" y="55"/>
                    <a:pt x="37" y="55"/>
                    <a:pt x="37" y="55"/>
                  </a:cubicBezTo>
                  <a:cubicBezTo>
                    <a:pt x="37" y="55"/>
                    <a:pt x="37" y="55"/>
                    <a:pt x="37" y="55"/>
                  </a:cubicBezTo>
                  <a:cubicBezTo>
                    <a:pt x="37" y="55"/>
                    <a:pt x="37" y="55"/>
                    <a:pt x="37" y="55"/>
                  </a:cubicBezTo>
                  <a:cubicBezTo>
                    <a:pt x="37" y="55"/>
                    <a:pt x="37" y="55"/>
                    <a:pt x="37"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6" y="55"/>
                    <a:pt x="36" y="55"/>
                    <a:pt x="36" y="55"/>
                  </a:cubicBezTo>
                  <a:cubicBezTo>
                    <a:pt x="35" y="55"/>
                    <a:pt x="35" y="55"/>
                    <a:pt x="35" y="55"/>
                  </a:cubicBezTo>
                  <a:cubicBezTo>
                    <a:pt x="35" y="55"/>
                    <a:pt x="35" y="55"/>
                    <a:pt x="35" y="55"/>
                  </a:cubicBezTo>
                  <a:cubicBezTo>
                    <a:pt x="35" y="54"/>
                    <a:pt x="35" y="54"/>
                    <a:pt x="35" y="54"/>
                  </a:cubicBezTo>
                  <a:cubicBezTo>
                    <a:pt x="35" y="54"/>
                    <a:pt x="35" y="54"/>
                    <a:pt x="35" y="54"/>
                  </a:cubicBezTo>
                  <a:cubicBezTo>
                    <a:pt x="35" y="54"/>
                    <a:pt x="35" y="54"/>
                    <a:pt x="35" y="54"/>
                  </a:cubicBezTo>
                  <a:cubicBezTo>
                    <a:pt x="35" y="54"/>
                    <a:pt x="35" y="54"/>
                    <a:pt x="35" y="54"/>
                  </a:cubicBezTo>
                  <a:cubicBezTo>
                    <a:pt x="35" y="54"/>
                    <a:pt x="35" y="54"/>
                    <a:pt x="35" y="54"/>
                  </a:cubicBezTo>
                  <a:cubicBezTo>
                    <a:pt x="35" y="54"/>
                    <a:pt x="35" y="54"/>
                    <a:pt x="35" y="54"/>
                  </a:cubicBezTo>
                  <a:cubicBezTo>
                    <a:pt x="35" y="54"/>
                    <a:pt x="35" y="54"/>
                    <a:pt x="35" y="54"/>
                  </a:cubicBezTo>
                  <a:cubicBezTo>
                    <a:pt x="35" y="54"/>
                    <a:pt x="35" y="54"/>
                    <a:pt x="35" y="54"/>
                  </a:cubicBezTo>
                  <a:cubicBezTo>
                    <a:pt x="35" y="53"/>
                    <a:pt x="35" y="53"/>
                    <a:pt x="35" y="53"/>
                  </a:cubicBezTo>
                  <a:cubicBezTo>
                    <a:pt x="35" y="53"/>
                    <a:pt x="35" y="53"/>
                    <a:pt x="35" y="53"/>
                  </a:cubicBezTo>
                  <a:cubicBezTo>
                    <a:pt x="35" y="53"/>
                    <a:pt x="35" y="53"/>
                    <a:pt x="35" y="53"/>
                  </a:cubicBezTo>
                  <a:cubicBezTo>
                    <a:pt x="35" y="52"/>
                    <a:pt x="35" y="52"/>
                    <a:pt x="35" y="52"/>
                  </a:cubicBezTo>
                  <a:cubicBezTo>
                    <a:pt x="35" y="53"/>
                    <a:pt x="35" y="53"/>
                    <a:pt x="35" y="53"/>
                  </a:cubicBezTo>
                  <a:cubicBezTo>
                    <a:pt x="36" y="52"/>
                    <a:pt x="36" y="52"/>
                    <a:pt x="36" y="52"/>
                  </a:cubicBezTo>
                  <a:cubicBezTo>
                    <a:pt x="36" y="52"/>
                    <a:pt x="36" y="52"/>
                    <a:pt x="36" y="52"/>
                  </a:cubicBezTo>
                  <a:cubicBezTo>
                    <a:pt x="36" y="52"/>
                    <a:pt x="36" y="52"/>
                    <a:pt x="36" y="52"/>
                  </a:cubicBezTo>
                  <a:cubicBezTo>
                    <a:pt x="36" y="52"/>
                    <a:pt x="36" y="52"/>
                    <a:pt x="36" y="52"/>
                  </a:cubicBezTo>
                  <a:cubicBezTo>
                    <a:pt x="36" y="52"/>
                    <a:pt x="36" y="52"/>
                    <a:pt x="36" y="52"/>
                  </a:cubicBezTo>
                  <a:cubicBezTo>
                    <a:pt x="36" y="52"/>
                    <a:pt x="36" y="52"/>
                    <a:pt x="36" y="52"/>
                  </a:cubicBezTo>
                  <a:cubicBezTo>
                    <a:pt x="37" y="52"/>
                    <a:pt x="37" y="52"/>
                    <a:pt x="37" y="52"/>
                  </a:cubicBezTo>
                  <a:cubicBezTo>
                    <a:pt x="37" y="52"/>
                    <a:pt x="37" y="52"/>
                    <a:pt x="37" y="52"/>
                  </a:cubicBezTo>
                  <a:cubicBezTo>
                    <a:pt x="37" y="52"/>
                    <a:pt x="37" y="52"/>
                    <a:pt x="37" y="52"/>
                  </a:cubicBezTo>
                  <a:cubicBezTo>
                    <a:pt x="36" y="52"/>
                    <a:pt x="36" y="52"/>
                    <a:pt x="36" y="52"/>
                  </a:cubicBezTo>
                  <a:cubicBezTo>
                    <a:pt x="36" y="52"/>
                    <a:pt x="36" y="52"/>
                    <a:pt x="36" y="52"/>
                  </a:cubicBezTo>
                  <a:cubicBezTo>
                    <a:pt x="36" y="52"/>
                    <a:pt x="36" y="52"/>
                    <a:pt x="36" y="52"/>
                  </a:cubicBezTo>
                  <a:cubicBezTo>
                    <a:pt x="36" y="52"/>
                    <a:pt x="36" y="52"/>
                    <a:pt x="36" y="52"/>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0"/>
                    <a:pt x="36" y="50"/>
                    <a:pt x="36" y="50"/>
                  </a:cubicBezTo>
                  <a:cubicBezTo>
                    <a:pt x="36" y="50"/>
                    <a:pt x="36" y="50"/>
                    <a:pt x="36" y="50"/>
                  </a:cubicBezTo>
                  <a:cubicBezTo>
                    <a:pt x="36" y="50"/>
                    <a:pt x="36" y="50"/>
                    <a:pt x="36" y="50"/>
                  </a:cubicBezTo>
                  <a:cubicBezTo>
                    <a:pt x="36" y="50"/>
                    <a:pt x="36" y="50"/>
                    <a:pt x="36" y="50"/>
                  </a:cubicBezTo>
                  <a:cubicBezTo>
                    <a:pt x="36" y="50"/>
                    <a:pt x="36" y="50"/>
                    <a:pt x="36" y="50"/>
                  </a:cubicBezTo>
                  <a:cubicBezTo>
                    <a:pt x="36" y="50"/>
                    <a:pt x="36" y="50"/>
                    <a:pt x="36" y="50"/>
                  </a:cubicBezTo>
                  <a:cubicBezTo>
                    <a:pt x="36" y="50"/>
                    <a:pt x="36" y="50"/>
                    <a:pt x="36" y="50"/>
                  </a:cubicBezTo>
                  <a:cubicBezTo>
                    <a:pt x="35" y="50"/>
                    <a:pt x="35" y="50"/>
                    <a:pt x="35" y="50"/>
                  </a:cubicBezTo>
                  <a:cubicBezTo>
                    <a:pt x="35" y="50"/>
                    <a:pt x="35" y="50"/>
                    <a:pt x="35" y="50"/>
                  </a:cubicBezTo>
                  <a:cubicBezTo>
                    <a:pt x="36" y="50"/>
                    <a:pt x="36" y="50"/>
                    <a:pt x="36" y="50"/>
                  </a:cubicBezTo>
                  <a:cubicBezTo>
                    <a:pt x="35" y="50"/>
                    <a:pt x="35" y="50"/>
                    <a:pt x="35" y="50"/>
                  </a:cubicBezTo>
                  <a:cubicBezTo>
                    <a:pt x="36" y="50"/>
                    <a:pt x="36" y="50"/>
                    <a:pt x="36" y="50"/>
                  </a:cubicBezTo>
                  <a:cubicBezTo>
                    <a:pt x="36" y="50"/>
                    <a:pt x="36" y="50"/>
                    <a:pt x="36" y="50"/>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2"/>
                    <a:pt x="36" y="52"/>
                    <a:pt x="36" y="52"/>
                  </a:cubicBezTo>
                  <a:cubicBezTo>
                    <a:pt x="36" y="52"/>
                    <a:pt x="36" y="52"/>
                    <a:pt x="36" y="52"/>
                  </a:cubicBezTo>
                  <a:cubicBezTo>
                    <a:pt x="36" y="52"/>
                    <a:pt x="36" y="52"/>
                    <a:pt x="36" y="52"/>
                  </a:cubicBezTo>
                  <a:cubicBezTo>
                    <a:pt x="36" y="52"/>
                    <a:pt x="36" y="52"/>
                    <a:pt x="36" y="52"/>
                  </a:cubicBezTo>
                  <a:cubicBezTo>
                    <a:pt x="36" y="51"/>
                    <a:pt x="36" y="51"/>
                    <a:pt x="36" y="51"/>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4" y="52"/>
                    <a:pt x="34" y="52"/>
                    <a:pt x="34" y="52"/>
                  </a:cubicBezTo>
                  <a:cubicBezTo>
                    <a:pt x="35" y="53"/>
                    <a:pt x="35" y="53"/>
                    <a:pt x="35" y="53"/>
                  </a:cubicBezTo>
                  <a:cubicBezTo>
                    <a:pt x="35" y="53"/>
                    <a:pt x="35" y="53"/>
                    <a:pt x="35" y="53"/>
                  </a:cubicBezTo>
                  <a:cubicBezTo>
                    <a:pt x="35" y="53"/>
                    <a:pt x="35" y="53"/>
                    <a:pt x="35" y="53"/>
                  </a:cubicBezTo>
                  <a:cubicBezTo>
                    <a:pt x="35" y="53"/>
                    <a:pt x="35" y="53"/>
                    <a:pt x="35" y="53"/>
                  </a:cubicBezTo>
                  <a:cubicBezTo>
                    <a:pt x="35" y="53"/>
                    <a:pt x="35" y="53"/>
                    <a:pt x="35" y="53"/>
                  </a:cubicBezTo>
                  <a:cubicBezTo>
                    <a:pt x="35" y="53"/>
                    <a:pt x="35" y="53"/>
                    <a:pt x="35" y="53"/>
                  </a:cubicBezTo>
                  <a:cubicBezTo>
                    <a:pt x="35" y="54"/>
                    <a:pt x="35" y="54"/>
                    <a:pt x="35" y="54"/>
                  </a:cubicBezTo>
                  <a:cubicBezTo>
                    <a:pt x="35" y="54"/>
                    <a:pt x="35" y="54"/>
                    <a:pt x="35" y="54"/>
                  </a:cubicBezTo>
                  <a:cubicBezTo>
                    <a:pt x="35" y="54"/>
                    <a:pt x="35" y="54"/>
                    <a:pt x="35" y="54"/>
                  </a:cubicBezTo>
                  <a:cubicBezTo>
                    <a:pt x="35" y="54"/>
                    <a:pt x="35" y="54"/>
                    <a:pt x="35" y="54"/>
                  </a:cubicBezTo>
                  <a:cubicBezTo>
                    <a:pt x="34" y="54"/>
                    <a:pt x="34" y="54"/>
                    <a:pt x="34" y="54"/>
                  </a:cubicBezTo>
                  <a:cubicBezTo>
                    <a:pt x="34" y="54"/>
                    <a:pt x="34" y="54"/>
                    <a:pt x="34" y="54"/>
                  </a:cubicBezTo>
                  <a:cubicBezTo>
                    <a:pt x="34" y="54"/>
                    <a:pt x="34" y="54"/>
                    <a:pt x="34" y="54"/>
                  </a:cubicBezTo>
                  <a:cubicBezTo>
                    <a:pt x="34" y="54"/>
                    <a:pt x="34" y="54"/>
                    <a:pt x="34" y="54"/>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3" y="55"/>
                    <a:pt x="33" y="55"/>
                    <a:pt x="33" y="55"/>
                  </a:cubicBezTo>
                  <a:cubicBezTo>
                    <a:pt x="33" y="55"/>
                    <a:pt x="33" y="55"/>
                    <a:pt x="33" y="55"/>
                  </a:cubicBezTo>
                  <a:cubicBezTo>
                    <a:pt x="33" y="54"/>
                    <a:pt x="33" y="54"/>
                    <a:pt x="33" y="54"/>
                  </a:cubicBezTo>
                  <a:cubicBezTo>
                    <a:pt x="33" y="54"/>
                    <a:pt x="33" y="54"/>
                    <a:pt x="33" y="54"/>
                  </a:cubicBezTo>
                  <a:cubicBezTo>
                    <a:pt x="33" y="54"/>
                    <a:pt x="33" y="54"/>
                    <a:pt x="33" y="54"/>
                  </a:cubicBezTo>
                  <a:cubicBezTo>
                    <a:pt x="33" y="54"/>
                    <a:pt x="33" y="54"/>
                    <a:pt x="33" y="54"/>
                  </a:cubicBezTo>
                  <a:cubicBezTo>
                    <a:pt x="33" y="54"/>
                    <a:pt x="33" y="54"/>
                    <a:pt x="33" y="54"/>
                  </a:cubicBezTo>
                  <a:cubicBezTo>
                    <a:pt x="33" y="54"/>
                    <a:pt x="33" y="54"/>
                    <a:pt x="33" y="54"/>
                  </a:cubicBezTo>
                  <a:cubicBezTo>
                    <a:pt x="33" y="54"/>
                    <a:pt x="33" y="54"/>
                    <a:pt x="33" y="54"/>
                  </a:cubicBezTo>
                  <a:cubicBezTo>
                    <a:pt x="33" y="54"/>
                    <a:pt x="33" y="54"/>
                    <a:pt x="33" y="54"/>
                  </a:cubicBezTo>
                  <a:cubicBezTo>
                    <a:pt x="32" y="54"/>
                    <a:pt x="32" y="54"/>
                    <a:pt x="32" y="54"/>
                  </a:cubicBezTo>
                  <a:cubicBezTo>
                    <a:pt x="32" y="54"/>
                    <a:pt x="32" y="54"/>
                    <a:pt x="32" y="54"/>
                  </a:cubicBezTo>
                  <a:cubicBezTo>
                    <a:pt x="32" y="53"/>
                    <a:pt x="32" y="53"/>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3"/>
                    <a:pt x="31" y="53"/>
                    <a:pt x="31" y="53"/>
                  </a:cubicBezTo>
                  <a:cubicBezTo>
                    <a:pt x="32" y="53"/>
                    <a:pt x="32" y="53"/>
                    <a:pt x="32" y="53"/>
                  </a:cubicBezTo>
                  <a:cubicBezTo>
                    <a:pt x="31" y="52"/>
                    <a:pt x="31" y="52"/>
                    <a:pt x="31" y="52"/>
                  </a:cubicBezTo>
                  <a:cubicBezTo>
                    <a:pt x="31" y="52"/>
                    <a:pt x="31" y="52"/>
                    <a:pt x="31" y="52"/>
                  </a:cubicBezTo>
                  <a:cubicBezTo>
                    <a:pt x="31" y="52"/>
                    <a:pt x="31" y="52"/>
                    <a:pt x="31" y="52"/>
                  </a:cubicBezTo>
                  <a:cubicBezTo>
                    <a:pt x="32" y="52"/>
                    <a:pt x="32" y="52"/>
                    <a:pt x="32" y="52"/>
                  </a:cubicBezTo>
                  <a:cubicBezTo>
                    <a:pt x="32" y="52"/>
                    <a:pt x="32" y="52"/>
                    <a:pt x="32" y="52"/>
                  </a:cubicBezTo>
                  <a:cubicBezTo>
                    <a:pt x="31" y="52"/>
                    <a:pt x="31" y="52"/>
                    <a:pt x="31" y="52"/>
                  </a:cubicBezTo>
                  <a:cubicBezTo>
                    <a:pt x="31" y="52"/>
                    <a:pt x="31" y="52"/>
                    <a:pt x="31" y="52"/>
                  </a:cubicBezTo>
                  <a:cubicBezTo>
                    <a:pt x="31" y="52"/>
                    <a:pt x="31" y="52"/>
                    <a:pt x="31" y="52"/>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0" y="53"/>
                    <a:pt x="30" y="53"/>
                    <a:pt x="30" y="53"/>
                  </a:cubicBezTo>
                  <a:cubicBezTo>
                    <a:pt x="31" y="53"/>
                    <a:pt x="31" y="53"/>
                    <a:pt x="31"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29" y="53"/>
                    <a:pt x="29" y="53"/>
                    <a:pt x="29" y="53"/>
                  </a:cubicBezTo>
                  <a:cubicBezTo>
                    <a:pt x="29" y="53"/>
                    <a:pt x="29" y="53"/>
                    <a:pt x="29" y="53"/>
                  </a:cubicBezTo>
                  <a:cubicBezTo>
                    <a:pt x="29" y="53"/>
                    <a:pt x="29" y="53"/>
                    <a:pt x="29" y="53"/>
                  </a:cubicBezTo>
                  <a:cubicBezTo>
                    <a:pt x="29" y="53"/>
                    <a:pt x="29" y="53"/>
                    <a:pt x="29" y="53"/>
                  </a:cubicBezTo>
                  <a:cubicBezTo>
                    <a:pt x="29" y="52"/>
                    <a:pt x="29" y="52"/>
                    <a:pt x="29" y="52"/>
                  </a:cubicBezTo>
                  <a:cubicBezTo>
                    <a:pt x="29" y="53"/>
                    <a:pt x="29" y="53"/>
                    <a:pt x="29" y="53"/>
                  </a:cubicBezTo>
                  <a:cubicBezTo>
                    <a:pt x="29" y="52"/>
                    <a:pt x="29" y="52"/>
                    <a:pt x="29" y="52"/>
                  </a:cubicBezTo>
                  <a:cubicBezTo>
                    <a:pt x="29" y="52"/>
                    <a:pt x="29" y="52"/>
                    <a:pt x="29" y="52"/>
                  </a:cubicBezTo>
                  <a:cubicBezTo>
                    <a:pt x="29" y="52"/>
                    <a:pt x="29" y="52"/>
                    <a:pt x="29" y="52"/>
                  </a:cubicBezTo>
                  <a:cubicBezTo>
                    <a:pt x="29" y="52"/>
                    <a:pt x="29" y="52"/>
                    <a:pt x="29" y="52"/>
                  </a:cubicBezTo>
                  <a:cubicBezTo>
                    <a:pt x="29" y="52"/>
                    <a:pt x="29" y="52"/>
                    <a:pt x="29" y="52"/>
                  </a:cubicBezTo>
                  <a:cubicBezTo>
                    <a:pt x="28" y="52"/>
                    <a:pt x="28" y="52"/>
                    <a:pt x="28" y="52"/>
                  </a:cubicBezTo>
                  <a:cubicBezTo>
                    <a:pt x="28" y="52"/>
                    <a:pt x="28" y="52"/>
                    <a:pt x="28" y="52"/>
                  </a:cubicBezTo>
                  <a:cubicBezTo>
                    <a:pt x="28" y="52"/>
                    <a:pt x="28" y="52"/>
                    <a:pt x="28" y="52"/>
                  </a:cubicBezTo>
                  <a:cubicBezTo>
                    <a:pt x="28" y="52"/>
                    <a:pt x="28" y="52"/>
                    <a:pt x="28" y="52"/>
                  </a:cubicBezTo>
                  <a:cubicBezTo>
                    <a:pt x="28" y="52"/>
                    <a:pt x="28" y="52"/>
                    <a:pt x="28" y="52"/>
                  </a:cubicBezTo>
                  <a:cubicBezTo>
                    <a:pt x="28" y="52"/>
                    <a:pt x="28" y="52"/>
                    <a:pt x="28" y="52"/>
                  </a:cubicBezTo>
                  <a:cubicBezTo>
                    <a:pt x="28" y="52"/>
                    <a:pt x="28" y="52"/>
                    <a:pt x="28" y="52"/>
                  </a:cubicBezTo>
                  <a:cubicBezTo>
                    <a:pt x="28" y="51"/>
                    <a:pt x="28" y="51"/>
                    <a:pt x="28" y="51"/>
                  </a:cubicBezTo>
                  <a:cubicBezTo>
                    <a:pt x="28" y="51"/>
                    <a:pt x="28" y="51"/>
                    <a:pt x="28" y="51"/>
                  </a:cubicBezTo>
                  <a:cubicBezTo>
                    <a:pt x="28" y="51"/>
                    <a:pt x="28" y="51"/>
                    <a:pt x="28" y="51"/>
                  </a:cubicBezTo>
                  <a:cubicBezTo>
                    <a:pt x="28" y="51"/>
                    <a:pt x="28" y="51"/>
                    <a:pt x="28"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6" y="51"/>
                    <a:pt x="26" y="51"/>
                    <a:pt x="26" y="51"/>
                  </a:cubicBezTo>
                  <a:cubicBezTo>
                    <a:pt x="26" y="50"/>
                    <a:pt x="26" y="50"/>
                    <a:pt x="26" y="50"/>
                  </a:cubicBezTo>
                  <a:cubicBezTo>
                    <a:pt x="26" y="50"/>
                    <a:pt x="26" y="50"/>
                    <a:pt x="26" y="50"/>
                  </a:cubicBezTo>
                  <a:cubicBezTo>
                    <a:pt x="26" y="50"/>
                    <a:pt x="26" y="50"/>
                    <a:pt x="26" y="50"/>
                  </a:cubicBezTo>
                  <a:cubicBezTo>
                    <a:pt x="26" y="50"/>
                    <a:pt x="26" y="50"/>
                    <a:pt x="26" y="50"/>
                  </a:cubicBezTo>
                  <a:cubicBezTo>
                    <a:pt x="26" y="50"/>
                    <a:pt x="26" y="50"/>
                    <a:pt x="26" y="50"/>
                  </a:cubicBezTo>
                  <a:cubicBezTo>
                    <a:pt x="26" y="50"/>
                    <a:pt x="26" y="50"/>
                    <a:pt x="26" y="50"/>
                  </a:cubicBezTo>
                  <a:cubicBezTo>
                    <a:pt x="26" y="50"/>
                    <a:pt x="26" y="50"/>
                    <a:pt x="26" y="50"/>
                  </a:cubicBezTo>
                  <a:cubicBezTo>
                    <a:pt x="26" y="50"/>
                    <a:pt x="26" y="50"/>
                    <a:pt x="26" y="50"/>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5" y="49"/>
                    <a:pt x="25" y="49"/>
                    <a:pt x="25" y="49"/>
                  </a:cubicBezTo>
                  <a:cubicBezTo>
                    <a:pt x="25" y="49"/>
                    <a:pt x="25" y="49"/>
                    <a:pt x="25" y="49"/>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8"/>
                    <a:pt x="25" y="48"/>
                    <a:pt x="25" y="48"/>
                  </a:cubicBezTo>
                  <a:cubicBezTo>
                    <a:pt x="25" y="49"/>
                    <a:pt x="25" y="49"/>
                    <a:pt x="25" y="49"/>
                  </a:cubicBezTo>
                  <a:cubicBezTo>
                    <a:pt x="24" y="48"/>
                    <a:pt x="24" y="48"/>
                    <a:pt x="24" y="48"/>
                  </a:cubicBezTo>
                  <a:cubicBezTo>
                    <a:pt x="24" y="48"/>
                    <a:pt x="24" y="48"/>
                    <a:pt x="24" y="48"/>
                  </a:cubicBezTo>
                  <a:cubicBezTo>
                    <a:pt x="24" y="48"/>
                    <a:pt x="24" y="48"/>
                    <a:pt x="24" y="48"/>
                  </a:cubicBezTo>
                  <a:cubicBezTo>
                    <a:pt x="24" y="48"/>
                    <a:pt x="24" y="48"/>
                    <a:pt x="24" y="48"/>
                  </a:cubicBezTo>
                  <a:cubicBezTo>
                    <a:pt x="24" y="48"/>
                    <a:pt x="24" y="48"/>
                    <a:pt x="24" y="48"/>
                  </a:cubicBezTo>
                  <a:cubicBezTo>
                    <a:pt x="24" y="48"/>
                    <a:pt x="24" y="48"/>
                    <a:pt x="24" y="48"/>
                  </a:cubicBezTo>
                  <a:cubicBezTo>
                    <a:pt x="24" y="48"/>
                    <a:pt x="24" y="48"/>
                    <a:pt x="24" y="48"/>
                  </a:cubicBezTo>
                  <a:cubicBezTo>
                    <a:pt x="24" y="48"/>
                    <a:pt x="24" y="48"/>
                    <a:pt x="24" y="48"/>
                  </a:cubicBezTo>
                  <a:cubicBezTo>
                    <a:pt x="24" y="47"/>
                    <a:pt x="24" y="47"/>
                    <a:pt x="24" y="47"/>
                  </a:cubicBezTo>
                  <a:cubicBezTo>
                    <a:pt x="24" y="48"/>
                    <a:pt x="24" y="48"/>
                    <a:pt x="24" y="48"/>
                  </a:cubicBezTo>
                  <a:cubicBezTo>
                    <a:pt x="24" y="48"/>
                    <a:pt x="24" y="48"/>
                    <a:pt x="24" y="48"/>
                  </a:cubicBezTo>
                  <a:cubicBezTo>
                    <a:pt x="24" y="48"/>
                    <a:pt x="24" y="48"/>
                    <a:pt x="24" y="48"/>
                  </a:cubicBezTo>
                  <a:cubicBezTo>
                    <a:pt x="24" y="48"/>
                    <a:pt x="24" y="48"/>
                    <a:pt x="24" y="48"/>
                  </a:cubicBezTo>
                  <a:cubicBezTo>
                    <a:pt x="23" y="48"/>
                    <a:pt x="23" y="48"/>
                    <a:pt x="23" y="48"/>
                  </a:cubicBezTo>
                  <a:cubicBezTo>
                    <a:pt x="23" y="48"/>
                    <a:pt x="23" y="48"/>
                    <a:pt x="23" y="48"/>
                  </a:cubicBezTo>
                  <a:cubicBezTo>
                    <a:pt x="23" y="48"/>
                    <a:pt x="23" y="48"/>
                    <a:pt x="23" y="48"/>
                  </a:cubicBezTo>
                  <a:cubicBezTo>
                    <a:pt x="23" y="48"/>
                    <a:pt x="23" y="48"/>
                    <a:pt x="23" y="48"/>
                  </a:cubicBezTo>
                  <a:cubicBezTo>
                    <a:pt x="23" y="48"/>
                    <a:pt x="23" y="48"/>
                    <a:pt x="23" y="48"/>
                  </a:cubicBezTo>
                  <a:cubicBezTo>
                    <a:pt x="23" y="48"/>
                    <a:pt x="23" y="48"/>
                    <a:pt x="23" y="48"/>
                  </a:cubicBezTo>
                  <a:cubicBezTo>
                    <a:pt x="23" y="48"/>
                    <a:pt x="23" y="48"/>
                    <a:pt x="23" y="48"/>
                  </a:cubicBezTo>
                  <a:cubicBezTo>
                    <a:pt x="23" y="48"/>
                    <a:pt x="23" y="48"/>
                    <a:pt x="23" y="48"/>
                  </a:cubicBezTo>
                  <a:cubicBezTo>
                    <a:pt x="22" y="48"/>
                    <a:pt x="22" y="48"/>
                    <a:pt x="22" y="48"/>
                  </a:cubicBezTo>
                  <a:cubicBezTo>
                    <a:pt x="22" y="47"/>
                    <a:pt x="22" y="47"/>
                    <a:pt x="22" y="47"/>
                  </a:cubicBezTo>
                  <a:cubicBezTo>
                    <a:pt x="22" y="47"/>
                    <a:pt x="22" y="47"/>
                    <a:pt x="22" y="47"/>
                  </a:cubicBezTo>
                  <a:cubicBezTo>
                    <a:pt x="22" y="47"/>
                    <a:pt x="22" y="47"/>
                    <a:pt x="22" y="47"/>
                  </a:cubicBezTo>
                  <a:cubicBezTo>
                    <a:pt x="22" y="47"/>
                    <a:pt x="22" y="47"/>
                    <a:pt x="22" y="47"/>
                  </a:cubicBezTo>
                  <a:cubicBezTo>
                    <a:pt x="22" y="47"/>
                    <a:pt x="22" y="47"/>
                    <a:pt x="22" y="47"/>
                  </a:cubicBezTo>
                  <a:cubicBezTo>
                    <a:pt x="22" y="47"/>
                    <a:pt x="22" y="47"/>
                    <a:pt x="22" y="47"/>
                  </a:cubicBezTo>
                  <a:cubicBezTo>
                    <a:pt x="21" y="47"/>
                    <a:pt x="21" y="47"/>
                    <a:pt x="21" y="47"/>
                  </a:cubicBezTo>
                  <a:cubicBezTo>
                    <a:pt x="21" y="47"/>
                    <a:pt x="21" y="47"/>
                    <a:pt x="21" y="47"/>
                  </a:cubicBezTo>
                  <a:cubicBezTo>
                    <a:pt x="21" y="47"/>
                    <a:pt x="21" y="47"/>
                    <a:pt x="21" y="47"/>
                  </a:cubicBezTo>
                  <a:cubicBezTo>
                    <a:pt x="21" y="47"/>
                    <a:pt x="21" y="47"/>
                    <a:pt x="21" y="47"/>
                  </a:cubicBezTo>
                  <a:cubicBezTo>
                    <a:pt x="21" y="46"/>
                    <a:pt x="21" y="46"/>
                    <a:pt x="21" y="46"/>
                  </a:cubicBezTo>
                  <a:cubicBezTo>
                    <a:pt x="21" y="46"/>
                    <a:pt x="21" y="46"/>
                    <a:pt x="21" y="46"/>
                  </a:cubicBezTo>
                  <a:cubicBezTo>
                    <a:pt x="21" y="46"/>
                    <a:pt x="21" y="46"/>
                    <a:pt x="21" y="46"/>
                  </a:cubicBezTo>
                  <a:cubicBezTo>
                    <a:pt x="22" y="46"/>
                    <a:pt x="22" y="46"/>
                    <a:pt x="22" y="46"/>
                  </a:cubicBezTo>
                  <a:cubicBezTo>
                    <a:pt x="22" y="46"/>
                    <a:pt x="22" y="46"/>
                    <a:pt x="22" y="46"/>
                  </a:cubicBezTo>
                  <a:cubicBezTo>
                    <a:pt x="22" y="46"/>
                    <a:pt x="22" y="46"/>
                    <a:pt x="22" y="46"/>
                  </a:cubicBezTo>
                  <a:cubicBezTo>
                    <a:pt x="22" y="46"/>
                    <a:pt x="22" y="46"/>
                    <a:pt x="22" y="46"/>
                  </a:cubicBezTo>
                  <a:cubicBezTo>
                    <a:pt x="22" y="46"/>
                    <a:pt x="22" y="46"/>
                    <a:pt x="22" y="46"/>
                  </a:cubicBezTo>
                  <a:cubicBezTo>
                    <a:pt x="22" y="46"/>
                    <a:pt x="22" y="46"/>
                    <a:pt x="22" y="46"/>
                  </a:cubicBezTo>
                  <a:cubicBezTo>
                    <a:pt x="22" y="46"/>
                    <a:pt x="22" y="46"/>
                    <a:pt x="22" y="46"/>
                  </a:cubicBezTo>
                  <a:cubicBezTo>
                    <a:pt x="22" y="46"/>
                    <a:pt x="22" y="46"/>
                    <a:pt x="22" y="46"/>
                  </a:cubicBezTo>
                  <a:cubicBezTo>
                    <a:pt x="22" y="46"/>
                    <a:pt x="22" y="46"/>
                    <a:pt x="22" y="46"/>
                  </a:cubicBezTo>
                  <a:cubicBezTo>
                    <a:pt x="22" y="46"/>
                    <a:pt x="22" y="46"/>
                    <a:pt x="22" y="46"/>
                  </a:cubicBezTo>
                  <a:cubicBezTo>
                    <a:pt x="22" y="46"/>
                    <a:pt x="22" y="46"/>
                    <a:pt x="22" y="46"/>
                  </a:cubicBezTo>
                  <a:cubicBezTo>
                    <a:pt x="22" y="46"/>
                    <a:pt x="22" y="46"/>
                    <a:pt x="22" y="46"/>
                  </a:cubicBezTo>
                  <a:cubicBezTo>
                    <a:pt x="22" y="46"/>
                    <a:pt x="22" y="46"/>
                    <a:pt x="22" y="46"/>
                  </a:cubicBezTo>
                  <a:cubicBezTo>
                    <a:pt x="21" y="46"/>
                    <a:pt x="21" y="46"/>
                    <a:pt x="21" y="46"/>
                  </a:cubicBezTo>
                  <a:cubicBezTo>
                    <a:pt x="21" y="46"/>
                    <a:pt x="21" y="46"/>
                    <a:pt x="21" y="46"/>
                  </a:cubicBezTo>
                  <a:cubicBezTo>
                    <a:pt x="21" y="45"/>
                    <a:pt x="21" y="45"/>
                    <a:pt x="21" y="45"/>
                  </a:cubicBezTo>
                  <a:cubicBezTo>
                    <a:pt x="21" y="45"/>
                    <a:pt x="21" y="45"/>
                    <a:pt x="21" y="45"/>
                  </a:cubicBezTo>
                  <a:cubicBezTo>
                    <a:pt x="22" y="45"/>
                    <a:pt x="22" y="45"/>
                    <a:pt x="22" y="45"/>
                  </a:cubicBezTo>
                  <a:cubicBezTo>
                    <a:pt x="22" y="45"/>
                    <a:pt x="22" y="45"/>
                    <a:pt x="22" y="45"/>
                  </a:cubicBezTo>
                  <a:cubicBezTo>
                    <a:pt x="22" y="45"/>
                    <a:pt x="22" y="45"/>
                    <a:pt x="22" y="45"/>
                  </a:cubicBezTo>
                  <a:cubicBezTo>
                    <a:pt x="22" y="45"/>
                    <a:pt x="22" y="45"/>
                    <a:pt x="22" y="45"/>
                  </a:cubicBezTo>
                  <a:cubicBezTo>
                    <a:pt x="21" y="45"/>
                    <a:pt x="21" y="45"/>
                    <a:pt x="21" y="45"/>
                  </a:cubicBezTo>
                  <a:cubicBezTo>
                    <a:pt x="21" y="45"/>
                    <a:pt x="21" y="45"/>
                    <a:pt x="21" y="45"/>
                  </a:cubicBezTo>
                  <a:cubicBezTo>
                    <a:pt x="21" y="44"/>
                    <a:pt x="21" y="44"/>
                    <a:pt x="21" y="44"/>
                  </a:cubicBezTo>
                  <a:cubicBezTo>
                    <a:pt x="20" y="44"/>
                    <a:pt x="20" y="44"/>
                    <a:pt x="20" y="44"/>
                  </a:cubicBezTo>
                  <a:cubicBezTo>
                    <a:pt x="20" y="44"/>
                    <a:pt x="20" y="44"/>
                    <a:pt x="20" y="44"/>
                  </a:cubicBezTo>
                  <a:cubicBezTo>
                    <a:pt x="20" y="44"/>
                    <a:pt x="20" y="44"/>
                    <a:pt x="20" y="44"/>
                  </a:cubicBezTo>
                  <a:cubicBezTo>
                    <a:pt x="20" y="44"/>
                    <a:pt x="20" y="44"/>
                    <a:pt x="20" y="44"/>
                  </a:cubicBezTo>
                  <a:cubicBezTo>
                    <a:pt x="20" y="43"/>
                    <a:pt x="20" y="43"/>
                    <a:pt x="20" y="43"/>
                  </a:cubicBezTo>
                  <a:cubicBezTo>
                    <a:pt x="20" y="43"/>
                    <a:pt x="20" y="43"/>
                    <a:pt x="20" y="43"/>
                  </a:cubicBezTo>
                  <a:cubicBezTo>
                    <a:pt x="20" y="43"/>
                    <a:pt x="20" y="43"/>
                    <a:pt x="20" y="43"/>
                  </a:cubicBezTo>
                  <a:cubicBezTo>
                    <a:pt x="20" y="43"/>
                    <a:pt x="20" y="43"/>
                    <a:pt x="20" y="43"/>
                  </a:cubicBezTo>
                  <a:cubicBezTo>
                    <a:pt x="20" y="43"/>
                    <a:pt x="20" y="43"/>
                    <a:pt x="20" y="43"/>
                  </a:cubicBezTo>
                  <a:cubicBezTo>
                    <a:pt x="20" y="43"/>
                    <a:pt x="20" y="43"/>
                    <a:pt x="20" y="43"/>
                  </a:cubicBezTo>
                  <a:cubicBezTo>
                    <a:pt x="20" y="43"/>
                    <a:pt x="20" y="43"/>
                    <a:pt x="20" y="43"/>
                  </a:cubicBezTo>
                  <a:cubicBezTo>
                    <a:pt x="20" y="43"/>
                    <a:pt x="20" y="43"/>
                    <a:pt x="20" y="43"/>
                  </a:cubicBezTo>
                  <a:cubicBezTo>
                    <a:pt x="20" y="43"/>
                    <a:pt x="20" y="43"/>
                    <a:pt x="20" y="43"/>
                  </a:cubicBezTo>
                  <a:cubicBezTo>
                    <a:pt x="20" y="43"/>
                    <a:pt x="20" y="43"/>
                    <a:pt x="20" y="43"/>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1"/>
                    <a:pt x="20" y="41"/>
                    <a:pt x="20" y="41"/>
                  </a:cubicBezTo>
                  <a:cubicBezTo>
                    <a:pt x="20" y="41"/>
                    <a:pt x="20" y="41"/>
                    <a:pt x="20" y="41"/>
                  </a:cubicBezTo>
                  <a:cubicBezTo>
                    <a:pt x="20" y="42"/>
                    <a:pt x="20" y="42"/>
                    <a:pt x="20" y="42"/>
                  </a:cubicBezTo>
                  <a:cubicBezTo>
                    <a:pt x="20" y="42"/>
                    <a:pt x="20" y="42"/>
                    <a:pt x="20" y="42"/>
                  </a:cubicBezTo>
                  <a:cubicBezTo>
                    <a:pt x="20" y="41"/>
                    <a:pt x="20" y="41"/>
                    <a:pt x="20" y="41"/>
                  </a:cubicBezTo>
                  <a:cubicBezTo>
                    <a:pt x="20" y="41"/>
                    <a:pt x="20" y="41"/>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1" y="41"/>
                    <a:pt x="21" y="41"/>
                    <a:pt x="21" y="41"/>
                  </a:cubicBezTo>
                  <a:cubicBezTo>
                    <a:pt x="21" y="41"/>
                    <a:pt x="21" y="41"/>
                    <a:pt x="21"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3" y="42"/>
                    <a:pt x="23" y="42"/>
                    <a:pt x="23" y="42"/>
                  </a:cubicBezTo>
                  <a:cubicBezTo>
                    <a:pt x="23" y="42"/>
                    <a:pt x="23" y="42"/>
                    <a:pt x="23" y="42"/>
                  </a:cubicBezTo>
                  <a:cubicBezTo>
                    <a:pt x="23" y="42"/>
                    <a:pt x="23" y="42"/>
                    <a:pt x="23" y="42"/>
                  </a:cubicBezTo>
                  <a:cubicBezTo>
                    <a:pt x="23" y="42"/>
                    <a:pt x="23" y="42"/>
                    <a:pt x="23" y="42"/>
                  </a:cubicBezTo>
                  <a:cubicBezTo>
                    <a:pt x="23" y="42"/>
                    <a:pt x="23" y="42"/>
                    <a:pt x="23" y="42"/>
                  </a:cubicBezTo>
                  <a:cubicBezTo>
                    <a:pt x="23" y="42"/>
                    <a:pt x="23" y="42"/>
                    <a:pt x="23" y="42"/>
                  </a:cubicBezTo>
                  <a:cubicBezTo>
                    <a:pt x="24" y="42"/>
                    <a:pt x="24" y="42"/>
                    <a:pt x="24" y="42"/>
                  </a:cubicBezTo>
                  <a:cubicBezTo>
                    <a:pt x="24" y="42"/>
                    <a:pt x="24" y="42"/>
                    <a:pt x="24" y="42"/>
                  </a:cubicBezTo>
                  <a:cubicBezTo>
                    <a:pt x="24" y="42"/>
                    <a:pt x="24" y="42"/>
                    <a:pt x="24" y="42"/>
                  </a:cubicBezTo>
                  <a:cubicBezTo>
                    <a:pt x="24" y="42"/>
                    <a:pt x="24" y="42"/>
                    <a:pt x="24" y="42"/>
                  </a:cubicBezTo>
                  <a:cubicBezTo>
                    <a:pt x="24" y="42"/>
                    <a:pt x="24" y="42"/>
                    <a:pt x="24" y="42"/>
                  </a:cubicBezTo>
                  <a:cubicBezTo>
                    <a:pt x="24" y="42"/>
                    <a:pt x="24" y="42"/>
                    <a:pt x="24" y="42"/>
                  </a:cubicBezTo>
                  <a:cubicBezTo>
                    <a:pt x="24" y="43"/>
                    <a:pt x="24" y="43"/>
                    <a:pt x="24" y="43"/>
                  </a:cubicBezTo>
                  <a:cubicBezTo>
                    <a:pt x="24" y="42"/>
                    <a:pt x="24" y="42"/>
                    <a:pt x="24" y="42"/>
                  </a:cubicBezTo>
                  <a:cubicBezTo>
                    <a:pt x="25" y="43"/>
                    <a:pt x="25" y="43"/>
                    <a:pt x="25" y="43"/>
                  </a:cubicBezTo>
                  <a:cubicBezTo>
                    <a:pt x="25" y="43"/>
                    <a:pt x="25" y="43"/>
                    <a:pt x="25" y="43"/>
                  </a:cubicBezTo>
                  <a:cubicBezTo>
                    <a:pt x="26" y="43"/>
                    <a:pt x="26" y="43"/>
                    <a:pt x="26" y="43"/>
                  </a:cubicBezTo>
                  <a:cubicBezTo>
                    <a:pt x="26" y="43"/>
                    <a:pt x="26" y="43"/>
                    <a:pt x="26" y="43"/>
                  </a:cubicBezTo>
                  <a:cubicBezTo>
                    <a:pt x="26" y="43"/>
                    <a:pt x="26" y="43"/>
                    <a:pt x="26" y="43"/>
                  </a:cubicBezTo>
                  <a:cubicBezTo>
                    <a:pt x="26" y="43"/>
                    <a:pt x="26" y="43"/>
                    <a:pt x="26" y="43"/>
                  </a:cubicBezTo>
                  <a:cubicBezTo>
                    <a:pt x="26" y="43"/>
                    <a:pt x="26" y="43"/>
                    <a:pt x="26" y="43"/>
                  </a:cubicBezTo>
                  <a:cubicBezTo>
                    <a:pt x="26" y="43"/>
                    <a:pt x="26" y="43"/>
                    <a:pt x="26" y="43"/>
                  </a:cubicBezTo>
                  <a:cubicBezTo>
                    <a:pt x="25" y="43"/>
                    <a:pt x="25" y="43"/>
                    <a:pt x="25" y="43"/>
                  </a:cubicBezTo>
                  <a:cubicBezTo>
                    <a:pt x="25" y="43"/>
                    <a:pt x="25" y="43"/>
                    <a:pt x="25" y="43"/>
                  </a:cubicBezTo>
                  <a:cubicBezTo>
                    <a:pt x="25" y="43"/>
                    <a:pt x="25" y="43"/>
                    <a:pt x="25" y="43"/>
                  </a:cubicBezTo>
                  <a:cubicBezTo>
                    <a:pt x="25" y="43"/>
                    <a:pt x="25" y="43"/>
                    <a:pt x="25" y="43"/>
                  </a:cubicBezTo>
                  <a:cubicBezTo>
                    <a:pt x="25" y="43"/>
                    <a:pt x="25" y="43"/>
                    <a:pt x="25" y="43"/>
                  </a:cubicBezTo>
                  <a:cubicBezTo>
                    <a:pt x="25" y="43"/>
                    <a:pt x="25" y="43"/>
                    <a:pt x="25" y="43"/>
                  </a:cubicBezTo>
                  <a:cubicBezTo>
                    <a:pt x="25" y="42"/>
                    <a:pt x="25" y="42"/>
                    <a:pt x="25" y="42"/>
                  </a:cubicBezTo>
                  <a:cubicBezTo>
                    <a:pt x="25" y="42"/>
                    <a:pt x="25" y="42"/>
                    <a:pt x="25" y="42"/>
                  </a:cubicBezTo>
                  <a:cubicBezTo>
                    <a:pt x="24" y="42"/>
                    <a:pt x="24" y="42"/>
                    <a:pt x="24" y="42"/>
                  </a:cubicBezTo>
                  <a:cubicBezTo>
                    <a:pt x="24" y="42"/>
                    <a:pt x="24" y="42"/>
                    <a:pt x="24" y="42"/>
                  </a:cubicBezTo>
                  <a:cubicBezTo>
                    <a:pt x="24" y="42"/>
                    <a:pt x="24" y="42"/>
                    <a:pt x="24" y="42"/>
                  </a:cubicBezTo>
                  <a:cubicBezTo>
                    <a:pt x="24" y="42"/>
                    <a:pt x="24" y="42"/>
                    <a:pt x="24" y="42"/>
                  </a:cubicBezTo>
                  <a:cubicBezTo>
                    <a:pt x="24" y="42"/>
                    <a:pt x="24" y="42"/>
                    <a:pt x="24" y="42"/>
                  </a:cubicBezTo>
                  <a:cubicBezTo>
                    <a:pt x="24" y="42"/>
                    <a:pt x="24" y="42"/>
                    <a:pt x="24" y="42"/>
                  </a:cubicBezTo>
                  <a:cubicBezTo>
                    <a:pt x="24" y="41"/>
                    <a:pt x="24" y="41"/>
                    <a:pt x="24" y="41"/>
                  </a:cubicBezTo>
                  <a:cubicBezTo>
                    <a:pt x="23" y="41"/>
                    <a:pt x="23" y="41"/>
                    <a:pt x="23" y="41"/>
                  </a:cubicBezTo>
                  <a:cubicBezTo>
                    <a:pt x="23" y="41"/>
                    <a:pt x="23" y="41"/>
                    <a:pt x="23" y="41"/>
                  </a:cubicBezTo>
                  <a:cubicBezTo>
                    <a:pt x="23" y="42"/>
                    <a:pt x="23" y="42"/>
                    <a:pt x="23" y="42"/>
                  </a:cubicBezTo>
                  <a:cubicBezTo>
                    <a:pt x="23" y="42"/>
                    <a:pt x="23" y="42"/>
                    <a:pt x="23" y="42"/>
                  </a:cubicBezTo>
                  <a:cubicBezTo>
                    <a:pt x="23" y="42"/>
                    <a:pt x="23" y="42"/>
                    <a:pt x="23" y="42"/>
                  </a:cubicBezTo>
                  <a:cubicBezTo>
                    <a:pt x="23" y="42"/>
                    <a:pt x="23" y="42"/>
                    <a:pt x="23" y="42"/>
                  </a:cubicBezTo>
                  <a:cubicBezTo>
                    <a:pt x="23" y="42"/>
                    <a:pt x="23" y="42"/>
                    <a:pt x="23" y="42"/>
                  </a:cubicBezTo>
                  <a:cubicBezTo>
                    <a:pt x="23" y="42"/>
                    <a:pt x="23" y="42"/>
                    <a:pt x="23" y="42"/>
                  </a:cubicBezTo>
                  <a:cubicBezTo>
                    <a:pt x="23" y="42"/>
                    <a:pt x="23" y="42"/>
                    <a:pt x="23" y="42"/>
                  </a:cubicBezTo>
                  <a:cubicBezTo>
                    <a:pt x="23" y="42"/>
                    <a:pt x="23" y="42"/>
                    <a:pt x="23" y="42"/>
                  </a:cubicBezTo>
                  <a:cubicBezTo>
                    <a:pt x="23" y="42"/>
                    <a:pt x="23" y="42"/>
                    <a:pt x="23" y="42"/>
                  </a:cubicBezTo>
                  <a:cubicBezTo>
                    <a:pt x="23" y="42"/>
                    <a:pt x="23" y="42"/>
                    <a:pt x="23" y="42"/>
                  </a:cubicBezTo>
                  <a:cubicBezTo>
                    <a:pt x="23" y="41"/>
                    <a:pt x="23" y="41"/>
                    <a:pt x="23" y="41"/>
                  </a:cubicBezTo>
                  <a:cubicBezTo>
                    <a:pt x="23" y="41"/>
                    <a:pt x="23" y="41"/>
                    <a:pt x="23" y="41"/>
                  </a:cubicBezTo>
                  <a:cubicBezTo>
                    <a:pt x="23" y="41"/>
                    <a:pt x="23" y="41"/>
                    <a:pt x="23" y="41"/>
                  </a:cubicBezTo>
                  <a:cubicBezTo>
                    <a:pt x="23" y="41"/>
                    <a:pt x="23" y="41"/>
                    <a:pt x="23" y="41"/>
                  </a:cubicBezTo>
                  <a:cubicBezTo>
                    <a:pt x="23" y="41"/>
                    <a:pt x="23" y="41"/>
                    <a:pt x="23" y="41"/>
                  </a:cubicBezTo>
                  <a:cubicBezTo>
                    <a:pt x="22" y="40"/>
                    <a:pt x="22" y="40"/>
                    <a:pt x="22" y="40"/>
                  </a:cubicBezTo>
                  <a:cubicBezTo>
                    <a:pt x="22" y="41"/>
                    <a:pt x="22" y="41"/>
                    <a:pt x="22" y="41"/>
                  </a:cubicBezTo>
                  <a:cubicBezTo>
                    <a:pt x="22" y="41"/>
                    <a:pt x="22" y="41"/>
                    <a:pt x="22" y="41"/>
                  </a:cubicBezTo>
                  <a:cubicBezTo>
                    <a:pt x="22" y="40"/>
                    <a:pt x="22" y="40"/>
                    <a:pt x="22" y="40"/>
                  </a:cubicBezTo>
                  <a:cubicBezTo>
                    <a:pt x="22" y="40"/>
                    <a:pt x="22" y="40"/>
                    <a:pt x="22" y="40"/>
                  </a:cubicBezTo>
                  <a:cubicBezTo>
                    <a:pt x="22" y="40"/>
                    <a:pt x="22" y="40"/>
                    <a:pt x="22"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2" y="40"/>
                    <a:pt x="22" y="40"/>
                    <a:pt x="22" y="40"/>
                  </a:cubicBezTo>
                  <a:cubicBezTo>
                    <a:pt x="22" y="40"/>
                    <a:pt x="22" y="40"/>
                    <a:pt x="22" y="40"/>
                  </a:cubicBezTo>
                  <a:cubicBezTo>
                    <a:pt x="22" y="40"/>
                    <a:pt x="22" y="40"/>
                    <a:pt x="22" y="40"/>
                  </a:cubicBezTo>
                  <a:cubicBezTo>
                    <a:pt x="22" y="40"/>
                    <a:pt x="22" y="40"/>
                    <a:pt x="22" y="40"/>
                  </a:cubicBezTo>
                  <a:cubicBezTo>
                    <a:pt x="22" y="40"/>
                    <a:pt x="22" y="40"/>
                    <a:pt x="22" y="40"/>
                  </a:cubicBezTo>
                  <a:cubicBezTo>
                    <a:pt x="22" y="40"/>
                    <a:pt x="22" y="40"/>
                    <a:pt x="22" y="40"/>
                  </a:cubicBezTo>
                  <a:cubicBezTo>
                    <a:pt x="22" y="40"/>
                    <a:pt x="22" y="40"/>
                    <a:pt x="22" y="40"/>
                  </a:cubicBezTo>
                  <a:cubicBezTo>
                    <a:pt x="22" y="40"/>
                    <a:pt x="22" y="40"/>
                    <a:pt x="22" y="40"/>
                  </a:cubicBezTo>
                  <a:cubicBezTo>
                    <a:pt x="22" y="40"/>
                    <a:pt x="22" y="40"/>
                    <a:pt x="22" y="40"/>
                  </a:cubicBezTo>
                  <a:cubicBezTo>
                    <a:pt x="22" y="40"/>
                    <a:pt x="22" y="40"/>
                    <a:pt x="22" y="40"/>
                  </a:cubicBezTo>
                  <a:cubicBezTo>
                    <a:pt x="21" y="40"/>
                    <a:pt x="21" y="40"/>
                    <a:pt x="21" y="40"/>
                  </a:cubicBezTo>
                  <a:cubicBezTo>
                    <a:pt x="21" y="40"/>
                    <a:pt x="21" y="40"/>
                    <a:pt x="21" y="40"/>
                  </a:cubicBezTo>
                  <a:cubicBezTo>
                    <a:pt x="21" y="40"/>
                    <a:pt x="21" y="40"/>
                    <a:pt x="21" y="40"/>
                  </a:cubicBezTo>
                  <a:cubicBezTo>
                    <a:pt x="21" y="40"/>
                    <a:pt x="21" y="40"/>
                    <a:pt x="21" y="40"/>
                  </a:cubicBezTo>
                  <a:cubicBezTo>
                    <a:pt x="21" y="39"/>
                    <a:pt x="21" y="39"/>
                    <a:pt x="21" y="39"/>
                  </a:cubicBezTo>
                  <a:cubicBezTo>
                    <a:pt x="21" y="39"/>
                    <a:pt x="21" y="39"/>
                    <a:pt x="21" y="39"/>
                  </a:cubicBezTo>
                  <a:cubicBezTo>
                    <a:pt x="21" y="39"/>
                    <a:pt x="21" y="39"/>
                    <a:pt x="21" y="39"/>
                  </a:cubicBezTo>
                  <a:cubicBezTo>
                    <a:pt x="21" y="39"/>
                    <a:pt x="21" y="39"/>
                    <a:pt x="21" y="39"/>
                  </a:cubicBezTo>
                  <a:cubicBezTo>
                    <a:pt x="20" y="39"/>
                    <a:pt x="20" y="39"/>
                    <a:pt x="20" y="39"/>
                  </a:cubicBezTo>
                  <a:cubicBezTo>
                    <a:pt x="20" y="38"/>
                    <a:pt x="20" y="38"/>
                    <a:pt x="20" y="38"/>
                  </a:cubicBezTo>
                  <a:cubicBezTo>
                    <a:pt x="20" y="38"/>
                    <a:pt x="20" y="38"/>
                    <a:pt x="20" y="38"/>
                  </a:cubicBezTo>
                  <a:cubicBezTo>
                    <a:pt x="20" y="38"/>
                    <a:pt x="20" y="38"/>
                    <a:pt x="20" y="38"/>
                  </a:cubicBezTo>
                  <a:cubicBezTo>
                    <a:pt x="20" y="38"/>
                    <a:pt x="20" y="38"/>
                    <a:pt x="20" y="38"/>
                  </a:cubicBezTo>
                  <a:cubicBezTo>
                    <a:pt x="20" y="38"/>
                    <a:pt x="20" y="38"/>
                    <a:pt x="20" y="38"/>
                  </a:cubicBezTo>
                  <a:cubicBezTo>
                    <a:pt x="20" y="38"/>
                    <a:pt x="20" y="38"/>
                    <a:pt x="20"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0" y="38"/>
                    <a:pt x="20" y="38"/>
                    <a:pt x="20" y="38"/>
                  </a:cubicBezTo>
                  <a:cubicBezTo>
                    <a:pt x="21" y="38"/>
                    <a:pt x="21" y="38"/>
                    <a:pt x="21" y="38"/>
                  </a:cubicBezTo>
                  <a:cubicBezTo>
                    <a:pt x="20" y="37"/>
                    <a:pt x="20" y="37"/>
                    <a:pt x="20" y="37"/>
                  </a:cubicBezTo>
                  <a:cubicBezTo>
                    <a:pt x="20" y="37"/>
                    <a:pt x="20" y="37"/>
                    <a:pt x="20" y="37"/>
                  </a:cubicBezTo>
                  <a:cubicBezTo>
                    <a:pt x="20" y="37"/>
                    <a:pt x="20" y="37"/>
                    <a:pt x="20" y="37"/>
                  </a:cubicBezTo>
                  <a:cubicBezTo>
                    <a:pt x="20" y="37"/>
                    <a:pt x="20" y="37"/>
                    <a:pt x="20" y="37"/>
                  </a:cubicBezTo>
                  <a:cubicBezTo>
                    <a:pt x="20" y="37"/>
                    <a:pt x="20" y="37"/>
                    <a:pt x="20" y="37"/>
                  </a:cubicBezTo>
                  <a:cubicBezTo>
                    <a:pt x="20" y="37"/>
                    <a:pt x="20" y="37"/>
                    <a:pt x="20" y="37"/>
                  </a:cubicBezTo>
                  <a:cubicBezTo>
                    <a:pt x="20" y="36"/>
                    <a:pt x="20" y="36"/>
                    <a:pt x="20" y="36"/>
                  </a:cubicBezTo>
                  <a:cubicBezTo>
                    <a:pt x="20" y="36"/>
                    <a:pt x="20" y="36"/>
                    <a:pt x="20" y="36"/>
                  </a:cubicBezTo>
                  <a:cubicBezTo>
                    <a:pt x="20" y="36"/>
                    <a:pt x="20" y="36"/>
                    <a:pt x="20" y="36"/>
                  </a:cubicBezTo>
                  <a:cubicBezTo>
                    <a:pt x="20" y="36"/>
                    <a:pt x="20" y="36"/>
                    <a:pt x="20" y="36"/>
                  </a:cubicBezTo>
                  <a:cubicBezTo>
                    <a:pt x="20" y="36"/>
                    <a:pt x="20" y="36"/>
                    <a:pt x="20" y="36"/>
                  </a:cubicBezTo>
                  <a:cubicBezTo>
                    <a:pt x="20" y="36"/>
                    <a:pt x="20" y="36"/>
                    <a:pt x="20" y="36"/>
                  </a:cubicBezTo>
                  <a:cubicBezTo>
                    <a:pt x="20" y="36"/>
                    <a:pt x="20" y="36"/>
                    <a:pt x="20" y="36"/>
                  </a:cubicBezTo>
                  <a:cubicBezTo>
                    <a:pt x="20" y="36"/>
                    <a:pt x="20" y="36"/>
                    <a:pt x="20" y="36"/>
                  </a:cubicBezTo>
                  <a:cubicBezTo>
                    <a:pt x="20" y="36"/>
                    <a:pt x="20" y="36"/>
                    <a:pt x="20" y="36"/>
                  </a:cubicBezTo>
                  <a:cubicBezTo>
                    <a:pt x="20" y="36"/>
                    <a:pt x="20" y="36"/>
                    <a:pt x="20" y="36"/>
                  </a:cubicBezTo>
                  <a:cubicBezTo>
                    <a:pt x="19" y="36"/>
                    <a:pt x="19" y="36"/>
                    <a:pt x="19" y="36"/>
                  </a:cubicBezTo>
                  <a:cubicBezTo>
                    <a:pt x="20" y="35"/>
                    <a:pt x="20" y="35"/>
                    <a:pt x="20"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9" y="34"/>
                    <a:pt x="19" y="34"/>
                    <a:pt x="19" y="34"/>
                  </a:cubicBezTo>
                  <a:cubicBezTo>
                    <a:pt x="18" y="33"/>
                    <a:pt x="18" y="33"/>
                    <a:pt x="18" y="33"/>
                  </a:cubicBezTo>
                  <a:cubicBezTo>
                    <a:pt x="19" y="33"/>
                    <a:pt x="19" y="33"/>
                    <a:pt x="19" y="33"/>
                  </a:cubicBezTo>
                  <a:cubicBezTo>
                    <a:pt x="18" y="33"/>
                    <a:pt x="18" y="33"/>
                    <a:pt x="18" y="33"/>
                  </a:cubicBezTo>
                  <a:cubicBezTo>
                    <a:pt x="19" y="33"/>
                    <a:pt x="19" y="33"/>
                    <a:pt x="19" y="33"/>
                  </a:cubicBezTo>
                  <a:cubicBezTo>
                    <a:pt x="19" y="33"/>
                    <a:pt x="19" y="33"/>
                    <a:pt x="19" y="33"/>
                  </a:cubicBezTo>
                  <a:cubicBezTo>
                    <a:pt x="19" y="33"/>
                    <a:pt x="19" y="33"/>
                    <a:pt x="19" y="33"/>
                  </a:cubicBezTo>
                  <a:cubicBezTo>
                    <a:pt x="19" y="33"/>
                    <a:pt x="19" y="33"/>
                    <a:pt x="19" y="33"/>
                  </a:cubicBezTo>
                  <a:cubicBezTo>
                    <a:pt x="18" y="33"/>
                    <a:pt x="18" y="33"/>
                    <a:pt x="18" y="33"/>
                  </a:cubicBezTo>
                  <a:cubicBezTo>
                    <a:pt x="18" y="33"/>
                    <a:pt x="18" y="33"/>
                    <a:pt x="18" y="33"/>
                  </a:cubicBezTo>
                  <a:cubicBezTo>
                    <a:pt x="18" y="33"/>
                    <a:pt x="18" y="33"/>
                    <a:pt x="18" y="33"/>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0"/>
                    <a:pt x="18" y="30"/>
                    <a:pt x="18" y="30"/>
                  </a:cubicBezTo>
                  <a:cubicBezTo>
                    <a:pt x="18" y="30"/>
                    <a:pt x="18" y="30"/>
                    <a:pt x="18" y="30"/>
                  </a:cubicBezTo>
                  <a:cubicBezTo>
                    <a:pt x="18" y="30"/>
                    <a:pt x="18" y="30"/>
                    <a:pt x="18" y="30"/>
                  </a:cubicBezTo>
                  <a:cubicBezTo>
                    <a:pt x="18" y="30"/>
                    <a:pt x="18" y="30"/>
                    <a:pt x="18" y="30"/>
                  </a:cubicBezTo>
                  <a:cubicBezTo>
                    <a:pt x="18" y="30"/>
                    <a:pt x="18" y="30"/>
                    <a:pt x="18" y="30"/>
                  </a:cubicBezTo>
                  <a:cubicBezTo>
                    <a:pt x="18" y="30"/>
                    <a:pt x="18" y="30"/>
                    <a:pt x="18" y="30"/>
                  </a:cubicBezTo>
                  <a:cubicBezTo>
                    <a:pt x="17" y="30"/>
                    <a:pt x="17" y="30"/>
                    <a:pt x="17" y="30"/>
                  </a:cubicBezTo>
                  <a:cubicBezTo>
                    <a:pt x="17" y="30"/>
                    <a:pt x="17" y="30"/>
                    <a:pt x="17" y="30"/>
                  </a:cubicBezTo>
                  <a:cubicBezTo>
                    <a:pt x="17" y="30"/>
                    <a:pt x="17" y="30"/>
                    <a:pt x="17" y="30"/>
                  </a:cubicBezTo>
                  <a:cubicBezTo>
                    <a:pt x="17" y="30"/>
                    <a:pt x="17" y="30"/>
                    <a:pt x="17" y="30"/>
                  </a:cubicBezTo>
                  <a:cubicBezTo>
                    <a:pt x="17" y="30"/>
                    <a:pt x="17" y="30"/>
                    <a:pt x="17" y="30"/>
                  </a:cubicBezTo>
                  <a:cubicBezTo>
                    <a:pt x="16" y="30"/>
                    <a:pt x="16" y="30"/>
                    <a:pt x="16" y="30"/>
                  </a:cubicBezTo>
                  <a:cubicBezTo>
                    <a:pt x="16" y="30"/>
                    <a:pt x="16" y="30"/>
                    <a:pt x="16" y="30"/>
                  </a:cubicBezTo>
                  <a:cubicBezTo>
                    <a:pt x="16" y="30"/>
                    <a:pt x="16" y="30"/>
                    <a:pt x="16" y="30"/>
                  </a:cubicBezTo>
                  <a:cubicBezTo>
                    <a:pt x="16" y="30"/>
                    <a:pt x="16" y="30"/>
                    <a:pt x="16" y="30"/>
                  </a:cubicBezTo>
                  <a:cubicBezTo>
                    <a:pt x="16" y="30"/>
                    <a:pt x="16" y="30"/>
                    <a:pt x="16" y="30"/>
                  </a:cubicBezTo>
                  <a:cubicBezTo>
                    <a:pt x="16" y="30"/>
                    <a:pt x="16" y="30"/>
                    <a:pt x="16" y="30"/>
                  </a:cubicBezTo>
                  <a:cubicBezTo>
                    <a:pt x="17" y="30"/>
                    <a:pt x="17" y="30"/>
                    <a:pt x="17" y="30"/>
                  </a:cubicBezTo>
                  <a:cubicBezTo>
                    <a:pt x="16" y="30"/>
                    <a:pt x="16" y="30"/>
                    <a:pt x="16" y="30"/>
                  </a:cubicBezTo>
                  <a:cubicBezTo>
                    <a:pt x="16" y="30"/>
                    <a:pt x="16" y="30"/>
                    <a:pt x="16" y="30"/>
                  </a:cubicBezTo>
                  <a:cubicBezTo>
                    <a:pt x="16" y="29"/>
                    <a:pt x="16" y="29"/>
                    <a:pt x="16" y="29"/>
                  </a:cubicBezTo>
                  <a:cubicBezTo>
                    <a:pt x="16" y="29"/>
                    <a:pt x="16" y="29"/>
                    <a:pt x="16" y="29"/>
                  </a:cubicBezTo>
                  <a:cubicBezTo>
                    <a:pt x="16" y="29"/>
                    <a:pt x="16" y="29"/>
                    <a:pt x="16" y="29"/>
                  </a:cubicBezTo>
                  <a:cubicBezTo>
                    <a:pt x="16" y="29"/>
                    <a:pt x="16" y="29"/>
                    <a:pt x="16" y="29"/>
                  </a:cubicBezTo>
                  <a:cubicBezTo>
                    <a:pt x="15" y="29"/>
                    <a:pt x="15" y="29"/>
                    <a:pt x="15" y="29"/>
                  </a:cubicBezTo>
                  <a:cubicBezTo>
                    <a:pt x="15" y="29"/>
                    <a:pt x="15" y="29"/>
                    <a:pt x="15" y="29"/>
                  </a:cubicBezTo>
                  <a:cubicBezTo>
                    <a:pt x="15" y="29"/>
                    <a:pt x="15" y="29"/>
                    <a:pt x="15" y="29"/>
                  </a:cubicBezTo>
                  <a:cubicBezTo>
                    <a:pt x="15" y="28"/>
                    <a:pt x="15" y="28"/>
                    <a:pt x="15" y="28"/>
                  </a:cubicBezTo>
                  <a:cubicBezTo>
                    <a:pt x="15" y="28"/>
                    <a:pt x="15" y="28"/>
                    <a:pt x="15" y="28"/>
                  </a:cubicBezTo>
                  <a:cubicBezTo>
                    <a:pt x="15" y="28"/>
                    <a:pt x="15" y="28"/>
                    <a:pt x="15" y="28"/>
                  </a:cubicBezTo>
                  <a:cubicBezTo>
                    <a:pt x="15" y="28"/>
                    <a:pt x="15" y="28"/>
                    <a:pt x="15" y="28"/>
                  </a:cubicBezTo>
                  <a:cubicBezTo>
                    <a:pt x="15" y="28"/>
                    <a:pt x="15" y="28"/>
                    <a:pt x="15" y="28"/>
                  </a:cubicBezTo>
                  <a:cubicBezTo>
                    <a:pt x="15" y="28"/>
                    <a:pt x="15" y="28"/>
                    <a:pt x="15" y="28"/>
                  </a:cubicBezTo>
                  <a:cubicBezTo>
                    <a:pt x="15" y="28"/>
                    <a:pt x="15" y="28"/>
                    <a:pt x="15" y="28"/>
                  </a:cubicBezTo>
                  <a:cubicBezTo>
                    <a:pt x="15" y="28"/>
                    <a:pt x="15" y="28"/>
                    <a:pt x="15" y="28"/>
                  </a:cubicBezTo>
                  <a:cubicBezTo>
                    <a:pt x="15" y="28"/>
                    <a:pt x="15" y="28"/>
                    <a:pt x="15" y="28"/>
                  </a:cubicBezTo>
                  <a:cubicBezTo>
                    <a:pt x="15" y="27"/>
                    <a:pt x="15" y="27"/>
                    <a:pt x="15" y="27"/>
                  </a:cubicBezTo>
                  <a:cubicBezTo>
                    <a:pt x="15" y="27"/>
                    <a:pt x="15" y="27"/>
                    <a:pt x="15" y="27"/>
                  </a:cubicBezTo>
                  <a:cubicBezTo>
                    <a:pt x="15" y="27"/>
                    <a:pt x="15" y="27"/>
                    <a:pt x="15" y="27"/>
                  </a:cubicBezTo>
                  <a:cubicBezTo>
                    <a:pt x="15" y="27"/>
                    <a:pt x="15" y="27"/>
                    <a:pt x="15" y="27"/>
                  </a:cubicBezTo>
                  <a:cubicBezTo>
                    <a:pt x="15" y="28"/>
                    <a:pt x="15" y="28"/>
                    <a:pt x="15"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5" y="27"/>
                    <a:pt x="15" y="27"/>
                    <a:pt x="15" y="27"/>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8"/>
                    <a:pt x="13" y="28"/>
                    <a:pt x="13" y="28"/>
                  </a:cubicBezTo>
                  <a:cubicBezTo>
                    <a:pt x="13" y="28"/>
                    <a:pt x="13" y="28"/>
                    <a:pt x="13" y="28"/>
                  </a:cubicBezTo>
                  <a:cubicBezTo>
                    <a:pt x="13" y="28"/>
                    <a:pt x="13" y="28"/>
                    <a:pt x="13" y="28"/>
                  </a:cubicBezTo>
                  <a:cubicBezTo>
                    <a:pt x="13" y="27"/>
                    <a:pt x="13" y="27"/>
                    <a:pt x="13" y="27"/>
                  </a:cubicBezTo>
                  <a:cubicBezTo>
                    <a:pt x="13" y="27"/>
                    <a:pt x="13" y="27"/>
                    <a:pt x="13" y="27"/>
                  </a:cubicBezTo>
                  <a:cubicBezTo>
                    <a:pt x="13" y="27"/>
                    <a:pt x="13" y="27"/>
                    <a:pt x="13" y="27"/>
                  </a:cubicBezTo>
                  <a:cubicBezTo>
                    <a:pt x="13" y="28"/>
                    <a:pt x="13" y="28"/>
                    <a:pt x="13" y="28"/>
                  </a:cubicBezTo>
                  <a:cubicBezTo>
                    <a:pt x="12" y="27"/>
                    <a:pt x="12" y="27"/>
                    <a:pt x="12" y="27"/>
                  </a:cubicBezTo>
                  <a:cubicBezTo>
                    <a:pt x="12" y="27"/>
                    <a:pt x="12" y="27"/>
                    <a:pt x="12" y="27"/>
                  </a:cubicBezTo>
                  <a:cubicBezTo>
                    <a:pt x="12" y="27"/>
                    <a:pt x="12" y="27"/>
                    <a:pt x="12" y="27"/>
                  </a:cubicBezTo>
                  <a:cubicBezTo>
                    <a:pt x="12" y="27"/>
                    <a:pt x="12" y="27"/>
                    <a:pt x="12" y="27"/>
                  </a:cubicBezTo>
                  <a:cubicBezTo>
                    <a:pt x="12" y="27"/>
                    <a:pt x="12" y="27"/>
                    <a:pt x="12" y="27"/>
                  </a:cubicBezTo>
                  <a:cubicBezTo>
                    <a:pt x="12" y="27"/>
                    <a:pt x="12" y="27"/>
                    <a:pt x="12" y="27"/>
                  </a:cubicBezTo>
                  <a:cubicBezTo>
                    <a:pt x="12" y="27"/>
                    <a:pt x="12" y="27"/>
                    <a:pt x="12" y="27"/>
                  </a:cubicBezTo>
                  <a:cubicBezTo>
                    <a:pt x="12" y="27"/>
                    <a:pt x="12" y="27"/>
                    <a:pt x="12" y="27"/>
                  </a:cubicBezTo>
                  <a:cubicBezTo>
                    <a:pt x="12" y="26"/>
                    <a:pt x="12" y="26"/>
                    <a:pt x="12" y="26"/>
                  </a:cubicBezTo>
                  <a:cubicBezTo>
                    <a:pt x="12" y="26"/>
                    <a:pt x="12" y="26"/>
                    <a:pt x="12" y="26"/>
                  </a:cubicBezTo>
                  <a:cubicBezTo>
                    <a:pt x="12" y="26"/>
                    <a:pt x="12" y="26"/>
                    <a:pt x="12" y="26"/>
                  </a:cubicBezTo>
                  <a:cubicBezTo>
                    <a:pt x="12" y="26"/>
                    <a:pt x="12" y="26"/>
                    <a:pt x="12" y="26"/>
                  </a:cubicBezTo>
                  <a:cubicBezTo>
                    <a:pt x="12" y="26"/>
                    <a:pt x="12" y="26"/>
                    <a:pt x="12" y="26"/>
                  </a:cubicBezTo>
                  <a:cubicBezTo>
                    <a:pt x="12" y="26"/>
                    <a:pt x="12" y="26"/>
                    <a:pt x="12" y="26"/>
                  </a:cubicBezTo>
                  <a:cubicBezTo>
                    <a:pt x="12" y="26"/>
                    <a:pt x="12" y="26"/>
                    <a:pt x="12" y="26"/>
                  </a:cubicBezTo>
                  <a:cubicBezTo>
                    <a:pt x="12" y="26"/>
                    <a:pt x="12" y="26"/>
                    <a:pt x="12" y="26"/>
                  </a:cubicBezTo>
                  <a:cubicBezTo>
                    <a:pt x="11" y="26"/>
                    <a:pt x="11" y="26"/>
                    <a:pt x="11" y="26"/>
                  </a:cubicBezTo>
                  <a:cubicBezTo>
                    <a:pt x="12" y="26"/>
                    <a:pt x="12" y="26"/>
                    <a:pt x="12" y="26"/>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1" y="25"/>
                    <a:pt x="11" y="25"/>
                    <a:pt x="11" y="25"/>
                  </a:cubicBezTo>
                  <a:cubicBezTo>
                    <a:pt x="11" y="25"/>
                    <a:pt x="11" y="25"/>
                    <a:pt x="11" y="25"/>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0" y="24"/>
                    <a:pt x="10" y="24"/>
                    <a:pt x="10" y="24"/>
                  </a:cubicBezTo>
                  <a:cubicBezTo>
                    <a:pt x="10" y="24"/>
                    <a:pt x="10" y="24"/>
                    <a:pt x="10" y="24"/>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2"/>
                    <a:pt x="10" y="22"/>
                    <a:pt x="10" y="22"/>
                  </a:cubicBezTo>
                  <a:cubicBezTo>
                    <a:pt x="10" y="22"/>
                    <a:pt x="10" y="22"/>
                    <a:pt x="10" y="22"/>
                  </a:cubicBezTo>
                  <a:cubicBezTo>
                    <a:pt x="10" y="23"/>
                    <a:pt x="10" y="23"/>
                    <a:pt x="10" y="23"/>
                  </a:cubicBezTo>
                  <a:cubicBezTo>
                    <a:pt x="10" y="23"/>
                    <a:pt x="10" y="23"/>
                    <a:pt x="10" y="23"/>
                  </a:cubicBezTo>
                  <a:cubicBezTo>
                    <a:pt x="10" y="23"/>
                    <a:pt x="10" y="23"/>
                    <a:pt x="10" y="23"/>
                  </a:cubicBezTo>
                  <a:cubicBezTo>
                    <a:pt x="11" y="23"/>
                    <a:pt x="11" y="23"/>
                    <a:pt x="11" y="23"/>
                  </a:cubicBezTo>
                  <a:cubicBezTo>
                    <a:pt x="11" y="23"/>
                    <a:pt x="11" y="23"/>
                    <a:pt x="11" y="23"/>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1"/>
                    <a:pt x="11" y="21"/>
                    <a:pt x="11" y="21"/>
                  </a:cubicBezTo>
                  <a:cubicBezTo>
                    <a:pt x="11" y="21"/>
                    <a:pt x="11" y="21"/>
                    <a:pt x="11" y="21"/>
                  </a:cubicBezTo>
                  <a:cubicBezTo>
                    <a:pt x="11" y="21"/>
                    <a:pt x="11" y="21"/>
                    <a:pt x="11" y="21"/>
                  </a:cubicBezTo>
                  <a:cubicBezTo>
                    <a:pt x="11" y="21"/>
                    <a:pt x="11" y="21"/>
                    <a:pt x="11" y="21"/>
                  </a:cubicBezTo>
                  <a:cubicBezTo>
                    <a:pt x="10" y="21"/>
                    <a:pt x="10" y="21"/>
                    <a:pt x="10" y="21"/>
                  </a:cubicBezTo>
                  <a:cubicBezTo>
                    <a:pt x="10" y="21"/>
                    <a:pt x="10" y="21"/>
                    <a:pt x="10" y="21"/>
                  </a:cubicBezTo>
                  <a:cubicBezTo>
                    <a:pt x="10" y="21"/>
                    <a:pt x="10" y="21"/>
                    <a:pt x="10" y="21"/>
                  </a:cubicBezTo>
                  <a:cubicBezTo>
                    <a:pt x="10" y="21"/>
                    <a:pt x="10" y="21"/>
                    <a:pt x="10" y="21"/>
                  </a:cubicBezTo>
                  <a:cubicBezTo>
                    <a:pt x="10" y="20"/>
                    <a:pt x="10" y="20"/>
                    <a:pt x="10" y="20"/>
                  </a:cubicBezTo>
                  <a:cubicBezTo>
                    <a:pt x="10" y="20"/>
                    <a:pt x="10" y="20"/>
                    <a:pt x="10" y="20"/>
                  </a:cubicBezTo>
                  <a:cubicBezTo>
                    <a:pt x="10" y="20"/>
                    <a:pt x="10" y="20"/>
                    <a:pt x="10" y="20"/>
                  </a:cubicBezTo>
                  <a:cubicBezTo>
                    <a:pt x="9" y="20"/>
                    <a:pt x="9" y="20"/>
                    <a:pt x="9" y="20"/>
                  </a:cubicBezTo>
                  <a:cubicBezTo>
                    <a:pt x="9" y="20"/>
                    <a:pt x="9" y="20"/>
                    <a:pt x="9" y="20"/>
                  </a:cubicBezTo>
                  <a:cubicBezTo>
                    <a:pt x="9" y="19"/>
                    <a:pt x="9" y="19"/>
                    <a:pt x="9" y="19"/>
                  </a:cubicBezTo>
                  <a:cubicBezTo>
                    <a:pt x="9" y="19"/>
                    <a:pt x="9" y="19"/>
                    <a:pt x="9" y="19"/>
                  </a:cubicBezTo>
                  <a:cubicBezTo>
                    <a:pt x="9" y="19"/>
                    <a:pt x="9" y="19"/>
                    <a:pt x="9" y="19"/>
                  </a:cubicBezTo>
                  <a:cubicBezTo>
                    <a:pt x="9" y="19"/>
                    <a:pt x="9" y="19"/>
                    <a:pt x="9"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7" y="18"/>
                    <a:pt x="7" y="18"/>
                    <a:pt x="7" y="18"/>
                  </a:cubicBezTo>
                  <a:cubicBezTo>
                    <a:pt x="7" y="18"/>
                    <a:pt x="7" y="18"/>
                    <a:pt x="7" y="18"/>
                  </a:cubicBezTo>
                  <a:cubicBezTo>
                    <a:pt x="7" y="18"/>
                    <a:pt x="7" y="18"/>
                    <a:pt x="7" y="18"/>
                  </a:cubicBezTo>
                  <a:cubicBezTo>
                    <a:pt x="7" y="18"/>
                    <a:pt x="7" y="18"/>
                    <a:pt x="7" y="18"/>
                  </a:cubicBezTo>
                  <a:cubicBezTo>
                    <a:pt x="7" y="18"/>
                    <a:pt x="7" y="18"/>
                    <a:pt x="7" y="18"/>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8" y="17"/>
                    <a:pt x="8" y="17"/>
                    <a:pt x="8" y="17"/>
                  </a:cubicBezTo>
                  <a:cubicBezTo>
                    <a:pt x="8" y="17"/>
                    <a:pt x="8" y="17"/>
                    <a:pt x="8" y="17"/>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7" y="16"/>
                    <a:pt x="7" y="16"/>
                    <a:pt x="7" y="16"/>
                  </a:cubicBezTo>
                  <a:cubicBezTo>
                    <a:pt x="7" y="16"/>
                    <a:pt x="7" y="16"/>
                    <a:pt x="7" y="16"/>
                  </a:cubicBezTo>
                  <a:cubicBezTo>
                    <a:pt x="7" y="16"/>
                    <a:pt x="7" y="16"/>
                    <a:pt x="7" y="16"/>
                  </a:cubicBezTo>
                  <a:cubicBezTo>
                    <a:pt x="7" y="15"/>
                    <a:pt x="7" y="15"/>
                    <a:pt x="7" y="15"/>
                  </a:cubicBezTo>
                  <a:cubicBezTo>
                    <a:pt x="7" y="16"/>
                    <a:pt x="7" y="16"/>
                    <a:pt x="7" y="16"/>
                  </a:cubicBezTo>
                  <a:cubicBezTo>
                    <a:pt x="7" y="15"/>
                    <a:pt x="7" y="15"/>
                    <a:pt x="7" y="15"/>
                  </a:cubicBezTo>
                  <a:cubicBezTo>
                    <a:pt x="7" y="15"/>
                    <a:pt x="7" y="15"/>
                    <a:pt x="7" y="15"/>
                  </a:cubicBezTo>
                  <a:cubicBezTo>
                    <a:pt x="7" y="15"/>
                    <a:pt x="7" y="15"/>
                    <a:pt x="7" y="15"/>
                  </a:cubicBezTo>
                  <a:cubicBezTo>
                    <a:pt x="6" y="15"/>
                    <a:pt x="6" y="15"/>
                    <a:pt x="6" y="15"/>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3"/>
                    <a:pt x="6" y="13"/>
                    <a:pt x="6" y="13"/>
                  </a:cubicBezTo>
                  <a:cubicBezTo>
                    <a:pt x="6" y="13"/>
                    <a:pt x="6" y="13"/>
                    <a:pt x="6"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2"/>
                    <a:pt x="5" y="12"/>
                    <a:pt x="5" y="12"/>
                  </a:cubicBezTo>
                  <a:cubicBezTo>
                    <a:pt x="5" y="12"/>
                    <a:pt x="5" y="12"/>
                    <a:pt x="5" y="12"/>
                  </a:cubicBezTo>
                  <a:cubicBezTo>
                    <a:pt x="5" y="12"/>
                    <a:pt x="5" y="12"/>
                    <a:pt x="5" y="12"/>
                  </a:cubicBezTo>
                  <a:cubicBezTo>
                    <a:pt x="5" y="12"/>
                    <a:pt x="5" y="12"/>
                    <a:pt x="5" y="12"/>
                  </a:cubicBezTo>
                  <a:cubicBezTo>
                    <a:pt x="5" y="12"/>
                    <a:pt x="5" y="12"/>
                    <a:pt x="5" y="12"/>
                  </a:cubicBezTo>
                  <a:cubicBezTo>
                    <a:pt x="5" y="11"/>
                    <a:pt x="5" y="11"/>
                    <a:pt x="5" y="11"/>
                  </a:cubicBezTo>
                  <a:cubicBezTo>
                    <a:pt x="5" y="11"/>
                    <a:pt x="5" y="11"/>
                    <a:pt x="5" y="11"/>
                  </a:cubicBezTo>
                  <a:cubicBezTo>
                    <a:pt x="5" y="11"/>
                    <a:pt x="5" y="11"/>
                    <a:pt x="5" y="11"/>
                  </a:cubicBezTo>
                  <a:cubicBezTo>
                    <a:pt x="4" y="11"/>
                    <a:pt x="4" y="11"/>
                    <a:pt x="4" y="11"/>
                  </a:cubicBezTo>
                  <a:cubicBezTo>
                    <a:pt x="4" y="11"/>
                    <a:pt x="4" y="11"/>
                    <a:pt x="4" y="11"/>
                  </a:cubicBezTo>
                  <a:cubicBezTo>
                    <a:pt x="4" y="11"/>
                    <a:pt x="4" y="11"/>
                    <a:pt x="4" y="11"/>
                  </a:cubicBezTo>
                  <a:cubicBezTo>
                    <a:pt x="4" y="12"/>
                    <a:pt x="4" y="12"/>
                    <a:pt x="4" y="12"/>
                  </a:cubicBezTo>
                  <a:cubicBezTo>
                    <a:pt x="4" y="12"/>
                    <a:pt x="4" y="12"/>
                    <a:pt x="4" y="12"/>
                  </a:cubicBezTo>
                  <a:cubicBezTo>
                    <a:pt x="4" y="12"/>
                    <a:pt x="4" y="12"/>
                    <a:pt x="4" y="12"/>
                  </a:cubicBezTo>
                  <a:cubicBezTo>
                    <a:pt x="4" y="12"/>
                    <a:pt x="4" y="12"/>
                    <a:pt x="4" y="12"/>
                  </a:cubicBezTo>
                  <a:cubicBezTo>
                    <a:pt x="3" y="12"/>
                    <a:pt x="3" y="12"/>
                    <a:pt x="3" y="12"/>
                  </a:cubicBezTo>
                  <a:cubicBezTo>
                    <a:pt x="3" y="12"/>
                    <a:pt x="3" y="12"/>
                    <a:pt x="3" y="12"/>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8"/>
                    <a:pt x="2" y="8"/>
                    <a:pt x="2"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1"/>
                    <a:pt x="1" y="1"/>
                    <a:pt x="1" y="1"/>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1"/>
                    <a:pt x="2" y="1"/>
                    <a:pt x="2" y="1"/>
                  </a:cubicBezTo>
                  <a:close/>
                  <a:moveTo>
                    <a:pt x="69" y="81"/>
                  </a:moveTo>
                  <a:cubicBezTo>
                    <a:pt x="69" y="81"/>
                    <a:pt x="69" y="81"/>
                    <a:pt x="69" y="81"/>
                  </a:cubicBezTo>
                  <a:close/>
                  <a:moveTo>
                    <a:pt x="70" y="76"/>
                  </a:moveTo>
                  <a:cubicBezTo>
                    <a:pt x="70" y="76"/>
                    <a:pt x="70" y="76"/>
                    <a:pt x="70" y="76"/>
                  </a:cubicBezTo>
                  <a:cubicBezTo>
                    <a:pt x="70" y="77"/>
                    <a:pt x="70" y="77"/>
                    <a:pt x="70" y="77"/>
                  </a:cubicBezTo>
                  <a:cubicBezTo>
                    <a:pt x="70" y="77"/>
                    <a:pt x="70" y="77"/>
                    <a:pt x="70" y="77"/>
                  </a:cubicBezTo>
                  <a:cubicBezTo>
                    <a:pt x="70" y="77"/>
                    <a:pt x="70" y="77"/>
                    <a:pt x="70" y="77"/>
                  </a:cubicBezTo>
                  <a:cubicBezTo>
                    <a:pt x="70" y="77"/>
                    <a:pt x="70" y="77"/>
                    <a:pt x="70" y="77"/>
                  </a:cubicBezTo>
                  <a:cubicBezTo>
                    <a:pt x="70" y="77"/>
                    <a:pt x="70" y="77"/>
                    <a:pt x="70" y="77"/>
                  </a:cubicBezTo>
                  <a:cubicBezTo>
                    <a:pt x="70" y="77"/>
                    <a:pt x="70" y="77"/>
                    <a:pt x="70" y="77"/>
                  </a:cubicBezTo>
                  <a:cubicBezTo>
                    <a:pt x="70" y="77"/>
                    <a:pt x="70" y="77"/>
                    <a:pt x="70" y="77"/>
                  </a:cubicBezTo>
                  <a:cubicBezTo>
                    <a:pt x="70" y="77"/>
                    <a:pt x="70" y="77"/>
                    <a:pt x="70" y="77"/>
                  </a:cubicBezTo>
                  <a:cubicBezTo>
                    <a:pt x="71" y="77"/>
                    <a:pt x="71" y="77"/>
                    <a:pt x="71" y="77"/>
                  </a:cubicBezTo>
                  <a:cubicBezTo>
                    <a:pt x="71" y="77"/>
                    <a:pt x="71" y="77"/>
                    <a:pt x="71" y="77"/>
                  </a:cubicBezTo>
                  <a:cubicBezTo>
                    <a:pt x="71" y="77"/>
                    <a:pt x="71" y="77"/>
                    <a:pt x="71" y="77"/>
                  </a:cubicBezTo>
                  <a:cubicBezTo>
                    <a:pt x="70" y="76"/>
                    <a:pt x="70" y="76"/>
                    <a:pt x="70" y="76"/>
                  </a:cubicBezTo>
                  <a:cubicBezTo>
                    <a:pt x="70" y="76"/>
                    <a:pt x="70" y="76"/>
                    <a:pt x="70" y="76"/>
                  </a:cubicBezTo>
                  <a:cubicBezTo>
                    <a:pt x="70" y="76"/>
                    <a:pt x="70" y="76"/>
                    <a:pt x="70" y="76"/>
                  </a:cubicBezTo>
                  <a:cubicBezTo>
                    <a:pt x="70" y="76"/>
                    <a:pt x="70" y="76"/>
                    <a:pt x="70" y="76"/>
                  </a:cubicBezTo>
                  <a:cubicBezTo>
                    <a:pt x="70" y="76"/>
                    <a:pt x="70" y="76"/>
                    <a:pt x="70" y="76"/>
                  </a:cubicBezTo>
                  <a:cubicBezTo>
                    <a:pt x="70" y="76"/>
                    <a:pt x="70" y="76"/>
                    <a:pt x="70" y="76"/>
                  </a:cubicBezTo>
                  <a:close/>
                  <a:moveTo>
                    <a:pt x="64" y="80"/>
                  </a:moveTo>
                  <a:cubicBezTo>
                    <a:pt x="65" y="80"/>
                    <a:pt x="65" y="80"/>
                    <a:pt x="65" y="80"/>
                  </a:cubicBezTo>
                  <a:cubicBezTo>
                    <a:pt x="65" y="80"/>
                    <a:pt x="65" y="80"/>
                    <a:pt x="65" y="80"/>
                  </a:cubicBezTo>
                  <a:cubicBezTo>
                    <a:pt x="64" y="80"/>
                    <a:pt x="64" y="80"/>
                    <a:pt x="64" y="80"/>
                  </a:cubicBezTo>
                  <a:close/>
                  <a:moveTo>
                    <a:pt x="70" y="76"/>
                  </a:moveTo>
                  <a:cubicBezTo>
                    <a:pt x="70" y="76"/>
                    <a:pt x="70" y="76"/>
                    <a:pt x="70" y="76"/>
                  </a:cubicBezTo>
                  <a:cubicBezTo>
                    <a:pt x="70" y="76"/>
                    <a:pt x="70" y="76"/>
                    <a:pt x="70" y="76"/>
                  </a:cubicBezTo>
                  <a:cubicBezTo>
                    <a:pt x="70" y="76"/>
                    <a:pt x="70" y="76"/>
                    <a:pt x="70" y="76"/>
                  </a:cubicBezTo>
                  <a:cubicBezTo>
                    <a:pt x="70" y="76"/>
                    <a:pt x="70" y="76"/>
                    <a:pt x="70" y="76"/>
                  </a:cubicBezTo>
                  <a:cubicBezTo>
                    <a:pt x="70" y="76"/>
                    <a:pt x="70" y="76"/>
                    <a:pt x="70" y="76"/>
                  </a:cubicBezTo>
                  <a:cubicBezTo>
                    <a:pt x="70" y="75"/>
                    <a:pt x="70" y="75"/>
                    <a:pt x="70" y="75"/>
                  </a:cubicBezTo>
                  <a:cubicBezTo>
                    <a:pt x="70" y="76"/>
                    <a:pt x="70" y="76"/>
                    <a:pt x="70" y="76"/>
                  </a:cubicBezTo>
                  <a:cubicBezTo>
                    <a:pt x="70" y="75"/>
                    <a:pt x="70" y="75"/>
                    <a:pt x="70" y="75"/>
                  </a:cubicBezTo>
                  <a:cubicBezTo>
                    <a:pt x="70" y="76"/>
                    <a:pt x="70" y="76"/>
                    <a:pt x="70" y="76"/>
                  </a:cubicBezTo>
                  <a:close/>
                  <a:moveTo>
                    <a:pt x="63" y="80"/>
                  </a:moveTo>
                  <a:cubicBezTo>
                    <a:pt x="63" y="80"/>
                    <a:pt x="63" y="80"/>
                    <a:pt x="63" y="80"/>
                  </a:cubicBezTo>
                  <a:close/>
                  <a:moveTo>
                    <a:pt x="68" y="75"/>
                  </a:moveTo>
                  <a:cubicBezTo>
                    <a:pt x="68" y="75"/>
                    <a:pt x="68" y="75"/>
                    <a:pt x="68" y="75"/>
                  </a:cubicBezTo>
                  <a:cubicBezTo>
                    <a:pt x="68" y="75"/>
                    <a:pt x="68" y="75"/>
                    <a:pt x="68" y="75"/>
                  </a:cubicBezTo>
                  <a:cubicBezTo>
                    <a:pt x="68" y="75"/>
                    <a:pt x="68" y="75"/>
                    <a:pt x="68" y="75"/>
                  </a:cubicBezTo>
                  <a:close/>
                  <a:moveTo>
                    <a:pt x="68" y="75"/>
                  </a:moveTo>
                  <a:cubicBezTo>
                    <a:pt x="68" y="75"/>
                    <a:pt x="68" y="75"/>
                    <a:pt x="68" y="75"/>
                  </a:cubicBezTo>
                  <a:cubicBezTo>
                    <a:pt x="68" y="75"/>
                    <a:pt x="68" y="75"/>
                    <a:pt x="68" y="75"/>
                  </a:cubicBezTo>
                  <a:cubicBezTo>
                    <a:pt x="68" y="75"/>
                    <a:pt x="68" y="75"/>
                    <a:pt x="68" y="75"/>
                  </a:cubicBezTo>
                  <a:cubicBezTo>
                    <a:pt x="68" y="75"/>
                    <a:pt x="68" y="75"/>
                    <a:pt x="68" y="75"/>
                  </a:cubicBezTo>
                  <a:cubicBezTo>
                    <a:pt x="68" y="75"/>
                    <a:pt x="68" y="75"/>
                    <a:pt x="68" y="75"/>
                  </a:cubicBezTo>
                  <a:cubicBezTo>
                    <a:pt x="68" y="75"/>
                    <a:pt x="68" y="75"/>
                    <a:pt x="68" y="75"/>
                  </a:cubicBezTo>
                  <a:close/>
                  <a:moveTo>
                    <a:pt x="75" y="75"/>
                  </a:moveTo>
                  <a:cubicBezTo>
                    <a:pt x="75" y="75"/>
                    <a:pt x="75" y="75"/>
                    <a:pt x="75" y="75"/>
                  </a:cubicBezTo>
                  <a:close/>
                  <a:moveTo>
                    <a:pt x="65" y="70"/>
                  </a:moveTo>
                  <a:cubicBezTo>
                    <a:pt x="65" y="69"/>
                    <a:pt x="65" y="69"/>
                    <a:pt x="65" y="69"/>
                  </a:cubicBezTo>
                  <a:cubicBezTo>
                    <a:pt x="65" y="70"/>
                    <a:pt x="65" y="70"/>
                    <a:pt x="65" y="70"/>
                  </a:cubicBezTo>
                  <a:cubicBezTo>
                    <a:pt x="65" y="70"/>
                    <a:pt x="65" y="70"/>
                    <a:pt x="65" y="70"/>
                  </a:cubicBezTo>
                  <a:cubicBezTo>
                    <a:pt x="65" y="70"/>
                    <a:pt x="65" y="70"/>
                    <a:pt x="65" y="70"/>
                  </a:cubicBezTo>
                  <a:cubicBezTo>
                    <a:pt x="65" y="70"/>
                    <a:pt x="65" y="70"/>
                    <a:pt x="65" y="70"/>
                  </a:cubicBezTo>
                  <a:cubicBezTo>
                    <a:pt x="65" y="70"/>
                    <a:pt x="65" y="70"/>
                    <a:pt x="65" y="70"/>
                  </a:cubicBezTo>
                  <a:cubicBezTo>
                    <a:pt x="65" y="70"/>
                    <a:pt x="65" y="70"/>
                    <a:pt x="65" y="70"/>
                  </a:cubicBezTo>
                  <a:cubicBezTo>
                    <a:pt x="65" y="70"/>
                    <a:pt x="65" y="70"/>
                    <a:pt x="65" y="70"/>
                  </a:cubicBezTo>
                  <a:cubicBezTo>
                    <a:pt x="65" y="70"/>
                    <a:pt x="65" y="70"/>
                    <a:pt x="65" y="70"/>
                  </a:cubicBezTo>
                  <a:cubicBezTo>
                    <a:pt x="65" y="70"/>
                    <a:pt x="65" y="70"/>
                    <a:pt x="65" y="70"/>
                  </a:cubicBezTo>
                  <a:close/>
                  <a:moveTo>
                    <a:pt x="65" y="69"/>
                  </a:moveTo>
                  <a:cubicBezTo>
                    <a:pt x="65" y="69"/>
                    <a:pt x="65" y="69"/>
                    <a:pt x="65" y="69"/>
                  </a:cubicBezTo>
                  <a:cubicBezTo>
                    <a:pt x="65" y="69"/>
                    <a:pt x="65" y="69"/>
                    <a:pt x="65" y="69"/>
                  </a:cubicBezTo>
                  <a:cubicBezTo>
                    <a:pt x="65" y="69"/>
                    <a:pt x="65" y="69"/>
                    <a:pt x="65" y="69"/>
                  </a:cubicBezTo>
                  <a:cubicBezTo>
                    <a:pt x="65" y="69"/>
                    <a:pt x="65" y="69"/>
                    <a:pt x="65" y="69"/>
                  </a:cubicBezTo>
                  <a:cubicBezTo>
                    <a:pt x="65" y="69"/>
                    <a:pt x="65" y="69"/>
                    <a:pt x="65" y="69"/>
                  </a:cubicBezTo>
                  <a:close/>
                  <a:moveTo>
                    <a:pt x="62" y="69"/>
                  </a:moveTo>
                  <a:cubicBezTo>
                    <a:pt x="62" y="69"/>
                    <a:pt x="62" y="69"/>
                    <a:pt x="62" y="69"/>
                  </a:cubicBezTo>
                  <a:cubicBezTo>
                    <a:pt x="61" y="69"/>
                    <a:pt x="61" y="69"/>
                    <a:pt x="61" y="69"/>
                  </a:cubicBezTo>
                  <a:cubicBezTo>
                    <a:pt x="61" y="69"/>
                    <a:pt x="61" y="69"/>
                    <a:pt x="61" y="69"/>
                  </a:cubicBezTo>
                  <a:cubicBezTo>
                    <a:pt x="61" y="69"/>
                    <a:pt x="61" y="69"/>
                    <a:pt x="61" y="69"/>
                  </a:cubicBezTo>
                  <a:cubicBezTo>
                    <a:pt x="61" y="69"/>
                    <a:pt x="61" y="69"/>
                    <a:pt x="61" y="69"/>
                  </a:cubicBezTo>
                  <a:cubicBezTo>
                    <a:pt x="61" y="70"/>
                    <a:pt x="61" y="70"/>
                    <a:pt x="61" y="70"/>
                  </a:cubicBezTo>
                  <a:cubicBezTo>
                    <a:pt x="61" y="70"/>
                    <a:pt x="61" y="70"/>
                    <a:pt x="61" y="70"/>
                  </a:cubicBezTo>
                  <a:cubicBezTo>
                    <a:pt x="61" y="70"/>
                    <a:pt x="61" y="70"/>
                    <a:pt x="61" y="70"/>
                  </a:cubicBezTo>
                  <a:cubicBezTo>
                    <a:pt x="61" y="70"/>
                    <a:pt x="61" y="70"/>
                    <a:pt x="61" y="70"/>
                  </a:cubicBezTo>
                  <a:cubicBezTo>
                    <a:pt x="61" y="70"/>
                    <a:pt x="61" y="70"/>
                    <a:pt x="61" y="70"/>
                  </a:cubicBezTo>
                  <a:cubicBezTo>
                    <a:pt x="61" y="70"/>
                    <a:pt x="61" y="70"/>
                    <a:pt x="61" y="70"/>
                  </a:cubicBezTo>
                  <a:cubicBezTo>
                    <a:pt x="62" y="70"/>
                    <a:pt x="62" y="70"/>
                    <a:pt x="62" y="70"/>
                  </a:cubicBezTo>
                  <a:cubicBezTo>
                    <a:pt x="62" y="70"/>
                    <a:pt x="62" y="70"/>
                    <a:pt x="62" y="70"/>
                  </a:cubicBezTo>
                  <a:cubicBezTo>
                    <a:pt x="62" y="70"/>
                    <a:pt x="62" y="70"/>
                    <a:pt x="62" y="70"/>
                  </a:cubicBezTo>
                  <a:cubicBezTo>
                    <a:pt x="62" y="70"/>
                    <a:pt x="62" y="70"/>
                    <a:pt x="62" y="70"/>
                  </a:cubicBezTo>
                  <a:cubicBezTo>
                    <a:pt x="62" y="70"/>
                    <a:pt x="62" y="70"/>
                    <a:pt x="62" y="70"/>
                  </a:cubicBezTo>
                  <a:cubicBezTo>
                    <a:pt x="62" y="70"/>
                    <a:pt x="62" y="70"/>
                    <a:pt x="62" y="70"/>
                  </a:cubicBezTo>
                  <a:cubicBezTo>
                    <a:pt x="62" y="70"/>
                    <a:pt x="62" y="70"/>
                    <a:pt x="62" y="70"/>
                  </a:cubicBezTo>
                  <a:cubicBezTo>
                    <a:pt x="62" y="70"/>
                    <a:pt x="62" y="70"/>
                    <a:pt x="62" y="70"/>
                  </a:cubicBezTo>
                  <a:cubicBezTo>
                    <a:pt x="62" y="70"/>
                    <a:pt x="62" y="70"/>
                    <a:pt x="62" y="70"/>
                  </a:cubicBezTo>
                  <a:cubicBezTo>
                    <a:pt x="62" y="70"/>
                    <a:pt x="62" y="70"/>
                    <a:pt x="62" y="70"/>
                  </a:cubicBezTo>
                  <a:cubicBezTo>
                    <a:pt x="62" y="70"/>
                    <a:pt x="62" y="70"/>
                    <a:pt x="62" y="70"/>
                  </a:cubicBezTo>
                  <a:cubicBezTo>
                    <a:pt x="62" y="69"/>
                    <a:pt x="62" y="69"/>
                    <a:pt x="62" y="69"/>
                  </a:cubicBezTo>
                  <a:cubicBezTo>
                    <a:pt x="63" y="69"/>
                    <a:pt x="63" y="69"/>
                    <a:pt x="63" y="69"/>
                  </a:cubicBezTo>
                  <a:cubicBezTo>
                    <a:pt x="62" y="69"/>
                    <a:pt x="62" y="69"/>
                    <a:pt x="62" y="69"/>
                  </a:cubicBezTo>
                  <a:cubicBezTo>
                    <a:pt x="62" y="69"/>
                    <a:pt x="62" y="69"/>
                    <a:pt x="62" y="69"/>
                  </a:cubicBezTo>
                  <a:close/>
                  <a:moveTo>
                    <a:pt x="59" y="70"/>
                  </a:moveTo>
                  <a:cubicBezTo>
                    <a:pt x="59" y="69"/>
                    <a:pt x="59" y="69"/>
                    <a:pt x="59" y="69"/>
                  </a:cubicBezTo>
                  <a:cubicBezTo>
                    <a:pt x="59" y="69"/>
                    <a:pt x="59" y="69"/>
                    <a:pt x="59" y="69"/>
                  </a:cubicBezTo>
                  <a:cubicBezTo>
                    <a:pt x="59" y="69"/>
                    <a:pt x="59" y="69"/>
                    <a:pt x="59" y="69"/>
                  </a:cubicBezTo>
                  <a:cubicBezTo>
                    <a:pt x="59" y="69"/>
                    <a:pt x="59" y="69"/>
                    <a:pt x="59" y="69"/>
                  </a:cubicBezTo>
                  <a:cubicBezTo>
                    <a:pt x="59" y="69"/>
                    <a:pt x="59" y="69"/>
                    <a:pt x="59" y="69"/>
                  </a:cubicBezTo>
                  <a:cubicBezTo>
                    <a:pt x="59" y="69"/>
                    <a:pt x="59" y="69"/>
                    <a:pt x="59" y="69"/>
                  </a:cubicBezTo>
                  <a:cubicBezTo>
                    <a:pt x="59" y="69"/>
                    <a:pt x="59" y="69"/>
                    <a:pt x="59" y="69"/>
                  </a:cubicBezTo>
                  <a:lnTo>
                    <a:pt x="59" y="70"/>
                  </a:lnTo>
                  <a:close/>
                  <a:moveTo>
                    <a:pt x="60" y="67"/>
                  </a:moveTo>
                  <a:cubicBezTo>
                    <a:pt x="60" y="67"/>
                    <a:pt x="60" y="67"/>
                    <a:pt x="60" y="67"/>
                  </a:cubicBezTo>
                  <a:cubicBezTo>
                    <a:pt x="60" y="67"/>
                    <a:pt x="60" y="67"/>
                    <a:pt x="60" y="67"/>
                  </a:cubicBezTo>
                  <a:cubicBezTo>
                    <a:pt x="60" y="68"/>
                    <a:pt x="60" y="68"/>
                    <a:pt x="60" y="68"/>
                  </a:cubicBezTo>
                  <a:cubicBezTo>
                    <a:pt x="60" y="68"/>
                    <a:pt x="60" y="68"/>
                    <a:pt x="60" y="68"/>
                  </a:cubicBezTo>
                  <a:cubicBezTo>
                    <a:pt x="59" y="68"/>
                    <a:pt x="59" y="68"/>
                    <a:pt x="59" y="68"/>
                  </a:cubicBezTo>
                  <a:cubicBezTo>
                    <a:pt x="59" y="68"/>
                    <a:pt x="59" y="68"/>
                    <a:pt x="59" y="68"/>
                  </a:cubicBezTo>
                  <a:cubicBezTo>
                    <a:pt x="59" y="68"/>
                    <a:pt x="59" y="68"/>
                    <a:pt x="59" y="68"/>
                  </a:cubicBezTo>
                  <a:cubicBezTo>
                    <a:pt x="59" y="68"/>
                    <a:pt x="59" y="68"/>
                    <a:pt x="59" y="68"/>
                  </a:cubicBezTo>
                  <a:cubicBezTo>
                    <a:pt x="59" y="68"/>
                    <a:pt x="59" y="68"/>
                    <a:pt x="59" y="68"/>
                  </a:cubicBezTo>
                  <a:cubicBezTo>
                    <a:pt x="59" y="69"/>
                    <a:pt x="59" y="69"/>
                    <a:pt x="59" y="69"/>
                  </a:cubicBezTo>
                  <a:cubicBezTo>
                    <a:pt x="59" y="69"/>
                    <a:pt x="59" y="69"/>
                    <a:pt x="59" y="69"/>
                  </a:cubicBezTo>
                  <a:cubicBezTo>
                    <a:pt x="59" y="69"/>
                    <a:pt x="59" y="69"/>
                    <a:pt x="59" y="69"/>
                  </a:cubicBezTo>
                  <a:cubicBezTo>
                    <a:pt x="60" y="69"/>
                    <a:pt x="60" y="69"/>
                    <a:pt x="60" y="69"/>
                  </a:cubicBezTo>
                  <a:cubicBezTo>
                    <a:pt x="60" y="69"/>
                    <a:pt x="60" y="69"/>
                    <a:pt x="60" y="69"/>
                  </a:cubicBezTo>
                  <a:cubicBezTo>
                    <a:pt x="59" y="68"/>
                    <a:pt x="59" y="68"/>
                    <a:pt x="59" y="68"/>
                  </a:cubicBezTo>
                  <a:cubicBezTo>
                    <a:pt x="59" y="68"/>
                    <a:pt x="59" y="68"/>
                    <a:pt x="59" y="68"/>
                  </a:cubicBezTo>
                  <a:cubicBezTo>
                    <a:pt x="59" y="68"/>
                    <a:pt x="59" y="68"/>
                    <a:pt x="59" y="68"/>
                  </a:cubicBezTo>
                  <a:cubicBezTo>
                    <a:pt x="60" y="68"/>
                    <a:pt x="60" y="68"/>
                    <a:pt x="60" y="68"/>
                  </a:cubicBezTo>
                  <a:cubicBezTo>
                    <a:pt x="60" y="68"/>
                    <a:pt x="60" y="68"/>
                    <a:pt x="60" y="68"/>
                  </a:cubicBezTo>
                  <a:cubicBezTo>
                    <a:pt x="60" y="68"/>
                    <a:pt x="60" y="68"/>
                    <a:pt x="60" y="68"/>
                  </a:cubicBezTo>
                  <a:cubicBezTo>
                    <a:pt x="60" y="68"/>
                    <a:pt x="60" y="68"/>
                    <a:pt x="60" y="68"/>
                  </a:cubicBezTo>
                  <a:cubicBezTo>
                    <a:pt x="60" y="69"/>
                    <a:pt x="60" y="69"/>
                    <a:pt x="60" y="69"/>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7"/>
                    <a:pt x="60" y="67"/>
                    <a:pt x="60" y="67"/>
                  </a:cubicBezTo>
                  <a:cubicBezTo>
                    <a:pt x="60" y="67"/>
                    <a:pt x="60" y="67"/>
                    <a:pt x="60" y="67"/>
                  </a:cubicBezTo>
                  <a:cubicBezTo>
                    <a:pt x="60" y="67"/>
                    <a:pt x="60" y="67"/>
                    <a:pt x="60" y="67"/>
                  </a:cubicBezTo>
                  <a:cubicBezTo>
                    <a:pt x="60" y="67"/>
                    <a:pt x="60" y="67"/>
                    <a:pt x="60" y="67"/>
                  </a:cubicBezTo>
                  <a:cubicBezTo>
                    <a:pt x="60" y="67"/>
                    <a:pt x="60" y="67"/>
                    <a:pt x="60" y="67"/>
                  </a:cubicBezTo>
                  <a:cubicBezTo>
                    <a:pt x="60" y="67"/>
                    <a:pt x="60" y="67"/>
                    <a:pt x="60" y="67"/>
                  </a:cubicBezTo>
                  <a:cubicBezTo>
                    <a:pt x="60" y="67"/>
                    <a:pt x="60" y="67"/>
                    <a:pt x="60" y="67"/>
                  </a:cubicBezTo>
                  <a:close/>
                  <a:moveTo>
                    <a:pt x="60" y="67"/>
                  </a:moveTo>
                  <a:cubicBezTo>
                    <a:pt x="60" y="67"/>
                    <a:pt x="60" y="67"/>
                    <a:pt x="60" y="67"/>
                  </a:cubicBezTo>
                  <a:cubicBezTo>
                    <a:pt x="60" y="66"/>
                    <a:pt x="60" y="66"/>
                    <a:pt x="60" y="66"/>
                  </a:cubicBezTo>
                  <a:cubicBezTo>
                    <a:pt x="60" y="66"/>
                    <a:pt x="60" y="66"/>
                    <a:pt x="60" y="66"/>
                  </a:cubicBezTo>
                  <a:cubicBezTo>
                    <a:pt x="60" y="66"/>
                    <a:pt x="60" y="66"/>
                    <a:pt x="60" y="66"/>
                  </a:cubicBezTo>
                  <a:cubicBezTo>
                    <a:pt x="60" y="66"/>
                    <a:pt x="60" y="66"/>
                    <a:pt x="60" y="66"/>
                  </a:cubicBezTo>
                  <a:cubicBezTo>
                    <a:pt x="60" y="67"/>
                    <a:pt x="60" y="67"/>
                    <a:pt x="60" y="67"/>
                  </a:cubicBezTo>
                  <a:cubicBezTo>
                    <a:pt x="60" y="67"/>
                    <a:pt x="60" y="67"/>
                    <a:pt x="60" y="67"/>
                  </a:cubicBezTo>
                  <a:close/>
                  <a:moveTo>
                    <a:pt x="61" y="65"/>
                  </a:moveTo>
                  <a:cubicBezTo>
                    <a:pt x="61" y="65"/>
                    <a:pt x="61" y="65"/>
                    <a:pt x="61" y="65"/>
                  </a:cubicBezTo>
                  <a:cubicBezTo>
                    <a:pt x="61" y="65"/>
                    <a:pt x="61" y="65"/>
                    <a:pt x="61" y="65"/>
                  </a:cubicBezTo>
                  <a:cubicBezTo>
                    <a:pt x="61" y="65"/>
                    <a:pt x="61" y="65"/>
                    <a:pt x="61" y="65"/>
                  </a:cubicBezTo>
                  <a:cubicBezTo>
                    <a:pt x="61" y="65"/>
                    <a:pt x="61" y="65"/>
                    <a:pt x="61" y="65"/>
                  </a:cubicBezTo>
                  <a:cubicBezTo>
                    <a:pt x="61" y="66"/>
                    <a:pt x="61" y="66"/>
                    <a:pt x="61" y="66"/>
                  </a:cubicBezTo>
                  <a:cubicBezTo>
                    <a:pt x="61" y="66"/>
                    <a:pt x="61" y="66"/>
                    <a:pt x="61" y="66"/>
                  </a:cubicBezTo>
                  <a:cubicBezTo>
                    <a:pt x="61" y="66"/>
                    <a:pt x="61" y="66"/>
                    <a:pt x="61" y="66"/>
                  </a:cubicBezTo>
                  <a:cubicBezTo>
                    <a:pt x="61" y="66"/>
                    <a:pt x="61" y="66"/>
                    <a:pt x="61" y="66"/>
                  </a:cubicBezTo>
                  <a:cubicBezTo>
                    <a:pt x="61" y="66"/>
                    <a:pt x="61" y="66"/>
                    <a:pt x="61" y="66"/>
                  </a:cubicBezTo>
                  <a:cubicBezTo>
                    <a:pt x="61" y="66"/>
                    <a:pt x="61" y="66"/>
                    <a:pt x="61" y="66"/>
                  </a:cubicBezTo>
                  <a:cubicBezTo>
                    <a:pt x="61" y="66"/>
                    <a:pt x="61" y="66"/>
                    <a:pt x="61" y="66"/>
                  </a:cubicBezTo>
                  <a:cubicBezTo>
                    <a:pt x="61" y="65"/>
                    <a:pt x="61" y="65"/>
                    <a:pt x="61" y="65"/>
                  </a:cubicBezTo>
                  <a:cubicBezTo>
                    <a:pt x="61" y="65"/>
                    <a:pt x="61" y="65"/>
                    <a:pt x="61" y="65"/>
                  </a:cubicBezTo>
                  <a:cubicBezTo>
                    <a:pt x="61" y="65"/>
                    <a:pt x="61" y="65"/>
                    <a:pt x="61" y="65"/>
                  </a:cubicBezTo>
                  <a:cubicBezTo>
                    <a:pt x="61" y="65"/>
                    <a:pt x="61" y="65"/>
                    <a:pt x="61" y="65"/>
                  </a:cubicBezTo>
                  <a:cubicBezTo>
                    <a:pt x="61" y="65"/>
                    <a:pt x="61" y="65"/>
                    <a:pt x="61" y="65"/>
                  </a:cubicBezTo>
                  <a:cubicBezTo>
                    <a:pt x="61" y="66"/>
                    <a:pt x="61" y="66"/>
                    <a:pt x="61" y="66"/>
                  </a:cubicBezTo>
                  <a:cubicBezTo>
                    <a:pt x="61" y="66"/>
                    <a:pt x="61" y="66"/>
                    <a:pt x="61" y="66"/>
                  </a:cubicBezTo>
                  <a:cubicBezTo>
                    <a:pt x="61" y="66"/>
                    <a:pt x="61" y="66"/>
                    <a:pt x="61" y="66"/>
                  </a:cubicBezTo>
                  <a:cubicBezTo>
                    <a:pt x="61" y="66"/>
                    <a:pt x="61" y="66"/>
                    <a:pt x="61" y="66"/>
                  </a:cubicBezTo>
                  <a:cubicBezTo>
                    <a:pt x="61" y="65"/>
                    <a:pt x="61" y="65"/>
                    <a:pt x="61" y="65"/>
                  </a:cubicBezTo>
                  <a:cubicBezTo>
                    <a:pt x="61" y="65"/>
                    <a:pt x="61" y="65"/>
                    <a:pt x="61" y="65"/>
                  </a:cubicBezTo>
                  <a:cubicBezTo>
                    <a:pt x="61" y="65"/>
                    <a:pt x="61" y="65"/>
                    <a:pt x="61" y="65"/>
                  </a:cubicBezTo>
                  <a:cubicBezTo>
                    <a:pt x="61" y="65"/>
                    <a:pt x="61" y="65"/>
                    <a:pt x="61" y="65"/>
                  </a:cubicBezTo>
                  <a:cubicBezTo>
                    <a:pt x="61" y="65"/>
                    <a:pt x="61" y="65"/>
                    <a:pt x="61" y="65"/>
                  </a:cubicBezTo>
                  <a:cubicBezTo>
                    <a:pt x="61" y="65"/>
                    <a:pt x="61" y="65"/>
                    <a:pt x="61" y="65"/>
                  </a:cubicBezTo>
                  <a:cubicBezTo>
                    <a:pt x="61" y="65"/>
                    <a:pt x="61" y="65"/>
                    <a:pt x="61" y="65"/>
                  </a:cubicBezTo>
                  <a:cubicBezTo>
                    <a:pt x="61" y="65"/>
                    <a:pt x="61" y="65"/>
                    <a:pt x="61" y="65"/>
                  </a:cubicBezTo>
                  <a:cubicBezTo>
                    <a:pt x="61" y="65"/>
                    <a:pt x="61" y="65"/>
                    <a:pt x="61" y="65"/>
                  </a:cubicBezTo>
                  <a:cubicBezTo>
                    <a:pt x="61" y="65"/>
                    <a:pt x="61" y="65"/>
                    <a:pt x="61" y="65"/>
                  </a:cubicBezTo>
                  <a:cubicBezTo>
                    <a:pt x="61" y="65"/>
                    <a:pt x="61" y="65"/>
                    <a:pt x="61" y="65"/>
                  </a:cubicBezTo>
                  <a:close/>
                  <a:moveTo>
                    <a:pt x="115" y="40"/>
                  </a:moveTo>
                  <a:cubicBezTo>
                    <a:pt x="115" y="40"/>
                    <a:pt x="115" y="40"/>
                    <a:pt x="115" y="40"/>
                  </a:cubicBezTo>
                  <a:cubicBezTo>
                    <a:pt x="115" y="40"/>
                    <a:pt x="115" y="40"/>
                    <a:pt x="115" y="40"/>
                  </a:cubicBezTo>
                  <a:cubicBezTo>
                    <a:pt x="115" y="40"/>
                    <a:pt x="115" y="40"/>
                    <a:pt x="115" y="40"/>
                  </a:cubicBezTo>
                  <a:cubicBezTo>
                    <a:pt x="115" y="40"/>
                    <a:pt x="115" y="40"/>
                    <a:pt x="115" y="40"/>
                  </a:cubicBezTo>
                  <a:close/>
                  <a:moveTo>
                    <a:pt x="97" y="54"/>
                  </a:moveTo>
                  <a:cubicBezTo>
                    <a:pt x="97" y="54"/>
                    <a:pt x="97" y="54"/>
                    <a:pt x="97" y="54"/>
                  </a:cubicBezTo>
                  <a:cubicBezTo>
                    <a:pt x="97" y="54"/>
                    <a:pt x="97" y="54"/>
                    <a:pt x="97" y="54"/>
                  </a:cubicBezTo>
                  <a:cubicBezTo>
                    <a:pt x="97" y="54"/>
                    <a:pt x="97" y="54"/>
                    <a:pt x="97" y="54"/>
                  </a:cubicBezTo>
                  <a:cubicBezTo>
                    <a:pt x="97" y="54"/>
                    <a:pt x="97" y="54"/>
                    <a:pt x="97" y="54"/>
                  </a:cubicBezTo>
                  <a:cubicBezTo>
                    <a:pt x="97" y="54"/>
                    <a:pt x="97" y="54"/>
                    <a:pt x="97" y="54"/>
                  </a:cubicBezTo>
                  <a:cubicBezTo>
                    <a:pt x="97" y="54"/>
                    <a:pt x="97" y="54"/>
                    <a:pt x="97" y="54"/>
                  </a:cubicBezTo>
                  <a:cubicBezTo>
                    <a:pt x="97" y="54"/>
                    <a:pt x="97" y="54"/>
                    <a:pt x="97" y="54"/>
                  </a:cubicBezTo>
                  <a:cubicBezTo>
                    <a:pt x="97" y="54"/>
                    <a:pt x="97" y="54"/>
                    <a:pt x="97" y="54"/>
                  </a:cubicBezTo>
                  <a:cubicBezTo>
                    <a:pt x="97" y="55"/>
                    <a:pt x="97" y="55"/>
                    <a:pt x="97" y="55"/>
                  </a:cubicBezTo>
                  <a:cubicBezTo>
                    <a:pt x="97" y="55"/>
                    <a:pt x="97" y="55"/>
                    <a:pt x="97" y="55"/>
                  </a:cubicBezTo>
                  <a:cubicBezTo>
                    <a:pt x="97" y="55"/>
                    <a:pt x="97" y="55"/>
                    <a:pt x="97" y="55"/>
                  </a:cubicBezTo>
                  <a:cubicBezTo>
                    <a:pt x="97" y="54"/>
                    <a:pt x="97" y="54"/>
                    <a:pt x="97" y="54"/>
                  </a:cubicBezTo>
                  <a:cubicBezTo>
                    <a:pt x="97" y="54"/>
                    <a:pt x="97" y="54"/>
                    <a:pt x="97" y="54"/>
                  </a:cubicBezTo>
                  <a:cubicBezTo>
                    <a:pt x="97" y="54"/>
                    <a:pt x="97" y="54"/>
                    <a:pt x="97" y="54"/>
                  </a:cubicBezTo>
                  <a:cubicBezTo>
                    <a:pt x="97" y="54"/>
                    <a:pt x="97" y="54"/>
                    <a:pt x="97" y="54"/>
                  </a:cubicBezTo>
                  <a:cubicBezTo>
                    <a:pt x="97" y="54"/>
                    <a:pt x="97" y="54"/>
                    <a:pt x="97" y="54"/>
                  </a:cubicBezTo>
                  <a:cubicBezTo>
                    <a:pt x="97" y="54"/>
                    <a:pt x="97" y="54"/>
                    <a:pt x="97" y="54"/>
                  </a:cubicBezTo>
                  <a:cubicBezTo>
                    <a:pt x="97" y="54"/>
                    <a:pt x="97" y="54"/>
                    <a:pt x="97" y="54"/>
                  </a:cubicBezTo>
                  <a:cubicBezTo>
                    <a:pt x="97" y="54"/>
                    <a:pt x="97" y="54"/>
                    <a:pt x="97" y="54"/>
                  </a:cubicBezTo>
                  <a:close/>
                  <a:moveTo>
                    <a:pt x="90" y="43"/>
                  </a:moveTo>
                  <a:cubicBezTo>
                    <a:pt x="90" y="43"/>
                    <a:pt x="90" y="43"/>
                    <a:pt x="90" y="43"/>
                  </a:cubicBezTo>
                  <a:cubicBezTo>
                    <a:pt x="90" y="43"/>
                    <a:pt x="90" y="43"/>
                    <a:pt x="90" y="43"/>
                  </a:cubicBezTo>
                  <a:cubicBezTo>
                    <a:pt x="90" y="43"/>
                    <a:pt x="90" y="43"/>
                    <a:pt x="90" y="43"/>
                  </a:cubicBezTo>
                  <a:cubicBezTo>
                    <a:pt x="90" y="43"/>
                    <a:pt x="90" y="43"/>
                    <a:pt x="90" y="43"/>
                  </a:cubicBezTo>
                  <a:close/>
                  <a:moveTo>
                    <a:pt x="95" y="40"/>
                  </a:moveTo>
                  <a:cubicBezTo>
                    <a:pt x="95" y="40"/>
                    <a:pt x="95" y="40"/>
                    <a:pt x="95" y="40"/>
                  </a:cubicBezTo>
                  <a:cubicBezTo>
                    <a:pt x="95" y="40"/>
                    <a:pt x="95" y="40"/>
                    <a:pt x="95" y="40"/>
                  </a:cubicBezTo>
                  <a:cubicBezTo>
                    <a:pt x="95" y="40"/>
                    <a:pt x="95" y="40"/>
                    <a:pt x="95" y="40"/>
                  </a:cubicBezTo>
                  <a:cubicBezTo>
                    <a:pt x="95" y="39"/>
                    <a:pt x="95" y="39"/>
                    <a:pt x="95" y="39"/>
                  </a:cubicBezTo>
                  <a:cubicBezTo>
                    <a:pt x="95" y="39"/>
                    <a:pt x="95" y="39"/>
                    <a:pt x="95" y="39"/>
                  </a:cubicBezTo>
                  <a:cubicBezTo>
                    <a:pt x="95" y="39"/>
                    <a:pt x="95" y="39"/>
                    <a:pt x="95" y="39"/>
                  </a:cubicBezTo>
                  <a:cubicBezTo>
                    <a:pt x="95" y="39"/>
                    <a:pt x="95" y="39"/>
                    <a:pt x="95" y="39"/>
                  </a:cubicBezTo>
                  <a:cubicBezTo>
                    <a:pt x="95" y="40"/>
                    <a:pt x="95" y="40"/>
                    <a:pt x="95" y="40"/>
                  </a:cubicBezTo>
                  <a:cubicBezTo>
                    <a:pt x="95" y="40"/>
                    <a:pt x="95" y="40"/>
                    <a:pt x="95" y="40"/>
                  </a:cubicBezTo>
                  <a:cubicBezTo>
                    <a:pt x="94" y="40"/>
                    <a:pt x="94" y="40"/>
                    <a:pt x="94" y="40"/>
                  </a:cubicBezTo>
                  <a:cubicBezTo>
                    <a:pt x="94" y="40"/>
                    <a:pt x="94" y="40"/>
                    <a:pt x="94" y="40"/>
                  </a:cubicBezTo>
                  <a:cubicBezTo>
                    <a:pt x="94" y="40"/>
                    <a:pt x="94" y="40"/>
                    <a:pt x="94" y="40"/>
                  </a:cubicBezTo>
                  <a:cubicBezTo>
                    <a:pt x="94" y="40"/>
                    <a:pt x="94" y="40"/>
                    <a:pt x="94" y="40"/>
                  </a:cubicBezTo>
                  <a:cubicBezTo>
                    <a:pt x="94" y="40"/>
                    <a:pt x="94" y="40"/>
                    <a:pt x="94" y="40"/>
                  </a:cubicBezTo>
                  <a:cubicBezTo>
                    <a:pt x="94" y="40"/>
                    <a:pt x="94" y="40"/>
                    <a:pt x="94" y="40"/>
                  </a:cubicBezTo>
                  <a:cubicBezTo>
                    <a:pt x="94" y="40"/>
                    <a:pt x="94" y="40"/>
                    <a:pt x="94" y="40"/>
                  </a:cubicBezTo>
                  <a:cubicBezTo>
                    <a:pt x="94" y="40"/>
                    <a:pt x="94" y="40"/>
                    <a:pt x="94" y="40"/>
                  </a:cubicBezTo>
                  <a:cubicBezTo>
                    <a:pt x="94" y="40"/>
                    <a:pt x="94" y="40"/>
                    <a:pt x="94" y="40"/>
                  </a:cubicBezTo>
                  <a:cubicBezTo>
                    <a:pt x="94" y="40"/>
                    <a:pt x="94" y="40"/>
                    <a:pt x="94" y="40"/>
                  </a:cubicBezTo>
                  <a:cubicBezTo>
                    <a:pt x="94" y="40"/>
                    <a:pt x="94" y="40"/>
                    <a:pt x="94" y="40"/>
                  </a:cubicBezTo>
                  <a:cubicBezTo>
                    <a:pt x="94" y="40"/>
                    <a:pt x="94" y="40"/>
                    <a:pt x="94" y="40"/>
                  </a:cubicBezTo>
                  <a:lnTo>
                    <a:pt x="95" y="40"/>
                  </a:lnTo>
                  <a:close/>
                  <a:moveTo>
                    <a:pt x="92" y="45"/>
                  </a:moveTo>
                  <a:cubicBezTo>
                    <a:pt x="92" y="45"/>
                    <a:pt x="92" y="45"/>
                    <a:pt x="92" y="45"/>
                  </a:cubicBezTo>
                  <a:cubicBezTo>
                    <a:pt x="92" y="45"/>
                    <a:pt x="92" y="45"/>
                    <a:pt x="92" y="45"/>
                  </a:cubicBezTo>
                  <a:cubicBezTo>
                    <a:pt x="92" y="45"/>
                    <a:pt x="92" y="45"/>
                    <a:pt x="92" y="45"/>
                  </a:cubicBezTo>
                  <a:cubicBezTo>
                    <a:pt x="92" y="45"/>
                    <a:pt x="92" y="45"/>
                    <a:pt x="92" y="45"/>
                  </a:cubicBezTo>
                  <a:cubicBezTo>
                    <a:pt x="92" y="45"/>
                    <a:pt x="92" y="45"/>
                    <a:pt x="92" y="45"/>
                  </a:cubicBezTo>
                  <a:close/>
                  <a:moveTo>
                    <a:pt x="98" y="41"/>
                  </a:moveTo>
                  <a:cubicBezTo>
                    <a:pt x="98" y="41"/>
                    <a:pt x="98" y="41"/>
                    <a:pt x="98" y="41"/>
                  </a:cubicBezTo>
                  <a:cubicBezTo>
                    <a:pt x="98" y="41"/>
                    <a:pt x="98" y="41"/>
                    <a:pt x="98" y="41"/>
                  </a:cubicBezTo>
                  <a:cubicBezTo>
                    <a:pt x="98" y="41"/>
                    <a:pt x="98" y="41"/>
                    <a:pt x="98" y="41"/>
                  </a:cubicBezTo>
                  <a:cubicBezTo>
                    <a:pt x="98" y="41"/>
                    <a:pt x="98" y="41"/>
                    <a:pt x="98" y="41"/>
                  </a:cubicBezTo>
                  <a:cubicBezTo>
                    <a:pt x="97" y="41"/>
                    <a:pt x="97" y="41"/>
                    <a:pt x="97" y="41"/>
                  </a:cubicBezTo>
                  <a:cubicBezTo>
                    <a:pt x="97" y="41"/>
                    <a:pt x="97" y="41"/>
                    <a:pt x="97" y="41"/>
                  </a:cubicBezTo>
                  <a:cubicBezTo>
                    <a:pt x="97" y="41"/>
                    <a:pt x="97" y="41"/>
                    <a:pt x="97" y="41"/>
                  </a:cubicBezTo>
                  <a:cubicBezTo>
                    <a:pt x="97" y="41"/>
                    <a:pt x="97" y="41"/>
                    <a:pt x="97" y="41"/>
                  </a:cubicBezTo>
                  <a:cubicBezTo>
                    <a:pt x="98" y="41"/>
                    <a:pt x="98" y="41"/>
                    <a:pt x="98" y="41"/>
                  </a:cubicBezTo>
                  <a:cubicBezTo>
                    <a:pt x="98" y="41"/>
                    <a:pt x="98" y="41"/>
                    <a:pt x="98" y="41"/>
                  </a:cubicBezTo>
                  <a:close/>
                  <a:moveTo>
                    <a:pt x="100" y="41"/>
                  </a:moveTo>
                  <a:cubicBezTo>
                    <a:pt x="100" y="41"/>
                    <a:pt x="100" y="41"/>
                    <a:pt x="100" y="41"/>
                  </a:cubicBezTo>
                  <a:cubicBezTo>
                    <a:pt x="100" y="41"/>
                    <a:pt x="100" y="41"/>
                    <a:pt x="100" y="41"/>
                  </a:cubicBezTo>
                  <a:cubicBezTo>
                    <a:pt x="100" y="41"/>
                    <a:pt x="100" y="41"/>
                    <a:pt x="100" y="41"/>
                  </a:cubicBezTo>
                  <a:cubicBezTo>
                    <a:pt x="99" y="41"/>
                    <a:pt x="99" y="41"/>
                    <a:pt x="99" y="41"/>
                  </a:cubicBezTo>
                  <a:cubicBezTo>
                    <a:pt x="99" y="41"/>
                    <a:pt x="99" y="41"/>
                    <a:pt x="99" y="41"/>
                  </a:cubicBezTo>
                  <a:cubicBezTo>
                    <a:pt x="99" y="41"/>
                    <a:pt x="99" y="41"/>
                    <a:pt x="99" y="41"/>
                  </a:cubicBezTo>
                  <a:cubicBezTo>
                    <a:pt x="99" y="41"/>
                    <a:pt x="99" y="41"/>
                    <a:pt x="99" y="41"/>
                  </a:cubicBezTo>
                  <a:cubicBezTo>
                    <a:pt x="99" y="41"/>
                    <a:pt x="99" y="41"/>
                    <a:pt x="99" y="41"/>
                  </a:cubicBezTo>
                  <a:cubicBezTo>
                    <a:pt x="99" y="41"/>
                    <a:pt x="99" y="41"/>
                    <a:pt x="99" y="41"/>
                  </a:cubicBezTo>
                  <a:lnTo>
                    <a:pt x="100" y="41"/>
                  </a:lnTo>
                  <a:close/>
                  <a:moveTo>
                    <a:pt x="104" y="38"/>
                  </a:moveTo>
                  <a:cubicBezTo>
                    <a:pt x="104" y="38"/>
                    <a:pt x="104" y="38"/>
                    <a:pt x="104" y="38"/>
                  </a:cubicBezTo>
                  <a:cubicBezTo>
                    <a:pt x="104" y="38"/>
                    <a:pt x="104" y="38"/>
                    <a:pt x="104" y="38"/>
                  </a:cubicBezTo>
                  <a:cubicBezTo>
                    <a:pt x="104" y="38"/>
                    <a:pt x="104" y="38"/>
                    <a:pt x="104" y="38"/>
                  </a:cubicBezTo>
                  <a:cubicBezTo>
                    <a:pt x="104" y="38"/>
                    <a:pt x="104" y="38"/>
                    <a:pt x="104" y="38"/>
                  </a:cubicBezTo>
                  <a:cubicBezTo>
                    <a:pt x="105" y="38"/>
                    <a:pt x="105" y="38"/>
                    <a:pt x="105" y="38"/>
                  </a:cubicBezTo>
                  <a:cubicBezTo>
                    <a:pt x="104" y="38"/>
                    <a:pt x="104" y="38"/>
                    <a:pt x="104" y="38"/>
                  </a:cubicBezTo>
                  <a:cubicBezTo>
                    <a:pt x="104" y="38"/>
                    <a:pt x="104" y="38"/>
                    <a:pt x="104" y="38"/>
                  </a:cubicBezTo>
                  <a:cubicBezTo>
                    <a:pt x="104" y="38"/>
                    <a:pt x="104" y="38"/>
                    <a:pt x="104" y="38"/>
                  </a:cubicBezTo>
                  <a:close/>
                  <a:moveTo>
                    <a:pt x="101" y="41"/>
                  </a:moveTo>
                  <a:cubicBezTo>
                    <a:pt x="100" y="40"/>
                    <a:pt x="100" y="40"/>
                    <a:pt x="100" y="40"/>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41"/>
                    <a:pt x="100" y="41"/>
                    <a:pt x="100" y="41"/>
                  </a:cubicBezTo>
                  <a:lnTo>
                    <a:pt x="101" y="41"/>
                  </a:lnTo>
                  <a:close/>
                  <a:moveTo>
                    <a:pt x="103" y="37"/>
                  </a:move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8"/>
                    <a:pt x="103" y="38"/>
                    <a:pt x="103"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1" y="39"/>
                    <a:pt x="101" y="39"/>
                    <a:pt x="101" y="39"/>
                  </a:cubicBezTo>
                  <a:cubicBezTo>
                    <a:pt x="101" y="40"/>
                    <a:pt x="101" y="40"/>
                    <a:pt x="101" y="40"/>
                  </a:cubicBezTo>
                  <a:cubicBezTo>
                    <a:pt x="101" y="40"/>
                    <a:pt x="101" y="40"/>
                    <a:pt x="101" y="40"/>
                  </a:cubicBezTo>
                  <a:cubicBezTo>
                    <a:pt x="101" y="40"/>
                    <a:pt x="101" y="40"/>
                    <a:pt x="101" y="40"/>
                  </a:cubicBezTo>
                  <a:cubicBezTo>
                    <a:pt x="101" y="40"/>
                    <a:pt x="101" y="40"/>
                    <a:pt x="101" y="40"/>
                  </a:cubicBezTo>
                  <a:cubicBezTo>
                    <a:pt x="101" y="40"/>
                    <a:pt x="101" y="40"/>
                    <a:pt x="101" y="40"/>
                  </a:cubicBezTo>
                  <a:cubicBezTo>
                    <a:pt x="101" y="40"/>
                    <a:pt x="101" y="40"/>
                    <a:pt x="101" y="40"/>
                  </a:cubicBezTo>
                  <a:cubicBezTo>
                    <a:pt x="101" y="40"/>
                    <a:pt x="101" y="40"/>
                    <a:pt x="101" y="40"/>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lose/>
                  <a:moveTo>
                    <a:pt x="102" y="36"/>
                  </a:moveTo>
                  <a:cubicBezTo>
                    <a:pt x="102" y="36"/>
                    <a:pt x="102" y="36"/>
                    <a:pt x="102" y="36"/>
                  </a:cubicBezTo>
                  <a:cubicBezTo>
                    <a:pt x="102" y="37"/>
                    <a:pt x="102" y="37"/>
                    <a:pt x="102" y="37"/>
                  </a:cubicBezTo>
                  <a:cubicBezTo>
                    <a:pt x="102" y="37"/>
                    <a:pt x="102" y="37"/>
                    <a:pt x="102" y="37"/>
                  </a:cubicBezTo>
                  <a:cubicBezTo>
                    <a:pt x="102" y="37"/>
                    <a:pt x="102" y="37"/>
                    <a:pt x="102" y="37"/>
                  </a:cubicBezTo>
                  <a:cubicBezTo>
                    <a:pt x="102" y="36"/>
                    <a:pt x="102" y="36"/>
                    <a:pt x="102" y="36"/>
                  </a:cubicBezTo>
                  <a:cubicBezTo>
                    <a:pt x="102" y="36"/>
                    <a:pt x="102" y="36"/>
                    <a:pt x="102" y="36"/>
                  </a:cubicBezTo>
                  <a:cubicBezTo>
                    <a:pt x="102" y="36"/>
                    <a:pt x="102" y="36"/>
                    <a:pt x="102" y="36"/>
                  </a:cubicBezTo>
                  <a:close/>
                  <a:moveTo>
                    <a:pt x="104" y="33"/>
                  </a:moveTo>
                  <a:cubicBezTo>
                    <a:pt x="104" y="33"/>
                    <a:pt x="104" y="33"/>
                    <a:pt x="104" y="33"/>
                  </a:cubicBezTo>
                  <a:cubicBezTo>
                    <a:pt x="104" y="33"/>
                    <a:pt x="104" y="33"/>
                    <a:pt x="104" y="33"/>
                  </a:cubicBezTo>
                  <a:cubicBezTo>
                    <a:pt x="104" y="33"/>
                    <a:pt x="104" y="33"/>
                    <a:pt x="104" y="33"/>
                  </a:cubicBezTo>
                  <a:cubicBezTo>
                    <a:pt x="104" y="33"/>
                    <a:pt x="104" y="33"/>
                    <a:pt x="104" y="33"/>
                  </a:cubicBezTo>
                  <a:cubicBezTo>
                    <a:pt x="104" y="34"/>
                    <a:pt x="104" y="34"/>
                    <a:pt x="104" y="34"/>
                  </a:cubicBezTo>
                  <a:cubicBezTo>
                    <a:pt x="104" y="34"/>
                    <a:pt x="104" y="34"/>
                    <a:pt x="104" y="34"/>
                  </a:cubicBezTo>
                  <a:cubicBezTo>
                    <a:pt x="104" y="34"/>
                    <a:pt x="104" y="34"/>
                    <a:pt x="104" y="34"/>
                  </a:cubicBezTo>
                  <a:cubicBezTo>
                    <a:pt x="104" y="34"/>
                    <a:pt x="104" y="34"/>
                    <a:pt x="104" y="34"/>
                  </a:cubicBezTo>
                  <a:cubicBezTo>
                    <a:pt x="103" y="34"/>
                    <a:pt x="103" y="34"/>
                    <a:pt x="103" y="34"/>
                  </a:cubicBezTo>
                  <a:cubicBezTo>
                    <a:pt x="103" y="34"/>
                    <a:pt x="103" y="34"/>
                    <a:pt x="103" y="34"/>
                  </a:cubicBezTo>
                  <a:cubicBezTo>
                    <a:pt x="103" y="34"/>
                    <a:pt x="103" y="34"/>
                    <a:pt x="103" y="34"/>
                  </a:cubicBezTo>
                  <a:cubicBezTo>
                    <a:pt x="103" y="34"/>
                    <a:pt x="103" y="34"/>
                    <a:pt x="103" y="34"/>
                  </a:cubicBezTo>
                  <a:cubicBezTo>
                    <a:pt x="103" y="34"/>
                    <a:pt x="103" y="34"/>
                    <a:pt x="103" y="34"/>
                  </a:cubicBezTo>
                  <a:cubicBezTo>
                    <a:pt x="103" y="34"/>
                    <a:pt x="103" y="34"/>
                    <a:pt x="103" y="34"/>
                  </a:cubicBezTo>
                  <a:cubicBezTo>
                    <a:pt x="103" y="35"/>
                    <a:pt x="103" y="35"/>
                    <a:pt x="103" y="35"/>
                  </a:cubicBezTo>
                  <a:cubicBezTo>
                    <a:pt x="103" y="35"/>
                    <a:pt x="103" y="35"/>
                    <a:pt x="103" y="35"/>
                  </a:cubicBezTo>
                  <a:cubicBezTo>
                    <a:pt x="102" y="35"/>
                    <a:pt x="102" y="35"/>
                    <a:pt x="102" y="35"/>
                  </a:cubicBezTo>
                  <a:cubicBezTo>
                    <a:pt x="102" y="35"/>
                    <a:pt x="102" y="35"/>
                    <a:pt x="102" y="35"/>
                  </a:cubicBezTo>
                  <a:cubicBezTo>
                    <a:pt x="102" y="35"/>
                    <a:pt x="102" y="35"/>
                    <a:pt x="102" y="35"/>
                  </a:cubicBezTo>
                  <a:cubicBezTo>
                    <a:pt x="103" y="35"/>
                    <a:pt x="103" y="35"/>
                    <a:pt x="103" y="35"/>
                  </a:cubicBezTo>
                  <a:cubicBezTo>
                    <a:pt x="103" y="35"/>
                    <a:pt x="103" y="35"/>
                    <a:pt x="103" y="35"/>
                  </a:cubicBezTo>
                  <a:cubicBezTo>
                    <a:pt x="103" y="35"/>
                    <a:pt x="103" y="35"/>
                    <a:pt x="103" y="35"/>
                  </a:cubicBezTo>
                  <a:cubicBezTo>
                    <a:pt x="103" y="35"/>
                    <a:pt x="103" y="35"/>
                    <a:pt x="103" y="35"/>
                  </a:cubicBezTo>
                  <a:cubicBezTo>
                    <a:pt x="103" y="34"/>
                    <a:pt x="103" y="34"/>
                    <a:pt x="103" y="34"/>
                  </a:cubicBezTo>
                  <a:cubicBezTo>
                    <a:pt x="103" y="34"/>
                    <a:pt x="103" y="34"/>
                    <a:pt x="103" y="34"/>
                  </a:cubicBezTo>
                  <a:cubicBezTo>
                    <a:pt x="104" y="34"/>
                    <a:pt x="104" y="34"/>
                    <a:pt x="104" y="34"/>
                  </a:cubicBezTo>
                  <a:cubicBezTo>
                    <a:pt x="104" y="34"/>
                    <a:pt x="104" y="34"/>
                    <a:pt x="104" y="34"/>
                  </a:cubicBezTo>
                  <a:cubicBezTo>
                    <a:pt x="104" y="34"/>
                    <a:pt x="104" y="34"/>
                    <a:pt x="104" y="34"/>
                  </a:cubicBezTo>
                  <a:cubicBezTo>
                    <a:pt x="104" y="34"/>
                    <a:pt x="104" y="34"/>
                    <a:pt x="104" y="34"/>
                  </a:cubicBezTo>
                  <a:cubicBezTo>
                    <a:pt x="104" y="34"/>
                    <a:pt x="104" y="34"/>
                    <a:pt x="104" y="34"/>
                  </a:cubicBezTo>
                  <a:cubicBezTo>
                    <a:pt x="104" y="34"/>
                    <a:pt x="104" y="34"/>
                    <a:pt x="104" y="34"/>
                  </a:cubicBezTo>
                  <a:cubicBezTo>
                    <a:pt x="104" y="34"/>
                    <a:pt x="104" y="34"/>
                    <a:pt x="104" y="34"/>
                  </a:cubicBezTo>
                  <a:cubicBezTo>
                    <a:pt x="104" y="33"/>
                    <a:pt x="104" y="33"/>
                    <a:pt x="104" y="33"/>
                  </a:cubicBezTo>
                  <a:cubicBezTo>
                    <a:pt x="105" y="33"/>
                    <a:pt x="105" y="33"/>
                    <a:pt x="105" y="33"/>
                  </a:cubicBezTo>
                  <a:cubicBezTo>
                    <a:pt x="105" y="33"/>
                    <a:pt x="105" y="33"/>
                    <a:pt x="105" y="33"/>
                  </a:cubicBezTo>
                  <a:lnTo>
                    <a:pt x="104" y="33"/>
                  </a:lnTo>
                  <a:close/>
                  <a:moveTo>
                    <a:pt x="99" y="37"/>
                  </a:moveTo>
                  <a:cubicBezTo>
                    <a:pt x="99" y="37"/>
                    <a:pt x="99" y="37"/>
                    <a:pt x="99" y="37"/>
                  </a:cubicBezTo>
                  <a:cubicBezTo>
                    <a:pt x="99" y="37"/>
                    <a:pt x="99" y="37"/>
                    <a:pt x="99" y="37"/>
                  </a:cubicBezTo>
                  <a:cubicBezTo>
                    <a:pt x="99" y="37"/>
                    <a:pt x="99" y="37"/>
                    <a:pt x="99" y="37"/>
                  </a:cubicBezTo>
                  <a:close/>
                  <a:moveTo>
                    <a:pt x="98" y="40"/>
                  </a:move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9" y="40"/>
                    <a:pt x="99" y="40"/>
                    <a:pt x="99" y="40"/>
                  </a:cubicBezTo>
                  <a:cubicBezTo>
                    <a:pt x="99" y="40"/>
                    <a:pt x="99" y="40"/>
                    <a:pt x="99" y="40"/>
                  </a:cubicBezTo>
                  <a:cubicBezTo>
                    <a:pt x="99" y="40"/>
                    <a:pt x="99" y="40"/>
                    <a:pt x="99" y="40"/>
                  </a:cubicBezTo>
                  <a:cubicBezTo>
                    <a:pt x="99" y="39"/>
                    <a:pt x="99" y="39"/>
                    <a:pt x="99" y="39"/>
                  </a:cubicBezTo>
                  <a:cubicBezTo>
                    <a:pt x="99" y="39"/>
                    <a:pt x="99" y="39"/>
                    <a:pt x="99" y="39"/>
                  </a:cubicBezTo>
                  <a:cubicBezTo>
                    <a:pt x="99" y="39"/>
                    <a:pt x="99" y="39"/>
                    <a:pt x="99" y="39"/>
                  </a:cubicBezTo>
                  <a:cubicBezTo>
                    <a:pt x="99" y="39"/>
                    <a:pt x="99" y="39"/>
                    <a:pt x="99" y="39"/>
                  </a:cubicBezTo>
                  <a:cubicBezTo>
                    <a:pt x="99" y="39"/>
                    <a:pt x="99" y="39"/>
                    <a:pt x="99" y="39"/>
                  </a:cubicBezTo>
                  <a:cubicBezTo>
                    <a:pt x="99" y="39"/>
                    <a:pt x="99" y="39"/>
                    <a:pt x="99" y="39"/>
                  </a:cubicBezTo>
                  <a:cubicBezTo>
                    <a:pt x="100" y="39"/>
                    <a:pt x="100" y="39"/>
                    <a:pt x="100" y="39"/>
                  </a:cubicBezTo>
                  <a:cubicBezTo>
                    <a:pt x="100" y="39"/>
                    <a:pt x="100" y="39"/>
                    <a:pt x="100" y="39"/>
                  </a:cubicBezTo>
                  <a:cubicBezTo>
                    <a:pt x="100" y="39"/>
                    <a:pt x="100" y="39"/>
                    <a:pt x="100" y="39"/>
                  </a:cubicBezTo>
                  <a:cubicBezTo>
                    <a:pt x="100" y="39"/>
                    <a:pt x="100" y="39"/>
                    <a:pt x="100" y="39"/>
                  </a:cubicBezTo>
                  <a:cubicBezTo>
                    <a:pt x="100" y="39"/>
                    <a:pt x="100" y="39"/>
                    <a:pt x="100" y="39"/>
                  </a:cubicBezTo>
                  <a:cubicBezTo>
                    <a:pt x="100" y="39"/>
                    <a:pt x="100" y="39"/>
                    <a:pt x="100" y="39"/>
                  </a:cubicBezTo>
                  <a:cubicBezTo>
                    <a:pt x="100" y="39"/>
                    <a:pt x="100" y="39"/>
                    <a:pt x="100" y="39"/>
                  </a:cubicBezTo>
                  <a:cubicBezTo>
                    <a:pt x="100" y="39"/>
                    <a:pt x="100" y="39"/>
                    <a:pt x="100" y="39"/>
                  </a:cubicBezTo>
                  <a:cubicBezTo>
                    <a:pt x="99" y="39"/>
                    <a:pt x="99" y="39"/>
                    <a:pt x="99" y="39"/>
                  </a:cubicBezTo>
                  <a:cubicBezTo>
                    <a:pt x="99" y="39"/>
                    <a:pt x="99" y="39"/>
                    <a:pt x="99" y="39"/>
                  </a:cubicBezTo>
                  <a:cubicBezTo>
                    <a:pt x="99" y="39"/>
                    <a:pt x="99" y="39"/>
                    <a:pt x="99" y="39"/>
                  </a:cubicBezTo>
                  <a:cubicBezTo>
                    <a:pt x="99" y="39"/>
                    <a:pt x="99" y="39"/>
                    <a:pt x="99" y="39"/>
                  </a:cubicBezTo>
                  <a:cubicBezTo>
                    <a:pt x="99" y="38"/>
                    <a:pt x="99" y="38"/>
                    <a:pt x="99" y="38"/>
                  </a:cubicBezTo>
                  <a:cubicBezTo>
                    <a:pt x="99" y="38"/>
                    <a:pt x="99" y="38"/>
                    <a:pt x="99" y="38"/>
                  </a:cubicBezTo>
                  <a:cubicBezTo>
                    <a:pt x="99" y="38"/>
                    <a:pt x="99" y="38"/>
                    <a:pt x="99" y="38"/>
                  </a:cubicBezTo>
                  <a:cubicBezTo>
                    <a:pt x="99" y="38"/>
                    <a:pt x="99" y="38"/>
                    <a:pt x="99" y="38"/>
                  </a:cubicBezTo>
                  <a:cubicBezTo>
                    <a:pt x="99" y="38"/>
                    <a:pt x="99" y="38"/>
                    <a:pt x="99" y="38"/>
                  </a:cubicBezTo>
                  <a:cubicBezTo>
                    <a:pt x="99" y="38"/>
                    <a:pt x="99" y="38"/>
                    <a:pt x="99" y="38"/>
                  </a:cubicBezTo>
                  <a:cubicBezTo>
                    <a:pt x="99" y="38"/>
                    <a:pt x="99" y="38"/>
                    <a:pt x="99" y="38"/>
                  </a:cubicBezTo>
                  <a:cubicBezTo>
                    <a:pt x="99" y="38"/>
                    <a:pt x="99" y="38"/>
                    <a:pt x="99" y="38"/>
                  </a:cubicBezTo>
                  <a:cubicBezTo>
                    <a:pt x="99" y="38"/>
                    <a:pt x="99" y="38"/>
                    <a:pt x="99" y="38"/>
                  </a:cubicBezTo>
                  <a:cubicBezTo>
                    <a:pt x="99" y="38"/>
                    <a:pt x="99" y="38"/>
                    <a:pt x="99" y="38"/>
                  </a:cubicBezTo>
                  <a:cubicBezTo>
                    <a:pt x="99" y="38"/>
                    <a:pt x="99" y="38"/>
                    <a:pt x="99" y="38"/>
                  </a:cubicBezTo>
                  <a:cubicBezTo>
                    <a:pt x="99" y="38"/>
                    <a:pt x="99" y="38"/>
                    <a:pt x="99" y="38"/>
                  </a:cubicBezTo>
                  <a:cubicBezTo>
                    <a:pt x="98" y="38"/>
                    <a:pt x="98" y="38"/>
                    <a:pt x="98" y="38"/>
                  </a:cubicBezTo>
                  <a:cubicBezTo>
                    <a:pt x="98" y="38"/>
                    <a:pt x="98" y="38"/>
                    <a:pt x="98" y="38"/>
                  </a:cubicBezTo>
                  <a:cubicBezTo>
                    <a:pt x="98" y="38"/>
                    <a:pt x="98" y="38"/>
                    <a:pt x="98" y="38"/>
                  </a:cubicBezTo>
                  <a:cubicBezTo>
                    <a:pt x="98" y="38"/>
                    <a:pt x="98" y="38"/>
                    <a:pt x="98" y="38"/>
                  </a:cubicBezTo>
                  <a:cubicBezTo>
                    <a:pt x="98" y="38"/>
                    <a:pt x="98" y="38"/>
                    <a:pt x="98" y="38"/>
                  </a:cubicBezTo>
                  <a:cubicBezTo>
                    <a:pt x="98" y="38"/>
                    <a:pt x="98" y="38"/>
                    <a:pt x="98" y="38"/>
                  </a:cubicBezTo>
                  <a:cubicBezTo>
                    <a:pt x="98" y="38"/>
                    <a:pt x="98" y="38"/>
                    <a:pt x="98" y="38"/>
                  </a:cubicBezTo>
                  <a:cubicBezTo>
                    <a:pt x="98" y="39"/>
                    <a:pt x="98" y="39"/>
                    <a:pt x="98" y="39"/>
                  </a:cubicBezTo>
                  <a:cubicBezTo>
                    <a:pt x="98" y="39"/>
                    <a:pt x="98" y="39"/>
                    <a:pt x="98"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40"/>
                    <a:pt x="97" y="40"/>
                    <a:pt x="97" y="40"/>
                  </a:cubicBezTo>
                  <a:cubicBezTo>
                    <a:pt x="97" y="40"/>
                    <a:pt x="97" y="40"/>
                    <a:pt x="97" y="40"/>
                  </a:cubicBezTo>
                  <a:cubicBezTo>
                    <a:pt x="98" y="40"/>
                    <a:pt x="98" y="40"/>
                    <a:pt x="98" y="40"/>
                  </a:cubicBezTo>
                  <a:cubicBezTo>
                    <a:pt x="98" y="40"/>
                    <a:pt x="98" y="40"/>
                    <a:pt x="98" y="40"/>
                  </a:cubicBezTo>
                  <a:cubicBezTo>
                    <a:pt x="98" y="40"/>
                    <a:pt x="98" y="40"/>
                    <a:pt x="98" y="40"/>
                  </a:cubicBezTo>
                  <a:close/>
                  <a:moveTo>
                    <a:pt x="97" y="40"/>
                  </a:moveTo>
                  <a:cubicBezTo>
                    <a:pt x="97" y="40"/>
                    <a:pt x="97" y="40"/>
                    <a:pt x="97" y="40"/>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0"/>
                    <a:pt x="97" y="40"/>
                    <a:pt x="97" y="40"/>
                  </a:cubicBezTo>
                  <a:cubicBezTo>
                    <a:pt x="97" y="40"/>
                    <a:pt x="97" y="40"/>
                    <a:pt x="97" y="40"/>
                  </a:cubicBezTo>
                  <a:close/>
                  <a:moveTo>
                    <a:pt x="82" y="53"/>
                  </a:moveTo>
                  <a:cubicBezTo>
                    <a:pt x="81" y="53"/>
                    <a:pt x="81" y="53"/>
                    <a:pt x="81" y="53"/>
                  </a:cubicBezTo>
                  <a:cubicBezTo>
                    <a:pt x="81" y="53"/>
                    <a:pt x="81" y="53"/>
                    <a:pt x="81" y="53"/>
                  </a:cubicBezTo>
                  <a:cubicBezTo>
                    <a:pt x="82" y="53"/>
                    <a:pt x="82" y="53"/>
                    <a:pt x="82" y="53"/>
                  </a:cubicBezTo>
                  <a:close/>
                  <a:moveTo>
                    <a:pt x="79" y="52"/>
                  </a:moveTo>
                  <a:cubicBezTo>
                    <a:pt x="79" y="52"/>
                    <a:pt x="79" y="52"/>
                    <a:pt x="79" y="52"/>
                  </a:cubicBezTo>
                  <a:cubicBezTo>
                    <a:pt x="79" y="52"/>
                    <a:pt x="79" y="52"/>
                    <a:pt x="79" y="52"/>
                  </a:cubicBezTo>
                  <a:cubicBezTo>
                    <a:pt x="79" y="52"/>
                    <a:pt x="79" y="52"/>
                    <a:pt x="79" y="52"/>
                  </a:cubicBezTo>
                  <a:cubicBezTo>
                    <a:pt x="79" y="53"/>
                    <a:pt x="79" y="53"/>
                    <a:pt x="79" y="53"/>
                  </a:cubicBezTo>
                  <a:cubicBezTo>
                    <a:pt x="79" y="53"/>
                    <a:pt x="79" y="53"/>
                    <a:pt x="79" y="53"/>
                  </a:cubicBezTo>
                  <a:cubicBezTo>
                    <a:pt x="79" y="53"/>
                    <a:pt x="79" y="53"/>
                    <a:pt x="79" y="53"/>
                  </a:cubicBezTo>
                  <a:cubicBezTo>
                    <a:pt x="79" y="52"/>
                    <a:pt x="79" y="52"/>
                    <a:pt x="79" y="52"/>
                  </a:cubicBezTo>
                  <a:close/>
                  <a:moveTo>
                    <a:pt x="72" y="52"/>
                  </a:moveTo>
                  <a:cubicBezTo>
                    <a:pt x="72" y="52"/>
                    <a:pt x="72" y="52"/>
                    <a:pt x="72" y="52"/>
                  </a:cubicBezTo>
                  <a:cubicBezTo>
                    <a:pt x="72" y="53"/>
                    <a:pt x="72" y="53"/>
                    <a:pt x="72" y="53"/>
                  </a:cubicBezTo>
                  <a:cubicBezTo>
                    <a:pt x="72" y="52"/>
                    <a:pt x="72" y="52"/>
                    <a:pt x="72" y="52"/>
                  </a:cubicBezTo>
                  <a:cubicBezTo>
                    <a:pt x="72" y="53"/>
                    <a:pt x="72" y="53"/>
                    <a:pt x="72" y="53"/>
                  </a:cubicBezTo>
                  <a:cubicBezTo>
                    <a:pt x="72" y="52"/>
                    <a:pt x="72" y="52"/>
                    <a:pt x="72" y="52"/>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2"/>
                    <a:pt x="73" y="52"/>
                    <a:pt x="73" y="52"/>
                  </a:cubicBezTo>
                  <a:cubicBezTo>
                    <a:pt x="72" y="52"/>
                    <a:pt x="72" y="52"/>
                    <a:pt x="72" y="52"/>
                  </a:cubicBezTo>
                  <a:cubicBezTo>
                    <a:pt x="72" y="52"/>
                    <a:pt x="72" y="52"/>
                    <a:pt x="72" y="52"/>
                  </a:cubicBezTo>
                  <a:close/>
                  <a:moveTo>
                    <a:pt x="71" y="52"/>
                  </a:moveTo>
                  <a:cubicBezTo>
                    <a:pt x="71" y="53"/>
                    <a:pt x="71" y="53"/>
                    <a:pt x="71" y="53"/>
                  </a:cubicBezTo>
                  <a:cubicBezTo>
                    <a:pt x="71" y="52"/>
                    <a:pt x="71" y="52"/>
                    <a:pt x="71" y="52"/>
                  </a:cubicBezTo>
                  <a:cubicBezTo>
                    <a:pt x="71" y="52"/>
                    <a:pt x="71" y="52"/>
                    <a:pt x="71" y="52"/>
                  </a:cubicBezTo>
                  <a:cubicBezTo>
                    <a:pt x="71" y="52"/>
                    <a:pt x="71" y="52"/>
                    <a:pt x="71" y="52"/>
                  </a:cubicBezTo>
                  <a:close/>
                  <a:moveTo>
                    <a:pt x="72" y="50"/>
                  </a:moveTo>
                  <a:cubicBezTo>
                    <a:pt x="72" y="50"/>
                    <a:pt x="72" y="50"/>
                    <a:pt x="72" y="50"/>
                  </a:cubicBezTo>
                  <a:cubicBezTo>
                    <a:pt x="72" y="51"/>
                    <a:pt x="72" y="51"/>
                    <a:pt x="72" y="51"/>
                  </a:cubicBezTo>
                  <a:cubicBezTo>
                    <a:pt x="72" y="51"/>
                    <a:pt x="72" y="51"/>
                    <a:pt x="72" y="51"/>
                  </a:cubicBezTo>
                  <a:cubicBezTo>
                    <a:pt x="72" y="51"/>
                    <a:pt x="72" y="51"/>
                    <a:pt x="72" y="51"/>
                  </a:cubicBezTo>
                  <a:cubicBezTo>
                    <a:pt x="72" y="51"/>
                    <a:pt x="72" y="51"/>
                    <a:pt x="72" y="51"/>
                  </a:cubicBezTo>
                  <a:cubicBezTo>
                    <a:pt x="72" y="52"/>
                    <a:pt x="72" y="52"/>
                    <a:pt x="72" y="52"/>
                  </a:cubicBezTo>
                  <a:cubicBezTo>
                    <a:pt x="72" y="51"/>
                    <a:pt x="72" y="51"/>
                    <a:pt x="72" y="51"/>
                  </a:cubicBezTo>
                  <a:cubicBezTo>
                    <a:pt x="72" y="51"/>
                    <a:pt x="72" y="51"/>
                    <a:pt x="72" y="51"/>
                  </a:cubicBezTo>
                  <a:cubicBezTo>
                    <a:pt x="72" y="51"/>
                    <a:pt x="72" y="51"/>
                    <a:pt x="72" y="51"/>
                  </a:cubicBezTo>
                  <a:cubicBezTo>
                    <a:pt x="73" y="51"/>
                    <a:pt x="73" y="51"/>
                    <a:pt x="73" y="51"/>
                  </a:cubicBezTo>
                  <a:cubicBezTo>
                    <a:pt x="73" y="51"/>
                    <a:pt x="73" y="51"/>
                    <a:pt x="73" y="51"/>
                  </a:cubicBezTo>
                  <a:cubicBezTo>
                    <a:pt x="73" y="50"/>
                    <a:pt x="73" y="50"/>
                    <a:pt x="73" y="50"/>
                  </a:cubicBezTo>
                  <a:cubicBezTo>
                    <a:pt x="72" y="50"/>
                    <a:pt x="72" y="50"/>
                    <a:pt x="72" y="50"/>
                  </a:cubicBezTo>
                  <a:close/>
                  <a:moveTo>
                    <a:pt x="67" y="48"/>
                  </a:moveTo>
                  <a:cubicBezTo>
                    <a:pt x="67" y="48"/>
                    <a:pt x="67" y="48"/>
                    <a:pt x="67" y="48"/>
                  </a:cubicBezTo>
                  <a:cubicBezTo>
                    <a:pt x="67" y="49"/>
                    <a:pt x="67" y="49"/>
                    <a:pt x="67" y="49"/>
                  </a:cubicBezTo>
                  <a:cubicBezTo>
                    <a:pt x="66" y="49"/>
                    <a:pt x="66" y="49"/>
                    <a:pt x="66" y="49"/>
                  </a:cubicBezTo>
                  <a:cubicBezTo>
                    <a:pt x="66" y="49"/>
                    <a:pt x="66" y="49"/>
                    <a:pt x="66" y="49"/>
                  </a:cubicBezTo>
                  <a:cubicBezTo>
                    <a:pt x="67" y="50"/>
                    <a:pt x="67" y="50"/>
                    <a:pt x="67" y="50"/>
                  </a:cubicBezTo>
                  <a:cubicBezTo>
                    <a:pt x="67" y="50"/>
                    <a:pt x="67" y="50"/>
                    <a:pt x="67" y="50"/>
                  </a:cubicBezTo>
                  <a:cubicBezTo>
                    <a:pt x="67" y="50"/>
                    <a:pt x="67" y="50"/>
                    <a:pt x="67" y="50"/>
                  </a:cubicBezTo>
                  <a:cubicBezTo>
                    <a:pt x="67" y="50"/>
                    <a:pt x="67" y="50"/>
                    <a:pt x="67" y="50"/>
                  </a:cubicBezTo>
                  <a:cubicBezTo>
                    <a:pt x="67" y="49"/>
                    <a:pt x="67" y="49"/>
                    <a:pt x="67" y="49"/>
                  </a:cubicBezTo>
                  <a:cubicBezTo>
                    <a:pt x="67" y="50"/>
                    <a:pt x="67" y="50"/>
                    <a:pt x="67" y="50"/>
                  </a:cubicBezTo>
                  <a:cubicBezTo>
                    <a:pt x="67" y="50"/>
                    <a:pt x="67" y="50"/>
                    <a:pt x="67" y="50"/>
                  </a:cubicBezTo>
                  <a:cubicBezTo>
                    <a:pt x="67" y="50"/>
                    <a:pt x="67" y="50"/>
                    <a:pt x="67" y="50"/>
                  </a:cubicBezTo>
                  <a:cubicBezTo>
                    <a:pt x="67" y="50"/>
                    <a:pt x="67" y="50"/>
                    <a:pt x="67" y="50"/>
                  </a:cubicBezTo>
                  <a:cubicBezTo>
                    <a:pt x="67" y="50"/>
                    <a:pt x="67" y="50"/>
                    <a:pt x="67" y="50"/>
                  </a:cubicBezTo>
                  <a:cubicBezTo>
                    <a:pt x="66" y="50"/>
                    <a:pt x="66" y="50"/>
                    <a:pt x="66" y="50"/>
                  </a:cubicBezTo>
                  <a:cubicBezTo>
                    <a:pt x="66" y="50"/>
                    <a:pt x="66" y="50"/>
                    <a:pt x="66" y="50"/>
                  </a:cubicBezTo>
                  <a:cubicBezTo>
                    <a:pt x="66" y="50"/>
                    <a:pt x="66" y="50"/>
                    <a:pt x="66" y="50"/>
                  </a:cubicBezTo>
                  <a:cubicBezTo>
                    <a:pt x="67" y="51"/>
                    <a:pt x="67" y="51"/>
                    <a:pt x="67" y="51"/>
                  </a:cubicBezTo>
                  <a:cubicBezTo>
                    <a:pt x="66" y="51"/>
                    <a:pt x="66" y="51"/>
                    <a:pt x="66" y="51"/>
                  </a:cubicBezTo>
                  <a:cubicBezTo>
                    <a:pt x="67" y="51"/>
                    <a:pt x="67" y="51"/>
                    <a:pt x="67" y="51"/>
                  </a:cubicBezTo>
                  <a:cubicBezTo>
                    <a:pt x="67" y="51"/>
                    <a:pt x="67" y="51"/>
                    <a:pt x="67" y="51"/>
                  </a:cubicBezTo>
                  <a:cubicBezTo>
                    <a:pt x="67" y="51"/>
                    <a:pt x="67" y="51"/>
                    <a:pt x="67" y="51"/>
                  </a:cubicBezTo>
                  <a:cubicBezTo>
                    <a:pt x="67" y="51"/>
                    <a:pt x="67" y="51"/>
                    <a:pt x="67" y="51"/>
                  </a:cubicBezTo>
                  <a:cubicBezTo>
                    <a:pt x="66" y="51"/>
                    <a:pt x="66" y="51"/>
                    <a:pt x="66" y="51"/>
                  </a:cubicBezTo>
                  <a:cubicBezTo>
                    <a:pt x="67" y="51"/>
                    <a:pt x="67" y="51"/>
                    <a:pt x="67" y="51"/>
                  </a:cubicBezTo>
                  <a:cubicBezTo>
                    <a:pt x="66" y="51"/>
                    <a:pt x="66" y="51"/>
                    <a:pt x="66" y="51"/>
                  </a:cubicBezTo>
                  <a:cubicBezTo>
                    <a:pt x="66" y="51"/>
                    <a:pt x="66" y="51"/>
                    <a:pt x="66" y="51"/>
                  </a:cubicBezTo>
                  <a:cubicBezTo>
                    <a:pt x="66" y="51"/>
                    <a:pt x="66" y="51"/>
                    <a:pt x="66" y="51"/>
                  </a:cubicBezTo>
                  <a:cubicBezTo>
                    <a:pt x="66" y="51"/>
                    <a:pt x="66" y="51"/>
                    <a:pt x="66" y="51"/>
                  </a:cubicBezTo>
                  <a:cubicBezTo>
                    <a:pt x="66" y="52"/>
                    <a:pt x="66" y="52"/>
                    <a:pt x="66" y="52"/>
                  </a:cubicBezTo>
                  <a:cubicBezTo>
                    <a:pt x="66" y="52"/>
                    <a:pt x="66" y="52"/>
                    <a:pt x="66" y="52"/>
                  </a:cubicBezTo>
                  <a:cubicBezTo>
                    <a:pt x="66" y="52"/>
                    <a:pt x="66" y="52"/>
                    <a:pt x="66" y="52"/>
                  </a:cubicBezTo>
                  <a:cubicBezTo>
                    <a:pt x="66" y="52"/>
                    <a:pt x="66" y="52"/>
                    <a:pt x="66" y="52"/>
                  </a:cubicBezTo>
                  <a:cubicBezTo>
                    <a:pt x="66" y="51"/>
                    <a:pt x="66" y="51"/>
                    <a:pt x="66" y="51"/>
                  </a:cubicBezTo>
                  <a:cubicBezTo>
                    <a:pt x="66" y="51"/>
                    <a:pt x="66" y="51"/>
                    <a:pt x="66" y="51"/>
                  </a:cubicBezTo>
                  <a:cubicBezTo>
                    <a:pt x="66" y="52"/>
                    <a:pt x="66" y="52"/>
                    <a:pt x="66" y="52"/>
                  </a:cubicBezTo>
                  <a:cubicBezTo>
                    <a:pt x="66" y="52"/>
                    <a:pt x="66" y="52"/>
                    <a:pt x="66" y="52"/>
                  </a:cubicBezTo>
                  <a:cubicBezTo>
                    <a:pt x="66" y="52"/>
                    <a:pt x="66" y="52"/>
                    <a:pt x="66" y="52"/>
                  </a:cubicBezTo>
                  <a:cubicBezTo>
                    <a:pt x="66" y="52"/>
                    <a:pt x="66" y="52"/>
                    <a:pt x="66" y="52"/>
                  </a:cubicBezTo>
                  <a:cubicBezTo>
                    <a:pt x="66" y="52"/>
                    <a:pt x="66" y="52"/>
                    <a:pt x="66" y="52"/>
                  </a:cubicBezTo>
                  <a:cubicBezTo>
                    <a:pt x="66" y="52"/>
                    <a:pt x="66" y="52"/>
                    <a:pt x="66" y="52"/>
                  </a:cubicBezTo>
                  <a:cubicBezTo>
                    <a:pt x="66" y="52"/>
                    <a:pt x="66" y="52"/>
                    <a:pt x="66" y="52"/>
                  </a:cubicBezTo>
                  <a:cubicBezTo>
                    <a:pt x="65" y="52"/>
                    <a:pt x="65" y="52"/>
                    <a:pt x="65" y="52"/>
                  </a:cubicBezTo>
                  <a:cubicBezTo>
                    <a:pt x="65" y="52"/>
                    <a:pt x="65" y="52"/>
                    <a:pt x="65" y="52"/>
                  </a:cubicBezTo>
                  <a:cubicBezTo>
                    <a:pt x="65" y="52"/>
                    <a:pt x="65" y="52"/>
                    <a:pt x="65" y="52"/>
                  </a:cubicBezTo>
                  <a:cubicBezTo>
                    <a:pt x="65" y="51"/>
                    <a:pt x="65" y="51"/>
                    <a:pt x="65" y="51"/>
                  </a:cubicBezTo>
                  <a:cubicBezTo>
                    <a:pt x="65" y="52"/>
                    <a:pt x="65" y="52"/>
                    <a:pt x="65" y="52"/>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6" y="51"/>
                    <a:pt x="66" y="51"/>
                    <a:pt x="66" y="51"/>
                  </a:cubicBezTo>
                  <a:cubicBezTo>
                    <a:pt x="66" y="51"/>
                    <a:pt x="66" y="51"/>
                    <a:pt x="66" y="51"/>
                  </a:cubicBezTo>
                  <a:cubicBezTo>
                    <a:pt x="66" y="51"/>
                    <a:pt x="66" y="51"/>
                    <a:pt x="66" y="51"/>
                  </a:cubicBezTo>
                  <a:cubicBezTo>
                    <a:pt x="66" y="51"/>
                    <a:pt x="66" y="51"/>
                    <a:pt x="66" y="51"/>
                  </a:cubicBezTo>
                  <a:cubicBezTo>
                    <a:pt x="66" y="51"/>
                    <a:pt x="66" y="51"/>
                    <a:pt x="66" y="51"/>
                  </a:cubicBezTo>
                  <a:cubicBezTo>
                    <a:pt x="66" y="51"/>
                    <a:pt x="66" y="51"/>
                    <a:pt x="66"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1"/>
                    <a:pt x="65" y="51"/>
                    <a:pt x="65" y="51"/>
                  </a:cubicBezTo>
                  <a:cubicBezTo>
                    <a:pt x="65" y="50"/>
                    <a:pt x="65" y="50"/>
                    <a:pt x="65" y="50"/>
                  </a:cubicBezTo>
                  <a:cubicBezTo>
                    <a:pt x="64" y="50"/>
                    <a:pt x="64" y="50"/>
                    <a:pt x="64" y="50"/>
                  </a:cubicBezTo>
                  <a:cubicBezTo>
                    <a:pt x="64" y="50"/>
                    <a:pt x="64" y="50"/>
                    <a:pt x="64" y="50"/>
                  </a:cubicBezTo>
                  <a:cubicBezTo>
                    <a:pt x="64" y="51"/>
                    <a:pt x="64" y="51"/>
                    <a:pt x="64" y="51"/>
                  </a:cubicBezTo>
                  <a:cubicBezTo>
                    <a:pt x="64" y="51"/>
                    <a:pt x="64" y="51"/>
                    <a:pt x="64" y="51"/>
                  </a:cubicBezTo>
                  <a:cubicBezTo>
                    <a:pt x="64" y="51"/>
                    <a:pt x="64" y="51"/>
                    <a:pt x="64" y="51"/>
                  </a:cubicBezTo>
                  <a:cubicBezTo>
                    <a:pt x="64" y="51"/>
                    <a:pt x="64" y="51"/>
                    <a:pt x="64" y="51"/>
                  </a:cubicBezTo>
                  <a:cubicBezTo>
                    <a:pt x="64" y="51"/>
                    <a:pt x="64" y="51"/>
                    <a:pt x="64" y="51"/>
                  </a:cubicBezTo>
                  <a:cubicBezTo>
                    <a:pt x="64" y="51"/>
                    <a:pt x="64" y="51"/>
                    <a:pt x="64" y="51"/>
                  </a:cubicBezTo>
                  <a:cubicBezTo>
                    <a:pt x="64" y="51"/>
                    <a:pt x="64" y="51"/>
                    <a:pt x="64" y="51"/>
                  </a:cubicBezTo>
                  <a:cubicBezTo>
                    <a:pt x="64" y="51"/>
                    <a:pt x="64" y="51"/>
                    <a:pt x="64" y="51"/>
                  </a:cubicBezTo>
                  <a:cubicBezTo>
                    <a:pt x="64" y="51"/>
                    <a:pt x="64" y="51"/>
                    <a:pt x="64" y="51"/>
                  </a:cubicBezTo>
                  <a:cubicBezTo>
                    <a:pt x="64" y="51"/>
                    <a:pt x="64" y="51"/>
                    <a:pt x="64" y="51"/>
                  </a:cubicBezTo>
                  <a:cubicBezTo>
                    <a:pt x="64" y="51"/>
                    <a:pt x="64" y="51"/>
                    <a:pt x="64" y="51"/>
                  </a:cubicBezTo>
                  <a:cubicBezTo>
                    <a:pt x="64" y="52"/>
                    <a:pt x="64" y="52"/>
                    <a:pt x="64" y="52"/>
                  </a:cubicBezTo>
                  <a:cubicBezTo>
                    <a:pt x="64" y="52"/>
                    <a:pt x="64" y="52"/>
                    <a:pt x="64" y="52"/>
                  </a:cubicBezTo>
                  <a:cubicBezTo>
                    <a:pt x="64" y="52"/>
                    <a:pt x="64" y="52"/>
                    <a:pt x="64" y="52"/>
                  </a:cubicBezTo>
                  <a:cubicBezTo>
                    <a:pt x="64" y="52"/>
                    <a:pt x="64" y="52"/>
                    <a:pt x="64" y="52"/>
                  </a:cubicBezTo>
                  <a:cubicBezTo>
                    <a:pt x="64" y="52"/>
                    <a:pt x="64" y="52"/>
                    <a:pt x="64" y="52"/>
                  </a:cubicBezTo>
                  <a:cubicBezTo>
                    <a:pt x="64" y="52"/>
                    <a:pt x="64" y="52"/>
                    <a:pt x="64" y="52"/>
                  </a:cubicBezTo>
                  <a:cubicBezTo>
                    <a:pt x="64" y="52"/>
                    <a:pt x="64" y="52"/>
                    <a:pt x="64" y="52"/>
                  </a:cubicBezTo>
                  <a:cubicBezTo>
                    <a:pt x="64" y="52"/>
                    <a:pt x="64" y="52"/>
                    <a:pt x="64" y="52"/>
                  </a:cubicBezTo>
                  <a:cubicBezTo>
                    <a:pt x="64" y="53"/>
                    <a:pt x="64" y="53"/>
                    <a:pt x="64" y="53"/>
                  </a:cubicBezTo>
                  <a:cubicBezTo>
                    <a:pt x="64" y="53"/>
                    <a:pt x="64" y="53"/>
                    <a:pt x="64" y="53"/>
                  </a:cubicBezTo>
                  <a:cubicBezTo>
                    <a:pt x="64" y="53"/>
                    <a:pt x="64" y="53"/>
                    <a:pt x="64" y="53"/>
                  </a:cubicBezTo>
                  <a:cubicBezTo>
                    <a:pt x="64" y="53"/>
                    <a:pt x="64" y="53"/>
                    <a:pt x="64" y="53"/>
                  </a:cubicBezTo>
                  <a:cubicBezTo>
                    <a:pt x="64" y="53"/>
                    <a:pt x="64" y="53"/>
                    <a:pt x="64" y="53"/>
                  </a:cubicBezTo>
                  <a:cubicBezTo>
                    <a:pt x="64" y="53"/>
                    <a:pt x="64" y="53"/>
                    <a:pt x="64" y="53"/>
                  </a:cubicBezTo>
                  <a:cubicBezTo>
                    <a:pt x="64" y="53"/>
                    <a:pt x="64" y="53"/>
                    <a:pt x="64" y="53"/>
                  </a:cubicBezTo>
                  <a:cubicBezTo>
                    <a:pt x="64" y="53"/>
                    <a:pt x="64" y="53"/>
                    <a:pt x="64" y="53"/>
                  </a:cubicBezTo>
                  <a:cubicBezTo>
                    <a:pt x="64" y="53"/>
                    <a:pt x="64" y="53"/>
                    <a:pt x="64" y="53"/>
                  </a:cubicBezTo>
                  <a:cubicBezTo>
                    <a:pt x="65" y="53"/>
                    <a:pt x="65" y="53"/>
                    <a:pt x="65" y="53"/>
                  </a:cubicBezTo>
                  <a:cubicBezTo>
                    <a:pt x="65" y="53"/>
                    <a:pt x="65" y="53"/>
                    <a:pt x="65" y="53"/>
                  </a:cubicBezTo>
                  <a:cubicBezTo>
                    <a:pt x="65" y="53"/>
                    <a:pt x="65" y="53"/>
                    <a:pt x="65" y="53"/>
                  </a:cubicBezTo>
                  <a:cubicBezTo>
                    <a:pt x="65" y="53"/>
                    <a:pt x="65" y="53"/>
                    <a:pt x="65" y="53"/>
                  </a:cubicBezTo>
                  <a:cubicBezTo>
                    <a:pt x="65" y="53"/>
                    <a:pt x="65" y="53"/>
                    <a:pt x="65" y="53"/>
                  </a:cubicBezTo>
                  <a:cubicBezTo>
                    <a:pt x="65" y="54"/>
                    <a:pt x="65" y="54"/>
                    <a:pt x="65" y="54"/>
                  </a:cubicBezTo>
                  <a:cubicBezTo>
                    <a:pt x="65" y="54"/>
                    <a:pt x="65" y="54"/>
                    <a:pt x="65" y="54"/>
                  </a:cubicBezTo>
                  <a:cubicBezTo>
                    <a:pt x="65" y="54"/>
                    <a:pt x="65" y="54"/>
                    <a:pt x="65" y="54"/>
                  </a:cubicBezTo>
                  <a:cubicBezTo>
                    <a:pt x="65" y="54"/>
                    <a:pt x="65" y="54"/>
                    <a:pt x="65"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6" y="54"/>
                    <a:pt x="66" y="54"/>
                    <a:pt x="66" y="54"/>
                  </a:cubicBezTo>
                  <a:cubicBezTo>
                    <a:pt x="67" y="54"/>
                    <a:pt x="67" y="54"/>
                    <a:pt x="67" y="54"/>
                  </a:cubicBezTo>
                  <a:cubicBezTo>
                    <a:pt x="67" y="54"/>
                    <a:pt x="67" y="54"/>
                    <a:pt x="67" y="54"/>
                  </a:cubicBezTo>
                  <a:cubicBezTo>
                    <a:pt x="67" y="54"/>
                    <a:pt x="67" y="54"/>
                    <a:pt x="67" y="54"/>
                  </a:cubicBezTo>
                  <a:cubicBezTo>
                    <a:pt x="67" y="54"/>
                    <a:pt x="67" y="54"/>
                    <a:pt x="67" y="54"/>
                  </a:cubicBezTo>
                  <a:cubicBezTo>
                    <a:pt x="67" y="54"/>
                    <a:pt x="67" y="54"/>
                    <a:pt x="67" y="54"/>
                  </a:cubicBezTo>
                  <a:cubicBezTo>
                    <a:pt x="67" y="54"/>
                    <a:pt x="67" y="54"/>
                    <a:pt x="67" y="54"/>
                  </a:cubicBezTo>
                  <a:cubicBezTo>
                    <a:pt x="67" y="54"/>
                    <a:pt x="67" y="54"/>
                    <a:pt x="67" y="54"/>
                  </a:cubicBezTo>
                  <a:cubicBezTo>
                    <a:pt x="67" y="54"/>
                    <a:pt x="67" y="54"/>
                    <a:pt x="67" y="54"/>
                  </a:cubicBezTo>
                  <a:cubicBezTo>
                    <a:pt x="68" y="54"/>
                    <a:pt x="68" y="54"/>
                    <a:pt x="68" y="54"/>
                  </a:cubicBezTo>
                  <a:cubicBezTo>
                    <a:pt x="68" y="54"/>
                    <a:pt x="68" y="54"/>
                    <a:pt x="68" y="54"/>
                  </a:cubicBezTo>
                  <a:cubicBezTo>
                    <a:pt x="68" y="54"/>
                    <a:pt x="68" y="54"/>
                    <a:pt x="68" y="54"/>
                  </a:cubicBezTo>
                  <a:cubicBezTo>
                    <a:pt x="68" y="54"/>
                    <a:pt x="68" y="54"/>
                    <a:pt x="68" y="54"/>
                  </a:cubicBezTo>
                  <a:cubicBezTo>
                    <a:pt x="68" y="54"/>
                    <a:pt x="68" y="54"/>
                    <a:pt x="68" y="54"/>
                  </a:cubicBezTo>
                  <a:cubicBezTo>
                    <a:pt x="67" y="53"/>
                    <a:pt x="67" y="53"/>
                    <a:pt x="67" y="53"/>
                  </a:cubicBezTo>
                  <a:cubicBezTo>
                    <a:pt x="67" y="53"/>
                    <a:pt x="67" y="53"/>
                    <a:pt x="67" y="53"/>
                  </a:cubicBezTo>
                  <a:cubicBezTo>
                    <a:pt x="68" y="53"/>
                    <a:pt x="68" y="53"/>
                    <a:pt x="68" y="53"/>
                  </a:cubicBezTo>
                  <a:cubicBezTo>
                    <a:pt x="68" y="53"/>
                    <a:pt x="68" y="53"/>
                    <a:pt x="68" y="53"/>
                  </a:cubicBezTo>
                  <a:cubicBezTo>
                    <a:pt x="68" y="53"/>
                    <a:pt x="68" y="53"/>
                    <a:pt x="68" y="53"/>
                  </a:cubicBezTo>
                  <a:cubicBezTo>
                    <a:pt x="68" y="53"/>
                    <a:pt x="68" y="53"/>
                    <a:pt x="68" y="53"/>
                  </a:cubicBezTo>
                  <a:cubicBezTo>
                    <a:pt x="68" y="53"/>
                    <a:pt x="68" y="53"/>
                    <a:pt x="68" y="53"/>
                  </a:cubicBezTo>
                  <a:cubicBezTo>
                    <a:pt x="68" y="52"/>
                    <a:pt x="68" y="52"/>
                    <a:pt x="68" y="52"/>
                  </a:cubicBezTo>
                  <a:cubicBezTo>
                    <a:pt x="68" y="52"/>
                    <a:pt x="68" y="52"/>
                    <a:pt x="68" y="52"/>
                  </a:cubicBezTo>
                  <a:cubicBezTo>
                    <a:pt x="68" y="52"/>
                    <a:pt x="68" y="52"/>
                    <a:pt x="68" y="52"/>
                  </a:cubicBezTo>
                  <a:cubicBezTo>
                    <a:pt x="68" y="52"/>
                    <a:pt x="68" y="52"/>
                    <a:pt x="68" y="52"/>
                  </a:cubicBezTo>
                  <a:cubicBezTo>
                    <a:pt x="68" y="52"/>
                    <a:pt x="68" y="52"/>
                    <a:pt x="68" y="52"/>
                  </a:cubicBezTo>
                  <a:cubicBezTo>
                    <a:pt x="68" y="52"/>
                    <a:pt x="68" y="52"/>
                    <a:pt x="68" y="52"/>
                  </a:cubicBezTo>
                  <a:cubicBezTo>
                    <a:pt x="68" y="52"/>
                    <a:pt x="68" y="52"/>
                    <a:pt x="68" y="52"/>
                  </a:cubicBezTo>
                  <a:cubicBezTo>
                    <a:pt x="68" y="52"/>
                    <a:pt x="68" y="52"/>
                    <a:pt x="68" y="52"/>
                  </a:cubicBezTo>
                  <a:cubicBezTo>
                    <a:pt x="68" y="51"/>
                    <a:pt x="68" y="51"/>
                    <a:pt x="68" y="51"/>
                  </a:cubicBezTo>
                  <a:cubicBezTo>
                    <a:pt x="68" y="51"/>
                    <a:pt x="68" y="51"/>
                    <a:pt x="68" y="51"/>
                  </a:cubicBezTo>
                  <a:cubicBezTo>
                    <a:pt x="69" y="51"/>
                    <a:pt x="69" y="51"/>
                    <a:pt x="69" y="51"/>
                  </a:cubicBezTo>
                  <a:cubicBezTo>
                    <a:pt x="68" y="51"/>
                    <a:pt x="68" y="51"/>
                    <a:pt x="68" y="51"/>
                  </a:cubicBezTo>
                  <a:cubicBezTo>
                    <a:pt x="69" y="51"/>
                    <a:pt x="69" y="51"/>
                    <a:pt x="69" y="51"/>
                  </a:cubicBezTo>
                  <a:cubicBezTo>
                    <a:pt x="69" y="51"/>
                    <a:pt x="69" y="51"/>
                    <a:pt x="69" y="51"/>
                  </a:cubicBezTo>
                  <a:cubicBezTo>
                    <a:pt x="69" y="51"/>
                    <a:pt x="69" y="51"/>
                    <a:pt x="69" y="51"/>
                  </a:cubicBezTo>
                  <a:cubicBezTo>
                    <a:pt x="69" y="51"/>
                    <a:pt x="69" y="51"/>
                    <a:pt x="69" y="51"/>
                  </a:cubicBezTo>
                  <a:cubicBezTo>
                    <a:pt x="69" y="51"/>
                    <a:pt x="69" y="51"/>
                    <a:pt x="69" y="51"/>
                  </a:cubicBezTo>
                  <a:cubicBezTo>
                    <a:pt x="69" y="51"/>
                    <a:pt x="69" y="51"/>
                    <a:pt x="69" y="51"/>
                  </a:cubicBezTo>
                  <a:cubicBezTo>
                    <a:pt x="69" y="51"/>
                    <a:pt x="69" y="51"/>
                    <a:pt x="69" y="51"/>
                  </a:cubicBezTo>
                  <a:cubicBezTo>
                    <a:pt x="69" y="51"/>
                    <a:pt x="69" y="51"/>
                    <a:pt x="69" y="51"/>
                  </a:cubicBezTo>
                  <a:cubicBezTo>
                    <a:pt x="69" y="51"/>
                    <a:pt x="69" y="51"/>
                    <a:pt x="69" y="51"/>
                  </a:cubicBezTo>
                  <a:cubicBezTo>
                    <a:pt x="69" y="50"/>
                    <a:pt x="69" y="50"/>
                    <a:pt x="69" y="50"/>
                  </a:cubicBezTo>
                  <a:cubicBezTo>
                    <a:pt x="69" y="50"/>
                    <a:pt x="69" y="50"/>
                    <a:pt x="69" y="50"/>
                  </a:cubicBezTo>
                  <a:cubicBezTo>
                    <a:pt x="69" y="50"/>
                    <a:pt x="69" y="50"/>
                    <a:pt x="69" y="50"/>
                  </a:cubicBezTo>
                  <a:cubicBezTo>
                    <a:pt x="69" y="50"/>
                    <a:pt x="69" y="50"/>
                    <a:pt x="69" y="50"/>
                  </a:cubicBezTo>
                  <a:cubicBezTo>
                    <a:pt x="69" y="50"/>
                    <a:pt x="69" y="50"/>
                    <a:pt x="69" y="50"/>
                  </a:cubicBezTo>
                  <a:cubicBezTo>
                    <a:pt x="69" y="50"/>
                    <a:pt x="69" y="50"/>
                    <a:pt x="69" y="50"/>
                  </a:cubicBezTo>
                  <a:cubicBezTo>
                    <a:pt x="69" y="50"/>
                    <a:pt x="69" y="50"/>
                    <a:pt x="69" y="50"/>
                  </a:cubicBezTo>
                  <a:cubicBezTo>
                    <a:pt x="69" y="50"/>
                    <a:pt x="69" y="50"/>
                    <a:pt x="69" y="50"/>
                  </a:cubicBezTo>
                  <a:cubicBezTo>
                    <a:pt x="69" y="50"/>
                    <a:pt x="69" y="50"/>
                    <a:pt x="69" y="50"/>
                  </a:cubicBezTo>
                  <a:cubicBezTo>
                    <a:pt x="69" y="50"/>
                    <a:pt x="69" y="50"/>
                    <a:pt x="69" y="50"/>
                  </a:cubicBezTo>
                  <a:cubicBezTo>
                    <a:pt x="70" y="50"/>
                    <a:pt x="70" y="50"/>
                    <a:pt x="70" y="50"/>
                  </a:cubicBezTo>
                  <a:cubicBezTo>
                    <a:pt x="70" y="50"/>
                    <a:pt x="70" y="50"/>
                    <a:pt x="70" y="50"/>
                  </a:cubicBezTo>
                  <a:cubicBezTo>
                    <a:pt x="70" y="50"/>
                    <a:pt x="70" y="50"/>
                    <a:pt x="70" y="50"/>
                  </a:cubicBezTo>
                  <a:cubicBezTo>
                    <a:pt x="70" y="50"/>
                    <a:pt x="70" y="50"/>
                    <a:pt x="70" y="50"/>
                  </a:cubicBezTo>
                  <a:cubicBezTo>
                    <a:pt x="70" y="50"/>
                    <a:pt x="70" y="50"/>
                    <a:pt x="70" y="50"/>
                  </a:cubicBezTo>
                  <a:cubicBezTo>
                    <a:pt x="70" y="50"/>
                    <a:pt x="70" y="50"/>
                    <a:pt x="70" y="50"/>
                  </a:cubicBezTo>
                  <a:cubicBezTo>
                    <a:pt x="70" y="50"/>
                    <a:pt x="70" y="50"/>
                    <a:pt x="70" y="50"/>
                  </a:cubicBezTo>
                  <a:cubicBezTo>
                    <a:pt x="70" y="50"/>
                    <a:pt x="70" y="50"/>
                    <a:pt x="70" y="50"/>
                  </a:cubicBezTo>
                  <a:cubicBezTo>
                    <a:pt x="70" y="50"/>
                    <a:pt x="70" y="50"/>
                    <a:pt x="70" y="50"/>
                  </a:cubicBezTo>
                  <a:cubicBezTo>
                    <a:pt x="70" y="50"/>
                    <a:pt x="70" y="50"/>
                    <a:pt x="70" y="50"/>
                  </a:cubicBezTo>
                  <a:cubicBezTo>
                    <a:pt x="71" y="50"/>
                    <a:pt x="71" y="50"/>
                    <a:pt x="71" y="50"/>
                  </a:cubicBezTo>
                  <a:cubicBezTo>
                    <a:pt x="71" y="50"/>
                    <a:pt x="71" y="50"/>
                    <a:pt x="71" y="50"/>
                  </a:cubicBezTo>
                  <a:cubicBezTo>
                    <a:pt x="71" y="50"/>
                    <a:pt x="71" y="50"/>
                    <a:pt x="71" y="50"/>
                  </a:cubicBezTo>
                  <a:cubicBezTo>
                    <a:pt x="71" y="49"/>
                    <a:pt x="71" y="49"/>
                    <a:pt x="71" y="49"/>
                  </a:cubicBezTo>
                  <a:cubicBezTo>
                    <a:pt x="71" y="49"/>
                    <a:pt x="71" y="49"/>
                    <a:pt x="71" y="49"/>
                  </a:cubicBezTo>
                  <a:cubicBezTo>
                    <a:pt x="71" y="49"/>
                    <a:pt x="71" y="49"/>
                    <a:pt x="71" y="49"/>
                  </a:cubicBezTo>
                  <a:cubicBezTo>
                    <a:pt x="71" y="49"/>
                    <a:pt x="71" y="49"/>
                    <a:pt x="71" y="49"/>
                  </a:cubicBezTo>
                  <a:cubicBezTo>
                    <a:pt x="71" y="49"/>
                    <a:pt x="71" y="49"/>
                    <a:pt x="71" y="49"/>
                  </a:cubicBezTo>
                  <a:cubicBezTo>
                    <a:pt x="71" y="49"/>
                    <a:pt x="71" y="49"/>
                    <a:pt x="71" y="49"/>
                  </a:cubicBezTo>
                  <a:cubicBezTo>
                    <a:pt x="71" y="49"/>
                    <a:pt x="71" y="49"/>
                    <a:pt x="71" y="49"/>
                  </a:cubicBezTo>
                  <a:cubicBezTo>
                    <a:pt x="71" y="48"/>
                    <a:pt x="71" y="48"/>
                    <a:pt x="71" y="48"/>
                  </a:cubicBezTo>
                  <a:cubicBezTo>
                    <a:pt x="71" y="48"/>
                    <a:pt x="71" y="48"/>
                    <a:pt x="71" y="48"/>
                  </a:cubicBezTo>
                  <a:cubicBezTo>
                    <a:pt x="71" y="48"/>
                    <a:pt x="71" y="48"/>
                    <a:pt x="71" y="48"/>
                  </a:cubicBezTo>
                  <a:cubicBezTo>
                    <a:pt x="70" y="48"/>
                    <a:pt x="70" y="48"/>
                    <a:pt x="70" y="48"/>
                  </a:cubicBezTo>
                  <a:cubicBezTo>
                    <a:pt x="70" y="48"/>
                    <a:pt x="70" y="48"/>
                    <a:pt x="70" y="48"/>
                  </a:cubicBezTo>
                  <a:cubicBezTo>
                    <a:pt x="70" y="47"/>
                    <a:pt x="70" y="47"/>
                    <a:pt x="70" y="47"/>
                  </a:cubicBezTo>
                  <a:cubicBezTo>
                    <a:pt x="70" y="47"/>
                    <a:pt x="70" y="47"/>
                    <a:pt x="70" y="47"/>
                  </a:cubicBezTo>
                  <a:cubicBezTo>
                    <a:pt x="70" y="47"/>
                    <a:pt x="70" y="47"/>
                    <a:pt x="70" y="47"/>
                  </a:cubicBezTo>
                  <a:cubicBezTo>
                    <a:pt x="70" y="47"/>
                    <a:pt x="70" y="47"/>
                    <a:pt x="70" y="47"/>
                  </a:cubicBezTo>
                  <a:cubicBezTo>
                    <a:pt x="69" y="47"/>
                    <a:pt x="69" y="47"/>
                    <a:pt x="69" y="47"/>
                  </a:cubicBezTo>
                  <a:cubicBezTo>
                    <a:pt x="69" y="48"/>
                    <a:pt x="69" y="48"/>
                    <a:pt x="69" y="48"/>
                  </a:cubicBezTo>
                  <a:cubicBezTo>
                    <a:pt x="68" y="47"/>
                    <a:pt x="68" y="47"/>
                    <a:pt x="68" y="47"/>
                  </a:cubicBezTo>
                  <a:cubicBezTo>
                    <a:pt x="68" y="47"/>
                    <a:pt x="68" y="47"/>
                    <a:pt x="68" y="47"/>
                  </a:cubicBezTo>
                  <a:cubicBezTo>
                    <a:pt x="68" y="47"/>
                    <a:pt x="68" y="47"/>
                    <a:pt x="68" y="47"/>
                  </a:cubicBezTo>
                  <a:cubicBezTo>
                    <a:pt x="68" y="48"/>
                    <a:pt x="68" y="48"/>
                    <a:pt x="68" y="48"/>
                  </a:cubicBezTo>
                  <a:cubicBezTo>
                    <a:pt x="68" y="48"/>
                    <a:pt x="68" y="48"/>
                    <a:pt x="68" y="48"/>
                  </a:cubicBezTo>
                  <a:cubicBezTo>
                    <a:pt x="68" y="48"/>
                    <a:pt x="68" y="48"/>
                    <a:pt x="68" y="48"/>
                  </a:cubicBezTo>
                  <a:cubicBezTo>
                    <a:pt x="68" y="48"/>
                    <a:pt x="68" y="48"/>
                    <a:pt x="68" y="48"/>
                  </a:cubicBezTo>
                  <a:cubicBezTo>
                    <a:pt x="68" y="48"/>
                    <a:pt x="68" y="48"/>
                    <a:pt x="68" y="48"/>
                  </a:cubicBezTo>
                  <a:cubicBezTo>
                    <a:pt x="68" y="48"/>
                    <a:pt x="68" y="48"/>
                    <a:pt x="68" y="48"/>
                  </a:cubicBezTo>
                  <a:cubicBezTo>
                    <a:pt x="68" y="48"/>
                    <a:pt x="68" y="48"/>
                    <a:pt x="68" y="48"/>
                  </a:cubicBezTo>
                  <a:cubicBezTo>
                    <a:pt x="68" y="48"/>
                    <a:pt x="68" y="48"/>
                    <a:pt x="68" y="48"/>
                  </a:cubicBezTo>
                  <a:cubicBezTo>
                    <a:pt x="68" y="48"/>
                    <a:pt x="68" y="48"/>
                    <a:pt x="68" y="48"/>
                  </a:cubicBezTo>
                  <a:cubicBezTo>
                    <a:pt x="68" y="48"/>
                    <a:pt x="68" y="48"/>
                    <a:pt x="68" y="48"/>
                  </a:cubicBezTo>
                  <a:cubicBezTo>
                    <a:pt x="68" y="48"/>
                    <a:pt x="68" y="48"/>
                    <a:pt x="68" y="48"/>
                  </a:cubicBezTo>
                  <a:cubicBezTo>
                    <a:pt x="68" y="48"/>
                    <a:pt x="68" y="48"/>
                    <a:pt x="68" y="48"/>
                  </a:cubicBezTo>
                  <a:cubicBezTo>
                    <a:pt x="68" y="49"/>
                    <a:pt x="68" y="49"/>
                    <a:pt x="68" y="49"/>
                  </a:cubicBezTo>
                  <a:cubicBezTo>
                    <a:pt x="68" y="49"/>
                    <a:pt x="68" y="49"/>
                    <a:pt x="68" y="49"/>
                  </a:cubicBezTo>
                  <a:cubicBezTo>
                    <a:pt x="68" y="49"/>
                    <a:pt x="68" y="49"/>
                    <a:pt x="68" y="49"/>
                  </a:cubicBezTo>
                  <a:cubicBezTo>
                    <a:pt x="68" y="49"/>
                    <a:pt x="68" y="49"/>
                    <a:pt x="68" y="49"/>
                  </a:cubicBezTo>
                  <a:cubicBezTo>
                    <a:pt x="68" y="49"/>
                    <a:pt x="68" y="49"/>
                    <a:pt x="68" y="49"/>
                  </a:cubicBezTo>
                  <a:cubicBezTo>
                    <a:pt x="68" y="49"/>
                    <a:pt x="68" y="49"/>
                    <a:pt x="68" y="49"/>
                  </a:cubicBezTo>
                  <a:cubicBezTo>
                    <a:pt x="68" y="49"/>
                    <a:pt x="68" y="49"/>
                    <a:pt x="68" y="49"/>
                  </a:cubicBezTo>
                  <a:cubicBezTo>
                    <a:pt x="68" y="49"/>
                    <a:pt x="68" y="49"/>
                    <a:pt x="68" y="49"/>
                  </a:cubicBezTo>
                  <a:cubicBezTo>
                    <a:pt x="68" y="49"/>
                    <a:pt x="68" y="49"/>
                    <a:pt x="68" y="49"/>
                  </a:cubicBezTo>
                  <a:cubicBezTo>
                    <a:pt x="67" y="49"/>
                    <a:pt x="67" y="49"/>
                    <a:pt x="67" y="49"/>
                  </a:cubicBezTo>
                  <a:cubicBezTo>
                    <a:pt x="67" y="49"/>
                    <a:pt x="67" y="49"/>
                    <a:pt x="67" y="49"/>
                  </a:cubicBezTo>
                  <a:cubicBezTo>
                    <a:pt x="67" y="49"/>
                    <a:pt x="67" y="49"/>
                    <a:pt x="67" y="49"/>
                  </a:cubicBezTo>
                  <a:cubicBezTo>
                    <a:pt x="67" y="49"/>
                    <a:pt x="67" y="49"/>
                    <a:pt x="67" y="49"/>
                  </a:cubicBezTo>
                  <a:cubicBezTo>
                    <a:pt x="67" y="49"/>
                    <a:pt x="67" y="49"/>
                    <a:pt x="67" y="49"/>
                  </a:cubicBezTo>
                  <a:cubicBezTo>
                    <a:pt x="67" y="49"/>
                    <a:pt x="67" y="49"/>
                    <a:pt x="67" y="49"/>
                  </a:cubicBezTo>
                  <a:cubicBezTo>
                    <a:pt x="67" y="48"/>
                    <a:pt x="67" y="48"/>
                    <a:pt x="67" y="48"/>
                  </a:cubicBezTo>
                  <a:cubicBezTo>
                    <a:pt x="67" y="48"/>
                    <a:pt x="67" y="48"/>
                    <a:pt x="67" y="48"/>
                  </a:cubicBezTo>
                  <a:close/>
                  <a:moveTo>
                    <a:pt x="62" y="47"/>
                  </a:moveTo>
                  <a:cubicBezTo>
                    <a:pt x="62" y="47"/>
                    <a:pt x="62" y="47"/>
                    <a:pt x="62" y="47"/>
                  </a:cubicBezTo>
                  <a:cubicBezTo>
                    <a:pt x="62" y="47"/>
                    <a:pt x="62" y="47"/>
                    <a:pt x="62" y="47"/>
                  </a:cubicBezTo>
                  <a:cubicBezTo>
                    <a:pt x="62" y="47"/>
                    <a:pt x="62" y="47"/>
                    <a:pt x="62" y="48"/>
                  </a:cubicBezTo>
                  <a:cubicBezTo>
                    <a:pt x="61" y="48"/>
                    <a:pt x="61" y="48"/>
                    <a:pt x="61" y="48"/>
                  </a:cubicBezTo>
                  <a:cubicBezTo>
                    <a:pt x="61" y="48"/>
                    <a:pt x="61" y="48"/>
                    <a:pt x="61" y="48"/>
                  </a:cubicBezTo>
                  <a:cubicBezTo>
                    <a:pt x="61" y="48"/>
                    <a:pt x="61" y="48"/>
                    <a:pt x="61" y="48"/>
                  </a:cubicBezTo>
                  <a:cubicBezTo>
                    <a:pt x="61" y="48"/>
                    <a:pt x="61" y="48"/>
                    <a:pt x="61" y="48"/>
                  </a:cubicBezTo>
                  <a:cubicBezTo>
                    <a:pt x="61" y="48"/>
                    <a:pt x="61" y="48"/>
                    <a:pt x="61" y="48"/>
                  </a:cubicBezTo>
                  <a:cubicBezTo>
                    <a:pt x="61" y="48"/>
                    <a:pt x="61" y="48"/>
                    <a:pt x="61" y="48"/>
                  </a:cubicBezTo>
                  <a:cubicBezTo>
                    <a:pt x="61" y="48"/>
                    <a:pt x="61" y="48"/>
                    <a:pt x="61" y="48"/>
                  </a:cubicBezTo>
                  <a:cubicBezTo>
                    <a:pt x="61" y="48"/>
                    <a:pt x="61" y="48"/>
                    <a:pt x="61" y="48"/>
                  </a:cubicBezTo>
                  <a:cubicBezTo>
                    <a:pt x="61" y="48"/>
                    <a:pt x="61" y="48"/>
                    <a:pt x="61" y="48"/>
                  </a:cubicBezTo>
                  <a:cubicBezTo>
                    <a:pt x="61" y="48"/>
                    <a:pt x="61" y="48"/>
                    <a:pt x="61" y="48"/>
                  </a:cubicBezTo>
                  <a:cubicBezTo>
                    <a:pt x="61" y="48"/>
                    <a:pt x="61" y="48"/>
                    <a:pt x="61" y="48"/>
                  </a:cubicBezTo>
                  <a:cubicBezTo>
                    <a:pt x="61" y="49"/>
                    <a:pt x="61" y="49"/>
                    <a:pt x="61" y="49"/>
                  </a:cubicBezTo>
                  <a:cubicBezTo>
                    <a:pt x="61" y="48"/>
                    <a:pt x="61" y="48"/>
                    <a:pt x="61" y="48"/>
                  </a:cubicBezTo>
                  <a:cubicBezTo>
                    <a:pt x="62" y="48"/>
                    <a:pt x="62" y="48"/>
                    <a:pt x="62" y="48"/>
                  </a:cubicBezTo>
                  <a:cubicBezTo>
                    <a:pt x="62" y="49"/>
                    <a:pt x="62" y="49"/>
                    <a:pt x="62" y="49"/>
                  </a:cubicBezTo>
                  <a:cubicBezTo>
                    <a:pt x="62" y="49"/>
                    <a:pt x="62" y="49"/>
                    <a:pt x="62" y="49"/>
                  </a:cubicBezTo>
                  <a:cubicBezTo>
                    <a:pt x="62" y="48"/>
                    <a:pt x="62" y="48"/>
                    <a:pt x="62" y="48"/>
                  </a:cubicBezTo>
                  <a:cubicBezTo>
                    <a:pt x="62" y="49"/>
                    <a:pt x="62" y="49"/>
                    <a:pt x="62" y="49"/>
                  </a:cubicBezTo>
                  <a:cubicBezTo>
                    <a:pt x="62" y="48"/>
                    <a:pt x="62" y="48"/>
                    <a:pt x="62" y="48"/>
                  </a:cubicBezTo>
                  <a:cubicBezTo>
                    <a:pt x="62" y="48"/>
                    <a:pt x="62" y="48"/>
                    <a:pt x="62" y="48"/>
                  </a:cubicBezTo>
                  <a:cubicBezTo>
                    <a:pt x="62" y="48"/>
                    <a:pt x="62" y="48"/>
                    <a:pt x="62" y="48"/>
                  </a:cubicBezTo>
                  <a:cubicBezTo>
                    <a:pt x="62" y="49"/>
                    <a:pt x="62" y="49"/>
                    <a:pt x="62" y="49"/>
                  </a:cubicBezTo>
                  <a:cubicBezTo>
                    <a:pt x="62" y="49"/>
                    <a:pt x="62" y="49"/>
                    <a:pt x="62" y="49"/>
                  </a:cubicBezTo>
                  <a:cubicBezTo>
                    <a:pt x="62" y="49"/>
                    <a:pt x="62" y="49"/>
                    <a:pt x="62" y="49"/>
                  </a:cubicBezTo>
                  <a:cubicBezTo>
                    <a:pt x="63" y="49"/>
                    <a:pt x="63" y="49"/>
                    <a:pt x="63" y="49"/>
                  </a:cubicBezTo>
                  <a:cubicBezTo>
                    <a:pt x="63" y="49"/>
                    <a:pt x="63" y="49"/>
                    <a:pt x="63" y="49"/>
                  </a:cubicBezTo>
                  <a:cubicBezTo>
                    <a:pt x="63" y="48"/>
                    <a:pt x="63" y="48"/>
                    <a:pt x="63" y="48"/>
                  </a:cubicBezTo>
                  <a:cubicBezTo>
                    <a:pt x="63" y="49"/>
                    <a:pt x="63" y="49"/>
                    <a:pt x="63" y="49"/>
                  </a:cubicBezTo>
                  <a:cubicBezTo>
                    <a:pt x="64" y="48"/>
                    <a:pt x="64" y="48"/>
                    <a:pt x="64" y="48"/>
                  </a:cubicBezTo>
                  <a:cubicBezTo>
                    <a:pt x="63" y="48"/>
                    <a:pt x="63" y="48"/>
                    <a:pt x="63" y="48"/>
                  </a:cubicBezTo>
                  <a:cubicBezTo>
                    <a:pt x="64" y="48"/>
                    <a:pt x="64" y="48"/>
                    <a:pt x="64" y="48"/>
                  </a:cubicBezTo>
                  <a:cubicBezTo>
                    <a:pt x="64" y="48"/>
                    <a:pt x="64" y="48"/>
                    <a:pt x="64" y="48"/>
                  </a:cubicBezTo>
                  <a:cubicBezTo>
                    <a:pt x="64" y="48"/>
                    <a:pt x="64" y="48"/>
                    <a:pt x="64" y="48"/>
                  </a:cubicBezTo>
                  <a:cubicBezTo>
                    <a:pt x="64" y="48"/>
                    <a:pt x="64" y="48"/>
                    <a:pt x="64" y="48"/>
                  </a:cubicBezTo>
                  <a:cubicBezTo>
                    <a:pt x="64" y="48"/>
                    <a:pt x="64" y="48"/>
                    <a:pt x="64" y="48"/>
                  </a:cubicBezTo>
                  <a:cubicBezTo>
                    <a:pt x="64" y="48"/>
                    <a:pt x="64" y="48"/>
                    <a:pt x="64" y="48"/>
                  </a:cubicBezTo>
                  <a:cubicBezTo>
                    <a:pt x="63" y="48"/>
                    <a:pt x="63" y="48"/>
                    <a:pt x="63" y="48"/>
                  </a:cubicBezTo>
                  <a:cubicBezTo>
                    <a:pt x="63" y="48"/>
                    <a:pt x="63" y="48"/>
                    <a:pt x="63" y="48"/>
                  </a:cubicBezTo>
                  <a:cubicBezTo>
                    <a:pt x="63" y="48"/>
                    <a:pt x="63" y="48"/>
                    <a:pt x="63" y="48"/>
                  </a:cubicBezTo>
                  <a:cubicBezTo>
                    <a:pt x="64" y="47"/>
                    <a:pt x="64" y="47"/>
                    <a:pt x="64" y="47"/>
                  </a:cubicBezTo>
                  <a:cubicBezTo>
                    <a:pt x="64" y="47"/>
                    <a:pt x="64" y="47"/>
                    <a:pt x="64" y="47"/>
                  </a:cubicBezTo>
                  <a:cubicBezTo>
                    <a:pt x="64" y="47"/>
                    <a:pt x="64" y="47"/>
                    <a:pt x="64" y="47"/>
                  </a:cubicBezTo>
                  <a:cubicBezTo>
                    <a:pt x="64" y="47"/>
                    <a:pt x="64" y="47"/>
                    <a:pt x="64" y="47"/>
                  </a:cubicBezTo>
                  <a:cubicBezTo>
                    <a:pt x="64" y="47"/>
                    <a:pt x="64" y="47"/>
                    <a:pt x="64" y="47"/>
                  </a:cubicBezTo>
                  <a:cubicBezTo>
                    <a:pt x="64" y="47"/>
                    <a:pt x="64" y="47"/>
                    <a:pt x="64"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2" y="47"/>
                    <a:pt x="62" y="47"/>
                    <a:pt x="62" y="47"/>
                  </a:cubicBezTo>
                  <a:cubicBezTo>
                    <a:pt x="62" y="47"/>
                    <a:pt x="62" y="47"/>
                    <a:pt x="62" y="47"/>
                  </a:cubicBezTo>
                  <a:cubicBezTo>
                    <a:pt x="62" y="47"/>
                    <a:pt x="62" y="47"/>
                    <a:pt x="62" y="47"/>
                  </a:cubicBezTo>
                  <a:cubicBezTo>
                    <a:pt x="62" y="47"/>
                    <a:pt x="62" y="47"/>
                    <a:pt x="62" y="47"/>
                  </a:cubicBezTo>
                  <a:cubicBezTo>
                    <a:pt x="62" y="47"/>
                    <a:pt x="62" y="47"/>
                    <a:pt x="62" y="47"/>
                  </a:cubicBezTo>
                  <a:cubicBezTo>
                    <a:pt x="62" y="47"/>
                    <a:pt x="62" y="47"/>
                    <a:pt x="62" y="47"/>
                  </a:cubicBezTo>
                  <a:cubicBezTo>
                    <a:pt x="62" y="47"/>
                    <a:pt x="62" y="47"/>
                    <a:pt x="62" y="47"/>
                  </a:cubicBezTo>
                  <a:cubicBezTo>
                    <a:pt x="62" y="47"/>
                    <a:pt x="62" y="47"/>
                    <a:pt x="62" y="47"/>
                  </a:cubicBezTo>
                  <a:close/>
                  <a:moveTo>
                    <a:pt x="57" y="39"/>
                  </a:moveTo>
                  <a:cubicBezTo>
                    <a:pt x="57" y="39"/>
                    <a:pt x="57" y="39"/>
                    <a:pt x="57" y="39"/>
                  </a:cubicBezTo>
                  <a:cubicBezTo>
                    <a:pt x="57" y="39"/>
                    <a:pt x="57" y="39"/>
                    <a:pt x="57" y="39"/>
                  </a:cubicBezTo>
                  <a:cubicBezTo>
                    <a:pt x="58" y="39"/>
                    <a:pt x="58" y="39"/>
                    <a:pt x="58" y="39"/>
                  </a:cubicBezTo>
                  <a:cubicBezTo>
                    <a:pt x="58" y="39"/>
                    <a:pt x="58" y="39"/>
                    <a:pt x="58" y="39"/>
                  </a:cubicBezTo>
                  <a:cubicBezTo>
                    <a:pt x="57" y="39"/>
                    <a:pt x="57" y="39"/>
                    <a:pt x="57" y="39"/>
                  </a:cubicBezTo>
                  <a:cubicBezTo>
                    <a:pt x="57" y="39"/>
                    <a:pt x="57" y="39"/>
                    <a:pt x="57" y="39"/>
                  </a:cubicBezTo>
                  <a:cubicBezTo>
                    <a:pt x="57" y="39"/>
                    <a:pt x="57" y="39"/>
                    <a:pt x="57" y="39"/>
                  </a:cubicBezTo>
                  <a:cubicBezTo>
                    <a:pt x="57" y="39"/>
                    <a:pt x="57" y="39"/>
                    <a:pt x="57" y="39"/>
                  </a:cubicBezTo>
                  <a:cubicBezTo>
                    <a:pt x="57" y="38"/>
                    <a:pt x="57" y="38"/>
                    <a:pt x="57" y="38"/>
                  </a:cubicBezTo>
                  <a:lnTo>
                    <a:pt x="57" y="39"/>
                  </a:lnTo>
                  <a:close/>
                  <a:moveTo>
                    <a:pt x="54" y="40"/>
                  </a:moveTo>
                  <a:cubicBezTo>
                    <a:pt x="53" y="40"/>
                    <a:pt x="53" y="40"/>
                    <a:pt x="53" y="40"/>
                  </a:cubicBezTo>
                  <a:cubicBezTo>
                    <a:pt x="53" y="40"/>
                    <a:pt x="53" y="40"/>
                    <a:pt x="53" y="40"/>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ubicBezTo>
                    <a:pt x="54" y="41"/>
                    <a:pt x="54" y="41"/>
                    <a:pt x="54" y="41"/>
                  </a:cubicBezTo>
                  <a:cubicBezTo>
                    <a:pt x="54" y="41"/>
                    <a:pt x="54" y="41"/>
                    <a:pt x="54" y="41"/>
                  </a:cubicBezTo>
                  <a:cubicBezTo>
                    <a:pt x="55" y="41"/>
                    <a:pt x="55" y="41"/>
                    <a:pt x="55" y="41"/>
                  </a:cubicBezTo>
                  <a:cubicBezTo>
                    <a:pt x="55" y="41"/>
                    <a:pt x="55" y="41"/>
                    <a:pt x="55" y="41"/>
                  </a:cubicBezTo>
                  <a:cubicBezTo>
                    <a:pt x="55" y="41"/>
                    <a:pt x="55" y="41"/>
                    <a:pt x="55" y="41"/>
                  </a:cubicBezTo>
                  <a:cubicBezTo>
                    <a:pt x="55" y="41"/>
                    <a:pt x="55" y="41"/>
                    <a:pt x="55" y="41"/>
                  </a:cubicBezTo>
                  <a:cubicBezTo>
                    <a:pt x="55" y="41"/>
                    <a:pt x="55" y="41"/>
                    <a:pt x="55" y="41"/>
                  </a:cubicBezTo>
                  <a:cubicBezTo>
                    <a:pt x="55" y="41"/>
                    <a:pt x="55" y="41"/>
                    <a:pt x="55" y="41"/>
                  </a:cubicBezTo>
                  <a:cubicBezTo>
                    <a:pt x="55" y="41"/>
                    <a:pt x="55" y="41"/>
                    <a:pt x="55" y="41"/>
                  </a:cubicBezTo>
                  <a:cubicBezTo>
                    <a:pt x="55" y="42"/>
                    <a:pt x="55" y="42"/>
                    <a:pt x="55" y="42"/>
                  </a:cubicBezTo>
                  <a:cubicBezTo>
                    <a:pt x="55" y="42"/>
                    <a:pt x="55" y="42"/>
                    <a:pt x="55" y="42"/>
                  </a:cubicBezTo>
                  <a:cubicBezTo>
                    <a:pt x="55" y="42"/>
                    <a:pt x="55" y="42"/>
                    <a:pt x="55" y="42"/>
                  </a:cubicBezTo>
                  <a:cubicBezTo>
                    <a:pt x="55" y="42"/>
                    <a:pt x="55" y="42"/>
                    <a:pt x="55" y="42"/>
                  </a:cubicBezTo>
                  <a:cubicBezTo>
                    <a:pt x="55" y="42"/>
                    <a:pt x="55" y="42"/>
                    <a:pt x="55" y="42"/>
                  </a:cubicBezTo>
                  <a:cubicBezTo>
                    <a:pt x="55" y="42"/>
                    <a:pt x="55" y="42"/>
                    <a:pt x="55" y="42"/>
                  </a:cubicBezTo>
                  <a:cubicBezTo>
                    <a:pt x="55" y="42"/>
                    <a:pt x="55" y="42"/>
                    <a:pt x="55" y="42"/>
                  </a:cubicBezTo>
                  <a:cubicBezTo>
                    <a:pt x="56" y="42"/>
                    <a:pt x="56" y="42"/>
                    <a:pt x="56" y="42"/>
                  </a:cubicBezTo>
                  <a:cubicBezTo>
                    <a:pt x="56" y="42"/>
                    <a:pt x="56" y="42"/>
                    <a:pt x="56" y="42"/>
                  </a:cubicBezTo>
                  <a:cubicBezTo>
                    <a:pt x="56" y="42"/>
                    <a:pt x="56" y="42"/>
                    <a:pt x="56" y="42"/>
                  </a:cubicBezTo>
                  <a:cubicBezTo>
                    <a:pt x="56" y="42"/>
                    <a:pt x="56" y="42"/>
                    <a:pt x="56" y="42"/>
                  </a:cubicBezTo>
                  <a:cubicBezTo>
                    <a:pt x="56" y="42"/>
                    <a:pt x="56" y="42"/>
                    <a:pt x="56" y="42"/>
                  </a:cubicBezTo>
                  <a:cubicBezTo>
                    <a:pt x="57" y="42"/>
                    <a:pt x="57" y="42"/>
                    <a:pt x="57" y="42"/>
                  </a:cubicBezTo>
                  <a:cubicBezTo>
                    <a:pt x="57" y="43"/>
                    <a:pt x="57" y="43"/>
                    <a:pt x="57" y="43"/>
                  </a:cubicBezTo>
                  <a:cubicBezTo>
                    <a:pt x="57" y="42"/>
                    <a:pt x="57" y="42"/>
                    <a:pt x="57" y="42"/>
                  </a:cubicBezTo>
                  <a:cubicBezTo>
                    <a:pt x="57" y="42"/>
                    <a:pt x="57" y="42"/>
                    <a:pt x="57" y="42"/>
                  </a:cubicBezTo>
                  <a:cubicBezTo>
                    <a:pt x="57" y="42"/>
                    <a:pt x="57" y="42"/>
                    <a:pt x="57" y="42"/>
                  </a:cubicBezTo>
                  <a:cubicBezTo>
                    <a:pt x="57" y="42"/>
                    <a:pt x="57" y="42"/>
                    <a:pt x="57" y="42"/>
                  </a:cubicBezTo>
                  <a:cubicBezTo>
                    <a:pt x="57" y="42"/>
                    <a:pt x="57" y="42"/>
                    <a:pt x="57" y="42"/>
                  </a:cubicBezTo>
                  <a:cubicBezTo>
                    <a:pt x="57" y="42"/>
                    <a:pt x="57" y="42"/>
                    <a:pt x="57" y="42"/>
                  </a:cubicBezTo>
                  <a:cubicBezTo>
                    <a:pt x="57" y="42"/>
                    <a:pt x="57" y="42"/>
                    <a:pt x="57" y="42"/>
                  </a:cubicBezTo>
                  <a:cubicBezTo>
                    <a:pt x="57" y="42"/>
                    <a:pt x="57" y="42"/>
                    <a:pt x="57" y="42"/>
                  </a:cubicBezTo>
                  <a:cubicBezTo>
                    <a:pt x="57" y="42"/>
                    <a:pt x="57" y="42"/>
                    <a:pt x="57" y="42"/>
                  </a:cubicBezTo>
                  <a:cubicBezTo>
                    <a:pt x="57" y="42"/>
                    <a:pt x="57" y="42"/>
                    <a:pt x="57" y="42"/>
                  </a:cubicBezTo>
                  <a:cubicBezTo>
                    <a:pt x="57" y="42"/>
                    <a:pt x="57" y="42"/>
                    <a:pt x="57" y="42"/>
                  </a:cubicBezTo>
                  <a:cubicBezTo>
                    <a:pt x="57" y="42"/>
                    <a:pt x="57" y="42"/>
                    <a:pt x="57" y="42"/>
                  </a:cubicBezTo>
                  <a:cubicBezTo>
                    <a:pt x="57" y="42"/>
                    <a:pt x="57" y="42"/>
                    <a:pt x="57" y="42"/>
                  </a:cubicBezTo>
                  <a:cubicBezTo>
                    <a:pt x="56" y="42"/>
                    <a:pt x="56" y="42"/>
                    <a:pt x="56" y="42"/>
                  </a:cubicBezTo>
                  <a:cubicBezTo>
                    <a:pt x="56" y="42"/>
                    <a:pt x="56" y="42"/>
                    <a:pt x="56" y="42"/>
                  </a:cubicBezTo>
                  <a:cubicBezTo>
                    <a:pt x="56" y="42"/>
                    <a:pt x="56" y="42"/>
                    <a:pt x="56" y="42"/>
                  </a:cubicBezTo>
                  <a:cubicBezTo>
                    <a:pt x="56" y="42"/>
                    <a:pt x="56" y="42"/>
                    <a:pt x="56" y="42"/>
                  </a:cubicBezTo>
                  <a:cubicBezTo>
                    <a:pt x="56" y="42"/>
                    <a:pt x="56" y="42"/>
                    <a:pt x="56" y="42"/>
                  </a:cubicBezTo>
                  <a:cubicBezTo>
                    <a:pt x="56" y="42"/>
                    <a:pt x="56" y="42"/>
                    <a:pt x="56" y="42"/>
                  </a:cubicBezTo>
                  <a:cubicBezTo>
                    <a:pt x="56" y="42"/>
                    <a:pt x="56" y="42"/>
                    <a:pt x="56" y="42"/>
                  </a:cubicBezTo>
                  <a:cubicBezTo>
                    <a:pt x="56" y="42"/>
                    <a:pt x="56" y="42"/>
                    <a:pt x="56" y="42"/>
                  </a:cubicBezTo>
                  <a:cubicBezTo>
                    <a:pt x="56" y="42"/>
                    <a:pt x="56" y="42"/>
                    <a:pt x="56" y="42"/>
                  </a:cubicBezTo>
                  <a:cubicBezTo>
                    <a:pt x="56" y="42"/>
                    <a:pt x="56" y="42"/>
                    <a:pt x="56" y="42"/>
                  </a:cubicBezTo>
                  <a:cubicBezTo>
                    <a:pt x="55" y="41"/>
                    <a:pt x="55" y="41"/>
                    <a:pt x="55" y="41"/>
                  </a:cubicBezTo>
                  <a:cubicBezTo>
                    <a:pt x="55" y="42"/>
                    <a:pt x="55" y="42"/>
                    <a:pt x="55" y="42"/>
                  </a:cubicBezTo>
                  <a:cubicBezTo>
                    <a:pt x="55" y="41"/>
                    <a:pt x="55" y="41"/>
                    <a:pt x="55" y="41"/>
                  </a:cubicBezTo>
                  <a:cubicBezTo>
                    <a:pt x="55" y="42"/>
                    <a:pt x="55" y="42"/>
                    <a:pt x="55" y="42"/>
                  </a:cubicBezTo>
                  <a:cubicBezTo>
                    <a:pt x="55" y="41"/>
                    <a:pt x="55" y="41"/>
                    <a:pt x="55" y="41"/>
                  </a:cubicBezTo>
                  <a:cubicBezTo>
                    <a:pt x="55" y="41"/>
                    <a:pt x="55" y="41"/>
                    <a:pt x="55" y="41"/>
                  </a:cubicBezTo>
                  <a:cubicBezTo>
                    <a:pt x="55" y="41"/>
                    <a:pt x="55" y="41"/>
                    <a:pt x="55" y="41"/>
                  </a:cubicBezTo>
                  <a:cubicBezTo>
                    <a:pt x="55" y="41"/>
                    <a:pt x="55" y="41"/>
                    <a:pt x="55" y="41"/>
                  </a:cubicBezTo>
                  <a:cubicBezTo>
                    <a:pt x="55" y="41"/>
                    <a:pt x="55" y="41"/>
                    <a:pt x="55" y="41"/>
                  </a:cubicBezTo>
                  <a:cubicBezTo>
                    <a:pt x="55" y="41"/>
                    <a:pt x="55" y="41"/>
                    <a:pt x="55" y="41"/>
                  </a:cubicBezTo>
                  <a:cubicBezTo>
                    <a:pt x="55" y="41"/>
                    <a:pt x="55" y="41"/>
                    <a:pt x="55" y="41"/>
                  </a:cubicBezTo>
                  <a:cubicBezTo>
                    <a:pt x="55" y="41"/>
                    <a:pt x="55" y="41"/>
                    <a:pt x="55" y="41"/>
                  </a:cubicBezTo>
                  <a:cubicBezTo>
                    <a:pt x="55" y="41"/>
                    <a:pt x="55" y="41"/>
                    <a:pt x="55" y="41"/>
                  </a:cubicBezTo>
                  <a:cubicBezTo>
                    <a:pt x="55" y="41"/>
                    <a:pt x="55" y="41"/>
                    <a:pt x="55" y="41"/>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ubicBezTo>
                    <a:pt x="54" y="40"/>
                    <a:pt x="54" y="40"/>
                    <a:pt x="54" y="40"/>
                  </a:cubicBezTo>
                  <a:close/>
                  <a:moveTo>
                    <a:pt x="32" y="52"/>
                  </a:moveTo>
                  <a:cubicBezTo>
                    <a:pt x="32" y="52"/>
                    <a:pt x="32" y="52"/>
                    <a:pt x="32" y="52"/>
                  </a:cubicBezTo>
                  <a:cubicBezTo>
                    <a:pt x="32" y="53"/>
                    <a:pt x="32" y="53"/>
                    <a:pt x="32" y="53"/>
                  </a:cubicBezTo>
                  <a:cubicBezTo>
                    <a:pt x="32" y="53"/>
                    <a:pt x="32" y="53"/>
                    <a:pt x="32" y="53"/>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lose/>
                  <a:moveTo>
                    <a:pt x="47" y="36"/>
                  </a:moveTo>
                  <a:cubicBezTo>
                    <a:pt x="47" y="36"/>
                    <a:pt x="47" y="36"/>
                    <a:pt x="47" y="36"/>
                  </a:cubicBezTo>
                  <a:cubicBezTo>
                    <a:pt x="47" y="36"/>
                    <a:pt x="47" y="36"/>
                    <a:pt x="47" y="36"/>
                  </a:cubicBezTo>
                  <a:cubicBezTo>
                    <a:pt x="47" y="36"/>
                    <a:pt x="47" y="36"/>
                    <a:pt x="47" y="36"/>
                  </a:cubicBezTo>
                  <a:cubicBezTo>
                    <a:pt x="47" y="36"/>
                    <a:pt x="47" y="36"/>
                    <a:pt x="47" y="36"/>
                  </a:cubicBezTo>
                  <a:cubicBezTo>
                    <a:pt x="47" y="36"/>
                    <a:pt x="47" y="36"/>
                    <a:pt x="47" y="36"/>
                  </a:cubicBezTo>
                  <a:close/>
                  <a:moveTo>
                    <a:pt x="63" y="18"/>
                  </a:moveTo>
                  <a:cubicBezTo>
                    <a:pt x="63" y="18"/>
                    <a:pt x="63" y="18"/>
                    <a:pt x="63" y="18"/>
                  </a:cubicBezTo>
                  <a:cubicBezTo>
                    <a:pt x="63" y="18"/>
                    <a:pt x="63" y="18"/>
                    <a:pt x="63" y="18"/>
                  </a:cubicBezTo>
                  <a:cubicBezTo>
                    <a:pt x="63" y="18"/>
                    <a:pt x="63" y="18"/>
                    <a:pt x="63" y="18"/>
                  </a:cubicBezTo>
                  <a:close/>
                  <a:moveTo>
                    <a:pt x="43" y="33"/>
                  </a:moveTo>
                  <a:cubicBezTo>
                    <a:pt x="44" y="33"/>
                    <a:pt x="44" y="33"/>
                    <a:pt x="44" y="33"/>
                  </a:cubicBezTo>
                  <a:cubicBezTo>
                    <a:pt x="44" y="33"/>
                    <a:pt x="44" y="33"/>
                    <a:pt x="44" y="33"/>
                  </a:cubicBezTo>
                  <a:cubicBezTo>
                    <a:pt x="44" y="32"/>
                    <a:pt x="44" y="32"/>
                    <a:pt x="44" y="32"/>
                  </a:cubicBezTo>
                  <a:cubicBezTo>
                    <a:pt x="44" y="32"/>
                    <a:pt x="44" y="32"/>
                    <a:pt x="44" y="32"/>
                  </a:cubicBezTo>
                  <a:cubicBezTo>
                    <a:pt x="43" y="33"/>
                    <a:pt x="43" y="33"/>
                    <a:pt x="43" y="33"/>
                  </a:cubicBezTo>
                  <a:close/>
                  <a:moveTo>
                    <a:pt x="52" y="25"/>
                  </a:moveTo>
                  <a:cubicBezTo>
                    <a:pt x="52" y="25"/>
                    <a:pt x="52" y="25"/>
                    <a:pt x="52" y="25"/>
                  </a:cubicBezTo>
                  <a:cubicBezTo>
                    <a:pt x="52" y="26"/>
                    <a:pt x="52" y="26"/>
                    <a:pt x="52" y="26"/>
                  </a:cubicBezTo>
                  <a:cubicBezTo>
                    <a:pt x="52" y="26"/>
                    <a:pt x="52" y="26"/>
                    <a:pt x="52" y="26"/>
                  </a:cubicBezTo>
                  <a:cubicBezTo>
                    <a:pt x="52" y="26"/>
                    <a:pt x="52" y="26"/>
                    <a:pt x="52" y="26"/>
                  </a:cubicBezTo>
                  <a:lnTo>
                    <a:pt x="52" y="25"/>
                  </a:lnTo>
                  <a:close/>
                  <a:moveTo>
                    <a:pt x="28" y="44"/>
                  </a:moveTo>
                  <a:cubicBezTo>
                    <a:pt x="28" y="44"/>
                    <a:pt x="28" y="44"/>
                    <a:pt x="28" y="44"/>
                  </a:cubicBezTo>
                  <a:cubicBezTo>
                    <a:pt x="27" y="44"/>
                    <a:pt x="27" y="44"/>
                    <a:pt x="27" y="44"/>
                  </a:cubicBezTo>
                  <a:cubicBezTo>
                    <a:pt x="27" y="44"/>
                    <a:pt x="27" y="44"/>
                    <a:pt x="27" y="44"/>
                  </a:cubicBezTo>
                  <a:cubicBezTo>
                    <a:pt x="28" y="44"/>
                    <a:pt x="28" y="44"/>
                    <a:pt x="28" y="44"/>
                  </a:cubicBezTo>
                  <a:close/>
                  <a:moveTo>
                    <a:pt x="27" y="44"/>
                  </a:moveTo>
                  <a:cubicBezTo>
                    <a:pt x="27" y="44"/>
                    <a:pt x="27" y="44"/>
                    <a:pt x="27" y="44"/>
                  </a:cubicBezTo>
                  <a:close/>
                  <a:moveTo>
                    <a:pt x="24" y="46"/>
                  </a:moveTo>
                  <a:cubicBezTo>
                    <a:pt x="24" y="46"/>
                    <a:pt x="24" y="46"/>
                    <a:pt x="24" y="46"/>
                  </a:cubicBezTo>
                  <a:cubicBezTo>
                    <a:pt x="24" y="46"/>
                    <a:pt x="24" y="46"/>
                    <a:pt x="24" y="46"/>
                  </a:cubicBezTo>
                  <a:cubicBezTo>
                    <a:pt x="23" y="46"/>
                    <a:pt x="23" y="46"/>
                    <a:pt x="23" y="46"/>
                  </a:cubicBezTo>
                  <a:cubicBezTo>
                    <a:pt x="23" y="46"/>
                    <a:pt x="23" y="46"/>
                    <a:pt x="23" y="46"/>
                  </a:cubicBezTo>
                  <a:cubicBezTo>
                    <a:pt x="23" y="46"/>
                    <a:pt x="23" y="46"/>
                    <a:pt x="23" y="46"/>
                  </a:cubicBezTo>
                  <a:cubicBezTo>
                    <a:pt x="23" y="46"/>
                    <a:pt x="23" y="46"/>
                    <a:pt x="23" y="46"/>
                  </a:cubicBezTo>
                  <a:cubicBezTo>
                    <a:pt x="23" y="46"/>
                    <a:pt x="23" y="46"/>
                    <a:pt x="23" y="46"/>
                  </a:cubicBezTo>
                  <a:cubicBezTo>
                    <a:pt x="23" y="46"/>
                    <a:pt x="23" y="46"/>
                    <a:pt x="23" y="46"/>
                  </a:cubicBezTo>
                  <a:cubicBezTo>
                    <a:pt x="23" y="46"/>
                    <a:pt x="23" y="46"/>
                    <a:pt x="23" y="46"/>
                  </a:cubicBezTo>
                  <a:cubicBezTo>
                    <a:pt x="24" y="46"/>
                    <a:pt x="24" y="46"/>
                    <a:pt x="24" y="46"/>
                  </a:cubicBezTo>
                  <a:cubicBezTo>
                    <a:pt x="24" y="46"/>
                    <a:pt x="24" y="46"/>
                    <a:pt x="24" y="46"/>
                  </a:cubicBezTo>
                  <a:cubicBezTo>
                    <a:pt x="24" y="46"/>
                    <a:pt x="24" y="46"/>
                    <a:pt x="24" y="46"/>
                  </a:cubicBezTo>
                  <a:cubicBezTo>
                    <a:pt x="24" y="46"/>
                    <a:pt x="24" y="46"/>
                    <a:pt x="24" y="46"/>
                  </a:cubicBezTo>
                  <a:cubicBezTo>
                    <a:pt x="24" y="47"/>
                    <a:pt x="24" y="47"/>
                    <a:pt x="24" y="47"/>
                  </a:cubicBezTo>
                  <a:cubicBezTo>
                    <a:pt x="24" y="47"/>
                    <a:pt x="24" y="47"/>
                    <a:pt x="24" y="47"/>
                  </a:cubicBezTo>
                  <a:cubicBezTo>
                    <a:pt x="24" y="47"/>
                    <a:pt x="24" y="47"/>
                    <a:pt x="24" y="47"/>
                  </a:cubicBezTo>
                  <a:cubicBezTo>
                    <a:pt x="24" y="47"/>
                    <a:pt x="24" y="47"/>
                    <a:pt x="24" y="47"/>
                  </a:cubicBezTo>
                  <a:cubicBezTo>
                    <a:pt x="24" y="47"/>
                    <a:pt x="24" y="47"/>
                    <a:pt x="24" y="47"/>
                  </a:cubicBezTo>
                  <a:cubicBezTo>
                    <a:pt x="25" y="47"/>
                    <a:pt x="25" y="47"/>
                    <a:pt x="25" y="47"/>
                  </a:cubicBezTo>
                  <a:cubicBezTo>
                    <a:pt x="25" y="47"/>
                    <a:pt x="25" y="47"/>
                    <a:pt x="25" y="47"/>
                  </a:cubicBezTo>
                  <a:cubicBezTo>
                    <a:pt x="25" y="47"/>
                    <a:pt x="25" y="47"/>
                    <a:pt x="25" y="47"/>
                  </a:cubicBezTo>
                  <a:cubicBezTo>
                    <a:pt x="25" y="47"/>
                    <a:pt x="25" y="47"/>
                    <a:pt x="25" y="47"/>
                  </a:cubicBezTo>
                  <a:cubicBezTo>
                    <a:pt x="25" y="46"/>
                    <a:pt x="25" y="46"/>
                    <a:pt x="25" y="46"/>
                  </a:cubicBezTo>
                  <a:cubicBezTo>
                    <a:pt x="25" y="46"/>
                    <a:pt x="25" y="46"/>
                    <a:pt x="25" y="46"/>
                  </a:cubicBezTo>
                  <a:cubicBezTo>
                    <a:pt x="25" y="46"/>
                    <a:pt x="25" y="46"/>
                    <a:pt x="25" y="46"/>
                  </a:cubicBezTo>
                  <a:cubicBezTo>
                    <a:pt x="25" y="46"/>
                    <a:pt x="25" y="46"/>
                    <a:pt x="25" y="46"/>
                  </a:cubicBezTo>
                  <a:cubicBezTo>
                    <a:pt x="25" y="46"/>
                    <a:pt x="25" y="46"/>
                    <a:pt x="25" y="46"/>
                  </a:cubicBezTo>
                  <a:cubicBezTo>
                    <a:pt x="25" y="46"/>
                    <a:pt x="25" y="46"/>
                    <a:pt x="25" y="46"/>
                  </a:cubicBezTo>
                  <a:cubicBezTo>
                    <a:pt x="25" y="46"/>
                    <a:pt x="25" y="46"/>
                    <a:pt x="25" y="46"/>
                  </a:cubicBezTo>
                  <a:cubicBezTo>
                    <a:pt x="25" y="46"/>
                    <a:pt x="25" y="46"/>
                    <a:pt x="25" y="46"/>
                  </a:cubicBezTo>
                  <a:cubicBezTo>
                    <a:pt x="25" y="46"/>
                    <a:pt x="25" y="46"/>
                    <a:pt x="25" y="46"/>
                  </a:cubicBezTo>
                  <a:cubicBezTo>
                    <a:pt x="24" y="46"/>
                    <a:pt x="24" y="46"/>
                    <a:pt x="24" y="46"/>
                  </a:cubicBezTo>
                  <a:cubicBezTo>
                    <a:pt x="24" y="46"/>
                    <a:pt x="24" y="46"/>
                    <a:pt x="24" y="46"/>
                  </a:cubicBezTo>
                  <a:cubicBezTo>
                    <a:pt x="24" y="46"/>
                    <a:pt x="24" y="46"/>
                    <a:pt x="24" y="46"/>
                  </a:cubicBezTo>
                  <a:cubicBezTo>
                    <a:pt x="24" y="46"/>
                    <a:pt x="24" y="46"/>
                    <a:pt x="24" y="46"/>
                  </a:cubicBezTo>
                  <a:close/>
                  <a:moveTo>
                    <a:pt x="27" y="44"/>
                  </a:moveTo>
                  <a:cubicBezTo>
                    <a:pt x="27" y="44"/>
                    <a:pt x="27" y="44"/>
                    <a:pt x="27" y="44"/>
                  </a:cubicBezTo>
                  <a:cubicBezTo>
                    <a:pt x="27" y="44"/>
                    <a:pt x="27" y="44"/>
                    <a:pt x="27" y="44"/>
                  </a:cubicBezTo>
                  <a:cubicBezTo>
                    <a:pt x="27" y="44"/>
                    <a:pt x="27" y="44"/>
                    <a:pt x="27" y="44"/>
                  </a:cubicBezTo>
                  <a:cubicBezTo>
                    <a:pt x="26" y="44"/>
                    <a:pt x="26" y="44"/>
                    <a:pt x="26" y="44"/>
                  </a:cubicBezTo>
                  <a:cubicBezTo>
                    <a:pt x="26" y="44"/>
                    <a:pt x="26" y="44"/>
                    <a:pt x="26" y="44"/>
                  </a:cubicBezTo>
                  <a:lnTo>
                    <a:pt x="27" y="44"/>
                  </a:lnTo>
                  <a:close/>
                  <a:moveTo>
                    <a:pt x="65" y="11"/>
                  </a:moveTo>
                  <a:cubicBezTo>
                    <a:pt x="65" y="12"/>
                    <a:pt x="65" y="12"/>
                    <a:pt x="65" y="12"/>
                  </a:cubicBezTo>
                  <a:cubicBezTo>
                    <a:pt x="65" y="12"/>
                    <a:pt x="65" y="12"/>
                    <a:pt x="65" y="12"/>
                  </a:cubicBezTo>
                  <a:cubicBezTo>
                    <a:pt x="65" y="12"/>
                    <a:pt x="65" y="12"/>
                    <a:pt x="65" y="12"/>
                  </a:cubicBezTo>
                  <a:cubicBezTo>
                    <a:pt x="65" y="12"/>
                    <a:pt x="65" y="12"/>
                    <a:pt x="65" y="12"/>
                  </a:cubicBezTo>
                  <a:cubicBezTo>
                    <a:pt x="66" y="11"/>
                    <a:pt x="66" y="11"/>
                    <a:pt x="66" y="11"/>
                  </a:cubicBezTo>
                  <a:cubicBezTo>
                    <a:pt x="65" y="11"/>
                    <a:pt x="65" y="11"/>
                    <a:pt x="65" y="11"/>
                  </a:cubicBezTo>
                  <a:close/>
                  <a:moveTo>
                    <a:pt x="38" y="31"/>
                  </a:moveTo>
                  <a:cubicBezTo>
                    <a:pt x="38" y="31"/>
                    <a:pt x="38" y="31"/>
                    <a:pt x="38" y="31"/>
                  </a:cubicBezTo>
                  <a:cubicBezTo>
                    <a:pt x="37" y="31"/>
                    <a:pt x="37" y="31"/>
                    <a:pt x="37" y="31"/>
                  </a:cubicBezTo>
                  <a:cubicBezTo>
                    <a:pt x="37" y="31"/>
                    <a:pt x="37" y="31"/>
                    <a:pt x="37" y="31"/>
                  </a:cubicBezTo>
                  <a:cubicBezTo>
                    <a:pt x="37" y="31"/>
                    <a:pt x="37" y="31"/>
                    <a:pt x="37" y="31"/>
                  </a:cubicBezTo>
                  <a:cubicBezTo>
                    <a:pt x="37" y="31"/>
                    <a:pt x="37" y="31"/>
                    <a:pt x="37" y="31"/>
                  </a:cubicBezTo>
                  <a:cubicBezTo>
                    <a:pt x="37" y="31"/>
                    <a:pt x="37" y="31"/>
                    <a:pt x="37" y="31"/>
                  </a:cubicBezTo>
                  <a:cubicBezTo>
                    <a:pt x="37" y="31"/>
                    <a:pt x="37" y="31"/>
                    <a:pt x="37" y="31"/>
                  </a:cubicBezTo>
                  <a:cubicBezTo>
                    <a:pt x="38" y="31"/>
                    <a:pt x="38" y="31"/>
                    <a:pt x="38" y="31"/>
                  </a:cubicBezTo>
                  <a:cubicBezTo>
                    <a:pt x="38" y="31"/>
                    <a:pt x="38" y="31"/>
                    <a:pt x="38" y="31"/>
                  </a:cubicBezTo>
                  <a:cubicBezTo>
                    <a:pt x="38" y="31"/>
                    <a:pt x="38" y="31"/>
                    <a:pt x="38" y="31"/>
                  </a:cubicBezTo>
                  <a:cubicBezTo>
                    <a:pt x="38" y="31"/>
                    <a:pt x="38" y="31"/>
                    <a:pt x="38" y="31"/>
                  </a:cubicBezTo>
                  <a:cubicBezTo>
                    <a:pt x="38" y="31"/>
                    <a:pt x="38" y="31"/>
                    <a:pt x="38" y="31"/>
                  </a:cubicBezTo>
                  <a:cubicBezTo>
                    <a:pt x="38" y="31"/>
                    <a:pt x="38" y="31"/>
                    <a:pt x="38" y="31"/>
                  </a:cubicBezTo>
                  <a:cubicBezTo>
                    <a:pt x="39" y="31"/>
                    <a:pt x="39" y="31"/>
                    <a:pt x="39" y="31"/>
                  </a:cubicBezTo>
                  <a:cubicBezTo>
                    <a:pt x="39" y="31"/>
                    <a:pt x="39" y="31"/>
                    <a:pt x="39" y="31"/>
                  </a:cubicBezTo>
                  <a:cubicBezTo>
                    <a:pt x="39" y="31"/>
                    <a:pt x="39" y="31"/>
                    <a:pt x="39" y="31"/>
                  </a:cubicBezTo>
                  <a:cubicBezTo>
                    <a:pt x="39" y="31"/>
                    <a:pt x="39" y="31"/>
                    <a:pt x="39"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1" y="31"/>
                    <a:pt x="41" y="31"/>
                    <a:pt x="41" y="31"/>
                  </a:cubicBezTo>
                  <a:cubicBezTo>
                    <a:pt x="40" y="31"/>
                    <a:pt x="40" y="31"/>
                    <a:pt x="40" y="31"/>
                  </a:cubicBezTo>
                  <a:cubicBezTo>
                    <a:pt x="40" y="30"/>
                    <a:pt x="40" y="30"/>
                    <a:pt x="40" y="30"/>
                  </a:cubicBezTo>
                  <a:cubicBezTo>
                    <a:pt x="40" y="30"/>
                    <a:pt x="40" y="30"/>
                    <a:pt x="40" y="30"/>
                  </a:cubicBezTo>
                  <a:cubicBezTo>
                    <a:pt x="40" y="30"/>
                    <a:pt x="40" y="30"/>
                    <a:pt x="40" y="30"/>
                  </a:cubicBezTo>
                  <a:cubicBezTo>
                    <a:pt x="40" y="30"/>
                    <a:pt x="40" y="30"/>
                    <a:pt x="40"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8" y="30"/>
                    <a:pt x="38" y="30"/>
                    <a:pt x="38" y="30"/>
                  </a:cubicBezTo>
                  <a:cubicBezTo>
                    <a:pt x="38" y="30"/>
                    <a:pt x="38" y="30"/>
                    <a:pt x="38" y="30"/>
                  </a:cubicBezTo>
                  <a:cubicBezTo>
                    <a:pt x="38" y="31"/>
                    <a:pt x="38" y="31"/>
                    <a:pt x="38" y="31"/>
                  </a:cubicBezTo>
                  <a:close/>
                  <a:moveTo>
                    <a:pt x="23" y="41"/>
                  </a:moveTo>
                  <a:cubicBezTo>
                    <a:pt x="23" y="41"/>
                    <a:pt x="23" y="41"/>
                    <a:pt x="23" y="41"/>
                  </a:cubicBezTo>
                  <a:cubicBezTo>
                    <a:pt x="23" y="41"/>
                    <a:pt x="23" y="41"/>
                    <a:pt x="23" y="41"/>
                  </a:cubicBezTo>
                  <a:cubicBezTo>
                    <a:pt x="23" y="41"/>
                    <a:pt x="23" y="41"/>
                    <a:pt x="23" y="41"/>
                  </a:cubicBezTo>
                  <a:cubicBezTo>
                    <a:pt x="23" y="41"/>
                    <a:pt x="23" y="41"/>
                    <a:pt x="23" y="41"/>
                  </a:cubicBezTo>
                  <a:close/>
                  <a:moveTo>
                    <a:pt x="53" y="16"/>
                  </a:moveTo>
                  <a:cubicBezTo>
                    <a:pt x="52" y="16"/>
                    <a:pt x="52" y="16"/>
                    <a:pt x="52" y="16"/>
                  </a:cubicBezTo>
                  <a:cubicBezTo>
                    <a:pt x="52" y="16"/>
                    <a:pt x="52" y="16"/>
                    <a:pt x="52" y="16"/>
                  </a:cubicBezTo>
                  <a:cubicBezTo>
                    <a:pt x="52" y="16"/>
                    <a:pt x="52" y="16"/>
                    <a:pt x="52" y="16"/>
                  </a:cubicBezTo>
                  <a:cubicBezTo>
                    <a:pt x="53" y="16"/>
                    <a:pt x="53" y="16"/>
                    <a:pt x="53" y="16"/>
                  </a:cubicBezTo>
                  <a:cubicBezTo>
                    <a:pt x="53" y="16"/>
                    <a:pt x="53" y="16"/>
                    <a:pt x="53" y="16"/>
                  </a:cubicBezTo>
                  <a:cubicBezTo>
                    <a:pt x="53" y="16"/>
                    <a:pt x="53" y="16"/>
                    <a:pt x="53" y="16"/>
                  </a:cubicBezTo>
                  <a:cubicBezTo>
                    <a:pt x="53" y="17"/>
                    <a:pt x="53" y="17"/>
                    <a:pt x="53" y="17"/>
                  </a:cubicBezTo>
                  <a:cubicBezTo>
                    <a:pt x="53" y="17"/>
                    <a:pt x="53" y="17"/>
                    <a:pt x="53" y="17"/>
                  </a:cubicBezTo>
                  <a:cubicBezTo>
                    <a:pt x="53" y="17"/>
                    <a:pt x="53" y="17"/>
                    <a:pt x="53" y="17"/>
                  </a:cubicBezTo>
                  <a:cubicBezTo>
                    <a:pt x="53" y="16"/>
                    <a:pt x="53" y="16"/>
                    <a:pt x="53" y="16"/>
                  </a:cubicBezTo>
                  <a:close/>
                  <a:moveTo>
                    <a:pt x="48" y="14"/>
                  </a:moveTo>
                  <a:cubicBezTo>
                    <a:pt x="49" y="14"/>
                    <a:pt x="49" y="14"/>
                    <a:pt x="49" y="14"/>
                  </a:cubicBezTo>
                  <a:cubicBezTo>
                    <a:pt x="48" y="14"/>
                    <a:pt x="48" y="14"/>
                    <a:pt x="48" y="14"/>
                  </a:cubicBezTo>
                  <a:cubicBezTo>
                    <a:pt x="49" y="14"/>
                    <a:pt x="49" y="14"/>
                    <a:pt x="49"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ubicBezTo>
                    <a:pt x="48" y="14"/>
                    <a:pt x="48" y="14"/>
                    <a:pt x="48" y="14"/>
                  </a:cubicBezTo>
                  <a:close/>
                  <a:moveTo>
                    <a:pt x="51" y="14"/>
                  </a:moveTo>
                  <a:cubicBezTo>
                    <a:pt x="51" y="14"/>
                    <a:pt x="51" y="14"/>
                    <a:pt x="51" y="14"/>
                  </a:cubicBezTo>
                  <a:cubicBezTo>
                    <a:pt x="51" y="15"/>
                    <a:pt x="51" y="15"/>
                    <a:pt x="51" y="15"/>
                  </a:cubicBezTo>
                  <a:cubicBezTo>
                    <a:pt x="51" y="15"/>
                    <a:pt x="51" y="15"/>
                    <a:pt x="51" y="15"/>
                  </a:cubicBezTo>
                  <a:cubicBezTo>
                    <a:pt x="51" y="15"/>
                    <a:pt x="51" y="15"/>
                    <a:pt x="51" y="15"/>
                  </a:cubicBezTo>
                  <a:lnTo>
                    <a:pt x="51" y="14"/>
                  </a:lnTo>
                  <a:close/>
                  <a:moveTo>
                    <a:pt x="47" y="17"/>
                  </a:moveTo>
                  <a:cubicBezTo>
                    <a:pt x="47" y="17"/>
                    <a:pt x="47" y="17"/>
                    <a:pt x="47" y="17"/>
                  </a:cubicBezTo>
                  <a:cubicBezTo>
                    <a:pt x="47" y="17"/>
                    <a:pt x="47" y="17"/>
                    <a:pt x="47" y="17"/>
                  </a:cubicBezTo>
                  <a:cubicBezTo>
                    <a:pt x="47" y="17"/>
                    <a:pt x="47" y="17"/>
                    <a:pt x="47" y="17"/>
                  </a:cubicBezTo>
                  <a:close/>
                  <a:moveTo>
                    <a:pt x="36" y="15"/>
                  </a:moveTo>
                  <a:cubicBezTo>
                    <a:pt x="36" y="15"/>
                    <a:pt x="36" y="15"/>
                    <a:pt x="36" y="15"/>
                  </a:cubicBezTo>
                  <a:cubicBezTo>
                    <a:pt x="35" y="15"/>
                    <a:pt x="35" y="15"/>
                    <a:pt x="35" y="15"/>
                  </a:cubicBezTo>
                  <a:cubicBezTo>
                    <a:pt x="36" y="16"/>
                    <a:pt x="36" y="16"/>
                    <a:pt x="36" y="16"/>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lose/>
                  <a:moveTo>
                    <a:pt x="86" y="127"/>
                  </a:moveTo>
                  <a:cubicBezTo>
                    <a:pt x="86" y="127"/>
                    <a:pt x="86" y="127"/>
                    <a:pt x="86" y="127"/>
                  </a:cubicBezTo>
                  <a:cubicBezTo>
                    <a:pt x="87" y="127"/>
                    <a:pt x="87" y="127"/>
                    <a:pt x="87" y="127"/>
                  </a:cubicBezTo>
                  <a:lnTo>
                    <a:pt x="86" y="127"/>
                  </a:lnTo>
                  <a:close/>
                  <a:moveTo>
                    <a:pt x="55" y="88"/>
                  </a:moveTo>
                  <a:cubicBezTo>
                    <a:pt x="55" y="88"/>
                    <a:pt x="55" y="88"/>
                    <a:pt x="55" y="88"/>
                  </a:cubicBezTo>
                  <a:cubicBezTo>
                    <a:pt x="55" y="88"/>
                    <a:pt x="55" y="88"/>
                    <a:pt x="55" y="88"/>
                  </a:cubicBezTo>
                  <a:close/>
                  <a:moveTo>
                    <a:pt x="104" y="146"/>
                  </a:moveTo>
                  <a:cubicBezTo>
                    <a:pt x="103" y="145"/>
                    <a:pt x="103" y="145"/>
                    <a:pt x="103" y="145"/>
                  </a:cubicBezTo>
                  <a:cubicBezTo>
                    <a:pt x="103" y="145"/>
                    <a:pt x="103" y="145"/>
                    <a:pt x="103" y="145"/>
                  </a:cubicBezTo>
                  <a:cubicBezTo>
                    <a:pt x="103" y="145"/>
                    <a:pt x="103" y="145"/>
                    <a:pt x="103" y="145"/>
                  </a:cubicBezTo>
                  <a:cubicBezTo>
                    <a:pt x="103" y="145"/>
                    <a:pt x="103" y="145"/>
                    <a:pt x="103" y="145"/>
                  </a:cubicBezTo>
                  <a:cubicBezTo>
                    <a:pt x="103" y="145"/>
                    <a:pt x="103" y="145"/>
                    <a:pt x="103" y="145"/>
                  </a:cubicBezTo>
                  <a:cubicBezTo>
                    <a:pt x="103" y="145"/>
                    <a:pt x="103" y="145"/>
                    <a:pt x="103" y="145"/>
                  </a:cubicBezTo>
                  <a:cubicBezTo>
                    <a:pt x="103" y="145"/>
                    <a:pt x="103" y="145"/>
                    <a:pt x="103" y="145"/>
                  </a:cubicBezTo>
                  <a:cubicBezTo>
                    <a:pt x="103" y="144"/>
                    <a:pt x="103" y="144"/>
                    <a:pt x="103" y="144"/>
                  </a:cubicBezTo>
                  <a:cubicBezTo>
                    <a:pt x="103" y="144"/>
                    <a:pt x="103" y="144"/>
                    <a:pt x="103" y="144"/>
                  </a:cubicBezTo>
                  <a:cubicBezTo>
                    <a:pt x="103" y="144"/>
                    <a:pt x="103" y="144"/>
                    <a:pt x="103" y="144"/>
                  </a:cubicBezTo>
                  <a:cubicBezTo>
                    <a:pt x="103" y="144"/>
                    <a:pt x="103" y="144"/>
                    <a:pt x="103" y="144"/>
                  </a:cubicBezTo>
                  <a:cubicBezTo>
                    <a:pt x="103" y="144"/>
                    <a:pt x="103" y="144"/>
                    <a:pt x="103" y="144"/>
                  </a:cubicBezTo>
                  <a:cubicBezTo>
                    <a:pt x="103" y="143"/>
                    <a:pt x="102" y="143"/>
                    <a:pt x="102" y="143"/>
                  </a:cubicBezTo>
                  <a:cubicBezTo>
                    <a:pt x="102" y="143"/>
                    <a:pt x="102" y="143"/>
                    <a:pt x="102" y="143"/>
                  </a:cubicBezTo>
                  <a:cubicBezTo>
                    <a:pt x="102" y="143"/>
                    <a:pt x="102" y="143"/>
                    <a:pt x="102" y="143"/>
                  </a:cubicBezTo>
                  <a:cubicBezTo>
                    <a:pt x="102" y="143"/>
                    <a:pt x="102" y="143"/>
                    <a:pt x="102" y="143"/>
                  </a:cubicBezTo>
                  <a:cubicBezTo>
                    <a:pt x="102" y="144"/>
                    <a:pt x="102" y="144"/>
                    <a:pt x="102" y="144"/>
                  </a:cubicBezTo>
                  <a:cubicBezTo>
                    <a:pt x="102" y="144"/>
                    <a:pt x="102" y="144"/>
                    <a:pt x="102" y="144"/>
                  </a:cubicBezTo>
                  <a:cubicBezTo>
                    <a:pt x="101" y="144"/>
                    <a:pt x="101" y="144"/>
                    <a:pt x="101" y="144"/>
                  </a:cubicBezTo>
                  <a:cubicBezTo>
                    <a:pt x="101" y="144"/>
                    <a:pt x="101" y="144"/>
                    <a:pt x="101" y="144"/>
                  </a:cubicBezTo>
                  <a:cubicBezTo>
                    <a:pt x="101" y="144"/>
                    <a:pt x="101" y="144"/>
                    <a:pt x="101" y="144"/>
                  </a:cubicBezTo>
                  <a:cubicBezTo>
                    <a:pt x="101" y="144"/>
                    <a:pt x="101" y="144"/>
                    <a:pt x="101" y="144"/>
                  </a:cubicBezTo>
                  <a:cubicBezTo>
                    <a:pt x="101" y="144"/>
                    <a:pt x="101" y="144"/>
                    <a:pt x="101" y="144"/>
                  </a:cubicBezTo>
                  <a:cubicBezTo>
                    <a:pt x="101" y="144"/>
                    <a:pt x="101" y="144"/>
                    <a:pt x="101" y="144"/>
                  </a:cubicBezTo>
                  <a:cubicBezTo>
                    <a:pt x="101" y="144"/>
                    <a:pt x="101" y="144"/>
                    <a:pt x="101" y="144"/>
                  </a:cubicBezTo>
                  <a:cubicBezTo>
                    <a:pt x="101" y="144"/>
                    <a:pt x="101" y="144"/>
                    <a:pt x="101" y="144"/>
                  </a:cubicBezTo>
                  <a:cubicBezTo>
                    <a:pt x="101" y="143"/>
                    <a:pt x="101" y="143"/>
                    <a:pt x="101" y="143"/>
                  </a:cubicBezTo>
                  <a:cubicBezTo>
                    <a:pt x="101" y="143"/>
                    <a:pt x="101" y="143"/>
                    <a:pt x="101" y="143"/>
                  </a:cubicBezTo>
                  <a:cubicBezTo>
                    <a:pt x="101" y="143"/>
                    <a:pt x="101" y="143"/>
                    <a:pt x="101" y="143"/>
                  </a:cubicBezTo>
                  <a:cubicBezTo>
                    <a:pt x="101" y="143"/>
                    <a:pt x="101" y="143"/>
                    <a:pt x="101" y="143"/>
                  </a:cubicBezTo>
                  <a:cubicBezTo>
                    <a:pt x="101" y="143"/>
                    <a:pt x="101" y="143"/>
                    <a:pt x="101" y="143"/>
                  </a:cubicBezTo>
                  <a:cubicBezTo>
                    <a:pt x="101" y="143"/>
                    <a:pt x="101" y="143"/>
                    <a:pt x="101" y="143"/>
                  </a:cubicBezTo>
                  <a:cubicBezTo>
                    <a:pt x="101" y="143"/>
                    <a:pt x="101" y="143"/>
                    <a:pt x="101" y="143"/>
                  </a:cubicBezTo>
                  <a:cubicBezTo>
                    <a:pt x="101" y="143"/>
                    <a:pt x="101" y="143"/>
                    <a:pt x="101" y="143"/>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0" y="142"/>
                    <a:pt x="100" y="142"/>
                    <a:pt x="100" y="142"/>
                  </a:cubicBezTo>
                  <a:cubicBezTo>
                    <a:pt x="100" y="142"/>
                    <a:pt x="100" y="142"/>
                    <a:pt x="100" y="142"/>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1"/>
                    <a:pt x="101" y="141"/>
                    <a:pt x="101" y="141"/>
                  </a:cubicBezTo>
                  <a:cubicBezTo>
                    <a:pt x="101" y="141"/>
                    <a:pt x="101" y="141"/>
                    <a:pt x="101" y="141"/>
                  </a:cubicBezTo>
                  <a:cubicBezTo>
                    <a:pt x="101" y="141"/>
                    <a:pt x="101" y="141"/>
                    <a:pt x="101" y="141"/>
                  </a:cubicBezTo>
                  <a:cubicBezTo>
                    <a:pt x="102" y="141"/>
                    <a:pt x="102" y="141"/>
                    <a:pt x="102" y="141"/>
                  </a:cubicBezTo>
                  <a:cubicBezTo>
                    <a:pt x="102" y="141"/>
                    <a:pt x="102" y="141"/>
                    <a:pt x="102" y="141"/>
                  </a:cubicBezTo>
                  <a:cubicBezTo>
                    <a:pt x="102" y="141"/>
                    <a:pt x="102" y="141"/>
                    <a:pt x="102" y="141"/>
                  </a:cubicBezTo>
                  <a:cubicBezTo>
                    <a:pt x="102" y="141"/>
                    <a:pt x="102" y="141"/>
                    <a:pt x="102" y="141"/>
                  </a:cubicBezTo>
                  <a:cubicBezTo>
                    <a:pt x="102" y="142"/>
                    <a:pt x="102" y="142"/>
                    <a:pt x="102" y="142"/>
                  </a:cubicBezTo>
                  <a:cubicBezTo>
                    <a:pt x="102" y="142"/>
                    <a:pt x="102" y="142"/>
                    <a:pt x="102" y="142"/>
                  </a:cubicBezTo>
                  <a:cubicBezTo>
                    <a:pt x="102" y="142"/>
                    <a:pt x="102" y="142"/>
                    <a:pt x="102" y="142"/>
                  </a:cubicBezTo>
                  <a:cubicBezTo>
                    <a:pt x="102" y="142"/>
                    <a:pt x="102" y="142"/>
                    <a:pt x="102" y="142"/>
                  </a:cubicBezTo>
                  <a:cubicBezTo>
                    <a:pt x="103" y="142"/>
                    <a:pt x="103" y="142"/>
                    <a:pt x="103" y="142"/>
                  </a:cubicBezTo>
                  <a:cubicBezTo>
                    <a:pt x="102" y="142"/>
                    <a:pt x="102" y="142"/>
                    <a:pt x="102" y="142"/>
                  </a:cubicBezTo>
                  <a:cubicBezTo>
                    <a:pt x="103" y="142"/>
                    <a:pt x="103" y="142"/>
                    <a:pt x="103" y="142"/>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4" y="143"/>
                    <a:pt x="104" y="143"/>
                    <a:pt x="104" y="143"/>
                  </a:cubicBezTo>
                  <a:cubicBezTo>
                    <a:pt x="104" y="143"/>
                    <a:pt x="104" y="143"/>
                    <a:pt x="104" y="143"/>
                  </a:cubicBezTo>
                  <a:cubicBezTo>
                    <a:pt x="104" y="143"/>
                    <a:pt x="104" y="143"/>
                    <a:pt x="104" y="143"/>
                  </a:cubicBezTo>
                  <a:cubicBezTo>
                    <a:pt x="104" y="143"/>
                    <a:pt x="104" y="143"/>
                    <a:pt x="104" y="143"/>
                  </a:cubicBezTo>
                  <a:cubicBezTo>
                    <a:pt x="104" y="143"/>
                    <a:pt x="104" y="143"/>
                    <a:pt x="104" y="143"/>
                  </a:cubicBezTo>
                  <a:cubicBezTo>
                    <a:pt x="104" y="143"/>
                    <a:pt x="104" y="143"/>
                    <a:pt x="104" y="143"/>
                  </a:cubicBezTo>
                  <a:cubicBezTo>
                    <a:pt x="104" y="143"/>
                    <a:pt x="104" y="143"/>
                    <a:pt x="104" y="143"/>
                  </a:cubicBezTo>
                  <a:cubicBezTo>
                    <a:pt x="104" y="143"/>
                    <a:pt x="104" y="143"/>
                    <a:pt x="104" y="143"/>
                  </a:cubicBezTo>
                  <a:cubicBezTo>
                    <a:pt x="104" y="143"/>
                    <a:pt x="104" y="143"/>
                    <a:pt x="104" y="143"/>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4" y="144"/>
                    <a:pt x="104" y="144"/>
                    <a:pt x="104" y="144"/>
                  </a:cubicBezTo>
                  <a:cubicBezTo>
                    <a:pt x="104" y="144"/>
                    <a:pt x="104" y="144"/>
                    <a:pt x="104" y="144"/>
                  </a:cubicBezTo>
                  <a:cubicBezTo>
                    <a:pt x="104" y="144"/>
                    <a:pt x="104" y="144"/>
                    <a:pt x="104" y="144"/>
                  </a:cubicBezTo>
                  <a:cubicBezTo>
                    <a:pt x="104" y="144"/>
                    <a:pt x="104" y="144"/>
                    <a:pt x="104" y="144"/>
                  </a:cubicBezTo>
                  <a:cubicBezTo>
                    <a:pt x="104" y="144"/>
                    <a:pt x="104" y="144"/>
                    <a:pt x="104" y="144"/>
                  </a:cubicBezTo>
                  <a:cubicBezTo>
                    <a:pt x="104" y="144"/>
                    <a:pt x="104" y="144"/>
                    <a:pt x="104" y="144"/>
                  </a:cubicBezTo>
                  <a:cubicBezTo>
                    <a:pt x="104" y="144"/>
                    <a:pt x="104" y="144"/>
                    <a:pt x="104" y="144"/>
                  </a:cubicBezTo>
                  <a:cubicBezTo>
                    <a:pt x="104" y="144"/>
                    <a:pt x="104" y="144"/>
                    <a:pt x="104" y="144"/>
                  </a:cubicBezTo>
                  <a:cubicBezTo>
                    <a:pt x="104" y="143"/>
                    <a:pt x="104" y="143"/>
                    <a:pt x="104" y="143"/>
                  </a:cubicBezTo>
                  <a:cubicBezTo>
                    <a:pt x="104" y="143"/>
                    <a:pt x="104" y="143"/>
                    <a:pt x="104" y="143"/>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3" y="143"/>
                    <a:pt x="103" y="143"/>
                    <a:pt x="103" y="143"/>
                  </a:cubicBezTo>
                  <a:cubicBezTo>
                    <a:pt x="103" y="144"/>
                    <a:pt x="103" y="144"/>
                    <a:pt x="103" y="144"/>
                  </a:cubicBezTo>
                  <a:cubicBezTo>
                    <a:pt x="103" y="144"/>
                    <a:pt x="103" y="144"/>
                    <a:pt x="103" y="144"/>
                  </a:cubicBezTo>
                  <a:cubicBezTo>
                    <a:pt x="103" y="144"/>
                    <a:pt x="103" y="144"/>
                    <a:pt x="103" y="144"/>
                  </a:cubicBezTo>
                  <a:cubicBezTo>
                    <a:pt x="103" y="144"/>
                    <a:pt x="103" y="144"/>
                    <a:pt x="103" y="144"/>
                  </a:cubicBezTo>
                  <a:cubicBezTo>
                    <a:pt x="103" y="144"/>
                    <a:pt x="103" y="144"/>
                    <a:pt x="103" y="144"/>
                  </a:cubicBezTo>
                  <a:cubicBezTo>
                    <a:pt x="104" y="144"/>
                    <a:pt x="104" y="144"/>
                    <a:pt x="104" y="144"/>
                  </a:cubicBezTo>
                  <a:cubicBezTo>
                    <a:pt x="104" y="144"/>
                    <a:pt x="104" y="144"/>
                    <a:pt x="104" y="144"/>
                  </a:cubicBezTo>
                  <a:cubicBezTo>
                    <a:pt x="104" y="144"/>
                    <a:pt x="104" y="144"/>
                    <a:pt x="104" y="144"/>
                  </a:cubicBezTo>
                  <a:cubicBezTo>
                    <a:pt x="104" y="144"/>
                    <a:pt x="104" y="144"/>
                    <a:pt x="104" y="144"/>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6"/>
                    <a:pt x="105" y="146"/>
                    <a:pt x="105" y="146"/>
                  </a:cubicBezTo>
                  <a:cubicBezTo>
                    <a:pt x="105" y="145"/>
                    <a:pt x="105" y="145"/>
                    <a:pt x="105" y="145"/>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5" y="146"/>
                    <a:pt x="105" y="146"/>
                    <a:pt x="105"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lose/>
                  <a:moveTo>
                    <a:pt x="96" y="133"/>
                  </a:moveTo>
                  <a:cubicBezTo>
                    <a:pt x="96" y="133"/>
                    <a:pt x="96" y="133"/>
                    <a:pt x="96" y="133"/>
                  </a:cubicBezTo>
                  <a:cubicBezTo>
                    <a:pt x="96" y="133"/>
                    <a:pt x="96" y="133"/>
                    <a:pt x="96" y="133"/>
                  </a:cubicBezTo>
                  <a:cubicBezTo>
                    <a:pt x="95" y="133"/>
                    <a:pt x="95" y="133"/>
                    <a:pt x="95" y="133"/>
                  </a:cubicBezTo>
                  <a:cubicBezTo>
                    <a:pt x="95" y="133"/>
                    <a:pt x="95" y="133"/>
                    <a:pt x="95" y="133"/>
                  </a:cubicBezTo>
                  <a:cubicBezTo>
                    <a:pt x="95" y="133"/>
                    <a:pt x="95" y="133"/>
                    <a:pt x="95" y="133"/>
                  </a:cubicBezTo>
                  <a:cubicBezTo>
                    <a:pt x="96" y="133"/>
                    <a:pt x="96" y="133"/>
                    <a:pt x="96" y="133"/>
                  </a:cubicBezTo>
                  <a:cubicBezTo>
                    <a:pt x="96" y="133"/>
                    <a:pt x="96" y="133"/>
                    <a:pt x="96" y="133"/>
                  </a:cubicBezTo>
                  <a:cubicBezTo>
                    <a:pt x="95" y="132"/>
                    <a:pt x="95" y="132"/>
                    <a:pt x="95" y="132"/>
                  </a:cubicBezTo>
                  <a:cubicBezTo>
                    <a:pt x="95" y="132"/>
                    <a:pt x="95" y="132"/>
                    <a:pt x="95" y="132"/>
                  </a:cubicBezTo>
                  <a:cubicBezTo>
                    <a:pt x="95" y="132"/>
                    <a:pt x="95" y="132"/>
                    <a:pt x="95" y="132"/>
                  </a:cubicBezTo>
                  <a:cubicBezTo>
                    <a:pt x="95" y="132"/>
                    <a:pt x="95" y="132"/>
                    <a:pt x="95" y="132"/>
                  </a:cubicBezTo>
                  <a:cubicBezTo>
                    <a:pt x="95" y="132"/>
                    <a:pt x="95" y="132"/>
                    <a:pt x="95" y="132"/>
                  </a:cubicBezTo>
                  <a:cubicBezTo>
                    <a:pt x="95" y="132"/>
                    <a:pt x="95" y="132"/>
                    <a:pt x="95" y="132"/>
                  </a:cubicBezTo>
                  <a:cubicBezTo>
                    <a:pt x="95" y="132"/>
                    <a:pt x="95" y="132"/>
                    <a:pt x="95" y="132"/>
                  </a:cubicBezTo>
                  <a:cubicBezTo>
                    <a:pt x="95" y="132"/>
                    <a:pt x="95" y="132"/>
                    <a:pt x="95" y="132"/>
                  </a:cubicBezTo>
                  <a:cubicBezTo>
                    <a:pt x="95" y="132"/>
                    <a:pt x="95" y="132"/>
                    <a:pt x="95" y="132"/>
                  </a:cubicBezTo>
                  <a:cubicBezTo>
                    <a:pt x="95" y="131"/>
                    <a:pt x="95" y="131"/>
                    <a:pt x="95" y="131"/>
                  </a:cubicBezTo>
                  <a:cubicBezTo>
                    <a:pt x="94" y="131"/>
                    <a:pt x="94" y="131"/>
                    <a:pt x="94" y="131"/>
                  </a:cubicBezTo>
                  <a:cubicBezTo>
                    <a:pt x="94" y="131"/>
                    <a:pt x="94" y="131"/>
                    <a:pt x="94" y="131"/>
                  </a:cubicBezTo>
                  <a:cubicBezTo>
                    <a:pt x="94" y="131"/>
                    <a:pt x="94" y="131"/>
                    <a:pt x="94" y="131"/>
                  </a:cubicBezTo>
                  <a:cubicBezTo>
                    <a:pt x="94" y="131"/>
                    <a:pt x="94" y="131"/>
                    <a:pt x="94" y="131"/>
                  </a:cubicBezTo>
                  <a:cubicBezTo>
                    <a:pt x="94" y="131"/>
                    <a:pt x="94" y="131"/>
                    <a:pt x="94" y="131"/>
                  </a:cubicBezTo>
                  <a:cubicBezTo>
                    <a:pt x="94" y="131"/>
                    <a:pt x="94" y="131"/>
                    <a:pt x="94" y="131"/>
                  </a:cubicBezTo>
                  <a:cubicBezTo>
                    <a:pt x="94" y="131"/>
                    <a:pt x="94" y="131"/>
                    <a:pt x="94" y="131"/>
                  </a:cubicBezTo>
                  <a:cubicBezTo>
                    <a:pt x="94" y="131"/>
                    <a:pt x="94" y="131"/>
                    <a:pt x="94" y="131"/>
                  </a:cubicBezTo>
                  <a:cubicBezTo>
                    <a:pt x="94" y="131"/>
                    <a:pt x="94" y="131"/>
                    <a:pt x="94" y="131"/>
                  </a:cubicBezTo>
                  <a:cubicBezTo>
                    <a:pt x="94" y="131"/>
                    <a:pt x="94" y="131"/>
                    <a:pt x="94" y="131"/>
                  </a:cubicBezTo>
                  <a:cubicBezTo>
                    <a:pt x="94" y="131"/>
                    <a:pt x="94" y="131"/>
                    <a:pt x="94" y="131"/>
                  </a:cubicBezTo>
                  <a:cubicBezTo>
                    <a:pt x="94" y="131"/>
                    <a:pt x="94" y="131"/>
                    <a:pt x="94" y="131"/>
                  </a:cubicBezTo>
                  <a:cubicBezTo>
                    <a:pt x="94" y="130"/>
                    <a:pt x="94" y="130"/>
                    <a:pt x="94" y="130"/>
                  </a:cubicBezTo>
                  <a:cubicBezTo>
                    <a:pt x="93" y="130"/>
                    <a:pt x="93" y="130"/>
                    <a:pt x="93" y="130"/>
                  </a:cubicBezTo>
                  <a:cubicBezTo>
                    <a:pt x="93" y="130"/>
                    <a:pt x="93" y="130"/>
                    <a:pt x="93" y="130"/>
                  </a:cubicBezTo>
                  <a:cubicBezTo>
                    <a:pt x="93" y="131"/>
                    <a:pt x="93" y="131"/>
                    <a:pt x="93" y="131"/>
                  </a:cubicBezTo>
                  <a:cubicBezTo>
                    <a:pt x="93" y="130"/>
                    <a:pt x="93" y="130"/>
                    <a:pt x="93" y="130"/>
                  </a:cubicBezTo>
                  <a:cubicBezTo>
                    <a:pt x="93" y="130"/>
                    <a:pt x="93" y="130"/>
                    <a:pt x="93" y="130"/>
                  </a:cubicBezTo>
                  <a:cubicBezTo>
                    <a:pt x="93" y="130"/>
                    <a:pt x="93" y="130"/>
                    <a:pt x="93" y="130"/>
                  </a:cubicBezTo>
                  <a:cubicBezTo>
                    <a:pt x="93" y="130"/>
                    <a:pt x="93" y="130"/>
                    <a:pt x="93" y="130"/>
                  </a:cubicBezTo>
                  <a:cubicBezTo>
                    <a:pt x="93" y="130"/>
                    <a:pt x="93" y="130"/>
                    <a:pt x="93" y="130"/>
                  </a:cubicBezTo>
                  <a:cubicBezTo>
                    <a:pt x="93" y="130"/>
                    <a:pt x="93" y="130"/>
                    <a:pt x="93" y="130"/>
                  </a:cubicBezTo>
                  <a:cubicBezTo>
                    <a:pt x="93" y="130"/>
                    <a:pt x="93" y="130"/>
                    <a:pt x="93" y="130"/>
                  </a:cubicBezTo>
                  <a:cubicBezTo>
                    <a:pt x="93" y="130"/>
                    <a:pt x="93" y="130"/>
                    <a:pt x="93" y="130"/>
                  </a:cubicBezTo>
                  <a:cubicBezTo>
                    <a:pt x="93" y="130"/>
                    <a:pt x="93" y="130"/>
                    <a:pt x="93" y="130"/>
                  </a:cubicBezTo>
                  <a:cubicBezTo>
                    <a:pt x="93" y="129"/>
                    <a:pt x="93" y="129"/>
                    <a:pt x="93" y="129"/>
                  </a:cubicBezTo>
                  <a:cubicBezTo>
                    <a:pt x="93" y="129"/>
                    <a:pt x="93" y="129"/>
                    <a:pt x="93" y="129"/>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1" y="129"/>
                    <a:pt x="91" y="129"/>
                    <a:pt x="91" y="129"/>
                  </a:cubicBezTo>
                  <a:cubicBezTo>
                    <a:pt x="91" y="129"/>
                    <a:pt x="91" y="129"/>
                    <a:pt x="91" y="129"/>
                  </a:cubicBezTo>
                  <a:cubicBezTo>
                    <a:pt x="91" y="129"/>
                    <a:pt x="91" y="129"/>
                    <a:pt x="91" y="129"/>
                  </a:cubicBezTo>
                  <a:cubicBezTo>
                    <a:pt x="91" y="129"/>
                    <a:pt x="91" y="129"/>
                    <a:pt x="91" y="129"/>
                  </a:cubicBezTo>
                  <a:cubicBezTo>
                    <a:pt x="91" y="129"/>
                    <a:pt x="91" y="129"/>
                    <a:pt x="91" y="129"/>
                  </a:cubicBezTo>
                  <a:cubicBezTo>
                    <a:pt x="91" y="130"/>
                    <a:pt x="91" y="130"/>
                    <a:pt x="91" y="130"/>
                  </a:cubicBezTo>
                  <a:cubicBezTo>
                    <a:pt x="91" y="130"/>
                    <a:pt x="91" y="130"/>
                    <a:pt x="91" y="130"/>
                  </a:cubicBezTo>
                  <a:cubicBezTo>
                    <a:pt x="92" y="130"/>
                    <a:pt x="92" y="130"/>
                    <a:pt x="92" y="130"/>
                  </a:cubicBezTo>
                  <a:cubicBezTo>
                    <a:pt x="91" y="130"/>
                    <a:pt x="91" y="130"/>
                    <a:pt x="91" y="130"/>
                  </a:cubicBezTo>
                  <a:cubicBezTo>
                    <a:pt x="92" y="130"/>
                    <a:pt x="92" y="130"/>
                    <a:pt x="92" y="130"/>
                  </a:cubicBezTo>
                  <a:cubicBezTo>
                    <a:pt x="92" y="130"/>
                    <a:pt x="92" y="130"/>
                    <a:pt x="92" y="130"/>
                  </a:cubicBezTo>
                  <a:cubicBezTo>
                    <a:pt x="92" y="130"/>
                    <a:pt x="92" y="130"/>
                    <a:pt x="92" y="130"/>
                  </a:cubicBezTo>
                  <a:cubicBezTo>
                    <a:pt x="92" y="130"/>
                    <a:pt x="92" y="130"/>
                    <a:pt x="92" y="130"/>
                  </a:cubicBezTo>
                  <a:cubicBezTo>
                    <a:pt x="92" y="130"/>
                    <a:pt x="92" y="130"/>
                    <a:pt x="92" y="130"/>
                  </a:cubicBezTo>
                  <a:cubicBezTo>
                    <a:pt x="92" y="130"/>
                    <a:pt x="92" y="130"/>
                    <a:pt x="92" y="130"/>
                  </a:cubicBezTo>
                  <a:cubicBezTo>
                    <a:pt x="92" y="131"/>
                    <a:pt x="92" y="131"/>
                    <a:pt x="92" y="131"/>
                  </a:cubicBezTo>
                  <a:cubicBezTo>
                    <a:pt x="92" y="131"/>
                    <a:pt x="92" y="131"/>
                    <a:pt x="92" y="131"/>
                  </a:cubicBezTo>
                  <a:cubicBezTo>
                    <a:pt x="92" y="131"/>
                    <a:pt x="92" y="131"/>
                    <a:pt x="92" y="131"/>
                  </a:cubicBezTo>
                  <a:cubicBezTo>
                    <a:pt x="92" y="131"/>
                    <a:pt x="92" y="131"/>
                    <a:pt x="92" y="131"/>
                  </a:cubicBezTo>
                  <a:cubicBezTo>
                    <a:pt x="92" y="131"/>
                    <a:pt x="92" y="131"/>
                    <a:pt x="92" y="131"/>
                  </a:cubicBezTo>
                  <a:cubicBezTo>
                    <a:pt x="93" y="132"/>
                    <a:pt x="93" y="132"/>
                    <a:pt x="93" y="132"/>
                  </a:cubicBezTo>
                  <a:cubicBezTo>
                    <a:pt x="93" y="132"/>
                    <a:pt x="93" y="132"/>
                    <a:pt x="93" y="132"/>
                  </a:cubicBezTo>
                  <a:cubicBezTo>
                    <a:pt x="93" y="132"/>
                    <a:pt x="93" y="132"/>
                    <a:pt x="93" y="132"/>
                  </a:cubicBezTo>
                  <a:cubicBezTo>
                    <a:pt x="93" y="132"/>
                    <a:pt x="93" y="132"/>
                    <a:pt x="93" y="132"/>
                  </a:cubicBezTo>
                  <a:cubicBezTo>
                    <a:pt x="94" y="132"/>
                    <a:pt x="94" y="132"/>
                    <a:pt x="94" y="132"/>
                  </a:cubicBezTo>
                  <a:cubicBezTo>
                    <a:pt x="94" y="132"/>
                    <a:pt x="94" y="132"/>
                    <a:pt x="94" y="132"/>
                  </a:cubicBezTo>
                  <a:cubicBezTo>
                    <a:pt x="94" y="133"/>
                    <a:pt x="94" y="133"/>
                    <a:pt x="94" y="133"/>
                  </a:cubicBezTo>
                  <a:cubicBezTo>
                    <a:pt x="94" y="133"/>
                    <a:pt x="94" y="133"/>
                    <a:pt x="94" y="133"/>
                  </a:cubicBezTo>
                  <a:cubicBezTo>
                    <a:pt x="94" y="133"/>
                    <a:pt x="94" y="133"/>
                    <a:pt x="94" y="133"/>
                  </a:cubicBezTo>
                  <a:cubicBezTo>
                    <a:pt x="94" y="133"/>
                    <a:pt x="94" y="133"/>
                    <a:pt x="94" y="133"/>
                  </a:cubicBezTo>
                  <a:cubicBezTo>
                    <a:pt x="94" y="133"/>
                    <a:pt x="94" y="133"/>
                    <a:pt x="94" y="133"/>
                  </a:cubicBezTo>
                  <a:cubicBezTo>
                    <a:pt x="94" y="133"/>
                    <a:pt x="94" y="133"/>
                    <a:pt x="94" y="133"/>
                  </a:cubicBezTo>
                  <a:cubicBezTo>
                    <a:pt x="94" y="133"/>
                    <a:pt x="94" y="133"/>
                    <a:pt x="94" y="133"/>
                  </a:cubicBezTo>
                  <a:cubicBezTo>
                    <a:pt x="94" y="133"/>
                    <a:pt x="94" y="133"/>
                    <a:pt x="94" y="133"/>
                  </a:cubicBezTo>
                  <a:cubicBezTo>
                    <a:pt x="94" y="133"/>
                    <a:pt x="94" y="133"/>
                    <a:pt x="94" y="133"/>
                  </a:cubicBezTo>
                  <a:cubicBezTo>
                    <a:pt x="94" y="133"/>
                    <a:pt x="94" y="133"/>
                    <a:pt x="94" y="133"/>
                  </a:cubicBezTo>
                  <a:cubicBezTo>
                    <a:pt x="95" y="134"/>
                    <a:pt x="95" y="134"/>
                    <a:pt x="95" y="134"/>
                  </a:cubicBezTo>
                  <a:cubicBezTo>
                    <a:pt x="95" y="134"/>
                    <a:pt x="95" y="134"/>
                    <a:pt x="95" y="134"/>
                  </a:cubicBezTo>
                  <a:cubicBezTo>
                    <a:pt x="95" y="134"/>
                    <a:pt x="95" y="134"/>
                    <a:pt x="95" y="134"/>
                  </a:cubicBezTo>
                  <a:cubicBezTo>
                    <a:pt x="95" y="134"/>
                    <a:pt x="95" y="134"/>
                    <a:pt x="95" y="134"/>
                  </a:cubicBezTo>
                  <a:cubicBezTo>
                    <a:pt x="95" y="134"/>
                    <a:pt x="95" y="134"/>
                    <a:pt x="95" y="134"/>
                  </a:cubicBezTo>
                  <a:cubicBezTo>
                    <a:pt x="95" y="134"/>
                    <a:pt x="95" y="134"/>
                    <a:pt x="95" y="134"/>
                  </a:cubicBezTo>
                  <a:cubicBezTo>
                    <a:pt x="95" y="134"/>
                    <a:pt x="95" y="134"/>
                    <a:pt x="95" y="134"/>
                  </a:cubicBezTo>
                  <a:cubicBezTo>
                    <a:pt x="95" y="134"/>
                    <a:pt x="95" y="134"/>
                    <a:pt x="95" y="134"/>
                  </a:cubicBezTo>
                  <a:cubicBezTo>
                    <a:pt x="95" y="134"/>
                    <a:pt x="95" y="134"/>
                    <a:pt x="95" y="134"/>
                  </a:cubicBezTo>
                  <a:cubicBezTo>
                    <a:pt x="95" y="134"/>
                    <a:pt x="95" y="134"/>
                    <a:pt x="95" y="134"/>
                  </a:cubicBezTo>
                  <a:cubicBezTo>
                    <a:pt x="95" y="134"/>
                    <a:pt x="95" y="134"/>
                    <a:pt x="95" y="134"/>
                  </a:cubicBezTo>
                  <a:cubicBezTo>
                    <a:pt x="95" y="134"/>
                    <a:pt x="95" y="134"/>
                    <a:pt x="95" y="134"/>
                  </a:cubicBezTo>
                  <a:cubicBezTo>
                    <a:pt x="95" y="135"/>
                    <a:pt x="95" y="135"/>
                    <a:pt x="95" y="135"/>
                  </a:cubicBezTo>
                  <a:cubicBezTo>
                    <a:pt x="95" y="135"/>
                    <a:pt x="95" y="135"/>
                    <a:pt x="95" y="135"/>
                  </a:cubicBezTo>
                  <a:cubicBezTo>
                    <a:pt x="95" y="134"/>
                    <a:pt x="95" y="134"/>
                    <a:pt x="95" y="134"/>
                  </a:cubicBezTo>
                  <a:cubicBezTo>
                    <a:pt x="95" y="134"/>
                    <a:pt x="95" y="134"/>
                    <a:pt x="95" y="134"/>
                  </a:cubicBezTo>
                  <a:cubicBezTo>
                    <a:pt x="94" y="134"/>
                    <a:pt x="94" y="134"/>
                    <a:pt x="94" y="134"/>
                  </a:cubicBezTo>
                  <a:cubicBezTo>
                    <a:pt x="94" y="134"/>
                    <a:pt x="94" y="134"/>
                    <a:pt x="94" y="134"/>
                  </a:cubicBezTo>
                  <a:cubicBezTo>
                    <a:pt x="94" y="135"/>
                    <a:pt x="94" y="135"/>
                    <a:pt x="94" y="135"/>
                  </a:cubicBezTo>
                  <a:cubicBezTo>
                    <a:pt x="94" y="135"/>
                    <a:pt x="94" y="135"/>
                    <a:pt x="94" y="135"/>
                  </a:cubicBezTo>
                  <a:cubicBezTo>
                    <a:pt x="94" y="135"/>
                    <a:pt x="94" y="135"/>
                    <a:pt x="94" y="135"/>
                  </a:cubicBezTo>
                  <a:cubicBezTo>
                    <a:pt x="95" y="135"/>
                    <a:pt x="95" y="135"/>
                    <a:pt x="95" y="135"/>
                  </a:cubicBezTo>
                  <a:cubicBezTo>
                    <a:pt x="94" y="135"/>
                    <a:pt x="94" y="135"/>
                    <a:pt x="94" y="135"/>
                  </a:cubicBezTo>
                  <a:cubicBezTo>
                    <a:pt x="95" y="135"/>
                    <a:pt x="95" y="135"/>
                    <a:pt x="95" y="135"/>
                  </a:cubicBezTo>
                  <a:cubicBezTo>
                    <a:pt x="95" y="135"/>
                    <a:pt x="95" y="135"/>
                    <a:pt x="95" y="135"/>
                  </a:cubicBezTo>
                  <a:cubicBezTo>
                    <a:pt x="95" y="136"/>
                    <a:pt x="95" y="136"/>
                    <a:pt x="95" y="136"/>
                  </a:cubicBezTo>
                  <a:cubicBezTo>
                    <a:pt x="95" y="136"/>
                    <a:pt x="95" y="136"/>
                    <a:pt x="95" y="136"/>
                  </a:cubicBezTo>
                  <a:cubicBezTo>
                    <a:pt x="95" y="136"/>
                    <a:pt x="95" y="136"/>
                    <a:pt x="95" y="136"/>
                  </a:cubicBezTo>
                  <a:cubicBezTo>
                    <a:pt x="95" y="136"/>
                    <a:pt x="95" y="136"/>
                    <a:pt x="95" y="136"/>
                  </a:cubicBezTo>
                  <a:cubicBezTo>
                    <a:pt x="95" y="136"/>
                    <a:pt x="95" y="136"/>
                    <a:pt x="95" y="136"/>
                  </a:cubicBezTo>
                  <a:cubicBezTo>
                    <a:pt x="95" y="136"/>
                    <a:pt x="95" y="136"/>
                    <a:pt x="95" y="136"/>
                  </a:cubicBezTo>
                  <a:cubicBezTo>
                    <a:pt x="95" y="136"/>
                    <a:pt x="95" y="136"/>
                    <a:pt x="95" y="136"/>
                  </a:cubicBezTo>
                  <a:cubicBezTo>
                    <a:pt x="95" y="136"/>
                    <a:pt x="95" y="136"/>
                    <a:pt x="95" y="136"/>
                  </a:cubicBezTo>
                  <a:cubicBezTo>
                    <a:pt x="95" y="136"/>
                    <a:pt x="95" y="136"/>
                    <a:pt x="95" y="136"/>
                  </a:cubicBezTo>
                  <a:cubicBezTo>
                    <a:pt x="95" y="137"/>
                    <a:pt x="95" y="137"/>
                    <a:pt x="95" y="137"/>
                  </a:cubicBezTo>
                  <a:cubicBezTo>
                    <a:pt x="96" y="137"/>
                    <a:pt x="96" y="137"/>
                    <a:pt x="96" y="137"/>
                  </a:cubicBezTo>
                  <a:cubicBezTo>
                    <a:pt x="96" y="137"/>
                    <a:pt x="96" y="137"/>
                    <a:pt x="96" y="137"/>
                  </a:cubicBezTo>
                  <a:cubicBezTo>
                    <a:pt x="96" y="138"/>
                    <a:pt x="96" y="138"/>
                    <a:pt x="96" y="138"/>
                  </a:cubicBezTo>
                  <a:cubicBezTo>
                    <a:pt x="96" y="138"/>
                    <a:pt x="96" y="138"/>
                    <a:pt x="96" y="138"/>
                  </a:cubicBezTo>
                  <a:cubicBezTo>
                    <a:pt x="96" y="138"/>
                    <a:pt x="96" y="138"/>
                    <a:pt x="96" y="138"/>
                  </a:cubicBezTo>
                  <a:cubicBezTo>
                    <a:pt x="96" y="138"/>
                    <a:pt x="96" y="138"/>
                    <a:pt x="96" y="138"/>
                  </a:cubicBezTo>
                  <a:cubicBezTo>
                    <a:pt x="96" y="137"/>
                    <a:pt x="96" y="137"/>
                    <a:pt x="96" y="137"/>
                  </a:cubicBezTo>
                  <a:cubicBezTo>
                    <a:pt x="96" y="137"/>
                    <a:pt x="96" y="137"/>
                    <a:pt x="96" y="137"/>
                  </a:cubicBezTo>
                  <a:cubicBezTo>
                    <a:pt x="96" y="137"/>
                    <a:pt x="96" y="137"/>
                    <a:pt x="96" y="137"/>
                  </a:cubicBezTo>
                  <a:cubicBezTo>
                    <a:pt x="96" y="137"/>
                    <a:pt x="96" y="137"/>
                    <a:pt x="96" y="137"/>
                  </a:cubicBezTo>
                  <a:cubicBezTo>
                    <a:pt x="96" y="137"/>
                    <a:pt x="96" y="137"/>
                    <a:pt x="96" y="137"/>
                  </a:cubicBezTo>
                  <a:cubicBezTo>
                    <a:pt x="96" y="137"/>
                    <a:pt x="96" y="137"/>
                    <a:pt x="96" y="137"/>
                  </a:cubicBezTo>
                  <a:cubicBezTo>
                    <a:pt x="96" y="137"/>
                    <a:pt x="96" y="137"/>
                    <a:pt x="96" y="137"/>
                  </a:cubicBezTo>
                  <a:cubicBezTo>
                    <a:pt x="96" y="137"/>
                    <a:pt x="96" y="137"/>
                    <a:pt x="96" y="137"/>
                  </a:cubicBezTo>
                  <a:cubicBezTo>
                    <a:pt x="96" y="137"/>
                    <a:pt x="96" y="137"/>
                    <a:pt x="96" y="137"/>
                  </a:cubicBezTo>
                  <a:cubicBezTo>
                    <a:pt x="96" y="137"/>
                    <a:pt x="96" y="137"/>
                    <a:pt x="96" y="137"/>
                  </a:cubicBezTo>
                  <a:cubicBezTo>
                    <a:pt x="96" y="137"/>
                    <a:pt x="96" y="137"/>
                    <a:pt x="96" y="137"/>
                  </a:cubicBezTo>
                  <a:cubicBezTo>
                    <a:pt x="96" y="136"/>
                    <a:pt x="96" y="136"/>
                    <a:pt x="96" y="136"/>
                  </a:cubicBezTo>
                  <a:cubicBezTo>
                    <a:pt x="96" y="136"/>
                    <a:pt x="96" y="136"/>
                    <a:pt x="96" y="136"/>
                  </a:cubicBezTo>
                  <a:cubicBezTo>
                    <a:pt x="96" y="136"/>
                    <a:pt x="96" y="136"/>
                    <a:pt x="96" y="136"/>
                  </a:cubicBezTo>
                  <a:cubicBezTo>
                    <a:pt x="96" y="136"/>
                    <a:pt x="96" y="136"/>
                    <a:pt x="96" y="136"/>
                  </a:cubicBezTo>
                  <a:cubicBezTo>
                    <a:pt x="96" y="136"/>
                    <a:pt x="96" y="136"/>
                    <a:pt x="96" y="136"/>
                  </a:cubicBezTo>
                  <a:cubicBezTo>
                    <a:pt x="96" y="136"/>
                    <a:pt x="96" y="136"/>
                    <a:pt x="96" y="136"/>
                  </a:cubicBezTo>
                  <a:cubicBezTo>
                    <a:pt x="95" y="136"/>
                    <a:pt x="95" y="136"/>
                    <a:pt x="95" y="136"/>
                  </a:cubicBezTo>
                  <a:cubicBezTo>
                    <a:pt x="96" y="136"/>
                    <a:pt x="96" y="136"/>
                    <a:pt x="96" y="136"/>
                  </a:cubicBezTo>
                  <a:cubicBezTo>
                    <a:pt x="95" y="135"/>
                    <a:pt x="95" y="135"/>
                    <a:pt x="95" y="135"/>
                  </a:cubicBezTo>
                  <a:cubicBezTo>
                    <a:pt x="95" y="135"/>
                    <a:pt x="95" y="135"/>
                    <a:pt x="95" y="135"/>
                  </a:cubicBezTo>
                  <a:cubicBezTo>
                    <a:pt x="95" y="135"/>
                    <a:pt x="95" y="135"/>
                    <a:pt x="95" y="135"/>
                  </a:cubicBezTo>
                  <a:cubicBezTo>
                    <a:pt x="95" y="135"/>
                    <a:pt x="95" y="135"/>
                    <a:pt x="95" y="135"/>
                  </a:cubicBezTo>
                  <a:cubicBezTo>
                    <a:pt x="96" y="135"/>
                    <a:pt x="96" y="135"/>
                    <a:pt x="96" y="135"/>
                  </a:cubicBezTo>
                  <a:cubicBezTo>
                    <a:pt x="95" y="135"/>
                    <a:pt x="95" y="135"/>
                    <a:pt x="95" y="135"/>
                  </a:cubicBezTo>
                  <a:cubicBezTo>
                    <a:pt x="96" y="135"/>
                    <a:pt x="96" y="135"/>
                    <a:pt x="96" y="135"/>
                  </a:cubicBezTo>
                  <a:cubicBezTo>
                    <a:pt x="96" y="135"/>
                    <a:pt x="96" y="135"/>
                    <a:pt x="96" y="135"/>
                  </a:cubicBezTo>
                  <a:cubicBezTo>
                    <a:pt x="96" y="135"/>
                    <a:pt x="96" y="135"/>
                    <a:pt x="96" y="135"/>
                  </a:cubicBezTo>
                  <a:cubicBezTo>
                    <a:pt x="96" y="135"/>
                    <a:pt x="96" y="135"/>
                    <a:pt x="96" y="135"/>
                  </a:cubicBezTo>
                  <a:cubicBezTo>
                    <a:pt x="96" y="134"/>
                    <a:pt x="96" y="134"/>
                    <a:pt x="96" y="134"/>
                  </a:cubicBezTo>
                  <a:cubicBezTo>
                    <a:pt x="96" y="134"/>
                    <a:pt x="96" y="134"/>
                    <a:pt x="96" y="134"/>
                  </a:cubicBezTo>
                  <a:cubicBezTo>
                    <a:pt x="96" y="134"/>
                    <a:pt x="96" y="134"/>
                    <a:pt x="96" y="134"/>
                  </a:cubicBezTo>
                  <a:cubicBezTo>
                    <a:pt x="96" y="134"/>
                    <a:pt x="96" y="134"/>
                    <a:pt x="96" y="134"/>
                  </a:cubicBezTo>
                  <a:cubicBezTo>
                    <a:pt x="96" y="134"/>
                    <a:pt x="96" y="134"/>
                    <a:pt x="96" y="134"/>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6" y="134"/>
                    <a:pt x="96" y="134"/>
                    <a:pt x="96" y="134"/>
                  </a:cubicBezTo>
                  <a:cubicBezTo>
                    <a:pt x="96" y="134"/>
                    <a:pt x="96" y="134"/>
                    <a:pt x="96" y="134"/>
                  </a:cubicBezTo>
                  <a:cubicBezTo>
                    <a:pt x="96" y="134"/>
                    <a:pt x="96" y="134"/>
                    <a:pt x="96" y="134"/>
                  </a:cubicBezTo>
                  <a:lnTo>
                    <a:pt x="96" y="133"/>
                  </a:lnTo>
                  <a:close/>
                  <a:moveTo>
                    <a:pt x="103" y="146"/>
                  </a:moveTo>
                  <a:cubicBezTo>
                    <a:pt x="103" y="146"/>
                    <a:pt x="103" y="146"/>
                    <a:pt x="103" y="146"/>
                  </a:cubicBezTo>
                  <a:cubicBezTo>
                    <a:pt x="103" y="146"/>
                    <a:pt x="103" y="146"/>
                    <a:pt x="103" y="146"/>
                  </a:cubicBezTo>
                  <a:cubicBezTo>
                    <a:pt x="103" y="146"/>
                    <a:pt x="103" y="146"/>
                    <a:pt x="103" y="146"/>
                  </a:cubicBezTo>
                  <a:cubicBezTo>
                    <a:pt x="103" y="146"/>
                    <a:pt x="103" y="146"/>
                    <a:pt x="103" y="146"/>
                  </a:cubicBezTo>
                  <a:close/>
                  <a:moveTo>
                    <a:pt x="97" y="139"/>
                  </a:moveTo>
                  <a:cubicBezTo>
                    <a:pt x="97" y="139"/>
                    <a:pt x="97" y="139"/>
                    <a:pt x="97" y="139"/>
                  </a:cubicBezTo>
                  <a:cubicBezTo>
                    <a:pt x="97" y="139"/>
                    <a:pt x="97" y="139"/>
                    <a:pt x="97" y="139"/>
                  </a:cubicBezTo>
                  <a:cubicBezTo>
                    <a:pt x="97" y="139"/>
                    <a:pt x="97" y="139"/>
                    <a:pt x="97" y="139"/>
                  </a:cubicBezTo>
                  <a:cubicBezTo>
                    <a:pt x="97" y="138"/>
                    <a:pt x="97" y="138"/>
                    <a:pt x="97" y="138"/>
                  </a:cubicBezTo>
                  <a:cubicBezTo>
                    <a:pt x="97" y="138"/>
                    <a:pt x="97" y="138"/>
                    <a:pt x="97" y="138"/>
                  </a:cubicBezTo>
                  <a:cubicBezTo>
                    <a:pt x="97" y="138"/>
                    <a:pt x="97" y="138"/>
                    <a:pt x="97" y="138"/>
                  </a:cubicBezTo>
                  <a:cubicBezTo>
                    <a:pt x="97" y="138"/>
                    <a:pt x="97" y="138"/>
                    <a:pt x="97" y="138"/>
                  </a:cubicBezTo>
                  <a:cubicBezTo>
                    <a:pt x="97" y="138"/>
                    <a:pt x="97" y="138"/>
                    <a:pt x="97" y="138"/>
                  </a:cubicBezTo>
                  <a:cubicBezTo>
                    <a:pt x="97" y="138"/>
                    <a:pt x="97" y="138"/>
                    <a:pt x="97" y="138"/>
                  </a:cubicBezTo>
                  <a:cubicBezTo>
                    <a:pt x="97" y="138"/>
                    <a:pt x="97" y="138"/>
                    <a:pt x="97" y="138"/>
                  </a:cubicBezTo>
                  <a:cubicBezTo>
                    <a:pt x="97" y="138"/>
                    <a:pt x="97" y="138"/>
                    <a:pt x="97" y="138"/>
                  </a:cubicBezTo>
                  <a:cubicBezTo>
                    <a:pt x="98" y="138"/>
                    <a:pt x="98" y="138"/>
                    <a:pt x="98" y="138"/>
                  </a:cubicBezTo>
                  <a:cubicBezTo>
                    <a:pt x="98" y="138"/>
                    <a:pt x="98" y="138"/>
                    <a:pt x="98" y="138"/>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8" y="137"/>
                    <a:pt x="98" y="137"/>
                    <a:pt x="98" y="137"/>
                  </a:cubicBezTo>
                  <a:cubicBezTo>
                    <a:pt x="99" y="137"/>
                    <a:pt x="99" y="137"/>
                    <a:pt x="99" y="137"/>
                  </a:cubicBezTo>
                  <a:cubicBezTo>
                    <a:pt x="99" y="138"/>
                    <a:pt x="99" y="138"/>
                    <a:pt x="99" y="138"/>
                  </a:cubicBezTo>
                  <a:cubicBezTo>
                    <a:pt x="99" y="138"/>
                    <a:pt x="99" y="138"/>
                    <a:pt x="99" y="138"/>
                  </a:cubicBezTo>
                  <a:cubicBezTo>
                    <a:pt x="99" y="138"/>
                    <a:pt x="99" y="138"/>
                    <a:pt x="99" y="138"/>
                  </a:cubicBezTo>
                  <a:cubicBezTo>
                    <a:pt x="99" y="138"/>
                    <a:pt x="99" y="138"/>
                    <a:pt x="99" y="138"/>
                  </a:cubicBezTo>
                  <a:cubicBezTo>
                    <a:pt x="100" y="138"/>
                    <a:pt x="100" y="138"/>
                    <a:pt x="100" y="138"/>
                  </a:cubicBezTo>
                  <a:cubicBezTo>
                    <a:pt x="99" y="139"/>
                    <a:pt x="99" y="139"/>
                    <a:pt x="99" y="139"/>
                  </a:cubicBezTo>
                  <a:cubicBezTo>
                    <a:pt x="99" y="138"/>
                    <a:pt x="99" y="138"/>
                    <a:pt x="99" y="138"/>
                  </a:cubicBezTo>
                  <a:cubicBezTo>
                    <a:pt x="99" y="138"/>
                    <a:pt x="99" y="138"/>
                    <a:pt x="99" y="138"/>
                  </a:cubicBezTo>
                  <a:cubicBezTo>
                    <a:pt x="99" y="138"/>
                    <a:pt x="99" y="138"/>
                    <a:pt x="99" y="138"/>
                  </a:cubicBezTo>
                  <a:cubicBezTo>
                    <a:pt x="99" y="139"/>
                    <a:pt x="99" y="139"/>
                    <a:pt x="99" y="139"/>
                  </a:cubicBezTo>
                  <a:cubicBezTo>
                    <a:pt x="99" y="139"/>
                    <a:pt x="99" y="139"/>
                    <a:pt x="99" y="139"/>
                  </a:cubicBezTo>
                  <a:cubicBezTo>
                    <a:pt x="99" y="139"/>
                    <a:pt x="99" y="139"/>
                    <a:pt x="99" y="139"/>
                  </a:cubicBezTo>
                  <a:cubicBezTo>
                    <a:pt x="99" y="139"/>
                    <a:pt x="99" y="139"/>
                    <a:pt x="99" y="139"/>
                  </a:cubicBezTo>
                  <a:cubicBezTo>
                    <a:pt x="100" y="139"/>
                    <a:pt x="100" y="139"/>
                    <a:pt x="100" y="139"/>
                  </a:cubicBezTo>
                  <a:cubicBezTo>
                    <a:pt x="100" y="139"/>
                    <a:pt x="100" y="139"/>
                    <a:pt x="100" y="139"/>
                  </a:cubicBezTo>
                  <a:cubicBezTo>
                    <a:pt x="100" y="139"/>
                    <a:pt x="100" y="139"/>
                    <a:pt x="100" y="139"/>
                  </a:cubicBezTo>
                  <a:cubicBezTo>
                    <a:pt x="100" y="139"/>
                    <a:pt x="100" y="139"/>
                    <a:pt x="100" y="139"/>
                  </a:cubicBezTo>
                  <a:cubicBezTo>
                    <a:pt x="100" y="140"/>
                    <a:pt x="100" y="140"/>
                    <a:pt x="100" y="140"/>
                  </a:cubicBezTo>
                  <a:cubicBezTo>
                    <a:pt x="100" y="139"/>
                    <a:pt x="100" y="139"/>
                    <a:pt x="100" y="139"/>
                  </a:cubicBezTo>
                  <a:cubicBezTo>
                    <a:pt x="100" y="140"/>
                    <a:pt x="100" y="140"/>
                    <a:pt x="100" y="140"/>
                  </a:cubicBezTo>
                  <a:cubicBezTo>
                    <a:pt x="100" y="140"/>
                    <a:pt x="100" y="140"/>
                    <a:pt x="100" y="140"/>
                  </a:cubicBezTo>
                  <a:cubicBezTo>
                    <a:pt x="99" y="140"/>
                    <a:pt x="99" y="140"/>
                    <a:pt x="99" y="140"/>
                  </a:cubicBezTo>
                  <a:cubicBezTo>
                    <a:pt x="99" y="139"/>
                    <a:pt x="99" y="139"/>
                    <a:pt x="99" y="139"/>
                  </a:cubicBezTo>
                  <a:cubicBezTo>
                    <a:pt x="99" y="139"/>
                    <a:pt x="99" y="139"/>
                    <a:pt x="99" y="139"/>
                  </a:cubicBezTo>
                  <a:cubicBezTo>
                    <a:pt x="99" y="139"/>
                    <a:pt x="99" y="139"/>
                    <a:pt x="99" y="139"/>
                  </a:cubicBezTo>
                  <a:cubicBezTo>
                    <a:pt x="99" y="139"/>
                    <a:pt x="99" y="139"/>
                    <a:pt x="99" y="139"/>
                  </a:cubicBezTo>
                  <a:cubicBezTo>
                    <a:pt x="99" y="139"/>
                    <a:pt x="99" y="139"/>
                    <a:pt x="99" y="139"/>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8" y="140"/>
                    <a:pt x="98" y="140"/>
                    <a:pt x="98" y="140"/>
                  </a:cubicBezTo>
                  <a:cubicBezTo>
                    <a:pt x="98" y="140"/>
                    <a:pt x="98" y="140"/>
                    <a:pt x="98" y="140"/>
                  </a:cubicBezTo>
                  <a:cubicBezTo>
                    <a:pt x="98" y="140"/>
                    <a:pt x="98" y="140"/>
                    <a:pt x="98" y="140"/>
                  </a:cubicBezTo>
                  <a:cubicBezTo>
                    <a:pt x="98" y="139"/>
                    <a:pt x="98" y="139"/>
                    <a:pt x="98" y="139"/>
                  </a:cubicBezTo>
                  <a:cubicBezTo>
                    <a:pt x="99" y="139"/>
                    <a:pt x="99" y="139"/>
                    <a:pt x="99" y="139"/>
                  </a:cubicBezTo>
                  <a:cubicBezTo>
                    <a:pt x="99" y="139"/>
                    <a:pt x="99" y="139"/>
                    <a:pt x="99" y="139"/>
                  </a:cubicBezTo>
                  <a:cubicBezTo>
                    <a:pt x="99" y="139"/>
                    <a:pt x="99" y="139"/>
                    <a:pt x="99" y="139"/>
                  </a:cubicBezTo>
                  <a:cubicBezTo>
                    <a:pt x="98" y="139"/>
                    <a:pt x="98" y="139"/>
                    <a:pt x="98" y="139"/>
                  </a:cubicBezTo>
                  <a:cubicBezTo>
                    <a:pt x="98" y="139"/>
                    <a:pt x="98" y="139"/>
                    <a:pt x="98" y="139"/>
                  </a:cubicBezTo>
                  <a:cubicBezTo>
                    <a:pt x="98" y="139"/>
                    <a:pt x="98" y="139"/>
                    <a:pt x="98" y="139"/>
                  </a:cubicBezTo>
                  <a:cubicBezTo>
                    <a:pt x="98" y="139"/>
                    <a:pt x="98" y="139"/>
                    <a:pt x="98" y="139"/>
                  </a:cubicBezTo>
                  <a:cubicBezTo>
                    <a:pt x="98" y="139"/>
                    <a:pt x="98" y="139"/>
                    <a:pt x="98" y="139"/>
                  </a:cubicBezTo>
                  <a:cubicBezTo>
                    <a:pt x="98" y="139"/>
                    <a:pt x="98" y="139"/>
                    <a:pt x="98" y="139"/>
                  </a:cubicBezTo>
                  <a:cubicBezTo>
                    <a:pt x="98" y="139"/>
                    <a:pt x="98" y="139"/>
                    <a:pt x="98" y="139"/>
                  </a:cubicBezTo>
                  <a:cubicBezTo>
                    <a:pt x="98" y="139"/>
                    <a:pt x="98" y="139"/>
                    <a:pt x="98" y="139"/>
                  </a:cubicBezTo>
                  <a:cubicBezTo>
                    <a:pt x="98" y="139"/>
                    <a:pt x="98" y="139"/>
                    <a:pt x="98" y="139"/>
                  </a:cubicBezTo>
                  <a:cubicBezTo>
                    <a:pt x="98" y="140"/>
                    <a:pt x="98" y="140"/>
                    <a:pt x="98" y="140"/>
                  </a:cubicBezTo>
                  <a:cubicBezTo>
                    <a:pt x="98" y="140"/>
                    <a:pt x="98" y="140"/>
                    <a:pt x="98" y="140"/>
                  </a:cubicBezTo>
                  <a:cubicBezTo>
                    <a:pt x="98" y="140"/>
                    <a:pt x="98" y="140"/>
                    <a:pt x="98" y="140"/>
                  </a:cubicBezTo>
                  <a:cubicBezTo>
                    <a:pt x="97" y="139"/>
                    <a:pt x="97" y="139"/>
                    <a:pt x="97" y="139"/>
                  </a:cubicBezTo>
                  <a:cubicBezTo>
                    <a:pt x="98" y="139"/>
                    <a:pt x="98" y="139"/>
                    <a:pt x="98" y="139"/>
                  </a:cubicBezTo>
                  <a:cubicBezTo>
                    <a:pt x="98" y="139"/>
                    <a:pt x="98" y="139"/>
                    <a:pt x="98" y="139"/>
                  </a:cubicBezTo>
                  <a:cubicBezTo>
                    <a:pt x="98" y="139"/>
                    <a:pt x="98" y="139"/>
                    <a:pt x="98" y="139"/>
                  </a:cubicBezTo>
                  <a:cubicBezTo>
                    <a:pt x="98" y="139"/>
                    <a:pt x="98" y="139"/>
                    <a:pt x="98" y="139"/>
                  </a:cubicBezTo>
                  <a:cubicBezTo>
                    <a:pt x="98" y="139"/>
                    <a:pt x="98" y="139"/>
                    <a:pt x="98" y="139"/>
                  </a:cubicBezTo>
                  <a:cubicBezTo>
                    <a:pt x="98" y="139"/>
                    <a:pt x="98" y="139"/>
                    <a:pt x="98" y="139"/>
                  </a:cubicBezTo>
                  <a:cubicBezTo>
                    <a:pt x="97" y="139"/>
                    <a:pt x="97" y="139"/>
                    <a:pt x="97" y="139"/>
                  </a:cubicBezTo>
                  <a:cubicBezTo>
                    <a:pt x="97" y="139"/>
                    <a:pt x="97" y="139"/>
                    <a:pt x="97" y="139"/>
                  </a:cubicBezTo>
                  <a:cubicBezTo>
                    <a:pt x="97" y="139"/>
                    <a:pt x="97" y="139"/>
                    <a:pt x="97" y="139"/>
                  </a:cubicBezTo>
                  <a:cubicBezTo>
                    <a:pt x="97" y="139"/>
                    <a:pt x="97" y="139"/>
                    <a:pt x="97" y="139"/>
                  </a:cubicBezTo>
                  <a:cubicBezTo>
                    <a:pt x="97" y="139"/>
                    <a:pt x="97" y="139"/>
                    <a:pt x="97" y="139"/>
                  </a:cubicBezTo>
                  <a:close/>
                  <a:moveTo>
                    <a:pt x="99" y="141"/>
                  </a:moveTo>
                  <a:cubicBezTo>
                    <a:pt x="99" y="141"/>
                    <a:pt x="99" y="141"/>
                    <a:pt x="99" y="141"/>
                  </a:cubicBezTo>
                  <a:cubicBezTo>
                    <a:pt x="99" y="141"/>
                    <a:pt x="99" y="141"/>
                    <a:pt x="99" y="141"/>
                  </a:cubicBezTo>
                  <a:cubicBezTo>
                    <a:pt x="99" y="141"/>
                    <a:pt x="99" y="141"/>
                    <a:pt x="99" y="141"/>
                  </a:cubicBezTo>
                  <a:cubicBezTo>
                    <a:pt x="99" y="141"/>
                    <a:pt x="99" y="141"/>
                    <a:pt x="99" y="141"/>
                  </a:cubicBezTo>
                  <a:cubicBezTo>
                    <a:pt x="99" y="141"/>
                    <a:pt x="99" y="141"/>
                    <a:pt x="99" y="141"/>
                  </a:cubicBezTo>
                  <a:cubicBezTo>
                    <a:pt x="99" y="141"/>
                    <a:pt x="99" y="141"/>
                    <a:pt x="99" y="141"/>
                  </a:cubicBezTo>
                  <a:cubicBezTo>
                    <a:pt x="99" y="141"/>
                    <a:pt x="99" y="141"/>
                    <a:pt x="99" y="141"/>
                  </a:cubicBezTo>
                  <a:cubicBezTo>
                    <a:pt x="99" y="141"/>
                    <a:pt x="99" y="141"/>
                    <a:pt x="99" y="141"/>
                  </a:cubicBezTo>
                  <a:close/>
                  <a:moveTo>
                    <a:pt x="94" y="135"/>
                  </a:moveTo>
                  <a:cubicBezTo>
                    <a:pt x="94" y="135"/>
                    <a:pt x="94" y="135"/>
                    <a:pt x="94" y="135"/>
                  </a:cubicBezTo>
                  <a:cubicBezTo>
                    <a:pt x="94" y="135"/>
                    <a:pt x="94" y="135"/>
                    <a:pt x="94" y="135"/>
                  </a:cubicBezTo>
                  <a:cubicBezTo>
                    <a:pt x="94" y="135"/>
                    <a:pt x="94" y="135"/>
                    <a:pt x="94" y="135"/>
                  </a:cubicBezTo>
                  <a:cubicBezTo>
                    <a:pt x="94" y="135"/>
                    <a:pt x="94" y="135"/>
                    <a:pt x="94" y="135"/>
                  </a:cubicBezTo>
                  <a:cubicBezTo>
                    <a:pt x="94" y="135"/>
                    <a:pt x="94" y="135"/>
                    <a:pt x="94" y="135"/>
                  </a:cubicBezTo>
                  <a:cubicBezTo>
                    <a:pt x="94" y="135"/>
                    <a:pt x="94" y="135"/>
                    <a:pt x="94" y="135"/>
                  </a:cubicBezTo>
                  <a:cubicBezTo>
                    <a:pt x="94" y="135"/>
                    <a:pt x="94" y="135"/>
                    <a:pt x="94" y="135"/>
                  </a:cubicBezTo>
                  <a:close/>
                  <a:moveTo>
                    <a:pt x="46" y="67"/>
                  </a:moveTo>
                  <a:cubicBezTo>
                    <a:pt x="46" y="67"/>
                    <a:pt x="46" y="67"/>
                    <a:pt x="46" y="67"/>
                  </a:cubicBezTo>
                  <a:cubicBezTo>
                    <a:pt x="47" y="67"/>
                    <a:pt x="47" y="67"/>
                    <a:pt x="47" y="67"/>
                  </a:cubicBezTo>
                  <a:cubicBezTo>
                    <a:pt x="46" y="67"/>
                    <a:pt x="46" y="67"/>
                    <a:pt x="46" y="67"/>
                  </a:cubicBezTo>
                  <a:cubicBezTo>
                    <a:pt x="47" y="67"/>
                    <a:pt x="47" y="67"/>
                    <a:pt x="47" y="67"/>
                  </a:cubicBezTo>
                  <a:cubicBezTo>
                    <a:pt x="46" y="67"/>
                    <a:pt x="46" y="67"/>
                    <a:pt x="46" y="67"/>
                  </a:cubicBezTo>
                  <a:cubicBezTo>
                    <a:pt x="46" y="67"/>
                    <a:pt x="46" y="67"/>
                    <a:pt x="46" y="67"/>
                  </a:cubicBezTo>
                  <a:cubicBezTo>
                    <a:pt x="46" y="67"/>
                    <a:pt x="46" y="67"/>
                    <a:pt x="46" y="67"/>
                  </a:cubicBezTo>
                  <a:cubicBezTo>
                    <a:pt x="46" y="67"/>
                    <a:pt x="46" y="67"/>
                    <a:pt x="46" y="67"/>
                  </a:cubicBezTo>
                  <a:cubicBezTo>
                    <a:pt x="46" y="67"/>
                    <a:pt x="46" y="67"/>
                    <a:pt x="46" y="67"/>
                  </a:cubicBezTo>
                  <a:cubicBezTo>
                    <a:pt x="46" y="66"/>
                    <a:pt x="46" y="66"/>
                    <a:pt x="46" y="66"/>
                  </a:cubicBezTo>
                  <a:cubicBezTo>
                    <a:pt x="46" y="66"/>
                    <a:pt x="46" y="66"/>
                    <a:pt x="46" y="66"/>
                  </a:cubicBezTo>
                  <a:cubicBezTo>
                    <a:pt x="46" y="66"/>
                    <a:pt x="46" y="66"/>
                    <a:pt x="46" y="66"/>
                  </a:cubicBezTo>
                  <a:cubicBezTo>
                    <a:pt x="46" y="66"/>
                    <a:pt x="46" y="66"/>
                    <a:pt x="46" y="66"/>
                  </a:cubicBezTo>
                  <a:cubicBezTo>
                    <a:pt x="46" y="66"/>
                    <a:pt x="46" y="66"/>
                    <a:pt x="46" y="66"/>
                  </a:cubicBezTo>
                  <a:cubicBezTo>
                    <a:pt x="46" y="66"/>
                    <a:pt x="46" y="66"/>
                    <a:pt x="46" y="66"/>
                  </a:cubicBezTo>
                  <a:cubicBezTo>
                    <a:pt x="46" y="66"/>
                    <a:pt x="46" y="66"/>
                    <a:pt x="46" y="66"/>
                  </a:cubicBezTo>
                  <a:cubicBezTo>
                    <a:pt x="46" y="66"/>
                    <a:pt x="46" y="66"/>
                    <a:pt x="46" y="66"/>
                  </a:cubicBezTo>
                  <a:cubicBezTo>
                    <a:pt x="46" y="66"/>
                    <a:pt x="46" y="66"/>
                    <a:pt x="46" y="66"/>
                  </a:cubicBezTo>
                  <a:cubicBezTo>
                    <a:pt x="46" y="65"/>
                    <a:pt x="46" y="65"/>
                    <a:pt x="46" y="65"/>
                  </a:cubicBezTo>
                  <a:cubicBezTo>
                    <a:pt x="46" y="66"/>
                    <a:pt x="46" y="66"/>
                    <a:pt x="46" y="66"/>
                  </a:cubicBezTo>
                  <a:cubicBezTo>
                    <a:pt x="46" y="66"/>
                    <a:pt x="46" y="66"/>
                    <a:pt x="46" y="66"/>
                  </a:cubicBezTo>
                  <a:cubicBezTo>
                    <a:pt x="46" y="66"/>
                    <a:pt x="46" y="66"/>
                    <a:pt x="46" y="66"/>
                  </a:cubicBezTo>
                  <a:cubicBezTo>
                    <a:pt x="46" y="66"/>
                    <a:pt x="46" y="66"/>
                    <a:pt x="46" y="66"/>
                  </a:cubicBezTo>
                  <a:cubicBezTo>
                    <a:pt x="46" y="66"/>
                    <a:pt x="46" y="66"/>
                    <a:pt x="46" y="66"/>
                  </a:cubicBezTo>
                  <a:cubicBezTo>
                    <a:pt x="46" y="66"/>
                    <a:pt x="46" y="66"/>
                    <a:pt x="46" y="66"/>
                  </a:cubicBezTo>
                  <a:cubicBezTo>
                    <a:pt x="46" y="66"/>
                    <a:pt x="46" y="66"/>
                    <a:pt x="46" y="66"/>
                  </a:cubicBezTo>
                  <a:cubicBezTo>
                    <a:pt x="46" y="65"/>
                    <a:pt x="46" y="65"/>
                    <a:pt x="46" y="65"/>
                  </a:cubicBezTo>
                  <a:cubicBezTo>
                    <a:pt x="46" y="65"/>
                    <a:pt x="46" y="65"/>
                    <a:pt x="46" y="65"/>
                  </a:cubicBezTo>
                  <a:cubicBezTo>
                    <a:pt x="46" y="65"/>
                    <a:pt x="46" y="65"/>
                    <a:pt x="46" y="65"/>
                  </a:cubicBezTo>
                  <a:cubicBezTo>
                    <a:pt x="46" y="65"/>
                    <a:pt x="46" y="65"/>
                    <a:pt x="46" y="65"/>
                  </a:cubicBezTo>
                  <a:cubicBezTo>
                    <a:pt x="46" y="66"/>
                    <a:pt x="46" y="66"/>
                    <a:pt x="46" y="66"/>
                  </a:cubicBezTo>
                  <a:cubicBezTo>
                    <a:pt x="47" y="65"/>
                    <a:pt x="47" y="65"/>
                    <a:pt x="47" y="65"/>
                  </a:cubicBezTo>
                  <a:cubicBezTo>
                    <a:pt x="47" y="65"/>
                    <a:pt x="47" y="65"/>
                    <a:pt x="47" y="65"/>
                  </a:cubicBezTo>
                  <a:cubicBezTo>
                    <a:pt x="47" y="65"/>
                    <a:pt x="47" y="65"/>
                    <a:pt x="47" y="65"/>
                  </a:cubicBezTo>
                  <a:cubicBezTo>
                    <a:pt x="46" y="65"/>
                    <a:pt x="46" y="65"/>
                    <a:pt x="46" y="65"/>
                  </a:cubicBezTo>
                  <a:cubicBezTo>
                    <a:pt x="46" y="65"/>
                    <a:pt x="46" y="65"/>
                    <a:pt x="46" y="65"/>
                  </a:cubicBezTo>
                  <a:cubicBezTo>
                    <a:pt x="46" y="65"/>
                    <a:pt x="46" y="65"/>
                    <a:pt x="46" y="65"/>
                  </a:cubicBezTo>
                  <a:cubicBezTo>
                    <a:pt x="46" y="65"/>
                    <a:pt x="46" y="65"/>
                    <a:pt x="46" y="65"/>
                  </a:cubicBezTo>
                  <a:cubicBezTo>
                    <a:pt x="46" y="65"/>
                    <a:pt x="46" y="65"/>
                    <a:pt x="46" y="65"/>
                  </a:cubicBezTo>
                  <a:cubicBezTo>
                    <a:pt x="46" y="65"/>
                    <a:pt x="46" y="65"/>
                    <a:pt x="46" y="65"/>
                  </a:cubicBezTo>
                  <a:cubicBezTo>
                    <a:pt x="46" y="65"/>
                    <a:pt x="46" y="65"/>
                    <a:pt x="46" y="65"/>
                  </a:cubicBezTo>
                  <a:cubicBezTo>
                    <a:pt x="46" y="65"/>
                    <a:pt x="46" y="65"/>
                    <a:pt x="46" y="65"/>
                  </a:cubicBezTo>
                  <a:cubicBezTo>
                    <a:pt x="46" y="64"/>
                    <a:pt x="46" y="64"/>
                    <a:pt x="46" y="64"/>
                  </a:cubicBezTo>
                  <a:cubicBezTo>
                    <a:pt x="46" y="64"/>
                    <a:pt x="46" y="64"/>
                    <a:pt x="46"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4"/>
                    <a:pt x="45" y="64"/>
                    <a:pt x="45" y="64"/>
                  </a:cubicBezTo>
                  <a:cubicBezTo>
                    <a:pt x="45" y="65"/>
                    <a:pt x="45" y="65"/>
                    <a:pt x="45" y="65"/>
                  </a:cubicBezTo>
                  <a:cubicBezTo>
                    <a:pt x="45" y="65"/>
                    <a:pt x="45" y="65"/>
                    <a:pt x="45" y="65"/>
                  </a:cubicBezTo>
                  <a:cubicBezTo>
                    <a:pt x="45" y="65"/>
                    <a:pt x="45" y="65"/>
                    <a:pt x="45" y="65"/>
                  </a:cubicBezTo>
                  <a:cubicBezTo>
                    <a:pt x="45" y="65"/>
                    <a:pt x="45" y="65"/>
                    <a:pt x="45" y="65"/>
                  </a:cubicBezTo>
                  <a:cubicBezTo>
                    <a:pt x="44" y="65"/>
                    <a:pt x="44" y="65"/>
                    <a:pt x="44" y="65"/>
                  </a:cubicBezTo>
                  <a:cubicBezTo>
                    <a:pt x="44" y="66"/>
                    <a:pt x="44" y="66"/>
                    <a:pt x="44" y="66"/>
                  </a:cubicBezTo>
                  <a:cubicBezTo>
                    <a:pt x="44" y="66"/>
                    <a:pt x="44" y="66"/>
                    <a:pt x="44" y="66"/>
                  </a:cubicBezTo>
                  <a:cubicBezTo>
                    <a:pt x="44" y="66"/>
                    <a:pt x="44" y="66"/>
                    <a:pt x="44" y="66"/>
                  </a:cubicBezTo>
                  <a:cubicBezTo>
                    <a:pt x="44" y="66"/>
                    <a:pt x="44" y="66"/>
                    <a:pt x="44" y="66"/>
                  </a:cubicBezTo>
                  <a:cubicBezTo>
                    <a:pt x="44" y="66"/>
                    <a:pt x="44" y="66"/>
                    <a:pt x="44" y="66"/>
                  </a:cubicBezTo>
                  <a:cubicBezTo>
                    <a:pt x="44" y="66"/>
                    <a:pt x="44" y="66"/>
                    <a:pt x="44" y="66"/>
                  </a:cubicBezTo>
                  <a:cubicBezTo>
                    <a:pt x="44" y="66"/>
                    <a:pt x="44" y="66"/>
                    <a:pt x="44" y="66"/>
                  </a:cubicBezTo>
                  <a:cubicBezTo>
                    <a:pt x="44" y="66"/>
                    <a:pt x="44" y="66"/>
                    <a:pt x="44" y="66"/>
                  </a:cubicBezTo>
                  <a:cubicBezTo>
                    <a:pt x="44" y="66"/>
                    <a:pt x="44" y="66"/>
                    <a:pt x="44" y="66"/>
                  </a:cubicBezTo>
                  <a:cubicBezTo>
                    <a:pt x="43" y="66"/>
                    <a:pt x="43" y="66"/>
                    <a:pt x="43" y="66"/>
                  </a:cubicBezTo>
                  <a:cubicBezTo>
                    <a:pt x="43" y="66"/>
                    <a:pt x="43" y="66"/>
                    <a:pt x="43" y="66"/>
                  </a:cubicBezTo>
                  <a:cubicBezTo>
                    <a:pt x="43" y="66"/>
                    <a:pt x="43" y="66"/>
                    <a:pt x="43" y="66"/>
                  </a:cubicBezTo>
                  <a:cubicBezTo>
                    <a:pt x="43" y="66"/>
                    <a:pt x="43" y="66"/>
                    <a:pt x="43" y="66"/>
                  </a:cubicBezTo>
                  <a:cubicBezTo>
                    <a:pt x="43" y="66"/>
                    <a:pt x="43" y="66"/>
                    <a:pt x="43" y="66"/>
                  </a:cubicBezTo>
                  <a:cubicBezTo>
                    <a:pt x="44" y="67"/>
                    <a:pt x="44" y="67"/>
                    <a:pt x="44" y="67"/>
                  </a:cubicBezTo>
                  <a:cubicBezTo>
                    <a:pt x="44" y="67"/>
                    <a:pt x="44" y="67"/>
                    <a:pt x="44" y="67"/>
                  </a:cubicBezTo>
                  <a:cubicBezTo>
                    <a:pt x="44" y="67"/>
                    <a:pt x="44" y="67"/>
                    <a:pt x="44" y="67"/>
                  </a:cubicBezTo>
                  <a:cubicBezTo>
                    <a:pt x="44" y="67"/>
                    <a:pt x="44" y="67"/>
                    <a:pt x="44" y="67"/>
                  </a:cubicBezTo>
                  <a:cubicBezTo>
                    <a:pt x="44" y="67"/>
                    <a:pt x="44" y="67"/>
                    <a:pt x="44" y="67"/>
                  </a:cubicBezTo>
                  <a:cubicBezTo>
                    <a:pt x="44" y="67"/>
                    <a:pt x="44" y="67"/>
                    <a:pt x="44" y="67"/>
                  </a:cubicBezTo>
                  <a:cubicBezTo>
                    <a:pt x="44" y="67"/>
                    <a:pt x="44" y="67"/>
                    <a:pt x="44" y="67"/>
                  </a:cubicBezTo>
                  <a:cubicBezTo>
                    <a:pt x="44" y="67"/>
                    <a:pt x="44" y="67"/>
                    <a:pt x="44" y="67"/>
                  </a:cubicBezTo>
                  <a:cubicBezTo>
                    <a:pt x="43" y="66"/>
                    <a:pt x="43" y="66"/>
                    <a:pt x="43" y="66"/>
                  </a:cubicBezTo>
                  <a:cubicBezTo>
                    <a:pt x="43" y="67"/>
                    <a:pt x="43" y="67"/>
                    <a:pt x="43" y="67"/>
                  </a:cubicBezTo>
                  <a:cubicBezTo>
                    <a:pt x="43" y="66"/>
                    <a:pt x="43" y="66"/>
                    <a:pt x="43" y="66"/>
                  </a:cubicBezTo>
                  <a:cubicBezTo>
                    <a:pt x="43" y="66"/>
                    <a:pt x="43" y="66"/>
                    <a:pt x="43" y="66"/>
                  </a:cubicBezTo>
                  <a:cubicBezTo>
                    <a:pt x="43" y="66"/>
                    <a:pt x="43" y="66"/>
                    <a:pt x="43" y="66"/>
                  </a:cubicBezTo>
                  <a:cubicBezTo>
                    <a:pt x="42" y="66"/>
                    <a:pt x="42" y="66"/>
                    <a:pt x="42" y="66"/>
                  </a:cubicBezTo>
                  <a:cubicBezTo>
                    <a:pt x="42" y="66"/>
                    <a:pt x="42" y="66"/>
                    <a:pt x="42" y="66"/>
                  </a:cubicBezTo>
                  <a:cubicBezTo>
                    <a:pt x="42" y="66"/>
                    <a:pt x="42" y="66"/>
                    <a:pt x="42" y="66"/>
                  </a:cubicBezTo>
                  <a:cubicBezTo>
                    <a:pt x="42" y="66"/>
                    <a:pt x="42" y="66"/>
                    <a:pt x="42" y="66"/>
                  </a:cubicBezTo>
                  <a:cubicBezTo>
                    <a:pt x="42" y="66"/>
                    <a:pt x="42" y="66"/>
                    <a:pt x="42" y="66"/>
                  </a:cubicBezTo>
                  <a:cubicBezTo>
                    <a:pt x="42" y="66"/>
                    <a:pt x="42" y="66"/>
                    <a:pt x="42" y="66"/>
                  </a:cubicBezTo>
                  <a:cubicBezTo>
                    <a:pt x="42" y="66"/>
                    <a:pt x="42" y="66"/>
                    <a:pt x="42" y="66"/>
                  </a:cubicBezTo>
                  <a:cubicBezTo>
                    <a:pt x="42" y="66"/>
                    <a:pt x="42" y="66"/>
                    <a:pt x="42" y="66"/>
                  </a:cubicBezTo>
                  <a:cubicBezTo>
                    <a:pt x="42" y="66"/>
                    <a:pt x="42" y="66"/>
                    <a:pt x="42" y="66"/>
                  </a:cubicBezTo>
                  <a:cubicBezTo>
                    <a:pt x="42" y="66"/>
                    <a:pt x="42" y="66"/>
                    <a:pt x="42" y="66"/>
                  </a:cubicBezTo>
                  <a:cubicBezTo>
                    <a:pt x="41" y="66"/>
                    <a:pt x="41" y="66"/>
                    <a:pt x="41" y="66"/>
                  </a:cubicBezTo>
                  <a:cubicBezTo>
                    <a:pt x="41" y="66"/>
                    <a:pt x="41" y="66"/>
                    <a:pt x="41" y="66"/>
                  </a:cubicBezTo>
                  <a:cubicBezTo>
                    <a:pt x="41" y="66"/>
                    <a:pt x="41" y="66"/>
                    <a:pt x="41" y="66"/>
                  </a:cubicBezTo>
                  <a:cubicBezTo>
                    <a:pt x="41" y="66"/>
                    <a:pt x="41" y="66"/>
                    <a:pt x="41" y="66"/>
                  </a:cubicBezTo>
                  <a:cubicBezTo>
                    <a:pt x="41" y="66"/>
                    <a:pt x="41" y="66"/>
                    <a:pt x="41" y="66"/>
                  </a:cubicBezTo>
                  <a:cubicBezTo>
                    <a:pt x="41" y="66"/>
                    <a:pt x="41" y="66"/>
                    <a:pt x="41" y="66"/>
                  </a:cubicBezTo>
                  <a:cubicBezTo>
                    <a:pt x="41" y="66"/>
                    <a:pt x="41" y="66"/>
                    <a:pt x="41" y="66"/>
                  </a:cubicBezTo>
                  <a:cubicBezTo>
                    <a:pt x="41" y="66"/>
                    <a:pt x="41" y="66"/>
                    <a:pt x="41" y="66"/>
                  </a:cubicBezTo>
                  <a:cubicBezTo>
                    <a:pt x="41" y="66"/>
                    <a:pt x="41" y="66"/>
                    <a:pt x="41" y="66"/>
                  </a:cubicBezTo>
                  <a:cubicBezTo>
                    <a:pt x="40" y="66"/>
                    <a:pt x="40" y="66"/>
                    <a:pt x="40" y="66"/>
                  </a:cubicBezTo>
                  <a:cubicBezTo>
                    <a:pt x="40" y="65"/>
                    <a:pt x="40" y="65"/>
                    <a:pt x="40" y="65"/>
                  </a:cubicBezTo>
                  <a:cubicBezTo>
                    <a:pt x="40" y="65"/>
                    <a:pt x="40" y="65"/>
                    <a:pt x="40" y="65"/>
                  </a:cubicBezTo>
                  <a:cubicBezTo>
                    <a:pt x="40" y="65"/>
                    <a:pt x="40" y="65"/>
                    <a:pt x="40" y="65"/>
                  </a:cubicBezTo>
                  <a:cubicBezTo>
                    <a:pt x="40" y="65"/>
                    <a:pt x="40" y="65"/>
                    <a:pt x="40" y="65"/>
                  </a:cubicBezTo>
                  <a:cubicBezTo>
                    <a:pt x="40" y="65"/>
                    <a:pt x="40" y="65"/>
                    <a:pt x="40" y="65"/>
                  </a:cubicBezTo>
                  <a:cubicBezTo>
                    <a:pt x="40" y="65"/>
                    <a:pt x="40" y="65"/>
                    <a:pt x="40" y="65"/>
                  </a:cubicBezTo>
                  <a:cubicBezTo>
                    <a:pt x="40" y="65"/>
                    <a:pt x="40" y="65"/>
                    <a:pt x="40" y="65"/>
                  </a:cubicBezTo>
                  <a:cubicBezTo>
                    <a:pt x="40" y="65"/>
                    <a:pt x="40" y="65"/>
                    <a:pt x="40" y="65"/>
                  </a:cubicBezTo>
                  <a:cubicBezTo>
                    <a:pt x="39" y="65"/>
                    <a:pt x="39" y="65"/>
                    <a:pt x="39" y="65"/>
                  </a:cubicBezTo>
                  <a:cubicBezTo>
                    <a:pt x="39" y="65"/>
                    <a:pt x="39" y="65"/>
                    <a:pt x="39" y="65"/>
                  </a:cubicBezTo>
                  <a:cubicBezTo>
                    <a:pt x="39" y="65"/>
                    <a:pt x="39" y="65"/>
                    <a:pt x="39" y="65"/>
                  </a:cubicBezTo>
                  <a:cubicBezTo>
                    <a:pt x="39" y="65"/>
                    <a:pt x="39" y="65"/>
                    <a:pt x="39" y="65"/>
                  </a:cubicBezTo>
                  <a:cubicBezTo>
                    <a:pt x="39" y="65"/>
                    <a:pt x="39" y="65"/>
                    <a:pt x="39" y="65"/>
                  </a:cubicBezTo>
                  <a:cubicBezTo>
                    <a:pt x="39" y="65"/>
                    <a:pt x="39" y="65"/>
                    <a:pt x="39" y="65"/>
                  </a:cubicBezTo>
                  <a:cubicBezTo>
                    <a:pt x="39" y="65"/>
                    <a:pt x="39" y="65"/>
                    <a:pt x="39" y="65"/>
                  </a:cubicBezTo>
                  <a:cubicBezTo>
                    <a:pt x="38" y="64"/>
                    <a:pt x="38" y="64"/>
                    <a:pt x="38" y="64"/>
                  </a:cubicBezTo>
                  <a:cubicBezTo>
                    <a:pt x="38" y="64"/>
                    <a:pt x="38" y="64"/>
                    <a:pt x="38" y="64"/>
                  </a:cubicBezTo>
                  <a:cubicBezTo>
                    <a:pt x="38" y="64"/>
                    <a:pt x="38" y="64"/>
                    <a:pt x="38" y="64"/>
                  </a:cubicBezTo>
                  <a:cubicBezTo>
                    <a:pt x="38" y="64"/>
                    <a:pt x="38" y="64"/>
                    <a:pt x="38" y="64"/>
                  </a:cubicBezTo>
                  <a:cubicBezTo>
                    <a:pt x="38" y="64"/>
                    <a:pt x="38" y="64"/>
                    <a:pt x="38" y="64"/>
                  </a:cubicBezTo>
                  <a:cubicBezTo>
                    <a:pt x="38" y="64"/>
                    <a:pt x="38" y="64"/>
                    <a:pt x="38" y="64"/>
                  </a:cubicBezTo>
                  <a:cubicBezTo>
                    <a:pt x="38" y="64"/>
                    <a:pt x="38" y="64"/>
                    <a:pt x="38" y="64"/>
                  </a:cubicBezTo>
                  <a:cubicBezTo>
                    <a:pt x="38" y="64"/>
                    <a:pt x="38" y="64"/>
                    <a:pt x="38" y="64"/>
                  </a:cubicBezTo>
                  <a:cubicBezTo>
                    <a:pt x="38" y="64"/>
                    <a:pt x="38" y="64"/>
                    <a:pt x="38" y="64"/>
                  </a:cubicBezTo>
                  <a:cubicBezTo>
                    <a:pt x="38" y="64"/>
                    <a:pt x="38" y="64"/>
                    <a:pt x="38" y="64"/>
                  </a:cubicBezTo>
                  <a:cubicBezTo>
                    <a:pt x="37" y="63"/>
                    <a:pt x="37" y="63"/>
                    <a:pt x="37" y="63"/>
                  </a:cubicBezTo>
                  <a:cubicBezTo>
                    <a:pt x="37" y="63"/>
                    <a:pt x="37" y="63"/>
                    <a:pt x="37" y="63"/>
                  </a:cubicBezTo>
                  <a:cubicBezTo>
                    <a:pt x="37" y="63"/>
                    <a:pt x="37" y="63"/>
                    <a:pt x="37" y="63"/>
                  </a:cubicBezTo>
                  <a:cubicBezTo>
                    <a:pt x="37" y="63"/>
                    <a:pt x="37" y="63"/>
                    <a:pt x="37" y="63"/>
                  </a:cubicBezTo>
                  <a:cubicBezTo>
                    <a:pt x="37" y="63"/>
                    <a:pt x="37" y="63"/>
                    <a:pt x="37" y="63"/>
                  </a:cubicBezTo>
                  <a:cubicBezTo>
                    <a:pt x="37" y="63"/>
                    <a:pt x="37" y="63"/>
                    <a:pt x="37" y="63"/>
                  </a:cubicBezTo>
                  <a:cubicBezTo>
                    <a:pt x="37" y="63"/>
                    <a:pt x="37" y="63"/>
                    <a:pt x="37" y="63"/>
                  </a:cubicBezTo>
                  <a:cubicBezTo>
                    <a:pt x="37" y="63"/>
                    <a:pt x="37" y="63"/>
                    <a:pt x="37" y="63"/>
                  </a:cubicBezTo>
                  <a:cubicBezTo>
                    <a:pt x="37" y="63"/>
                    <a:pt x="37" y="63"/>
                    <a:pt x="37"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4"/>
                    <a:pt x="36" y="64"/>
                    <a:pt x="36" y="64"/>
                  </a:cubicBezTo>
                  <a:cubicBezTo>
                    <a:pt x="36" y="64"/>
                    <a:pt x="36" y="64"/>
                    <a:pt x="36" y="64"/>
                  </a:cubicBezTo>
                  <a:cubicBezTo>
                    <a:pt x="36" y="64"/>
                    <a:pt x="36" y="64"/>
                    <a:pt x="36" y="64"/>
                  </a:cubicBezTo>
                  <a:cubicBezTo>
                    <a:pt x="36" y="64"/>
                    <a:pt x="36" y="64"/>
                    <a:pt x="36" y="64"/>
                  </a:cubicBezTo>
                  <a:cubicBezTo>
                    <a:pt x="37" y="64"/>
                    <a:pt x="37" y="64"/>
                    <a:pt x="37" y="64"/>
                  </a:cubicBezTo>
                  <a:cubicBezTo>
                    <a:pt x="37" y="64"/>
                    <a:pt x="37" y="64"/>
                    <a:pt x="37" y="64"/>
                  </a:cubicBezTo>
                  <a:cubicBezTo>
                    <a:pt x="37" y="64"/>
                    <a:pt x="37" y="64"/>
                    <a:pt x="37" y="64"/>
                  </a:cubicBezTo>
                  <a:cubicBezTo>
                    <a:pt x="37" y="64"/>
                    <a:pt x="37" y="64"/>
                    <a:pt x="37" y="64"/>
                  </a:cubicBezTo>
                  <a:cubicBezTo>
                    <a:pt x="37" y="64"/>
                    <a:pt x="37" y="64"/>
                    <a:pt x="37" y="64"/>
                  </a:cubicBezTo>
                  <a:cubicBezTo>
                    <a:pt x="37" y="64"/>
                    <a:pt x="37" y="64"/>
                    <a:pt x="37" y="64"/>
                  </a:cubicBezTo>
                  <a:cubicBezTo>
                    <a:pt x="37" y="64"/>
                    <a:pt x="37" y="64"/>
                    <a:pt x="37" y="64"/>
                  </a:cubicBezTo>
                  <a:cubicBezTo>
                    <a:pt x="37" y="64"/>
                    <a:pt x="37" y="64"/>
                    <a:pt x="37" y="64"/>
                  </a:cubicBezTo>
                  <a:cubicBezTo>
                    <a:pt x="37" y="64"/>
                    <a:pt x="37" y="64"/>
                    <a:pt x="37" y="64"/>
                  </a:cubicBezTo>
                  <a:cubicBezTo>
                    <a:pt x="37" y="64"/>
                    <a:pt x="37" y="64"/>
                    <a:pt x="37" y="64"/>
                  </a:cubicBezTo>
                  <a:cubicBezTo>
                    <a:pt x="37" y="64"/>
                    <a:pt x="37" y="64"/>
                    <a:pt x="37" y="64"/>
                  </a:cubicBezTo>
                  <a:cubicBezTo>
                    <a:pt x="37" y="64"/>
                    <a:pt x="37" y="64"/>
                    <a:pt x="37" y="64"/>
                  </a:cubicBezTo>
                  <a:cubicBezTo>
                    <a:pt x="38" y="64"/>
                    <a:pt x="38" y="64"/>
                    <a:pt x="38" y="64"/>
                  </a:cubicBezTo>
                  <a:cubicBezTo>
                    <a:pt x="38" y="64"/>
                    <a:pt x="38" y="64"/>
                    <a:pt x="38" y="64"/>
                  </a:cubicBezTo>
                  <a:cubicBezTo>
                    <a:pt x="38" y="65"/>
                    <a:pt x="38" y="65"/>
                    <a:pt x="38" y="65"/>
                  </a:cubicBezTo>
                  <a:cubicBezTo>
                    <a:pt x="38" y="65"/>
                    <a:pt x="38" y="65"/>
                    <a:pt x="38" y="65"/>
                  </a:cubicBezTo>
                  <a:cubicBezTo>
                    <a:pt x="38" y="65"/>
                    <a:pt x="38" y="65"/>
                    <a:pt x="38" y="65"/>
                  </a:cubicBezTo>
                  <a:cubicBezTo>
                    <a:pt x="38" y="65"/>
                    <a:pt x="38" y="65"/>
                    <a:pt x="38" y="65"/>
                  </a:cubicBezTo>
                  <a:cubicBezTo>
                    <a:pt x="38" y="65"/>
                    <a:pt x="38" y="65"/>
                    <a:pt x="38" y="65"/>
                  </a:cubicBezTo>
                  <a:cubicBezTo>
                    <a:pt x="38" y="65"/>
                    <a:pt x="38" y="65"/>
                    <a:pt x="38" y="65"/>
                  </a:cubicBezTo>
                  <a:cubicBezTo>
                    <a:pt x="38" y="65"/>
                    <a:pt x="38" y="65"/>
                    <a:pt x="38" y="65"/>
                  </a:cubicBezTo>
                  <a:cubicBezTo>
                    <a:pt x="38" y="65"/>
                    <a:pt x="38" y="65"/>
                    <a:pt x="38" y="65"/>
                  </a:cubicBezTo>
                  <a:cubicBezTo>
                    <a:pt x="38" y="65"/>
                    <a:pt x="38" y="65"/>
                    <a:pt x="38" y="65"/>
                  </a:cubicBezTo>
                  <a:cubicBezTo>
                    <a:pt x="38" y="66"/>
                    <a:pt x="38" y="66"/>
                    <a:pt x="38" y="66"/>
                  </a:cubicBezTo>
                  <a:cubicBezTo>
                    <a:pt x="39" y="66"/>
                    <a:pt x="39" y="66"/>
                    <a:pt x="39" y="66"/>
                  </a:cubicBezTo>
                  <a:cubicBezTo>
                    <a:pt x="39" y="66"/>
                    <a:pt x="39" y="66"/>
                    <a:pt x="39" y="66"/>
                  </a:cubicBezTo>
                  <a:cubicBezTo>
                    <a:pt x="39" y="66"/>
                    <a:pt x="39" y="66"/>
                    <a:pt x="39" y="66"/>
                  </a:cubicBezTo>
                  <a:cubicBezTo>
                    <a:pt x="39" y="66"/>
                    <a:pt x="39" y="66"/>
                    <a:pt x="39" y="66"/>
                  </a:cubicBezTo>
                  <a:cubicBezTo>
                    <a:pt x="39" y="66"/>
                    <a:pt x="39" y="66"/>
                    <a:pt x="39" y="66"/>
                  </a:cubicBezTo>
                  <a:cubicBezTo>
                    <a:pt x="39" y="66"/>
                    <a:pt x="39" y="66"/>
                    <a:pt x="39" y="66"/>
                  </a:cubicBezTo>
                  <a:cubicBezTo>
                    <a:pt x="39" y="66"/>
                    <a:pt x="39" y="66"/>
                    <a:pt x="39" y="66"/>
                  </a:cubicBezTo>
                  <a:cubicBezTo>
                    <a:pt x="39" y="66"/>
                    <a:pt x="39" y="66"/>
                    <a:pt x="39" y="66"/>
                  </a:cubicBezTo>
                  <a:cubicBezTo>
                    <a:pt x="39" y="66"/>
                    <a:pt x="39" y="66"/>
                    <a:pt x="39" y="66"/>
                  </a:cubicBezTo>
                  <a:cubicBezTo>
                    <a:pt x="39" y="66"/>
                    <a:pt x="39" y="66"/>
                    <a:pt x="39" y="66"/>
                  </a:cubicBezTo>
                  <a:cubicBezTo>
                    <a:pt x="39" y="66"/>
                    <a:pt x="39" y="66"/>
                    <a:pt x="39" y="66"/>
                  </a:cubicBezTo>
                  <a:cubicBezTo>
                    <a:pt x="39" y="66"/>
                    <a:pt x="39" y="66"/>
                    <a:pt x="39" y="66"/>
                  </a:cubicBezTo>
                  <a:cubicBezTo>
                    <a:pt x="39" y="66"/>
                    <a:pt x="39" y="66"/>
                    <a:pt x="39" y="66"/>
                  </a:cubicBezTo>
                  <a:cubicBezTo>
                    <a:pt x="40" y="66"/>
                    <a:pt x="40" y="66"/>
                    <a:pt x="40" y="66"/>
                  </a:cubicBezTo>
                  <a:cubicBezTo>
                    <a:pt x="40" y="66"/>
                    <a:pt x="40" y="66"/>
                    <a:pt x="40" y="66"/>
                  </a:cubicBezTo>
                  <a:cubicBezTo>
                    <a:pt x="40" y="66"/>
                    <a:pt x="40" y="66"/>
                    <a:pt x="40" y="66"/>
                  </a:cubicBezTo>
                  <a:cubicBezTo>
                    <a:pt x="40" y="66"/>
                    <a:pt x="40" y="66"/>
                    <a:pt x="40" y="66"/>
                  </a:cubicBezTo>
                  <a:cubicBezTo>
                    <a:pt x="40" y="66"/>
                    <a:pt x="40" y="66"/>
                    <a:pt x="40" y="66"/>
                  </a:cubicBezTo>
                  <a:cubicBezTo>
                    <a:pt x="40" y="66"/>
                    <a:pt x="40" y="66"/>
                    <a:pt x="40" y="66"/>
                  </a:cubicBezTo>
                  <a:cubicBezTo>
                    <a:pt x="40" y="66"/>
                    <a:pt x="40" y="66"/>
                    <a:pt x="40" y="66"/>
                  </a:cubicBezTo>
                  <a:cubicBezTo>
                    <a:pt x="40" y="67"/>
                    <a:pt x="40" y="67"/>
                    <a:pt x="40" y="67"/>
                  </a:cubicBezTo>
                  <a:cubicBezTo>
                    <a:pt x="41" y="67"/>
                    <a:pt x="41" y="67"/>
                    <a:pt x="41" y="67"/>
                  </a:cubicBezTo>
                  <a:cubicBezTo>
                    <a:pt x="41" y="67"/>
                    <a:pt x="41" y="67"/>
                    <a:pt x="41" y="67"/>
                  </a:cubicBezTo>
                  <a:cubicBezTo>
                    <a:pt x="41" y="67"/>
                    <a:pt x="41" y="67"/>
                    <a:pt x="41" y="67"/>
                  </a:cubicBezTo>
                  <a:cubicBezTo>
                    <a:pt x="41" y="67"/>
                    <a:pt x="41" y="67"/>
                    <a:pt x="41" y="67"/>
                  </a:cubicBezTo>
                  <a:cubicBezTo>
                    <a:pt x="41" y="67"/>
                    <a:pt x="41" y="67"/>
                    <a:pt x="41" y="67"/>
                  </a:cubicBezTo>
                  <a:cubicBezTo>
                    <a:pt x="41" y="67"/>
                    <a:pt x="41" y="67"/>
                    <a:pt x="41" y="67"/>
                  </a:cubicBezTo>
                  <a:cubicBezTo>
                    <a:pt x="41" y="67"/>
                    <a:pt x="41" y="67"/>
                    <a:pt x="41" y="67"/>
                  </a:cubicBezTo>
                  <a:cubicBezTo>
                    <a:pt x="42" y="67"/>
                    <a:pt x="42" y="67"/>
                    <a:pt x="42" y="67"/>
                  </a:cubicBezTo>
                  <a:cubicBezTo>
                    <a:pt x="42" y="68"/>
                    <a:pt x="42" y="68"/>
                    <a:pt x="42" y="68"/>
                  </a:cubicBezTo>
                  <a:cubicBezTo>
                    <a:pt x="42" y="68"/>
                    <a:pt x="42" y="68"/>
                    <a:pt x="42" y="68"/>
                  </a:cubicBezTo>
                  <a:cubicBezTo>
                    <a:pt x="42" y="67"/>
                    <a:pt x="42" y="67"/>
                    <a:pt x="42" y="67"/>
                  </a:cubicBezTo>
                  <a:cubicBezTo>
                    <a:pt x="42" y="67"/>
                    <a:pt x="42" y="67"/>
                    <a:pt x="42" y="67"/>
                  </a:cubicBezTo>
                  <a:cubicBezTo>
                    <a:pt x="42" y="68"/>
                    <a:pt x="42" y="68"/>
                    <a:pt x="42" y="68"/>
                  </a:cubicBezTo>
                  <a:cubicBezTo>
                    <a:pt x="42" y="67"/>
                    <a:pt x="42" y="67"/>
                    <a:pt x="42" y="67"/>
                  </a:cubicBezTo>
                  <a:cubicBezTo>
                    <a:pt x="42" y="67"/>
                    <a:pt x="42" y="67"/>
                    <a:pt x="42" y="67"/>
                  </a:cubicBezTo>
                  <a:cubicBezTo>
                    <a:pt x="42" y="68"/>
                    <a:pt x="42" y="68"/>
                    <a:pt x="42" y="68"/>
                  </a:cubicBezTo>
                  <a:cubicBezTo>
                    <a:pt x="42" y="68"/>
                    <a:pt x="42" y="68"/>
                    <a:pt x="42" y="68"/>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3" y="67"/>
                    <a:pt x="43" y="67"/>
                    <a:pt x="43" y="67"/>
                  </a:cubicBezTo>
                  <a:cubicBezTo>
                    <a:pt x="43" y="67"/>
                    <a:pt x="43" y="67"/>
                    <a:pt x="43" y="67"/>
                  </a:cubicBezTo>
                  <a:cubicBezTo>
                    <a:pt x="44" y="68"/>
                    <a:pt x="44" y="68"/>
                    <a:pt x="44" y="68"/>
                  </a:cubicBezTo>
                  <a:cubicBezTo>
                    <a:pt x="44" y="67"/>
                    <a:pt x="44" y="67"/>
                    <a:pt x="44" y="67"/>
                  </a:cubicBezTo>
                  <a:cubicBezTo>
                    <a:pt x="44" y="68"/>
                    <a:pt x="44" y="68"/>
                    <a:pt x="44" y="68"/>
                  </a:cubicBezTo>
                  <a:cubicBezTo>
                    <a:pt x="44" y="67"/>
                    <a:pt x="44" y="67"/>
                    <a:pt x="44" y="67"/>
                  </a:cubicBezTo>
                  <a:cubicBezTo>
                    <a:pt x="44" y="67"/>
                    <a:pt x="44" y="67"/>
                    <a:pt x="44" y="67"/>
                  </a:cubicBezTo>
                  <a:cubicBezTo>
                    <a:pt x="44" y="67"/>
                    <a:pt x="44" y="67"/>
                    <a:pt x="44" y="67"/>
                  </a:cubicBezTo>
                  <a:cubicBezTo>
                    <a:pt x="44" y="67"/>
                    <a:pt x="44" y="67"/>
                    <a:pt x="44" y="67"/>
                  </a:cubicBezTo>
                  <a:cubicBezTo>
                    <a:pt x="44" y="67"/>
                    <a:pt x="44" y="67"/>
                    <a:pt x="44" y="67"/>
                  </a:cubicBezTo>
                  <a:cubicBezTo>
                    <a:pt x="44" y="67"/>
                    <a:pt x="44" y="67"/>
                    <a:pt x="44" y="67"/>
                  </a:cubicBezTo>
                  <a:cubicBezTo>
                    <a:pt x="44" y="67"/>
                    <a:pt x="44" y="67"/>
                    <a:pt x="44" y="67"/>
                  </a:cubicBezTo>
                  <a:cubicBezTo>
                    <a:pt x="44" y="67"/>
                    <a:pt x="44" y="67"/>
                    <a:pt x="44" y="67"/>
                  </a:cubicBezTo>
                  <a:cubicBezTo>
                    <a:pt x="44" y="67"/>
                    <a:pt x="44" y="67"/>
                    <a:pt x="44" y="67"/>
                  </a:cubicBezTo>
                  <a:cubicBezTo>
                    <a:pt x="45" y="68"/>
                    <a:pt x="45" y="68"/>
                    <a:pt x="45" y="68"/>
                  </a:cubicBezTo>
                  <a:cubicBezTo>
                    <a:pt x="45" y="68"/>
                    <a:pt x="45" y="68"/>
                    <a:pt x="45" y="68"/>
                  </a:cubicBezTo>
                  <a:cubicBezTo>
                    <a:pt x="45" y="68"/>
                    <a:pt x="45" y="68"/>
                    <a:pt x="45" y="68"/>
                  </a:cubicBezTo>
                  <a:cubicBezTo>
                    <a:pt x="45" y="68"/>
                    <a:pt x="45" y="68"/>
                    <a:pt x="45" y="68"/>
                  </a:cubicBezTo>
                  <a:cubicBezTo>
                    <a:pt x="45" y="67"/>
                    <a:pt x="45" y="67"/>
                    <a:pt x="45" y="67"/>
                  </a:cubicBezTo>
                  <a:cubicBezTo>
                    <a:pt x="45" y="67"/>
                    <a:pt x="45" y="67"/>
                    <a:pt x="45" y="67"/>
                  </a:cubicBezTo>
                  <a:cubicBezTo>
                    <a:pt x="45" y="67"/>
                    <a:pt x="45" y="67"/>
                    <a:pt x="45" y="67"/>
                  </a:cubicBezTo>
                  <a:cubicBezTo>
                    <a:pt x="45" y="67"/>
                    <a:pt x="45" y="67"/>
                    <a:pt x="45" y="67"/>
                  </a:cubicBezTo>
                  <a:cubicBezTo>
                    <a:pt x="45" y="67"/>
                    <a:pt x="45" y="67"/>
                    <a:pt x="45" y="67"/>
                  </a:cubicBezTo>
                  <a:cubicBezTo>
                    <a:pt x="45" y="67"/>
                    <a:pt x="45" y="67"/>
                    <a:pt x="45" y="67"/>
                  </a:cubicBezTo>
                  <a:cubicBezTo>
                    <a:pt x="45" y="67"/>
                    <a:pt x="45" y="67"/>
                    <a:pt x="45" y="67"/>
                  </a:cubicBezTo>
                  <a:cubicBezTo>
                    <a:pt x="46" y="67"/>
                    <a:pt x="46" y="67"/>
                    <a:pt x="46" y="67"/>
                  </a:cubicBezTo>
                  <a:cubicBezTo>
                    <a:pt x="46" y="67"/>
                    <a:pt x="46" y="67"/>
                    <a:pt x="46" y="67"/>
                  </a:cubicBezTo>
                  <a:cubicBezTo>
                    <a:pt x="46" y="67"/>
                    <a:pt x="46" y="67"/>
                    <a:pt x="46" y="67"/>
                  </a:cubicBezTo>
                  <a:cubicBezTo>
                    <a:pt x="46" y="67"/>
                    <a:pt x="46" y="67"/>
                    <a:pt x="46" y="67"/>
                  </a:cubicBezTo>
                  <a:cubicBezTo>
                    <a:pt x="46" y="67"/>
                    <a:pt x="46" y="67"/>
                    <a:pt x="46" y="67"/>
                  </a:cubicBezTo>
                  <a:close/>
                  <a:moveTo>
                    <a:pt x="100" y="141"/>
                  </a:moveTo>
                  <a:cubicBezTo>
                    <a:pt x="100" y="141"/>
                    <a:pt x="100" y="141"/>
                    <a:pt x="100" y="141"/>
                  </a:cubicBezTo>
                  <a:cubicBezTo>
                    <a:pt x="100" y="141"/>
                    <a:pt x="100" y="141"/>
                    <a:pt x="100" y="141"/>
                  </a:cubicBezTo>
                  <a:cubicBezTo>
                    <a:pt x="100" y="141"/>
                    <a:pt x="100" y="141"/>
                    <a:pt x="100" y="141"/>
                  </a:cubicBezTo>
                  <a:cubicBezTo>
                    <a:pt x="99" y="140"/>
                    <a:pt x="99" y="140"/>
                    <a:pt x="99" y="140"/>
                  </a:cubicBezTo>
                  <a:cubicBezTo>
                    <a:pt x="99" y="140"/>
                    <a:pt x="99" y="140"/>
                    <a:pt x="99" y="140"/>
                  </a:cubicBezTo>
                  <a:cubicBezTo>
                    <a:pt x="100" y="141"/>
                    <a:pt x="100" y="141"/>
                    <a:pt x="100" y="141"/>
                  </a:cubicBezTo>
                  <a:cubicBezTo>
                    <a:pt x="100" y="140"/>
                    <a:pt x="100" y="140"/>
                    <a:pt x="100" y="140"/>
                  </a:cubicBezTo>
                  <a:cubicBezTo>
                    <a:pt x="100" y="140"/>
                    <a:pt x="100" y="140"/>
                    <a:pt x="100" y="140"/>
                  </a:cubicBezTo>
                  <a:cubicBezTo>
                    <a:pt x="100" y="140"/>
                    <a:pt x="100" y="140"/>
                    <a:pt x="100" y="140"/>
                  </a:cubicBezTo>
                  <a:cubicBezTo>
                    <a:pt x="100" y="140"/>
                    <a:pt x="100" y="140"/>
                    <a:pt x="100" y="140"/>
                  </a:cubicBezTo>
                  <a:cubicBezTo>
                    <a:pt x="100" y="140"/>
                    <a:pt x="100" y="140"/>
                    <a:pt x="100" y="140"/>
                  </a:cubicBezTo>
                  <a:cubicBezTo>
                    <a:pt x="100" y="140"/>
                    <a:pt x="100" y="140"/>
                    <a:pt x="100" y="140"/>
                  </a:cubicBezTo>
                  <a:cubicBezTo>
                    <a:pt x="100" y="140"/>
                    <a:pt x="100" y="140"/>
                    <a:pt x="100" y="140"/>
                  </a:cubicBezTo>
                  <a:cubicBezTo>
                    <a:pt x="100" y="140"/>
                    <a:pt x="100" y="140"/>
                    <a:pt x="100" y="140"/>
                  </a:cubicBezTo>
                  <a:cubicBezTo>
                    <a:pt x="100" y="140"/>
                    <a:pt x="100" y="140"/>
                    <a:pt x="100" y="140"/>
                  </a:cubicBezTo>
                  <a:cubicBezTo>
                    <a:pt x="100" y="140"/>
                    <a:pt x="100" y="140"/>
                    <a:pt x="100" y="140"/>
                  </a:cubicBezTo>
                  <a:cubicBezTo>
                    <a:pt x="100" y="140"/>
                    <a:pt x="100" y="140"/>
                    <a:pt x="100" y="140"/>
                  </a:cubicBezTo>
                  <a:cubicBezTo>
                    <a:pt x="100" y="140"/>
                    <a:pt x="100" y="140"/>
                    <a:pt x="100"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0"/>
                    <a:pt x="99" y="140"/>
                    <a:pt x="99" y="140"/>
                  </a:cubicBezTo>
                  <a:cubicBezTo>
                    <a:pt x="99" y="141"/>
                    <a:pt x="99" y="141"/>
                    <a:pt x="99" y="141"/>
                  </a:cubicBezTo>
                  <a:cubicBezTo>
                    <a:pt x="99" y="141"/>
                    <a:pt x="99" y="141"/>
                    <a:pt x="99" y="141"/>
                  </a:cubicBezTo>
                  <a:cubicBezTo>
                    <a:pt x="99" y="141"/>
                    <a:pt x="99" y="141"/>
                    <a:pt x="99" y="141"/>
                  </a:cubicBezTo>
                  <a:cubicBezTo>
                    <a:pt x="99" y="141"/>
                    <a:pt x="99" y="141"/>
                    <a:pt x="99" y="141"/>
                  </a:cubicBezTo>
                  <a:cubicBezTo>
                    <a:pt x="99" y="141"/>
                    <a:pt x="99" y="141"/>
                    <a:pt x="99" y="141"/>
                  </a:cubicBezTo>
                  <a:cubicBezTo>
                    <a:pt x="99" y="141"/>
                    <a:pt x="99" y="141"/>
                    <a:pt x="99" y="141"/>
                  </a:cubicBezTo>
                  <a:cubicBezTo>
                    <a:pt x="100" y="141"/>
                    <a:pt x="100" y="141"/>
                    <a:pt x="100" y="141"/>
                  </a:cubicBezTo>
                  <a:close/>
                  <a:moveTo>
                    <a:pt x="104" y="146"/>
                  </a:move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lose/>
                  <a:moveTo>
                    <a:pt x="68" y="103"/>
                  </a:moveTo>
                  <a:cubicBezTo>
                    <a:pt x="68" y="102"/>
                    <a:pt x="68" y="102"/>
                    <a:pt x="68" y="102"/>
                  </a:cubicBezTo>
                  <a:cubicBezTo>
                    <a:pt x="68" y="102"/>
                    <a:pt x="68" y="102"/>
                    <a:pt x="68" y="102"/>
                  </a:cubicBezTo>
                  <a:lnTo>
                    <a:pt x="68" y="103"/>
                  </a:lnTo>
                  <a:close/>
                  <a:moveTo>
                    <a:pt x="68" y="102"/>
                  </a:moveTo>
                  <a:cubicBezTo>
                    <a:pt x="68" y="102"/>
                    <a:pt x="68" y="102"/>
                    <a:pt x="68" y="102"/>
                  </a:cubicBezTo>
                  <a:cubicBezTo>
                    <a:pt x="68" y="102"/>
                    <a:pt x="68" y="102"/>
                    <a:pt x="68" y="102"/>
                  </a:cubicBezTo>
                  <a:cubicBezTo>
                    <a:pt x="68" y="102"/>
                    <a:pt x="68" y="102"/>
                    <a:pt x="68" y="102"/>
                  </a:cubicBezTo>
                  <a:cubicBezTo>
                    <a:pt x="68" y="102"/>
                    <a:pt x="68" y="102"/>
                    <a:pt x="68" y="102"/>
                  </a:cubicBezTo>
                  <a:cubicBezTo>
                    <a:pt x="68" y="102"/>
                    <a:pt x="68" y="102"/>
                    <a:pt x="68" y="102"/>
                  </a:cubicBezTo>
                  <a:cubicBezTo>
                    <a:pt x="68" y="102"/>
                    <a:pt x="68" y="102"/>
                    <a:pt x="68" y="102"/>
                  </a:cubicBezTo>
                  <a:cubicBezTo>
                    <a:pt x="68" y="102"/>
                    <a:pt x="68" y="102"/>
                    <a:pt x="68" y="102"/>
                  </a:cubicBezTo>
                  <a:cubicBezTo>
                    <a:pt x="68" y="102"/>
                    <a:pt x="68" y="102"/>
                    <a:pt x="68" y="102"/>
                  </a:cubicBezTo>
                  <a:cubicBezTo>
                    <a:pt x="68" y="102"/>
                    <a:pt x="68" y="102"/>
                    <a:pt x="68" y="102"/>
                  </a:cubicBezTo>
                  <a:cubicBezTo>
                    <a:pt x="68" y="102"/>
                    <a:pt x="68" y="102"/>
                    <a:pt x="68" y="102"/>
                  </a:cubicBezTo>
                  <a:cubicBezTo>
                    <a:pt x="68" y="102"/>
                    <a:pt x="68" y="102"/>
                    <a:pt x="68" y="102"/>
                  </a:cubicBezTo>
                  <a:close/>
                  <a:moveTo>
                    <a:pt x="26" y="50"/>
                  </a:moveTo>
                  <a:cubicBezTo>
                    <a:pt x="26" y="50"/>
                    <a:pt x="26" y="50"/>
                    <a:pt x="26" y="50"/>
                  </a:cubicBezTo>
                  <a:cubicBezTo>
                    <a:pt x="26" y="50"/>
                    <a:pt x="26" y="50"/>
                    <a:pt x="26" y="50"/>
                  </a:cubicBezTo>
                  <a:cubicBezTo>
                    <a:pt x="26" y="50"/>
                    <a:pt x="26" y="50"/>
                    <a:pt x="26" y="50"/>
                  </a:cubicBezTo>
                  <a:cubicBezTo>
                    <a:pt x="26" y="50"/>
                    <a:pt x="26" y="50"/>
                    <a:pt x="26" y="50"/>
                  </a:cubicBezTo>
                  <a:cubicBezTo>
                    <a:pt x="25" y="49"/>
                    <a:pt x="25" y="49"/>
                    <a:pt x="25" y="49"/>
                  </a:cubicBezTo>
                  <a:cubicBezTo>
                    <a:pt x="25" y="50"/>
                    <a:pt x="25" y="50"/>
                    <a:pt x="25" y="50"/>
                  </a:cubicBezTo>
                  <a:cubicBezTo>
                    <a:pt x="25" y="50"/>
                    <a:pt x="25" y="50"/>
                    <a:pt x="25" y="50"/>
                  </a:cubicBezTo>
                  <a:cubicBezTo>
                    <a:pt x="25" y="50"/>
                    <a:pt x="25" y="50"/>
                    <a:pt x="25" y="50"/>
                  </a:cubicBezTo>
                  <a:cubicBezTo>
                    <a:pt x="26" y="50"/>
                    <a:pt x="26" y="50"/>
                    <a:pt x="26" y="50"/>
                  </a:cubicBezTo>
                  <a:cubicBezTo>
                    <a:pt x="26" y="50"/>
                    <a:pt x="26" y="50"/>
                    <a:pt x="26" y="50"/>
                  </a:cubicBezTo>
                  <a:close/>
                  <a:moveTo>
                    <a:pt x="105" y="147"/>
                  </a:move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6" y="147"/>
                    <a:pt x="106" y="147"/>
                    <a:pt x="106" y="147"/>
                  </a:cubicBezTo>
                  <a:cubicBezTo>
                    <a:pt x="106" y="147"/>
                    <a:pt x="106" y="147"/>
                    <a:pt x="106" y="147"/>
                  </a:cubicBezTo>
                  <a:cubicBezTo>
                    <a:pt x="106" y="147"/>
                    <a:pt x="106" y="147"/>
                    <a:pt x="106" y="147"/>
                  </a:cubicBezTo>
                  <a:lnTo>
                    <a:pt x="105" y="147"/>
                  </a:lnTo>
                  <a:close/>
                  <a:moveTo>
                    <a:pt x="91" y="130"/>
                  </a:moveTo>
                  <a:cubicBezTo>
                    <a:pt x="91" y="130"/>
                    <a:pt x="91" y="130"/>
                    <a:pt x="91" y="130"/>
                  </a:cubicBezTo>
                  <a:cubicBezTo>
                    <a:pt x="91" y="130"/>
                    <a:pt x="91" y="130"/>
                    <a:pt x="91" y="130"/>
                  </a:cubicBezTo>
                  <a:cubicBezTo>
                    <a:pt x="91" y="130"/>
                    <a:pt x="91" y="130"/>
                    <a:pt x="91" y="130"/>
                  </a:cubicBezTo>
                  <a:cubicBezTo>
                    <a:pt x="91" y="129"/>
                    <a:pt x="91" y="129"/>
                    <a:pt x="91" y="129"/>
                  </a:cubicBezTo>
                  <a:cubicBezTo>
                    <a:pt x="91" y="129"/>
                    <a:pt x="91" y="129"/>
                    <a:pt x="91" y="129"/>
                  </a:cubicBezTo>
                  <a:cubicBezTo>
                    <a:pt x="91" y="129"/>
                    <a:pt x="91" y="129"/>
                    <a:pt x="91" y="129"/>
                  </a:cubicBezTo>
                  <a:cubicBezTo>
                    <a:pt x="91" y="129"/>
                    <a:pt x="91" y="129"/>
                    <a:pt x="91" y="129"/>
                  </a:cubicBezTo>
                  <a:cubicBezTo>
                    <a:pt x="91" y="129"/>
                    <a:pt x="91" y="129"/>
                    <a:pt x="91" y="129"/>
                  </a:cubicBezTo>
                  <a:cubicBezTo>
                    <a:pt x="91" y="130"/>
                    <a:pt x="91" y="130"/>
                    <a:pt x="91" y="130"/>
                  </a:cubicBezTo>
                  <a:close/>
                  <a:moveTo>
                    <a:pt x="97" y="136"/>
                  </a:moveTo>
                  <a:cubicBezTo>
                    <a:pt x="97" y="136"/>
                    <a:pt x="97" y="136"/>
                    <a:pt x="97" y="136"/>
                  </a:cubicBezTo>
                  <a:cubicBezTo>
                    <a:pt x="97" y="136"/>
                    <a:pt x="97" y="136"/>
                    <a:pt x="97" y="136"/>
                  </a:cubicBezTo>
                  <a:cubicBezTo>
                    <a:pt x="97" y="136"/>
                    <a:pt x="97" y="136"/>
                    <a:pt x="97" y="136"/>
                  </a:cubicBezTo>
                  <a:cubicBezTo>
                    <a:pt x="97" y="136"/>
                    <a:pt x="97" y="136"/>
                    <a:pt x="97" y="136"/>
                  </a:cubicBezTo>
                  <a:cubicBezTo>
                    <a:pt x="97" y="136"/>
                    <a:pt x="97" y="136"/>
                    <a:pt x="97" y="136"/>
                  </a:cubicBezTo>
                  <a:cubicBezTo>
                    <a:pt x="96" y="136"/>
                    <a:pt x="96" y="136"/>
                    <a:pt x="96" y="136"/>
                  </a:cubicBezTo>
                  <a:lnTo>
                    <a:pt x="97" y="136"/>
                  </a:lnTo>
                  <a:close/>
                  <a:moveTo>
                    <a:pt x="27" y="51"/>
                  </a:move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lose/>
                  <a:moveTo>
                    <a:pt x="97" y="137"/>
                  </a:moveTo>
                  <a:cubicBezTo>
                    <a:pt x="97" y="137"/>
                    <a:pt x="97" y="137"/>
                    <a:pt x="97" y="137"/>
                  </a:cubicBezTo>
                  <a:cubicBezTo>
                    <a:pt x="97" y="137"/>
                    <a:pt x="97" y="137"/>
                    <a:pt x="97" y="137"/>
                  </a:cubicBezTo>
                  <a:cubicBezTo>
                    <a:pt x="97" y="137"/>
                    <a:pt x="97" y="137"/>
                    <a:pt x="97" y="137"/>
                  </a:cubicBezTo>
                  <a:cubicBezTo>
                    <a:pt x="97" y="137"/>
                    <a:pt x="97" y="137"/>
                    <a:pt x="97" y="137"/>
                  </a:cubicBezTo>
                  <a:cubicBezTo>
                    <a:pt x="97" y="137"/>
                    <a:pt x="97" y="137"/>
                    <a:pt x="97" y="137"/>
                  </a:cubicBezTo>
                  <a:close/>
                  <a:moveTo>
                    <a:pt x="97" y="137"/>
                  </a:moveTo>
                  <a:cubicBezTo>
                    <a:pt x="97" y="137"/>
                    <a:pt x="97" y="137"/>
                    <a:pt x="97" y="137"/>
                  </a:cubicBezTo>
                  <a:cubicBezTo>
                    <a:pt x="97" y="137"/>
                    <a:pt x="97" y="137"/>
                    <a:pt x="97" y="137"/>
                  </a:cubicBezTo>
                  <a:cubicBezTo>
                    <a:pt x="97" y="137"/>
                    <a:pt x="97" y="137"/>
                    <a:pt x="97" y="137"/>
                  </a:cubicBezTo>
                  <a:close/>
                  <a:moveTo>
                    <a:pt x="98" y="137"/>
                  </a:moveTo>
                  <a:cubicBezTo>
                    <a:pt x="98" y="137"/>
                    <a:pt x="98" y="137"/>
                    <a:pt x="98" y="137"/>
                  </a:cubicBezTo>
                  <a:cubicBezTo>
                    <a:pt x="98" y="137"/>
                    <a:pt x="98" y="137"/>
                    <a:pt x="98" y="137"/>
                  </a:cubicBezTo>
                  <a:cubicBezTo>
                    <a:pt x="97" y="137"/>
                    <a:pt x="97" y="137"/>
                    <a:pt x="97" y="137"/>
                  </a:cubicBezTo>
                  <a:cubicBezTo>
                    <a:pt x="97" y="137"/>
                    <a:pt x="97" y="137"/>
                    <a:pt x="97" y="137"/>
                  </a:cubicBezTo>
                  <a:cubicBezTo>
                    <a:pt x="97" y="137"/>
                    <a:pt x="97" y="137"/>
                    <a:pt x="97" y="137"/>
                  </a:cubicBezTo>
                  <a:cubicBezTo>
                    <a:pt x="97" y="137"/>
                    <a:pt x="97" y="137"/>
                    <a:pt x="97" y="137"/>
                  </a:cubicBezTo>
                  <a:cubicBezTo>
                    <a:pt x="97" y="137"/>
                    <a:pt x="97" y="137"/>
                    <a:pt x="97" y="137"/>
                  </a:cubicBezTo>
                  <a:cubicBezTo>
                    <a:pt x="97" y="137"/>
                    <a:pt x="97" y="137"/>
                    <a:pt x="97" y="137"/>
                  </a:cubicBezTo>
                  <a:cubicBezTo>
                    <a:pt x="97" y="137"/>
                    <a:pt x="97" y="137"/>
                    <a:pt x="97" y="137"/>
                  </a:cubicBezTo>
                  <a:cubicBezTo>
                    <a:pt x="98" y="137"/>
                    <a:pt x="98" y="137"/>
                    <a:pt x="98" y="137"/>
                  </a:cubicBezTo>
                  <a:close/>
                  <a:moveTo>
                    <a:pt x="12" y="30"/>
                  </a:moveTo>
                  <a:cubicBezTo>
                    <a:pt x="12" y="30"/>
                    <a:pt x="12" y="30"/>
                    <a:pt x="12" y="30"/>
                  </a:cubicBezTo>
                  <a:cubicBezTo>
                    <a:pt x="12" y="30"/>
                    <a:pt x="12" y="30"/>
                    <a:pt x="12" y="30"/>
                  </a:cubicBezTo>
                  <a:cubicBezTo>
                    <a:pt x="12" y="30"/>
                    <a:pt x="12" y="30"/>
                    <a:pt x="12" y="30"/>
                  </a:cubicBezTo>
                  <a:cubicBezTo>
                    <a:pt x="12" y="30"/>
                    <a:pt x="12" y="30"/>
                    <a:pt x="12" y="30"/>
                  </a:cubicBezTo>
                  <a:cubicBezTo>
                    <a:pt x="12" y="30"/>
                    <a:pt x="12" y="30"/>
                    <a:pt x="12" y="30"/>
                  </a:cubicBezTo>
                  <a:cubicBezTo>
                    <a:pt x="12" y="29"/>
                    <a:pt x="12" y="29"/>
                    <a:pt x="12" y="29"/>
                  </a:cubicBezTo>
                  <a:cubicBezTo>
                    <a:pt x="11" y="29"/>
                    <a:pt x="11" y="29"/>
                    <a:pt x="11" y="29"/>
                  </a:cubicBezTo>
                  <a:cubicBezTo>
                    <a:pt x="11" y="29"/>
                    <a:pt x="11" y="29"/>
                    <a:pt x="11" y="29"/>
                  </a:cubicBezTo>
                  <a:cubicBezTo>
                    <a:pt x="11" y="29"/>
                    <a:pt x="11" y="29"/>
                    <a:pt x="11" y="29"/>
                  </a:cubicBezTo>
                  <a:cubicBezTo>
                    <a:pt x="11" y="29"/>
                    <a:pt x="11" y="29"/>
                    <a:pt x="11" y="29"/>
                  </a:cubicBezTo>
                  <a:cubicBezTo>
                    <a:pt x="10" y="29"/>
                    <a:pt x="10" y="29"/>
                    <a:pt x="10" y="29"/>
                  </a:cubicBezTo>
                  <a:cubicBezTo>
                    <a:pt x="11" y="30"/>
                    <a:pt x="11" y="30"/>
                    <a:pt x="11" y="30"/>
                  </a:cubicBezTo>
                  <a:cubicBezTo>
                    <a:pt x="10" y="30"/>
                    <a:pt x="10" y="30"/>
                    <a:pt x="10" y="30"/>
                  </a:cubicBezTo>
                  <a:cubicBezTo>
                    <a:pt x="11" y="30"/>
                    <a:pt x="11" y="30"/>
                    <a:pt x="11" y="30"/>
                  </a:cubicBezTo>
                  <a:cubicBezTo>
                    <a:pt x="10" y="31"/>
                    <a:pt x="10" y="31"/>
                    <a:pt x="10" y="31"/>
                  </a:cubicBezTo>
                  <a:cubicBezTo>
                    <a:pt x="11" y="31"/>
                    <a:pt x="11" y="31"/>
                    <a:pt x="11" y="31"/>
                  </a:cubicBezTo>
                  <a:cubicBezTo>
                    <a:pt x="11" y="31"/>
                    <a:pt x="11" y="31"/>
                    <a:pt x="11" y="31"/>
                  </a:cubicBezTo>
                  <a:cubicBezTo>
                    <a:pt x="11" y="31"/>
                    <a:pt x="11" y="31"/>
                    <a:pt x="11" y="31"/>
                  </a:cubicBezTo>
                  <a:cubicBezTo>
                    <a:pt x="11" y="31"/>
                    <a:pt x="11" y="31"/>
                    <a:pt x="11" y="31"/>
                  </a:cubicBezTo>
                  <a:cubicBezTo>
                    <a:pt x="11" y="31"/>
                    <a:pt x="11" y="31"/>
                    <a:pt x="11" y="31"/>
                  </a:cubicBezTo>
                  <a:cubicBezTo>
                    <a:pt x="11" y="31"/>
                    <a:pt x="11" y="31"/>
                    <a:pt x="11" y="31"/>
                  </a:cubicBezTo>
                  <a:cubicBezTo>
                    <a:pt x="11" y="31"/>
                    <a:pt x="11" y="31"/>
                    <a:pt x="11" y="31"/>
                  </a:cubicBezTo>
                  <a:cubicBezTo>
                    <a:pt x="12" y="30"/>
                    <a:pt x="12" y="30"/>
                    <a:pt x="12" y="30"/>
                  </a:cubicBezTo>
                  <a:cubicBezTo>
                    <a:pt x="12" y="30"/>
                    <a:pt x="12" y="30"/>
                    <a:pt x="12" y="30"/>
                  </a:cubicBezTo>
                  <a:close/>
                  <a:moveTo>
                    <a:pt x="98" y="136"/>
                  </a:moveTo>
                  <a:cubicBezTo>
                    <a:pt x="98" y="136"/>
                    <a:pt x="98" y="136"/>
                    <a:pt x="98" y="136"/>
                  </a:cubicBezTo>
                  <a:cubicBezTo>
                    <a:pt x="98" y="136"/>
                    <a:pt x="98" y="136"/>
                    <a:pt x="98" y="136"/>
                  </a:cubicBezTo>
                  <a:cubicBezTo>
                    <a:pt x="98" y="136"/>
                    <a:pt x="98" y="136"/>
                    <a:pt x="98" y="136"/>
                  </a:cubicBezTo>
                  <a:cubicBezTo>
                    <a:pt x="98" y="136"/>
                    <a:pt x="98" y="136"/>
                    <a:pt x="98" y="136"/>
                  </a:cubicBezTo>
                  <a:cubicBezTo>
                    <a:pt x="98" y="136"/>
                    <a:pt x="98" y="136"/>
                    <a:pt x="98" y="136"/>
                  </a:cubicBezTo>
                  <a:cubicBezTo>
                    <a:pt x="98" y="136"/>
                    <a:pt x="98" y="136"/>
                    <a:pt x="98" y="136"/>
                  </a:cubicBezTo>
                  <a:cubicBezTo>
                    <a:pt x="98" y="136"/>
                    <a:pt x="98" y="136"/>
                    <a:pt x="98" y="136"/>
                  </a:cubicBezTo>
                  <a:cubicBezTo>
                    <a:pt x="98" y="136"/>
                    <a:pt x="98" y="136"/>
                    <a:pt x="98" y="136"/>
                  </a:cubicBezTo>
                  <a:cubicBezTo>
                    <a:pt x="98" y="136"/>
                    <a:pt x="98" y="136"/>
                    <a:pt x="98" y="136"/>
                  </a:cubicBezTo>
                  <a:cubicBezTo>
                    <a:pt x="98" y="136"/>
                    <a:pt x="98" y="136"/>
                    <a:pt x="98" y="136"/>
                  </a:cubicBezTo>
                  <a:cubicBezTo>
                    <a:pt x="98" y="137"/>
                    <a:pt x="98" y="137"/>
                    <a:pt x="98" y="137"/>
                  </a:cubicBezTo>
                  <a:cubicBezTo>
                    <a:pt x="98" y="137"/>
                    <a:pt x="98" y="137"/>
                    <a:pt x="98" y="137"/>
                  </a:cubicBezTo>
                  <a:cubicBezTo>
                    <a:pt x="97" y="136"/>
                    <a:pt x="97" y="136"/>
                    <a:pt x="97" y="136"/>
                  </a:cubicBezTo>
                  <a:cubicBezTo>
                    <a:pt x="97" y="136"/>
                    <a:pt x="97" y="136"/>
                    <a:pt x="97" y="136"/>
                  </a:cubicBezTo>
                  <a:cubicBezTo>
                    <a:pt x="97" y="136"/>
                    <a:pt x="97" y="136"/>
                    <a:pt x="97" y="136"/>
                  </a:cubicBezTo>
                  <a:cubicBezTo>
                    <a:pt x="97" y="137"/>
                    <a:pt x="97" y="137"/>
                    <a:pt x="97" y="137"/>
                  </a:cubicBezTo>
                  <a:cubicBezTo>
                    <a:pt x="97" y="137"/>
                    <a:pt x="97" y="137"/>
                    <a:pt x="97" y="137"/>
                  </a:cubicBezTo>
                  <a:cubicBezTo>
                    <a:pt x="97" y="137"/>
                    <a:pt x="97" y="137"/>
                    <a:pt x="97" y="137"/>
                  </a:cubicBezTo>
                  <a:cubicBezTo>
                    <a:pt x="97" y="136"/>
                    <a:pt x="97" y="136"/>
                    <a:pt x="97" y="136"/>
                  </a:cubicBezTo>
                  <a:cubicBezTo>
                    <a:pt x="97" y="136"/>
                    <a:pt x="97" y="136"/>
                    <a:pt x="97" y="136"/>
                  </a:cubicBezTo>
                  <a:cubicBezTo>
                    <a:pt x="97" y="136"/>
                    <a:pt x="97" y="136"/>
                    <a:pt x="97" y="136"/>
                  </a:cubicBezTo>
                  <a:cubicBezTo>
                    <a:pt x="97" y="136"/>
                    <a:pt x="97" y="136"/>
                    <a:pt x="97" y="136"/>
                  </a:cubicBezTo>
                  <a:cubicBezTo>
                    <a:pt x="97" y="136"/>
                    <a:pt x="97" y="136"/>
                    <a:pt x="97" y="136"/>
                  </a:cubicBezTo>
                  <a:cubicBezTo>
                    <a:pt x="97" y="136"/>
                    <a:pt x="97" y="136"/>
                    <a:pt x="97" y="136"/>
                  </a:cubicBezTo>
                  <a:cubicBezTo>
                    <a:pt x="97" y="136"/>
                    <a:pt x="97" y="136"/>
                    <a:pt x="97" y="136"/>
                  </a:cubicBezTo>
                  <a:cubicBezTo>
                    <a:pt x="97" y="136"/>
                    <a:pt x="97" y="136"/>
                    <a:pt x="97" y="136"/>
                  </a:cubicBezTo>
                  <a:cubicBezTo>
                    <a:pt x="97" y="135"/>
                    <a:pt x="97" y="135"/>
                    <a:pt x="97" y="135"/>
                  </a:cubicBezTo>
                  <a:cubicBezTo>
                    <a:pt x="97" y="135"/>
                    <a:pt x="97" y="135"/>
                    <a:pt x="97" y="135"/>
                  </a:cubicBezTo>
                  <a:cubicBezTo>
                    <a:pt x="97" y="135"/>
                    <a:pt x="97" y="135"/>
                    <a:pt x="97" y="135"/>
                  </a:cubicBezTo>
                  <a:cubicBezTo>
                    <a:pt x="97" y="135"/>
                    <a:pt x="97" y="135"/>
                    <a:pt x="97" y="135"/>
                  </a:cubicBezTo>
                  <a:cubicBezTo>
                    <a:pt x="97" y="135"/>
                    <a:pt x="97" y="135"/>
                    <a:pt x="97" y="135"/>
                  </a:cubicBezTo>
                  <a:cubicBezTo>
                    <a:pt x="98" y="135"/>
                    <a:pt x="98" y="135"/>
                    <a:pt x="98" y="135"/>
                  </a:cubicBezTo>
                  <a:cubicBezTo>
                    <a:pt x="98" y="136"/>
                    <a:pt x="98" y="136"/>
                    <a:pt x="98" y="136"/>
                  </a:cubicBezTo>
                  <a:close/>
                  <a:moveTo>
                    <a:pt x="69" y="101"/>
                  </a:moveTo>
                  <a:cubicBezTo>
                    <a:pt x="69" y="101"/>
                    <a:pt x="69" y="101"/>
                    <a:pt x="69" y="101"/>
                  </a:cubicBezTo>
                  <a:cubicBezTo>
                    <a:pt x="69" y="101"/>
                    <a:pt x="69" y="101"/>
                    <a:pt x="69" y="101"/>
                  </a:cubicBezTo>
                  <a:cubicBezTo>
                    <a:pt x="69" y="101"/>
                    <a:pt x="69" y="101"/>
                    <a:pt x="69" y="101"/>
                  </a:cubicBezTo>
                  <a:cubicBezTo>
                    <a:pt x="69" y="102"/>
                    <a:pt x="69" y="102"/>
                    <a:pt x="69" y="102"/>
                  </a:cubicBezTo>
                  <a:cubicBezTo>
                    <a:pt x="69" y="101"/>
                    <a:pt x="69" y="101"/>
                    <a:pt x="69" y="101"/>
                  </a:cubicBezTo>
                  <a:cubicBezTo>
                    <a:pt x="69" y="101"/>
                    <a:pt x="69" y="101"/>
                    <a:pt x="69" y="101"/>
                  </a:cubicBezTo>
                  <a:cubicBezTo>
                    <a:pt x="69" y="101"/>
                    <a:pt x="69" y="101"/>
                    <a:pt x="69" y="101"/>
                  </a:cubicBezTo>
                  <a:cubicBezTo>
                    <a:pt x="68" y="101"/>
                    <a:pt x="68" y="101"/>
                    <a:pt x="68" y="101"/>
                  </a:cubicBezTo>
                  <a:cubicBezTo>
                    <a:pt x="68" y="101"/>
                    <a:pt x="68" y="101"/>
                    <a:pt x="68" y="101"/>
                  </a:cubicBezTo>
                  <a:cubicBezTo>
                    <a:pt x="68" y="101"/>
                    <a:pt x="68" y="101"/>
                    <a:pt x="68" y="101"/>
                  </a:cubicBezTo>
                  <a:cubicBezTo>
                    <a:pt x="69" y="101"/>
                    <a:pt x="69" y="101"/>
                    <a:pt x="69" y="101"/>
                  </a:cubicBezTo>
                  <a:cubicBezTo>
                    <a:pt x="69" y="101"/>
                    <a:pt x="69" y="101"/>
                    <a:pt x="69" y="101"/>
                  </a:cubicBezTo>
                  <a:cubicBezTo>
                    <a:pt x="69" y="101"/>
                    <a:pt x="69" y="101"/>
                    <a:pt x="69" y="101"/>
                  </a:cubicBezTo>
                  <a:close/>
                  <a:moveTo>
                    <a:pt x="9" y="28"/>
                  </a:moveTo>
                  <a:cubicBezTo>
                    <a:pt x="9" y="28"/>
                    <a:pt x="9" y="28"/>
                    <a:pt x="9" y="28"/>
                  </a:cubicBezTo>
                  <a:cubicBezTo>
                    <a:pt x="9" y="28"/>
                    <a:pt x="9" y="28"/>
                    <a:pt x="9" y="28"/>
                  </a:cubicBezTo>
                  <a:cubicBezTo>
                    <a:pt x="9" y="28"/>
                    <a:pt x="9" y="28"/>
                    <a:pt x="9" y="28"/>
                  </a:cubicBezTo>
                  <a:cubicBezTo>
                    <a:pt x="10" y="28"/>
                    <a:pt x="10" y="28"/>
                    <a:pt x="10" y="28"/>
                  </a:cubicBezTo>
                  <a:cubicBezTo>
                    <a:pt x="10" y="28"/>
                    <a:pt x="10" y="28"/>
                    <a:pt x="10" y="28"/>
                  </a:cubicBezTo>
                  <a:cubicBezTo>
                    <a:pt x="10" y="28"/>
                    <a:pt x="10" y="28"/>
                    <a:pt x="10" y="28"/>
                  </a:cubicBezTo>
                  <a:cubicBezTo>
                    <a:pt x="9" y="27"/>
                    <a:pt x="9" y="27"/>
                    <a:pt x="9" y="27"/>
                  </a:cubicBezTo>
                  <a:cubicBezTo>
                    <a:pt x="9" y="27"/>
                    <a:pt x="9" y="27"/>
                    <a:pt x="9" y="27"/>
                  </a:cubicBezTo>
                  <a:cubicBezTo>
                    <a:pt x="9" y="28"/>
                    <a:pt x="9" y="28"/>
                    <a:pt x="9" y="28"/>
                  </a:cubicBezTo>
                  <a:cubicBezTo>
                    <a:pt x="9" y="28"/>
                    <a:pt x="9" y="28"/>
                    <a:pt x="9" y="28"/>
                  </a:cubicBezTo>
                  <a:cubicBezTo>
                    <a:pt x="9" y="28"/>
                    <a:pt x="9" y="28"/>
                    <a:pt x="9" y="28"/>
                  </a:cubicBezTo>
                  <a:cubicBezTo>
                    <a:pt x="9" y="28"/>
                    <a:pt x="9" y="28"/>
                    <a:pt x="9" y="28"/>
                  </a:cubicBezTo>
                  <a:cubicBezTo>
                    <a:pt x="9" y="28"/>
                    <a:pt x="9" y="28"/>
                    <a:pt x="9" y="28"/>
                  </a:cubicBezTo>
                  <a:cubicBezTo>
                    <a:pt x="9" y="28"/>
                    <a:pt x="9" y="28"/>
                    <a:pt x="9" y="28"/>
                  </a:cubicBezTo>
                  <a:cubicBezTo>
                    <a:pt x="9" y="28"/>
                    <a:pt x="9" y="28"/>
                    <a:pt x="9" y="28"/>
                  </a:cubicBezTo>
                  <a:cubicBezTo>
                    <a:pt x="9" y="28"/>
                    <a:pt x="9" y="28"/>
                    <a:pt x="9" y="28"/>
                  </a:cubicBezTo>
                  <a:cubicBezTo>
                    <a:pt x="9" y="28"/>
                    <a:pt x="9" y="28"/>
                    <a:pt x="9" y="28"/>
                  </a:cubicBezTo>
                  <a:close/>
                  <a:moveTo>
                    <a:pt x="8" y="26"/>
                  </a:move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cubicBezTo>
                    <a:pt x="7" y="24"/>
                    <a:pt x="7" y="24"/>
                    <a:pt x="7" y="24"/>
                  </a:cubicBezTo>
                  <a:cubicBezTo>
                    <a:pt x="7" y="24"/>
                    <a:pt x="7" y="24"/>
                    <a:pt x="7" y="24"/>
                  </a:cubicBez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cubicBezTo>
                    <a:pt x="7" y="26"/>
                    <a:pt x="7" y="26"/>
                    <a:pt x="7" y="26"/>
                  </a:cubicBezTo>
                  <a:cubicBezTo>
                    <a:pt x="7" y="26"/>
                    <a:pt x="7" y="26"/>
                    <a:pt x="7" y="26"/>
                  </a:cubicBezTo>
                  <a:cubicBezTo>
                    <a:pt x="7" y="26"/>
                    <a:pt x="7" y="26"/>
                    <a:pt x="7"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lose/>
                  <a:moveTo>
                    <a:pt x="101" y="140"/>
                  </a:moveTo>
                  <a:cubicBezTo>
                    <a:pt x="101" y="140"/>
                    <a:pt x="101" y="140"/>
                    <a:pt x="101" y="140"/>
                  </a:cubicBezTo>
                  <a:cubicBezTo>
                    <a:pt x="101" y="140"/>
                    <a:pt x="101" y="140"/>
                    <a:pt x="101" y="140"/>
                  </a:cubicBezTo>
                  <a:cubicBezTo>
                    <a:pt x="101" y="140"/>
                    <a:pt x="101" y="140"/>
                    <a:pt x="101" y="140"/>
                  </a:cubicBezTo>
                  <a:cubicBezTo>
                    <a:pt x="101" y="140"/>
                    <a:pt x="101" y="140"/>
                    <a:pt x="101" y="140"/>
                  </a:cubicBezTo>
                  <a:cubicBezTo>
                    <a:pt x="100" y="140"/>
                    <a:pt x="100" y="140"/>
                    <a:pt x="100" y="140"/>
                  </a:cubicBezTo>
                  <a:lnTo>
                    <a:pt x="101" y="140"/>
                  </a:lnTo>
                  <a:close/>
                  <a:moveTo>
                    <a:pt x="103" y="142"/>
                  </a:moveTo>
                  <a:cubicBezTo>
                    <a:pt x="103" y="142"/>
                    <a:pt x="103" y="142"/>
                    <a:pt x="103" y="142"/>
                  </a:cubicBezTo>
                  <a:cubicBezTo>
                    <a:pt x="103" y="142"/>
                    <a:pt x="103" y="142"/>
                    <a:pt x="103" y="142"/>
                  </a:cubicBezTo>
                  <a:cubicBezTo>
                    <a:pt x="103" y="142"/>
                    <a:pt x="103" y="142"/>
                    <a:pt x="103" y="142"/>
                  </a:cubicBezTo>
                  <a:cubicBezTo>
                    <a:pt x="103" y="142"/>
                    <a:pt x="103" y="142"/>
                    <a:pt x="103" y="142"/>
                  </a:cubicBezTo>
                  <a:cubicBezTo>
                    <a:pt x="103" y="142"/>
                    <a:pt x="103" y="142"/>
                    <a:pt x="103" y="142"/>
                  </a:cubicBezTo>
                  <a:cubicBezTo>
                    <a:pt x="103" y="142"/>
                    <a:pt x="103" y="142"/>
                    <a:pt x="103" y="142"/>
                  </a:cubicBezTo>
                  <a:close/>
                  <a:moveTo>
                    <a:pt x="92" y="129"/>
                  </a:moveTo>
                  <a:cubicBezTo>
                    <a:pt x="92" y="129"/>
                    <a:pt x="92" y="129"/>
                    <a:pt x="92" y="129"/>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2" y="129"/>
                    <a:pt x="92" y="129"/>
                    <a:pt x="92" y="129"/>
                  </a:cubicBezTo>
                  <a:close/>
                  <a:moveTo>
                    <a:pt x="70" y="102"/>
                  </a:moveTo>
                  <a:cubicBezTo>
                    <a:pt x="70" y="102"/>
                    <a:pt x="70" y="102"/>
                    <a:pt x="70" y="102"/>
                  </a:cubicBezTo>
                  <a:cubicBezTo>
                    <a:pt x="70" y="102"/>
                    <a:pt x="70" y="102"/>
                    <a:pt x="70" y="102"/>
                  </a:cubicBezTo>
                  <a:cubicBezTo>
                    <a:pt x="70" y="101"/>
                    <a:pt x="70" y="101"/>
                    <a:pt x="70" y="101"/>
                  </a:cubicBezTo>
                  <a:cubicBezTo>
                    <a:pt x="70" y="101"/>
                    <a:pt x="70" y="101"/>
                    <a:pt x="70" y="101"/>
                  </a:cubicBezTo>
                  <a:cubicBezTo>
                    <a:pt x="70" y="101"/>
                    <a:pt x="70" y="101"/>
                    <a:pt x="70" y="101"/>
                  </a:cubicBezTo>
                  <a:cubicBezTo>
                    <a:pt x="70" y="102"/>
                    <a:pt x="70" y="102"/>
                    <a:pt x="70" y="102"/>
                  </a:cubicBezTo>
                  <a:close/>
                  <a:moveTo>
                    <a:pt x="111" y="146"/>
                  </a:moveTo>
                  <a:cubicBezTo>
                    <a:pt x="111" y="147"/>
                    <a:pt x="111" y="147"/>
                    <a:pt x="111" y="147"/>
                  </a:cubicBezTo>
                  <a:cubicBezTo>
                    <a:pt x="111" y="147"/>
                    <a:pt x="111" y="147"/>
                    <a:pt x="111" y="147"/>
                  </a:cubicBezTo>
                  <a:cubicBezTo>
                    <a:pt x="111" y="147"/>
                    <a:pt x="111" y="147"/>
                    <a:pt x="111" y="147"/>
                  </a:cubicBezTo>
                  <a:cubicBezTo>
                    <a:pt x="110" y="147"/>
                    <a:pt x="110" y="147"/>
                    <a:pt x="110" y="147"/>
                  </a:cubicBezTo>
                  <a:cubicBezTo>
                    <a:pt x="110" y="147"/>
                    <a:pt x="110" y="147"/>
                    <a:pt x="110" y="147"/>
                  </a:cubicBezTo>
                  <a:cubicBezTo>
                    <a:pt x="110" y="147"/>
                    <a:pt x="110" y="147"/>
                    <a:pt x="110" y="147"/>
                  </a:cubicBezTo>
                  <a:cubicBezTo>
                    <a:pt x="110" y="148"/>
                    <a:pt x="110" y="148"/>
                    <a:pt x="110" y="148"/>
                  </a:cubicBezTo>
                  <a:cubicBezTo>
                    <a:pt x="110" y="148"/>
                    <a:pt x="110" y="148"/>
                    <a:pt x="110" y="148"/>
                  </a:cubicBezTo>
                  <a:cubicBezTo>
                    <a:pt x="110" y="148"/>
                    <a:pt x="110" y="148"/>
                    <a:pt x="110" y="148"/>
                  </a:cubicBezTo>
                  <a:cubicBezTo>
                    <a:pt x="110" y="148"/>
                    <a:pt x="110" y="148"/>
                    <a:pt x="110"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9"/>
                    <a:pt x="109" y="149"/>
                    <a:pt x="109" y="149"/>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8" y="148"/>
                    <a:pt x="108" y="148"/>
                    <a:pt x="108" y="148"/>
                  </a:cubicBezTo>
                  <a:cubicBezTo>
                    <a:pt x="108" y="148"/>
                    <a:pt x="108" y="148"/>
                    <a:pt x="108" y="148"/>
                  </a:cubicBezTo>
                  <a:cubicBezTo>
                    <a:pt x="108" y="148"/>
                    <a:pt x="108" y="148"/>
                    <a:pt x="108" y="148"/>
                  </a:cubicBezTo>
                  <a:cubicBezTo>
                    <a:pt x="108" y="148"/>
                    <a:pt x="108" y="148"/>
                    <a:pt x="108" y="148"/>
                  </a:cubicBezTo>
                  <a:cubicBezTo>
                    <a:pt x="108" y="148"/>
                    <a:pt x="108" y="148"/>
                    <a:pt x="108" y="148"/>
                  </a:cubicBezTo>
                  <a:cubicBezTo>
                    <a:pt x="108" y="148"/>
                    <a:pt x="108" y="148"/>
                    <a:pt x="108" y="148"/>
                  </a:cubicBezTo>
                  <a:cubicBezTo>
                    <a:pt x="108" y="148"/>
                    <a:pt x="108" y="148"/>
                    <a:pt x="108" y="148"/>
                  </a:cubicBezTo>
                  <a:cubicBezTo>
                    <a:pt x="108" y="148"/>
                    <a:pt x="108" y="148"/>
                    <a:pt x="108" y="148"/>
                  </a:cubicBezTo>
                  <a:cubicBezTo>
                    <a:pt x="108" y="148"/>
                    <a:pt x="108" y="148"/>
                    <a:pt x="108" y="148"/>
                  </a:cubicBezTo>
                  <a:cubicBezTo>
                    <a:pt x="108" y="148"/>
                    <a:pt x="108" y="148"/>
                    <a:pt x="108" y="148"/>
                  </a:cubicBezTo>
                  <a:cubicBezTo>
                    <a:pt x="107" y="148"/>
                    <a:pt x="107" y="148"/>
                    <a:pt x="107" y="148"/>
                  </a:cubicBezTo>
                  <a:cubicBezTo>
                    <a:pt x="107" y="148"/>
                    <a:pt x="107" y="148"/>
                    <a:pt x="107" y="148"/>
                  </a:cubicBezTo>
                  <a:cubicBezTo>
                    <a:pt x="107" y="148"/>
                    <a:pt x="107" y="148"/>
                    <a:pt x="107" y="148"/>
                  </a:cubicBezTo>
                  <a:cubicBezTo>
                    <a:pt x="107" y="147"/>
                    <a:pt x="107" y="147"/>
                    <a:pt x="107" y="147"/>
                  </a:cubicBezTo>
                  <a:cubicBezTo>
                    <a:pt x="107" y="147"/>
                    <a:pt x="107" y="147"/>
                    <a:pt x="107" y="147"/>
                  </a:cubicBezTo>
                  <a:cubicBezTo>
                    <a:pt x="107" y="146"/>
                    <a:pt x="107" y="146"/>
                    <a:pt x="107" y="146"/>
                  </a:cubicBezTo>
                  <a:cubicBezTo>
                    <a:pt x="107" y="146"/>
                    <a:pt x="107" y="146"/>
                    <a:pt x="107" y="146"/>
                  </a:cubicBezTo>
                  <a:cubicBezTo>
                    <a:pt x="107" y="146"/>
                    <a:pt x="107" y="146"/>
                    <a:pt x="107" y="146"/>
                  </a:cubicBezTo>
                  <a:cubicBezTo>
                    <a:pt x="107" y="146"/>
                    <a:pt x="107" y="146"/>
                    <a:pt x="107" y="146"/>
                  </a:cubicBezTo>
                  <a:cubicBezTo>
                    <a:pt x="107" y="146"/>
                    <a:pt x="107" y="146"/>
                    <a:pt x="107" y="146"/>
                  </a:cubicBezTo>
                  <a:cubicBezTo>
                    <a:pt x="107" y="146"/>
                    <a:pt x="107" y="146"/>
                    <a:pt x="107" y="146"/>
                  </a:cubicBezTo>
                  <a:cubicBezTo>
                    <a:pt x="107" y="146"/>
                    <a:pt x="107" y="146"/>
                    <a:pt x="107" y="146"/>
                  </a:cubicBezTo>
                  <a:cubicBezTo>
                    <a:pt x="106" y="145"/>
                    <a:pt x="106" y="145"/>
                    <a:pt x="106" y="145"/>
                  </a:cubicBezTo>
                  <a:cubicBezTo>
                    <a:pt x="106" y="145"/>
                    <a:pt x="106" y="145"/>
                    <a:pt x="106" y="145"/>
                  </a:cubicBezTo>
                  <a:cubicBezTo>
                    <a:pt x="106" y="145"/>
                    <a:pt x="106" y="145"/>
                    <a:pt x="106" y="145"/>
                  </a:cubicBezTo>
                  <a:cubicBezTo>
                    <a:pt x="106" y="145"/>
                    <a:pt x="106" y="145"/>
                    <a:pt x="106" y="145"/>
                  </a:cubicBezTo>
                  <a:cubicBezTo>
                    <a:pt x="106" y="145"/>
                    <a:pt x="106" y="145"/>
                    <a:pt x="106" y="145"/>
                  </a:cubicBezTo>
                  <a:cubicBezTo>
                    <a:pt x="106" y="145"/>
                    <a:pt x="106" y="145"/>
                    <a:pt x="106" y="145"/>
                  </a:cubicBezTo>
                  <a:cubicBezTo>
                    <a:pt x="106" y="145"/>
                    <a:pt x="106" y="145"/>
                    <a:pt x="106" y="145"/>
                  </a:cubicBezTo>
                  <a:cubicBezTo>
                    <a:pt x="106" y="144"/>
                    <a:pt x="106" y="144"/>
                    <a:pt x="106" y="144"/>
                  </a:cubicBezTo>
                  <a:cubicBezTo>
                    <a:pt x="106" y="144"/>
                    <a:pt x="106" y="144"/>
                    <a:pt x="106" y="144"/>
                  </a:cubicBezTo>
                  <a:cubicBezTo>
                    <a:pt x="106" y="144"/>
                    <a:pt x="106" y="144"/>
                    <a:pt x="106" y="144"/>
                  </a:cubicBezTo>
                  <a:cubicBezTo>
                    <a:pt x="106" y="144"/>
                    <a:pt x="106" y="144"/>
                    <a:pt x="106" y="144"/>
                  </a:cubicBezTo>
                  <a:cubicBezTo>
                    <a:pt x="107" y="144"/>
                    <a:pt x="107" y="144"/>
                    <a:pt x="107" y="144"/>
                  </a:cubicBezTo>
                  <a:cubicBezTo>
                    <a:pt x="107" y="144"/>
                    <a:pt x="107" y="144"/>
                    <a:pt x="107" y="144"/>
                  </a:cubicBezTo>
                  <a:cubicBezTo>
                    <a:pt x="107" y="144"/>
                    <a:pt x="107" y="144"/>
                    <a:pt x="107" y="144"/>
                  </a:cubicBezTo>
                  <a:cubicBezTo>
                    <a:pt x="107" y="144"/>
                    <a:pt x="107" y="144"/>
                    <a:pt x="107" y="144"/>
                  </a:cubicBezTo>
                  <a:cubicBezTo>
                    <a:pt x="107" y="144"/>
                    <a:pt x="107" y="144"/>
                    <a:pt x="107" y="144"/>
                  </a:cubicBezTo>
                  <a:cubicBezTo>
                    <a:pt x="107" y="145"/>
                    <a:pt x="107" y="145"/>
                    <a:pt x="107" y="145"/>
                  </a:cubicBezTo>
                  <a:cubicBezTo>
                    <a:pt x="107" y="145"/>
                    <a:pt x="107" y="145"/>
                    <a:pt x="107" y="145"/>
                  </a:cubicBezTo>
                  <a:cubicBezTo>
                    <a:pt x="107" y="145"/>
                    <a:pt x="107" y="145"/>
                    <a:pt x="107" y="145"/>
                  </a:cubicBezTo>
                  <a:cubicBezTo>
                    <a:pt x="107" y="145"/>
                    <a:pt x="107" y="145"/>
                    <a:pt x="107" y="145"/>
                  </a:cubicBezTo>
                  <a:cubicBezTo>
                    <a:pt x="107" y="145"/>
                    <a:pt x="107" y="145"/>
                    <a:pt x="107" y="145"/>
                  </a:cubicBezTo>
                  <a:cubicBezTo>
                    <a:pt x="107" y="145"/>
                    <a:pt x="107" y="145"/>
                    <a:pt x="107" y="145"/>
                  </a:cubicBezTo>
                  <a:cubicBezTo>
                    <a:pt x="107" y="145"/>
                    <a:pt x="107" y="145"/>
                    <a:pt x="107" y="145"/>
                  </a:cubicBezTo>
                  <a:cubicBezTo>
                    <a:pt x="108" y="145"/>
                    <a:pt x="108" y="145"/>
                    <a:pt x="108" y="145"/>
                  </a:cubicBezTo>
                  <a:cubicBezTo>
                    <a:pt x="108" y="145"/>
                    <a:pt x="108" y="145"/>
                    <a:pt x="108" y="145"/>
                  </a:cubicBezTo>
                  <a:cubicBezTo>
                    <a:pt x="108" y="145"/>
                    <a:pt x="108" y="145"/>
                    <a:pt x="108" y="145"/>
                  </a:cubicBezTo>
                  <a:cubicBezTo>
                    <a:pt x="108" y="145"/>
                    <a:pt x="108" y="145"/>
                    <a:pt x="108" y="145"/>
                  </a:cubicBezTo>
                  <a:cubicBezTo>
                    <a:pt x="108" y="145"/>
                    <a:pt x="108" y="145"/>
                    <a:pt x="108" y="145"/>
                  </a:cubicBezTo>
                  <a:cubicBezTo>
                    <a:pt x="108" y="145"/>
                    <a:pt x="108" y="145"/>
                    <a:pt x="108" y="145"/>
                  </a:cubicBezTo>
                  <a:cubicBezTo>
                    <a:pt x="108" y="145"/>
                    <a:pt x="108" y="145"/>
                    <a:pt x="108" y="145"/>
                  </a:cubicBezTo>
                  <a:cubicBezTo>
                    <a:pt x="108" y="145"/>
                    <a:pt x="108" y="145"/>
                    <a:pt x="108" y="145"/>
                  </a:cubicBezTo>
                  <a:cubicBezTo>
                    <a:pt x="108" y="145"/>
                    <a:pt x="108" y="145"/>
                    <a:pt x="108" y="145"/>
                  </a:cubicBezTo>
                  <a:cubicBezTo>
                    <a:pt x="109" y="145"/>
                    <a:pt x="109" y="145"/>
                    <a:pt x="109" y="145"/>
                  </a:cubicBezTo>
                  <a:cubicBezTo>
                    <a:pt x="109" y="145"/>
                    <a:pt x="109" y="145"/>
                    <a:pt x="109" y="145"/>
                  </a:cubicBezTo>
                  <a:cubicBezTo>
                    <a:pt x="109" y="145"/>
                    <a:pt x="109" y="145"/>
                    <a:pt x="109" y="145"/>
                  </a:cubicBezTo>
                  <a:cubicBezTo>
                    <a:pt x="109" y="145"/>
                    <a:pt x="109" y="145"/>
                    <a:pt x="109" y="145"/>
                  </a:cubicBezTo>
                  <a:cubicBezTo>
                    <a:pt x="109" y="145"/>
                    <a:pt x="109" y="145"/>
                    <a:pt x="109" y="145"/>
                  </a:cubicBezTo>
                  <a:cubicBezTo>
                    <a:pt x="109" y="145"/>
                    <a:pt x="109" y="145"/>
                    <a:pt x="109" y="145"/>
                  </a:cubicBezTo>
                  <a:cubicBezTo>
                    <a:pt x="110" y="146"/>
                    <a:pt x="110" y="146"/>
                    <a:pt x="110" y="146"/>
                  </a:cubicBezTo>
                  <a:cubicBezTo>
                    <a:pt x="110" y="146"/>
                    <a:pt x="110" y="146"/>
                    <a:pt x="110" y="146"/>
                  </a:cubicBezTo>
                  <a:cubicBezTo>
                    <a:pt x="110" y="146"/>
                    <a:pt x="110" y="146"/>
                    <a:pt x="110" y="146"/>
                  </a:cubicBezTo>
                  <a:cubicBezTo>
                    <a:pt x="110" y="146"/>
                    <a:pt x="110" y="146"/>
                    <a:pt x="110" y="146"/>
                  </a:cubicBezTo>
                  <a:cubicBezTo>
                    <a:pt x="111" y="146"/>
                    <a:pt x="111" y="146"/>
                    <a:pt x="111" y="146"/>
                  </a:cubicBezTo>
                  <a:cubicBezTo>
                    <a:pt x="111" y="146"/>
                    <a:pt x="111" y="146"/>
                    <a:pt x="111" y="146"/>
                  </a:cubicBezTo>
                  <a:cubicBezTo>
                    <a:pt x="111" y="146"/>
                    <a:pt x="111" y="146"/>
                    <a:pt x="111" y="146"/>
                  </a:cubicBezTo>
                  <a:cubicBezTo>
                    <a:pt x="111" y="146"/>
                    <a:pt x="111" y="146"/>
                    <a:pt x="111" y="146"/>
                  </a:cubicBezTo>
                  <a:cubicBezTo>
                    <a:pt x="111" y="146"/>
                    <a:pt x="111" y="146"/>
                    <a:pt x="111" y="146"/>
                  </a:cubicBezTo>
                  <a:cubicBezTo>
                    <a:pt x="111" y="146"/>
                    <a:pt x="111" y="146"/>
                    <a:pt x="111" y="146"/>
                  </a:cubicBezTo>
                  <a:cubicBezTo>
                    <a:pt x="111" y="146"/>
                    <a:pt x="111" y="146"/>
                    <a:pt x="111" y="146"/>
                  </a:cubicBezTo>
                  <a:close/>
                  <a:moveTo>
                    <a:pt x="99" y="137"/>
                  </a:moveTo>
                  <a:cubicBezTo>
                    <a:pt x="99" y="137"/>
                    <a:pt x="99" y="137"/>
                    <a:pt x="99" y="137"/>
                  </a:cubicBezTo>
                  <a:cubicBezTo>
                    <a:pt x="99" y="137"/>
                    <a:pt x="99" y="137"/>
                    <a:pt x="99" y="137"/>
                  </a:cubicBezTo>
                  <a:cubicBezTo>
                    <a:pt x="99" y="137"/>
                    <a:pt x="99" y="137"/>
                    <a:pt x="99" y="137"/>
                  </a:cubicBezTo>
                  <a:cubicBezTo>
                    <a:pt x="99" y="137"/>
                    <a:pt x="99" y="137"/>
                    <a:pt x="99" y="137"/>
                  </a:cubicBezTo>
                  <a:cubicBezTo>
                    <a:pt x="99" y="137"/>
                    <a:pt x="99" y="137"/>
                    <a:pt x="99" y="137"/>
                  </a:cubicBezTo>
                  <a:close/>
                  <a:moveTo>
                    <a:pt x="69" y="101"/>
                  </a:moveTo>
                  <a:cubicBezTo>
                    <a:pt x="69" y="101"/>
                    <a:pt x="69" y="101"/>
                    <a:pt x="69" y="101"/>
                  </a:cubicBezTo>
                  <a:cubicBezTo>
                    <a:pt x="69" y="101"/>
                    <a:pt x="69" y="101"/>
                    <a:pt x="69" y="101"/>
                  </a:cubicBezTo>
                  <a:cubicBezTo>
                    <a:pt x="69" y="101"/>
                    <a:pt x="69" y="101"/>
                    <a:pt x="69" y="101"/>
                  </a:cubicBezTo>
                  <a:cubicBezTo>
                    <a:pt x="70" y="101"/>
                    <a:pt x="70" y="101"/>
                    <a:pt x="70" y="101"/>
                  </a:cubicBezTo>
                  <a:lnTo>
                    <a:pt x="69" y="101"/>
                  </a:lnTo>
                  <a:close/>
                  <a:moveTo>
                    <a:pt x="84" y="118"/>
                  </a:moveTo>
                  <a:cubicBezTo>
                    <a:pt x="84" y="118"/>
                    <a:pt x="84" y="118"/>
                    <a:pt x="84" y="118"/>
                  </a:cubicBezTo>
                  <a:cubicBezTo>
                    <a:pt x="84" y="118"/>
                    <a:pt x="84" y="118"/>
                    <a:pt x="84" y="118"/>
                  </a:cubicBezTo>
                  <a:cubicBezTo>
                    <a:pt x="84" y="118"/>
                    <a:pt x="84" y="118"/>
                    <a:pt x="84" y="118"/>
                  </a:cubicBezTo>
                  <a:cubicBezTo>
                    <a:pt x="84" y="118"/>
                    <a:pt x="84" y="118"/>
                    <a:pt x="84" y="118"/>
                  </a:cubicBezTo>
                  <a:close/>
                  <a:moveTo>
                    <a:pt x="98" y="136"/>
                  </a:moveTo>
                  <a:cubicBezTo>
                    <a:pt x="98" y="136"/>
                    <a:pt x="98" y="136"/>
                    <a:pt x="98" y="136"/>
                  </a:cubicBezTo>
                  <a:cubicBezTo>
                    <a:pt x="98" y="136"/>
                    <a:pt x="98" y="136"/>
                    <a:pt x="98" y="136"/>
                  </a:cubicBezTo>
                  <a:cubicBezTo>
                    <a:pt x="98" y="136"/>
                    <a:pt x="98" y="136"/>
                    <a:pt x="98" y="136"/>
                  </a:cubicBezTo>
                  <a:cubicBezTo>
                    <a:pt x="98" y="136"/>
                    <a:pt x="98" y="136"/>
                    <a:pt x="98" y="136"/>
                  </a:cubicBezTo>
                  <a:cubicBezTo>
                    <a:pt x="98" y="136"/>
                    <a:pt x="98" y="136"/>
                    <a:pt x="98" y="136"/>
                  </a:cubicBezTo>
                  <a:close/>
                  <a:moveTo>
                    <a:pt x="71" y="102"/>
                  </a:moveTo>
                  <a:cubicBezTo>
                    <a:pt x="71" y="102"/>
                    <a:pt x="71" y="102"/>
                    <a:pt x="71" y="102"/>
                  </a:cubicBezTo>
                  <a:cubicBezTo>
                    <a:pt x="71" y="101"/>
                    <a:pt x="71" y="101"/>
                    <a:pt x="71" y="101"/>
                  </a:cubicBezTo>
                  <a:cubicBezTo>
                    <a:pt x="71" y="101"/>
                    <a:pt x="71" y="101"/>
                    <a:pt x="71" y="101"/>
                  </a:cubicBezTo>
                  <a:cubicBezTo>
                    <a:pt x="71" y="102"/>
                    <a:pt x="71" y="102"/>
                    <a:pt x="71" y="102"/>
                  </a:cubicBezTo>
                  <a:cubicBezTo>
                    <a:pt x="71" y="102"/>
                    <a:pt x="71" y="102"/>
                    <a:pt x="71" y="102"/>
                  </a:cubicBezTo>
                  <a:cubicBezTo>
                    <a:pt x="71" y="102"/>
                    <a:pt x="71" y="102"/>
                    <a:pt x="71" y="102"/>
                  </a:cubicBezTo>
                  <a:close/>
                  <a:moveTo>
                    <a:pt x="43" y="68"/>
                  </a:moveTo>
                  <a:cubicBezTo>
                    <a:pt x="43" y="68"/>
                    <a:pt x="43" y="68"/>
                    <a:pt x="43" y="68"/>
                  </a:cubicBezTo>
                  <a:cubicBezTo>
                    <a:pt x="43" y="68"/>
                    <a:pt x="43" y="68"/>
                    <a:pt x="43" y="68"/>
                  </a:cubicBezTo>
                  <a:cubicBezTo>
                    <a:pt x="43" y="68"/>
                    <a:pt x="43" y="68"/>
                    <a:pt x="43" y="68"/>
                  </a:cubicBezTo>
                  <a:cubicBezTo>
                    <a:pt x="43" y="68"/>
                    <a:pt x="43" y="68"/>
                    <a:pt x="43" y="68"/>
                  </a:cubicBezTo>
                  <a:close/>
                  <a:moveTo>
                    <a:pt x="100" y="135"/>
                  </a:moveTo>
                  <a:cubicBezTo>
                    <a:pt x="100" y="135"/>
                    <a:pt x="100" y="135"/>
                    <a:pt x="100" y="135"/>
                  </a:cubicBezTo>
                  <a:cubicBezTo>
                    <a:pt x="100" y="135"/>
                    <a:pt x="100" y="135"/>
                    <a:pt x="100" y="135"/>
                  </a:cubicBezTo>
                  <a:cubicBezTo>
                    <a:pt x="100" y="135"/>
                    <a:pt x="100" y="135"/>
                    <a:pt x="100" y="135"/>
                  </a:cubicBezTo>
                  <a:cubicBezTo>
                    <a:pt x="100" y="135"/>
                    <a:pt x="100" y="135"/>
                    <a:pt x="100" y="135"/>
                  </a:cubicBezTo>
                  <a:cubicBezTo>
                    <a:pt x="100" y="135"/>
                    <a:pt x="100" y="135"/>
                    <a:pt x="100" y="135"/>
                  </a:cubicBezTo>
                  <a:cubicBezTo>
                    <a:pt x="100" y="135"/>
                    <a:pt x="100" y="135"/>
                    <a:pt x="100" y="135"/>
                  </a:cubicBezTo>
                  <a:cubicBezTo>
                    <a:pt x="100" y="135"/>
                    <a:pt x="100" y="135"/>
                    <a:pt x="100" y="135"/>
                  </a:cubicBezTo>
                  <a:cubicBezTo>
                    <a:pt x="100" y="135"/>
                    <a:pt x="100" y="135"/>
                    <a:pt x="100" y="135"/>
                  </a:cubicBezTo>
                  <a:cubicBezTo>
                    <a:pt x="100" y="136"/>
                    <a:pt x="100" y="136"/>
                    <a:pt x="100" y="136"/>
                  </a:cubicBezTo>
                  <a:cubicBezTo>
                    <a:pt x="100" y="136"/>
                    <a:pt x="100" y="136"/>
                    <a:pt x="100" y="136"/>
                  </a:cubicBezTo>
                  <a:cubicBezTo>
                    <a:pt x="100" y="136"/>
                    <a:pt x="100" y="136"/>
                    <a:pt x="100" y="136"/>
                  </a:cubicBezTo>
                  <a:cubicBezTo>
                    <a:pt x="100" y="136"/>
                    <a:pt x="100" y="136"/>
                    <a:pt x="100" y="136"/>
                  </a:cubicBezTo>
                  <a:cubicBezTo>
                    <a:pt x="100" y="136"/>
                    <a:pt x="100" y="136"/>
                    <a:pt x="100" y="136"/>
                  </a:cubicBezTo>
                  <a:cubicBezTo>
                    <a:pt x="100" y="136"/>
                    <a:pt x="100" y="136"/>
                    <a:pt x="100" y="136"/>
                  </a:cubicBezTo>
                  <a:cubicBezTo>
                    <a:pt x="100" y="136"/>
                    <a:pt x="100" y="136"/>
                    <a:pt x="100" y="136"/>
                  </a:cubicBezTo>
                  <a:cubicBezTo>
                    <a:pt x="100" y="136"/>
                    <a:pt x="100" y="136"/>
                    <a:pt x="100" y="136"/>
                  </a:cubicBezTo>
                  <a:cubicBezTo>
                    <a:pt x="100" y="136"/>
                    <a:pt x="100" y="136"/>
                    <a:pt x="100" y="136"/>
                  </a:cubicBezTo>
                  <a:cubicBezTo>
                    <a:pt x="99" y="136"/>
                    <a:pt x="99" y="136"/>
                    <a:pt x="99" y="136"/>
                  </a:cubicBezTo>
                  <a:cubicBezTo>
                    <a:pt x="99" y="137"/>
                    <a:pt x="99" y="137"/>
                    <a:pt x="99"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99" y="137"/>
                    <a:pt x="99" y="137"/>
                    <a:pt x="99" y="137"/>
                  </a:cubicBezTo>
                  <a:cubicBezTo>
                    <a:pt x="99" y="137"/>
                    <a:pt x="99" y="137"/>
                    <a:pt x="99" y="137"/>
                  </a:cubicBezTo>
                  <a:cubicBezTo>
                    <a:pt x="99" y="137"/>
                    <a:pt x="99" y="137"/>
                    <a:pt x="99" y="137"/>
                  </a:cubicBezTo>
                  <a:cubicBezTo>
                    <a:pt x="99" y="137"/>
                    <a:pt x="99" y="137"/>
                    <a:pt x="99" y="137"/>
                  </a:cubicBezTo>
                  <a:cubicBezTo>
                    <a:pt x="99" y="137"/>
                    <a:pt x="99" y="137"/>
                    <a:pt x="99"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100" y="137"/>
                    <a:pt x="100" y="137"/>
                    <a:pt x="100" y="137"/>
                  </a:cubicBezTo>
                  <a:cubicBezTo>
                    <a:pt x="100" y="138"/>
                    <a:pt x="100" y="138"/>
                    <a:pt x="100" y="138"/>
                  </a:cubicBezTo>
                  <a:cubicBezTo>
                    <a:pt x="100" y="138"/>
                    <a:pt x="100" y="138"/>
                    <a:pt x="100" y="138"/>
                  </a:cubicBezTo>
                  <a:cubicBezTo>
                    <a:pt x="100" y="138"/>
                    <a:pt x="100" y="138"/>
                    <a:pt x="100" y="138"/>
                  </a:cubicBezTo>
                  <a:cubicBezTo>
                    <a:pt x="100" y="138"/>
                    <a:pt x="100" y="138"/>
                    <a:pt x="100" y="138"/>
                  </a:cubicBezTo>
                  <a:cubicBezTo>
                    <a:pt x="101" y="138"/>
                    <a:pt x="101" y="138"/>
                    <a:pt x="101" y="138"/>
                  </a:cubicBezTo>
                  <a:cubicBezTo>
                    <a:pt x="101" y="138"/>
                    <a:pt x="101" y="138"/>
                    <a:pt x="101" y="138"/>
                  </a:cubicBezTo>
                  <a:cubicBezTo>
                    <a:pt x="101" y="138"/>
                    <a:pt x="101" y="138"/>
                    <a:pt x="101" y="138"/>
                  </a:cubicBezTo>
                  <a:cubicBezTo>
                    <a:pt x="101" y="138"/>
                    <a:pt x="101" y="138"/>
                    <a:pt x="101" y="138"/>
                  </a:cubicBezTo>
                  <a:cubicBezTo>
                    <a:pt x="101" y="138"/>
                    <a:pt x="101" y="138"/>
                    <a:pt x="101" y="138"/>
                  </a:cubicBezTo>
                  <a:cubicBezTo>
                    <a:pt x="101" y="138"/>
                    <a:pt x="101" y="138"/>
                    <a:pt x="101" y="138"/>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2" y="137"/>
                    <a:pt x="102" y="137"/>
                    <a:pt x="102" y="137"/>
                  </a:cubicBezTo>
                  <a:cubicBezTo>
                    <a:pt x="102" y="137"/>
                    <a:pt x="102" y="137"/>
                    <a:pt x="102" y="137"/>
                  </a:cubicBezTo>
                  <a:cubicBezTo>
                    <a:pt x="102" y="137"/>
                    <a:pt x="102" y="137"/>
                    <a:pt x="102" y="137"/>
                  </a:cubicBezTo>
                  <a:cubicBezTo>
                    <a:pt x="102" y="138"/>
                    <a:pt x="102" y="138"/>
                    <a:pt x="102" y="138"/>
                  </a:cubicBezTo>
                  <a:cubicBezTo>
                    <a:pt x="102" y="138"/>
                    <a:pt x="102" y="138"/>
                    <a:pt x="102" y="138"/>
                  </a:cubicBezTo>
                  <a:cubicBezTo>
                    <a:pt x="102" y="138"/>
                    <a:pt x="102" y="138"/>
                    <a:pt x="102" y="138"/>
                  </a:cubicBezTo>
                  <a:cubicBezTo>
                    <a:pt x="102" y="138"/>
                    <a:pt x="102" y="138"/>
                    <a:pt x="102" y="138"/>
                  </a:cubicBezTo>
                  <a:cubicBezTo>
                    <a:pt x="102" y="138"/>
                    <a:pt x="102" y="138"/>
                    <a:pt x="102" y="138"/>
                  </a:cubicBezTo>
                  <a:cubicBezTo>
                    <a:pt x="102" y="138"/>
                    <a:pt x="102" y="138"/>
                    <a:pt x="102" y="138"/>
                  </a:cubicBezTo>
                  <a:cubicBezTo>
                    <a:pt x="102" y="138"/>
                    <a:pt x="102" y="138"/>
                    <a:pt x="102" y="138"/>
                  </a:cubicBezTo>
                  <a:cubicBezTo>
                    <a:pt x="102" y="138"/>
                    <a:pt x="102" y="138"/>
                    <a:pt x="102" y="138"/>
                  </a:cubicBezTo>
                  <a:cubicBezTo>
                    <a:pt x="102" y="138"/>
                    <a:pt x="102" y="138"/>
                    <a:pt x="102" y="138"/>
                  </a:cubicBezTo>
                  <a:cubicBezTo>
                    <a:pt x="102" y="138"/>
                    <a:pt x="102" y="138"/>
                    <a:pt x="102" y="138"/>
                  </a:cubicBezTo>
                  <a:cubicBezTo>
                    <a:pt x="102" y="138"/>
                    <a:pt x="102" y="138"/>
                    <a:pt x="102" y="138"/>
                  </a:cubicBezTo>
                  <a:cubicBezTo>
                    <a:pt x="102" y="138"/>
                    <a:pt x="102" y="138"/>
                    <a:pt x="102" y="138"/>
                  </a:cubicBezTo>
                  <a:cubicBezTo>
                    <a:pt x="102" y="137"/>
                    <a:pt x="102" y="137"/>
                    <a:pt x="102" y="137"/>
                  </a:cubicBezTo>
                  <a:cubicBezTo>
                    <a:pt x="102" y="137"/>
                    <a:pt x="102" y="137"/>
                    <a:pt x="102" y="137"/>
                  </a:cubicBezTo>
                  <a:cubicBezTo>
                    <a:pt x="102" y="137"/>
                    <a:pt x="102" y="137"/>
                    <a:pt x="102" y="137"/>
                  </a:cubicBezTo>
                  <a:cubicBezTo>
                    <a:pt x="102" y="137"/>
                    <a:pt x="102" y="137"/>
                    <a:pt x="102" y="137"/>
                  </a:cubicBezTo>
                  <a:cubicBezTo>
                    <a:pt x="102" y="137"/>
                    <a:pt x="102" y="137"/>
                    <a:pt x="102" y="137"/>
                  </a:cubicBezTo>
                  <a:cubicBezTo>
                    <a:pt x="102" y="137"/>
                    <a:pt x="102" y="137"/>
                    <a:pt x="102" y="137"/>
                  </a:cubicBezTo>
                  <a:cubicBezTo>
                    <a:pt x="102" y="137"/>
                    <a:pt x="102" y="137"/>
                    <a:pt x="102" y="137"/>
                  </a:cubicBezTo>
                  <a:cubicBezTo>
                    <a:pt x="102" y="137"/>
                    <a:pt x="102" y="137"/>
                    <a:pt x="102" y="137"/>
                  </a:cubicBezTo>
                  <a:cubicBezTo>
                    <a:pt x="102" y="136"/>
                    <a:pt x="102" y="136"/>
                    <a:pt x="102" y="136"/>
                  </a:cubicBezTo>
                  <a:cubicBezTo>
                    <a:pt x="102" y="136"/>
                    <a:pt x="102" y="136"/>
                    <a:pt x="102" y="136"/>
                  </a:cubicBezTo>
                  <a:cubicBezTo>
                    <a:pt x="102" y="136"/>
                    <a:pt x="102" y="136"/>
                    <a:pt x="102" y="136"/>
                  </a:cubicBezTo>
                  <a:cubicBezTo>
                    <a:pt x="102" y="136"/>
                    <a:pt x="102" y="136"/>
                    <a:pt x="102" y="136"/>
                  </a:cubicBezTo>
                  <a:cubicBezTo>
                    <a:pt x="102" y="136"/>
                    <a:pt x="102" y="136"/>
                    <a:pt x="102" y="136"/>
                  </a:cubicBezTo>
                  <a:cubicBezTo>
                    <a:pt x="102" y="135"/>
                    <a:pt x="102" y="135"/>
                    <a:pt x="102" y="135"/>
                  </a:cubicBezTo>
                  <a:cubicBezTo>
                    <a:pt x="102" y="135"/>
                    <a:pt x="102" y="135"/>
                    <a:pt x="102" y="135"/>
                  </a:cubicBezTo>
                  <a:cubicBezTo>
                    <a:pt x="102" y="135"/>
                    <a:pt x="102" y="135"/>
                    <a:pt x="102" y="135"/>
                  </a:cubicBezTo>
                  <a:cubicBezTo>
                    <a:pt x="102" y="135"/>
                    <a:pt x="102" y="135"/>
                    <a:pt x="102"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4"/>
                    <a:pt x="101" y="134"/>
                    <a:pt x="101" y="134"/>
                  </a:cubicBezTo>
                  <a:cubicBezTo>
                    <a:pt x="100" y="134"/>
                    <a:pt x="100" y="134"/>
                    <a:pt x="100" y="134"/>
                  </a:cubicBezTo>
                  <a:cubicBezTo>
                    <a:pt x="100" y="134"/>
                    <a:pt x="100" y="134"/>
                    <a:pt x="100" y="134"/>
                  </a:cubicBezTo>
                  <a:lnTo>
                    <a:pt x="100" y="135"/>
                  </a:lnTo>
                  <a:close/>
                  <a:moveTo>
                    <a:pt x="127" y="67"/>
                  </a:move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8" y="67"/>
                    <a:pt x="128" y="67"/>
                    <a:pt x="128" y="67"/>
                  </a:cubicBezTo>
                  <a:cubicBezTo>
                    <a:pt x="128" y="67"/>
                    <a:pt x="128" y="67"/>
                    <a:pt x="128" y="67"/>
                  </a:cubicBezTo>
                  <a:cubicBezTo>
                    <a:pt x="128" y="67"/>
                    <a:pt x="128" y="67"/>
                    <a:pt x="128" y="67"/>
                  </a:cubicBezTo>
                  <a:cubicBezTo>
                    <a:pt x="128" y="67"/>
                    <a:pt x="128" y="67"/>
                    <a:pt x="128" y="67"/>
                  </a:cubicBezTo>
                  <a:cubicBezTo>
                    <a:pt x="128" y="67"/>
                    <a:pt x="128" y="67"/>
                    <a:pt x="128" y="67"/>
                  </a:cubicBezTo>
                  <a:cubicBezTo>
                    <a:pt x="128" y="67"/>
                    <a:pt x="128" y="67"/>
                    <a:pt x="128" y="67"/>
                  </a:cubicBezTo>
                  <a:cubicBezTo>
                    <a:pt x="128" y="67"/>
                    <a:pt x="128" y="67"/>
                    <a:pt x="128" y="67"/>
                  </a:cubicBezTo>
                  <a:cubicBezTo>
                    <a:pt x="128" y="67"/>
                    <a:pt x="128" y="67"/>
                    <a:pt x="128" y="67"/>
                  </a:cubicBezTo>
                  <a:cubicBezTo>
                    <a:pt x="129" y="67"/>
                    <a:pt x="129" y="67"/>
                    <a:pt x="129" y="67"/>
                  </a:cubicBezTo>
                  <a:cubicBezTo>
                    <a:pt x="129" y="67"/>
                    <a:pt x="129" y="67"/>
                    <a:pt x="129" y="67"/>
                  </a:cubicBezTo>
                  <a:cubicBezTo>
                    <a:pt x="129" y="67"/>
                    <a:pt x="129" y="67"/>
                    <a:pt x="129" y="67"/>
                  </a:cubicBezTo>
                  <a:cubicBezTo>
                    <a:pt x="129" y="67"/>
                    <a:pt x="129" y="67"/>
                    <a:pt x="129" y="67"/>
                  </a:cubicBezTo>
                  <a:cubicBezTo>
                    <a:pt x="129" y="67"/>
                    <a:pt x="129" y="67"/>
                    <a:pt x="129" y="67"/>
                  </a:cubicBezTo>
                  <a:cubicBezTo>
                    <a:pt x="129" y="67"/>
                    <a:pt x="129" y="67"/>
                    <a:pt x="129" y="67"/>
                  </a:cubicBezTo>
                  <a:cubicBezTo>
                    <a:pt x="130" y="67"/>
                    <a:pt x="130" y="67"/>
                    <a:pt x="130" y="67"/>
                  </a:cubicBezTo>
                  <a:cubicBezTo>
                    <a:pt x="130" y="67"/>
                    <a:pt x="130" y="67"/>
                    <a:pt x="130" y="67"/>
                  </a:cubicBezTo>
                  <a:cubicBezTo>
                    <a:pt x="130" y="67"/>
                    <a:pt x="130" y="67"/>
                    <a:pt x="130" y="67"/>
                  </a:cubicBezTo>
                  <a:cubicBezTo>
                    <a:pt x="130" y="67"/>
                    <a:pt x="130" y="67"/>
                    <a:pt x="130" y="67"/>
                  </a:cubicBezTo>
                  <a:cubicBezTo>
                    <a:pt x="130" y="67"/>
                    <a:pt x="130" y="67"/>
                    <a:pt x="130" y="67"/>
                  </a:cubicBezTo>
                  <a:cubicBezTo>
                    <a:pt x="130" y="67"/>
                    <a:pt x="130" y="67"/>
                    <a:pt x="130" y="67"/>
                  </a:cubicBezTo>
                  <a:cubicBezTo>
                    <a:pt x="130" y="67"/>
                    <a:pt x="130" y="67"/>
                    <a:pt x="130" y="67"/>
                  </a:cubicBezTo>
                  <a:cubicBezTo>
                    <a:pt x="131" y="67"/>
                    <a:pt x="131" y="67"/>
                    <a:pt x="131" y="67"/>
                  </a:cubicBezTo>
                  <a:cubicBezTo>
                    <a:pt x="131" y="67"/>
                    <a:pt x="131" y="67"/>
                    <a:pt x="131" y="67"/>
                  </a:cubicBezTo>
                  <a:cubicBezTo>
                    <a:pt x="131" y="67"/>
                    <a:pt x="131" y="67"/>
                    <a:pt x="131" y="67"/>
                  </a:cubicBezTo>
                  <a:cubicBezTo>
                    <a:pt x="131" y="67"/>
                    <a:pt x="131" y="67"/>
                    <a:pt x="131" y="67"/>
                  </a:cubicBezTo>
                  <a:cubicBezTo>
                    <a:pt x="131" y="67"/>
                    <a:pt x="131" y="67"/>
                    <a:pt x="131" y="67"/>
                  </a:cubicBezTo>
                  <a:cubicBezTo>
                    <a:pt x="131" y="67"/>
                    <a:pt x="131" y="67"/>
                    <a:pt x="131" y="67"/>
                  </a:cubicBezTo>
                  <a:cubicBezTo>
                    <a:pt x="131" y="67"/>
                    <a:pt x="131" y="67"/>
                    <a:pt x="131" y="67"/>
                  </a:cubicBezTo>
                  <a:cubicBezTo>
                    <a:pt x="131" y="67"/>
                    <a:pt x="131" y="67"/>
                    <a:pt x="131" y="67"/>
                  </a:cubicBezTo>
                  <a:cubicBezTo>
                    <a:pt x="132" y="67"/>
                    <a:pt x="132" y="67"/>
                    <a:pt x="132" y="67"/>
                  </a:cubicBezTo>
                  <a:cubicBezTo>
                    <a:pt x="132" y="67"/>
                    <a:pt x="132" y="67"/>
                    <a:pt x="132" y="67"/>
                  </a:cubicBezTo>
                  <a:cubicBezTo>
                    <a:pt x="132" y="67"/>
                    <a:pt x="132" y="67"/>
                    <a:pt x="132" y="67"/>
                  </a:cubicBezTo>
                  <a:cubicBezTo>
                    <a:pt x="132" y="67"/>
                    <a:pt x="132" y="67"/>
                    <a:pt x="132" y="67"/>
                  </a:cubicBezTo>
                  <a:cubicBezTo>
                    <a:pt x="132" y="67"/>
                    <a:pt x="132" y="67"/>
                    <a:pt x="132" y="67"/>
                  </a:cubicBezTo>
                  <a:cubicBezTo>
                    <a:pt x="132" y="66"/>
                    <a:pt x="132" y="66"/>
                    <a:pt x="132" y="66"/>
                  </a:cubicBezTo>
                  <a:cubicBezTo>
                    <a:pt x="132" y="66"/>
                    <a:pt x="132" y="66"/>
                    <a:pt x="132" y="66"/>
                  </a:cubicBezTo>
                  <a:cubicBezTo>
                    <a:pt x="132" y="66"/>
                    <a:pt x="132" y="66"/>
                    <a:pt x="132" y="66"/>
                  </a:cubicBezTo>
                  <a:cubicBezTo>
                    <a:pt x="133" y="66"/>
                    <a:pt x="133" y="66"/>
                    <a:pt x="133" y="66"/>
                  </a:cubicBezTo>
                  <a:cubicBezTo>
                    <a:pt x="133" y="66"/>
                    <a:pt x="133" y="66"/>
                    <a:pt x="133" y="66"/>
                  </a:cubicBezTo>
                  <a:cubicBezTo>
                    <a:pt x="133" y="66"/>
                    <a:pt x="133" y="66"/>
                    <a:pt x="133" y="66"/>
                  </a:cubicBezTo>
                  <a:cubicBezTo>
                    <a:pt x="133" y="65"/>
                    <a:pt x="133" y="65"/>
                    <a:pt x="133" y="65"/>
                  </a:cubicBezTo>
                  <a:cubicBezTo>
                    <a:pt x="133" y="66"/>
                    <a:pt x="133" y="66"/>
                    <a:pt x="133" y="66"/>
                  </a:cubicBezTo>
                  <a:cubicBezTo>
                    <a:pt x="133" y="65"/>
                    <a:pt x="133" y="65"/>
                    <a:pt x="133" y="65"/>
                  </a:cubicBezTo>
                  <a:cubicBezTo>
                    <a:pt x="133" y="65"/>
                    <a:pt x="133" y="65"/>
                    <a:pt x="133" y="65"/>
                  </a:cubicBezTo>
                  <a:cubicBezTo>
                    <a:pt x="133" y="65"/>
                    <a:pt x="133" y="65"/>
                    <a:pt x="133" y="65"/>
                  </a:cubicBezTo>
                  <a:cubicBezTo>
                    <a:pt x="133" y="65"/>
                    <a:pt x="133" y="65"/>
                    <a:pt x="133" y="65"/>
                  </a:cubicBezTo>
                  <a:cubicBezTo>
                    <a:pt x="134" y="65"/>
                    <a:pt x="134" y="65"/>
                    <a:pt x="134" y="65"/>
                  </a:cubicBezTo>
                  <a:cubicBezTo>
                    <a:pt x="134" y="65"/>
                    <a:pt x="134" y="65"/>
                    <a:pt x="134" y="65"/>
                  </a:cubicBezTo>
                  <a:cubicBezTo>
                    <a:pt x="134" y="65"/>
                    <a:pt x="134" y="65"/>
                    <a:pt x="134" y="65"/>
                  </a:cubicBezTo>
                  <a:cubicBezTo>
                    <a:pt x="134" y="65"/>
                    <a:pt x="134" y="65"/>
                    <a:pt x="134" y="65"/>
                  </a:cubicBezTo>
                  <a:cubicBezTo>
                    <a:pt x="134" y="65"/>
                    <a:pt x="134" y="65"/>
                    <a:pt x="134" y="65"/>
                  </a:cubicBezTo>
                  <a:cubicBezTo>
                    <a:pt x="134" y="65"/>
                    <a:pt x="134" y="65"/>
                    <a:pt x="134" y="65"/>
                  </a:cubicBezTo>
                  <a:cubicBezTo>
                    <a:pt x="134" y="65"/>
                    <a:pt x="134" y="65"/>
                    <a:pt x="134" y="65"/>
                  </a:cubicBezTo>
                  <a:cubicBezTo>
                    <a:pt x="135" y="64"/>
                    <a:pt x="135" y="64"/>
                    <a:pt x="135" y="64"/>
                  </a:cubicBezTo>
                  <a:cubicBezTo>
                    <a:pt x="135" y="64"/>
                    <a:pt x="135" y="64"/>
                    <a:pt x="135" y="64"/>
                  </a:cubicBezTo>
                  <a:cubicBezTo>
                    <a:pt x="135" y="64"/>
                    <a:pt x="135" y="64"/>
                    <a:pt x="135" y="64"/>
                  </a:cubicBezTo>
                  <a:cubicBezTo>
                    <a:pt x="135" y="64"/>
                    <a:pt x="135" y="64"/>
                    <a:pt x="135" y="64"/>
                  </a:cubicBezTo>
                  <a:cubicBezTo>
                    <a:pt x="135" y="64"/>
                    <a:pt x="135" y="64"/>
                    <a:pt x="135" y="64"/>
                  </a:cubicBezTo>
                  <a:cubicBezTo>
                    <a:pt x="136" y="65"/>
                    <a:pt x="136" y="65"/>
                    <a:pt x="136" y="65"/>
                  </a:cubicBezTo>
                  <a:cubicBezTo>
                    <a:pt x="136" y="65"/>
                    <a:pt x="136" y="65"/>
                    <a:pt x="136" y="65"/>
                  </a:cubicBezTo>
                  <a:cubicBezTo>
                    <a:pt x="136" y="64"/>
                    <a:pt x="136" y="64"/>
                    <a:pt x="136" y="64"/>
                  </a:cubicBezTo>
                  <a:cubicBezTo>
                    <a:pt x="136" y="64"/>
                    <a:pt x="136" y="64"/>
                    <a:pt x="136" y="64"/>
                  </a:cubicBezTo>
                  <a:cubicBezTo>
                    <a:pt x="137" y="64"/>
                    <a:pt x="137" y="64"/>
                    <a:pt x="137" y="64"/>
                  </a:cubicBezTo>
                  <a:cubicBezTo>
                    <a:pt x="137" y="64"/>
                    <a:pt x="137" y="64"/>
                    <a:pt x="137" y="64"/>
                  </a:cubicBezTo>
                  <a:cubicBezTo>
                    <a:pt x="137" y="64"/>
                    <a:pt x="137" y="64"/>
                    <a:pt x="137" y="64"/>
                  </a:cubicBezTo>
                  <a:cubicBezTo>
                    <a:pt x="137" y="64"/>
                    <a:pt x="137" y="64"/>
                    <a:pt x="137" y="64"/>
                  </a:cubicBezTo>
                  <a:cubicBezTo>
                    <a:pt x="137" y="64"/>
                    <a:pt x="137" y="64"/>
                    <a:pt x="137" y="64"/>
                  </a:cubicBezTo>
                  <a:cubicBezTo>
                    <a:pt x="137" y="64"/>
                    <a:pt x="137" y="64"/>
                    <a:pt x="137" y="64"/>
                  </a:cubicBezTo>
                  <a:cubicBezTo>
                    <a:pt x="137" y="64"/>
                    <a:pt x="137" y="64"/>
                    <a:pt x="137" y="64"/>
                  </a:cubicBezTo>
                  <a:cubicBezTo>
                    <a:pt x="138" y="64"/>
                    <a:pt x="138" y="64"/>
                    <a:pt x="138" y="64"/>
                  </a:cubicBezTo>
                  <a:cubicBezTo>
                    <a:pt x="138" y="64"/>
                    <a:pt x="138" y="64"/>
                    <a:pt x="138" y="64"/>
                  </a:cubicBezTo>
                  <a:cubicBezTo>
                    <a:pt x="138" y="64"/>
                    <a:pt x="138" y="64"/>
                    <a:pt x="138" y="64"/>
                  </a:cubicBezTo>
                  <a:cubicBezTo>
                    <a:pt x="138" y="64"/>
                    <a:pt x="138" y="64"/>
                    <a:pt x="138" y="64"/>
                  </a:cubicBezTo>
                  <a:cubicBezTo>
                    <a:pt x="138" y="64"/>
                    <a:pt x="138" y="64"/>
                    <a:pt x="138" y="64"/>
                  </a:cubicBezTo>
                  <a:cubicBezTo>
                    <a:pt x="138" y="64"/>
                    <a:pt x="138" y="64"/>
                    <a:pt x="138" y="64"/>
                  </a:cubicBezTo>
                  <a:cubicBezTo>
                    <a:pt x="138" y="64"/>
                    <a:pt x="138" y="64"/>
                    <a:pt x="138" y="64"/>
                  </a:cubicBezTo>
                  <a:cubicBezTo>
                    <a:pt x="139" y="64"/>
                    <a:pt x="139" y="64"/>
                    <a:pt x="139" y="64"/>
                  </a:cubicBezTo>
                  <a:cubicBezTo>
                    <a:pt x="139" y="65"/>
                    <a:pt x="139" y="65"/>
                    <a:pt x="139" y="65"/>
                  </a:cubicBezTo>
                  <a:cubicBezTo>
                    <a:pt x="139" y="65"/>
                    <a:pt x="139" y="65"/>
                    <a:pt x="139" y="65"/>
                  </a:cubicBezTo>
                  <a:cubicBezTo>
                    <a:pt x="139" y="65"/>
                    <a:pt x="139" y="65"/>
                    <a:pt x="139" y="65"/>
                  </a:cubicBezTo>
                  <a:cubicBezTo>
                    <a:pt x="139" y="65"/>
                    <a:pt x="139" y="65"/>
                    <a:pt x="139" y="65"/>
                  </a:cubicBezTo>
                  <a:cubicBezTo>
                    <a:pt x="139" y="65"/>
                    <a:pt x="139" y="65"/>
                    <a:pt x="139" y="65"/>
                  </a:cubicBezTo>
                  <a:cubicBezTo>
                    <a:pt x="139" y="65"/>
                    <a:pt x="139" y="65"/>
                    <a:pt x="139" y="65"/>
                  </a:cubicBezTo>
                  <a:cubicBezTo>
                    <a:pt x="139" y="65"/>
                    <a:pt x="139" y="65"/>
                    <a:pt x="139" y="65"/>
                  </a:cubicBezTo>
                  <a:cubicBezTo>
                    <a:pt x="139" y="65"/>
                    <a:pt x="139" y="65"/>
                    <a:pt x="139" y="65"/>
                  </a:cubicBezTo>
                  <a:cubicBezTo>
                    <a:pt x="139" y="65"/>
                    <a:pt x="139" y="65"/>
                    <a:pt x="139" y="65"/>
                  </a:cubicBezTo>
                  <a:cubicBezTo>
                    <a:pt x="139" y="65"/>
                    <a:pt x="139" y="65"/>
                    <a:pt x="139" y="65"/>
                  </a:cubicBezTo>
                  <a:cubicBezTo>
                    <a:pt x="139" y="65"/>
                    <a:pt x="139" y="65"/>
                    <a:pt x="139" y="65"/>
                  </a:cubicBezTo>
                  <a:cubicBezTo>
                    <a:pt x="140" y="65"/>
                    <a:pt x="140" y="65"/>
                    <a:pt x="140" y="65"/>
                  </a:cubicBezTo>
                  <a:cubicBezTo>
                    <a:pt x="140" y="65"/>
                    <a:pt x="140" y="65"/>
                    <a:pt x="140" y="65"/>
                  </a:cubicBezTo>
                  <a:cubicBezTo>
                    <a:pt x="140" y="65"/>
                    <a:pt x="140" y="65"/>
                    <a:pt x="140" y="65"/>
                  </a:cubicBezTo>
                  <a:cubicBezTo>
                    <a:pt x="140" y="65"/>
                    <a:pt x="140" y="65"/>
                    <a:pt x="140" y="65"/>
                  </a:cubicBezTo>
                  <a:cubicBezTo>
                    <a:pt x="140" y="65"/>
                    <a:pt x="140" y="65"/>
                    <a:pt x="140" y="65"/>
                  </a:cubicBezTo>
                  <a:cubicBezTo>
                    <a:pt x="140" y="65"/>
                    <a:pt x="140" y="65"/>
                    <a:pt x="140" y="65"/>
                  </a:cubicBezTo>
                  <a:cubicBezTo>
                    <a:pt x="141" y="65"/>
                    <a:pt x="141" y="65"/>
                    <a:pt x="141" y="65"/>
                  </a:cubicBezTo>
                  <a:cubicBezTo>
                    <a:pt x="141" y="65"/>
                    <a:pt x="141" y="65"/>
                    <a:pt x="141" y="65"/>
                  </a:cubicBezTo>
                  <a:cubicBezTo>
                    <a:pt x="141" y="65"/>
                    <a:pt x="141" y="65"/>
                    <a:pt x="141" y="65"/>
                  </a:cubicBezTo>
                  <a:cubicBezTo>
                    <a:pt x="141" y="65"/>
                    <a:pt x="141" y="65"/>
                    <a:pt x="141" y="65"/>
                  </a:cubicBezTo>
                  <a:cubicBezTo>
                    <a:pt x="141" y="65"/>
                    <a:pt x="141" y="65"/>
                    <a:pt x="141" y="65"/>
                  </a:cubicBezTo>
                  <a:cubicBezTo>
                    <a:pt x="141" y="65"/>
                    <a:pt x="141" y="65"/>
                    <a:pt x="141" y="65"/>
                  </a:cubicBezTo>
                  <a:cubicBezTo>
                    <a:pt x="141" y="65"/>
                    <a:pt x="141" y="65"/>
                    <a:pt x="141" y="65"/>
                  </a:cubicBezTo>
                  <a:cubicBezTo>
                    <a:pt x="141" y="65"/>
                    <a:pt x="141" y="65"/>
                    <a:pt x="141" y="65"/>
                  </a:cubicBezTo>
                  <a:cubicBezTo>
                    <a:pt x="141" y="66"/>
                    <a:pt x="141" y="66"/>
                    <a:pt x="141" y="66"/>
                  </a:cubicBezTo>
                  <a:cubicBezTo>
                    <a:pt x="141" y="66"/>
                    <a:pt x="141" y="66"/>
                    <a:pt x="141" y="66"/>
                  </a:cubicBezTo>
                  <a:cubicBezTo>
                    <a:pt x="142" y="66"/>
                    <a:pt x="142" y="66"/>
                    <a:pt x="142" y="66"/>
                  </a:cubicBezTo>
                  <a:cubicBezTo>
                    <a:pt x="142" y="66"/>
                    <a:pt x="142" y="66"/>
                    <a:pt x="142" y="66"/>
                  </a:cubicBezTo>
                  <a:cubicBezTo>
                    <a:pt x="142" y="66"/>
                    <a:pt x="142" y="66"/>
                    <a:pt x="142" y="66"/>
                  </a:cubicBezTo>
                  <a:cubicBezTo>
                    <a:pt x="142" y="66"/>
                    <a:pt x="142" y="66"/>
                    <a:pt x="142" y="66"/>
                  </a:cubicBezTo>
                  <a:cubicBezTo>
                    <a:pt x="142" y="66"/>
                    <a:pt x="142" y="66"/>
                    <a:pt x="142" y="66"/>
                  </a:cubicBezTo>
                  <a:cubicBezTo>
                    <a:pt x="142" y="66"/>
                    <a:pt x="142" y="66"/>
                    <a:pt x="142" y="66"/>
                  </a:cubicBezTo>
                  <a:cubicBezTo>
                    <a:pt x="142" y="66"/>
                    <a:pt x="142" y="66"/>
                    <a:pt x="142" y="66"/>
                  </a:cubicBezTo>
                  <a:cubicBezTo>
                    <a:pt x="142" y="66"/>
                    <a:pt x="142" y="66"/>
                    <a:pt x="142" y="66"/>
                  </a:cubicBezTo>
                  <a:cubicBezTo>
                    <a:pt x="142" y="66"/>
                    <a:pt x="142" y="66"/>
                    <a:pt x="142" y="66"/>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3" y="65"/>
                    <a:pt x="143" y="65"/>
                    <a:pt x="143" y="65"/>
                  </a:cubicBezTo>
                  <a:cubicBezTo>
                    <a:pt x="144" y="64"/>
                    <a:pt x="144" y="64"/>
                    <a:pt x="144" y="64"/>
                  </a:cubicBezTo>
                  <a:cubicBezTo>
                    <a:pt x="144" y="64"/>
                    <a:pt x="144" y="64"/>
                    <a:pt x="144" y="64"/>
                  </a:cubicBezTo>
                  <a:cubicBezTo>
                    <a:pt x="144" y="64"/>
                    <a:pt x="144" y="64"/>
                    <a:pt x="144" y="64"/>
                  </a:cubicBezTo>
                  <a:cubicBezTo>
                    <a:pt x="144" y="64"/>
                    <a:pt x="144" y="64"/>
                    <a:pt x="144" y="64"/>
                  </a:cubicBezTo>
                  <a:cubicBezTo>
                    <a:pt x="144" y="64"/>
                    <a:pt x="144" y="64"/>
                    <a:pt x="144" y="64"/>
                  </a:cubicBezTo>
                  <a:cubicBezTo>
                    <a:pt x="144" y="64"/>
                    <a:pt x="144" y="64"/>
                    <a:pt x="144" y="64"/>
                  </a:cubicBezTo>
                  <a:cubicBezTo>
                    <a:pt x="144" y="64"/>
                    <a:pt x="144" y="64"/>
                    <a:pt x="144" y="64"/>
                  </a:cubicBezTo>
                  <a:cubicBezTo>
                    <a:pt x="145" y="64"/>
                    <a:pt x="145" y="64"/>
                    <a:pt x="145" y="64"/>
                  </a:cubicBezTo>
                  <a:cubicBezTo>
                    <a:pt x="145" y="64"/>
                    <a:pt x="145" y="64"/>
                    <a:pt x="145" y="64"/>
                  </a:cubicBezTo>
                  <a:cubicBezTo>
                    <a:pt x="145" y="64"/>
                    <a:pt x="145" y="64"/>
                    <a:pt x="145" y="64"/>
                  </a:cubicBezTo>
                  <a:cubicBezTo>
                    <a:pt x="145" y="64"/>
                    <a:pt x="145" y="64"/>
                    <a:pt x="145" y="64"/>
                  </a:cubicBezTo>
                  <a:cubicBezTo>
                    <a:pt x="145" y="64"/>
                    <a:pt x="145" y="64"/>
                    <a:pt x="145" y="64"/>
                  </a:cubicBezTo>
                  <a:cubicBezTo>
                    <a:pt x="145" y="64"/>
                    <a:pt x="145" y="64"/>
                    <a:pt x="145" y="64"/>
                  </a:cubicBezTo>
                  <a:cubicBezTo>
                    <a:pt x="145" y="64"/>
                    <a:pt x="145" y="64"/>
                    <a:pt x="145" y="64"/>
                  </a:cubicBezTo>
                  <a:cubicBezTo>
                    <a:pt x="145" y="64"/>
                    <a:pt x="145" y="64"/>
                    <a:pt x="145" y="64"/>
                  </a:cubicBezTo>
                  <a:cubicBezTo>
                    <a:pt x="145" y="64"/>
                    <a:pt x="145" y="64"/>
                    <a:pt x="145" y="64"/>
                  </a:cubicBezTo>
                  <a:cubicBezTo>
                    <a:pt x="145" y="64"/>
                    <a:pt x="145" y="64"/>
                    <a:pt x="145" y="64"/>
                  </a:cubicBezTo>
                  <a:cubicBezTo>
                    <a:pt x="145" y="64"/>
                    <a:pt x="145" y="64"/>
                    <a:pt x="145"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6" y="64"/>
                    <a:pt x="146" y="64"/>
                    <a:pt x="146" y="64"/>
                  </a:cubicBezTo>
                  <a:cubicBezTo>
                    <a:pt x="145" y="64"/>
                    <a:pt x="145" y="64"/>
                    <a:pt x="145" y="64"/>
                  </a:cubicBezTo>
                  <a:cubicBezTo>
                    <a:pt x="145" y="64"/>
                    <a:pt x="145" y="64"/>
                    <a:pt x="145" y="64"/>
                  </a:cubicBezTo>
                  <a:cubicBezTo>
                    <a:pt x="145" y="64"/>
                    <a:pt x="145" y="64"/>
                    <a:pt x="145" y="64"/>
                  </a:cubicBezTo>
                  <a:cubicBezTo>
                    <a:pt x="146" y="64"/>
                    <a:pt x="146" y="64"/>
                    <a:pt x="146" y="64"/>
                  </a:cubicBezTo>
                  <a:cubicBezTo>
                    <a:pt x="146" y="65"/>
                    <a:pt x="146" y="65"/>
                    <a:pt x="146" y="65"/>
                  </a:cubicBezTo>
                  <a:cubicBezTo>
                    <a:pt x="146" y="65"/>
                    <a:pt x="146" y="65"/>
                    <a:pt x="146" y="65"/>
                  </a:cubicBezTo>
                  <a:cubicBezTo>
                    <a:pt x="146" y="65"/>
                    <a:pt x="146" y="65"/>
                    <a:pt x="146" y="65"/>
                  </a:cubicBezTo>
                  <a:cubicBezTo>
                    <a:pt x="146" y="65"/>
                    <a:pt x="146" y="65"/>
                    <a:pt x="146" y="65"/>
                  </a:cubicBezTo>
                  <a:cubicBezTo>
                    <a:pt x="146" y="65"/>
                    <a:pt x="146" y="65"/>
                    <a:pt x="146" y="65"/>
                  </a:cubicBezTo>
                  <a:cubicBezTo>
                    <a:pt x="147" y="65"/>
                    <a:pt x="147" y="65"/>
                    <a:pt x="147" y="65"/>
                  </a:cubicBezTo>
                  <a:cubicBezTo>
                    <a:pt x="147" y="65"/>
                    <a:pt x="147" y="65"/>
                    <a:pt x="147" y="65"/>
                  </a:cubicBezTo>
                  <a:cubicBezTo>
                    <a:pt x="147" y="64"/>
                    <a:pt x="147" y="64"/>
                    <a:pt x="147" y="64"/>
                  </a:cubicBezTo>
                  <a:cubicBezTo>
                    <a:pt x="147" y="65"/>
                    <a:pt x="147" y="65"/>
                    <a:pt x="147" y="65"/>
                  </a:cubicBezTo>
                  <a:cubicBezTo>
                    <a:pt x="147" y="64"/>
                    <a:pt x="147" y="64"/>
                    <a:pt x="147" y="64"/>
                  </a:cubicBezTo>
                  <a:cubicBezTo>
                    <a:pt x="147" y="64"/>
                    <a:pt x="147" y="64"/>
                    <a:pt x="147" y="64"/>
                  </a:cubicBezTo>
                  <a:cubicBezTo>
                    <a:pt x="147" y="64"/>
                    <a:pt x="147" y="64"/>
                    <a:pt x="147" y="64"/>
                  </a:cubicBezTo>
                  <a:cubicBezTo>
                    <a:pt x="148" y="64"/>
                    <a:pt x="148" y="64"/>
                    <a:pt x="148" y="64"/>
                  </a:cubicBezTo>
                  <a:cubicBezTo>
                    <a:pt x="148" y="64"/>
                    <a:pt x="148" y="64"/>
                    <a:pt x="148" y="64"/>
                  </a:cubicBezTo>
                  <a:cubicBezTo>
                    <a:pt x="148" y="64"/>
                    <a:pt x="148" y="64"/>
                    <a:pt x="148" y="64"/>
                  </a:cubicBezTo>
                  <a:cubicBezTo>
                    <a:pt x="148" y="64"/>
                    <a:pt x="148" y="64"/>
                    <a:pt x="148" y="64"/>
                  </a:cubicBezTo>
                  <a:cubicBezTo>
                    <a:pt x="148" y="64"/>
                    <a:pt x="148" y="64"/>
                    <a:pt x="148" y="64"/>
                  </a:cubicBezTo>
                  <a:cubicBezTo>
                    <a:pt x="148" y="64"/>
                    <a:pt x="148" y="64"/>
                    <a:pt x="148" y="64"/>
                  </a:cubicBezTo>
                  <a:cubicBezTo>
                    <a:pt x="148" y="64"/>
                    <a:pt x="148" y="64"/>
                    <a:pt x="148" y="64"/>
                  </a:cubicBezTo>
                  <a:cubicBezTo>
                    <a:pt x="148" y="64"/>
                    <a:pt x="148" y="64"/>
                    <a:pt x="148" y="64"/>
                  </a:cubicBezTo>
                  <a:cubicBezTo>
                    <a:pt x="148" y="64"/>
                    <a:pt x="148" y="64"/>
                    <a:pt x="148" y="64"/>
                  </a:cubicBezTo>
                  <a:cubicBezTo>
                    <a:pt x="149" y="64"/>
                    <a:pt x="149" y="64"/>
                    <a:pt x="149" y="64"/>
                  </a:cubicBezTo>
                  <a:cubicBezTo>
                    <a:pt x="149" y="64"/>
                    <a:pt x="149" y="64"/>
                    <a:pt x="149" y="64"/>
                  </a:cubicBezTo>
                  <a:cubicBezTo>
                    <a:pt x="149" y="64"/>
                    <a:pt x="149" y="64"/>
                    <a:pt x="149" y="64"/>
                  </a:cubicBezTo>
                  <a:cubicBezTo>
                    <a:pt x="149" y="64"/>
                    <a:pt x="149" y="64"/>
                    <a:pt x="149" y="64"/>
                  </a:cubicBezTo>
                  <a:cubicBezTo>
                    <a:pt x="149" y="64"/>
                    <a:pt x="149" y="64"/>
                    <a:pt x="149" y="64"/>
                  </a:cubicBezTo>
                  <a:cubicBezTo>
                    <a:pt x="149" y="64"/>
                    <a:pt x="149" y="64"/>
                    <a:pt x="149" y="64"/>
                  </a:cubicBezTo>
                  <a:cubicBezTo>
                    <a:pt x="150" y="65"/>
                    <a:pt x="150" y="65"/>
                    <a:pt x="150" y="65"/>
                  </a:cubicBezTo>
                  <a:cubicBezTo>
                    <a:pt x="150" y="65"/>
                    <a:pt x="150" y="65"/>
                    <a:pt x="150" y="65"/>
                  </a:cubicBezTo>
                  <a:cubicBezTo>
                    <a:pt x="150" y="65"/>
                    <a:pt x="150" y="65"/>
                    <a:pt x="150" y="65"/>
                  </a:cubicBezTo>
                  <a:cubicBezTo>
                    <a:pt x="150" y="65"/>
                    <a:pt x="150" y="65"/>
                    <a:pt x="150" y="65"/>
                  </a:cubicBezTo>
                  <a:cubicBezTo>
                    <a:pt x="150" y="65"/>
                    <a:pt x="150" y="65"/>
                    <a:pt x="150" y="65"/>
                  </a:cubicBezTo>
                  <a:cubicBezTo>
                    <a:pt x="150" y="66"/>
                    <a:pt x="150" y="66"/>
                    <a:pt x="150" y="66"/>
                  </a:cubicBezTo>
                  <a:cubicBezTo>
                    <a:pt x="150" y="66"/>
                    <a:pt x="150" y="66"/>
                    <a:pt x="150" y="66"/>
                  </a:cubicBezTo>
                  <a:cubicBezTo>
                    <a:pt x="150" y="66"/>
                    <a:pt x="150" y="66"/>
                    <a:pt x="150" y="66"/>
                  </a:cubicBezTo>
                  <a:cubicBezTo>
                    <a:pt x="150" y="66"/>
                    <a:pt x="150" y="66"/>
                    <a:pt x="150" y="66"/>
                  </a:cubicBezTo>
                  <a:cubicBezTo>
                    <a:pt x="150" y="67"/>
                    <a:pt x="150" y="67"/>
                    <a:pt x="150" y="67"/>
                  </a:cubicBezTo>
                  <a:cubicBezTo>
                    <a:pt x="150" y="67"/>
                    <a:pt x="150" y="67"/>
                    <a:pt x="150" y="67"/>
                  </a:cubicBezTo>
                  <a:cubicBezTo>
                    <a:pt x="149" y="67"/>
                    <a:pt x="149" y="67"/>
                    <a:pt x="149" y="67"/>
                  </a:cubicBezTo>
                  <a:cubicBezTo>
                    <a:pt x="150" y="67"/>
                    <a:pt x="150" y="67"/>
                    <a:pt x="150" y="67"/>
                  </a:cubicBezTo>
                  <a:cubicBezTo>
                    <a:pt x="150" y="67"/>
                    <a:pt x="150" y="67"/>
                    <a:pt x="150" y="67"/>
                  </a:cubicBezTo>
                  <a:cubicBezTo>
                    <a:pt x="150" y="67"/>
                    <a:pt x="150" y="67"/>
                    <a:pt x="150" y="67"/>
                  </a:cubicBezTo>
                  <a:cubicBezTo>
                    <a:pt x="150" y="66"/>
                    <a:pt x="150" y="66"/>
                    <a:pt x="150" y="66"/>
                  </a:cubicBezTo>
                  <a:cubicBezTo>
                    <a:pt x="150" y="66"/>
                    <a:pt x="150" y="66"/>
                    <a:pt x="150" y="66"/>
                  </a:cubicBezTo>
                  <a:cubicBezTo>
                    <a:pt x="150" y="66"/>
                    <a:pt x="150" y="66"/>
                    <a:pt x="150" y="66"/>
                  </a:cubicBezTo>
                  <a:cubicBezTo>
                    <a:pt x="151" y="66"/>
                    <a:pt x="151" y="66"/>
                    <a:pt x="151" y="66"/>
                  </a:cubicBezTo>
                  <a:cubicBezTo>
                    <a:pt x="150" y="66"/>
                    <a:pt x="150" y="66"/>
                    <a:pt x="150" y="66"/>
                  </a:cubicBezTo>
                  <a:cubicBezTo>
                    <a:pt x="151" y="66"/>
                    <a:pt x="151" y="66"/>
                    <a:pt x="151" y="66"/>
                  </a:cubicBezTo>
                  <a:cubicBezTo>
                    <a:pt x="151" y="66"/>
                    <a:pt x="151" y="66"/>
                    <a:pt x="151" y="66"/>
                  </a:cubicBezTo>
                  <a:cubicBezTo>
                    <a:pt x="151" y="66"/>
                    <a:pt x="151" y="66"/>
                    <a:pt x="151" y="66"/>
                  </a:cubicBezTo>
                  <a:cubicBezTo>
                    <a:pt x="151" y="66"/>
                    <a:pt x="151" y="66"/>
                    <a:pt x="151" y="66"/>
                  </a:cubicBezTo>
                  <a:cubicBezTo>
                    <a:pt x="151" y="65"/>
                    <a:pt x="151" y="65"/>
                    <a:pt x="151" y="65"/>
                  </a:cubicBezTo>
                  <a:cubicBezTo>
                    <a:pt x="151" y="65"/>
                    <a:pt x="151" y="65"/>
                    <a:pt x="151" y="65"/>
                  </a:cubicBezTo>
                  <a:cubicBezTo>
                    <a:pt x="151" y="65"/>
                    <a:pt x="151" y="65"/>
                    <a:pt x="151" y="65"/>
                  </a:cubicBezTo>
                  <a:cubicBezTo>
                    <a:pt x="151" y="65"/>
                    <a:pt x="151" y="65"/>
                    <a:pt x="151" y="65"/>
                  </a:cubicBezTo>
                  <a:cubicBezTo>
                    <a:pt x="151" y="64"/>
                    <a:pt x="151" y="64"/>
                    <a:pt x="151" y="64"/>
                  </a:cubicBezTo>
                  <a:cubicBezTo>
                    <a:pt x="151" y="64"/>
                    <a:pt x="151" y="64"/>
                    <a:pt x="151" y="64"/>
                  </a:cubicBezTo>
                  <a:cubicBezTo>
                    <a:pt x="151" y="64"/>
                    <a:pt x="151" y="64"/>
                    <a:pt x="151" y="64"/>
                  </a:cubicBezTo>
                  <a:cubicBezTo>
                    <a:pt x="151" y="64"/>
                    <a:pt x="151" y="64"/>
                    <a:pt x="151" y="64"/>
                  </a:cubicBezTo>
                  <a:cubicBezTo>
                    <a:pt x="152" y="64"/>
                    <a:pt x="152" y="64"/>
                    <a:pt x="152" y="64"/>
                  </a:cubicBezTo>
                  <a:cubicBezTo>
                    <a:pt x="152" y="64"/>
                    <a:pt x="152" y="64"/>
                    <a:pt x="152" y="64"/>
                  </a:cubicBezTo>
                  <a:cubicBezTo>
                    <a:pt x="152" y="64"/>
                    <a:pt x="152" y="64"/>
                    <a:pt x="152" y="64"/>
                  </a:cubicBezTo>
                  <a:cubicBezTo>
                    <a:pt x="152" y="64"/>
                    <a:pt x="152" y="64"/>
                    <a:pt x="152" y="64"/>
                  </a:cubicBezTo>
                  <a:cubicBezTo>
                    <a:pt x="152" y="64"/>
                    <a:pt x="152" y="64"/>
                    <a:pt x="152" y="64"/>
                  </a:cubicBezTo>
                  <a:cubicBezTo>
                    <a:pt x="152" y="64"/>
                    <a:pt x="152" y="64"/>
                    <a:pt x="152" y="64"/>
                  </a:cubicBezTo>
                  <a:cubicBezTo>
                    <a:pt x="152" y="64"/>
                    <a:pt x="152" y="64"/>
                    <a:pt x="152" y="64"/>
                  </a:cubicBezTo>
                  <a:cubicBezTo>
                    <a:pt x="153" y="64"/>
                    <a:pt x="153" y="64"/>
                    <a:pt x="153" y="64"/>
                  </a:cubicBezTo>
                  <a:cubicBezTo>
                    <a:pt x="153" y="64"/>
                    <a:pt x="153" y="64"/>
                    <a:pt x="153" y="64"/>
                  </a:cubicBezTo>
                  <a:cubicBezTo>
                    <a:pt x="153" y="64"/>
                    <a:pt x="153" y="64"/>
                    <a:pt x="153" y="64"/>
                  </a:cubicBezTo>
                  <a:cubicBezTo>
                    <a:pt x="153" y="64"/>
                    <a:pt x="153" y="64"/>
                    <a:pt x="153" y="64"/>
                  </a:cubicBezTo>
                  <a:cubicBezTo>
                    <a:pt x="153" y="64"/>
                    <a:pt x="153" y="64"/>
                    <a:pt x="153" y="64"/>
                  </a:cubicBezTo>
                  <a:cubicBezTo>
                    <a:pt x="153" y="64"/>
                    <a:pt x="153" y="64"/>
                    <a:pt x="153" y="64"/>
                  </a:cubicBezTo>
                  <a:cubicBezTo>
                    <a:pt x="153" y="64"/>
                    <a:pt x="153" y="64"/>
                    <a:pt x="153" y="64"/>
                  </a:cubicBezTo>
                  <a:cubicBezTo>
                    <a:pt x="153" y="64"/>
                    <a:pt x="153" y="64"/>
                    <a:pt x="153" y="64"/>
                  </a:cubicBezTo>
                  <a:cubicBezTo>
                    <a:pt x="153" y="64"/>
                    <a:pt x="153" y="64"/>
                    <a:pt x="153" y="64"/>
                  </a:cubicBezTo>
                  <a:cubicBezTo>
                    <a:pt x="153" y="65"/>
                    <a:pt x="153" y="65"/>
                    <a:pt x="153" y="65"/>
                  </a:cubicBezTo>
                  <a:cubicBezTo>
                    <a:pt x="153" y="65"/>
                    <a:pt x="153" y="65"/>
                    <a:pt x="153" y="65"/>
                  </a:cubicBezTo>
                  <a:cubicBezTo>
                    <a:pt x="153" y="65"/>
                    <a:pt x="153" y="65"/>
                    <a:pt x="153" y="65"/>
                  </a:cubicBezTo>
                  <a:cubicBezTo>
                    <a:pt x="153" y="65"/>
                    <a:pt x="153" y="65"/>
                    <a:pt x="153" y="65"/>
                  </a:cubicBezTo>
                  <a:cubicBezTo>
                    <a:pt x="154" y="65"/>
                    <a:pt x="154" y="65"/>
                    <a:pt x="154" y="65"/>
                  </a:cubicBezTo>
                  <a:cubicBezTo>
                    <a:pt x="154" y="65"/>
                    <a:pt x="154" y="65"/>
                    <a:pt x="154" y="65"/>
                  </a:cubicBezTo>
                  <a:cubicBezTo>
                    <a:pt x="154" y="65"/>
                    <a:pt x="154" y="65"/>
                    <a:pt x="154" y="65"/>
                  </a:cubicBezTo>
                  <a:cubicBezTo>
                    <a:pt x="154" y="65"/>
                    <a:pt x="154" y="65"/>
                    <a:pt x="154" y="65"/>
                  </a:cubicBezTo>
                  <a:cubicBezTo>
                    <a:pt x="154" y="65"/>
                    <a:pt x="154" y="65"/>
                    <a:pt x="154" y="65"/>
                  </a:cubicBezTo>
                  <a:cubicBezTo>
                    <a:pt x="154" y="66"/>
                    <a:pt x="154" y="66"/>
                    <a:pt x="154" y="66"/>
                  </a:cubicBezTo>
                  <a:cubicBezTo>
                    <a:pt x="154" y="66"/>
                    <a:pt x="154" y="66"/>
                    <a:pt x="154" y="66"/>
                  </a:cubicBezTo>
                  <a:cubicBezTo>
                    <a:pt x="154" y="65"/>
                    <a:pt x="154" y="65"/>
                    <a:pt x="154" y="65"/>
                  </a:cubicBezTo>
                  <a:cubicBezTo>
                    <a:pt x="154" y="66"/>
                    <a:pt x="154" y="66"/>
                    <a:pt x="154" y="66"/>
                  </a:cubicBezTo>
                  <a:cubicBezTo>
                    <a:pt x="154" y="66"/>
                    <a:pt x="154" y="66"/>
                    <a:pt x="154" y="66"/>
                  </a:cubicBezTo>
                  <a:cubicBezTo>
                    <a:pt x="155" y="66"/>
                    <a:pt x="155" y="66"/>
                    <a:pt x="155" y="66"/>
                  </a:cubicBezTo>
                  <a:cubicBezTo>
                    <a:pt x="155" y="65"/>
                    <a:pt x="155" y="65"/>
                    <a:pt x="155" y="65"/>
                  </a:cubicBezTo>
                  <a:cubicBezTo>
                    <a:pt x="155" y="65"/>
                    <a:pt x="155" y="65"/>
                    <a:pt x="155" y="65"/>
                  </a:cubicBezTo>
                  <a:cubicBezTo>
                    <a:pt x="155" y="65"/>
                    <a:pt x="155" y="65"/>
                    <a:pt x="155" y="65"/>
                  </a:cubicBezTo>
                  <a:cubicBezTo>
                    <a:pt x="155" y="65"/>
                    <a:pt x="155" y="65"/>
                    <a:pt x="155" y="65"/>
                  </a:cubicBezTo>
                  <a:cubicBezTo>
                    <a:pt x="155" y="65"/>
                    <a:pt x="155" y="65"/>
                    <a:pt x="155" y="65"/>
                  </a:cubicBezTo>
                  <a:cubicBezTo>
                    <a:pt x="155" y="65"/>
                    <a:pt x="155" y="65"/>
                    <a:pt x="155" y="65"/>
                  </a:cubicBezTo>
                  <a:cubicBezTo>
                    <a:pt x="156" y="65"/>
                    <a:pt x="156" y="65"/>
                    <a:pt x="156" y="65"/>
                  </a:cubicBezTo>
                  <a:cubicBezTo>
                    <a:pt x="156" y="65"/>
                    <a:pt x="156" y="65"/>
                    <a:pt x="156" y="65"/>
                  </a:cubicBezTo>
                  <a:cubicBezTo>
                    <a:pt x="156" y="65"/>
                    <a:pt x="156" y="65"/>
                    <a:pt x="156" y="65"/>
                  </a:cubicBezTo>
                  <a:cubicBezTo>
                    <a:pt x="156" y="65"/>
                    <a:pt x="156" y="65"/>
                    <a:pt x="156" y="65"/>
                  </a:cubicBezTo>
                  <a:cubicBezTo>
                    <a:pt x="156" y="65"/>
                    <a:pt x="156" y="65"/>
                    <a:pt x="156" y="65"/>
                  </a:cubicBezTo>
                  <a:cubicBezTo>
                    <a:pt x="156" y="65"/>
                    <a:pt x="156" y="65"/>
                    <a:pt x="156" y="65"/>
                  </a:cubicBezTo>
                  <a:cubicBezTo>
                    <a:pt x="157" y="65"/>
                    <a:pt x="157" y="65"/>
                    <a:pt x="157" y="65"/>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6"/>
                    <a:pt x="157" y="66"/>
                    <a:pt x="157" y="66"/>
                  </a:cubicBezTo>
                  <a:cubicBezTo>
                    <a:pt x="157" y="65"/>
                    <a:pt x="157" y="65"/>
                    <a:pt x="157" y="65"/>
                  </a:cubicBezTo>
                  <a:cubicBezTo>
                    <a:pt x="157" y="65"/>
                    <a:pt x="157" y="65"/>
                    <a:pt x="157" y="65"/>
                  </a:cubicBezTo>
                  <a:cubicBezTo>
                    <a:pt x="157" y="65"/>
                    <a:pt x="157" y="65"/>
                    <a:pt x="157" y="65"/>
                  </a:cubicBezTo>
                  <a:cubicBezTo>
                    <a:pt x="157" y="65"/>
                    <a:pt x="157" y="65"/>
                    <a:pt x="157" y="65"/>
                  </a:cubicBezTo>
                  <a:cubicBezTo>
                    <a:pt x="157" y="65"/>
                    <a:pt x="157" y="65"/>
                    <a:pt x="157" y="65"/>
                  </a:cubicBezTo>
                  <a:cubicBezTo>
                    <a:pt x="157" y="65"/>
                    <a:pt x="157" y="65"/>
                    <a:pt x="157" y="65"/>
                  </a:cubicBezTo>
                  <a:cubicBezTo>
                    <a:pt x="157" y="64"/>
                    <a:pt x="157" y="64"/>
                    <a:pt x="157" y="64"/>
                  </a:cubicBezTo>
                  <a:cubicBezTo>
                    <a:pt x="157" y="65"/>
                    <a:pt x="157" y="65"/>
                    <a:pt x="157" y="65"/>
                  </a:cubicBezTo>
                  <a:cubicBezTo>
                    <a:pt x="157" y="64"/>
                    <a:pt x="157" y="64"/>
                    <a:pt x="157" y="64"/>
                  </a:cubicBezTo>
                  <a:cubicBezTo>
                    <a:pt x="157" y="64"/>
                    <a:pt x="157" y="64"/>
                    <a:pt x="157" y="64"/>
                  </a:cubicBezTo>
                  <a:cubicBezTo>
                    <a:pt x="158" y="65"/>
                    <a:pt x="158" y="65"/>
                    <a:pt x="158" y="65"/>
                  </a:cubicBezTo>
                  <a:cubicBezTo>
                    <a:pt x="157" y="65"/>
                    <a:pt x="157" y="65"/>
                    <a:pt x="157" y="65"/>
                  </a:cubicBezTo>
                  <a:cubicBezTo>
                    <a:pt x="158" y="65"/>
                    <a:pt x="158" y="65"/>
                    <a:pt x="158" y="65"/>
                  </a:cubicBezTo>
                  <a:cubicBezTo>
                    <a:pt x="158" y="65"/>
                    <a:pt x="158" y="65"/>
                    <a:pt x="158" y="65"/>
                  </a:cubicBezTo>
                  <a:cubicBezTo>
                    <a:pt x="158" y="65"/>
                    <a:pt x="158" y="65"/>
                    <a:pt x="158" y="65"/>
                  </a:cubicBezTo>
                  <a:cubicBezTo>
                    <a:pt x="158" y="65"/>
                    <a:pt x="158" y="65"/>
                    <a:pt x="158" y="65"/>
                  </a:cubicBezTo>
                  <a:cubicBezTo>
                    <a:pt x="158" y="65"/>
                    <a:pt x="158" y="65"/>
                    <a:pt x="158" y="65"/>
                  </a:cubicBezTo>
                  <a:cubicBezTo>
                    <a:pt x="158" y="65"/>
                    <a:pt x="158" y="65"/>
                    <a:pt x="158" y="65"/>
                  </a:cubicBezTo>
                  <a:cubicBezTo>
                    <a:pt x="158" y="65"/>
                    <a:pt x="158" y="65"/>
                    <a:pt x="158" y="65"/>
                  </a:cubicBezTo>
                  <a:cubicBezTo>
                    <a:pt x="158" y="65"/>
                    <a:pt x="158" y="65"/>
                    <a:pt x="158" y="65"/>
                  </a:cubicBezTo>
                  <a:cubicBezTo>
                    <a:pt x="158" y="65"/>
                    <a:pt x="158" y="65"/>
                    <a:pt x="158" y="65"/>
                  </a:cubicBezTo>
                  <a:cubicBezTo>
                    <a:pt x="158" y="65"/>
                    <a:pt x="158" y="65"/>
                    <a:pt x="158" y="65"/>
                  </a:cubicBezTo>
                  <a:cubicBezTo>
                    <a:pt x="158" y="65"/>
                    <a:pt x="158" y="65"/>
                    <a:pt x="158" y="65"/>
                  </a:cubicBezTo>
                  <a:cubicBezTo>
                    <a:pt x="159" y="65"/>
                    <a:pt x="159" y="65"/>
                    <a:pt x="159" y="65"/>
                  </a:cubicBezTo>
                  <a:cubicBezTo>
                    <a:pt x="159" y="65"/>
                    <a:pt x="159" y="65"/>
                    <a:pt x="159" y="65"/>
                  </a:cubicBezTo>
                  <a:cubicBezTo>
                    <a:pt x="159" y="64"/>
                    <a:pt x="159" y="64"/>
                    <a:pt x="159" y="64"/>
                  </a:cubicBezTo>
                  <a:cubicBezTo>
                    <a:pt x="159" y="64"/>
                    <a:pt x="159" y="64"/>
                    <a:pt x="159" y="64"/>
                  </a:cubicBezTo>
                  <a:cubicBezTo>
                    <a:pt x="159" y="64"/>
                    <a:pt x="159" y="64"/>
                    <a:pt x="159" y="64"/>
                  </a:cubicBezTo>
                  <a:cubicBezTo>
                    <a:pt x="159" y="64"/>
                    <a:pt x="159" y="64"/>
                    <a:pt x="159" y="64"/>
                  </a:cubicBezTo>
                  <a:cubicBezTo>
                    <a:pt x="159" y="64"/>
                    <a:pt x="159" y="64"/>
                    <a:pt x="159" y="64"/>
                  </a:cubicBezTo>
                  <a:cubicBezTo>
                    <a:pt x="159" y="64"/>
                    <a:pt x="159" y="64"/>
                    <a:pt x="159" y="64"/>
                  </a:cubicBezTo>
                  <a:cubicBezTo>
                    <a:pt x="159" y="64"/>
                    <a:pt x="159" y="64"/>
                    <a:pt x="159" y="64"/>
                  </a:cubicBezTo>
                  <a:cubicBezTo>
                    <a:pt x="159" y="64"/>
                    <a:pt x="159" y="64"/>
                    <a:pt x="159" y="64"/>
                  </a:cubicBezTo>
                  <a:cubicBezTo>
                    <a:pt x="160" y="64"/>
                    <a:pt x="160" y="64"/>
                    <a:pt x="160" y="64"/>
                  </a:cubicBezTo>
                  <a:cubicBezTo>
                    <a:pt x="160" y="65"/>
                    <a:pt x="160" y="65"/>
                    <a:pt x="160" y="65"/>
                  </a:cubicBezTo>
                  <a:cubicBezTo>
                    <a:pt x="160" y="65"/>
                    <a:pt x="160" y="65"/>
                    <a:pt x="160" y="65"/>
                  </a:cubicBezTo>
                  <a:cubicBezTo>
                    <a:pt x="160" y="65"/>
                    <a:pt x="160" y="65"/>
                    <a:pt x="160" y="65"/>
                  </a:cubicBezTo>
                  <a:cubicBezTo>
                    <a:pt x="161" y="65"/>
                    <a:pt x="161" y="65"/>
                    <a:pt x="161" y="65"/>
                  </a:cubicBezTo>
                  <a:cubicBezTo>
                    <a:pt x="161" y="65"/>
                    <a:pt x="161" y="65"/>
                    <a:pt x="161" y="65"/>
                  </a:cubicBezTo>
                  <a:cubicBezTo>
                    <a:pt x="161" y="65"/>
                    <a:pt x="161" y="65"/>
                    <a:pt x="161" y="65"/>
                  </a:cubicBezTo>
                  <a:cubicBezTo>
                    <a:pt x="161" y="65"/>
                    <a:pt x="161" y="65"/>
                    <a:pt x="161" y="65"/>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3"/>
                    <a:pt x="161" y="63"/>
                    <a:pt x="161" y="63"/>
                  </a:cubicBezTo>
                  <a:cubicBezTo>
                    <a:pt x="161" y="63"/>
                    <a:pt x="161" y="63"/>
                    <a:pt x="161" y="63"/>
                  </a:cubicBezTo>
                  <a:cubicBezTo>
                    <a:pt x="162" y="63"/>
                    <a:pt x="162" y="63"/>
                    <a:pt x="162" y="63"/>
                  </a:cubicBezTo>
                  <a:cubicBezTo>
                    <a:pt x="162" y="63"/>
                    <a:pt x="162" y="63"/>
                    <a:pt x="162" y="63"/>
                  </a:cubicBezTo>
                  <a:cubicBezTo>
                    <a:pt x="161" y="63"/>
                    <a:pt x="161" y="63"/>
                    <a:pt x="161" y="63"/>
                  </a:cubicBezTo>
                  <a:cubicBezTo>
                    <a:pt x="161" y="63"/>
                    <a:pt x="161" y="63"/>
                    <a:pt x="161" y="63"/>
                  </a:cubicBezTo>
                  <a:cubicBezTo>
                    <a:pt x="162" y="63"/>
                    <a:pt x="162" y="63"/>
                    <a:pt x="162" y="63"/>
                  </a:cubicBezTo>
                  <a:cubicBezTo>
                    <a:pt x="162" y="63"/>
                    <a:pt x="162" y="63"/>
                    <a:pt x="162" y="63"/>
                  </a:cubicBezTo>
                  <a:cubicBezTo>
                    <a:pt x="162" y="63"/>
                    <a:pt x="162" y="63"/>
                    <a:pt x="162" y="63"/>
                  </a:cubicBezTo>
                  <a:cubicBezTo>
                    <a:pt x="162" y="63"/>
                    <a:pt x="162" y="63"/>
                    <a:pt x="162" y="63"/>
                  </a:cubicBezTo>
                  <a:cubicBezTo>
                    <a:pt x="162" y="63"/>
                    <a:pt x="162" y="63"/>
                    <a:pt x="162" y="63"/>
                  </a:cubicBezTo>
                  <a:cubicBezTo>
                    <a:pt x="162" y="63"/>
                    <a:pt x="162" y="63"/>
                    <a:pt x="162" y="63"/>
                  </a:cubicBezTo>
                  <a:cubicBezTo>
                    <a:pt x="163" y="63"/>
                    <a:pt x="163" y="63"/>
                    <a:pt x="163" y="63"/>
                  </a:cubicBezTo>
                  <a:cubicBezTo>
                    <a:pt x="163" y="63"/>
                    <a:pt x="163" y="63"/>
                    <a:pt x="163" y="63"/>
                  </a:cubicBezTo>
                  <a:cubicBezTo>
                    <a:pt x="163" y="63"/>
                    <a:pt x="163" y="63"/>
                    <a:pt x="163" y="63"/>
                  </a:cubicBezTo>
                  <a:cubicBezTo>
                    <a:pt x="163" y="63"/>
                    <a:pt x="163" y="63"/>
                    <a:pt x="163" y="63"/>
                  </a:cubicBezTo>
                  <a:cubicBezTo>
                    <a:pt x="163" y="63"/>
                    <a:pt x="163" y="63"/>
                    <a:pt x="163" y="63"/>
                  </a:cubicBezTo>
                  <a:cubicBezTo>
                    <a:pt x="163" y="63"/>
                    <a:pt x="163" y="63"/>
                    <a:pt x="163" y="63"/>
                  </a:cubicBezTo>
                  <a:cubicBezTo>
                    <a:pt x="163" y="63"/>
                    <a:pt x="163" y="63"/>
                    <a:pt x="163" y="63"/>
                  </a:cubicBezTo>
                  <a:cubicBezTo>
                    <a:pt x="163" y="63"/>
                    <a:pt x="163" y="63"/>
                    <a:pt x="163"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5" y="63"/>
                    <a:pt x="165" y="63"/>
                    <a:pt x="165" y="63"/>
                  </a:cubicBezTo>
                  <a:cubicBezTo>
                    <a:pt x="165" y="63"/>
                    <a:pt x="165" y="63"/>
                    <a:pt x="165" y="63"/>
                  </a:cubicBezTo>
                  <a:cubicBezTo>
                    <a:pt x="165" y="63"/>
                    <a:pt x="165" y="63"/>
                    <a:pt x="165" y="63"/>
                  </a:cubicBezTo>
                  <a:cubicBezTo>
                    <a:pt x="165" y="63"/>
                    <a:pt x="165" y="63"/>
                    <a:pt x="165" y="63"/>
                  </a:cubicBezTo>
                  <a:cubicBezTo>
                    <a:pt x="165" y="63"/>
                    <a:pt x="165" y="63"/>
                    <a:pt x="165" y="63"/>
                  </a:cubicBezTo>
                  <a:cubicBezTo>
                    <a:pt x="165" y="62"/>
                    <a:pt x="165" y="62"/>
                    <a:pt x="165" y="62"/>
                  </a:cubicBezTo>
                  <a:cubicBezTo>
                    <a:pt x="165" y="63"/>
                    <a:pt x="165" y="63"/>
                    <a:pt x="165" y="63"/>
                  </a:cubicBezTo>
                  <a:cubicBezTo>
                    <a:pt x="165" y="62"/>
                    <a:pt x="165" y="62"/>
                    <a:pt x="165" y="62"/>
                  </a:cubicBezTo>
                  <a:cubicBezTo>
                    <a:pt x="165" y="62"/>
                    <a:pt x="165" y="62"/>
                    <a:pt x="165" y="62"/>
                  </a:cubicBezTo>
                  <a:cubicBezTo>
                    <a:pt x="165" y="62"/>
                    <a:pt x="165" y="62"/>
                    <a:pt x="165" y="62"/>
                  </a:cubicBezTo>
                  <a:cubicBezTo>
                    <a:pt x="165" y="62"/>
                    <a:pt x="165" y="62"/>
                    <a:pt x="165" y="62"/>
                  </a:cubicBezTo>
                  <a:cubicBezTo>
                    <a:pt x="166" y="62"/>
                    <a:pt x="166" y="62"/>
                    <a:pt x="166" y="62"/>
                  </a:cubicBezTo>
                  <a:cubicBezTo>
                    <a:pt x="166" y="62"/>
                    <a:pt x="166" y="62"/>
                    <a:pt x="166" y="62"/>
                  </a:cubicBezTo>
                  <a:cubicBezTo>
                    <a:pt x="166" y="62"/>
                    <a:pt x="166" y="62"/>
                    <a:pt x="166" y="62"/>
                  </a:cubicBezTo>
                  <a:cubicBezTo>
                    <a:pt x="166" y="62"/>
                    <a:pt x="166" y="62"/>
                    <a:pt x="166" y="62"/>
                  </a:cubicBezTo>
                  <a:cubicBezTo>
                    <a:pt x="166" y="63"/>
                    <a:pt x="166" y="63"/>
                    <a:pt x="166" y="63"/>
                  </a:cubicBezTo>
                  <a:cubicBezTo>
                    <a:pt x="166" y="63"/>
                    <a:pt x="166" y="63"/>
                    <a:pt x="166" y="63"/>
                  </a:cubicBezTo>
                  <a:cubicBezTo>
                    <a:pt x="166" y="63"/>
                    <a:pt x="166" y="63"/>
                    <a:pt x="166" y="63"/>
                  </a:cubicBezTo>
                  <a:cubicBezTo>
                    <a:pt x="166" y="63"/>
                    <a:pt x="166" y="63"/>
                    <a:pt x="166" y="63"/>
                  </a:cubicBezTo>
                  <a:cubicBezTo>
                    <a:pt x="167" y="63"/>
                    <a:pt x="167" y="63"/>
                    <a:pt x="167" y="63"/>
                  </a:cubicBezTo>
                  <a:cubicBezTo>
                    <a:pt x="167" y="63"/>
                    <a:pt x="167" y="63"/>
                    <a:pt x="167" y="63"/>
                  </a:cubicBezTo>
                  <a:cubicBezTo>
                    <a:pt x="167" y="63"/>
                    <a:pt x="167" y="63"/>
                    <a:pt x="167" y="63"/>
                  </a:cubicBezTo>
                  <a:cubicBezTo>
                    <a:pt x="167" y="63"/>
                    <a:pt x="167" y="63"/>
                    <a:pt x="167" y="63"/>
                  </a:cubicBezTo>
                  <a:cubicBezTo>
                    <a:pt x="167" y="63"/>
                    <a:pt x="167" y="63"/>
                    <a:pt x="167" y="63"/>
                  </a:cubicBezTo>
                  <a:cubicBezTo>
                    <a:pt x="167" y="62"/>
                    <a:pt x="167" y="62"/>
                    <a:pt x="167" y="62"/>
                  </a:cubicBezTo>
                  <a:cubicBezTo>
                    <a:pt x="167" y="62"/>
                    <a:pt x="167" y="62"/>
                    <a:pt x="167" y="62"/>
                  </a:cubicBezTo>
                  <a:cubicBezTo>
                    <a:pt x="167" y="63"/>
                    <a:pt x="167" y="63"/>
                    <a:pt x="167" y="63"/>
                  </a:cubicBezTo>
                  <a:cubicBezTo>
                    <a:pt x="167" y="63"/>
                    <a:pt x="167" y="63"/>
                    <a:pt x="167" y="63"/>
                  </a:cubicBezTo>
                  <a:cubicBezTo>
                    <a:pt x="167" y="63"/>
                    <a:pt x="167" y="63"/>
                    <a:pt x="167" y="63"/>
                  </a:cubicBezTo>
                  <a:cubicBezTo>
                    <a:pt x="167" y="63"/>
                    <a:pt x="167" y="63"/>
                    <a:pt x="167" y="63"/>
                  </a:cubicBezTo>
                  <a:cubicBezTo>
                    <a:pt x="167" y="63"/>
                    <a:pt x="167" y="63"/>
                    <a:pt x="167" y="63"/>
                  </a:cubicBezTo>
                  <a:cubicBezTo>
                    <a:pt x="167" y="63"/>
                    <a:pt x="167" y="63"/>
                    <a:pt x="167" y="63"/>
                  </a:cubicBezTo>
                  <a:cubicBezTo>
                    <a:pt x="167" y="63"/>
                    <a:pt x="167" y="63"/>
                    <a:pt x="167" y="63"/>
                  </a:cubicBezTo>
                  <a:cubicBezTo>
                    <a:pt x="168" y="63"/>
                    <a:pt x="168" y="63"/>
                    <a:pt x="168" y="63"/>
                  </a:cubicBezTo>
                  <a:cubicBezTo>
                    <a:pt x="167" y="63"/>
                    <a:pt x="167" y="63"/>
                    <a:pt x="167" y="63"/>
                  </a:cubicBezTo>
                  <a:cubicBezTo>
                    <a:pt x="168" y="63"/>
                    <a:pt x="168" y="63"/>
                    <a:pt x="168" y="63"/>
                  </a:cubicBezTo>
                  <a:cubicBezTo>
                    <a:pt x="167" y="63"/>
                    <a:pt x="167" y="63"/>
                    <a:pt x="167" y="63"/>
                  </a:cubicBezTo>
                  <a:cubicBezTo>
                    <a:pt x="167" y="63"/>
                    <a:pt x="167" y="63"/>
                    <a:pt x="167" y="63"/>
                  </a:cubicBezTo>
                  <a:cubicBezTo>
                    <a:pt x="167" y="63"/>
                    <a:pt x="167" y="63"/>
                    <a:pt x="167" y="63"/>
                  </a:cubicBezTo>
                  <a:cubicBezTo>
                    <a:pt x="167" y="64"/>
                    <a:pt x="167" y="64"/>
                    <a:pt x="167" y="64"/>
                  </a:cubicBezTo>
                  <a:cubicBezTo>
                    <a:pt x="167" y="64"/>
                    <a:pt x="167" y="64"/>
                    <a:pt x="167" y="64"/>
                  </a:cubicBezTo>
                  <a:cubicBezTo>
                    <a:pt x="168" y="64"/>
                    <a:pt x="168" y="64"/>
                    <a:pt x="168" y="64"/>
                  </a:cubicBezTo>
                  <a:cubicBezTo>
                    <a:pt x="168" y="64"/>
                    <a:pt x="168" y="64"/>
                    <a:pt x="168"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6" y="64"/>
                    <a:pt x="166" y="64"/>
                    <a:pt x="166" y="64"/>
                  </a:cubicBezTo>
                  <a:cubicBezTo>
                    <a:pt x="166" y="64"/>
                    <a:pt x="166" y="64"/>
                    <a:pt x="166" y="64"/>
                  </a:cubicBezTo>
                  <a:cubicBezTo>
                    <a:pt x="167" y="64"/>
                    <a:pt x="167" y="64"/>
                    <a:pt x="167" y="64"/>
                  </a:cubicBezTo>
                  <a:cubicBezTo>
                    <a:pt x="166" y="64"/>
                    <a:pt x="166" y="64"/>
                    <a:pt x="166" y="64"/>
                  </a:cubicBezTo>
                  <a:cubicBezTo>
                    <a:pt x="166" y="64"/>
                    <a:pt x="166" y="64"/>
                    <a:pt x="166"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4"/>
                    <a:pt x="167" y="64"/>
                    <a:pt x="167" y="64"/>
                  </a:cubicBezTo>
                  <a:cubicBezTo>
                    <a:pt x="167" y="65"/>
                    <a:pt x="167" y="65"/>
                    <a:pt x="167" y="65"/>
                  </a:cubicBezTo>
                  <a:cubicBezTo>
                    <a:pt x="167" y="65"/>
                    <a:pt x="167" y="65"/>
                    <a:pt x="167" y="65"/>
                  </a:cubicBezTo>
                  <a:cubicBezTo>
                    <a:pt x="167" y="65"/>
                    <a:pt x="167" y="65"/>
                    <a:pt x="167" y="65"/>
                  </a:cubicBezTo>
                  <a:cubicBezTo>
                    <a:pt x="167" y="64"/>
                    <a:pt x="167" y="64"/>
                    <a:pt x="167" y="64"/>
                  </a:cubicBezTo>
                  <a:cubicBezTo>
                    <a:pt x="167" y="65"/>
                    <a:pt x="167" y="65"/>
                    <a:pt x="167" y="65"/>
                  </a:cubicBezTo>
                  <a:cubicBezTo>
                    <a:pt x="167" y="64"/>
                    <a:pt x="167" y="64"/>
                    <a:pt x="167" y="64"/>
                  </a:cubicBezTo>
                  <a:cubicBezTo>
                    <a:pt x="167" y="64"/>
                    <a:pt x="167" y="64"/>
                    <a:pt x="167" y="64"/>
                  </a:cubicBezTo>
                  <a:cubicBezTo>
                    <a:pt x="167" y="65"/>
                    <a:pt x="167" y="65"/>
                    <a:pt x="167" y="65"/>
                  </a:cubicBezTo>
                  <a:cubicBezTo>
                    <a:pt x="167" y="65"/>
                    <a:pt x="167" y="65"/>
                    <a:pt x="167" y="65"/>
                  </a:cubicBezTo>
                  <a:cubicBezTo>
                    <a:pt x="167" y="65"/>
                    <a:pt x="167" y="65"/>
                    <a:pt x="167"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6" y="66"/>
                    <a:pt x="166" y="66"/>
                    <a:pt x="166"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7"/>
                    <a:pt x="165" y="67"/>
                    <a:pt x="165" y="67"/>
                  </a:cubicBezTo>
                  <a:cubicBezTo>
                    <a:pt x="165" y="67"/>
                    <a:pt x="165" y="67"/>
                    <a:pt x="165" y="67"/>
                  </a:cubicBezTo>
                  <a:cubicBezTo>
                    <a:pt x="165" y="67"/>
                    <a:pt x="165" y="67"/>
                    <a:pt x="165" y="67"/>
                  </a:cubicBezTo>
                  <a:cubicBezTo>
                    <a:pt x="164" y="67"/>
                    <a:pt x="164" y="67"/>
                    <a:pt x="164" y="67"/>
                  </a:cubicBezTo>
                  <a:cubicBezTo>
                    <a:pt x="164" y="67"/>
                    <a:pt x="164" y="67"/>
                    <a:pt x="164" y="67"/>
                  </a:cubicBezTo>
                  <a:cubicBezTo>
                    <a:pt x="164" y="66"/>
                    <a:pt x="164" y="66"/>
                    <a:pt x="164" y="66"/>
                  </a:cubicBezTo>
                  <a:cubicBezTo>
                    <a:pt x="164" y="67"/>
                    <a:pt x="164" y="67"/>
                    <a:pt x="164" y="67"/>
                  </a:cubicBezTo>
                  <a:cubicBezTo>
                    <a:pt x="164" y="67"/>
                    <a:pt x="164" y="67"/>
                    <a:pt x="164" y="67"/>
                  </a:cubicBezTo>
                  <a:cubicBezTo>
                    <a:pt x="164" y="67"/>
                    <a:pt x="164" y="67"/>
                    <a:pt x="164" y="67"/>
                  </a:cubicBezTo>
                  <a:cubicBezTo>
                    <a:pt x="164" y="67"/>
                    <a:pt x="164" y="67"/>
                    <a:pt x="164" y="67"/>
                  </a:cubicBezTo>
                  <a:cubicBezTo>
                    <a:pt x="164" y="67"/>
                    <a:pt x="164" y="67"/>
                    <a:pt x="164" y="67"/>
                  </a:cubicBezTo>
                  <a:cubicBezTo>
                    <a:pt x="164" y="67"/>
                    <a:pt x="164" y="67"/>
                    <a:pt x="164" y="67"/>
                  </a:cubicBezTo>
                  <a:cubicBezTo>
                    <a:pt x="164" y="67"/>
                    <a:pt x="164" y="67"/>
                    <a:pt x="164" y="67"/>
                  </a:cubicBezTo>
                  <a:cubicBezTo>
                    <a:pt x="164" y="67"/>
                    <a:pt x="164" y="67"/>
                    <a:pt x="164" y="67"/>
                  </a:cubicBezTo>
                  <a:cubicBezTo>
                    <a:pt x="164" y="67"/>
                    <a:pt x="164" y="67"/>
                    <a:pt x="164" y="67"/>
                  </a:cubicBezTo>
                  <a:cubicBezTo>
                    <a:pt x="164" y="67"/>
                    <a:pt x="164" y="67"/>
                    <a:pt x="164" y="67"/>
                  </a:cubicBezTo>
                  <a:cubicBezTo>
                    <a:pt x="164" y="67"/>
                    <a:pt x="164" y="67"/>
                    <a:pt x="164" y="67"/>
                  </a:cubicBezTo>
                  <a:cubicBezTo>
                    <a:pt x="164" y="68"/>
                    <a:pt x="164" y="68"/>
                    <a:pt x="164" y="68"/>
                  </a:cubicBezTo>
                  <a:cubicBezTo>
                    <a:pt x="164" y="68"/>
                    <a:pt x="164" y="68"/>
                    <a:pt x="164" y="68"/>
                  </a:cubicBezTo>
                  <a:cubicBezTo>
                    <a:pt x="164" y="68"/>
                    <a:pt x="164" y="68"/>
                    <a:pt x="164" y="68"/>
                  </a:cubicBezTo>
                  <a:cubicBezTo>
                    <a:pt x="164" y="68"/>
                    <a:pt x="164" y="68"/>
                    <a:pt x="164" y="68"/>
                  </a:cubicBezTo>
                  <a:cubicBezTo>
                    <a:pt x="164" y="68"/>
                    <a:pt x="164" y="68"/>
                    <a:pt x="164" y="68"/>
                  </a:cubicBezTo>
                  <a:cubicBezTo>
                    <a:pt x="164" y="68"/>
                    <a:pt x="164" y="68"/>
                    <a:pt x="164" y="68"/>
                  </a:cubicBezTo>
                  <a:cubicBezTo>
                    <a:pt x="164" y="68"/>
                    <a:pt x="164" y="68"/>
                    <a:pt x="164" y="68"/>
                  </a:cubicBezTo>
                  <a:cubicBezTo>
                    <a:pt x="164" y="68"/>
                    <a:pt x="164" y="68"/>
                    <a:pt x="164" y="68"/>
                  </a:cubicBezTo>
                  <a:cubicBezTo>
                    <a:pt x="164" y="68"/>
                    <a:pt x="164" y="68"/>
                    <a:pt x="164" y="68"/>
                  </a:cubicBezTo>
                  <a:cubicBezTo>
                    <a:pt x="164" y="68"/>
                    <a:pt x="164" y="68"/>
                    <a:pt x="164" y="68"/>
                  </a:cubicBezTo>
                  <a:cubicBezTo>
                    <a:pt x="164" y="68"/>
                    <a:pt x="164" y="68"/>
                    <a:pt x="164" y="68"/>
                  </a:cubicBezTo>
                  <a:cubicBezTo>
                    <a:pt x="163" y="68"/>
                    <a:pt x="163" y="68"/>
                    <a:pt x="163" y="68"/>
                  </a:cubicBezTo>
                  <a:cubicBezTo>
                    <a:pt x="164" y="68"/>
                    <a:pt x="164" y="68"/>
                    <a:pt x="164" y="68"/>
                  </a:cubicBezTo>
                  <a:cubicBezTo>
                    <a:pt x="163" y="68"/>
                    <a:pt x="163" y="68"/>
                    <a:pt x="163" y="68"/>
                  </a:cubicBezTo>
                  <a:cubicBezTo>
                    <a:pt x="164" y="67"/>
                    <a:pt x="164" y="67"/>
                    <a:pt x="164" y="67"/>
                  </a:cubicBezTo>
                  <a:cubicBezTo>
                    <a:pt x="164" y="67"/>
                    <a:pt x="164" y="67"/>
                    <a:pt x="164" y="67"/>
                  </a:cubicBezTo>
                  <a:cubicBezTo>
                    <a:pt x="164" y="67"/>
                    <a:pt x="164" y="67"/>
                    <a:pt x="164" y="67"/>
                  </a:cubicBezTo>
                  <a:cubicBezTo>
                    <a:pt x="163" y="67"/>
                    <a:pt x="163" y="67"/>
                    <a:pt x="163" y="67"/>
                  </a:cubicBezTo>
                  <a:cubicBezTo>
                    <a:pt x="163" y="67"/>
                    <a:pt x="163" y="67"/>
                    <a:pt x="163" y="67"/>
                  </a:cubicBezTo>
                  <a:cubicBezTo>
                    <a:pt x="163" y="67"/>
                    <a:pt x="163" y="67"/>
                    <a:pt x="163" y="67"/>
                  </a:cubicBezTo>
                  <a:cubicBezTo>
                    <a:pt x="163" y="67"/>
                    <a:pt x="163" y="67"/>
                    <a:pt x="163" y="67"/>
                  </a:cubicBezTo>
                  <a:cubicBezTo>
                    <a:pt x="163" y="67"/>
                    <a:pt x="163" y="67"/>
                    <a:pt x="163" y="67"/>
                  </a:cubicBezTo>
                  <a:cubicBezTo>
                    <a:pt x="163" y="67"/>
                    <a:pt x="163" y="67"/>
                    <a:pt x="163" y="67"/>
                  </a:cubicBezTo>
                  <a:cubicBezTo>
                    <a:pt x="163" y="67"/>
                    <a:pt x="163" y="67"/>
                    <a:pt x="163" y="67"/>
                  </a:cubicBezTo>
                  <a:cubicBezTo>
                    <a:pt x="163" y="67"/>
                    <a:pt x="163" y="67"/>
                    <a:pt x="163" y="67"/>
                  </a:cubicBezTo>
                  <a:cubicBezTo>
                    <a:pt x="163" y="68"/>
                    <a:pt x="163" y="68"/>
                    <a:pt x="163" y="68"/>
                  </a:cubicBezTo>
                  <a:cubicBezTo>
                    <a:pt x="163" y="68"/>
                    <a:pt x="163" y="68"/>
                    <a:pt x="163"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1" y="68"/>
                    <a:pt x="161" y="68"/>
                    <a:pt x="161" y="68"/>
                  </a:cubicBezTo>
                  <a:cubicBezTo>
                    <a:pt x="161" y="68"/>
                    <a:pt x="161" y="68"/>
                    <a:pt x="161" y="68"/>
                  </a:cubicBezTo>
                  <a:cubicBezTo>
                    <a:pt x="161" y="68"/>
                    <a:pt x="161" y="68"/>
                    <a:pt x="161" y="68"/>
                  </a:cubicBezTo>
                  <a:cubicBezTo>
                    <a:pt x="161" y="68"/>
                    <a:pt x="161" y="68"/>
                    <a:pt x="161" y="68"/>
                  </a:cubicBezTo>
                  <a:cubicBezTo>
                    <a:pt x="161" y="68"/>
                    <a:pt x="161" y="68"/>
                    <a:pt x="161" y="68"/>
                  </a:cubicBezTo>
                  <a:cubicBezTo>
                    <a:pt x="161" y="68"/>
                    <a:pt x="161" y="68"/>
                    <a:pt x="161" y="68"/>
                  </a:cubicBezTo>
                  <a:cubicBezTo>
                    <a:pt x="160" y="69"/>
                    <a:pt x="160" y="69"/>
                    <a:pt x="160" y="69"/>
                  </a:cubicBezTo>
                  <a:cubicBezTo>
                    <a:pt x="160" y="69"/>
                    <a:pt x="160" y="69"/>
                    <a:pt x="160" y="69"/>
                  </a:cubicBezTo>
                  <a:cubicBezTo>
                    <a:pt x="160" y="69"/>
                    <a:pt x="160" y="69"/>
                    <a:pt x="160" y="69"/>
                  </a:cubicBezTo>
                  <a:cubicBezTo>
                    <a:pt x="160" y="69"/>
                    <a:pt x="160" y="69"/>
                    <a:pt x="160" y="69"/>
                  </a:cubicBezTo>
                  <a:cubicBezTo>
                    <a:pt x="160" y="69"/>
                    <a:pt x="160" y="69"/>
                    <a:pt x="160" y="69"/>
                  </a:cubicBezTo>
                  <a:cubicBezTo>
                    <a:pt x="160" y="69"/>
                    <a:pt x="160" y="69"/>
                    <a:pt x="160" y="69"/>
                  </a:cubicBezTo>
                  <a:cubicBezTo>
                    <a:pt x="160" y="69"/>
                    <a:pt x="160" y="69"/>
                    <a:pt x="160" y="69"/>
                  </a:cubicBezTo>
                  <a:cubicBezTo>
                    <a:pt x="160" y="69"/>
                    <a:pt x="160" y="69"/>
                    <a:pt x="160" y="69"/>
                  </a:cubicBezTo>
                  <a:cubicBezTo>
                    <a:pt x="160" y="69"/>
                    <a:pt x="160" y="69"/>
                    <a:pt x="160" y="69"/>
                  </a:cubicBezTo>
                  <a:cubicBezTo>
                    <a:pt x="160" y="70"/>
                    <a:pt x="160" y="70"/>
                    <a:pt x="160" y="70"/>
                  </a:cubicBezTo>
                  <a:cubicBezTo>
                    <a:pt x="160" y="70"/>
                    <a:pt x="160" y="70"/>
                    <a:pt x="160" y="70"/>
                  </a:cubicBezTo>
                  <a:cubicBezTo>
                    <a:pt x="160" y="70"/>
                    <a:pt x="160" y="70"/>
                    <a:pt x="160" y="70"/>
                  </a:cubicBezTo>
                  <a:cubicBezTo>
                    <a:pt x="160" y="70"/>
                    <a:pt x="160" y="70"/>
                    <a:pt x="160" y="70"/>
                  </a:cubicBezTo>
                  <a:cubicBezTo>
                    <a:pt x="160" y="70"/>
                    <a:pt x="160" y="70"/>
                    <a:pt x="160" y="70"/>
                  </a:cubicBezTo>
                  <a:cubicBezTo>
                    <a:pt x="160" y="70"/>
                    <a:pt x="160" y="70"/>
                    <a:pt x="160" y="70"/>
                  </a:cubicBezTo>
                  <a:cubicBezTo>
                    <a:pt x="159" y="70"/>
                    <a:pt x="159" y="70"/>
                    <a:pt x="159" y="70"/>
                  </a:cubicBezTo>
                  <a:cubicBezTo>
                    <a:pt x="159" y="70"/>
                    <a:pt x="159" y="70"/>
                    <a:pt x="159" y="70"/>
                  </a:cubicBezTo>
                  <a:cubicBezTo>
                    <a:pt x="159" y="70"/>
                    <a:pt x="159" y="70"/>
                    <a:pt x="159" y="70"/>
                  </a:cubicBezTo>
                  <a:cubicBezTo>
                    <a:pt x="159" y="70"/>
                    <a:pt x="159" y="70"/>
                    <a:pt x="159" y="70"/>
                  </a:cubicBezTo>
                  <a:cubicBezTo>
                    <a:pt x="159" y="70"/>
                    <a:pt x="159" y="70"/>
                    <a:pt x="159" y="70"/>
                  </a:cubicBezTo>
                  <a:cubicBezTo>
                    <a:pt x="159" y="70"/>
                    <a:pt x="159" y="70"/>
                    <a:pt x="159" y="70"/>
                  </a:cubicBezTo>
                  <a:cubicBezTo>
                    <a:pt x="159" y="70"/>
                    <a:pt x="159" y="70"/>
                    <a:pt x="159" y="70"/>
                  </a:cubicBezTo>
                  <a:cubicBezTo>
                    <a:pt x="158" y="71"/>
                    <a:pt x="158" y="71"/>
                    <a:pt x="158" y="71"/>
                  </a:cubicBezTo>
                  <a:cubicBezTo>
                    <a:pt x="158" y="71"/>
                    <a:pt x="158" y="71"/>
                    <a:pt x="158" y="71"/>
                  </a:cubicBezTo>
                  <a:cubicBezTo>
                    <a:pt x="158" y="71"/>
                    <a:pt x="158" y="71"/>
                    <a:pt x="158" y="71"/>
                  </a:cubicBezTo>
                  <a:cubicBezTo>
                    <a:pt x="158" y="71"/>
                    <a:pt x="158" y="71"/>
                    <a:pt x="158" y="71"/>
                  </a:cubicBezTo>
                  <a:cubicBezTo>
                    <a:pt x="158" y="71"/>
                    <a:pt x="158" y="71"/>
                    <a:pt x="158" y="71"/>
                  </a:cubicBezTo>
                  <a:cubicBezTo>
                    <a:pt x="158" y="71"/>
                    <a:pt x="158" y="71"/>
                    <a:pt x="158" y="71"/>
                  </a:cubicBezTo>
                  <a:cubicBezTo>
                    <a:pt x="158" y="71"/>
                    <a:pt x="158" y="71"/>
                    <a:pt x="158" y="71"/>
                  </a:cubicBezTo>
                  <a:cubicBezTo>
                    <a:pt x="158" y="71"/>
                    <a:pt x="158" y="71"/>
                    <a:pt x="158" y="71"/>
                  </a:cubicBezTo>
                  <a:cubicBezTo>
                    <a:pt x="158" y="71"/>
                    <a:pt x="158" y="71"/>
                    <a:pt x="158" y="71"/>
                  </a:cubicBezTo>
                  <a:cubicBezTo>
                    <a:pt x="158" y="71"/>
                    <a:pt x="158" y="71"/>
                    <a:pt x="158" y="71"/>
                  </a:cubicBezTo>
                  <a:cubicBezTo>
                    <a:pt x="158" y="71"/>
                    <a:pt x="158" y="71"/>
                    <a:pt x="158" y="71"/>
                  </a:cubicBezTo>
                  <a:cubicBezTo>
                    <a:pt x="158" y="71"/>
                    <a:pt x="158" y="71"/>
                    <a:pt x="158" y="71"/>
                  </a:cubicBezTo>
                  <a:cubicBezTo>
                    <a:pt x="157" y="72"/>
                    <a:pt x="157" y="72"/>
                    <a:pt x="157" y="72"/>
                  </a:cubicBezTo>
                  <a:cubicBezTo>
                    <a:pt x="157" y="71"/>
                    <a:pt x="157" y="71"/>
                    <a:pt x="157" y="71"/>
                  </a:cubicBezTo>
                  <a:cubicBezTo>
                    <a:pt x="157" y="72"/>
                    <a:pt x="157" y="72"/>
                    <a:pt x="157" y="72"/>
                  </a:cubicBezTo>
                  <a:cubicBezTo>
                    <a:pt x="157" y="72"/>
                    <a:pt x="157" y="72"/>
                    <a:pt x="157" y="72"/>
                  </a:cubicBezTo>
                  <a:cubicBezTo>
                    <a:pt x="157" y="72"/>
                    <a:pt x="157" y="72"/>
                    <a:pt x="157" y="72"/>
                  </a:cubicBezTo>
                  <a:cubicBezTo>
                    <a:pt x="157" y="72"/>
                    <a:pt x="157" y="72"/>
                    <a:pt x="157" y="72"/>
                  </a:cubicBezTo>
                  <a:cubicBezTo>
                    <a:pt x="156" y="72"/>
                    <a:pt x="156" y="72"/>
                    <a:pt x="156" y="72"/>
                  </a:cubicBezTo>
                  <a:cubicBezTo>
                    <a:pt x="156" y="72"/>
                    <a:pt x="156" y="72"/>
                    <a:pt x="156" y="72"/>
                  </a:cubicBezTo>
                  <a:cubicBezTo>
                    <a:pt x="156" y="72"/>
                    <a:pt x="156" y="72"/>
                    <a:pt x="156" y="72"/>
                  </a:cubicBezTo>
                  <a:cubicBezTo>
                    <a:pt x="156" y="72"/>
                    <a:pt x="156" y="72"/>
                    <a:pt x="156" y="72"/>
                  </a:cubicBezTo>
                  <a:cubicBezTo>
                    <a:pt x="156" y="72"/>
                    <a:pt x="156" y="72"/>
                    <a:pt x="156" y="72"/>
                  </a:cubicBezTo>
                  <a:cubicBezTo>
                    <a:pt x="156" y="72"/>
                    <a:pt x="156" y="72"/>
                    <a:pt x="156" y="72"/>
                  </a:cubicBezTo>
                  <a:cubicBezTo>
                    <a:pt x="156" y="72"/>
                    <a:pt x="156" y="72"/>
                    <a:pt x="156"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3"/>
                    <a:pt x="155" y="73"/>
                    <a:pt x="155" y="73"/>
                  </a:cubicBezTo>
                  <a:cubicBezTo>
                    <a:pt x="155" y="73"/>
                    <a:pt x="155" y="73"/>
                    <a:pt x="155" y="73"/>
                  </a:cubicBezTo>
                  <a:cubicBezTo>
                    <a:pt x="155" y="73"/>
                    <a:pt x="155" y="73"/>
                    <a:pt x="155" y="73"/>
                  </a:cubicBezTo>
                  <a:cubicBezTo>
                    <a:pt x="154" y="73"/>
                    <a:pt x="154" y="73"/>
                    <a:pt x="154" y="73"/>
                  </a:cubicBezTo>
                  <a:cubicBezTo>
                    <a:pt x="154" y="73"/>
                    <a:pt x="154" y="73"/>
                    <a:pt x="154" y="73"/>
                  </a:cubicBezTo>
                  <a:cubicBezTo>
                    <a:pt x="153" y="73"/>
                    <a:pt x="153" y="73"/>
                    <a:pt x="153" y="73"/>
                  </a:cubicBezTo>
                  <a:cubicBezTo>
                    <a:pt x="154" y="73"/>
                    <a:pt x="154" y="73"/>
                    <a:pt x="154" y="73"/>
                  </a:cubicBezTo>
                  <a:cubicBezTo>
                    <a:pt x="153" y="74"/>
                    <a:pt x="153" y="74"/>
                    <a:pt x="153" y="74"/>
                  </a:cubicBezTo>
                  <a:cubicBezTo>
                    <a:pt x="153" y="74"/>
                    <a:pt x="153" y="74"/>
                    <a:pt x="153" y="74"/>
                  </a:cubicBezTo>
                  <a:cubicBezTo>
                    <a:pt x="153" y="74"/>
                    <a:pt x="153" y="74"/>
                    <a:pt x="153" y="74"/>
                  </a:cubicBezTo>
                  <a:cubicBezTo>
                    <a:pt x="153" y="74"/>
                    <a:pt x="153" y="74"/>
                    <a:pt x="153" y="74"/>
                  </a:cubicBezTo>
                  <a:cubicBezTo>
                    <a:pt x="153" y="74"/>
                    <a:pt x="153" y="74"/>
                    <a:pt x="153" y="74"/>
                  </a:cubicBezTo>
                  <a:cubicBezTo>
                    <a:pt x="152" y="74"/>
                    <a:pt x="152" y="74"/>
                    <a:pt x="152" y="74"/>
                  </a:cubicBezTo>
                  <a:cubicBezTo>
                    <a:pt x="152" y="74"/>
                    <a:pt x="152" y="74"/>
                    <a:pt x="152" y="74"/>
                  </a:cubicBezTo>
                  <a:cubicBezTo>
                    <a:pt x="152" y="74"/>
                    <a:pt x="152" y="74"/>
                    <a:pt x="152" y="74"/>
                  </a:cubicBezTo>
                  <a:cubicBezTo>
                    <a:pt x="152" y="75"/>
                    <a:pt x="152" y="75"/>
                    <a:pt x="152" y="75"/>
                  </a:cubicBezTo>
                  <a:cubicBezTo>
                    <a:pt x="152" y="74"/>
                    <a:pt x="152" y="74"/>
                    <a:pt x="152" y="74"/>
                  </a:cubicBezTo>
                  <a:cubicBezTo>
                    <a:pt x="152" y="75"/>
                    <a:pt x="152" y="75"/>
                    <a:pt x="152" y="75"/>
                  </a:cubicBezTo>
                  <a:cubicBezTo>
                    <a:pt x="152" y="75"/>
                    <a:pt x="152" y="75"/>
                    <a:pt x="152" y="75"/>
                  </a:cubicBezTo>
                  <a:cubicBezTo>
                    <a:pt x="152" y="75"/>
                    <a:pt x="152" y="75"/>
                    <a:pt x="152" y="75"/>
                  </a:cubicBezTo>
                  <a:cubicBezTo>
                    <a:pt x="152" y="75"/>
                    <a:pt x="152" y="75"/>
                    <a:pt x="152" y="75"/>
                  </a:cubicBezTo>
                  <a:cubicBezTo>
                    <a:pt x="151" y="75"/>
                    <a:pt x="151" y="75"/>
                    <a:pt x="151" y="75"/>
                  </a:cubicBezTo>
                  <a:cubicBezTo>
                    <a:pt x="151" y="75"/>
                    <a:pt x="151" y="75"/>
                    <a:pt x="151" y="75"/>
                  </a:cubicBezTo>
                  <a:cubicBezTo>
                    <a:pt x="151" y="75"/>
                    <a:pt x="151" y="75"/>
                    <a:pt x="151" y="75"/>
                  </a:cubicBezTo>
                  <a:cubicBezTo>
                    <a:pt x="151" y="75"/>
                    <a:pt x="151" y="75"/>
                    <a:pt x="151" y="75"/>
                  </a:cubicBezTo>
                  <a:cubicBezTo>
                    <a:pt x="151" y="75"/>
                    <a:pt x="151" y="75"/>
                    <a:pt x="151" y="75"/>
                  </a:cubicBezTo>
                  <a:cubicBezTo>
                    <a:pt x="150" y="75"/>
                    <a:pt x="150" y="75"/>
                    <a:pt x="150" y="75"/>
                  </a:cubicBezTo>
                  <a:cubicBezTo>
                    <a:pt x="150" y="75"/>
                    <a:pt x="150" y="75"/>
                    <a:pt x="150" y="75"/>
                  </a:cubicBezTo>
                  <a:cubicBezTo>
                    <a:pt x="150" y="75"/>
                    <a:pt x="150" y="75"/>
                    <a:pt x="150" y="75"/>
                  </a:cubicBezTo>
                  <a:cubicBezTo>
                    <a:pt x="150" y="75"/>
                    <a:pt x="150" y="75"/>
                    <a:pt x="150" y="75"/>
                  </a:cubicBezTo>
                  <a:cubicBezTo>
                    <a:pt x="150" y="76"/>
                    <a:pt x="150" y="76"/>
                    <a:pt x="150" y="76"/>
                  </a:cubicBezTo>
                  <a:cubicBezTo>
                    <a:pt x="150" y="76"/>
                    <a:pt x="150" y="76"/>
                    <a:pt x="150" y="76"/>
                  </a:cubicBezTo>
                  <a:cubicBezTo>
                    <a:pt x="150" y="76"/>
                    <a:pt x="150" y="76"/>
                    <a:pt x="150" y="76"/>
                  </a:cubicBezTo>
                  <a:cubicBezTo>
                    <a:pt x="150" y="76"/>
                    <a:pt x="150" y="76"/>
                    <a:pt x="150" y="76"/>
                  </a:cubicBezTo>
                  <a:cubicBezTo>
                    <a:pt x="150" y="76"/>
                    <a:pt x="150" y="76"/>
                    <a:pt x="150" y="76"/>
                  </a:cubicBezTo>
                  <a:cubicBezTo>
                    <a:pt x="150" y="76"/>
                    <a:pt x="150" y="76"/>
                    <a:pt x="150" y="76"/>
                  </a:cubicBezTo>
                  <a:cubicBezTo>
                    <a:pt x="149" y="76"/>
                    <a:pt x="149" y="76"/>
                    <a:pt x="149" y="76"/>
                  </a:cubicBezTo>
                  <a:cubicBezTo>
                    <a:pt x="149" y="76"/>
                    <a:pt x="149" y="76"/>
                    <a:pt x="149" y="76"/>
                  </a:cubicBezTo>
                  <a:cubicBezTo>
                    <a:pt x="149" y="77"/>
                    <a:pt x="149" y="77"/>
                    <a:pt x="149" y="77"/>
                  </a:cubicBezTo>
                  <a:cubicBezTo>
                    <a:pt x="148" y="77"/>
                    <a:pt x="148" y="77"/>
                    <a:pt x="148" y="77"/>
                  </a:cubicBezTo>
                  <a:cubicBezTo>
                    <a:pt x="148" y="77"/>
                    <a:pt x="148" y="77"/>
                    <a:pt x="148" y="77"/>
                  </a:cubicBezTo>
                  <a:cubicBezTo>
                    <a:pt x="148" y="77"/>
                    <a:pt x="148" y="77"/>
                    <a:pt x="148" y="77"/>
                  </a:cubicBezTo>
                  <a:cubicBezTo>
                    <a:pt x="147" y="77"/>
                    <a:pt x="147" y="77"/>
                    <a:pt x="147" y="77"/>
                  </a:cubicBezTo>
                  <a:cubicBezTo>
                    <a:pt x="147" y="77"/>
                    <a:pt x="147" y="77"/>
                    <a:pt x="147" y="77"/>
                  </a:cubicBezTo>
                  <a:cubicBezTo>
                    <a:pt x="147" y="77"/>
                    <a:pt x="147" y="77"/>
                    <a:pt x="147" y="77"/>
                  </a:cubicBezTo>
                  <a:cubicBezTo>
                    <a:pt x="147" y="78"/>
                    <a:pt x="147" y="78"/>
                    <a:pt x="147" y="78"/>
                  </a:cubicBezTo>
                  <a:cubicBezTo>
                    <a:pt x="147" y="78"/>
                    <a:pt x="146" y="78"/>
                    <a:pt x="146" y="78"/>
                  </a:cubicBezTo>
                  <a:cubicBezTo>
                    <a:pt x="146" y="79"/>
                    <a:pt x="146" y="79"/>
                    <a:pt x="146" y="79"/>
                  </a:cubicBezTo>
                  <a:cubicBezTo>
                    <a:pt x="146" y="79"/>
                    <a:pt x="146" y="79"/>
                    <a:pt x="146" y="79"/>
                  </a:cubicBezTo>
                  <a:cubicBezTo>
                    <a:pt x="146" y="79"/>
                    <a:pt x="146" y="79"/>
                    <a:pt x="146" y="79"/>
                  </a:cubicBezTo>
                  <a:cubicBezTo>
                    <a:pt x="146" y="79"/>
                    <a:pt x="146" y="79"/>
                    <a:pt x="146" y="79"/>
                  </a:cubicBezTo>
                  <a:cubicBezTo>
                    <a:pt x="145" y="79"/>
                    <a:pt x="145" y="79"/>
                    <a:pt x="145" y="79"/>
                  </a:cubicBezTo>
                  <a:cubicBezTo>
                    <a:pt x="145" y="79"/>
                    <a:pt x="145" y="79"/>
                    <a:pt x="145" y="79"/>
                  </a:cubicBezTo>
                  <a:cubicBezTo>
                    <a:pt x="145" y="80"/>
                    <a:pt x="145" y="80"/>
                    <a:pt x="145" y="80"/>
                  </a:cubicBezTo>
                  <a:cubicBezTo>
                    <a:pt x="145" y="80"/>
                    <a:pt x="145" y="80"/>
                    <a:pt x="145" y="80"/>
                  </a:cubicBezTo>
                  <a:cubicBezTo>
                    <a:pt x="145" y="80"/>
                    <a:pt x="145" y="80"/>
                    <a:pt x="145" y="80"/>
                  </a:cubicBezTo>
                  <a:cubicBezTo>
                    <a:pt x="145" y="80"/>
                    <a:pt x="145" y="80"/>
                    <a:pt x="145" y="80"/>
                  </a:cubicBezTo>
                  <a:cubicBezTo>
                    <a:pt x="145" y="80"/>
                    <a:pt x="145" y="80"/>
                    <a:pt x="145" y="80"/>
                  </a:cubicBezTo>
                  <a:cubicBezTo>
                    <a:pt x="145" y="80"/>
                    <a:pt x="145" y="80"/>
                    <a:pt x="145" y="80"/>
                  </a:cubicBezTo>
                  <a:cubicBezTo>
                    <a:pt x="146" y="80"/>
                    <a:pt x="146" y="80"/>
                    <a:pt x="146" y="80"/>
                  </a:cubicBezTo>
                  <a:cubicBezTo>
                    <a:pt x="145" y="80"/>
                    <a:pt x="145" y="80"/>
                    <a:pt x="145" y="80"/>
                  </a:cubicBezTo>
                  <a:cubicBezTo>
                    <a:pt x="146" y="80"/>
                    <a:pt x="146" y="80"/>
                    <a:pt x="146" y="80"/>
                  </a:cubicBezTo>
                  <a:cubicBezTo>
                    <a:pt x="146" y="80"/>
                    <a:pt x="146" y="80"/>
                    <a:pt x="146" y="80"/>
                  </a:cubicBezTo>
                  <a:cubicBezTo>
                    <a:pt x="146" y="80"/>
                    <a:pt x="146" y="80"/>
                    <a:pt x="146" y="80"/>
                  </a:cubicBezTo>
                  <a:cubicBezTo>
                    <a:pt x="146" y="81"/>
                    <a:pt x="146" y="81"/>
                    <a:pt x="146" y="81"/>
                  </a:cubicBezTo>
                  <a:cubicBezTo>
                    <a:pt x="146" y="81"/>
                    <a:pt x="146" y="81"/>
                    <a:pt x="146" y="81"/>
                  </a:cubicBezTo>
                  <a:cubicBezTo>
                    <a:pt x="146" y="81"/>
                    <a:pt x="146" y="81"/>
                    <a:pt x="146" y="81"/>
                  </a:cubicBezTo>
                  <a:cubicBezTo>
                    <a:pt x="146" y="81"/>
                    <a:pt x="146" y="81"/>
                    <a:pt x="146" y="81"/>
                  </a:cubicBezTo>
                  <a:cubicBezTo>
                    <a:pt x="146" y="81"/>
                    <a:pt x="146" y="81"/>
                    <a:pt x="146" y="81"/>
                  </a:cubicBezTo>
                  <a:cubicBezTo>
                    <a:pt x="146" y="81"/>
                    <a:pt x="146" y="81"/>
                    <a:pt x="146" y="81"/>
                  </a:cubicBezTo>
                  <a:cubicBezTo>
                    <a:pt x="146" y="81"/>
                    <a:pt x="146" y="81"/>
                    <a:pt x="146" y="81"/>
                  </a:cubicBezTo>
                  <a:cubicBezTo>
                    <a:pt x="146" y="81"/>
                    <a:pt x="146" y="81"/>
                    <a:pt x="146" y="81"/>
                  </a:cubicBezTo>
                  <a:cubicBezTo>
                    <a:pt x="146" y="81"/>
                    <a:pt x="146" y="81"/>
                    <a:pt x="146" y="81"/>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3"/>
                    <a:pt x="146" y="83"/>
                    <a:pt x="146" y="83"/>
                  </a:cubicBezTo>
                  <a:cubicBezTo>
                    <a:pt x="146" y="83"/>
                    <a:pt x="146" y="83"/>
                    <a:pt x="146" y="83"/>
                  </a:cubicBezTo>
                  <a:cubicBezTo>
                    <a:pt x="146" y="83"/>
                    <a:pt x="146" y="83"/>
                    <a:pt x="146" y="83"/>
                  </a:cubicBezTo>
                  <a:cubicBezTo>
                    <a:pt x="146" y="83"/>
                    <a:pt x="146" y="83"/>
                    <a:pt x="146" y="83"/>
                  </a:cubicBezTo>
                  <a:cubicBezTo>
                    <a:pt x="146" y="83"/>
                    <a:pt x="146" y="83"/>
                    <a:pt x="146" y="83"/>
                  </a:cubicBezTo>
                  <a:cubicBezTo>
                    <a:pt x="146" y="83"/>
                    <a:pt x="146" y="83"/>
                    <a:pt x="146" y="83"/>
                  </a:cubicBezTo>
                  <a:cubicBezTo>
                    <a:pt x="146" y="83"/>
                    <a:pt x="146" y="83"/>
                    <a:pt x="146" y="83"/>
                  </a:cubicBezTo>
                  <a:cubicBezTo>
                    <a:pt x="146" y="83"/>
                    <a:pt x="146" y="83"/>
                    <a:pt x="146" y="83"/>
                  </a:cubicBezTo>
                  <a:cubicBezTo>
                    <a:pt x="146" y="83"/>
                    <a:pt x="146" y="83"/>
                    <a:pt x="146" y="83"/>
                  </a:cubicBezTo>
                  <a:cubicBezTo>
                    <a:pt x="146" y="83"/>
                    <a:pt x="146" y="83"/>
                    <a:pt x="146" y="83"/>
                  </a:cubicBezTo>
                  <a:cubicBezTo>
                    <a:pt x="145" y="83"/>
                    <a:pt x="145" y="83"/>
                    <a:pt x="145" y="83"/>
                  </a:cubicBezTo>
                  <a:cubicBezTo>
                    <a:pt x="146" y="83"/>
                    <a:pt x="146" y="83"/>
                    <a:pt x="146" y="83"/>
                  </a:cubicBezTo>
                  <a:cubicBezTo>
                    <a:pt x="145" y="83"/>
                    <a:pt x="145" y="83"/>
                    <a:pt x="145" y="83"/>
                  </a:cubicBezTo>
                  <a:cubicBezTo>
                    <a:pt x="145" y="83"/>
                    <a:pt x="145" y="83"/>
                    <a:pt x="145" y="83"/>
                  </a:cubicBezTo>
                  <a:cubicBezTo>
                    <a:pt x="145" y="84"/>
                    <a:pt x="145" y="84"/>
                    <a:pt x="145" y="84"/>
                  </a:cubicBezTo>
                  <a:cubicBezTo>
                    <a:pt x="145" y="84"/>
                    <a:pt x="145" y="84"/>
                    <a:pt x="145" y="84"/>
                  </a:cubicBezTo>
                  <a:cubicBezTo>
                    <a:pt x="145" y="84"/>
                    <a:pt x="145" y="84"/>
                    <a:pt x="145" y="84"/>
                  </a:cubicBezTo>
                  <a:cubicBezTo>
                    <a:pt x="145" y="84"/>
                    <a:pt x="145" y="84"/>
                    <a:pt x="145" y="84"/>
                  </a:cubicBezTo>
                  <a:cubicBezTo>
                    <a:pt x="145" y="84"/>
                    <a:pt x="145" y="84"/>
                    <a:pt x="145" y="84"/>
                  </a:cubicBezTo>
                  <a:cubicBezTo>
                    <a:pt x="145" y="84"/>
                    <a:pt x="145" y="84"/>
                    <a:pt x="145" y="84"/>
                  </a:cubicBezTo>
                  <a:cubicBezTo>
                    <a:pt x="145" y="84"/>
                    <a:pt x="145" y="84"/>
                    <a:pt x="145" y="84"/>
                  </a:cubicBezTo>
                  <a:cubicBezTo>
                    <a:pt x="144" y="85"/>
                    <a:pt x="144" y="85"/>
                    <a:pt x="144" y="85"/>
                  </a:cubicBezTo>
                  <a:cubicBezTo>
                    <a:pt x="144" y="85"/>
                    <a:pt x="144" y="85"/>
                    <a:pt x="144" y="85"/>
                  </a:cubicBezTo>
                  <a:cubicBezTo>
                    <a:pt x="144" y="85"/>
                    <a:pt x="144" y="85"/>
                    <a:pt x="144" y="85"/>
                  </a:cubicBezTo>
                  <a:cubicBezTo>
                    <a:pt x="144" y="85"/>
                    <a:pt x="144" y="85"/>
                    <a:pt x="144" y="85"/>
                  </a:cubicBezTo>
                  <a:cubicBezTo>
                    <a:pt x="144" y="85"/>
                    <a:pt x="144" y="85"/>
                    <a:pt x="144" y="85"/>
                  </a:cubicBezTo>
                  <a:cubicBezTo>
                    <a:pt x="144" y="85"/>
                    <a:pt x="144" y="85"/>
                    <a:pt x="144" y="85"/>
                  </a:cubicBezTo>
                  <a:cubicBezTo>
                    <a:pt x="144" y="85"/>
                    <a:pt x="144" y="85"/>
                    <a:pt x="144" y="85"/>
                  </a:cubicBezTo>
                  <a:cubicBezTo>
                    <a:pt x="144" y="85"/>
                    <a:pt x="144" y="85"/>
                    <a:pt x="144" y="85"/>
                  </a:cubicBezTo>
                  <a:cubicBezTo>
                    <a:pt x="144" y="85"/>
                    <a:pt x="144" y="85"/>
                    <a:pt x="144" y="85"/>
                  </a:cubicBezTo>
                  <a:cubicBezTo>
                    <a:pt x="144" y="85"/>
                    <a:pt x="144" y="85"/>
                    <a:pt x="144" y="85"/>
                  </a:cubicBezTo>
                  <a:cubicBezTo>
                    <a:pt x="144" y="85"/>
                    <a:pt x="144" y="85"/>
                    <a:pt x="144" y="85"/>
                  </a:cubicBezTo>
                  <a:cubicBezTo>
                    <a:pt x="144" y="85"/>
                    <a:pt x="144" y="85"/>
                    <a:pt x="144" y="85"/>
                  </a:cubicBezTo>
                  <a:cubicBezTo>
                    <a:pt x="144" y="86"/>
                    <a:pt x="144" y="86"/>
                    <a:pt x="144" y="86"/>
                  </a:cubicBezTo>
                  <a:cubicBezTo>
                    <a:pt x="144" y="86"/>
                    <a:pt x="144" y="86"/>
                    <a:pt x="144" y="86"/>
                  </a:cubicBezTo>
                  <a:cubicBezTo>
                    <a:pt x="144" y="86"/>
                    <a:pt x="144" y="86"/>
                    <a:pt x="144" y="86"/>
                  </a:cubicBezTo>
                  <a:cubicBezTo>
                    <a:pt x="144" y="86"/>
                    <a:pt x="144" y="86"/>
                    <a:pt x="144" y="86"/>
                  </a:cubicBezTo>
                  <a:cubicBezTo>
                    <a:pt x="144" y="86"/>
                    <a:pt x="144" y="86"/>
                    <a:pt x="144" y="86"/>
                  </a:cubicBezTo>
                  <a:cubicBezTo>
                    <a:pt x="144" y="86"/>
                    <a:pt x="144" y="86"/>
                    <a:pt x="144" y="86"/>
                  </a:cubicBezTo>
                  <a:cubicBezTo>
                    <a:pt x="143" y="86"/>
                    <a:pt x="143" y="86"/>
                    <a:pt x="143" y="86"/>
                  </a:cubicBezTo>
                  <a:cubicBezTo>
                    <a:pt x="143" y="86"/>
                    <a:pt x="143" y="86"/>
                    <a:pt x="143" y="86"/>
                  </a:cubicBezTo>
                  <a:cubicBezTo>
                    <a:pt x="143" y="87"/>
                    <a:pt x="143" y="87"/>
                    <a:pt x="143" y="87"/>
                  </a:cubicBezTo>
                  <a:cubicBezTo>
                    <a:pt x="143" y="87"/>
                    <a:pt x="143" y="87"/>
                    <a:pt x="143" y="87"/>
                  </a:cubicBezTo>
                  <a:cubicBezTo>
                    <a:pt x="143" y="87"/>
                    <a:pt x="143" y="87"/>
                    <a:pt x="143" y="87"/>
                  </a:cubicBezTo>
                  <a:cubicBezTo>
                    <a:pt x="143" y="87"/>
                    <a:pt x="143" y="87"/>
                    <a:pt x="143" y="87"/>
                  </a:cubicBezTo>
                  <a:cubicBezTo>
                    <a:pt x="143" y="87"/>
                    <a:pt x="143" y="87"/>
                    <a:pt x="143" y="87"/>
                  </a:cubicBezTo>
                  <a:cubicBezTo>
                    <a:pt x="143" y="87"/>
                    <a:pt x="143" y="87"/>
                    <a:pt x="143" y="87"/>
                  </a:cubicBezTo>
                  <a:cubicBezTo>
                    <a:pt x="143" y="87"/>
                    <a:pt x="143" y="87"/>
                    <a:pt x="143" y="87"/>
                  </a:cubicBezTo>
                  <a:cubicBezTo>
                    <a:pt x="143" y="88"/>
                    <a:pt x="143" y="88"/>
                    <a:pt x="143" y="88"/>
                  </a:cubicBezTo>
                  <a:cubicBezTo>
                    <a:pt x="143" y="88"/>
                    <a:pt x="143" y="88"/>
                    <a:pt x="143" y="88"/>
                  </a:cubicBezTo>
                  <a:cubicBezTo>
                    <a:pt x="143" y="88"/>
                    <a:pt x="143" y="88"/>
                    <a:pt x="143" y="88"/>
                  </a:cubicBezTo>
                  <a:cubicBezTo>
                    <a:pt x="143" y="88"/>
                    <a:pt x="143" y="88"/>
                    <a:pt x="143" y="88"/>
                  </a:cubicBezTo>
                  <a:cubicBezTo>
                    <a:pt x="143" y="88"/>
                    <a:pt x="143" y="88"/>
                    <a:pt x="143" y="88"/>
                  </a:cubicBezTo>
                  <a:cubicBezTo>
                    <a:pt x="143" y="88"/>
                    <a:pt x="143" y="88"/>
                    <a:pt x="143" y="88"/>
                  </a:cubicBezTo>
                  <a:cubicBezTo>
                    <a:pt x="143" y="88"/>
                    <a:pt x="143" y="88"/>
                    <a:pt x="143" y="88"/>
                  </a:cubicBezTo>
                  <a:cubicBezTo>
                    <a:pt x="143" y="89"/>
                    <a:pt x="143" y="89"/>
                    <a:pt x="143" y="89"/>
                  </a:cubicBezTo>
                  <a:cubicBezTo>
                    <a:pt x="143" y="89"/>
                    <a:pt x="143" y="89"/>
                    <a:pt x="143" y="89"/>
                  </a:cubicBezTo>
                  <a:cubicBezTo>
                    <a:pt x="143" y="89"/>
                    <a:pt x="143" y="89"/>
                    <a:pt x="143" y="89"/>
                  </a:cubicBezTo>
                  <a:cubicBezTo>
                    <a:pt x="143" y="89"/>
                    <a:pt x="143" y="89"/>
                    <a:pt x="143" y="89"/>
                  </a:cubicBezTo>
                  <a:cubicBezTo>
                    <a:pt x="143" y="89"/>
                    <a:pt x="143" y="89"/>
                    <a:pt x="143" y="89"/>
                  </a:cubicBezTo>
                  <a:cubicBezTo>
                    <a:pt x="143" y="89"/>
                    <a:pt x="143" y="89"/>
                    <a:pt x="143" y="89"/>
                  </a:cubicBezTo>
                  <a:cubicBezTo>
                    <a:pt x="143" y="90"/>
                    <a:pt x="143" y="90"/>
                    <a:pt x="143" y="90"/>
                  </a:cubicBezTo>
                  <a:cubicBezTo>
                    <a:pt x="143" y="90"/>
                    <a:pt x="143" y="90"/>
                    <a:pt x="143" y="90"/>
                  </a:cubicBezTo>
                  <a:cubicBezTo>
                    <a:pt x="143" y="90"/>
                    <a:pt x="143" y="90"/>
                    <a:pt x="143" y="90"/>
                  </a:cubicBezTo>
                  <a:cubicBezTo>
                    <a:pt x="142" y="90"/>
                    <a:pt x="142" y="90"/>
                    <a:pt x="142"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0"/>
                    <a:pt x="141" y="90"/>
                    <a:pt x="141" y="90"/>
                  </a:cubicBezTo>
                  <a:cubicBezTo>
                    <a:pt x="141" y="91"/>
                    <a:pt x="141" y="91"/>
                    <a:pt x="141" y="91"/>
                  </a:cubicBezTo>
                  <a:cubicBezTo>
                    <a:pt x="141" y="91"/>
                    <a:pt x="141" y="91"/>
                    <a:pt x="141" y="91"/>
                  </a:cubicBezTo>
                  <a:cubicBezTo>
                    <a:pt x="141" y="91"/>
                    <a:pt x="141" y="91"/>
                    <a:pt x="141" y="91"/>
                  </a:cubicBezTo>
                  <a:cubicBezTo>
                    <a:pt x="141" y="91"/>
                    <a:pt x="141" y="91"/>
                    <a:pt x="141" y="91"/>
                  </a:cubicBezTo>
                  <a:cubicBezTo>
                    <a:pt x="141" y="91"/>
                    <a:pt x="141" y="91"/>
                    <a:pt x="141" y="91"/>
                  </a:cubicBezTo>
                  <a:cubicBezTo>
                    <a:pt x="140" y="91"/>
                    <a:pt x="140" y="91"/>
                    <a:pt x="140" y="91"/>
                  </a:cubicBezTo>
                  <a:cubicBezTo>
                    <a:pt x="140" y="91"/>
                    <a:pt x="140" y="91"/>
                    <a:pt x="140" y="91"/>
                  </a:cubicBezTo>
                  <a:cubicBezTo>
                    <a:pt x="140" y="91"/>
                    <a:pt x="140" y="91"/>
                    <a:pt x="140" y="91"/>
                  </a:cubicBezTo>
                  <a:cubicBezTo>
                    <a:pt x="140" y="91"/>
                    <a:pt x="140" y="91"/>
                    <a:pt x="140" y="91"/>
                  </a:cubicBezTo>
                  <a:cubicBezTo>
                    <a:pt x="140" y="91"/>
                    <a:pt x="140" y="91"/>
                    <a:pt x="140" y="91"/>
                  </a:cubicBezTo>
                  <a:cubicBezTo>
                    <a:pt x="140" y="91"/>
                    <a:pt x="140" y="91"/>
                    <a:pt x="140" y="91"/>
                  </a:cubicBezTo>
                  <a:cubicBezTo>
                    <a:pt x="139" y="91"/>
                    <a:pt x="139" y="91"/>
                    <a:pt x="139" y="91"/>
                  </a:cubicBezTo>
                  <a:cubicBezTo>
                    <a:pt x="139" y="91"/>
                    <a:pt x="139" y="91"/>
                    <a:pt x="139" y="91"/>
                  </a:cubicBezTo>
                  <a:cubicBezTo>
                    <a:pt x="139" y="91"/>
                    <a:pt x="139" y="91"/>
                    <a:pt x="139" y="91"/>
                  </a:cubicBezTo>
                  <a:cubicBezTo>
                    <a:pt x="139" y="91"/>
                    <a:pt x="139" y="91"/>
                    <a:pt x="139" y="91"/>
                  </a:cubicBezTo>
                  <a:cubicBezTo>
                    <a:pt x="139" y="91"/>
                    <a:pt x="139" y="91"/>
                    <a:pt x="139" y="91"/>
                  </a:cubicBezTo>
                  <a:cubicBezTo>
                    <a:pt x="139" y="91"/>
                    <a:pt x="139" y="91"/>
                    <a:pt x="139" y="91"/>
                  </a:cubicBezTo>
                  <a:cubicBezTo>
                    <a:pt x="139" y="92"/>
                    <a:pt x="139" y="92"/>
                    <a:pt x="139" y="92"/>
                  </a:cubicBezTo>
                  <a:cubicBezTo>
                    <a:pt x="139" y="92"/>
                    <a:pt x="139" y="92"/>
                    <a:pt x="139" y="92"/>
                  </a:cubicBezTo>
                  <a:cubicBezTo>
                    <a:pt x="139" y="92"/>
                    <a:pt x="139" y="92"/>
                    <a:pt x="139" y="92"/>
                  </a:cubicBezTo>
                  <a:cubicBezTo>
                    <a:pt x="139" y="92"/>
                    <a:pt x="139" y="92"/>
                    <a:pt x="139" y="92"/>
                  </a:cubicBezTo>
                  <a:cubicBezTo>
                    <a:pt x="139" y="91"/>
                    <a:pt x="139" y="91"/>
                    <a:pt x="139" y="91"/>
                  </a:cubicBezTo>
                  <a:cubicBezTo>
                    <a:pt x="138" y="91"/>
                    <a:pt x="138" y="91"/>
                    <a:pt x="138" y="91"/>
                  </a:cubicBezTo>
                  <a:cubicBezTo>
                    <a:pt x="138" y="91"/>
                    <a:pt x="138" y="91"/>
                    <a:pt x="138" y="91"/>
                  </a:cubicBezTo>
                  <a:cubicBezTo>
                    <a:pt x="138" y="92"/>
                    <a:pt x="138" y="92"/>
                    <a:pt x="138" y="92"/>
                  </a:cubicBezTo>
                  <a:cubicBezTo>
                    <a:pt x="138" y="91"/>
                    <a:pt x="138" y="91"/>
                    <a:pt x="138" y="91"/>
                  </a:cubicBezTo>
                  <a:cubicBezTo>
                    <a:pt x="138" y="91"/>
                    <a:pt x="138" y="91"/>
                    <a:pt x="138" y="91"/>
                  </a:cubicBezTo>
                  <a:cubicBezTo>
                    <a:pt x="138" y="92"/>
                    <a:pt x="138" y="92"/>
                    <a:pt x="138" y="92"/>
                  </a:cubicBezTo>
                  <a:cubicBezTo>
                    <a:pt x="138" y="92"/>
                    <a:pt x="138" y="92"/>
                    <a:pt x="138" y="92"/>
                  </a:cubicBezTo>
                  <a:cubicBezTo>
                    <a:pt x="138" y="92"/>
                    <a:pt x="138" y="92"/>
                    <a:pt x="138" y="92"/>
                  </a:cubicBezTo>
                  <a:cubicBezTo>
                    <a:pt x="137" y="92"/>
                    <a:pt x="137" y="92"/>
                    <a:pt x="137" y="92"/>
                  </a:cubicBezTo>
                  <a:cubicBezTo>
                    <a:pt x="137" y="92"/>
                    <a:pt x="137" y="92"/>
                    <a:pt x="137" y="92"/>
                  </a:cubicBezTo>
                  <a:cubicBezTo>
                    <a:pt x="137" y="92"/>
                    <a:pt x="137" y="92"/>
                    <a:pt x="137" y="92"/>
                  </a:cubicBezTo>
                  <a:cubicBezTo>
                    <a:pt x="137" y="91"/>
                    <a:pt x="137" y="91"/>
                    <a:pt x="137" y="91"/>
                  </a:cubicBezTo>
                  <a:cubicBezTo>
                    <a:pt x="137" y="91"/>
                    <a:pt x="137" y="91"/>
                    <a:pt x="137" y="91"/>
                  </a:cubicBezTo>
                  <a:cubicBezTo>
                    <a:pt x="137" y="91"/>
                    <a:pt x="137" y="91"/>
                    <a:pt x="137" y="91"/>
                  </a:cubicBezTo>
                  <a:cubicBezTo>
                    <a:pt x="137" y="92"/>
                    <a:pt x="137" y="92"/>
                    <a:pt x="137" y="92"/>
                  </a:cubicBezTo>
                  <a:cubicBezTo>
                    <a:pt x="137" y="92"/>
                    <a:pt x="137" y="92"/>
                    <a:pt x="137"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5" y="92"/>
                    <a:pt x="135" y="92"/>
                    <a:pt x="135" y="92"/>
                  </a:cubicBezTo>
                  <a:cubicBezTo>
                    <a:pt x="135" y="93"/>
                    <a:pt x="135" y="93"/>
                    <a:pt x="135" y="93"/>
                  </a:cubicBezTo>
                  <a:cubicBezTo>
                    <a:pt x="135" y="93"/>
                    <a:pt x="135" y="93"/>
                    <a:pt x="135" y="93"/>
                  </a:cubicBezTo>
                  <a:cubicBezTo>
                    <a:pt x="135" y="93"/>
                    <a:pt x="135" y="93"/>
                    <a:pt x="135" y="93"/>
                  </a:cubicBezTo>
                  <a:cubicBezTo>
                    <a:pt x="135" y="93"/>
                    <a:pt x="135" y="93"/>
                    <a:pt x="135" y="93"/>
                  </a:cubicBezTo>
                  <a:cubicBezTo>
                    <a:pt x="135" y="93"/>
                    <a:pt x="135" y="93"/>
                    <a:pt x="135" y="93"/>
                  </a:cubicBezTo>
                  <a:cubicBezTo>
                    <a:pt x="135" y="93"/>
                    <a:pt x="135" y="93"/>
                    <a:pt x="135" y="93"/>
                  </a:cubicBezTo>
                  <a:cubicBezTo>
                    <a:pt x="135" y="93"/>
                    <a:pt x="135" y="93"/>
                    <a:pt x="135" y="93"/>
                  </a:cubicBezTo>
                  <a:cubicBezTo>
                    <a:pt x="135" y="93"/>
                    <a:pt x="135" y="93"/>
                    <a:pt x="135" y="93"/>
                  </a:cubicBezTo>
                  <a:cubicBezTo>
                    <a:pt x="135" y="93"/>
                    <a:pt x="135" y="93"/>
                    <a:pt x="135" y="93"/>
                  </a:cubicBezTo>
                  <a:cubicBezTo>
                    <a:pt x="135" y="94"/>
                    <a:pt x="135" y="94"/>
                    <a:pt x="135" y="94"/>
                  </a:cubicBezTo>
                  <a:cubicBezTo>
                    <a:pt x="135" y="94"/>
                    <a:pt x="135" y="94"/>
                    <a:pt x="135" y="94"/>
                  </a:cubicBezTo>
                  <a:cubicBezTo>
                    <a:pt x="135" y="94"/>
                    <a:pt x="135" y="94"/>
                    <a:pt x="135" y="94"/>
                  </a:cubicBezTo>
                  <a:cubicBezTo>
                    <a:pt x="134" y="94"/>
                    <a:pt x="134" y="94"/>
                    <a:pt x="134" y="94"/>
                  </a:cubicBezTo>
                  <a:cubicBezTo>
                    <a:pt x="134" y="94"/>
                    <a:pt x="134" y="94"/>
                    <a:pt x="134" y="94"/>
                  </a:cubicBezTo>
                  <a:cubicBezTo>
                    <a:pt x="134" y="94"/>
                    <a:pt x="134" y="94"/>
                    <a:pt x="134" y="94"/>
                  </a:cubicBezTo>
                  <a:cubicBezTo>
                    <a:pt x="134" y="94"/>
                    <a:pt x="134" y="94"/>
                    <a:pt x="134" y="94"/>
                  </a:cubicBezTo>
                  <a:cubicBezTo>
                    <a:pt x="134" y="94"/>
                    <a:pt x="134" y="94"/>
                    <a:pt x="134" y="94"/>
                  </a:cubicBezTo>
                  <a:cubicBezTo>
                    <a:pt x="134" y="94"/>
                    <a:pt x="134" y="94"/>
                    <a:pt x="134" y="94"/>
                  </a:cubicBezTo>
                  <a:cubicBezTo>
                    <a:pt x="134" y="95"/>
                    <a:pt x="134" y="95"/>
                    <a:pt x="134" y="95"/>
                  </a:cubicBezTo>
                  <a:cubicBezTo>
                    <a:pt x="134" y="95"/>
                    <a:pt x="134" y="95"/>
                    <a:pt x="134" y="95"/>
                  </a:cubicBezTo>
                  <a:cubicBezTo>
                    <a:pt x="134" y="95"/>
                    <a:pt x="134" y="95"/>
                    <a:pt x="134" y="95"/>
                  </a:cubicBezTo>
                  <a:cubicBezTo>
                    <a:pt x="134" y="95"/>
                    <a:pt x="134" y="95"/>
                    <a:pt x="134"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4"/>
                    <a:pt x="135" y="94"/>
                    <a:pt x="135" y="94"/>
                  </a:cubicBezTo>
                  <a:cubicBezTo>
                    <a:pt x="135" y="95"/>
                    <a:pt x="135" y="95"/>
                    <a:pt x="135" y="95"/>
                  </a:cubicBezTo>
                  <a:cubicBezTo>
                    <a:pt x="135" y="95"/>
                    <a:pt x="135" y="95"/>
                    <a:pt x="135" y="95"/>
                  </a:cubicBezTo>
                  <a:cubicBezTo>
                    <a:pt x="136" y="95"/>
                    <a:pt x="136" y="95"/>
                    <a:pt x="136" y="95"/>
                  </a:cubicBezTo>
                  <a:cubicBezTo>
                    <a:pt x="135" y="95"/>
                    <a:pt x="135" y="95"/>
                    <a:pt x="135" y="95"/>
                  </a:cubicBezTo>
                  <a:cubicBezTo>
                    <a:pt x="136" y="95"/>
                    <a:pt x="136" y="95"/>
                    <a:pt x="136" y="95"/>
                  </a:cubicBezTo>
                  <a:cubicBezTo>
                    <a:pt x="135" y="96"/>
                    <a:pt x="135" y="96"/>
                    <a:pt x="135" y="96"/>
                  </a:cubicBezTo>
                  <a:cubicBezTo>
                    <a:pt x="136" y="96"/>
                    <a:pt x="136" y="96"/>
                    <a:pt x="136" y="96"/>
                  </a:cubicBezTo>
                  <a:cubicBezTo>
                    <a:pt x="136" y="96"/>
                    <a:pt x="136" y="96"/>
                    <a:pt x="136" y="96"/>
                  </a:cubicBezTo>
                  <a:cubicBezTo>
                    <a:pt x="136" y="96"/>
                    <a:pt x="136" y="96"/>
                    <a:pt x="136" y="96"/>
                  </a:cubicBezTo>
                  <a:cubicBezTo>
                    <a:pt x="136" y="96"/>
                    <a:pt x="136" y="96"/>
                    <a:pt x="136" y="96"/>
                  </a:cubicBezTo>
                  <a:cubicBezTo>
                    <a:pt x="136" y="96"/>
                    <a:pt x="136" y="96"/>
                    <a:pt x="136" y="96"/>
                  </a:cubicBezTo>
                  <a:cubicBezTo>
                    <a:pt x="136" y="96"/>
                    <a:pt x="136" y="96"/>
                    <a:pt x="136" y="96"/>
                  </a:cubicBezTo>
                  <a:cubicBezTo>
                    <a:pt x="136" y="96"/>
                    <a:pt x="136" y="96"/>
                    <a:pt x="136" y="96"/>
                  </a:cubicBezTo>
                  <a:cubicBezTo>
                    <a:pt x="136" y="96"/>
                    <a:pt x="136" y="96"/>
                    <a:pt x="136" y="96"/>
                  </a:cubicBezTo>
                  <a:cubicBezTo>
                    <a:pt x="136" y="96"/>
                    <a:pt x="136" y="96"/>
                    <a:pt x="136" y="96"/>
                  </a:cubicBezTo>
                  <a:cubicBezTo>
                    <a:pt x="136" y="96"/>
                    <a:pt x="136" y="96"/>
                    <a:pt x="136" y="96"/>
                  </a:cubicBezTo>
                  <a:cubicBezTo>
                    <a:pt x="136" y="96"/>
                    <a:pt x="136" y="96"/>
                    <a:pt x="136" y="96"/>
                  </a:cubicBezTo>
                  <a:cubicBezTo>
                    <a:pt x="136" y="97"/>
                    <a:pt x="136" y="97"/>
                    <a:pt x="136" y="97"/>
                  </a:cubicBezTo>
                  <a:cubicBezTo>
                    <a:pt x="136" y="97"/>
                    <a:pt x="136" y="97"/>
                    <a:pt x="136" y="97"/>
                  </a:cubicBezTo>
                  <a:cubicBezTo>
                    <a:pt x="136" y="97"/>
                    <a:pt x="136" y="97"/>
                    <a:pt x="136" y="97"/>
                  </a:cubicBezTo>
                  <a:cubicBezTo>
                    <a:pt x="136" y="97"/>
                    <a:pt x="136" y="97"/>
                    <a:pt x="136" y="97"/>
                  </a:cubicBezTo>
                  <a:cubicBezTo>
                    <a:pt x="136" y="97"/>
                    <a:pt x="136" y="97"/>
                    <a:pt x="136" y="97"/>
                  </a:cubicBezTo>
                  <a:cubicBezTo>
                    <a:pt x="136" y="97"/>
                    <a:pt x="136" y="97"/>
                    <a:pt x="136" y="97"/>
                  </a:cubicBezTo>
                  <a:cubicBezTo>
                    <a:pt x="136" y="97"/>
                    <a:pt x="136" y="97"/>
                    <a:pt x="136" y="97"/>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6" y="98"/>
                    <a:pt x="136" y="98"/>
                    <a:pt x="136" y="98"/>
                  </a:cubicBezTo>
                  <a:cubicBezTo>
                    <a:pt x="135" y="99"/>
                    <a:pt x="135" y="99"/>
                    <a:pt x="135" y="99"/>
                  </a:cubicBezTo>
                  <a:cubicBezTo>
                    <a:pt x="135" y="99"/>
                    <a:pt x="135" y="99"/>
                    <a:pt x="135" y="99"/>
                  </a:cubicBezTo>
                  <a:cubicBezTo>
                    <a:pt x="135" y="99"/>
                    <a:pt x="135" y="99"/>
                    <a:pt x="135" y="99"/>
                  </a:cubicBezTo>
                  <a:cubicBezTo>
                    <a:pt x="135" y="99"/>
                    <a:pt x="135" y="99"/>
                    <a:pt x="135" y="99"/>
                  </a:cubicBezTo>
                  <a:cubicBezTo>
                    <a:pt x="135" y="99"/>
                    <a:pt x="135" y="99"/>
                    <a:pt x="135" y="99"/>
                  </a:cubicBezTo>
                  <a:cubicBezTo>
                    <a:pt x="135" y="99"/>
                    <a:pt x="135" y="99"/>
                    <a:pt x="135" y="99"/>
                  </a:cubicBezTo>
                  <a:cubicBezTo>
                    <a:pt x="135" y="99"/>
                    <a:pt x="135" y="99"/>
                    <a:pt x="135" y="99"/>
                  </a:cubicBezTo>
                  <a:cubicBezTo>
                    <a:pt x="135" y="99"/>
                    <a:pt x="135" y="99"/>
                    <a:pt x="135" y="99"/>
                  </a:cubicBezTo>
                  <a:cubicBezTo>
                    <a:pt x="135" y="99"/>
                    <a:pt x="135" y="99"/>
                    <a:pt x="135" y="99"/>
                  </a:cubicBezTo>
                  <a:cubicBezTo>
                    <a:pt x="135" y="99"/>
                    <a:pt x="135" y="99"/>
                    <a:pt x="135" y="99"/>
                  </a:cubicBezTo>
                  <a:cubicBezTo>
                    <a:pt x="135" y="99"/>
                    <a:pt x="135" y="99"/>
                    <a:pt x="135" y="99"/>
                  </a:cubicBezTo>
                  <a:cubicBezTo>
                    <a:pt x="135" y="99"/>
                    <a:pt x="135" y="99"/>
                    <a:pt x="135" y="99"/>
                  </a:cubicBezTo>
                  <a:cubicBezTo>
                    <a:pt x="135" y="100"/>
                    <a:pt x="135" y="100"/>
                    <a:pt x="135" y="100"/>
                  </a:cubicBezTo>
                  <a:cubicBezTo>
                    <a:pt x="135" y="100"/>
                    <a:pt x="135" y="100"/>
                    <a:pt x="135" y="100"/>
                  </a:cubicBezTo>
                  <a:cubicBezTo>
                    <a:pt x="135" y="100"/>
                    <a:pt x="135" y="100"/>
                    <a:pt x="135" y="100"/>
                  </a:cubicBezTo>
                  <a:cubicBezTo>
                    <a:pt x="135" y="100"/>
                    <a:pt x="135" y="100"/>
                    <a:pt x="135" y="100"/>
                  </a:cubicBezTo>
                  <a:cubicBezTo>
                    <a:pt x="135" y="100"/>
                    <a:pt x="135" y="100"/>
                    <a:pt x="135" y="100"/>
                  </a:cubicBezTo>
                  <a:cubicBezTo>
                    <a:pt x="135" y="100"/>
                    <a:pt x="135" y="100"/>
                    <a:pt x="135" y="100"/>
                  </a:cubicBezTo>
                  <a:cubicBezTo>
                    <a:pt x="135" y="100"/>
                    <a:pt x="135" y="100"/>
                    <a:pt x="135" y="100"/>
                  </a:cubicBezTo>
                  <a:cubicBezTo>
                    <a:pt x="135" y="100"/>
                    <a:pt x="135" y="100"/>
                    <a:pt x="135" y="100"/>
                  </a:cubicBezTo>
                  <a:cubicBezTo>
                    <a:pt x="135" y="100"/>
                    <a:pt x="135" y="100"/>
                    <a:pt x="135" y="100"/>
                  </a:cubicBezTo>
                  <a:cubicBezTo>
                    <a:pt x="135" y="100"/>
                    <a:pt x="135" y="100"/>
                    <a:pt x="135" y="100"/>
                  </a:cubicBezTo>
                  <a:cubicBezTo>
                    <a:pt x="135" y="100"/>
                    <a:pt x="135" y="100"/>
                    <a:pt x="135" y="100"/>
                  </a:cubicBezTo>
                  <a:cubicBezTo>
                    <a:pt x="135" y="100"/>
                    <a:pt x="135" y="100"/>
                    <a:pt x="135" y="100"/>
                  </a:cubicBezTo>
                  <a:cubicBezTo>
                    <a:pt x="135" y="101"/>
                    <a:pt x="135" y="101"/>
                    <a:pt x="135" y="101"/>
                  </a:cubicBezTo>
                  <a:cubicBezTo>
                    <a:pt x="135" y="101"/>
                    <a:pt x="135" y="101"/>
                    <a:pt x="135" y="101"/>
                  </a:cubicBezTo>
                  <a:cubicBezTo>
                    <a:pt x="135" y="101"/>
                    <a:pt x="135" y="101"/>
                    <a:pt x="135" y="101"/>
                  </a:cubicBezTo>
                  <a:cubicBezTo>
                    <a:pt x="136" y="101"/>
                    <a:pt x="136" y="101"/>
                    <a:pt x="136" y="101"/>
                  </a:cubicBezTo>
                  <a:cubicBezTo>
                    <a:pt x="136" y="101"/>
                    <a:pt x="136" y="101"/>
                    <a:pt x="136" y="101"/>
                  </a:cubicBezTo>
                  <a:cubicBezTo>
                    <a:pt x="136" y="102"/>
                    <a:pt x="136" y="102"/>
                    <a:pt x="136" y="102"/>
                  </a:cubicBezTo>
                  <a:cubicBezTo>
                    <a:pt x="136" y="102"/>
                    <a:pt x="136" y="102"/>
                    <a:pt x="136" y="102"/>
                  </a:cubicBezTo>
                  <a:cubicBezTo>
                    <a:pt x="136" y="102"/>
                    <a:pt x="136" y="102"/>
                    <a:pt x="136" y="102"/>
                  </a:cubicBezTo>
                  <a:cubicBezTo>
                    <a:pt x="136" y="102"/>
                    <a:pt x="136" y="102"/>
                    <a:pt x="136" y="102"/>
                  </a:cubicBezTo>
                  <a:cubicBezTo>
                    <a:pt x="136" y="102"/>
                    <a:pt x="136" y="102"/>
                    <a:pt x="136" y="102"/>
                  </a:cubicBezTo>
                  <a:cubicBezTo>
                    <a:pt x="136" y="102"/>
                    <a:pt x="136" y="102"/>
                    <a:pt x="136" y="102"/>
                  </a:cubicBezTo>
                  <a:cubicBezTo>
                    <a:pt x="136" y="102"/>
                    <a:pt x="136" y="102"/>
                    <a:pt x="136" y="102"/>
                  </a:cubicBezTo>
                  <a:cubicBezTo>
                    <a:pt x="136" y="102"/>
                    <a:pt x="136" y="102"/>
                    <a:pt x="136" y="102"/>
                  </a:cubicBezTo>
                  <a:cubicBezTo>
                    <a:pt x="136" y="102"/>
                    <a:pt x="136" y="102"/>
                    <a:pt x="136" y="102"/>
                  </a:cubicBezTo>
                  <a:cubicBezTo>
                    <a:pt x="136" y="102"/>
                    <a:pt x="136" y="102"/>
                    <a:pt x="136" y="102"/>
                  </a:cubicBezTo>
                  <a:cubicBezTo>
                    <a:pt x="136" y="102"/>
                    <a:pt x="136" y="102"/>
                    <a:pt x="136" y="102"/>
                  </a:cubicBezTo>
                  <a:cubicBezTo>
                    <a:pt x="136" y="103"/>
                    <a:pt x="136" y="103"/>
                    <a:pt x="136" y="103"/>
                  </a:cubicBezTo>
                  <a:cubicBezTo>
                    <a:pt x="136" y="103"/>
                    <a:pt x="136" y="103"/>
                    <a:pt x="136" y="103"/>
                  </a:cubicBezTo>
                  <a:cubicBezTo>
                    <a:pt x="136" y="103"/>
                    <a:pt x="136" y="103"/>
                    <a:pt x="136" y="103"/>
                  </a:cubicBezTo>
                  <a:cubicBezTo>
                    <a:pt x="136" y="103"/>
                    <a:pt x="136" y="103"/>
                    <a:pt x="136" y="103"/>
                  </a:cubicBezTo>
                  <a:cubicBezTo>
                    <a:pt x="136" y="103"/>
                    <a:pt x="136" y="103"/>
                    <a:pt x="136" y="103"/>
                  </a:cubicBezTo>
                  <a:cubicBezTo>
                    <a:pt x="136" y="104"/>
                    <a:pt x="136" y="104"/>
                    <a:pt x="136" y="104"/>
                  </a:cubicBezTo>
                  <a:cubicBezTo>
                    <a:pt x="136" y="104"/>
                    <a:pt x="136" y="104"/>
                    <a:pt x="136" y="104"/>
                  </a:cubicBezTo>
                  <a:cubicBezTo>
                    <a:pt x="136" y="104"/>
                    <a:pt x="136" y="104"/>
                    <a:pt x="136" y="104"/>
                  </a:cubicBezTo>
                  <a:cubicBezTo>
                    <a:pt x="136" y="104"/>
                    <a:pt x="136" y="104"/>
                    <a:pt x="136" y="104"/>
                  </a:cubicBezTo>
                  <a:cubicBezTo>
                    <a:pt x="136" y="104"/>
                    <a:pt x="136" y="104"/>
                    <a:pt x="136" y="104"/>
                  </a:cubicBezTo>
                  <a:cubicBezTo>
                    <a:pt x="136" y="104"/>
                    <a:pt x="136" y="104"/>
                    <a:pt x="136" y="104"/>
                  </a:cubicBezTo>
                  <a:cubicBezTo>
                    <a:pt x="136" y="104"/>
                    <a:pt x="136" y="104"/>
                    <a:pt x="136" y="104"/>
                  </a:cubicBezTo>
                  <a:cubicBezTo>
                    <a:pt x="136" y="105"/>
                    <a:pt x="136" y="105"/>
                    <a:pt x="136" y="105"/>
                  </a:cubicBezTo>
                  <a:cubicBezTo>
                    <a:pt x="136" y="105"/>
                    <a:pt x="136" y="105"/>
                    <a:pt x="136" y="105"/>
                  </a:cubicBezTo>
                  <a:cubicBezTo>
                    <a:pt x="136" y="105"/>
                    <a:pt x="136" y="105"/>
                    <a:pt x="136" y="105"/>
                  </a:cubicBezTo>
                  <a:cubicBezTo>
                    <a:pt x="136" y="105"/>
                    <a:pt x="136" y="105"/>
                    <a:pt x="136" y="105"/>
                  </a:cubicBezTo>
                  <a:cubicBezTo>
                    <a:pt x="136" y="105"/>
                    <a:pt x="136" y="105"/>
                    <a:pt x="136" y="105"/>
                  </a:cubicBezTo>
                  <a:cubicBezTo>
                    <a:pt x="136" y="105"/>
                    <a:pt x="136" y="105"/>
                    <a:pt x="136" y="105"/>
                  </a:cubicBezTo>
                  <a:cubicBezTo>
                    <a:pt x="137" y="105"/>
                    <a:pt x="137" y="105"/>
                    <a:pt x="137" y="105"/>
                  </a:cubicBezTo>
                  <a:cubicBezTo>
                    <a:pt x="137" y="105"/>
                    <a:pt x="137" y="105"/>
                    <a:pt x="137" y="105"/>
                  </a:cubicBezTo>
                  <a:cubicBezTo>
                    <a:pt x="137" y="105"/>
                    <a:pt x="137" y="105"/>
                    <a:pt x="137" y="105"/>
                  </a:cubicBezTo>
                  <a:cubicBezTo>
                    <a:pt x="137" y="106"/>
                    <a:pt x="137" y="106"/>
                    <a:pt x="137" y="106"/>
                  </a:cubicBezTo>
                  <a:cubicBezTo>
                    <a:pt x="137" y="106"/>
                    <a:pt x="137" y="106"/>
                    <a:pt x="137" y="106"/>
                  </a:cubicBezTo>
                  <a:cubicBezTo>
                    <a:pt x="137" y="106"/>
                    <a:pt x="137" y="106"/>
                    <a:pt x="137" y="106"/>
                  </a:cubicBezTo>
                  <a:cubicBezTo>
                    <a:pt x="137" y="106"/>
                    <a:pt x="137" y="106"/>
                    <a:pt x="137" y="106"/>
                  </a:cubicBezTo>
                  <a:cubicBezTo>
                    <a:pt x="137" y="106"/>
                    <a:pt x="137" y="106"/>
                    <a:pt x="137" y="106"/>
                  </a:cubicBezTo>
                  <a:cubicBezTo>
                    <a:pt x="137" y="106"/>
                    <a:pt x="137" y="106"/>
                    <a:pt x="137" y="106"/>
                  </a:cubicBezTo>
                  <a:cubicBezTo>
                    <a:pt x="137" y="106"/>
                    <a:pt x="137" y="106"/>
                    <a:pt x="137" y="106"/>
                  </a:cubicBezTo>
                  <a:cubicBezTo>
                    <a:pt x="137" y="107"/>
                    <a:pt x="137" y="107"/>
                    <a:pt x="137" y="107"/>
                  </a:cubicBezTo>
                  <a:cubicBezTo>
                    <a:pt x="137" y="107"/>
                    <a:pt x="137" y="107"/>
                    <a:pt x="137" y="107"/>
                  </a:cubicBezTo>
                  <a:cubicBezTo>
                    <a:pt x="137" y="107"/>
                    <a:pt x="137" y="107"/>
                    <a:pt x="137" y="107"/>
                  </a:cubicBezTo>
                  <a:cubicBezTo>
                    <a:pt x="137" y="107"/>
                    <a:pt x="137" y="107"/>
                    <a:pt x="137" y="107"/>
                  </a:cubicBezTo>
                  <a:cubicBezTo>
                    <a:pt x="137" y="107"/>
                    <a:pt x="137" y="107"/>
                    <a:pt x="137" y="107"/>
                  </a:cubicBezTo>
                  <a:cubicBezTo>
                    <a:pt x="137" y="107"/>
                    <a:pt x="137" y="107"/>
                    <a:pt x="137" y="107"/>
                  </a:cubicBezTo>
                  <a:cubicBezTo>
                    <a:pt x="137" y="107"/>
                    <a:pt x="137" y="107"/>
                    <a:pt x="137" y="107"/>
                  </a:cubicBezTo>
                  <a:cubicBezTo>
                    <a:pt x="138" y="107"/>
                    <a:pt x="138" y="107"/>
                    <a:pt x="138" y="107"/>
                  </a:cubicBezTo>
                  <a:cubicBezTo>
                    <a:pt x="138" y="108"/>
                    <a:pt x="138" y="108"/>
                    <a:pt x="138" y="108"/>
                  </a:cubicBezTo>
                  <a:cubicBezTo>
                    <a:pt x="138" y="108"/>
                    <a:pt x="138" y="108"/>
                    <a:pt x="138" y="108"/>
                  </a:cubicBezTo>
                  <a:cubicBezTo>
                    <a:pt x="138" y="108"/>
                    <a:pt x="138" y="108"/>
                    <a:pt x="138" y="108"/>
                  </a:cubicBezTo>
                  <a:cubicBezTo>
                    <a:pt x="138" y="108"/>
                    <a:pt x="138" y="108"/>
                    <a:pt x="138" y="108"/>
                  </a:cubicBezTo>
                  <a:cubicBezTo>
                    <a:pt x="138" y="108"/>
                    <a:pt x="138" y="108"/>
                    <a:pt x="138" y="108"/>
                  </a:cubicBezTo>
                  <a:cubicBezTo>
                    <a:pt x="138" y="108"/>
                    <a:pt x="138" y="108"/>
                    <a:pt x="138" y="108"/>
                  </a:cubicBezTo>
                  <a:cubicBezTo>
                    <a:pt x="138" y="108"/>
                    <a:pt x="138" y="108"/>
                    <a:pt x="138" y="108"/>
                  </a:cubicBezTo>
                  <a:cubicBezTo>
                    <a:pt x="138" y="108"/>
                    <a:pt x="138" y="108"/>
                    <a:pt x="138" y="108"/>
                  </a:cubicBezTo>
                  <a:cubicBezTo>
                    <a:pt x="138" y="109"/>
                    <a:pt x="138" y="109"/>
                    <a:pt x="138" y="109"/>
                  </a:cubicBezTo>
                  <a:cubicBezTo>
                    <a:pt x="138" y="109"/>
                    <a:pt x="138" y="109"/>
                    <a:pt x="138" y="109"/>
                  </a:cubicBezTo>
                  <a:cubicBezTo>
                    <a:pt x="138" y="109"/>
                    <a:pt x="138" y="109"/>
                    <a:pt x="138" y="109"/>
                  </a:cubicBezTo>
                  <a:cubicBezTo>
                    <a:pt x="138" y="109"/>
                    <a:pt x="138" y="109"/>
                    <a:pt x="138" y="109"/>
                  </a:cubicBezTo>
                  <a:cubicBezTo>
                    <a:pt x="138" y="109"/>
                    <a:pt x="138" y="109"/>
                    <a:pt x="138" y="109"/>
                  </a:cubicBezTo>
                  <a:cubicBezTo>
                    <a:pt x="138" y="109"/>
                    <a:pt x="138" y="109"/>
                    <a:pt x="138" y="109"/>
                  </a:cubicBezTo>
                  <a:cubicBezTo>
                    <a:pt x="138" y="109"/>
                    <a:pt x="138" y="109"/>
                    <a:pt x="138" y="109"/>
                  </a:cubicBezTo>
                  <a:cubicBezTo>
                    <a:pt x="138" y="109"/>
                    <a:pt x="138" y="109"/>
                    <a:pt x="138" y="109"/>
                  </a:cubicBezTo>
                  <a:cubicBezTo>
                    <a:pt x="138" y="110"/>
                    <a:pt x="138" y="110"/>
                    <a:pt x="138" y="110"/>
                  </a:cubicBezTo>
                  <a:cubicBezTo>
                    <a:pt x="138" y="110"/>
                    <a:pt x="138" y="110"/>
                    <a:pt x="138" y="110"/>
                  </a:cubicBezTo>
                  <a:cubicBezTo>
                    <a:pt x="138" y="110"/>
                    <a:pt x="138" y="110"/>
                    <a:pt x="138" y="110"/>
                  </a:cubicBezTo>
                  <a:cubicBezTo>
                    <a:pt x="138" y="110"/>
                    <a:pt x="138" y="110"/>
                    <a:pt x="138" y="110"/>
                  </a:cubicBezTo>
                  <a:cubicBezTo>
                    <a:pt x="138" y="110"/>
                    <a:pt x="138" y="110"/>
                    <a:pt x="138" y="110"/>
                  </a:cubicBezTo>
                  <a:cubicBezTo>
                    <a:pt x="138" y="110"/>
                    <a:pt x="138" y="110"/>
                    <a:pt x="138" y="110"/>
                  </a:cubicBezTo>
                  <a:cubicBezTo>
                    <a:pt x="138" y="110"/>
                    <a:pt x="138" y="110"/>
                    <a:pt x="138" y="110"/>
                  </a:cubicBezTo>
                  <a:cubicBezTo>
                    <a:pt x="138" y="110"/>
                    <a:pt x="138" y="110"/>
                    <a:pt x="138" y="110"/>
                  </a:cubicBezTo>
                  <a:cubicBezTo>
                    <a:pt x="138" y="110"/>
                    <a:pt x="138" y="110"/>
                    <a:pt x="138" y="110"/>
                  </a:cubicBezTo>
                  <a:cubicBezTo>
                    <a:pt x="138" y="111"/>
                    <a:pt x="138" y="111"/>
                    <a:pt x="138" y="111"/>
                  </a:cubicBezTo>
                  <a:cubicBezTo>
                    <a:pt x="138" y="111"/>
                    <a:pt x="138" y="111"/>
                    <a:pt x="138" y="111"/>
                  </a:cubicBezTo>
                  <a:cubicBezTo>
                    <a:pt x="138" y="111"/>
                    <a:pt x="138" y="111"/>
                    <a:pt x="138" y="111"/>
                  </a:cubicBezTo>
                  <a:cubicBezTo>
                    <a:pt x="138" y="111"/>
                    <a:pt x="138" y="111"/>
                    <a:pt x="138" y="111"/>
                  </a:cubicBezTo>
                  <a:cubicBezTo>
                    <a:pt x="138" y="111"/>
                    <a:pt x="138" y="111"/>
                    <a:pt x="138" y="111"/>
                  </a:cubicBezTo>
                  <a:cubicBezTo>
                    <a:pt x="138" y="111"/>
                    <a:pt x="138" y="111"/>
                    <a:pt x="138" y="111"/>
                  </a:cubicBezTo>
                  <a:cubicBezTo>
                    <a:pt x="138" y="111"/>
                    <a:pt x="138" y="111"/>
                    <a:pt x="138" y="111"/>
                  </a:cubicBezTo>
                  <a:cubicBezTo>
                    <a:pt x="138" y="111"/>
                    <a:pt x="138" y="111"/>
                    <a:pt x="138" y="111"/>
                  </a:cubicBezTo>
                  <a:cubicBezTo>
                    <a:pt x="138" y="112"/>
                    <a:pt x="138" y="112"/>
                    <a:pt x="138" y="112"/>
                  </a:cubicBezTo>
                  <a:cubicBezTo>
                    <a:pt x="137" y="112"/>
                    <a:pt x="137" y="112"/>
                    <a:pt x="137" y="112"/>
                  </a:cubicBezTo>
                  <a:cubicBezTo>
                    <a:pt x="138" y="112"/>
                    <a:pt x="138" y="112"/>
                    <a:pt x="138" y="112"/>
                  </a:cubicBezTo>
                  <a:cubicBezTo>
                    <a:pt x="137" y="112"/>
                    <a:pt x="137" y="112"/>
                    <a:pt x="137" y="112"/>
                  </a:cubicBezTo>
                  <a:cubicBezTo>
                    <a:pt x="137" y="112"/>
                    <a:pt x="137" y="112"/>
                    <a:pt x="137" y="112"/>
                  </a:cubicBezTo>
                  <a:cubicBezTo>
                    <a:pt x="137" y="112"/>
                    <a:pt x="137" y="112"/>
                    <a:pt x="137" y="112"/>
                  </a:cubicBezTo>
                  <a:cubicBezTo>
                    <a:pt x="137" y="112"/>
                    <a:pt x="137" y="112"/>
                    <a:pt x="137" y="112"/>
                  </a:cubicBezTo>
                  <a:cubicBezTo>
                    <a:pt x="137" y="113"/>
                    <a:pt x="137" y="113"/>
                    <a:pt x="137" y="113"/>
                  </a:cubicBezTo>
                  <a:cubicBezTo>
                    <a:pt x="137" y="113"/>
                    <a:pt x="137" y="113"/>
                    <a:pt x="137" y="113"/>
                  </a:cubicBezTo>
                  <a:cubicBezTo>
                    <a:pt x="137" y="113"/>
                    <a:pt x="137" y="113"/>
                    <a:pt x="137" y="113"/>
                  </a:cubicBezTo>
                  <a:cubicBezTo>
                    <a:pt x="136" y="113"/>
                    <a:pt x="136" y="113"/>
                    <a:pt x="136" y="113"/>
                  </a:cubicBezTo>
                  <a:cubicBezTo>
                    <a:pt x="136" y="113"/>
                    <a:pt x="136" y="113"/>
                    <a:pt x="136" y="113"/>
                  </a:cubicBezTo>
                  <a:cubicBezTo>
                    <a:pt x="136" y="113"/>
                    <a:pt x="136" y="113"/>
                    <a:pt x="136" y="113"/>
                  </a:cubicBezTo>
                  <a:cubicBezTo>
                    <a:pt x="136" y="113"/>
                    <a:pt x="136" y="113"/>
                    <a:pt x="136" y="113"/>
                  </a:cubicBezTo>
                  <a:cubicBezTo>
                    <a:pt x="136" y="113"/>
                    <a:pt x="136" y="113"/>
                    <a:pt x="136" y="113"/>
                  </a:cubicBezTo>
                  <a:cubicBezTo>
                    <a:pt x="136" y="113"/>
                    <a:pt x="136" y="113"/>
                    <a:pt x="136" y="113"/>
                  </a:cubicBezTo>
                  <a:cubicBezTo>
                    <a:pt x="136" y="113"/>
                    <a:pt x="136" y="113"/>
                    <a:pt x="136" y="113"/>
                  </a:cubicBezTo>
                  <a:cubicBezTo>
                    <a:pt x="136" y="113"/>
                    <a:pt x="136" y="113"/>
                    <a:pt x="136" y="113"/>
                  </a:cubicBezTo>
                  <a:cubicBezTo>
                    <a:pt x="136" y="113"/>
                    <a:pt x="136" y="113"/>
                    <a:pt x="136" y="113"/>
                  </a:cubicBezTo>
                  <a:cubicBezTo>
                    <a:pt x="136" y="114"/>
                    <a:pt x="136"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4"/>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6"/>
                    <a:pt x="136" y="116"/>
                    <a:pt x="136" y="116"/>
                  </a:cubicBezTo>
                  <a:cubicBezTo>
                    <a:pt x="136" y="116"/>
                    <a:pt x="136" y="116"/>
                    <a:pt x="136" y="116"/>
                  </a:cubicBezTo>
                  <a:cubicBezTo>
                    <a:pt x="136" y="116"/>
                    <a:pt x="136" y="116"/>
                    <a:pt x="136" y="116"/>
                  </a:cubicBezTo>
                  <a:cubicBezTo>
                    <a:pt x="136" y="116"/>
                    <a:pt x="136" y="116"/>
                    <a:pt x="136" y="116"/>
                  </a:cubicBezTo>
                  <a:cubicBezTo>
                    <a:pt x="135" y="116"/>
                    <a:pt x="135" y="116"/>
                    <a:pt x="135" y="116"/>
                  </a:cubicBezTo>
                  <a:cubicBezTo>
                    <a:pt x="135" y="116"/>
                    <a:pt x="135" y="116"/>
                    <a:pt x="135" y="116"/>
                  </a:cubicBezTo>
                  <a:cubicBezTo>
                    <a:pt x="135" y="116"/>
                    <a:pt x="135" y="116"/>
                    <a:pt x="135" y="116"/>
                  </a:cubicBezTo>
                  <a:cubicBezTo>
                    <a:pt x="136" y="117"/>
                    <a:pt x="136" y="117"/>
                    <a:pt x="136" y="117"/>
                  </a:cubicBezTo>
                  <a:cubicBezTo>
                    <a:pt x="135" y="117"/>
                    <a:pt x="135" y="117"/>
                    <a:pt x="135" y="117"/>
                  </a:cubicBezTo>
                  <a:cubicBezTo>
                    <a:pt x="135" y="117"/>
                    <a:pt x="135" y="117"/>
                    <a:pt x="135" y="117"/>
                  </a:cubicBezTo>
                  <a:cubicBezTo>
                    <a:pt x="135" y="117"/>
                    <a:pt x="135" y="117"/>
                    <a:pt x="135" y="117"/>
                  </a:cubicBezTo>
                  <a:cubicBezTo>
                    <a:pt x="135" y="117"/>
                    <a:pt x="135" y="117"/>
                    <a:pt x="135" y="117"/>
                  </a:cubicBezTo>
                  <a:cubicBezTo>
                    <a:pt x="135" y="117"/>
                    <a:pt x="135" y="117"/>
                    <a:pt x="135" y="117"/>
                  </a:cubicBezTo>
                  <a:cubicBezTo>
                    <a:pt x="135" y="118"/>
                    <a:pt x="135" y="118"/>
                    <a:pt x="135" y="118"/>
                  </a:cubicBezTo>
                  <a:cubicBezTo>
                    <a:pt x="135" y="118"/>
                    <a:pt x="135" y="118"/>
                    <a:pt x="135" y="118"/>
                  </a:cubicBezTo>
                  <a:cubicBezTo>
                    <a:pt x="135" y="118"/>
                    <a:pt x="135" y="118"/>
                    <a:pt x="135" y="118"/>
                  </a:cubicBezTo>
                  <a:cubicBezTo>
                    <a:pt x="135" y="118"/>
                    <a:pt x="135" y="118"/>
                    <a:pt x="135" y="118"/>
                  </a:cubicBezTo>
                  <a:cubicBezTo>
                    <a:pt x="135" y="118"/>
                    <a:pt x="135" y="118"/>
                    <a:pt x="135" y="118"/>
                  </a:cubicBezTo>
                  <a:cubicBezTo>
                    <a:pt x="135" y="118"/>
                    <a:pt x="135" y="118"/>
                    <a:pt x="135" y="118"/>
                  </a:cubicBezTo>
                  <a:cubicBezTo>
                    <a:pt x="135" y="118"/>
                    <a:pt x="135" y="118"/>
                    <a:pt x="135" y="118"/>
                  </a:cubicBezTo>
                  <a:cubicBezTo>
                    <a:pt x="135" y="118"/>
                    <a:pt x="135" y="118"/>
                    <a:pt x="135" y="118"/>
                  </a:cubicBezTo>
                  <a:cubicBezTo>
                    <a:pt x="135" y="118"/>
                    <a:pt x="135" y="118"/>
                    <a:pt x="135" y="118"/>
                  </a:cubicBezTo>
                  <a:cubicBezTo>
                    <a:pt x="135" y="119"/>
                    <a:pt x="135" y="119"/>
                    <a:pt x="135" y="119"/>
                  </a:cubicBezTo>
                  <a:cubicBezTo>
                    <a:pt x="135" y="119"/>
                    <a:pt x="135" y="119"/>
                    <a:pt x="135" y="119"/>
                  </a:cubicBezTo>
                  <a:cubicBezTo>
                    <a:pt x="135" y="119"/>
                    <a:pt x="135" y="119"/>
                    <a:pt x="135" y="119"/>
                  </a:cubicBezTo>
                  <a:cubicBezTo>
                    <a:pt x="135" y="119"/>
                    <a:pt x="135" y="119"/>
                    <a:pt x="135" y="119"/>
                  </a:cubicBezTo>
                  <a:cubicBezTo>
                    <a:pt x="135" y="119"/>
                    <a:pt x="135" y="119"/>
                    <a:pt x="135" y="119"/>
                  </a:cubicBezTo>
                  <a:cubicBezTo>
                    <a:pt x="135" y="120"/>
                    <a:pt x="135" y="120"/>
                    <a:pt x="135" y="120"/>
                  </a:cubicBezTo>
                  <a:cubicBezTo>
                    <a:pt x="135" y="120"/>
                    <a:pt x="135" y="120"/>
                    <a:pt x="135" y="120"/>
                  </a:cubicBezTo>
                  <a:cubicBezTo>
                    <a:pt x="135" y="120"/>
                    <a:pt x="135" y="120"/>
                    <a:pt x="135" y="120"/>
                  </a:cubicBezTo>
                  <a:cubicBezTo>
                    <a:pt x="134" y="120"/>
                    <a:pt x="134" y="120"/>
                    <a:pt x="134" y="120"/>
                  </a:cubicBezTo>
                  <a:cubicBezTo>
                    <a:pt x="134" y="120"/>
                    <a:pt x="134" y="120"/>
                    <a:pt x="134" y="120"/>
                  </a:cubicBezTo>
                  <a:cubicBezTo>
                    <a:pt x="134" y="120"/>
                    <a:pt x="134" y="120"/>
                    <a:pt x="134" y="120"/>
                  </a:cubicBezTo>
                  <a:cubicBezTo>
                    <a:pt x="134" y="121"/>
                    <a:pt x="134" y="121"/>
                    <a:pt x="134" y="121"/>
                  </a:cubicBezTo>
                  <a:cubicBezTo>
                    <a:pt x="134" y="121"/>
                    <a:pt x="134" y="121"/>
                    <a:pt x="134" y="121"/>
                  </a:cubicBezTo>
                  <a:cubicBezTo>
                    <a:pt x="135" y="121"/>
                    <a:pt x="135" y="121"/>
                    <a:pt x="135" y="121"/>
                  </a:cubicBezTo>
                  <a:cubicBezTo>
                    <a:pt x="135" y="121"/>
                    <a:pt x="135" y="121"/>
                    <a:pt x="135" y="121"/>
                  </a:cubicBezTo>
                  <a:cubicBezTo>
                    <a:pt x="135" y="121"/>
                    <a:pt x="135" y="121"/>
                    <a:pt x="135" y="121"/>
                  </a:cubicBezTo>
                  <a:cubicBezTo>
                    <a:pt x="135" y="121"/>
                    <a:pt x="135" y="121"/>
                    <a:pt x="135" y="121"/>
                  </a:cubicBezTo>
                  <a:cubicBezTo>
                    <a:pt x="135" y="121"/>
                    <a:pt x="135" y="121"/>
                    <a:pt x="135" y="121"/>
                  </a:cubicBezTo>
                  <a:cubicBezTo>
                    <a:pt x="135" y="121"/>
                    <a:pt x="135" y="121"/>
                    <a:pt x="135" y="121"/>
                  </a:cubicBezTo>
                  <a:cubicBezTo>
                    <a:pt x="135" y="121"/>
                    <a:pt x="135" y="121"/>
                    <a:pt x="135" y="121"/>
                  </a:cubicBezTo>
                  <a:cubicBezTo>
                    <a:pt x="135" y="120"/>
                    <a:pt x="135" y="120"/>
                    <a:pt x="135" y="120"/>
                  </a:cubicBezTo>
                  <a:cubicBezTo>
                    <a:pt x="135" y="120"/>
                    <a:pt x="135" y="120"/>
                    <a:pt x="135" y="120"/>
                  </a:cubicBezTo>
                  <a:cubicBezTo>
                    <a:pt x="135" y="120"/>
                    <a:pt x="135" y="120"/>
                    <a:pt x="135" y="120"/>
                  </a:cubicBezTo>
                  <a:cubicBezTo>
                    <a:pt x="135" y="120"/>
                    <a:pt x="135" y="120"/>
                    <a:pt x="135" y="120"/>
                  </a:cubicBezTo>
                  <a:cubicBezTo>
                    <a:pt x="135" y="120"/>
                    <a:pt x="135" y="120"/>
                    <a:pt x="135" y="120"/>
                  </a:cubicBezTo>
                  <a:cubicBezTo>
                    <a:pt x="135" y="120"/>
                    <a:pt x="135" y="120"/>
                    <a:pt x="135" y="120"/>
                  </a:cubicBezTo>
                  <a:cubicBezTo>
                    <a:pt x="135" y="120"/>
                    <a:pt x="135" y="120"/>
                    <a:pt x="135" y="120"/>
                  </a:cubicBezTo>
                  <a:cubicBezTo>
                    <a:pt x="135" y="120"/>
                    <a:pt x="135" y="120"/>
                    <a:pt x="135" y="120"/>
                  </a:cubicBezTo>
                  <a:cubicBezTo>
                    <a:pt x="135" y="120"/>
                    <a:pt x="135" y="120"/>
                    <a:pt x="135" y="120"/>
                  </a:cubicBezTo>
                  <a:cubicBezTo>
                    <a:pt x="135" y="120"/>
                    <a:pt x="135" y="120"/>
                    <a:pt x="135" y="120"/>
                  </a:cubicBezTo>
                  <a:cubicBezTo>
                    <a:pt x="135" y="119"/>
                    <a:pt x="135" y="119"/>
                    <a:pt x="135" y="119"/>
                  </a:cubicBezTo>
                  <a:cubicBezTo>
                    <a:pt x="135" y="119"/>
                    <a:pt x="135" y="119"/>
                    <a:pt x="135" y="119"/>
                  </a:cubicBezTo>
                  <a:cubicBezTo>
                    <a:pt x="136" y="119"/>
                    <a:pt x="136" y="119"/>
                    <a:pt x="136" y="119"/>
                  </a:cubicBezTo>
                  <a:cubicBezTo>
                    <a:pt x="136" y="119"/>
                    <a:pt x="136" y="119"/>
                    <a:pt x="136" y="119"/>
                  </a:cubicBezTo>
                  <a:cubicBezTo>
                    <a:pt x="136" y="119"/>
                    <a:pt x="136" y="119"/>
                    <a:pt x="136" y="119"/>
                  </a:cubicBezTo>
                  <a:cubicBezTo>
                    <a:pt x="136" y="119"/>
                    <a:pt x="136" y="119"/>
                    <a:pt x="136" y="119"/>
                  </a:cubicBezTo>
                  <a:cubicBezTo>
                    <a:pt x="136" y="119"/>
                    <a:pt x="136" y="119"/>
                    <a:pt x="136" y="119"/>
                  </a:cubicBezTo>
                  <a:cubicBezTo>
                    <a:pt x="136" y="118"/>
                    <a:pt x="136" y="118"/>
                    <a:pt x="136" y="118"/>
                  </a:cubicBezTo>
                  <a:cubicBezTo>
                    <a:pt x="136" y="118"/>
                    <a:pt x="136" y="118"/>
                    <a:pt x="136" y="118"/>
                  </a:cubicBezTo>
                  <a:cubicBezTo>
                    <a:pt x="136" y="118"/>
                    <a:pt x="136" y="118"/>
                    <a:pt x="136" y="118"/>
                  </a:cubicBezTo>
                  <a:cubicBezTo>
                    <a:pt x="136" y="118"/>
                    <a:pt x="136" y="118"/>
                    <a:pt x="136" y="118"/>
                  </a:cubicBezTo>
                  <a:cubicBezTo>
                    <a:pt x="136" y="118"/>
                    <a:pt x="136" y="118"/>
                    <a:pt x="136" y="118"/>
                  </a:cubicBezTo>
                  <a:cubicBezTo>
                    <a:pt x="136" y="118"/>
                    <a:pt x="136" y="118"/>
                    <a:pt x="136" y="118"/>
                  </a:cubicBezTo>
                  <a:cubicBezTo>
                    <a:pt x="136" y="117"/>
                    <a:pt x="136" y="117"/>
                    <a:pt x="136" y="117"/>
                  </a:cubicBezTo>
                  <a:cubicBezTo>
                    <a:pt x="136" y="117"/>
                    <a:pt x="136" y="117"/>
                    <a:pt x="136" y="117"/>
                  </a:cubicBezTo>
                  <a:cubicBezTo>
                    <a:pt x="136" y="117"/>
                    <a:pt x="136" y="117"/>
                    <a:pt x="136" y="117"/>
                  </a:cubicBezTo>
                  <a:cubicBezTo>
                    <a:pt x="137" y="117"/>
                    <a:pt x="137" y="117"/>
                    <a:pt x="137" y="117"/>
                  </a:cubicBezTo>
                  <a:cubicBezTo>
                    <a:pt x="136" y="117"/>
                    <a:pt x="136" y="117"/>
                    <a:pt x="136" y="117"/>
                  </a:cubicBezTo>
                  <a:cubicBezTo>
                    <a:pt x="137" y="117"/>
                    <a:pt x="137" y="117"/>
                    <a:pt x="137" y="117"/>
                  </a:cubicBezTo>
                  <a:cubicBezTo>
                    <a:pt x="137" y="117"/>
                    <a:pt x="137" y="117"/>
                    <a:pt x="137" y="117"/>
                  </a:cubicBezTo>
                  <a:cubicBezTo>
                    <a:pt x="137" y="117"/>
                    <a:pt x="137" y="117"/>
                    <a:pt x="137" y="117"/>
                  </a:cubicBezTo>
                  <a:cubicBezTo>
                    <a:pt x="137" y="117"/>
                    <a:pt x="137" y="117"/>
                    <a:pt x="137" y="117"/>
                  </a:cubicBezTo>
                  <a:cubicBezTo>
                    <a:pt x="137" y="117"/>
                    <a:pt x="137" y="117"/>
                    <a:pt x="137" y="117"/>
                  </a:cubicBezTo>
                  <a:cubicBezTo>
                    <a:pt x="137" y="117"/>
                    <a:pt x="137" y="117"/>
                    <a:pt x="137" y="117"/>
                  </a:cubicBezTo>
                  <a:cubicBezTo>
                    <a:pt x="137" y="117"/>
                    <a:pt x="137" y="117"/>
                    <a:pt x="137" y="117"/>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5"/>
                    <a:pt x="137" y="115"/>
                    <a:pt x="137" y="115"/>
                  </a:cubicBezTo>
                  <a:cubicBezTo>
                    <a:pt x="137" y="115"/>
                    <a:pt x="137" y="115"/>
                    <a:pt x="137" y="115"/>
                  </a:cubicBezTo>
                  <a:cubicBezTo>
                    <a:pt x="138" y="115"/>
                    <a:pt x="138" y="115"/>
                    <a:pt x="138" y="115"/>
                  </a:cubicBezTo>
                  <a:cubicBezTo>
                    <a:pt x="138" y="115"/>
                    <a:pt x="138" y="115"/>
                    <a:pt x="138" y="115"/>
                  </a:cubicBezTo>
                  <a:cubicBezTo>
                    <a:pt x="138" y="115"/>
                    <a:pt x="138" y="115"/>
                    <a:pt x="138" y="115"/>
                  </a:cubicBezTo>
                  <a:cubicBezTo>
                    <a:pt x="138" y="115"/>
                    <a:pt x="138" y="115"/>
                    <a:pt x="138" y="115"/>
                  </a:cubicBezTo>
                  <a:cubicBezTo>
                    <a:pt x="138" y="115"/>
                    <a:pt x="138" y="115"/>
                    <a:pt x="138" y="115"/>
                  </a:cubicBezTo>
                  <a:cubicBezTo>
                    <a:pt x="138" y="115"/>
                    <a:pt x="138" y="115"/>
                    <a:pt x="138" y="115"/>
                  </a:cubicBezTo>
                  <a:cubicBezTo>
                    <a:pt x="138" y="115"/>
                    <a:pt x="138" y="115"/>
                    <a:pt x="138" y="115"/>
                  </a:cubicBezTo>
                  <a:cubicBezTo>
                    <a:pt x="138" y="115"/>
                    <a:pt x="138" y="115"/>
                    <a:pt x="138" y="115"/>
                  </a:cubicBezTo>
                  <a:cubicBezTo>
                    <a:pt x="138" y="115"/>
                    <a:pt x="138" y="115"/>
                    <a:pt x="138" y="115"/>
                  </a:cubicBezTo>
                  <a:cubicBezTo>
                    <a:pt x="138" y="116"/>
                    <a:pt x="138" y="116"/>
                    <a:pt x="138" y="116"/>
                  </a:cubicBezTo>
                  <a:cubicBezTo>
                    <a:pt x="138" y="116"/>
                    <a:pt x="138" y="116"/>
                    <a:pt x="138" y="116"/>
                  </a:cubicBezTo>
                  <a:cubicBezTo>
                    <a:pt x="138" y="116"/>
                    <a:pt x="138" y="116"/>
                    <a:pt x="138" y="116"/>
                  </a:cubicBezTo>
                  <a:cubicBezTo>
                    <a:pt x="137" y="116"/>
                    <a:pt x="137" y="116"/>
                    <a:pt x="137" y="116"/>
                  </a:cubicBezTo>
                  <a:cubicBezTo>
                    <a:pt x="138" y="117"/>
                    <a:pt x="138" y="117"/>
                    <a:pt x="138" y="117"/>
                  </a:cubicBezTo>
                  <a:cubicBezTo>
                    <a:pt x="138" y="117"/>
                    <a:pt x="138" y="117"/>
                    <a:pt x="138" y="117"/>
                  </a:cubicBezTo>
                  <a:cubicBezTo>
                    <a:pt x="137" y="117"/>
                    <a:pt x="137" y="117"/>
                    <a:pt x="137" y="117"/>
                  </a:cubicBezTo>
                  <a:cubicBezTo>
                    <a:pt x="137" y="117"/>
                    <a:pt x="137" y="117"/>
                    <a:pt x="137" y="117"/>
                  </a:cubicBezTo>
                  <a:cubicBezTo>
                    <a:pt x="137" y="117"/>
                    <a:pt x="137" y="117"/>
                    <a:pt x="137" y="117"/>
                  </a:cubicBezTo>
                  <a:cubicBezTo>
                    <a:pt x="137" y="117"/>
                    <a:pt x="137" y="117"/>
                    <a:pt x="137" y="117"/>
                  </a:cubicBezTo>
                  <a:cubicBezTo>
                    <a:pt x="137" y="117"/>
                    <a:pt x="137" y="117"/>
                    <a:pt x="137" y="117"/>
                  </a:cubicBezTo>
                  <a:cubicBezTo>
                    <a:pt x="137" y="118"/>
                    <a:pt x="137" y="118"/>
                    <a:pt x="137" y="118"/>
                  </a:cubicBezTo>
                  <a:cubicBezTo>
                    <a:pt x="137" y="118"/>
                    <a:pt x="137" y="118"/>
                    <a:pt x="137" y="118"/>
                  </a:cubicBezTo>
                  <a:cubicBezTo>
                    <a:pt x="137" y="118"/>
                    <a:pt x="137" y="118"/>
                    <a:pt x="137" y="118"/>
                  </a:cubicBezTo>
                  <a:cubicBezTo>
                    <a:pt x="137" y="118"/>
                    <a:pt x="137" y="118"/>
                    <a:pt x="137" y="118"/>
                  </a:cubicBezTo>
                  <a:cubicBezTo>
                    <a:pt x="137" y="118"/>
                    <a:pt x="137" y="118"/>
                    <a:pt x="137" y="118"/>
                  </a:cubicBezTo>
                  <a:cubicBezTo>
                    <a:pt x="137" y="118"/>
                    <a:pt x="137" y="118"/>
                    <a:pt x="137" y="118"/>
                  </a:cubicBezTo>
                  <a:cubicBezTo>
                    <a:pt x="137" y="118"/>
                    <a:pt x="137" y="118"/>
                    <a:pt x="137" y="118"/>
                  </a:cubicBezTo>
                  <a:cubicBezTo>
                    <a:pt x="137" y="118"/>
                    <a:pt x="137" y="118"/>
                    <a:pt x="137" y="118"/>
                  </a:cubicBezTo>
                  <a:cubicBezTo>
                    <a:pt x="137" y="118"/>
                    <a:pt x="137" y="118"/>
                    <a:pt x="137" y="118"/>
                  </a:cubicBezTo>
                  <a:cubicBezTo>
                    <a:pt x="137" y="119"/>
                    <a:pt x="137" y="119"/>
                    <a:pt x="137" y="119"/>
                  </a:cubicBezTo>
                  <a:cubicBezTo>
                    <a:pt x="137" y="119"/>
                    <a:pt x="137" y="119"/>
                    <a:pt x="137" y="119"/>
                  </a:cubicBezTo>
                  <a:cubicBezTo>
                    <a:pt x="137" y="119"/>
                    <a:pt x="137" y="119"/>
                    <a:pt x="137" y="119"/>
                  </a:cubicBezTo>
                  <a:cubicBezTo>
                    <a:pt x="137" y="119"/>
                    <a:pt x="137" y="119"/>
                    <a:pt x="137" y="119"/>
                  </a:cubicBezTo>
                  <a:cubicBezTo>
                    <a:pt x="137" y="119"/>
                    <a:pt x="137" y="119"/>
                    <a:pt x="137" y="119"/>
                  </a:cubicBezTo>
                  <a:cubicBezTo>
                    <a:pt x="137" y="119"/>
                    <a:pt x="137" y="119"/>
                    <a:pt x="137" y="119"/>
                  </a:cubicBezTo>
                  <a:cubicBezTo>
                    <a:pt x="137" y="119"/>
                    <a:pt x="137" y="119"/>
                    <a:pt x="137" y="119"/>
                  </a:cubicBezTo>
                  <a:cubicBezTo>
                    <a:pt x="136" y="119"/>
                    <a:pt x="136" y="119"/>
                    <a:pt x="136" y="119"/>
                  </a:cubicBezTo>
                  <a:cubicBezTo>
                    <a:pt x="136" y="119"/>
                    <a:pt x="136" y="119"/>
                    <a:pt x="136" y="119"/>
                  </a:cubicBezTo>
                  <a:cubicBezTo>
                    <a:pt x="136" y="119"/>
                    <a:pt x="136" y="119"/>
                    <a:pt x="136" y="119"/>
                  </a:cubicBezTo>
                  <a:cubicBezTo>
                    <a:pt x="136" y="119"/>
                    <a:pt x="136" y="119"/>
                    <a:pt x="136" y="119"/>
                  </a:cubicBezTo>
                  <a:cubicBezTo>
                    <a:pt x="136" y="120"/>
                    <a:pt x="136" y="120"/>
                    <a:pt x="136" y="120"/>
                  </a:cubicBezTo>
                  <a:cubicBezTo>
                    <a:pt x="136" y="120"/>
                    <a:pt x="136" y="120"/>
                    <a:pt x="136" y="120"/>
                  </a:cubicBezTo>
                  <a:cubicBezTo>
                    <a:pt x="136" y="120"/>
                    <a:pt x="136" y="120"/>
                    <a:pt x="136" y="120"/>
                  </a:cubicBezTo>
                  <a:cubicBezTo>
                    <a:pt x="136" y="120"/>
                    <a:pt x="136" y="120"/>
                    <a:pt x="136" y="120"/>
                  </a:cubicBezTo>
                  <a:cubicBezTo>
                    <a:pt x="136" y="120"/>
                    <a:pt x="136" y="120"/>
                    <a:pt x="136" y="120"/>
                  </a:cubicBezTo>
                  <a:cubicBezTo>
                    <a:pt x="136" y="120"/>
                    <a:pt x="136" y="120"/>
                    <a:pt x="136" y="120"/>
                  </a:cubicBezTo>
                  <a:cubicBezTo>
                    <a:pt x="136" y="121"/>
                    <a:pt x="136" y="121"/>
                    <a:pt x="136" y="121"/>
                  </a:cubicBezTo>
                  <a:cubicBezTo>
                    <a:pt x="136" y="121"/>
                    <a:pt x="136" y="121"/>
                    <a:pt x="136" y="121"/>
                  </a:cubicBezTo>
                  <a:cubicBezTo>
                    <a:pt x="136" y="121"/>
                    <a:pt x="136" y="121"/>
                    <a:pt x="136" y="121"/>
                  </a:cubicBezTo>
                  <a:cubicBezTo>
                    <a:pt x="136" y="121"/>
                    <a:pt x="136" y="121"/>
                    <a:pt x="136" y="121"/>
                  </a:cubicBezTo>
                  <a:cubicBezTo>
                    <a:pt x="136" y="121"/>
                    <a:pt x="136" y="121"/>
                    <a:pt x="136" y="121"/>
                  </a:cubicBezTo>
                  <a:cubicBezTo>
                    <a:pt x="136" y="121"/>
                    <a:pt x="136" y="121"/>
                    <a:pt x="136" y="121"/>
                  </a:cubicBezTo>
                  <a:cubicBezTo>
                    <a:pt x="136" y="121"/>
                    <a:pt x="136" y="121"/>
                    <a:pt x="136" y="121"/>
                  </a:cubicBezTo>
                  <a:cubicBezTo>
                    <a:pt x="136" y="121"/>
                    <a:pt x="136" y="121"/>
                    <a:pt x="136" y="121"/>
                  </a:cubicBezTo>
                  <a:cubicBezTo>
                    <a:pt x="135" y="122"/>
                    <a:pt x="135" y="122"/>
                    <a:pt x="135" y="122"/>
                  </a:cubicBezTo>
                  <a:cubicBezTo>
                    <a:pt x="135" y="122"/>
                    <a:pt x="135" y="122"/>
                    <a:pt x="135" y="122"/>
                  </a:cubicBezTo>
                  <a:cubicBezTo>
                    <a:pt x="135" y="122"/>
                    <a:pt x="135" y="122"/>
                    <a:pt x="135" y="122"/>
                  </a:cubicBezTo>
                  <a:cubicBezTo>
                    <a:pt x="135" y="122"/>
                    <a:pt x="135" y="122"/>
                    <a:pt x="135" y="122"/>
                  </a:cubicBezTo>
                  <a:cubicBezTo>
                    <a:pt x="135" y="122"/>
                    <a:pt x="135" y="122"/>
                    <a:pt x="135" y="122"/>
                  </a:cubicBezTo>
                  <a:cubicBezTo>
                    <a:pt x="135" y="122"/>
                    <a:pt x="135" y="122"/>
                    <a:pt x="135" y="122"/>
                  </a:cubicBezTo>
                  <a:cubicBezTo>
                    <a:pt x="135" y="122"/>
                    <a:pt x="135" y="122"/>
                    <a:pt x="135" y="122"/>
                  </a:cubicBezTo>
                  <a:cubicBezTo>
                    <a:pt x="135" y="122"/>
                    <a:pt x="135" y="122"/>
                    <a:pt x="135" y="122"/>
                  </a:cubicBezTo>
                  <a:cubicBezTo>
                    <a:pt x="135" y="122"/>
                    <a:pt x="135" y="122"/>
                    <a:pt x="135" y="122"/>
                  </a:cubicBezTo>
                  <a:cubicBezTo>
                    <a:pt x="135" y="123"/>
                    <a:pt x="135" y="123"/>
                    <a:pt x="135" y="123"/>
                  </a:cubicBezTo>
                  <a:cubicBezTo>
                    <a:pt x="135" y="123"/>
                    <a:pt x="135" y="123"/>
                    <a:pt x="135" y="123"/>
                  </a:cubicBezTo>
                  <a:cubicBezTo>
                    <a:pt x="135" y="123"/>
                    <a:pt x="135" y="123"/>
                    <a:pt x="135" y="123"/>
                  </a:cubicBezTo>
                  <a:cubicBezTo>
                    <a:pt x="135" y="123"/>
                    <a:pt x="135" y="123"/>
                    <a:pt x="135" y="123"/>
                  </a:cubicBezTo>
                  <a:cubicBezTo>
                    <a:pt x="135" y="123"/>
                    <a:pt x="135" y="123"/>
                    <a:pt x="135" y="123"/>
                  </a:cubicBezTo>
                  <a:cubicBezTo>
                    <a:pt x="135" y="123"/>
                    <a:pt x="135" y="123"/>
                    <a:pt x="135" y="123"/>
                  </a:cubicBezTo>
                  <a:cubicBezTo>
                    <a:pt x="135" y="123"/>
                    <a:pt x="135" y="123"/>
                    <a:pt x="135" y="123"/>
                  </a:cubicBezTo>
                  <a:cubicBezTo>
                    <a:pt x="135" y="123"/>
                    <a:pt x="135" y="123"/>
                    <a:pt x="135" y="123"/>
                  </a:cubicBezTo>
                  <a:cubicBezTo>
                    <a:pt x="135" y="123"/>
                    <a:pt x="135" y="123"/>
                    <a:pt x="135" y="123"/>
                  </a:cubicBezTo>
                  <a:cubicBezTo>
                    <a:pt x="135" y="123"/>
                    <a:pt x="135" y="123"/>
                    <a:pt x="135" y="123"/>
                  </a:cubicBezTo>
                  <a:cubicBezTo>
                    <a:pt x="135" y="124"/>
                    <a:pt x="135" y="124"/>
                    <a:pt x="135" y="124"/>
                  </a:cubicBezTo>
                  <a:cubicBezTo>
                    <a:pt x="135" y="124"/>
                    <a:pt x="135" y="124"/>
                    <a:pt x="135" y="124"/>
                  </a:cubicBezTo>
                  <a:cubicBezTo>
                    <a:pt x="135" y="124"/>
                    <a:pt x="135" y="124"/>
                    <a:pt x="135" y="124"/>
                  </a:cubicBezTo>
                  <a:cubicBezTo>
                    <a:pt x="135" y="124"/>
                    <a:pt x="135" y="124"/>
                    <a:pt x="135" y="124"/>
                  </a:cubicBezTo>
                  <a:cubicBezTo>
                    <a:pt x="135" y="124"/>
                    <a:pt x="135" y="124"/>
                    <a:pt x="135" y="124"/>
                  </a:cubicBezTo>
                  <a:cubicBezTo>
                    <a:pt x="135" y="124"/>
                    <a:pt x="135" y="124"/>
                    <a:pt x="135" y="124"/>
                  </a:cubicBezTo>
                  <a:cubicBezTo>
                    <a:pt x="135" y="124"/>
                    <a:pt x="135" y="124"/>
                    <a:pt x="135" y="124"/>
                  </a:cubicBezTo>
                  <a:cubicBezTo>
                    <a:pt x="135" y="124"/>
                    <a:pt x="135" y="124"/>
                    <a:pt x="135" y="124"/>
                  </a:cubicBezTo>
                  <a:cubicBezTo>
                    <a:pt x="135" y="125"/>
                    <a:pt x="135" y="125"/>
                    <a:pt x="135" y="125"/>
                  </a:cubicBezTo>
                  <a:cubicBezTo>
                    <a:pt x="135" y="125"/>
                    <a:pt x="135" y="125"/>
                    <a:pt x="135" y="125"/>
                  </a:cubicBezTo>
                  <a:cubicBezTo>
                    <a:pt x="135" y="125"/>
                    <a:pt x="135" y="125"/>
                    <a:pt x="135" y="125"/>
                  </a:cubicBezTo>
                  <a:cubicBezTo>
                    <a:pt x="135" y="125"/>
                    <a:pt x="135" y="125"/>
                    <a:pt x="135" y="125"/>
                  </a:cubicBezTo>
                  <a:cubicBezTo>
                    <a:pt x="135" y="125"/>
                    <a:pt x="135" y="125"/>
                    <a:pt x="135" y="125"/>
                  </a:cubicBezTo>
                  <a:cubicBezTo>
                    <a:pt x="135" y="125"/>
                    <a:pt x="135" y="125"/>
                    <a:pt x="135" y="125"/>
                  </a:cubicBezTo>
                  <a:cubicBezTo>
                    <a:pt x="135" y="125"/>
                    <a:pt x="135" y="125"/>
                    <a:pt x="135" y="125"/>
                  </a:cubicBezTo>
                  <a:cubicBezTo>
                    <a:pt x="135" y="125"/>
                    <a:pt x="135" y="125"/>
                    <a:pt x="135" y="125"/>
                  </a:cubicBezTo>
                  <a:cubicBezTo>
                    <a:pt x="135" y="125"/>
                    <a:pt x="135" y="125"/>
                    <a:pt x="135" y="125"/>
                  </a:cubicBezTo>
                  <a:cubicBezTo>
                    <a:pt x="135" y="125"/>
                    <a:pt x="135" y="125"/>
                    <a:pt x="135" y="125"/>
                  </a:cubicBezTo>
                  <a:cubicBezTo>
                    <a:pt x="135" y="126"/>
                    <a:pt x="135" y="126"/>
                    <a:pt x="135" y="126"/>
                  </a:cubicBezTo>
                  <a:cubicBezTo>
                    <a:pt x="135" y="126"/>
                    <a:pt x="135" y="126"/>
                    <a:pt x="135" y="126"/>
                  </a:cubicBezTo>
                  <a:cubicBezTo>
                    <a:pt x="135" y="126"/>
                    <a:pt x="135" y="126"/>
                    <a:pt x="135" y="126"/>
                  </a:cubicBezTo>
                  <a:cubicBezTo>
                    <a:pt x="135" y="126"/>
                    <a:pt x="135" y="126"/>
                    <a:pt x="135" y="126"/>
                  </a:cubicBezTo>
                  <a:cubicBezTo>
                    <a:pt x="135" y="126"/>
                    <a:pt x="135" y="126"/>
                    <a:pt x="135" y="126"/>
                  </a:cubicBezTo>
                  <a:cubicBezTo>
                    <a:pt x="135" y="126"/>
                    <a:pt x="135" y="126"/>
                    <a:pt x="135" y="126"/>
                  </a:cubicBezTo>
                  <a:cubicBezTo>
                    <a:pt x="134" y="126"/>
                    <a:pt x="134" y="126"/>
                    <a:pt x="134" y="126"/>
                  </a:cubicBezTo>
                  <a:cubicBezTo>
                    <a:pt x="135" y="126"/>
                    <a:pt x="135" y="126"/>
                    <a:pt x="135" y="126"/>
                  </a:cubicBezTo>
                  <a:cubicBezTo>
                    <a:pt x="134" y="126"/>
                    <a:pt x="134" y="126"/>
                    <a:pt x="134" y="126"/>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4" y="127"/>
                    <a:pt x="134" y="127"/>
                    <a:pt x="134" y="127"/>
                  </a:cubicBezTo>
                  <a:cubicBezTo>
                    <a:pt x="133" y="127"/>
                    <a:pt x="133" y="127"/>
                    <a:pt x="133" y="127"/>
                  </a:cubicBezTo>
                  <a:cubicBezTo>
                    <a:pt x="134" y="127"/>
                    <a:pt x="134" y="127"/>
                    <a:pt x="134" y="127"/>
                  </a:cubicBezTo>
                  <a:cubicBezTo>
                    <a:pt x="134" y="127"/>
                    <a:pt x="134" y="127"/>
                    <a:pt x="134" y="127"/>
                  </a:cubicBezTo>
                  <a:cubicBezTo>
                    <a:pt x="134" y="128"/>
                    <a:pt x="134" y="128"/>
                    <a:pt x="134" y="128"/>
                  </a:cubicBezTo>
                  <a:cubicBezTo>
                    <a:pt x="134" y="128"/>
                    <a:pt x="134" y="128"/>
                    <a:pt x="134" y="128"/>
                  </a:cubicBezTo>
                  <a:cubicBezTo>
                    <a:pt x="134" y="128"/>
                    <a:pt x="134" y="128"/>
                    <a:pt x="134" y="128"/>
                  </a:cubicBezTo>
                  <a:cubicBezTo>
                    <a:pt x="134" y="127"/>
                    <a:pt x="134" y="127"/>
                    <a:pt x="134" y="127"/>
                  </a:cubicBezTo>
                  <a:cubicBezTo>
                    <a:pt x="134" y="128"/>
                    <a:pt x="134" y="128"/>
                    <a:pt x="134" y="128"/>
                  </a:cubicBezTo>
                  <a:cubicBezTo>
                    <a:pt x="134" y="128"/>
                    <a:pt x="134" y="128"/>
                    <a:pt x="134" y="128"/>
                  </a:cubicBezTo>
                  <a:cubicBezTo>
                    <a:pt x="134" y="128"/>
                    <a:pt x="134" y="128"/>
                    <a:pt x="134" y="128"/>
                  </a:cubicBezTo>
                  <a:cubicBezTo>
                    <a:pt x="134" y="128"/>
                    <a:pt x="134" y="128"/>
                    <a:pt x="134" y="128"/>
                  </a:cubicBezTo>
                  <a:cubicBezTo>
                    <a:pt x="134" y="128"/>
                    <a:pt x="134" y="128"/>
                    <a:pt x="134" y="128"/>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3" y="129"/>
                    <a:pt x="133" y="129"/>
                    <a:pt x="133" y="129"/>
                  </a:cubicBezTo>
                  <a:cubicBezTo>
                    <a:pt x="132" y="130"/>
                    <a:pt x="132" y="130"/>
                    <a:pt x="132" y="130"/>
                  </a:cubicBezTo>
                  <a:cubicBezTo>
                    <a:pt x="132" y="130"/>
                    <a:pt x="132" y="130"/>
                    <a:pt x="132" y="130"/>
                  </a:cubicBezTo>
                  <a:cubicBezTo>
                    <a:pt x="132" y="130"/>
                    <a:pt x="132" y="130"/>
                    <a:pt x="132" y="130"/>
                  </a:cubicBezTo>
                  <a:cubicBezTo>
                    <a:pt x="132" y="130"/>
                    <a:pt x="132" y="130"/>
                    <a:pt x="132" y="130"/>
                  </a:cubicBezTo>
                  <a:cubicBezTo>
                    <a:pt x="132" y="130"/>
                    <a:pt x="132" y="130"/>
                    <a:pt x="132" y="130"/>
                  </a:cubicBezTo>
                  <a:cubicBezTo>
                    <a:pt x="132" y="130"/>
                    <a:pt x="132" y="130"/>
                    <a:pt x="132" y="130"/>
                  </a:cubicBezTo>
                  <a:cubicBezTo>
                    <a:pt x="132" y="130"/>
                    <a:pt x="132" y="130"/>
                    <a:pt x="132" y="130"/>
                  </a:cubicBezTo>
                  <a:cubicBezTo>
                    <a:pt x="132" y="130"/>
                    <a:pt x="132" y="130"/>
                    <a:pt x="132" y="130"/>
                  </a:cubicBezTo>
                  <a:cubicBezTo>
                    <a:pt x="132" y="131"/>
                    <a:pt x="132" y="131"/>
                    <a:pt x="132" y="131"/>
                  </a:cubicBezTo>
                  <a:cubicBezTo>
                    <a:pt x="131" y="131"/>
                    <a:pt x="131" y="131"/>
                    <a:pt x="131" y="131"/>
                  </a:cubicBezTo>
                  <a:cubicBezTo>
                    <a:pt x="131" y="131"/>
                    <a:pt x="131" y="131"/>
                    <a:pt x="131" y="131"/>
                  </a:cubicBezTo>
                  <a:cubicBezTo>
                    <a:pt x="130" y="131"/>
                    <a:pt x="130" y="131"/>
                    <a:pt x="130" y="131"/>
                  </a:cubicBezTo>
                  <a:cubicBezTo>
                    <a:pt x="130" y="131"/>
                    <a:pt x="130" y="131"/>
                    <a:pt x="130" y="131"/>
                  </a:cubicBezTo>
                  <a:cubicBezTo>
                    <a:pt x="130" y="131"/>
                    <a:pt x="130" y="131"/>
                    <a:pt x="130" y="131"/>
                  </a:cubicBezTo>
                  <a:cubicBezTo>
                    <a:pt x="130" y="131"/>
                    <a:pt x="130" y="131"/>
                    <a:pt x="130" y="131"/>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29" y="132"/>
                    <a:pt x="129" y="132"/>
                    <a:pt x="129" y="132"/>
                  </a:cubicBezTo>
                  <a:cubicBezTo>
                    <a:pt x="129" y="132"/>
                    <a:pt x="129" y="132"/>
                    <a:pt x="129" y="132"/>
                  </a:cubicBezTo>
                  <a:cubicBezTo>
                    <a:pt x="129" y="132"/>
                    <a:pt x="129" y="132"/>
                    <a:pt x="129" y="132"/>
                  </a:cubicBezTo>
                  <a:cubicBezTo>
                    <a:pt x="129" y="132"/>
                    <a:pt x="129" y="132"/>
                    <a:pt x="129" y="132"/>
                  </a:cubicBezTo>
                  <a:cubicBezTo>
                    <a:pt x="129" y="132"/>
                    <a:pt x="129" y="132"/>
                    <a:pt x="129" y="132"/>
                  </a:cubicBezTo>
                  <a:cubicBezTo>
                    <a:pt x="129" y="132"/>
                    <a:pt x="129" y="132"/>
                    <a:pt x="129" y="132"/>
                  </a:cubicBezTo>
                  <a:cubicBezTo>
                    <a:pt x="129" y="132"/>
                    <a:pt x="129" y="132"/>
                    <a:pt x="129" y="132"/>
                  </a:cubicBezTo>
                  <a:cubicBezTo>
                    <a:pt x="129" y="132"/>
                    <a:pt x="129" y="132"/>
                    <a:pt x="129" y="132"/>
                  </a:cubicBezTo>
                  <a:cubicBezTo>
                    <a:pt x="129" y="133"/>
                    <a:pt x="129" y="133"/>
                    <a:pt x="129" y="133"/>
                  </a:cubicBezTo>
                  <a:cubicBezTo>
                    <a:pt x="129" y="133"/>
                    <a:pt x="129" y="133"/>
                    <a:pt x="129" y="133"/>
                  </a:cubicBezTo>
                  <a:cubicBezTo>
                    <a:pt x="129" y="133"/>
                    <a:pt x="129" y="133"/>
                    <a:pt x="129" y="133"/>
                  </a:cubicBezTo>
                  <a:cubicBezTo>
                    <a:pt x="128" y="133"/>
                    <a:pt x="128" y="133"/>
                    <a:pt x="128" y="133"/>
                  </a:cubicBezTo>
                  <a:cubicBezTo>
                    <a:pt x="128" y="133"/>
                    <a:pt x="128" y="133"/>
                    <a:pt x="128" y="133"/>
                  </a:cubicBezTo>
                  <a:cubicBezTo>
                    <a:pt x="128" y="134"/>
                    <a:pt x="128" y="134"/>
                    <a:pt x="128" y="134"/>
                  </a:cubicBezTo>
                  <a:cubicBezTo>
                    <a:pt x="128" y="133"/>
                    <a:pt x="128" y="133"/>
                    <a:pt x="128" y="133"/>
                  </a:cubicBezTo>
                  <a:cubicBezTo>
                    <a:pt x="128" y="133"/>
                    <a:pt x="128" y="133"/>
                    <a:pt x="128" y="133"/>
                  </a:cubicBezTo>
                  <a:cubicBezTo>
                    <a:pt x="128" y="133"/>
                    <a:pt x="128" y="133"/>
                    <a:pt x="128" y="133"/>
                  </a:cubicBezTo>
                  <a:cubicBezTo>
                    <a:pt x="128" y="133"/>
                    <a:pt x="128" y="133"/>
                    <a:pt x="128" y="133"/>
                  </a:cubicBezTo>
                  <a:cubicBezTo>
                    <a:pt x="128" y="133"/>
                    <a:pt x="128" y="133"/>
                    <a:pt x="128" y="133"/>
                  </a:cubicBezTo>
                  <a:cubicBezTo>
                    <a:pt x="128" y="133"/>
                    <a:pt x="128" y="133"/>
                    <a:pt x="128" y="133"/>
                  </a:cubicBezTo>
                  <a:cubicBezTo>
                    <a:pt x="128" y="133"/>
                    <a:pt x="128" y="133"/>
                    <a:pt x="128" y="133"/>
                  </a:cubicBezTo>
                  <a:cubicBezTo>
                    <a:pt x="128" y="133"/>
                    <a:pt x="128" y="133"/>
                    <a:pt x="128" y="133"/>
                  </a:cubicBezTo>
                  <a:cubicBezTo>
                    <a:pt x="128" y="133"/>
                    <a:pt x="128" y="133"/>
                    <a:pt x="128" y="133"/>
                  </a:cubicBezTo>
                  <a:cubicBezTo>
                    <a:pt x="127" y="133"/>
                    <a:pt x="127" y="133"/>
                    <a:pt x="127" y="133"/>
                  </a:cubicBezTo>
                  <a:cubicBezTo>
                    <a:pt x="127" y="133"/>
                    <a:pt x="127" y="133"/>
                    <a:pt x="127" y="133"/>
                  </a:cubicBezTo>
                  <a:cubicBezTo>
                    <a:pt x="127" y="132"/>
                    <a:pt x="127" y="132"/>
                    <a:pt x="127" y="132"/>
                  </a:cubicBezTo>
                  <a:cubicBezTo>
                    <a:pt x="127" y="132"/>
                    <a:pt x="127" y="132"/>
                    <a:pt x="127" y="132"/>
                  </a:cubicBezTo>
                  <a:cubicBezTo>
                    <a:pt x="127" y="133"/>
                    <a:pt x="127" y="133"/>
                    <a:pt x="127" y="133"/>
                  </a:cubicBezTo>
                  <a:cubicBezTo>
                    <a:pt x="128" y="132"/>
                    <a:pt x="128" y="132"/>
                    <a:pt x="128" y="132"/>
                  </a:cubicBezTo>
                  <a:cubicBezTo>
                    <a:pt x="128" y="132"/>
                    <a:pt x="128" y="132"/>
                    <a:pt x="128" y="132"/>
                  </a:cubicBezTo>
                  <a:cubicBezTo>
                    <a:pt x="128" y="132"/>
                    <a:pt x="128" y="132"/>
                    <a:pt x="128" y="132"/>
                  </a:cubicBezTo>
                  <a:cubicBezTo>
                    <a:pt x="128" y="132"/>
                    <a:pt x="128" y="132"/>
                    <a:pt x="128" y="132"/>
                  </a:cubicBezTo>
                  <a:cubicBezTo>
                    <a:pt x="128" y="132"/>
                    <a:pt x="128" y="132"/>
                    <a:pt x="128" y="132"/>
                  </a:cubicBezTo>
                  <a:cubicBezTo>
                    <a:pt x="127" y="132"/>
                    <a:pt x="127" y="132"/>
                    <a:pt x="127" y="132"/>
                  </a:cubicBezTo>
                  <a:cubicBezTo>
                    <a:pt x="127" y="132"/>
                    <a:pt x="127" y="132"/>
                    <a:pt x="127" y="132"/>
                  </a:cubicBezTo>
                  <a:cubicBezTo>
                    <a:pt x="127" y="132"/>
                    <a:pt x="127" y="132"/>
                    <a:pt x="127" y="132"/>
                  </a:cubicBezTo>
                  <a:cubicBezTo>
                    <a:pt x="127" y="133"/>
                    <a:pt x="127" y="133"/>
                    <a:pt x="127" y="133"/>
                  </a:cubicBezTo>
                  <a:cubicBezTo>
                    <a:pt x="127" y="133"/>
                    <a:pt x="127" y="133"/>
                    <a:pt x="127" y="133"/>
                  </a:cubicBezTo>
                  <a:cubicBezTo>
                    <a:pt x="127" y="133"/>
                    <a:pt x="127" y="133"/>
                    <a:pt x="127" y="133"/>
                  </a:cubicBezTo>
                  <a:cubicBezTo>
                    <a:pt x="127" y="133"/>
                    <a:pt x="127" y="133"/>
                    <a:pt x="127" y="133"/>
                  </a:cubicBezTo>
                  <a:cubicBezTo>
                    <a:pt x="127" y="133"/>
                    <a:pt x="127" y="133"/>
                    <a:pt x="127" y="133"/>
                  </a:cubicBezTo>
                  <a:cubicBezTo>
                    <a:pt x="127" y="133"/>
                    <a:pt x="127" y="133"/>
                    <a:pt x="127" y="133"/>
                  </a:cubicBezTo>
                  <a:cubicBezTo>
                    <a:pt x="127" y="133"/>
                    <a:pt x="127" y="133"/>
                    <a:pt x="127" y="133"/>
                  </a:cubicBezTo>
                  <a:cubicBezTo>
                    <a:pt x="127" y="133"/>
                    <a:pt x="127" y="133"/>
                    <a:pt x="127" y="133"/>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5"/>
                    <a:pt x="127" y="135"/>
                    <a:pt x="127" y="135"/>
                  </a:cubicBezTo>
                  <a:cubicBezTo>
                    <a:pt x="127" y="135"/>
                    <a:pt x="127" y="135"/>
                    <a:pt x="127" y="135"/>
                  </a:cubicBezTo>
                  <a:cubicBezTo>
                    <a:pt x="127" y="135"/>
                    <a:pt x="127" y="135"/>
                    <a:pt x="127" y="135"/>
                  </a:cubicBezTo>
                  <a:cubicBezTo>
                    <a:pt x="127" y="135"/>
                    <a:pt x="127" y="135"/>
                    <a:pt x="127" y="135"/>
                  </a:cubicBezTo>
                  <a:cubicBezTo>
                    <a:pt x="127" y="135"/>
                    <a:pt x="127" y="135"/>
                    <a:pt x="127" y="135"/>
                  </a:cubicBezTo>
                  <a:cubicBezTo>
                    <a:pt x="127" y="135"/>
                    <a:pt x="127" y="135"/>
                    <a:pt x="127" y="135"/>
                  </a:cubicBezTo>
                  <a:cubicBezTo>
                    <a:pt x="127" y="135"/>
                    <a:pt x="127" y="135"/>
                    <a:pt x="127" y="135"/>
                  </a:cubicBezTo>
                  <a:cubicBezTo>
                    <a:pt x="127" y="135"/>
                    <a:pt x="127" y="135"/>
                    <a:pt x="127" y="135"/>
                  </a:cubicBezTo>
                  <a:cubicBezTo>
                    <a:pt x="127" y="135"/>
                    <a:pt x="127" y="135"/>
                    <a:pt x="127" y="135"/>
                  </a:cubicBezTo>
                  <a:cubicBezTo>
                    <a:pt x="127" y="135"/>
                    <a:pt x="127" y="135"/>
                    <a:pt x="127" y="135"/>
                  </a:cubicBezTo>
                  <a:cubicBezTo>
                    <a:pt x="127" y="136"/>
                    <a:pt x="127" y="136"/>
                    <a:pt x="127" y="136"/>
                  </a:cubicBezTo>
                  <a:cubicBezTo>
                    <a:pt x="127" y="136"/>
                    <a:pt x="127" y="136"/>
                    <a:pt x="127" y="136"/>
                  </a:cubicBezTo>
                  <a:cubicBezTo>
                    <a:pt x="127" y="136"/>
                    <a:pt x="127" y="136"/>
                    <a:pt x="127" y="136"/>
                  </a:cubicBezTo>
                  <a:cubicBezTo>
                    <a:pt x="127" y="136"/>
                    <a:pt x="127" y="136"/>
                    <a:pt x="127" y="136"/>
                  </a:cubicBezTo>
                  <a:cubicBezTo>
                    <a:pt x="127" y="136"/>
                    <a:pt x="127" y="136"/>
                    <a:pt x="127" y="136"/>
                  </a:cubicBezTo>
                  <a:cubicBezTo>
                    <a:pt x="127" y="136"/>
                    <a:pt x="127" y="136"/>
                    <a:pt x="127" y="136"/>
                  </a:cubicBezTo>
                  <a:cubicBezTo>
                    <a:pt x="127" y="136"/>
                    <a:pt x="127" y="136"/>
                    <a:pt x="127" y="136"/>
                  </a:cubicBezTo>
                  <a:cubicBezTo>
                    <a:pt x="127" y="136"/>
                    <a:pt x="127" y="136"/>
                    <a:pt x="127" y="136"/>
                  </a:cubicBezTo>
                  <a:cubicBezTo>
                    <a:pt x="127" y="136"/>
                    <a:pt x="127" y="136"/>
                    <a:pt x="127" y="136"/>
                  </a:cubicBezTo>
                  <a:cubicBezTo>
                    <a:pt x="128" y="136"/>
                    <a:pt x="128" y="136"/>
                    <a:pt x="128" y="136"/>
                  </a:cubicBezTo>
                  <a:cubicBezTo>
                    <a:pt x="128" y="136"/>
                    <a:pt x="128" y="136"/>
                    <a:pt x="128" y="136"/>
                  </a:cubicBezTo>
                  <a:cubicBezTo>
                    <a:pt x="128" y="136"/>
                    <a:pt x="128" y="136"/>
                    <a:pt x="128" y="136"/>
                  </a:cubicBezTo>
                  <a:cubicBezTo>
                    <a:pt x="128" y="136"/>
                    <a:pt x="128" y="136"/>
                    <a:pt x="128" y="136"/>
                  </a:cubicBezTo>
                  <a:cubicBezTo>
                    <a:pt x="127" y="137"/>
                    <a:pt x="127" y="137"/>
                    <a:pt x="127" y="137"/>
                  </a:cubicBezTo>
                  <a:cubicBezTo>
                    <a:pt x="127" y="136"/>
                    <a:pt x="127" y="136"/>
                    <a:pt x="127" y="136"/>
                  </a:cubicBezTo>
                  <a:cubicBezTo>
                    <a:pt x="127" y="137"/>
                    <a:pt x="127" y="137"/>
                    <a:pt x="127" y="137"/>
                  </a:cubicBezTo>
                  <a:cubicBezTo>
                    <a:pt x="127" y="136"/>
                    <a:pt x="127" y="136"/>
                    <a:pt x="127" y="136"/>
                  </a:cubicBezTo>
                  <a:cubicBezTo>
                    <a:pt x="127" y="136"/>
                    <a:pt x="127" y="136"/>
                    <a:pt x="127" y="136"/>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8"/>
                    <a:pt x="127" y="138"/>
                    <a:pt x="127" y="138"/>
                  </a:cubicBezTo>
                  <a:cubicBezTo>
                    <a:pt x="127" y="137"/>
                    <a:pt x="127" y="137"/>
                    <a:pt x="127" y="137"/>
                  </a:cubicBezTo>
                  <a:cubicBezTo>
                    <a:pt x="127" y="138"/>
                    <a:pt x="127" y="138"/>
                    <a:pt x="127" y="138"/>
                  </a:cubicBezTo>
                  <a:cubicBezTo>
                    <a:pt x="127" y="137"/>
                    <a:pt x="127" y="137"/>
                    <a:pt x="127" y="137"/>
                  </a:cubicBezTo>
                  <a:cubicBezTo>
                    <a:pt x="127" y="138"/>
                    <a:pt x="127" y="138"/>
                    <a:pt x="127" y="138"/>
                  </a:cubicBezTo>
                  <a:cubicBezTo>
                    <a:pt x="127" y="138"/>
                    <a:pt x="127" y="138"/>
                    <a:pt x="127" y="138"/>
                  </a:cubicBezTo>
                  <a:cubicBezTo>
                    <a:pt x="127" y="138"/>
                    <a:pt x="127" y="138"/>
                    <a:pt x="127" y="138"/>
                  </a:cubicBezTo>
                  <a:cubicBezTo>
                    <a:pt x="127" y="138"/>
                    <a:pt x="127" y="138"/>
                    <a:pt x="127" y="138"/>
                  </a:cubicBezTo>
                  <a:cubicBezTo>
                    <a:pt x="127" y="138"/>
                    <a:pt x="127" y="138"/>
                    <a:pt x="127" y="138"/>
                  </a:cubicBezTo>
                  <a:cubicBezTo>
                    <a:pt x="127" y="138"/>
                    <a:pt x="127" y="138"/>
                    <a:pt x="127" y="138"/>
                  </a:cubicBezTo>
                  <a:cubicBezTo>
                    <a:pt x="126" y="138"/>
                    <a:pt x="126" y="138"/>
                    <a:pt x="126" y="138"/>
                  </a:cubicBezTo>
                  <a:cubicBezTo>
                    <a:pt x="126" y="138"/>
                    <a:pt x="126" y="138"/>
                    <a:pt x="126" y="138"/>
                  </a:cubicBezTo>
                  <a:cubicBezTo>
                    <a:pt x="126" y="138"/>
                    <a:pt x="126" y="138"/>
                    <a:pt x="126" y="138"/>
                  </a:cubicBezTo>
                  <a:cubicBezTo>
                    <a:pt x="126" y="138"/>
                    <a:pt x="126" y="138"/>
                    <a:pt x="126" y="138"/>
                  </a:cubicBezTo>
                  <a:cubicBezTo>
                    <a:pt x="126" y="138"/>
                    <a:pt x="126" y="138"/>
                    <a:pt x="126" y="138"/>
                  </a:cubicBezTo>
                  <a:cubicBezTo>
                    <a:pt x="127" y="138"/>
                    <a:pt x="127" y="138"/>
                    <a:pt x="127" y="138"/>
                  </a:cubicBezTo>
                  <a:cubicBezTo>
                    <a:pt x="127" y="138"/>
                    <a:pt x="127" y="138"/>
                    <a:pt x="127" y="138"/>
                  </a:cubicBezTo>
                  <a:cubicBezTo>
                    <a:pt x="127" y="138"/>
                    <a:pt x="127" y="138"/>
                    <a:pt x="127" y="138"/>
                  </a:cubicBezTo>
                  <a:cubicBezTo>
                    <a:pt x="127" y="138"/>
                    <a:pt x="127" y="138"/>
                    <a:pt x="127" y="138"/>
                  </a:cubicBezTo>
                  <a:cubicBezTo>
                    <a:pt x="127" y="138"/>
                    <a:pt x="127" y="138"/>
                    <a:pt x="127" y="138"/>
                  </a:cubicBezTo>
                  <a:cubicBezTo>
                    <a:pt x="127" y="138"/>
                    <a:pt x="127" y="138"/>
                    <a:pt x="127" y="138"/>
                  </a:cubicBezTo>
                  <a:cubicBezTo>
                    <a:pt x="127" y="139"/>
                    <a:pt x="127" y="139"/>
                    <a:pt x="127" y="139"/>
                  </a:cubicBezTo>
                  <a:cubicBezTo>
                    <a:pt x="127" y="139"/>
                    <a:pt x="127" y="139"/>
                    <a:pt x="127" y="139"/>
                  </a:cubicBezTo>
                  <a:cubicBezTo>
                    <a:pt x="127" y="139"/>
                    <a:pt x="127" y="139"/>
                    <a:pt x="127" y="139"/>
                  </a:cubicBezTo>
                  <a:cubicBezTo>
                    <a:pt x="126" y="139"/>
                    <a:pt x="126" y="139"/>
                    <a:pt x="126" y="139"/>
                  </a:cubicBezTo>
                  <a:cubicBezTo>
                    <a:pt x="127" y="139"/>
                    <a:pt x="127" y="139"/>
                    <a:pt x="127" y="139"/>
                  </a:cubicBezTo>
                  <a:cubicBezTo>
                    <a:pt x="126" y="139"/>
                    <a:pt x="126" y="139"/>
                    <a:pt x="126" y="139"/>
                  </a:cubicBezTo>
                  <a:cubicBezTo>
                    <a:pt x="126" y="139"/>
                    <a:pt x="126" y="139"/>
                    <a:pt x="126" y="139"/>
                  </a:cubicBezTo>
                  <a:cubicBezTo>
                    <a:pt x="126" y="139"/>
                    <a:pt x="126" y="139"/>
                    <a:pt x="126" y="139"/>
                  </a:cubicBezTo>
                  <a:cubicBezTo>
                    <a:pt x="126" y="139"/>
                    <a:pt x="126" y="139"/>
                    <a:pt x="126" y="139"/>
                  </a:cubicBezTo>
                  <a:cubicBezTo>
                    <a:pt x="126" y="139"/>
                    <a:pt x="126" y="139"/>
                    <a:pt x="126" y="139"/>
                  </a:cubicBezTo>
                  <a:cubicBezTo>
                    <a:pt x="126" y="139"/>
                    <a:pt x="126" y="139"/>
                    <a:pt x="126" y="139"/>
                  </a:cubicBezTo>
                  <a:cubicBezTo>
                    <a:pt x="126" y="139"/>
                    <a:pt x="126" y="139"/>
                    <a:pt x="126" y="139"/>
                  </a:cubicBezTo>
                  <a:cubicBezTo>
                    <a:pt x="126" y="139"/>
                    <a:pt x="126" y="139"/>
                    <a:pt x="126" y="139"/>
                  </a:cubicBezTo>
                  <a:cubicBezTo>
                    <a:pt x="126" y="139"/>
                    <a:pt x="126" y="139"/>
                    <a:pt x="126" y="139"/>
                  </a:cubicBezTo>
                  <a:cubicBezTo>
                    <a:pt x="126" y="139"/>
                    <a:pt x="126" y="139"/>
                    <a:pt x="126" y="139"/>
                  </a:cubicBezTo>
                  <a:cubicBezTo>
                    <a:pt x="126" y="139"/>
                    <a:pt x="126" y="139"/>
                    <a:pt x="126" y="139"/>
                  </a:cubicBezTo>
                  <a:cubicBezTo>
                    <a:pt x="125" y="139"/>
                    <a:pt x="125" y="139"/>
                    <a:pt x="125" y="139"/>
                  </a:cubicBezTo>
                  <a:cubicBezTo>
                    <a:pt x="126" y="139"/>
                    <a:pt x="126" y="139"/>
                    <a:pt x="126" y="139"/>
                  </a:cubicBezTo>
                  <a:cubicBezTo>
                    <a:pt x="126" y="140"/>
                    <a:pt x="126" y="140"/>
                    <a:pt x="126" y="140"/>
                  </a:cubicBezTo>
                  <a:cubicBezTo>
                    <a:pt x="126" y="139"/>
                    <a:pt x="126" y="139"/>
                    <a:pt x="126" y="139"/>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0"/>
                    <a:pt x="126" y="140"/>
                    <a:pt x="126" y="140"/>
                  </a:cubicBezTo>
                  <a:cubicBezTo>
                    <a:pt x="126" y="141"/>
                    <a:pt x="126" y="141"/>
                    <a:pt x="126" y="141"/>
                  </a:cubicBezTo>
                  <a:cubicBezTo>
                    <a:pt x="126" y="141"/>
                    <a:pt x="126" y="141"/>
                    <a:pt x="126" y="141"/>
                  </a:cubicBezTo>
                  <a:cubicBezTo>
                    <a:pt x="126" y="141"/>
                    <a:pt x="126" y="141"/>
                    <a:pt x="126" y="141"/>
                  </a:cubicBezTo>
                  <a:cubicBezTo>
                    <a:pt x="125" y="141"/>
                    <a:pt x="125" y="141"/>
                    <a:pt x="125" y="141"/>
                  </a:cubicBezTo>
                  <a:cubicBezTo>
                    <a:pt x="125" y="141"/>
                    <a:pt x="125" y="141"/>
                    <a:pt x="125" y="141"/>
                  </a:cubicBezTo>
                  <a:cubicBezTo>
                    <a:pt x="125" y="141"/>
                    <a:pt x="125" y="141"/>
                    <a:pt x="125" y="141"/>
                  </a:cubicBezTo>
                  <a:cubicBezTo>
                    <a:pt x="126" y="141"/>
                    <a:pt x="126" y="141"/>
                    <a:pt x="126" y="141"/>
                  </a:cubicBezTo>
                  <a:cubicBezTo>
                    <a:pt x="126" y="141"/>
                    <a:pt x="126" y="141"/>
                    <a:pt x="126" y="141"/>
                  </a:cubicBezTo>
                  <a:cubicBezTo>
                    <a:pt x="126" y="141"/>
                    <a:pt x="126" y="141"/>
                    <a:pt x="126" y="141"/>
                  </a:cubicBezTo>
                  <a:cubicBezTo>
                    <a:pt x="126" y="141"/>
                    <a:pt x="126" y="141"/>
                    <a:pt x="126" y="141"/>
                  </a:cubicBezTo>
                  <a:cubicBezTo>
                    <a:pt x="126" y="141"/>
                    <a:pt x="126" y="141"/>
                    <a:pt x="126" y="141"/>
                  </a:cubicBezTo>
                  <a:cubicBezTo>
                    <a:pt x="125" y="141"/>
                    <a:pt x="125" y="141"/>
                    <a:pt x="125" y="141"/>
                  </a:cubicBezTo>
                  <a:cubicBezTo>
                    <a:pt x="125" y="141"/>
                    <a:pt x="125" y="141"/>
                    <a:pt x="125" y="141"/>
                  </a:cubicBezTo>
                  <a:cubicBezTo>
                    <a:pt x="125" y="142"/>
                    <a:pt x="125" y="142"/>
                    <a:pt x="125" y="142"/>
                  </a:cubicBezTo>
                  <a:cubicBezTo>
                    <a:pt x="125" y="142"/>
                    <a:pt x="125" y="142"/>
                    <a:pt x="125" y="142"/>
                  </a:cubicBezTo>
                  <a:cubicBezTo>
                    <a:pt x="125" y="142"/>
                    <a:pt x="125" y="142"/>
                    <a:pt x="125" y="142"/>
                  </a:cubicBezTo>
                  <a:cubicBezTo>
                    <a:pt x="125" y="142"/>
                    <a:pt x="125" y="142"/>
                    <a:pt x="125" y="142"/>
                  </a:cubicBezTo>
                  <a:cubicBezTo>
                    <a:pt x="125" y="142"/>
                    <a:pt x="125" y="142"/>
                    <a:pt x="125" y="142"/>
                  </a:cubicBezTo>
                  <a:cubicBezTo>
                    <a:pt x="125" y="142"/>
                    <a:pt x="125" y="142"/>
                    <a:pt x="125" y="142"/>
                  </a:cubicBezTo>
                  <a:cubicBezTo>
                    <a:pt x="125" y="142"/>
                    <a:pt x="125" y="142"/>
                    <a:pt x="125" y="142"/>
                  </a:cubicBezTo>
                  <a:cubicBezTo>
                    <a:pt x="125" y="142"/>
                    <a:pt x="125" y="142"/>
                    <a:pt x="125" y="142"/>
                  </a:cubicBezTo>
                  <a:cubicBezTo>
                    <a:pt x="125" y="142"/>
                    <a:pt x="125" y="142"/>
                    <a:pt x="125" y="142"/>
                  </a:cubicBezTo>
                  <a:cubicBezTo>
                    <a:pt x="125" y="143"/>
                    <a:pt x="125" y="143"/>
                    <a:pt x="125" y="143"/>
                  </a:cubicBezTo>
                  <a:cubicBezTo>
                    <a:pt x="125" y="143"/>
                    <a:pt x="125" y="143"/>
                    <a:pt x="125" y="143"/>
                  </a:cubicBezTo>
                  <a:cubicBezTo>
                    <a:pt x="125" y="143"/>
                    <a:pt x="125" y="143"/>
                    <a:pt x="125" y="143"/>
                  </a:cubicBezTo>
                  <a:cubicBezTo>
                    <a:pt x="125" y="143"/>
                    <a:pt x="125" y="143"/>
                    <a:pt x="125" y="143"/>
                  </a:cubicBezTo>
                  <a:cubicBezTo>
                    <a:pt x="125" y="143"/>
                    <a:pt x="125" y="143"/>
                    <a:pt x="125" y="143"/>
                  </a:cubicBezTo>
                  <a:cubicBezTo>
                    <a:pt x="125" y="143"/>
                    <a:pt x="125" y="143"/>
                    <a:pt x="125" y="143"/>
                  </a:cubicBezTo>
                  <a:cubicBezTo>
                    <a:pt x="125" y="143"/>
                    <a:pt x="125" y="143"/>
                    <a:pt x="125" y="143"/>
                  </a:cubicBezTo>
                  <a:cubicBezTo>
                    <a:pt x="125" y="143"/>
                    <a:pt x="125" y="143"/>
                    <a:pt x="125" y="143"/>
                  </a:cubicBezTo>
                  <a:cubicBezTo>
                    <a:pt x="125" y="143"/>
                    <a:pt x="125" y="143"/>
                    <a:pt x="125" y="143"/>
                  </a:cubicBezTo>
                  <a:cubicBezTo>
                    <a:pt x="125" y="143"/>
                    <a:pt x="125" y="143"/>
                    <a:pt x="125" y="143"/>
                  </a:cubicBezTo>
                  <a:cubicBezTo>
                    <a:pt x="125" y="143"/>
                    <a:pt x="125" y="143"/>
                    <a:pt x="125" y="143"/>
                  </a:cubicBezTo>
                  <a:cubicBezTo>
                    <a:pt x="125" y="144"/>
                    <a:pt x="125" y="144"/>
                    <a:pt x="125" y="144"/>
                  </a:cubicBezTo>
                  <a:cubicBezTo>
                    <a:pt x="125" y="144"/>
                    <a:pt x="125" y="144"/>
                    <a:pt x="125" y="144"/>
                  </a:cubicBezTo>
                  <a:cubicBezTo>
                    <a:pt x="125" y="144"/>
                    <a:pt x="125" y="144"/>
                    <a:pt x="125" y="144"/>
                  </a:cubicBezTo>
                  <a:cubicBezTo>
                    <a:pt x="125" y="144"/>
                    <a:pt x="125" y="144"/>
                    <a:pt x="125" y="144"/>
                  </a:cubicBezTo>
                  <a:cubicBezTo>
                    <a:pt x="125" y="144"/>
                    <a:pt x="125" y="144"/>
                    <a:pt x="125" y="144"/>
                  </a:cubicBezTo>
                  <a:cubicBezTo>
                    <a:pt x="125" y="144"/>
                    <a:pt x="125" y="144"/>
                    <a:pt x="125" y="144"/>
                  </a:cubicBezTo>
                  <a:cubicBezTo>
                    <a:pt x="125" y="144"/>
                    <a:pt x="125" y="144"/>
                    <a:pt x="125" y="144"/>
                  </a:cubicBezTo>
                  <a:cubicBezTo>
                    <a:pt x="125" y="144"/>
                    <a:pt x="125" y="144"/>
                    <a:pt x="125" y="144"/>
                  </a:cubicBezTo>
                  <a:cubicBezTo>
                    <a:pt x="125" y="144"/>
                    <a:pt x="125" y="144"/>
                    <a:pt x="125" y="144"/>
                  </a:cubicBezTo>
                  <a:cubicBezTo>
                    <a:pt x="125" y="144"/>
                    <a:pt x="125" y="144"/>
                    <a:pt x="125" y="144"/>
                  </a:cubicBezTo>
                  <a:cubicBezTo>
                    <a:pt x="126" y="144"/>
                    <a:pt x="126" y="144"/>
                    <a:pt x="126" y="144"/>
                  </a:cubicBezTo>
                  <a:cubicBezTo>
                    <a:pt x="126" y="144"/>
                    <a:pt x="126" y="144"/>
                    <a:pt x="126" y="144"/>
                  </a:cubicBezTo>
                  <a:cubicBezTo>
                    <a:pt x="126" y="144"/>
                    <a:pt x="126" y="144"/>
                    <a:pt x="126" y="144"/>
                  </a:cubicBezTo>
                  <a:cubicBezTo>
                    <a:pt x="125" y="144"/>
                    <a:pt x="125" y="144"/>
                    <a:pt x="125" y="144"/>
                  </a:cubicBezTo>
                  <a:cubicBezTo>
                    <a:pt x="125" y="143"/>
                    <a:pt x="125" y="143"/>
                    <a:pt x="125" y="143"/>
                  </a:cubicBezTo>
                  <a:cubicBezTo>
                    <a:pt x="126" y="143"/>
                    <a:pt x="126" y="143"/>
                    <a:pt x="126" y="143"/>
                  </a:cubicBezTo>
                  <a:cubicBezTo>
                    <a:pt x="126" y="143"/>
                    <a:pt x="126" y="143"/>
                    <a:pt x="126" y="143"/>
                  </a:cubicBezTo>
                  <a:cubicBezTo>
                    <a:pt x="126" y="143"/>
                    <a:pt x="126" y="143"/>
                    <a:pt x="126" y="143"/>
                  </a:cubicBezTo>
                  <a:cubicBezTo>
                    <a:pt x="126" y="143"/>
                    <a:pt x="126" y="143"/>
                    <a:pt x="126" y="143"/>
                  </a:cubicBezTo>
                  <a:cubicBezTo>
                    <a:pt x="126" y="143"/>
                    <a:pt x="126" y="143"/>
                    <a:pt x="126" y="143"/>
                  </a:cubicBezTo>
                  <a:cubicBezTo>
                    <a:pt x="126" y="143"/>
                    <a:pt x="126" y="143"/>
                    <a:pt x="126" y="143"/>
                  </a:cubicBezTo>
                  <a:cubicBezTo>
                    <a:pt x="126" y="143"/>
                    <a:pt x="126" y="143"/>
                    <a:pt x="126" y="143"/>
                  </a:cubicBezTo>
                  <a:cubicBezTo>
                    <a:pt x="126" y="143"/>
                    <a:pt x="126" y="143"/>
                    <a:pt x="126" y="143"/>
                  </a:cubicBezTo>
                  <a:cubicBezTo>
                    <a:pt x="126" y="143"/>
                    <a:pt x="126" y="143"/>
                    <a:pt x="126" y="143"/>
                  </a:cubicBezTo>
                  <a:cubicBezTo>
                    <a:pt x="126" y="144"/>
                    <a:pt x="126" y="144"/>
                    <a:pt x="126" y="144"/>
                  </a:cubicBezTo>
                  <a:cubicBezTo>
                    <a:pt x="126" y="144"/>
                    <a:pt x="126" y="144"/>
                    <a:pt x="126" y="144"/>
                  </a:cubicBezTo>
                  <a:cubicBezTo>
                    <a:pt x="126" y="144"/>
                    <a:pt x="126" y="144"/>
                    <a:pt x="126" y="144"/>
                  </a:cubicBezTo>
                  <a:cubicBezTo>
                    <a:pt x="126" y="144"/>
                    <a:pt x="126" y="144"/>
                    <a:pt x="126" y="144"/>
                  </a:cubicBezTo>
                  <a:cubicBezTo>
                    <a:pt x="126" y="144"/>
                    <a:pt x="126" y="144"/>
                    <a:pt x="126" y="144"/>
                  </a:cubicBezTo>
                  <a:cubicBezTo>
                    <a:pt x="126" y="144"/>
                    <a:pt x="126" y="144"/>
                    <a:pt x="126" y="144"/>
                  </a:cubicBezTo>
                  <a:cubicBezTo>
                    <a:pt x="126" y="144"/>
                    <a:pt x="126" y="144"/>
                    <a:pt x="126" y="144"/>
                  </a:cubicBezTo>
                  <a:cubicBezTo>
                    <a:pt x="126" y="145"/>
                    <a:pt x="126" y="145"/>
                    <a:pt x="126" y="145"/>
                  </a:cubicBezTo>
                  <a:cubicBezTo>
                    <a:pt x="126" y="145"/>
                    <a:pt x="126" y="145"/>
                    <a:pt x="126" y="145"/>
                  </a:cubicBezTo>
                  <a:cubicBezTo>
                    <a:pt x="126" y="145"/>
                    <a:pt x="126" y="145"/>
                    <a:pt x="126" y="145"/>
                  </a:cubicBezTo>
                  <a:cubicBezTo>
                    <a:pt x="126" y="145"/>
                    <a:pt x="126" y="145"/>
                    <a:pt x="126" y="145"/>
                  </a:cubicBezTo>
                  <a:cubicBezTo>
                    <a:pt x="126" y="145"/>
                    <a:pt x="126" y="145"/>
                    <a:pt x="126" y="145"/>
                  </a:cubicBezTo>
                  <a:cubicBezTo>
                    <a:pt x="126" y="145"/>
                    <a:pt x="126" y="145"/>
                    <a:pt x="126" y="145"/>
                  </a:cubicBezTo>
                  <a:cubicBezTo>
                    <a:pt x="126" y="145"/>
                    <a:pt x="126" y="145"/>
                    <a:pt x="126" y="145"/>
                  </a:cubicBezTo>
                  <a:cubicBezTo>
                    <a:pt x="126" y="146"/>
                    <a:pt x="126" y="146"/>
                    <a:pt x="126" y="146"/>
                  </a:cubicBezTo>
                  <a:cubicBezTo>
                    <a:pt x="125" y="146"/>
                    <a:pt x="125" y="146"/>
                    <a:pt x="125" y="146"/>
                  </a:cubicBezTo>
                  <a:cubicBezTo>
                    <a:pt x="126" y="146"/>
                    <a:pt x="126" y="146"/>
                    <a:pt x="126" y="146"/>
                  </a:cubicBezTo>
                  <a:cubicBezTo>
                    <a:pt x="126" y="146"/>
                    <a:pt x="126" y="146"/>
                    <a:pt x="126" y="146"/>
                  </a:cubicBezTo>
                  <a:cubicBezTo>
                    <a:pt x="126" y="146"/>
                    <a:pt x="126" y="146"/>
                    <a:pt x="126" y="146"/>
                  </a:cubicBezTo>
                  <a:cubicBezTo>
                    <a:pt x="126" y="146"/>
                    <a:pt x="126" y="146"/>
                    <a:pt x="126" y="146"/>
                  </a:cubicBezTo>
                  <a:cubicBezTo>
                    <a:pt x="126" y="147"/>
                    <a:pt x="126" y="147"/>
                    <a:pt x="126" y="147"/>
                  </a:cubicBezTo>
                  <a:cubicBezTo>
                    <a:pt x="126" y="147"/>
                    <a:pt x="126" y="147"/>
                    <a:pt x="126" y="147"/>
                  </a:cubicBezTo>
                  <a:cubicBezTo>
                    <a:pt x="126" y="147"/>
                    <a:pt x="126" y="147"/>
                    <a:pt x="126" y="147"/>
                  </a:cubicBezTo>
                  <a:cubicBezTo>
                    <a:pt x="126" y="147"/>
                    <a:pt x="126" y="147"/>
                    <a:pt x="126" y="147"/>
                  </a:cubicBezTo>
                  <a:cubicBezTo>
                    <a:pt x="126" y="147"/>
                    <a:pt x="126" y="147"/>
                    <a:pt x="126" y="147"/>
                  </a:cubicBezTo>
                  <a:cubicBezTo>
                    <a:pt x="126" y="147"/>
                    <a:pt x="126" y="147"/>
                    <a:pt x="126" y="147"/>
                  </a:cubicBezTo>
                  <a:cubicBezTo>
                    <a:pt x="126" y="147"/>
                    <a:pt x="126" y="147"/>
                    <a:pt x="126" y="147"/>
                  </a:cubicBezTo>
                  <a:cubicBezTo>
                    <a:pt x="126" y="147"/>
                    <a:pt x="126" y="147"/>
                    <a:pt x="126" y="147"/>
                  </a:cubicBezTo>
                  <a:cubicBezTo>
                    <a:pt x="126" y="147"/>
                    <a:pt x="126" y="147"/>
                    <a:pt x="126" y="147"/>
                  </a:cubicBezTo>
                  <a:cubicBezTo>
                    <a:pt x="126" y="147"/>
                    <a:pt x="126" y="147"/>
                    <a:pt x="126" y="147"/>
                  </a:cubicBezTo>
                  <a:cubicBezTo>
                    <a:pt x="126" y="148"/>
                    <a:pt x="126" y="148"/>
                    <a:pt x="126" y="148"/>
                  </a:cubicBezTo>
                  <a:cubicBezTo>
                    <a:pt x="126" y="148"/>
                    <a:pt x="126" y="148"/>
                    <a:pt x="126" y="148"/>
                  </a:cubicBezTo>
                  <a:cubicBezTo>
                    <a:pt x="126" y="148"/>
                    <a:pt x="126" y="148"/>
                    <a:pt x="126" y="148"/>
                  </a:cubicBezTo>
                  <a:cubicBezTo>
                    <a:pt x="126" y="148"/>
                    <a:pt x="126" y="148"/>
                    <a:pt x="126" y="148"/>
                  </a:cubicBezTo>
                  <a:cubicBezTo>
                    <a:pt x="127" y="148"/>
                    <a:pt x="127" y="148"/>
                    <a:pt x="127" y="148"/>
                  </a:cubicBezTo>
                  <a:cubicBezTo>
                    <a:pt x="126" y="148"/>
                    <a:pt x="126" y="148"/>
                    <a:pt x="126" y="148"/>
                  </a:cubicBezTo>
                  <a:cubicBezTo>
                    <a:pt x="127" y="148"/>
                    <a:pt x="127" y="148"/>
                    <a:pt x="127" y="148"/>
                  </a:cubicBezTo>
                  <a:cubicBezTo>
                    <a:pt x="126" y="148"/>
                    <a:pt x="126" y="148"/>
                    <a:pt x="126" y="148"/>
                  </a:cubicBezTo>
                  <a:cubicBezTo>
                    <a:pt x="127" y="148"/>
                    <a:pt x="127" y="148"/>
                    <a:pt x="127" y="148"/>
                  </a:cubicBezTo>
                  <a:cubicBezTo>
                    <a:pt x="127" y="148"/>
                    <a:pt x="127" y="148"/>
                    <a:pt x="127" y="148"/>
                  </a:cubicBezTo>
                  <a:cubicBezTo>
                    <a:pt x="127" y="148"/>
                    <a:pt x="127" y="148"/>
                    <a:pt x="127" y="148"/>
                  </a:cubicBezTo>
                  <a:cubicBezTo>
                    <a:pt x="127" y="148"/>
                    <a:pt x="127" y="148"/>
                    <a:pt x="127" y="148"/>
                  </a:cubicBezTo>
                  <a:cubicBezTo>
                    <a:pt x="127" y="148"/>
                    <a:pt x="127" y="148"/>
                    <a:pt x="127" y="148"/>
                  </a:cubicBezTo>
                  <a:cubicBezTo>
                    <a:pt x="127" y="148"/>
                    <a:pt x="127" y="148"/>
                    <a:pt x="127" y="148"/>
                  </a:cubicBezTo>
                  <a:cubicBezTo>
                    <a:pt x="127" y="148"/>
                    <a:pt x="127" y="148"/>
                    <a:pt x="127" y="148"/>
                  </a:cubicBezTo>
                  <a:cubicBezTo>
                    <a:pt x="127" y="148"/>
                    <a:pt x="127" y="148"/>
                    <a:pt x="127" y="148"/>
                  </a:cubicBezTo>
                  <a:cubicBezTo>
                    <a:pt x="127" y="149"/>
                    <a:pt x="127" y="149"/>
                    <a:pt x="127" y="149"/>
                  </a:cubicBezTo>
                  <a:cubicBezTo>
                    <a:pt x="127" y="149"/>
                    <a:pt x="127" y="149"/>
                    <a:pt x="127" y="149"/>
                  </a:cubicBezTo>
                  <a:cubicBezTo>
                    <a:pt x="127" y="149"/>
                    <a:pt x="127" y="149"/>
                    <a:pt x="127" y="149"/>
                  </a:cubicBezTo>
                  <a:cubicBezTo>
                    <a:pt x="127" y="149"/>
                    <a:pt x="127" y="149"/>
                    <a:pt x="127" y="149"/>
                  </a:cubicBezTo>
                  <a:cubicBezTo>
                    <a:pt x="127" y="149"/>
                    <a:pt x="127" y="149"/>
                    <a:pt x="127" y="149"/>
                  </a:cubicBezTo>
                  <a:cubicBezTo>
                    <a:pt x="127" y="149"/>
                    <a:pt x="127" y="149"/>
                    <a:pt x="127" y="149"/>
                  </a:cubicBezTo>
                  <a:cubicBezTo>
                    <a:pt x="127" y="149"/>
                    <a:pt x="127" y="149"/>
                    <a:pt x="127" y="149"/>
                  </a:cubicBezTo>
                  <a:cubicBezTo>
                    <a:pt x="127" y="149"/>
                    <a:pt x="127" y="149"/>
                    <a:pt x="127" y="149"/>
                  </a:cubicBezTo>
                  <a:cubicBezTo>
                    <a:pt x="127" y="150"/>
                    <a:pt x="127" y="150"/>
                    <a:pt x="127" y="150"/>
                  </a:cubicBezTo>
                  <a:cubicBezTo>
                    <a:pt x="127" y="150"/>
                    <a:pt x="127" y="150"/>
                    <a:pt x="127" y="150"/>
                  </a:cubicBezTo>
                  <a:cubicBezTo>
                    <a:pt x="127" y="150"/>
                    <a:pt x="127" y="150"/>
                    <a:pt x="127" y="150"/>
                  </a:cubicBezTo>
                  <a:cubicBezTo>
                    <a:pt x="128" y="150"/>
                    <a:pt x="128" y="150"/>
                    <a:pt x="128" y="150"/>
                  </a:cubicBezTo>
                  <a:cubicBezTo>
                    <a:pt x="128" y="150"/>
                    <a:pt x="128" y="150"/>
                    <a:pt x="128" y="150"/>
                  </a:cubicBezTo>
                  <a:cubicBezTo>
                    <a:pt x="127" y="150"/>
                    <a:pt x="127" y="150"/>
                    <a:pt x="127" y="150"/>
                  </a:cubicBezTo>
                  <a:cubicBezTo>
                    <a:pt x="127" y="150"/>
                    <a:pt x="127" y="150"/>
                    <a:pt x="127" y="150"/>
                  </a:cubicBezTo>
                  <a:cubicBezTo>
                    <a:pt x="127" y="150"/>
                    <a:pt x="127" y="150"/>
                    <a:pt x="127" y="150"/>
                  </a:cubicBezTo>
                  <a:cubicBezTo>
                    <a:pt x="127" y="150"/>
                    <a:pt x="127" y="150"/>
                    <a:pt x="127" y="150"/>
                  </a:cubicBezTo>
                  <a:cubicBezTo>
                    <a:pt x="127" y="150"/>
                    <a:pt x="127" y="150"/>
                    <a:pt x="127" y="150"/>
                  </a:cubicBezTo>
                  <a:cubicBezTo>
                    <a:pt x="128" y="151"/>
                    <a:pt x="128" y="151"/>
                    <a:pt x="128" y="151"/>
                  </a:cubicBezTo>
                  <a:cubicBezTo>
                    <a:pt x="128" y="151"/>
                    <a:pt x="128" y="151"/>
                    <a:pt x="128" y="151"/>
                  </a:cubicBezTo>
                  <a:cubicBezTo>
                    <a:pt x="127" y="150"/>
                    <a:pt x="127" y="150"/>
                    <a:pt x="127" y="150"/>
                  </a:cubicBezTo>
                  <a:cubicBezTo>
                    <a:pt x="127" y="151"/>
                    <a:pt x="127" y="151"/>
                    <a:pt x="127" y="151"/>
                  </a:cubicBezTo>
                  <a:cubicBezTo>
                    <a:pt x="127" y="150"/>
                    <a:pt x="127" y="150"/>
                    <a:pt x="127" y="150"/>
                  </a:cubicBezTo>
                  <a:cubicBezTo>
                    <a:pt x="127" y="150"/>
                    <a:pt x="127" y="150"/>
                    <a:pt x="127" y="150"/>
                  </a:cubicBezTo>
                  <a:cubicBezTo>
                    <a:pt x="127" y="151"/>
                    <a:pt x="127" y="151"/>
                    <a:pt x="127" y="151"/>
                  </a:cubicBezTo>
                  <a:cubicBezTo>
                    <a:pt x="127" y="151"/>
                    <a:pt x="127" y="151"/>
                    <a:pt x="127" y="151"/>
                  </a:cubicBezTo>
                  <a:cubicBezTo>
                    <a:pt x="127" y="151"/>
                    <a:pt x="127" y="151"/>
                    <a:pt x="127" y="151"/>
                  </a:cubicBezTo>
                  <a:cubicBezTo>
                    <a:pt x="128" y="151"/>
                    <a:pt x="128" y="151"/>
                    <a:pt x="128" y="151"/>
                  </a:cubicBezTo>
                  <a:cubicBezTo>
                    <a:pt x="128" y="151"/>
                    <a:pt x="128" y="151"/>
                    <a:pt x="128" y="151"/>
                  </a:cubicBezTo>
                  <a:cubicBezTo>
                    <a:pt x="128" y="151"/>
                    <a:pt x="128" y="151"/>
                    <a:pt x="128" y="151"/>
                  </a:cubicBezTo>
                  <a:cubicBezTo>
                    <a:pt x="128" y="151"/>
                    <a:pt x="128" y="151"/>
                    <a:pt x="128" y="151"/>
                  </a:cubicBezTo>
                  <a:cubicBezTo>
                    <a:pt x="128" y="152"/>
                    <a:pt x="128" y="152"/>
                    <a:pt x="128" y="152"/>
                  </a:cubicBezTo>
                  <a:cubicBezTo>
                    <a:pt x="128" y="151"/>
                    <a:pt x="128" y="151"/>
                    <a:pt x="128" y="151"/>
                  </a:cubicBezTo>
                  <a:cubicBezTo>
                    <a:pt x="128" y="151"/>
                    <a:pt x="128" y="151"/>
                    <a:pt x="128" y="151"/>
                  </a:cubicBezTo>
                  <a:cubicBezTo>
                    <a:pt x="128" y="151"/>
                    <a:pt x="128" y="151"/>
                    <a:pt x="128" y="151"/>
                  </a:cubicBezTo>
                  <a:cubicBezTo>
                    <a:pt x="128" y="151"/>
                    <a:pt x="128" y="151"/>
                    <a:pt x="128" y="151"/>
                  </a:cubicBezTo>
                  <a:cubicBezTo>
                    <a:pt x="128" y="151"/>
                    <a:pt x="128" y="151"/>
                    <a:pt x="128" y="151"/>
                  </a:cubicBezTo>
                  <a:cubicBezTo>
                    <a:pt x="128" y="151"/>
                    <a:pt x="128" y="151"/>
                    <a:pt x="128" y="151"/>
                  </a:cubicBezTo>
                  <a:cubicBezTo>
                    <a:pt x="128" y="151"/>
                    <a:pt x="128" y="151"/>
                    <a:pt x="128" y="151"/>
                  </a:cubicBezTo>
                  <a:cubicBezTo>
                    <a:pt x="128" y="151"/>
                    <a:pt x="128" y="151"/>
                    <a:pt x="128" y="151"/>
                  </a:cubicBezTo>
                  <a:cubicBezTo>
                    <a:pt x="128" y="151"/>
                    <a:pt x="128" y="151"/>
                    <a:pt x="128" y="151"/>
                  </a:cubicBezTo>
                  <a:cubicBezTo>
                    <a:pt x="129" y="151"/>
                    <a:pt x="129" y="151"/>
                    <a:pt x="129" y="151"/>
                  </a:cubicBezTo>
                  <a:cubicBezTo>
                    <a:pt x="129" y="151"/>
                    <a:pt x="129" y="151"/>
                    <a:pt x="129" y="151"/>
                  </a:cubicBezTo>
                  <a:cubicBezTo>
                    <a:pt x="129" y="151"/>
                    <a:pt x="129" y="151"/>
                    <a:pt x="129" y="151"/>
                  </a:cubicBezTo>
                  <a:cubicBezTo>
                    <a:pt x="129" y="151"/>
                    <a:pt x="129" y="151"/>
                    <a:pt x="129" y="151"/>
                  </a:cubicBezTo>
                  <a:cubicBezTo>
                    <a:pt x="129" y="151"/>
                    <a:pt x="129" y="151"/>
                    <a:pt x="129" y="151"/>
                  </a:cubicBezTo>
                  <a:cubicBezTo>
                    <a:pt x="129" y="151"/>
                    <a:pt x="129" y="151"/>
                    <a:pt x="129" y="151"/>
                  </a:cubicBezTo>
                  <a:cubicBezTo>
                    <a:pt x="129" y="151"/>
                    <a:pt x="129" y="151"/>
                    <a:pt x="129" y="151"/>
                  </a:cubicBezTo>
                  <a:cubicBezTo>
                    <a:pt x="129" y="151"/>
                    <a:pt x="129" y="151"/>
                    <a:pt x="129" y="151"/>
                  </a:cubicBezTo>
                  <a:cubicBezTo>
                    <a:pt x="129" y="151"/>
                    <a:pt x="129" y="151"/>
                    <a:pt x="129" y="151"/>
                  </a:cubicBezTo>
                  <a:cubicBezTo>
                    <a:pt x="129" y="151"/>
                    <a:pt x="129" y="151"/>
                    <a:pt x="129" y="151"/>
                  </a:cubicBezTo>
                  <a:cubicBezTo>
                    <a:pt x="130" y="151"/>
                    <a:pt x="130" y="151"/>
                    <a:pt x="130" y="151"/>
                  </a:cubicBezTo>
                  <a:cubicBezTo>
                    <a:pt x="130" y="152"/>
                    <a:pt x="130" y="152"/>
                    <a:pt x="130" y="152"/>
                  </a:cubicBezTo>
                  <a:cubicBezTo>
                    <a:pt x="130" y="151"/>
                    <a:pt x="130" y="151"/>
                    <a:pt x="130" y="151"/>
                  </a:cubicBezTo>
                  <a:cubicBezTo>
                    <a:pt x="130" y="151"/>
                    <a:pt x="130" y="151"/>
                    <a:pt x="130" y="151"/>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31" y="152"/>
                    <a:pt x="131" y="152"/>
                    <a:pt x="131" y="152"/>
                  </a:cubicBezTo>
                  <a:cubicBezTo>
                    <a:pt x="131" y="152"/>
                    <a:pt x="131" y="152"/>
                    <a:pt x="131" y="152"/>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30" y="152"/>
                    <a:pt x="130" y="152"/>
                    <a:pt x="130" y="152"/>
                  </a:cubicBezTo>
                  <a:cubicBezTo>
                    <a:pt x="129" y="153"/>
                    <a:pt x="129" y="153"/>
                    <a:pt x="129" y="153"/>
                  </a:cubicBezTo>
                  <a:cubicBezTo>
                    <a:pt x="129" y="153"/>
                    <a:pt x="129" y="153"/>
                    <a:pt x="129" y="153"/>
                  </a:cubicBezTo>
                  <a:cubicBezTo>
                    <a:pt x="129" y="153"/>
                    <a:pt x="129" y="153"/>
                    <a:pt x="129" y="153"/>
                  </a:cubicBezTo>
                  <a:cubicBezTo>
                    <a:pt x="129" y="153"/>
                    <a:pt x="129" y="153"/>
                    <a:pt x="129" y="153"/>
                  </a:cubicBezTo>
                  <a:cubicBezTo>
                    <a:pt x="129" y="153"/>
                    <a:pt x="129" y="153"/>
                    <a:pt x="129" y="153"/>
                  </a:cubicBezTo>
                  <a:cubicBezTo>
                    <a:pt x="129" y="153"/>
                    <a:pt x="129" y="153"/>
                    <a:pt x="129" y="153"/>
                  </a:cubicBezTo>
                  <a:cubicBezTo>
                    <a:pt x="129" y="152"/>
                    <a:pt x="129" y="152"/>
                    <a:pt x="129" y="152"/>
                  </a:cubicBezTo>
                  <a:cubicBezTo>
                    <a:pt x="129" y="153"/>
                    <a:pt x="129" y="153"/>
                    <a:pt x="129" y="153"/>
                  </a:cubicBezTo>
                  <a:cubicBezTo>
                    <a:pt x="129" y="152"/>
                    <a:pt x="129" y="152"/>
                    <a:pt x="129" y="152"/>
                  </a:cubicBezTo>
                  <a:cubicBezTo>
                    <a:pt x="129" y="152"/>
                    <a:pt x="129" y="152"/>
                    <a:pt x="129" y="152"/>
                  </a:cubicBezTo>
                  <a:cubicBezTo>
                    <a:pt x="129" y="152"/>
                    <a:pt x="129" y="152"/>
                    <a:pt x="129" y="152"/>
                  </a:cubicBezTo>
                  <a:cubicBezTo>
                    <a:pt x="128" y="152"/>
                    <a:pt x="128" y="152"/>
                    <a:pt x="128" y="152"/>
                  </a:cubicBezTo>
                  <a:cubicBezTo>
                    <a:pt x="128" y="152"/>
                    <a:pt x="128" y="152"/>
                    <a:pt x="128" y="152"/>
                  </a:cubicBezTo>
                  <a:cubicBezTo>
                    <a:pt x="128" y="152"/>
                    <a:pt x="128" y="152"/>
                    <a:pt x="128" y="152"/>
                  </a:cubicBezTo>
                  <a:cubicBezTo>
                    <a:pt x="128" y="152"/>
                    <a:pt x="128" y="152"/>
                    <a:pt x="128" y="152"/>
                  </a:cubicBezTo>
                  <a:cubicBezTo>
                    <a:pt x="128" y="152"/>
                    <a:pt x="128" y="152"/>
                    <a:pt x="128" y="152"/>
                  </a:cubicBezTo>
                  <a:cubicBezTo>
                    <a:pt x="128" y="152"/>
                    <a:pt x="128" y="152"/>
                    <a:pt x="128" y="152"/>
                  </a:cubicBezTo>
                  <a:cubicBezTo>
                    <a:pt x="128" y="152"/>
                    <a:pt x="128" y="152"/>
                    <a:pt x="128" y="152"/>
                  </a:cubicBezTo>
                  <a:cubicBezTo>
                    <a:pt x="128" y="152"/>
                    <a:pt x="128" y="152"/>
                    <a:pt x="128" y="152"/>
                  </a:cubicBezTo>
                  <a:cubicBezTo>
                    <a:pt x="129" y="153"/>
                    <a:pt x="129" y="153"/>
                    <a:pt x="129" y="153"/>
                  </a:cubicBezTo>
                  <a:cubicBezTo>
                    <a:pt x="129" y="153"/>
                    <a:pt x="129" y="153"/>
                    <a:pt x="129" y="153"/>
                  </a:cubicBezTo>
                  <a:cubicBezTo>
                    <a:pt x="129" y="153"/>
                    <a:pt x="129" y="153"/>
                    <a:pt x="129" y="153"/>
                  </a:cubicBezTo>
                  <a:cubicBezTo>
                    <a:pt x="128" y="153"/>
                    <a:pt x="128" y="153"/>
                    <a:pt x="128" y="153"/>
                  </a:cubicBezTo>
                  <a:cubicBezTo>
                    <a:pt x="129" y="153"/>
                    <a:pt x="129" y="153"/>
                    <a:pt x="129" y="153"/>
                  </a:cubicBezTo>
                  <a:cubicBezTo>
                    <a:pt x="129" y="153"/>
                    <a:pt x="129" y="153"/>
                    <a:pt x="129" y="153"/>
                  </a:cubicBezTo>
                  <a:cubicBezTo>
                    <a:pt x="129" y="153"/>
                    <a:pt x="129" y="153"/>
                    <a:pt x="129" y="153"/>
                  </a:cubicBezTo>
                  <a:cubicBezTo>
                    <a:pt x="129" y="153"/>
                    <a:pt x="129" y="153"/>
                    <a:pt x="129" y="153"/>
                  </a:cubicBezTo>
                  <a:cubicBezTo>
                    <a:pt x="129" y="153"/>
                    <a:pt x="129" y="153"/>
                    <a:pt x="129" y="153"/>
                  </a:cubicBezTo>
                  <a:cubicBezTo>
                    <a:pt x="130" y="153"/>
                    <a:pt x="130" y="153"/>
                    <a:pt x="130" y="153"/>
                  </a:cubicBezTo>
                  <a:cubicBezTo>
                    <a:pt x="130" y="153"/>
                    <a:pt x="130" y="153"/>
                    <a:pt x="130" y="153"/>
                  </a:cubicBezTo>
                  <a:cubicBezTo>
                    <a:pt x="130" y="153"/>
                    <a:pt x="130" y="153"/>
                    <a:pt x="130" y="153"/>
                  </a:cubicBezTo>
                  <a:cubicBezTo>
                    <a:pt x="130" y="153"/>
                    <a:pt x="130" y="153"/>
                    <a:pt x="130" y="153"/>
                  </a:cubicBezTo>
                  <a:cubicBezTo>
                    <a:pt x="130" y="153"/>
                    <a:pt x="130" y="153"/>
                    <a:pt x="130" y="153"/>
                  </a:cubicBezTo>
                  <a:cubicBezTo>
                    <a:pt x="130" y="153"/>
                    <a:pt x="130" y="153"/>
                    <a:pt x="130" y="153"/>
                  </a:cubicBezTo>
                  <a:cubicBezTo>
                    <a:pt x="130" y="153"/>
                    <a:pt x="130" y="153"/>
                    <a:pt x="130" y="153"/>
                  </a:cubicBezTo>
                  <a:cubicBezTo>
                    <a:pt x="131" y="153"/>
                    <a:pt x="131" y="153"/>
                    <a:pt x="131" y="153"/>
                  </a:cubicBezTo>
                  <a:cubicBezTo>
                    <a:pt x="131" y="153"/>
                    <a:pt x="131" y="153"/>
                    <a:pt x="131" y="153"/>
                  </a:cubicBezTo>
                  <a:cubicBezTo>
                    <a:pt x="131" y="153"/>
                    <a:pt x="131" y="153"/>
                    <a:pt x="131" y="153"/>
                  </a:cubicBezTo>
                  <a:cubicBezTo>
                    <a:pt x="131" y="153"/>
                    <a:pt x="131" y="153"/>
                    <a:pt x="131" y="153"/>
                  </a:cubicBezTo>
                  <a:cubicBezTo>
                    <a:pt x="131" y="153"/>
                    <a:pt x="131" y="153"/>
                    <a:pt x="131" y="153"/>
                  </a:cubicBezTo>
                  <a:cubicBezTo>
                    <a:pt x="131" y="153"/>
                    <a:pt x="131" y="153"/>
                    <a:pt x="131" y="153"/>
                  </a:cubicBezTo>
                  <a:cubicBezTo>
                    <a:pt x="131" y="153"/>
                    <a:pt x="131" y="153"/>
                    <a:pt x="131" y="153"/>
                  </a:cubicBezTo>
                  <a:cubicBezTo>
                    <a:pt x="132" y="153"/>
                    <a:pt x="132" y="153"/>
                    <a:pt x="132" y="153"/>
                  </a:cubicBezTo>
                  <a:cubicBezTo>
                    <a:pt x="131" y="153"/>
                    <a:pt x="131" y="153"/>
                    <a:pt x="131" y="153"/>
                  </a:cubicBezTo>
                  <a:cubicBezTo>
                    <a:pt x="132" y="153"/>
                    <a:pt x="132" y="153"/>
                    <a:pt x="132" y="153"/>
                  </a:cubicBezTo>
                  <a:cubicBezTo>
                    <a:pt x="132" y="153"/>
                    <a:pt x="132" y="153"/>
                    <a:pt x="132" y="153"/>
                  </a:cubicBezTo>
                  <a:cubicBezTo>
                    <a:pt x="132" y="153"/>
                    <a:pt x="132" y="153"/>
                    <a:pt x="132" y="153"/>
                  </a:cubicBezTo>
                  <a:cubicBezTo>
                    <a:pt x="132" y="153"/>
                    <a:pt x="132" y="153"/>
                    <a:pt x="132" y="153"/>
                  </a:cubicBezTo>
                  <a:cubicBezTo>
                    <a:pt x="132" y="153"/>
                    <a:pt x="132" y="153"/>
                    <a:pt x="132" y="153"/>
                  </a:cubicBezTo>
                  <a:cubicBezTo>
                    <a:pt x="132" y="153"/>
                    <a:pt x="132" y="153"/>
                    <a:pt x="132" y="153"/>
                  </a:cubicBezTo>
                  <a:cubicBezTo>
                    <a:pt x="132" y="153"/>
                    <a:pt x="132" y="153"/>
                    <a:pt x="132" y="153"/>
                  </a:cubicBezTo>
                  <a:cubicBezTo>
                    <a:pt x="132" y="153"/>
                    <a:pt x="132" y="153"/>
                    <a:pt x="132" y="153"/>
                  </a:cubicBezTo>
                  <a:cubicBezTo>
                    <a:pt x="132" y="153"/>
                    <a:pt x="132" y="153"/>
                    <a:pt x="132" y="153"/>
                  </a:cubicBezTo>
                  <a:cubicBezTo>
                    <a:pt x="132" y="153"/>
                    <a:pt x="132" y="153"/>
                    <a:pt x="132" y="153"/>
                  </a:cubicBezTo>
                  <a:cubicBezTo>
                    <a:pt x="133" y="153"/>
                    <a:pt x="133" y="153"/>
                    <a:pt x="133" y="153"/>
                  </a:cubicBezTo>
                  <a:cubicBezTo>
                    <a:pt x="133" y="153"/>
                    <a:pt x="133" y="153"/>
                    <a:pt x="133" y="153"/>
                  </a:cubicBezTo>
                  <a:cubicBezTo>
                    <a:pt x="133" y="153"/>
                    <a:pt x="133" y="153"/>
                    <a:pt x="133" y="153"/>
                  </a:cubicBezTo>
                  <a:cubicBezTo>
                    <a:pt x="133" y="153"/>
                    <a:pt x="133" y="153"/>
                    <a:pt x="133" y="153"/>
                  </a:cubicBezTo>
                  <a:cubicBezTo>
                    <a:pt x="133" y="153"/>
                    <a:pt x="133" y="153"/>
                    <a:pt x="133" y="153"/>
                  </a:cubicBezTo>
                  <a:cubicBezTo>
                    <a:pt x="133" y="153"/>
                    <a:pt x="133" y="153"/>
                    <a:pt x="133" y="153"/>
                  </a:cubicBezTo>
                  <a:cubicBezTo>
                    <a:pt x="133" y="153"/>
                    <a:pt x="133" y="153"/>
                    <a:pt x="133" y="153"/>
                  </a:cubicBezTo>
                  <a:cubicBezTo>
                    <a:pt x="133" y="153"/>
                    <a:pt x="133" y="153"/>
                    <a:pt x="133" y="153"/>
                  </a:cubicBezTo>
                  <a:cubicBezTo>
                    <a:pt x="134" y="153"/>
                    <a:pt x="134" y="153"/>
                    <a:pt x="134" y="153"/>
                  </a:cubicBezTo>
                  <a:cubicBezTo>
                    <a:pt x="134" y="153"/>
                    <a:pt x="134" y="153"/>
                    <a:pt x="134" y="153"/>
                  </a:cubicBezTo>
                  <a:cubicBezTo>
                    <a:pt x="134" y="153"/>
                    <a:pt x="134" y="153"/>
                    <a:pt x="134" y="153"/>
                  </a:cubicBezTo>
                  <a:cubicBezTo>
                    <a:pt x="134" y="153"/>
                    <a:pt x="134" y="153"/>
                    <a:pt x="134" y="153"/>
                  </a:cubicBezTo>
                  <a:cubicBezTo>
                    <a:pt x="134" y="153"/>
                    <a:pt x="134" y="153"/>
                    <a:pt x="134" y="153"/>
                  </a:cubicBezTo>
                  <a:cubicBezTo>
                    <a:pt x="134" y="153"/>
                    <a:pt x="134" y="153"/>
                    <a:pt x="134" y="153"/>
                  </a:cubicBezTo>
                  <a:cubicBezTo>
                    <a:pt x="135" y="153"/>
                    <a:pt x="135" y="153"/>
                    <a:pt x="135" y="153"/>
                  </a:cubicBezTo>
                  <a:cubicBezTo>
                    <a:pt x="134" y="153"/>
                    <a:pt x="134" y="153"/>
                    <a:pt x="134" y="153"/>
                  </a:cubicBezTo>
                  <a:cubicBezTo>
                    <a:pt x="135" y="153"/>
                    <a:pt x="135" y="153"/>
                    <a:pt x="135" y="153"/>
                  </a:cubicBezTo>
                  <a:cubicBezTo>
                    <a:pt x="135" y="153"/>
                    <a:pt x="135" y="153"/>
                    <a:pt x="135" y="153"/>
                  </a:cubicBezTo>
                  <a:cubicBezTo>
                    <a:pt x="135" y="153"/>
                    <a:pt x="135" y="153"/>
                    <a:pt x="135" y="153"/>
                  </a:cubicBezTo>
                  <a:cubicBezTo>
                    <a:pt x="135" y="153"/>
                    <a:pt x="135" y="153"/>
                    <a:pt x="135" y="153"/>
                  </a:cubicBezTo>
                  <a:cubicBezTo>
                    <a:pt x="135" y="153"/>
                    <a:pt x="135" y="153"/>
                    <a:pt x="135" y="153"/>
                  </a:cubicBezTo>
                  <a:cubicBezTo>
                    <a:pt x="135" y="153"/>
                    <a:pt x="135" y="153"/>
                    <a:pt x="135" y="153"/>
                  </a:cubicBezTo>
                  <a:cubicBezTo>
                    <a:pt x="135" y="153"/>
                    <a:pt x="135" y="153"/>
                    <a:pt x="135" y="153"/>
                  </a:cubicBezTo>
                  <a:cubicBezTo>
                    <a:pt x="135" y="153"/>
                    <a:pt x="135" y="153"/>
                    <a:pt x="135" y="153"/>
                  </a:cubicBezTo>
                  <a:cubicBezTo>
                    <a:pt x="135" y="153"/>
                    <a:pt x="135" y="153"/>
                    <a:pt x="135" y="153"/>
                  </a:cubicBezTo>
                  <a:cubicBezTo>
                    <a:pt x="135" y="153"/>
                    <a:pt x="135" y="153"/>
                    <a:pt x="135" y="153"/>
                  </a:cubicBezTo>
                  <a:cubicBezTo>
                    <a:pt x="136" y="153"/>
                    <a:pt x="136" y="153"/>
                    <a:pt x="136" y="153"/>
                  </a:cubicBezTo>
                  <a:cubicBezTo>
                    <a:pt x="136" y="153"/>
                    <a:pt x="136" y="153"/>
                    <a:pt x="136" y="153"/>
                  </a:cubicBezTo>
                  <a:cubicBezTo>
                    <a:pt x="136" y="153"/>
                    <a:pt x="136" y="153"/>
                    <a:pt x="136" y="153"/>
                  </a:cubicBezTo>
                  <a:cubicBezTo>
                    <a:pt x="136" y="153"/>
                    <a:pt x="136" y="153"/>
                    <a:pt x="136" y="153"/>
                  </a:cubicBezTo>
                  <a:cubicBezTo>
                    <a:pt x="136" y="154"/>
                    <a:pt x="136" y="154"/>
                    <a:pt x="136" y="154"/>
                  </a:cubicBezTo>
                  <a:cubicBezTo>
                    <a:pt x="136" y="153"/>
                    <a:pt x="136" y="153"/>
                    <a:pt x="136" y="153"/>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7" y="154"/>
                    <a:pt x="137" y="154"/>
                    <a:pt x="137" y="154"/>
                  </a:cubicBezTo>
                  <a:cubicBezTo>
                    <a:pt x="138" y="154"/>
                    <a:pt x="138" y="154"/>
                    <a:pt x="138" y="154"/>
                  </a:cubicBezTo>
                  <a:cubicBezTo>
                    <a:pt x="138" y="154"/>
                    <a:pt x="138" y="154"/>
                    <a:pt x="138" y="154"/>
                  </a:cubicBezTo>
                  <a:cubicBezTo>
                    <a:pt x="138" y="154"/>
                    <a:pt x="138" y="154"/>
                    <a:pt x="138" y="154"/>
                  </a:cubicBezTo>
                  <a:cubicBezTo>
                    <a:pt x="138" y="155"/>
                    <a:pt x="138" y="155"/>
                    <a:pt x="138" y="155"/>
                  </a:cubicBezTo>
                  <a:cubicBezTo>
                    <a:pt x="138" y="155"/>
                    <a:pt x="138" y="155"/>
                    <a:pt x="138" y="155"/>
                  </a:cubicBezTo>
                  <a:cubicBezTo>
                    <a:pt x="138" y="155"/>
                    <a:pt x="138" y="155"/>
                    <a:pt x="138" y="155"/>
                  </a:cubicBezTo>
                  <a:cubicBezTo>
                    <a:pt x="138" y="155"/>
                    <a:pt x="138" y="155"/>
                    <a:pt x="138" y="155"/>
                  </a:cubicBezTo>
                  <a:cubicBezTo>
                    <a:pt x="137" y="155"/>
                    <a:pt x="137" y="155"/>
                    <a:pt x="137" y="155"/>
                  </a:cubicBezTo>
                  <a:cubicBezTo>
                    <a:pt x="137" y="155"/>
                    <a:pt x="137" y="155"/>
                    <a:pt x="137" y="155"/>
                  </a:cubicBezTo>
                  <a:cubicBezTo>
                    <a:pt x="137" y="155"/>
                    <a:pt x="137" y="155"/>
                    <a:pt x="137" y="155"/>
                  </a:cubicBezTo>
                  <a:cubicBezTo>
                    <a:pt x="137" y="155"/>
                    <a:pt x="137" y="155"/>
                    <a:pt x="137" y="155"/>
                  </a:cubicBezTo>
                  <a:cubicBezTo>
                    <a:pt x="137" y="155"/>
                    <a:pt x="137" y="155"/>
                    <a:pt x="137" y="155"/>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5" y="154"/>
                    <a:pt x="135" y="154"/>
                    <a:pt x="135" y="154"/>
                  </a:cubicBezTo>
                  <a:cubicBezTo>
                    <a:pt x="135" y="154"/>
                    <a:pt x="135" y="154"/>
                    <a:pt x="135" y="154"/>
                  </a:cubicBezTo>
                  <a:cubicBezTo>
                    <a:pt x="135" y="154"/>
                    <a:pt x="135" y="154"/>
                    <a:pt x="135" y="154"/>
                  </a:cubicBezTo>
                  <a:cubicBezTo>
                    <a:pt x="134" y="154"/>
                    <a:pt x="134" y="154"/>
                    <a:pt x="134" y="154"/>
                  </a:cubicBezTo>
                  <a:cubicBezTo>
                    <a:pt x="134" y="154"/>
                    <a:pt x="134" y="154"/>
                    <a:pt x="134" y="154"/>
                  </a:cubicBezTo>
                  <a:cubicBezTo>
                    <a:pt x="134" y="154"/>
                    <a:pt x="134" y="154"/>
                    <a:pt x="134" y="154"/>
                  </a:cubicBezTo>
                  <a:cubicBezTo>
                    <a:pt x="134" y="154"/>
                    <a:pt x="134" y="154"/>
                    <a:pt x="134" y="154"/>
                  </a:cubicBezTo>
                  <a:cubicBezTo>
                    <a:pt x="134" y="154"/>
                    <a:pt x="134" y="154"/>
                    <a:pt x="134" y="154"/>
                  </a:cubicBezTo>
                  <a:cubicBezTo>
                    <a:pt x="134" y="154"/>
                    <a:pt x="134" y="154"/>
                    <a:pt x="134" y="154"/>
                  </a:cubicBezTo>
                  <a:cubicBezTo>
                    <a:pt x="134" y="154"/>
                    <a:pt x="134" y="154"/>
                    <a:pt x="134" y="154"/>
                  </a:cubicBezTo>
                  <a:cubicBezTo>
                    <a:pt x="134" y="154"/>
                    <a:pt x="134" y="154"/>
                    <a:pt x="134" y="154"/>
                  </a:cubicBezTo>
                  <a:cubicBezTo>
                    <a:pt x="133" y="154"/>
                    <a:pt x="133" y="154"/>
                    <a:pt x="133" y="154"/>
                  </a:cubicBezTo>
                  <a:cubicBezTo>
                    <a:pt x="133" y="154"/>
                    <a:pt x="133" y="154"/>
                    <a:pt x="133" y="154"/>
                  </a:cubicBezTo>
                  <a:cubicBezTo>
                    <a:pt x="133" y="154"/>
                    <a:pt x="133" y="154"/>
                    <a:pt x="133" y="154"/>
                  </a:cubicBezTo>
                  <a:cubicBezTo>
                    <a:pt x="133" y="154"/>
                    <a:pt x="133" y="154"/>
                    <a:pt x="133" y="154"/>
                  </a:cubicBezTo>
                  <a:cubicBezTo>
                    <a:pt x="133" y="154"/>
                    <a:pt x="133" y="154"/>
                    <a:pt x="133" y="154"/>
                  </a:cubicBezTo>
                  <a:cubicBezTo>
                    <a:pt x="133" y="154"/>
                    <a:pt x="133" y="154"/>
                    <a:pt x="133" y="154"/>
                  </a:cubicBezTo>
                  <a:cubicBezTo>
                    <a:pt x="133" y="154"/>
                    <a:pt x="133" y="154"/>
                    <a:pt x="133" y="154"/>
                  </a:cubicBezTo>
                  <a:cubicBezTo>
                    <a:pt x="133" y="154"/>
                    <a:pt x="133" y="154"/>
                    <a:pt x="133" y="154"/>
                  </a:cubicBezTo>
                  <a:cubicBezTo>
                    <a:pt x="133" y="155"/>
                    <a:pt x="133" y="155"/>
                    <a:pt x="133" y="155"/>
                  </a:cubicBezTo>
                  <a:cubicBezTo>
                    <a:pt x="133" y="155"/>
                    <a:pt x="133" y="155"/>
                    <a:pt x="133" y="155"/>
                  </a:cubicBezTo>
                  <a:cubicBezTo>
                    <a:pt x="133" y="155"/>
                    <a:pt x="133" y="155"/>
                    <a:pt x="133" y="155"/>
                  </a:cubicBezTo>
                  <a:cubicBezTo>
                    <a:pt x="133" y="155"/>
                    <a:pt x="133" y="155"/>
                    <a:pt x="133" y="155"/>
                  </a:cubicBezTo>
                  <a:cubicBezTo>
                    <a:pt x="134" y="155"/>
                    <a:pt x="134" y="155"/>
                    <a:pt x="134" y="155"/>
                  </a:cubicBezTo>
                  <a:cubicBezTo>
                    <a:pt x="133" y="155"/>
                    <a:pt x="133" y="155"/>
                    <a:pt x="133" y="155"/>
                  </a:cubicBezTo>
                  <a:cubicBezTo>
                    <a:pt x="134" y="155"/>
                    <a:pt x="134" y="155"/>
                    <a:pt x="134" y="155"/>
                  </a:cubicBezTo>
                  <a:cubicBezTo>
                    <a:pt x="134" y="155"/>
                    <a:pt x="134" y="155"/>
                    <a:pt x="134" y="155"/>
                  </a:cubicBezTo>
                  <a:cubicBezTo>
                    <a:pt x="134" y="155"/>
                    <a:pt x="134" y="155"/>
                    <a:pt x="134" y="155"/>
                  </a:cubicBezTo>
                  <a:cubicBezTo>
                    <a:pt x="134" y="155"/>
                    <a:pt x="134" y="155"/>
                    <a:pt x="134" y="155"/>
                  </a:cubicBezTo>
                  <a:cubicBezTo>
                    <a:pt x="134" y="155"/>
                    <a:pt x="134" y="155"/>
                    <a:pt x="134" y="155"/>
                  </a:cubicBezTo>
                  <a:cubicBezTo>
                    <a:pt x="134" y="155"/>
                    <a:pt x="134" y="155"/>
                    <a:pt x="134" y="155"/>
                  </a:cubicBezTo>
                  <a:cubicBezTo>
                    <a:pt x="134" y="155"/>
                    <a:pt x="134" y="155"/>
                    <a:pt x="134" y="155"/>
                  </a:cubicBezTo>
                  <a:cubicBezTo>
                    <a:pt x="134" y="155"/>
                    <a:pt x="134" y="155"/>
                    <a:pt x="134" y="155"/>
                  </a:cubicBezTo>
                  <a:cubicBezTo>
                    <a:pt x="134" y="155"/>
                    <a:pt x="134" y="155"/>
                    <a:pt x="134" y="155"/>
                  </a:cubicBezTo>
                  <a:cubicBezTo>
                    <a:pt x="134" y="156"/>
                    <a:pt x="134" y="156"/>
                    <a:pt x="134" y="156"/>
                  </a:cubicBezTo>
                  <a:cubicBezTo>
                    <a:pt x="134" y="156"/>
                    <a:pt x="134" y="156"/>
                    <a:pt x="134" y="156"/>
                  </a:cubicBezTo>
                  <a:cubicBezTo>
                    <a:pt x="135" y="156"/>
                    <a:pt x="135" y="156"/>
                    <a:pt x="135" y="156"/>
                  </a:cubicBezTo>
                  <a:cubicBezTo>
                    <a:pt x="135" y="156"/>
                    <a:pt x="135" y="156"/>
                    <a:pt x="135" y="156"/>
                  </a:cubicBezTo>
                  <a:cubicBezTo>
                    <a:pt x="135" y="156"/>
                    <a:pt x="135" y="156"/>
                    <a:pt x="135" y="156"/>
                  </a:cubicBezTo>
                  <a:cubicBezTo>
                    <a:pt x="135" y="156"/>
                    <a:pt x="135" y="156"/>
                    <a:pt x="135" y="156"/>
                  </a:cubicBezTo>
                  <a:cubicBezTo>
                    <a:pt x="135" y="156"/>
                    <a:pt x="135" y="156"/>
                    <a:pt x="135" y="156"/>
                  </a:cubicBezTo>
                  <a:cubicBezTo>
                    <a:pt x="134" y="156"/>
                    <a:pt x="134" y="156"/>
                    <a:pt x="134" y="156"/>
                  </a:cubicBezTo>
                  <a:cubicBezTo>
                    <a:pt x="134" y="156"/>
                    <a:pt x="134" y="156"/>
                    <a:pt x="134" y="156"/>
                  </a:cubicBezTo>
                  <a:cubicBezTo>
                    <a:pt x="135" y="157"/>
                    <a:pt x="135" y="157"/>
                    <a:pt x="135"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9"/>
                    <a:pt x="134" y="159"/>
                    <a:pt x="134" y="159"/>
                  </a:cubicBezTo>
                  <a:cubicBezTo>
                    <a:pt x="134" y="159"/>
                    <a:pt x="134" y="159"/>
                    <a:pt x="134" y="159"/>
                  </a:cubicBezTo>
                  <a:cubicBezTo>
                    <a:pt x="134" y="159"/>
                    <a:pt x="134" y="159"/>
                    <a:pt x="134" y="159"/>
                  </a:cubicBezTo>
                  <a:cubicBezTo>
                    <a:pt x="134" y="159"/>
                    <a:pt x="134" y="159"/>
                    <a:pt x="134" y="159"/>
                  </a:cubicBezTo>
                  <a:cubicBezTo>
                    <a:pt x="134" y="159"/>
                    <a:pt x="134" y="159"/>
                    <a:pt x="134" y="159"/>
                  </a:cubicBezTo>
                  <a:cubicBezTo>
                    <a:pt x="134" y="159"/>
                    <a:pt x="134" y="159"/>
                    <a:pt x="134" y="159"/>
                  </a:cubicBezTo>
                  <a:cubicBezTo>
                    <a:pt x="134" y="159"/>
                    <a:pt x="134" y="159"/>
                    <a:pt x="134" y="159"/>
                  </a:cubicBezTo>
                  <a:cubicBezTo>
                    <a:pt x="134" y="160"/>
                    <a:pt x="134" y="160"/>
                    <a:pt x="134" y="160"/>
                  </a:cubicBezTo>
                  <a:cubicBezTo>
                    <a:pt x="134" y="160"/>
                    <a:pt x="134" y="160"/>
                    <a:pt x="134" y="160"/>
                  </a:cubicBezTo>
                  <a:cubicBezTo>
                    <a:pt x="134" y="160"/>
                    <a:pt x="134" y="160"/>
                    <a:pt x="134" y="160"/>
                  </a:cubicBezTo>
                  <a:cubicBezTo>
                    <a:pt x="134" y="160"/>
                    <a:pt x="134" y="160"/>
                    <a:pt x="134" y="160"/>
                  </a:cubicBezTo>
                  <a:cubicBezTo>
                    <a:pt x="134" y="160"/>
                    <a:pt x="134" y="160"/>
                    <a:pt x="134" y="160"/>
                  </a:cubicBezTo>
                  <a:cubicBezTo>
                    <a:pt x="134" y="160"/>
                    <a:pt x="134" y="160"/>
                    <a:pt x="134" y="160"/>
                  </a:cubicBezTo>
                  <a:cubicBezTo>
                    <a:pt x="133" y="160"/>
                    <a:pt x="133" y="160"/>
                    <a:pt x="133" y="160"/>
                  </a:cubicBezTo>
                  <a:cubicBezTo>
                    <a:pt x="133" y="160"/>
                    <a:pt x="133" y="160"/>
                    <a:pt x="133" y="160"/>
                  </a:cubicBezTo>
                  <a:cubicBezTo>
                    <a:pt x="133" y="160"/>
                    <a:pt x="133" y="160"/>
                    <a:pt x="133" y="160"/>
                  </a:cubicBezTo>
                  <a:cubicBezTo>
                    <a:pt x="133" y="160"/>
                    <a:pt x="133" y="160"/>
                    <a:pt x="133" y="160"/>
                  </a:cubicBezTo>
                  <a:cubicBezTo>
                    <a:pt x="133" y="159"/>
                    <a:pt x="133" y="159"/>
                    <a:pt x="133" y="159"/>
                  </a:cubicBezTo>
                  <a:cubicBezTo>
                    <a:pt x="133" y="160"/>
                    <a:pt x="133" y="160"/>
                    <a:pt x="133" y="160"/>
                  </a:cubicBezTo>
                  <a:cubicBezTo>
                    <a:pt x="133" y="160"/>
                    <a:pt x="133" y="160"/>
                    <a:pt x="133" y="160"/>
                  </a:cubicBezTo>
                  <a:cubicBezTo>
                    <a:pt x="133" y="160"/>
                    <a:pt x="133" y="160"/>
                    <a:pt x="133" y="160"/>
                  </a:cubicBezTo>
                  <a:cubicBezTo>
                    <a:pt x="132" y="160"/>
                    <a:pt x="132" y="160"/>
                    <a:pt x="132" y="160"/>
                  </a:cubicBezTo>
                  <a:cubicBezTo>
                    <a:pt x="132" y="160"/>
                    <a:pt x="132" y="160"/>
                    <a:pt x="132" y="160"/>
                  </a:cubicBezTo>
                  <a:cubicBezTo>
                    <a:pt x="132" y="159"/>
                    <a:pt x="132" y="159"/>
                    <a:pt x="132" y="159"/>
                  </a:cubicBezTo>
                  <a:cubicBezTo>
                    <a:pt x="132" y="159"/>
                    <a:pt x="132" y="159"/>
                    <a:pt x="132" y="159"/>
                  </a:cubicBezTo>
                  <a:cubicBezTo>
                    <a:pt x="132" y="159"/>
                    <a:pt x="132" y="159"/>
                    <a:pt x="132" y="159"/>
                  </a:cubicBezTo>
                  <a:cubicBezTo>
                    <a:pt x="132" y="159"/>
                    <a:pt x="132" y="159"/>
                    <a:pt x="132" y="159"/>
                  </a:cubicBezTo>
                  <a:cubicBezTo>
                    <a:pt x="132" y="159"/>
                    <a:pt x="132" y="159"/>
                    <a:pt x="132"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0" y="159"/>
                    <a:pt x="130" y="159"/>
                    <a:pt x="130" y="159"/>
                  </a:cubicBezTo>
                  <a:cubicBezTo>
                    <a:pt x="130" y="159"/>
                    <a:pt x="130" y="159"/>
                    <a:pt x="130" y="159"/>
                  </a:cubicBezTo>
                  <a:cubicBezTo>
                    <a:pt x="130" y="160"/>
                    <a:pt x="130" y="160"/>
                    <a:pt x="130" y="160"/>
                  </a:cubicBezTo>
                  <a:cubicBezTo>
                    <a:pt x="130" y="159"/>
                    <a:pt x="130" y="159"/>
                    <a:pt x="130" y="159"/>
                  </a:cubicBezTo>
                  <a:cubicBezTo>
                    <a:pt x="130" y="160"/>
                    <a:pt x="130" y="160"/>
                    <a:pt x="130" y="160"/>
                  </a:cubicBezTo>
                  <a:cubicBezTo>
                    <a:pt x="130" y="160"/>
                    <a:pt x="130" y="160"/>
                    <a:pt x="130" y="160"/>
                  </a:cubicBezTo>
                  <a:cubicBezTo>
                    <a:pt x="131" y="160"/>
                    <a:pt x="131" y="160"/>
                    <a:pt x="131" y="160"/>
                  </a:cubicBezTo>
                  <a:cubicBezTo>
                    <a:pt x="131" y="160"/>
                    <a:pt x="131" y="160"/>
                    <a:pt x="131" y="160"/>
                  </a:cubicBezTo>
                  <a:cubicBezTo>
                    <a:pt x="131" y="160"/>
                    <a:pt x="131" y="160"/>
                    <a:pt x="131" y="160"/>
                  </a:cubicBezTo>
                  <a:cubicBezTo>
                    <a:pt x="131" y="160"/>
                    <a:pt x="131" y="160"/>
                    <a:pt x="131" y="160"/>
                  </a:cubicBezTo>
                  <a:cubicBezTo>
                    <a:pt x="131" y="160"/>
                    <a:pt x="131" y="160"/>
                    <a:pt x="131" y="160"/>
                  </a:cubicBezTo>
                  <a:cubicBezTo>
                    <a:pt x="131" y="161"/>
                    <a:pt x="131" y="161"/>
                    <a:pt x="131" y="161"/>
                  </a:cubicBezTo>
                  <a:cubicBezTo>
                    <a:pt x="131" y="161"/>
                    <a:pt x="131" y="161"/>
                    <a:pt x="131" y="161"/>
                  </a:cubicBezTo>
                  <a:cubicBezTo>
                    <a:pt x="131" y="161"/>
                    <a:pt x="131" y="161"/>
                    <a:pt x="131" y="161"/>
                  </a:cubicBezTo>
                  <a:cubicBezTo>
                    <a:pt x="131" y="161"/>
                    <a:pt x="131" y="161"/>
                    <a:pt x="131" y="161"/>
                  </a:cubicBezTo>
                  <a:cubicBezTo>
                    <a:pt x="132" y="161"/>
                    <a:pt x="132" y="161"/>
                    <a:pt x="132" y="161"/>
                  </a:cubicBezTo>
                  <a:cubicBezTo>
                    <a:pt x="132" y="161"/>
                    <a:pt x="132" y="161"/>
                    <a:pt x="132" y="161"/>
                  </a:cubicBezTo>
                  <a:cubicBezTo>
                    <a:pt x="132" y="161"/>
                    <a:pt x="132" y="161"/>
                    <a:pt x="132" y="161"/>
                  </a:cubicBezTo>
                  <a:cubicBezTo>
                    <a:pt x="132" y="162"/>
                    <a:pt x="132" y="162"/>
                    <a:pt x="132" y="162"/>
                  </a:cubicBezTo>
                  <a:cubicBezTo>
                    <a:pt x="132" y="162"/>
                    <a:pt x="132" y="162"/>
                    <a:pt x="132" y="162"/>
                  </a:cubicBezTo>
                  <a:cubicBezTo>
                    <a:pt x="132" y="162"/>
                    <a:pt x="132" y="162"/>
                    <a:pt x="132" y="162"/>
                  </a:cubicBezTo>
                  <a:cubicBezTo>
                    <a:pt x="132" y="162"/>
                    <a:pt x="132" y="162"/>
                    <a:pt x="132" y="162"/>
                  </a:cubicBezTo>
                  <a:cubicBezTo>
                    <a:pt x="132" y="162"/>
                    <a:pt x="132" y="162"/>
                    <a:pt x="132" y="162"/>
                  </a:cubicBezTo>
                  <a:cubicBezTo>
                    <a:pt x="132" y="162"/>
                    <a:pt x="132" y="162"/>
                    <a:pt x="132" y="162"/>
                  </a:cubicBezTo>
                  <a:cubicBezTo>
                    <a:pt x="132" y="162"/>
                    <a:pt x="132" y="162"/>
                    <a:pt x="132" y="162"/>
                  </a:cubicBezTo>
                  <a:cubicBezTo>
                    <a:pt x="132" y="162"/>
                    <a:pt x="132" y="162"/>
                    <a:pt x="132" y="162"/>
                  </a:cubicBezTo>
                  <a:cubicBezTo>
                    <a:pt x="132" y="162"/>
                    <a:pt x="132" y="162"/>
                    <a:pt x="132" y="162"/>
                  </a:cubicBezTo>
                  <a:cubicBezTo>
                    <a:pt x="132" y="163"/>
                    <a:pt x="132" y="163"/>
                    <a:pt x="132" y="163"/>
                  </a:cubicBezTo>
                  <a:cubicBezTo>
                    <a:pt x="132" y="163"/>
                    <a:pt x="132" y="163"/>
                    <a:pt x="132" y="163"/>
                  </a:cubicBezTo>
                  <a:cubicBezTo>
                    <a:pt x="132" y="163"/>
                    <a:pt x="132" y="163"/>
                    <a:pt x="132" y="163"/>
                  </a:cubicBezTo>
                  <a:cubicBezTo>
                    <a:pt x="132" y="163"/>
                    <a:pt x="132" y="163"/>
                    <a:pt x="132" y="163"/>
                  </a:cubicBezTo>
                  <a:cubicBezTo>
                    <a:pt x="132" y="163"/>
                    <a:pt x="132" y="163"/>
                    <a:pt x="132" y="163"/>
                  </a:cubicBezTo>
                  <a:cubicBezTo>
                    <a:pt x="132" y="163"/>
                    <a:pt x="132" y="163"/>
                    <a:pt x="132" y="163"/>
                  </a:cubicBezTo>
                  <a:cubicBezTo>
                    <a:pt x="132" y="163"/>
                    <a:pt x="132" y="163"/>
                    <a:pt x="132" y="163"/>
                  </a:cubicBezTo>
                  <a:cubicBezTo>
                    <a:pt x="132" y="163"/>
                    <a:pt x="132" y="163"/>
                    <a:pt x="132" y="163"/>
                  </a:cubicBezTo>
                  <a:cubicBezTo>
                    <a:pt x="132" y="163"/>
                    <a:pt x="132" y="163"/>
                    <a:pt x="132" y="163"/>
                  </a:cubicBezTo>
                  <a:cubicBezTo>
                    <a:pt x="131" y="163"/>
                    <a:pt x="131" y="163"/>
                    <a:pt x="131" y="163"/>
                  </a:cubicBezTo>
                  <a:cubicBezTo>
                    <a:pt x="131" y="163"/>
                    <a:pt x="131" y="163"/>
                    <a:pt x="131" y="163"/>
                  </a:cubicBezTo>
                  <a:cubicBezTo>
                    <a:pt x="131" y="163"/>
                    <a:pt x="131" y="163"/>
                    <a:pt x="131" y="163"/>
                  </a:cubicBezTo>
                  <a:cubicBezTo>
                    <a:pt x="131" y="163"/>
                    <a:pt x="131" y="163"/>
                    <a:pt x="131" y="163"/>
                  </a:cubicBezTo>
                  <a:cubicBezTo>
                    <a:pt x="131" y="162"/>
                    <a:pt x="131" y="162"/>
                    <a:pt x="131" y="162"/>
                  </a:cubicBezTo>
                  <a:cubicBezTo>
                    <a:pt x="131" y="163"/>
                    <a:pt x="131" y="163"/>
                    <a:pt x="131" y="163"/>
                  </a:cubicBezTo>
                  <a:cubicBezTo>
                    <a:pt x="131" y="162"/>
                    <a:pt x="131" y="162"/>
                    <a:pt x="131" y="162"/>
                  </a:cubicBezTo>
                  <a:cubicBezTo>
                    <a:pt x="131" y="162"/>
                    <a:pt x="131" y="162"/>
                    <a:pt x="131" y="162"/>
                  </a:cubicBezTo>
                  <a:cubicBezTo>
                    <a:pt x="131" y="162"/>
                    <a:pt x="131" y="162"/>
                    <a:pt x="131" y="162"/>
                  </a:cubicBezTo>
                  <a:cubicBezTo>
                    <a:pt x="131" y="162"/>
                    <a:pt x="131" y="162"/>
                    <a:pt x="131"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2"/>
                    <a:pt x="130" y="162"/>
                    <a:pt x="130" y="162"/>
                  </a:cubicBezTo>
                  <a:cubicBezTo>
                    <a:pt x="130" y="161"/>
                    <a:pt x="130" y="161"/>
                    <a:pt x="130" y="161"/>
                  </a:cubicBezTo>
                  <a:cubicBezTo>
                    <a:pt x="130" y="161"/>
                    <a:pt x="130" y="161"/>
                    <a:pt x="130" y="161"/>
                  </a:cubicBezTo>
                  <a:cubicBezTo>
                    <a:pt x="130" y="161"/>
                    <a:pt x="130" y="161"/>
                    <a:pt x="130" y="161"/>
                  </a:cubicBezTo>
                  <a:cubicBezTo>
                    <a:pt x="130" y="160"/>
                    <a:pt x="130" y="160"/>
                    <a:pt x="130" y="160"/>
                  </a:cubicBezTo>
                  <a:cubicBezTo>
                    <a:pt x="130" y="160"/>
                    <a:pt x="130" y="160"/>
                    <a:pt x="130" y="160"/>
                  </a:cubicBezTo>
                  <a:cubicBezTo>
                    <a:pt x="130" y="160"/>
                    <a:pt x="130" y="160"/>
                    <a:pt x="130" y="160"/>
                  </a:cubicBezTo>
                  <a:cubicBezTo>
                    <a:pt x="129" y="160"/>
                    <a:pt x="129" y="160"/>
                    <a:pt x="129" y="160"/>
                  </a:cubicBezTo>
                  <a:cubicBezTo>
                    <a:pt x="129" y="160"/>
                    <a:pt x="129" y="160"/>
                    <a:pt x="129" y="160"/>
                  </a:cubicBezTo>
                  <a:cubicBezTo>
                    <a:pt x="129" y="160"/>
                    <a:pt x="129" y="160"/>
                    <a:pt x="129" y="160"/>
                  </a:cubicBezTo>
                  <a:cubicBezTo>
                    <a:pt x="129" y="160"/>
                    <a:pt x="129" y="160"/>
                    <a:pt x="129" y="160"/>
                  </a:cubicBezTo>
                  <a:cubicBezTo>
                    <a:pt x="129" y="160"/>
                    <a:pt x="129" y="160"/>
                    <a:pt x="129" y="160"/>
                  </a:cubicBezTo>
                  <a:cubicBezTo>
                    <a:pt x="129" y="160"/>
                    <a:pt x="129" y="160"/>
                    <a:pt x="129" y="160"/>
                  </a:cubicBezTo>
                  <a:cubicBezTo>
                    <a:pt x="129" y="160"/>
                    <a:pt x="129" y="160"/>
                    <a:pt x="129" y="160"/>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0"/>
                    <a:pt x="129" y="160"/>
                    <a:pt x="129" y="160"/>
                  </a:cubicBezTo>
                  <a:cubicBezTo>
                    <a:pt x="129" y="160"/>
                    <a:pt x="129" y="160"/>
                    <a:pt x="129" y="160"/>
                  </a:cubicBezTo>
                  <a:cubicBezTo>
                    <a:pt x="129" y="160"/>
                    <a:pt x="129" y="160"/>
                    <a:pt x="129" y="160"/>
                  </a:cubicBezTo>
                  <a:cubicBezTo>
                    <a:pt x="129" y="160"/>
                    <a:pt x="129" y="160"/>
                    <a:pt x="129" y="160"/>
                  </a:cubicBezTo>
                  <a:cubicBezTo>
                    <a:pt x="129" y="160"/>
                    <a:pt x="129" y="160"/>
                    <a:pt x="129" y="160"/>
                  </a:cubicBezTo>
                  <a:cubicBezTo>
                    <a:pt x="129" y="160"/>
                    <a:pt x="129" y="160"/>
                    <a:pt x="129" y="160"/>
                  </a:cubicBezTo>
                  <a:cubicBezTo>
                    <a:pt x="129" y="160"/>
                    <a:pt x="129" y="160"/>
                    <a:pt x="129" y="160"/>
                  </a:cubicBezTo>
                  <a:cubicBezTo>
                    <a:pt x="129" y="160"/>
                    <a:pt x="129" y="160"/>
                    <a:pt x="129" y="160"/>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1"/>
                    <a:pt x="129" y="161"/>
                    <a:pt x="129" y="161"/>
                  </a:cubicBezTo>
                  <a:cubicBezTo>
                    <a:pt x="129" y="162"/>
                    <a:pt x="129" y="162"/>
                    <a:pt x="129" y="162"/>
                  </a:cubicBezTo>
                  <a:cubicBezTo>
                    <a:pt x="129" y="162"/>
                    <a:pt x="129" y="162"/>
                    <a:pt x="129" y="162"/>
                  </a:cubicBezTo>
                  <a:cubicBezTo>
                    <a:pt x="129" y="162"/>
                    <a:pt x="129" y="162"/>
                    <a:pt x="129" y="162"/>
                  </a:cubicBezTo>
                  <a:cubicBezTo>
                    <a:pt x="129" y="162"/>
                    <a:pt x="129" y="162"/>
                    <a:pt x="129" y="162"/>
                  </a:cubicBezTo>
                  <a:cubicBezTo>
                    <a:pt x="129" y="162"/>
                    <a:pt x="129" y="162"/>
                    <a:pt x="129" y="162"/>
                  </a:cubicBezTo>
                  <a:cubicBezTo>
                    <a:pt x="129" y="162"/>
                    <a:pt x="129" y="162"/>
                    <a:pt x="129" y="162"/>
                  </a:cubicBezTo>
                  <a:cubicBezTo>
                    <a:pt x="129" y="162"/>
                    <a:pt x="129" y="162"/>
                    <a:pt x="129" y="162"/>
                  </a:cubicBezTo>
                  <a:cubicBezTo>
                    <a:pt x="129" y="162"/>
                    <a:pt x="129" y="162"/>
                    <a:pt x="129" y="162"/>
                  </a:cubicBezTo>
                  <a:cubicBezTo>
                    <a:pt x="129" y="162"/>
                    <a:pt x="129" y="162"/>
                    <a:pt x="129" y="162"/>
                  </a:cubicBezTo>
                  <a:cubicBezTo>
                    <a:pt x="129" y="162"/>
                    <a:pt x="129" y="162"/>
                    <a:pt x="129" y="162"/>
                  </a:cubicBezTo>
                  <a:cubicBezTo>
                    <a:pt x="129" y="163"/>
                    <a:pt x="129" y="163"/>
                    <a:pt x="129" y="163"/>
                  </a:cubicBezTo>
                  <a:cubicBezTo>
                    <a:pt x="129" y="163"/>
                    <a:pt x="129" y="163"/>
                    <a:pt x="129" y="163"/>
                  </a:cubicBezTo>
                  <a:cubicBezTo>
                    <a:pt x="129" y="163"/>
                    <a:pt x="129" y="163"/>
                    <a:pt x="129" y="163"/>
                  </a:cubicBezTo>
                  <a:cubicBezTo>
                    <a:pt x="129" y="163"/>
                    <a:pt x="129" y="163"/>
                    <a:pt x="129" y="163"/>
                  </a:cubicBezTo>
                  <a:cubicBezTo>
                    <a:pt x="129" y="163"/>
                    <a:pt x="129" y="163"/>
                    <a:pt x="129" y="163"/>
                  </a:cubicBezTo>
                  <a:cubicBezTo>
                    <a:pt x="129" y="163"/>
                    <a:pt x="129" y="163"/>
                    <a:pt x="129" y="163"/>
                  </a:cubicBezTo>
                  <a:cubicBezTo>
                    <a:pt x="129" y="164"/>
                    <a:pt x="129" y="164"/>
                    <a:pt x="129" y="164"/>
                  </a:cubicBezTo>
                  <a:cubicBezTo>
                    <a:pt x="130" y="164"/>
                    <a:pt x="130" y="164"/>
                    <a:pt x="130" y="164"/>
                  </a:cubicBezTo>
                  <a:cubicBezTo>
                    <a:pt x="129" y="164"/>
                    <a:pt x="129" y="164"/>
                    <a:pt x="129" y="164"/>
                  </a:cubicBezTo>
                  <a:cubicBezTo>
                    <a:pt x="129" y="164"/>
                    <a:pt x="129" y="164"/>
                    <a:pt x="129" y="164"/>
                  </a:cubicBezTo>
                  <a:cubicBezTo>
                    <a:pt x="129" y="164"/>
                    <a:pt x="129" y="164"/>
                    <a:pt x="129" y="164"/>
                  </a:cubicBezTo>
                  <a:cubicBezTo>
                    <a:pt x="129" y="164"/>
                    <a:pt x="129" y="164"/>
                    <a:pt x="129" y="164"/>
                  </a:cubicBezTo>
                  <a:cubicBezTo>
                    <a:pt x="129" y="164"/>
                    <a:pt x="129" y="164"/>
                    <a:pt x="129" y="164"/>
                  </a:cubicBezTo>
                  <a:cubicBezTo>
                    <a:pt x="129" y="164"/>
                    <a:pt x="129" y="164"/>
                    <a:pt x="129" y="164"/>
                  </a:cubicBezTo>
                  <a:cubicBezTo>
                    <a:pt x="129" y="164"/>
                    <a:pt x="129" y="164"/>
                    <a:pt x="129" y="164"/>
                  </a:cubicBezTo>
                  <a:cubicBezTo>
                    <a:pt x="129" y="164"/>
                    <a:pt x="129" y="164"/>
                    <a:pt x="129" y="164"/>
                  </a:cubicBezTo>
                  <a:cubicBezTo>
                    <a:pt x="129" y="164"/>
                    <a:pt x="129" y="164"/>
                    <a:pt x="129" y="164"/>
                  </a:cubicBezTo>
                  <a:cubicBezTo>
                    <a:pt x="128" y="164"/>
                    <a:pt x="128" y="164"/>
                    <a:pt x="128" y="164"/>
                  </a:cubicBezTo>
                  <a:cubicBezTo>
                    <a:pt x="128" y="164"/>
                    <a:pt x="128" y="164"/>
                    <a:pt x="128" y="164"/>
                  </a:cubicBezTo>
                  <a:cubicBezTo>
                    <a:pt x="128" y="163"/>
                    <a:pt x="128" y="163"/>
                    <a:pt x="128" y="163"/>
                  </a:cubicBezTo>
                  <a:cubicBezTo>
                    <a:pt x="128" y="163"/>
                    <a:pt x="128" y="163"/>
                    <a:pt x="128" y="163"/>
                  </a:cubicBezTo>
                  <a:cubicBezTo>
                    <a:pt x="128" y="163"/>
                    <a:pt x="128" y="163"/>
                    <a:pt x="128" y="163"/>
                  </a:cubicBezTo>
                  <a:cubicBezTo>
                    <a:pt x="128" y="163"/>
                    <a:pt x="128" y="163"/>
                    <a:pt x="128" y="163"/>
                  </a:cubicBezTo>
                  <a:cubicBezTo>
                    <a:pt x="128" y="163"/>
                    <a:pt x="128" y="163"/>
                    <a:pt x="128" y="163"/>
                  </a:cubicBezTo>
                  <a:cubicBezTo>
                    <a:pt x="128" y="163"/>
                    <a:pt x="128" y="163"/>
                    <a:pt x="128" y="163"/>
                  </a:cubicBezTo>
                  <a:cubicBezTo>
                    <a:pt x="128" y="163"/>
                    <a:pt x="128" y="163"/>
                    <a:pt x="128" y="163"/>
                  </a:cubicBezTo>
                  <a:cubicBezTo>
                    <a:pt x="128" y="163"/>
                    <a:pt x="128" y="163"/>
                    <a:pt x="128" y="163"/>
                  </a:cubicBezTo>
                  <a:cubicBezTo>
                    <a:pt x="128" y="163"/>
                    <a:pt x="128" y="163"/>
                    <a:pt x="128" y="163"/>
                  </a:cubicBezTo>
                  <a:cubicBezTo>
                    <a:pt x="128" y="163"/>
                    <a:pt x="128" y="163"/>
                    <a:pt x="128" y="163"/>
                  </a:cubicBezTo>
                  <a:cubicBezTo>
                    <a:pt x="127" y="163"/>
                    <a:pt x="127" y="163"/>
                    <a:pt x="127" y="163"/>
                  </a:cubicBezTo>
                  <a:cubicBezTo>
                    <a:pt x="127" y="163"/>
                    <a:pt x="127" y="163"/>
                    <a:pt x="127" y="163"/>
                  </a:cubicBezTo>
                  <a:cubicBezTo>
                    <a:pt x="127" y="163"/>
                    <a:pt x="127" y="163"/>
                    <a:pt x="127" y="163"/>
                  </a:cubicBezTo>
                  <a:cubicBezTo>
                    <a:pt x="127" y="163"/>
                    <a:pt x="127" y="163"/>
                    <a:pt x="127" y="163"/>
                  </a:cubicBezTo>
                  <a:cubicBezTo>
                    <a:pt x="126" y="163"/>
                    <a:pt x="126" y="163"/>
                    <a:pt x="126" y="163"/>
                  </a:cubicBezTo>
                  <a:cubicBezTo>
                    <a:pt x="126" y="163"/>
                    <a:pt x="126" y="163"/>
                    <a:pt x="126" y="163"/>
                  </a:cubicBezTo>
                  <a:cubicBezTo>
                    <a:pt x="126" y="163"/>
                    <a:pt x="126" y="163"/>
                    <a:pt x="126"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2"/>
                    <a:pt x="125" y="162"/>
                    <a:pt x="125" y="162"/>
                  </a:cubicBezTo>
                  <a:cubicBezTo>
                    <a:pt x="125" y="163"/>
                    <a:pt x="125" y="163"/>
                    <a:pt x="125" y="163"/>
                  </a:cubicBezTo>
                  <a:cubicBezTo>
                    <a:pt x="125" y="162"/>
                    <a:pt x="125" y="162"/>
                    <a:pt x="125" y="162"/>
                  </a:cubicBezTo>
                  <a:cubicBezTo>
                    <a:pt x="125" y="162"/>
                    <a:pt x="125" y="162"/>
                    <a:pt x="125" y="162"/>
                  </a:cubicBezTo>
                  <a:cubicBezTo>
                    <a:pt x="125" y="162"/>
                    <a:pt x="125" y="162"/>
                    <a:pt x="125"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1"/>
                    <a:pt x="123" y="161"/>
                    <a:pt x="123" y="161"/>
                  </a:cubicBezTo>
                  <a:cubicBezTo>
                    <a:pt x="123" y="160"/>
                    <a:pt x="123" y="160"/>
                    <a:pt x="123" y="160"/>
                  </a:cubicBezTo>
                  <a:cubicBezTo>
                    <a:pt x="123" y="160"/>
                    <a:pt x="123" y="160"/>
                    <a:pt x="123" y="160"/>
                  </a:cubicBezTo>
                  <a:cubicBezTo>
                    <a:pt x="123" y="160"/>
                    <a:pt x="123" y="160"/>
                    <a:pt x="123" y="160"/>
                  </a:cubicBezTo>
                  <a:cubicBezTo>
                    <a:pt x="123" y="160"/>
                    <a:pt x="123" y="160"/>
                    <a:pt x="123" y="160"/>
                  </a:cubicBezTo>
                  <a:cubicBezTo>
                    <a:pt x="123" y="160"/>
                    <a:pt x="123" y="160"/>
                    <a:pt x="123" y="160"/>
                  </a:cubicBezTo>
                  <a:cubicBezTo>
                    <a:pt x="123" y="160"/>
                    <a:pt x="123" y="160"/>
                    <a:pt x="123" y="160"/>
                  </a:cubicBezTo>
                  <a:cubicBezTo>
                    <a:pt x="123" y="160"/>
                    <a:pt x="123" y="160"/>
                    <a:pt x="123" y="160"/>
                  </a:cubicBezTo>
                  <a:cubicBezTo>
                    <a:pt x="123" y="160"/>
                    <a:pt x="123" y="160"/>
                    <a:pt x="123" y="160"/>
                  </a:cubicBezTo>
                  <a:cubicBezTo>
                    <a:pt x="123" y="160"/>
                    <a:pt x="123" y="160"/>
                    <a:pt x="123" y="160"/>
                  </a:cubicBezTo>
                  <a:cubicBezTo>
                    <a:pt x="122" y="159"/>
                    <a:pt x="122" y="159"/>
                    <a:pt x="122" y="159"/>
                  </a:cubicBezTo>
                  <a:cubicBezTo>
                    <a:pt x="122" y="159"/>
                    <a:pt x="122" y="159"/>
                    <a:pt x="122" y="159"/>
                  </a:cubicBezTo>
                  <a:cubicBezTo>
                    <a:pt x="122" y="159"/>
                    <a:pt x="122" y="159"/>
                    <a:pt x="122" y="159"/>
                  </a:cubicBezTo>
                  <a:cubicBezTo>
                    <a:pt x="122" y="159"/>
                    <a:pt x="122" y="159"/>
                    <a:pt x="122" y="159"/>
                  </a:cubicBezTo>
                  <a:cubicBezTo>
                    <a:pt x="122" y="159"/>
                    <a:pt x="122" y="159"/>
                    <a:pt x="122" y="159"/>
                  </a:cubicBezTo>
                  <a:cubicBezTo>
                    <a:pt x="122" y="159"/>
                    <a:pt x="122" y="159"/>
                    <a:pt x="122" y="159"/>
                  </a:cubicBezTo>
                  <a:cubicBezTo>
                    <a:pt x="122" y="159"/>
                    <a:pt x="122" y="159"/>
                    <a:pt x="122" y="159"/>
                  </a:cubicBezTo>
                  <a:cubicBezTo>
                    <a:pt x="122" y="159"/>
                    <a:pt x="122" y="159"/>
                    <a:pt x="122" y="159"/>
                  </a:cubicBezTo>
                  <a:cubicBezTo>
                    <a:pt x="122" y="159"/>
                    <a:pt x="122" y="159"/>
                    <a:pt x="122" y="159"/>
                  </a:cubicBezTo>
                  <a:cubicBezTo>
                    <a:pt x="122" y="159"/>
                    <a:pt x="122" y="159"/>
                    <a:pt x="122" y="159"/>
                  </a:cubicBezTo>
                  <a:cubicBezTo>
                    <a:pt x="122" y="158"/>
                    <a:pt x="122" y="158"/>
                    <a:pt x="122" y="158"/>
                  </a:cubicBezTo>
                  <a:cubicBezTo>
                    <a:pt x="122" y="158"/>
                    <a:pt x="122" y="158"/>
                    <a:pt x="122" y="158"/>
                  </a:cubicBezTo>
                  <a:cubicBezTo>
                    <a:pt x="122" y="158"/>
                    <a:pt x="122" y="158"/>
                    <a:pt x="122" y="158"/>
                  </a:cubicBezTo>
                  <a:cubicBezTo>
                    <a:pt x="122" y="158"/>
                    <a:pt x="122" y="158"/>
                    <a:pt x="122" y="158"/>
                  </a:cubicBezTo>
                  <a:cubicBezTo>
                    <a:pt x="122" y="158"/>
                    <a:pt x="122" y="158"/>
                    <a:pt x="122" y="158"/>
                  </a:cubicBezTo>
                  <a:cubicBezTo>
                    <a:pt x="122" y="158"/>
                    <a:pt x="122" y="158"/>
                    <a:pt x="122" y="158"/>
                  </a:cubicBezTo>
                  <a:cubicBezTo>
                    <a:pt x="122" y="158"/>
                    <a:pt x="122" y="158"/>
                    <a:pt x="122" y="158"/>
                  </a:cubicBezTo>
                  <a:cubicBezTo>
                    <a:pt x="121" y="158"/>
                    <a:pt x="121" y="158"/>
                    <a:pt x="121" y="158"/>
                  </a:cubicBezTo>
                  <a:cubicBezTo>
                    <a:pt x="121" y="158"/>
                    <a:pt x="121" y="158"/>
                    <a:pt x="121" y="158"/>
                  </a:cubicBezTo>
                  <a:cubicBezTo>
                    <a:pt x="121" y="158"/>
                    <a:pt x="121" y="158"/>
                    <a:pt x="121" y="158"/>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0" y="156"/>
                    <a:pt x="120" y="156"/>
                    <a:pt x="120" y="156"/>
                  </a:cubicBezTo>
                  <a:cubicBezTo>
                    <a:pt x="120" y="156"/>
                    <a:pt x="120" y="156"/>
                    <a:pt x="120" y="156"/>
                  </a:cubicBezTo>
                  <a:cubicBezTo>
                    <a:pt x="120" y="156"/>
                    <a:pt x="120" y="156"/>
                    <a:pt x="120" y="156"/>
                  </a:cubicBezTo>
                  <a:cubicBezTo>
                    <a:pt x="120" y="156"/>
                    <a:pt x="120" y="156"/>
                    <a:pt x="120" y="156"/>
                  </a:cubicBezTo>
                  <a:cubicBezTo>
                    <a:pt x="120" y="156"/>
                    <a:pt x="120" y="156"/>
                    <a:pt x="120" y="156"/>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19" y="155"/>
                    <a:pt x="119" y="155"/>
                    <a:pt x="119" y="155"/>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3"/>
                    <a:pt x="119" y="153"/>
                    <a:pt x="119" y="153"/>
                  </a:cubicBezTo>
                  <a:cubicBezTo>
                    <a:pt x="119" y="153"/>
                    <a:pt x="119" y="153"/>
                    <a:pt x="119" y="153"/>
                  </a:cubicBezTo>
                  <a:cubicBezTo>
                    <a:pt x="119" y="153"/>
                    <a:pt x="119" y="153"/>
                    <a:pt x="119" y="153"/>
                  </a:cubicBezTo>
                  <a:cubicBezTo>
                    <a:pt x="119" y="153"/>
                    <a:pt x="119" y="153"/>
                    <a:pt x="119" y="153"/>
                  </a:cubicBezTo>
                  <a:cubicBezTo>
                    <a:pt x="118" y="153"/>
                    <a:pt x="118" y="153"/>
                    <a:pt x="118" y="153"/>
                  </a:cubicBezTo>
                  <a:cubicBezTo>
                    <a:pt x="118" y="152"/>
                    <a:pt x="118" y="152"/>
                    <a:pt x="118" y="152"/>
                  </a:cubicBezTo>
                  <a:cubicBezTo>
                    <a:pt x="118" y="152"/>
                    <a:pt x="118" y="152"/>
                    <a:pt x="118" y="152"/>
                  </a:cubicBezTo>
                  <a:cubicBezTo>
                    <a:pt x="118" y="152"/>
                    <a:pt x="118" y="152"/>
                    <a:pt x="118" y="152"/>
                  </a:cubicBezTo>
                  <a:cubicBezTo>
                    <a:pt x="118" y="152"/>
                    <a:pt x="118" y="152"/>
                    <a:pt x="118" y="152"/>
                  </a:cubicBezTo>
                  <a:cubicBezTo>
                    <a:pt x="118" y="152"/>
                    <a:pt x="118" y="152"/>
                    <a:pt x="118" y="152"/>
                  </a:cubicBezTo>
                  <a:cubicBezTo>
                    <a:pt x="118" y="152"/>
                    <a:pt x="118" y="152"/>
                    <a:pt x="118" y="152"/>
                  </a:cubicBezTo>
                  <a:cubicBezTo>
                    <a:pt x="118" y="151"/>
                    <a:pt x="118" y="151"/>
                    <a:pt x="118" y="151"/>
                  </a:cubicBezTo>
                  <a:cubicBezTo>
                    <a:pt x="118" y="151"/>
                    <a:pt x="118" y="151"/>
                    <a:pt x="118" y="151"/>
                  </a:cubicBezTo>
                  <a:cubicBezTo>
                    <a:pt x="118" y="151"/>
                    <a:pt x="118" y="151"/>
                    <a:pt x="118" y="151"/>
                  </a:cubicBezTo>
                  <a:cubicBezTo>
                    <a:pt x="118" y="151"/>
                    <a:pt x="118" y="151"/>
                    <a:pt x="118" y="151"/>
                  </a:cubicBezTo>
                  <a:cubicBezTo>
                    <a:pt x="118" y="151"/>
                    <a:pt x="118" y="151"/>
                    <a:pt x="118" y="151"/>
                  </a:cubicBezTo>
                  <a:cubicBezTo>
                    <a:pt x="118" y="151"/>
                    <a:pt x="118" y="151"/>
                    <a:pt x="118" y="151"/>
                  </a:cubicBezTo>
                  <a:cubicBezTo>
                    <a:pt x="118" y="151"/>
                    <a:pt x="118" y="151"/>
                    <a:pt x="118" y="151"/>
                  </a:cubicBezTo>
                  <a:cubicBezTo>
                    <a:pt x="118" y="151"/>
                    <a:pt x="118" y="151"/>
                    <a:pt x="118" y="151"/>
                  </a:cubicBezTo>
                  <a:cubicBezTo>
                    <a:pt x="118" y="151"/>
                    <a:pt x="118" y="151"/>
                    <a:pt x="118" y="151"/>
                  </a:cubicBezTo>
                  <a:cubicBezTo>
                    <a:pt x="118" y="151"/>
                    <a:pt x="118" y="151"/>
                    <a:pt x="118" y="151"/>
                  </a:cubicBezTo>
                  <a:cubicBezTo>
                    <a:pt x="118" y="150"/>
                    <a:pt x="118" y="150"/>
                    <a:pt x="118" y="150"/>
                  </a:cubicBezTo>
                  <a:cubicBezTo>
                    <a:pt x="118" y="150"/>
                    <a:pt x="118" y="150"/>
                    <a:pt x="118" y="150"/>
                  </a:cubicBezTo>
                  <a:cubicBezTo>
                    <a:pt x="118" y="150"/>
                    <a:pt x="118" y="150"/>
                    <a:pt x="118" y="150"/>
                  </a:cubicBezTo>
                  <a:cubicBezTo>
                    <a:pt x="118" y="150"/>
                    <a:pt x="118" y="150"/>
                    <a:pt x="118" y="150"/>
                  </a:cubicBezTo>
                  <a:cubicBezTo>
                    <a:pt x="118" y="150"/>
                    <a:pt x="118" y="150"/>
                    <a:pt x="118" y="150"/>
                  </a:cubicBezTo>
                  <a:cubicBezTo>
                    <a:pt x="118" y="150"/>
                    <a:pt x="118" y="150"/>
                    <a:pt x="118" y="150"/>
                  </a:cubicBezTo>
                  <a:cubicBezTo>
                    <a:pt x="118" y="150"/>
                    <a:pt x="118" y="150"/>
                    <a:pt x="118" y="150"/>
                  </a:cubicBezTo>
                  <a:cubicBezTo>
                    <a:pt x="117" y="150"/>
                    <a:pt x="117" y="150"/>
                    <a:pt x="117" y="150"/>
                  </a:cubicBezTo>
                  <a:cubicBezTo>
                    <a:pt x="117" y="150"/>
                    <a:pt x="117" y="150"/>
                    <a:pt x="117" y="150"/>
                  </a:cubicBezTo>
                  <a:cubicBezTo>
                    <a:pt x="117" y="150"/>
                    <a:pt x="117" y="150"/>
                    <a:pt x="117" y="150"/>
                  </a:cubicBezTo>
                  <a:cubicBezTo>
                    <a:pt x="118" y="151"/>
                    <a:pt x="118" y="151"/>
                    <a:pt x="118" y="151"/>
                  </a:cubicBezTo>
                  <a:cubicBezTo>
                    <a:pt x="117" y="151"/>
                    <a:pt x="117" y="151"/>
                    <a:pt x="117" y="151"/>
                  </a:cubicBezTo>
                  <a:cubicBezTo>
                    <a:pt x="117" y="151"/>
                    <a:pt x="117" y="151"/>
                    <a:pt x="117" y="151"/>
                  </a:cubicBezTo>
                  <a:cubicBezTo>
                    <a:pt x="117" y="151"/>
                    <a:pt x="117" y="151"/>
                    <a:pt x="117" y="151"/>
                  </a:cubicBezTo>
                  <a:cubicBezTo>
                    <a:pt x="117" y="151"/>
                    <a:pt x="117" y="151"/>
                    <a:pt x="117" y="151"/>
                  </a:cubicBez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6" y="150"/>
                    <a:pt x="116" y="150"/>
                    <a:pt x="116" y="150"/>
                  </a:cubicBezTo>
                  <a:cubicBezTo>
                    <a:pt x="116" y="150"/>
                    <a:pt x="116" y="150"/>
                    <a:pt x="116" y="150"/>
                  </a:cubicBezTo>
                  <a:cubicBezTo>
                    <a:pt x="116" y="150"/>
                    <a:pt x="116" y="150"/>
                    <a:pt x="116" y="150"/>
                  </a:cubicBezTo>
                  <a:cubicBezTo>
                    <a:pt x="116" y="150"/>
                    <a:pt x="116" y="150"/>
                    <a:pt x="116" y="150"/>
                  </a:cubicBezTo>
                  <a:cubicBezTo>
                    <a:pt x="116" y="150"/>
                    <a:pt x="116" y="150"/>
                    <a:pt x="116" y="150"/>
                  </a:cubicBezTo>
                  <a:cubicBezTo>
                    <a:pt x="116" y="150"/>
                    <a:pt x="116" y="150"/>
                    <a:pt x="116" y="150"/>
                  </a:cubicBezTo>
                  <a:cubicBezTo>
                    <a:pt x="116" y="150"/>
                    <a:pt x="116" y="150"/>
                    <a:pt x="116" y="150"/>
                  </a:cubicBezTo>
                  <a:cubicBezTo>
                    <a:pt x="116" y="150"/>
                    <a:pt x="116" y="150"/>
                    <a:pt x="116" y="150"/>
                  </a:cubicBezTo>
                  <a:cubicBezTo>
                    <a:pt x="116" y="150"/>
                    <a:pt x="116" y="150"/>
                    <a:pt x="116" y="150"/>
                  </a:cubicBezTo>
                  <a:cubicBezTo>
                    <a:pt x="115" y="149"/>
                    <a:pt x="115" y="149"/>
                    <a:pt x="115" y="149"/>
                  </a:cubicBezTo>
                  <a:cubicBezTo>
                    <a:pt x="115" y="149"/>
                    <a:pt x="115" y="149"/>
                    <a:pt x="115" y="149"/>
                  </a:cubicBezTo>
                  <a:cubicBezTo>
                    <a:pt x="115" y="149"/>
                    <a:pt x="115" y="149"/>
                    <a:pt x="115" y="149"/>
                  </a:cubicBezTo>
                  <a:cubicBezTo>
                    <a:pt x="115" y="149"/>
                    <a:pt x="115" y="149"/>
                    <a:pt x="115" y="149"/>
                  </a:cubicBezTo>
                  <a:cubicBezTo>
                    <a:pt x="115" y="149"/>
                    <a:pt x="115" y="149"/>
                    <a:pt x="115" y="149"/>
                  </a:cubicBezTo>
                  <a:cubicBezTo>
                    <a:pt x="115" y="149"/>
                    <a:pt x="115" y="149"/>
                    <a:pt x="115" y="149"/>
                  </a:cubicBezTo>
                  <a:cubicBezTo>
                    <a:pt x="115" y="149"/>
                    <a:pt x="115" y="149"/>
                    <a:pt x="115" y="149"/>
                  </a:cubicBezTo>
                  <a:cubicBezTo>
                    <a:pt x="115" y="149"/>
                    <a:pt x="115" y="149"/>
                    <a:pt x="115" y="149"/>
                  </a:cubicBezTo>
                  <a:cubicBezTo>
                    <a:pt x="114" y="149"/>
                    <a:pt x="114" y="149"/>
                    <a:pt x="114" y="149"/>
                  </a:cubicBezTo>
                  <a:cubicBezTo>
                    <a:pt x="114" y="149"/>
                    <a:pt x="114" y="149"/>
                    <a:pt x="114" y="149"/>
                  </a:cubicBezTo>
                  <a:cubicBezTo>
                    <a:pt x="114" y="149"/>
                    <a:pt x="114" y="149"/>
                    <a:pt x="114" y="149"/>
                  </a:cubicBezTo>
                  <a:cubicBezTo>
                    <a:pt x="114" y="149"/>
                    <a:pt x="114" y="149"/>
                    <a:pt x="114" y="149"/>
                  </a:cubicBezTo>
                  <a:cubicBezTo>
                    <a:pt x="114" y="149"/>
                    <a:pt x="114" y="149"/>
                    <a:pt x="114" y="149"/>
                  </a:cubicBezTo>
                  <a:cubicBezTo>
                    <a:pt x="114" y="149"/>
                    <a:pt x="114" y="149"/>
                    <a:pt x="114" y="149"/>
                  </a:cubicBezTo>
                  <a:cubicBezTo>
                    <a:pt x="115" y="149"/>
                    <a:pt x="115" y="149"/>
                    <a:pt x="115" y="149"/>
                  </a:cubicBezTo>
                  <a:cubicBezTo>
                    <a:pt x="115" y="149"/>
                    <a:pt x="115" y="149"/>
                    <a:pt x="115" y="149"/>
                  </a:cubicBezTo>
                  <a:cubicBezTo>
                    <a:pt x="115" y="149"/>
                    <a:pt x="115" y="149"/>
                    <a:pt x="115" y="149"/>
                  </a:cubicBezTo>
                  <a:cubicBezTo>
                    <a:pt x="115" y="149"/>
                    <a:pt x="115" y="149"/>
                    <a:pt x="115" y="149"/>
                  </a:cubicBezTo>
                  <a:cubicBezTo>
                    <a:pt x="115" y="149"/>
                    <a:pt x="115" y="149"/>
                    <a:pt x="115" y="149"/>
                  </a:cubicBezTo>
                  <a:cubicBezTo>
                    <a:pt x="116" y="149"/>
                    <a:pt x="116" y="149"/>
                    <a:pt x="116" y="149"/>
                  </a:cubicBezTo>
                  <a:cubicBezTo>
                    <a:pt x="116" y="149"/>
                    <a:pt x="116" y="149"/>
                    <a:pt x="116" y="149"/>
                  </a:cubicBezTo>
                  <a:cubicBezTo>
                    <a:pt x="116" y="149"/>
                    <a:pt x="116" y="149"/>
                    <a:pt x="116" y="149"/>
                  </a:cubicBezTo>
                  <a:cubicBezTo>
                    <a:pt x="117" y="149"/>
                    <a:pt x="117" y="149"/>
                    <a:pt x="117" y="149"/>
                  </a:cubicBezTo>
                  <a:cubicBezTo>
                    <a:pt x="117" y="149"/>
                    <a:pt x="117" y="149"/>
                    <a:pt x="117" y="149"/>
                  </a:cubicBezTo>
                  <a:cubicBezTo>
                    <a:pt x="117" y="149"/>
                    <a:pt x="117" y="149"/>
                    <a:pt x="117" y="149"/>
                  </a:cubicBezTo>
                  <a:cubicBezTo>
                    <a:pt x="116" y="149"/>
                    <a:pt x="116" y="149"/>
                    <a:pt x="116" y="149"/>
                  </a:cubicBezTo>
                  <a:cubicBezTo>
                    <a:pt x="116" y="149"/>
                    <a:pt x="116" y="149"/>
                    <a:pt x="116" y="149"/>
                  </a:cubicBezTo>
                  <a:cubicBezTo>
                    <a:pt x="116" y="149"/>
                    <a:pt x="116" y="149"/>
                    <a:pt x="116" y="149"/>
                  </a:cubicBezTo>
                  <a:cubicBezTo>
                    <a:pt x="116" y="149"/>
                    <a:pt x="116" y="149"/>
                    <a:pt x="116" y="149"/>
                  </a:cubicBezTo>
                  <a:cubicBezTo>
                    <a:pt x="116" y="149"/>
                    <a:pt x="116" y="149"/>
                    <a:pt x="116" y="149"/>
                  </a:cubicBezTo>
                  <a:cubicBezTo>
                    <a:pt x="116" y="149"/>
                    <a:pt x="116" y="149"/>
                    <a:pt x="116" y="149"/>
                  </a:cubicBezTo>
                  <a:cubicBezTo>
                    <a:pt x="116" y="149"/>
                    <a:pt x="116" y="149"/>
                    <a:pt x="116" y="149"/>
                  </a:cubicBezTo>
                  <a:cubicBezTo>
                    <a:pt x="115" y="149"/>
                    <a:pt x="115" y="149"/>
                    <a:pt x="115" y="149"/>
                  </a:cubicBezTo>
                  <a:cubicBezTo>
                    <a:pt x="116" y="149"/>
                    <a:pt x="116" y="149"/>
                    <a:pt x="116" y="149"/>
                  </a:cubicBezTo>
                  <a:cubicBezTo>
                    <a:pt x="116" y="149"/>
                    <a:pt x="116" y="149"/>
                    <a:pt x="116" y="149"/>
                  </a:cubicBezTo>
                  <a:cubicBezTo>
                    <a:pt x="115" y="149"/>
                    <a:pt x="115" y="149"/>
                    <a:pt x="115" y="149"/>
                  </a:cubicBezTo>
                  <a:cubicBezTo>
                    <a:pt x="115" y="148"/>
                    <a:pt x="115" y="148"/>
                    <a:pt x="115" y="148"/>
                  </a:cubicBezTo>
                  <a:cubicBezTo>
                    <a:pt x="115" y="148"/>
                    <a:pt x="115" y="148"/>
                    <a:pt x="115" y="148"/>
                  </a:cubicBezTo>
                  <a:cubicBezTo>
                    <a:pt x="115" y="149"/>
                    <a:pt x="115" y="149"/>
                    <a:pt x="115" y="149"/>
                  </a:cubicBezTo>
                  <a:cubicBezTo>
                    <a:pt x="115" y="148"/>
                    <a:pt x="115" y="148"/>
                    <a:pt x="115" y="148"/>
                  </a:cubicBezTo>
                  <a:cubicBezTo>
                    <a:pt x="115" y="149"/>
                    <a:pt x="115" y="149"/>
                    <a:pt x="115" y="149"/>
                  </a:cubicBezTo>
                  <a:cubicBezTo>
                    <a:pt x="115" y="148"/>
                    <a:pt x="115" y="148"/>
                    <a:pt x="115" y="148"/>
                  </a:cubicBezTo>
                  <a:cubicBezTo>
                    <a:pt x="114" y="148"/>
                    <a:pt x="114" y="148"/>
                    <a:pt x="114" y="148"/>
                  </a:cubicBezTo>
                  <a:cubicBezTo>
                    <a:pt x="114" y="148"/>
                    <a:pt x="114" y="148"/>
                    <a:pt x="114" y="148"/>
                  </a:cubicBezTo>
                  <a:cubicBezTo>
                    <a:pt x="114" y="148"/>
                    <a:pt x="114" y="148"/>
                    <a:pt x="114" y="148"/>
                  </a:cubicBezTo>
                  <a:cubicBezTo>
                    <a:pt x="114" y="148"/>
                    <a:pt x="114" y="148"/>
                    <a:pt x="114" y="148"/>
                  </a:cubicBezTo>
                  <a:cubicBezTo>
                    <a:pt x="114" y="148"/>
                    <a:pt x="114" y="148"/>
                    <a:pt x="114" y="148"/>
                  </a:cubicBezTo>
                  <a:cubicBezTo>
                    <a:pt x="113" y="148"/>
                    <a:pt x="113" y="148"/>
                    <a:pt x="113" y="148"/>
                  </a:cubicBezTo>
                  <a:cubicBezTo>
                    <a:pt x="113" y="148"/>
                    <a:pt x="113" y="148"/>
                    <a:pt x="113" y="148"/>
                  </a:cubicBezTo>
                  <a:cubicBezTo>
                    <a:pt x="113" y="148"/>
                    <a:pt x="113" y="148"/>
                    <a:pt x="113" y="148"/>
                  </a:cubicBezTo>
                  <a:cubicBezTo>
                    <a:pt x="113" y="148"/>
                    <a:pt x="113" y="148"/>
                    <a:pt x="113" y="148"/>
                  </a:cubicBezTo>
                  <a:cubicBezTo>
                    <a:pt x="113" y="148"/>
                    <a:pt x="113" y="148"/>
                    <a:pt x="113" y="148"/>
                  </a:cubicBezTo>
                  <a:cubicBezTo>
                    <a:pt x="113" y="148"/>
                    <a:pt x="113" y="148"/>
                    <a:pt x="113" y="148"/>
                  </a:cubicBezTo>
                  <a:cubicBezTo>
                    <a:pt x="113" y="148"/>
                    <a:pt x="113" y="148"/>
                    <a:pt x="113" y="148"/>
                  </a:cubicBezTo>
                  <a:cubicBezTo>
                    <a:pt x="113" y="148"/>
                    <a:pt x="113" y="148"/>
                    <a:pt x="113" y="148"/>
                  </a:cubicBezTo>
                  <a:cubicBezTo>
                    <a:pt x="113" y="147"/>
                    <a:pt x="113" y="147"/>
                    <a:pt x="113" y="147"/>
                  </a:cubicBezTo>
                  <a:cubicBezTo>
                    <a:pt x="113" y="147"/>
                    <a:pt x="113" y="147"/>
                    <a:pt x="113" y="147"/>
                  </a:cubicBezTo>
                  <a:cubicBezTo>
                    <a:pt x="113" y="147"/>
                    <a:pt x="113" y="147"/>
                    <a:pt x="113" y="147"/>
                  </a:cubicBezTo>
                  <a:cubicBezTo>
                    <a:pt x="113" y="147"/>
                    <a:pt x="113" y="147"/>
                    <a:pt x="113" y="147"/>
                  </a:cubicBezTo>
                  <a:cubicBezTo>
                    <a:pt x="113" y="147"/>
                    <a:pt x="113" y="147"/>
                    <a:pt x="113" y="147"/>
                  </a:cubicBezTo>
                  <a:cubicBezTo>
                    <a:pt x="113" y="147"/>
                    <a:pt x="113" y="147"/>
                    <a:pt x="113" y="147"/>
                  </a:cubicBezTo>
                  <a:cubicBezTo>
                    <a:pt x="113" y="147"/>
                    <a:pt x="113" y="147"/>
                    <a:pt x="113" y="147"/>
                  </a:cubicBezTo>
                  <a:cubicBezTo>
                    <a:pt x="113" y="147"/>
                    <a:pt x="113" y="147"/>
                    <a:pt x="113" y="147"/>
                  </a:cubicBezTo>
                  <a:cubicBezTo>
                    <a:pt x="113" y="147"/>
                    <a:pt x="113" y="147"/>
                    <a:pt x="113" y="147"/>
                  </a:cubicBezTo>
                  <a:cubicBezTo>
                    <a:pt x="113" y="146"/>
                    <a:pt x="113" y="146"/>
                    <a:pt x="113" y="146"/>
                  </a:cubicBezTo>
                  <a:cubicBezTo>
                    <a:pt x="113" y="146"/>
                    <a:pt x="113" y="146"/>
                    <a:pt x="113" y="146"/>
                  </a:cubicBezTo>
                  <a:cubicBezTo>
                    <a:pt x="113" y="146"/>
                    <a:pt x="113" y="146"/>
                    <a:pt x="113" y="146"/>
                  </a:cubicBezTo>
                  <a:cubicBezTo>
                    <a:pt x="113" y="146"/>
                    <a:pt x="113" y="146"/>
                    <a:pt x="113" y="146"/>
                  </a:cubicBezTo>
                  <a:cubicBezTo>
                    <a:pt x="113" y="146"/>
                    <a:pt x="113" y="146"/>
                    <a:pt x="113" y="146"/>
                  </a:cubicBezTo>
                  <a:cubicBezTo>
                    <a:pt x="113" y="146"/>
                    <a:pt x="113" y="146"/>
                    <a:pt x="113" y="146"/>
                  </a:cubicBezTo>
                  <a:cubicBezTo>
                    <a:pt x="113" y="146"/>
                    <a:pt x="113" y="146"/>
                    <a:pt x="113" y="146"/>
                  </a:cubicBezTo>
                  <a:cubicBezTo>
                    <a:pt x="113" y="145"/>
                    <a:pt x="113" y="145"/>
                    <a:pt x="113" y="145"/>
                  </a:cubicBezTo>
                  <a:cubicBezTo>
                    <a:pt x="113" y="145"/>
                    <a:pt x="113" y="145"/>
                    <a:pt x="113" y="145"/>
                  </a:cubicBezTo>
                  <a:cubicBezTo>
                    <a:pt x="113" y="145"/>
                    <a:pt x="113" y="145"/>
                    <a:pt x="113" y="145"/>
                  </a:cubicBezTo>
                  <a:cubicBezTo>
                    <a:pt x="113" y="145"/>
                    <a:pt x="113" y="145"/>
                    <a:pt x="113" y="145"/>
                  </a:cubicBezTo>
                  <a:cubicBezTo>
                    <a:pt x="113" y="145"/>
                    <a:pt x="113" y="145"/>
                    <a:pt x="113" y="145"/>
                  </a:cubicBezTo>
                  <a:cubicBezTo>
                    <a:pt x="113" y="145"/>
                    <a:pt x="113" y="145"/>
                    <a:pt x="113" y="145"/>
                  </a:cubicBezTo>
                  <a:cubicBezTo>
                    <a:pt x="113" y="146"/>
                    <a:pt x="113" y="146"/>
                    <a:pt x="113" y="146"/>
                  </a:cubicBezTo>
                  <a:cubicBezTo>
                    <a:pt x="113" y="146"/>
                    <a:pt x="113" y="146"/>
                    <a:pt x="113" y="146"/>
                  </a:cubicBezTo>
                  <a:cubicBezTo>
                    <a:pt x="112" y="146"/>
                    <a:pt x="112" y="146"/>
                    <a:pt x="112" y="146"/>
                  </a:cubicBezTo>
                  <a:cubicBezTo>
                    <a:pt x="112" y="146"/>
                    <a:pt x="112" y="146"/>
                    <a:pt x="112" y="146"/>
                  </a:cubicBezTo>
                  <a:cubicBezTo>
                    <a:pt x="112" y="146"/>
                    <a:pt x="112" y="146"/>
                    <a:pt x="112" y="146"/>
                  </a:cubicBezTo>
                  <a:cubicBezTo>
                    <a:pt x="112" y="146"/>
                    <a:pt x="112" y="146"/>
                    <a:pt x="112" y="146"/>
                  </a:cubicBezTo>
                  <a:cubicBezTo>
                    <a:pt x="112" y="146"/>
                    <a:pt x="112" y="146"/>
                    <a:pt x="112" y="146"/>
                  </a:cubicBezTo>
                  <a:cubicBezTo>
                    <a:pt x="112" y="146"/>
                    <a:pt x="112" y="146"/>
                    <a:pt x="112" y="146"/>
                  </a:cubicBezTo>
                  <a:cubicBezTo>
                    <a:pt x="112" y="146"/>
                    <a:pt x="112" y="146"/>
                    <a:pt x="112" y="146"/>
                  </a:cubicBezTo>
                  <a:cubicBezTo>
                    <a:pt x="112" y="145"/>
                    <a:pt x="112" y="145"/>
                    <a:pt x="112" y="145"/>
                  </a:cubicBezTo>
                  <a:cubicBezTo>
                    <a:pt x="112" y="145"/>
                    <a:pt x="112" y="145"/>
                    <a:pt x="112" y="145"/>
                  </a:cubicBezTo>
                  <a:cubicBezTo>
                    <a:pt x="113" y="145"/>
                    <a:pt x="113" y="145"/>
                    <a:pt x="113" y="145"/>
                  </a:cubicBezTo>
                  <a:cubicBezTo>
                    <a:pt x="112" y="145"/>
                    <a:pt x="112" y="145"/>
                    <a:pt x="112" y="145"/>
                  </a:cubicBezTo>
                  <a:cubicBezTo>
                    <a:pt x="113" y="145"/>
                    <a:pt x="113" y="145"/>
                    <a:pt x="113" y="145"/>
                  </a:cubicBezTo>
                  <a:cubicBezTo>
                    <a:pt x="113" y="145"/>
                    <a:pt x="113" y="145"/>
                    <a:pt x="113" y="145"/>
                  </a:cubicBezTo>
                  <a:cubicBezTo>
                    <a:pt x="113" y="145"/>
                    <a:pt x="113" y="145"/>
                    <a:pt x="113" y="145"/>
                  </a:cubicBezTo>
                  <a:cubicBezTo>
                    <a:pt x="112" y="145"/>
                    <a:pt x="112" y="145"/>
                    <a:pt x="112" y="145"/>
                  </a:cubicBezTo>
                  <a:cubicBezTo>
                    <a:pt x="112" y="145"/>
                    <a:pt x="112" y="145"/>
                    <a:pt x="112" y="145"/>
                  </a:cubicBezTo>
                  <a:cubicBezTo>
                    <a:pt x="112" y="145"/>
                    <a:pt x="112" y="145"/>
                    <a:pt x="112" y="145"/>
                  </a:cubicBezTo>
                  <a:cubicBezTo>
                    <a:pt x="112" y="145"/>
                    <a:pt x="112" y="145"/>
                    <a:pt x="112" y="145"/>
                  </a:cubicBezTo>
                  <a:cubicBezTo>
                    <a:pt x="112" y="144"/>
                    <a:pt x="112" y="144"/>
                    <a:pt x="112" y="144"/>
                  </a:cubicBezTo>
                  <a:cubicBezTo>
                    <a:pt x="112" y="144"/>
                    <a:pt x="112" y="144"/>
                    <a:pt x="112" y="144"/>
                  </a:cubicBezTo>
                  <a:cubicBezTo>
                    <a:pt x="112" y="144"/>
                    <a:pt x="112" y="144"/>
                    <a:pt x="112" y="144"/>
                  </a:cubicBezTo>
                  <a:cubicBezTo>
                    <a:pt x="112" y="144"/>
                    <a:pt x="112" y="144"/>
                    <a:pt x="112" y="144"/>
                  </a:cubicBezTo>
                  <a:cubicBezTo>
                    <a:pt x="112" y="144"/>
                    <a:pt x="112" y="144"/>
                    <a:pt x="112" y="144"/>
                  </a:cubicBezTo>
                  <a:cubicBezTo>
                    <a:pt x="112" y="144"/>
                    <a:pt x="112" y="144"/>
                    <a:pt x="112" y="144"/>
                  </a:cubicBezTo>
                  <a:cubicBezTo>
                    <a:pt x="111" y="144"/>
                    <a:pt x="111" y="144"/>
                    <a:pt x="111" y="144"/>
                  </a:cubicBezTo>
                  <a:cubicBezTo>
                    <a:pt x="111" y="144"/>
                    <a:pt x="111" y="144"/>
                    <a:pt x="111" y="144"/>
                  </a:cubicBezTo>
                  <a:cubicBezTo>
                    <a:pt x="111" y="144"/>
                    <a:pt x="111" y="144"/>
                    <a:pt x="111" y="144"/>
                  </a:cubicBezTo>
                  <a:cubicBezTo>
                    <a:pt x="111" y="143"/>
                    <a:pt x="111" y="143"/>
                    <a:pt x="111" y="143"/>
                  </a:cubicBezTo>
                  <a:cubicBezTo>
                    <a:pt x="111" y="143"/>
                    <a:pt x="111" y="143"/>
                    <a:pt x="111" y="143"/>
                  </a:cubicBezTo>
                  <a:cubicBezTo>
                    <a:pt x="111" y="143"/>
                    <a:pt x="111" y="143"/>
                    <a:pt x="111" y="143"/>
                  </a:cubicBezTo>
                  <a:cubicBezTo>
                    <a:pt x="111" y="143"/>
                    <a:pt x="111" y="143"/>
                    <a:pt x="111" y="143"/>
                  </a:cubicBezTo>
                  <a:cubicBezTo>
                    <a:pt x="111" y="143"/>
                    <a:pt x="111" y="143"/>
                    <a:pt x="111" y="143"/>
                  </a:cubicBezTo>
                  <a:cubicBezTo>
                    <a:pt x="111" y="143"/>
                    <a:pt x="111" y="143"/>
                    <a:pt x="111" y="143"/>
                  </a:cubicBezTo>
                  <a:cubicBezTo>
                    <a:pt x="111" y="143"/>
                    <a:pt x="111" y="143"/>
                    <a:pt x="111" y="143"/>
                  </a:cubicBezTo>
                  <a:cubicBezTo>
                    <a:pt x="111" y="143"/>
                    <a:pt x="111" y="143"/>
                    <a:pt x="111" y="143"/>
                  </a:cubicBezTo>
                  <a:cubicBezTo>
                    <a:pt x="111" y="143"/>
                    <a:pt x="111" y="143"/>
                    <a:pt x="111" y="143"/>
                  </a:cubicBezTo>
                  <a:cubicBezTo>
                    <a:pt x="111" y="142"/>
                    <a:pt x="111" y="142"/>
                    <a:pt x="111" y="142"/>
                  </a:cubicBezTo>
                  <a:cubicBezTo>
                    <a:pt x="111" y="142"/>
                    <a:pt x="111" y="142"/>
                    <a:pt x="111" y="142"/>
                  </a:cubicBezTo>
                  <a:cubicBezTo>
                    <a:pt x="111" y="142"/>
                    <a:pt x="111" y="142"/>
                    <a:pt x="111" y="142"/>
                  </a:cubicBezTo>
                  <a:cubicBezTo>
                    <a:pt x="111" y="142"/>
                    <a:pt x="111" y="142"/>
                    <a:pt x="111" y="142"/>
                  </a:cubicBezTo>
                  <a:cubicBezTo>
                    <a:pt x="111" y="142"/>
                    <a:pt x="111" y="142"/>
                    <a:pt x="111" y="142"/>
                  </a:cubicBezTo>
                  <a:cubicBezTo>
                    <a:pt x="111" y="142"/>
                    <a:pt x="111" y="142"/>
                    <a:pt x="111" y="142"/>
                  </a:cubicBezTo>
                  <a:cubicBezTo>
                    <a:pt x="111" y="142"/>
                    <a:pt x="111" y="142"/>
                    <a:pt x="111" y="142"/>
                  </a:cubicBezTo>
                  <a:cubicBezTo>
                    <a:pt x="111" y="142"/>
                    <a:pt x="111" y="142"/>
                    <a:pt x="111" y="142"/>
                  </a:cubicBezTo>
                  <a:cubicBezTo>
                    <a:pt x="111" y="142"/>
                    <a:pt x="111" y="142"/>
                    <a:pt x="111" y="142"/>
                  </a:cubicBezTo>
                  <a:cubicBezTo>
                    <a:pt x="111" y="141"/>
                    <a:pt x="111" y="141"/>
                    <a:pt x="111" y="141"/>
                  </a:cubicBezTo>
                  <a:cubicBezTo>
                    <a:pt x="111" y="141"/>
                    <a:pt x="111" y="141"/>
                    <a:pt x="111" y="141"/>
                  </a:cubicBezTo>
                  <a:cubicBezTo>
                    <a:pt x="111" y="141"/>
                    <a:pt x="111" y="141"/>
                    <a:pt x="111" y="141"/>
                  </a:cubicBezTo>
                  <a:cubicBezTo>
                    <a:pt x="110" y="141"/>
                    <a:pt x="110" y="141"/>
                    <a:pt x="110" y="141"/>
                  </a:cubicBezTo>
                  <a:cubicBezTo>
                    <a:pt x="110" y="141"/>
                    <a:pt x="110" y="141"/>
                    <a:pt x="110" y="141"/>
                  </a:cubicBezTo>
                  <a:cubicBezTo>
                    <a:pt x="110" y="141"/>
                    <a:pt x="110" y="141"/>
                    <a:pt x="110" y="141"/>
                  </a:cubicBezTo>
                  <a:cubicBezTo>
                    <a:pt x="110" y="141"/>
                    <a:pt x="110" y="141"/>
                    <a:pt x="110" y="141"/>
                  </a:cubicBezTo>
                  <a:cubicBezTo>
                    <a:pt x="110" y="141"/>
                    <a:pt x="110" y="141"/>
                    <a:pt x="110" y="141"/>
                  </a:cubicBezTo>
                  <a:cubicBezTo>
                    <a:pt x="110" y="141"/>
                    <a:pt x="110" y="141"/>
                    <a:pt x="110" y="141"/>
                  </a:cubicBezTo>
                  <a:cubicBezTo>
                    <a:pt x="110" y="140"/>
                    <a:pt x="110" y="140"/>
                    <a:pt x="110" y="140"/>
                  </a:cubicBezTo>
                  <a:cubicBezTo>
                    <a:pt x="110" y="140"/>
                    <a:pt x="110" y="140"/>
                    <a:pt x="110" y="140"/>
                  </a:cubicBezTo>
                  <a:cubicBezTo>
                    <a:pt x="110" y="140"/>
                    <a:pt x="110" y="140"/>
                    <a:pt x="110" y="140"/>
                  </a:cubicBezTo>
                  <a:cubicBezTo>
                    <a:pt x="110" y="140"/>
                    <a:pt x="110" y="140"/>
                    <a:pt x="110" y="140"/>
                  </a:cubicBezTo>
                  <a:cubicBezTo>
                    <a:pt x="110" y="140"/>
                    <a:pt x="110" y="140"/>
                    <a:pt x="110" y="140"/>
                  </a:cubicBezTo>
                  <a:cubicBezTo>
                    <a:pt x="111" y="140"/>
                    <a:pt x="111" y="140"/>
                    <a:pt x="111" y="140"/>
                  </a:cubicBezTo>
                  <a:cubicBezTo>
                    <a:pt x="111" y="140"/>
                    <a:pt x="111" y="140"/>
                    <a:pt x="111" y="140"/>
                  </a:cubicBezTo>
                  <a:cubicBezTo>
                    <a:pt x="111" y="140"/>
                    <a:pt x="111" y="140"/>
                    <a:pt x="111" y="140"/>
                  </a:cubicBezTo>
                  <a:cubicBezTo>
                    <a:pt x="111" y="140"/>
                    <a:pt x="111" y="140"/>
                    <a:pt x="111" y="140"/>
                  </a:cubicBezTo>
                  <a:cubicBezTo>
                    <a:pt x="111" y="140"/>
                    <a:pt x="111" y="140"/>
                    <a:pt x="111" y="140"/>
                  </a:cubicBezTo>
                  <a:cubicBezTo>
                    <a:pt x="111" y="140"/>
                    <a:pt x="111" y="140"/>
                    <a:pt x="111" y="140"/>
                  </a:cubicBezTo>
                  <a:cubicBezTo>
                    <a:pt x="111" y="140"/>
                    <a:pt x="111" y="140"/>
                    <a:pt x="111" y="140"/>
                  </a:cubicBezTo>
                  <a:cubicBezTo>
                    <a:pt x="110" y="139"/>
                    <a:pt x="110" y="139"/>
                    <a:pt x="110" y="139"/>
                  </a:cubicBezTo>
                  <a:cubicBezTo>
                    <a:pt x="110" y="139"/>
                    <a:pt x="110" y="139"/>
                    <a:pt x="110" y="139"/>
                  </a:cubicBezTo>
                  <a:cubicBezTo>
                    <a:pt x="110" y="139"/>
                    <a:pt x="110" y="139"/>
                    <a:pt x="110" y="139"/>
                  </a:cubicBezTo>
                  <a:cubicBezTo>
                    <a:pt x="110" y="139"/>
                    <a:pt x="110" y="139"/>
                    <a:pt x="110" y="139"/>
                  </a:cubicBezTo>
                  <a:cubicBezTo>
                    <a:pt x="110" y="139"/>
                    <a:pt x="110" y="139"/>
                    <a:pt x="110" y="139"/>
                  </a:cubicBezTo>
                  <a:cubicBezTo>
                    <a:pt x="110" y="139"/>
                    <a:pt x="110" y="139"/>
                    <a:pt x="110" y="139"/>
                  </a:cubicBezTo>
                  <a:cubicBezTo>
                    <a:pt x="110" y="139"/>
                    <a:pt x="110" y="139"/>
                    <a:pt x="110" y="139"/>
                  </a:cubicBezTo>
                  <a:cubicBezTo>
                    <a:pt x="110" y="139"/>
                    <a:pt x="110" y="139"/>
                    <a:pt x="110" y="139"/>
                  </a:cubicBezTo>
                  <a:cubicBezTo>
                    <a:pt x="110" y="139"/>
                    <a:pt x="110" y="139"/>
                    <a:pt x="110" y="139"/>
                  </a:cubicBezTo>
                  <a:cubicBezTo>
                    <a:pt x="110" y="139"/>
                    <a:pt x="110" y="139"/>
                    <a:pt x="110" y="139"/>
                  </a:cubicBezTo>
                  <a:cubicBezTo>
                    <a:pt x="110" y="139"/>
                    <a:pt x="110" y="139"/>
                    <a:pt x="110" y="139"/>
                  </a:cubicBezTo>
                  <a:cubicBezTo>
                    <a:pt x="110" y="139"/>
                    <a:pt x="110" y="139"/>
                    <a:pt x="110" y="139"/>
                  </a:cubicBezTo>
                  <a:cubicBezTo>
                    <a:pt x="109" y="139"/>
                    <a:pt x="109" y="139"/>
                    <a:pt x="109" y="139"/>
                  </a:cubicBezTo>
                  <a:cubicBezTo>
                    <a:pt x="109" y="138"/>
                    <a:pt x="109" y="138"/>
                    <a:pt x="109" y="138"/>
                  </a:cubicBezTo>
                  <a:cubicBezTo>
                    <a:pt x="109" y="138"/>
                    <a:pt x="109" y="138"/>
                    <a:pt x="109" y="138"/>
                  </a:cubicBezTo>
                  <a:cubicBezTo>
                    <a:pt x="109" y="138"/>
                    <a:pt x="109" y="138"/>
                    <a:pt x="109" y="138"/>
                  </a:cubicBezTo>
                  <a:cubicBezTo>
                    <a:pt x="109" y="138"/>
                    <a:pt x="109" y="138"/>
                    <a:pt x="109" y="138"/>
                  </a:cubicBezTo>
                  <a:cubicBezTo>
                    <a:pt x="109" y="138"/>
                    <a:pt x="109" y="138"/>
                    <a:pt x="109" y="138"/>
                  </a:cubicBezTo>
                  <a:cubicBezTo>
                    <a:pt x="109" y="138"/>
                    <a:pt x="109" y="138"/>
                    <a:pt x="109" y="138"/>
                  </a:cubicBezTo>
                  <a:cubicBezTo>
                    <a:pt x="109" y="138"/>
                    <a:pt x="109" y="138"/>
                    <a:pt x="109" y="138"/>
                  </a:cubicBezTo>
                  <a:cubicBezTo>
                    <a:pt x="109" y="138"/>
                    <a:pt x="109" y="138"/>
                    <a:pt x="109" y="138"/>
                  </a:cubicBezTo>
                  <a:cubicBezTo>
                    <a:pt x="109" y="138"/>
                    <a:pt x="109" y="138"/>
                    <a:pt x="109" y="138"/>
                  </a:cubicBezTo>
                  <a:cubicBezTo>
                    <a:pt x="109" y="137"/>
                    <a:pt x="109" y="137"/>
                    <a:pt x="109" y="137"/>
                  </a:cubicBezTo>
                  <a:cubicBezTo>
                    <a:pt x="109" y="137"/>
                    <a:pt x="109" y="137"/>
                    <a:pt x="109" y="137"/>
                  </a:cubicBezTo>
                  <a:cubicBezTo>
                    <a:pt x="109" y="137"/>
                    <a:pt x="109" y="137"/>
                    <a:pt x="109" y="137"/>
                  </a:cubicBezTo>
                  <a:cubicBezTo>
                    <a:pt x="109" y="137"/>
                    <a:pt x="109" y="137"/>
                    <a:pt x="109" y="137"/>
                  </a:cubicBezTo>
                  <a:cubicBezTo>
                    <a:pt x="109" y="137"/>
                    <a:pt x="109" y="137"/>
                    <a:pt x="109" y="137"/>
                  </a:cubicBezTo>
                  <a:cubicBezTo>
                    <a:pt x="109" y="137"/>
                    <a:pt x="109" y="137"/>
                    <a:pt x="109" y="137"/>
                  </a:cubicBezTo>
                  <a:cubicBezTo>
                    <a:pt x="109" y="137"/>
                    <a:pt x="109" y="137"/>
                    <a:pt x="109" y="137"/>
                  </a:cubicBezTo>
                  <a:cubicBezTo>
                    <a:pt x="109" y="137"/>
                    <a:pt x="109" y="137"/>
                    <a:pt x="109" y="137"/>
                  </a:cubicBezTo>
                  <a:cubicBezTo>
                    <a:pt x="109" y="137"/>
                    <a:pt x="109" y="137"/>
                    <a:pt x="109" y="137"/>
                  </a:cubicBezTo>
                  <a:cubicBezTo>
                    <a:pt x="109" y="136"/>
                    <a:pt x="109" y="136"/>
                    <a:pt x="109" y="136"/>
                  </a:cubicBezTo>
                  <a:cubicBezTo>
                    <a:pt x="109" y="136"/>
                    <a:pt x="109" y="136"/>
                    <a:pt x="109" y="136"/>
                  </a:cubicBezTo>
                  <a:cubicBezTo>
                    <a:pt x="109" y="137"/>
                    <a:pt x="109" y="137"/>
                    <a:pt x="109" y="137"/>
                  </a:cubicBezTo>
                  <a:cubicBezTo>
                    <a:pt x="109" y="137"/>
                    <a:pt x="109" y="137"/>
                    <a:pt x="109" y="137"/>
                  </a:cubicBezTo>
                  <a:cubicBezTo>
                    <a:pt x="109" y="137"/>
                    <a:pt x="109" y="137"/>
                    <a:pt x="109" y="137"/>
                  </a:cubicBezTo>
                  <a:cubicBezTo>
                    <a:pt x="109" y="137"/>
                    <a:pt x="109" y="137"/>
                    <a:pt x="109" y="137"/>
                  </a:cubicBezTo>
                  <a:cubicBezTo>
                    <a:pt x="109" y="137"/>
                    <a:pt x="109" y="137"/>
                    <a:pt x="109" y="137"/>
                  </a:cubicBezTo>
                  <a:cubicBezTo>
                    <a:pt x="109" y="137"/>
                    <a:pt x="109" y="137"/>
                    <a:pt x="109" y="137"/>
                  </a:cubicBezTo>
                  <a:cubicBezTo>
                    <a:pt x="108" y="137"/>
                    <a:pt x="108" y="137"/>
                    <a:pt x="108" y="137"/>
                  </a:cubicBezTo>
                  <a:cubicBezTo>
                    <a:pt x="108" y="137"/>
                    <a:pt x="108" y="137"/>
                    <a:pt x="108" y="137"/>
                  </a:cubicBezTo>
                  <a:cubicBezTo>
                    <a:pt x="108" y="137"/>
                    <a:pt x="108" y="137"/>
                    <a:pt x="108" y="137"/>
                  </a:cubicBezTo>
                  <a:cubicBezTo>
                    <a:pt x="108" y="137"/>
                    <a:pt x="108" y="137"/>
                    <a:pt x="108" y="137"/>
                  </a:cubicBezTo>
                  <a:cubicBezTo>
                    <a:pt x="108" y="137"/>
                    <a:pt x="108" y="137"/>
                    <a:pt x="108" y="137"/>
                  </a:cubicBezTo>
                  <a:cubicBezTo>
                    <a:pt x="108" y="137"/>
                    <a:pt x="108" y="137"/>
                    <a:pt x="108" y="137"/>
                  </a:cubicBezTo>
                  <a:cubicBezTo>
                    <a:pt x="108" y="137"/>
                    <a:pt x="108" y="137"/>
                    <a:pt x="108"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8" y="137"/>
                    <a:pt x="108" y="137"/>
                    <a:pt x="108" y="137"/>
                  </a:cubicBezTo>
                  <a:cubicBezTo>
                    <a:pt x="108" y="137"/>
                    <a:pt x="108" y="137"/>
                    <a:pt x="108" y="137"/>
                  </a:cubicBezTo>
                  <a:cubicBezTo>
                    <a:pt x="108" y="137"/>
                    <a:pt x="108" y="137"/>
                    <a:pt x="108" y="137"/>
                  </a:cubicBezTo>
                  <a:cubicBezTo>
                    <a:pt x="108" y="137"/>
                    <a:pt x="108" y="137"/>
                    <a:pt x="108" y="137"/>
                  </a:cubicBezTo>
                  <a:cubicBezTo>
                    <a:pt x="108" y="137"/>
                    <a:pt x="108" y="137"/>
                    <a:pt x="108" y="137"/>
                  </a:cubicBezTo>
                  <a:cubicBezTo>
                    <a:pt x="108" y="138"/>
                    <a:pt x="108" y="138"/>
                    <a:pt x="108" y="138"/>
                  </a:cubicBezTo>
                  <a:cubicBezTo>
                    <a:pt x="108" y="137"/>
                    <a:pt x="108" y="137"/>
                    <a:pt x="108" y="137"/>
                  </a:cubicBezTo>
                  <a:cubicBezTo>
                    <a:pt x="108" y="137"/>
                    <a:pt x="108" y="137"/>
                    <a:pt x="108" y="137"/>
                  </a:cubicBezTo>
                  <a:cubicBezTo>
                    <a:pt x="108" y="137"/>
                    <a:pt x="108" y="137"/>
                    <a:pt x="108" y="137"/>
                  </a:cubicBezTo>
                  <a:cubicBezTo>
                    <a:pt x="108" y="137"/>
                    <a:pt x="108" y="137"/>
                    <a:pt x="108" y="137"/>
                  </a:cubicBezTo>
                  <a:cubicBezTo>
                    <a:pt x="108" y="137"/>
                    <a:pt x="108" y="137"/>
                    <a:pt x="108" y="137"/>
                  </a:cubicBezTo>
                  <a:cubicBezTo>
                    <a:pt x="108" y="138"/>
                    <a:pt x="108" y="138"/>
                    <a:pt x="108" y="138"/>
                  </a:cubicBezTo>
                  <a:cubicBezTo>
                    <a:pt x="108" y="138"/>
                    <a:pt x="108" y="138"/>
                    <a:pt x="108" y="138"/>
                  </a:cubicBezTo>
                  <a:cubicBezTo>
                    <a:pt x="108" y="138"/>
                    <a:pt x="108" y="138"/>
                    <a:pt x="108" y="138"/>
                  </a:cubicBezTo>
                  <a:cubicBezTo>
                    <a:pt x="108" y="138"/>
                    <a:pt x="108" y="138"/>
                    <a:pt x="108" y="138"/>
                  </a:cubicBezTo>
                  <a:cubicBezTo>
                    <a:pt x="108" y="138"/>
                    <a:pt x="108" y="138"/>
                    <a:pt x="108" y="138"/>
                  </a:cubicBezTo>
                  <a:cubicBezTo>
                    <a:pt x="108" y="138"/>
                    <a:pt x="108" y="138"/>
                    <a:pt x="108" y="138"/>
                  </a:cubicBezTo>
                  <a:cubicBezTo>
                    <a:pt x="108" y="138"/>
                    <a:pt x="108" y="138"/>
                    <a:pt x="108" y="138"/>
                  </a:cubicBezTo>
                  <a:cubicBezTo>
                    <a:pt x="108" y="138"/>
                    <a:pt x="108" y="138"/>
                    <a:pt x="108" y="138"/>
                  </a:cubicBezTo>
                  <a:cubicBezTo>
                    <a:pt x="108" y="138"/>
                    <a:pt x="108" y="138"/>
                    <a:pt x="108" y="138"/>
                  </a:cubicBezTo>
                  <a:cubicBezTo>
                    <a:pt x="108" y="138"/>
                    <a:pt x="108" y="138"/>
                    <a:pt x="108" y="138"/>
                  </a:cubicBezTo>
                  <a:cubicBezTo>
                    <a:pt x="108" y="138"/>
                    <a:pt x="108" y="138"/>
                    <a:pt x="108" y="138"/>
                  </a:cubicBezTo>
                  <a:cubicBezTo>
                    <a:pt x="107" y="138"/>
                    <a:pt x="107" y="138"/>
                    <a:pt x="107" y="138"/>
                  </a:cubicBezTo>
                  <a:cubicBezTo>
                    <a:pt x="107" y="137"/>
                    <a:pt x="107" y="137"/>
                    <a:pt x="107" y="137"/>
                  </a:cubicBezTo>
                  <a:cubicBezTo>
                    <a:pt x="107" y="138"/>
                    <a:pt x="107" y="138"/>
                    <a:pt x="107" y="138"/>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7"/>
                    <a:pt x="107" y="137"/>
                    <a:pt x="107" y="137"/>
                  </a:cubicBezTo>
                  <a:cubicBezTo>
                    <a:pt x="107" y="136"/>
                    <a:pt x="107" y="136"/>
                    <a:pt x="107" y="136"/>
                  </a:cubicBezTo>
                  <a:cubicBezTo>
                    <a:pt x="107" y="136"/>
                    <a:pt x="107" y="136"/>
                    <a:pt x="107" y="136"/>
                  </a:cubicBezTo>
                  <a:cubicBezTo>
                    <a:pt x="107" y="136"/>
                    <a:pt x="107" y="136"/>
                    <a:pt x="107" y="136"/>
                  </a:cubicBezTo>
                  <a:cubicBezTo>
                    <a:pt x="107" y="136"/>
                    <a:pt x="107" y="136"/>
                    <a:pt x="107" y="136"/>
                  </a:cubicBezTo>
                  <a:cubicBezTo>
                    <a:pt x="107" y="136"/>
                    <a:pt x="107" y="136"/>
                    <a:pt x="107" y="136"/>
                  </a:cubicBezTo>
                  <a:cubicBezTo>
                    <a:pt x="107" y="136"/>
                    <a:pt x="107" y="136"/>
                    <a:pt x="107" y="136"/>
                  </a:cubicBezTo>
                  <a:cubicBezTo>
                    <a:pt x="107" y="136"/>
                    <a:pt x="107" y="136"/>
                    <a:pt x="107" y="136"/>
                  </a:cubicBezTo>
                  <a:cubicBezTo>
                    <a:pt x="107" y="136"/>
                    <a:pt x="107" y="136"/>
                    <a:pt x="107" y="136"/>
                  </a:cubicBezTo>
                  <a:cubicBezTo>
                    <a:pt x="107" y="136"/>
                    <a:pt x="107" y="136"/>
                    <a:pt x="107" y="136"/>
                  </a:cubicBezTo>
                  <a:cubicBezTo>
                    <a:pt x="107" y="135"/>
                    <a:pt x="107" y="135"/>
                    <a:pt x="107" y="135"/>
                  </a:cubicBezTo>
                  <a:cubicBezTo>
                    <a:pt x="107" y="135"/>
                    <a:pt x="107" y="135"/>
                    <a:pt x="107" y="135"/>
                  </a:cubicBezTo>
                  <a:cubicBezTo>
                    <a:pt x="107" y="135"/>
                    <a:pt x="107" y="135"/>
                    <a:pt x="107" y="135"/>
                  </a:cubicBezTo>
                  <a:cubicBezTo>
                    <a:pt x="106" y="135"/>
                    <a:pt x="106" y="135"/>
                    <a:pt x="106" y="135"/>
                  </a:cubicBezTo>
                  <a:cubicBezTo>
                    <a:pt x="106" y="135"/>
                    <a:pt x="106" y="135"/>
                    <a:pt x="106" y="135"/>
                  </a:cubicBezTo>
                  <a:cubicBezTo>
                    <a:pt x="106" y="135"/>
                    <a:pt x="106" y="135"/>
                    <a:pt x="106" y="135"/>
                  </a:cubicBezTo>
                  <a:cubicBezTo>
                    <a:pt x="106" y="135"/>
                    <a:pt x="106" y="135"/>
                    <a:pt x="106" y="135"/>
                  </a:cubicBezTo>
                  <a:cubicBezTo>
                    <a:pt x="106" y="135"/>
                    <a:pt x="106" y="135"/>
                    <a:pt x="106" y="135"/>
                  </a:cubicBezTo>
                  <a:cubicBezTo>
                    <a:pt x="106" y="135"/>
                    <a:pt x="106" y="135"/>
                    <a:pt x="106" y="135"/>
                  </a:cubicBezTo>
                  <a:cubicBezTo>
                    <a:pt x="106" y="135"/>
                    <a:pt x="106" y="135"/>
                    <a:pt x="106" y="135"/>
                  </a:cubicBezTo>
                  <a:cubicBezTo>
                    <a:pt x="106" y="135"/>
                    <a:pt x="106" y="135"/>
                    <a:pt x="106" y="135"/>
                  </a:cubicBezTo>
                  <a:cubicBezTo>
                    <a:pt x="106" y="134"/>
                    <a:pt x="106" y="134"/>
                    <a:pt x="106" y="134"/>
                  </a:cubicBezTo>
                  <a:cubicBezTo>
                    <a:pt x="106" y="134"/>
                    <a:pt x="106" y="134"/>
                    <a:pt x="106" y="134"/>
                  </a:cubicBezTo>
                  <a:cubicBezTo>
                    <a:pt x="106" y="134"/>
                    <a:pt x="106" y="134"/>
                    <a:pt x="106" y="134"/>
                  </a:cubicBezTo>
                  <a:cubicBezTo>
                    <a:pt x="106" y="134"/>
                    <a:pt x="106" y="134"/>
                    <a:pt x="106" y="134"/>
                  </a:cubicBezTo>
                  <a:cubicBezTo>
                    <a:pt x="106" y="134"/>
                    <a:pt x="106" y="134"/>
                    <a:pt x="106" y="134"/>
                  </a:cubicBezTo>
                  <a:cubicBezTo>
                    <a:pt x="106" y="134"/>
                    <a:pt x="106" y="134"/>
                    <a:pt x="106" y="134"/>
                  </a:cubicBezTo>
                  <a:cubicBezTo>
                    <a:pt x="106" y="134"/>
                    <a:pt x="106" y="134"/>
                    <a:pt x="106" y="134"/>
                  </a:cubicBezTo>
                  <a:cubicBezTo>
                    <a:pt x="106" y="134"/>
                    <a:pt x="106" y="134"/>
                    <a:pt x="106" y="134"/>
                  </a:cubicBezTo>
                  <a:cubicBezTo>
                    <a:pt x="106" y="134"/>
                    <a:pt x="106" y="134"/>
                    <a:pt x="106" y="134"/>
                  </a:cubicBezTo>
                  <a:cubicBezTo>
                    <a:pt x="106" y="134"/>
                    <a:pt x="106" y="134"/>
                    <a:pt x="106" y="134"/>
                  </a:cubicBezTo>
                  <a:cubicBezTo>
                    <a:pt x="105" y="133"/>
                    <a:pt x="105" y="133"/>
                    <a:pt x="105" y="133"/>
                  </a:cubicBezTo>
                  <a:cubicBezTo>
                    <a:pt x="105" y="133"/>
                    <a:pt x="105" y="133"/>
                    <a:pt x="105" y="133"/>
                  </a:cubicBezTo>
                  <a:cubicBezTo>
                    <a:pt x="105" y="133"/>
                    <a:pt x="105" y="133"/>
                    <a:pt x="105" y="133"/>
                  </a:cubicBezTo>
                  <a:cubicBezTo>
                    <a:pt x="105" y="133"/>
                    <a:pt x="105" y="133"/>
                    <a:pt x="105" y="133"/>
                  </a:cubicBezTo>
                  <a:cubicBezTo>
                    <a:pt x="105" y="133"/>
                    <a:pt x="105" y="133"/>
                    <a:pt x="105" y="133"/>
                  </a:cubicBezTo>
                  <a:cubicBezTo>
                    <a:pt x="105" y="133"/>
                    <a:pt x="105" y="133"/>
                    <a:pt x="105" y="133"/>
                  </a:cubicBezTo>
                  <a:cubicBezTo>
                    <a:pt x="105" y="133"/>
                    <a:pt x="105" y="133"/>
                    <a:pt x="105" y="133"/>
                  </a:cubicBezTo>
                  <a:cubicBezTo>
                    <a:pt x="105" y="133"/>
                    <a:pt x="105" y="133"/>
                    <a:pt x="105" y="133"/>
                  </a:cubicBezTo>
                  <a:cubicBezTo>
                    <a:pt x="105" y="133"/>
                    <a:pt x="105" y="133"/>
                    <a:pt x="105" y="133"/>
                  </a:cubicBezTo>
                  <a:cubicBezTo>
                    <a:pt x="105" y="133"/>
                    <a:pt x="105" y="133"/>
                    <a:pt x="105" y="133"/>
                  </a:cubicBezTo>
                  <a:cubicBezTo>
                    <a:pt x="104" y="133"/>
                    <a:pt x="104" y="133"/>
                    <a:pt x="104" y="133"/>
                  </a:cubicBezTo>
                  <a:cubicBezTo>
                    <a:pt x="104" y="133"/>
                    <a:pt x="104" y="133"/>
                    <a:pt x="104" y="133"/>
                  </a:cubicBezTo>
                  <a:cubicBezTo>
                    <a:pt x="104" y="133"/>
                    <a:pt x="104" y="133"/>
                    <a:pt x="104" y="133"/>
                  </a:cubicBezTo>
                  <a:cubicBezTo>
                    <a:pt x="104" y="133"/>
                    <a:pt x="104" y="133"/>
                    <a:pt x="104" y="133"/>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2"/>
                    <a:pt x="104" y="132"/>
                    <a:pt x="104" y="132"/>
                  </a:cubicBezTo>
                  <a:cubicBezTo>
                    <a:pt x="104" y="131"/>
                    <a:pt x="104" y="131"/>
                    <a:pt x="104" y="131"/>
                  </a:cubicBezTo>
                  <a:cubicBezTo>
                    <a:pt x="105" y="131"/>
                    <a:pt x="105" y="131"/>
                    <a:pt x="105" y="131"/>
                  </a:cubicBezTo>
                  <a:cubicBezTo>
                    <a:pt x="104" y="131"/>
                    <a:pt x="104" y="131"/>
                    <a:pt x="104" y="131"/>
                  </a:cubicBezTo>
                  <a:cubicBezTo>
                    <a:pt x="105" y="131"/>
                    <a:pt x="105" y="131"/>
                    <a:pt x="105"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4" y="131"/>
                    <a:pt x="104" y="131"/>
                    <a:pt x="104" y="131"/>
                  </a:cubicBezTo>
                  <a:cubicBezTo>
                    <a:pt x="103" y="131"/>
                    <a:pt x="103" y="131"/>
                    <a:pt x="103" y="131"/>
                  </a:cubicBezTo>
                  <a:cubicBezTo>
                    <a:pt x="103" y="131"/>
                    <a:pt x="103" y="131"/>
                    <a:pt x="103" y="131"/>
                  </a:cubicBezTo>
                  <a:cubicBezTo>
                    <a:pt x="103" y="131"/>
                    <a:pt x="103" y="131"/>
                    <a:pt x="103" y="131"/>
                  </a:cubicBezTo>
                  <a:cubicBezTo>
                    <a:pt x="103" y="131"/>
                    <a:pt x="103" y="131"/>
                    <a:pt x="103" y="131"/>
                  </a:cubicBezTo>
                  <a:cubicBezTo>
                    <a:pt x="103" y="131"/>
                    <a:pt x="103" y="131"/>
                    <a:pt x="103" y="131"/>
                  </a:cubicBezTo>
                  <a:cubicBezTo>
                    <a:pt x="103" y="131"/>
                    <a:pt x="103" y="131"/>
                    <a:pt x="103" y="131"/>
                  </a:cubicBezTo>
                  <a:cubicBezTo>
                    <a:pt x="103" y="131"/>
                    <a:pt x="103" y="131"/>
                    <a:pt x="103" y="131"/>
                  </a:cubicBezTo>
                  <a:cubicBezTo>
                    <a:pt x="103" y="131"/>
                    <a:pt x="103" y="131"/>
                    <a:pt x="103" y="131"/>
                  </a:cubicBezTo>
                  <a:cubicBezTo>
                    <a:pt x="103" y="131"/>
                    <a:pt x="103" y="131"/>
                    <a:pt x="103" y="131"/>
                  </a:cubicBezTo>
                  <a:cubicBezTo>
                    <a:pt x="103" y="131"/>
                    <a:pt x="103" y="131"/>
                    <a:pt x="103" y="131"/>
                  </a:cubicBezTo>
                  <a:cubicBezTo>
                    <a:pt x="102" y="131"/>
                    <a:pt x="102" y="131"/>
                    <a:pt x="102" y="131"/>
                  </a:cubicBezTo>
                  <a:cubicBezTo>
                    <a:pt x="102" y="131"/>
                    <a:pt x="102" y="131"/>
                    <a:pt x="102" y="131"/>
                  </a:cubicBezTo>
                  <a:cubicBezTo>
                    <a:pt x="102" y="131"/>
                    <a:pt x="102" y="131"/>
                    <a:pt x="102" y="131"/>
                  </a:cubicBezTo>
                  <a:cubicBezTo>
                    <a:pt x="102" y="131"/>
                    <a:pt x="102" y="131"/>
                    <a:pt x="102" y="131"/>
                  </a:cubicBezTo>
                  <a:cubicBezTo>
                    <a:pt x="103" y="131"/>
                    <a:pt x="103" y="131"/>
                    <a:pt x="103" y="131"/>
                  </a:cubicBezTo>
                  <a:cubicBezTo>
                    <a:pt x="102" y="131"/>
                    <a:pt x="102" y="131"/>
                    <a:pt x="102" y="131"/>
                  </a:cubicBezTo>
                  <a:cubicBezTo>
                    <a:pt x="102" y="132"/>
                    <a:pt x="102" y="132"/>
                    <a:pt x="102" y="132"/>
                  </a:cubicBezTo>
                  <a:cubicBezTo>
                    <a:pt x="102" y="132"/>
                    <a:pt x="102" y="132"/>
                    <a:pt x="102" y="132"/>
                  </a:cubicBezTo>
                  <a:cubicBezTo>
                    <a:pt x="102" y="131"/>
                    <a:pt x="102" y="131"/>
                    <a:pt x="102" y="131"/>
                  </a:cubicBezTo>
                  <a:cubicBezTo>
                    <a:pt x="102" y="131"/>
                    <a:pt x="102" y="131"/>
                    <a:pt x="102" y="131"/>
                  </a:cubicBezTo>
                  <a:cubicBezTo>
                    <a:pt x="102" y="131"/>
                    <a:pt x="102" y="131"/>
                    <a:pt x="102" y="131"/>
                  </a:cubicBezTo>
                  <a:cubicBezTo>
                    <a:pt x="102" y="131"/>
                    <a:pt x="102" y="131"/>
                    <a:pt x="102" y="131"/>
                  </a:cubicBezTo>
                  <a:cubicBezTo>
                    <a:pt x="102" y="131"/>
                    <a:pt x="102" y="131"/>
                    <a:pt x="102" y="131"/>
                  </a:cubicBezTo>
                  <a:cubicBezTo>
                    <a:pt x="102" y="131"/>
                    <a:pt x="102" y="131"/>
                    <a:pt x="102" y="131"/>
                  </a:cubicBezTo>
                  <a:cubicBezTo>
                    <a:pt x="101" y="131"/>
                    <a:pt x="101" y="131"/>
                    <a:pt x="101" y="131"/>
                  </a:cubicBezTo>
                  <a:cubicBezTo>
                    <a:pt x="101" y="131"/>
                    <a:pt x="101" y="131"/>
                    <a:pt x="101" y="131"/>
                  </a:cubicBezTo>
                  <a:cubicBezTo>
                    <a:pt x="101" y="131"/>
                    <a:pt x="101" y="131"/>
                    <a:pt x="101" y="131"/>
                  </a:cubicBezTo>
                  <a:cubicBezTo>
                    <a:pt x="101" y="131"/>
                    <a:pt x="101" y="131"/>
                    <a:pt x="101" y="131"/>
                  </a:cubicBezTo>
                  <a:cubicBezTo>
                    <a:pt x="101" y="131"/>
                    <a:pt x="101" y="131"/>
                    <a:pt x="101" y="131"/>
                  </a:cubicBezTo>
                  <a:cubicBezTo>
                    <a:pt x="101" y="131"/>
                    <a:pt x="101" y="131"/>
                    <a:pt x="101" y="131"/>
                  </a:cubicBezTo>
                  <a:cubicBezTo>
                    <a:pt x="101" y="131"/>
                    <a:pt x="101" y="131"/>
                    <a:pt x="101" y="131"/>
                  </a:cubicBezTo>
                  <a:cubicBezTo>
                    <a:pt x="101" y="132"/>
                    <a:pt x="101" y="132"/>
                    <a:pt x="101" y="132"/>
                  </a:cubicBezTo>
                  <a:cubicBezTo>
                    <a:pt x="101" y="132"/>
                    <a:pt x="101" y="132"/>
                    <a:pt x="101" y="132"/>
                  </a:cubicBezTo>
                  <a:cubicBezTo>
                    <a:pt x="101" y="132"/>
                    <a:pt x="101" y="132"/>
                    <a:pt x="101" y="132"/>
                  </a:cubicBezTo>
                  <a:cubicBezTo>
                    <a:pt x="101" y="132"/>
                    <a:pt x="101" y="132"/>
                    <a:pt x="101" y="132"/>
                  </a:cubicBezTo>
                  <a:cubicBezTo>
                    <a:pt x="101" y="132"/>
                    <a:pt x="101" y="132"/>
                    <a:pt x="101" y="132"/>
                  </a:cubicBezTo>
                  <a:cubicBezTo>
                    <a:pt x="101" y="132"/>
                    <a:pt x="101" y="132"/>
                    <a:pt x="101"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2"/>
                    <a:pt x="102" y="132"/>
                    <a:pt x="102" y="132"/>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3"/>
                    <a:pt x="102" y="133"/>
                    <a:pt x="102" y="133"/>
                  </a:cubicBezTo>
                  <a:cubicBezTo>
                    <a:pt x="102" y="134"/>
                    <a:pt x="102" y="134"/>
                    <a:pt x="102" y="134"/>
                  </a:cubicBezTo>
                  <a:cubicBezTo>
                    <a:pt x="101" y="133"/>
                    <a:pt x="101" y="133"/>
                    <a:pt x="101" y="133"/>
                  </a:cubicBezTo>
                  <a:cubicBezTo>
                    <a:pt x="101" y="133"/>
                    <a:pt x="101" y="133"/>
                    <a:pt x="101" y="133"/>
                  </a:cubicBezTo>
                  <a:cubicBezTo>
                    <a:pt x="101" y="134"/>
                    <a:pt x="101" y="134"/>
                    <a:pt x="101" y="134"/>
                  </a:cubicBezTo>
                  <a:cubicBezTo>
                    <a:pt x="101" y="134"/>
                    <a:pt x="101" y="134"/>
                    <a:pt x="101" y="134"/>
                  </a:cubicBezTo>
                  <a:cubicBezTo>
                    <a:pt x="101" y="134"/>
                    <a:pt x="101" y="134"/>
                    <a:pt x="101" y="134"/>
                  </a:cubicBezTo>
                  <a:cubicBezTo>
                    <a:pt x="101" y="134"/>
                    <a:pt x="101" y="134"/>
                    <a:pt x="101" y="134"/>
                  </a:cubicBezTo>
                  <a:cubicBezTo>
                    <a:pt x="101" y="134"/>
                    <a:pt x="101" y="134"/>
                    <a:pt x="101" y="134"/>
                  </a:cubicBezTo>
                  <a:cubicBezTo>
                    <a:pt x="101" y="133"/>
                    <a:pt x="101" y="133"/>
                    <a:pt x="101" y="133"/>
                  </a:cubicBezTo>
                  <a:cubicBezTo>
                    <a:pt x="101" y="134"/>
                    <a:pt x="101" y="134"/>
                    <a:pt x="101" y="134"/>
                  </a:cubicBezTo>
                  <a:cubicBezTo>
                    <a:pt x="101" y="134"/>
                    <a:pt x="101" y="134"/>
                    <a:pt x="101" y="134"/>
                  </a:cubicBezTo>
                  <a:cubicBezTo>
                    <a:pt x="100" y="134"/>
                    <a:pt x="100" y="134"/>
                    <a:pt x="100" y="134"/>
                  </a:cubicBezTo>
                  <a:cubicBezTo>
                    <a:pt x="100" y="134"/>
                    <a:pt x="100" y="134"/>
                    <a:pt x="100" y="134"/>
                  </a:cubicBezTo>
                  <a:cubicBezTo>
                    <a:pt x="100" y="134"/>
                    <a:pt x="100" y="134"/>
                    <a:pt x="100" y="134"/>
                  </a:cubicBezTo>
                  <a:cubicBezTo>
                    <a:pt x="100" y="134"/>
                    <a:pt x="100" y="134"/>
                    <a:pt x="100" y="134"/>
                  </a:cubicBezTo>
                  <a:cubicBezTo>
                    <a:pt x="100" y="134"/>
                    <a:pt x="100" y="134"/>
                    <a:pt x="100" y="134"/>
                  </a:cubicBezTo>
                  <a:cubicBezTo>
                    <a:pt x="100" y="134"/>
                    <a:pt x="100" y="134"/>
                    <a:pt x="100" y="134"/>
                  </a:cubicBezTo>
                  <a:cubicBezTo>
                    <a:pt x="100" y="134"/>
                    <a:pt x="100" y="134"/>
                    <a:pt x="100" y="134"/>
                  </a:cubicBezTo>
                  <a:cubicBezTo>
                    <a:pt x="100" y="134"/>
                    <a:pt x="100" y="134"/>
                    <a:pt x="100" y="134"/>
                  </a:cubicBezTo>
                  <a:cubicBezTo>
                    <a:pt x="100" y="134"/>
                    <a:pt x="100" y="134"/>
                    <a:pt x="100" y="134"/>
                  </a:cubicBezTo>
                  <a:cubicBezTo>
                    <a:pt x="100" y="134"/>
                    <a:pt x="100" y="134"/>
                    <a:pt x="100" y="134"/>
                  </a:cubicBezTo>
                  <a:cubicBezTo>
                    <a:pt x="100" y="134"/>
                    <a:pt x="100" y="134"/>
                    <a:pt x="100" y="134"/>
                  </a:cubicBezTo>
                  <a:cubicBezTo>
                    <a:pt x="99" y="134"/>
                    <a:pt x="99" y="134"/>
                    <a:pt x="99" y="134"/>
                  </a:cubicBezTo>
                  <a:cubicBezTo>
                    <a:pt x="99" y="134"/>
                    <a:pt x="99" y="134"/>
                    <a:pt x="99" y="134"/>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9" y="135"/>
                    <a:pt x="99" y="135"/>
                    <a:pt x="99" y="135"/>
                  </a:cubicBezTo>
                  <a:cubicBezTo>
                    <a:pt x="98" y="135"/>
                    <a:pt x="98" y="135"/>
                    <a:pt x="98" y="135"/>
                  </a:cubicBezTo>
                  <a:cubicBezTo>
                    <a:pt x="98" y="135"/>
                    <a:pt x="98" y="135"/>
                    <a:pt x="98" y="135"/>
                  </a:cubicBezTo>
                  <a:cubicBezTo>
                    <a:pt x="98" y="135"/>
                    <a:pt x="98" y="135"/>
                    <a:pt x="98" y="135"/>
                  </a:cubicBezTo>
                  <a:cubicBezTo>
                    <a:pt x="98" y="135"/>
                    <a:pt x="98" y="135"/>
                    <a:pt x="98" y="135"/>
                  </a:cubicBezTo>
                  <a:cubicBezTo>
                    <a:pt x="98" y="135"/>
                    <a:pt x="98" y="135"/>
                    <a:pt x="98" y="135"/>
                  </a:cubicBezTo>
                  <a:cubicBezTo>
                    <a:pt x="98" y="135"/>
                    <a:pt x="98" y="135"/>
                    <a:pt x="98" y="135"/>
                  </a:cubicBezTo>
                  <a:cubicBezTo>
                    <a:pt x="97" y="135"/>
                    <a:pt x="97" y="135"/>
                    <a:pt x="97" y="135"/>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7" y="134"/>
                    <a:pt x="97" y="134"/>
                    <a:pt x="97" y="134"/>
                  </a:cubicBezTo>
                  <a:cubicBezTo>
                    <a:pt x="97" y="133"/>
                    <a:pt x="97" y="133"/>
                    <a:pt x="97" y="133"/>
                  </a:cubicBezTo>
                  <a:cubicBezTo>
                    <a:pt x="97" y="133"/>
                    <a:pt x="97" y="133"/>
                    <a:pt x="97" y="133"/>
                  </a:cubicBezTo>
                  <a:cubicBezTo>
                    <a:pt x="97" y="133"/>
                    <a:pt x="97" y="133"/>
                    <a:pt x="97" y="133"/>
                  </a:cubicBezTo>
                  <a:cubicBezTo>
                    <a:pt x="97" y="133"/>
                    <a:pt x="97" y="133"/>
                    <a:pt x="97" y="133"/>
                  </a:cubicBezTo>
                  <a:cubicBezTo>
                    <a:pt x="97" y="133"/>
                    <a:pt x="97" y="133"/>
                    <a:pt x="97" y="133"/>
                  </a:cubicBezTo>
                  <a:cubicBezTo>
                    <a:pt x="97" y="133"/>
                    <a:pt x="97" y="133"/>
                    <a:pt x="97" y="133"/>
                  </a:cubicBezTo>
                  <a:cubicBezTo>
                    <a:pt x="97" y="133"/>
                    <a:pt x="97" y="133"/>
                    <a:pt x="97" y="133"/>
                  </a:cubicBezTo>
                  <a:cubicBezTo>
                    <a:pt x="98" y="133"/>
                    <a:pt x="98" y="133"/>
                    <a:pt x="98" y="133"/>
                  </a:cubicBezTo>
                  <a:cubicBezTo>
                    <a:pt x="98" y="133"/>
                    <a:pt x="98" y="133"/>
                    <a:pt x="98" y="133"/>
                  </a:cubicBezTo>
                  <a:cubicBezTo>
                    <a:pt x="98" y="133"/>
                    <a:pt x="98" y="133"/>
                    <a:pt x="98" y="133"/>
                  </a:cubicBezTo>
                  <a:cubicBezTo>
                    <a:pt x="99" y="134"/>
                    <a:pt x="99" y="134"/>
                    <a:pt x="99" y="134"/>
                  </a:cubicBezTo>
                  <a:cubicBezTo>
                    <a:pt x="99" y="134"/>
                    <a:pt x="99" y="134"/>
                    <a:pt x="99" y="134"/>
                  </a:cubicBezTo>
                  <a:cubicBezTo>
                    <a:pt x="99" y="134"/>
                    <a:pt x="99" y="134"/>
                    <a:pt x="99" y="134"/>
                  </a:cubicBezTo>
                  <a:cubicBezTo>
                    <a:pt x="99" y="134"/>
                    <a:pt x="99" y="134"/>
                    <a:pt x="99" y="134"/>
                  </a:cubicBezTo>
                  <a:cubicBezTo>
                    <a:pt x="99" y="134"/>
                    <a:pt x="99" y="134"/>
                    <a:pt x="99" y="134"/>
                  </a:cubicBezTo>
                  <a:cubicBezTo>
                    <a:pt x="99" y="134"/>
                    <a:pt x="99" y="134"/>
                    <a:pt x="99" y="134"/>
                  </a:cubicBezTo>
                  <a:cubicBezTo>
                    <a:pt x="99" y="134"/>
                    <a:pt x="99" y="134"/>
                    <a:pt x="99" y="134"/>
                  </a:cubicBezTo>
                  <a:cubicBezTo>
                    <a:pt x="99" y="134"/>
                    <a:pt x="99" y="134"/>
                    <a:pt x="99" y="134"/>
                  </a:cubicBezTo>
                  <a:cubicBezTo>
                    <a:pt x="99" y="134"/>
                    <a:pt x="99" y="134"/>
                    <a:pt x="99" y="134"/>
                  </a:cubicBezTo>
                  <a:cubicBezTo>
                    <a:pt x="100" y="134"/>
                    <a:pt x="100" y="134"/>
                    <a:pt x="100" y="134"/>
                  </a:cubicBezTo>
                  <a:cubicBezTo>
                    <a:pt x="100" y="134"/>
                    <a:pt x="100" y="134"/>
                    <a:pt x="100" y="134"/>
                  </a:cubicBezTo>
                  <a:cubicBezTo>
                    <a:pt x="100" y="134"/>
                    <a:pt x="100" y="134"/>
                    <a:pt x="100" y="134"/>
                  </a:cubicBezTo>
                  <a:cubicBezTo>
                    <a:pt x="100" y="133"/>
                    <a:pt x="100" y="133"/>
                    <a:pt x="100" y="133"/>
                  </a:cubicBezTo>
                  <a:cubicBezTo>
                    <a:pt x="100" y="134"/>
                    <a:pt x="100" y="134"/>
                    <a:pt x="100" y="134"/>
                  </a:cubicBezTo>
                  <a:cubicBezTo>
                    <a:pt x="100" y="134"/>
                    <a:pt x="100" y="134"/>
                    <a:pt x="100" y="134"/>
                  </a:cubicBezTo>
                  <a:cubicBezTo>
                    <a:pt x="100" y="133"/>
                    <a:pt x="100" y="133"/>
                    <a:pt x="100" y="133"/>
                  </a:cubicBezTo>
                  <a:cubicBezTo>
                    <a:pt x="100" y="133"/>
                    <a:pt x="100" y="133"/>
                    <a:pt x="100" y="133"/>
                  </a:cubicBezTo>
                  <a:cubicBezTo>
                    <a:pt x="100" y="133"/>
                    <a:pt x="100" y="133"/>
                    <a:pt x="100" y="133"/>
                  </a:cubicBezTo>
                  <a:cubicBezTo>
                    <a:pt x="100" y="133"/>
                    <a:pt x="100" y="133"/>
                    <a:pt x="100" y="133"/>
                  </a:cubicBezTo>
                  <a:cubicBezTo>
                    <a:pt x="100" y="133"/>
                    <a:pt x="100" y="133"/>
                    <a:pt x="100" y="133"/>
                  </a:cubicBezTo>
                  <a:cubicBezTo>
                    <a:pt x="100" y="133"/>
                    <a:pt x="100" y="133"/>
                    <a:pt x="100" y="133"/>
                  </a:cubicBezTo>
                  <a:cubicBezTo>
                    <a:pt x="100" y="133"/>
                    <a:pt x="100" y="133"/>
                    <a:pt x="100" y="133"/>
                  </a:cubicBezTo>
                  <a:cubicBezTo>
                    <a:pt x="100" y="133"/>
                    <a:pt x="100" y="133"/>
                    <a:pt x="100" y="133"/>
                  </a:cubicBezTo>
                  <a:cubicBezTo>
                    <a:pt x="100" y="133"/>
                    <a:pt x="100" y="133"/>
                    <a:pt x="100" y="133"/>
                  </a:cubicBezTo>
                  <a:cubicBezTo>
                    <a:pt x="100" y="133"/>
                    <a:pt x="100" y="133"/>
                    <a:pt x="100" y="133"/>
                  </a:cubicBezTo>
                  <a:cubicBezTo>
                    <a:pt x="100" y="133"/>
                    <a:pt x="100" y="133"/>
                    <a:pt x="100" y="133"/>
                  </a:cubicBezTo>
                  <a:cubicBezTo>
                    <a:pt x="100" y="132"/>
                    <a:pt x="100" y="132"/>
                    <a:pt x="100" y="132"/>
                  </a:cubicBezTo>
                  <a:cubicBezTo>
                    <a:pt x="100" y="132"/>
                    <a:pt x="100" y="132"/>
                    <a:pt x="100" y="132"/>
                  </a:cubicBezTo>
                  <a:cubicBezTo>
                    <a:pt x="100" y="132"/>
                    <a:pt x="100" y="132"/>
                    <a:pt x="100" y="132"/>
                  </a:cubicBezTo>
                  <a:cubicBezTo>
                    <a:pt x="100" y="132"/>
                    <a:pt x="100" y="132"/>
                    <a:pt x="100" y="132"/>
                  </a:cubicBezTo>
                  <a:cubicBezTo>
                    <a:pt x="100" y="132"/>
                    <a:pt x="100" y="132"/>
                    <a:pt x="100" y="132"/>
                  </a:cubicBezTo>
                  <a:cubicBezTo>
                    <a:pt x="100" y="132"/>
                    <a:pt x="100" y="132"/>
                    <a:pt x="100" y="132"/>
                  </a:cubicBezTo>
                  <a:cubicBezTo>
                    <a:pt x="100" y="132"/>
                    <a:pt x="100" y="132"/>
                    <a:pt x="100" y="132"/>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0" y="131"/>
                    <a:pt x="100" y="131"/>
                    <a:pt x="100" y="131"/>
                  </a:cubicBezTo>
                  <a:cubicBezTo>
                    <a:pt x="101" y="131"/>
                    <a:pt x="101" y="131"/>
                    <a:pt x="101" y="131"/>
                  </a:cubicBezTo>
                  <a:cubicBezTo>
                    <a:pt x="101" y="131"/>
                    <a:pt x="101" y="131"/>
                    <a:pt x="101" y="131"/>
                  </a:cubicBezTo>
                  <a:cubicBezTo>
                    <a:pt x="101" y="131"/>
                    <a:pt x="101" y="131"/>
                    <a:pt x="101" y="131"/>
                  </a:cubicBezTo>
                  <a:cubicBezTo>
                    <a:pt x="101" y="131"/>
                    <a:pt x="101" y="131"/>
                    <a:pt x="101" y="131"/>
                  </a:cubicBezTo>
                  <a:cubicBezTo>
                    <a:pt x="101" y="131"/>
                    <a:pt x="101" y="131"/>
                    <a:pt x="101" y="131"/>
                  </a:cubicBezTo>
                  <a:cubicBezTo>
                    <a:pt x="101" y="130"/>
                    <a:pt x="101" y="130"/>
                    <a:pt x="101" y="130"/>
                  </a:cubicBezTo>
                  <a:cubicBezTo>
                    <a:pt x="101" y="130"/>
                    <a:pt x="101" y="130"/>
                    <a:pt x="101" y="130"/>
                  </a:cubicBezTo>
                  <a:cubicBezTo>
                    <a:pt x="101" y="130"/>
                    <a:pt x="101" y="130"/>
                    <a:pt x="101" y="130"/>
                  </a:cubicBezTo>
                  <a:cubicBezTo>
                    <a:pt x="101" y="130"/>
                    <a:pt x="101" y="130"/>
                    <a:pt x="101" y="130"/>
                  </a:cubicBezTo>
                  <a:cubicBezTo>
                    <a:pt x="101" y="130"/>
                    <a:pt x="101" y="130"/>
                    <a:pt x="101" y="130"/>
                  </a:cubicBezTo>
                  <a:cubicBezTo>
                    <a:pt x="101" y="130"/>
                    <a:pt x="101" y="130"/>
                    <a:pt x="101" y="130"/>
                  </a:cubicBezTo>
                  <a:cubicBezTo>
                    <a:pt x="101" y="130"/>
                    <a:pt x="101" y="130"/>
                    <a:pt x="101" y="130"/>
                  </a:cubicBezTo>
                  <a:cubicBezTo>
                    <a:pt x="101" y="130"/>
                    <a:pt x="101" y="130"/>
                    <a:pt x="101" y="130"/>
                  </a:cubicBezTo>
                  <a:cubicBezTo>
                    <a:pt x="101" y="130"/>
                    <a:pt x="101" y="130"/>
                    <a:pt x="101" y="130"/>
                  </a:cubicBezTo>
                  <a:cubicBezTo>
                    <a:pt x="101" y="130"/>
                    <a:pt x="101" y="130"/>
                    <a:pt x="101" y="130"/>
                  </a:cubicBezTo>
                  <a:cubicBezTo>
                    <a:pt x="101" y="130"/>
                    <a:pt x="101" y="130"/>
                    <a:pt x="101" y="130"/>
                  </a:cubicBezTo>
                  <a:cubicBezTo>
                    <a:pt x="101" y="130"/>
                    <a:pt x="101" y="130"/>
                    <a:pt x="101" y="130"/>
                  </a:cubicBezTo>
                  <a:cubicBezTo>
                    <a:pt x="101" y="129"/>
                    <a:pt x="101" y="129"/>
                    <a:pt x="101" y="129"/>
                  </a:cubicBezTo>
                  <a:cubicBezTo>
                    <a:pt x="101" y="129"/>
                    <a:pt x="101" y="129"/>
                    <a:pt x="101" y="129"/>
                  </a:cubicBezTo>
                  <a:cubicBezTo>
                    <a:pt x="101" y="129"/>
                    <a:pt x="101" y="129"/>
                    <a:pt x="101" y="129"/>
                  </a:cubicBezTo>
                  <a:cubicBezTo>
                    <a:pt x="101" y="129"/>
                    <a:pt x="101" y="129"/>
                    <a:pt x="101" y="129"/>
                  </a:cubicBezTo>
                  <a:cubicBezTo>
                    <a:pt x="101" y="129"/>
                    <a:pt x="101" y="129"/>
                    <a:pt x="101" y="129"/>
                  </a:cubicBezTo>
                  <a:cubicBezTo>
                    <a:pt x="101" y="129"/>
                    <a:pt x="101" y="129"/>
                    <a:pt x="101" y="129"/>
                  </a:cubicBezTo>
                  <a:cubicBezTo>
                    <a:pt x="101" y="129"/>
                    <a:pt x="101" y="129"/>
                    <a:pt x="101" y="129"/>
                  </a:cubicBezTo>
                  <a:cubicBezTo>
                    <a:pt x="101" y="129"/>
                    <a:pt x="101" y="129"/>
                    <a:pt x="101" y="129"/>
                  </a:cubicBezTo>
                  <a:cubicBezTo>
                    <a:pt x="101" y="129"/>
                    <a:pt x="101" y="129"/>
                    <a:pt x="101" y="129"/>
                  </a:cubicBezTo>
                  <a:cubicBezTo>
                    <a:pt x="101" y="129"/>
                    <a:pt x="101" y="129"/>
                    <a:pt x="101" y="129"/>
                  </a:cubicBezTo>
                  <a:cubicBezTo>
                    <a:pt x="100" y="129"/>
                    <a:pt x="100" y="129"/>
                    <a:pt x="100" y="129"/>
                  </a:cubicBezTo>
                  <a:cubicBezTo>
                    <a:pt x="100" y="129"/>
                    <a:pt x="100" y="129"/>
                    <a:pt x="100" y="129"/>
                  </a:cubicBezTo>
                  <a:cubicBezTo>
                    <a:pt x="100" y="129"/>
                    <a:pt x="100" y="129"/>
                    <a:pt x="100" y="129"/>
                  </a:cubicBezTo>
                  <a:cubicBezTo>
                    <a:pt x="100" y="129"/>
                    <a:pt x="100" y="129"/>
                    <a:pt x="100" y="129"/>
                  </a:cubicBezTo>
                  <a:cubicBezTo>
                    <a:pt x="100" y="129"/>
                    <a:pt x="100" y="129"/>
                    <a:pt x="100" y="129"/>
                  </a:cubicBezTo>
                  <a:cubicBezTo>
                    <a:pt x="100" y="129"/>
                    <a:pt x="100" y="129"/>
                    <a:pt x="100" y="129"/>
                  </a:cubicBezTo>
                  <a:cubicBezTo>
                    <a:pt x="100" y="129"/>
                    <a:pt x="100" y="129"/>
                    <a:pt x="100" y="129"/>
                  </a:cubicBezTo>
                  <a:cubicBezTo>
                    <a:pt x="100" y="129"/>
                    <a:pt x="100" y="129"/>
                    <a:pt x="100" y="129"/>
                  </a:cubicBezTo>
                  <a:cubicBezTo>
                    <a:pt x="100" y="128"/>
                    <a:pt x="100" y="128"/>
                    <a:pt x="100" y="128"/>
                  </a:cubicBezTo>
                  <a:cubicBezTo>
                    <a:pt x="100" y="128"/>
                    <a:pt x="100" y="128"/>
                    <a:pt x="100" y="128"/>
                  </a:cubicBezTo>
                  <a:cubicBezTo>
                    <a:pt x="100" y="128"/>
                    <a:pt x="100" y="128"/>
                    <a:pt x="100" y="128"/>
                  </a:cubicBezTo>
                  <a:cubicBezTo>
                    <a:pt x="101" y="128"/>
                    <a:pt x="101" y="128"/>
                    <a:pt x="101" y="128"/>
                  </a:cubicBezTo>
                  <a:cubicBezTo>
                    <a:pt x="101" y="128"/>
                    <a:pt x="101" y="128"/>
                    <a:pt x="101" y="128"/>
                  </a:cubicBezTo>
                  <a:cubicBezTo>
                    <a:pt x="101" y="128"/>
                    <a:pt x="101" y="128"/>
                    <a:pt x="101" y="128"/>
                  </a:cubicBezTo>
                  <a:cubicBezTo>
                    <a:pt x="101" y="128"/>
                    <a:pt x="101" y="128"/>
                    <a:pt x="101" y="128"/>
                  </a:cubicBezTo>
                  <a:cubicBezTo>
                    <a:pt x="101" y="128"/>
                    <a:pt x="101" y="128"/>
                    <a:pt x="101" y="128"/>
                  </a:cubicBezTo>
                  <a:cubicBezTo>
                    <a:pt x="101" y="128"/>
                    <a:pt x="101" y="128"/>
                    <a:pt x="101" y="128"/>
                  </a:cubicBezTo>
                  <a:cubicBezTo>
                    <a:pt x="101" y="128"/>
                    <a:pt x="101" y="128"/>
                    <a:pt x="101" y="128"/>
                  </a:cubicBezTo>
                  <a:cubicBezTo>
                    <a:pt x="101" y="128"/>
                    <a:pt x="101" y="128"/>
                    <a:pt x="101" y="128"/>
                  </a:cubicBezTo>
                  <a:cubicBezTo>
                    <a:pt x="101" y="128"/>
                    <a:pt x="101" y="128"/>
                    <a:pt x="101" y="128"/>
                  </a:cubicBezTo>
                  <a:cubicBezTo>
                    <a:pt x="101" y="128"/>
                    <a:pt x="101" y="128"/>
                    <a:pt x="101" y="128"/>
                  </a:cubicBezTo>
                  <a:cubicBezTo>
                    <a:pt x="101" y="128"/>
                    <a:pt x="101" y="128"/>
                    <a:pt x="101" y="128"/>
                  </a:cubicBezTo>
                  <a:cubicBezTo>
                    <a:pt x="101" y="128"/>
                    <a:pt x="101" y="128"/>
                    <a:pt x="101" y="128"/>
                  </a:cubicBezTo>
                  <a:cubicBezTo>
                    <a:pt x="101" y="127"/>
                    <a:pt x="101" y="127"/>
                    <a:pt x="101" y="127"/>
                  </a:cubicBezTo>
                  <a:cubicBezTo>
                    <a:pt x="101" y="127"/>
                    <a:pt x="101" y="127"/>
                    <a:pt x="101" y="127"/>
                  </a:cubicBezTo>
                  <a:cubicBezTo>
                    <a:pt x="101" y="127"/>
                    <a:pt x="101" y="127"/>
                    <a:pt x="101" y="127"/>
                  </a:cubicBezTo>
                  <a:cubicBezTo>
                    <a:pt x="101" y="127"/>
                    <a:pt x="101" y="127"/>
                    <a:pt x="101" y="127"/>
                  </a:cubicBezTo>
                  <a:cubicBezTo>
                    <a:pt x="101" y="127"/>
                    <a:pt x="101" y="127"/>
                    <a:pt x="101" y="127"/>
                  </a:cubicBezTo>
                  <a:cubicBezTo>
                    <a:pt x="101" y="127"/>
                    <a:pt x="101" y="127"/>
                    <a:pt x="101" y="127"/>
                  </a:cubicBezTo>
                  <a:cubicBezTo>
                    <a:pt x="101" y="127"/>
                    <a:pt x="101" y="127"/>
                    <a:pt x="101" y="127"/>
                  </a:cubicBezTo>
                  <a:cubicBezTo>
                    <a:pt x="101" y="127"/>
                    <a:pt x="101" y="127"/>
                    <a:pt x="101" y="127"/>
                  </a:cubicBezTo>
                  <a:cubicBezTo>
                    <a:pt x="101" y="127"/>
                    <a:pt x="101" y="127"/>
                    <a:pt x="101" y="127"/>
                  </a:cubicBezTo>
                  <a:cubicBezTo>
                    <a:pt x="100" y="127"/>
                    <a:pt x="100" y="127"/>
                    <a:pt x="100" y="127"/>
                  </a:cubicBezTo>
                  <a:cubicBezTo>
                    <a:pt x="100" y="127"/>
                    <a:pt x="100" y="127"/>
                    <a:pt x="100" y="127"/>
                  </a:cubicBezTo>
                  <a:cubicBezTo>
                    <a:pt x="100" y="127"/>
                    <a:pt x="100" y="127"/>
                    <a:pt x="100" y="127"/>
                  </a:cubicBezTo>
                  <a:cubicBezTo>
                    <a:pt x="100" y="127"/>
                    <a:pt x="100" y="127"/>
                    <a:pt x="100" y="127"/>
                  </a:cubicBezTo>
                  <a:cubicBezTo>
                    <a:pt x="100" y="127"/>
                    <a:pt x="100" y="127"/>
                    <a:pt x="100" y="127"/>
                  </a:cubicBezTo>
                  <a:cubicBezTo>
                    <a:pt x="100" y="127"/>
                    <a:pt x="100" y="127"/>
                    <a:pt x="100" y="127"/>
                  </a:cubicBezTo>
                  <a:cubicBezTo>
                    <a:pt x="100" y="127"/>
                    <a:pt x="100" y="127"/>
                    <a:pt x="100" y="127"/>
                  </a:cubicBezTo>
                  <a:cubicBezTo>
                    <a:pt x="100" y="127"/>
                    <a:pt x="100" y="127"/>
                    <a:pt x="100" y="127"/>
                  </a:cubicBezTo>
                  <a:cubicBezTo>
                    <a:pt x="100" y="127"/>
                    <a:pt x="100" y="127"/>
                    <a:pt x="100" y="127"/>
                  </a:cubicBezTo>
                  <a:cubicBezTo>
                    <a:pt x="100" y="127"/>
                    <a:pt x="100" y="127"/>
                    <a:pt x="100" y="127"/>
                  </a:cubicBezTo>
                  <a:cubicBezTo>
                    <a:pt x="99" y="127"/>
                    <a:pt x="99" y="127"/>
                    <a:pt x="99" y="127"/>
                  </a:cubicBezTo>
                  <a:cubicBezTo>
                    <a:pt x="99" y="127"/>
                    <a:pt x="99" y="127"/>
                    <a:pt x="99" y="127"/>
                  </a:cubicBezTo>
                  <a:cubicBezTo>
                    <a:pt x="99" y="127"/>
                    <a:pt x="99" y="127"/>
                    <a:pt x="99" y="127"/>
                  </a:cubicBezTo>
                  <a:cubicBezTo>
                    <a:pt x="99" y="127"/>
                    <a:pt x="99" y="127"/>
                    <a:pt x="99" y="127"/>
                  </a:cubicBezTo>
                  <a:cubicBezTo>
                    <a:pt x="99" y="127"/>
                    <a:pt x="99" y="127"/>
                    <a:pt x="99" y="127"/>
                  </a:cubicBezTo>
                  <a:cubicBezTo>
                    <a:pt x="99" y="127"/>
                    <a:pt x="99" y="127"/>
                    <a:pt x="99" y="127"/>
                  </a:cubicBezTo>
                  <a:cubicBezTo>
                    <a:pt x="98" y="127"/>
                    <a:pt x="98" y="127"/>
                    <a:pt x="98" y="127"/>
                  </a:cubicBezTo>
                  <a:cubicBezTo>
                    <a:pt x="99" y="127"/>
                    <a:pt x="99" y="127"/>
                    <a:pt x="99" y="127"/>
                  </a:cubicBezTo>
                  <a:cubicBezTo>
                    <a:pt x="98" y="127"/>
                    <a:pt x="98" y="127"/>
                    <a:pt x="98" y="127"/>
                  </a:cubicBezTo>
                  <a:cubicBezTo>
                    <a:pt x="98" y="127"/>
                    <a:pt x="98" y="127"/>
                    <a:pt x="98" y="127"/>
                  </a:cubicBezTo>
                  <a:cubicBezTo>
                    <a:pt x="98" y="127"/>
                    <a:pt x="98" y="127"/>
                    <a:pt x="98" y="127"/>
                  </a:cubicBezTo>
                  <a:cubicBezTo>
                    <a:pt x="98" y="128"/>
                    <a:pt x="98" y="128"/>
                    <a:pt x="98" y="128"/>
                  </a:cubicBezTo>
                  <a:cubicBezTo>
                    <a:pt x="98" y="128"/>
                    <a:pt x="98" y="128"/>
                    <a:pt x="98" y="128"/>
                  </a:cubicBezTo>
                  <a:cubicBezTo>
                    <a:pt x="98" y="128"/>
                    <a:pt x="98" y="128"/>
                    <a:pt x="98" y="128"/>
                  </a:cubicBezTo>
                  <a:cubicBezTo>
                    <a:pt x="98" y="128"/>
                    <a:pt x="98" y="128"/>
                    <a:pt x="98" y="128"/>
                  </a:cubicBezTo>
                  <a:cubicBezTo>
                    <a:pt x="98" y="128"/>
                    <a:pt x="98" y="128"/>
                    <a:pt x="98" y="128"/>
                  </a:cubicBezTo>
                  <a:cubicBezTo>
                    <a:pt x="98" y="128"/>
                    <a:pt x="98" y="128"/>
                    <a:pt x="98" y="128"/>
                  </a:cubicBezTo>
                  <a:cubicBezTo>
                    <a:pt x="98" y="127"/>
                    <a:pt x="98" y="127"/>
                    <a:pt x="98" y="127"/>
                  </a:cubicBezTo>
                  <a:cubicBezTo>
                    <a:pt x="98" y="127"/>
                    <a:pt x="98" y="127"/>
                    <a:pt x="98" y="127"/>
                  </a:cubicBezTo>
                  <a:cubicBezTo>
                    <a:pt x="98" y="127"/>
                    <a:pt x="98" y="127"/>
                    <a:pt x="98" y="127"/>
                  </a:cubicBezTo>
                  <a:cubicBezTo>
                    <a:pt x="97" y="127"/>
                    <a:pt x="97" y="127"/>
                    <a:pt x="97" y="127"/>
                  </a:cubicBezTo>
                  <a:cubicBezTo>
                    <a:pt x="97" y="127"/>
                    <a:pt x="97" y="127"/>
                    <a:pt x="97" y="127"/>
                  </a:cubicBezTo>
                  <a:cubicBezTo>
                    <a:pt x="97" y="127"/>
                    <a:pt x="97" y="127"/>
                    <a:pt x="97" y="127"/>
                  </a:cubicBezTo>
                  <a:cubicBezTo>
                    <a:pt x="97" y="127"/>
                    <a:pt x="97" y="127"/>
                    <a:pt x="97" y="127"/>
                  </a:cubicBezTo>
                  <a:cubicBezTo>
                    <a:pt x="97" y="126"/>
                    <a:pt x="97" y="126"/>
                    <a:pt x="97" y="126"/>
                  </a:cubicBezTo>
                  <a:cubicBezTo>
                    <a:pt x="97" y="126"/>
                    <a:pt x="97" y="126"/>
                    <a:pt x="97" y="126"/>
                  </a:cubicBezTo>
                  <a:cubicBezTo>
                    <a:pt x="97" y="126"/>
                    <a:pt x="97" y="126"/>
                    <a:pt x="97" y="126"/>
                  </a:cubicBezTo>
                  <a:cubicBezTo>
                    <a:pt x="97" y="126"/>
                    <a:pt x="97" y="126"/>
                    <a:pt x="97" y="126"/>
                  </a:cubicBezTo>
                  <a:cubicBezTo>
                    <a:pt x="97" y="126"/>
                    <a:pt x="97" y="126"/>
                    <a:pt x="97" y="126"/>
                  </a:cubicBezTo>
                  <a:cubicBezTo>
                    <a:pt x="97" y="126"/>
                    <a:pt x="97" y="126"/>
                    <a:pt x="97" y="126"/>
                  </a:cubicBezTo>
                  <a:cubicBezTo>
                    <a:pt x="97" y="126"/>
                    <a:pt x="97" y="126"/>
                    <a:pt x="97" y="126"/>
                  </a:cubicBezTo>
                  <a:cubicBezTo>
                    <a:pt x="97" y="126"/>
                    <a:pt x="97" y="126"/>
                    <a:pt x="97" y="126"/>
                  </a:cubicBezTo>
                  <a:cubicBezTo>
                    <a:pt x="97" y="126"/>
                    <a:pt x="97" y="126"/>
                    <a:pt x="97" y="126"/>
                  </a:cubicBezTo>
                  <a:cubicBezTo>
                    <a:pt x="97" y="126"/>
                    <a:pt x="97" y="126"/>
                    <a:pt x="97" y="126"/>
                  </a:cubicBezTo>
                  <a:cubicBezTo>
                    <a:pt x="98" y="126"/>
                    <a:pt x="98" y="126"/>
                    <a:pt x="98" y="126"/>
                  </a:cubicBezTo>
                  <a:cubicBezTo>
                    <a:pt x="98" y="126"/>
                    <a:pt x="98" y="126"/>
                    <a:pt x="98" y="126"/>
                  </a:cubicBezTo>
                  <a:cubicBezTo>
                    <a:pt x="98" y="126"/>
                    <a:pt x="98" y="126"/>
                    <a:pt x="98" y="126"/>
                  </a:cubicBezTo>
                  <a:cubicBezTo>
                    <a:pt x="98" y="126"/>
                    <a:pt x="98" y="126"/>
                    <a:pt x="98" y="126"/>
                  </a:cubicBezTo>
                  <a:cubicBezTo>
                    <a:pt x="98" y="126"/>
                    <a:pt x="98" y="126"/>
                    <a:pt x="98" y="126"/>
                  </a:cubicBezTo>
                  <a:cubicBezTo>
                    <a:pt x="98" y="125"/>
                    <a:pt x="98" y="125"/>
                    <a:pt x="98" y="125"/>
                  </a:cubicBezTo>
                  <a:cubicBezTo>
                    <a:pt x="98" y="125"/>
                    <a:pt x="98" y="125"/>
                    <a:pt x="98" y="125"/>
                  </a:cubicBezTo>
                  <a:cubicBezTo>
                    <a:pt x="98" y="125"/>
                    <a:pt x="98" y="125"/>
                    <a:pt x="98" y="125"/>
                  </a:cubicBezTo>
                  <a:cubicBezTo>
                    <a:pt x="98" y="125"/>
                    <a:pt x="98" y="125"/>
                    <a:pt x="98" y="125"/>
                  </a:cubicBezTo>
                  <a:cubicBezTo>
                    <a:pt x="98" y="125"/>
                    <a:pt x="98" y="125"/>
                    <a:pt x="98" y="125"/>
                  </a:cubicBezTo>
                  <a:cubicBezTo>
                    <a:pt x="98" y="125"/>
                    <a:pt x="98" y="125"/>
                    <a:pt x="98" y="125"/>
                  </a:cubicBezTo>
                  <a:cubicBezTo>
                    <a:pt x="98" y="125"/>
                    <a:pt x="98" y="125"/>
                    <a:pt x="98" y="125"/>
                  </a:cubicBezTo>
                  <a:cubicBezTo>
                    <a:pt x="99" y="125"/>
                    <a:pt x="99" y="125"/>
                    <a:pt x="99" y="125"/>
                  </a:cubicBezTo>
                  <a:cubicBezTo>
                    <a:pt x="99" y="125"/>
                    <a:pt x="99" y="125"/>
                    <a:pt x="99" y="125"/>
                  </a:cubicBezTo>
                  <a:cubicBezTo>
                    <a:pt x="99" y="125"/>
                    <a:pt x="99" y="125"/>
                    <a:pt x="99" y="125"/>
                  </a:cubicBezTo>
                  <a:cubicBezTo>
                    <a:pt x="98" y="125"/>
                    <a:pt x="98" y="125"/>
                    <a:pt x="98" y="125"/>
                  </a:cubicBezTo>
                  <a:cubicBezTo>
                    <a:pt x="98" y="125"/>
                    <a:pt x="98" y="125"/>
                    <a:pt x="98" y="125"/>
                  </a:cubicBezTo>
                  <a:cubicBezTo>
                    <a:pt x="98" y="125"/>
                    <a:pt x="98" y="125"/>
                    <a:pt x="98" y="125"/>
                  </a:cubicBezTo>
                  <a:cubicBezTo>
                    <a:pt x="99" y="124"/>
                    <a:pt x="99" y="124"/>
                    <a:pt x="99" y="124"/>
                  </a:cubicBezTo>
                  <a:cubicBezTo>
                    <a:pt x="99" y="124"/>
                    <a:pt x="99" y="124"/>
                    <a:pt x="99" y="124"/>
                  </a:cubicBezTo>
                  <a:cubicBezTo>
                    <a:pt x="99" y="124"/>
                    <a:pt x="99" y="124"/>
                    <a:pt x="99" y="124"/>
                  </a:cubicBezTo>
                  <a:cubicBezTo>
                    <a:pt x="99" y="124"/>
                    <a:pt x="99" y="124"/>
                    <a:pt x="99" y="124"/>
                  </a:cubicBezTo>
                  <a:cubicBezTo>
                    <a:pt x="99" y="124"/>
                    <a:pt x="99" y="124"/>
                    <a:pt x="99" y="124"/>
                  </a:cubicBezTo>
                  <a:cubicBezTo>
                    <a:pt x="99" y="124"/>
                    <a:pt x="99" y="124"/>
                    <a:pt x="99" y="124"/>
                  </a:cubicBezTo>
                  <a:cubicBezTo>
                    <a:pt x="99" y="124"/>
                    <a:pt x="99" y="124"/>
                    <a:pt x="99" y="124"/>
                  </a:cubicBezTo>
                  <a:cubicBezTo>
                    <a:pt x="99" y="124"/>
                    <a:pt x="99" y="124"/>
                    <a:pt x="99" y="124"/>
                  </a:cubicBezTo>
                  <a:cubicBezTo>
                    <a:pt x="99" y="124"/>
                    <a:pt x="99" y="124"/>
                    <a:pt x="99" y="124"/>
                  </a:cubicBezTo>
                  <a:cubicBezTo>
                    <a:pt x="100" y="125"/>
                    <a:pt x="100" y="125"/>
                    <a:pt x="100" y="125"/>
                  </a:cubicBezTo>
                  <a:cubicBezTo>
                    <a:pt x="100" y="125"/>
                    <a:pt x="100" y="125"/>
                    <a:pt x="100" y="125"/>
                  </a:cubicBezTo>
                  <a:cubicBezTo>
                    <a:pt x="100" y="125"/>
                    <a:pt x="100" y="125"/>
                    <a:pt x="100" y="125"/>
                  </a:cubicBezTo>
                  <a:cubicBezTo>
                    <a:pt x="100" y="125"/>
                    <a:pt x="100" y="125"/>
                    <a:pt x="100" y="125"/>
                  </a:cubicBezTo>
                  <a:cubicBezTo>
                    <a:pt x="100" y="125"/>
                    <a:pt x="100" y="125"/>
                    <a:pt x="100" y="125"/>
                  </a:cubicBezTo>
                  <a:cubicBezTo>
                    <a:pt x="100" y="125"/>
                    <a:pt x="100" y="125"/>
                    <a:pt x="100" y="125"/>
                  </a:cubicBezTo>
                  <a:cubicBezTo>
                    <a:pt x="100" y="125"/>
                    <a:pt x="100" y="125"/>
                    <a:pt x="100" y="125"/>
                  </a:cubicBezTo>
                  <a:cubicBezTo>
                    <a:pt x="100" y="125"/>
                    <a:pt x="100" y="125"/>
                    <a:pt x="100" y="125"/>
                  </a:cubicBezTo>
                  <a:cubicBezTo>
                    <a:pt x="100" y="125"/>
                    <a:pt x="100" y="125"/>
                    <a:pt x="100" y="125"/>
                  </a:cubicBezTo>
                  <a:cubicBezTo>
                    <a:pt x="100" y="125"/>
                    <a:pt x="100" y="125"/>
                    <a:pt x="100" y="125"/>
                  </a:cubicBezTo>
                  <a:cubicBezTo>
                    <a:pt x="101" y="125"/>
                    <a:pt x="101" y="125"/>
                    <a:pt x="101" y="125"/>
                  </a:cubicBezTo>
                  <a:cubicBezTo>
                    <a:pt x="100" y="125"/>
                    <a:pt x="100" y="125"/>
                    <a:pt x="100" y="125"/>
                  </a:cubicBezTo>
                  <a:cubicBezTo>
                    <a:pt x="100" y="125"/>
                    <a:pt x="100" y="125"/>
                    <a:pt x="100" y="125"/>
                  </a:cubicBezTo>
                  <a:cubicBezTo>
                    <a:pt x="101" y="125"/>
                    <a:pt x="101" y="125"/>
                    <a:pt x="101" y="125"/>
                  </a:cubicBezTo>
                  <a:cubicBezTo>
                    <a:pt x="101" y="126"/>
                    <a:pt x="101" y="126"/>
                    <a:pt x="101" y="126"/>
                  </a:cubicBezTo>
                  <a:cubicBezTo>
                    <a:pt x="101" y="126"/>
                    <a:pt x="101" y="126"/>
                    <a:pt x="101" y="126"/>
                  </a:cubicBezTo>
                  <a:cubicBezTo>
                    <a:pt x="101" y="126"/>
                    <a:pt x="101" y="126"/>
                    <a:pt x="101" y="126"/>
                  </a:cubicBezTo>
                  <a:cubicBezTo>
                    <a:pt x="101" y="126"/>
                    <a:pt x="101" y="126"/>
                    <a:pt x="101" y="126"/>
                  </a:cubicBezTo>
                  <a:cubicBezTo>
                    <a:pt x="101" y="125"/>
                    <a:pt x="101" y="125"/>
                    <a:pt x="101" y="125"/>
                  </a:cubicBezTo>
                  <a:cubicBezTo>
                    <a:pt x="101" y="125"/>
                    <a:pt x="101" y="125"/>
                    <a:pt x="101" y="125"/>
                  </a:cubicBezTo>
                  <a:cubicBezTo>
                    <a:pt x="101" y="125"/>
                    <a:pt x="101" y="125"/>
                    <a:pt x="101" y="125"/>
                  </a:cubicBezTo>
                  <a:cubicBezTo>
                    <a:pt x="101" y="125"/>
                    <a:pt x="101" y="125"/>
                    <a:pt x="101" y="125"/>
                  </a:cubicBezTo>
                  <a:cubicBezTo>
                    <a:pt x="101" y="125"/>
                    <a:pt x="101" y="125"/>
                    <a:pt x="101" y="125"/>
                  </a:cubicBezTo>
                  <a:cubicBezTo>
                    <a:pt x="101" y="125"/>
                    <a:pt x="101" y="125"/>
                    <a:pt x="101" y="125"/>
                  </a:cubicBezTo>
                  <a:cubicBezTo>
                    <a:pt x="101" y="125"/>
                    <a:pt x="101" y="125"/>
                    <a:pt x="101" y="125"/>
                  </a:cubicBezTo>
                  <a:cubicBezTo>
                    <a:pt x="101" y="125"/>
                    <a:pt x="101" y="125"/>
                    <a:pt x="101" y="125"/>
                  </a:cubicBezTo>
                  <a:cubicBezTo>
                    <a:pt x="101" y="125"/>
                    <a:pt x="101" y="125"/>
                    <a:pt x="101" y="125"/>
                  </a:cubicBezTo>
                  <a:cubicBezTo>
                    <a:pt x="101" y="125"/>
                    <a:pt x="101" y="125"/>
                    <a:pt x="101" y="125"/>
                  </a:cubicBezTo>
                  <a:cubicBezTo>
                    <a:pt x="101" y="126"/>
                    <a:pt x="101" y="126"/>
                    <a:pt x="101" y="126"/>
                  </a:cubicBezTo>
                  <a:cubicBezTo>
                    <a:pt x="101" y="126"/>
                    <a:pt x="101" y="126"/>
                    <a:pt x="101" y="126"/>
                  </a:cubicBezTo>
                  <a:cubicBezTo>
                    <a:pt x="101" y="126"/>
                    <a:pt x="101" y="126"/>
                    <a:pt x="101" y="126"/>
                  </a:cubicBezTo>
                  <a:cubicBezTo>
                    <a:pt x="102" y="126"/>
                    <a:pt x="102" y="126"/>
                    <a:pt x="102" y="126"/>
                  </a:cubicBezTo>
                  <a:cubicBezTo>
                    <a:pt x="102" y="126"/>
                    <a:pt x="102" y="126"/>
                    <a:pt x="102" y="126"/>
                  </a:cubicBezTo>
                  <a:cubicBezTo>
                    <a:pt x="102" y="126"/>
                    <a:pt x="102" y="126"/>
                    <a:pt x="102" y="126"/>
                  </a:cubicBezTo>
                  <a:cubicBezTo>
                    <a:pt x="102" y="126"/>
                    <a:pt x="102" y="126"/>
                    <a:pt x="102" y="126"/>
                  </a:cubicBezTo>
                  <a:cubicBezTo>
                    <a:pt x="102" y="126"/>
                    <a:pt x="102" y="126"/>
                    <a:pt x="102" y="126"/>
                  </a:cubicBezTo>
                  <a:cubicBezTo>
                    <a:pt x="102" y="126"/>
                    <a:pt x="102" y="126"/>
                    <a:pt x="102" y="126"/>
                  </a:cubicBezTo>
                  <a:cubicBezTo>
                    <a:pt x="102" y="126"/>
                    <a:pt x="102" y="126"/>
                    <a:pt x="102" y="126"/>
                  </a:cubicBezTo>
                  <a:cubicBezTo>
                    <a:pt x="102" y="126"/>
                    <a:pt x="102" y="126"/>
                    <a:pt x="102" y="126"/>
                  </a:cubicBezTo>
                  <a:cubicBezTo>
                    <a:pt x="102" y="126"/>
                    <a:pt x="102" y="126"/>
                    <a:pt x="102" y="126"/>
                  </a:cubicBezTo>
                  <a:cubicBezTo>
                    <a:pt x="102" y="126"/>
                    <a:pt x="102" y="126"/>
                    <a:pt x="102" y="126"/>
                  </a:cubicBezTo>
                  <a:cubicBezTo>
                    <a:pt x="102" y="126"/>
                    <a:pt x="102" y="126"/>
                    <a:pt x="102" y="126"/>
                  </a:cubicBezTo>
                  <a:cubicBezTo>
                    <a:pt x="102" y="126"/>
                    <a:pt x="102" y="126"/>
                    <a:pt x="102" y="126"/>
                  </a:cubicBezTo>
                  <a:cubicBezTo>
                    <a:pt x="103" y="126"/>
                    <a:pt x="103" y="126"/>
                    <a:pt x="103" y="126"/>
                  </a:cubicBezTo>
                  <a:cubicBezTo>
                    <a:pt x="103" y="126"/>
                    <a:pt x="103" y="126"/>
                    <a:pt x="103" y="126"/>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3" y="127"/>
                    <a:pt x="103" y="127"/>
                    <a:pt x="103" y="127"/>
                  </a:cubicBezTo>
                  <a:cubicBezTo>
                    <a:pt x="104" y="127"/>
                    <a:pt x="104" y="127"/>
                    <a:pt x="104" y="127"/>
                  </a:cubicBezTo>
                  <a:cubicBezTo>
                    <a:pt x="104" y="127"/>
                    <a:pt x="104" y="127"/>
                    <a:pt x="104" y="127"/>
                  </a:cubicBezTo>
                  <a:cubicBezTo>
                    <a:pt x="104" y="127"/>
                    <a:pt x="104" y="127"/>
                    <a:pt x="104" y="127"/>
                  </a:cubicBezTo>
                  <a:cubicBezTo>
                    <a:pt x="103" y="127"/>
                    <a:pt x="103" y="127"/>
                    <a:pt x="103" y="127"/>
                  </a:cubicBezTo>
                  <a:cubicBezTo>
                    <a:pt x="103" y="126"/>
                    <a:pt x="103" y="126"/>
                    <a:pt x="103" y="126"/>
                  </a:cubicBezTo>
                  <a:cubicBezTo>
                    <a:pt x="103" y="126"/>
                    <a:pt x="103" y="126"/>
                    <a:pt x="103" y="126"/>
                  </a:cubicBezTo>
                  <a:cubicBezTo>
                    <a:pt x="103" y="126"/>
                    <a:pt x="103" y="126"/>
                    <a:pt x="103" y="126"/>
                  </a:cubicBezTo>
                  <a:cubicBezTo>
                    <a:pt x="103" y="126"/>
                    <a:pt x="103" y="126"/>
                    <a:pt x="103" y="126"/>
                  </a:cubicBezTo>
                  <a:cubicBezTo>
                    <a:pt x="103" y="126"/>
                    <a:pt x="103" y="126"/>
                    <a:pt x="103" y="126"/>
                  </a:cubicBezTo>
                  <a:cubicBezTo>
                    <a:pt x="103" y="126"/>
                    <a:pt x="103" y="126"/>
                    <a:pt x="103" y="126"/>
                  </a:cubicBezTo>
                  <a:cubicBezTo>
                    <a:pt x="103" y="126"/>
                    <a:pt x="103" y="126"/>
                    <a:pt x="103"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6"/>
                    <a:pt x="104" y="126"/>
                    <a:pt x="104" y="126"/>
                  </a:cubicBezTo>
                  <a:cubicBezTo>
                    <a:pt x="104" y="127"/>
                    <a:pt x="104" y="127"/>
                    <a:pt x="104" y="127"/>
                  </a:cubicBezTo>
                  <a:cubicBezTo>
                    <a:pt x="105" y="126"/>
                    <a:pt x="105" y="126"/>
                    <a:pt x="105" y="126"/>
                  </a:cubicBezTo>
                  <a:cubicBezTo>
                    <a:pt x="105" y="126"/>
                    <a:pt x="105" y="126"/>
                    <a:pt x="105" y="126"/>
                  </a:cubicBezTo>
                  <a:cubicBezTo>
                    <a:pt x="105" y="126"/>
                    <a:pt x="105" y="126"/>
                    <a:pt x="105" y="126"/>
                  </a:cubicBezTo>
                  <a:cubicBezTo>
                    <a:pt x="105" y="126"/>
                    <a:pt x="105" y="126"/>
                    <a:pt x="105" y="126"/>
                  </a:cubicBezTo>
                  <a:cubicBezTo>
                    <a:pt x="105" y="127"/>
                    <a:pt x="105" y="127"/>
                    <a:pt x="105" y="127"/>
                  </a:cubicBezTo>
                  <a:cubicBezTo>
                    <a:pt x="105" y="126"/>
                    <a:pt x="105" y="126"/>
                    <a:pt x="105" y="126"/>
                  </a:cubicBezTo>
                  <a:cubicBezTo>
                    <a:pt x="105" y="126"/>
                    <a:pt x="105" y="126"/>
                    <a:pt x="105" y="126"/>
                  </a:cubicBezTo>
                  <a:cubicBezTo>
                    <a:pt x="105" y="126"/>
                    <a:pt x="105" y="126"/>
                    <a:pt x="105" y="126"/>
                  </a:cubicBezTo>
                  <a:cubicBezTo>
                    <a:pt x="105" y="126"/>
                    <a:pt x="105" y="126"/>
                    <a:pt x="105" y="126"/>
                  </a:cubicBezTo>
                  <a:cubicBezTo>
                    <a:pt x="106" y="126"/>
                    <a:pt x="106" y="126"/>
                    <a:pt x="106" y="126"/>
                  </a:cubicBezTo>
                  <a:cubicBezTo>
                    <a:pt x="106" y="126"/>
                    <a:pt x="106" y="126"/>
                    <a:pt x="106" y="126"/>
                  </a:cubicBezTo>
                  <a:cubicBezTo>
                    <a:pt x="106" y="126"/>
                    <a:pt x="106" y="126"/>
                    <a:pt x="106" y="126"/>
                  </a:cubicBezTo>
                  <a:cubicBezTo>
                    <a:pt x="106" y="126"/>
                    <a:pt x="106" y="126"/>
                    <a:pt x="106" y="126"/>
                  </a:cubicBezTo>
                  <a:cubicBezTo>
                    <a:pt x="106" y="126"/>
                    <a:pt x="106" y="126"/>
                    <a:pt x="106" y="126"/>
                  </a:cubicBezTo>
                  <a:cubicBezTo>
                    <a:pt x="106" y="126"/>
                    <a:pt x="106" y="126"/>
                    <a:pt x="106" y="126"/>
                  </a:cubicBezTo>
                  <a:cubicBezTo>
                    <a:pt x="106" y="127"/>
                    <a:pt x="106" y="127"/>
                    <a:pt x="106" y="127"/>
                  </a:cubicBezTo>
                  <a:cubicBezTo>
                    <a:pt x="106" y="127"/>
                    <a:pt x="106" y="127"/>
                    <a:pt x="106" y="127"/>
                  </a:cubicBezTo>
                  <a:cubicBezTo>
                    <a:pt x="106" y="126"/>
                    <a:pt x="106" y="126"/>
                    <a:pt x="106" y="126"/>
                  </a:cubicBezTo>
                  <a:cubicBezTo>
                    <a:pt x="106" y="126"/>
                    <a:pt x="106" y="126"/>
                    <a:pt x="106" y="126"/>
                  </a:cubicBezTo>
                  <a:cubicBezTo>
                    <a:pt x="106" y="126"/>
                    <a:pt x="106" y="126"/>
                    <a:pt x="106" y="126"/>
                  </a:cubicBezTo>
                  <a:cubicBezTo>
                    <a:pt x="106" y="127"/>
                    <a:pt x="106" y="127"/>
                    <a:pt x="106" y="127"/>
                  </a:cubicBezTo>
                  <a:cubicBezTo>
                    <a:pt x="106" y="127"/>
                    <a:pt x="106" y="127"/>
                    <a:pt x="106" y="127"/>
                  </a:cubicBezTo>
                  <a:cubicBezTo>
                    <a:pt x="106" y="126"/>
                    <a:pt x="106" y="126"/>
                    <a:pt x="106" y="126"/>
                  </a:cubicBezTo>
                  <a:cubicBezTo>
                    <a:pt x="106" y="126"/>
                    <a:pt x="106" y="126"/>
                    <a:pt x="106" y="126"/>
                  </a:cubicBezTo>
                  <a:cubicBezTo>
                    <a:pt x="106" y="126"/>
                    <a:pt x="106" y="126"/>
                    <a:pt x="106" y="126"/>
                  </a:cubicBezTo>
                  <a:cubicBezTo>
                    <a:pt x="107" y="126"/>
                    <a:pt x="107" y="126"/>
                    <a:pt x="107" y="126"/>
                  </a:cubicBezTo>
                  <a:cubicBezTo>
                    <a:pt x="107" y="127"/>
                    <a:pt x="107" y="127"/>
                    <a:pt x="107" y="127"/>
                  </a:cubicBezTo>
                  <a:cubicBezTo>
                    <a:pt x="107" y="126"/>
                    <a:pt x="107" y="126"/>
                    <a:pt x="107" y="126"/>
                  </a:cubicBezTo>
                  <a:cubicBezTo>
                    <a:pt x="107" y="127"/>
                    <a:pt x="107" y="127"/>
                    <a:pt x="107" y="127"/>
                  </a:cubicBezTo>
                  <a:cubicBezTo>
                    <a:pt x="107" y="127"/>
                    <a:pt x="107" y="127"/>
                    <a:pt x="107" y="127"/>
                  </a:cubicBezTo>
                  <a:cubicBezTo>
                    <a:pt x="107" y="127"/>
                    <a:pt x="107" y="127"/>
                    <a:pt x="107" y="127"/>
                  </a:cubicBezTo>
                  <a:cubicBezTo>
                    <a:pt x="107" y="126"/>
                    <a:pt x="107" y="126"/>
                    <a:pt x="107" y="126"/>
                  </a:cubicBezTo>
                  <a:cubicBezTo>
                    <a:pt x="107" y="126"/>
                    <a:pt x="107" y="126"/>
                    <a:pt x="107" y="126"/>
                  </a:cubicBezTo>
                  <a:cubicBezTo>
                    <a:pt x="107" y="127"/>
                    <a:pt x="107" y="127"/>
                    <a:pt x="107" y="127"/>
                  </a:cubicBezTo>
                  <a:cubicBezTo>
                    <a:pt x="108" y="127"/>
                    <a:pt x="108" y="127"/>
                    <a:pt x="108" y="127"/>
                  </a:cubicBezTo>
                  <a:cubicBezTo>
                    <a:pt x="108" y="127"/>
                    <a:pt x="108" y="127"/>
                    <a:pt x="108" y="127"/>
                  </a:cubicBezTo>
                  <a:cubicBezTo>
                    <a:pt x="108" y="127"/>
                    <a:pt x="108" y="127"/>
                    <a:pt x="108" y="127"/>
                  </a:cubicBezTo>
                  <a:cubicBezTo>
                    <a:pt x="108" y="126"/>
                    <a:pt x="108" y="126"/>
                    <a:pt x="108" y="126"/>
                  </a:cubicBezTo>
                  <a:cubicBezTo>
                    <a:pt x="108" y="126"/>
                    <a:pt x="108" y="126"/>
                    <a:pt x="108" y="126"/>
                  </a:cubicBezTo>
                  <a:cubicBezTo>
                    <a:pt x="109" y="127"/>
                    <a:pt x="109" y="127"/>
                    <a:pt x="109" y="127"/>
                  </a:cubicBezTo>
                  <a:cubicBezTo>
                    <a:pt x="109" y="127"/>
                    <a:pt x="109" y="127"/>
                    <a:pt x="109" y="127"/>
                  </a:cubicBezTo>
                  <a:cubicBezTo>
                    <a:pt x="109" y="127"/>
                    <a:pt x="109" y="127"/>
                    <a:pt x="109" y="127"/>
                  </a:cubicBezTo>
                  <a:cubicBezTo>
                    <a:pt x="109" y="126"/>
                    <a:pt x="109" y="126"/>
                    <a:pt x="109" y="126"/>
                  </a:cubicBezTo>
                  <a:cubicBezTo>
                    <a:pt x="109" y="127"/>
                    <a:pt x="109" y="127"/>
                    <a:pt x="109" y="127"/>
                  </a:cubicBezTo>
                  <a:cubicBezTo>
                    <a:pt x="109" y="126"/>
                    <a:pt x="109" y="126"/>
                    <a:pt x="109" y="126"/>
                  </a:cubicBezTo>
                  <a:cubicBezTo>
                    <a:pt x="109" y="127"/>
                    <a:pt x="109" y="127"/>
                    <a:pt x="109" y="127"/>
                  </a:cubicBezTo>
                  <a:cubicBezTo>
                    <a:pt x="109" y="126"/>
                    <a:pt x="109" y="126"/>
                    <a:pt x="109" y="126"/>
                  </a:cubicBezTo>
                  <a:cubicBezTo>
                    <a:pt x="109" y="126"/>
                    <a:pt x="109" y="126"/>
                    <a:pt x="109" y="126"/>
                  </a:cubicBezTo>
                  <a:cubicBezTo>
                    <a:pt x="109" y="126"/>
                    <a:pt x="109" y="126"/>
                    <a:pt x="109" y="126"/>
                  </a:cubicBezTo>
                  <a:cubicBezTo>
                    <a:pt x="110" y="126"/>
                    <a:pt x="110" y="126"/>
                    <a:pt x="110" y="126"/>
                  </a:cubicBezTo>
                  <a:cubicBezTo>
                    <a:pt x="110" y="126"/>
                    <a:pt x="110" y="126"/>
                    <a:pt x="110" y="126"/>
                  </a:cubicBezTo>
                  <a:cubicBezTo>
                    <a:pt x="110" y="126"/>
                    <a:pt x="110" y="126"/>
                    <a:pt x="110" y="126"/>
                  </a:cubicBezTo>
                  <a:cubicBezTo>
                    <a:pt x="110" y="126"/>
                    <a:pt x="110" y="126"/>
                    <a:pt x="110" y="126"/>
                  </a:cubicBezTo>
                  <a:cubicBezTo>
                    <a:pt x="110" y="126"/>
                    <a:pt x="110" y="126"/>
                    <a:pt x="110" y="126"/>
                  </a:cubicBezTo>
                  <a:cubicBezTo>
                    <a:pt x="110" y="125"/>
                    <a:pt x="110" y="125"/>
                    <a:pt x="110" y="125"/>
                  </a:cubicBezTo>
                  <a:cubicBezTo>
                    <a:pt x="110" y="125"/>
                    <a:pt x="110" y="125"/>
                    <a:pt x="110" y="125"/>
                  </a:cubicBezTo>
                  <a:cubicBezTo>
                    <a:pt x="110" y="125"/>
                    <a:pt x="110" y="125"/>
                    <a:pt x="110" y="125"/>
                  </a:cubicBezTo>
                  <a:cubicBezTo>
                    <a:pt x="109" y="125"/>
                    <a:pt x="109" y="125"/>
                    <a:pt x="109" y="125"/>
                  </a:cubicBezTo>
                  <a:cubicBezTo>
                    <a:pt x="109" y="125"/>
                    <a:pt x="109" y="125"/>
                    <a:pt x="109" y="125"/>
                  </a:cubicBezTo>
                  <a:cubicBezTo>
                    <a:pt x="109" y="125"/>
                    <a:pt x="109" y="125"/>
                    <a:pt x="109" y="125"/>
                  </a:cubicBezTo>
                  <a:cubicBezTo>
                    <a:pt x="109" y="125"/>
                    <a:pt x="109" y="125"/>
                    <a:pt x="109" y="125"/>
                  </a:cubicBezTo>
                  <a:cubicBezTo>
                    <a:pt x="109" y="125"/>
                    <a:pt x="109" y="125"/>
                    <a:pt x="109" y="125"/>
                  </a:cubicBezTo>
                  <a:cubicBezTo>
                    <a:pt x="109" y="125"/>
                    <a:pt x="109" y="125"/>
                    <a:pt x="109" y="125"/>
                  </a:cubicBezTo>
                  <a:cubicBezTo>
                    <a:pt x="109" y="125"/>
                    <a:pt x="109" y="125"/>
                    <a:pt x="109" y="125"/>
                  </a:cubicBezTo>
                  <a:cubicBezTo>
                    <a:pt x="110" y="125"/>
                    <a:pt x="110" y="125"/>
                    <a:pt x="110" y="125"/>
                  </a:cubicBezTo>
                  <a:cubicBezTo>
                    <a:pt x="110" y="125"/>
                    <a:pt x="110" y="125"/>
                    <a:pt x="110" y="125"/>
                  </a:cubicBezTo>
                  <a:cubicBezTo>
                    <a:pt x="110" y="125"/>
                    <a:pt x="110" y="125"/>
                    <a:pt x="110" y="125"/>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4"/>
                    <a:pt x="110" y="124"/>
                    <a:pt x="110" y="124"/>
                  </a:cubicBezTo>
                  <a:cubicBezTo>
                    <a:pt x="110" y="123"/>
                    <a:pt x="110" y="123"/>
                    <a:pt x="110" y="123"/>
                  </a:cubicBezTo>
                  <a:cubicBezTo>
                    <a:pt x="110" y="123"/>
                    <a:pt x="110" y="123"/>
                    <a:pt x="110" y="123"/>
                  </a:cubicBezTo>
                  <a:cubicBezTo>
                    <a:pt x="110" y="123"/>
                    <a:pt x="110" y="123"/>
                    <a:pt x="110" y="123"/>
                  </a:cubicBezTo>
                  <a:cubicBezTo>
                    <a:pt x="110" y="123"/>
                    <a:pt x="110" y="123"/>
                    <a:pt x="110" y="123"/>
                  </a:cubicBezTo>
                  <a:cubicBezTo>
                    <a:pt x="110" y="123"/>
                    <a:pt x="110" y="123"/>
                    <a:pt x="110" y="123"/>
                  </a:cubicBezTo>
                  <a:cubicBezTo>
                    <a:pt x="109" y="123"/>
                    <a:pt x="109" y="123"/>
                    <a:pt x="109" y="123"/>
                  </a:cubicBezTo>
                  <a:cubicBezTo>
                    <a:pt x="109" y="123"/>
                    <a:pt x="109" y="123"/>
                    <a:pt x="109" y="123"/>
                  </a:cubicBezTo>
                  <a:cubicBezTo>
                    <a:pt x="109" y="123"/>
                    <a:pt x="109" y="123"/>
                    <a:pt x="109" y="123"/>
                  </a:cubicBezTo>
                  <a:cubicBezTo>
                    <a:pt x="109" y="122"/>
                    <a:pt x="109" y="122"/>
                    <a:pt x="109" y="122"/>
                  </a:cubicBezTo>
                  <a:cubicBezTo>
                    <a:pt x="109" y="122"/>
                    <a:pt x="109" y="122"/>
                    <a:pt x="109" y="122"/>
                  </a:cubicBezTo>
                  <a:cubicBezTo>
                    <a:pt x="109" y="122"/>
                    <a:pt x="109" y="122"/>
                    <a:pt x="109" y="122"/>
                  </a:cubicBezTo>
                  <a:cubicBezTo>
                    <a:pt x="109" y="122"/>
                    <a:pt x="109" y="122"/>
                    <a:pt x="109" y="122"/>
                  </a:cubicBezTo>
                  <a:cubicBezTo>
                    <a:pt x="109" y="122"/>
                    <a:pt x="109" y="122"/>
                    <a:pt x="109" y="122"/>
                  </a:cubicBezTo>
                  <a:cubicBezTo>
                    <a:pt x="109" y="122"/>
                    <a:pt x="109" y="122"/>
                    <a:pt x="109" y="122"/>
                  </a:cubicBezTo>
                  <a:cubicBezTo>
                    <a:pt x="109" y="121"/>
                    <a:pt x="109" y="121"/>
                    <a:pt x="109" y="121"/>
                  </a:cubicBezTo>
                  <a:cubicBezTo>
                    <a:pt x="109" y="121"/>
                    <a:pt x="109" y="121"/>
                    <a:pt x="109" y="121"/>
                  </a:cubicBezTo>
                  <a:cubicBezTo>
                    <a:pt x="109" y="121"/>
                    <a:pt x="109" y="121"/>
                    <a:pt x="109" y="121"/>
                  </a:cubicBezTo>
                  <a:cubicBezTo>
                    <a:pt x="109" y="121"/>
                    <a:pt x="109" y="121"/>
                    <a:pt x="109" y="121"/>
                  </a:cubicBezTo>
                  <a:cubicBezTo>
                    <a:pt x="109" y="121"/>
                    <a:pt x="109" y="121"/>
                    <a:pt x="109" y="121"/>
                  </a:cubicBezTo>
                  <a:cubicBezTo>
                    <a:pt x="109" y="121"/>
                    <a:pt x="109" y="121"/>
                    <a:pt x="109" y="121"/>
                  </a:cubicBezTo>
                  <a:cubicBezTo>
                    <a:pt x="109" y="120"/>
                    <a:pt x="109" y="120"/>
                    <a:pt x="109" y="120"/>
                  </a:cubicBezTo>
                  <a:cubicBezTo>
                    <a:pt x="109" y="120"/>
                    <a:pt x="109" y="120"/>
                    <a:pt x="109" y="120"/>
                  </a:cubicBezTo>
                  <a:cubicBezTo>
                    <a:pt x="109" y="120"/>
                    <a:pt x="109" y="120"/>
                    <a:pt x="109" y="120"/>
                  </a:cubicBezTo>
                  <a:cubicBezTo>
                    <a:pt x="109" y="120"/>
                    <a:pt x="109" y="120"/>
                    <a:pt x="109" y="120"/>
                  </a:cubicBezTo>
                  <a:cubicBezTo>
                    <a:pt x="109" y="120"/>
                    <a:pt x="109" y="120"/>
                    <a:pt x="109" y="120"/>
                  </a:cubicBezTo>
                  <a:cubicBezTo>
                    <a:pt x="109" y="120"/>
                    <a:pt x="109" y="120"/>
                    <a:pt x="109" y="120"/>
                  </a:cubicBezTo>
                  <a:cubicBezTo>
                    <a:pt x="109" y="120"/>
                    <a:pt x="109" y="120"/>
                    <a:pt x="109" y="120"/>
                  </a:cubicBezTo>
                  <a:cubicBezTo>
                    <a:pt x="109" y="119"/>
                    <a:pt x="109" y="119"/>
                    <a:pt x="109" y="119"/>
                  </a:cubicBezTo>
                  <a:cubicBezTo>
                    <a:pt x="109" y="119"/>
                    <a:pt x="109" y="119"/>
                    <a:pt x="109" y="119"/>
                  </a:cubicBezTo>
                  <a:cubicBezTo>
                    <a:pt x="109" y="119"/>
                    <a:pt x="109" y="119"/>
                    <a:pt x="109" y="119"/>
                  </a:cubicBezTo>
                  <a:cubicBezTo>
                    <a:pt x="109" y="119"/>
                    <a:pt x="109" y="119"/>
                    <a:pt x="109" y="119"/>
                  </a:cubicBezTo>
                  <a:cubicBezTo>
                    <a:pt x="109" y="119"/>
                    <a:pt x="109" y="119"/>
                    <a:pt x="109" y="119"/>
                  </a:cubicBezTo>
                  <a:cubicBezTo>
                    <a:pt x="109" y="119"/>
                    <a:pt x="109" y="119"/>
                    <a:pt x="109" y="119"/>
                  </a:cubicBezTo>
                  <a:cubicBezTo>
                    <a:pt x="109" y="119"/>
                    <a:pt x="109" y="119"/>
                    <a:pt x="109" y="119"/>
                  </a:cubicBezTo>
                  <a:cubicBezTo>
                    <a:pt x="108" y="119"/>
                    <a:pt x="108" y="119"/>
                    <a:pt x="108" y="119"/>
                  </a:cubicBezTo>
                  <a:cubicBezTo>
                    <a:pt x="108" y="118"/>
                    <a:pt x="108" y="118"/>
                    <a:pt x="108" y="118"/>
                  </a:cubicBezTo>
                  <a:cubicBezTo>
                    <a:pt x="108" y="118"/>
                    <a:pt x="108" y="118"/>
                    <a:pt x="108" y="118"/>
                  </a:cubicBezTo>
                  <a:cubicBezTo>
                    <a:pt x="108" y="118"/>
                    <a:pt x="108" y="118"/>
                    <a:pt x="108" y="118"/>
                  </a:cubicBezTo>
                  <a:cubicBezTo>
                    <a:pt x="108" y="118"/>
                    <a:pt x="108" y="118"/>
                    <a:pt x="108" y="118"/>
                  </a:cubicBezTo>
                  <a:cubicBezTo>
                    <a:pt x="108" y="118"/>
                    <a:pt x="108" y="118"/>
                    <a:pt x="108" y="118"/>
                  </a:cubicBezTo>
                  <a:cubicBezTo>
                    <a:pt x="108" y="118"/>
                    <a:pt x="108" y="118"/>
                    <a:pt x="108" y="118"/>
                  </a:cubicBezTo>
                  <a:cubicBezTo>
                    <a:pt x="108" y="118"/>
                    <a:pt x="108" y="118"/>
                    <a:pt x="108" y="118"/>
                  </a:cubicBezTo>
                  <a:cubicBezTo>
                    <a:pt x="108" y="118"/>
                    <a:pt x="108" y="118"/>
                    <a:pt x="108" y="118"/>
                  </a:cubicBezTo>
                  <a:cubicBezTo>
                    <a:pt x="108" y="117"/>
                    <a:pt x="108" y="117"/>
                    <a:pt x="108" y="117"/>
                  </a:cubicBezTo>
                  <a:cubicBezTo>
                    <a:pt x="109" y="117"/>
                    <a:pt x="109" y="117"/>
                    <a:pt x="109" y="117"/>
                  </a:cubicBezTo>
                  <a:cubicBezTo>
                    <a:pt x="109" y="117"/>
                    <a:pt x="109" y="117"/>
                    <a:pt x="109" y="117"/>
                  </a:cubicBezTo>
                  <a:cubicBezTo>
                    <a:pt x="109" y="117"/>
                    <a:pt x="109" y="117"/>
                    <a:pt x="109" y="117"/>
                  </a:cubicBezTo>
                  <a:cubicBezTo>
                    <a:pt x="109" y="117"/>
                    <a:pt x="109" y="117"/>
                    <a:pt x="109" y="117"/>
                  </a:cubicBezTo>
                  <a:cubicBezTo>
                    <a:pt x="109" y="117"/>
                    <a:pt x="109" y="117"/>
                    <a:pt x="109" y="117"/>
                  </a:cubicBezTo>
                  <a:cubicBezTo>
                    <a:pt x="109" y="117"/>
                    <a:pt x="109" y="117"/>
                    <a:pt x="109" y="117"/>
                  </a:cubicBezTo>
                  <a:cubicBezTo>
                    <a:pt x="109" y="117"/>
                    <a:pt x="109" y="117"/>
                    <a:pt x="109" y="117"/>
                  </a:cubicBezTo>
                  <a:cubicBezTo>
                    <a:pt x="109" y="117"/>
                    <a:pt x="109" y="117"/>
                    <a:pt x="109" y="117"/>
                  </a:cubicBezTo>
                  <a:cubicBezTo>
                    <a:pt x="110" y="117"/>
                    <a:pt x="110" y="117"/>
                    <a:pt x="110" y="117"/>
                  </a:cubicBezTo>
                  <a:cubicBezTo>
                    <a:pt x="110" y="116"/>
                    <a:pt x="110" y="116"/>
                    <a:pt x="110" y="116"/>
                  </a:cubicBezTo>
                  <a:cubicBezTo>
                    <a:pt x="110" y="116"/>
                    <a:pt x="110" y="116"/>
                    <a:pt x="110" y="116"/>
                  </a:cubicBezTo>
                  <a:cubicBezTo>
                    <a:pt x="110" y="116"/>
                    <a:pt x="110" y="116"/>
                    <a:pt x="110" y="116"/>
                  </a:cubicBezTo>
                  <a:cubicBezTo>
                    <a:pt x="110" y="115"/>
                    <a:pt x="110" y="115"/>
                    <a:pt x="110" y="115"/>
                  </a:cubicBezTo>
                  <a:cubicBezTo>
                    <a:pt x="110" y="115"/>
                    <a:pt x="110" y="115"/>
                    <a:pt x="110" y="115"/>
                  </a:cubicBezTo>
                  <a:cubicBezTo>
                    <a:pt x="110" y="115"/>
                    <a:pt x="110" y="115"/>
                    <a:pt x="110" y="115"/>
                  </a:cubicBezTo>
                  <a:cubicBezTo>
                    <a:pt x="110" y="115"/>
                    <a:pt x="110" y="115"/>
                    <a:pt x="110" y="115"/>
                  </a:cubicBezTo>
                  <a:cubicBezTo>
                    <a:pt x="109" y="115"/>
                    <a:pt x="109" y="115"/>
                    <a:pt x="109" y="115"/>
                  </a:cubicBezTo>
                  <a:cubicBezTo>
                    <a:pt x="109" y="115"/>
                    <a:pt x="109" y="115"/>
                    <a:pt x="109" y="115"/>
                  </a:cubicBezTo>
                  <a:cubicBezTo>
                    <a:pt x="109" y="114"/>
                    <a:pt x="109" y="114"/>
                    <a:pt x="109" y="114"/>
                  </a:cubicBezTo>
                  <a:cubicBezTo>
                    <a:pt x="109" y="114"/>
                    <a:pt x="109" y="114"/>
                    <a:pt x="109" y="114"/>
                  </a:cubicBezTo>
                  <a:cubicBezTo>
                    <a:pt x="109" y="114"/>
                    <a:pt x="109" y="114"/>
                    <a:pt x="109" y="114"/>
                  </a:cubicBezTo>
                  <a:cubicBezTo>
                    <a:pt x="109" y="115"/>
                    <a:pt x="109" y="115"/>
                    <a:pt x="109" y="115"/>
                  </a:cubicBezTo>
                  <a:cubicBezTo>
                    <a:pt x="109" y="115"/>
                    <a:pt x="109" y="115"/>
                    <a:pt x="109" y="115"/>
                  </a:cubicBezTo>
                  <a:cubicBezTo>
                    <a:pt x="109" y="115"/>
                    <a:pt x="109" y="115"/>
                    <a:pt x="109" y="115"/>
                  </a:cubicBezTo>
                  <a:cubicBezTo>
                    <a:pt x="109" y="115"/>
                    <a:pt x="109" y="115"/>
                    <a:pt x="109" y="115"/>
                  </a:cubicBezTo>
                  <a:cubicBezTo>
                    <a:pt x="109" y="115"/>
                    <a:pt x="109" y="115"/>
                    <a:pt x="109" y="115"/>
                  </a:cubicBezTo>
                  <a:cubicBezTo>
                    <a:pt x="109" y="115"/>
                    <a:pt x="109" y="115"/>
                    <a:pt x="109" y="115"/>
                  </a:cubicBezTo>
                  <a:cubicBezTo>
                    <a:pt x="109" y="115"/>
                    <a:pt x="109" y="115"/>
                    <a:pt x="109" y="115"/>
                  </a:cubicBezTo>
                  <a:cubicBezTo>
                    <a:pt x="109" y="115"/>
                    <a:pt x="109" y="115"/>
                    <a:pt x="109" y="115"/>
                  </a:cubicBezTo>
                  <a:cubicBezTo>
                    <a:pt x="108" y="115"/>
                    <a:pt x="108" y="115"/>
                    <a:pt x="108" y="115"/>
                  </a:cubicBezTo>
                  <a:cubicBezTo>
                    <a:pt x="108" y="115"/>
                    <a:pt x="108" y="115"/>
                    <a:pt x="108" y="115"/>
                  </a:cubicBezTo>
                  <a:cubicBezTo>
                    <a:pt x="108" y="115"/>
                    <a:pt x="108" y="115"/>
                    <a:pt x="108" y="115"/>
                  </a:cubicBezTo>
                  <a:cubicBezTo>
                    <a:pt x="108" y="115"/>
                    <a:pt x="108" y="115"/>
                    <a:pt x="108" y="115"/>
                  </a:cubicBezTo>
                  <a:cubicBezTo>
                    <a:pt x="108" y="115"/>
                    <a:pt x="108" y="115"/>
                    <a:pt x="108" y="115"/>
                  </a:cubicBezTo>
                  <a:cubicBezTo>
                    <a:pt x="108" y="115"/>
                    <a:pt x="108" y="115"/>
                    <a:pt x="108" y="115"/>
                  </a:cubicBezTo>
                  <a:cubicBezTo>
                    <a:pt x="108" y="116"/>
                    <a:pt x="108" y="116"/>
                    <a:pt x="108" y="116"/>
                  </a:cubicBezTo>
                  <a:cubicBezTo>
                    <a:pt x="108" y="116"/>
                    <a:pt x="108" y="116"/>
                    <a:pt x="108" y="116"/>
                  </a:cubicBezTo>
                  <a:cubicBezTo>
                    <a:pt x="107" y="116"/>
                    <a:pt x="107" y="116"/>
                    <a:pt x="107" y="116"/>
                  </a:cubicBezTo>
                  <a:cubicBezTo>
                    <a:pt x="107" y="116"/>
                    <a:pt x="107" y="116"/>
                    <a:pt x="107" y="116"/>
                  </a:cubicBezTo>
                  <a:cubicBezTo>
                    <a:pt x="106" y="116"/>
                    <a:pt x="106" y="116"/>
                    <a:pt x="106" y="116"/>
                  </a:cubicBezTo>
                  <a:cubicBezTo>
                    <a:pt x="106" y="116"/>
                    <a:pt x="106" y="116"/>
                    <a:pt x="106" y="116"/>
                  </a:cubicBezTo>
                  <a:cubicBezTo>
                    <a:pt x="106" y="116"/>
                    <a:pt x="106" y="116"/>
                    <a:pt x="106" y="116"/>
                  </a:cubicBezTo>
                  <a:cubicBezTo>
                    <a:pt x="106" y="116"/>
                    <a:pt x="106" y="116"/>
                    <a:pt x="106" y="116"/>
                  </a:cubicBezTo>
                  <a:cubicBezTo>
                    <a:pt x="106" y="116"/>
                    <a:pt x="106" y="116"/>
                    <a:pt x="106" y="116"/>
                  </a:cubicBezTo>
                  <a:cubicBezTo>
                    <a:pt x="105" y="116"/>
                    <a:pt x="105" y="116"/>
                    <a:pt x="105" y="116"/>
                  </a:cubicBezTo>
                  <a:cubicBezTo>
                    <a:pt x="105" y="116"/>
                    <a:pt x="105" y="116"/>
                    <a:pt x="105" y="116"/>
                  </a:cubicBezTo>
                  <a:cubicBezTo>
                    <a:pt x="105" y="116"/>
                    <a:pt x="105" y="116"/>
                    <a:pt x="105" y="116"/>
                  </a:cubicBezTo>
                  <a:cubicBezTo>
                    <a:pt x="105" y="116"/>
                    <a:pt x="105" y="116"/>
                    <a:pt x="105" y="116"/>
                  </a:cubicBezTo>
                  <a:cubicBezTo>
                    <a:pt x="105" y="116"/>
                    <a:pt x="105" y="116"/>
                    <a:pt x="105" y="116"/>
                  </a:cubicBezTo>
                  <a:cubicBezTo>
                    <a:pt x="105" y="116"/>
                    <a:pt x="105" y="116"/>
                    <a:pt x="105" y="116"/>
                  </a:cubicBezTo>
                  <a:cubicBezTo>
                    <a:pt x="105" y="116"/>
                    <a:pt x="105" y="116"/>
                    <a:pt x="105" y="116"/>
                  </a:cubicBezTo>
                  <a:cubicBezTo>
                    <a:pt x="105" y="116"/>
                    <a:pt x="105" y="116"/>
                    <a:pt x="105" y="116"/>
                  </a:cubicBezTo>
                  <a:cubicBezTo>
                    <a:pt x="105" y="116"/>
                    <a:pt x="105" y="116"/>
                    <a:pt x="105" y="116"/>
                  </a:cubicBezTo>
                  <a:cubicBezTo>
                    <a:pt x="105" y="116"/>
                    <a:pt x="105" y="116"/>
                    <a:pt x="105" y="116"/>
                  </a:cubicBezTo>
                  <a:cubicBezTo>
                    <a:pt x="104" y="116"/>
                    <a:pt x="104" y="116"/>
                    <a:pt x="104" y="116"/>
                  </a:cubicBezTo>
                  <a:cubicBezTo>
                    <a:pt x="105" y="116"/>
                    <a:pt x="105" y="116"/>
                    <a:pt x="105" y="116"/>
                  </a:cubicBezTo>
                  <a:cubicBezTo>
                    <a:pt x="104" y="116"/>
                    <a:pt x="104" y="116"/>
                    <a:pt x="104" y="116"/>
                  </a:cubicBezTo>
                  <a:cubicBezTo>
                    <a:pt x="104" y="117"/>
                    <a:pt x="104" y="117"/>
                    <a:pt x="104" y="117"/>
                  </a:cubicBezTo>
                  <a:cubicBezTo>
                    <a:pt x="104" y="117"/>
                    <a:pt x="104" y="117"/>
                    <a:pt x="104" y="117"/>
                  </a:cubicBezTo>
                  <a:cubicBezTo>
                    <a:pt x="104" y="117"/>
                    <a:pt x="104" y="117"/>
                    <a:pt x="104" y="117"/>
                  </a:cubicBezTo>
                  <a:cubicBezTo>
                    <a:pt x="104" y="117"/>
                    <a:pt x="104" y="117"/>
                    <a:pt x="104" y="117"/>
                  </a:cubicBezTo>
                  <a:cubicBezTo>
                    <a:pt x="104" y="118"/>
                    <a:pt x="104" y="118"/>
                    <a:pt x="104" y="118"/>
                  </a:cubicBezTo>
                  <a:cubicBezTo>
                    <a:pt x="104" y="118"/>
                    <a:pt x="104" y="118"/>
                    <a:pt x="104" y="118"/>
                  </a:cubicBezTo>
                  <a:cubicBezTo>
                    <a:pt x="104" y="118"/>
                    <a:pt x="104" y="118"/>
                    <a:pt x="104" y="118"/>
                  </a:cubicBezTo>
                  <a:cubicBezTo>
                    <a:pt x="104" y="118"/>
                    <a:pt x="104" y="118"/>
                    <a:pt x="104" y="118"/>
                  </a:cubicBezTo>
                  <a:cubicBezTo>
                    <a:pt x="104" y="118"/>
                    <a:pt x="104" y="118"/>
                    <a:pt x="104" y="118"/>
                  </a:cubicBezTo>
                  <a:cubicBezTo>
                    <a:pt x="104" y="118"/>
                    <a:pt x="104" y="118"/>
                    <a:pt x="104" y="118"/>
                  </a:cubicBezTo>
                  <a:cubicBezTo>
                    <a:pt x="104" y="118"/>
                    <a:pt x="104" y="118"/>
                    <a:pt x="104" y="118"/>
                  </a:cubicBezTo>
                  <a:cubicBezTo>
                    <a:pt x="104" y="119"/>
                    <a:pt x="104" y="119"/>
                    <a:pt x="104" y="119"/>
                  </a:cubicBezTo>
                  <a:cubicBezTo>
                    <a:pt x="104" y="119"/>
                    <a:pt x="104" y="119"/>
                    <a:pt x="104" y="119"/>
                  </a:cubicBezTo>
                  <a:cubicBezTo>
                    <a:pt x="104" y="119"/>
                    <a:pt x="104" y="119"/>
                    <a:pt x="104" y="119"/>
                  </a:cubicBezTo>
                  <a:cubicBezTo>
                    <a:pt x="103" y="118"/>
                    <a:pt x="103" y="118"/>
                    <a:pt x="103" y="118"/>
                  </a:cubicBezTo>
                  <a:cubicBezTo>
                    <a:pt x="103" y="118"/>
                    <a:pt x="103" y="118"/>
                    <a:pt x="103" y="118"/>
                  </a:cubicBezTo>
                  <a:cubicBezTo>
                    <a:pt x="103" y="118"/>
                    <a:pt x="103" y="118"/>
                    <a:pt x="103" y="118"/>
                  </a:cubicBezTo>
                  <a:cubicBezTo>
                    <a:pt x="103" y="118"/>
                    <a:pt x="103" y="118"/>
                    <a:pt x="103" y="118"/>
                  </a:cubicBezTo>
                  <a:cubicBezTo>
                    <a:pt x="103" y="119"/>
                    <a:pt x="103" y="119"/>
                    <a:pt x="103" y="119"/>
                  </a:cubicBezTo>
                  <a:cubicBezTo>
                    <a:pt x="103" y="118"/>
                    <a:pt x="103" y="118"/>
                    <a:pt x="103" y="118"/>
                  </a:cubicBezTo>
                  <a:cubicBezTo>
                    <a:pt x="103" y="118"/>
                    <a:pt x="103" y="118"/>
                    <a:pt x="103" y="118"/>
                  </a:cubicBezTo>
                  <a:cubicBezTo>
                    <a:pt x="103" y="118"/>
                    <a:pt x="103" y="118"/>
                    <a:pt x="103" y="118"/>
                  </a:cubicBezTo>
                  <a:cubicBezTo>
                    <a:pt x="103" y="118"/>
                    <a:pt x="103" y="118"/>
                    <a:pt x="103" y="118"/>
                  </a:cubicBezTo>
                  <a:cubicBezTo>
                    <a:pt x="103" y="118"/>
                    <a:pt x="103" y="118"/>
                    <a:pt x="103" y="118"/>
                  </a:cubicBezTo>
                  <a:cubicBezTo>
                    <a:pt x="103" y="119"/>
                    <a:pt x="103" y="119"/>
                    <a:pt x="103" y="119"/>
                  </a:cubicBezTo>
                  <a:cubicBezTo>
                    <a:pt x="103" y="119"/>
                    <a:pt x="103" y="119"/>
                    <a:pt x="103" y="119"/>
                  </a:cubicBezTo>
                  <a:cubicBezTo>
                    <a:pt x="103" y="119"/>
                    <a:pt x="103" y="119"/>
                    <a:pt x="103" y="119"/>
                  </a:cubicBezTo>
                  <a:cubicBezTo>
                    <a:pt x="103" y="119"/>
                    <a:pt x="103" y="119"/>
                    <a:pt x="103" y="119"/>
                  </a:cubicBezTo>
                  <a:cubicBezTo>
                    <a:pt x="103" y="119"/>
                    <a:pt x="103" y="119"/>
                    <a:pt x="103" y="119"/>
                  </a:cubicBezTo>
                  <a:cubicBezTo>
                    <a:pt x="103" y="119"/>
                    <a:pt x="103" y="119"/>
                    <a:pt x="103" y="119"/>
                  </a:cubicBezTo>
                  <a:cubicBezTo>
                    <a:pt x="102" y="119"/>
                    <a:pt x="102" y="119"/>
                    <a:pt x="102" y="119"/>
                  </a:cubicBezTo>
                  <a:cubicBezTo>
                    <a:pt x="102" y="119"/>
                    <a:pt x="102" y="119"/>
                    <a:pt x="102" y="119"/>
                  </a:cubicBezTo>
                  <a:cubicBezTo>
                    <a:pt x="102" y="119"/>
                    <a:pt x="102" y="119"/>
                    <a:pt x="102" y="119"/>
                  </a:cubicBezTo>
                  <a:cubicBezTo>
                    <a:pt x="102" y="119"/>
                    <a:pt x="102" y="119"/>
                    <a:pt x="102" y="119"/>
                  </a:cubicBezTo>
                  <a:cubicBezTo>
                    <a:pt x="102" y="119"/>
                    <a:pt x="102" y="119"/>
                    <a:pt x="102" y="119"/>
                  </a:cubicBezTo>
                  <a:cubicBezTo>
                    <a:pt x="102" y="119"/>
                    <a:pt x="102" y="119"/>
                    <a:pt x="102" y="119"/>
                  </a:cubicBezTo>
                  <a:cubicBezTo>
                    <a:pt x="102" y="119"/>
                    <a:pt x="102" y="119"/>
                    <a:pt x="102" y="119"/>
                  </a:cubicBezTo>
                  <a:cubicBezTo>
                    <a:pt x="102" y="119"/>
                    <a:pt x="102" y="119"/>
                    <a:pt x="102" y="119"/>
                  </a:cubicBezTo>
                  <a:cubicBezTo>
                    <a:pt x="102" y="119"/>
                    <a:pt x="102" y="119"/>
                    <a:pt x="102" y="119"/>
                  </a:cubicBezTo>
                  <a:cubicBezTo>
                    <a:pt x="102" y="120"/>
                    <a:pt x="102" y="120"/>
                    <a:pt x="102" y="120"/>
                  </a:cubicBezTo>
                  <a:cubicBezTo>
                    <a:pt x="102" y="119"/>
                    <a:pt x="102" y="119"/>
                    <a:pt x="102" y="119"/>
                  </a:cubicBezTo>
                  <a:cubicBezTo>
                    <a:pt x="101" y="119"/>
                    <a:pt x="101" y="119"/>
                    <a:pt x="101" y="119"/>
                  </a:cubicBezTo>
                  <a:cubicBezTo>
                    <a:pt x="101" y="120"/>
                    <a:pt x="101" y="120"/>
                    <a:pt x="101" y="120"/>
                  </a:cubicBezTo>
                  <a:cubicBezTo>
                    <a:pt x="101" y="120"/>
                    <a:pt x="101" y="120"/>
                    <a:pt x="101" y="120"/>
                  </a:cubicBezTo>
                  <a:cubicBezTo>
                    <a:pt x="101" y="120"/>
                    <a:pt x="101" y="120"/>
                    <a:pt x="101" y="120"/>
                  </a:cubicBezTo>
                  <a:cubicBezTo>
                    <a:pt x="101" y="120"/>
                    <a:pt x="101" y="120"/>
                    <a:pt x="101" y="120"/>
                  </a:cubicBezTo>
                  <a:cubicBezTo>
                    <a:pt x="101" y="120"/>
                    <a:pt x="101" y="120"/>
                    <a:pt x="101" y="120"/>
                  </a:cubicBezTo>
                  <a:cubicBezTo>
                    <a:pt x="101" y="120"/>
                    <a:pt x="101" y="120"/>
                    <a:pt x="101" y="120"/>
                  </a:cubicBezTo>
                  <a:cubicBezTo>
                    <a:pt x="101" y="120"/>
                    <a:pt x="101" y="120"/>
                    <a:pt x="101" y="120"/>
                  </a:cubicBezTo>
                  <a:cubicBezTo>
                    <a:pt x="101" y="120"/>
                    <a:pt x="101" y="120"/>
                    <a:pt x="101" y="120"/>
                  </a:cubicBezTo>
                  <a:cubicBezTo>
                    <a:pt x="101" y="119"/>
                    <a:pt x="101" y="119"/>
                    <a:pt x="101" y="119"/>
                  </a:cubicBezTo>
                  <a:cubicBezTo>
                    <a:pt x="101" y="119"/>
                    <a:pt x="101" y="119"/>
                    <a:pt x="101" y="119"/>
                  </a:cubicBezTo>
                  <a:cubicBezTo>
                    <a:pt x="101" y="119"/>
                    <a:pt x="101" y="119"/>
                    <a:pt x="101" y="119"/>
                  </a:cubicBezTo>
                  <a:cubicBezTo>
                    <a:pt x="101" y="119"/>
                    <a:pt x="101" y="119"/>
                    <a:pt x="101" y="119"/>
                  </a:cubicBezTo>
                  <a:cubicBezTo>
                    <a:pt x="101" y="119"/>
                    <a:pt x="101" y="119"/>
                    <a:pt x="101" y="119"/>
                  </a:cubicBezTo>
                  <a:cubicBezTo>
                    <a:pt x="100" y="119"/>
                    <a:pt x="100" y="119"/>
                    <a:pt x="100" y="119"/>
                  </a:cubicBezTo>
                  <a:cubicBezTo>
                    <a:pt x="100" y="118"/>
                    <a:pt x="100" y="118"/>
                    <a:pt x="100" y="118"/>
                  </a:cubicBezTo>
                  <a:cubicBezTo>
                    <a:pt x="99" y="118"/>
                    <a:pt x="99" y="118"/>
                    <a:pt x="99" y="118"/>
                  </a:cubicBezTo>
                  <a:cubicBezTo>
                    <a:pt x="99" y="118"/>
                    <a:pt x="99" y="118"/>
                    <a:pt x="99" y="118"/>
                  </a:cubicBezTo>
                  <a:cubicBezTo>
                    <a:pt x="99" y="118"/>
                    <a:pt x="99" y="118"/>
                    <a:pt x="99" y="118"/>
                  </a:cubicBezTo>
                  <a:cubicBezTo>
                    <a:pt x="99" y="118"/>
                    <a:pt x="99" y="118"/>
                    <a:pt x="99" y="118"/>
                  </a:cubicBezTo>
                  <a:cubicBezTo>
                    <a:pt x="99" y="118"/>
                    <a:pt x="99" y="118"/>
                    <a:pt x="99" y="118"/>
                  </a:cubicBezTo>
                  <a:cubicBezTo>
                    <a:pt x="99" y="118"/>
                    <a:pt x="99" y="118"/>
                    <a:pt x="99" y="118"/>
                  </a:cubicBezTo>
                  <a:cubicBezTo>
                    <a:pt x="99" y="117"/>
                    <a:pt x="99" y="117"/>
                    <a:pt x="99" y="117"/>
                  </a:cubicBezTo>
                  <a:cubicBezTo>
                    <a:pt x="99" y="117"/>
                    <a:pt x="99" y="117"/>
                    <a:pt x="99" y="117"/>
                  </a:cubicBezTo>
                  <a:cubicBezTo>
                    <a:pt x="99" y="117"/>
                    <a:pt x="99" y="117"/>
                    <a:pt x="99" y="117"/>
                  </a:cubicBezTo>
                  <a:cubicBezTo>
                    <a:pt x="99" y="117"/>
                    <a:pt x="99" y="117"/>
                    <a:pt x="99" y="117"/>
                  </a:cubicBezTo>
                  <a:cubicBezTo>
                    <a:pt x="99" y="117"/>
                    <a:pt x="99" y="117"/>
                    <a:pt x="99" y="117"/>
                  </a:cubicBezTo>
                  <a:cubicBezTo>
                    <a:pt x="100" y="117"/>
                    <a:pt x="100" y="117"/>
                    <a:pt x="100" y="117"/>
                  </a:cubicBezTo>
                  <a:cubicBezTo>
                    <a:pt x="99" y="116"/>
                    <a:pt x="99" y="116"/>
                    <a:pt x="99" y="116"/>
                  </a:cubicBezTo>
                  <a:cubicBezTo>
                    <a:pt x="99" y="116"/>
                    <a:pt x="99" y="116"/>
                    <a:pt x="99" y="116"/>
                  </a:cubicBezTo>
                  <a:cubicBezTo>
                    <a:pt x="99" y="116"/>
                    <a:pt x="99" y="116"/>
                    <a:pt x="99" y="116"/>
                  </a:cubicBezTo>
                  <a:cubicBezTo>
                    <a:pt x="99" y="116"/>
                    <a:pt x="99" y="116"/>
                    <a:pt x="99" y="116"/>
                  </a:cubicBezTo>
                  <a:cubicBezTo>
                    <a:pt x="99" y="116"/>
                    <a:pt x="99" y="116"/>
                    <a:pt x="99" y="116"/>
                  </a:cubicBezTo>
                  <a:cubicBezTo>
                    <a:pt x="99" y="116"/>
                    <a:pt x="99" y="116"/>
                    <a:pt x="99" y="116"/>
                  </a:cubicBezTo>
                  <a:cubicBezTo>
                    <a:pt x="99" y="116"/>
                    <a:pt x="99" y="116"/>
                    <a:pt x="99" y="116"/>
                  </a:cubicBezTo>
                  <a:cubicBezTo>
                    <a:pt x="99" y="116"/>
                    <a:pt x="99" y="116"/>
                    <a:pt x="99" y="116"/>
                  </a:cubicBezTo>
                  <a:cubicBezTo>
                    <a:pt x="99" y="116"/>
                    <a:pt x="99" y="116"/>
                    <a:pt x="99" y="116"/>
                  </a:cubicBezTo>
                  <a:cubicBezTo>
                    <a:pt x="99" y="116"/>
                    <a:pt x="99" y="116"/>
                    <a:pt x="99" y="116"/>
                  </a:cubicBezTo>
                  <a:cubicBezTo>
                    <a:pt x="99" y="116"/>
                    <a:pt x="99" y="116"/>
                    <a:pt x="99" y="116"/>
                  </a:cubicBezTo>
                  <a:cubicBezTo>
                    <a:pt x="99" y="116"/>
                    <a:pt x="99" y="116"/>
                    <a:pt x="99" y="116"/>
                  </a:cubicBezTo>
                  <a:cubicBezTo>
                    <a:pt x="99" y="115"/>
                    <a:pt x="99" y="115"/>
                    <a:pt x="99" y="115"/>
                  </a:cubicBezTo>
                  <a:cubicBezTo>
                    <a:pt x="99" y="115"/>
                    <a:pt x="99" y="115"/>
                    <a:pt x="99" y="115"/>
                  </a:cubicBezTo>
                  <a:cubicBezTo>
                    <a:pt x="99" y="115"/>
                    <a:pt x="99" y="115"/>
                    <a:pt x="99" y="115"/>
                  </a:cubicBezTo>
                  <a:cubicBezTo>
                    <a:pt x="99" y="115"/>
                    <a:pt x="99" y="115"/>
                    <a:pt x="99" y="115"/>
                  </a:cubicBezTo>
                  <a:cubicBezTo>
                    <a:pt x="99" y="115"/>
                    <a:pt x="99" y="115"/>
                    <a:pt x="99" y="115"/>
                  </a:cubicBezTo>
                  <a:cubicBezTo>
                    <a:pt x="99" y="115"/>
                    <a:pt x="99" y="115"/>
                    <a:pt x="99" y="115"/>
                  </a:cubicBezTo>
                  <a:cubicBezTo>
                    <a:pt x="99" y="115"/>
                    <a:pt x="99" y="115"/>
                    <a:pt x="99" y="115"/>
                  </a:cubicBezTo>
                  <a:cubicBezTo>
                    <a:pt x="99" y="115"/>
                    <a:pt x="99" y="115"/>
                    <a:pt x="99" y="115"/>
                  </a:cubicBezTo>
                  <a:cubicBezTo>
                    <a:pt x="99" y="115"/>
                    <a:pt x="99" y="115"/>
                    <a:pt x="99" y="115"/>
                  </a:cubicBezTo>
                  <a:cubicBezTo>
                    <a:pt x="99" y="115"/>
                    <a:pt x="99" y="115"/>
                    <a:pt x="99" y="115"/>
                  </a:cubicBezTo>
                  <a:cubicBezTo>
                    <a:pt x="99" y="115"/>
                    <a:pt x="99" y="115"/>
                    <a:pt x="99" y="115"/>
                  </a:cubicBezTo>
                  <a:cubicBezTo>
                    <a:pt x="99" y="115"/>
                    <a:pt x="99" y="115"/>
                    <a:pt x="99" y="115"/>
                  </a:cubicBezTo>
                  <a:cubicBezTo>
                    <a:pt x="100" y="115"/>
                    <a:pt x="100" y="115"/>
                    <a:pt x="100" y="115"/>
                  </a:cubicBezTo>
                  <a:cubicBezTo>
                    <a:pt x="100" y="115"/>
                    <a:pt x="100" y="115"/>
                    <a:pt x="100" y="115"/>
                  </a:cubicBezTo>
                  <a:cubicBezTo>
                    <a:pt x="100" y="115"/>
                    <a:pt x="100" y="115"/>
                    <a:pt x="100" y="115"/>
                  </a:cubicBezTo>
                  <a:cubicBezTo>
                    <a:pt x="100" y="115"/>
                    <a:pt x="100" y="115"/>
                    <a:pt x="100" y="115"/>
                  </a:cubicBezTo>
                  <a:cubicBezTo>
                    <a:pt x="100" y="115"/>
                    <a:pt x="100" y="115"/>
                    <a:pt x="100" y="115"/>
                  </a:cubicBezTo>
                  <a:cubicBezTo>
                    <a:pt x="100" y="115"/>
                    <a:pt x="100" y="115"/>
                    <a:pt x="100" y="115"/>
                  </a:cubicBezTo>
                  <a:cubicBezTo>
                    <a:pt x="100" y="114"/>
                    <a:pt x="100" y="114"/>
                    <a:pt x="100" y="114"/>
                  </a:cubicBezTo>
                  <a:cubicBezTo>
                    <a:pt x="100" y="114"/>
                    <a:pt x="100" y="114"/>
                    <a:pt x="100" y="114"/>
                  </a:cubicBezTo>
                  <a:cubicBezTo>
                    <a:pt x="100" y="114"/>
                    <a:pt x="100" y="114"/>
                    <a:pt x="100" y="114"/>
                  </a:cubicBezTo>
                  <a:cubicBezTo>
                    <a:pt x="100" y="114"/>
                    <a:pt x="100" y="114"/>
                    <a:pt x="100" y="114"/>
                  </a:cubicBezTo>
                  <a:cubicBezTo>
                    <a:pt x="100" y="114"/>
                    <a:pt x="100" y="114"/>
                    <a:pt x="100" y="114"/>
                  </a:cubicBezTo>
                  <a:cubicBezTo>
                    <a:pt x="100" y="114"/>
                    <a:pt x="100" y="114"/>
                    <a:pt x="100" y="114"/>
                  </a:cubicBezTo>
                  <a:cubicBezTo>
                    <a:pt x="100" y="114"/>
                    <a:pt x="100" y="114"/>
                    <a:pt x="100" y="114"/>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100" y="113"/>
                    <a:pt x="100" y="113"/>
                    <a:pt x="100" y="113"/>
                  </a:cubicBezTo>
                  <a:cubicBezTo>
                    <a:pt x="99" y="113"/>
                    <a:pt x="99" y="113"/>
                    <a:pt x="99" y="113"/>
                  </a:cubicBezTo>
                  <a:cubicBezTo>
                    <a:pt x="99" y="113"/>
                    <a:pt x="99" y="113"/>
                    <a:pt x="99" y="113"/>
                  </a:cubicBezTo>
                  <a:cubicBezTo>
                    <a:pt x="99" y="113"/>
                    <a:pt x="99" y="113"/>
                    <a:pt x="99" y="113"/>
                  </a:cubicBezTo>
                  <a:cubicBezTo>
                    <a:pt x="99" y="113"/>
                    <a:pt x="99" y="113"/>
                    <a:pt x="99" y="113"/>
                  </a:cubicBezTo>
                  <a:cubicBezTo>
                    <a:pt x="99" y="113"/>
                    <a:pt x="99" y="113"/>
                    <a:pt x="99" y="113"/>
                  </a:cubicBezTo>
                  <a:cubicBezTo>
                    <a:pt x="99" y="113"/>
                    <a:pt x="99" y="113"/>
                    <a:pt x="99" y="113"/>
                  </a:cubicBezTo>
                  <a:cubicBezTo>
                    <a:pt x="99" y="113"/>
                    <a:pt x="99" y="113"/>
                    <a:pt x="99" y="113"/>
                  </a:cubicBezTo>
                  <a:cubicBezTo>
                    <a:pt x="98" y="113"/>
                    <a:pt x="98" y="113"/>
                    <a:pt x="98" y="113"/>
                  </a:cubicBezTo>
                  <a:cubicBezTo>
                    <a:pt x="98" y="113"/>
                    <a:pt x="98" y="113"/>
                    <a:pt x="98" y="113"/>
                  </a:cubicBezTo>
                  <a:cubicBezTo>
                    <a:pt x="98" y="113"/>
                    <a:pt x="98" y="113"/>
                    <a:pt x="98" y="113"/>
                  </a:cubicBezTo>
                  <a:cubicBezTo>
                    <a:pt x="98" y="113"/>
                    <a:pt x="98" y="113"/>
                    <a:pt x="98" y="113"/>
                  </a:cubicBezTo>
                  <a:cubicBezTo>
                    <a:pt x="98" y="113"/>
                    <a:pt x="98" y="113"/>
                    <a:pt x="98" y="113"/>
                  </a:cubicBezTo>
                  <a:cubicBezTo>
                    <a:pt x="98" y="113"/>
                    <a:pt x="98" y="113"/>
                    <a:pt x="98" y="113"/>
                  </a:cubicBezTo>
                  <a:cubicBezTo>
                    <a:pt x="98" y="113"/>
                    <a:pt x="98" y="113"/>
                    <a:pt x="98" y="113"/>
                  </a:cubicBezTo>
                  <a:cubicBezTo>
                    <a:pt x="97" y="113"/>
                    <a:pt x="97" y="113"/>
                    <a:pt x="97" y="113"/>
                  </a:cubicBezTo>
                  <a:cubicBezTo>
                    <a:pt x="98" y="113"/>
                    <a:pt x="98" y="113"/>
                    <a:pt x="98" y="113"/>
                  </a:cubicBezTo>
                  <a:cubicBezTo>
                    <a:pt x="98" y="113"/>
                    <a:pt x="98" y="113"/>
                    <a:pt x="98" y="113"/>
                  </a:cubicBezTo>
                  <a:cubicBezTo>
                    <a:pt x="98" y="113"/>
                    <a:pt x="98" y="113"/>
                    <a:pt x="98" y="113"/>
                  </a:cubicBezTo>
                  <a:cubicBezTo>
                    <a:pt x="98" y="112"/>
                    <a:pt x="98" y="112"/>
                    <a:pt x="98" y="112"/>
                  </a:cubicBezTo>
                  <a:cubicBezTo>
                    <a:pt x="98" y="112"/>
                    <a:pt x="98" y="112"/>
                    <a:pt x="98" y="112"/>
                  </a:cubicBezTo>
                  <a:cubicBezTo>
                    <a:pt x="98" y="112"/>
                    <a:pt x="98" y="112"/>
                    <a:pt x="98" y="112"/>
                  </a:cubicBezTo>
                  <a:cubicBezTo>
                    <a:pt x="98" y="112"/>
                    <a:pt x="98" y="112"/>
                    <a:pt x="98" y="112"/>
                  </a:cubicBezTo>
                  <a:cubicBezTo>
                    <a:pt x="98" y="112"/>
                    <a:pt x="98" y="112"/>
                    <a:pt x="98" y="112"/>
                  </a:cubicBezTo>
                  <a:cubicBezTo>
                    <a:pt x="98" y="112"/>
                    <a:pt x="98" y="112"/>
                    <a:pt x="98" y="112"/>
                  </a:cubicBezTo>
                  <a:cubicBezTo>
                    <a:pt x="98" y="112"/>
                    <a:pt x="98" y="112"/>
                    <a:pt x="98" y="112"/>
                  </a:cubicBezTo>
                  <a:cubicBezTo>
                    <a:pt x="98" y="112"/>
                    <a:pt x="98" y="112"/>
                    <a:pt x="98" y="112"/>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9" y="111"/>
                    <a:pt x="99" y="111"/>
                    <a:pt x="99" y="111"/>
                  </a:cubicBezTo>
                  <a:cubicBezTo>
                    <a:pt x="99" y="111"/>
                    <a:pt x="99" y="111"/>
                    <a:pt x="99" y="111"/>
                  </a:cubicBezTo>
                  <a:cubicBezTo>
                    <a:pt x="99" y="111"/>
                    <a:pt x="99" y="111"/>
                    <a:pt x="99" y="111"/>
                  </a:cubicBezTo>
                  <a:cubicBezTo>
                    <a:pt x="99" y="111"/>
                    <a:pt x="99" y="111"/>
                    <a:pt x="99" y="111"/>
                  </a:cubicBezTo>
                  <a:cubicBezTo>
                    <a:pt x="98" y="111"/>
                    <a:pt x="98" y="111"/>
                    <a:pt x="98" y="111"/>
                  </a:cubicBezTo>
                  <a:cubicBezTo>
                    <a:pt x="99" y="111"/>
                    <a:pt x="99" y="111"/>
                    <a:pt x="99" y="111"/>
                  </a:cubicBezTo>
                  <a:cubicBezTo>
                    <a:pt x="99" y="111"/>
                    <a:pt x="99" y="111"/>
                    <a:pt x="99" y="111"/>
                  </a:cubicBezTo>
                  <a:cubicBezTo>
                    <a:pt x="99" y="111"/>
                    <a:pt x="99" y="111"/>
                    <a:pt x="99" y="111"/>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09"/>
                    <a:pt x="99" y="109"/>
                    <a:pt x="99" y="109"/>
                  </a:cubicBezTo>
                  <a:cubicBezTo>
                    <a:pt x="99" y="109"/>
                    <a:pt x="99" y="109"/>
                    <a:pt x="99" y="109"/>
                  </a:cubicBezTo>
                  <a:cubicBezTo>
                    <a:pt x="99" y="109"/>
                    <a:pt x="99" y="109"/>
                    <a:pt x="99" y="109"/>
                  </a:cubicBezTo>
                  <a:cubicBezTo>
                    <a:pt x="99" y="109"/>
                    <a:pt x="99" y="109"/>
                    <a:pt x="99" y="109"/>
                  </a:cubicBezTo>
                  <a:cubicBezTo>
                    <a:pt x="99" y="109"/>
                    <a:pt x="99" y="109"/>
                    <a:pt x="99" y="109"/>
                  </a:cubicBezTo>
                  <a:cubicBezTo>
                    <a:pt x="99" y="109"/>
                    <a:pt x="99" y="109"/>
                    <a:pt x="99" y="109"/>
                  </a:cubicBezTo>
                  <a:cubicBezTo>
                    <a:pt x="99" y="109"/>
                    <a:pt x="99" y="109"/>
                    <a:pt x="99" y="109"/>
                  </a:cubicBezTo>
                  <a:cubicBezTo>
                    <a:pt x="100" y="110"/>
                    <a:pt x="100" y="110"/>
                    <a:pt x="100" y="110"/>
                  </a:cubicBezTo>
                  <a:cubicBezTo>
                    <a:pt x="100" y="110"/>
                    <a:pt x="100" y="110"/>
                    <a:pt x="100" y="110"/>
                  </a:cubicBezTo>
                  <a:cubicBezTo>
                    <a:pt x="100" y="109"/>
                    <a:pt x="100" y="109"/>
                    <a:pt x="100" y="109"/>
                  </a:cubicBezTo>
                  <a:cubicBezTo>
                    <a:pt x="100" y="109"/>
                    <a:pt x="100" y="109"/>
                    <a:pt x="100" y="109"/>
                  </a:cubicBezTo>
                  <a:cubicBezTo>
                    <a:pt x="100" y="109"/>
                    <a:pt x="100" y="109"/>
                    <a:pt x="100" y="109"/>
                  </a:cubicBezTo>
                  <a:cubicBezTo>
                    <a:pt x="100" y="109"/>
                    <a:pt x="100" y="109"/>
                    <a:pt x="100" y="109"/>
                  </a:cubicBezTo>
                  <a:cubicBezTo>
                    <a:pt x="100" y="109"/>
                    <a:pt x="100" y="109"/>
                    <a:pt x="100" y="109"/>
                  </a:cubicBezTo>
                  <a:cubicBezTo>
                    <a:pt x="100" y="109"/>
                    <a:pt x="100" y="109"/>
                    <a:pt x="100" y="109"/>
                  </a:cubicBezTo>
                  <a:cubicBezTo>
                    <a:pt x="100" y="109"/>
                    <a:pt x="100" y="109"/>
                    <a:pt x="100" y="109"/>
                  </a:cubicBezTo>
                  <a:cubicBezTo>
                    <a:pt x="100" y="109"/>
                    <a:pt x="100" y="109"/>
                    <a:pt x="100" y="109"/>
                  </a:cubicBezTo>
                  <a:cubicBezTo>
                    <a:pt x="100" y="108"/>
                    <a:pt x="100" y="108"/>
                    <a:pt x="100" y="108"/>
                  </a:cubicBezTo>
                  <a:cubicBezTo>
                    <a:pt x="100" y="108"/>
                    <a:pt x="100" y="108"/>
                    <a:pt x="100" y="108"/>
                  </a:cubicBezTo>
                  <a:cubicBezTo>
                    <a:pt x="100" y="108"/>
                    <a:pt x="100" y="108"/>
                    <a:pt x="100" y="108"/>
                  </a:cubicBezTo>
                  <a:cubicBezTo>
                    <a:pt x="100" y="108"/>
                    <a:pt x="100" y="108"/>
                    <a:pt x="100" y="108"/>
                  </a:cubicBezTo>
                  <a:cubicBezTo>
                    <a:pt x="100" y="108"/>
                    <a:pt x="100" y="108"/>
                    <a:pt x="100" y="108"/>
                  </a:cubicBezTo>
                  <a:cubicBezTo>
                    <a:pt x="100" y="108"/>
                    <a:pt x="100" y="108"/>
                    <a:pt x="100" y="108"/>
                  </a:cubicBezTo>
                  <a:cubicBezTo>
                    <a:pt x="100" y="108"/>
                    <a:pt x="100" y="108"/>
                    <a:pt x="100" y="108"/>
                  </a:cubicBezTo>
                  <a:cubicBezTo>
                    <a:pt x="100" y="108"/>
                    <a:pt x="100" y="108"/>
                    <a:pt x="100" y="108"/>
                  </a:cubicBezTo>
                  <a:cubicBezTo>
                    <a:pt x="100" y="107"/>
                    <a:pt x="100" y="107"/>
                    <a:pt x="100" y="107"/>
                  </a:cubicBezTo>
                  <a:cubicBezTo>
                    <a:pt x="100" y="107"/>
                    <a:pt x="100" y="107"/>
                    <a:pt x="100" y="107"/>
                  </a:cubicBezTo>
                  <a:cubicBezTo>
                    <a:pt x="100" y="107"/>
                    <a:pt x="100" y="107"/>
                    <a:pt x="100" y="107"/>
                  </a:cubicBezTo>
                  <a:cubicBezTo>
                    <a:pt x="100" y="107"/>
                    <a:pt x="100" y="107"/>
                    <a:pt x="100" y="107"/>
                  </a:cubicBezTo>
                  <a:cubicBezTo>
                    <a:pt x="100" y="107"/>
                    <a:pt x="100" y="107"/>
                    <a:pt x="100" y="107"/>
                  </a:cubicBezTo>
                  <a:cubicBezTo>
                    <a:pt x="100" y="107"/>
                    <a:pt x="100" y="107"/>
                    <a:pt x="100" y="107"/>
                  </a:cubicBezTo>
                  <a:cubicBezTo>
                    <a:pt x="100" y="107"/>
                    <a:pt x="100" y="107"/>
                    <a:pt x="100" y="107"/>
                  </a:cubicBezTo>
                  <a:cubicBezTo>
                    <a:pt x="100" y="107"/>
                    <a:pt x="100" y="107"/>
                    <a:pt x="100" y="107"/>
                  </a:cubicBezTo>
                  <a:cubicBezTo>
                    <a:pt x="99" y="107"/>
                    <a:pt x="99" y="107"/>
                    <a:pt x="99" y="107"/>
                  </a:cubicBezTo>
                  <a:cubicBezTo>
                    <a:pt x="100" y="107"/>
                    <a:pt x="100" y="107"/>
                    <a:pt x="100" y="107"/>
                  </a:cubicBezTo>
                  <a:cubicBezTo>
                    <a:pt x="100" y="107"/>
                    <a:pt x="100" y="107"/>
                    <a:pt x="100" y="107"/>
                  </a:cubicBezTo>
                  <a:cubicBezTo>
                    <a:pt x="99" y="107"/>
                    <a:pt x="99" y="107"/>
                    <a:pt x="99" y="107"/>
                  </a:cubicBezTo>
                  <a:cubicBezTo>
                    <a:pt x="99" y="107"/>
                    <a:pt x="99" y="107"/>
                    <a:pt x="99" y="107"/>
                  </a:cubicBezTo>
                  <a:cubicBezTo>
                    <a:pt x="99" y="107"/>
                    <a:pt x="99" y="107"/>
                    <a:pt x="99" y="107"/>
                  </a:cubicBezTo>
                  <a:cubicBezTo>
                    <a:pt x="99" y="107"/>
                    <a:pt x="99" y="107"/>
                    <a:pt x="99" y="107"/>
                  </a:cubicBezTo>
                  <a:cubicBezTo>
                    <a:pt x="99" y="106"/>
                    <a:pt x="99" y="106"/>
                    <a:pt x="99" y="106"/>
                  </a:cubicBezTo>
                  <a:cubicBezTo>
                    <a:pt x="99" y="106"/>
                    <a:pt x="99" y="106"/>
                    <a:pt x="99" y="106"/>
                  </a:cubicBezTo>
                  <a:cubicBezTo>
                    <a:pt x="99" y="106"/>
                    <a:pt x="99" y="106"/>
                    <a:pt x="99" y="106"/>
                  </a:cubicBezTo>
                  <a:cubicBezTo>
                    <a:pt x="99" y="106"/>
                    <a:pt x="99" y="106"/>
                    <a:pt x="99" y="106"/>
                  </a:cubicBezTo>
                  <a:cubicBezTo>
                    <a:pt x="99" y="106"/>
                    <a:pt x="99" y="106"/>
                    <a:pt x="99" y="106"/>
                  </a:cubicBezTo>
                  <a:cubicBezTo>
                    <a:pt x="99" y="106"/>
                    <a:pt x="99" y="106"/>
                    <a:pt x="99" y="106"/>
                  </a:cubicBezTo>
                  <a:cubicBezTo>
                    <a:pt x="99" y="106"/>
                    <a:pt x="99" y="106"/>
                    <a:pt x="99" y="106"/>
                  </a:cubicBezTo>
                  <a:cubicBezTo>
                    <a:pt x="99" y="106"/>
                    <a:pt x="99" y="106"/>
                    <a:pt x="99"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7"/>
                    <a:pt x="100" y="107"/>
                    <a:pt x="100" y="107"/>
                  </a:cubicBezTo>
                  <a:cubicBezTo>
                    <a:pt x="100" y="107"/>
                    <a:pt x="100" y="107"/>
                    <a:pt x="100" y="107"/>
                  </a:cubicBezTo>
                  <a:cubicBezTo>
                    <a:pt x="101" y="107"/>
                    <a:pt x="101" y="107"/>
                    <a:pt x="101" y="107"/>
                  </a:cubicBezTo>
                  <a:cubicBezTo>
                    <a:pt x="101" y="107"/>
                    <a:pt x="101" y="107"/>
                    <a:pt x="101" y="107"/>
                  </a:cubicBezTo>
                  <a:cubicBezTo>
                    <a:pt x="101" y="107"/>
                    <a:pt x="101" y="107"/>
                    <a:pt x="101" y="107"/>
                  </a:cubicBezTo>
                  <a:cubicBezTo>
                    <a:pt x="101" y="107"/>
                    <a:pt x="101" y="107"/>
                    <a:pt x="101" y="107"/>
                  </a:cubicBezTo>
                  <a:cubicBezTo>
                    <a:pt x="101" y="107"/>
                    <a:pt x="101" y="107"/>
                    <a:pt x="101" y="107"/>
                  </a:cubicBezTo>
                  <a:cubicBezTo>
                    <a:pt x="101" y="107"/>
                    <a:pt x="101" y="107"/>
                    <a:pt x="101" y="107"/>
                  </a:cubicBezTo>
                  <a:cubicBezTo>
                    <a:pt x="101" y="107"/>
                    <a:pt x="101" y="107"/>
                    <a:pt x="101" y="107"/>
                  </a:cubicBezTo>
                  <a:cubicBezTo>
                    <a:pt x="101" y="107"/>
                    <a:pt x="101" y="107"/>
                    <a:pt x="101" y="107"/>
                  </a:cubicBezTo>
                  <a:cubicBezTo>
                    <a:pt x="101" y="107"/>
                    <a:pt x="101" y="107"/>
                    <a:pt x="101" y="107"/>
                  </a:cubicBezTo>
                  <a:cubicBezTo>
                    <a:pt x="101" y="107"/>
                    <a:pt x="101" y="107"/>
                    <a:pt x="101" y="107"/>
                  </a:cubicBezTo>
                  <a:cubicBezTo>
                    <a:pt x="101" y="106"/>
                    <a:pt x="101" y="106"/>
                    <a:pt x="101" y="106"/>
                  </a:cubicBezTo>
                  <a:cubicBezTo>
                    <a:pt x="101" y="106"/>
                    <a:pt x="101" y="106"/>
                    <a:pt x="101" y="106"/>
                  </a:cubicBezTo>
                  <a:cubicBezTo>
                    <a:pt x="101" y="106"/>
                    <a:pt x="101" y="106"/>
                    <a:pt x="101" y="106"/>
                  </a:cubicBezTo>
                  <a:cubicBezTo>
                    <a:pt x="101" y="106"/>
                    <a:pt x="101" y="106"/>
                    <a:pt x="101"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6"/>
                    <a:pt x="100" y="106"/>
                    <a:pt x="100" y="106"/>
                  </a:cubicBezTo>
                  <a:cubicBezTo>
                    <a:pt x="100" y="105"/>
                    <a:pt x="100" y="105"/>
                    <a:pt x="100" y="105"/>
                  </a:cubicBezTo>
                  <a:cubicBezTo>
                    <a:pt x="99" y="105"/>
                    <a:pt x="99" y="105"/>
                    <a:pt x="99" y="105"/>
                  </a:cubicBezTo>
                  <a:cubicBezTo>
                    <a:pt x="100" y="105"/>
                    <a:pt x="100" y="105"/>
                    <a:pt x="100" y="105"/>
                  </a:cubicBezTo>
                  <a:cubicBezTo>
                    <a:pt x="100" y="105"/>
                    <a:pt x="100" y="105"/>
                    <a:pt x="100" y="105"/>
                  </a:cubicBezTo>
                  <a:cubicBezTo>
                    <a:pt x="100" y="105"/>
                    <a:pt x="100" y="105"/>
                    <a:pt x="100" y="105"/>
                  </a:cubicBezTo>
                  <a:cubicBezTo>
                    <a:pt x="100" y="105"/>
                    <a:pt x="100" y="105"/>
                    <a:pt x="100" y="105"/>
                  </a:cubicBezTo>
                  <a:cubicBezTo>
                    <a:pt x="99" y="105"/>
                    <a:pt x="99" y="105"/>
                    <a:pt x="99" y="105"/>
                  </a:cubicBezTo>
                  <a:cubicBezTo>
                    <a:pt x="99" y="105"/>
                    <a:pt x="99" y="105"/>
                    <a:pt x="99" y="105"/>
                  </a:cubicBezTo>
                  <a:cubicBezTo>
                    <a:pt x="99" y="105"/>
                    <a:pt x="99" y="105"/>
                    <a:pt x="99" y="105"/>
                  </a:cubicBezTo>
                  <a:cubicBezTo>
                    <a:pt x="100" y="105"/>
                    <a:pt x="100" y="105"/>
                    <a:pt x="100" y="105"/>
                  </a:cubicBezTo>
                  <a:cubicBezTo>
                    <a:pt x="100" y="105"/>
                    <a:pt x="100" y="105"/>
                    <a:pt x="100" y="105"/>
                  </a:cubicBezTo>
                  <a:cubicBezTo>
                    <a:pt x="100" y="104"/>
                    <a:pt x="100" y="104"/>
                    <a:pt x="100" y="104"/>
                  </a:cubicBezTo>
                  <a:cubicBezTo>
                    <a:pt x="100" y="104"/>
                    <a:pt x="100" y="104"/>
                    <a:pt x="100" y="104"/>
                  </a:cubicBezTo>
                  <a:cubicBezTo>
                    <a:pt x="100" y="104"/>
                    <a:pt x="100" y="104"/>
                    <a:pt x="100" y="104"/>
                  </a:cubicBezTo>
                  <a:cubicBezTo>
                    <a:pt x="100" y="104"/>
                    <a:pt x="100" y="104"/>
                    <a:pt x="100" y="104"/>
                  </a:cubicBezTo>
                  <a:cubicBezTo>
                    <a:pt x="100" y="104"/>
                    <a:pt x="100" y="104"/>
                    <a:pt x="100" y="104"/>
                  </a:cubicBezTo>
                  <a:cubicBezTo>
                    <a:pt x="101" y="105"/>
                    <a:pt x="101" y="105"/>
                    <a:pt x="101" y="105"/>
                  </a:cubicBezTo>
                  <a:cubicBezTo>
                    <a:pt x="101" y="105"/>
                    <a:pt x="101" y="105"/>
                    <a:pt x="101" y="105"/>
                  </a:cubicBezTo>
                  <a:cubicBezTo>
                    <a:pt x="101" y="105"/>
                    <a:pt x="101" y="105"/>
                    <a:pt x="101" y="105"/>
                  </a:cubicBezTo>
                  <a:cubicBezTo>
                    <a:pt x="101" y="105"/>
                    <a:pt x="101" y="105"/>
                    <a:pt x="101" y="105"/>
                  </a:cubicBezTo>
                  <a:cubicBezTo>
                    <a:pt x="101" y="105"/>
                    <a:pt x="101" y="105"/>
                    <a:pt x="101" y="105"/>
                  </a:cubicBezTo>
                  <a:cubicBezTo>
                    <a:pt x="101" y="105"/>
                    <a:pt x="101" y="105"/>
                    <a:pt x="101" y="105"/>
                  </a:cubicBezTo>
                  <a:cubicBezTo>
                    <a:pt x="102" y="105"/>
                    <a:pt x="102" y="105"/>
                    <a:pt x="102" y="105"/>
                  </a:cubicBezTo>
                  <a:cubicBezTo>
                    <a:pt x="102" y="105"/>
                    <a:pt x="102" y="105"/>
                    <a:pt x="102" y="105"/>
                  </a:cubicBezTo>
                  <a:cubicBezTo>
                    <a:pt x="102" y="105"/>
                    <a:pt x="102" y="105"/>
                    <a:pt x="102" y="105"/>
                  </a:cubicBezTo>
                  <a:cubicBezTo>
                    <a:pt x="102" y="105"/>
                    <a:pt x="102" y="105"/>
                    <a:pt x="102" y="105"/>
                  </a:cubicBezTo>
                  <a:cubicBezTo>
                    <a:pt x="102" y="105"/>
                    <a:pt x="102" y="105"/>
                    <a:pt x="102" y="105"/>
                  </a:cubicBezTo>
                  <a:cubicBezTo>
                    <a:pt x="102" y="105"/>
                    <a:pt x="102" y="105"/>
                    <a:pt x="102" y="105"/>
                  </a:cubicBezTo>
                  <a:cubicBezTo>
                    <a:pt x="102" y="105"/>
                    <a:pt x="102" y="105"/>
                    <a:pt x="102" y="105"/>
                  </a:cubicBezTo>
                  <a:cubicBezTo>
                    <a:pt x="103" y="105"/>
                    <a:pt x="103" y="105"/>
                    <a:pt x="103" y="105"/>
                  </a:cubicBezTo>
                  <a:cubicBezTo>
                    <a:pt x="103" y="105"/>
                    <a:pt x="103" y="105"/>
                    <a:pt x="103" y="105"/>
                  </a:cubicBezTo>
                  <a:cubicBezTo>
                    <a:pt x="103" y="105"/>
                    <a:pt x="103" y="105"/>
                    <a:pt x="103" y="105"/>
                  </a:cubicBezTo>
                  <a:cubicBezTo>
                    <a:pt x="103" y="105"/>
                    <a:pt x="103" y="105"/>
                    <a:pt x="103" y="105"/>
                  </a:cubicBezTo>
                  <a:cubicBezTo>
                    <a:pt x="103" y="105"/>
                    <a:pt x="103" y="105"/>
                    <a:pt x="103" y="105"/>
                  </a:cubicBezTo>
                  <a:cubicBezTo>
                    <a:pt x="103" y="105"/>
                    <a:pt x="103" y="105"/>
                    <a:pt x="103" y="105"/>
                  </a:cubicBezTo>
                  <a:cubicBezTo>
                    <a:pt x="103" y="105"/>
                    <a:pt x="103" y="105"/>
                    <a:pt x="103" y="105"/>
                  </a:cubicBezTo>
                  <a:cubicBezTo>
                    <a:pt x="103" y="105"/>
                    <a:pt x="103" y="105"/>
                    <a:pt x="103" y="105"/>
                  </a:cubicBezTo>
                  <a:cubicBezTo>
                    <a:pt x="103" y="106"/>
                    <a:pt x="103" y="106"/>
                    <a:pt x="103" y="106"/>
                  </a:cubicBezTo>
                  <a:cubicBezTo>
                    <a:pt x="103" y="106"/>
                    <a:pt x="103" y="106"/>
                    <a:pt x="103" y="106"/>
                  </a:cubicBezTo>
                  <a:cubicBezTo>
                    <a:pt x="103" y="106"/>
                    <a:pt x="103" y="106"/>
                    <a:pt x="103" y="106"/>
                  </a:cubicBezTo>
                  <a:cubicBezTo>
                    <a:pt x="103" y="106"/>
                    <a:pt x="103" y="106"/>
                    <a:pt x="103" y="106"/>
                  </a:cubicBezTo>
                  <a:cubicBezTo>
                    <a:pt x="103" y="106"/>
                    <a:pt x="103" y="106"/>
                    <a:pt x="103" y="106"/>
                  </a:cubicBezTo>
                  <a:cubicBezTo>
                    <a:pt x="104" y="106"/>
                    <a:pt x="104" y="106"/>
                    <a:pt x="104" y="106"/>
                  </a:cubicBezTo>
                  <a:cubicBezTo>
                    <a:pt x="104" y="106"/>
                    <a:pt x="104" y="106"/>
                    <a:pt x="104" y="106"/>
                  </a:cubicBezTo>
                  <a:cubicBezTo>
                    <a:pt x="104" y="106"/>
                    <a:pt x="104" y="106"/>
                    <a:pt x="104" y="106"/>
                  </a:cubicBezTo>
                  <a:cubicBezTo>
                    <a:pt x="104" y="106"/>
                    <a:pt x="104" y="106"/>
                    <a:pt x="104" y="106"/>
                  </a:cubicBezTo>
                  <a:cubicBezTo>
                    <a:pt x="104" y="106"/>
                    <a:pt x="104" y="106"/>
                    <a:pt x="104" y="106"/>
                  </a:cubicBezTo>
                  <a:cubicBezTo>
                    <a:pt x="104" y="106"/>
                    <a:pt x="104" y="106"/>
                    <a:pt x="104" y="106"/>
                  </a:cubicBezTo>
                  <a:cubicBezTo>
                    <a:pt x="104" y="106"/>
                    <a:pt x="104" y="106"/>
                    <a:pt x="104" y="106"/>
                  </a:cubicBezTo>
                  <a:cubicBezTo>
                    <a:pt x="104" y="106"/>
                    <a:pt x="104" y="106"/>
                    <a:pt x="104" y="106"/>
                  </a:cubicBezTo>
                  <a:cubicBezTo>
                    <a:pt x="104" y="106"/>
                    <a:pt x="104" y="106"/>
                    <a:pt x="104" y="106"/>
                  </a:cubicBezTo>
                  <a:cubicBezTo>
                    <a:pt x="104" y="107"/>
                    <a:pt x="104" y="107"/>
                    <a:pt x="104" y="107"/>
                  </a:cubicBezTo>
                  <a:cubicBezTo>
                    <a:pt x="104" y="107"/>
                    <a:pt x="104" y="107"/>
                    <a:pt x="104" y="107"/>
                  </a:cubicBezTo>
                  <a:cubicBezTo>
                    <a:pt x="104" y="107"/>
                    <a:pt x="104" y="107"/>
                    <a:pt x="104" y="107"/>
                  </a:cubicBezTo>
                  <a:cubicBezTo>
                    <a:pt x="104" y="107"/>
                    <a:pt x="104" y="107"/>
                    <a:pt x="104" y="107"/>
                  </a:cubicBezTo>
                  <a:cubicBezTo>
                    <a:pt x="105" y="107"/>
                    <a:pt x="105" y="107"/>
                    <a:pt x="105" y="107"/>
                  </a:cubicBezTo>
                  <a:cubicBezTo>
                    <a:pt x="105" y="107"/>
                    <a:pt x="105" y="107"/>
                    <a:pt x="105" y="107"/>
                  </a:cubicBezTo>
                  <a:cubicBezTo>
                    <a:pt x="105" y="107"/>
                    <a:pt x="105" y="107"/>
                    <a:pt x="105" y="107"/>
                  </a:cubicBezTo>
                  <a:cubicBezTo>
                    <a:pt x="105" y="107"/>
                    <a:pt x="105" y="107"/>
                    <a:pt x="105" y="107"/>
                  </a:cubicBezTo>
                  <a:cubicBezTo>
                    <a:pt x="105" y="107"/>
                    <a:pt x="105" y="107"/>
                    <a:pt x="105" y="107"/>
                  </a:cubicBezTo>
                  <a:cubicBezTo>
                    <a:pt x="105" y="107"/>
                    <a:pt x="105" y="107"/>
                    <a:pt x="105" y="107"/>
                  </a:cubicBezTo>
                  <a:cubicBezTo>
                    <a:pt x="105" y="107"/>
                    <a:pt x="105" y="107"/>
                    <a:pt x="105" y="107"/>
                  </a:cubicBezTo>
                  <a:cubicBezTo>
                    <a:pt x="105" y="108"/>
                    <a:pt x="105" y="108"/>
                    <a:pt x="105" y="108"/>
                  </a:cubicBezTo>
                  <a:cubicBezTo>
                    <a:pt x="105" y="108"/>
                    <a:pt x="105" y="108"/>
                    <a:pt x="105" y="108"/>
                  </a:cubicBezTo>
                  <a:cubicBezTo>
                    <a:pt x="105" y="108"/>
                    <a:pt x="105" y="108"/>
                    <a:pt x="105" y="108"/>
                  </a:cubicBezTo>
                  <a:cubicBezTo>
                    <a:pt x="105" y="108"/>
                    <a:pt x="105" y="108"/>
                    <a:pt x="105" y="108"/>
                  </a:cubicBezTo>
                  <a:cubicBezTo>
                    <a:pt x="105" y="108"/>
                    <a:pt x="105" y="108"/>
                    <a:pt x="105" y="108"/>
                  </a:cubicBezTo>
                  <a:cubicBezTo>
                    <a:pt x="105" y="108"/>
                    <a:pt x="105" y="108"/>
                    <a:pt x="105" y="108"/>
                  </a:cubicBezTo>
                  <a:cubicBezTo>
                    <a:pt x="106" y="108"/>
                    <a:pt x="106" y="108"/>
                    <a:pt x="106" y="108"/>
                  </a:cubicBezTo>
                  <a:cubicBezTo>
                    <a:pt x="106" y="108"/>
                    <a:pt x="106" y="108"/>
                    <a:pt x="106" y="108"/>
                  </a:cubicBezTo>
                  <a:cubicBezTo>
                    <a:pt x="106" y="108"/>
                    <a:pt x="106" y="108"/>
                    <a:pt x="106" y="108"/>
                  </a:cubicBezTo>
                  <a:cubicBezTo>
                    <a:pt x="106" y="108"/>
                    <a:pt x="106" y="108"/>
                    <a:pt x="106" y="108"/>
                  </a:cubicBezTo>
                  <a:cubicBezTo>
                    <a:pt x="106" y="108"/>
                    <a:pt x="106" y="108"/>
                    <a:pt x="106" y="108"/>
                  </a:cubicBezTo>
                  <a:cubicBezTo>
                    <a:pt x="106" y="108"/>
                    <a:pt x="106" y="108"/>
                    <a:pt x="106"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8" y="108"/>
                    <a:pt x="108" y="108"/>
                    <a:pt x="108" y="108"/>
                  </a:cubicBezTo>
                  <a:cubicBezTo>
                    <a:pt x="108" y="108"/>
                    <a:pt x="108" y="108"/>
                    <a:pt x="108" y="108"/>
                  </a:cubicBezTo>
                  <a:cubicBezTo>
                    <a:pt x="108" y="109"/>
                    <a:pt x="108" y="109"/>
                    <a:pt x="108" y="109"/>
                  </a:cubicBezTo>
                  <a:cubicBezTo>
                    <a:pt x="108" y="109"/>
                    <a:pt x="108" y="109"/>
                    <a:pt x="108" y="109"/>
                  </a:cubicBezTo>
                  <a:cubicBezTo>
                    <a:pt x="108" y="109"/>
                    <a:pt x="108" y="109"/>
                    <a:pt x="108" y="109"/>
                  </a:cubicBezTo>
                  <a:cubicBezTo>
                    <a:pt x="108" y="108"/>
                    <a:pt x="108" y="108"/>
                    <a:pt x="108" y="108"/>
                  </a:cubicBezTo>
                  <a:cubicBezTo>
                    <a:pt x="108" y="108"/>
                    <a:pt x="108" y="108"/>
                    <a:pt x="108" y="108"/>
                  </a:cubicBezTo>
                  <a:cubicBezTo>
                    <a:pt x="108" y="108"/>
                    <a:pt x="108" y="108"/>
                    <a:pt x="108" y="108"/>
                  </a:cubicBezTo>
                  <a:cubicBezTo>
                    <a:pt x="108" y="108"/>
                    <a:pt x="108" y="108"/>
                    <a:pt x="108"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9" y="108"/>
                    <a:pt x="109" y="108"/>
                    <a:pt x="109" y="108"/>
                  </a:cubicBezTo>
                  <a:cubicBezTo>
                    <a:pt x="108" y="108"/>
                    <a:pt x="108" y="108"/>
                    <a:pt x="108" y="108"/>
                  </a:cubicBezTo>
                  <a:cubicBezTo>
                    <a:pt x="108" y="108"/>
                    <a:pt x="108" y="108"/>
                    <a:pt x="108" y="108"/>
                  </a:cubicBezTo>
                  <a:cubicBezTo>
                    <a:pt x="108" y="108"/>
                    <a:pt x="108" y="108"/>
                    <a:pt x="108" y="108"/>
                  </a:cubicBezTo>
                  <a:cubicBezTo>
                    <a:pt x="108" y="108"/>
                    <a:pt x="108" y="108"/>
                    <a:pt x="108" y="108"/>
                  </a:cubicBezTo>
                  <a:cubicBezTo>
                    <a:pt x="108" y="108"/>
                    <a:pt x="108" y="108"/>
                    <a:pt x="108"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7" y="108"/>
                    <a:pt x="107" y="108"/>
                    <a:pt x="107" y="108"/>
                  </a:cubicBezTo>
                  <a:cubicBezTo>
                    <a:pt x="106" y="108"/>
                    <a:pt x="106" y="108"/>
                    <a:pt x="106" y="108"/>
                  </a:cubicBezTo>
                  <a:cubicBezTo>
                    <a:pt x="106" y="108"/>
                    <a:pt x="106" y="108"/>
                    <a:pt x="106" y="108"/>
                  </a:cubicBezTo>
                  <a:cubicBezTo>
                    <a:pt x="106" y="108"/>
                    <a:pt x="106" y="108"/>
                    <a:pt x="106" y="108"/>
                  </a:cubicBezTo>
                  <a:cubicBezTo>
                    <a:pt x="106" y="108"/>
                    <a:pt x="106" y="108"/>
                    <a:pt x="106" y="108"/>
                  </a:cubicBezTo>
                  <a:cubicBezTo>
                    <a:pt x="106" y="108"/>
                    <a:pt x="106" y="108"/>
                    <a:pt x="106" y="108"/>
                  </a:cubicBezTo>
                  <a:cubicBezTo>
                    <a:pt x="106" y="108"/>
                    <a:pt x="106" y="108"/>
                    <a:pt x="106" y="108"/>
                  </a:cubicBezTo>
                  <a:cubicBezTo>
                    <a:pt x="106" y="107"/>
                    <a:pt x="106" y="107"/>
                    <a:pt x="106" y="107"/>
                  </a:cubicBezTo>
                  <a:cubicBezTo>
                    <a:pt x="106" y="107"/>
                    <a:pt x="106" y="107"/>
                    <a:pt x="106" y="107"/>
                  </a:cubicBezTo>
                  <a:cubicBezTo>
                    <a:pt x="106" y="107"/>
                    <a:pt x="106" y="107"/>
                    <a:pt x="106" y="107"/>
                  </a:cubicBezTo>
                  <a:cubicBezTo>
                    <a:pt x="106" y="107"/>
                    <a:pt x="106" y="107"/>
                    <a:pt x="106" y="107"/>
                  </a:cubicBezTo>
                  <a:cubicBezTo>
                    <a:pt x="106" y="107"/>
                    <a:pt x="106" y="107"/>
                    <a:pt x="106" y="107"/>
                  </a:cubicBezTo>
                  <a:cubicBezTo>
                    <a:pt x="105" y="107"/>
                    <a:pt x="105" y="107"/>
                    <a:pt x="105" y="107"/>
                  </a:cubicBezTo>
                  <a:cubicBezTo>
                    <a:pt x="105" y="107"/>
                    <a:pt x="105" y="107"/>
                    <a:pt x="105" y="107"/>
                  </a:cubicBezTo>
                  <a:cubicBezTo>
                    <a:pt x="105" y="106"/>
                    <a:pt x="105" y="106"/>
                    <a:pt x="105" y="106"/>
                  </a:cubicBezTo>
                  <a:cubicBezTo>
                    <a:pt x="105" y="107"/>
                    <a:pt x="105" y="107"/>
                    <a:pt x="105" y="107"/>
                  </a:cubicBezTo>
                  <a:cubicBezTo>
                    <a:pt x="105" y="106"/>
                    <a:pt x="105" y="106"/>
                    <a:pt x="105" y="106"/>
                  </a:cubicBezTo>
                  <a:cubicBezTo>
                    <a:pt x="105" y="106"/>
                    <a:pt x="105" y="106"/>
                    <a:pt x="105" y="106"/>
                  </a:cubicBezTo>
                  <a:cubicBezTo>
                    <a:pt x="106" y="106"/>
                    <a:pt x="106" y="106"/>
                    <a:pt x="106" y="106"/>
                  </a:cubicBezTo>
                  <a:cubicBezTo>
                    <a:pt x="106" y="106"/>
                    <a:pt x="106" y="106"/>
                    <a:pt x="106" y="106"/>
                  </a:cubicBezTo>
                  <a:cubicBezTo>
                    <a:pt x="106" y="106"/>
                    <a:pt x="106" y="106"/>
                    <a:pt x="106" y="106"/>
                  </a:cubicBezTo>
                  <a:cubicBezTo>
                    <a:pt x="106" y="106"/>
                    <a:pt x="106" y="106"/>
                    <a:pt x="106" y="106"/>
                  </a:cubicBezTo>
                  <a:cubicBezTo>
                    <a:pt x="106" y="106"/>
                    <a:pt x="106" y="106"/>
                    <a:pt x="106" y="106"/>
                  </a:cubicBezTo>
                  <a:cubicBezTo>
                    <a:pt x="106" y="106"/>
                    <a:pt x="106" y="106"/>
                    <a:pt x="106" y="106"/>
                  </a:cubicBezTo>
                  <a:cubicBezTo>
                    <a:pt x="106" y="106"/>
                    <a:pt x="106" y="106"/>
                    <a:pt x="106" y="106"/>
                  </a:cubicBezTo>
                  <a:cubicBezTo>
                    <a:pt x="106" y="106"/>
                    <a:pt x="106" y="106"/>
                    <a:pt x="106" y="106"/>
                  </a:cubicBezTo>
                  <a:cubicBezTo>
                    <a:pt x="106" y="106"/>
                    <a:pt x="106" y="106"/>
                    <a:pt x="106" y="106"/>
                  </a:cubicBezTo>
                  <a:cubicBezTo>
                    <a:pt x="106" y="106"/>
                    <a:pt x="106" y="106"/>
                    <a:pt x="106" y="106"/>
                  </a:cubicBezTo>
                  <a:cubicBezTo>
                    <a:pt x="107" y="106"/>
                    <a:pt x="107" y="106"/>
                    <a:pt x="107" y="106"/>
                  </a:cubicBezTo>
                  <a:cubicBezTo>
                    <a:pt x="107" y="106"/>
                    <a:pt x="107" y="106"/>
                    <a:pt x="107" y="106"/>
                  </a:cubicBezTo>
                  <a:cubicBezTo>
                    <a:pt x="106" y="107"/>
                    <a:pt x="106" y="107"/>
                    <a:pt x="106" y="107"/>
                  </a:cubicBezTo>
                  <a:cubicBezTo>
                    <a:pt x="107" y="107"/>
                    <a:pt x="107" y="107"/>
                    <a:pt x="107" y="107"/>
                  </a:cubicBezTo>
                  <a:cubicBezTo>
                    <a:pt x="107" y="107"/>
                    <a:pt x="107" y="107"/>
                    <a:pt x="107" y="107"/>
                  </a:cubicBezTo>
                  <a:cubicBezTo>
                    <a:pt x="107" y="106"/>
                    <a:pt x="107" y="106"/>
                    <a:pt x="107" y="106"/>
                  </a:cubicBezTo>
                  <a:cubicBezTo>
                    <a:pt x="107" y="107"/>
                    <a:pt x="107" y="107"/>
                    <a:pt x="107" y="107"/>
                  </a:cubicBezTo>
                  <a:cubicBezTo>
                    <a:pt x="107" y="106"/>
                    <a:pt x="107" y="106"/>
                    <a:pt x="107" y="106"/>
                  </a:cubicBezTo>
                  <a:cubicBezTo>
                    <a:pt x="107" y="106"/>
                    <a:pt x="107" y="106"/>
                    <a:pt x="107" y="106"/>
                  </a:cubicBezTo>
                  <a:cubicBezTo>
                    <a:pt x="107" y="106"/>
                    <a:pt x="107" y="106"/>
                    <a:pt x="107" y="106"/>
                  </a:cubicBezTo>
                  <a:cubicBezTo>
                    <a:pt x="106" y="106"/>
                    <a:pt x="106" y="106"/>
                    <a:pt x="106" y="106"/>
                  </a:cubicBezTo>
                  <a:cubicBezTo>
                    <a:pt x="106" y="106"/>
                    <a:pt x="106" y="106"/>
                    <a:pt x="106" y="106"/>
                  </a:cubicBezTo>
                  <a:cubicBezTo>
                    <a:pt x="106" y="106"/>
                    <a:pt x="106" y="106"/>
                    <a:pt x="106" y="106"/>
                  </a:cubicBezTo>
                  <a:cubicBezTo>
                    <a:pt x="106" y="106"/>
                    <a:pt x="106" y="106"/>
                    <a:pt x="106" y="106"/>
                  </a:cubicBezTo>
                  <a:cubicBezTo>
                    <a:pt x="107" y="106"/>
                    <a:pt x="107" y="106"/>
                    <a:pt x="107" y="106"/>
                  </a:cubicBezTo>
                  <a:cubicBezTo>
                    <a:pt x="107" y="106"/>
                    <a:pt x="107" y="106"/>
                    <a:pt x="107" y="106"/>
                  </a:cubicBezTo>
                  <a:cubicBezTo>
                    <a:pt x="107" y="106"/>
                    <a:pt x="107" y="106"/>
                    <a:pt x="107" y="106"/>
                  </a:cubicBezTo>
                  <a:cubicBezTo>
                    <a:pt x="107" y="106"/>
                    <a:pt x="107" y="106"/>
                    <a:pt x="107" y="106"/>
                  </a:cubicBezTo>
                  <a:cubicBezTo>
                    <a:pt x="107" y="106"/>
                    <a:pt x="107" y="106"/>
                    <a:pt x="107" y="106"/>
                  </a:cubicBezTo>
                  <a:cubicBezTo>
                    <a:pt x="107" y="106"/>
                    <a:pt x="107" y="106"/>
                    <a:pt x="107" y="106"/>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5"/>
                    <a:pt x="107" y="105"/>
                    <a:pt x="107" y="105"/>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6" y="104"/>
                    <a:pt x="106" y="104"/>
                    <a:pt x="106" y="104"/>
                  </a:cubicBezTo>
                  <a:cubicBezTo>
                    <a:pt x="107" y="103"/>
                    <a:pt x="107" y="103"/>
                    <a:pt x="107" y="103"/>
                  </a:cubicBezTo>
                  <a:cubicBezTo>
                    <a:pt x="107" y="103"/>
                    <a:pt x="107" y="103"/>
                    <a:pt x="107" y="103"/>
                  </a:cubicBezTo>
                  <a:cubicBezTo>
                    <a:pt x="107" y="103"/>
                    <a:pt x="107" y="103"/>
                    <a:pt x="107" y="103"/>
                  </a:cubicBezTo>
                  <a:cubicBezTo>
                    <a:pt x="107" y="103"/>
                    <a:pt x="107" y="103"/>
                    <a:pt x="107" y="103"/>
                  </a:cubicBezTo>
                  <a:cubicBezTo>
                    <a:pt x="107" y="103"/>
                    <a:pt x="107" y="103"/>
                    <a:pt x="107" y="103"/>
                  </a:cubicBezTo>
                  <a:cubicBezTo>
                    <a:pt x="107" y="103"/>
                    <a:pt x="107" y="103"/>
                    <a:pt x="107" y="103"/>
                  </a:cubicBezTo>
                  <a:cubicBezTo>
                    <a:pt x="107" y="103"/>
                    <a:pt x="107" y="103"/>
                    <a:pt x="107" y="103"/>
                  </a:cubicBezTo>
                  <a:cubicBezTo>
                    <a:pt x="107" y="103"/>
                    <a:pt x="107" y="103"/>
                    <a:pt x="107" y="103"/>
                  </a:cubicBezTo>
                  <a:cubicBezTo>
                    <a:pt x="108" y="103"/>
                    <a:pt x="108" y="103"/>
                    <a:pt x="108" y="103"/>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9" y="104"/>
                    <a:pt x="109" y="104"/>
                    <a:pt x="109" y="104"/>
                  </a:cubicBezTo>
                  <a:cubicBezTo>
                    <a:pt x="109" y="104"/>
                    <a:pt x="109" y="104"/>
                    <a:pt x="109" y="104"/>
                  </a:cubicBezTo>
                  <a:cubicBezTo>
                    <a:pt x="109" y="104"/>
                    <a:pt x="109" y="104"/>
                    <a:pt x="109" y="104"/>
                  </a:cubicBezTo>
                  <a:cubicBezTo>
                    <a:pt x="109" y="104"/>
                    <a:pt x="109" y="104"/>
                    <a:pt x="109" y="104"/>
                  </a:cubicBezTo>
                  <a:cubicBezTo>
                    <a:pt x="109" y="104"/>
                    <a:pt x="109" y="104"/>
                    <a:pt x="109" y="104"/>
                  </a:cubicBezTo>
                  <a:cubicBezTo>
                    <a:pt x="109" y="104"/>
                    <a:pt x="109" y="104"/>
                    <a:pt x="109" y="104"/>
                  </a:cubicBezTo>
                  <a:cubicBezTo>
                    <a:pt x="109" y="104"/>
                    <a:pt x="109" y="104"/>
                    <a:pt x="109" y="104"/>
                  </a:cubicBezTo>
                  <a:cubicBezTo>
                    <a:pt x="109" y="104"/>
                    <a:pt x="109" y="104"/>
                    <a:pt x="109" y="104"/>
                  </a:cubicBezTo>
                  <a:cubicBezTo>
                    <a:pt x="109" y="104"/>
                    <a:pt x="109" y="104"/>
                    <a:pt x="109" y="104"/>
                  </a:cubicBezTo>
                  <a:cubicBezTo>
                    <a:pt x="109" y="104"/>
                    <a:pt x="109" y="104"/>
                    <a:pt x="109" y="104"/>
                  </a:cubicBezTo>
                  <a:cubicBezTo>
                    <a:pt x="109" y="104"/>
                    <a:pt x="109" y="104"/>
                    <a:pt x="109" y="104"/>
                  </a:cubicBezTo>
                  <a:cubicBezTo>
                    <a:pt x="110" y="105"/>
                    <a:pt x="110" y="105"/>
                    <a:pt x="110"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8" y="105"/>
                    <a:pt x="108" y="105"/>
                    <a:pt x="108" y="105"/>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8" y="104"/>
                    <a:pt x="108" y="104"/>
                    <a:pt x="108" y="104"/>
                  </a:cubicBezTo>
                  <a:cubicBezTo>
                    <a:pt x="107" y="104"/>
                    <a:pt x="107" y="104"/>
                    <a:pt x="107" y="104"/>
                  </a:cubicBezTo>
                  <a:cubicBezTo>
                    <a:pt x="107" y="104"/>
                    <a:pt x="107" y="104"/>
                    <a:pt x="107" y="104"/>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7" y="105"/>
                    <a:pt x="107" y="105"/>
                    <a:pt x="107" y="105"/>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8" y="105"/>
                    <a:pt x="108" y="105"/>
                    <a:pt x="108"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5"/>
                    <a:pt x="109" y="105"/>
                    <a:pt x="109" y="105"/>
                  </a:cubicBezTo>
                  <a:cubicBezTo>
                    <a:pt x="109" y="106"/>
                    <a:pt x="109" y="106"/>
                    <a:pt x="109" y="106"/>
                  </a:cubicBezTo>
                  <a:cubicBezTo>
                    <a:pt x="109" y="106"/>
                    <a:pt x="109" y="106"/>
                    <a:pt x="109" y="106"/>
                  </a:cubicBezTo>
                  <a:cubicBezTo>
                    <a:pt x="109" y="105"/>
                    <a:pt x="109" y="105"/>
                    <a:pt x="109" y="105"/>
                  </a:cubicBezTo>
                  <a:cubicBezTo>
                    <a:pt x="109" y="105"/>
                    <a:pt x="109" y="105"/>
                    <a:pt x="109" y="105"/>
                  </a:cubicBezTo>
                  <a:cubicBezTo>
                    <a:pt x="110" y="105"/>
                    <a:pt x="110" y="105"/>
                    <a:pt x="110" y="105"/>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2" y="106"/>
                    <a:pt x="112" y="106"/>
                    <a:pt x="112" y="106"/>
                  </a:cubicBezTo>
                  <a:cubicBezTo>
                    <a:pt x="112" y="106"/>
                    <a:pt x="112" y="106"/>
                    <a:pt x="112" y="106"/>
                  </a:cubicBezTo>
                  <a:cubicBezTo>
                    <a:pt x="112" y="106"/>
                    <a:pt x="112" y="106"/>
                    <a:pt x="112" y="106"/>
                  </a:cubicBezTo>
                  <a:cubicBezTo>
                    <a:pt x="112" y="106"/>
                    <a:pt x="112" y="106"/>
                    <a:pt x="112" y="106"/>
                  </a:cubicBezTo>
                  <a:cubicBezTo>
                    <a:pt x="112" y="106"/>
                    <a:pt x="112" y="106"/>
                    <a:pt x="112" y="106"/>
                  </a:cubicBezTo>
                  <a:cubicBezTo>
                    <a:pt x="112" y="106"/>
                    <a:pt x="112" y="106"/>
                    <a:pt x="112" y="106"/>
                  </a:cubicBezTo>
                  <a:cubicBezTo>
                    <a:pt x="112" y="105"/>
                    <a:pt x="112" y="105"/>
                    <a:pt x="112" y="105"/>
                  </a:cubicBezTo>
                  <a:cubicBezTo>
                    <a:pt x="112" y="106"/>
                    <a:pt x="112" y="106"/>
                    <a:pt x="112" y="106"/>
                  </a:cubicBezTo>
                  <a:cubicBezTo>
                    <a:pt x="112" y="106"/>
                    <a:pt x="112" y="106"/>
                    <a:pt x="112" y="106"/>
                  </a:cubicBezTo>
                  <a:cubicBezTo>
                    <a:pt x="112" y="106"/>
                    <a:pt x="112" y="106"/>
                    <a:pt x="112" y="106"/>
                  </a:cubicBezTo>
                  <a:cubicBezTo>
                    <a:pt x="112" y="106"/>
                    <a:pt x="112" y="106"/>
                    <a:pt x="112" y="106"/>
                  </a:cubicBezTo>
                  <a:cubicBezTo>
                    <a:pt x="112" y="106"/>
                    <a:pt x="112" y="106"/>
                    <a:pt x="112" y="106"/>
                  </a:cubicBezTo>
                  <a:cubicBezTo>
                    <a:pt x="112" y="106"/>
                    <a:pt x="112" y="106"/>
                    <a:pt x="112" y="106"/>
                  </a:cubicBezTo>
                  <a:cubicBezTo>
                    <a:pt x="113" y="106"/>
                    <a:pt x="113" y="106"/>
                    <a:pt x="113" y="106"/>
                  </a:cubicBezTo>
                  <a:cubicBezTo>
                    <a:pt x="113" y="106"/>
                    <a:pt x="113" y="106"/>
                    <a:pt x="113" y="106"/>
                  </a:cubicBezTo>
                  <a:cubicBezTo>
                    <a:pt x="113" y="106"/>
                    <a:pt x="113" y="106"/>
                    <a:pt x="113" y="106"/>
                  </a:cubicBezTo>
                  <a:cubicBezTo>
                    <a:pt x="113" y="106"/>
                    <a:pt x="113" y="106"/>
                    <a:pt x="113" y="106"/>
                  </a:cubicBezTo>
                  <a:cubicBezTo>
                    <a:pt x="113" y="106"/>
                    <a:pt x="113" y="106"/>
                    <a:pt x="113" y="106"/>
                  </a:cubicBezTo>
                  <a:cubicBezTo>
                    <a:pt x="113" y="106"/>
                    <a:pt x="113" y="106"/>
                    <a:pt x="113" y="106"/>
                  </a:cubicBezTo>
                  <a:cubicBezTo>
                    <a:pt x="113" y="106"/>
                    <a:pt x="113" y="106"/>
                    <a:pt x="113" y="106"/>
                  </a:cubicBezTo>
                  <a:cubicBezTo>
                    <a:pt x="113" y="106"/>
                    <a:pt x="113" y="106"/>
                    <a:pt x="113" y="106"/>
                  </a:cubicBezTo>
                  <a:cubicBezTo>
                    <a:pt x="113" y="106"/>
                    <a:pt x="113" y="106"/>
                    <a:pt x="113" y="106"/>
                  </a:cubicBezTo>
                  <a:cubicBezTo>
                    <a:pt x="113" y="106"/>
                    <a:pt x="113" y="106"/>
                    <a:pt x="113" y="106"/>
                  </a:cubicBezTo>
                  <a:cubicBezTo>
                    <a:pt x="113" y="106"/>
                    <a:pt x="113" y="106"/>
                    <a:pt x="113" y="106"/>
                  </a:cubicBezTo>
                  <a:cubicBezTo>
                    <a:pt x="113" y="106"/>
                    <a:pt x="113" y="106"/>
                    <a:pt x="113" y="106"/>
                  </a:cubicBezTo>
                  <a:cubicBezTo>
                    <a:pt x="114" y="107"/>
                    <a:pt x="114" y="107"/>
                    <a:pt x="114" y="107"/>
                  </a:cubicBezTo>
                  <a:cubicBezTo>
                    <a:pt x="114" y="107"/>
                    <a:pt x="114" y="107"/>
                    <a:pt x="114" y="107"/>
                  </a:cubicBezTo>
                  <a:cubicBezTo>
                    <a:pt x="114" y="107"/>
                    <a:pt x="114" y="107"/>
                    <a:pt x="114" y="107"/>
                  </a:cubicBezTo>
                  <a:cubicBezTo>
                    <a:pt x="114" y="107"/>
                    <a:pt x="114" y="107"/>
                    <a:pt x="114" y="107"/>
                  </a:cubicBezTo>
                  <a:cubicBezTo>
                    <a:pt x="114" y="107"/>
                    <a:pt x="114" y="107"/>
                    <a:pt x="114" y="107"/>
                  </a:cubicBezTo>
                  <a:cubicBezTo>
                    <a:pt x="114" y="107"/>
                    <a:pt x="114" y="107"/>
                    <a:pt x="114" y="107"/>
                  </a:cubicBezTo>
                  <a:cubicBezTo>
                    <a:pt x="114" y="107"/>
                    <a:pt x="114" y="107"/>
                    <a:pt x="114" y="107"/>
                  </a:cubicBezTo>
                  <a:cubicBezTo>
                    <a:pt x="114" y="107"/>
                    <a:pt x="114" y="107"/>
                    <a:pt x="114" y="107"/>
                  </a:cubicBezTo>
                  <a:cubicBezTo>
                    <a:pt x="114" y="106"/>
                    <a:pt x="114" y="106"/>
                    <a:pt x="114" y="106"/>
                  </a:cubicBezTo>
                  <a:cubicBezTo>
                    <a:pt x="114" y="106"/>
                    <a:pt x="114" y="106"/>
                    <a:pt x="114" y="106"/>
                  </a:cubicBezTo>
                  <a:cubicBezTo>
                    <a:pt x="115" y="106"/>
                    <a:pt x="115" y="106"/>
                    <a:pt x="115" y="106"/>
                  </a:cubicBezTo>
                  <a:cubicBezTo>
                    <a:pt x="115" y="106"/>
                    <a:pt x="115" y="106"/>
                    <a:pt x="115" y="106"/>
                  </a:cubicBezTo>
                  <a:cubicBezTo>
                    <a:pt x="115" y="106"/>
                    <a:pt x="115" y="106"/>
                    <a:pt x="115" y="106"/>
                  </a:cubicBezTo>
                  <a:cubicBezTo>
                    <a:pt x="116" y="106"/>
                    <a:pt x="116" y="106"/>
                    <a:pt x="116" y="106"/>
                  </a:cubicBezTo>
                  <a:cubicBezTo>
                    <a:pt x="116" y="107"/>
                    <a:pt x="116" y="107"/>
                    <a:pt x="116" y="107"/>
                  </a:cubicBezTo>
                  <a:cubicBezTo>
                    <a:pt x="116" y="106"/>
                    <a:pt x="116" y="106"/>
                    <a:pt x="116" y="106"/>
                  </a:cubicBezTo>
                  <a:cubicBezTo>
                    <a:pt x="116" y="106"/>
                    <a:pt x="116" y="106"/>
                    <a:pt x="116" y="106"/>
                  </a:cubicBezTo>
                  <a:cubicBezTo>
                    <a:pt x="116" y="106"/>
                    <a:pt x="116" y="106"/>
                    <a:pt x="116" y="106"/>
                  </a:cubicBezTo>
                  <a:cubicBezTo>
                    <a:pt x="116" y="106"/>
                    <a:pt x="116" y="106"/>
                    <a:pt x="116" y="106"/>
                  </a:cubicBezTo>
                  <a:cubicBezTo>
                    <a:pt x="116" y="106"/>
                    <a:pt x="116" y="106"/>
                    <a:pt x="116" y="106"/>
                  </a:cubicBezTo>
                  <a:cubicBezTo>
                    <a:pt x="116" y="106"/>
                    <a:pt x="116" y="106"/>
                    <a:pt x="116" y="106"/>
                  </a:cubicBezTo>
                  <a:cubicBezTo>
                    <a:pt x="116" y="106"/>
                    <a:pt x="116" y="106"/>
                    <a:pt x="116" y="106"/>
                  </a:cubicBezTo>
                  <a:cubicBezTo>
                    <a:pt x="116" y="106"/>
                    <a:pt x="116" y="106"/>
                    <a:pt x="116" y="106"/>
                  </a:cubicBezTo>
                  <a:cubicBezTo>
                    <a:pt x="117" y="106"/>
                    <a:pt x="117" y="106"/>
                    <a:pt x="117" y="106"/>
                  </a:cubicBezTo>
                  <a:cubicBezTo>
                    <a:pt x="117" y="106"/>
                    <a:pt x="117" y="106"/>
                    <a:pt x="117" y="106"/>
                  </a:cubicBezTo>
                  <a:cubicBezTo>
                    <a:pt x="117" y="106"/>
                    <a:pt x="117" y="106"/>
                    <a:pt x="117" y="106"/>
                  </a:cubicBezTo>
                  <a:cubicBezTo>
                    <a:pt x="117" y="106"/>
                    <a:pt x="117" y="106"/>
                    <a:pt x="117" y="106"/>
                  </a:cubicBezTo>
                  <a:cubicBezTo>
                    <a:pt x="117" y="106"/>
                    <a:pt x="117" y="106"/>
                    <a:pt x="117" y="106"/>
                  </a:cubicBezTo>
                  <a:cubicBezTo>
                    <a:pt x="117" y="106"/>
                    <a:pt x="117" y="106"/>
                    <a:pt x="117" y="106"/>
                  </a:cubicBezTo>
                  <a:cubicBezTo>
                    <a:pt x="117" y="106"/>
                    <a:pt x="117" y="106"/>
                    <a:pt x="117" y="106"/>
                  </a:cubicBezTo>
                  <a:cubicBezTo>
                    <a:pt x="117" y="107"/>
                    <a:pt x="117" y="107"/>
                    <a:pt x="117" y="107"/>
                  </a:cubicBezTo>
                  <a:cubicBezTo>
                    <a:pt x="117" y="107"/>
                    <a:pt x="117" y="107"/>
                    <a:pt x="117" y="107"/>
                  </a:cubicBezTo>
                  <a:cubicBezTo>
                    <a:pt x="117" y="107"/>
                    <a:pt x="117" y="107"/>
                    <a:pt x="117" y="107"/>
                  </a:cubicBezTo>
                  <a:cubicBezTo>
                    <a:pt x="117" y="107"/>
                    <a:pt x="117" y="107"/>
                    <a:pt x="117"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6" y="107"/>
                    <a:pt x="116" y="107"/>
                    <a:pt x="116" y="107"/>
                  </a:cubicBezTo>
                  <a:cubicBezTo>
                    <a:pt x="117" y="107"/>
                    <a:pt x="117" y="107"/>
                    <a:pt x="117" y="107"/>
                  </a:cubicBezTo>
                  <a:cubicBezTo>
                    <a:pt x="117" y="107"/>
                    <a:pt x="117" y="107"/>
                    <a:pt x="117" y="107"/>
                  </a:cubicBezTo>
                  <a:cubicBezTo>
                    <a:pt x="117" y="107"/>
                    <a:pt x="117" y="107"/>
                    <a:pt x="117" y="107"/>
                  </a:cubicBezTo>
                  <a:cubicBezTo>
                    <a:pt x="117" y="107"/>
                    <a:pt x="117" y="107"/>
                    <a:pt x="117" y="107"/>
                  </a:cubicBezTo>
                  <a:cubicBezTo>
                    <a:pt x="117" y="107"/>
                    <a:pt x="117" y="107"/>
                    <a:pt x="117" y="107"/>
                  </a:cubicBezTo>
                  <a:cubicBezTo>
                    <a:pt x="117" y="106"/>
                    <a:pt x="117" y="106"/>
                    <a:pt x="117" y="106"/>
                  </a:cubicBezTo>
                  <a:cubicBezTo>
                    <a:pt x="117" y="106"/>
                    <a:pt x="117" y="106"/>
                    <a:pt x="117" y="106"/>
                  </a:cubicBezTo>
                  <a:cubicBezTo>
                    <a:pt x="117" y="107"/>
                    <a:pt x="117" y="107"/>
                    <a:pt x="117" y="107"/>
                  </a:cubicBezTo>
                  <a:cubicBezTo>
                    <a:pt x="117" y="106"/>
                    <a:pt x="117" y="106"/>
                    <a:pt x="117" y="106"/>
                  </a:cubicBezTo>
                  <a:cubicBezTo>
                    <a:pt x="117" y="106"/>
                    <a:pt x="117" y="106"/>
                    <a:pt x="117" y="106"/>
                  </a:cubicBezTo>
                  <a:cubicBezTo>
                    <a:pt x="118" y="106"/>
                    <a:pt x="118" y="106"/>
                    <a:pt x="118" y="106"/>
                  </a:cubicBezTo>
                  <a:cubicBezTo>
                    <a:pt x="118" y="106"/>
                    <a:pt x="118" y="106"/>
                    <a:pt x="118" y="106"/>
                  </a:cubicBezTo>
                  <a:cubicBezTo>
                    <a:pt x="118" y="106"/>
                    <a:pt x="118" y="106"/>
                    <a:pt x="118" y="106"/>
                  </a:cubicBezTo>
                  <a:cubicBezTo>
                    <a:pt x="118" y="106"/>
                    <a:pt x="118" y="106"/>
                    <a:pt x="118" y="106"/>
                  </a:cubicBezTo>
                  <a:cubicBezTo>
                    <a:pt x="118" y="106"/>
                    <a:pt x="118" y="106"/>
                    <a:pt x="118" y="106"/>
                  </a:cubicBezTo>
                  <a:cubicBezTo>
                    <a:pt x="118" y="106"/>
                    <a:pt x="118" y="106"/>
                    <a:pt x="118" y="106"/>
                  </a:cubicBezTo>
                  <a:cubicBezTo>
                    <a:pt x="118" y="106"/>
                    <a:pt x="118" y="106"/>
                    <a:pt x="118" y="106"/>
                  </a:cubicBezTo>
                  <a:cubicBezTo>
                    <a:pt x="118" y="105"/>
                    <a:pt x="118" y="105"/>
                    <a:pt x="118" y="105"/>
                  </a:cubicBezTo>
                  <a:cubicBezTo>
                    <a:pt x="118" y="105"/>
                    <a:pt x="118" y="105"/>
                    <a:pt x="118" y="105"/>
                  </a:cubicBezTo>
                  <a:cubicBezTo>
                    <a:pt x="118" y="106"/>
                    <a:pt x="118" y="106"/>
                    <a:pt x="118" y="106"/>
                  </a:cubicBezTo>
                  <a:cubicBezTo>
                    <a:pt x="118" y="106"/>
                    <a:pt x="118" y="106"/>
                    <a:pt x="118" y="106"/>
                  </a:cubicBezTo>
                  <a:cubicBezTo>
                    <a:pt x="118" y="105"/>
                    <a:pt x="118" y="105"/>
                    <a:pt x="118" y="105"/>
                  </a:cubicBezTo>
                  <a:cubicBezTo>
                    <a:pt x="118" y="105"/>
                    <a:pt x="118" y="105"/>
                    <a:pt x="118" y="105"/>
                  </a:cubicBezTo>
                  <a:cubicBezTo>
                    <a:pt x="118" y="105"/>
                    <a:pt x="118" y="105"/>
                    <a:pt x="118" y="105"/>
                  </a:cubicBezTo>
                  <a:cubicBezTo>
                    <a:pt x="118" y="105"/>
                    <a:pt x="118" y="105"/>
                    <a:pt x="118" y="105"/>
                  </a:cubicBezTo>
                  <a:cubicBezTo>
                    <a:pt x="118" y="105"/>
                    <a:pt x="118" y="105"/>
                    <a:pt x="118" y="105"/>
                  </a:cubicBezTo>
                  <a:cubicBezTo>
                    <a:pt x="118" y="105"/>
                    <a:pt x="118" y="105"/>
                    <a:pt x="118" y="105"/>
                  </a:cubicBezTo>
                  <a:cubicBezTo>
                    <a:pt x="118" y="105"/>
                    <a:pt x="118" y="105"/>
                    <a:pt x="118" y="105"/>
                  </a:cubicBezTo>
                  <a:cubicBezTo>
                    <a:pt x="118" y="105"/>
                    <a:pt x="118" y="105"/>
                    <a:pt x="118" y="105"/>
                  </a:cubicBezTo>
                  <a:cubicBezTo>
                    <a:pt x="118" y="105"/>
                    <a:pt x="118" y="105"/>
                    <a:pt x="118" y="105"/>
                  </a:cubicBezTo>
                  <a:cubicBezTo>
                    <a:pt x="118" y="105"/>
                    <a:pt x="118" y="105"/>
                    <a:pt x="118" y="105"/>
                  </a:cubicBezTo>
                  <a:cubicBezTo>
                    <a:pt x="119" y="106"/>
                    <a:pt x="119" y="106"/>
                    <a:pt x="119" y="106"/>
                  </a:cubicBezTo>
                  <a:cubicBezTo>
                    <a:pt x="119" y="106"/>
                    <a:pt x="119" y="106"/>
                    <a:pt x="119" y="106"/>
                  </a:cubicBezTo>
                  <a:cubicBezTo>
                    <a:pt x="119" y="105"/>
                    <a:pt x="119" y="105"/>
                    <a:pt x="119" y="105"/>
                  </a:cubicBezTo>
                  <a:cubicBezTo>
                    <a:pt x="119" y="105"/>
                    <a:pt x="119" y="105"/>
                    <a:pt x="119" y="105"/>
                  </a:cubicBezTo>
                  <a:cubicBezTo>
                    <a:pt x="119" y="105"/>
                    <a:pt x="119" y="105"/>
                    <a:pt x="119" y="105"/>
                  </a:cubicBezTo>
                  <a:cubicBezTo>
                    <a:pt x="119" y="105"/>
                    <a:pt x="119" y="105"/>
                    <a:pt x="119" y="105"/>
                  </a:cubicBezTo>
                  <a:cubicBezTo>
                    <a:pt x="119" y="105"/>
                    <a:pt x="119" y="105"/>
                    <a:pt x="119" y="105"/>
                  </a:cubicBezTo>
                  <a:cubicBezTo>
                    <a:pt x="119" y="105"/>
                    <a:pt x="119" y="105"/>
                    <a:pt x="119" y="105"/>
                  </a:cubicBezTo>
                  <a:cubicBezTo>
                    <a:pt x="119" y="105"/>
                    <a:pt x="119" y="105"/>
                    <a:pt x="119" y="105"/>
                  </a:cubicBezTo>
                  <a:cubicBezTo>
                    <a:pt x="120" y="105"/>
                    <a:pt x="120" y="105"/>
                    <a:pt x="120" y="105"/>
                  </a:cubicBezTo>
                  <a:cubicBezTo>
                    <a:pt x="120" y="105"/>
                    <a:pt x="120" y="105"/>
                    <a:pt x="120" y="105"/>
                  </a:cubicBezTo>
                  <a:cubicBezTo>
                    <a:pt x="120" y="105"/>
                    <a:pt x="120" y="105"/>
                    <a:pt x="120" y="105"/>
                  </a:cubicBezTo>
                  <a:cubicBezTo>
                    <a:pt x="120" y="105"/>
                    <a:pt x="120" y="105"/>
                    <a:pt x="120" y="105"/>
                  </a:cubicBezTo>
                  <a:cubicBezTo>
                    <a:pt x="120" y="105"/>
                    <a:pt x="120" y="105"/>
                    <a:pt x="120" y="105"/>
                  </a:cubicBezTo>
                  <a:cubicBezTo>
                    <a:pt x="120" y="106"/>
                    <a:pt x="120" y="106"/>
                    <a:pt x="120" y="106"/>
                  </a:cubicBezTo>
                  <a:cubicBezTo>
                    <a:pt x="121" y="105"/>
                    <a:pt x="121" y="105"/>
                    <a:pt x="121" y="105"/>
                  </a:cubicBezTo>
                  <a:cubicBezTo>
                    <a:pt x="121" y="106"/>
                    <a:pt x="121" y="106"/>
                    <a:pt x="121" y="106"/>
                  </a:cubicBezTo>
                  <a:cubicBezTo>
                    <a:pt x="121" y="105"/>
                    <a:pt x="121" y="105"/>
                    <a:pt x="121" y="105"/>
                  </a:cubicBezTo>
                  <a:cubicBezTo>
                    <a:pt x="121" y="106"/>
                    <a:pt x="121" y="106"/>
                    <a:pt x="121" y="106"/>
                  </a:cubicBezTo>
                  <a:cubicBezTo>
                    <a:pt x="121" y="106"/>
                    <a:pt x="121" y="106"/>
                    <a:pt x="121" y="106"/>
                  </a:cubicBezTo>
                  <a:cubicBezTo>
                    <a:pt x="122" y="106"/>
                    <a:pt x="122" y="106"/>
                    <a:pt x="122" y="106"/>
                  </a:cubicBezTo>
                  <a:cubicBezTo>
                    <a:pt x="122" y="106"/>
                    <a:pt x="122" y="106"/>
                    <a:pt x="122" y="106"/>
                  </a:cubicBezTo>
                  <a:cubicBezTo>
                    <a:pt x="122" y="106"/>
                    <a:pt x="122" y="106"/>
                    <a:pt x="122" y="106"/>
                  </a:cubicBezTo>
                  <a:cubicBezTo>
                    <a:pt x="122" y="106"/>
                    <a:pt x="122" y="106"/>
                    <a:pt x="122" y="106"/>
                  </a:cubicBezTo>
                  <a:cubicBezTo>
                    <a:pt x="122" y="106"/>
                    <a:pt x="122" y="106"/>
                    <a:pt x="122" y="106"/>
                  </a:cubicBezTo>
                  <a:cubicBezTo>
                    <a:pt x="123" y="105"/>
                    <a:pt x="123" y="105"/>
                    <a:pt x="123" y="105"/>
                  </a:cubicBezTo>
                  <a:cubicBezTo>
                    <a:pt x="123" y="105"/>
                    <a:pt x="123" y="105"/>
                    <a:pt x="123" y="105"/>
                  </a:cubicBezTo>
                  <a:cubicBezTo>
                    <a:pt x="123" y="105"/>
                    <a:pt x="123" y="105"/>
                    <a:pt x="123" y="105"/>
                  </a:cubicBezTo>
                  <a:cubicBezTo>
                    <a:pt x="123" y="105"/>
                    <a:pt x="123" y="105"/>
                    <a:pt x="123" y="105"/>
                  </a:cubicBezTo>
                  <a:cubicBezTo>
                    <a:pt x="123" y="105"/>
                    <a:pt x="123" y="105"/>
                    <a:pt x="123" y="105"/>
                  </a:cubicBezTo>
                  <a:cubicBezTo>
                    <a:pt x="123" y="105"/>
                    <a:pt x="123" y="105"/>
                    <a:pt x="123" y="105"/>
                  </a:cubicBezTo>
                  <a:cubicBezTo>
                    <a:pt x="123" y="105"/>
                    <a:pt x="123" y="105"/>
                    <a:pt x="123" y="105"/>
                  </a:cubicBezTo>
                  <a:cubicBezTo>
                    <a:pt x="123" y="105"/>
                    <a:pt x="123" y="105"/>
                    <a:pt x="123" y="105"/>
                  </a:cubicBezTo>
                  <a:cubicBezTo>
                    <a:pt x="123" y="105"/>
                    <a:pt x="123" y="105"/>
                    <a:pt x="123" y="105"/>
                  </a:cubicBezTo>
                  <a:cubicBezTo>
                    <a:pt x="124" y="105"/>
                    <a:pt x="124" y="105"/>
                    <a:pt x="124" y="105"/>
                  </a:cubicBezTo>
                  <a:cubicBezTo>
                    <a:pt x="123" y="105"/>
                    <a:pt x="123" y="105"/>
                    <a:pt x="123" y="105"/>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4" y="104"/>
                    <a:pt x="124" y="104"/>
                    <a:pt x="124" y="104"/>
                  </a:cubicBezTo>
                  <a:cubicBezTo>
                    <a:pt x="125" y="103"/>
                    <a:pt x="125" y="103"/>
                    <a:pt x="125" y="103"/>
                  </a:cubicBezTo>
                  <a:cubicBezTo>
                    <a:pt x="124" y="103"/>
                    <a:pt x="124" y="103"/>
                    <a:pt x="124" y="103"/>
                  </a:cubicBezTo>
                  <a:cubicBezTo>
                    <a:pt x="125" y="103"/>
                    <a:pt x="125" y="103"/>
                    <a:pt x="125" y="103"/>
                  </a:cubicBezTo>
                  <a:cubicBezTo>
                    <a:pt x="125" y="103"/>
                    <a:pt x="125" y="103"/>
                    <a:pt x="125" y="103"/>
                  </a:cubicBezTo>
                  <a:cubicBezTo>
                    <a:pt x="125" y="103"/>
                    <a:pt x="125" y="103"/>
                    <a:pt x="125" y="103"/>
                  </a:cubicBezTo>
                  <a:cubicBezTo>
                    <a:pt x="125" y="103"/>
                    <a:pt x="125" y="103"/>
                    <a:pt x="125" y="103"/>
                  </a:cubicBezTo>
                  <a:cubicBezTo>
                    <a:pt x="125" y="103"/>
                    <a:pt x="125" y="103"/>
                    <a:pt x="125" y="103"/>
                  </a:cubicBezTo>
                  <a:cubicBezTo>
                    <a:pt x="125" y="103"/>
                    <a:pt x="125" y="103"/>
                    <a:pt x="125" y="103"/>
                  </a:cubicBezTo>
                  <a:cubicBezTo>
                    <a:pt x="125" y="103"/>
                    <a:pt x="125" y="103"/>
                    <a:pt x="125" y="103"/>
                  </a:cubicBezTo>
                  <a:cubicBezTo>
                    <a:pt x="125" y="103"/>
                    <a:pt x="125" y="103"/>
                    <a:pt x="125" y="103"/>
                  </a:cubicBezTo>
                  <a:cubicBezTo>
                    <a:pt x="125" y="103"/>
                    <a:pt x="125" y="103"/>
                    <a:pt x="125" y="103"/>
                  </a:cubicBezTo>
                  <a:cubicBezTo>
                    <a:pt x="125" y="103"/>
                    <a:pt x="125" y="103"/>
                    <a:pt x="125" y="103"/>
                  </a:cubicBezTo>
                  <a:cubicBezTo>
                    <a:pt x="125" y="103"/>
                    <a:pt x="125" y="103"/>
                    <a:pt x="125" y="103"/>
                  </a:cubicBezTo>
                  <a:cubicBezTo>
                    <a:pt x="125" y="103"/>
                    <a:pt x="125" y="103"/>
                    <a:pt x="125" y="103"/>
                  </a:cubicBezTo>
                  <a:cubicBezTo>
                    <a:pt x="126" y="102"/>
                    <a:pt x="126" y="102"/>
                    <a:pt x="126" y="102"/>
                  </a:cubicBezTo>
                  <a:cubicBezTo>
                    <a:pt x="126" y="102"/>
                    <a:pt x="126" y="102"/>
                    <a:pt x="126" y="102"/>
                  </a:cubicBezTo>
                  <a:cubicBezTo>
                    <a:pt x="126" y="103"/>
                    <a:pt x="126" y="103"/>
                    <a:pt x="126" y="103"/>
                  </a:cubicBezTo>
                  <a:cubicBezTo>
                    <a:pt x="126" y="103"/>
                    <a:pt x="126" y="103"/>
                    <a:pt x="126" y="103"/>
                  </a:cubicBezTo>
                  <a:cubicBezTo>
                    <a:pt x="126" y="103"/>
                    <a:pt x="126" y="103"/>
                    <a:pt x="126" y="103"/>
                  </a:cubicBezTo>
                  <a:cubicBezTo>
                    <a:pt x="126" y="103"/>
                    <a:pt x="126" y="103"/>
                    <a:pt x="126" y="103"/>
                  </a:cubicBezTo>
                  <a:cubicBezTo>
                    <a:pt x="126" y="103"/>
                    <a:pt x="126" y="103"/>
                    <a:pt x="126" y="103"/>
                  </a:cubicBezTo>
                  <a:cubicBezTo>
                    <a:pt x="126" y="103"/>
                    <a:pt x="126" y="103"/>
                    <a:pt x="126" y="103"/>
                  </a:cubicBezTo>
                  <a:cubicBezTo>
                    <a:pt x="125" y="103"/>
                    <a:pt x="125" y="103"/>
                    <a:pt x="125" y="103"/>
                  </a:cubicBezTo>
                  <a:cubicBezTo>
                    <a:pt x="125" y="103"/>
                    <a:pt x="125" y="103"/>
                    <a:pt x="125" y="103"/>
                  </a:cubicBezTo>
                  <a:cubicBezTo>
                    <a:pt x="125" y="104"/>
                    <a:pt x="125" y="104"/>
                    <a:pt x="125" y="104"/>
                  </a:cubicBezTo>
                  <a:cubicBezTo>
                    <a:pt x="125" y="104"/>
                    <a:pt x="125" y="104"/>
                    <a:pt x="125" y="104"/>
                  </a:cubicBezTo>
                  <a:cubicBezTo>
                    <a:pt x="125" y="104"/>
                    <a:pt x="125" y="104"/>
                    <a:pt x="125" y="104"/>
                  </a:cubicBezTo>
                  <a:cubicBezTo>
                    <a:pt x="125" y="104"/>
                    <a:pt x="125" y="104"/>
                    <a:pt x="125" y="104"/>
                  </a:cubicBezTo>
                  <a:cubicBezTo>
                    <a:pt x="125" y="104"/>
                    <a:pt x="125" y="104"/>
                    <a:pt x="125" y="104"/>
                  </a:cubicBezTo>
                  <a:cubicBezTo>
                    <a:pt x="125" y="104"/>
                    <a:pt x="125" y="104"/>
                    <a:pt x="125" y="104"/>
                  </a:cubicBezTo>
                  <a:cubicBezTo>
                    <a:pt x="125" y="104"/>
                    <a:pt x="125" y="104"/>
                    <a:pt x="125" y="104"/>
                  </a:cubicBezTo>
                  <a:cubicBezTo>
                    <a:pt x="125" y="104"/>
                    <a:pt x="125" y="104"/>
                    <a:pt x="125" y="104"/>
                  </a:cubicBezTo>
                  <a:cubicBezTo>
                    <a:pt x="125" y="105"/>
                    <a:pt x="125" y="105"/>
                    <a:pt x="125" y="105"/>
                  </a:cubicBezTo>
                  <a:cubicBezTo>
                    <a:pt x="125" y="104"/>
                    <a:pt x="125" y="104"/>
                    <a:pt x="125" y="104"/>
                  </a:cubicBezTo>
                  <a:cubicBezTo>
                    <a:pt x="125" y="105"/>
                    <a:pt x="125" y="105"/>
                    <a:pt x="125" y="105"/>
                  </a:cubicBezTo>
                  <a:cubicBezTo>
                    <a:pt x="125" y="105"/>
                    <a:pt x="125" y="105"/>
                    <a:pt x="125" y="105"/>
                  </a:cubicBezTo>
                  <a:cubicBezTo>
                    <a:pt x="125" y="105"/>
                    <a:pt x="125" y="105"/>
                    <a:pt x="125" y="105"/>
                  </a:cubicBezTo>
                  <a:cubicBezTo>
                    <a:pt x="125" y="105"/>
                    <a:pt x="125" y="105"/>
                    <a:pt x="125" y="105"/>
                  </a:cubicBezTo>
                  <a:cubicBezTo>
                    <a:pt x="124" y="105"/>
                    <a:pt x="124" y="105"/>
                    <a:pt x="124" y="105"/>
                  </a:cubicBezTo>
                  <a:cubicBezTo>
                    <a:pt x="124" y="105"/>
                    <a:pt x="124" y="105"/>
                    <a:pt x="124" y="105"/>
                  </a:cubicBezTo>
                  <a:cubicBezTo>
                    <a:pt x="124" y="106"/>
                    <a:pt x="124" y="106"/>
                    <a:pt x="124" y="106"/>
                  </a:cubicBezTo>
                  <a:cubicBezTo>
                    <a:pt x="124" y="106"/>
                    <a:pt x="124" y="106"/>
                    <a:pt x="124" y="106"/>
                  </a:cubicBezTo>
                  <a:cubicBezTo>
                    <a:pt x="124" y="106"/>
                    <a:pt x="124" y="106"/>
                    <a:pt x="124" y="106"/>
                  </a:cubicBezTo>
                  <a:cubicBezTo>
                    <a:pt x="125" y="106"/>
                    <a:pt x="125" y="106"/>
                    <a:pt x="125" y="106"/>
                  </a:cubicBezTo>
                  <a:cubicBezTo>
                    <a:pt x="125" y="106"/>
                    <a:pt x="125" y="106"/>
                    <a:pt x="125" y="106"/>
                  </a:cubicBezTo>
                  <a:cubicBezTo>
                    <a:pt x="125" y="106"/>
                    <a:pt x="125" y="106"/>
                    <a:pt x="125" y="106"/>
                  </a:cubicBezTo>
                  <a:cubicBezTo>
                    <a:pt x="125" y="107"/>
                    <a:pt x="125" y="107"/>
                    <a:pt x="125" y="107"/>
                  </a:cubicBezTo>
                  <a:cubicBezTo>
                    <a:pt x="125" y="107"/>
                    <a:pt x="125" y="107"/>
                    <a:pt x="125" y="107"/>
                  </a:cubicBezTo>
                  <a:cubicBezTo>
                    <a:pt x="125" y="107"/>
                    <a:pt x="125" y="107"/>
                    <a:pt x="125" y="107"/>
                  </a:cubicBezTo>
                  <a:cubicBezTo>
                    <a:pt x="125" y="107"/>
                    <a:pt x="125" y="107"/>
                    <a:pt x="125" y="107"/>
                  </a:cubicBezTo>
                  <a:cubicBezTo>
                    <a:pt x="125" y="107"/>
                    <a:pt x="125" y="107"/>
                    <a:pt x="125" y="107"/>
                  </a:cubicBezTo>
                  <a:cubicBezTo>
                    <a:pt x="125" y="107"/>
                    <a:pt x="125" y="107"/>
                    <a:pt x="125" y="107"/>
                  </a:cubicBezTo>
                  <a:cubicBezTo>
                    <a:pt x="125" y="108"/>
                    <a:pt x="125" y="108"/>
                    <a:pt x="125" y="108"/>
                  </a:cubicBezTo>
                  <a:cubicBezTo>
                    <a:pt x="125" y="108"/>
                    <a:pt x="125" y="108"/>
                    <a:pt x="125" y="108"/>
                  </a:cubicBezTo>
                  <a:cubicBezTo>
                    <a:pt x="125" y="108"/>
                    <a:pt x="125" y="108"/>
                    <a:pt x="125" y="108"/>
                  </a:cubicBezTo>
                  <a:cubicBezTo>
                    <a:pt x="125" y="108"/>
                    <a:pt x="125" y="108"/>
                    <a:pt x="125" y="108"/>
                  </a:cubicBezTo>
                  <a:cubicBezTo>
                    <a:pt x="125" y="108"/>
                    <a:pt x="125" y="108"/>
                    <a:pt x="125" y="108"/>
                  </a:cubicBezTo>
                  <a:cubicBezTo>
                    <a:pt x="125" y="108"/>
                    <a:pt x="125" y="108"/>
                    <a:pt x="125" y="108"/>
                  </a:cubicBezTo>
                  <a:cubicBezTo>
                    <a:pt x="125" y="108"/>
                    <a:pt x="125" y="108"/>
                    <a:pt x="125" y="108"/>
                  </a:cubicBezTo>
                  <a:cubicBezTo>
                    <a:pt x="125" y="108"/>
                    <a:pt x="125" y="108"/>
                    <a:pt x="125" y="108"/>
                  </a:cubicBezTo>
                  <a:cubicBezTo>
                    <a:pt x="125" y="108"/>
                    <a:pt x="125" y="108"/>
                    <a:pt x="125" y="108"/>
                  </a:cubicBezTo>
                  <a:cubicBezTo>
                    <a:pt x="125" y="108"/>
                    <a:pt x="125" y="108"/>
                    <a:pt x="125" y="108"/>
                  </a:cubicBezTo>
                  <a:cubicBezTo>
                    <a:pt x="125" y="108"/>
                    <a:pt x="125" y="108"/>
                    <a:pt x="125" y="108"/>
                  </a:cubicBezTo>
                  <a:cubicBezTo>
                    <a:pt x="126" y="108"/>
                    <a:pt x="126" y="108"/>
                    <a:pt x="126" y="108"/>
                  </a:cubicBezTo>
                  <a:cubicBezTo>
                    <a:pt x="126" y="108"/>
                    <a:pt x="126" y="108"/>
                    <a:pt x="126" y="108"/>
                  </a:cubicBezTo>
                  <a:cubicBezTo>
                    <a:pt x="126" y="108"/>
                    <a:pt x="126" y="108"/>
                    <a:pt x="126" y="108"/>
                  </a:cubicBezTo>
                  <a:cubicBezTo>
                    <a:pt x="126" y="108"/>
                    <a:pt x="126" y="108"/>
                    <a:pt x="126" y="108"/>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9"/>
                    <a:pt x="126" y="109"/>
                    <a:pt x="126" y="109"/>
                  </a:cubicBezTo>
                  <a:cubicBezTo>
                    <a:pt x="126" y="108"/>
                    <a:pt x="126" y="108"/>
                    <a:pt x="126" y="108"/>
                  </a:cubicBezTo>
                  <a:cubicBezTo>
                    <a:pt x="126" y="108"/>
                    <a:pt x="126" y="108"/>
                    <a:pt x="126" y="108"/>
                  </a:cubicBezTo>
                  <a:cubicBezTo>
                    <a:pt x="127" y="108"/>
                    <a:pt x="127" y="108"/>
                    <a:pt x="127" y="108"/>
                  </a:cubicBezTo>
                  <a:cubicBezTo>
                    <a:pt x="126" y="108"/>
                    <a:pt x="126" y="108"/>
                    <a:pt x="126" y="108"/>
                  </a:cubicBezTo>
                  <a:cubicBezTo>
                    <a:pt x="127" y="108"/>
                    <a:pt x="127" y="108"/>
                    <a:pt x="127" y="108"/>
                  </a:cubicBezTo>
                  <a:cubicBezTo>
                    <a:pt x="127" y="108"/>
                    <a:pt x="127" y="108"/>
                    <a:pt x="127" y="108"/>
                  </a:cubicBezTo>
                  <a:cubicBezTo>
                    <a:pt x="127" y="108"/>
                    <a:pt x="127" y="108"/>
                    <a:pt x="127" y="108"/>
                  </a:cubicBezTo>
                  <a:cubicBezTo>
                    <a:pt x="127" y="108"/>
                    <a:pt x="127" y="108"/>
                    <a:pt x="127" y="108"/>
                  </a:cubicBezTo>
                  <a:cubicBezTo>
                    <a:pt x="127" y="108"/>
                    <a:pt x="127" y="108"/>
                    <a:pt x="127" y="108"/>
                  </a:cubicBezTo>
                  <a:cubicBezTo>
                    <a:pt x="127" y="108"/>
                    <a:pt x="127" y="108"/>
                    <a:pt x="127" y="108"/>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09"/>
                    <a:pt x="127" y="109"/>
                    <a:pt x="127" y="109"/>
                  </a:cubicBezTo>
                  <a:cubicBezTo>
                    <a:pt x="127" y="110"/>
                    <a:pt x="127" y="110"/>
                    <a:pt x="127" y="110"/>
                  </a:cubicBezTo>
                  <a:cubicBezTo>
                    <a:pt x="127" y="110"/>
                    <a:pt x="127" y="110"/>
                    <a:pt x="127" y="110"/>
                  </a:cubicBezTo>
                  <a:cubicBezTo>
                    <a:pt x="128" y="110"/>
                    <a:pt x="128" y="110"/>
                    <a:pt x="128" y="110"/>
                  </a:cubicBezTo>
                  <a:cubicBezTo>
                    <a:pt x="128" y="110"/>
                    <a:pt x="128" y="110"/>
                    <a:pt x="128" y="110"/>
                  </a:cubicBezTo>
                  <a:cubicBezTo>
                    <a:pt x="128" y="110"/>
                    <a:pt x="128" y="110"/>
                    <a:pt x="128" y="110"/>
                  </a:cubicBezTo>
                  <a:cubicBezTo>
                    <a:pt x="128" y="110"/>
                    <a:pt x="128" y="110"/>
                    <a:pt x="128" y="110"/>
                  </a:cubicBezTo>
                  <a:cubicBezTo>
                    <a:pt x="128" y="110"/>
                    <a:pt x="128" y="110"/>
                    <a:pt x="128" y="110"/>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9" y="111"/>
                    <a:pt x="129" y="111"/>
                    <a:pt x="129" y="111"/>
                  </a:cubicBezTo>
                  <a:cubicBezTo>
                    <a:pt x="129" y="111"/>
                    <a:pt x="129" y="111"/>
                    <a:pt x="129" y="111"/>
                  </a:cubicBezTo>
                  <a:cubicBezTo>
                    <a:pt x="129" y="111"/>
                    <a:pt x="129" y="111"/>
                    <a:pt x="129" y="111"/>
                  </a:cubicBezTo>
                  <a:cubicBezTo>
                    <a:pt x="129" y="111"/>
                    <a:pt x="129" y="111"/>
                    <a:pt x="129" y="111"/>
                  </a:cubicBezTo>
                  <a:cubicBezTo>
                    <a:pt x="129" y="111"/>
                    <a:pt x="129" y="111"/>
                    <a:pt x="129" y="111"/>
                  </a:cubicBezTo>
                  <a:cubicBezTo>
                    <a:pt x="129" y="111"/>
                    <a:pt x="129" y="111"/>
                    <a:pt x="129" y="111"/>
                  </a:cubicBezTo>
                  <a:cubicBezTo>
                    <a:pt x="129" y="111"/>
                    <a:pt x="129" y="111"/>
                    <a:pt x="129" y="111"/>
                  </a:cubicBezTo>
                  <a:cubicBezTo>
                    <a:pt x="129" y="111"/>
                    <a:pt x="129" y="111"/>
                    <a:pt x="129" y="111"/>
                  </a:cubicBezTo>
                  <a:cubicBezTo>
                    <a:pt x="129" y="111"/>
                    <a:pt x="129" y="111"/>
                    <a:pt x="129" y="111"/>
                  </a:cubicBezTo>
                  <a:cubicBezTo>
                    <a:pt x="130" y="111"/>
                    <a:pt x="130" y="111"/>
                    <a:pt x="130" y="111"/>
                  </a:cubicBezTo>
                  <a:cubicBezTo>
                    <a:pt x="130" y="111"/>
                    <a:pt x="130" y="111"/>
                    <a:pt x="130" y="111"/>
                  </a:cubicBezTo>
                  <a:cubicBezTo>
                    <a:pt x="130" y="111"/>
                    <a:pt x="130" y="111"/>
                    <a:pt x="130" y="111"/>
                  </a:cubicBezTo>
                  <a:cubicBezTo>
                    <a:pt x="130" y="111"/>
                    <a:pt x="130" y="111"/>
                    <a:pt x="130" y="111"/>
                  </a:cubicBezTo>
                  <a:cubicBezTo>
                    <a:pt x="130" y="111"/>
                    <a:pt x="130" y="111"/>
                    <a:pt x="130" y="111"/>
                  </a:cubicBezTo>
                  <a:cubicBezTo>
                    <a:pt x="130" y="111"/>
                    <a:pt x="130" y="111"/>
                    <a:pt x="130" y="111"/>
                  </a:cubicBezTo>
                  <a:cubicBezTo>
                    <a:pt x="130" y="111"/>
                    <a:pt x="130" y="111"/>
                    <a:pt x="130" y="111"/>
                  </a:cubicBezTo>
                  <a:cubicBezTo>
                    <a:pt x="130" y="111"/>
                    <a:pt x="130" y="111"/>
                    <a:pt x="130" y="111"/>
                  </a:cubicBezTo>
                  <a:cubicBezTo>
                    <a:pt x="130" y="111"/>
                    <a:pt x="130" y="111"/>
                    <a:pt x="130" y="111"/>
                  </a:cubicBezTo>
                  <a:cubicBezTo>
                    <a:pt x="130" y="111"/>
                    <a:pt x="130" y="111"/>
                    <a:pt x="130"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1"/>
                    <a:pt x="131" y="111"/>
                    <a:pt x="131" y="111"/>
                  </a:cubicBezTo>
                  <a:cubicBezTo>
                    <a:pt x="131" y="110"/>
                    <a:pt x="131" y="110"/>
                    <a:pt x="131" y="110"/>
                  </a:cubicBezTo>
                  <a:cubicBezTo>
                    <a:pt x="131" y="110"/>
                    <a:pt x="131" y="110"/>
                    <a:pt x="131" y="110"/>
                  </a:cubicBezTo>
                  <a:cubicBezTo>
                    <a:pt x="132" y="110"/>
                    <a:pt x="132" y="110"/>
                    <a:pt x="132" y="110"/>
                  </a:cubicBezTo>
                  <a:cubicBezTo>
                    <a:pt x="131" y="110"/>
                    <a:pt x="131" y="110"/>
                    <a:pt x="131" y="110"/>
                  </a:cubicBezTo>
                  <a:cubicBezTo>
                    <a:pt x="131" y="110"/>
                    <a:pt x="131" y="110"/>
                    <a:pt x="131"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3" y="110"/>
                    <a:pt x="133" y="110"/>
                    <a:pt x="133" y="110"/>
                  </a:cubicBezTo>
                  <a:cubicBezTo>
                    <a:pt x="133" y="110"/>
                    <a:pt x="133" y="110"/>
                    <a:pt x="133" y="110"/>
                  </a:cubicBezTo>
                  <a:cubicBezTo>
                    <a:pt x="133" y="110"/>
                    <a:pt x="133" y="110"/>
                    <a:pt x="133" y="110"/>
                  </a:cubicBezTo>
                  <a:cubicBezTo>
                    <a:pt x="133" y="110"/>
                    <a:pt x="133" y="110"/>
                    <a:pt x="133" y="110"/>
                  </a:cubicBezTo>
                  <a:cubicBezTo>
                    <a:pt x="133" y="109"/>
                    <a:pt x="133" y="109"/>
                    <a:pt x="133" y="109"/>
                  </a:cubicBezTo>
                  <a:cubicBezTo>
                    <a:pt x="133" y="109"/>
                    <a:pt x="133" y="109"/>
                    <a:pt x="133" y="109"/>
                  </a:cubicBezTo>
                  <a:cubicBezTo>
                    <a:pt x="133" y="109"/>
                    <a:pt x="133" y="109"/>
                    <a:pt x="133" y="109"/>
                  </a:cubicBezTo>
                  <a:cubicBezTo>
                    <a:pt x="133" y="109"/>
                    <a:pt x="133" y="109"/>
                    <a:pt x="133" y="109"/>
                  </a:cubicBezTo>
                  <a:cubicBezTo>
                    <a:pt x="133" y="109"/>
                    <a:pt x="133" y="109"/>
                    <a:pt x="133" y="109"/>
                  </a:cubicBezTo>
                  <a:cubicBezTo>
                    <a:pt x="134" y="109"/>
                    <a:pt x="134" y="109"/>
                    <a:pt x="134" y="109"/>
                  </a:cubicBezTo>
                  <a:cubicBezTo>
                    <a:pt x="134" y="109"/>
                    <a:pt x="134" y="109"/>
                    <a:pt x="134" y="109"/>
                  </a:cubicBezTo>
                  <a:cubicBezTo>
                    <a:pt x="134" y="109"/>
                    <a:pt x="134" y="109"/>
                    <a:pt x="134" y="109"/>
                  </a:cubicBezTo>
                  <a:cubicBezTo>
                    <a:pt x="134" y="109"/>
                    <a:pt x="134" y="109"/>
                    <a:pt x="134" y="109"/>
                  </a:cubicBezTo>
                  <a:cubicBezTo>
                    <a:pt x="134" y="109"/>
                    <a:pt x="134" y="109"/>
                    <a:pt x="134" y="109"/>
                  </a:cubicBezTo>
                  <a:cubicBezTo>
                    <a:pt x="134" y="108"/>
                    <a:pt x="134" y="108"/>
                    <a:pt x="134" y="108"/>
                  </a:cubicBezTo>
                  <a:cubicBezTo>
                    <a:pt x="134" y="108"/>
                    <a:pt x="134" y="108"/>
                    <a:pt x="134" y="108"/>
                  </a:cubicBezTo>
                  <a:cubicBezTo>
                    <a:pt x="134" y="108"/>
                    <a:pt x="134" y="108"/>
                    <a:pt x="134" y="108"/>
                  </a:cubicBezTo>
                  <a:cubicBezTo>
                    <a:pt x="134" y="108"/>
                    <a:pt x="134" y="108"/>
                    <a:pt x="134" y="108"/>
                  </a:cubicBezTo>
                  <a:cubicBezTo>
                    <a:pt x="134" y="108"/>
                    <a:pt x="134" y="108"/>
                    <a:pt x="134" y="108"/>
                  </a:cubicBezTo>
                  <a:cubicBezTo>
                    <a:pt x="134" y="108"/>
                    <a:pt x="134" y="108"/>
                    <a:pt x="134" y="108"/>
                  </a:cubicBezTo>
                  <a:cubicBezTo>
                    <a:pt x="134" y="108"/>
                    <a:pt x="134" y="108"/>
                    <a:pt x="134" y="108"/>
                  </a:cubicBezTo>
                  <a:cubicBezTo>
                    <a:pt x="134" y="108"/>
                    <a:pt x="134" y="108"/>
                    <a:pt x="134" y="108"/>
                  </a:cubicBezTo>
                  <a:cubicBezTo>
                    <a:pt x="135" y="108"/>
                    <a:pt x="135" y="108"/>
                    <a:pt x="135" y="108"/>
                  </a:cubicBezTo>
                  <a:cubicBezTo>
                    <a:pt x="134" y="108"/>
                    <a:pt x="134" y="108"/>
                    <a:pt x="134" y="108"/>
                  </a:cubicBezTo>
                  <a:cubicBezTo>
                    <a:pt x="135" y="108"/>
                    <a:pt x="135" y="108"/>
                    <a:pt x="135" y="108"/>
                  </a:cubicBezTo>
                  <a:cubicBezTo>
                    <a:pt x="135" y="108"/>
                    <a:pt x="135" y="108"/>
                    <a:pt x="135" y="108"/>
                  </a:cubicBezTo>
                  <a:cubicBezTo>
                    <a:pt x="135" y="108"/>
                    <a:pt x="135" y="108"/>
                    <a:pt x="135" y="108"/>
                  </a:cubicBezTo>
                  <a:cubicBezTo>
                    <a:pt x="135" y="108"/>
                    <a:pt x="135" y="108"/>
                    <a:pt x="135" y="108"/>
                  </a:cubicBezTo>
                  <a:cubicBezTo>
                    <a:pt x="135" y="108"/>
                    <a:pt x="135" y="108"/>
                    <a:pt x="135" y="108"/>
                  </a:cubicBezTo>
                  <a:cubicBezTo>
                    <a:pt x="135" y="107"/>
                    <a:pt x="135" y="107"/>
                    <a:pt x="135" y="107"/>
                  </a:cubicBezTo>
                  <a:cubicBezTo>
                    <a:pt x="135" y="107"/>
                    <a:pt x="135" y="107"/>
                    <a:pt x="135" y="107"/>
                  </a:cubicBezTo>
                  <a:cubicBezTo>
                    <a:pt x="135" y="106"/>
                    <a:pt x="135" y="106"/>
                    <a:pt x="135" y="106"/>
                  </a:cubicBezTo>
                  <a:cubicBezTo>
                    <a:pt x="135" y="106"/>
                    <a:pt x="135" y="106"/>
                    <a:pt x="135" y="106"/>
                  </a:cubicBezTo>
                  <a:cubicBezTo>
                    <a:pt x="135" y="106"/>
                    <a:pt x="135" y="106"/>
                    <a:pt x="135" y="106"/>
                  </a:cubicBezTo>
                  <a:cubicBezTo>
                    <a:pt x="135" y="106"/>
                    <a:pt x="135" y="106"/>
                    <a:pt x="135" y="106"/>
                  </a:cubicBezTo>
                  <a:cubicBezTo>
                    <a:pt x="135" y="106"/>
                    <a:pt x="135" y="106"/>
                    <a:pt x="135" y="106"/>
                  </a:cubicBezTo>
                  <a:cubicBezTo>
                    <a:pt x="135" y="106"/>
                    <a:pt x="135" y="106"/>
                    <a:pt x="135" y="106"/>
                  </a:cubicBezTo>
                  <a:cubicBezTo>
                    <a:pt x="135" y="106"/>
                    <a:pt x="135" y="106"/>
                    <a:pt x="135" y="106"/>
                  </a:cubicBezTo>
                  <a:cubicBezTo>
                    <a:pt x="135" y="105"/>
                    <a:pt x="135" y="105"/>
                    <a:pt x="135" y="105"/>
                  </a:cubicBezTo>
                  <a:cubicBezTo>
                    <a:pt x="134" y="105"/>
                    <a:pt x="134" y="105"/>
                    <a:pt x="134" y="105"/>
                  </a:cubicBezTo>
                  <a:cubicBezTo>
                    <a:pt x="134" y="105"/>
                    <a:pt x="134" y="105"/>
                    <a:pt x="134" y="105"/>
                  </a:cubicBezTo>
                  <a:cubicBezTo>
                    <a:pt x="134" y="105"/>
                    <a:pt x="134" y="105"/>
                    <a:pt x="134" y="105"/>
                  </a:cubicBezTo>
                  <a:cubicBezTo>
                    <a:pt x="134" y="105"/>
                    <a:pt x="134" y="105"/>
                    <a:pt x="134" y="105"/>
                  </a:cubicBezTo>
                  <a:cubicBezTo>
                    <a:pt x="134" y="105"/>
                    <a:pt x="134" y="105"/>
                    <a:pt x="134" y="105"/>
                  </a:cubicBezTo>
                  <a:cubicBezTo>
                    <a:pt x="134" y="105"/>
                    <a:pt x="134" y="105"/>
                    <a:pt x="134" y="105"/>
                  </a:cubicBezTo>
                  <a:cubicBezTo>
                    <a:pt x="134" y="105"/>
                    <a:pt x="134" y="105"/>
                    <a:pt x="134" y="105"/>
                  </a:cubicBezTo>
                  <a:cubicBezTo>
                    <a:pt x="134" y="104"/>
                    <a:pt x="134" y="104"/>
                    <a:pt x="134" y="104"/>
                  </a:cubicBezTo>
                  <a:cubicBezTo>
                    <a:pt x="134" y="104"/>
                    <a:pt x="134" y="104"/>
                    <a:pt x="134" y="104"/>
                  </a:cubicBezTo>
                  <a:cubicBezTo>
                    <a:pt x="133" y="104"/>
                    <a:pt x="133" y="104"/>
                    <a:pt x="133" y="104"/>
                  </a:cubicBezTo>
                  <a:cubicBezTo>
                    <a:pt x="133" y="104"/>
                    <a:pt x="133" y="104"/>
                    <a:pt x="133" y="104"/>
                  </a:cubicBezTo>
                  <a:cubicBezTo>
                    <a:pt x="133" y="104"/>
                    <a:pt x="133" y="104"/>
                    <a:pt x="133" y="104"/>
                  </a:cubicBezTo>
                  <a:cubicBezTo>
                    <a:pt x="133" y="105"/>
                    <a:pt x="133" y="105"/>
                    <a:pt x="133" y="105"/>
                  </a:cubicBezTo>
                  <a:cubicBezTo>
                    <a:pt x="133" y="104"/>
                    <a:pt x="133" y="104"/>
                    <a:pt x="133" y="104"/>
                  </a:cubicBezTo>
                  <a:cubicBezTo>
                    <a:pt x="133" y="105"/>
                    <a:pt x="133" y="105"/>
                    <a:pt x="133" y="105"/>
                  </a:cubicBezTo>
                  <a:cubicBezTo>
                    <a:pt x="132" y="104"/>
                    <a:pt x="132" y="104"/>
                    <a:pt x="132" y="104"/>
                  </a:cubicBezTo>
                  <a:cubicBezTo>
                    <a:pt x="132" y="105"/>
                    <a:pt x="132" y="105"/>
                    <a:pt x="132" y="105"/>
                  </a:cubicBezTo>
                  <a:cubicBezTo>
                    <a:pt x="132" y="105"/>
                    <a:pt x="132" y="105"/>
                    <a:pt x="132" y="105"/>
                  </a:cubicBezTo>
                  <a:cubicBezTo>
                    <a:pt x="132" y="105"/>
                    <a:pt x="132" y="105"/>
                    <a:pt x="132" y="105"/>
                  </a:cubicBezTo>
                  <a:cubicBezTo>
                    <a:pt x="131" y="105"/>
                    <a:pt x="131" y="105"/>
                    <a:pt x="131" y="105"/>
                  </a:cubicBezTo>
                  <a:cubicBezTo>
                    <a:pt x="131" y="105"/>
                    <a:pt x="131" y="105"/>
                    <a:pt x="131" y="105"/>
                  </a:cubicBezTo>
                  <a:cubicBezTo>
                    <a:pt x="131" y="105"/>
                    <a:pt x="131" y="105"/>
                    <a:pt x="131" y="105"/>
                  </a:cubicBezTo>
                  <a:cubicBezTo>
                    <a:pt x="131" y="105"/>
                    <a:pt x="131" y="105"/>
                    <a:pt x="131" y="105"/>
                  </a:cubicBezTo>
                  <a:cubicBezTo>
                    <a:pt x="131" y="105"/>
                    <a:pt x="131" y="105"/>
                    <a:pt x="131" y="105"/>
                  </a:cubicBezTo>
                  <a:cubicBezTo>
                    <a:pt x="131" y="105"/>
                    <a:pt x="131" y="105"/>
                    <a:pt x="131" y="105"/>
                  </a:cubicBezTo>
                  <a:cubicBezTo>
                    <a:pt x="131" y="104"/>
                    <a:pt x="131" y="104"/>
                    <a:pt x="131" y="104"/>
                  </a:cubicBezTo>
                  <a:cubicBezTo>
                    <a:pt x="131" y="104"/>
                    <a:pt x="131" y="104"/>
                    <a:pt x="131"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1" y="103"/>
                    <a:pt x="131" y="103"/>
                    <a:pt x="131" y="103"/>
                  </a:cubicBezTo>
                  <a:cubicBezTo>
                    <a:pt x="131" y="103"/>
                    <a:pt x="131" y="103"/>
                    <a:pt x="131" y="103"/>
                  </a:cubicBezTo>
                  <a:cubicBezTo>
                    <a:pt x="131" y="103"/>
                    <a:pt x="131" y="103"/>
                    <a:pt x="131" y="103"/>
                  </a:cubicBezTo>
                  <a:cubicBezTo>
                    <a:pt x="131" y="103"/>
                    <a:pt x="131" y="103"/>
                    <a:pt x="131" y="103"/>
                  </a:cubicBezTo>
                  <a:cubicBezTo>
                    <a:pt x="131" y="103"/>
                    <a:pt x="131" y="103"/>
                    <a:pt x="131" y="103"/>
                  </a:cubicBezTo>
                  <a:cubicBezTo>
                    <a:pt x="131" y="103"/>
                    <a:pt x="131" y="103"/>
                    <a:pt x="131" y="103"/>
                  </a:cubicBezTo>
                  <a:cubicBezTo>
                    <a:pt x="131" y="103"/>
                    <a:pt x="131" y="103"/>
                    <a:pt x="131" y="103"/>
                  </a:cubicBezTo>
                  <a:cubicBezTo>
                    <a:pt x="131" y="103"/>
                    <a:pt x="131" y="103"/>
                    <a:pt x="131" y="103"/>
                  </a:cubicBezTo>
                  <a:cubicBezTo>
                    <a:pt x="131" y="103"/>
                    <a:pt x="131" y="103"/>
                    <a:pt x="131" y="103"/>
                  </a:cubicBezTo>
                  <a:cubicBezTo>
                    <a:pt x="132" y="103"/>
                    <a:pt x="132" y="103"/>
                    <a:pt x="132" y="103"/>
                  </a:cubicBezTo>
                  <a:cubicBezTo>
                    <a:pt x="132" y="102"/>
                    <a:pt x="132" y="102"/>
                    <a:pt x="132" y="102"/>
                  </a:cubicBezTo>
                  <a:cubicBezTo>
                    <a:pt x="132" y="103"/>
                    <a:pt x="132" y="103"/>
                    <a:pt x="132" y="103"/>
                  </a:cubicBezTo>
                  <a:cubicBezTo>
                    <a:pt x="132" y="103"/>
                    <a:pt x="132" y="103"/>
                    <a:pt x="132" y="103"/>
                  </a:cubicBezTo>
                  <a:cubicBezTo>
                    <a:pt x="132" y="103"/>
                    <a:pt x="132" y="103"/>
                    <a:pt x="132" y="103"/>
                  </a:cubicBezTo>
                  <a:cubicBezTo>
                    <a:pt x="132" y="103"/>
                    <a:pt x="132" y="103"/>
                    <a:pt x="132" y="103"/>
                  </a:cubicBezTo>
                  <a:cubicBezTo>
                    <a:pt x="132" y="103"/>
                    <a:pt x="132" y="103"/>
                    <a:pt x="132" y="103"/>
                  </a:cubicBezTo>
                  <a:cubicBezTo>
                    <a:pt x="132" y="103"/>
                    <a:pt x="132" y="103"/>
                    <a:pt x="132" y="103"/>
                  </a:cubicBezTo>
                  <a:cubicBezTo>
                    <a:pt x="133" y="103"/>
                    <a:pt x="133" y="103"/>
                    <a:pt x="133" y="103"/>
                  </a:cubicBezTo>
                  <a:cubicBezTo>
                    <a:pt x="133" y="103"/>
                    <a:pt x="133" y="103"/>
                    <a:pt x="133" y="103"/>
                  </a:cubicBezTo>
                  <a:cubicBezTo>
                    <a:pt x="133" y="103"/>
                    <a:pt x="133" y="103"/>
                    <a:pt x="133" y="103"/>
                  </a:cubicBezTo>
                  <a:cubicBezTo>
                    <a:pt x="133" y="102"/>
                    <a:pt x="133" y="102"/>
                    <a:pt x="133" y="102"/>
                  </a:cubicBezTo>
                  <a:cubicBezTo>
                    <a:pt x="133" y="102"/>
                    <a:pt x="133" y="102"/>
                    <a:pt x="133" y="102"/>
                  </a:cubicBezTo>
                  <a:cubicBezTo>
                    <a:pt x="133" y="102"/>
                    <a:pt x="133" y="102"/>
                    <a:pt x="133" y="102"/>
                  </a:cubicBezTo>
                  <a:cubicBezTo>
                    <a:pt x="133" y="102"/>
                    <a:pt x="133" y="102"/>
                    <a:pt x="133" y="102"/>
                  </a:cubicBezTo>
                  <a:cubicBezTo>
                    <a:pt x="133" y="102"/>
                    <a:pt x="133" y="102"/>
                    <a:pt x="133" y="102"/>
                  </a:cubicBezTo>
                  <a:cubicBezTo>
                    <a:pt x="133" y="102"/>
                    <a:pt x="133" y="102"/>
                    <a:pt x="133" y="102"/>
                  </a:cubicBezTo>
                  <a:cubicBezTo>
                    <a:pt x="133" y="102"/>
                    <a:pt x="133" y="102"/>
                    <a:pt x="133" y="102"/>
                  </a:cubicBezTo>
                  <a:cubicBezTo>
                    <a:pt x="133" y="102"/>
                    <a:pt x="133" y="102"/>
                    <a:pt x="133" y="102"/>
                  </a:cubicBezTo>
                  <a:cubicBezTo>
                    <a:pt x="134" y="102"/>
                    <a:pt x="134" y="102"/>
                    <a:pt x="134" y="102"/>
                  </a:cubicBezTo>
                  <a:cubicBezTo>
                    <a:pt x="134" y="102"/>
                    <a:pt x="134" y="102"/>
                    <a:pt x="134" y="102"/>
                  </a:cubicBezTo>
                  <a:cubicBezTo>
                    <a:pt x="134" y="102"/>
                    <a:pt x="134" y="102"/>
                    <a:pt x="134" y="102"/>
                  </a:cubicBezTo>
                  <a:cubicBezTo>
                    <a:pt x="134" y="102"/>
                    <a:pt x="134" y="102"/>
                    <a:pt x="134" y="102"/>
                  </a:cubicBezTo>
                  <a:cubicBezTo>
                    <a:pt x="134" y="102"/>
                    <a:pt x="134" y="102"/>
                    <a:pt x="134" y="102"/>
                  </a:cubicBezTo>
                  <a:cubicBezTo>
                    <a:pt x="134" y="102"/>
                    <a:pt x="134" y="102"/>
                    <a:pt x="134" y="102"/>
                  </a:cubicBezTo>
                  <a:cubicBezTo>
                    <a:pt x="134" y="102"/>
                    <a:pt x="134" y="102"/>
                    <a:pt x="134" y="102"/>
                  </a:cubicBezTo>
                  <a:cubicBezTo>
                    <a:pt x="134" y="102"/>
                    <a:pt x="134" y="102"/>
                    <a:pt x="134" y="102"/>
                  </a:cubicBezTo>
                  <a:cubicBezTo>
                    <a:pt x="134" y="102"/>
                    <a:pt x="134" y="102"/>
                    <a:pt x="134" y="102"/>
                  </a:cubicBezTo>
                  <a:cubicBezTo>
                    <a:pt x="134" y="102"/>
                    <a:pt x="134" y="102"/>
                    <a:pt x="134" y="102"/>
                  </a:cubicBezTo>
                  <a:cubicBezTo>
                    <a:pt x="133" y="101"/>
                    <a:pt x="133" y="101"/>
                    <a:pt x="133" y="101"/>
                  </a:cubicBezTo>
                  <a:cubicBezTo>
                    <a:pt x="133" y="101"/>
                    <a:pt x="133" y="101"/>
                    <a:pt x="133" y="101"/>
                  </a:cubicBezTo>
                  <a:cubicBezTo>
                    <a:pt x="133" y="101"/>
                    <a:pt x="133" y="101"/>
                    <a:pt x="133" y="101"/>
                  </a:cubicBezTo>
                  <a:cubicBezTo>
                    <a:pt x="133" y="101"/>
                    <a:pt x="133" y="101"/>
                    <a:pt x="133" y="101"/>
                  </a:cubicBezTo>
                  <a:cubicBezTo>
                    <a:pt x="133" y="101"/>
                    <a:pt x="133" y="101"/>
                    <a:pt x="133" y="101"/>
                  </a:cubicBezTo>
                  <a:cubicBezTo>
                    <a:pt x="133" y="101"/>
                    <a:pt x="133" y="101"/>
                    <a:pt x="133" y="101"/>
                  </a:cubicBezTo>
                  <a:cubicBezTo>
                    <a:pt x="132" y="100"/>
                    <a:pt x="132" y="100"/>
                    <a:pt x="132" y="100"/>
                  </a:cubicBezTo>
                  <a:cubicBezTo>
                    <a:pt x="132" y="100"/>
                    <a:pt x="132" y="100"/>
                    <a:pt x="132" y="100"/>
                  </a:cubicBezTo>
                  <a:cubicBezTo>
                    <a:pt x="132" y="100"/>
                    <a:pt x="132" y="100"/>
                    <a:pt x="132" y="100"/>
                  </a:cubicBezTo>
                  <a:cubicBezTo>
                    <a:pt x="132" y="100"/>
                    <a:pt x="132" y="100"/>
                    <a:pt x="132" y="100"/>
                  </a:cubicBezTo>
                  <a:cubicBezTo>
                    <a:pt x="133" y="100"/>
                    <a:pt x="133" y="100"/>
                    <a:pt x="133" y="100"/>
                  </a:cubicBezTo>
                  <a:cubicBezTo>
                    <a:pt x="132" y="99"/>
                    <a:pt x="132" y="99"/>
                    <a:pt x="132"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3" y="99"/>
                    <a:pt x="133" y="99"/>
                    <a:pt x="133" y="99"/>
                  </a:cubicBezTo>
                  <a:cubicBezTo>
                    <a:pt x="134" y="98"/>
                    <a:pt x="134" y="98"/>
                    <a:pt x="134" y="98"/>
                  </a:cubicBezTo>
                  <a:cubicBezTo>
                    <a:pt x="134" y="98"/>
                    <a:pt x="134" y="98"/>
                    <a:pt x="134" y="98"/>
                  </a:cubicBezTo>
                  <a:cubicBezTo>
                    <a:pt x="134" y="98"/>
                    <a:pt x="134" y="98"/>
                    <a:pt x="134" y="98"/>
                  </a:cubicBezTo>
                  <a:cubicBezTo>
                    <a:pt x="134" y="98"/>
                    <a:pt x="134" y="98"/>
                    <a:pt x="134" y="98"/>
                  </a:cubicBezTo>
                  <a:cubicBezTo>
                    <a:pt x="134" y="98"/>
                    <a:pt x="134" y="98"/>
                    <a:pt x="134" y="98"/>
                  </a:cubicBezTo>
                  <a:cubicBezTo>
                    <a:pt x="135" y="98"/>
                    <a:pt x="135" y="98"/>
                    <a:pt x="135" y="98"/>
                  </a:cubicBezTo>
                  <a:cubicBezTo>
                    <a:pt x="135" y="98"/>
                    <a:pt x="135" y="98"/>
                    <a:pt x="135" y="98"/>
                  </a:cubicBezTo>
                  <a:cubicBezTo>
                    <a:pt x="135" y="98"/>
                    <a:pt x="135" y="98"/>
                    <a:pt x="135" y="98"/>
                  </a:cubicBezTo>
                  <a:cubicBezTo>
                    <a:pt x="135" y="98"/>
                    <a:pt x="135" y="98"/>
                    <a:pt x="135" y="98"/>
                  </a:cubicBezTo>
                  <a:cubicBezTo>
                    <a:pt x="135" y="97"/>
                    <a:pt x="135" y="97"/>
                    <a:pt x="135" y="97"/>
                  </a:cubicBezTo>
                  <a:cubicBezTo>
                    <a:pt x="135" y="97"/>
                    <a:pt x="135" y="97"/>
                    <a:pt x="135" y="97"/>
                  </a:cubicBezTo>
                  <a:cubicBezTo>
                    <a:pt x="135" y="97"/>
                    <a:pt x="135" y="97"/>
                    <a:pt x="135" y="97"/>
                  </a:cubicBezTo>
                  <a:cubicBezTo>
                    <a:pt x="135" y="97"/>
                    <a:pt x="135" y="97"/>
                    <a:pt x="135" y="97"/>
                  </a:cubicBezTo>
                  <a:cubicBezTo>
                    <a:pt x="135" y="97"/>
                    <a:pt x="135" y="97"/>
                    <a:pt x="135" y="97"/>
                  </a:cubicBezTo>
                  <a:cubicBezTo>
                    <a:pt x="135" y="97"/>
                    <a:pt x="135" y="97"/>
                    <a:pt x="135" y="97"/>
                  </a:cubicBezTo>
                  <a:cubicBezTo>
                    <a:pt x="135" y="97"/>
                    <a:pt x="135" y="97"/>
                    <a:pt x="135" y="97"/>
                  </a:cubicBezTo>
                  <a:cubicBezTo>
                    <a:pt x="135" y="97"/>
                    <a:pt x="135" y="97"/>
                    <a:pt x="135" y="97"/>
                  </a:cubicBezTo>
                  <a:cubicBezTo>
                    <a:pt x="135" y="96"/>
                    <a:pt x="135" y="96"/>
                    <a:pt x="135" y="96"/>
                  </a:cubicBezTo>
                  <a:cubicBezTo>
                    <a:pt x="135" y="96"/>
                    <a:pt x="135" y="96"/>
                    <a:pt x="135" y="96"/>
                  </a:cubicBezTo>
                  <a:cubicBezTo>
                    <a:pt x="135" y="96"/>
                    <a:pt x="135" y="96"/>
                    <a:pt x="135" y="96"/>
                  </a:cubicBezTo>
                  <a:cubicBezTo>
                    <a:pt x="135" y="96"/>
                    <a:pt x="135" y="96"/>
                    <a:pt x="135" y="96"/>
                  </a:cubicBezTo>
                  <a:cubicBezTo>
                    <a:pt x="135" y="96"/>
                    <a:pt x="135" y="96"/>
                    <a:pt x="135" y="96"/>
                  </a:cubicBezTo>
                  <a:cubicBezTo>
                    <a:pt x="135" y="96"/>
                    <a:pt x="135" y="96"/>
                    <a:pt x="135" y="96"/>
                  </a:cubicBezTo>
                  <a:cubicBezTo>
                    <a:pt x="135" y="96"/>
                    <a:pt x="135" y="96"/>
                    <a:pt x="135" y="96"/>
                  </a:cubicBezTo>
                  <a:cubicBezTo>
                    <a:pt x="135" y="96"/>
                    <a:pt x="135" y="96"/>
                    <a:pt x="135" y="96"/>
                  </a:cubicBezTo>
                  <a:cubicBezTo>
                    <a:pt x="135" y="96"/>
                    <a:pt x="135" y="96"/>
                    <a:pt x="135" y="96"/>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4" y="95"/>
                    <a:pt x="134" y="95"/>
                    <a:pt x="134" y="95"/>
                  </a:cubicBezTo>
                  <a:cubicBezTo>
                    <a:pt x="134" y="95"/>
                    <a:pt x="134" y="95"/>
                    <a:pt x="134" y="95"/>
                  </a:cubicBezTo>
                  <a:cubicBezTo>
                    <a:pt x="134" y="95"/>
                    <a:pt x="134" y="95"/>
                    <a:pt x="134" y="95"/>
                  </a:cubicBezTo>
                  <a:cubicBezTo>
                    <a:pt x="134" y="95"/>
                    <a:pt x="134" y="95"/>
                    <a:pt x="134" y="95"/>
                  </a:cubicBezTo>
                  <a:cubicBezTo>
                    <a:pt x="134" y="94"/>
                    <a:pt x="134" y="94"/>
                    <a:pt x="134" y="94"/>
                  </a:cubicBezTo>
                  <a:cubicBezTo>
                    <a:pt x="134" y="94"/>
                    <a:pt x="134" y="94"/>
                    <a:pt x="134" y="94"/>
                  </a:cubicBezTo>
                  <a:cubicBezTo>
                    <a:pt x="134" y="94"/>
                    <a:pt x="134" y="94"/>
                    <a:pt x="134" y="94"/>
                  </a:cubicBezTo>
                  <a:cubicBezTo>
                    <a:pt x="134" y="93"/>
                    <a:pt x="134" y="93"/>
                    <a:pt x="134" y="93"/>
                  </a:cubicBezTo>
                  <a:cubicBezTo>
                    <a:pt x="134" y="93"/>
                    <a:pt x="134" y="93"/>
                    <a:pt x="134" y="93"/>
                  </a:cubicBezTo>
                  <a:cubicBezTo>
                    <a:pt x="134" y="93"/>
                    <a:pt x="134" y="93"/>
                    <a:pt x="134" y="93"/>
                  </a:cubicBezTo>
                  <a:cubicBezTo>
                    <a:pt x="134" y="93"/>
                    <a:pt x="134" y="93"/>
                    <a:pt x="134" y="93"/>
                  </a:cubicBezTo>
                  <a:cubicBezTo>
                    <a:pt x="134" y="93"/>
                    <a:pt x="134" y="93"/>
                    <a:pt x="134" y="93"/>
                  </a:cubicBezTo>
                  <a:cubicBezTo>
                    <a:pt x="134" y="93"/>
                    <a:pt x="134" y="93"/>
                    <a:pt x="134" y="93"/>
                  </a:cubicBezTo>
                  <a:cubicBezTo>
                    <a:pt x="133" y="93"/>
                    <a:pt x="133" y="93"/>
                    <a:pt x="133" y="93"/>
                  </a:cubicBezTo>
                  <a:cubicBezTo>
                    <a:pt x="133" y="93"/>
                    <a:pt x="133" y="93"/>
                    <a:pt x="133" y="93"/>
                  </a:cubicBezTo>
                  <a:cubicBezTo>
                    <a:pt x="133" y="93"/>
                    <a:pt x="133" y="93"/>
                    <a:pt x="133" y="93"/>
                  </a:cubicBezTo>
                  <a:cubicBezTo>
                    <a:pt x="133" y="93"/>
                    <a:pt x="133" y="93"/>
                    <a:pt x="133" y="93"/>
                  </a:cubicBezTo>
                  <a:cubicBezTo>
                    <a:pt x="133" y="93"/>
                    <a:pt x="133" y="93"/>
                    <a:pt x="133" y="93"/>
                  </a:cubicBezTo>
                  <a:cubicBezTo>
                    <a:pt x="133" y="93"/>
                    <a:pt x="133" y="93"/>
                    <a:pt x="133" y="93"/>
                  </a:cubicBezTo>
                  <a:cubicBezTo>
                    <a:pt x="132" y="93"/>
                    <a:pt x="132" y="93"/>
                    <a:pt x="132" y="93"/>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3"/>
                    <a:pt x="131" y="93"/>
                    <a:pt x="131" y="93"/>
                  </a:cubicBezTo>
                  <a:cubicBezTo>
                    <a:pt x="131" y="93"/>
                    <a:pt x="131" y="93"/>
                    <a:pt x="131" y="93"/>
                  </a:cubicBezTo>
                  <a:cubicBezTo>
                    <a:pt x="131" y="93"/>
                    <a:pt x="131" y="93"/>
                    <a:pt x="131" y="93"/>
                  </a:cubicBezTo>
                  <a:cubicBezTo>
                    <a:pt x="131" y="93"/>
                    <a:pt x="131" y="93"/>
                    <a:pt x="131" y="93"/>
                  </a:cubicBezTo>
                  <a:cubicBezTo>
                    <a:pt x="131" y="93"/>
                    <a:pt x="131" y="93"/>
                    <a:pt x="131"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3"/>
                    <a:pt x="130" y="93"/>
                    <a:pt x="130" y="93"/>
                  </a:cubicBezTo>
                  <a:cubicBezTo>
                    <a:pt x="130" y="92"/>
                    <a:pt x="130" y="92"/>
                    <a:pt x="130" y="92"/>
                  </a:cubicBezTo>
                  <a:cubicBezTo>
                    <a:pt x="130" y="92"/>
                    <a:pt x="130" y="92"/>
                    <a:pt x="130" y="92"/>
                  </a:cubicBezTo>
                  <a:cubicBezTo>
                    <a:pt x="130" y="92"/>
                    <a:pt x="130" y="92"/>
                    <a:pt x="130" y="92"/>
                  </a:cubicBezTo>
                  <a:cubicBezTo>
                    <a:pt x="130" y="92"/>
                    <a:pt x="130" y="92"/>
                    <a:pt x="130" y="92"/>
                  </a:cubicBezTo>
                  <a:cubicBezTo>
                    <a:pt x="130" y="92"/>
                    <a:pt x="130" y="92"/>
                    <a:pt x="130" y="92"/>
                  </a:cubicBezTo>
                  <a:cubicBezTo>
                    <a:pt x="130" y="92"/>
                    <a:pt x="130" y="92"/>
                    <a:pt x="130" y="92"/>
                  </a:cubicBezTo>
                  <a:cubicBezTo>
                    <a:pt x="130" y="92"/>
                    <a:pt x="130" y="92"/>
                    <a:pt x="130" y="92"/>
                  </a:cubicBezTo>
                  <a:cubicBezTo>
                    <a:pt x="130" y="92"/>
                    <a:pt x="130" y="92"/>
                    <a:pt x="130" y="92"/>
                  </a:cubicBezTo>
                  <a:cubicBezTo>
                    <a:pt x="130" y="92"/>
                    <a:pt x="130" y="92"/>
                    <a:pt x="130" y="92"/>
                  </a:cubicBezTo>
                  <a:cubicBezTo>
                    <a:pt x="131" y="92"/>
                    <a:pt x="131" y="92"/>
                    <a:pt x="131" y="92"/>
                  </a:cubicBezTo>
                  <a:cubicBezTo>
                    <a:pt x="131" y="92"/>
                    <a:pt x="131" y="92"/>
                    <a:pt x="131" y="92"/>
                  </a:cubicBezTo>
                  <a:cubicBezTo>
                    <a:pt x="131" y="92"/>
                    <a:pt x="131" y="92"/>
                    <a:pt x="131" y="92"/>
                  </a:cubicBezTo>
                  <a:cubicBezTo>
                    <a:pt x="131" y="92"/>
                    <a:pt x="131" y="92"/>
                    <a:pt x="131" y="92"/>
                  </a:cubicBezTo>
                  <a:cubicBezTo>
                    <a:pt x="131" y="92"/>
                    <a:pt x="131" y="92"/>
                    <a:pt x="131" y="92"/>
                  </a:cubicBezTo>
                  <a:cubicBezTo>
                    <a:pt x="131" y="92"/>
                    <a:pt x="131" y="92"/>
                    <a:pt x="131" y="92"/>
                  </a:cubicBezTo>
                  <a:cubicBezTo>
                    <a:pt x="131" y="92"/>
                    <a:pt x="131" y="92"/>
                    <a:pt x="131" y="92"/>
                  </a:cubicBezTo>
                  <a:cubicBezTo>
                    <a:pt x="131" y="91"/>
                    <a:pt x="131" y="91"/>
                    <a:pt x="131" y="91"/>
                  </a:cubicBezTo>
                  <a:cubicBezTo>
                    <a:pt x="131" y="91"/>
                    <a:pt x="131" y="91"/>
                    <a:pt x="131" y="91"/>
                  </a:cubicBezTo>
                  <a:cubicBezTo>
                    <a:pt x="131" y="91"/>
                    <a:pt x="131" y="91"/>
                    <a:pt x="131" y="91"/>
                  </a:cubicBezTo>
                  <a:cubicBezTo>
                    <a:pt x="131" y="91"/>
                    <a:pt x="131" y="91"/>
                    <a:pt x="131" y="91"/>
                  </a:cubicBezTo>
                  <a:cubicBezTo>
                    <a:pt x="131" y="91"/>
                    <a:pt x="131" y="91"/>
                    <a:pt x="131" y="91"/>
                  </a:cubicBezTo>
                  <a:cubicBezTo>
                    <a:pt x="131" y="91"/>
                    <a:pt x="131" y="91"/>
                    <a:pt x="131" y="91"/>
                  </a:cubicBezTo>
                  <a:cubicBezTo>
                    <a:pt x="131" y="91"/>
                    <a:pt x="131" y="91"/>
                    <a:pt x="131" y="91"/>
                  </a:cubicBezTo>
                  <a:cubicBezTo>
                    <a:pt x="131" y="91"/>
                    <a:pt x="131" y="91"/>
                    <a:pt x="131" y="91"/>
                  </a:cubicBezTo>
                  <a:cubicBezTo>
                    <a:pt x="131" y="91"/>
                    <a:pt x="131" y="91"/>
                    <a:pt x="131" y="91"/>
                  </a:cubicBezTo>
                  <a:cubicBezTo>
                    <a:pt x="131" y="91"/>
                    <a:pt x="131" y="91"/>
                    <a:pt x="131" y="91"/>
                  </a:cubicBezTo>
                  <a:cubicBezTo>
                    <a:pt x="131" y="91"/>
                    <a:pt x="131" y="91"/>
                    <a:pt x="131" y="91"/>
                  </a:cubicBezTo>
                  <a:cubicBezTo>
                    <a:pt x="130" y="92"/>
                    <a:pt x="130" y="92"/>
                    <a:pt x="130" y="92"/>
                  </a:cubicBezTo>
                  <a:cubicBezTo>
                    <a:pt x="130" y="92"/>
                    <a:pt x="130" y="92"/>
                    <a:pt x="130" y="92"/>
                  </a:cubicBezTo>
                  <a:cubicBezTo>
                    <a:pt x="130" y="92"/>
                    <a:pt x="130" y="92"/>
                    <a:pt x="130" y="92"/>
                  </a:cubicBezTo>
                  <a:cubicBezTo>
                    <a:pt x="129" y="91"/>
                    <a:pt x="129" y="91"/>
                    <a:pt x="129" y="91"/>
                  </a:cubicBezTo>
                  <a:cubicBezTo>
                    <a:pt x="129" y="91"/>
                    <a:pt x="129" y="91"/>
                    <a:pt x="129" y="91"/>
                  </a:cubicBezTo>
                  <a:cubicBezTo>
                    <a:pt x="129" y="91"/>
                    <a:pt x="129" y="91"/>
                    <a:pt x="129" y="91"/>
                  </a:cubicBezTo>
                  <a:cubicBezTo>
                    <a:pt x="129" y="92"/>
                    <a:pt x="129" y="92"/>
                    <a:pt x="129" y="92"/>
                  </a:cubicBezTo>
                  <a:cubicBezTo>
                    <a:pt x="129" y="92"/>
                    <a:pt x="129" y="92"/>
                    <a:pt x="129" y="92"/>
                  </a:cubicBezTo>
                  <a:cubicBezTo>
                    <a:pt x="130" y="92"/>
                    <a:pt x="130" y="92"/>
                    <a:pt x="130" y="92"/>
                  </a:cubicBezTo>
                  <a:cubicBezTo>
                    <a:pt x="129" y="92"/>
                    <a:pt x="129" y="92"/>
                    <a:pt x="129" y="92"/>
                  </a:cubicBezTo>
                  <a:cubicBezTo>
                    <a:pt x="129" y="92"/>
                    <a:pt x="129" y="92"/>
                    <a:pt x="129" y="92"/>
                  </a:cubicBezTo>
                  <a:cubicBezTo>
                    <a:pt x="129" y="92"/>
                    <a:pt x="129" y="92"/>
                    <a:pt x="129" y="92"/>
                  </a:cubicBezTo>
                  <a:cubicBezTo>
                    <a:pt x="129" y="91"/>
                    <a:pt x="129" y="91"/>
                    <a:pt x="129" y="91"/>
                  </a:cubicBezTo>
                  <a:cubicBezTo>
                    <a:pt x="129" y="91"/>
                    <a:pt x="129" y="91"/>
                    <a:pt x="129" y="91"/>
                  </a:cubicBezTo>
                  <a:cubicBezTo>
                    <a:pt x="129" y="91"/>
                    <a:pt x="129" y="91"/>
                    <a:pt x="129" y="91"/>
                  </a:cubicBezTo>
                  <a:cubicBezTo>
                    <a:pt x="129" y="91"/>
                    <a:pt x="129" y="91"/>
                    <a:pt x="129" y="91"/>
                  </a:cubicBezTo>
                  <a:cubicBezTo>
                    <a:pt x="129" y="90"/>
                    <a:pt x="129" y="90"/>
                    <a:pt x="129" y="90"/>
                  </a:cubicBezTo>
                  <a:cubicBezTo>
                    <a:pt x="129" y="90"/>
                    <a:pt x="129" y="90"/>
                    <a:pt x="129" y="90"/>
                  </a:cubicBezTo>
                  <a:cubicBezTo>
                    <a:pt x="129" y="90"/>
                    <a:pt x="129" y="90"/>
                    <a:pt x="129" y="90"/>
                  </a:cubicBezTo>
                  <a:cubicBezTo>
                    <a:pt x="129" y="90"/>
                    <a:pt x="129" y="90"/>
                    <a:pt x="129" y="90"/>
                  </a:cubicBezTo>
                  <a:cubicBezTo>
                    <a:pt x="129" y="90"/>
                    <a:pt x="129" y="90"/>
                    <a:pt x="129" y="90"/>
                  </a:cubicBezTo>
                  <a:cubicBezTo>
                    <a:pt x="129" y="90"/>
                    <a:pt x="129" y="90"/>
                    <a:pt x="129" y="90"/>
                  </a:cubicBezTo>
                  <a:cubicBezTo>
                    <a:pt x="129" y="89"/>
                    <a:pt x="129" y="89"/>
                    <a:pt x="129" y="89"/>
                  </a:cubicBezTo>
                  <a:cubicBezTo>
                    <a:pt x="129" y="89"/>
                    <a:pt x="129" y="89"/>
                    <a:pt x="129" y="89"/>
                  </a:cubicBezTo>
                  <a:cubicBezTo>
                    <a:pt x="129" y="89"/>
                    <a:pt x="129" y="89"/>
                    <a:pt x="129" y="89"/>
                  </a:cubicBezTo>
                  <a:cubicBezTo>
                    <a:pt x="129" y="89"/>
                    <a:pt x="129" y="89"/>
                    <a:pt x="129" y="89"/>
                  </a:cubicBezTo>
                  <a:cubicBezTo>
                    <a:pt x="128" y="88"/>
                    <a:pt x="128" y="88"/>
                    <a:pt x="128" y="88"/>
                  </a:cubicBezTo>
                  <a:cubicBezTo>
                    <a:pt x="128" y="89"/>
                    <a:pt x="128" y="89"/>
                    <a:pt x="128" y="89"/>
                  </a:cubicBezTo>
                  <a:cubicBezTo>
                    <a:pt x="128" y="88"/>
                    <a:pt x="128" y="88"/>
                    <a:pt x="128" y="88"/>
                  </a:cubicBezTo>
                  <a:cubicBezTo>
                    <a:pt x="128" y="88"/>
                    <a:pt x="128" y="88"/>
                    <a:pt x="128" y="88"/>
                  </a:cubicBezTo>
                  <a:cubicBezTo>
                    <a:pt x="128" y="88"/>
                    <a:pt x="128" y="88"/>
                    <a:pt x="128" y="88"/>
                  </a:cubicBezTo>
                  <a:cubicBezTo>
                    <a:pt x="128" y="88"/>
                    <a:pt x="128" y="88"/>
                    <a:pt x="128" y="88"/>
                  </a:cubicBezTo>
                  <a:cubicBezTo>
                    <a:pt x="128" y="88"/>
                    <a:pt x="128" y="88"/>
                    <a:pt x="128" y="88"/>
                  </a:cubicBezTo>
                  <a:cubicBezTo>
                    <a:pt x="128" y="88"/>
                    <a:pt x="128" y="88"/>
                    <a:pt x="128" y="88"/>
                  </a:cubicBezTo>
                  <a:cubicBezTo>
                    <a:pt x="128" y="88"/>
                    <a:pt x="128" y="88"/>
                    <a:pt x="128" y="88"/>
                  </a:cubicBezTo>
                  <a:cubicBezTo>
                    <a:pt x="127" y="88"/>
                    <a:pt x="127" y="88"/>
                    <a:pt x="127" y="88"/>
                  </a:cubicBezTo>
                  <a:cubicBezTo>
                    <a:pt x="127" y="88"/>
                    <a:pt x="127" y="88"/>
                    <a:pt x="127" y="88"/>
                  </a:cubicBezTo>
                  <a:cubicBezTo>
                    <a:pt x="127" y="88"/>
                    <a:pt x="127" y="88"/>
                    <a:pt x="127" y="88"/>
                  </a:cubicBezTo>
                  <a:cubicBezTo>
                    <a:pt x="127" y="88"/>
                    <a:pt x="127" y="88"/>
                    <a:pt x="127" y="88"/>
                  </a:cubicBezTo>
                  <a:cubicBezTo>
                    <a:pt x="127" y="88"/>
                    <a:pt x="127" y="88"/>
                    <a:pt x="127" y="88"/>
                  </a:cubicBezTo>
                  <a:cubicBezTo>
                    <a:pt x="127" y="88"/>
                    <a:pt x="127" y="88"/>
                    <a:pt x="127" y="88"/>
                  </a:cubicBezTo>
                  <a:cubicBezTo>
                    <a:pt x="127" y="88"/>
                    <a:pt x="127" y="88"/>
                    <a:pt x="127" y="88"/>
                  </a:cubicBezTo>
                  <a:cubicBezTo>
                    <a:pt x="127" y="87"/>
                    <a:pt x="127" y="87"/>
                    <a:pt x="127" y="87"/>
                  </a:cubicBezTo>
                  <a:cubicBezTo>
                    <a:pt x="128" y="87"/>
                    <a:pt x="128" y="87"/>
                    <a:pt x="128" y="87"/>
                  </a:cubicBezTo>
                  <a:cubicBezTo>
                    <a:pt x="127" y="87"/>
                    <a:pt x="127" y="87"/>
                    <a:pt x="127" y="87"/>
                  </a:cubicBezTo>
                  <a:cubicBezTo>
                    <a:pt x="127" y="87"/>
                    <a:pt x="127" y="87"/>
                    <a:pt x="127" y="87"/>
                  </a:cubicBezTo>
                  <a:cubicBezTo>
                    <a:pt x="127" y="87"/>
                    <a:pt x="127" y="87"/>
                    <a:pt x="127" y="87"/>
                  </a:cubicBezTo>
                  <a:cubicBezTo>
                    <a:pt x="127" y="87"/>
                    <a:pt x="127" y="87"/>
                    <a:pt x="127" y="87"/>
                  </a:cubicBezTo>
                  <a:cubicBezTo>
                    <a:pt x="127" y="87"/>
                    <a:pt x="127" y="87"/>
                    <a:pt x="127" y="87"/>
                  </a:cubicBezTo>
                  <a:cubicBezTo>
                    <a:pt x="127" y="87"/>
                    <a:pt x="127" y="87"/>
                    <a:pt x="127" y="87"/>
                  </a:cubicBezTo>
                  <a:cubicBezTo>
                    <a:pt x="127" y="87"/>
                    <a:pt x="127" y="87"/>
                    <a:pt x="127" y="87"/>
                  </a:cubicBezTo>
                  <a:cubicBezTo>
                    <a:pt x="127" y="87"/>
                    <a:pt x="127" y="87"/>
                    <a:pt x="127" y="87"/>
                  </a:cubicBezTo>
                  <a:cubicBezTo>
                    <a:pt x="127" y="86"/>
                    <a:pt x="127" y="86"/>
                    <a:pt x="127" y="86"/>
                  </a:cubicBezTo>
                  <a:cubicBezTo>
                    <a:pt x="127" y="87"/>
                    <a:pt x="127" y="87"/>
                    <a:pt x="127" y="87"/>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8" y="85"/>
                    <a:pt x="128" y="85"/>
                    <a:pt x="128" y="85"/>
                  </a:cubicBezTo>
                  <a:cubicBezTo>
                    <a:pt x="128" y="84"/>
                    <a:pt x="128" y="84"/>
                    <a:pt x="128" y="84"/>
                  </a:cubicBezTo>
                  <a:cubicBezTo>
                    <a:pt x="128" y="85"/>
                    <a:pt x="128" y="85"/>
                    <a:pt x="128" y="85"/>
                  </a:cubicBezTo>
                  <a:cubicBezTo>
                    <a:pt x="128" y="84"/>
                    <a:pt x="128" y="84"/>
                    <a:pt x="128" y="84"/>
                  </a:cubicBezTo>
                  <a:cubicBezTo>
                    <a:pt x="128" y="84"/>
                    <a:pt x="128" y="84"/>
                    <a:pt x="128" y="84"/>
                  </a:cubicBezTo>
                  <a:cubicBezTo>
                    <a:pt x="128" y="84"/>
                    <a:pt x="128" y="84"/>
                    <a:pt x="128" y="84"/>
                  </a:cubicBezTo>
                  <a:cubicBezTo>
                    <a:pt x="128" y="84"/>
                    <a:pt x="128" y="84"/>
                    <a:pt x="128" y="84"/>
                  </a:cubicBezTo>
                  <a:cubicBezTo>
                    <a:pt x="128" y="84"/>
                    <a:pt x="128" y="84"/>
                    <a:pt x="128" y="84"/>
                  </a:cubicBezTo>
                  <a:cubicBezTo>
                    <a:pt x="128" y="84"/>
                    <a:pt x="128" y="84"/>
                    <a:pt x="128" y="84"/>
                  </a:cubicBezTo>
                  <a:cubicBezTo>
                    <a:pt x="128" y="84"/>
                    <a:pt x="128" y="84"/>
                    <a:pt x="128" y="84"/>
                  </a:cubicBezTo>
                  <a:cubicBezTo>
                    <a:pt x="128" y="84"/>
                    <a:pt x="128" y="84"/>
                    <a:pt x="128" y="84"/>
                  </a:cubicBezTo>
                  <a:cubicBezTo>
                    <a:pt x="128" y="84"/>
                    <a:pt x="128" y="84"/>
                    <a:pt x="128" y="84"/>
                  </a:cubicBezTo>
                  <a:cubicBezTo>
                    <a:pt x="127" y="84"/>
                    <a:pt x="127" y="84"/>
                    <a:pt x="127" y="84"/>
                  </a:cubicBezTo>
                  <a:cubicBezTo>
                    <a:pt x="127" y="84"/>
                    <a:pt x="127" y="84"/>
                    <a:pt x="127" y="84"/>
                  </a:cubicBezTo>
                  <a:cubicBezTo>
                    <a:pt x="127" y="84"/>
                    <a:pt x="127" y="84"/>
                    <a:pt x="127" y="84"/>
                  </a:cubicBezTo>
                  <a:cubicBezTo>
                    <a:pt x="127" y="84"/>
                    <a:pt x="127" y="84"/>
                    <a:pt x="127" y="84"/>
                  </a:cubicBezTo>
                  <a:cubicBezTo>
                    <a:pt x="127" y="84"/>
                    <a:pt x="127" y="84"/>
                    <a:pt x="127" y="84"/>
                  </a:cubicBezTo>
                  <a:cubicBezTo>
                    <a:pt x="127" y="84"/>
                    <a:pt x="127" y="84"/>
                    <a:pt x="127" y="84"/>
                  </a:cubicBezTo>
                  <a:cubicBezTo>
                    <a:pt x="127" y="84"/>
                    <a:pt x="127" y="84"/>
                    <a:pt x="127" y="84"/>
                  </a:cubicBezTo>
                  <a:cubicBezTo>
                    <a:pt x="128" y="83"/>
                    <a:pt x="128" y="83"/>
                    <a:pt x="128" y="83"/>
                  </a:cubicBezTo>
                  <a:cubicBezTo>
                    <a:pt x="128" y="83"/>
                    <a:pt x="128" y="83"/>
                    <a:pt x="128" y="83"/>
                  </a:cubicBezTo>
                  <a:cubicBezTo>
                    <a:pt x="127" y="83"/>
                    <a:pt x="127" y="83"/>
                    <a:pt x="127" y="83"/>
                  </a:cubicBezTo>
                  <a:cubicBezTo>
                    <a:pt x="127" y="83"/>
                    <a:pt x="127" y="83"/>
                    <a:pt x="127" y="83"/>
                  </a:cubicBezTo>
                  <a:cubicBezTo>
                    <a:pt x="127" y="83"/>
                    <a:pt x="127" y="83"/>
                    <a:pt x="127" y="83"/>
                  </a:cubicBezTo>
                  <a:cubicBezTo>
                    <a:pt x="127" y="83"/>
                    <a:pt x="127" y="83"/>
                    <a:pt x="127" y="83"/>
                  </a:cubicBezTo>
                  <a:cubicBezTo>
                    <a:pt x="127" y="83"/>
                    <a:pt x="127" y="83"/>
                    <a:pt x="127" y="83"/>
                  </a:cubicBezTo>
                  <a:cubicBezTo>
                    <a:pt x="127" y="83"/>
                    <a:pt x="127" y="83"/>
                    <a:pt x="127" y="83"/>
                  </a:cubicBezTo>
                  <a:cubicBezTo>
                    <a:pt x="127" y="83"/>
                    <a:pt x="127" y="83"/>
                    <a:pt x="127" y="83"/>
                  </a:cubicBezTo>
                  <a:cubicBezTo>
                    <a:pt x="127" y="83"/>
                    <a:pt x="127" y="83"/>
                    <a:pt x="127" y="83"/>
                  </a:cubicBezTo>
                  <a:cubicBezTo>
                    <a:pt x="127" y="83"/>
                    <a:pt x="127" y="83"/>
                    <a:pt x="127" y="83"/>
                  </a:cubicBezTo>
                  <a:cubicBezTo>
                    <a:pt x="127" y="83"/>
                    <a:pt x="127" y="83"/>
                    <a:pt x="127" y="83"/>
                  </a:cubicBezTo>
                  <a:cubicBezTo>
                    <a:pt x="126" y="82"/>
                    <a:pt x="126" y="82"/>
                    <a:pt x="126" y="82"/>
                  </a:cubicBezTo>
                  <a:cubicBezTo>
                    <a:pt x="127" y="82"/>
                    <a:pt x="127" y="82"/>
                    <a:pt x="127" y="82"/>
                  </a:cubicBezTo>
                  <a:cubicBezTo>
                    <a:pt x="127" y="82"/>
                    <a:pt x="127" y="82"/>
                    <a:pt x="127" y="82"/>
                  </a:cubicBezTo>
                  <a:cubicBezTo>
                    <a:pt x="127" y="82"/>
                    <a:pt x="127" y="82"/>
                    <a:pt x="127" y="82"/>
                  </a:cubicBezTo>
                  <a:cubicBezTo>
                    <a:pt x="126" y="82"/>
                    <a:pt x="126" y="82"/>
                    <a:pt x="126" y="82"/>
                  </a:cubicBezTo>
                  <a:cubicBezTo>
                    <a:pt x="126" y="82"/>
                    <a:pt x="126" y="82"/>
                    <a:pt x="126" y="82"/>
                  </a:cubicBezTo>
                  <a:cubicBezTo>
                    <a:pt x="126" y="82"/>
                    <a:pt x="126" y="82"/>
                    <a:pt x="126" y="82"/>
                  </a:cubicBezTo>
                  <a:cubicBezTo>
                    <a:pt x="126" y="82"/>
                    <a:pt x="126" y="82"/>
                    <a:pt x="126" y="82"/>
                  </a:cubicBezTo>
                  <a:cubicBezTo>
                    <a:pt x="126" y="82"/>
                    <a:pt x="126" y="82"/>
                    <a:pt x="126" y="82"/>
                  </a:cubicBezTo>
                  <a:cubicBezTo>
                    <a:pt x="126" y="81"/>
                    <a:pt x="126" y="81"/>
                    <a:pt x="126" y="81"/>
                  </a:cubicBezTo>
                  <a:cubicBezTo>
                    <a:pt x="126" y="81"/>
                    <a:pt x="126" y="81"/>
                    <a:pt x="126" y="81"/>
                  </a:cubicBezTo>
                  <a:cubicBezTo>
                    <a:pt x="126" y="81"/>
                    <a:pt x="126" y="81"/>
                    <a:pt x="126" y="81"/>
                  </a:cubicBezTo>
                  <a:cubicBezTo>
                    <a:pt x="126" y="81"/>
                    <a:pt x="126" y="81"/>
                    <a:pt x="126" y="81"/>
                  </a:cubicBezTo>
                  <a:cubicBezTo>
                    <a:pt x="126" y="81"/>
                    <a:pt x="126" y="81"/>
                    <a:pt x="126" y="81"/>
                  </a:cubicBezTo>
                  <a:cubicBezTo>
                    <a:pt x="126" y="81"/>
                    <a:pt x="126" y="81"/>
                    <a:pt x="126" y="81"/>
                  </a:cubicBezTo>
                  <a:cubicBezTo>
                    <a:pt x="126" y="81"/>
                    <a:pt x="126" y="81"/>
                    <a:pt x="126" y="81"/>
                  </a:cubicBezTo>
                  <a:cubicBezTo>
                    <a:pt x="126" y="81"/>
                    <a:pt x="126" y="81"/>
                    <a:pt x="126" y="81"/>
                  </a:cubicBezTo>
                  <a:cubicBezTo>
                    <a:pt x="126" y="81"/>
                    <a:pt x="126" y="81"/>
                    <a:pt x="126" y="81"/>
                  </a:cubicBezTo>
                  <a:cubicBezTo>
                    <a:pt x="126" y="80"/>
                    <a:pt x="126" y="80"/>
                    <a:pt x="126" y="80"/>
                  </a:cubicBezTo>
                  <a:cubicBezTo>
                    <a:pt x="126" y="80"/>
                    <a:pt x="126" y="80"/>
                    <a:pt x="126" y="80"/>
                  </a:cubicBezTo>
                  <a:cubicBezTo>
                    <a:pt x="126" y="80"/>
                    <a:pt x="126" y="80"/>
                    <a:pt x="126" y="80"/>
                  </a:cubicBezTo>
                  <a:cubicBezTo>
                    <a:pt x="127" y="80"/>
                    <a:pt x="127" y="80"/>
                    <a:pt x="127" y="80"/>
                  </a:cubicBezTo>
                  <a:cubicBezTo>
                    <a:pt x="127" y="80"/>
                    <a:pt x="127" y="80"/>
                    <a:pt x="127" y="80"/>
                  </a:cubicBezTo>
                  <a:cubicBezTo>
                    <a:pt x="127" y="80"/>
                    <a:pt x="127" y="80"/>
                    <a:pt x="127" y="80"/>
                  </a:cubicBezTo>
                  <a:cubicBezTo>
                    <a:pt x="127" y="80"/>
                    <a:pt x="127" y="80"/>
                    <a:pt x="127" y="80"/>
                  </a:cubicBezTo>
                  <a:cubicBezTo>
                    <a:pt x="127" y="79"/>
                    <a:pt x="127" y="79"/>
                    <a:pt x="127" y="79"/>
                  </a:cubicBezTo>
                  <a:cubicBezTo>
                    <a:pt x="127" y="79"/>
                    <a:pt x="127" y="79"/>
                    <a:pt x="127" y="79"/>
                  </a:cubicBezTo>
                  <a:cubicBezTo>
                    <a:pt x="127" y="79"/>
                    <a:pt x="127" y="79"/>
                    <a:pt x="127" y="79"/>
                  </a:cubicBezTo>
                  <a:cubicBezTo>
                    <a:pt x="127" y="79"/>
                    <a:pt x="127" y="79"/>
                    <a:pt x="127" y="79"/>
                  </a:cubicBezTo>
                  <a:cubicBezTo>
                    <a:pt x="127" y="79"/>
                    <a:pt x="127" y="79"/>
                    <a:pt x="127" y="79"/>
                  </a:cubicBezTo>
                  <a:cubicBezTo>
                    <a:pt x="127" y="79"/>
                    <a:pt x="127" y="79"/>
                    <a:pt x="127" y="79"/>
                  </a:cubicBezTo>
                  <a:cubicBezTo>
                    <a:pt x="127" y="79"/>
                    <a:pt x="127" y="79"/>
                    <a:pt x="127" y="79"/>
                  </a:cubicBezTo>
                  <a:cubicBezTo>
                    <a:pt x="127" y="79"/>
                    <a:pt x="127" y="79"/>
                    <a:pt x="127" y="79"/>
                  </a:cubicBezTo>
                  <a:cubicBezTo>
                    <a:pt x="127" y="79"/>
                    <a:pt x="127" y="79"/>
                    <a:pt x="127" y="79"/>
                  </a:cubicBezTo>
                  <a:cubicBezTo>
                    <a:pt x="127" y="79"/>
                    <a:pt x="127" y="79"/>
                    <a:pt x="127" y="79"/>
                  </a:cubicBezTo>
                  <a:cubicBezTo>
                    <a:pt x="127" y="79"/>
                    <a:pt x="127" y="79"/>
                    <a:pt x="127" y="79"/>
                  </a:cubicBezTo>
                  <a:cubicBezTo>
                    <a:pt x="127" y="79"/>
                    <a:pt x="127" y="79"/>
                    <a:pt x="127" y="79"/>
                  </a:cubicBezTo>
                  <a:cubicBezTo>
                    <a:pt x="127" y="78"/>
                    <a:pt x="127" y="78"/>
                    <a:pt x="127" y="78"/>
                  </a:cubicBezTo>
                  <a:cubicBezTo>
                    <a:pt x="127" y="78"/>
                    <a:pt x="127" y="78"/>
                    <a:pt x="127" y="78"/>
                  </a:cubicBezTo>
                  <a:cubicBezTo>
                    <a:pt x="127" y="78"/>
                    <a:pt x="127" y="78"/>
                    <a:pt x="127"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8" y="78"/>
                    <a:pt x="128" y="78"/>
                    <a:pt x="128" y="78"/>
                  </a:cubicBezTo>
                  <a:cubicBezTo>
                    <a:pt x="129" y="78"/>
                    <a:pt x="129" y="78"/>
                    <a:pt x="129" y="78"/>
                  </a:cubicBezTo>
                  <a:cubicBezTo>
                    <a:pt x="129" y="78"/>
                    <a:pt x="129" y="78"/>
                    <a:pt x="129" y="78"/>
                  </a:cubicBezTo>
                  <a:cubicBezTo>
                    <a:pt x="129" y="78"/>
                    <a:pt x="129" y="78"/>
                    <a:pt x="129" y="78"/>
                  </a:cubicBezTo>
                  <a:cubicBezTo>
                    <a:pt x="129" y="78"/>
                    <a:pt x="129" y="78"/>
                    <a:pt x="129" y="78"/>
                  </a:cubicBezTo>
                  <a:cubicBezTo>
                    <a:pt x="129" y="78"/>
                    <a:pt x="129" y="78"/>
                    <a:pt x="129" y="78"/>
                  </a:cubicBezTo>
                  <a:cubicBezTo>
                    <a:pt x="129" y="78"/>
                    <a:pt x="129" y="78"/>
                    <a:pt x="129" y="78"/>
                  </a:cubicBezTo>
                  <a:cubicBezTo>
                    <a:pt x="129" y="78"/>
                    <a:pt x="129" y="78"/>
                    <a:pt x="129" y="78"/>
                  </a:cubicBezTo>
                  <a:cubicBezTo>
                    <a:pt x="129" y="78"/>
                    <a:pt x="129" y="78"/>
                    <a:pt x="129" y="78"/>
                  </a:cubicBezTo>
                  <a:cubicBezTo>
                    <a:pt x="129" y="78"/>
                    <a:pt x="129" y="78"/>
                    <a:pt x="129" y="78"/>
                  </a:cubicBezTo>
                  <a:cubicBezTo>
                    <a:pt x="129" y="78"/>
                    <a:pt x="129" y="78"/>
                    <a:pt x="129"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1" y="79"/>
                    <a:pt x="131" y="79"/>
                    <a:pt x="131" y="79"/>
                  </a:cubicBezTo>
                  <a:cubicBezTo>
                    <a:pt x="131" y="78"/>
                    <a:pt x="131" y="78"/>
                    <a:pt x="131" y="78"/>
                  </a:cubicBezTo>
                  <a:cubicBezTo>
                    <a:pt x="131" y="79"/>
                    <a:pt x="131" y="79"/>
                    <a:pt x="131" y="79"/>
                  </a:cubicBezTo>
                  <a:cubicBezTo>
                    <a:pt x="131" y="78"/>
                    <a:pt x="131" y="78"/>
                    <a:pt x="131" y="78"/>
                  </a:cubicBezTo>
                  <a:cubicBezTo>
                    <a:pt x="131" y="79"/>
                    <a:pt x="131" y="79"/>
                    <a:pt x="131" y="79"/>
                  </a:cubicBezTo>
                  <a:cubicBezTo>
                    <a:pt x="132" y="79"/>
                    <a:pt x="132" y="79"/>
                    <a:pt x="132" y="79"/>
                  </a:cubicBezTo>
                  <a:cubicBezTo>
                    <a:pt x="132" y="79"/>
                    <a:pt x="132" y="79"/>
                    <a:pt x="132" y="79"/>
                  </a:cubicBezTo>
                  <a:cubicBezTo>
                    <a:pt x="132" y="79"/>
                    <a:pt x="132" y="79"/>
                    <a:pt x="132" y="79"/>
                  </a:cubicBezTo>
                  <a:cubicBezTo>
                    <a:pt x="131" y="78"/>
                    <a:pt x="131" y="78"/>
                    <a:pt x="131" y="78"/>
                  </a:cubicBezTo>
                  <a:cubicBezTo>
                    <a:pt x="131" y="78"/>
                    <a:pt x="131" y="78"/>
                    <a:pt x="131" y="78"/>
                  </a:cubicBezTo>
                  <a:cubicBezTo>
                    <a:pt x="131" y="78"/>
                    <a:pt x="131" y="78"/>
                    <a:pt x="131"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8"/>
                    <a:pt x="130" y="78"/>
                    <a:pt x="130" y="78"/>
                  </a:cubicBezTo>
                  <a:cubicBezTo>
                    <a:pt x="130" y="77"/>
                    <a:pt x="130" y="77"/>
                    <a:pt x="130" y="77"/>
                  </a:cubicBezTo>
                  <a:cubicBezTo>
                    <a:pt x="130" y="77"/>
                    <a:pt x="130" y="77"/>
                    <a:pt x="130" y="77"/>
                  </a:cubicBezTo>
                  <a:cubicBezTo>
                    <a:pt x="130" y="77"/>
                    <a:pt x="130" y="77"/>
                    <a:pt x="130" y="77"/>
                  </a:cubicBezTo>
                  <a:cubicBezTo>
                    <a:pt x="130" y="77"/>
                    <a:pt x="130" y="77"/>
                    <a:pt x="130" y="77"/>
                  </a:cubicBezTo>
                  <a:cubicBezTo>
                    <a:pt x="130" y="77"/>
                    <a:pt x="130" y="77"/>
                    <a:pt x="130" y="77"/>
                  </a:cubicBezTo>
                  <a:cubicBezTo>
                    <a:pt x="130" y="77"/>
                    <a:pt x="130" y="77"/>
                    <a:pt x="130" y="77"/>
                  </a:cubicBezTo>
                  <a:cubicBezTo>
                    <a:pt x="130" y="77"/>
                    <a:pt x="130" y="77"/>
                    <a:pt x="130" y="77"/>
                  </a:cubicBezTo>
                  <a:cubicBezTo>
                    <a:pt x="130" y="78"/>
                    <a:pt x="130" y="78"/>
                    <a:pt x="130" y="78"/>
                  </a:cubicBezTo>
                  <a:cubicBezTo>
                    <a:pt x="130" y="78"/>
                    <a:pt x="130" y="78"/>
                    <a:pt x="130" y="78"/>
                  </a:cubicBezTo>
                  <a:cubicBezTo>
                    <a:pt x="130" y="78"/>
                    <a:pt x="130" y="78"/>
                    <a:pt x="130" y="78"/>
                  </a:cubicBezTo>
                  <a:cubicBezTo>
                    <a:pt x="129" y="78"/>
                    <a:pt x="129" y="78"/>
                    <a:pt x="129" y="78"/>
                  </a:cubicBezTo>
                  <a:cubicBezTo>
                    <a:pt x="129" y="78"/>
                    <a:pt x="129" y="78"/>
                    <a:pt x="129" y="78"/>
                  </a:cubicBezTo>
                  <a:cubicBezTo>
                    <a:pt x="129" y="78"/>
                    <a:pt x="129" y="78"/>
                    <a:pt x="129" y="78"/>
                  </a:cubicBezTo>
                  <a:cubicBezTo>
                    <a:pt x="129" y="78"/>
                    <a:pt x="129" y="78"/>
                    <a:pt x="129" y="78"/>
                  </a:cubicBezTo>
                  <a:cubicBezTo>
                    <a:pt x="129" y="77"/>
                    <a:pt x="129" y="77"/>
                    <a:pt x="129" y="77"/>
                  </a:cubicBezTo>
                  <a:cubicBezTo>
                    <a:pt x="129" y="77"/>
                    <a:pt x="129" y="77"/>
                    <a:pt x="129" y="77"/>
                  </a:cubicBezTo>
                  <a:cubicBezTo>
                    <a:pt x="129" y="77"/>
                    <a:pt x="129" y="77"/>
                    <a:pt x="129" y="77"/>
                  </a:cubicBezTo>
                  <a:cubicBezTo>
                    <a:pt x="129" y="77"/>
                    <a:pt x="129" y="77"/>
                    <a:pt x="129" y="77"/>
                  </a:cubicBezTo>
                  <a:cubicBezTo>
                    <a:pt x="129" y="77"/>
                    <a:pt x="129" y="77"/>
                    <a:pt x="129" y="77"/>
                  </a:cubicBezTo>
                  <a:cubicBezTo>
                    <a:pt x="129" y="77"/>
                    <a:pt x="129" y="77"/>
                    <a:pt x="129" y="77"/>
                  </a:cubicBezTo>
                  <a:cubicBezTo>
                    <a:pt x="129" y="77"/>
                    <a:pt x="129" y="77"/>
                    <a:pt x="129" y="77"/>
                  </a:cubicBezTo>
                  <a:cubicBezTo>
                    <a:pt x="129" y="77"/>
                    <a:pt x="129" y="77"/>
                    <a:pt x="129" y="77"/>
                  </a:cubicBezTo>
                  <a:cubicBezTo>
                    <a:pt x="129" y="77"/>
                    <a:pt x="129" y="77"/>
                    <a:pt x="129" y="77"/>
                  </a:cubicBezTo>
                  <a:cubicBezTo>
                    <a:pt x="129" y="76"/>
                    <a:pt x="129" y="76"/>
                    <a:pt x="129" y="76"/>
                  </a:cubicBezTo>
                  <a:cubicBezTo>
                    <a:pt x="129" y="76"/>
                    <a:pt x="129" y="76"/>
                    <a:pt x="129" y="76"/>
                  </a:cubicBezTo>
                  <a:cubicBezTo>
                    <a:pt x="129" y="76"/>
                    <a:pt x="129" y="76"/>
                    <a:pt x="129" y="76"/>
                  </a:cubicBezTo>
                  <a:cubicBezTo>
                    <a:pt x="129" y="76"/>
                    <a:pt x="129" y="76"/>
                    <a:pt x="129" y="76"/>
                  </a:cubicBezTo>
                  <a:cubicBezTo>
                    <a:pt x="129" y="76"/>
                    <a:pt x="129" y="76"/>
                    <a:pt x="129" y="76"/>
                  </a:cubicBezTo>
                  <a:cubicBezTo>
                    <a:pt x="129" y="76"/>
                    <a:pt x="129" y="76"/>
                    <a:pt x="129" y="76"/>
                  </a:cubicBezTo>
                  <a:cubicBezTo>
                    <a:pt x="129" y="76"/>
                    <a:pt x="129" y="76"/>
                    <a:pt x="129" y="76"/>
                  </a:cubicBezTo>
                  <a:cubicBezTo>
                    <a:pt x="129" y="76"/>
                    <a:pt x="129" y="76"/>
                    <a:pt x="129" y="76"/>
                  </a:cubicBezTo>
                  <a:cubicBezTo>
                    <a:pt x="128" y="76"/>
                    <a:pt x="128" y="76"/>
                    <a:pt x="128" y="76"/>
                  </a:cubicBezTo>
                  <a:cubicBezTo>
                    <a:pt x="128" y="76"/>
                    <a:pt x="128" y="76"/>
                    <a:pt x="128" y="76"/>
                  </a:cubicBezTo>
                  <a:cubicBezTo>
                    <a:pt x="128" y="76"/>
                    <a:pt x="128" y="76"/>
                    <a:pt x="128" y="76"/>
                  </a:cubicBezTo>
                  <a:cubicBezTo>
                    <a:pt x="128" y="76"/>
                    <a:pt x="128" y="76"/>
                    <a:pt x="128" y="76"/>
                  </a:cubicBezTo>
                  <a:cubicBezTo>
                    <a:pt x="128" y="76"/>
                    <a:pt x="128" y="76"/>
                    <a:pt x="128" y="76"/>
                  </a:cubicBezTo>
                  <a:cubicBezTo>
                    <a:pt x="128" y="76"/>
                    <a:pt x="128" y="76"/>
                    <a:pt x="128" y="76"/>
                  </a:cubicBezTo>
                  <a:cubicBezTo>
                    <a:pt x="128" y="76"/>
                    <a:pt x="128" y="76"/>
                    <a:pt x="128" y="76"/>
                  </a:cubicBezTo>
                  <a:cubicBezTo>
                    <a:pt x="127" y="76"/>
                    <a:pt x="127" y="76"/>
                    <a:pt x="127" y="76"/>
                  </a:cubicBezTo>
                  <a:cubicBezTo>
                    <a:pt x="127" y="76"/>
                    <a:pt x="127" y="76"/>
                    <a:pt x="127" y="76"/>
                  </a:cubicBezTo>
                  <a:cubicBezTo>
                    <a:pt x="127" y="76"/>
                    <a:pt x="127" y="76"/>
                    <a:pt x="127" y="76"/>
                  </a:cubicBezTo>
                  <a:cubicBezTo>
                    <a:pt x="127" y="75"/>
                    <a:pt x="127" y="75"/>
                    <a:pt x="127" y="75"/>
                  </a:cubicBezTo>
                  <a:cubicBezTo>
                    <a:pt x="127" y="75"/>
                    <a:pt x="127" y="75"/>
                    <a:pt x="127" y="75"/>
                  </a:cubicBezTo>
                  <a:cubicBezTo>
                    <a:pt x="127" y="75"/>
                    <a:pt x="127" y="75"/>
                    <a:pt x="127" y="75"/>
                  </a:cubicBezTo>
                  <a:cubicBezTo>
                    <a:pt x="127" y="75"/>
                    <a:pt x="127" y="75"/>
                    <a:pt x="127" y="75"/>
                  </a:cubicBezTo>
                  <a:cubicBezTo>
                    <a:pt x="127" y="75"/>
                    <a:pt x="127" y="75"/>
                    <a:pt x="127" y="75"/>
                  </a:cubicBezTo>
                  <a:cubicBezTo>
                    <a:pt x="127" y="75"/>
                    <a:pt x="127" y="75"/>
                    <a:pt x="127" y="75"/>
                  </a:cubicBezTo>
                  <a:cubicBezTo>
                    <a:pt x="127" y="75"/>
                    <a:pt x="127" y="75"/>
                    <a:pt x="127" y="75"/>
                  </a:cubicBezTo>
                  <a:cubicBezTo>
                    <a:pt x="127" y="75"/>
                    <a:pt x="127" y="75"/>
                    <a:pt x="127" y="75"/>
                  </a:cubicBezTo>
                  <a:cubicBezTo>
                    <a:pt x="127" y="75"/>
                    <a:pt x="127" y="75"/>
                    <a:pt x="127" y="75"/>
                  </a:cubicBezTo>
                  <a:cubicBezTo>
                    <a:pt x="128" y="75"/>
                    <a:pt x="128" y="75"/>
                    <a:pt x="128" y="75"/>
                  </a:cubicBezTo>
                  <a:cubicBezTo>
                    <a:pt x="127" y="75"/>
                    <a:pt x="127" y="75"/>
                    <a:pt x="127" y="75"/>
                  </a:cubicBezTo>
                  <a:cubicBezTo>
                    <a:pt x="127" y="75"/>
                    <a:pt x="127" y="75"/>
                    <a:pt x="127" y="75"/>
                  </a:cubicBezTo>
                  <a:cubicBezTo>
                    <a:pt x="127" y="74"/>
                    <a:pt x="127" y="74"/>
                    <a:pt x="127" y="74"/>
                  </a:cubicBezTo>
                  <a:cubicBezTo>
                    <a:pt x="127" y="74"/>
                    <a:pt x="127" y="74"/>
                    <a:pt x="127" y="74"/>
                  </a:cubicBezTo>
                  <a:cubicBezTo>
                    <a:pt x="127" y="74"/>
                    <a:pt x="127" y="74"/>
                    <a:pt x="127" y="74"/>
                  </a:cubicBezTo>
                  <a:cubicBezTo>
                    <a:pt x="127" y="74"/>
                    <a:pt x="127" y="74"/>
                    <a:pt x="127" y="74"/>
                  </a:cubicBezTo>
                  <a:cubicBezTo>
                    <a:pt x="128" y="74"/>
                    <a:pt x="128" y="74"/>
                    <a:pt x="128" y="74"/>
                  </a:cubicBezTo>
                  <a:cubicBezTo>
                    <a:pt x="127" y="74"/>
                    <a:pt x="127" y="74"/>
                    <a:pt x="127" y="74"/>
                  </a:cubicBezTo>
                  <a:cubicBezTo>
                    <a:pt x="127" y="74"/>
                    <a:pt x="127" y="74"/>
                    <a:pt x="127" y="74"/>
                  </a:cubicBezTo>
                  <a:cubicBezTo>
                    <a:pt x="127" y="74"/>
                    <a:pt x="127" y="74"/>
                    <a:pt x="127" y="74"/>
                  </a:cubicBezTo>
                  <a:cubicBezTo>
                    <a:pt x="128" y="74"/>
                    <a:pt x="128" y="74"/>
                    <a:pt x="128" y="74"/>
                  </a:cubicBezTo>
                  <a:cubicBezTo>
                    <a:pt x="128" y="73"/>
                    <a:pt x="128" y="73"/>
                    <a:pt x="128" y="73"/>
                  </a:cubicBezTo>
                  <a:cubicBezTo>
                    <a:pt x="128" y="73"/>
                    <a:pt x="128" y="73"/>
                    <a:pt x="128"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3"/>
                    <a:pt x="127" y="73"/>
                    <a:pt x="127" y="73"/>
                  </a:cubicBezTo>
                  <a:cubicBezTo>
                    <a:pt x="127" y="72"/>
                    <a:pt x="127" y="72"/>
                    <a:pt x="127" y="72"/>
                  </a:cubicBezTo>
                  <a:cubicBezTo>
                    <a:pt x="127" y="72"/>
                    <a:pt x="127" y="72"/>
                    <a:pt x="127" y="72"/>
                  </a:cubicBezTo>
                  <a:cubicBezTo>
                    <a:pt x="127" y="72"/>
                    <a:pt x="127" y="72"/>
                    <a:pt x="127" y="72"/>
                  </a:cubicBezTo>
                  <a:cubicBezTo>
                    <a:pt x="127" y="72"/>
                    <a:pt x="127" y="72"/>
                    <a:pt x="127" y="72"/>
                  </a:cubicBezTo>
                  <a:cubicBezTo>
                    <a:pt x="126" y="72"/>
                    <a:pt x="126" y="72"/>
                    <a:pt x="126" y="72"/>
                  </a:cubicBezTo>
                  <a:cubicBezTo>
                    <a:pt x="126" y="72"/>
                    <a:pt x="126" y="72"/>
                    <a:pt x="126" y="72"/>
                  </a:cubicBezTo>
                  <a:cubicBezTo>
                    <a:pt x="126" y="72"/>
                    <a:pt x="126" y="72"/>
                    <a:pt x="126" y="72"/>
                  </a:cubicBezTo>
                  <a:cubicBezTo>
                    <a:pt x="126" y="72"/>
                    <a:pt x="126" y="72"/>
                    <a:pt x="126" y="72"/>
                  </a:cubicBezTo>
                  <a:cubicBezTo>
                    <a:pt x="126" y="72"/>
                    <a:pt x="126" y="72"/>
                    <a:pt x="126" y="72"/>
                  </a:cubicBezTo>
                  <a:cubicBezTo>
                    <a:pt x="126" y="71"/>
                    <a:pt x="126" y="71"/>
                    <a:pt x="126" y="71"/>
                  </a:cubicBezTo>
                  <a:cubicBezTo>
                    <a:pt x="126" y="71"/>
                    <a:pt x="126" y="71"/>
                    <a:pt x="126" y="71"/>
                  </a:cubicBezTo>
                  <a:cubicBezTo>
                    <a:pt x="126" y="71"/>
                    <a:pt x="126" y="71"/>
                    <a:pt x="126" y="71"/>
                  </a:cubicBezTo>
                  <a:cubicBezTo>
                    <a:pt x="126" y="71"/>
                    <a:pt x="126" y="71"/>
                    <a:pt x="126" y="71"/>
                  </a:cubicBezTo>
                  <a:cubicBezTo>
                    <a:pt x="126" y="71"/>
                    <a:pt x="126" y="71"/>
                    <a:pt x="126" y="71"/>
                  </a:cubicBezTo>
                  <a:cubicBezTo>
                    <a:pt x="126" y="71"/>
                    <a:pt x="126" y="71"/>
                    <a:pt x="126" y="71"/>
                  </a:cubicBezTo>
                  <a:cubicBezTo>
                    <a:pt x="126" y="71"/>
                    <a:pt x="126" y="71"/>
                    <a:pt x="126" y="71"/>
                  </a:cubicBezTo>
                  <a:cubicBezTo>
                    <a:pt x="126" y="71"/>
                    <a:pt x="126" y="71"/>
                    <a:pt x="126" y="71"/>
                  </a:cubicBezTo>
                  <a:cubicBezTo>
                    <a:pt x="126" y="71"/>
                    <a:pt x="126" y="71"/>
                    <a:pt x="126" y="71"/>
                  </a:cubicBezTo>
                  <a:cubicBezTo>
                    <a:pt x="126" y="71"/>
                    <a:pt x="126" y="71"/>
                    <a:pt x="126" y="71"/>
                  </a:cubicBezTo>
                  <a:cubicBezTo>
                    <a:pt x="126" y="71"/>
                    <a:pt x="126" y="71"/>
                    <a:pt x="126" y="71"/>
                  </a:cubicBezTo>
                  <a:cubicBezTo>
                    <a:pt x="126" y="70"/>
                    <a:pt x="126" y="70"/>
                    <a:pt x="126" y="70"/>
                  </a:cubicBezTo>
                  <a:cubicBezTo>
                    <a:pt x="126" y="70"/>
                    <a:pt x="126" y="70"/>
                    <a:pt x="126" y="70"/>
                  </a:cubicBezTo>
                  <a:cubicBezTo>
                    <a:pt x="126" y="70"/>
                    <a:pt x="126" y="70"/>
                    <a:pt x="126" y="70"/>
                  </a:cubicBezTo>
                  <a:cubicBezTo>
                    <a:pt x="126" y="70"/>
                    <a:pt x="126" y="70"/>
                    <a:pt x="126" y="70"/>
                  </a:cubicBezTo>
                  <a:cubicBezTo>
                    <a:pt x="126" y="70"/>
                    <a:pt x="126" y="70"/>
                    <a:pt x="126" y="70"/>
                  </a:cubicBezTo>
                  <a:cubicBezTo>
                    <a:pt x="126" y="69"/>
                    <a:pt x="126" y="69"/>
                    <a:pt x="126" y="69"/>
                  </a:cubicBezTo>
                  <a:cubicBezTo>
                    <a:pt x="126" y="69"/>
                    <a:pt x="126" y="69"/>
                    <a:pt x="126" y="69"/>
                  </a:cubicBezTo>
                  <a:cubicBezTo>
                    <a:pt x="126" y="69"/>
                    <a:pt x="126" y="69"/>
                    <a:pt x="126" y="69"/>
                  </a:cubicBezTo>
                  <a:cubicBezTo>
                    <a:pt x="126" y="69"/>
                    <a:pt x="126" y="69"/>
                    <a:pt x="126" y="69"/>
                  </a:cubicBezTo>
                  <a:cubicBezTo>
                    <a:pt x="126" y="69"/>
                    <a:pt x="126" y="69"/>
                    <a:pt x="126" y="69"/>
                  </a:cubicBezTo>
                  <a:cubicBezTo>
                    <a:pt x="126" y="69"/>
                    <a:pt x="126" y="69"/>
                    <a:pt x="126" y="69"/>
                  </a:cubicBezTo>
                  <a:cubicBezTo>
                    <a:pt x="126" y="69"/>
                    <a:pt x="126" y="69"/>
                    <a:pt x="126" y="69"/>
                  </a:cubicBezTo>
                  <a:cubicBezTo>
                    <a:pt x="126" y="69"/>
                    <a:pt x="126" y="69"/>
                    <a:pt x="126" y="69"/>
                  </a:cubicBezTo>
                  <a:cubicBezTo>
                    <a:pt x="126" y="69"/>
                    <a:pt x="126" y="69"/>
                    <a:pt x="126" y="69"/>
                  </a:cubicBezTo>
                  <a:cubicBezTo>
                    <a:pt x="126" y="69"/>
                    <a:pt x="126" y="69"/>
                    <a:pt x="126" y="69"/>
                  </a:cubicBezTo>
                  <a:cubicBezTo>
                    <a:pt x="126" y="68"/>
                    <a:pt x="126" y="68"/>
                    <a:pt x="126" y="68"/>
                  </a:cubicBezTo>
                  <a:cubicBezTo>
                    <a:pt x="126" y="68"/>
                    <a:pt x="126" y="68"/>
                    <a:pt x="126" y="68"/>
                  </a:cubicBezTo>
                  <a:cubicBezTo>
                    <a:pt x="126" y="68"/>
                    <a:pt x="126" y="68"/>
                    <a:pt x="126" y="68"/>
                  </a:cubicBezTo>
                  <a:cubicBezTo>
                    <a:pt x="126" y="68"/>
                    <a:pt x="126" y="68"/>
                    <a:pt x="126" y="68"/>
                  </a:cubicBezTo>
                  <a:cubicBezTo>
                    <a:pt x="126" y="68"/>
                    <a:pt x="126" y="68"/>
                    <a:pt x="126" y="68"/>
                  </a:cubicBezTo>
                  <a:cubicBezTo>
                    <a:pt x="126" y="68"/>
                    <a:pt x="126" y="68"/>
                    <a:pt x="126" y="68"/>
                  </a:cubicBezTo>
                  <a:cubicBezTo>
                    <a:pt x="126" y="68"/>
                    <a:pt x="126" y="68"/>
                    <a:pt x="126" y="68"/>
                  </a:cubicBezTo>
                  <a:cubicBezTo>
                    <a:pt x="126" y="68"/>
                    <a:pt x="126" y="68"/>
                    <a:pt x="126" y="68"/>
                  </a:cubicBezTo>
                  <a:cubicBezTo>
                    <a:pt x="126" y="68"/>
                    <a:pt x="126" y="68"/>
                    <a:pt x="126" y="68"/>
                  </a:cubicBezTo>
                  <a:cubicBezTo>
                    <a:pt x="126" y="68"/>
                    <a:pt x="126" y="68"/>
                    <a:pt x="126" y="68"/>
                  </a:cubicBezTo>
                  <a:cubicBezTo>
                    <a:pt x="126" y="67"/>
                    <a:pt x="126" y="67"/>
                    <a:pt x="126" y="67"/>
                  </a:cubicBezTo>
                  <a:lnTo>
                    <a:pt x="127" y="67"/>
                  </a:lnTo>
                  <a:close/>
                </a:path>
              </a:pathLst>
            </a:custGeom>
            <a:solidFill>
              <a:srgbClr val="F48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îśļídè">
              <a:extLst>
                <a:ext uri="{FF2B5EF4-FFF2-40B4-BE49-F238E27FC236}">
                  <a16:creationId xmlns:a16="http://schemas.microsoft.com/office/drawing/2014/main" id="{B08D0433-6A7D-41E1-A5BE-D92620F78094}"/>
                </a:ext>
              </a:extLst>
            </p:cNvPr>
            <p:cNvSpPr/>
            <p:nvPr/>
          </p:nvSpPr>
          <p:spPr bwMode="auto">
            <a:xfrm>
              <a:off x="7153276" y="1971676"/>
              <a:ext cx="465138" cy="566738"/>
            </a:xfrm>
            <a:custGeom>
              <a:avLst/>
              <a:gdLst>
                <a:gd name="T0" fmla="*/ 120 w 171"/>
                <a:gd name="T1" fmla="*/ 156 h 209"/>
                <a:gd name="T2" fmla="*/ 118 w 171"/>
                <a:gd name="T3" fmla="*/ 158 h 209"/>
                <a:gd name="T4" fmla="*/ 131 w 171"/>
                <a:gd name="T5" fmla="*/ 176 h 209"/>
                <a:gd name="T6" fmla="*/ 119 w 171"/>
                <a:gd name="T7" fmla="*/ 181 h 209"/>
                <a:gd name="T8" fmla="*/ 118 w 171"/>
                <a:gd name="T9" fmla="*/ 168 h 209"/>
                <a:gd name="T10" fmla="*/ 96 w 171"/>
                <a:gd name="T11" fmla="*/ 172 h 209"/>
                <a:gd name="T12" fmla="*/ 95 w 171"/>
                <a:gd name="T13" fmla="*/ 161 h 209"/>
                <a:gd name="T14" fmla="*/ 99 w 171"/>
                <a:gd name="T15" fmla="*/ 159 h 209"/>
                <a:gd name="T16" fmla="*/ 99 w 171"/>
                <a:gd name="T17" fmla="*/ 164 h 209"/>
                <a:gd name="T18" fmla="*/ 100 w 171"/>
                <a:gd name="T19" fmla="*/ 176 h 209"/>
                <a:gd name="T20" fmla="*/ 95 w 171"/>
                <a:gd name="T21" fmla="*/ 168 h 209"/>
                <a:gd name="T22" fmla="*/ 21 w 171"/>
                <a:gd name="T23" fmla="*/ 78 h 209"/>
                <a:gd name="T24" fmla="*/ 112 w 171"/>
                <a:gd name="T25" fmla="*/ 187 h 209"/>
                <a:gd name="T26" fmla="*/ 41 w 171"/>
                <a:gd name="T27" fmla="*/ 104 h 209"/>
                <a:gd name="T28" fmla="*/ 21 w 171"/>
                <a:gd name="T29" fmla="*/ 77 h 209"/>
                <a:gd name="T30" fmla="*/ 2 w 171"/>
                <a:gd name="T31" fmla="*/ 52 h 209"/>
                <a:gd name="T32" fmla="*/ 63 w 171"/>
                <a:gd name="T33" fmla="*/ 125 h 209"/>
                <a:gd name="T34" fmla="*/ 108 w 171"/>
                <a:gd name="T35" fmla="*/ 179 h 209"/>
                <a:gd name="T36" fmla="*/ 82 w 171"/>
                <a:gd name="T37" fmla="*/ 139 h 209"/>
                <a:gd name="T38" fmla="*/ 80 w 171"/>
                <a:gd name="T39" fmla="*/ 137 h 209"/>
                <a:gd name="T40" fmla="*/ 5 w 171"/>
                <a:gd name="T41" fmla="*/ 43 h 209"/>
                <a:gd name="T42" fmla="*/ 138 w 171"/>
                <a:gd name="T43" fmla="*/ 203 h 209"/>
                <a:gd name="T44" fmla="*/ 82 w 171"/>
                <a:gd name="T45" fmla="*/ 127 h 209"/>
                <a:gd name="T46" fmla="*/ 81 w 171"/>
                <a:gd name="T47" fmla="*/ 126 h 209"/>
                <a:gd name="T48" fmla="*/ 73 w 171"/>
                <a:gd name="T49" fmla="*/ 117 h 209"/>
                <a:gd name="T50" fmla="*/ 129 w 171"/>
                <a:gd name="T51" fmla="*/ 185 h 209"/>
                <a:gd name="T52" fmla="*/ 85 w 171"/>
                <a:gd name="T53" fmla="*/ 127 h 209"/>
                <a:gd name="T54" fmla="*/ 76 w 171"/>
                <a:gd name="T55" fmla="*/ 118 h 209"/>
                <a:gd name="T56" fmla="*/ 31 w 171"/>
                <a:gd name="T57" fmla="*/ 58 h 209"/>
                <a:gd name="T58" fmla="*/ 130 w 171"/>
                <a:gd name="T59" fmla="*/ 181 h 209"/>
                <a:gd name="T60" fmla="*/ 104 w 171"/>
                <a:gd name="T61" fmla="*/ 144 h 209"/>
                <a:gd name="T62" fmla="*/ 130 w 171"/>
                <a:gd name="T63" fmla="*/ 177 h 209"/>
                <a:gd name="T64" fmla="*/ 109 w 171"/>
                <a:gd name="T65" fmla="*/ 147 h 209"/>
                <a:gd name="T66" fmla="*/ 34 w 171"/>
                <a:gd name="T67" fmla="*/ 52 h 209"/>
                <a:gd name="T68" fmla="*/ 39 w 171"/>
                <a:gd name="T69" fmla="*/ 54 h 209"/>
                <a:gd name="T70" fmla="*/ 87 w 171"/>
                <a:gd name="T71" fmla="*/ 110 h 209"/>
                <a:gd name="T72" fmla="*/ 46 w 171"/>
                <a:gd name="T73" fmla="*/ 55 h 209"/>
                <a:gd name="T74" fmla="*/ 55 w 171"/>
                <a:gd name="T75" fmla="*/ 55 h 209"/>
                <a:gd name="T76" fmla="*/ 129 w 171"/>
                <a:gd name="T77" fmla="*/ 139 h 209"/>
                <a:gd name="T78" fmla="*/ 58 w 171"/>
                <a:gd name="T79" fmla="*/ 51 h 209"/>
                <a:gd name="T80" fmla="*/ 61 w 171"/>
                <a:gd name="T81" fmla="*/ 46 h 209"/>
                <a:gd name="T82" fmla="*/ 62 w 171"/>
                <a:gd name="T83" fmla="*/ 45 h 209"/>
                <a:gd name="T84" fmla="*/ 70 w 171"/>
                <a:gd name="T85" fmla="*/ 45 h 209"/>
                <a:gd name="T86" fmla="*/ 75 w 171"/>
                <a:gd name="T87" fmla="*/ 51 h 209"/>
                <a:gd name="T88" fmla="*/ 64 w 171"/>
                <a:gd name="T89" fmla="*/ 42 h 209"/>
                <a:gd name="T90" fmla="*/ 71 w 171"/>
                <a:gd name="T91" fmla="*/ 41 h 209"/>
                <a:gd name="T92" fmla="*/ 63 w 171"/>
                <a:gd name="T93" fmla="*/ 36 h 209"/>
                <a:gd name="T94" fmla="*/ 64 w 171"/>
                <a:gd name="T95" fmla="*/ 29 h 209"/>
                <a:gd name="T96" fmla="*/ 60 w 171"/>
                <a:gd name="T97" fmla="*/ 32 h 209"/>
                <a:gd name="T98" fmla="*/ 62 w 171"/>
                <a:gd name="T99" fmla="*/ 30 h 209"/>
                <a:gd name="T100" fmla="*/ 66 w 171"/>
                <a:gd name="T101" fmla="*/ 33 h 209"/>
                <a:gd name="T102" fmla="*/ 71 w 171"/>
                <a:gd name="T103" fmla="*/ 38 h 209"/>
                <a:gd name="T104" fmla="*/ 81 w 171"/>
                <a:gd name="T105" fmla="*/ 15 h 209"/>
                <a:gd name="T106" fmla="*/ 86 w 171"/>
                <a:gd name="T107" fmla="*/ 28 h 209"/>
                <a:gd name="T108" fmla="*/ 78 w 171"/>
                <a:gd name="T109" fmla="*/ 36 h 209"/>
                <a:gd name="T110" fmla="*/ 71 w 171"/>
                <a:gd name="T111" fmla="*/ 28 h 209"/>
                <a:gd name="T112" fmla="*/ 79 w 171"/>
                <a:gd name="T113" fmla="*/ 23 h 209"/>
                <a:gd name="T114" fmla="*/ 107 w 171"/>
                <a:gd name="T115" fmla="*/ 67 h 209"/>
                <a:gd name="T116" fmla="*/ 63 w 171"/>
                <a:gd name="T117" fmla="*/ 14 h 209"/>
                <a:gd name="T118" fmla="*/ 82 w 171"/>
                <a:gd name="T119" fmla="*/ 21 h 209"/>
                <a:gd name="T120" fmla="*/ 75 w 171"/>
                <a:gd name="T121" fmla="*/ 1 h 209"/>
                <a:gd name="T122" fmla="*/ 170 w 171"/>
                <a:gd name="T123" fmla="*/ 110 h 209"/>
                <a:gd name="T124" fmla="*/ 170 w 171"/>
                <a:gd name="T125" fmla="*/ 10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209">
                  <a:moveTo>
                    <a:pt x="112" y="150"/>
                  </a:moveTo>
                  <a:cubicBezTo>
                    <a:pt x="112" y="150"/>
                    <a:pt x="112" y="150"/>
                    <a:pt x="112" y="150"/>
                  </a:cubicBezTo>
                  <a:cubicBezTo>
                    <a:pt x="112" y="150"/>
                    <a:pt x="112" y="150"/>
                    <a:pt x="112" y="150"/>
                  </a:cubicBezTo>
                  <a:cubicBezTo>
                    <a:pt x="112" y="150"/>
                    <a:pt x="112" y="150"/>
                    <a:pt x="112" y="150"/>
                  </a:cubicBezTo>
                  <a:close/>
                  <a:moveTo>
                    <a:pt x="105" y="153"/>
                  </a:moveTo>
                  <a:cubicBezTo>
                    <a:pt x="105" y="153"/>
                    <a:pt x="105" y="153"/>
                    <a:pt x="105" y="153"/>
                  </a:cubicBezTo>
                  <a:cubicBezTo>
                    <a:pt x="105" y="152"/>
                    <a:pt x="105" y="152"/>
                    <a:pt x="105" y="152"/>
                  </a:cubicBezTo>
                  <a:cubicBezTo>
                    <a:pt x="106" y="153"/>
                    <a:pt x="106" y="153"/>
                    <a:pt x="106" y="153"/>
                  </a:cubicBezTo>
                  <a:cubicBezTo>
                    <a:pt x="105" y="153"/>
                    <a:pt x="105" y="153"/>
                    <a:pt x="105" y="153"/>
                  </a:cubicBezTo>
                  <a:close/>
                  <a:moveTo>
                    <a:pt x="105" y="155"/>
                  </a:moveTo>
                  <a:cubicBezTo>
                    <a:pt x="105" y="155"/>
                    <a:pt x="105" y="155"/>
                    <a:pt x="105" y="155"/>
                  </a:cubicBezTo>
                  <a:cubicBezTo>
                    <a:pt x="105" y="154"/>
                    <a:pt x="105" y="154"/>
                    <a:pt x="105" y="154"/>
                  </a:cubicBezTo>
                  <a:cubicBezTo>
                    <a:pt x="105" y="154"/>
                    <a:pt x="105" y="154"/>
                    <a:pt x="105" y="154"/>
                  </a:cubicBezTo>
                  <a:cubicBezTo>
                    <a:pt x="105" y="154"/>
                    <a:pt x="105" y="154"/>
                    <a:pt x="105" y="154"/>
                  </a:cubicBezTo>
                  <a:cubicBezTo>
                    <a:pt x="105" y="155"/>
                    <a:pt x="105" y="155"/>
                    <a:pt x="105" y="155"/>
                  </a:cubicBezTo>
                  <a:close/>
                  <a:moveTo>
                    <a:pt x="107" y="155"/>
                  </a:moveTo>
                  <a:cubicBezTo>
                    <a:pt x="107" y="155"/>
                    <a:pt x="107" y="155"/>
                    <a:pt x="107" y="155"/>
                  </a:cubicBezTo>
                  <a:cubicBezTo>
                    <a:pt x="107" y="155"/>
                    <a:pt x="107" y="155"/>
                    <a:pt x="107" y="155"/>
                  </a:cubicBezTo>
                  <a:cubicBezTo>
                    <a:pt x="106" y="155"/>
                    <a:pt x="106" y="155"/>
                    <a:pt x="106" y="155"/>
                  </a:cubicBezTo>
                  <a:cubicBezTo>
                    <a:pt x="106" y="155"/>
                    <a:pt x="106" y="155"/>
                    <a:pt x="106" y="155"/>
                  </a:cubicBezTo>
                  <a:cubicBezTo>
                    <a:pt x="106" y="155"/>
                    <a:pt x="106" y="155"/>
                    <a:pt x="106" y="155"/>
                  </a:cubicBezTo>
                  <a:cubicBezTo>
                    <a:pt x="106" y="155"/>
                    <a:pt x="106" y="155"/>
                    <a:pt x="106" y="155"/>
                  </a:cubicBezTo>
                  <a:cubicBezTo>
                    <a:pt x="107" y="155"/>
                    <a:pt x="107" y="155"/>
                    <a:pt x="107" y="155"/>
                  </a:cubicBezTo>
                  <a:cubicBezTo>
                    <a:pt x="107" y="155"/>
                    <a:pt x="107" y="155"/>
                    <a:pt x="107" y="155"/>
                  </a:cubicBezTo>
                  <a:cubicBezTo>
                    <a:pt x="107" y="155"/>
                    <a:pt x="107" y="155"/>
                    <a:pt x="107" y="155"/>
                  </a:cubicBezTo>
                  <a:cubicBezTo>
                    <a:pt x="107" y="155"/>
                    <a:pt x="107" y="155"/>
                    <a:pt x="107" y="155"/>
                  </a:cubicBezTo>
                  <a:cubicBezTo>
                    <a:pt x="107" y="155"/>
                    <a:pt x="107" y="155"/>
                    <a:pt x="107" y="155"/>
                  </a:cubicBezTo>
                  <a:cubicBezTo>
                    <a:pt x="107" y="155"/>
                    <a:pt x="107" y="155"/>
                    <a:pt x="107" y="155"/>
                  </a:cubicBezTo>
                  <a:close/>
                  <a:moveTo>
                    <a:pt x="108" y="155"/>
                  </a:moveTo>
                  <a:cubicBezTo>
                    <a:pt x="108" y="155"/>
                    <a:pt x="108" y="155"/>
                    <a:pt x="108" y="155"/>
                  </a:cubicBezTo>
                  <a:cubicBezTo>
                    <a:pt x="108" y="155"/>
                    <a:pt x="108" y="155"/>
                    <a:pt x="108" y="155"/>
                  </a:cubicBezTo>
                  <a:cubicBezTo>
                    <a:pt x="108" y="155"/>
                    <a:pt x="108" y="155"/>
                    <a:pt x="108" y="155"/>
                  </a:cubicBezTo>
                  <a:cubicBezTo>
                    <a:pt x="108" y="155"/>
                    <a:pt x="108" y="155"/>
                    <a:pt x="108" y="155"/>
                  </a:cubicBezTo>
                  <a:cubicBezTo>
                    <a:pt x="108" y="155"/>
                    <a:pt x="108" y="155"/>
                    <a:pt x="108" y="155"/>
                  </a:cubicBezTo>
                  <a:cubicBezTo>
                    <a:pt x="108" y="155"/>
                    <a:pt x="108" y="155"/>
                    <a:pt x="108" y="155"/>
                  </a:cubicBezTo>
                  <a:cubicBezTo>
                    <a:pt x="108" y="155"/>
                    <a:pt x="108" y="155"/>
                    <a:pt x="108" y="155"/>
                  </a:cubicBezTo>
                  <a:close/>
                  <a:moveTo>
                    <a:pt x="115" y="152"/>
                  </a:moveTo>
                  <a:cubicBezTo>
                    <a:pt x="115" y="152"/>
                    <a:pt x="115" y="152"/>
                    <a:pt x="115" y="152"/>
                  </a:cubicBezTo>
                  <a:cubicBezTo>
                    <a:pt x="115" y="152"/>
                    <a:pt x="115" y="152"/>
                    <a:pt x="115" y="152"/>
                  </a:cubicBezTo>
                  <a:cubicBezTo>
                    <a:pt x="114" y="152"/>
                    <a:pt x="114" y="152"/>
                    <a:pt x="114" y="152"/>
                  </a:cubicBezTo>
                  <a:cubicBezTo>
                    <a:pt x="114" y="152"/>
                    <a:pt x="114" y="152"/>
                    <a:pt x="114" y="152"/>
                  </a:cubicBezTo>
                  <a:lnTo>
                    <a:pt x="115" y="152"/>
                  </a:lnTo>
                  <a:close/>
                  <a:moveTo>
                    <a:pt x="110" y="155"/>
                  </a:moveTo>
                  <a:cubicBezTo>
                    <a:pt x="110" y="155"/>
                    <a:pt x="110" y="155"/>
                    <a:pt x="110" y="155"/>
                  </a:cubicBezTo>
                  <a:cubicBezTo>
                    <a:pt x="110" y="155"/>
                    <a:pt x="110" y="155"/>
                    <a:pt x="110" y="155"/>
                  </a:cubicBezTo>
                  <a:cubicBezTo>
                    <a:pt x="110" y="155"/>
                    <a:pt x="110" y="155"/>
                    <a:pt x="110" y="155"/>
                  </a:cubicBezTo>
                  <a:cubicBezTo>
                    <a:pt x="110" y="155"/>
                    <a:pt x="110" y="155"/>
                    <a:pt x="110" y="155"/>
                  </a:cubicBezTo>
                  <a:cubicBezTo>
                    <a:pt x="110" y="155"/>
                    <a:pt x="110" y="155"/>
                    <a:pt x="110" y="155"/>
                  </a:cubicBezTo>
                  <a:close/>
                  <a:moveTo>
                    <a:pt x="108" y="157"/>
                  </a:moveTo>
                  <a:cubicBezTo>
                    <a:pt x="108" y="157"/>
                    <a:pt x="108" y="157"/>
                    <a:pt x="108" y="157"/>
                  </a:cubicBezTo>
                  <a:cubicBezTo>
                    <a:pt x="108" y="157"/>
                    <a:pt x="108" y="157"/>
                    <a:pt x="108" y="157"/>
                  </a:cubicBezTo>
                  <a:cubicBezTo>
                    <a:pt x="108" y="158"/>
                    <a:pt x="108" y="158"/>
                    <a:pt x="108" y="158"/>
                  </a:cubicBezTo>
                  <a:cubicBezTo>
                    <a:pt x="108" y="158"/>
                    <a:pt x="108" y="158"/>
                    <a:pt x="108" y="158"/>
                  </a:cubicBezTo>
                  <a:cubicBezTo>
                    <a:pt x="108" y="158"/>
                    <a:pt x="108" y="158"/>
                    <a:pt x="108" y="158"/>
                  </a:cubicBezTo>
                  <a:lnTo>
                    <a:pt x="108" y="157"/>
                  </a:lnTo>
                  <a:close/>
                  <a:moveTo>
                    <a:pt x="107" y="158"/>
                  </a:moveTo>
                  <a:cubicBezTo>
                    <a:pt x="107" y="158"/>
                    <a:pt x="107" y="158"/>
                    <a:pt x="107" y="158"/>
                  </a:cubicBezTo>
                  <a:cubicBezTo>
                    <a:pt x="107" y="158"/>
                    <a:pt x="107" y="158"/>
                    <a:pt x="107" y="158"/>
                  </a:cubicBezTo>
                  <a:cubicBezTo>
                    <a:pt x="107" y="158"/>
                    <a:pt x="107" y="158"/>
                    <a:pt x="107" y="158"/>
                  </a:cubicBezTo>
                  <a:cubicBezTo>
                    <a:pt x="107" y="158"/>
                    <a:pt x="107" y="158"/>
                    <a:pt x="107" y="158"/>
                  </a:cubicBezTo>
                  <a:cubicBezTo>
                    <a:pt x="107" y="158"/>
                    <a:pt x="107" y="158"/>
                    <a:pt x="107" y="158"/>
                  </a:cubicBezTo>
                  <a:cubicBezTo>
                    <a:pt x="107" y="158"/>
                    <a:pt x="107" y="158"/>
                    <a:pt x="107" y="158"/>
                  </a:cubicBezTo>
                  <a:cubicBezTo>
                    <a:pt x="107" y="158"/>
                    <a:pt x="107" y="158"/>
                    <a:pt x="107" y="158"/>
                  </a:cubicBezTo>
                  <a:close/>
                  <a:moveTo>
                    <a:pt x="111" y="156"/>
                  </a:moveTo>
                  <a:cubicBezTo>
                    <a:pt x="111" y="156"/>
                    <a:pt x="111" y="156"/>
                    <a:pt x="111" y="156"/>
                  </a:cubicBezTo>
                  <a:cubicBezTo>
                    <a:pt x="111" y="156"/>
                    <a:pt x="111" y="156"/>
                    <a:pt x="111" y="156"/>
                  </a:cubicBezTo>
                  <a:cubicBezTo>
                    <a:pt x="110" y="155"/>
                    <a:pt x="110" y="155"/>
                    <a:pt x="110" y="155"/>
                  </a:cubicBezTo>
                  <a:cubicBezTo>
                    <a:pt x="110" y="155"/>
                    <a:pt x="110" y="155"/>
                    <a:pt x="110" y="155"/>
                  </a:cubicBezTo>
                  <a:cubicBezTo>
                    <a:pt x="110" y="155"/>
                    <a:pt x="110" y="155"/>
                    <a:pt x="110" y="155"/>
                  </a:cubicBezTo>
                  <a:cubicBezTo>
                    <a:pt x="110" y="155"/>
                    <a:pt x="110" y="155"/>
                    <a:pt x="110" y="155"/>
                  </a:cubicBezTo>
                  <a:cubicBezTo>
                    <a:pt x="110" y="155"/>
                    <a:pt x="110" y="155"/>
                    <a:pt x="110" y="155"/>
                  </a:cubicBezTo>
                  <a:cubicBezTo>
                    <a:pt x="110" y="155"/>
                    <a:pt x="110" y="155"/>
                    <a:pt x="110" y="155"/>
                  </a:cubicBezTo>
                  <a:cubicBezTo>
                    <a:pt x="110" y="155"/>
                    <a:pt x="110" y="155"/>
                    <a:pt x="110" y="155"/>
                  </a:cubicBezTo>
                  <a:cubicBezTo>
                    <a:pt x="111" y="155"/>
                    <a:pt x="111" y="155"/>
                    <a:pt x="111" y="155"/>
                  </a:cubicBezTo>
                  <a:cubicBezTo>
                    <a:pt x="111" y="156"/>
                    <a:pt x="111" y="156"/>
                    <a:pt x="111" y="156"/>
                  </a:cubicBezTo>
                  <a:close/>
                  <a:moveTo>
                    <a:pt x="114" y="153"/>
                  </a:moveTo>
                  <a:cubicBezTo>
                    <a:pt x="114" y="153"/>
                    <a:pt x="114" y="153"/>
                    <a:pt x="114" y="153"/>
                  </a:cubicBezTo>
                  <a:cubicBezTo>
                    <a:pt x="115" y="153"/>
                    <a:pt x="115" y="153"/>
                    <a:pt x="115" y="153"/>
                  </a:cubicBezTo>
                  <a:cubicBezTo>
                    <a:pt x="115" y="153"/>
                    <a:pt x="115" y="153"/>
                    <a:pt x="115" y="153"/>
                  </a:cubicBezTo>
                  <a:cubicBezTo>
                    <a:pt x="115" y="153"/>
                    <a:pt x="115" y="153"/>
                    <a:pt x="115" y="153"/>
                  </a:cubicBezTo>
                  <a:cubicBezTo>
                    <a:pt x="114" y="153"/>
                    <a:pt x="114" y="153"/>
                    <a:pt x="114" y="153"/>
                  </a:cubicBezTo>
                  <a:cubicBezTo>
                    <a:pt x="114" y="153"/>
                    <a:pt x="114" y="153"/>
                    <a:pt x="114" y="153"/>
                  </a:cubicBezTo>
                  <a:cubicBezTo>
                    <a:pt x="114" y="153"/>
                    <a:pt x="114" y="153"/>
                    <a:pt x="114" y="153"/>
                  </a:cubicBezTo>
                  <a:cubicBezTo>
                    <a:pt x="114" y="153"/>
                    <a:pt x="114" y="153"/>
                    <a:pt x="114" y="153"/>
                  </a:cubicBezTo>
                  <a:cubicBezTo>
                    <a:pt x="114" y="153"/>
                    <a:pt x="114" y="153"/>
                    <a:pt x="114" y="153"/>
                  </a:cubicBezTo>
                  <a:cubicBezTo>
                    <a:pt x="114" y="153"/>
                    <a:pt x="114" y="153"/>
                    <a:pt x="114" y="153"/>
                  </a:cubicBezTo>
                  <a:cubicBezTo>
                    <a:pt x="114" y="153"/>
                    <a:pt x="114" y="153"/>
                    <a:pt x="114" y="153"/>
                  </a:cubicBezTo>
                  <a:close/>
                  <a:moveTo>
                    <a:pt x="107" y="159"/>
                  </a:moveTo>
                  <a:cubicBezTo>
                    <a:pt x="107" y="159"/>
                    <a:pt x="107" y="159"/>
                    <a:pt x="107" y="159"/>
                  </a:cubicBezTo>
                  <a:cubicBezTo>
                    <a:pt x="107" y="159"/>
                    <a:pt x="107" y="159"/>
                    <a:pt x="107" y="159"/>
                  </a:cubicBezTo>
                  <a:cubicBezTo>
                    <a:pt x="107" y="159"/>
                    <a:pt x="107" y="159"/>
                    <a:pt x="107" y="159"/>
                  </a:cubicBezTo>
                  <a:cubicBezTo>
                    <a:pt x="107" y="159"/>
                    <a:pt x="107" y="159"/>
                    <a:pt x="107" y="159"/>
                  </a:cubicBezTo>
                  <a:cubicBezTo>
                    <a:pt x="107" y="159"/>
                    <a:pt x="107" y="159"/>
                    <a:pt x="107" y="159"/>
                  </a:cubicBezTo>
                  <a:cubicBezTo>
                    <a:pt x="107" y="159"/>
                    <a:pt x="107" y="159"/>
                    <a:pt x="107" y="159"/>
                  </a:cubicBezTo>
                  <a:close/>
                  <a:moveTo>
                    <a:pt x="130" y="153"/>
                  </a:moveTo>
                  <a:cubicBezTo>
                    <a:pt x="130" y="153"/>
                    <a:pt x="130" y="153"/>
                    <a:pt x="130" y="153"/>
                  </a:cubicBezTo>
                  <a:cubicBezTo>
                    <a:pt x="130" y="154"/>
                    <a:pt x="130" y="154"/>
                    <a:pt x="130" y="154"/>
                  </a:cubicBezTo>
                  <a:cubicBezTo>
                    <a:pt x="130" y="154"/>
                    <a:pt x="130" y="154"/>
                    <a:pt x="130" y="154"/>
                  </a:cubicBezTo>
                  <a:cubicBezTo>
                    <a:pt x="130" y="153"/>
                    <a:pt x="130" y="153"/>
                    <a:pt x="130" y="153"/>
                  </a:cubicBezTo>
                  <a:cubicBezTo>
                    <a:pt x="130" y="153"/>
                    <a:pt x="130" y="153"/>
                    <a:pt x="130" y="153"/>
                  </a:cubicBezTo>
                  <a:close/>
                  <a:moveTo>
                    <a:pt x="117" y="154"/>
                  </a:moveTo>
                  <a:cubicBezTo>
                    <a:pt x="117" y="154"/>
                    <a:pt x="117" y="154"/>
                    <a:pt x="117" y="154"/>
                  </a:cubicBezTo>
                  <a:cubicBezTo>
                    <a:pt x="117" y="154"/>
                    <a:pt x="117" y="154"/>
                    <a:pt x="117" y="154"/>
                  </a:cubicBezTo>
                  <a:cubicBezTo>
                    <a:pt x="117" y="154"/>
                    <a:pt x="117" y="154"/>
                    <a:pt x="117" y="154"/>
                  </a:cubicBezTo>
                  <a:cubicBezTo>
                    <a:pt x="117" y="154"/>
                    <a:pt x="117" y="154"/>
                    <a:pt x="117" y="154"/>
                  </a:cubicBezTo>
                  <a:cubicBezTo>
                    <a:pt x="116" y="154"/>
                    <a:pt x="116" y="154"/>
                    <a:pt x="116" y="154"/>
                  </a:cubicBezTo>
                  <a:cubicBezTo>
                    <a:pt x="116" y="154"/>
                    <a:pt x="116" y="154"/>
                    <a:pt x="116" y="154"/>
                  </a:cubicBezTo>
                  <a:cubicBezTo>
                    <a:pt x="116" y="154"/>
                    <a:pt x="116" y="154"/>
                    <a:pt x="116" y="154"/>
                  </a:cubicBezTo>
                  <a:cubicBezTo>
                    <a:pt x="117" y="154"/>
                    <a:pt x="117" y="154"/>
                    <a:pt x="117" y="154"/>
                  </a:cubicBezTo>
                  <a:cubicBezTo>
                    <a:pt x="117" y="154"/>
                    <a:pt x="117" y="154"/>
                    <a:pt x="117" y="154"/>
                  </a:cubicBezTo>
                  <a:cubicBezTo>
                    <a:pt x="117" y="154"/>
                    <a:pt x="117" y="154"/>
                    <a:pt x="117" y="154"/>
                  </a:cubicBezTo>
                  <a:cubicBezTo>
                    <a:pt x="116" y="154"/>
                    <a:pt x="116" y="154"/>
                    <a:pt x="116" y="154"/>
                  </a:cubicBezTo>
                  <a:cubicBezTo>
                    <a:pt x="116" y="154"/>
                    <a:pt x="116" y="154"/>
                    <a:pt x="116" y="154"/>
                  </a:cubicBezTo>
                  <a:cubicBezTo>
                    <a:pt x="116" y="154"/>
                    <a:pt x="116" y="154"/>
                    <a:pt x="116" y="154"/>
                  </a:cubicBezTo>
                  <a:cubicBezTo>
                    <a:pt x="116" y="154"/>
                    <a:pt x="116" y="154"/>
                    <a:pt x="116" y="154"/>
                  </a:cubicBezTo>
                  <a:cubicBezTo>
                    <a:pt x="116" y="153"/>
                    <a:pt x="116" y="153"/>
                    <a:pt x="116" y="153"/>
                  </a:cubicBezTo>
                  <a:cubicBezTo>
                    <a:pt x="116" y="153"/>
                    <a:pt x="116" y="153"/>
                    <a:pt x="116" y="153"/>
                  </a:cubicBezTo>
                  <a:cubicBezTo>
                    <a:pt x="116" y="153"/>
                    <a:pt x="116" y="153"/>
                    <a:pt x="116" y="153"/>
                  </a:cubicBezTo>
                  <a:cubicBezTo>
                    <a:pt x="116" y="153"/>
                    <a:pt x="116" y="153"/>
                    <a:pt x="116" y="153"/>
                  </a:cubicBezTo>
                  <a:cubicBezTo>
                    <a:pt x="116" y="153"/>
                    <a:pt x="116" y="153"/>
                    <a:pt x="116" y="153"/>
                  </a:cubicBezTo>
                  <a:cubicBezTo>
                    <a:pt x="116" y="153"/>
                    <a:pt x="116" y="153"/>
                    <a:pt x="116" y="153"/>
                  </a:cubicBezTo>
                  <a:cubicBezTo>
                    <a:pt x="116" y="153"/>
                    <a:pt x="116" y="153"/>
                    <a:pt x="116" y="153"/>
                  </a:cubicBezTo>
                  <a:cubicBezTo>
                    <a:pt x="116" y="153"/>
                    <a:pt x="116" y="153"/>
                    <a:pt x="116" y="153"/>
                  </a:cubicBezTo>
                  <a:cubicBezTo>
                    <a:pt x="116" y="153"/>
                    <a:pt x="116" y="153"/>
                    <a:pt x="116" y="153"/>
                  </a:cubicBezTo>
                  <a:cubicBezTo>
                    <a:pt x="116" y="153"/>
                    <a:pt x="116" y="153"/>
                    <a:pt x="116" y="153"/>
                  </a:cubicBezTo>
                  <a:cubicBezTo>
                    <a:pt x="117" y="153"/>
                    <a:pt x="117" y="153"/>
                    <a:pt x="117" y="153"/>
                  </a:cubicBezTo>
                  <a:cubicBezTo>
                    <a:pt x="117" y="153"/>
                    <a:pt x="117" y="153"/>
                    <a:pt x="117" y="153"/>
                  </a:cubicBezTo>
                  <a:cubicBezTo>
                    <a:pt x="117" y="154"/>
                    <a:pt x="117" y="154"/>
                    <a:pt x="117" y="154"/>
                  </a:cubicBezTo>
                  <a:cubicBezTo>
                    <a:pt x="117" y="154"/>
                    <a:pt x="117" y="154"/>
                    <a:pt x="117" y="154"/>
                  </a:cubicBezTo>
                  <a:cubicBezTo>
                    <a:pt x="117" y="154"/>
                    <a:pt x="117" y="154"/>
                    <a:pt x="117" y="154"/>
                  </a:cubicBezTo>
                  <a:cubicBezTo>
                    <a:pt x="117" y="154"/>
                    <a:pt x="117" y="154"/>
                    <a:pt x="117" y="154"/>
                  </a:cubicBezTo>
                  <a:cubicBezTo>
                    <a:pt x="118" y="154"/>
                    <a:pt x="118" y="154"/>
                    <a:pt x="118" y="154"/>
                  </a:cubicBezTo>
                  <a:cubicBezTo>
                    <a:pt x="118" y="154"/>
                    <a:pt x="118" y="154"/>
                    <a:pt x="118" y="154"/>
                  </a:cubicBezTo>
                  <a:cubicBezTo>
                    <a:pt x="118" y="154"/>
                    <a:pt x="118" y="154"/>
                    <a:pt x="118" y="154"/>
                  </a:cubicBezTo>
                  <a:cubicBezTo>
                    <a:pt x="118" y="154"/>
                    <a:pt x="118" y="154"/>
                    <a:pt x="118" y="154"/>
                  </a:cubicBezTo>
                  <a:cubicBezTo>
                    <a:pt x="118" y="154"/>
                    <a:pt x="118" y="154"/>
                    <a:pt x="118" y="154"/>
                  </a:cubicBezTo>
                  <a:cubicBezTo>
                    <a:pt x="118" y="154"/>
                    <a:pt x="118" y="154"/>
                    <a:pt x="118" y="154"/>
                  </a:cubicBezTo>
                  <a:cubicBezTo>
                    <a:pt x="118" y="154"/>
                    <a:pt x="118" y="154"/>
                    <a:pt x="118" y="154"/>
                  </a:cubicBezTo>
                  <a:cubicBezTo>
                    <a:pt x="118" y="154"/>
                    <a:pt x="118" y="154"/>
                    <a:pt x="118" y="154"/>
                  </a:cubicBezTo>
                  <a:cubicBezTo>
                    <a:pt x="118" y="154"/>
                    <a:pt x="118" y="154"/>
                    <a:pt x="118"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4"/>
                    <a:pt x="119" y="154"/>
                    <a:pt x="119" y="154"/>
                  </a:cubicBezTo>
                  <a:cubicBezTo>
                    <a:pt x="119" y="155"/>
                    <a:pt x="119" y="155"/>
                    <a:pt x="119"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5"/>
                    <a:pt x="120" y="155"/>
                    <a:pt x="120" y="155"/>
                  </a:cubicBezTo>
                  <a:cubicBezTo>
                    <a:pt x="120" y="156"/>
                    <a:pt x="120" y="156"/>
                    <a:pt x="120" y="156"/>
                  </a:cubicBezTo>
                  <a:cubicBezTo>
                    <a:pt x="120" y="156"/>
                    <a:pt x="120" y="156"/>
                    <a:pt x="120" y="156"/>
                  </a:cubicBezTo>
                  <a:cubicBezTo>
                    <a:pt x="120" y="156"/>
                    <a:pt x="120" y="156"/>
                    <a:pt x="120" y="156"/>
                  </a:cubicBezTo>
                  <a:cubicBezTo>
                    <a:pt x="119" y="156"/>
                    <a:pt x="119" y="156"/>
                    <a:pt x="119" y="156"/>
                  </a:cubicBezTo>
                  <a:cubicBezTo>
                    <a:pt x="119" y="156"/>
                    <a:pt x="119" y="156"/>
                    <a:pt x="119" y="156"/>
                  </a:cubicBezTo>
                  <a:cubicBezTo>
                    <a:pt x="119" y="156"/>
                    <a:pt x="119" y="156"/>
                    <a:pt x="119" y="156"/>
                  </a:cubicBezTo>
                  <a:cubicBezTo>
                    <a:pt x="119" y="156"/>
                    <a:pt x="119" y="156"/>
                    <a:pt x="119" y="156"/>
                  </a:cubicBezTo>
                  <a:cubicBezTo>
                    <a:pt x="119" y="156"/>
                    <a:pt x="119" y="156"/>
                    <a:pt x="119" y="156"/>
                  </a:cubicBezTo>
                  <a:cubicBezTo>
                    <a:pt x="120" y="156"/>
                    <a:pt x="120" y="156"/>
                    <a:pt x="120" y="156"/>
                  </a:cubicBezTo>
                  <a:cubicBezTo>
                    <a:pt x="120" y="155"/>
                    <a:pt x="120" y="155"/>
                    <a:pt x="120" y="155"/>
                  </a:cubicBezTo>
                  <a:cubicBezTo>
                    <a:pt x="119" y="155"/>
                    <a:pt x="119" y="155"/>
                    <a:pt x="119" y="155"/>
                  </a:cubicBezTo>
                  <a:cubicBezTo>
                    <a:pt x="119" y="155"/>
                    <a:pt x="119" y="155"/>
                    <a:pt x="119" y="155"/>
                  </a:cubicBezTo>
                  <a:cubicBezTo>
                    <a:pt x="119" y="155"/>
                    <a:pt x="119" y="155"/>
                    <a:pt x="119" y="155"/>
                  </a:cubicBezTo>
                  <a:cubicBezTo>
                    <a:pt x="119" y="155"/>
                    <a:pt x="119" y="155"/>
                    <a:pt x="119" y="155"/>
                  </a:cubicBezTo>
                  <a:cubicBezTo>
                    <a:pt x="119" y="155"/>
                    <a:pt x="119" y="155"/>
                    <a:pt x="119" y="155"/>
                  </a:cubicBezTo>
                  <a:cubicBezTo>
                    <a:pt x="119" y="155"/>
                    <a:pt x="119" y="155"/>
                    <a:pt x="119" y="155"/>
                  </a:cubicBezTo>
                  <a:cubicBezTo>
                    <a:pt x="119" y="155"/>
                    <a:pt x="119" y="155"/>
                    <a:pt x="119" y="155"/>
                  </a:cubicBezTo>
                  <a:cubicBezTo>
                    <a:pt x="119" y="155"/>
                    <a:pt x="119" y="155"/>
                    <a:pt x="119" y="155"/>
                  </a:cubicBezTo>
                  <a:cubicBezTo>
                    <a:pt x="119" y="155"/>
                    <a:pt x="119" y="155"/>
                    <a:pt x="119" y="155"/>
                  </a:cubicBezTo>
                  <a:cubicBezTo>
                    <a:pt x="118" y="155"/>
                    <a:pt x="118" y="155"/>
                    <a:pt x="118" y="155"/>
                  </a:cubicBezTo>
                  <a:cubicBezTo>
                    <a:pt x="118" y="155"/>
                    <a:pt x="118" y="155"/>
                    <a:pt x="118" y="155"/>
                  </a:cubicBezTo>
                  <a:cubicBezTo>
                    <a:pt x="118" y="154"/>
                    <a:pt x="118" y="154"/>
                    <a:pt x="118" y="154"/>
                  </a:cubicBezTo>
                  <a:cubicBezTo>
                    <a:pt x="118" y="154"/>
                    <a:pt x="118" y="154"/>
                    <a:pt x="118" y="154"/>
                  </a:cubicBezTo>
                  <a:cubicBezTo>
                    <a:pt x="118" y="154"/>
                    <a:pt x="118" y="154"/>
                    <a:pt x="118" y="154"/>
                  </a:cubicBezTo>
                  <a:cubicBezTo>
                    <a:pt x="118" y="154"/>
                    <a:pt x="118" y="154"/>
                    <a:pt x="118" y="154"/>
                  </a:cubicBezTo>
                  <a:cubicBezTo>
                    <a:pt x="118" y="155"/>
                    <a:pt x="118" y="155"/>
                    <a:pt x="118" y="155"/>
                  </a:cubicBezTo>
                  <a:cubicBezTo>
                    <a:pt x="118" y="155"/>
                    <a:pt x="118" y="155"/>
                    <a:pt x="118" y="155"/>
                  </a:cubicBezTo>
                  <a:cubicBezTo>
                    <a:pt x="117" y="155"/>
                    <a:pt x="117" y="155"/>
                    <a:pt x="117" y="155"/>
                  </a:cubicBezTo>
                  <a:cubicBezTo>
                    <a:pt x="117" y="155"/>
                    <a:pt x="117" y="155"/>
                    <a:pt x="117" y="155"/>
                  </a:cubicBezTo>
                  <a:cubicBezTo>
                    <a:pt x="117" y="154"/>
                    <a:pt x="117" y="154"/>
                    <a:pt x="117" y="154"/>
                  </a:cubicBezTo>
                  <a:close/>
                  <a:moveTo>
                    <a:pt x="117" y="155"/>
                  </a:move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lose/>
                  <a:moveTo>
                    <a:pt x="116" y="157"/>
                  </a:moveTo>
                  <a:cubicBezTo>
                    <a:pt x="116" y="157"/>
                    <a:pt x="116" y="157"/>
                    <a:pt x="116" y="157"/>
                  </a:cubicBezTo>
                  <a:cubicBezTo>
                    <a:pt x="116" y="156"/>
                    <a:pt x="116" y="156"/>
                    <a:pt x="116" y="156"/>
                  </a:cubicBezTo>
                  <a:cubicBezTo>
                    <a:pt x="116" y="156"/>
                    <a:pt x="116" y="156"/>
                    <a:pt x="116" y="156"/>
                  </a:cubicBezTo>
                  <a:cubicBezTo>
                    <a:pt x="116" y="156"/>
                    <a:pt x="116" y="156"/>
                    <a:pt x="116" y="156"/>
                  </a:cubicBezTo>
                  <a:cubicBezTo>
                    <a:pt x="116" y="156"/>
                    <a:pt x="116" y="156"/>
                    <a:pt x="116" y="156"/>
                  </a:cubicBezTo>
                  <a:cubicBezTo>
                    <a:pt x="116" y="156"/>
                    <a:pt x="116" y="156"/>
                    <a:pt x="116" y="156"/>
                  </a:cubicBezTo>
                  <a:cubicBezTo>
                    <a:pt x="116" y="156"/>
                    <a:pt x="116" y="156"/>
                    <a:pt x="116" y="156"/>
                  </a:cubicBezTo>
                  <a:cubicBezTo>
                    <a:pt x="116" y="156"/>
                    <a:pt x="116" y="156"/>
                    <a:pt x="116" y="156"/>
                  </a:cubicBezTo>
                  <a:lnTo>
                    <a:pt x="116" y="157"/>
                  </a:lnTo>
                  <a:close/>
                  <a:moveTo>
                    <a:pt x="117" y="162"/>
                  </a:moveTo>
                  <a:cubicBezTo>
                    <a:pt x="117" y="162"/>
                    <a:pt x="117" y="162"/>
                    <a:pt x="117" y="162"/>
                  </a:cubicBezTo>
                  <a:cubicBezTo>
                    <a:pt x="117" y="162"/>
                    <a:pt x="117" y="162"/>
                    <a:pt x="117" y="162"/>
                  </a:cubicBezTo>
                  <a:cubicBezTo>
                    <a:pt x="117" y="162"/>
                    <a:pt x="117" y="162"/>
                    <a:pt x="117" y="162"/>
                  </a:cubicBezTo>
                  <a:cubicBezTo>
                    <a:pt x="116" y="162"/>
                    <a:pt x="116" y="162"/>
                    <a:pt x="116" y="162"/>
                  </a:cubicBezTo>
                  <a:cubicBezTo>
                    <a:pt x="117" y="161"/>
                    <a:pt x="117" y="161"/>
                    <a:pt x="117" y="161"/>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lose/>
                  <a:moveTo>
                    <a:pt x="120" y="162"/>
                  </a:moveTo>
                  <a:cubicBezTo>
                    <a:pt x="120" y="162"/>
                    <a:pt x="120" y="162"/>
                    <a:pt x="120" y="162"/>
                  </a:cubicBezTo>
                  <a:cubicBezTo>
                    <a:pt x="120" y="162"/>
                    <a:pt x="120" y="162"/>
                    <a:pt x="120" y="162"/>
                  </a:cubicBezTo>
                  <a:cubicBezTo>
                    <a:pt x="120" y="162"/>
                    <a:pt x="120" y="162"/>
                    <a:pt x="120" y="162"/>
                  </a:cubicBezTo>
                  <a:cubicBezTo>
                    <a:pt x="120" y="161"/>
                    <a:pt x="120" y="161"/>
                    <a:pt x="120" y="161"/>
                  </a:cubicBezTo>
                  <a:cubicBezTo>
                    <a:pt x="120" y="161"/>
                    <a:pt x="120" y="161"/>
                    <a:pt x="120" y="161"/>
                  </a:cubicBezTo>
                  <a:cubicBezTo>
                    <a:pt x="120" y="161"/>
                    <a:pt x="120" y="161"/>
                    <a:pt x="120" y="161"/>
                  </a:cubicBezTo>
                  <a:cubicBezTo>
                    <a:pt x="120" y="161"/>
                    <a:pt x="120" y="161"/>
                    <a:pt x="120" y="161"/>
                  </a:cubicBezTo>
                  <a:cubicBezTo>
                    <a:pt x="119" y="161"/>
                    <a:pt x="119" y="161"/>
                    <a:pt x="119" y="161"/>
                  </a:cubicBezTo>
                  <a:cubicBezTo>
                    <a:pt x="119" y="161"/>
                    <a:pt x="119" y="161"/>
                    <a:pt x="119" y="161"/>
                  </a:cubicBezTo>
                  <a:cubicBezTo>
                    <a:pt x="119" y="161"/>
                    <a:pt x="119" y="161"/>
                    <a:pt x="119" y="161"/>
                  </a:cubicBezTo>
                  <a:cubicBezTo>
                    <a:pt x="119" y="161"/>
                    <a:pt x="119" y="161"/>
                    <a:pt x="119" y="161"/>
                  </a:cubicBezTo>
                  <a:cubicBezTo>
                    <a:pt x="119" y="161"/>
                    <a:pt x="119" y="161"/>
                    <a:pt x="119" y="161"/>
                  </a:cubicBezTo>
                  <a:cubicBezTo>
                    <a:pt x="118" y="160"/>
                    <a:pt x="118" y="160"/>
                    <a:pt x="118" y="160"/>
                  </a:cubicBezTo>
                  <a:cubicBezTo>
                    <a:pt x="118" y="160"/>
                    <a:pt x="118" y="160"/>
                    <a:pt x="118" y="160"/>
                  </a:cubicBezTo>
                  <a:cubicBezTo>
                    <a:pt x="118" y="160"/>
                    <a:pt x="118" y="160"/>
                    <a:pt x="118" y="160"/>
                  </a:cubicBezTo>
                  <a:cubicBezTo>
                    <a:pt x="119" y="160"/>
                    <a:pt x="119" y="160"/>
                    <a:pt x="119" y="160"/>
                  </a:cubicBezTo>
                  <a:cubicBezTo>
                    <a:pt x="119" y="160"/>
                    <a:pt x="119" y="160"/>
                    <a:pt x="119" y="160"/>
                  </a:cubicBezTo>
                  <a:cubicBezTo>
                    <a:pt x="119" y="161"/>
                    <a:pt x="119" y="161"/>
                    <a:pt x="119" y="161"/>
                  </a:cubicBezTo>
                  <a:cubicBezTo>
                    <a:pt x="119" y="160"/>
                    <a:pt x="119" y="160"/>
                    <a:pt x="119" y="160"/>
                  </a:cubicBezTo>
                  <a:cubicBezTo>
                    <a:pt x="119" y="160"/>
                    <a:pt x="119" y="160"/>
                    <a:pt x="119" y="160"/>
                  </a:cubicBezTo>
                  <a:cubicBezTo>
                    <a:pt x="119" y="160"/>
                    <a:pt x="119" y="160"/>
                    <a:pt x="119" y="160"/>
                  </a:cubicBezTo>
                  <a:cubicBezTo>
                    <a:pt x="118" y="160"/>
                    <a:pt x="118" y="160"/>
                    <a:pt x="118" y="160"/>
                  </a:cubicBezTo>
                  <a:cubicBezTo>
                    <a:pt x="118" y="160"/>
                    <a:pt x="118" y="160"/>
                    <a:pt x="118" y="160"/>
                  </a:cubicBezTo>
                  <a:cubicBezTo>
                    <a:pt x="118" y="160"/>
                    <a:pt x="118" y="160"/>
                    <a:pt x="118" y="160"/>
                  </a:cubicBezTo>
                  <a:cubicBezTo>
                    <a:pt x="119" y="160"/>
                    <a:pt x="119" y="160"/>
                    <a:pt x="119" y="160"/>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8"/>
                    <a:pt x="118" y="158"/>
                    <a:pt x="118" y="158"/>
                  </a:cubicBezTo>
                  <a:cubicBezTo>
                    <a:pt x="118" y="158"/>
                    <a:pt x="118" y="158"/>
                    <a:pt x="118" y="158"/>
                  </a:cubicBezTo>
                  <a:cubicBezTo>
                    <a:pt x="118" y="158"/>
                    <a:pt x="118" y="158"/>
                    <a:pt x="118" y="158"/>
                  </a:cubicBezTo>
                  <a:cubicBezTo>
                    <a:pt x="118" y="158"/>
                    <a:pt x="118" y="158"/>
                    <a:pt x="118" y="158"/>
                  </a:cubicBezTo>
                  <a:cubicBezTo>
                    <a:pt x="118" y="158"/>
                    <a:pt x="118" y="158"/>
                    <a:pt x="118" y="158"/>
                  </a:cubicBezTo>
                  <a:cubicBezTo>
                    <a:pt x="118" y="158"/>
                    <a:pt x="118" y="158"/>
                    <a:pt x="118" y="158"/>
                  </a:cubicBezTo>
                  <a:cubicBezTo>
                    <a:pt x="118" y="158"/>
                    <a:pt x="118" y="158"/>
                    <a:pt x="118" y="158"/>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9" y="159"/>
                    <a:pt x="119" y="159"/>
                    <a:pt x="119" y="159"/>
                  </a:cubicBezTo>
                  <a:cubicBezTo>
                    <a:pt x="119" y="159"/>
                    <a:pt x="119" y="159"/>
                    <a:pt x="119" y="159"/>
                  </a:cubicBezTo>
                  <a:cubicBezTo>
                    <a:pt x="119" y="159"/>
                    <a:pt x="119" y="159"/>
                    <a:pt x="119" y="159"/>
                  </a:cubicBezTo>
                  <a:cubicBezTo>
                    <a:pt x="119" y="159"/>
                    <a:pt x="119" y="159"/>
                    <a:pt x="119" y="159"/>
                  </a:cubicBezTo>
                  <a:cubicBezTo>
                    <a:pt x="119" y="159"/>
                    <a:pt x="119" y="159"/>
                    <a:pt x="119" y="159"/>
                  </a:cubicBezTo>
                  <a:cubicBezTo>
                    <a:pt x="119" y="159"/>
                    <a:pt x="119" y="159"/>
                    <a:pt x="119" y="159"/>
                  </a:cubicBezTo>
                  <a:cubicBezTo>
                    <a:pt x="119" y="159"/>
                    <a:pt x="119" y="159"/>
                    <a:pt x="119" y="159"/>
                  </a:cubicBezTo>
                  <a:cubicBezTo>
                    <a:pt x="119" y="159"/>
                    <a:pt x="119" y="159"/>
                    <a:pt x="119" y="159"/>
                  </a:cubicBezTo>
                  <a:cubicBezTo>
                    <a:pt x="119" y="159"/>
                    <a:pt x="119" y="159"/>
                    <a:pt x="119" y="159"/>
                  </a:cubicBezTo>
                  <a:cubicBezTo>
                    <a:pt x="120" y="159"/>
                    <a:pt x="120" y="159"/>
                    <a:pt x="120" y="159"/>
                  </a:cubicBezTo>
                  <a:cubicBezTo>
                    <a:pt x="120" y="159"/>
                    <a:pt x="120" y="159"/>
                    <a:pt x="120" y="159"/>
                  </a:cubicBezTo>
                  <a:cubicBezTo>
                    <a:pt x="120" y="159"/>
                    <a:pt x="120" y="159"/>
                    <a:pt x="120" y="159"/>
                  </a:cubicBezTo>
                  <a:cubicBezTo>
                    <a:pt x="120" y="159"/>
                    <a:pt x="120" y="159"/>
                    <a:pt x="120" y="159"/>
                  </a:cubicBezTo>
                  <a:cubicBezTo>
                    <a:pt x="119" y="159"/>
                    <a:pt x="119" y="159"/>
                    <a:pt x="119" y="159"/>
                  </a:cubicBezTo>
                  <a:cubicBezTo>
                    <a:pt x="120" y="159"/>
                    <a:pt x="120" y="159"/>
                    <a:pt x="120" y="159"/>
                  </a:cubicBezTo>
                  <a:cubicBezTo>
                    <a:pt x="120" y="159"/>
                    <a:pt x="120" y="159"/>
                    <a:pt x="120" y="159"/>
                  </a:cubicBezTo>
                  <a:cubicBezTo>
                    <a:pt x="120" y="159"/>
                    <a:pt x="120" y="159"/>
                    <a:pt x="120" y="159"/>
                  </a:cubicBezTo>
                  <a:cubicBezTo>
                    <a:pt x="120" y="159"/>
                    <a:pt x="120" y="159"/>
                    <a:pt x="120" y="159"/>
                  </a:cubicBezTo>
                  <a:cubicBezTo>
                    <a:pt x="120" y="159"/>
                    <a:pt x="120" y="159"/>
                    <a:pt x="120" y="159"/>
                  </a:cubicBezTo>
                  <a:cubicBezTo>
                    <a:pt x="120" y="159"/>
                    <a:pt x="120" y="159"/>
                    <a:pt x="120" y="159"/>
                  </a:cubicBezTo>
                  <a:cubicBezTo>
                    <a:pt x="121" y="158"/>
                    <a:pt x="121" y="158"/>
                    <a:pt x="121" y="158"/>
                  </a:cubicBezTo>
                  <a:cubicBezTo>
                    <a:pt x="121" y="158"/>
                    <a:pt x="121" y="158"/>
                    <a:pt x="121" y="158"/>
                  </a:cubicBezTo>
                  <a:cubicBezTo>
                    <a:pt x="121" y="158"/>
                    <a:pt x="121" y="158"/>
                    <a:pt x="121" y="158"/>
                  </a:cubicBezTo>
                  <a:cubicBezTo>
                    <a:pt x="121" y="158"/>
                    <a:pt x="121" y="158"/>
                    <a:pt x="121" y="158"/>
                  </a:cubicBezTo>
                  <a:cubicBezTo>
                    <a:pt x="121" y="158"/>
                    <a:pt x="121" y="158"/>
                    <a:pt x="121" y="158"/>
                  </a:cubicBezTo>
                  <a:cubicBezTo>
                    <a:pt x="121" y="158"/>
                    <a:pt x="121" y="158"/>
                    <a:pt x="121" y="158"/>
                  </a:cubicBezTo>
                  <a:cubicBezTo>
                    <a:pt x="121" y="158"/>
                    <a:pt x="121" y="158"/>
                    <a:pt x="121" y="158"/>
                  </a:cubicBezTo>
                  <a:cubicBezTo>
                    <a:pt x="121" y="158"/>
                    <a:pt x="121" y="158"/>
                    <a:pt x="121" y="158"/>
                  </a:cubicBezTo>
                  <a:cubicBezTo>
                    <a:pt x="121" y="158"/>
                    <a:pt x="121" y="158"/>
                    <a:pt x="121" y="158"/>
                  </a:cubicBezTo>
                  <a:cubicBezTo>
                    <a:pt x="121" y="158"/>
                    <a:pt x="121" y="158"/>
                    <a:pt x="121" y="158"/>
                  </a:cubicBezTo>
                  <a:cubicBezTo>
                    <a:pt x="121" y="158"/>
                    <a:pt x="121" y="158"/>
                    <a:pt x="121" y="158"/>
                  </a:cubicBezTo>
                  <a:cubicBezTo>
                    <a:pt x="121" y="158"/>
                    <a:pt x="121" y="158"/>
                    <a:pt x="121" y="158"/>
                  </a:cubicBezTo>
                  <a:cubicBezTo>
                    <a:pt x="122" y="157"/>
                    <a:pt x="122" y="157"/>
                    <a:pt x="122" y="157"/>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1" y="157"/>
                    <a:pt x="121" y="157"/>
                    <a:pt x="121" y="157"/>
                  </a:cubicBezTo>
                  <a:cubicBezTo>
                    <a:pt x="120" y="157"/>
                    <a:pt x="120" y="157"/>
                    <a:pt x="120" y="157"/>
                  </a:cubicBezTo>
                  <a:cubicBezTo>
                    <a:pt x="120" y="158"/>
                    <a:pt x="120" y="158"/>
                    <a:pt x="120" y="158"/>
                  </a:cubicBezTo>
                  <a:cubicBezTo>
                    <a:pt x="120" y="158"/>
                    <a:pt x="120" y="158"/>
                    <a:pt x="120" y="158"/>
                  </a:cubicBezTo>
                  <a:cubicBezTo>
                    <a:pt x="120" y="158"/>
                    <a:pt x="120" y="158"/>
                    <a:pt x="120" y="158"/>
                  </a:cubicBezTo>
                  <a:cubicBezTo>
                    <a:pt x="120" y="158"/>
                    <a:pt x="120" y="158"/>
                    <a:pt x="120" y="158"/>
                  </a:cubicBezTo>
                  <a:cubicBezTo>
                    <a:pt x="120" y="158"/>
                    <a:pt x="120" y="158"/>
                    <a:pt x="120" y="158"/>
                  </a:cubicBezTo>
                  <a:cubicBezTo>
                    <a:pt x="119" y="158"/>
                    <a:pt x="119" y="158"/>
                    <a:pt x="119" y="158"/>
                  </a:cubicBezTo>
                  <a:cubicBezTo>
                    <a:pt x="119" y="158"/>
                    <a:pt x="119" y="158"/>
                    <a:pt x="119" y="158"/>
                  </a:cubicBezTo>
                  <a:cubicBezTo>
                    <a:pt x="119" y="158"/>
                    <a:pt x="119" y="158"/>
                    <a:pt x="119" y="158"/>
                  </a:cubicBezTo>
                  <a:cubicBezTo>
                    <a:pt x="119" y="158"/>
                    <a:pt x="119" y="158"/>
                    <a:pt x="119" y="158"/>
                  </a:cubicBezTo>
                  <a:cubicBezTo>
                    <a:pt x="119" y="158"/>
                    <a:pt x="119" y="158"/>
                    <a:pt x="119" y="158"/>
                  </a:cubicBezTo>
                  <a:cubicBezTo>
                    <a:pt x="118" y="158"/>
                    <a:pt x="118" y="158"/>
                    <a:pt x="118" y="158"/>
                  </a:cubicBezTo>
                  <a:cubicBezTo>
                    <a:pt x="118" y="158"/>
                    <a:pt x="118" y="158"/>
                    <a:pt x="118" y="158"/>
                  </a:cubicBezTo>
                  <a:cubicBezTo>
                    <a:pt x="118" y="158"/>
                    <a:pt x="118" y="158"/>
                    <a:pt x="118" y="158"/>
                  </a:cubicBezTo>
                  <a:cubicBezTo>
                    <a:pt x="118" y="158"/>
                    <a:pt x="118" y="158"/>
                    <a:pt x="118" y="158"/>
                  </a:cubicBezTo>
                  <a:cubicBezTo>
                    <a:pt x="118" y="158"/>
                    <a:pt x="118" y="158"/>
                    <a:pt x="118" y="158"/>
                  </a:cubicBezTo>
                  <a:cubicBezTo>
                    <a:pt x="118" y="158"/>
                    <a:pt x="118" y="158"/>
                    <a:pt x="118" y="158"/>
                  </a:cubicBezTo>
                  <a:cubicBezTo>
                    <a:pt x="118" y="157"/>
                    <a:pt x="118" y="157"/>
                    <a:pt x="118" y="157"/>
                  </a:cubicBezTo>
                  <a:cubicBezTo>
                    <a:pt x="118" y="157"/>
                    <a:pt x="118" y="157"/>
                    <a:pt x="118" y="157"/>
                  </a:cubicBezTo>
                  <a:cubicBezTo>
                    <a:pt x="118" y="157"/>
                    <a:pt x="118" y="157"/>
                    <a:pt x="118" y="157"/>
                  </a:cubicBezTo>
                  <a:cubicBezTo>
                    <a:pt x="118" y="157"/>
                    <a:pt x="118" y="157"/>
                    <a:pt x="118" y="157"/>
                  </a:cubicBezTo>
                  <a:cubicBezTo>
                    <a:pt x="118" y="157"/>
                    <a:pt x="118" y="157"/>
                    <a:pt x="118" y="157"/>
                  </a:cubicBezTo>
                  <a:cubicBezTo>
                    <a:pt x="118" y="157"/>
                    <a:pt x="118" y="157"/>
                    <a:pt x="118" y="157"/>
                  </a:cubicBezTo>
                  <a:cubicBezTo>
                    <a:pt x="119" y="157"/>
                    <a:pt x="119" y="157"/>
                    <a:pt x="119" y="157"/>
                  </a:cubicBezTo>
                  <a:cubicBezTo>
                    <a:pt x="119" y="157"/>
                    <a:pt x="119" y="157"/>
                    <a:pt x="119" y="157"/>
                  </a:cubicBezTo>
                  <a:cubicBezTo>
                    <a:pt x="119" y="156"/>
                    <a:pt x="119" y="156"/>
                    <a:pt x="119" y="156"/>
                  </a:cubicBezTo>
                  <a:cubicBezTo>
                    <a:pt x="119" y="157"/>
                    <a:pt x="119" y="157"/>
                    <a:pt x="119" y="157"/>
                  </a:cubicBezTo>
                  <a:cubicBezTo>
                    <a:pt x="119" y="156"/>
                    <a:pt x="119" y="156"/>
                    <a:pt x="119" y="156"/>
                  </a:cubicBezTo>
                  <a:cubicBezTo>
                    <a:pt x="119" y="156"/>
                    <a:pt x="119" y="156"/>
                    <a:pt x="119" y="156"/>
                  </a:cubicBezTo>
                  <a:cubicBezTo>
                    <a:pt x="119" y="156"/>
                    <a:pt x="119" y="156"/>
                    <a:pt x="119" y="156"/>
                  </a:cubicBezTo>
                  <a:cubicBezTo>
                    <a:pt x="119" y="156"/>
                    <a:pt x="119" y="156"/>
                    <a:pt x="119" y="156"/>
                  </a:cubicBezTo>
                  <a:cubicBezTo>
                    <a:pt x="118" y="156"/>
                    <a:pt x="118" y="156"/>
                    <a:pt x="118" y="156"/>
                  </a:cubicBezTo>
                  <a:cubicBezTo>
                    <a:pt x="118" y="156"/>
                    <a:pt x="118" y="156"/>
                    <a:pt x="118" y="156"/>
                  </a:cubicBezTo>
                  <a:cubicBezTo>
                    <a:pt x="118" y="156"/>
                    <a:pt x="118" y="156"/>
                    <a:pt x="118" y="156"/>
                  </a:cubicBezTo>
                  <a:cubicBezTo>
                    <a:pt x="118" y="156"/>
                    <a:pt x="118" y="156"/>
                    <a:pt x="118" y="156"/>
                  </a:cubicBezTo>
                  <a:cubicBezTo>
                    <a:pt x="118" y="156"/>
                    <a:pt x="118" y="156"/>
                    <a:pt x="118" y="156"/>
                  </a:cubicBezTo>
                  <a:cubicBezTo>
                    <a:pt x="118" y="156"/>
                    <a:pt x="118" y="156"/>
                    <a:pt x="118" y="156"/>
                  </a:cubicBezTo>
                  <a:cubicBezTo>
                    <a:pt x="117" y="156"/>
                    <a:pt x="117" y="156"/>
                    <a:pt x="117" y="156"/>
                  </a:cubicBezTo>
                  <a:cubicBezTo>
                    <a:pt x="117" y="156"/>
                    <a:pt x="117" y="156"/>
                    <a:pt x="117" y="156"/>
                  </a:cubicBezTo>
                  <a:cubicBezTo>
                    <a:pt x="117" y="156"/>
                    <a:pt x="117" y="156"/>
                    <a:pt x="117" y="156"/>
                  </a:cubicBezTo>
                  <a:cubicBezTo>
                    <a:pt x="117" y="156"/>
                    <a:pt x="117" y="156"/>
                    <a:pt x="117" y="156"/>
                  </a:cubicBezTo>
                  <a:cubicBezTo>
                    <a:pt x="117" y="156"/>
                    <a:pt x="117" y="156"/>
                    <a:pt x="117" y="156"/>
                  </a:cubicBezTo>
                  <a:cubicBezTo>
                    <a:pt x="117" y="156"/>
                    <a:pt x="117" y="156"/>
                    <a:pt x="117" y="156"/>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6" y="156"/>
                    <a:pt x="116" y="156"/>
                    <a:pt x="116" y="156"/>
                  </a:cubicBezTo>
                  <a:cubicBezTo>
                    <a:pt x="117" y="156"/>
                    <a:pt x="117" y="156"/>
                    <a:pt x="117" y="156"/>
                  </a:cubicBezTo>
                  <a:cubicBezTo>
                    <a:pt x="116" y="156"/>
                    <a:pt x="116" y="156"/>
                    <a:pt x="116" y="156"/>
                  </a:cubicBezTo>
                  <a:cubicBezTo>
                    <a:pt x="116" y="156"/>
                    <a:pt x="116" y="156"/>
                    <a:pt x="116" y="156"/>
                  </a:cubicBezTo>
                  <a:cubicBezTo>
                    <a:pt x="117" y="156"/>
                    <a:pt x="117" y="156"/>
                    <a:pt x="117" y="156"/>
                  </a:cubicBezTo>
                  <a:cubicBezTo>
                    <a:pt x="117" y="156"/>
                    <a:pt x="117" y="156"/>
                    <a:pt x="117" y="156"/>
                  </a:cubicBezTo>
                  <a:cubicBezTo>
                    <a:pt x="116" y="156"/>
                    <a:pt x="116" y="156"/>
                    <a:pt x="116" y="156"/>
                  </a:cubicBezTo>
                  <a:cubicBezTo>
                    <a:pt x="117" y="157"/>
                    <a:pt x="117" y="157"/>
                    <a:pt x="117" y="157"/>
                  </a:cubicBezTo>
                  <a:cubicBezTo>
                    <a:pt x="117" y="157"/>
                    <a:pt x="117" y="157"/>
                    <a:pt x="117" y="157"/>
                  </a:cubicBezTo>
                  <a:cubicBezTo>
                    <a:pt x="117" y="157"/>
                    <a:pt x="117" y="157"/>
                    <a:pt x="117" y="157"/>
                  </a:cubicBezTo>
                  <a:cubicBezTo>
                    <a:pt x="117" y="157"/>
                    <a:pt x="117" y="157"/>
                    <a:pt x="117" y="157"/>
                  </a:cubicBezTo>
                  <a:cubicBezTo>
                    <a:pt x="117" y="157"/>
                    <a:pt x="117" y="157"/>
                    <a:pt x="117" y="157"/>
                  </a:cubicBezTo>
                  <a:cubicBezTo>
                    <a:pt x="117" y="157"/>
                    <a:pt x="117" y="157"/>
                    <a:pt x="117" y="157"/>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9"/>
                    <a:pt x="117" y="159"/>
                    <a:pt x="117" y="159"/>
                  </a:cubicBezTo>
                  <a:cubicBezTo>
                    <a:pt x="117" y="159"/>
                    <a:pt x="117" y="159"/>
                    <a:pt x="117" y="159"/>
                  </a:cubicBezTo>
                  <a:cubicBezTo>
                    <a:pt x="117" y="159"/>
                    <a:pt x="117" y="159"/>
                    <a:pt x="117" y="159"/>
                  </a:cubicBezTo>
                  <a:cubicBezTo>
                    <a:pt x="117" y="159"/>
                    <a:pt x="117" y="159"/>
                    <a:pt x="117" y="159"/>
                  </a:cubicBezTo>
                  <a:cubicBezTo>
                    <a:pt x="117" y="159"/>
                    <a:pt x="117" y="159"/>
                    <a:pt x="117" y="159"/>
                  </a:cubicBezTo>
                  <a:cubicBezTo>
                    <a:pt x="117" y="159"/>
                    <a:pt x="117" y="159"/>
                    <a:pt x="117" y="159"/>
                  </a:cubicBezTo>
                  <a:cubicBezTo>
                    <a:pt x="117" y="159"/>
                    <a:pt x="117" y="159"/>
                    <a:pt x="117" y="159"/>
                  </a:cubicBezTo>
                  <a:cubicBezTo>
                    <a:pt x="117" y="159"/>
                    <a:pt x="117" y="159"/>
                    <a:pt x="117" y="159"/>
                  </a:cubicBezTo>
                  <a:cubicBezTo>
                    <a:pt x="117" y="159"/>
                    <a:pt x="117" y="159"/>
                    <a:pt x="117" y="159"/>
                  </a:cubicBezTo>
                  <a:cubicBezTo>
                    <a:pt x="117" y="160"/>
                    <a:pt x="117" y="160"/>
                    <a:pt x="117" y="160"/>
                  </a:cubicBezTo>
                  <a:cubicBezTo>
                    <a:pt x="117" y="160"/>
                    <a:pt x="117" y="160"/>
                    <a:pt x="117" y="160"/>
                  </a:cubicBezTo>
                  <a:cubicBezTo>
                    <a:pt x="117" y="160"/>
                    <a:pt x="117" y="160"/>
                    <a:pt x="117" y="160"/>
                  </a:cubicBezTo>
                  <a:cubicBezTo>
                    <a:pt x="117" y="160"/>
                    <a:pt x="117" y="160"/>
                    <a:pt x="117" y="160"/>
                  </a:cubicBezTo>
                  <a:cubicBezTo>
                    <a:pt x="117" y="160"/>
                    <a:pt x="117" y="160"/>
                    <a:pt x="117" y="160"/>
                  </a:cubicBezTo>
                  <a:cubicBezTo>
                    <a:pt x="117" y="160"/>
                    <a:pt x="117" y="160"/>
                    <a:pt x="117" y="160"/>
                  </a:cubicBezTo>
                  <a:cubicBezTo>
                    <a:pt x="117" y="160"/>
                    <a:pt x="117" y="160"/>
                    <a:pt x="117" y="160"/>
                  </a:cubicBezTo>
                  <a:cubicBezTo>
                    <a:pt x="117" y="160"/>
                    <a:pt x="117" y="160"/>
                    <a:pt x="117" y="160"/>
                  </a:cubicBezTo>
                  <a:cubicBezTo>
                    <a:pt x="117" y="161"/>
                    <a:pt x="117" y="161"/>
                    <a:pt x="117" y="161"/>
                  </a:cubicBezTo>
                  <a:cubicBezTo>
                    <a:pt x="117" y="161"/>
                    <a:pt x="117" y="161"/>
                    <a:pt x="117" y="161"/>
                  </a:cubicBezTo>
                  <a:cubicBezTo>
                    <a:pt x="117" y="161"/>
                    <a:pt x="117" y="161"/>
                    <a:pt x="117" y="161"/>
                  </a:cubicBezTo>
                  <a:cubicBezTo>
                    <a:pt x="117" y="161"/>
                    <a:pt x="117" y="161"/>
                    <a:pt x="117" y="161"/>
                  </a:cubicBezTo>
                  <a:cubicBezTo>
                    <a:pt x="117" y="161"/>
                    <a:pt x="117" y="161"/>
                    <a:pt x="117" y="161"/>
                  </a:cubicBezTo>
                  <a:cubicBezTo>
                    <a:pt x="117" y="161"/>
                    <a:pt x="117" y="161"/>
                    <a:pt x="117" y="161"/>
                  </a:cubicBezTo>
                  <a:cubicBezTo>
                    <a:pt x="117" y="161"/>
                    <a:pt x="117" y="161"/>
                    <a:pt x="117" y="161"/>
                  </a:cubicBezTo>
                  <a:cubicBezTo>
                    <a:pt x="117" y="161"/>
                    <a:pt x="117" y="161"/>
                    <a:pt x="117" y="161"/>
                  </a:cubicBezTo>
                  <a:cubicBezTo>
                    <a:pt x="117" y="161"/>
                    <a:pt x="117" y="161"/>
                    <a:pt x="117" y="161"/>
                  </a:cubicBezTo>
                  <a:cubicBezTo>
                    <a:pt x="117" y="161"/>
                    <a:pt x="117" y="161"/>
                    <a:pt x="117" y="161"/>
                  </a:cubicBezTo>
                  <a:cubicBezTo>
                    <a:pt x="118" y="161"/>
                    <a:pt x="118" y="161"/>
                    <a:pt x="118" y="161"/>
                  </a:cubicBezTo>
                  <a:cubicBezTo>
                    <a:pt x="118" y="161"/>
                    <a:pt x="118" y="161"/>
                    <a:pt x="118" y="161"/>
                  </a:cubicBezTo>
                  <a:cubicBezTo>
                    <a:pt x="118" y="161"/>
                    <a:pt x="118" y="161"/>
                    <a:pt x="118" y="161"/>
                  </a:cubicBezTo>
                  <a:cubicBezTo>
                    <a:pt x="117" y="161"/>
                    <a:pt x="117" y="161"/>
                    <a:pt x="117" y="161"/>
                  </a:cubicBezTo>
                  <a:cubicBezTo>
                    <a:pt x="117" y="161"/>
                    <a:pt x="117" y="161"/>
                    <a:pt x="117" y="161"/>
                  </a:cubicBezTo>
                  <a:cubicBezTo>
                    <a:pt x="118" y="161"/>
                    <a:pt x="118" y="161"/>
                    <a:pt x="118" y="161"/>
                  </a:cubicBezTo>
                  <a:cubicBezTo>
                    <a:pt x="118" y="161"/>
                    <a:pt x="118" y="161"/>
                    <a:pt x="118" y="161"/>
                  </a:cubicBezTo>
                  <a:cubicBezTo>
                    <a:pt x="118" y="161"/>
                    <a:pt x="118" y="161"/>
                    <a:pt x="118" y="161"/>
                  </a:cubicBezTo>
                  <a:cubicBezTo>
                    <a:pt x="118" y="161"/>
                    <a:pt x="118" y="161"/>
                    <a:pt x="118" y="161"/>
                  </a:cubicBezTo>
                  <a:cubicBezTo>
                    <a:pt x="118" y="161"/>
                    <a:pt x="118" y="161"/>
                    <a:pt x="118" y="161"/>
                  </a:cubicBezTo>
                  <a:cubicBezTo>
                    <a:pt x="118" y="161"/>
                    <a:pt x="118" y="161"/>
                    <a:pt x="118" y="161"/>
                  </a:cubicBezTo>
                  <a:cubicBezTo>
                    <a:pt x="118" y="161"/>
                    <a:pt x="118" y="161"/>
                    <a:pt x="118" y="161"/>
                  </a:cubicBezTo>
                  <a:cubicBezTo>
                    <a:pt x="118" y="162"/>
                    <a:pt x="118" y="162"/>
                    <a:pt x="118" y="162"/>
                  </a:cubicBezTo>
                  <a:cubicBezTo>
                    <a:pt x="118" y="161"/>
                    <a:pt x="118" y="161"/>
                    <a:pt x="118" y="161"/>
                  </a:cubicBezTo>
                  <a:cubicBezTo>
                    <a:pt x="118" y="161"/>
                    <a:pt x="118" y="161"/>
                    <a:pt x="118" y="161"/>
                  </a:cubicBezTo>
                  <a:cubicBezTo>
                    <a:pt x="118" y="161"/>
                    <a:pt x="118" y="161"/>
                    <a:pt x="118" y="161"/>
                  </a:cubicBezTo>
                  <a:cubicBezTo>
                    <a:pt x="118" y="161"/>
                    <a:pt x="118" y="161"/>
                    <a:pt x="118" y="161"/>
                  </a:cubicBezTo>
                  <a:cubicBezTo>
                    <a:pt x="119" y="161"/>
                    <a:pt x="119" y="161"/>
                    <a:pt x="119" y="161"/>
                  </a:cubicBezTo>
                  <a:cubicBezTo>
                    <a:pt x="119" y="162"/>
                    <a:pt x="119" y="162"/>
                    <a:pt x="119" y="162"/>
                  </a:cubicBezTo>
                  <a:cubicBezTo>
                    <a:pt x="119" y="162"/>
                    <a:pt x="119" y="162"/>
                    <a:pt x="119" y="162"/>
                  </a:cubicBezTo>
                  <a:cubicBezTo>
                    <a:pt x="119" y="162"/>
                    <a:pt x="119" y="162"/>
                    <a:pt x="119" y="162"/>
                  </a:cubicBezTo>
                  <a:cubicBezTo>
                    <a:pt x="119" y="162"/>
                    <a:pt x="119" y="162"/>
                    <a:pt x="119" y="162"/>
                  </a:cubicBezTo>
                  <a:cubicBezTo>
                    <a:pt x="119" y="162"/>
                    <a:pt x="119" y="162"/>
                    <a:pt x="119" y="162"/>
                  </a:cubicBezTo>
                  <a:cubicBezTo>
                    <a:pt x="119" y="162"/>
                    <a:pt x="119" y="162"/>
                    <a:pt x="119" y="162"/>
                  </a:cubicBezTo>
                  <a:cubicBezTo>
                    <a:pt x="120" y="162"/>
                    <a:pt x="120" y="162"/>
                    <a:pt x="120" y="162"/>
                  </a:cubicBezTo>
                  <a:cubicBezTo>
                    <a:pt x="120" y="162"/>
                    <a:pt x="120" y="162"/>
                    <a:pt x="120" y="162"/>
                  </a:cubicBezTo>
                  <a:cubicBezTo>
                    <a:pt x="120" y="162"/>
                    <a:pt x="120" y="162"/>
                    <a:pt x="120" y="162"/>
                  </a:cubicBezTo>
                  <a:close/>
                  <a:moveTo>
                    <a:pt x="102" y="178"/>
                  </a:moveTo>
                  <a:cubicBezTo>
                    <a:pt x="102" y="178"/>
                    <a:pt x="102" y="178"/>
                    <a:pt x="102" y="178"/>
                  </a:cubicBezTo>
                  <a:cubicBezTo>
                    <a:pt x="102" y="178"/>
                    <a:pt x="102" y="178"/>
                    <a:pt x="102" y="178"/>
                  </a:cubicBezTo>
                  <a:cubicBezTo>
                    <a:pt x="102" y="178"/>
                    <a:pt x="102" y="178"/>
                    <a:pt x="102" y="178"/>
                  </a:cubicBezTo>
                  <a:cubicBezTo>
                    <a:pt x="102" y="178"/>
                    <a:pt x="102" y="178"/>
                    <a:pt x="102" y="178"/>
                  </a:cubicBezTo>
                  <a:cubicBezTo>
                    <a:pt x="102" y="178"/>
                    <a:pt x="102" y="178"/>
                    <a:pt x="102" y="178"/>
                  </a:cubicBezTo>
                  <a:close/>
                  <a:moveTo>
                    <a:pt x="136" y="199"/>
                  </a:moveTo>
                  <a:cubicBezTo>
                    <a:pt x="136" y="199"/>
                    <a:pt x="136" y="199"/>
                    <a:pt x="136" y="199"/>
                  </a:cubicBezTo>
                  <a:cubicBezTo>
                    <a:pt x="136" y="199"/>
                    <a:pt x="136" y="199"/>
                    <a:pt x="136" y="199"/>
                  </a:cubicBezTo>
                  <a:cubicBezTo>
                    <a:pt x="136" y="199"/>
                    <a:pt x="136" y="199"/>
                    <a:pt x="136" y="199"/>
                  </a:cubicBezTo>
                  <a:cubicBezTo>
                    <a:pt x="136" y="199"/>
                    <a:pt x="136" y="199"/>
                    <a:pt x="136" y="199"/>
                  </a:cubicBezTo>
                  <a:cubicBezTo>
                    <a:pt x="136" y="199"/>
                    <a:pt x="136" y="199"/>
                    <a:pt x="136" y="199"/>
                  </a:cubicBezTo>
                  <a:cubicBezTo>
                    <a:pt x="136" y="199"/>
                    <a:pt x="136" y="199"/>
                    <a:pt x="136" y="199"/>
                  </a:cubicBezTo>
                  <a:close/>
                  <a:moveTo>
                    <a:pt x="128" y="188"/>
                  </a:moveTo>
                  <a:cubicBezTo>
                    <a:pt x="128" y="188"/>
                    <a:pt x="128" y="188"/>
                    <a:pt x="128" y="188"/>
                  </a:cubicBezTo>
                  <a:cubicBezTo>
                    <a:pt x="128" y="188"/>
                    <a:pt x="128" y="188"/>
                    <a:pt x="128" y="188"/>
                  </a:cubicBezTo>
                  <a:cubicBezTo>
                    <a:pt x="128" y="188"/>
                    <a:pt x="128" y="188"/>
                    <a:pt x="128" y="188"/>
                  </a:cubicBezTo>
                  <a:cubicBezTo>
                    <a:pt x="128" y="188"/>
                    <a:pt x="128" y="188"/>
                    <a:pt x="128" y="188"/>
                  </a:cubicBezTo>
                  <a:cubicBezTo>
                    <a:pt x="128" y="188"/>
                    <a:pt x="128" y="188"/>
                    <a:pt x="128" y="188"/>
                  </a:cubicBezTo>
                  <a:cubicBezTo>
                    <a:pt x="128" y="189"/>
                    <a:pt x="128" y="189"/>
                    <a:pt x="128" y="189"/>
                  </a:cubicBezTo>
                  <a:cubicBezTo>
                    <a:pt x="128" y="189"/>
                    <a:pt x="128" y="189"/>
                    <a:pt x="128" y="189"/>
                  </a:cubicBezTo>
                  <a:cubicBezTo>
                    <a:pt x="128" y="189"/>
                    <a:pt x="128" y="189"/>
                    <a:pt x="128" y="189"/>
                  </a:cubicBezTo>
                  <a:cubicBezTo>
                    <a:pt x="128" y="189"/>
                    <a:pt x="128" y="189"/>
                    <a:pt x="128" y="189"/>
                  </a:cubicBezTo>
                  <a:cubicBezTo>
                    <a:pt x="128" y="189"/>
                    <a:pt x="128" y="189"/>
                    <a:pt x="128" y="189"/>
                  </a:cubicBezTo>
                  <a:cubicBezTo>
                    <a:pt x="128" y="188"/>
                    <a:pt x="128" y="188"/>
                    <a:pt x="128" y="188"/>
                  </a:cubicBezTo>
                  <a:close/>
                  <a:moveTo>
                    <a:pt x="128" y="188"/>
                  </a:moveTo>
                  <a:cubicBezTo>
                    <a:pt x="128" y="188"/>
                    <a:pt x="128" y="188"/>
                    <a:pt x="128" y="188"/>
                  </a:cubicBezTo>
                  <a:cubicBezTo>
                    <a:pt x="128" y="188"/>
                    <a:pt x="128" y="188"/>
                    <a:pt x="128" y="188"/>
                  </a:cubicBezTo>
                  <a:cubicBezTo>
                    <a:pt x="128" y="188"/>
                    <a:pt x="128" y="188"/>
                    <a:pt x="128" y="188"/>
                  </a:cubicBezTo>
                  <a:cubicBezTo>
                    <a:pt x="128" y="188"/>
                    <a:pt x="128" y="188"/>
                    <a:pt x="128" y="188"/>
                  </a:cubicBezTo>
                  <a:cubicBezTo>
                    <a:pt x="128" y="188"/>
                    <a:pt x="128" y="188"/>
                    <a:pt x="128" y="188"/>
                  </a:cubicBezTo>
                  <a:cubicBezTo>
                    <a:pt x="128" y="188"/>
                    <a:pt x="128" y="188"/>
                    <a:pt x="128" y="188"/>
                  </a:cubicBezTo>
                  <a:close/>
                  <a:moveTo>
                    <a:pt x="118" y="192"/>
                  </a:moveTo>
                  <a:cubicBezTo>
                    <a:pt x="118" y="192"/>
                    <a:pt x="118" y="192"/>
                    <a:pt x="118" y="192"/>
                  </a:cubicBezTo>
                  <a:cubicBezTo>
                    <a:pt x="118" y="192"/>
                    <a:pt x="118" y="192"/>
                    <a:pt x="118" y="192"/>
                  </a:cubicBezTo>
                  <a:cubicBezTo>
                    <a:pt x="118" y="192"/>
                    <a:pt x="118" y="192"/>
                    <a:pt x="118" y="192"/>
                  </a:cubicBezTo>
                  <a:cubicBezTo>
                    <a:pt x="118" y="192"/>
                    <a:pt x="118" y="192"/>
                    <a:pt x="118" y="192"/>
                  </a:cubicBezTo>
                  <a:close/>
                  <a:moveTo>
                    <a:pt x="129" y="182"/>
                  </a:moveTo>
                  <a:cubicBezTo>
                    <a:pt x="129" y="182"/>
                    <a:pt x="129" y="182"/>
                    <a:pt x="129" y="182"/>
                  </a:cubicBezTo>
                  <a:cubicBezTo>
                    <a:pt x="129" y="182"/>
                    <a:pt x="129" y="182"/>
                    <a:pt x="129" y="182"/>
                  </a:cubicBezTo>
                  <a:cubicBezTo>
                    <a:pt x="129" y="182"/>
                    <a:pt x="129" y="182"/>
                    <a:pt x="129" y="182"/>
                  </a:cubicBezTo>
                  <a:cubicBezTo>
                    <a:pt x="129" y="182"/>
                    <a:pt x="129" y="182"/>
                    <a:pt x="129" y="182"/>
                  </a:cubicBezTo>
                  <a:close/>
                  <a:moveTo>
                    <a:pt x="131" y="176"/>
                  </a:moveTo>
                  <a:cubicBezTo>
                    <a:pt x="131" y="176"/>
                    <a:pt x="131" y="176"/>
                    <a:pt x="131" y="176"/>
                  </a:cubicBezTo>
                  <a:cubicBezTo>
                    <a:pt x="131" y="176"/>
                    <a:pt x="131" y="176"/>
                    <a:pt x="131" y="176"/>
                  </a:cubicBezTo>
                  <a:cubicBezTo>
                    <a:pt x="131" y="176"/>
                    <a:pt x="131" y="176"/>
                    <a:pt x="131" y="176"/>
                  </a:cubicBezTo>
                  <a:cubicBezTo>
                    <a:pt x="131" y="176"/>
                    <a:pt x="131" y="176"/>
                    <a:pt x="131" y="176"/>
                  </a:cubicBezTo>
                  <a:cubicBezTo>
                    <a:pt x="131" y="176"/>
                    <a:pt x="131" y="176"/>
                    <a:pt x="131" y="176"/>
                  </a:cubicBezTo>
                  <a:cubicBezTo>
                    <a:pt x="131" y="176"/>
                    <a:pt x="131" y="176"/>
                    <a:pt x="131" y="176"/>
                  </a:cubicBezTo>
                  <a:cubicBezTo>
                    <a:pt x="131" y="176"/>
                    <a:pt x="131" y="176"/>
                    <a:pt x="131" y="176"/>
                  </a:cubicBezTo>
                  <a:cubicBezTo>
                    <a:pt x="131" y="176"/>
                    <a:pt x="131" y="176"/>
                    <a:pt x="131" y="176"/>
                  </a:cubicBezTo>
                  <a:cubicBezTo>
                    <a:pt x="131" y="176"/>
                    <a:pt x="131" y="176"/>
                    <a:pt x="131" y="176"/>
                  </a:cubicBezTo>
                  <a:close/>
                  <a:moveTo>
                    <a:pt x="118" y="183"/>
                  </a:moveTo>
                  <a:cubicBezTo>
                    <a:pt x="118" y="183"/>
                    <a:pt x="118" y="183"/>
                    <a:pt x="118" y="183"/>
                  </a:cubicBezTo>
                  <a:cubicBezTo>
                    <a:pt x="118" y="183"/>
                    <a:pt x="118" y="183"/>
                    <a:pt x="118" y="183"/>
                  </a:cubicBezTo>
                  <a:cubicBezTo>
                    <a:pt x="118" y="183"/>
                    <a:pt x="118" y="183"/>
                    <a:pt x="118" y="183"/>
                  </a:cubicBezTo>
                  <a:cubicBezTo>
                    <a:pt x="119" y="183"/>
                    <a:pt x="119" y="183"/>
                    <a:pt x="119" y="183"/>
                  </a:cubicBezTo>
                  <a:cubicBezTo>
                    <a:pt x="119" y="183"/>
                    <a:pt x="119" y="183"/>
                    <a:pt x="119" y="183"/>
                  </a:cubicBezTo>
                  <a:cubicBezTo>
                    <a:pt x="119" y="184"/>
                    <a:pt x="119" y="184"/>
                    <a:pt x="119" y="184"/>
                  </a:cubicBezTo>
                  <a:cubicBezTo>
                    <a:pt x="119" y="184"/>
                    <a:pt x="119" y="184"/>
                    <a:pt x="119" y="184"/>
                  </a:cubicBezTo>
                  <a:cubicBezTo>
                    <a:pt x="119" y="184"/>
                    <a:pt x="119" y="184"/>
                    <a:pt x="119" y="184"/>
                  </a:cubicBezTo>
                  <a:cubicBezTo>
                    <a:pt x="119" y="184"/>
                    <a:pt x="119" y="184"/>
                    <a:pt x="119" y="184"/>
                  </a:cubicBezTo>
                  <a:cubicBezTo>
                    <a:pt x="119" y="184"/>
                    <a:pt x="119" y="184"/>
                    <a:pt x="119" y="184"/>
                  </a:cubicBezTo>
                  <a:cubicBezTo>
                    <a:pt x="119" y="184"/>
                    <a:pt x="119" y="184"/>
                    <a:pt x="119" y="184"/>
                  </a:cubicBezTo>
                  <a:cubicBezTo>
                    <a:pt x="119" y="184"/>
                    <a:pt x="119" y="184"/>
                    <a:pt x="119" y="184"/>
                  </a:cubicBezTo>
                  <a:cubicBezTo>
                    <a:pt x="119" y="184"/>
                    <a:pt x="119" y="184"/>
                    <a:pt x="119" y="184"/>
                  </a:cubicBezTo>
                  <a:cubicBezTo>
                    <a:pt x="118" y="183"/>
                    <a:pt x="118" y="183"/>
                    <a:pt x="118" y="183"/>
                  </a:cubicBezTo>
                  <a:cubicBezTo>
                    <a:pt x="118" y="183"/>
                    <a:pt x="118" y="183"/>
                    <a:pt x="118" y="183"/>
                  </a:cubicBezTo>
                  <a:cubicBezTo>
                    <a:pt x="118" y="183"/>
                    <a:pt x="118" y="183"/>
                    <a:pt x="118" y="183"/>
                  </a:cubicBezTo>
                  <a:cubicBezTo>
                    <a:pt x="118" y="183"/>
                    <a:pt x="118" y="183"/>
                    <a:pt x="118" y="183"/>
                  </a:cubicBezTo>
                  <a:cubicBezTo>
                    <a:pt x="118" y="183"/>
                    <a:pt x="118" y="183"/>
                    <a:pt x="118" y="183"/>
                  </a:cubicBezTo>
                  <a:close/>
                  <a:moveTo>
                    <a:pt x="117" y="184"/>
                  </a:moveTo>
                  <a:cubicBezTo>
                    <a:pt x="116" y="184"/>
                    <a:pt x="116" y="184"/>
                    <a:pt x="116" y="184"/>
                  </a:cubicBezTo>
                  <a:cubicBezTo>
                    <a:pt x="116" y="184"/>
                    <a:pt x="116" y="184"/>
                    <a:pt x="116" y="184"/>
                  </a:cubicBezTo>
                  <a:cubicBezTo>
                    <a:pt x="116" y="184"/>
                    <a:pt x="116" y="184"/>
                    <a:pt x="116" y="184"/>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7" y="186"/>
                    <a:pt x="117" y="186"/>
                    <a:pt x="117" y="186"/>
                  </a:cubicBezTo>
                  <a:cubicBezTo>
                    <a:pt x="117" y="186"/>
                    <a:pt x="117" y="186"/>
                    <a:pt x="117" y="186"/>
                  </a:cubicBezTo>
                  <a:cubicBezTo>
                    <a:pt x="116" y="185"/>
                    <a:pt x="116" y="185"/>
                    <a:pt x="116" y="185"/>
                  </a:cubicBezTo>
                  <a:cubicBezTo>
                    <a:pt x="116" y="185"/>
                    <a:pt x="116" y="185"/>
                    <a:pt x="116" y="185"/>
                  </a:cubicBezTo>
                  <a:cubicBezTo>
                    <a:pt x="116" y="185"/>
                    <a:pt x="116" y="185"/>
                    <a:pt x="116" y="185"/>
                  </a:cubicBezTo>
                  <a:cubicBezTo>
                    <a:pt x="116" y="186"/>
                    <a:pt x="116" y="186"/>
                    <a:pt x="116" y="186"/>
                  </a:cubicBezTo>
                  <a:cubicBezTo>
                    <a:pt x="116" y="186"/>
                    <a:pt x="116" y="186"/>
                    <a:pt x="116" y="186"/>
                  </a:cubicBezTo>
                  <a:cubicBezTo>
                    <a:pt x="116" y="186"/>
                    <a:pt x="116" y="186"/>
                    <a:pt x="116" y="186"/>
                  </a:cubicBezTo>
                  <a:cubicBezTo>
                    <a:pt x="116" y="186"/>
                    <a:pt x="116" y="186"/>
                    <a:pt x="116" y="186"/>
                  </a:cubicBezTo>
                  <a:cubicBezTo>
                    <a:pt x="116" y="186"/>
                    <a:pt x="116" y="186"/>
                    <a:pt x="116" y="186"/>
                  </a:cubicBezTo>
                  <a:cubicBezTo>
                    <a:pt x="116" y="186"/>
                    <a:pt x="116" y="186"/>
                    <a:pt x="116" y="186"/>
                  </a:cubicBezTo>
                  <a:cubicBezTo>
                    <a:pt x="116" y="186"/>
                    <a:pt x="116" y="186"/>
                    <a:pt x="116" y="186"/>
                  </a:cubicBezTo>
                  <a:cubicBezTo>
                    <a:pt x="116" y="186"/>
                    <a:pt x="116" y="186"/>
                    <a:pt x="116"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7"/>
                    <a:pt x="117" y="187"/>
                    <a:pt x="117" y="187"/>
                  </a:cubicBezTo>
                  <a:cubicBezTo>
                    <a:pt x="117" y="186"/>
                    <a:pt x="117" y="186"/>
                    <a:pt x="117" y="186"/>
                  </a:cubicBezTo>
                  <a:cubicBezTo>
                    <a:pt x="117" y="187"/>
                    <a:pt x="117" y="187"/>
                    <a:pt x="117" y="187"/>
                  </a:cubicBezTo>
                  <a:cubicBezTo>
                    <a:pt x="117" y="187"/>
                    <a:pt x="117" y="187"/>
                    <a:pt x="117" y="187"/>
                  </a:cubicBezTo>
                  <a:cubicBezTo>
                    <a:pt x="117" y="187"/>
                    <a:pt x="117" y="187"/>
                    <a:pt x="117" y="187"/>
                  </a:cubicBezTo>
                  <a:cubicBezTo>
                    <a:pt x="117" y="187"/>
                    <a:pt x="117" y="187"/>
                    <a:pt x="117" y="187"/>
                  </a:cubicBezTo>
                  <a:cubicBezTo>
                    <a:pt x="118" y="187"/>
                    <a:pt x="118" y="187"/>
                    <a:pt x="118" y="187"/>
                  </a:cubicBezTo>
                  <a:cubicBezTo>
                    <a:pt x="118" y="187"/>
                    <a:pt x="118" y="187"/>
                    <a:pt x="118" y="187"/>
                  </a:cubicBezTo>
                  <a:cubicBezTo>
                    <a:pt x="118" y="188"/>
                    <a:pt x="118" y="188"/>
                    <a:pt x="118" y="188"/>
                  </a:cubicBezTo>
                  <a:cubicBezTo>
                    <a:pt x="118" y="187"/>
                    <a:pt x="118" y="187"/>
                    <a:pt x="118" y="187"/>
                  </a:cubicBezTo>
                  <a:cubicBezTo>
                    <a:pt x="118" y="187"/>
                    <a:pt x="118" y="187"/>
                    <a:pt x="118" y="187"/>
                  </a:cubicBezTo>
                  <a:cubicBezTo>
                    <a:pt x="118" y="187"/>
                    <a:pt x="118" y="187"/>
                    <a:pt x="118" y="187"/>
                  </a:cubicBezTo>
                  <a:cubicBezTo>
                    <a:pt x="118" y="187"/>
                    <a:pt x="118" y="187"/>
                    <a:pt x="118" y="187"/>
                  </a:cubicBezTo>
                  <a:cubicBezTo>
                    <a:pt x="118" y="187"/>
                    <a:pt x="118" y="187"/>
                    <a:pt x="118" y="187"/>
                  </a:cubicBezTo>
                  <a:cubicBezTo>
                    <a:pt x="118" y="187"/>
                    <a:pt x="118" y="187"/>
                    <a:pt x="118" y="187"/>
                  </a:cubicBezTo>
                  <a:cubicBezTo>
                    <a:pt x="118" y="187"/>
                    <a:pt x="118" y="187"/>
                    <a:pt x="118" y="187"/>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8" y="186"/>
                    <a:pt x="118" y="186"/>
                    <a:pt x="118" y="186"/>
                  </a:cubicBezTo>
                  <a:cubicBezTo>
                    <a:pt x="118" y="187"/>
                    <a:pt x="118" y="187"/>
                    <a:pt x="118" y="187"/>
                  </a:cubicBezTo>
                  <a:cubicBezTo>
                    <a:pt x="118" y="187"/>
                    <a:pt x="118" y="187"/>
                    <a:pt x="118" y="187"/>
                  </a:cubicBezTo>
                  <a:cubicBezTo>
                    <a:pt x="118" y="186"/>
                    <a:pt x="118" y="186"/>
                    <a:pt x="118" y="186"/>
                  </a:cubicBezTo>
                  <a:cubicBezTo>
                    <a:pt x="118" y="186"/>
                    <a:pt x="118" y="186"/>
                    <a:pt x="118" y="186"/>
                  </a:cubicBezTo>
                  <a:cubicBezTo>
                    <a:pt x="118" y="186"/>
                    <a:pt x="118" y="186"/>
                    <a:pt x="118"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5"/>
                    <a:pt x="119" y="185"/>
                    <a:pt x="119"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7" y="185"/>
                    <a:pt x="117" y="185"/>
                    <a:pt x="117"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9" y="185"/>
                    <a:pt x="119" y="185"/>
                    <a:pt x="119"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8" y="185"/>
                    <a:pt x="118" y="185"/>
                    <a:pt x="118" y="185"/>
                  </a:cubicBezTo>
                  <a:cubicBezTo>
                    <a:pt x="117" y="184"/>
                    <a:pt x="117" y="184"/>
                    <a:pt x="117" y="184"/>
                  </a:cubicBezTo>
                  <a:cubicBezTo>
                    <a:pt x="117" y="184"/>
                    <a:pt x="117" y="184"/>
                    <a:pt x="117" y="184"/>
                  </a:cubicBezTo>
                  <a:cubicBezTo>
                    <a:pt x="117" y="184"/>
                    <a:pt x="117" y="184"/>
                    <a:pt x="117" y="184"/>
                  </a:cubicBezTo>
                  <a:cubicBezTo>
                    <a:pt x="117" y="184"/>
                    <a:pt x="117" y="184"/>
                    <a:pt x="117" y="184"/>
                  </a:cubicBezTo>
                  <a:cubicBezTo>
                    <a:pt x="117" y="184"/>
                    <a:pt x="117" y="184"/>
                    <a:pt x="117" y="184"/>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4"/>
                    <a:pt x="117" y="184"/>
                    <a:pt x="117" y="184"/>
                  </a:cubicBezTo>
                  <a:close/>
                  <a:moveTo>
                    <a:pt x="131" y="168"/>
                  </a:moveTo>
                  <a:cubicBezTo>
                    <a:pt x="131" y="168"/>
                    <a:pt x="131" y="168"/>
                    <a:pt x="131" y="168"/>
                  </a:cubicBezTo>
                  <a:cubicBezTo>
                    <a:pt x="131" y="168"/>
                    <a:pt x="131" y="168"/>
                    <a:pt x="131" y="168"/>
                  </a:cubicBezTo>
                  <a:cubicBezTo>
                    <a:pt x="131" y="169"/>
                    <a:pt x="131" y="169"/>
                    <a:pt x="131" y="169"/>
                  </a:cubicBezTo>
                  <a:cubicBezTo>
                    <a:pt x="131" y="169"/>
                    <a:pt x="131" y="169"/>
                    <a:pt x="131" y="169"/>
                  </a:cubicBezTo>
                  <a:cubicBezTo>
                    <a:pt x="131" y="169"/>
                    <a:pt x="131" y="169"/>
                    <a:pt x="131" y="169"/>
                  </a:cubicBezTo>
                  <a:cubicBezTo>
                    <a:pt x="131" y="169"/>
                    <a:pt x="131" y="169"/>
                    <a:pt x="131" y="169"/>
                  </a:cubicBezTo>
                  <a:cubicBezTo>
                    <a:pt x="131" y="169"/>
                    <a:pt x="131" y="169"/>
                    <a:pt x="131" y="169"/>
                  </a:cubicBezTo>
                  <a:cubicBezTo>
                    <a:pt x="131" y="169"/>
                    <a:pt x="131" y="169"/>
                    <a:pt x="131" y="169"/>
                  </a:cubicBezTo>
                  <a:cubicBezTo>
                    <a:pt x="131" y="168"/>
                    <a:pt x="131" y="168"/>
                    <a:pt x="131" y="168"/>
                  </a:cubicBezTo>
                  <a:close/>
                  <a:moveTo>
                    <a:pt x="117" y="179"/>
                  </a:moveTo>
                  <a:cubicBezTo>
                    <a:pt x="117" y="179"/>
                    <a:pt x="117" y="179"/>
                    <a:pt x="117" y="179"/>
                  </a:cubicBezTo>
                  <a:cubicBezTo>
                    <a:pt x="117" y="179"/>
                    <a:pt x="117" y="179"/>
                    <a:pt x="117" y="179"/>
                  </a:cubicBezTo>
                  <a:cubicBezTo>
                    <a:pt x="117" y="179"/>
                    <a:pt x="117" y="179"/>
                    <a:pt x="117" y="179"/>
                  </a:cubicBezTo>
                  <a:cubicBezTo>
                    <a:pt x="117" y="179"/>
                    <a:pt x="117" y="179"/>
                    <a:pt x="117" y="179"/>
                  </a:cubicBezTo>
                  <a:cubicBezTo>
                    <a:pt x="117" y="179"/>
                    <a:pt x="117" y="179"/>
                    <a:pt x="117" y="179"/>
                  </a:cubicBezTo>
                  <a:cubicBezTo>
                    <a:pt x="117" y="179"/>
                    <a:pt x="117" y="179"/>
                    <a:pt x="117" y="179"/>
                  </a:cubicBezTo>
                  <a:cubicBezTo>
                    <a:pt x="117" y="179"/>
                    <a:pt x="117" y="179"/>
                    <a:pt x="117" y="179"/>
                  </a:cubicBezTo>
                  <a:cubicBezTo>
                    <a:pt x="118" y="179"/>
                    <a:pt x="118" y="179"/>
                    <a:pt x="118" y="179"/>
                  </a:cubicBezTo>
                  <a:cubicBezTo>
                    <a:pt x="118" y="180"/>
                    <a:pt x="118" y="180"/>
                    <a:pt x="118" y="180"/>
                  </a:cubicBezTo>
                  <a:cubicBezTo>
                    <a:pt x="118" y="180"/>
                    <a:pt x="118" y="180"/>
                    <a:pt x="118" y="180"/>
                  </a:cubicBezTo>
                  <a:cubicBezTo>
                    <a:pt x="118" y="180"/>
                    <a:pt x="118" y="180"/>
                    <a:pt x="118" y="180"/>
                  </a:cubicBezTo>
                  <a:cubicBezTo>
                    <a:pt x="118" y="180"/>
                    <a:pt x="118" y="180"/>
                    <a:pt x="118" y="180"/>
                  </a:cubicBezTo>
                  <a:cubicBezTo>
                    <a:pt x="118" y="180"/>
                    <a:pt x="118" y="180"/>
                    <a:pt x="118" y="180"/>
                  </a:cubicBezTo>
                  <a:cubicBezTo>
                    <a:pt x="118" y="180"/>
                    <a:pt x="118" y="180"/>
                    <a:pt x="118" y="180"/>
                  </a:cubicBezTo>
                  <a:cubicBezTo>
                    <a:pt x="119" y="180"/>
                    <a:pt x="119" y="180"/>
                    <a:pt x="119" y="180"/>
                  </a:cubicBezTo>
                  <a:cubicBezTo>
                    <a:pt x="119" y="180"/>
                    <a:pt x="119" y="180"/>
                    <a:pt x="119" y="180"/>
                  </a:cubicBezTo>
                  <a:cubicBezTo>
                    <a:pt x="119" y="180"/>
                    <a:pt x="119" y="180"/>
                    <a:pt x="119" y="180"/>
                  </a:cubicBezTo>
                  <a:cubicBezTo>
                    <a:pt x="119" y="180"/>
                    <a:pt x="119" y="180"/>
                    <a:pt x="119" y="180"/>
                  </a:cubicBezTo>
                  <a:cubicBezTo>
                    <a:pt x="119" y="180"/>
                    <a:pt x="119" y="180"/>
                    <a:pt x="119" y="180"/>
                  </a:cubicBezTo>
                  <a:cubicBezTo>
                    <a:pt x="119" y="180"/>
                    <a:pt x="119" y="180"/>
                    <a:pt x="119" y="180"/>
                  </a:cubicBezTo>
                  <a:cubicBezTo>
                    <a:pt x="119" y="180"/>
                    <a:pt x="119" y="180"/>
                    <a:pt x="119" y="180"/>
                  </a:cubicBezTo>
                  <a:cubicBezTo>
                    <a:pt x="119" y="180"/>
                    <a:pt x="119" y="180"/>
                    <a:pt x="119" y="180"/>
                  </a:cubicBezTo>
                  <a:cubicBezTo>
                    <a:pt x="119" y="181"/>
                    <a:pt x="119" y="181"/>
                    <a:pt x="119" y="181"/>
                  </a:cubicBezTo>
                  <a:cubicBezTo>
                    <a:pt x="119" y="181"/>
                    <a:pt x="119" y="181"/>
                    <a:pt x="119" y="181"/>
                  </a:cubicBezTo>
                  <a:cubicBezTo>
                    <a:pt x="119" y="181"/>
                    <a:pt x="119" y="181"/>
                    <a:pt x="119" y="181"/>
                  </a:cubicBezTo>
                  <a:cubicBezTo>
                    <a:pt x="119" y="181"/>
                    <a:pt x="119" y="181"/>
                    <a:pt x="119" y="181"/>
                  </a:cubicBezTo>
                  <a:cubicBezTo>
                    <a:pt x="119" y="181"/>
                    <a:pt x="119" y="181"/>
                    <a:pt x="119" y="181"/>
                  </a:cubicBezTo>
                  <a:cubicBezTo>
                    <a:pt x="119" y="181"/>
                    <a:pt x="119" y="181"/>
                    <a:pt x="119" y="181"/>
                  </a:cubicBezTo>
                  <a:cubicBezTo>
                    <a:pt x="119" y="181"/>
                    <a:pt x="119" y="181"/>
                    <a:pt x="119" y="181"/>
                  </a:cubicBezTo>
                  <a:cubicBezTo>
                    <a:pt x="119" y="181"/>
                    <a:pt x="119" y="181"/>
                    <a:pt x="119" y="181"/>
                  </a:cubicBezTo>
                  <a:cubicBezTo>
                    <a:pt x="119" y="181"/>
                    <a:pt x="119" y="181"/>
                    <a:pt x="119" y="181"/>
                  </a:cubicBezTo>
                  <a:cubicBezTo>
                    <a:pt x="119" y="182"/>
                    <a:pt x="119" y="182"/>
                    <a:pt x="119" y="182"/>
                  </a:cubicBezTo>
                  <a:cubicBezTo>
                    <a:pt x="119" y="182"/>
                    <a:pt x="119" y="182"/>
                    <a:pt x="119" y="182"/>
                  </a:cubicBezTo>
                  <a:cubicBezTo>
                    <a:pt x="119" y="182"/>
                    <a:pt x="119" y="182"/>
                    <a:pt x="119" y="182"/>
                  </a:cubicBezTo>
                  <a:cubicBezTo>
                    <a:pt x="119" y="182"/>
                    <a:pt x="119" y="182"/>
                    <a:pt x="119" y="182"/>
                  </a:cubicBezTo>
                  <a:cubicBezTo>
                    <a:pt x="119" y="182"/>
                    <a:pt x="119" y="182"/>
                    <a:pt x="119" y="182"/>
                  </a:cubicBezTo>
                  <a:cubicBezTo>
                    <a:pt x="119" y="181"/>
                    <a:pt x="119" y="181"/>
                    <a:pt x="119" y="181"/>
                  </a:cubicBezTo>
                  <a:cubicBezTo>
                    <a:pt x="119" y="181"/>
                    <a:pt x="119" y="181"/>
                    <a:pt x="119" y="181"/>
                  </a:cubicBezTo>
                  <a:cubicBezTo>
                    <a:pt x="118" y="181"/>
                    <a:pt x="118" y="181"/>
                    <a:pt x="118" y="181"/>
                  </a:cubicBezTo>
                  <a:cubicBezTo>
                    <a:pt x="118" y="181"/>
                    <a:pt x="118" y="181"/>
                    <a:pt x="118" y="181"/>
                  </a:cubicBezTo>
                  <a:cubicBezTo>
                    <a:pt x="118" y="181"/>
                    <a:pt x="118" y="181"/>
                    <a:pt x="118" y="181"/>
                  </a:cubicBezTo>
                  <a:cubicBezTo>
                    <a:pt x="118" y="181"/>
                    <a:pt x="118" y="181"/>
                    <a:pt x="118" y="181"/>
                  </a:cubicBezTo>
                  <a:cubicBezTo>
                    <a:pt x="118" y="181"/>
                    <a:pt x="118" y="181"/>
                    <a:pt x="118" y="181"/>
                  </a:cubicBezTo>
                  <a:cubicBezTo>
                    <a:pt x="118" y="181"/>
                    <a:pt x="118" y="181"/>
                    <a:pt x="118" y="181"/>
                  </a:cubicBezTo>
                  <a:cubicBezTo>
                    <a:pt x="118" y="181"/>
                    <a:pt x="118" y="181"/>
                    <a:pt x="118" y="181"/>
                  </a:cubicBezTo>
                  <a:cubicBezTo>
                    <a:pt x="117" y="181"/>
                    <a:pt x="117" y="181"/>
                    <a:pt x="117" y="181"/>
                  </a:cubicBezTo>
                  <a:cubicBezTo>
                    <a:pt x="118" y="181"/>
                    <a:pt x="118" y="181"/>
                    <a:pt x="118" y="181"/>
                  </a:cubicBezTo>
                  <a:cubicBezTo>
                    <a:pt x="117" y="181"/>
                    <a:pt x="117" y="181"/>
                    <a:pt x="117" y="181"/>
                  </a:cubicBezTo>
                  <a:cubicBezTo>
                    <a:pt x="117" y="182"/>
                    <a:pt x="117" y="182"/>
                    <a:pt x="117" y="182"/>
                  </a:cubicBezTo>
                  <a:cubicBezTo>
                    <a:pt x="117" y="182"/>
                    <a:pt x="117" y="182"/>
                    <a:pt x="117" y="182"/>
                  </a:cubicBezTo>
                  <a:cubicBezTo>
                    <a:pt x="117" y="182"/>
                    <a:pt x="117" y="182"/>
                    <a:pt x="117" y="182"/>
                  </a:cubicBezTo>
                  <a:cubicBezTo>
                    <a:pt x="117" y="182"/>
                    <a:pt x="117" y="182"/>
                    <a:pt x="117" y="182"/>
                  </a:cubicBezTo>
                  <a:cubicBezTo>
                    <a:pt x="117" y="181"/>
                    <a:pt x="117" y="181"/>
                    <a:pt x="117" y="181"/>
                  </a:cubicBezTo>
                  <a:cubicBezTo>
                    <a:pt x="117" y="181"/>
                    <a:pt x="117" y="181"/>
                    <a:pt x="117" y="181"/>
                  </a:cubicBezTo>
                  <a:cubicBezTo>
                    <a:pt x="117" y="181"/>
                    <a:pt x="117" y="181"/>
                    <a:pt x="117" y="181"/>
                  </a:cubicBezTo>
                  <a:cubicBezTo>
                    <a:pt x="117" y="181"/>
                    <a:pt x="117" y="181"/>
                    <a:pt x="117" y="181"/>
                  </a:cubicBezTo>
                  <a:cubicBezTo>
                    <a:pt x="117" y="181"/>
                    <a:pt x="117" y="181"/>
                    <a:pt x="117" y="181"/>
                  </a:cubicBezTo>
                  <a:cubicBezTo>
                    <a:pt x="117" y="181"/>
                    <a:pt x="117" y="181"/>
                    <a:pt x="117" y="181"/>
                  </a:cubicBezTo>
                  <a:cubicBezTo>
                    <a:pt x="117" y="181"/>
                    <a:pt x="117" y="181"/>
                    <a:pt x="117" y="181"/>
                  </a:cubicBezTo>
                  <a:cubicBezTo>
                    <a:pt x="117" y="181"/>
                    <a:pt x="117" y="181"/>
                    <a:pt x="117" y="181"/>
                  </a:cubicBezTo>
                  <a:cubicBezTo>
                    <a:pt x="117" y="181"/>
                    <a:pt x="117" y="181"/>
                    <a:pt x="117" y="181"/>
                  </a:cubicBezTo>
                  <a:cubicBezTo>
                    <a:pt x="117" y="181"/>
                    <a:pt x="117" y="181"/>
                    <a:pt x="117" y="181"/>
                  </a:cubicBezTo>
                  <a:cubicBezTo>
                    <a:pt x="117" y="180"/>
                    <a:pt x="117" y="180"/>
                    <a:pt x="117" y="180"/>
                  </a:cubicBezTo>
                  <a:cubicBezTo>
                    <a:pt x="116" y="180"/>
                    <a:pt x="116" y="180"/>
                    <a:pt x="116" y="180"/>
                  </a:cubicBezTo>
                  <a:cubicBezTo>
                    <a:pt x="116" y="180"/>
                    <a:pt x="116" y="180"/>
                    <a:pt x="116" y="180"/>
                  </a:cubicBezTo>
                  <a:cubicBezTo>
                    <a:pt x="116" y="180"/>
                    <a:pt x="116" y="180"/>
                    <a:pt x="116" y="180"/>
                  </a:cubicBezTo>
                  <a:cubicBezTo>
                    <a:pt x="116" y="180"/>
                    <a:pt x="116" y="180"/>
                    <a:pt x="116" y="180"/>
                  </a:cubicBezTo>
                  <a:cubicBezTo>
                    <a:pt x="116" y="180"/>
                    <a:pt x="116" y="180"/>
                    <a:pt x="116" y="180"/>
                  </a:cubicBezTo>
                  <a:cubicBezTo>
                    <a:pt x="116" y="180"/>
                    <a:pt x="116" y="180"/>
                    <a:pt x="116" y="180"/>
                  </a:cubicBezTo>
                  <a:cubicBezTo>
                    <a:pt x="116" y="179"/>
                    <a:pt x="116" y="179"/>
                    <a:pt x="116" y="179"/>
                  </a:cubicBezTo>
                  <a:cubicBezTo>
                    <a:pt x="115" y="179"/>
                    <a:pt x="115" y="179"/>
                    <a:pt x="115" y="179"/>
                  </a:cubicBezTo>
                  <a:cubicBezTo>
                    <a:pt x="115" y="179"/>
                    <a:pt x="115" y="179"/>
                    <a:pt x="115" y="179"/>
                  </a:cubicBezTo>
                  <a:cubicBezTo>
                    <a:pt x="115" y="179"/>
                    <a:pt x="115" y="179"/>
                    <a:pt x="115" y="179"/>
                  </a:cubicBezTo>
                  <a:cubicBezTo>
                    <a:pt x="115" y="179"/>
                    <a:pt x="115" y="179"/>
                    <a:pt x="115" y="179"/>
                  </a:cubicBezTo>
                  <a:cubicBezTo>
                    <a:pt x="115" y="179"/>
                    <a:pt x="115" y="179"/>
                    <a:pt x="115" y="179"/>
                  </a:cubicBezTo>
                  <a:cubicBezTo>
                    <a:pt x="115" y="179"/>
                    <a:pt x="115" y="179"/>
                    <a:pt x="115" y="179"/>
                  </a:cubicBezTo>
                  <a:cubicBezTo>
                    <a:pt x="115" y="179"/>
                    <a:pt x="115" y="179"/>
                    <a:pt x="115" y="179"/>
                  </a:cubicBezTo>
                  <a:cubicBezTo>
                    <a:pt x="115" y="179"/>
                    <a:pt x="115" y="179"/>
                    <a:pt x="115" y="179"/>
                  </a:cubicBezTo>
                  <a:cubicBezTo>
                    <a:pt x="116" y="179"/>
                    <a:pt x="116" y="179"/>
                    <a:pt x="116" y="179"/>
                  </a:cubicBezTo>
                  <a:cubicBezTo>
                    <a:pt x="116" y="179"/>
                    <a:pt x="116" y="179"/>
                    <a:pt x="116" y="179"/>
                  </a:cubicBezTo>
                  <a:cubicBezTo>
                    <a:pt x="116" y="179"/>
                    <a:pt x="116" y="179"/>
                    <a:pt x="116" y="179"/>
                  </a:cubicBezTo>
                  <a:cubicBezTo>
                    <a:pt x="116" y="179"/>
                    <a:pt x="116" y="179"/>
                    <a:pt x="116" y="179"/>
                  </a:cubicBezTo>
                  <a:cubicBezTo>
                    <a:pt x="116" y="179"/>
                    <a:pt x="116" y="179"/>
                    <a:pt x="116" y="179"/>
                  </a:cubicBezTo>
                  <a:cubicBezTo>
                    <a:pt x="116" y="179"/>
                    <a:pt x="116" y="179"/>
                    <a:pt x="116" y="179"/>
                  </a:cubicBezTo>
                  <a:cubicBezTo>
                    <a:pt x="116" y="179"/>
                    <a:pt x="116" y="179"/>
                    <a:pt x="116" y="179"/>
                  </a:cubicBezTo>
                  <a:cubicBezTo>
                    <a:pt x="117" y="179"/>
                    <a:pt x="117" y="179"/>
                    <a:pt x="117" y="179"/>
                  </a:cubicBezTo>
                  <a:close/>
                  <a:moveTo>
                    <a:pt x="117" y="176"/>
                  </a:moveTo>
                  <a:cubicBezTo>
                    <a:pt x="117" y="176"/>
                    <a:pt x="117" y="176"/>
                    <a:pt x="117" y="176"/>
                  </a:cubicBezTo>
                  <a:cubicBezTo>
                    <a:pt x="117" y="176"/>
                    <a:pt x="117" y="176"/>
                    <a:pt x="117" y="176"/>
                  </a:cubicBezTo>
                  <a:cubicBezTo>
                    <a:pt x="117" y="176"/>
                    <a:pt x="117" y="176"/>
                    <a:pt x="117" y="176"/>
                  </a:cubicBezTo>
                  <a:cubicBezTo>
                    <a:pt x="117" y="176"/>
                    <a:pt x="117" y="176"/>
                    <a:pt x="117" y="176"/>
                  </a:cubicBezTo>
                  <a:cubicBezTo>
                    <a:pt x="118" y="176"/>
                    <a:pt x="118" y="176"/>
                    <a:pt x="118" y="176"/>
                  </a:cubicBezTo>
                  <a:cubicBezTo>
                    <a:pt x="118" y="176"/>
                    <a:pt x="118" y="176"/>
                    <a:pt x="118" y="176"/>
                  </a:cubicBezTo>
                  <a:cubicBezTo>
                    <a:pt x="118" y="176"/>
                    <a:pt x="118" y="176"/>
                    <a:pt x="118" y="176"/>
                  </a:cubicBezTo>
                  <a:cubicBezTo>
                    <a:pt x="118" y="176"/>
                    <a:pt x="118" y="176"/>
                    <a:pt x="118" y="176"/>
                  </a:cubicBezTo>
                  <a:cubicBezTo>
                    <a:pt x="118" y="176"/>
                    <a:pt x="118" y="176"/>
                    <a:pt x="118" y="176"/>
                  </a:cubicBezTo>
                  <a:cubicBezTo>
                    <a:pt x="118" y="176"/>
                    <a:pt x="118" y="176"/>
                    <a:pt x="118" y="176"/>
                  </a:cubicBezTo>
                  <a:cubicBezTo>
                    <a:pt x="118" y="177"/>
                    <a:pt x="118" y="177"/>
                    <a:pt x="118" y="177"/>
                  </a:cubicBezTo>
                  <a:cubicBezTo>
                    <a:pt x="118" y="177"/>
                    <a:pt x="118" y="177"/>
                    <a:pt x="118" y="177"/>
                  </a:cubicBezTo>
                  <a:cubicBezTo>
                    <a:pt x="119" y="177"/>
                    <a:pt x="119" y="177"/>
                    <a:pt x="119" y="177"/>
                  </a:cubicBezTo>
                  <a:cubicBezTo>
                    <a:pt x="119" y="177"/>
                    <a:pt x="119" y="177"/>
                    <a:pt x="119" y="177"/>
                  </a:cubicBezTo>
                  <a:cubicBezTo>
                    <a:pt x="119" y="177"/>
                    <a:pt x="119" y="177"/>
                    <a:pt x="119" y="177"/>
                  </a:cubicBezTo>
                  <a:cubicBezTo>
                    <a:pt x="119" y="177"/>
                    <a:pt x="119" y="177"/>
                    <a:pt x="119" y="177"/>
                  </a:cubicBezTo>
                  <a:cubicBezTo>
                    <a:pt x="119" y="177"/>
                    <a:pt x="119" y="177"/>
                    <a:pt x="119" y="177"/>
                  </a:cubicBezTo>
                  <a:cubicBezTo>
                    <a:pt x="119" y="177"/>
                    <a:pt x="119" y="177"/>
                    <a:pt x="119" y="177"/>
                  </a:cubicBezTo>
                  <a:cubicBezTo>
                    <a:pt x="119" y="177"/>
                    <a:pt x="119" y="177"/>
                    <a:pt x="119" y="177"/>
                  </a:cubicBezTo>
                  <a:cubicBezTo>
                    <a:pt x="118" y="177"/>
                    <a:pt x="118" y="177"/>
                    <a:pt x="118" y="177"/>
                  </a:cubicBezTo>
                  <a:cubicBezTo>
                    <a:pt x="118" y="177"/>
                    <a:pt x="118" y="177"/>
                    <a:pt x="118" y="177"/>
                  </a:cubicBezTo>
                  <a:cubicBezTo>
                    <a:pt x="118" y="177"/>
                    <a:pt x="118" y="177"/>
                    <a:pt x="118" y="177"/>
                  </a:cubicBezTo>
                  <a:cubicBezTo>
                    <a:pt x="118" y="177"/>
                    <a:pt x="118" y="177"/>
                    <a:pt x="118" y="177"/>
                  </a:cubicBezTo>
                  <a:cubicBezTo>
                    <a:pt x="118" y="177"/>
                    <a:pt x="118" y="177"/>
                    <a:pt x="118" y="177"/>
                  </a:cubicBezTo>
                  <a:cubicBezTo>
                    <a:pt x="118" y="177"/>
                    <a:pt x="118" y="177"/>
                    <a:pt x="118" y="177"/>
                  </a:cubicBezTo>
                  <a:cubicBezTo>
                    <a:pt x="118" y="177"/>
                    <a:pt x="118" y="177"/>
                    <a:pt x="118" y="177"/>
                  </a:cubicBezTo>
                  <a:cubicBezTo>
                    <a:pt x="118" y="177"/>
                    <a:pt x="118" y="177"/>
                    <a:pt x="118" y="177"/>
                  </a:cubicBezTo>
                  <a:cubicBezTo>
                    <a:pt x="117" y="176"/>
                    <a:pt x="117" y="176"/>
                    <a:pt x="117" y="176"/>
                  </a:cubicBezTo>
                  <a:cubicBezTo>
                    <a:pt x="117" y="176"/>
                    <a:pt x="117" y="176"/>
                    <a:pt x="117" y="176"/>
                  </a:cubicBezTo>
                  <a:cubicBezTo>
                    <a:pt x="117" y="176"/>
                    <a:pt x="117" y="176"/>
                    <a:pt x="117" y="176"/>
                  </a:cubicBezTo>
                  <a:cubicBezTo>
                    <a:pt x="117" y="176"/>
                    <a:pt x="117" y="176"/>
                    <a:pt x="117" y="176"/>
                  </a:cubicBezTo>
                  <a:cubicBezTo>
                    <a:pt x="117" y="176"/>
                    <a:pt x="117" y="176"/>
                    <a:pt x="117" y="176"/>
                  </a:cubicBezTo>
                  <a:cubicBezTo>
                    <a:pt x="117" y="176"/>
                    <a:pt x="117" y="176"/>
                    <a:pt x="117" y="176"/>
                  </a:cubicBezTo>
                  <a:cubicBezTo>
                    <a:pt x="117" y="176"/>
                    <a:pt x="117" y="176"/>
                    <a:pt x="117" y="176"/>
                  </a:cubicBezTo>
                  <a:close/>
                  <a:moveTo>
                    <a:pt x="116" y="173"/>
                  </a:moveTo>
                  <a:cubicBezTo>
                    <a:pt x="116" y="173"/>
                    <a:pt x="116" y="173"/>
                    <a:pt x="116" y="173"/>
                  </a:cubicBezTo>
                  <a:cubicBezTo>
                    <a:pt x="116" y="173"/>
                    <a:pt x="116" y="173"/>
                    <a:pt x="116" y="173"/>
                  </a:cubicBezTo>
                  <a:cubicBezTo>
                    <a:pt x="116" y="173"/>
                    <a:pt x="116" y="173"/>
                    <a:pt x="116" y="173"/>
                  </a:cubicBezTo>
                  <a:cubicBezTo>
                    <a:pt x="117" y="173"/>
                    <a:pt x="117" y="173"/>
                    <a:pt x="117" y="173"/>
                  </a:cubicBezTo>
                  <a:cubicBezTo>
                    <a:pt x="116" y="173"/>
                    <a:pt x="116" y="173"/>
                    <a:pt x="116" y="173"/>
                  </a:cubicBezTo>
                  <a:cubicBezTo>
                    <a:pt x="116" y="173"/>
                    <a:pt x="116" y="173"/>
                    <a:pt x="116" y="173"/>
                  </a:cubicBezTo>
                  <a:close/>
                  <a:moveTo>
                    <a:pt x="118" y="172"/>
                  </a:moveTo>
                  <a:cubicBezTo>
                    <a:pt x="118" y="172"/>
                    <a:pt x="118" y="172"/>
                    <a:pt x="118" y="172"/>
                  </a:cubicBezTo>
                  <a:cubicBezTo>
                    <a:pt x="118" y="172"/>
                    <a:pt x="118" y="172"/>
                    <a:pt x="118" y="172"/>
                  </a:cubicBezTo>
                  <a:cubicBezTo>
                    <a:pt x="118" y="172"/>
                    <a:pt x="118" y="172"/>
                    <a:pt x="118" y="172"/>
                  </a:cubicBezTo>
                  <a:cubicBezTo>
                    <a:pt x="118" y="172"/>
                    <a:pt x="118" y="172"/>
                    <a:pt x="118" y="172"/>
                  </a:cubicBezTo>
                  <a:cubicBezTo>
                    <a:pt x="118" y="172"/>
                    <a:pt x="118" y="172"/>
                    <a:pt x="118" y="172"/>
                  </a:cubicBezTo>
                  <a:cubicBezTo>
                    <a:pt x="118" y="172"/>
                    <a:pt x="118" y="172"/>
                    <a:pt x="118" y="172"/>
                  </a:cubicBezTo>
                  <a:cubicBezTo>
                    <a:pt x="118" y="172"/>
                    <a:pt x="118" y="172"/>
                    <a:pt x="118" y="172"/>
                  </a:cubicBezTo>
                  <a:close/>
                  <a:moveTo>
                    <a:pt x="116" y="172"/>
                  </a:moveTo>
                  <a:cubicBezTo>
                    <a:pt x="116" y="172"/>
                    <a:pt x="116" y="172"/>
                    <a:pt x="116" y="172"/>
                  </a:cubicBezTo>
                  <a:cubicBezTo>
                    <a:pt x="116" y="172"/>
                    <a:pt x="116" y="172"/>
                    <a:pt x="116" y="172"/>
                  </a:cubicBezTo>
                  <a:cubicBezTo>
                    <a:pt x="116" y="172"/>
                    <a:pt x="116" y="172"/>
                    <a:pt x="116" y="172"/>
                  </a:cubicBezTo>
                  <a:cubicBezTo>
                    <a:pt x="117" y="172"/>
                    <a:pt x="117" y="172"/>
                    <a:pt x="117" y="172"/>
                  </a:cubicBezTo>
                  <a:cubicBezTo>
                    <a:pt x="117" y="172"/>
                    <a:pt x="117" y="172"/>
                    <a:pt x="117" y="172"/>
                  </a:cubicBezTo>
                  <a:cubicBezTo>
                    <a:pt x="117" y="172"/>
                    <a:pt x="117" y="172"/>
                    <a:pt x="117" y="172"/>
                  </a:cubicBezTo>
                  <a:cubicBezTo>
                    <a:pt x="117" y="172"/>
                    <a:pt x="117" y="172"/>
                    <a:pt x="117" y="172"/>
                  </a:cubicBezTo>
                  <a:cubicBezTo>
                    <a:pt x="117" y="172"/>
                    <a:pt x="117" y="172"/>
                    <a:pt x="117" y="172"/>
                  </a:cubicBezTo>
                  <a:cubicBezTo>
                    <a:pt x="117" y="172"/>
                    <a:pt x="117" y="172"/>
                    <a:pt x="117" y="172"/>
                  </a:cubicBezTo>
                  <a:cubicBezTo>
                    <a:pt x="117" y="172"/>
                    <a:pt x="117" y="172"/>
                    <a:pt x="117" y="172"/>
                  </a:cubicBezTo>
                  <a:cubicBezTo>
                    <a:pt x="117" y="172"/>
                    <a:pt x="117" y="172"/>
                    <a:pt x="117" y="172"/>
                  </a:cubicBezTo>
                  <a:cubicBezTo>
                    <a:pt x="117" y="172"/>
                    <a:pt x="117" y="172"/>
                    <a:pt x="117" y="172"/>
                  </a:cubicBezTo>
                  <a:cubicBezTo>
                    <a:pt x="117" y="172"/>
                    <a:pt x="117" y="172"/>
                    <a:pt x="117" y="172"/>
                  </a:cubicBezTo>
                  <a:cubicBezTo>
                    <a:pt x="117" y="172"/>
                    <a:pt x="117" y="172"/>
                    <a:pt x="117" y="172"/>
                  </a:cubicBezTo>
                  <a:cubicBezTo>
                    <a:pt x="118" y="172"/>
                    <a:pt x="118" y="172"/>
                    <a:pt x="118" y="172"/>
                  </a:cubicBezTo>
                  <a:cubicBezTo>
                    <a:pt x="117" y="172"/>
                    <a:pt x="117" y="172"/>
                    <a:pt x="117" y="172"/>
                  </a:cubicBezTo>
                  <a:cubicBezTo>
                    <a:pt x="117" y="172"/>
                    <a:pt x="117" y="172"/>
                    <a:pt x="117" y="172"/>
                  </a:cubicBezTo>
                  <a:cubicBezTo>
                    <a:pt x="117" y="172"/>
                    <a:pt x="117" y="172"/>
                    <a:pt x="117" y="172"/>
                  </a:cubicBezTo>
                  <a:cubicBezTo>
                    <a:pt x="117" y="173"/>
                    <a:pt x="117" y="173"/>
                    <a:pt x="117" y="173"/>
                  </a:cubicBezTo>
                  <a:cubicBezTo>
                    <a:pt x="117" y="173"/>
                    <a:pt x="117" y="173"/>
                    <a:pt x="117" y="173"/>
                  </a:cubicBezTo>
                  <a:cubicBezTo>
                    <a:pt x="117" y="173"/>
                    <a:pt x="117" y="173"/>
                    <a:pt x="117" y="173"/>
                  </a:cubicBezTo>
                  <a:cubicBezTo>
                    <a:pt x="117" y="173"/>
                    <a:pt x="117" y="173"/>
                    <a:pt x="117" y="173"/>
                  </a:cubicBezTo>
                  <a:cubicBezTo>
                    <a:pt x="117" y="173"/>
                    <a:pt x="117" y="173"/>
                    <a:pt x="117" y="173"/>
                  </a:cubicBezTo>
                  <a:cubicBezTo>
                    <a:pt x="117" y="173"/>
                    <a:pt x="117" y="173"/>
                    <a:pt x="117" y="173"/>
                  </a:cubicBezTo>
                  <a:cubicBezTo>
                    <a:pt x="116" y="173"/>
                    <a:pt x="116" y="173"/>
                    <a:pt x="116" y="173"/>
                  </a:cubicBezTo>
                  <a:cubicBezTo>
                    <a:pt x="116" y="173"/>
                    <a:pt x="116" y="173"/>
                    <a:pt x="116" y="173"/>
                  </a:cubicBezTo>
                  <a:cubicBezTo>
                    <a:pt x="116" y="173"/>
                    <a:pt x="116" y="173"/>
                    <a:pt x="116" y="173"/>
                  </a:cubicBezTo>
                  <a:cubicBezTo>
                    <a:pt x="116" y="173"/>
                    <a:pt x="116" y="173"/>
                    <a:pt x="116" y="173"/>
                  </a:cubicBezTo>
                  <a:cubicBezTo>
                    <a:pt x="116" y="172"/>
                    <a:pt x="116" y="172"/>
                    <a:pt x="116" y="172"/>
                  </a:cubicBezTo>
                  <a:cubicBezTo>
                    <a:pt x="116" y="172"/>
                    <a:pt x="116" y="172"/>
                    <a:pt x="116" y="172"/>
                  </a:cubicBezTo>
                  <a:cubicBezTo>
                    <a:pt x="116" y="172"/>
                    <a:pt x="116" y="172"/>
                    <a:pt x="116" y="172"/>
                  </a:cubicBezTo>
                  <a:close/>
                  <a:moveTo>
                    <a:pt x="118" y="169"/>
                  </a:moveTo>
                  <a:cubicBezTo>
                    <a:pt x="118" y="169"/>
                    <a:pt x="118" y="169"/>
                    <a:pt x="118" y="169"/>
                  </a:cubicBezTo>
                  <a:cubicBezTo>
                    <a:pt x="118" y="169"/>
                    <a:pt x="118" y="169"/>
                    <a:pt x="118" y="169"/>
                  </a:cubicBezTo>
                  <a:cubicBezTo>
                    <a:pt x="118" y="169"/>
                    <a:pt x="118" y="169"/>
                    <a:pt x="118" y="169"/>
                  </a:cubicBezTo>
                  <a:cubicBezTo>
                    <a:pt x="118" y="169"/>
                    <a:pt x="118" y="169"/>
                    <a:pt x="118" y="169"/>
                  </a:cubicBezTo>
                  <a:cubicBezTo>
                    <a:pt x="118" y="169"/>
                    <a:pt x="118" y="169"/>
                    <a:pt x="118" y="169"/>
                  </a:cubicBezTo>
                  <a:cubicBezTo>
                    <a:pt x="118" y="169"/>
                    <a:pt x="118" y="169"/>
                    <a:pt x="118" y="169"/>
                  </a:cubicBezTo>
                  <a:cubicBezTo>
                    <a:pt x="118" y="169"/>
                    <a:pt x="118" y="169"/>
                    <a:pt x="118" y="169"/>
                  </a:cubicBezTo>
                  <a:cubicBezTo>
                    <a:pt x="117" y="169"/>
                    <a:pt x="117" y="169"/>
                    <a:pt x="117" y="169"/>
                  </a:cubicBezTo>
                  <a:cubicBezTo>
                    <a:pt x="117" y="169"/>
                    <a:pt x="117" y="169"/>
                    <a:pt x="117" y="169"/>
                  </a:cubicBezTo>
                  <a:cubicBezTo>
                    <a:pt x="117" y="169"/>
                    <a:pt x="117" y="169"/>
                    <a:pt x="117" y="169"/>
                  </a:cubicBezTo>
                  <a:cubicBezTo>
                    <a:pt x="117" y="169"/>
                    <a:pt x="117" y="169"/>
                    <a:pt x="117" y="169"/>
                  </a:cubicBezTo>
                  <a:cubicBezTo>
                    <a:pt x="117" y="169"/>
                    <a:pt x="117" y="169"/>
                    <a:pt x="117" y="169"/>
                  </a:cubicBezTo>
                  <a:cubicBezTo>
                    <a:pt x="117" y="169"/>
                    <a:pt x="117" y="169"/>
                    <a:pt x="117" y="169"/>
                  </a:cubicBezTo>
                  <a:cubicBezTo>
                    <a:pt x="118" y="168"/>
                    <a:pt x="118" y="168"/>
                    <a:pt x="118" y="168"/>
                  </a:cubicBezTo>
                  <a:cubicBezTo>
                    <a:pt x="118" y="168"/>
                    <a:pt x="118" y="168"/>
                    <a:pt x="118" y="168"/>
                  </a:cubicBezTo>
                  <a:cubicBezTo>
                    <a:pt x="118" y="168"/>
                    <a:pt x="118" y="168"/>
                    <a:pt x="118" y="168"/>
                  </a:cubicBezTo>
                  <a:cubicBezTo>
                    <a:pt x="118" y="168"/>
                    <a:pt x="118" y="168"/>
                    <a:pt x="118" y="168"/>
                  </a:cubicBezTo>
                  <a:cubicBezTo>
                    <a:pt x="118" y="168"/>
                    <a:pt x="118" y="168"/>
                    <a:pt x="118" y="168"/>
                  </a:cubicBezTo>
                  <a:cubicBezTo>
                    <a:pt x="118" y="168"/>
                    <a:pt x="118" y="168"/>
                    <a:pt x="118" y="168"/>
                  </a:cubicBezTo>
                  <a:cubicBezTo>
                    <a:pt x="118" y="168"/>
                    <a:pt x="118" y="168"/>
                    <a:pt x="118" y="168"/>
                  </a:cubicBezTo>
                  <a:cubicBezTo>
                    <a:pt x="118" y="168"/>
                    <a:pt x="118" y="168"/>
                    <a:pt x="118" y="168"/>
                  </a:cubicBezTo>
                  <a:cubicBezTo>
                    <a:pt x="118" y="168"/>
                    <a:pt x="118" y="168"/>
                    <a:pt x="118" y="168"/>
                  </a:cubicBezTo>
                  <a:cubicBezTo>
                    <a:pt x="118" y="168"/>
                    <a:pt x="118" y="168"/>
                    <a:pt x="118" y="168"/>
                  </a:cubicBezTo>
                  <a:cubicBezTo>
                    <a:pt x="118" y="167"/>
                    <a:pt x="118" y="167"/>
                    <a:pt x="118" y="167"/>
                  </a:cubicBezTo>
                  <a:cubicBezTo>
                    <a:pt x="118" y="167"/>
                    <a:pt x="118" y="167"/>
                    <a:pt x="118" y="167"/>
                  </a:cubicBezTo>
                  <a:cubicBezTo>
                    <a:pt x="118" y="167"/>
                    <a:pt x="118" y="167"/>
                    <a:pt x="118" y="167"/>
                  </a:cubicBezTo>
                  <a:cubicBezTo>
                    <a:pt x="118" y="167"/>
                    <a:pt x="118" y="167"/>
                    <a:pt x="118" y="167"/>
                  </a:cubicBezTo>
                  <a:cubicBezTo>
                    <a:pt x="118" y="167"/>
                    <a:pt x="118" y="167"/>
                    <a:pt x="118" y="167"/>
                  </a:cubicBezTo>
                  <a:cubicBezTo>
                    <a:pt x="118" y="167"/>
                    <a:pt x="118" y="167"/>
                    <a:pt x="118" y="167"/>
                  </a:cubicBezTo>
                  <a:cubicBezTo>
                    <a:pt x="119" y="167"/>
                    <a:pt x="119" y="167"/>
                    <a:pt x="119" y="167"/>
                  </a:cubicBezTo>
                  <a:cubicBezTo>
                    <a:pt x="118" y="167"/>
                    <a:pt x="118" y="167"/>
                    <a:pt x="118" y="167"/>
                  </a:cubicBezTo>
                  <a:cubicBezTo>
                    <a:pt x="119" y="167"/>
                    <a:pt x="119" y="167"/>
                    <a:pt x="119" y="167"/>
                  </a:cubicBezTo>
                  <a:cubicBezTo>
                    <a:pt x="118" y="166"/>
                    <a:pt x="118" y="166"/>
                    <a:pt x="118" y="166"/>
                  </a:cubicBezTo>
                  <a:cubicBezTo>
                    <a:pt x="119" y="166"/>
                    <a:pt x="119" y="166"/>
                    <a:pt x="119" y="166"/>
                  </a:cubicBezTo>
                  <a:cubicBezTo>
                    <a:pt x="119" y="166"/>
                    <a:pt x="119" y="166"/>
                    <a:pt x="119" y="166"/>
                  </a:cubicBezTo>
                  <a:cubicBezTo>
                    <a:pt x="119" y="166"/>
                    <a:pt x="119" y="166"/>
                    <a:pt x="119" y="166"/>
                  </a:cubicBezTo>
                  <a:cubicBezTo>
                    <a:pt x="119" y="166"/>
                    <a:pt x="119" y="166"/>
                    <a:pt x="119" y="166"/>
                  </a:cubicBezTo>
                  <a:cubicBezTo>
                    <a:pt x="119" y="166"/>
                    <a:pt x="119" y="166"/>
                    <a:pt x="119" y="166"/>
                  </a:cubicBezTo>
                  <a:cubicBezTo>
                    <a:pt x="119" y="166"/>
                    <a:pt x="119" y="166"/>
                    <a:pt x="119" y="166"/>
                  </a:cubicBezTo>
                  <a:cubicBezTo>
                    <a:pt x="119" y="166"/>
                    <a:pt x="119" y="166"/>
                    <a:pt x="119" y="166"/>
                  </a:cubicBezTo>
                  <a:cubicBezTo>
                    <a:pt x="119" y="166"/>
                    <a:pt x="119" y="166"/>
                    <a:pt x="119" y="166"/>
                  </a:cubicBezTo>
                  <a:cubicBezTo>
                    <a:pt x="119" y="166"/>
                    <a:pt x="119" y="166"/>
                    <a:pt x="119" y="166"/>
                  </a:cubicBezTo>
                  <a:cubicBezTo>
                    <a:pt x="119" y="166"/>
                    <a:pt x="119" y="166"/>
                    <a:pt x="119" y="166"/>
                  </a:cubicBezTo>
                  <a:cubicBezTo>
                    <a:pt x="119" y="166"/>
                    <a:pt x="119" y="166"/>
                    <a:pt x="119" y="166"/>
                  </a:cubicBezTo>
                  <a:cubicBezTo>
                    <a:pt x="119" y="166"/>
                    <a:pt x="119" y="166"/>
                    <a:pt x="119" y="166"/>
                  </a:cubicBezTo>
                  <a:cubicBezTo>
                    <a:pt x="119" y="167"/>
                    <a:pt x="119" y="167"/>
                    <a:pt x="119" y="167"/>
                  </a:cubicBezTo>
                  <a:cubicBezTo>
                    <a:pt x="119" y="167"/>
                    <a:pt x="119" y="167"/>
                    <a:pt x="119" y="167"/>
                  </a:cubicBezTo>
                  <a:cubicBezTo>
                    <a:pt x="119" y="167"/>
                    <a:pt x="119" y="167"/>
                    <a:pt x="119" y="167"/>
                  </a:cubicBezTo>
                  <a:cubicBezTo>
                    <a:pt x="119" y="167"/>
                    <a:pt x="119" y="167"/>
                    <a:pt x="119" y="167"/>
                  </a:cubicBezTo>
                  <a:cubicBezTo>
                    <a:pt x="119" y="167"/>
                    <a:pt x="119" y="167"/>
                    <a:pt x="119" y="167"/>
                  </a:cubicBezTo>
                  <a:cubicBezTo>
                    <a:pt x="119" y="167"/>
                    <a:pt x="119" y="167"/>
                    <a:pt x="119" y="167"/>
                  </a:cubicBezTo>
                  <a:cubicBezTo>
                    <a:pt x="119" y="167"/>
                    <a:pt x="119" y="167"/>
                    <a:pt x="119" y="167"/>
                  </a:cubicBezTo>
                  <a:cubicBezTo>
                    <a:pt x="119" y="167"/>
                    <a:pt x="119" y="167"/>
                    <a:pt x="119" y="167"/>
                  </a:cubicBezTo>
                  <a:cubicBezTo>
                    <a:pt x="119" y="167"/>
                    <a:pt x="119" y="167"/>
                    <a:pt x="119" y="167"/>
                  </a:cubicBezTo>
                  <a:cubicBezTo>
                    <a:pt x="118" y="167"/>
                    <a:pt x="118" y="167"/>
                    <a:pt x="118" y="167"/>
                  </a:cubicBezTo>
                  <a:cubicBezTo>
                    <a:pt x="118" y="168"/>
                    <a:pt x="118" y="168"/>
                    <a:pt x="118" y="168"/>
                  </a:cubicBezTo>
                  <a:cubicBezTo>
                    <a:pt x="119" y="168"/>
                    <a:pt x="119" y="168"/>
                    <a:pt x="119" y="168"/>
                  </a:cubicBezTo>
                  <a:cubicBezTo>
                    <a:pt x="119" y="168"/>
                    <a:pt x="119" y="168"/>
                    <a:pt x="119" y="168"/>
                  </a:cubicBezTo>
                  <a:cubicBezTo>
                    <a:pt x="119" y="168"/>
                    <a:pt x="119" y="168"/>
                    <a:pt x="119" y="168"/>
                  </a:cubicBezTo>
                  <a:cubicBezTo>
                    <a:pt x="118" y="168"/>
                    <a:pt x="118" y="168"/>
                    <a:pt x="118" y="168"/>
                  </a:cubicBezTo>
                  <a:cubicBezTo>
                    <a:pt x="118" y="168"/>
                    <a:pt x="118" y="168"/>
                    <a:pt x="118" y="168"/>
                  </a:cubicBezTo>
                  <a:cubicBezTo>
                    <a:pt x="118" y="169"/>
                    <a:pt x="118" y="169"/>
                    <a:pt x="118" y="169"/>
                  </a:cubicBezTo>
                  <a:cubicBezTo>
                    <a:pt x="118" y="169"/>
                    <a:pt x="118" y="169"/>
                    <a:pt x="118" y="169"/>
                  </a:cubicBezTo>
                  <a:cubicBezTo>
                    <a:pt x="118" y="169"/>
                    <a:pt x="118" y="169"/>
                    <a:pt x="118" y="169"/>
                  </a:cubicBezTo>
                  <a:cubicBezTo>
                    <a:pt x="118" y="169"/>
                    <a:pt x="118" y="169"/>
                    <a:pt x="118" y="169"/>
                  </a:cubicBezTo>
                  <a:close/>
                  <a:moveTo>
                    <a:pt x="120" y="168"/>
                  </a:moveTo>
                  <a:cubicBezTo>
                    <a:pt x="119" y="169"/>
                    <a:pt x="119" y="169"/>
                    <a:pt x="119" y="169"/>
                  </a:cubicBezTo>
                  <a:cubicBezTo>
                    <a:pt x="119" y="169"/>
                    <a:pt x="119" y="169"/>
                    <a:pt x="119" y="169"/>
                  </a:cubicBezTo>
                  <a:cubicBezTo>
                    <a:pt x="119" y="169"/>
                    <a:pt x="119" y="169"/>
                    <a:pt x="119" y="169"/>
                  </a:cubicBezTo>
                  <a:cubicBezTo>
                    <a:pt x="119" y="169"/>
                    <a:pt x="119" y="169"/>
                    <a:pt x="119" y="169"/>
                  </a:cubicBezTo>
                  <a:cubicBezTo>
                    <a:pt x="119" y="169"/>
                    <a:pt x="119" y="169"/>
                    <a:pt x="119" y="169"/>
                  </a:cubicBezTo>
                  <a:cubicBezTo>
                    <a:pt x="119" y="169"/>
                    <a:pt x="119" y="169"/>
                    <a:pt x="119" y="169"/>
                  </a:cubicBezTo>
                  <a:cubicBezTo>
                    <a:pt x="119" y="169"/>
                    <a:pt x="119" y="169"/>
                    <a:pt x="119" y="169"/>
                  </a:cubicBezTo>
                  <a:cubicBezTo>
                    <a:pt x="119" y="169"/>
                    <a:pt x="119" y="169"/>
                    <a:pt x="119" y="169"/>
                  </a:cubicBezTo>
                  <a:cubicBezTo>
                    <a:pt x="119" y="169"/>
                    <a:pt x="119" y="169"/>
                    <a:pt x="119" y="169"/>
                  </a:cubicBezTo>
                  <a:cubicBezTo>
                    <a:pt x="119" y="169"/>
                    <a:pt x="119" y="169"/>
                    <a:pt x="119" y="169"/>
                  </a:cubicBezTo>
                  <a:cubicBezTo>
                    <a:pt x="119" y="169"/>
                    <a:pt x="119" y="169"/>
                    <a:pt x="119" y="169"/>
                  </a:cubicBezTo>
                  <a:cubicBezTo>
                    <a:pt x="119" y="169"/>
                    <a:pt x="119" y="169"/>
                    <a:pt x="119" y="169"/>
                  </a:cubicBezTo>
                  <a:cubicBezTo>
                    <a:pt x="120" y="169"/>
                    <a:pt x="120" y="169"/>
                    <a:pt x="120" y="169"/>
                  </a:cubicBezTo>
                  <a:cubicBezTo>
                    <a:pt x="120" y="168"/>
                    <a:pt x="120" y="168"/>
                    <a:pt x="120" y="168"/>
                  </a:cubicBezTo>
                  <a:close/>
                  <a:moveTo>
                    <a:pt x="120" y="167"/>
                  </a:moveTo>
                  <a:cubicBezTo>
                    <a:pt x="120" y="167"/>
                    <a:pt x="120" y="167"/>
                    <a:pt x="120" y="167"/>
                  </a:cubicBezTo>
                  <a:cubicBezTo>
                    <a:pt x="120" y="167"/>
                    <a:pt x="120" y="167"/>
                    <a:pt x="120" y="167"/>
                  </a:cubicBezTo>
                  <a:cubicBezTo>
                    <a:pt x="120" y="167"/>
                    <a:pt x="120" y="167"/>
                    <a:pt x="120" y="167"/>
                  </a:cubicBezTo>
                  <a:cubicBezTo>
                    <a:pt x="120" y="167"/>
                    <a:pt x="120" y="167"/>
                    <a:pt x="120" y="167"/>
                  </a:cubicBezTo>
                  <a:cubicBezTo>
                    <a:pt x="120" y="167"/>
                    <a:pt x="120" y="167"/>
                    <a:pt x="120" y="167"/>
                  </a:cubicBezTo>
                  <a:cubicBezTo>
                    <a:pt x="119" y="168"/>
                    <a:pt x="119" y="168"/>
                    <a:pt x="119" y="168"/>
                  </a:cubicBezTo>
                  <a:cubicBezTo>
                    <a:pt x="119" y="168"/>
                    <a:pt x="119" y="168"/>
                    <a:pt x="119" y="168"/>
                  </a:cubicBezTo>
                  <a:cubicBezTo>
                    <a:pt x="119" y="168"/>
                    <a:pt x="119" y="168"/>
                    <a:pt x="119" y="168"/>
                  </a:cubicBezTo>
                  <a:cubicBezTo>
                    <a:pt x="119" y="168"/>
                    <a:pt x="119" y="168"/>
                    <a:pt x="119" y="168"/>
                  </a:cubicBezTo>
                  <a:cubicBezTo>
                    <a:pt x="119" y="168"/>
                    <a:pt x="119" y="168"/>
                    <a:pt x="119" y="168"/>
                  </a:cubicBezTo>
                  <a:cubicBezTo>
                    <a:pt x="119" y="168"/>
                    <a:pt x="119" y="168"/>
                    <a:pt x="119" y="168"/>
                  </a:cubicBezTo>
                  <a:cubicBezTo>
                    <a:pt x="120" y="168"/>
                    <a:pt x="120" y="168"/>
                    <a:pt x="120" y="168"/>
                  </a:cubicBezTo>
                  <a:cubicBezTo>
                    <a:pt x="120" y="168"/>
                    <a:pt x="120" y="168"/>
                    <a:pt x="120" y="168"/>
                  </a:cubicBezTo>
                  <a:cubicBezTo>
                    <a:pt x="120" y="168"/>
                    <a:pt x="120" y="168"/>
                    <a:pt x="120" y="168"/>
                  </a:cubicBezTo>
                  <a:cubicBezTo>
                    <a:pt x="120" y="168"/>
                    <a:pt x="120" y="168"/>
                    <a:pt x="120" y="168"/>
                  </a:cubicBezTo>
                  <a:cubicBezTo>
                    <a:pt x="120" y="168"/>
                    <a:pt x="120" y="168"/>
                    <a:pt x="120" y="168"/>
                  </a:cubicBezTo>
                  <a:cubicBezTo>
                    <a:pt x="120" y="167"/>
                    <a:pt x="120" y="167"/>
                    <a:pt x="120" y="167"/>
                  </a:cubicBezTo>
                  <a:cubicBezTo>
                    <a:pt x="120" y="167"/>
                    <a:pt x="120" y="167"/>
                    <a:pt x="120" y="167"/>
                  </a:cubicBezTo>
                  <a:cubicBezTo>
                    <a:pt x="120" y="167"/>
                    <a:pt x="120" y="167"/>
                    <a:pt x="120" y="167"/>
                  </a:cubicBezTo>
                  <a:close/>
                  <a:moveTo>
                    <a:pt x="138" y="143"/>
                  </a:moveTo>
                  <a:cubicBezTo>
                    <a:pt x="138" y="143"/>
                    <a:pt x="138" y="143"/>
                    <a:pt x="138" y="143"/>
                  </a:cubicBezTo>
                  <a:cubicBezTo>
                    <a:pt x="138" y="143"/>
                    <a:pt x="138" y="143"/>
                    <a:pt x="138" y="143"/>
                  </a:cubicBezTo>
                  <a:cubicBezTo>
                    <a:pt x="138" y="144"/>
                    <a:pt x="138" y="144"/>
                    <a:pt x="138" y="144"/>
                  </a:cubicBezTo>
                  <a:cubicBezTo>
                    <a:pt x="138" y="144"/>
                    <a:pt x="138" y="144"/>
                    <a:pt x="138" y="144"/>
                  </a:cubicBezTo>
                  <a:cubicBezTo>
                    <a:pt x="138" y="143"/>
                    <a:pt x="138" y="143"/>
                    <a:pt x="138" y="143"/>
                  </a:cubicBezTo>
                  <a:close/>
                  <a:moveTo>
                    <a:pt x="138" y="142"/>
                  </a:moveTo>
                  <a:cubicBezTo>
                    <a:pt x="138" y="142"/>
                    <a:pt x="138" y="142"/>
                    <a:pt x="138" y="142"/>
                  </a:cubicBezTo>
                  <a:cubicBezTo>
                    <a:pt x="138" y="143"/>
                    <a:pt x="138" y="143"/>
                    <a:pt x="138" y="143"/>
                  </a:cubicBezTo>
                  <a:cubicBezTo>
                    <a:pt x="138" y="143"/>
                    <a:pt x="138" y="143"/>
                    <a:pt x="138" y="143"/>
                  </a:cubicBezTo>
                  <a:cubicBezTo>
                    <a:pt x="138" y="143"/>
                    <a:pt x="138" y="143"/>
                    <a:pt x="138" y="143"/>
                  </a:cubicBezTo>
                  <a:cubicBezTo>
                    <a:pt x="138" y="143"/>
                    <a:pt x="138" y="143"/>
                    <a:pt x="138" y="143"/>
                  </a:cubicBezTo>
                  <a:cubicBezTo>
                    <a:pt x="138" y="143"/>
                    <a:pt x="138" y="143"/>
                    <a:pt x="138" y="143"/>
                  </a:cubicBezTo>
                  <a:cubicBezTo>
                    <a:pt x="138" y="143"/>
                    <a:pt x="138" y="143"/>
                    <a:pt x="138" y="143"/>
                  </a:cubicBezTo>
                  <a:cubicBezTo>
                    <a:pt x="138" y="143"/>
                    <a:pt x="138" y="143"/>
                    <a:pt x="138" y="143"/>
                  </a:cubicBezTo>
                  <a:cubicBezTo>
                    <a:pt x="138" y="142"/>
                    <a:pt x="138" y="142"/>
                    <a:pt x="138" y="142"/>
                  </a:cubicBezTo>
                  <a:close/>
                  <a:moveTo>
                    <a:pt x="170" y="107"/>
                  </a:moveTo>
                  <a:cubicBezTo>
                    <a:pt x="170" y="107"/>
                    <a:pt x="170" y="107"/>
                    <a:pt x="170" y="107"/>
                  </a:cubicBezTo>
                  <a:cubicBezTo>
                    <a:pt x="170" y="107"/>
                    <a:pt x="170" y="107"/>
                    <a:pt x="170" y="107"/>
                  </a:cubicBezTo>
                  <a:cubicBezTo>
                    <a:pt x="170" y="107"/>
                    <a:pt x="170" y="107"/>
                    <a:pt x="170" y="107"/>
                  </a:cubicBezTo>
                  <a:close/>
                  <a:moveTo>
                    <a:pt x="170" y="107"/>
                  </a:moveTo>
                  <a:cubicBezTo>
                    <a:pt x="170" y="107"/>
                    <a:pt x="170" y="107"/>
                    <a:pt x="170" y="107"/>
                  </a:cubicBezTo>
                  <a:cubicBezTo>
                    <a:pt x="170" y="107"/>
                    <a:pt x="170" y="107"/>
                    <a:pt x="170" y="107"/>
                  </a:cubicBezTo>
                  <a:close/>
                  <a:moveTo>
                    <a:pt x="170" y="107"/>
                  </a:moveTo>
                  <a:cubicBezTo>
                    <a:pt x="170" y="107"/>
                    <a:pt x="170" y="107"/>
                    <a:pt x="170" y="107"/>
                  </a:cubicBezTo>
                  <a:cubicBezTo>
                    <a:pt x="170" y="107"/>
                    <a:pt x="170" y="107"/>
                    <a:pt x="170" y="107"/>
                  </a:cubicBezTo>
                  <a:cubicBezTo>
                    <a:pt x="170" y="107"/>
                    <a:pt x="170" y="107"/>
                    <a:pt x="170" y="107"/>
                  </a:cubicBezTo>
                  <a:cubicBezTo>
                    <a:pt x="170" y="107"/>
                    <a:pt x="170" y="107"/>
                    <a:pt x="170" y="107"/>
                  </a:cubicBezTo>
                  <a:cubicBezTo>
                    <a:pt x="170" y="107"/>
                    <a:pt x="170" y="107"/>
                    <a:pt x="170" y="107"/>
                  </a:cubicBezTo>
                  <a:cubicBezTo>
                    <a:pt x="170" y="107"/>
                    <a:pt x="170" y="107"/>
                    <a:pt x="170" y="107"/>
                  </a:cubicBezTo>
                  <a:cubicBezTo>
                    <a:pt x="170" y="107"/>
                    <a:pt x="170" y="107"/>
                    <a:pt x="170" y="107"/>
                  </a:cubicBezTo>
                  <a:cubicBezTo>
                    <a:pt x="170" y="107"/>
                    <a:pt x="170" y="107"/>
                    <a:pt x="170" y="107"/>
                  </a:cubicBezTo>
                  <a:cubicBezTo>
                    <a:pt x="170" y="107"/>
                    <a:pt x="170" y="107"/>
                    <a:pt x="170" y="107"/>
                  </a:cubicBezTo>
                  <a:cubicBezTo>
                    <a:pt x="170" y="107"/>
                    <a:pt x="170" y="107"/>
                    <a:pt x="170" y="107"/>
                  </a:cubicBezTo>
                  <a:close/>
                  <a:moveTo>
                    <a:pt x="147" y="123"/>
                  </a:move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4"/>
                    <a:pt x="147" y="124"/>
                    <a:pt x="147" y="124"/>
                  </a:cubicBezTo>
                  <a:cubicBezTo>
                    <a:pt x="147" y="124"/>
                    <a:pt x="147" y="124"/>
                    <a:pt x="147" y="124"/>
                  </a:cubicBezTo>
                  <a:cubicBezTo>
                    <a:pt x="147" y="124"/>
                    <a:pt x="147" y="124"/>
                    <a:pt x="147" y="124"/>
                  </a:cubicBezTo>
                  <a:cubicBezTo>
                    <a:pt x="147" y="124"/>
                    <a:pt x="147" y="124"/>
                    <a:pt x="147" y="124"/>
                  </a:cubicBezTo>
                  <a:cubicBezTo>
                    <a:pt x="147" y="124"/>
                    <a:pt x="147" y="124"/>
                    <a:pt x="147" y="124"/>
                  </a:cubicBezTo>
                  <a:cubicBezTo>
                    <a:pt x="147" y="124"/>
                    <a:pt x="147" y="124"/>
                    <a:pt x="147" y="124"/>
                  </a:cubicBezTo>
                  <a:cubicBezTo>
                    <a:pt x="147" y="124"/>
                    <a:pt x="147" y="124"/>
                    <a:pt x="147" y="124"/>
                  </a:cubicBezTo>
                  <a:cubicBezTo>
                    <a:pt x="147" y="124"/>
                    <a:pt x="147" y="124"/>
                    <a:pt x="147" y="124"/>
                  </a:cubicBezTo>
                  <a:cubicBezTo>
                    <a:pt x="147" y="124"/>
                    <a:pt x="147" y="124"/>
                    <a:pt x="147" y="124"/>
                  </a:cubicBezTo>
                  <a:cubicBezTo>
                    <a:pt x="147" y="123"/>
                    <a:pt x="147" y="123"/>
                    <a:pt x="147" y="123"/>
                  </a:cubicBezTo>
                  <a:cubicBezTo>
                    <a:pt x="147" y="123"/>
                    <a:pt x="147" y="123"/>
                    <a:pt x="147" y="123"/>
                  </a:cubicBezTo>
                  <a:cubicBezTo>
                    <a:pt x="147" y="123"/>
                    <a:pt x="147" y="123"/>
                    <a:pt x="147" y="123"/>
                  </a:cubicBezTo>
                  <a:close/>
                  <a:moveTo>
                    <a:pt x="148" y="121"/>
                  </a:moveTo>
                  <a:cubicBezTo>
                    <a:pt x="148" y="121"/>
                    <a:pt x="148" y="121"/>
                    <a:pt x="148" y="121"/>
                  </a:cubicBezTo>
                  <a:cubicBezTo>
                    <a:pt x="148" y="121"/>
                    <a:pt x="148" y="121"/>
                    <a:pt x="148" y="121"/>
                  </a:cubicBezTo>
                  <a:cubicBezTo>
                    <a:pt x="148" y="122"/>
                    <a:pt x="148" y="122"/>
                    <a:pt x="148" y="122"/>
                  </a:cubicBezTo>
                  <a:cubicBezTo>
                    <a:pt x="148" y="121"/>
                    <a:pt x="148" y="121"/>
                    <a:pt x="148" y="121"/>
                  </a:cubicBezTo>
                  <a:cubicBezTo>
                    <a:pt x="148" y="121"/>
                    <a:pt x="148" y="121"/>
                    <a:pt x="148" y="121"/>
                  </a:cubicBezTo>
                  <a:cubicBezTo>
                    <a:pt x="148" y="121"/>
                    <a:pt x="148" y="121"/>
                    <a:pt x="148" y="121"/>
                  </a:cubicBezTo>
                  <a:cubicBezTo>
                    <a:pt x="148" y="121"/>
                    <a:pt x="148" y="121"/>
                    <a:pt x="148" y="121"/>
                  </a:cubicBezTo>
                  <a:close/>
                  <a:moveTo>
                    <a:pt x="95" y="171"/>
                  </a:moveTo>
                  <a:cubicBezTo>
                    <a:pt x="95" y="171"/>
                    <a:pt x="95" y="171"/>
                    <a:pt x="95" y="171"/>
                  </a:cubicBezTo>
                  <a:cubicBezTo>
                    <a:pt x="95" y="171"/>
                    <a:pt x="95" y="171"/>
                    <a:pt x="95" y="171"/>
                  </a:cubicBezTo>
                  <a:cubicBezTo>
                    <a:pt x="95" y="171"/>
                    <a:pt x="95" y="171"/>
                    <a:pt x="95" y="171"/>
                  </a:cubicBezTo>
                  <a:cubicBezTo>
                    <a:pt x="95" y="171"/>
                    <a:pt x="95" y="171"/>
                    <a:pt x="95" y="171"/>
                  </a:cubicBezTo>
                  <a:cubicBezTo>
                    <a:pt x="95" y="171"/>
                    <a:pt x="95" y="171"/>
                    <a:pt x="95" y="171"/>
                  </a:cubicBezTo>
                  <a:cubicBezTo>
                    <a:pt x="95" y="171"/>
                    <a:pt x="95" y="171"/>
                    <a:pt x="95" y="171"/>
                  </a:cubicBezTo>
                  <a:cubicBezTo>
                    <a:pt x="95" y="171"/>
                    <a:pt x="95" y="171"/>
                    <a:pt x="95" y="171"/>
                  </a:cubicBezTo>
                  <a:cubicBezTo>
                    <a:pt x="95" y="172"/>
                    <a:pt x="95" y="172"/>
                    <a:pt x="95" y="172"/>
                  </a:cubicBezTo>
                  <a:cubicBezTo>
                    <a:pt x="95" y="172"/>
                    <a:pt x="95" y="172"/>
                    <a:pt x="95" y="172"/>
                  </a:cubicBezTo>
                  <a:cubicBezTo>
                    <a:pt x="95" y="172"/>
                    <a:pt x="95" y="172"/>
                    <a:pt x="95" y="172"/>
                  </a:cubicBezTo>
                  <a:cubicBezTo>
                    <a:pt x="95" y="172"/>
                    <a:pt x="95" y="172"/>
                    <a:pt x="95" y="172"/>
                  </a:cubicBezTo>
                  <a:cubicBezTo>
                    <a:pt x="95" y="172"/>
                    <a:pt x="95" y="172"/>
                    <a:pt x="95" y="172"/>
                  </a:cubicBezTo>
                  <a:cubicBezTo>
                    <a:pt x="95" y="172"/>
                    <a:pt x="95" y="172"/>
                    <a:pt x="95" y="172"/>
                  </a:cubicBezTo>
                  <a:cubicBezTo>
                    <a:pt x="95" y="172"/>
                    <a:pt x="95" y="172"/>
                    <a:pt x="95" y="172"/>
                  </a:cubicBezTo>
                  <a:cubicBezTo>
                    <a:pt x="95" y="172"/>
                    <a:pt x="95" y="172"/>
                    <a:pt x="95" y="172"/>
                  </a:cubicBezTo>
                  <a:cubicBezTo>
                    <a:pt x="95" y="172"/>
                    <a:pt x="95" y="172"/>
                    <a:pt x="95" y="172"/>
                  </a:cubicBezTo>
                  <a:cubicBezTo>
                    <a:pt x="96" y="172"/>
                    <a:pt x="96" y="172"/>
                    <a:pt x="96" y="172"/>
                  </a:cubicBezTo>
                  <a:cubicBezTo>
                    <a:pt x="95" y="172"/>
                    <a:pt x="95" y="172"/>
                    <a:pt x="95" y="172"/>
                  </a:cubicBezTo>
                  <a:cubicBezTo>
                    <a:pt x="96" y="172"/>
                    <a:pt x="96" y="172"/>
                    <a:pt x="96" y="172"/>
                  </a:cubicBezTo>
                  <a:cubicBezTo>
                    <a:pt x="96" y="172"/>
                    <a:pt x="96" y="172"/>
                    <a:pt x="96" y="172"/>
                  </a:cubicBezTo>
                  <a:cubicBezTo>
                    <a:pt x="96" y="172"/>
                    <a:pt x="96" y="172"/>
                    <a:pt x="96" y="172"/>
                  </a:cubicBezTo>
                  <a:cubicBezTo>
                    <a:pt x="96" y="172"/>
                    <a:pt x="96" y="172"/>
                    <a:pt x="96" y="172"/>
                  </a:cubicBezTo>
                  <a:cubicBezTo>
                    <a:pt x="96" y="172"/>
                    <a:pt x="96" y="172"/>
                    <a:pt x="96" y="172"/>
                  </a:cubicBezTo>
                  <a:cubicBezTo>
                    <a:pt x="96" y="172"/>
                    <a:pt x="96" y="172"/>
                    <a:pt x="96" y="172"/>
                  </a:cubicBezTo>
                  <a:cubicBezTo>
                    <a:pt x="96" y="173"/>
                    <a:pt x="96" y="173"/>
                    <a:pt x="96" y="173"/>
                  </a:cubicBezTo>
                  <a:cubicBezTo>
                    <a:pt x="96" y="173"/>
                    <a:pt x="96" y="173"/>
                    <a:pt x="96" y="173"/>
                  </a:cubicBezTo>
                  <a:cubicBezTo>
                    <a:pt x="96" y="173"/>
                    <a:pt x="96" y="173"/>
                    <a:pt x="96" y="173"/>
                  </a:cubicBezTo>
                  <a:cubicBezTo>
                    <a:pt x="96" y="173"/>
                    <a:pt x="96" y="173"/>
                    <a:pt x="96" y="173"/>
                  </a:cubicBezTo>
                  <a:cubicBezTo>
                    <a:pt x="96" y="173"/>
                    <a:pt x="96" y="173"/>
                    <a:pt x="96" y="173"/>
                  </a:cubicBezTo>
                  <a:cubicBezTo>
                    <a:pt x="97" y="173"/>
                    <a:pt x="97" y="173"/>
                    <a:pt x="97" y="173"/>
                  </a:cubicBezTo>
                  <a:cubicBezTo>
                    <a:pt x="97" y="173"/>
                    <a:pt x="97" y="173"/>
                    <a:pt x="97" y="173"/>
                  </a:cubicBezTo>
                  <a:cubicBezTo>
                    <a:pt x="97" y="172"/>
                    <a:pt x="97" y="172"/>
                    <a:pt x="97" y="172"/>
                  </a:cubicBezTo>
                  <a:cubicBezTo>
                    <a:pt x="97" y="172"/>
                    <a:pt x="97" y="172"/>
                    <a:pt x="97" y="172"/>
                  </a:cubicBezTo>
                  <a:cubicBezTo>
                    <a:pt x="97" y="172"/>
                    <a:pt x="97" y="172"/>
                    <a:pt x="97" y="172"/>
                  </a:cubicBezTo>
                  <a:cubicBezTo>
                    <a:pt x="97" y="172"/>
                    <a:pt x="97" y="172"/>
                    <a:pt x="97" y="172"/>
                  </a:cubicBezTo>
                  <a:cubicBezTo>
                    <a:pt x="97" y="172"/>
                    <a:pt x="97" y="172"/>
                    <a:pt x="97" y="172"/>
                  </a:cubicBezTo>
                  <a:cubicBezTo>
                    <a:pt x="97" y="172"/>
                    <a:pt x="97" y="172"/>
                    <a:pt x="97" y="172"/>
                  </a:cubicBezTo>
                  <a:cubicBezTo>
                    <a:pt x="96" y="171"/>
                    <a:pt x="96" y="171"/>
                    <a:pt x="96" y="171"/>
                  </a:cubicBezTo>
                  <a:cubicBezTo>
                    <a:pt x="96" y="171"/>
                    <a:pt x="96" y="171"/>
                    <a:pt x="96" y="171"/>
                  </a:cubicBezTo>
                  <a:cubicBezTo>
                    <a:pt x="96" y="171"/>
                    <a:pt x="96" y="171"/>
                    <a:pt x="96" y="171"/>
                  </a:cubicBezTo>
                  <a:cubicBezTo>
                    <a:pt x="96" y="171"/>
                    <a:pt x="96" y="171"/>
                    <a:pt x="96" y="171"/>
                  </a:cubicBezTo>
                  <a:cubicBezTo>
                    <a:pt x="96" y="171"/>
                    <a:pt x="96" y="171"/>
                    <a:pt x="96" y="171"/>
                  </a:cubicBezTo>
                  <a:cubicBezTo>
                    <a:pt x="96" y="171"/>
                    <a:pt x="96" y="171"/>
                    <a:pt x="96" y="171"/>
                  </a:cubicBezTo>
                  <a:cubicBezTo>
                    <a:pt x="96" y="171"/>
                    <a:pt x="96" y="171"/>
                    <a:pt x="96" y="171"/>
                  </a:cubicBezTo>
                  <a:cubicBezTo>
                    <a:pt x="96" y="171"/>
                    <a:pt x="96" y="171"/>
                    <a:pt x="96" y="171"/>
                  </a:cubicBezTo>
                  <a:cubicBezTo>
                    <a:pt x="95" y="170"/>
                    <a:pt x="95" y="170"/>
                    <a:pt x="95" y="170"/>
                  </a:cubicBezTo>
                  <a:cubicBezTo>
                    <a:pt x="95" y="170"/>
                    <a:pt x="95" y="170"/>
                    <a:pt x="95" y="170"/>
                  </a:cubicBezTo>
                  <a:cubicBezTo>
                    <a:pt x="95" y="171"/>
                    <a:pt x="95" y="171"/>
                    <a:pt x="95" y="171"/>
                  </a:cubicBezTo>
                  <a:cubicBezTo>
                    <a:pt x="95" y="171"/>
                    <a:pt x="95" y="171"/>
                    <a:pt x="95" y="171"/>
                  </a:cubicBezTo>
                  <a:cubicBezTo>
                    <a:pt x="95" y="171"/>
                    <a:pt x="95" y="171"/>
                    <a:pt x="95" y="171"/>
                  </a:cubicBezTo>
                  <a:cubicBezTo>
                    <a:pt x="95" y="171"/>
                    <a:pt x="95" y="171"/>
                    <a:pt x="95" y="171"/>
                  </a:cubicBezTo>
                  <a:cubicBezTo>
                    <a:pt x="95" y="171"/>
                    <a:pt x="95" y="171"/>
                    <a:pt x="95" y="171"/>
                  </a:cubicBezTo>
                  <a:close/>
                  <a:moveTo>
                    <a:pt x="25" y="85"/>
                  </a:moveTo>
                  <a:cubicBezTo>
                    <a:pt x="25" y="85"/>
                    <a:pt x="25" y="85"/>
                    <a:pt x="25" y="85"/>
                  </a:cubicBezTo>
                  <a:cubicBezTo>
                    <a:pt x="25" y="85"/>
                    <a:pt x="25" y="85"/>
                    <a:pt x="25" y="85"/>
                  </a:cubicBezTo>
                  <a:cubicBezTo>
                    <a:pt x="25" y="85"/>
                    <a:pt x="25" y="85"/>
                    <a:pt x="25" y="85"/>
                  </a:cubicBezTo>
                  <a:cubicBezTo>
                    <a:pt x="24" y="85"/>
                    <a:pt x="24" y="85"/>
                    <a:pt x="24" y="85"/>
                  </a:cubicBezTo>
                  <a:cubicBezTo>
                    <a:pt x="24" y="85"/>
                    <a:pt x="24" y="85"/>
                    <a:pt x="24" y="85"/>
                  </a:cubicBezTo>
                  <a:cubicBezTo>
                    <a:pt x="25" y="85"/>
                    <a:pt x="25" y="85"/>
                    <a:pt x="25" y="85"/>
                  </a:cubicBezTo>
                  <a:close/>
                  <a:moveTo>
                    <a:pt x="14" y="73"/>
                  </a:moveTo>
                  <a:cubicBezTo>
                    <a:pt x="14" y="73"/>
                    <a:pt x="14" y="73"/>
                    <a:pt x="14" y="73"/>
                  </a:cubicBezTo>
                  <a:cubicBezTo>
                    <a:pt x="15" y="73"/>
                    <a:pt x="15" y="73"/>
                    <a:pt x="15" y="73"/>
                  </a:cubicBezTo>
                  <a:cubicBezTo>
                    <a:pt x="15" y="72"/>
                    <a:pt x="15" y="72"/>
                    <a:pt x="15" y="72"/>
                  </a:cubicBezTo>
                  <a:cubicBezTo>
                    <a:pt x="15" y="72"/>
                    <a:pt x="15" y="72"/>
                    <a:pt x="15" y="72"/>
                  </a:cubicBezTo>
                  <a:cubicBezTo>
                    <a:pt x="14" y="72"/>
                    <a:pt x="14" y="72"/>
                    <a:pt x="14" y="72"/>
                  </a:cubicBezTo>
                  <a:cubicBezTo>
                    <a:pt x="14" y="72"/>
                    <a:pt x="14" y="72"/>
                    <a:pt x="14" y="72"/>
                  </a:cubicBezTo>
                  <a:cubicBezTo>
                    <a:pt x="14" y="72"/>
                    <a:pt x="14" y="72"/>
                    <a:pt x="14" y="72"/>
                  </a:cubicBezTo>
                  <a:cubicBezTo>
                    <a:pt x="14" y="73"/>
                    <a:pt x="14" y="73"/>
                    <a:pt x="14" y="73"/>
                  </a:cubicBezTo>
                  <a:close/>
                  <a:moveTo>
                    <a:pt x="95" y="166"/>
                  </a:move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4" y="166"/>
                    <a:pt x="94" y="166"/>
                    <a:pt x="94" y="166"/>
                  </a:cubicBezTo>
                  <a:cubicBezTo>
                    <a:pt x="94" y="166"/>
                    <a:pt x="94" y="166"/>
                    <a:pt x="94" y="166"/>
                  </a:cubicBezTo>
                  <a:cubicBezTo>
                    <a:pt x="94" y="166"/>
                    <a:pt x="94" y="166"/>
                    <a:pt x="94"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4" y="166"/>
                    <a:pt x="94" y="166"/>
                    <a:pt x="94" y="166"/>
                  </a:cubicBezTo>
                  <a:cubicBezTo>
                    <a:pt x="94" y="166"/>
                    <a:pt x="94" y="166"/>
                    <a:pt x="94"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4" y="165"/>
                    <a:pt x="94" y="165"/>
                    <a:pt x="94" y="165"/>
                  </a:cubicBezTo>
                  <a:cubicBezTo>
                    <a:pt x="94" y="165"/>
                    <a:pt x="94" y="165"/>
                    <a:pt x="94" y="165"/>
                  </a:cubicBezTo>
                  <a:cubicBezTo>
                    <a:pt x="94" y="164"/>
                    <a:pt x="94" y="164"/>
                    <a:pt x="94" y="164"/>
                  </a:cubicBezTo>
                  <a:cubicBezTo>
                    <a:pt x="94" y="164"/>
                    <a:pt x="94" y="164"/>
                    <a:pt x="94" y="164"/>
                  </a:cubicBezTo>
                  <a:cubicBezTo>
                    <a:pt x="94" y="164"/>
                    <a:pt x="94" y="164"/>
                    <a:pt x="94"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3"/>
                    <a:pt x="95" y="163"/>
                    <a:pt x="95" y="163"/>
                  </a:cubicBezTo>
                  <a:cubicBezTo>
                    <a:pt x="95" y="163"/>
                    <a:pt x="95" y="163"/>
                    <a:pt x="95" y="163"/>
                  </a:cubicBezTo>
                  <a:cubicBezTo>
                    <a:pt x="95" y="163"/>
                    <a:pt x="95" y="163"/>
                    <a:pt x="95" y="163"/>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5" y="163"/>
                    <a:pt x="95" y="163"/>
                    <a:pt x="95" y="163"/>
                  </a:cubicBezTo>
                  <a:cubicBezTo>
                    <a:pt x="95" y="163"/>
                    <a:pt x="95" y="163"/>
                    <a:pt x="95" y="163"/>
                  </a:cubicBezTo>
                  <a:cubicBezTo>
                    <a:pt x="96" y="164"/>
                    <a:pt x="96" y="164"/>
                    <a:pt x="96" y="164"/>
                  </a:cubicBezTo>
                  <a:cubicBezTo>
                    <a:pt x="96" y="164"/>
                    <a:pt x="96" y="164"/>
                    <a:pt x="96" y="164"/>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3"/>
                    <a:pt x="96" y="163"/>
                    <a:pt x="96" y="163"/>
                  </a:cubicBezTo>
                  <a:cubicBezTo>
                    <a:pt x="96" y="162"/>
                    <a:pt x="96" y="162"/>
                    <a:pt x="96" y="162"/>
                  </a:cubicBezTo>
                  <a:cubicBezTo>
                    <a:pt x="96" y="162"/>
                    <a:pt x="96" y="162"/>
                    <a:pt x="96" y="162"/>
                  </a:cubicBezTo>
                  <a:cubicBezTo>
                    <a:pt x="96" y="162"/>
                    <a:pt x="96" y="162"/>
                    <a:pt x="96" y="162"/>
                  </a:cubicBezTo>
                  <a:cubicBezTo>
                    <a:pt x="96" y="162"/>
                    <a:pt x="96" y="162"/>
                    <a:pt x="96" y="162"/>
                  </a:cubicBezTo>
                  <a:cubicBezTo>
                    <a:pt x="96" y="162"/>
                    <a:pt x="96" y="162"/>
                    <a:pt x="96" y="162"/>
                  </a:cubicBezTo>
                  <a:cubicBezTo>
                    <a:pt x="96" y="162"/>
                    <a:pt x="96" y="162"/>
                    <a:pt x="96" y="162"/>
                  </a:cubicBezTo>
                  <a:cubicBezTo>
                    <a:pt x="96" y="162"/>
                    <a:pt x="96" y="162"/>
                    <a:pt x="96" y="162"/>
                  </a:cubicBezTo>
                  <a:cubicBezTo>
                    <a:pt x="96" y="162"/>
                    <a:pt x="96" y="162"/>
                    <a:pt x="96" y="162"/>
                  </a:cubicBezTo>
                  <a:cubicBezTo>
                    <a:pt x="96" y="162"/>
                    <a:pt x="96" y="162"/>
                    <a:pt x="96" y="162"/>
                  </a:cubicBezTo>
                  <a:cubicBezTo>
                    <a:pt x="96" y="162"/>
                    <a:pt x="96" y="162"/>
                    <a:pt x="96" y="162"/>
                  </a:cubicBezTo>
                  <a:cubicBezTo>
                    <a:pt x="96" y="162"/>
                    <a:pt x="96" y="162"/>
                    <a:pt x="96" y="162"/>
                  </a:cubicBezTo>
                  <a:cubicBezTo>
                    <a:pt x="96" y="162"/>
                    <a:pt x="96" y="162"/>
                    <a:pt x="96" y="162"/>
                  </a:cubicBezTo>
                  <a:cubicBezTo>
                    <a:pt x="95" y="162"/>
                    <a:pt x="95" y="162"/>
                    <a:pt x="95" y="162"/>
                  </a:cubicBezTo>
                  <a:cubicBezTo>
                    <a:pt x="95" y="162"/>
                    <a:pt x="95" y="162"/>
                    <a:pt x="95" y="162"/>
                  </a:cubicBezTo>
                  <a:cubicBezTo>
                    <a:pt x="95" y="162"/>
                    <a:pt x="95" y="162"/>
                    <a:pt x="95" y="162"/>
                  </a:cubicBezTo>
                  <a:cubicBezTo>
                    <a:pt x="95" y="162"/>
                    <a:pt x="95" y="162"/>
                    <a:pt x="95" y="162"/>
                  </a:cubicBezTo>
                  <a:cubicBezTo>
                    <a:pt x="96" y="162"/>
                    <a:pt x="96" y="162"/>
                    <a:pt x="96" y="162"/>
                  </a:cubicBezTo>
                  <a:cubicBezTo>
                    <a:pt x="96" y="162"/>
                    <a:pt x="96" y="162"/>
                    <a:pt x="96" y="162"/>
                  </a:cubicBezTo>
                  <a:cubicBezTo>
                    <a:pt x="95" y="162"/>
                    <a:pt x="95" y="162"/>
                    <a:pt x="95" y="162"/>
                  </a:cubicBezTo>
                  <a:cubicBezTo>
                    <a:pt x="95" y="162"/>
                    <a:pt x="95" y="162"/>
                    <a:pt x="95" y="162"/>
                  </a:cubicBezTo>
                  <a:cubicBezTo>
                    <a:pt x="95" y="162"/>
                    <a:pt x="95" y="162"/>
                    <a:pt x="95" y="162"/>
                  </a:cubicBezTo>
                  <a:cubicBezTo>
                    <a:pt x="95" y="162"/>
                    <a:pt x="95" y="162"/>
                    <a:pt x="95" y="162"/>
                  </a:cubicBezTo>
                  <a:cubicBezTo>
                    <a:pt x="95" y="162"/>
                    <a:pt x="95" y="162"/>
                    <a:pt x="95" y="162"/>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1"/>
                    <a:pt x="95" y="161"/>
                    <a:pt x="95" y="161"/>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5" y="160"/>
                    <a:pt x="95" y="160"/>
                    <a:pt x="95" y="160"/>
                  </a:cubicBezTo>
                  <a:cubicBezTo>
                    <a:pt x="94" y="160"/>
                    <a:pt x="94" y="160"/>
                    <a:pt x="94" y="160"/>
                  </a:cubicBezTo>
                  <a:cubicBezTo>
                    <a:pt x="94" y="160"/>
                    <a:pt x="94" y="160"/>
                    <a:pt x="94" y="160"/>
                  </a:cubicBezTo>
                  <a:cubicBezTo>
                    <a:pt x="94" y="160"/>
                    <a:pt x="94" y="160"/>
                    <a:pt x="94" y="160"/>
                  </a:cubicBezTo>
                  <a:cubicBezTo>
                    <a:pt x="94" y="159"/>
                    <a:pt x="94" y="159"/>
                    <a:pt x="94" y="159"/>
                  </a:cubicBezTo>
                  <a:cubicBezTo>
                    <a:pt x="94" y="159"/>
                    <a:pt x="94" y="159"/>
                    <a:pt x="94" y="159"/>
                  </a:cubicBezTo>
                  <a:cubicBezTo>
                    <a:pt x="94" y="159"/>
                    <a:pt x="94" y="159"/>
                    <a:pt x="94"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5" y="159"/>
                    <a:pt x="95" y="159"/>
                    <a:pt x="95"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59"/>
                    <a:pt x="97" y="159"/>
                    <a:pt x="97" y="159"/>
                  </a:cubicBezTo>
                  <a:cubicBezTo>
                    <a:pt x="97" y="160"/>
                    <a:pt x="97" y="160"/>
                    <a:pt x="97" y="160"/>
                  </a:cubicBezTo>
                  <a:cubicBezTo>
                    <a:pt x="97" y="160"/>
                    <a:pt x="97" y="160"/>
                    <a:pt x="97" y="160"/>
                  </a:cubicBezTo>
                  <a:cubicBezTo>
                    <a:pt x="97" y="159"/>
                    <a:pt x="97" y="159"/>
                    <a:pt x="97" y="159"/>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0"/>
                    <a:pt x="97" y="160"/>
                    <a:pt x="97" y="160"/>
                  </a:cubicBezTo>
                  <a:cubicBezTo>
                    <a:pt x="97" y="161"/>
                    <a:pt x="97" y="161"/>
                    <a:pt x="97" y="161"/>
                  </a:cubicBezTo>
                  <a:cubicBezTo>
                    <a:pt x="97" y="161"/>
                    <a:pt x="97" y="161"/>
                    <a:pt x="97" y="161"/>
                  </a:cubicBezTo>
                  <a:cubicBezTo>
                    <a:pt x="97" y="161"/>
                    <a:pt x="97" y="161"/>
                    <a:pt x="97" y="161"/>
                  </a:cubicBezTo>
                  <a:cubicBezTo>
                    <a:pt x="97" y="161"/>
                    <a:pt x="97" y="161"/>
                    <a:pt x="97" y="161"/>
                  </a:cubicBezTo>
                  <a:cubicBezTo>
                    <a:pt x="97" y="161"/>
                    <a:pt x="97" y="161"/>
                    <a:pt x="97" y="161"/>
                  </a:cubicBezTo>
                  <a:cubicBezTo>
                    <a:pt x="97" y="161"/>
                    <a:pt x="97" y="161"/>
                    <a:pt x="97" y="161"/>
                  </a:cubicBezTo>
                  <a:cubicBezTo>
                    <a:pt x="97" y="161"/>
                    <a:pt x="97" y="161"/>
                    <a:pt x="97" y="161"/>
                  </a:cubicBezTo>
                  <a:cubicBezTo>
                    <a:pt x="97" y="162"/>
                    <a:pt x="97" y="162"/>
                    <a:pt x="97" y="162"/>
                  </a:cubicBezTo>
                  <a:cubicBezTo>
                    <a:pt x="97" y="162"/>
                    <a:pt x="97" y="162"/>
                    <a:pt x="97" y="162"/>
                  </a:cubicBezTo>
                  <a:cubicBezTo>
                    <a:pt x="97" y="162"/>
                    <a:pt x="97" y="162"/>
                    <a:pt x="97" y="162"/>
                  </a:cubicBezTo>
                  <a:cubicBezTo>
                    <a:pt x="97" y="162"/>
                    <a:pt x="97" y="162"/>
                    <a:pt x="97" y="162"/>
                  </a:cubicBezTo>
                  <a:cubicBezTo>
                    <a:pt x="97" y="162"/>
                    <a:pt x="97" y="162"/>
                    <a:pt x="97" y="162"/>
                  </a:cubicBezTo>
                  <a:cubicBezTo>
                    <a:pt x="97" y="162"/>
                    <a:pt x="97" y="162"/>
                    <a:pt x="97" y="162"/>
                  </a:cubicBezTo>
                  <a:cubicBezTo>
                    <a:pt x="97" y="162"/>
                    <a:pt x="97" y="162"/>
                    <a:pt x="97" y="162"/>
                  </a:cubicBezTo>
                  <a:cubicBezTo>
                    <a:pt x="97" y="162"/>
                    <a:pt x="97" y="162"/>
                    <a:pt x="97" y="162"/>
                  </a:cubicBezTo>
                  <a:cubicBezTo>
                    <a:pt x="97" y="162"/>
                    <a:pt x="97" y="162"/>
                    <a:pt x="97" y="162"/>
                  </a:cubicBezTo>
                  <a:cubicBezTo>
                    <a:pt x="97" y="161"/>
                    <a:pt x="97" y="161"/>
                    <a:pt x="97" y="161"/>
                  </a:cubicBezTo>
                  <a:cubicBezTo>
                    <a:pt x="97" y="162"/>
                    <a:pt x="97" y="162"/>
                    <a:pt x="97" y="162"/>
                  </a:cubicBezTo>
                  <a:cubicBezTo>
                    <a:pt x="97" y="162"/>
                    <a:pt x="97" y="162"/>
                    <a:pt x="97" y="162"/>
                  </a:cubicBezTo>
                  <a:cubicBezTo>
                    <a:pt x="97" y="162"/>
                    <a:pt x="97" y="162"/>
                    <a:pt x="97" y="162"/>
                  </a:cubicBezTo>
                  <a:cubicBezTo>
                    <a:pt x="97" y="162"/>
                    <a:pt x="97" y="162"/>
                    <a:pt x="97" y="162"/>
                  </a:cubicBezTo>
                  <a:cubicBezTo>
                    <a:pt x="97" y="162"/>
                    <a:pt x="97" y="162"/>
                    <a:pt x="97" y="162"/>
                  </a:cubicBezTo>
                  <a:cubicBezTo>
                    <a:pt x="97" y="162"/>
                    <a:pt x="97" y="162"/>
                    <a:pt x="97" y="162"/>
                  </a:cubicBezTo>
                  <a:cubicBezTo>
                    <a:pt x="98" y="162"/>
                    <a:pt x="98" y="162"/>
                    <a:pt x="98" y="162"/>
                  </a:cubicBezTo>
                  <a:cubicBezTo>
                    <a:pt x="98" y="161"/>
                    <a:pt x="98" y="161"/>
                    <a:pt x="98" y="161"/>
                  </a:cubicBezTo>
                  <a:cubicBezTo>
                    <a:pt x="98" y="161"/>
                    <a:pt x="98" y="161"/>
                    <a:pt x="98" y="161"/>
                  </a:cubicBezTo>
                  <a:cubicBezTo>
                    <a:pt x="98" y="162"/>
                    <a:pt x="98" y="162"/>
                    <a:pt x="98" y="162"/>
                  </a:cubicBezTo>
                  <a:cubicBezTo>
                    <a:pt x="98" y="162"/>
                    <a:pt x="98" y="162"/>
                    <a:pt x="98" y="162"/>
                  </a:cubicBezTo>
                  <a:cubicBezTo>
                    <a:pt x="98" y="162"/>
                    <a:pt x="98" y="162"/>
                    <a:pt x="98" y="162"/>
                  </a:cubicBezTo>
                  <a:cubicBezTo>
                    <a:pt x="98" y="162"/>
                    <a:pt x="98" y="162"/>
                    <a:pt x="98" y="162"/>
                  </a:cubicBezTo>
                  <a:cubicBezTo>
                    <a:pt x="98" y="162"/>
                    <a:pt x="98" y="162"/>
                    <a:pt x="98" y="162"/>
                  </a:cubicBezTo>
                  <a:cubicBezTo>
                    <a:pt x="98" y="162"/>
                    <a:pt x="98" y="162"/>
                    <a:pt x="98" y="162"/>
                  </a:cubicBezTo>
                  <a:cubicBezTo>
                    <a:pt x="98" y="162"/>
                    <a:pt x="98" y="162"/>
                    <a:pt x="98" y="162"/>
                  </a:cubicBezTo>
                  <a:cubicBezTo>
                    <a:pt x="98" y="161"/>
                    <a:pt x="98" y="161"/>
                    <a:pt x="98" y="161"/>
                  </a:cubicBezTo>
                  <a:cubicBezTo>
                    <a:pt x="98" y="161"/>
                    <a:pt x="98" y="161"/>
                    <a:pt x="98" y="161"/>
                  </a:cubicBezTo>
                  <a:cubicBezTo>
                    <a:pt x="98" y="161"/>
                    <a:pt x="98" y="161"/>
                    <a:pt x="98" y="161"/>
                  </a:cubicBezTo>
                  <a:cubicBezTo>
                    <a:pt x="98" y="161"/>
                    <a:pt x="98" y="161"/>
                    <a:pt x="98" y="161"/>
                  </a:cubicBezTo>
                  <a:cubicBezTo>
                    <a:pt x="98" y="161"/>
                    <a:pt x="98" y="161"/>
                    <a:pt x="98" y="161"/>
                  </a:cubicBezTo>
                  <a:cubicBezTo>
                    <a:pt x="98" y="161"/>
                    <a:pt x="98" y="161"/>
                    <a:pt x="98" y="161"/>
                  </a:cubicBezTo>
                  <a:cubicBezTo>
                    <a:pt x="98" y="161"/>
                    <a:pt x="98" y="161"/>
                    <a:pt x="98" y="161"/>
                  </a:cubicBezTo>
                  <a:cubicBezTo>
                    <a:pt x="98" y="161"/>
                    <a:pt x="98" y="161"/>
                    <a:pt x="98" y="161"/>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60"/>
                    <a:pt x="98" y="160"/>
                    <a:pt x="98" y="160"/>
                  </a:cubicBezTo>
                  <a:cubicBezTo>
                    <a:pt x="98" y="159"/>
                    <a:pt x="98" y="159"/>
                    <a:pt x="98" y="159"/>
                  </a:cubicBezTo>
                  <a:cubicBezTo>
                    <a:pt x="98" y="159"/>
                    <a:pt x="98" y="159"/>
                    <a:pt x="98" y="159"/>
                  </a:cubicBezTo>
                  <a:cubicBezTo>
                    <a:pt x="98" y="159"/>
                    <a:pt x="98" y="159"/>
                    <a:pt x="98" y="159"/>
                  </a:cubicBezTo>
                  <a:cubicBezTo>
                    <a:pt x="98" y="159"/>
                    <a:pt x="98" y="159"/>
                    <a:pt x="98" y="159"/>
                  </a:cubicBezTo>
                  <a:cubicBezTo>
                    <a:pt x="98" y="159"/>
                    <a:pt x="98" y="159"/>
                    <a:pt x="98" y="159"/>
                  </a:cubicBezTo>
                  <a:cubicBezTo>
                    <a:pt x="98" y="159"/>
                    <a:pt x="98" y="159"/>
                    <a:pt x="98"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59"/>
                    <a:pt x="99" y="159"/>
                    <a:pt x="99" y="159"/>
                  </a:cubicBezTo>
                  <a:cubicBezTo>
                    <a:pt x="99" y="160"/>
                    <a:pt x="99" y="160"/>
                    <a:pt x="99" y="160"/>
                  </a:cubicBezTo>
                  <a:cubicBezTo>
                    <a:pt x="99" y="160"/>
                    <a:pt x="99" y="160"/>
                    <a:pt x="99" y="160"/>
                  </a:cubicBezTo>
                  <a:cubicBezTo>
                    <a:pt x="99" y="160"/>
                    <a:pt x="99" y="160"/>
                    <a:pt x="99" y="160"/>
                  </a:cubicBezTo>
                  <a:cubicBezTo>
                    <a:pt x="99" y="160"/>
                    <a:pt x="99" y="160"/>
                    <a:pt x="99" y="160"/>
                  </a:cubicBezTo>
                  <a:cubicBezTo>
                    <a:pt x="99" y="160"/>
                    <a:pt x="99" y="160"/>
                    <a:pt x="99" y="160"/>
                  </a:cubicBezTo>
                  <a:cubicBezTo>
                    <a:pt x="100" y="160"/>
                    <a:pt x="100" y="160"/>
                    <a:pt x="100" y="160"/>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0"/>
                    <a:pt x="100" y="160"/>
                    <a:pt x="100" y="160"/>
                  </a:cubicBezTo>
                  <a:cubicBezTo>
                    <a:pt x="100" y="160"/>
                    <a:pt x="100" y="160"/>
                    <a:pt x="100" y="160"/>
                  </a:cubicBezTo>
                  <a:cubicBezTo>
                    <a:pt x="100" y="160"/>
                    <a:pt x="100" y="160"/>
                    <a:pt x="100" y="160"/>
                  </a:cubicBezTo>
                  <a:cubicBezTo>
                    <a:pt x="100" y="160"/>
                    <a:pt x="100" y="160"/>
                    <a:pt x="100" y="160"/>
                  </a:cubicBezTo>
                  <a:cubicBezTo>
                    <a:pt x="100" y="160"/>
                    <a:pt x="100" y="160"/>
                    <a:pt x="100" y="160"/>
                  </a:cubicBezTo>
                  <a:cubicBezTo>
                    <a:pt x="100" y="159"/>
                    <a:pt x="100" y="159"/>
                    <a:pt x="100" y="159"/>
                  </a:cubicBezTo>
                  <a:cubicBezTo>
                    <a:pt x="100" y="159"/>
                    <a:pt x="100" y="159"/>
                    <a:pt x="100" y="159"/>
                  </a:cubicBezTo>
                  <a:cubicBezTo>
                    <a:pt x="100" y="159"/>
                    <a:pt x="100" y="159"/>
                    <a:pt x="100" y="159"/>
                  </a:cubicBezTo>
                  <a:cubicBezTo>
                    <a:pt x="100" y="159"/>
                    <a:pt x="100" y="159"/>
                    <a:pt x="100" y="159"/>
                  </a:cubicBezTo>
                  <a:cubicBezTo>
                    <a:pt x="100" y="158"/>
                    <a:pt x="100" y="158"/>
                    <a:pt x="100" y="158"/>
                  </a:cubicBezTo>
                  <a:cubicBezTo>
                    <a:pt x="100" y="158"/>
                    <a:pt x="100" y="158"/>
                    <a:pt x="100" y="158"/>
                  </a:cubicBezTo>
                  <a:cubicBezTo>
                    <a:pt x="100" y="159"/>
                    <a:pt x="100" y="159"/>
                    <a:pt x="100" y="159"/>
                  </a:cubicBezTo>
                  <a:cubicBezTo>
                    <a:pt x="100" y="159"/>
                    <a:pt x="100" y="159"/>
                    <a:pt x="100" y="159"/>
                  </a:cubicBezTo>
                  <a:cubicBezTo>
                    <a:pt x="100" y="159"/>
                    <a:pt x="100" y="159"/>
                    <a:pt x="100" y="159"/>
                  </a:cubicBezTo>
                  <a:cubicBezTo>
                    <a:pt x="100" y="159"/>
                    <a:pt x="100" y="159"/>
                    <a:pt x="100" y="159"/>
                  </a:cubicBezTo>
                  <a:cubicBezTo>
                    <a:pt x="100" y="159"/>
                    <a:pt x="100" y="159"/>
                    <a:pt x="100" y="159"/>
                  </a:cubicBezTo>
                  <a:cubicBezTo>
                    <a:pt x="100" y="159"/>
                    <a:pt x="100" y="159"/>
                    <a:pt x="100" y="159"/>
                  </a:cubicBezTo>
                  <a:cubicBezTo>
                    <a:pt x="100" y="159"/>
                    <a:pt x="100" y="159"/>
                    <a:pt x="100" y="159"/>
                  </a:cubicBezTo>
                  <a:cubicBezTo>
                    <a:pt x="100" y="159"/>
                    <a:pt x="100" y="159"/>
                    <a:pt x="100" y="159"/>
                  </a:cubicBezTo>
                  <a:cubicBezTo>
                    <a:pt x="100" y="159"/>
                    <a:pt x="100" y="159"/>
                    <a:pt x="100" y="159"/>
                  </a:cubicBezTo>
                  <a:cubicBezTo>
                    <a:pt x="100" y="159"/>
                    <a:pt x="100" y="159"/>
                    <a:pt x="100" y="159"/>
                  </a:cubicBezTo>
                  <a:cubicBezTo>
                    <a:pt x="101" y="159"/>
                    <a:pt x="101" y="159"/>
                    <a:pt x="101" y="159"/>
                  </a:cubicBezTo>
                  <a:cubicBezTo>
                    <a:pt x="101" y="159"/>
                    <a:pt x="101" y="159"/>
                    <a:pt x="101" y="159"/>
                  </a:cubicBezTo>
                  <a:cubicBezTo>
                    <a:pt x="101" y="160"/>
                    <a:pt x="101" y="160"/>
                    <a:pt x="101" y="160"/>
                  </a:cubicBezTo>
                  <a:cubicBezTo>
                    <a:pt x="101" y="160"/>
                    <a:pt x="101" y="160"/>
                    <a:pt x="101" y="160"/>
                  </a:cubicBezTo>
                  <a:cubicBezTo>
                    <a:pt x="101" y="160"/>
                    <a:pt x="101" y="160"/>
                    <a:pt x="101" y="160"/>
                  </a:cubicBezTo>
                  <a:cubicBezTo>
                    <a:pt x="101" y="160"/>
                    <a:pt x="101" y="160"/>
                    <a:pt x="101" y="160"/>
                  </a:cubicBezTo>
                  <a:cubicBezTo>
                    <a:pt x="101" y="160"/>
                    <a:pt x="101" y="160"/>
                    <a:pt x="101" y="160"/>
                  </a:cubicBezTo>
                  <a:cubicBezTo>
                    <a:pt x="101" y="160"/>
                    <a:pt x="101" y="160"/>
                    <a:pt x="101" y="160"/>
                  </a:cubicBezTo>
                  <a:cubicBezTo>
                    <a:pt x="101" y="160"/>
                    <a:pt x="101" y="160"/>
                    <a:pt x="101" y="160"/>
                  </a:cubicBezTo>
                  <a:cubicBezTo>
                    <a:pt x="101" y="160"/>
                    <a:pt x="101" y="160"/>
                    <a:pt x="101" y="160"/>
                  </a:cubicBezTo>
                  <a:cubicBezTo>
                    <a:pt x="102" y="161"/>
                    <a:pt x="102" y="161"/>
                    <a:pt x="102" y="161"/>
                  </a:cubicBezTo>
                  <a:cubicBezTo>
                    <a:pt x="101" y="161"/>
                    <a:pt x="101" y="161"/>
                    <a:pt x="101"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2" y="161"/>
                    <a:pt x="102" y="161"/>
                    <a:pt x="102" y="161"/>
                  </a:cubicBezTo>
                  <a:cubicBezTo>
                    <a:pt x="102" y="161"/>
                    <a:pt x="102" y="161"/>
                    <a:pt x="102" y="161"/>
                  </a:cubicBezTo>
                  <a:cubicBezTo>
                    <a:pt x="102" y="162"/>
                    <a:pt x="102" y="162"/>
                    <a:pt x="102" y="162"/>
                  </a:cubicBezTo>
                  <a:cubicBezTo>
                    <a:pt x="102" y="162"/>
                    <a:pt x="102" y="162"/>
                    <a:pt x="102" y="162"/>
                  </a:cubicBezTo>
                  <a:cubicBezTo>
                    <a:pt x="102" y="162"/>
                    <a:pt x="102" y="162"/>
                    <a:pt x="102" y="162"/>
                  </a:cubicBezTo>
                  <a:cubicBezTo>
                    <a:pt x="101" y="162"/>
                    <a:pt x="101" y="162"/>
                    <a:pt x="101" y="162"/>
                  </a:cubicBezTo>
                  <a:cubicBezTo>
                    <a:pt x="102" y="162"/>
                    <a:pt x="102" y="162"/>
                    <a:pt x="102" y="162"/>
                  </a:cubicBezTo>
                  <a:cubicBezTo>
                    <a:pt x="101" y="162"/>
                    <a:pt x="101" y="162"/>
                    <a:pt x="101" y="162"/>
                  </a:cubicBezTo>
                  <a:cubicBezTo>
                    <a:pt x="101" y="162"/>
                    <a:pt x="101" y="162"/>
                    <a:pt x="101" y="162"/>
                  </a:cubicBezTo>
                  <a:cubicBezTo>
                    <a:pt x="101" y="163"/>
                    <a:pt x="101" y="163"/>
                    <a:pt x="101" y="163"/>
                  </a:cubicBezTo>
                  <a:cubicBezTo>
                    <a:pt x="101" y="163"/>
                    <a:pt x="101" y="163"/>
                    <a:pt x="101" y="163"/>
                  </a:cubicBezTo>
                  <a:cubicBezTo>
                    <a:pt x="101" y="163"/>
                    <a:pt x="101" y="163"/>
                    <a:pt x="101" y="163"/>
                  </a:cubicBezTo>
                  <a:cubicBezTo>
                    <a:pt x="101" y="163"/>
                    <a:pt x="101" y="163"/>
                    <a:pt x="101" y="163"/>
                  </a:cubicBezTo>
                  <a:cubicBezTo>
                    <a:pt x="102" y="163"/>
                    <a:pt x="102" y="163"/>
                    <a:pt x="102" y="163"/>
                  </a:cubicBezTo>
                  <a:cubicBezTo>
                    <a:pt x="102" y="163"/>
                    <a:pt x="102" y="163"/>
                    <a:pt x="102" y="163"/>
                  </a:cubicBezTo>
                  <a:cubicBezTo>
                    <a:pt x="101" y="163"/>
                    <a:pt x="101" y="163"/>
                    <a:pt x="101" y="163"/>
                  </a:cubicBezTo>
                  <a:cubicBezTo>
                    <a:pt x="101" y="163"/>
                    <a:pt x="101" y="163"/>
                    <a:pt x="101" y="163"/>
                  </a:cubicBezTo>
                  <a:cubicBezTo>
                    <a:pt x="101" y="163"/>
                    <a:pt x="101" y="163"/>
                    <a:pt x="101" y="163"/>
                  </a:cubicBezTo>
                  <a:cubicBezTo>
                    <a:pt x="101" y="163"/>
                    <a:pt x="101" y="163"/>
                    <a:pt x="101" y="163"/>
                  </a:cubicBezTo>
                  <a:cubicBezTo>
                    <a:pt x="102" y="163"/>
                    <a:pt x="102" y="163"/>
                    <a:pt x="102" y="163"/>
                  </a:cubicBezTo>
                  <a:cubicBezTo>
                    <a:pt x="102" y="163"/>
                    <a:pt x="102" y="163"/>
                    <a:pt x="102" y="163"/>
                  </a:cubicBezTo>
                  <a:cubicBezTo>
                    <a:pt x="102" y="163"/>
                    <a:pt x="102" y="163"/>
                    <a:pt x="102" y="163"/>
                  </a:cubicBezTo>
                  <a:cubicBezTo>
                    <a:pt x="102" y="163"/>
                    <a:pt x="102" y="163"/>
                    <a:pt x="102" y="163"/>
                  </a:cubicBezTo>
                  <a:cubicBezTo>
                    <a:pt x="102" y="164"/>
                    <a:pt x="102" y="164"/>
                    <a:pt x="102" y="164"/>
                  </a:cubicBezTo>
                  <a:cubicBezTo>
                    <a:pt x="102" y="164"/>
                    <a:pt x="102" y="164"/>
                    <a:pt x="102" y="164"/>
                  </a:cubicBezTo>
                  <a:cubicBezTo>
                    <a:pt x="102" y="164"/>
                    <a:pt x="102" y="164"/>
                    <a:pt x="102" y="164"/>
                  </a:cubicBezTo>
                  <a:cubicBezTo>
                    <a:pt x="102" y="164"/>
                    <a:pt x="102" y="164"/>
                    <a:pt x="102" y="164"/>
                  </a:cubicBezTo>
                  <a:cubicBezTo>
                    <a:pt x="102" y="163"/>
                    <a:pt x="102" y="163"/>
                    <a:pt x="102" y="163"/>
                  </a:cubicBezTo>
                  <a:cubicBezTo>
                    <a:pt x="102" y="163"/>
                    <a:pt x="102" y="163"/>
                    <a:pt x="102" y="163"/>
                  </a:cubicBezTo>
                  <a:cubicBezTo>
                    <a:pt x="102" y="163"/>
                    <a:pt x="102" y="163"/>
                    <a:pt x="102" y="163"/>
                  </a:cubicBezTo>
                  <a:cubicBezTo>
                    <a:pt x="102" y="164"/>
                    <a:pt x="102" y="164"/>
                    <a:pt x="102" y="164"/>
                  </a:cubicBezTo>
                  <a:cubicBezTo>
                    <a:pt x="102" y="164"/>
                    <a:pt x="102" y="164"/>
                    <a:pt x="102" y="164"/>
                  </a:cubicBezTo>
                  <a:cubicBezTo>
                    <a:pt x="102" y="164"/>
                    <a:pt x="102" y="164"/>
                    <a:pt x="102" y="164"/>
                  </a:cubicBezTo>
                  <a:cubicBezTo>
                    <a:pt x="102" y="164"/>
                    <a:pt x="102" y="164"/>
                    <a:pt x="102" y="164"/>
                  </a:cubicBezTo>
                  <a:cubicBezTo>
                    <a:pt x="102" y="164"/>
                    <a:pt x="102" y="164"/>
                    <a:pt x="102" y="164"/>
                  </a:cubicBezTo>
                  <a:cubicBezTo>
                    <a:pt x="103" y="164"/>
                    <a:pt x="103" y="164"/>
                    <a:pt x="103" y="164"/>
                  </a:cubicBezTo>
                  <a:cubicBezTo>
                    <a:pt x="103" y="164"/>
                    <a:pt x="103" y="164"/>
                    <a:pt x="103" y="164"/>
                  </a:cubicBezTo>
                  <a:cubicBezTo>
                    <a:pt x="103" y="164"/>
                    <a:pt x="103" y="164"/>
                    <a:pt x="103" y="164"/>
                  </a:cubicBezTo>
                  <a:cubicBezTo>
                    <a:pt x="103" y="164"/>
                    <a:pt x="103" y="164"/>
                    <a:pt x="103" y="164"/>
                  </a:cubicBezTo>
                  <a:cubicBezTo>
                    <a:pt x="103" y="164"/>
                    <a:pt x="103" y="164"/>
                    <a:pt x="103" y="164"/>
                  </a:cubicBezTo>
                  <a:cubicBezTo>
                    <a:pt x="103" y="164"/>
                    <a:pt x="103" y="164"/>
                    <a:pt x="103" y="164"/>
                  </a:cubicBezTo>
                  <a:cubicBezTo>
                    <a:pt x="103" y="164"/>
                    <a:pt x="103" y="164"/>
                    <a:pt x="103" y="164"/>
                  </a:cubicBezTo>
                  <a:cubicBezTo>
                    <a:pt x="103" y="165"/>
                    <a:pt x="103" y="165"/>
                    <a:pt x="103" y="165"/>
                  </a:cubicBezTo>
                  <a:cubicBezTo>
                    <a:pt x="103" y="165"/>
                    <a:pt x="103" y="165"/>
                    <a:pt x="103" y="165"/>
                  </a:cubicBezTo>
                  <a:cubicBezTo>
                    <a:pt x="103" y="165"/>
                    <a:pt x="103" y="165"/>
                    <a:pt x="103" y="165"/>
                  </a:cubicBezTo>
                  <a:cubicBezTo>
                    <a:pt x="103" y="165"/>
                    <a:pt x="103" y="165"/>
                    <a:pt x="103" y="165"/>
                  </a:cubicBezTo>
                  <a:cubicBezTo>
                    <a:pt x="102" y="165"/>
                    <a:pt x="102" y="165"/>
                    <a:pt x="102" y="165"/>
                  </a:cubicBezTo>
                  <a:cubicBezTo>
                    <a:pt x="102" y="165"/>
                    <a:pt x="102" y="165"/>
                    <a:pt x="102" y="165"/>
                  </a:cubicBezTo>
                  <a:cubicBezTo>
                    <a:pt x="102" y="165"/>
                    <a:pt x="102" y="165"/>
                    <a:pt x="102" y="165"/>
                  </a:cubicBezTo>
                  <a:cubicBezTo>
                    <a:pt x="102" y="165"/>
                    <a:pt x="102" y="165"/>
                    <a:pt x="102" y="165"/>
                  </a:cubicBezTo>
                  <a:cubicBezTo>
                    <a:pt x="102" y="165"/>
                    <a:pt x="102" y="165"/>
                    <a:pt x="102" y="165"/>
                  </a:cubicBezTo>
                  <a:cubicBezTo>
                    <a:pt x="102" y="165"/>
                    <a:pt x="102" y="165"/>
                    <a:pt x="102" y="165"/>
                  </a:cubicBezTo>
                  <a:cubicBezTo>
                    <a:pt x="102" y="165"/>
                    <a:pt x="102" y="165"/>
                    <a:pt x="102" y="165"/>
                  </a:cubicBezTo>
                  <a:cubicBezTo>
                    <a:pt x="102" y="165"/>
                    <a:pt x="102" y="165"/>
                    <a:pt x="102" y="165"/>
                  </a:cubicBezTo>
                  <a:cubicBezTo>
                    <a:pt x="102" y="165"/>
                    <a:pt x="102" y="165"/>
                    <a:pt x="102" y="165"/>
                  </a:cubicBezTo>
                  <a:cubicBezTo>
                    <a:pt x="102" y="164"/>
                    <a:pt x="102" y="164"/>
                    <a:pt x="102" y="164"/>
                  </a:cubicBezTo>
                  <a:cubicBezTo>
                    <a:pt x="102" y="164"/>
                    <a:pt x="102" y="164"/>
                    <a:pt x="102"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1" y="163"/>
                  </a:cubicBezTo>
                  <a:cubicBezTo>
                    <a:pt x="101" y="164"/>
                    <a:pt x="101" y="164"/>
                    <a:pt x="101" y="164"/>
                  </a:cubicBezTo>
                  <a:cubicBezTo>
                    <a:pt x="100" y="163"/>
                    <a:pt x="100" y="163"/>
                    <a:pt x="100" y="163"/>
                  </a:cubicBezTo>
                  <a:cubicBezTo>
                    <a:pt x="100" y="163"/>
                    <a:pt x="100" y="163"/>
                    <a:pt x="100" y="163"/>
                  </a:cubicBezTo>
                  <a:cubicBezTo>
                    <a:pt x="100" y="163"/>
                    <a:pt x="100" y="163"/>
                    <a:pt x="100" y="163"/>
                  </a:cubicBezTo>
                  <a:cubicBezTo>
                    <a:pt x="100" y="164"/>
                    <a:pt x="100" y="164"/>
                    <a:pt x="100" y="164"/>
                  </a:cubicBezTo>
                  <a:cubicBezTo>
                    <a:pt x="100" y="164"/>
                    <a:pt x="100" y="164"/>
                    <a:pt x="100" y="164"/>
                  </a:cubicBezTo>
                  <a:cubicBezTo>
                    <a:pt x="100" y="164"/>
                    <a:pt x="100" y="164"/>
                    <a:pt x="100" y="164"/>
                  </a:cubicBezTo>
                  <a:cubicBezTo>
                    <a:pt x="100" y="164"/>
                    <a:pt x="100" y="164"/>
                    <a:pt x="100" y="164"/>
                  </a:cubicBezTo>
                  <a:cubicBezTo>
                    <a:pt x="100" y="164"/>
                    <a:pt x="100" y="164"/>
                    <a:pt x="100" y="164"/>
                  </a:cubicBezTo>
                  <a:cubicBezTo>
                    <a:pt x="100" y="164"/>
                    <a:pt x="100" y="164"/>
                    <a:pt x="100" y="164"/>
                  </a:cubicBezTo>
                  <a:cubicBezTo>
                    <a:pt x="100" y="164"/>
                    <a:pt x="100" y="164"/>
                    <a:pt x="100" y="164"/>
                  </a:cubicBezTo>
                  <a:cubicBezTo>
                    <a:pt x="100" y="164"/>
                    <a:pt x="100" y="164"/>
                    <a:pt x="100" y="164"/>
                  </a:cubicBezTo>
                  <a:cubicBezTo>
                    <a:pt x="100" y="164"/>
                    <a:pt x="100" y="164"/>
                    <a:pt x="100" y="164"/>
                  </a:cubicBezTo>
                  <a:cubicBezTo>
                    <a:pt x="99" y="164"/>
                    <a:pt x="99" y="164"/>
                    <a:pt x="99" y="164"/>
                  </a:cubicBezTo>
                  <a:cubicBezTo>
                    <a:pt x="99" y="164"/>
                    <a:pt x="99" y="164"/>
                    <a:pt x="99" y="164"/>
                  </a:cubicBezTo>
                  <a:cubicBezTo>
                    <a:pt x="99" y="164"/>
                    <a:pt x="99" y="164"/>
                    <a:pt x="99" y="164"/>
                  </a:cubicBezTo>
                  <a:cubicBezTo>
                    <a:pt x="99" y="164"/>
                    <a:pt x="99" y="164"/>
                    <a:pt x="99" y="164"/>
                  </a:cubicBezTo>
                  <a:cubicBezTo>
                    <a:pt x="99" y="164"/>
                    <a:pt x="99" y="164"/>
                    <a:pt x="99" y="164"/>
                  </a:cubicBezTo>
                  <a:cubicBezTo>
                    <a:pt x="99" y="164"/>
                    <a:pt x="99" y="164"/>
                    <a:pt x="99" y="164"/>
                  </a:cubicBezTo>
                  <a:cubicBezTo>
                    <a:pt x="99" y="164"/>
                    <a:pt x="99" y="164"/>
                    <a:pt x="99" y="164"/>
                  </a:cubicBezTo>
                  <a:cubicBezTo>
                    <a:pt x="99" y="164"/>
                    <a:pt x="99" y="164"/>
                    <a:pt x="99" y="164"/>
                  </a:cubicBezTo>
                  <a:cubicBezTo>
                    <a:pt x="99" y="164"/>
                    <a:pt x="99" y="164"/>
                    <a:pt x="99" y="164"/>
                  </a:cubicBezTo>
                  <a:cubicBezTo>
                    <a:pt x="99" y="164"/>
                    <a:pt x="99" y="164"/>
                    <a:pt x="99" y="164"/>
                  </a:cubicBezTo>
                  <a:cubicBezTo>
                    <a:pt x="99" y="164"/>
                    <a:pt x="99" y="164"/>
                    <a:pt x="99" y="164"/>
                  </a:cubicBezTo>
                  <a:cubicBezTo>
                    <a:pt x="99" y="164"/>
                    <a:pt x="99" y="164"/>
                    <a:pt x="99" y="164"/>
                  </a:cubicBezTo>
                  <a:cubicBezTo>
                    <a:pt x="99" y="165"/>
                    <a:pt x="99" y="165"/>
                    <a:pt x="99" y="165"/>
                  </a:cubicBezTo>
                  <a:cubicBezTo>
                    <a:pt x="98" y="165"/>
                    <a:pt x="98" y="165"/>
                    <a:pt x="98" y="165"/>
                  </a:cubicBezTo>
                  <a:cubicBezTo>
                    <a:pt x="98" y="165"/>
                    <a:pt x="98" y="165"/>
                    <a:pt x="98" y="165"/>
                  </a:cubicBezTo>
                  <a:cubicBezTo>
                    <a:pt x="98" y="164"/>
                    <a:pt x="98" y="164"/>
                    <a:pt x="98" y="164"/>
                  </a:cubicBezTo>
                  <a:cubicBezTo>
                    <a:pt x="98" y="165"/>
                    <a:pt x="98" y="165"/>
                    <a:pt x="98" y="165"/>
                  </a:cubicBezTo>
                  <a:cubicBezTo>
                    <a:pt x="98" y="165"/>
                    <a:pt x="98" y="165"/>
                    <a:pt x="98" y="165"/>
                  </a:cubicBezTo>
                  <a:cubicBezTo>
                    <a:pt x="98" y="165"/>
                    <a:pt x="98" y="165"/>
                    <a:pt x="98" y="165"/>
                  </a:cubicBezTo>
                  <a:cubicBezTo>
                    <a:pt x="98" y="165"/>
                    <a:pt x="98" y="165"/>
                    <a:pt x="98" y="165"/>
                  </a:cubicBezTo>
                  <a:cubicBezTo>
                    <a:pt x="98" y="165"/>
                    <a:pt x="98" y="165"/>
                    <a:pt x="98" y="165"/>
                  </a:cubicBezTo>
                  <a:cubicBezTo>
                    <a:pt x="98" y="165"/>
                    <a:pt x="98" y="165"/>
                    <a:pt x="98" y="165"/>
                  </a:cubicBezTo>
                  <a:cubicBezTo>
                    <a:pt x="98" y="165"/>
                    <a:pt x="98" y="165"/>
                    <a:pt x="98" y="165"/>
                  </a:cubicBezTo>
                  <a:cubicBezTo>
                    <a:pt x="98" y="165"/>
                    <a:pt x="98" y="165"/>
                    <a:pt x="98" y="165"/>
                  </a:cubicBezTo>
                  <a:cubicBezTo>
                    <a:pt x="98" y="165"/>
                    <a:pt x="98" y="165"/>
                    <a:pt x="98" y="165"/>
                  </a:cubicBezTo>
                  <a:cubicBezTo>
                    <a:pt x="98" y="165"/>
                    <a:pt x="98" y="165"/>
                    <a:pt x="98" y="165"/>
                  </a:cubicBezTo>
                  <a:cubicBezTo>
                    <a:pt x="98" y="166"/>
                    <a:pt x="98" y="166"/>
                    <a:pt x="98" y="166"/>
                  </a:cubicBezTo>
                  <a:cubicBezTo>
                    <a:pt x="98" y="166"/>
                    <a:pt x="98" y="166"/>
                    <a:pt x="98" y="166"/>
                  </a:cubicBezTo>
                  <a:cubicBezTo>
                    <a:pt x="98" y="166"/>
                    <a:pt x="98" y="166"/>
                    <a:pt x="98" y="166"/>
                  </a:cubicBezTo>
                  <a:cubicBezTo>
                    <a:pt x="97" y="166"/>
                    <a:pt x="97" y="166"/>
                    <a:pt x="97" y="166"/>
                  </a:cubicBezTo>
                  <a:cubicBezTo>
                    <a:pt x="97" y="166"/>
                    <a:pt x="97" y="166"/>
                    <a:pt x="97" y="166"/>
                  </a:cubicBezTo>
                  <a:cubicBezTo>
                    <a:pt x="97" y="166"/>
                    <a:pt x="97" y="166"/>
                    <a:pt x="97" y="166"/>
                  </a:cubicBezTo>
                  <a:cubicBezTo>
                    <a:pt x="97" y="166"/>
                    <a:pt x="97" y="166"/>
                    <a:pt x="97" y="166"/>
                  </a:cubicBezTo>
                  <a:cubicBezTo>
                    <a:pt x="98" y="166"/>
                    <a:pt x="98" y="166"/>
                    <a:pt x="98" y="166"/>
                  </a:cubicBezTo>
                  <a:cubicBezTo>
                    <a:pt x="98" y="166"/>
                    <a:pt x="98" y="166"/>
                    <a:pt x="98" y="166"/>
                  </a:cubicBezTo>
                  <a:cubicBezTo>
                    <a:pt x="98" y="166"/>
                    <a:pt x="98" y="166"/>
                    <a:pt x="98" y="166"/>
                  </a:cubicBezTo>
                  <a:cubicBezTo>
                    <a:pt x="98" y="166"/>
                    <a:pt x="98" y="166"/>
                    <a:pt x="98" y="166"/>
                  </a:cubicBezTo>
                  <a:cubicBezTo>
                    <a:pt x="98" y="166"/>
                    <a:pt x="98" y="166"/>
                    <a:pt x="98" y="166"/>
                  </a:cubicBezTo>
                  <a:cubicBezTo>
                    <a:pt x="98" y="166"/>
                    <a:pt x="98" y="166"/>
                    <a:pt x="98" y="166"/>
                  </a:cubicBezTo>
                  <a:cubicBezTo>
                    <a:pt x="98" y="166"/>
                    <a:pt x="98" y="166"/>
                    <a:pt x="98" y="166"/>
                  </a:cubicBezTo>
                  <a:cubicBezTo>
                    <a:pt x="98" y="166"/>
                    <a:pt x="98" y="166"/>
                    <a:pt x="98" y="166"/>
                  </a:cubicBezTo>
                  <a:cubicBezTo>
                    <a:pt x="98" y="167"/>
                    <a:pt x="98" y="167"/>
                    <a:pt x="98" y="167"/>
                  </a:cubicBezTo>
                  <a:cubicBezTo>
                    <a:pt x="98" y="167"/>
                    <a:pt x="98" y="167"/>
                    <a:pt x="98" y="167"/>
                  </a:cubicBezTo>
                  <a:cubicBezTo>
                    <a:pt x="98" y="167"/>
                    <a:pt x="98" y="167"/>
                    <a:pt x="98" y="167"/>
                  </a:cubicBezTo>
                  <a:cubicBezTo>
                    <a:pt x="98" y="167"/>
                    <a:pt x="98" y="167"/>
                    <a:pt x="98" y="167"/>
                  </a:cubicBezTo>
                  <a:cubicBezTo>
                    <a:pt x="98" y="167"/>
                    <a:pt x="98" y="167"/>
                    <a:pt x="98" y="167"/>
                  </a:cubicBezTo>
                  <a:cubicBezTo>
                    <a:pt x="98" y="167"/>
                    <a:pt x="98" y="167"/>
                    <a:pt x="98" y="167"/>
                  </a:cubicBezTo>
                  <a:cubicBezTo>
                    <a:pt x="98" y="167"/>
                    <a:pt x="98" y="167"/>
                    <a:pt x="98" y="167"/>
                  </a:cubicBezTo>
                  <a:cubicBezTo>
                    <a:pt x="98" y="167"/>
                    <a:pt x="98" y="167"/>
                    <a:pt x="98" y="167"/>
                  </a:cubicBezTo>
                  <a:cubicBezTo>
                    <a:pt x="98" y="167"/>
                    <a:pt x="98" y="167"/>
                    <a:pt x="98" y="167"/>
                  </a:cubicBezTo>
                  <a:cubicBezTo>
                    <a:pt x="98" y="167"/>
                    <a:pt x="98" y="167"/>
                    <a:pt x="98" y="167"/>
                  </a:cubicBezTo>
                  <a:cubicBezTo>
                    <a:pt x="98" y="167"/>
                    <a:pt x="98" y="167"/>
                    <a:pt x="98" y="167"/>
                  </a:cubicBezTo>
                  <a:cubicBezTo>
                    <a:pt x="97" y="167"/>
                    <a:pt x="97" y="167"/>
                    <a:pt x="97" y="167"/>
                  </a:cubicBezTo>
                  <a:cubicBezTo>
                    <a:pt x="97" y="167"/>
                    <a:pt x="97" y="167"/>
                    <a:pt x="97" y="167"/>
                  </a:cubicBezTo>
                  <a:cubicBezTo>
                    <a:pt x="97" y="167"/>
                    <a:pt x="97" y="167"/>
                    <a:pt x="97" y="167"/>
                  </a:cubicBezTo>
                  <a:cubicBezTo>
                    <a:pt x="97" y="167"/>
                    <a:pt x="97" y="167"/>
                    <a:pt x="97" y="167"/>
                  </a:cubicBezTo>
                  <a:cubicBezTo>
                    <a:pt x="97" y="167"/>
                    <a:pt x="97" y="167"/>
                    <a:pt x="97" y="167"/>
                  </a:cubicBezTo>
                  <a:cubicBezTo>
                    <a:pt x="97" y="168"/>
                    <a:pt x="97" y="168"/>
                    <a:pt x="97" y="168"/>
                  </a:cubicBezTo>
                  <a:cubicBezTo>
                    <a:pt x="97" y="168"/>
                    <a:pt x="97" y="168"/>
                    <a:pt x="97"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8"/>
                    <a:pt x="98" y="168"/>
                    <a:pt x="98" y="168"/>
                  </a:cubicBezTo>
                  <a:cubicBezTo>
                    <a:pt x="98" y="169"/>
                    <a:pt x="98" y="169"/>
                    <a:pt x="98" y="169"/>
                  </a:cubicBezTo>
                  <a:cubicBezTo>
                    <a:pt x="98" y="169"/>
                    <a:pt x="98" y="169"/>
                    <a:pt x="98" y="169"/>
                  </a:cubicBezTo>
                  <a:cubicBezTo>
                    <a:pt x="98" y="169"/>
                    <a:pt x="98" y="169"/>
                    <a:pt x="98" y="169"/>
                  </a:cubicBezTo>
                  <a:cubicBezTo>
                    <a:pt x="98" y="169"/>
                    <a:pt x="98" y="169"/>
                    <a:pt x="98" y="169"/>
                  </a:cubicBezTo>
                  <a:cubicBezTo>
                    <a:pt x="98" y="169"/>
                    <a:pt x="98" y="169"/>
                    <a:pt x="98" y="169"/>
                  </a:cubicBezTo>
                  <a:cubicBezTo>
                    <a:pt x="98" y="170"/>
                    <a:pt x="98" y="170"/>
                    <a:pt x="98" y="170"/>
                  </a:cubicBezTo>
                  <a:cubicBezTo>
                    <a:pt x="98" y="169"/>
                    <a:pt x="98" y="169"/>
                    <a:pt x="98" y="169"/>
                  </a:cubicBezTo>
                  <a:cubicBezTo>
                    <a:pt x="98" y="169"/>
                    <a:pt x="98" y="169"/>
                    <a:pt x="98" y="169"/>
                  </a:cubicBezTo>
                  <a:cubicBezTo>
                    <a:pt x="98" y="169"/>
                    <a:pt x="98" y="169"/>
                    <a:pt x="98" y="169"/>
                  </a:cubicBezTo>
                  <a:cubicBezTo>
                    <a:pt x="98" y="169"/>
                    <a:pt x="98" y="169"/>
                    <a:pt x="98" y="169"/>
                  </a:cubicBezTo>
                  <a:cubicBezTo>
                    <a:pt x="99" y="169"/>
                    <a:pt x="99" y="169"/>
                    <a:pt x="99" y="169"/>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0"/>
                    <a:pt x="99" y="170"/>
                    <a:pt x="99" y="170"/>
                  </a:cubicBezTo>
                  <a:cubicBezTo>
                    <a:pt x="99" y="171"/>
                    <a:pt x="99" y="171"/>
                    <a:pt x="99" y="171"/>
                  </a:cubicBezTo>
                  <a:cubicBezTo>
                    <a:pt x="99" y="171"/>
                    <a:pt x="99" y="171"/>
                    <a:pt x="99" y="171"/>
                  </a:cubicBezTo>
                  <a:cubicBezTo>
                    <a:pt x="99" y="171"/>
                    <a:pt x="99" y="171"/>
                    <a:pt x="99" y="171"/>
                  </a:cubicBezTo>
                  <a:cubicBezTo>
                    <a:pt x="99" y="171"/>
                    <a:pt x="99" y="171"/>
                    <a:pt x="99" y="171"/>
                  </a:cubicBezTo>
                  <a:cubicBezTo>
                    <a:pt x="99" y="171"/>
                    <a:pt x="99" y="171"/>
                    <a:pt x="99" y="171"/>
                  </a:cubicBezTo>
                  <a:cubicBezTo>
                    <a:pt x="100" y="171"/>
                    <a:pt x="100" y="171"/>
                    <a:pt x="100" y="171"/>
                  </a:cubicBezTo>
                  <a:cubicBezTo>
                    <a:pt x="99" y="171"/>
                    <a:pt x="99" y="171"/>
                    <a:pt x="99" y="171"/>
                  </a:cubicBezTo>
                  <a:cubicBezTo>
                    <a:pt x="100" y="171"/>
                    <a:pt x="100" y="171"/>
                    <a:pt x="100" y="171"/>
                  </a:cubicBezTo>
                  <a:cubicBezTo>
                    <a:pt x="100" y="170"/>
                    <a:pt x="100" y="170"/>
                    <a:pt x="100" y="170"/>
                  </a:cubicBezTo>
                  <a:cubicBezTo>
                    <a:pt x="100" y="170"/>
                    <a:pt x="100" y="170"/>
                    <a:pt x="100" y="170"/>
                  </a:cubicBezTo>
                  <a:cubicBezTo>
                    <a:pt x="100" y="170"/>
                    <a:pt x="100" y="170"/>
                    <a:pt x="100" y="170"/>
                  </a:cubicBezTo>
                  <a:cubicBezTo>
                    <a:pt x="100" y="170"/>
                    <a:pt x="100" y="170"/>
                    <a:pt x="100" y="170"/>
                  </a:cubicBezTo>
                  <a:cubicBezTo>
                    <a:pt x="100" y="171"/>
                    <a:pt x="100" y="171"/>
                    <a:pt x="100" y="171"/>
                  </a:cubicBezTo>
                  <a:cubicBezTo>
                    <a:pt x="100" y="171"/>
                    <a:pt x="100" y="171"/>
                    <a:pt x="100" y="171"/>
                  </a:cubicBezTo>
                  <a:cubicBezTo>
                    <a:pt x="100" y="171"/>
                    <a:pt x="100" y="171"/>
                    <a:pt x="100" y="171"/>
                  </a:cubicBezTo>
                  <a:cubicBezTo>
                    <a:pt x="100" y="171"/>
                    <a:pt x="100" y="171"/>
                    <a:pt x="100" y="171"/>
                  </a:cubicBezTo>
                  <a:cubicBezTo>
                    <a:pt x="100" y="171"/>
                    <a:pt x="100" y="171"/>
                    <a:pt x="100" y="171"/>
                  </a:cubicBezTo>
                  <a:cubicBezTo>
                    <a:pt x="100" y="172"/>
                    <a:pt x="100" y="172"/>
                    <a:pt x="100"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3"/>
                    <a:pt x="101" y="173"/>
                    <a:pt x="101" y="173"/>
                  </a:cubicBezTo>
                  <a:cubicBezTo>
                    <a:pt x="101" y="173"/>
                    <a:pt x="101" y="173"/>
                    <a:pt x="101" y="173"/>
                  </a:cubicBezTo>
                  <a:cubicBezTo>
                    <a:pt x="101" y="173"/>
                    <a:pt x="101" y="173"/>
                    <a:pt x="101" y="173"/>
                  </a:cubicBezTo>
                  <a:cubicBezTo>
                    <a:pt x="101" y="173"/>
                    <a:pt x="101" y="173"/>
                    <a:pt x="101" y="173"/>
                  </a:cubicBezTo>
                  <a:cubicBezTo>
                    <a:pt x="101" y="173"/>
                    <a:pt x="101" y="173"/>
                    <a:pt x="101" y="173"/>
                  </a:cubicBezTo>
                  <a:cubicBezTo>
                    <a:pt x="101" y="173"/>
                    <a:pt x="101" y="173"/>
                    <a:pt x="101" y="173"/>
                  </a:cubicBezTo>
                  <a:cubicBezTo>
                    <a:pt x="101" y="173"/>
                    <a:pt x="101" y="173"/>
                    <a:pt x="101" y="173"/>
                  </a:cubicBezTo>
                  <a:cubicBezTo>
                    <a:pt x="101" y="173"/>
                    <a:pt x="101" y="173"/>
                    <a:pt x="101" y="173"/>
                  </a:cubicBezTo>
                  <a:cubicBezTo>
                    <a:pt x="101" y="173"/>
                    <a:pt x="101" y="173"/>
                    <a:pt x="101" y="173"/>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5"/>
                    <a:pt x="101" y="175"/>
                    <a:pt x="101" y="175"/>
                  </a:cubicBezTo>
                  <a:cubicBezTo>
                    <a:pt x="101" y="175"/>
                    <a:pt x="101" y="175"/>
                    <a:pt x="101" y="175"/>
                  </a:cubicBezTo>
                  <a:cubicBezTo>
                    <a:pt x="101" y="175"/>
                    <a:pt x="101" y="175"/>
                    <a:pt x="101" y="175"/>
                  </a:cubicBezTo>
                  <a:cubicBezTo>
                    <a:pt x="101" y="175"/>
                    <a:pt x="101" y="175"/>
                    <a:pt x="101" y="175"/>
                  </a:cubicBezTo>
                  <a:cubicBezTo>
                    <a:pt x="101" y="175"/>
                    <a:pt x="101" y="175"/>
                    <a:pt x="101" y="175"/>
                  </a:cubicBezTo>
                  <a:cubicBezTo>
                    <a:pt x="101" y="176"/>
                    <a:pt x="101" y="176"/>
                    <a:pt x="101" y="176"/>
                  </a:cubicBezTo>
                  <a:cubicBezTo>
                    <a:pt x="101" y="176"/>
                    <a:pt x="101" y="176"/>
                    <a:pt x="101" y="176"/>
                  </a:cubicBezTo>
                  <a:cubicBezTo>
                    <a:pt x="101" y="176"/>
                    <a:pt x="101" y="176"/>
                    <a:pt x="101" y="176"/>
                  </a:cubicBezTo>
                  <a:cubicBezTo>
                    <a:pt x="101" y="176"/>
                    <a:pt x="101" y="176"/>
                    <a:pt x="101" y="176"/>
                  </a:cubicBezTo>
                  <a:cubicBezTo>
                    <a:pt x="101" y="176"/>
                    <a:pt x="101" y="176"/>
                    <a:pt x="101" y="176"/>
                  </a:cubicBezTo>
                  <a:cubicBezTo>
                    <a:pt x="101" y="176"/>
                    <a:pt x="101" y="176"/>
                    <a:pt x="101" y="176"/>
                  </a:cubicBezTo>
                  <a:cubicBezTo>
                    <a:pt x="101" y="176"/>
                    <a:pt x="101" y="176"/>
                    <a:pt x="101" y="176"/>
                  </a:cubicBezTo>
                  <a:cubicBezTo>
                    <a:pt x="101" y="176"/>
                    <a:pt x="101" y="176"/>
                    <a:pt x="101" y="176"/>
                  </a:cubicBezTo>
                  <a:cubicBezTo>
                    <a:pt x="100" y="176"/>
                    <a:pt x="100" y="176"/>
                    <a:pt x="100" y="176"/>
                  </a:cubicBezTo>
                  <a:cubicBezTo>
                    <a:pt x="100" y="176"/>
                    <a:pt x="100" y="176"/>
                    <a:pt x="100" y="176"/>
                  </a:cubicBezTo>
                  <a:cubicBezTo>
                    <a:pt x="100" y="176"/>
                    <a:pt x="100" y="176"/>
                    <a:pt x="100" y="176"/>
                  </a:cubicBezTo>
                  <a:cubicBezTo>
                    <a:pt x="100" y="176"/>
                    <a:pt x="100" y="176"/>
                    <a:pt x="100" y="176"/>
                  </a:cubicBezTo>
                  <a:cubicBezTo>
                    <a:pt x="100" y="176"/>
                    <a:pt x="100" y="176"/>
                    <a:pt x="100" y="176"/>
                  </a:cubicBezTo>
                  <a:cubicBezTo>
                    <a:pt x="100" y="176"/>
                    <a:pt x="100" y="176"/>
                    <a:pt x="100" y="176"/>
                  </a:cubicBezTo>
                  <a:cubicBezTo>
                    <a:pt x="100" y="176"/>
                    <a:pt x="100" y="176"/>
                    <a:pt x="100" y="176"/>
                  </a:cubicBezTo>
                  <a:cubicBezTo>
                    <a:pt x="99" y="176"/>
                    <a:pt x="99" y="176"/>
                    <a:pt x="99" y="176"/>
                  </a:cubicBezTo>
                  <a:cubicBezTo>
                    <a:pt x="99" y="176"/>
                    <a:pt x="99" y="176"/>
                    <a:pt x="99" y="176"/>
                  </a:cubicBezTo>
                  <a:cubicBezTo>
                    <a:pt x="99" y="176"/>
                    <a:pt x="99" y="176"/>
                    <a:pt x="99" y="176"/>
                  </a:cubicBezTo>
                  <a:cubicBezTo>
                    <a:pt x="99" y="176"/>
                    <a:pt x="99" y="176"/>
                    <a:pt x="99" y="176"/>
                  </a:cubicBezTo>
                  <a:cubicBezTo>
                    <a:pt x="99" y="176"/>
                    <a:pt x="99" y="176"/>
                    <a:pt x="99" y="176"/>
                  </a:cubicBezTo>
                  <a:cubicBezTo>
                    <a:pt x="99" y="176"/>
                    <a:pt x="99" y="176"/>
                    <a:pt x="99" y="176"/>
                  </a:cubicBezTo>
                  <a:cubicBezTo>
                    <a:pt x="99" y="176"/>
                    <a:pt x="99" y="176"/>
                    <a:pt x="99" y="176"/>
                  </a:cubicBezTo>
                  <a:cubicBezTo>
                    <a:pt x="98" y="175"/>
                    <a:pt x="98" y="175"/>
                    <a:pt x="98" y="175"/>
                  </a:cubicBezTo>
                  <a:cubicBezTo>
                    <a:pt x="98" y="175"/>
                    <a:pt x="98" y="175"/>
                    <a:pt x="98" y="175"/>
                  </a:cubicBezTo>
                  <a:cubicBezTo>
                    <a:pt x="98" y="175"/>
                    <a:pt x="98" y="175"/>
                    <a:pt x="98" y="175"/>
                  </a:cubicBezTo>
                  <a:cubicBezTo>
                    <a:pt x="97" y="174"/>
                    <a:pt x="97" y="174"/>
                    <a:pt x="97" y="174"/>
                  </a:cubicBezTo>
                  <a:cubicBezTo>
                    <a:pt x="97" y="174"/>
                    <a:pt x="97" y="174"/>
                    <a:pt x="97" y="174"/>
                  </a:cubicBezTo>
                  <a:cubicBezTo>
                    <a:pt x="97" y="174"/>
                    <a:pt x="97" y="174"/>
                    <a:pt x="97" y="174"/>
                  </a:cubicBezTo>
                  <a:cubicBezTo>
                    <a:pt x="97" y="174"/>
                    <a:pt x="97" y="174"/>
                    <a:pt x="97" y="174"/>
                  </a:cubicBezTo>
                  <a:cubicBezTo>
                    <a:pt x="97" y="174"/>
                    <a:pt x="97" y="174"/>
                    <a:pt x="97" y="174"/>
                  </a:cubicBezTo>
                  <a:cubicBezTo>
                    <a:pt x="97" y="174"/>
                    <a:pt x="97" y="174"/>
                    <a:pt x="97" y="174"/>
                  </a:cubicBezTo>
                  <a:cubicBezTo>
                    <a:pt x="97" y="174"/>
                    <a:pt x="97" y="174"/>
                    <a:pt x="97" y="174"/>
                  </a:cubicBezTo>
                  <a:cubicBezTo>
                    <a:pt x="98" y="174"/>
                    <a:pt x="98" y="174"/>
                    <a:pt x="98" y="174"/>
                  </a:cubicBezTo>
                  <a:cubicBezTo>
                    <a:pt x="98" y="174"/>
                    <a:pt x="98" y="174"/>
                    <a:pt x="98" y="174"/>
                  </a:cubicBezTo>
                  <a:cubicBezTo>
                    <a:pt x="98" y="175"/>
                    <a:pt x="98" y="175"/>
                    <a:pt x="98" y="175"/>
                  </a:cubicBezTo>
                  <a:cubicBezTo>
                    <a:pt x="98" y="175"/>
                    <a:pt x="98" y="175"/>
                    <a:pt x="98" y="175"/>
                  </a:cubicBezTo>
                  <a:cubicBezTo>
                    <a:pt x="98" y="175"/>
                    <a:pt x="98" y="175"/>
                    <a:pt x="98" y="175"/>
                  </a:cubicBezTo>
                  <a:cubicBezTo>
                    <a:pt x="99" y="175"/>
                    <a:pt x="99" y="175"/>
                    <a:pt x="99" y="175"/>
                  </a:cubicBezTo>
                  <a:cubicBezTo>
                    <a:pt x="99" y="175"/>
                    <a:pt x="99" y="175"/>
                    <a:pt x="99" y="175"/>
                  </a:cubicBezTo>
                  <a:cubicBezTo>
                    <a:pt x="99" y="175"/>
                    <a:pt x="99" y="175"/>
                    <a:pt x="99" y="175"/>
                  </a:cubicBezTo>
                  <a:cubicBezTo>
                    <a:pt x="99" y="175"/>
                    <a:pt x="99" y="175"/>
                    <a:pt x="99" y="175"/>
                  </a:cubicBezTo>
                  <a:cubicBezTo>
                    <a:pt x="99" y="174"/>
                    <a:pt x="99" y="174"/>
                    <a:pt x="99" y="174"/>
                  </a:cubicBezTo>
                  <a:cubicBezTo>
                    <a:pt x="99" y="174"/>
                    <a:pt x="99" y="174"/>
                    <a:pt x="99" y="174"/>
                  </a:cubicBezTo>
                  <a:cubicBezTo>
                    <a:pt x="99" y="174"/>
                    <a:pt x="99" y="174"/>
                    <a:pt x="99" y="174"/>
                  </a:cubicBezTo>
                  <a:cubicBezTo>
                    <a:pt x="99" y="174"/>
                    <a:pt x="99" y="174"/>
                    <a:pt x="99" y="174"/>
                  </a:cubicBezTo>
                  <a:cubicBezTo>
                    <a:pt x="100" y="174"/>
                    <a:pt x="100" y="174"/>
                    <a:pt x="100" y="174"/>
                  </a:cubicBezTo>
                  <a:cubicBezTo>
                    <a:pt x="100" y="173"/>
                    <a:pt x="100" y="173"/>
                    <a:pt x="100" y="173"/>
                  </a:cubicBezTo>
                  <a:cubicBezTo>
                    <a:pt x="100" y="173"/>
                    <a:pt x="100" y="173"/>
                    <a:pt x="100" y="173"/>
                  </a:cubicBezTo>
                  <a:cubicBezTo>
                    <a:pt x="100" y="173"/>
                    <a:pt x="100" y="173"/>
                    <a:pt x="100" y="173"/>
                  </a:cubicBezTo>
                  <a:cubicBezTo>
                    <a:pt x="100" y="173"/>
                    <a:pt x="100" y="173"/>
                    <a:pt x="100" y="173"/>
                  </a:cubicBezTo>
                  <a:cubicBezTo>
                    <a:pt x="100" y="173"/>
                    <a:pt x="100" y="173"/>
                    <a:pt x="100" y="173"/>
                  </a:cubicBezTo>
                  <a:cubicBezTo>
                    <a:pt x="100" y="173"/>
                    <a:pt x="100" y="173"/>
                    <a:pt x="100" y="173"/>
                  </a:cubicBezTo>
                  <a:cubicBezTo>
                    <a:pt x="100" y="173"/>
                    <a:pt x="100" y="173"/>
                    <a:pt x="100" y="173"/>
                  </a:cubicBezTo>
                  <a:cubicBezTo>
                    <a:pt x="100" y="173"/>
                    <a:pt x="100" y="173"/>
                    <a:pt x="100" y="173"/>
                  </a:cubicBezTo>
                  <a:cubicBezTo>
                    <a:pt x="100" y="173"/>
                    <a:pt x="100" y="173"/>
                    <a:pt x="100" y="173"/>
                  </a:cubicBezTo>
                  <a:cubicBezTo>
                    <a:pt x="99" y="173"/>
                    <a:pt x="99" y="173"/>
                    <a:pt x="99" y="173"/>
                  </a:cubicBezTo>
                  <a:cubicBezTo>
                    <a:pt x="99" y="173"/>
                    <a:pt x="99" y="173"/>
                    <a:pt x="99" y="173"/>
                  </a:cubicBezTo>
                  <a:cubicBezTo>
                    <a:pt x="99" y="174"/>
                    <a:pt x="99" y="174"/>
                    <a:pt x="99" y="174"/>
                  </a:cubicBezTo>
                  <a:cubicBezTo>
                    <a:pt x="99" y="174"/>
                    <a:pt x="99" y="174"/>
                    <a:pt x="99" y="174"/>
                  </a:cubicBezTo>
                  <a:cubicBezTo>
                    <a:pt x="99" y="173"/>
                    <a:pt x="99" y="173"/>
                    <a:pt x="99" y="173"/>
                  </a:cubicBezTo>
                  <a:cubicBezTo>
                    <a:pt x="99" y="173"/>
                    <a:pt x="99" y="173"/>
                    <a:pt x="99" y="173"/>
                  </a:cubicBezTo>
                  <a:cubicBezTo>
                    <a:pt x="99" y="173"/>
                    <a:pt x="99" y="173"/>
                    <a:pt x="99" y="173"/>
                  </a:cubicBezTo>
                  <a:cubicBezTo>
                    <a:pt x="99" y="173"/>
                    <a:pt x="99" y="173"/>
                    <a:pt x="99" y="173"/>
                  </a:cubicBezTo>
                  <a:cubicBezTo>
                    <a:pt x="99" y="174"/>
                    <a:pt x="99" y="174"/>
                    <a:pt x="99" y="174"/>
                  </a:cubicBezTo>
                  <a:cubicBezTo>
                    <a:pt x="99" y="174"/>
                    <a:pt x="99" y="174"/>
                    <a:pt x="99" y="174"/>
                  </a:cubicBezTo>
                  <a:cubicBezTo>
                    <a:pt x="99" y="174"/>
                    <a:pt x="99" y="174"/>
                    <a:pt x="99" y="174"/>
                  </a:cubicBezTo>
                  <a:cubicBezTo>
                    <a:pt x="99" y="174"/>
                    <a:pt x="99" y="174"/>
                    <a:pt x="99" y="174"/>
                  </a:cubicBezTo>
                  <a:cubicBezTo>
                    <a:pt x="99" y="174"/>
                    <a:pt x="99" y="174"/>
                    <a:pt x="99" y="174"/>
                  </a:cubicBezTo>
                  <a:cubicBezTo>
                    <a:pt x="98" y="174"/>
                    <a:pt x="98" y="174"/>
                    <a:pt x="98" y="174"/>
                  </a:cubicBezTo>
                  <a:cubicBezTo>
                    <a:pt x="98" y="174"/>
                    <a:pt x="98" y="174"/>
                    <a:pt x="98" y="174"/>
                  </a:cubicBezTo>
                  <a:cubicBezTo>
                    <a:pt x="98" y="174"/>
                    <a:pt x="98" y="174"/>
                    <a:pt x="98" y="174"/>
                  </a:cubicBezTo>
                  <a:cubicBezTo>
                    <a:pt x="98" y="174"/>
                    <a:pt x="98" y="174"/>
                    <a:pt x="98" y="174"/>
                  </a:cubicBezTo>
                  <a:cubicBezTo>
                    <a:pt x="98" y="174"/>
                    <a:pt x="98" y="174"/>
                    <a:pt x="98" y="174"/>
                  </a:cubicBezTo>
                  <a:cubicBezTo>
                    <a:pt x="98" y="174"/>
                    <a:pt x="98" y="174"/>
                    <a:pt x="98" y="174"/>
                  </a:cubicBezTo>
                  <a:cubicBezTo>
                    <a:pt x="98" y="174"/>
                    <a:pt x="98" y="174"/>
                    <a:pt x="98" y="174"/>
                  </a:cubicBezTo>
                  <a:cubicBezTo>
                    <a:pt x="98" y="174"/>
                    <a:pt x="98" y="174"/>
                    <a:pt x="98" y="174"/>
                  </a:cubicBezTo>
                  <a:cubicBezTo>
                    <a:pt x="98" y="174"/>
                    <a:pt x="98" y="174"/>
                    <a:pt x="98" y="174"/>
                  </a:cubicBezTo>
                  <a:cubicBezTo>
                    <a:pt x="98" y="174"/>
                    <a:pt x="98" y="174"/>
                    <a:pt x="98" y="174"/>
                  </a:cubicBezTo>
                  <a:cubicBezTo>
                    <a:pt x="98" y="174"/>
                    <a:pt x="98" y="174"/>
                    <a:pt x="98" y="174"/>
                  </a:cubicBezTo>
                  <a:cubicBezTo>
                    <a:pt x="98" y="174"/>
                    <a:pt x="98" y="174"/>
                    <a:pt x="98" y="174"/>
                  </a:cubicBezTo>
                  <a:cubicBezTo>
                    <a:pt x="97" y="174"/>
                    <a:pt x="97" y="174"/>
                    <a:pt x="97" y="174"/>
                  </a:cubicBezTo>
                  <a:cubicBezTo>
                    <a:pt x="97" y="174"/>
                    <a:pt x="97" y="174"/>
                    <a:pt x="97" y="174"/>
                  </a:cubicBezTo>
                  <a:cubicBezTo>
                    <a:pt x="97" y="174"/>
                    <a:pt x="97" y="174"/>
                    <a:pt x="97" y="174"/>
                  </a:cubicBezTo>
                  <a:cubicBezTo>
                    <a:pt x="97" y="174"/>
                    <a:pt x="97" y="174"/>
                    <a:pt x="97" y="174"/>
                  </a:cubicBezTo>
                  <a:cubicBezTo>
                    <a:pt x="97" y="173"/>
                    <a:pt x="97" y="173"/>
                    <a:pt x="97" y="173"/>
                  </a:cubicBezTo>
                  <a:cubicBezTo>
                    <a:pt x="97" y="174"/>
                    <a:pt x="97" y="174"/>
                    <a:pt x="97" y="174"/>
                  </a:cubicBezTo>
                  <a:cubicBezTo>
                    <a:pt x="96" y="173"/>
                    <a:pt x="96" y="173"/>
                    <a:pt x="96" y="173"/>
                  </a:cubicBezTo>
                  <a:cubicBezTo>
                    <a:pt x="97" y="173"/>
                    <a:pt x="97" y="173"/>
                    <a:pt x="97" y="173"/>
                  </a:cubicBezTo>
                  <a:cubicBezTo>
                    <a:pt x="97" y="173"/>
                    <a:pt x="97" y="173"/>
                    <a:pt x="97" y="173"/>
                  </a:cubicBezTo>
                  <a:cubicBezTo>
                    <a:pt x="97" y="173"/>
                    <a:pt x="97" y="173"/>
                    <a:pt x="97" y="173"/>
                  </a:cubicBezTo>
                  <a:cubicBezTo>
                    <a:pt x="97" y="172"/>
                    <a:pt x="97" y="172"/>
                    <a:pt x="97" y="172"/>
                  </a:cubicBezTo>
                  <a:cubicBezTo>
                    <a:pt x="97" y="173"/>
                    <a:pt x="97" y="173"/>
                    <a:pt x="97" y="173"/>
                  </a:cubicBezTo>
                  <a:cubicBezTo>
                    <a:pt x="97" y="172"/>
                    <a:pt x="97" y="172"/>
                    <a:pt x="97" y="172"/>
                  </a:cubicBezTo>
                  <a:cubicBezTo>
                    <a:pt x="97" y="172"/>
                    <a:pt x="97" y="172"/>
                    <a:pt x="97" y="172"/>
                  </a:cubicBezTo>
                  <a:cubicBezTo>
                    <a:pt x="98" y="172"/>
                    <a:pt x="98" y="172"/>
                    <a:pt x="98" y="172"/>
                  </a:cubicBezTo>
                  <a:cubicBezTo>
                    <a:pt x="97" y="172"/>
                    <a:pt x="97" y="172"/>
                    <a:pt x="97" y="172"/>
                  </a:cubicBezTo>
                  <a:cubicBezTo>
                    <a:pt x="97" y="172"/>
                    <a:pt x="97" y="172"/>
                    <a:pt x="97" y="172"/>
                  </a:cubicBezTo>
                  <a:cubicBezTo>
                    <a:pt x="98" y="172"/>
                    <a:pt x="98" y="172"/>
                    <a:pt x="98" y="172"/>
                  </a:cubicBezTo>
                  <a:cubicBezTo>
                    <a:pt x="98" y="172"/>
                    <a:pt x="98" y="172"/>
                    <a:pt x="98" y="172"/>
                  </a:cubicBezTo>
                  <a:cubicBezTo>
                    <a:pt x="98" y="172"/>
                    <a:pt x="98" y="172"/>
                    <a:pt x="98" y="172"/>
                  </a:cubicBezTo>
                  <a:cubicBezTo>
                    <a:pt x="98" y="172"/>
                    <a:pt x="98" y="172"/>
                    <a:pt x="98" y="172"/>
                  </a:cubicBezTo>
                  <a:cubicBezTo>
                    <a:pt x="98" y="172"/>
                    <a:pt x="98" y="172"/>
                    <a:pt x="98" y="172"/>
                  </a:cubicBezTo>
                  <a:cubicBezTo>
                    <a:pt x="98" y="171"/>
                    <a:pt x="98" y="171"/>
                    <a:pt x="98" y="171"/>
                  </a:cubicBezTo>
                  <a:cubicBezTo>
                    <a:pt x="98" y="171"/>
                    <a:pt x="98" y="171"/>
                    <a:pt x="98" y="171"/>
                  </a:cubicBezTo>
                  <a:cubicBezTo>
                    <a:pt x="98" y="172"/>
                    <a:pt x="98" y="172"/>
                    <a:pt x="98" y="172"/>
                  </a:cubicBezTo>
                  <a:cubicBezTo>
                    <a:pt x="97" y="172"/>
                    <a:pt x="97" y="172"/>
                    <a:pt x="97" y="172"/>
                  </a:cubicBezTo>
                  <a:cubicBezTo>
                    <a:pt x="97" y="172"/>
                    <a:pt x="97" y="172"/>
                    <a:pt x="97" y="172"/>
                  </a:cubicBezTo>
                  <a:cubicBezTo>
                    <a:pt x="97" y="172"/>
                    <a:pt x="97" y="172"/>
                    <a:pt x="97" y="172"/>
                  </a:cubicBezTo>
                  <a:cubicBezTo>
                    <a:pt x="97" y="172"/>
                    <a:pt x="97" y="172"/>
                    <a:pt x="97" y="172"/>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1"/>
                    <a:pt x="97" y="171"/>
                    <a:pt x="97" y="171"/>
                  </a:cubicBezTo>
                  <a:cubicBezTo>
                    <a:pt x="97" y="170"/>
                    <a:pt x="97" y="170"/>
                    <a:pt x="97" y="170"/>
                  </a:cubicBezTo>
                  <a:cubicBezTo>
                    <a:pt x="97" y="170"/>
                    <a:pt x="97" y="170"/>
                    <a:pt x="97" y="170"/>
                  </a:cubicBezTo>
                  <a:cubicBezTo>
                    <a:pt x="97" y="170"/>
                    <a:pt x="97" y="170"/>
                    <a:pt x="97" y="170"/>
                  </a:cubicBezTo>
                  <a:cubicBezTo>
                    <a:pt x="97" y="171"/>
                    <a:pt x="97" y="171"/>
                    <a:pt x="97" y="171"/>
                  </a:cubicBezTo>
                  <a:cubicBezTo>
                    <a:pt x="97" y="171"/>
                    <a:pt x="97" y="171"/>
                    <a:pt x="97" y="171"/>
                  </a:cubicBezTo>
                  <a:cubicBezTo>
                    <a:pt x="97" y="171"/>
                    <a:pt x="97" y="171"/>
                    <a:pt x="97" y="171"/>
                  </a:cubicBezTo>
                  <a:cubicBezTo>
                    <a:pt x="97" y="170"/>
                    <a:pt x="97" y="170"/>
                    <a:pt x="97" y="170"/>
                  </a:cubicBezTo>
                  <a:cubicBezTo>
                    <a:pt x="97" y="171"/>
                    <a:pt x="97" y="171"/>
                    <a:pt x="97" y="171"/>
                  </a:cubicBezTo>
                  <a:cubicBezTo>
                    <a:pt x="96" y="171"/>
                    <a:pt x="96" y="171"/>
                    <a:pt x="96" y="171"/>
                  </a:cubicBezTo>
                  <a:cubicBezTo>
                    <a:pt x="96" y="170"/>
                    <a:pt x="96" y="170"/>
                    <a:pt x="96" y="170"/>
                  </a:cubicBezTo>
                  <a:cubicBezTo>
                    <a:pt x="96" y="170"/>
                    <a:pt x="96" y="170"/>
                    <a:pt x="96" y="170"/>
                  </a:cubicBezTo>
                  <a:cubicBezTo>
                    <a:pt x="96" y="170"/>
                    <a:pt x="96" y="170"/>
                    <a:pt x="96" y="170"/>
                  </a:cubicBezTo>
                  <a:cubicBezTo>
                    <a:pt x="96" y="170"/>
                    <a:pt x="96" y="170"/>
                    <a:pt x="96" y="170"/>
                  </a:cubicBezTo>
                  <a:cubicBezTo>
                    <a:pt x="96" y="170"/>
                    <a:pt x="96" y="170"/>
                    <a:pt x="96" y="170"/>
                  </a:cubicBezTo>
                  <a:cubicBezTo>
                    <a:pt x="96" y="170"/>
                    <a:pt x="96" y="170"/>
                    <a:pt x="96" y="170"/>
                  </a:cubicBezTo>
                  <a:cubicBezTo>
                    <a:pt x="96" y="170"/>
                    <a:pt x="96" y="170"/>
                    <a:pt x="96" y="170"/>
                  </a:cubicBezTo>
                  <a:cubicBezTo>
                    <a:pt x="96" y="171"/>
                    <a:pt x="96" y="171"/>
                    <a:pt x="96" y="171"/>
                  </a:cubicBezTo>
                  <a:cubicBezTo>
                    <a:pt x="96" y="171"/>
                    <a:pt x="96" y="171"/>
                    <a:pt x="96" y="171"/>
                  </a:cubicBezTo>
                  <a:cubicBezTo>
                    <a:pt x="96" y="171"/>
                    <a:pt x="96" y="171"/>
                    <a:pt x="96" y="171"/>
                  </a:cubicBezTo>
                  <a:cubicBezTo>
                    <a:pt x="96" y="171"/>
                    <a:pt x="96" y="171"/>
                    <a:pt x="96" y="171"/>
                  </a:cubicBezTo>
                  <a:cubicBezTo>
                    <a:pt x="96" y="171"/>
                    <a:pt x="96" y="171"/>
                    <a:pt x="96" y="171"/>
                  </a:cubicBezTo>
                  <a:cubicBezTo>
                    <a:pt x="96" y="171"/>
                    <a:pt x="96" y="171"/>
                    <a:pt x="96" y="171"/>
                  </a:cubicBezTo>
                  <a:cubicBezTo>
                    <a:pt x="96" y="170"/>
                    <a:pt x="96" y="170"/>
                    <a:pt x="96" y="170"/>
                  </a:cubicBezTo>
                  <a:cubicBezTo>
                    <a:pt x="96" y="170"/>
                    <a:pt x="96" y="170"/>
                    <a:pt x="96" y="170"/>
                  </a:cubicBezTo>
                  <a:cubicBezTo>
                    <a:pt x="95" y="170"/>
                    <a:pt x="95" y="170"/>
                    <a:pt x="95" y="170"/>
                  </a:cubicBezTo>
                  <a:cubicBezTo>
                    <a:pt x="95" y="170"/>
                    <a:pt x="95" y="170"/>
                    <a:pt x="95" y="170"/>
                  </a:cubicBezTo>
                  <a:cubicBezTo>
                    <a:pt x="95" y="170"/>
                    <a:pt x="95" y="170"/>
                    <a:pt x="95" y="170"/>
                  </a:cubicBezTo>
                  <a:cubicBezTo>
                    <a:pt x="95" y="170"/>
                    <a:pt x="95" y="170"/>
                    <a:pt x="95" y="170"/>
                  </a:cubicBezTo>
                  <a:cubicBezTo>
                    <a:pt x="95" y="170"/>
                    <a:pt x="95" y="170"/>
                    <a:pt x="95" y="170"/>
                  </a:cubicBezTo>
                  <a:cubicBezTo>
                    <a:pt x="95" y="170"/>
                    <a:pt x="95" y="170"/>
                    <a:pt x="95" y="170"/>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8"/>
                    <a:pt x="95" y="168"/>
                    <a:pt x="95" y="168"/>
                  </a:cubicBezTo>
                  <a:cubicBezTo>
                    <a:pt x="95" y="169"/>
                    <a:pt x="95" y="169"/>
                    <a:pt x="95" y="169"/>
                  </a:cubicBezTo>
                  <a:cubicBezTo>
                    <a:pt x="95" y="169"/>
                    <a:pt x="95" y="169"/>
                    <a:pt x="95" y="169"/>
                  </a:cubicBezTo>
                  <a:cubicBezTo>
                    <a:pt x="95" y="168"/>
                    <a:pt x="95" y="168"/>
                    <a:pt x="95" y="168"/>
                  </a:cubicBezTo>
                  <a:cubicBezTo>
                    <a:pt x="95" y="168"/>
                    <a:pt x="95" y="168"/>
                    <a:pt x="95" y="168"/>
                  </a:cubicBezTo>
                  <a:cubicBezTo>
                    <a:pt x="95" y="168"/>
                    <a:pt x="95" y="168"/>
                    <a:pt x="95" y="168"/>
                  </a:cubicBezTo>
                  <a:cubicBezTo>
                    <a:pt x="95" y="168"/>
                    <a:pt x="95" y="168"/>
                    <a:pt x="95" y="168"/>
                  </a:cubicBezTo>
                  <a:cubicBezTo>
                    <a:pt x="95" y="168"/>
                    <a:pt x="95" y="168"/>
                    <a:pt x="95" y="168"/>
                  </a:cubicBezTo>
                  <a:cubicBezTo>
                    <a:pt x="95" y="168"/>
                    <a:pt x="95" y="168"/>
                    <a:pt x="95" y="168"/>
                  </a:cubicBezTo>
                  <a:cubicBezTo>
                    <a:pt x="96" y="168"/>
                    <a:pt x="96" y="168"/>
                    <a:pt x="96" y="168"/>
                  </a:cubicBezTo>
                  <a:cubicBezTo>
                    <a:pt x="95" y="168"/>
                    <a:pt x="95" y="168"/>
                    <a:pt x="95" y="168"/>
                  </a:cubicBezTo>
                  <a:cubicBezTo>
                    <a:pt x="96" y="168"/>
                    <a:pt x="96" y="168"/>
                    <a:pt x="96" y="168"/>
                  </a:cubicBezTo>
                  <a:cubicBezTo>
                    <a:pt x="96" y="168"/>
                    <a:pt x="96" y="168"/>
                    <a:pt x="96" y="168"/>
                  </a:cubicBezTo>
                  <a:cubicBezTo>
                    <a:pt x="96" y="168"/>
                    <a:pt x="96" y="168"/>
                    <a:pt x="96" y="168"/>
                  </a:cubicBezTo>
                  <a:cubicBezTo>
                    <a:pt x="96" y="168"/>
                    <a:pt x="96" y="168"/>
                    <a:pt x="96" y="168"/>
                  </a:cubicBezTo>
                  <a:cubicBezTo>
                    <a:pt x="95" y="168"/>
                    <a:pt x="95" y="168"/>
                    <a:pt x="95" y="168"/>
                  </a:cubicBezTo>
                  <a:cubicBezTo>
                    <a:pt x="95" y="168"/>
                    <a:pt x="95" y="168"/>
                    <a:pt x="95" y="168"/>
                  </a:cubicBezTo>
                  <a:cubicBezTo>
                    <a:pt x="95" y="168"/>
                    <a:pt x="95" y="168"/>
                    <a:pt x="95" y="168"/>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7"/>
                    <a:pt x="95" y="167"/>
                    <a:pt x="95" y="167"/>
                  </a:cubicBezTo>
                  <a:lnTo>
                    <a:pt x="95" y="166"/>
                  </a:lnTo>
                  <a:close/>
                  <a:moveTo>
                    <a:pt x="97" y="170"/>
                  </a:moveTo>
                  <a:cubicBezTo>
                    <a:pt x="97" y="170"/>
                    <a:pt x="97" y="170"/>
                    <a:pt x="97" y="170"/>
                  </a:cubicBezTo>
                  <a:close/>
                  <a:moveTo>
                    <a:pt x="95" y="166"/>
                  </a:moveTo>
                  <a:cubicBezTo>
                    <a:pt x="95" y="167"/>
                    <a:pt x="95" y="167"/>
                    <a:pt x="95" y="167"/>
                  </a:cubicBezTo>
                  <a:cubicBezTo>
                    <a:pt x="95" y="167"/>
                    <a:pt x="95" y="167"/>
                    <a:pt x="95" y="167"/>
                  </a:cubicBezTo>
                  <a:cubicBezTo>
                    <a:pt x="95" y="167"/>
                    <a:pt x="95" y="167"/>
                    <a:pt x="95" y="167"/>
                  </a:cubicBezTo>
                  <a:cubicBezTo>
                    <a:pt x="95" y="167"/>
                    <a:pt x="95" y="167"/>
                    <a:pt x="95" y="167"/>
                  </a:cubicBezTo>
                  <a:lnTo>
                    <a:pt x="95" y="166"/>
                  </a:lnTo>
                  <a:close/>
                  <a:moveTo>
                    <a:pt x="98" y="159"/>
                  </a:moveTo>
                  <a:cubicBezTo>
                    <a:pt x="98" y="160"/>
                    <a:pt x="98" y="160"/>
                    <a:pt x="98" y="160"/>
                  </a:cubicBezTo>
                  <a:cubicBezTo>
                    <a:pt x="98" y="159"/>
                    <a:pt x="98" y="159"/>
                    <a:pt x="98" y="159"/>
                  </a:cubicBezTo>
                  <a:close/>
                  <a:moveTo>
                    <a:pt x="95" y="165"/>
                  </a:move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lose/>
                  <a:moveTo>
                    <a:pt x="95" y="165"/>
                  </a:moveTo>
                  <a:cubicBezTo>
                    <a:pt x="95" y="165"/>
                    <a:pt x="95" y="165"/>
                    <a:pt x="95" y="165"/>
                  </a:cubicBezTo>
                  <a:cubicBezTo>
                    <a:pt x="95" y="165"/>
                    <a:pt x="95" y="165"/>
                    <a:pt x="95" y="165"/>
                  </a:cubicBezTo>
                  <a:cubicBezTo>
                    <a:pt x="95" y="165"/>
                    <a:pt x="95" y="165"/>
                    <a:pt x="95" y="165"/>
                  </a:cubicBezTo>
                  <a:cubicBezTo>
                    <a:pt x="95" y="165"/>
                    <a:pt x="95" y="165"/>
                    <a:pt x="95" y="165"/>
                  </a:cubicBezTo>
                  <a:close/>
                  <a:moveTo>
                    <a:pt x="95" y="166"/>
                  </a:moveTo>
                  <a:cubicBezTo>
                    <a:pt x="95" y="166"/>
                    <a:pt x="95" y="166"/>
                    <a:pt x="95" y="166"/>
                  </a:cubicBezTo>
                  <a:cubicBezTo>
                    <a:pt x="95" y="166"/>
                    <a:pt x="95" y="166"/>
                    <a:pt x="95" y="166"/>
                  </a:cubicBezTo>
                  <a:cubicBezTo>
                    <a:pt x="95" y="166"/>
                    <a:pt x="95" y="166"/>
                    <a:pt x="95" y="166"/>
                  </a:cubicBezTo>
                  <a:close/>
                  <a:moveTo>
                    <a:pt x="98" y="164"/>
                  </a:moveTo>
                  <a:cubicBezTo>
                    <a:pt x="98" y="163"/>
                    <a:pt x="98" y="163"/>
                    <a:pt x="98" y="163"/>
                  </a:cubicBezTo>
                  <a:cubicBezTo>
                    <a:pt x="98" y="163"/>
                    <a:pt x="98" y="163"/>
                    <a:pt x="98" y="163"/>
                  </a:cubicBezTo>
                  <a:cubicBezTo>
                    <a:pt x="99" y="163"/>
                    <a:pt x="99" y="163"/>
                    <a:pt x="99" y="163"/>
                  </a:cubicBezTo>
                  <a:cubicBezTo>
                    <a:pt x="98" y="163"/>
                    <a:pt x="98" y="163"/>
                    <a:pt x="98" y="163"/>
                  </a:cubicBezTo>
                  <a:cubicBezTo>
                    <a:pt x="99" y="163"/>
                    <a:pt x="99" y="163"/>
                    <a:pt x="99" y="163"/>
                  </a:cubicBezTo>
                  <a:cubicBezTo>
                    <a:pt x="99" y="163"/>
                    <a:pt x="99" y="163"/>
                    <a:pt x="99" y="163"/>
                  </a:cubicBezTo>
                  <a:cubicBezTo>
                    <a:pt x="99" y="163"/>
                    <a:pt x="99" y="163"/>
                    <a:pt x="99" y="163"/>
                  </a:cubicBezTo>
                  <a:cubicBezTo>
                    <a:pt x="98" y="163"/>
                    <a:pt x="98" y="163"/>
                    <a:pt x="98" y="163"/>
                  </a:cubicBezTo>
                  <a:cubicBezTo>
                    <a:pt x="98" y="162"/>
                    <a:pt x="98" y="162"/>
                    <a:pt x="98" y="162"/>
                  </a:cubicBezTo>
                  <a:cubicBezTo>
                    <a:pt x="98" y="163"/>
                    <a:pt x="98" y="163"/>
                    <a:pt x="98" y="163"/>
                  </a:cubicBezTo>
                  <a:cubicBezTo>
                    <a:pt x="98" y="162"/>
                    <a:pt x="98" y="162"/>
                    <a:pt x="98" y="162"/>
                  </a:cubicBezTo>
                  <a:cubicBezTo>
                    <a:pt x="98" y="162"/>
                    <a:pt x="98" y="162"/>
                    <a:pt x="98" y="162"/>
                  </a:cubicBezTo>
                  <a:cubicBezTo>
                    <a:pt x="98" y="162"/>
                    <a:pt x="98" y="162"/>
                    <a:pt x="98" y="162"/>
                  </a:cubicBezTo>
                  <a:cubicBezTo>
                    <a:pt x="98" y="162"/>
                    <a:pt x="98" y="162"/>
                    <a:pt x="98" y="162"/>
                  </a:cubicBezTo>
                  <a:cubicBezTo>
                    <a:pt x="98" y="162"/>
                    <a:pt x="98" y="162"/>
                    <a:pt x="98" y="162"/>
                  </a:cubicBezTo>
                  <a:cubicBezTo>
                    <a:pt x="98" y="162"/>
                    <a:pt x="98" y="162"/>
                    <a:pt x="98" y="162"/>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4"/>
                    <a:pt x="98" y="164"/>
                    <a:pt x="98" y="164"/>
                  </a:cubicBezTo>
                  <a:cubicBezTo>
                    <a:pt x="98" y="164"/>
                    <a:pt x="98" y="164"/>
                    <a:pt x="98" y="164"/>
                  </a:cubicBezTo>
                  <a:cubicBezTo>
                    <a:pt x="98" y="164"/>
                    <a:pt x="98" y="164"/>
                    <a:pt x="98" y="164"/>
                  </a:cubicBezTo>
                  <a:cubicBezTo>
                    <a:pt x="98" y="164"/>
                    <a:pt x="98" y="164"/>
                    <a:pt x="98" y="164"/>
                  </a:cubicBezTo>
                  <a:cubicBezTo>
                    <a:pt x="98" y="164"/>
                    <a:pt x="98" y="164"/>
                    <a:pt x="98" y="164"/>
                  </a:cubicBezTo>
                  <a:close/>
                  <a:moveTo>
                    <a:pt x="100" y="163"/>
                  </a:moveTo>
                  <a:cubicBezTo>
                    <a:pt x="100" y="163"/>
                    <a:pt x="100" y="163"/>
                    <a:pt x="100" y="163"/>
                  </a:cubicBezTo>
                  <a:cubicBezTo>
                    <a:pt x="100" y="163"/>
                    <a:pt x="100" y="163"/>
                    <a:pt x="100" y="163"/>
                  </a:cubicBezTo>
                  <a:cubicBezTo>
                    <a:pt x="100" y="163"/>
                    <a:pt x="100" y="163"/>
                    <a:pt x="100" y="163"/>
                  </a:cubicBezTo>
                  <a:cubicBezTo>
                    <a:pt x="100" y="163"/>
                    <a:pt x="100" y="163"/>
                    <a:pt x="100" y="163"/>
                  </a:cubicBezTo>
                  <a:cubicBezTo>
                    <a:pt x="100" y="163"/>
                    <a:pt x="100" y="163"/>
                    <a:pt x="100" y="163"/>
                  </a:cubicBezTo>
                  <a:cubicBezTo>
                    <a:pt x="100" y="163"/>
                    <a:pt x="100" y="163"/>
                    <a:pt x="100" y="163"/>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100" y="163"/>
                    <a:pt x="100" y="163"/>
                    <a:pt x="100" y="163"/>
                  </a:cubicBezTo>
                  <a:close/>
                  <a:moveTo>
                    <a:pt x="15" y="72"/>
                  </a:moveTo>
                  <a:cubicBezTo>
                    <a:pt x="15" y="72"/>
                    <a:pt x="15" y="72"/>
                    <a:pt x="15" y="72"/>
                  </a:cubicBezTo>
                  <a:cubicBezTo>
                    <a:pt x="15" y="72"/>
                    <a:pt x="15" y="72"/>
                    <a:pt x="15" y="72"/>
                  </a:cubicBezTo>
                  <a:cubicBezTo>
                    <a:pt x="15" y="72"/>
                    <a:pt x="15" y="72"/>
                    <a:pt x="15" y="72"/>
                  </a:cubicBezTo>
                  <a:cubicBezTo>
                    <a:pt x="15" y="72"/>
                    <a:pt x="15" y="72"/>
                    <a:pt x="15" y="72"/>
                  </a:cubicBezTo>
                  <a:cubicBezTo>
                    <a:pt x="15" y="72"/>
                    <a:pt x="15" y="72"/>
                    <a:pt x="15" y="72"/>
                  </a:cubicBezTo>
                  <a:cubicBezTo>
                    <a:pt x="15" y="71"/>
                    <a:pt x="15" y="71"/>
                    <a:pt x="15" y="71"/>
                  </a:cubicBezTo>
                  <a:cubicBezTo>
                    <a:pt x="15" y="71"/>
                    <a:pt x="15" y="71"/>
                    <a:pt x="15" y="71"/>
                  </a:cubicBezTo>
                  <a:cubicBezTo>
                    <a:pt x="15" y="71"/>
                    <a:pt x="15" y="71"/>
                    <a:pt x="15" y="71"/>
                  </a:cubicBezTo>
                  <a:cubicBezTo>
                    <a:pt x="15" y="71"/>
                    <a:pt x="15" y="71"/>
                    <a:pt x="15" y="71"/>
                  </a:cubicBezTo>
                  <a:cubicBezTo>
                    <a:pt x="15" y="71"/>
                    <a:pt x="15" y="71"/>
                    <a:pt x="15" y="71"/>
                  </a:cubicBezTo>
                  <a:cubicBezTo>
                    <a:pt x="15" y="71"/>
                    <a:pt x="15" y="71"/>
                    <a:pt x="15" y="71"/>
                  </a:cubicBezTo>
                  <a:cubicBezTo>
                    <a:pt x="15" y="71"/>
                    <a:pt x="15" y="71"/>
                    <a:pt x="15" y="71"/>
                  </a:cubicBezTo>
                  <a:cubicBezTo>
                    <a:pt x="15" y="71"/>
                    <a:pt x="15" y="71"/>
                    <a:pt x="15" y="71"/>
                  </a:cubicBezTo>
                  <a:cubicBezTo>
                    <a:pt x="14" y="71"/>
                    <a:pt x="14" y="71"/>
                    <a:pt x="14" y="71"/>
                  </a:cubicBezTo>
                  <a:cubicBezTo>
                    <a:pt x="14" y="70"/>
                    <a:pt x="14" y="70"/>
                    <a:pt x="14" y="70"/>
                  </a:cubicBezTo>
                  <a:cubicBezTo>
                    <a:pt x="14" y="70"/>
                    <a:pt x="14" y="70"/>
                    <a:pt x="14" y="70"/>
                  </a:cubicBezTo>
                  <a:cubicBezTo>
                    <a:pt x="14" y="70"/>
                    <a:pt x="14" y="70"/>
                    <a:pt x="14" y="70"/>
                  </a:cubicBezTo>
                  <a:cubicBezTo>
                    <a:pt x="14" y="70"/>
                    <a:pt x="14" y="70"/>
                    <a:pt x="14" y="70"/>
                  </a:cubicBezTo>
                  <a:cubicBezTo>
                    <a:pt x="14" y="70"/>
                    <a:pt x="14" y="70"/>
                    <a:pt x="14" y="70"/>
                  </a:cubicBezTo>
                  <a:cubicBezTo>
                    <a:pt x="14" y="71"/>
                    <a:pt x="14" y="71"/>
                    <a:pt x="14" y="71"/>
                  </a:cubicBezTo>
                  <a:cubicBezTo>
                    <a:pt x="14" y="71"/>
                    <a:pt x="14" y="71"/>
                    <a:pt x="14" y="71"/>
                  </a:cubicBezTo>
                  <a:cubicBezTo>
                    <a:pt x="14" y="71"/>
                    <a:pt x="14" y="71"/>
                    <a:pt x="14" y="71"/>
                  </a:cubicBezTo>
                  <a:cubicBezTo>
                    <a:pt x="14" y="71"/>
                    <a:pt x="14" y="71"/>
                    <a:pt x="14" y="71"/>
                  </a:cubicBezTo>
                  <a:cubicBezTo>
                    <a:pt x="14" y="71"/>
                    <a:pt x="14" y="71"/>
                    <a:pt x="14" y="71"/>
                  </a:cubicBezTo>
                  <a:cubicBezTo>
                    <a:pt x="14" y="71"/>
                    <a:pt x="14" y="71"/>
                    <a:pt x="14" y="71"/>
                  </a:cubicBezTo>
                  <a:cubicBezTo>
                    <a:pt x="14" y="71"/>
                    <a:pt x="14" y="71"/>
                    <a:pt x="14" y="71"/>
                  </a:cubicBezTo>
                  <a:cubicBezTo>
                    <a:pt x="14" y="71"/>
                    <a:pt x="14" y="71"/>
                    <a:pt x="14" y="71"/>
                  </a:cubicBezTo>
                  <a:cubicBezTo>
                    <a:pt x="14" y="72"/>
                    <a:pt x="14" y="72"/>
                    <a:pt x="14" y="72"/>
                  </a:cubicBezTo>
                  <a:cubicBezTo>
                    <a:pt x="14" y="72"/>
                    <a:pt x="14" y="72"/>
                    <a:pt x="14" y="72"/>
                  </a:cubicBezTo>
                  <a:cubicBezTo>
                    <a:pt x="14" y="72"/>
                    <a:pt x="14" y="72"/>
                    <a:pt x="14" y="72"/>
                  </a:cubicBezTo>
                  <a:cubicBezTo>
                    <a:pt x="14" y="72"/>
                    <a:pt x="14" y="72"/>
                    <a:pt x="14" y="72"/>
                  </a:cubicBezTo>
                  <a:cubicBezTo>
                    <a:pt x="14" y="72"/>
                    <a:pt x="14" y="72"/>
                    <a:pt x="14" y="72"/>
                  </a:cubicBezTo>
                  <a:cubicBezTo>
                    <a:pt x="14" y="72"/>
                    <a:pt x="14" y="72"/>
                    <a:pt x="14" y="72"/>
                  </a:cubicBezTo>
                  <a:cubicBezTo>
                    <a:pt x="14" y="72"/>
                    <a:pt x="14" y="72"/>
                    <a:pt x="14" y="72"/>
                  </a:cubicBezTo>
                  <a:cubicBezTo>
                    <a:pt x="15" y="72"/>
                    <a:pt x="15" y="72"/>
                    <a:pt x="15" y="72"/>
                  </a:cubicBezTo>
                  <a:cubicBezTo>
                    <a:pt x="15" y="72"/>
                    <a:pt x="15" y="72"/>
                    <a:pt x="15" y="72"/>
                  </a:cubicBezTo>
                  <a:close/>
                  <a:moveTo>
                    <a:pt x="22" y="80"/>
                  </a:moveTo>
                  <a:cubicBezTo>
                    <a:pt x="22" y="80"/>
                    <a:pt x="22" y="80"/>
                    <a:pt x="22" y="80"/>
                  </a:cubicBezTo>
                  <a:cubicBezTo>
                    <a:pt x="22" y="80"/>
                    <a:pt x="22" y="80"/>
                    <a:pt x="22" y="80"/>
                  </a:cubicBezTo>
                  <a:cubicBezTo>
                    <a:pt x="22" y="79"/>
                    <a:pt x="22" y="79"/>
                    <a:pt x="22" y="79"/>
                  </a:cubicBezTo>
                  <a:cubicBezTo>
                    <a:pt x="21" y="79"/>
                    <a:pt x="21" y="79"/>
                    <a:pt x="21" y="79"/>
                  </a:cubicBezTo>
                  <a:cubicBezTo>
                    <a:pt x="21" y="79"/>
                    <a:pt x="21" y="79"/>
                    <a:pt x="21" y="79"/>
                  </a:cubicBezTo>
                  <a:cubicBezTo>
                    <a:pt x="22" y="79"/>
                    <a:pt x="22" y="79"/>
                    <a:pt x="22" y="79"/>
                  </a:cubicBezTo>
                  <a:cubicBezTo>
                    <a:pt x="22" y="79"/>
                    <a:pt x="22" y="79"/>
                    <a:pt x="22" y="79"/>
                  </a:cubicBezTo>
                  <a:cubicBezTo>
                    <a:pt x="22" y="79"/>
                    <a:pt x="22" y="79"/>
                    <a:pt x="22" y="79"/>
                  </a:cubicBezTo>
                  <a:cubicBezTo>
                    <a:pt x="22" y="79"/>
                    <a:pt x="22" y="79"/>
                    <a:pt x="22" y="79"/>
                  </a:cubicBezTo>
                  <a:cubicBezTo>
                    <a:pt x="22" y="79"/>
                    <a:pt x="22" y="79"/>
                    <a:pt x="22" y="79"/>
                  </a:cubicBezTo>
                  <a:cubicBezTo>
                    <a:pt x="22" y="79"/>
                    <a:pt x="22" y="79"/>
                    <a:pt x="22" y="79"/>
                  </a:cubicBezTo>
                  <a:cubicBezTo>
                    <a:pt x="21" y="79"/>
                    <a:pt x="21" y="79"/>
                    <a:pt x="21" y="79"/>
                  </a:cubicBezTo>
                  <a:cubicBezTo>
                    <a:pt x="21" y="79"/>
                    <a:pt x="21" y="79"/>
                    <a:pt x="21" y="79"/>
                  </a:cubicBez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ubicBezTo>
                    <a:pt x="20" y="78"/>
                    <a:pt x="20" y="78"/>
                    <a:pt x="20" y="78"/>
                  </a:cubicBezTo>
                  <a:cubicBezTo>
                    <a:pt x="20" y="78"/>
                    <a:pt x="20" y="78"/>
                    <a:pt x="20" y="78"/>
                  </a:cubicBezTo>
                  <a:cubicBezTo>
                    <a:pt x="20" y="79"/>
                    <a:pt x="20" y="79"/>
                    <a:pt x="20" y="79"/>
                  </a:cubicBezTo>
                  <a:cubicBezTo>
                    <a:pt x="20" y="79"/>
                    <a:pt x="20" y="79"/>
                    <a:pt x="20" y="79"/>
                  </a:cubicBezTo>
                  <a:cubicBezTo>
                    <a:pt x="21" y="79"/>
                    <a:pt x="21" y="79"/>
                    <a:pt x="21" y="79"/>
                  </a:cubicBezTo>
                  <a:cubicBezTo>
                    <a:pt x="20" y="79"/>
                    <a:pt x="20" y="79"/>
                    <a:pt x="20" y="79"/>
                  </a:cubicBezTo>
                  <a:cubicBezTo>
                    <a:pt x="21" y="79"/>
                    <a:pt x="21" y="79"/>
                    <a:pt x="21" y="79"/>
                  </a:cubicBezTo>
                  <a:cubicBezTo>
                    <a:pt x="21" y="79"/>
                    <a:pt x="21" y="79"/>
                    <a:pt x="21" y="79"/>
                  </a:cubicBezTo>
                  <a:cubicBezTo>
                    <a:pt x="21" y="80"/>
                    <a:pt x="21" y="80"/>
                    <a:pt x="21" y="80"/>
                  </a:cubicBezTo>
                  <a:cubicBezTo>
                    <a:pt x="21" y="80"/>
                    <a:pt x="21" y="80"/>
                    <a:pt x="21" y="80"/>
                  </a:cubicBezTo>
                  <a:cubicBezTo>
                    <a:pt x="22" y="80"/>
                    <a:pt x="22" y="80"/>
                    <a:pt x="22" y="80"/>
                  </a:cubicBezTo>
                  <a:cubicBezTo>
                    <a:pt x="22" y="80"/>
                    <a:pt x="22" y="80"/>
                    <a:pt x="22" y="80"/>
                  </a:cubicBezTo>
                  <a:cubicBezTo>
                    <a:pt x="22" y="80"/>
                    <a:pt x="22" y="80"/>
                    <a:pt x="22" y="80"/>
                  </a:cubicBezTo>
                  <a:close/>
                  <a:moveTo>
                    <a:pt x="107" y="179"/>
                  </a:moveTo>
                  <a:cubicBezTo>
                    <a:pt x="107" y="179"/>
                    <a:pt x="107" y="179"/>
                    <a:pt x="107" y="179"/>
                  </a:cubicBezTo>
                  <a:cubicBezTo>
                    <a:pt x="107" y="179"/>
                    <a:pt x="107" y="179"/>
                    <a:pt x="107" y="179"/>
                  </a:cubicBezTo>
                  <a:cubicBezTo>
                    <a:pt x="107" y="179"/>
                    <a:pt x="107" y="179"/>
                    <a:pt x="107" y="179"/>
                  </a:cubicBezTo>
                  <a:cubicBezTo>
                    <a:pt x="107" y="179"/>
                    <a:pt x="107" y="179"/>
                    <a:pt x="107" y="179"/>
                  </a:cubicBezTo>
                  <a:cubicBezTo>
                    <a:pt x="107" y="179"/>
                    <a:pt x="107" y="179"/>
                    <a:pt x="107" y="179"/>
                  </a:cubicBezTo>
                  <a:cubicBezTo>
                    <a:pt x="106" y="179"/>
                    <a:pt x="106" y="179"/>
                    <a:pt x="106" y="179"/>
                  </a:cubicBezTo>
                  <a:cubicBezTo>
                    <a:pt x="106" y="179"/>
                    <a:pt x="106" y="179"/>
                    <a:pt x="106" y="179"/>
                  </a:cubicBezTo>
                  <a:cubicBezTo>
                    <a:pt x="107" y="180"/>
                    <a:pt x="107" y="180"/>
                    <a:pt x="107" y="180"/>
                  </a:cubicBezTo>
                  <a:cubicBezTo>
                    <a:pt x="107" y="180"/>
                    <a:pt x="107" y="180"/>
                    <a:pt x="107" y="180"/>
                  </a:cubicBezTo>
                  <a:cubicBezTo>
                    <a:pt x="107" y="180"/>
                    <a:pt x="107" y="180"/>
                    <a:pt x="107" y="180"/>
                  </a:cubicBezTo>
                  <a:cubicBezTo>
                    <a:pt x="107" y="180"/>
                    <a:pt x="107" y="180"/>
                    <a:pt x="107" y="180"/>
                  </a:cubicBezTo>
                  <a:cubicBezTo>
                    <a:pt x="107" y="180"/>
                    <a:pt x="107" y="180"/>
                    <a:pt x="107" y="180"/>
                  </a:cubicBezTo>
                  <a:cubicBezTo>
                    <a:pt x="107" y="180"/>
                    <a:pt x="107" y="180"/>
                    <a:pt x="107" y="180"/>
                  </a:cubicBezTo>
                  <a:cubicBezTo>
                    <a:pt x="107" y="180"/>
                    <a:pt x="107" y="180"/>
                    <a:pt x="107" y="180"/>
                  </a:cubicBezTo>
                  <a:cubicBezTo>
                    <a:pt x="107" y="181"/>
                    <a:pt x="107" y="181"/>
                    <a:pt x="107" y="181"/>
                  </a:cubicBezTo>
                  <a:cubicBezTo>
                    <a:pt x="107" y="181"/>
                    <a:pt x="107" y="181"/>
                    <a:pt x="107" y="181"/>
                  </a:cubicBezTo>
                  <a:cubicBezTo>
                    <a:pt x="107" y="181"/>
                    <a:pt x="107" y="181"/>
                    <a:pt x="107" y="181"/>
                  </a:cubicBezTo>
                  <a:cubicBezTo>
                    <a:pt x="107" y="181"/>
                    <a:pt x="107" y="182"/>
                    <a:pt x="107" y="182"/>
                  </a:cubicBezTo>
                  <a:cubicBezTo>
                    <a:pt x="107" y="182"/>
                    <a:pt x="107" y="182"/>
                    <a:pt x="107" y="182"/>
                  </a:cubicBezTo>
                  <a:cubicBezTo>
                    <a:pt x="107" y="182"/>
                    <a:pt x="107" y="182"/>
                    <a:pt x="107" y="182"/>
                  </a:cubicBezTo>
                  <a:cubicBezTo>
                    <a:pt x="107" y="182"/>
                    <a:pt x="107" y="182"/>
                    <a:pt x="107" y="182"/>
                  </a:cubicBezTo>
                  <a:cubicBezTo>
                    <a:pt x="107" y="182"/>
                    <a:pt x="107" y="182"/>
                    <a:pt x="107" y="182"/>
                  </a:cubicBezTo>
                  <a:cubicBezTo>
                    <a:pt x="107" y="183"/>
                    <a:pt x="107" y="183"/>
                    <a:pt x="107" y="183"/>
                  </a:cubicBezTo>
                  <a:cubicBezTo>
                    <a:pt x="107" y="183"/>
                    <a:pt x="107" y="183"/>
                    <a:pt x="107" y="183"/>
                  </a:cubicBezTo>
                  <a:cubicBezTo>
                    <a:pt x="107" y="183"/>
                    <a:pt x="107" y="183"/>
                    <a:pt x="107" y="183"/>
                  </a:cubicBezTo>
                  <a:cubicBezTo>
                    <a:pt x="107" y="183"/>
                    <a:pt x="107" y="183"/>
                    <a:pt x="107" y="183"/>
                  </a:cubicBezTo>
                  <a:cubicBezTo>
                    <a:pt x="107" y="183"/>
                    <a:pt x="107" y="183"/>
                    <a:pt x="107" y="183"/>
                  </a:cubicBezTo>
                  <a:cubicBezTo>
                    <a:pt x="107" y="184"/>
                    <a:pt x="107" y="184"/>
                    <a:pt x="107" y="184"/>
                  </a:cubicBezTo>
                  <a:cubicBezTo>
                    <a:pt x="107" y="184"/>
                    <a:pt x="107" y="184"/>
                    <a:pt x="107" y="184"/>
                  </a:cubicBezTo>
                  <a:cubicBezTo>
                    <a:pt x="107" y="184"/>
                    <a:pt x="107" y="184"/>
                    <a:pt x="107" y="184"/>
                  </a:cubicBezTo>
                  <a:cubicBezTo>
                    <a:pt x="108" y="184"/>
                    <a:pt x="108" y="184"/>
                    <a:pt x="108" y="184"/>
                  </a:cubicBezTo>
                  <a:cubicBezTo>
                    <a:pt x="108" y="184"/>
                    <a:pt x="108" y="184"/>
                    <a:pt x="108" y="184"/>
                  </a:cubicBezTo>
                  <a:cubicBezTo>
                    <a:pt x="108" y="184"/>
                    <a:pt x="108" y="184"/>
                    <a:pt x="108" y="184"/>
                  </a:cubicBezTo>
                  <a:cubicBezTo>
                    <a:pt x="108" y="184"/>
                    <a:pt x="108" y="184"/>
                    <a:pt x="108" y="184"/>
                  </a:cubicBezTo>
                  <a:cubicBezTo>
                    <a:pt x="108" y="184"/>
                    <a:pt x="108" y="184"/>
                    <a:pt x="108" y="184"/>
                  </a:cubicBezTo>
                  <a:cubicBezTo>
                    <a:pt x="108" y="184"/>
                    <a:pt x="108" y="184"/>
                    <a:pt x="108" y="184"/>
                  </a:cubicBezTo>
                  <a:cubicBezTo>
                    <a:pt x="108" y="184"/>
                    <a:pt x="108" y="184"/>
                    <a:pt x="108" y="184"/>
                  </a:cubicBezTo>
                  <a:cubicBezTo>
                    <a:pt x="107" y="184"/>
                    <a:pt x="107" y="184"/>
                    <a:pt x="107" y="184"/>
                  </a:cubicBezTo>
                  <a:cubicBezTo>
                    <a:pt x="107" y="184"/>
                    <a:pt x="107" y="184"/>
                    <a:pt x="107" y="184"/>
                  </a:cubicBezTo>
                  <a:cubicBezTo>
                    <a:pt x="107" y="184"/>
                    <a:pt x="107" y="184"/>
                    <a:pt x="107" y="184"/>
                  </a:cubicBezTo>
                  <a:cubicBezTo>
                    <a:pt x="107" y="184"/>
                    <a:pt x="107" y="184"/>
                    <a:pt x="107" y="184"/>
                  </a:cubicBezTo>
                  <a:cubicBezTo>
                    <a:pt x="107" y="185"/>
                    <a:pt x="107" y="185"/>
                    <a:pt x="107" y="185"/>
                  </a:cubicBezTo>
                  <a:cubicBezTo>
                    <a:pt x="107" y="185"/>
                    <a:pt x="107" y="185"/>
                    <a:pt x="107" y="185"/>
                  </a:cubicBezTo>
                  <a:cubicBezTo>
                    <a:pt x="107" y="185"/>
                    <a:pt x="107" y="185"/>
                    <a:pt x="107" y="185"/>
                  </a:cubicBezTo>
                  <a:cubicBezTo>
                    <a:pt x="107" y="185"/>
                    <a:pt x="107" y="185"/>
                    <a:pt x="107" y="185"/>
                  </a:cubicBezTo>
                  <a:cubicBezTo>
                    <a:pt x="107" y="185"/>
                    <a:pt x="107" y="185"/>
                    <a:pt x="107" y="185"/>
                  </a:cubicBezTo>
                  <a:cubicBezTo>
                    <a:pt x="107" y="185"/>
                    <a:pt x="107" y="185"/>
                    <a:pt x="107" y="185"/>
                  </a:cubicBezTo>
                  <a:cubicBezTo>
                    <a:pt x="107" y="185"/>
                    <a:pt x="107" y="185"/>
                    <a:pt x="107" y="185"/>
                  </a:cubicBezTo>
                  <a:cubicBezTo>
                    <a:pt x="107" y="185"/>
                    <a:pt x="107" y="185"/>
                    <a:pt x="107" y="185"/>
                  </a:cubicBezTo>
                  <a:cubicBezTo>
                    <a:pt x="108" y="185"/>
                    <a:pt x="108" y="185"/>
                    <a:pt x="108" y="185"/>
                  </a:cubicBezTo>
                  <a:cubicBezTo>
                    <a:pt x="108" y="185"/>
                    <a:pt x="108" y="185"/>
                    <a:pt x="108" y="185"/>
                  </a:cubicBezTo>
                  <a:cubicBezTo>
                    <a:pt x="108" y="185"/>
                    <a:pt x="108" y="185"/>
                    <a:pt x="108" y="185"/>
                  </a:cubicBezTo>
                  <a:cubicBezTo>
                    <a:pt x="108" y="186"/>
                    <a:pt x="108" y="186"/>
                    <a:pt x="108" y="186"/>
                  </a:cubicBezTo>
                  <a:cubicBezTo>
                    <a:pt x="108" y="186"/>
                    <a:pt x="108" y="186"/>
                    <a:pt x="108" y="186"/>
                  </a:cubicBezTo>
                  <a:cubicBezTo>
                    <a:pt x="108" y="186"/>
                    <a:pt x="108" y="186"/>
                    <a:pt x="108" y="186"/>
                  </a:cubicBezTo>
                  <a:cubicBezTo>
                    <a:pt x="108" y="186"/>
                    <a:pt x="108" y="186"/>
                    <a:pt x="108"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6"/>
                    <a:pt x="109" y="186"/>
                    <a:pt x="109" y="186"/>
                  </a:cubicBezTo>
                  <a:cubicBezTo>
                    <a:pt x="109" y="187"/>
                    <a:pt x="109" y="187"/>
                    <a:pt x="109" y="187"/>
                  </a:cubicBezTo>
                  <a:cubicBezTo>
                    <a:pt x="109" y="187"/>
                    <a:pt x="109" y="187"/>
                    <a:pt x="109" y="187"/>
                  </a:cubicBezTo>
                  <a:cubicBezTo>
                    <a:pt x="109" y="187"/>
                    <a:pt x="109" y="187"/>
                    <a:pt x="109" y="187"/>
                  </a:cubicBezTo>
                  <a:cubicBezTo>
                    <a:pt x="109" y="187"/>
                    <a:pt x="109" y="187"/>
                    <a:pt x="109" y="187"/>
                  </a:cubicBezTo>
                  <a:cubicBezTo>
                    <a:pt x="109" y="187"/>
                    <a:pt x="109" y="187"/>
                    <a:pt x="109" y="187"/>
                  </a:cubicBezTo>
                  <a:cubicBezTo>
                    <a:pt x="109" y="187"/>
                    <a:pt x="109" y="187"/>
                    <a:pt x="109" y="187"/>
                  </a:cubicBezTo>
                  <a:cubicBezTo>
                    <a:pt x="109" y="187"/>
                    <a:pt x="109" y="187"/>
                    <a:pt x="109" y="187"/>
                  </a:cubicBezTo>
                  <a:cubicBezTo>
                    <a:pt x="109" y="188"/>
                    <a:pt x="109" y="188"/>
                    <a:pt x="109" y="188"/>
                  </a:cubicBezTo>
                  <a:cubicBezTo>
                    <a:pt x="109" y="188"/>
                    <a:pt x="109" y="188"/>
                    <a:pt x="109" y="188"/>
                  </a:cubicBezTo>
                  <a:cubicBezTo>
                    <a:pt x="109" y="188"/>
                    <a:pt x="109" y="188"/>
                    <a:pt x="109" y="188"/>
                  </a:cubicBezTo>
                  <a:cubicBezTo>
                    <a:pt x="110" y="188"/>
                    <a:pt x="110" y="188"/>
                    <a:pt x="110" y="188"/>
                  </a:cubicBezTo>
                  <a:cubicBezTo>
                    <a:pt x="110" y="188"/>
                    <a:pt x="110" y="188"/>
                    <a:pt x="110" y="188"/>
                  </a:cubicBezTo>
                  <a:cubicBezTo>
                    <a:pt x="110" y="188"/>
                    <a:pt x="110" y="188"/>
                    <a:pt x="110" y="188"/>
                  </a:cubicBezTo>
                  <a:cubicBezTo>
                    <a:pt x="110" y="188"/>
                    <a:pt x="110" y="188"/>
                    <a:pt x="110" y="188"/>
                  </a:cubicBezTo>
                  <a:cubicBezTo>
                    <a:pt x="110" y="188"/>
                    <a:pt x="110" y="188"/>
                    <a:pt x="110" y="188"/>
                  </a:cubicBezTo>
                  <a:cubicBezTo>
                    <a:pt x="110" y="188"/>
                    <a:pt x="110" y="188"/>
                    <a:pt x="110" y="188"/>
                  </a:cubicBezTo>
                  <a:cubicBezTo>
                    <a:pt x="110" y="188"/>
                    <a:pt x="110" y="188"/>
                    <a:pt x="110" y="188"/>
                  </a:cubicBezTo>
                  <a:cubicBezTo>
                    <a:pt x="110" y="189"/>
                    <a:pt x="110" y="189"/>
                    <a:pt x="110" y="189"/>
                  </a:cubicBezTo>
                  <a:cubicBezTo>
                    <a:pt x="110" y="188"/>
                    <a:pt x="110" y="188"/>
                    <a:pt x="110" y="188"/>
                  </a:cubicBezTo>
                  <a:cubicBezTo>
                    <a:pt x="110" y="189"/>
                    <a:pt x="110" y="189"/>
                    <a:pt x="110" y="189"/>
                  </a:cubicBezTo>
                  <a:cubicBezTo>
                    <a:pt x="110" y="189"/>
                    <a:pt x="110" y="189"/>
                    <a:pt x="110" y="189"/>
                  </a:cubicBezTo>
                  <a:cubicBezTo>
                    <a:pt x="110" y="189"/>
                    <a:pt x="110" y="189"/>
                    <a:pt x="110" y="189"/>
                  </a:cubicBezTo>
                  <a:cubicBezTo>
                    <a:pt x="110" y="189"/>
                    <a:pt x="110" y="189"/>
                    <a:pt x="110" y="189"/>
                  </a:cubicBezTo>
                  <a:cubicBezTo>
                    <a:pt x="111" y="189"/>
                    <a:pt x="111" y="189"/>
                    <a:pt x="111" y="189"/>
                  </a:cubicBezTo>
                  <a:cubicBezTo>
                    <a:pt x="111" y="189"/>
                    <a:pt x="111" y="189"/>
                    <a:pt x="111" y="189"/>
                  </a:cubicBezTo>
                  <a:cubicBezTo>
                    <a:pt x="111" y="189"/>
                    <a:pt x="111" y="189"/>
                    <a:pt x="111" y="189"/>
                  </a:cubicBezTo>
                  <a:cubicBezTo>
                    <a:pt x="111" y="189"/>
                    <a:pt x="111" y="189"/>
                    <a:pt x="111" y="189"/>
                  </a:cubicBezTo>
                  <a:cubicBezTo>
                    <a:pt x="111" y="189"/>
                    <a:pt x="111" y="189"/>
                    <a:pt x="111" y="189"/>
                  </a:cubicBezTo>
                  <a:cubicBezTo>
                    <a:pt x="111" y="189"/>
                    <a:pt x="111" y="189"/>
                    <a:pt x="111" y="189"/>
                  </a:cubicBezTo>
                  <a:cubicBezTo>
                    <a:pt x="112" y="189"/>
                    <a:pt x="112" y="189"/>
                    <a:pt x="112" y="189"/>
                  </a:cubicBezTo>
                  <a:cubicBezTo>
                    <a:pt x="112" y="189"/>
                    <a:pt x="112" y="189"/>
                    <a:pt x="112" y="189"/>
                  </a:cubicBezTo>
                  <a:cubicBezTo>
                    <a:pt x="112" y="189"/>
                    <a:pt x="112" y="189"/>
                    <a:pt x="112" y="189"/>
                  </a:cubicBezTo>
                  <a:cubicBezTo>
                    <a:pt x="112" y="189"/>
                    <a:pt x="112" y="189"/>
                    <a:pt x="112" y="189"/>
                  </a:cubicBezTo>
                  <a:cubicBezTo>
                    <a:pt x="112" y="189"/>
                    <a:pt x="112" y="189"/>
                    <a:pt x="112" y="189"/>
                  </a:cubicBezTo>
                  <a:cubicBezTo>
                    <a:pt x="112" y="189"/>
                    <a:pt x="112" y="189"/>
                    <a:pt x="112" y="189"/>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2" y="188"/>
                    <a:pt x="112" y="188"/>
                    <a:pt x="112" y="188"/>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6"/>
                    <a:pt x="111" y="186"/>
                    <a:pt x="111" y="186"/>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1" y="187"/>
                    <a:pt x="111" y="187"/>
                    <a:pt x="111" y="187"/>
                  </a:cubicBezTo>
                  <a:cubicBezTo>
                    <a:pt x="112" y="187"/>
                    <a:pt x="112" y="187"/>
                    <a:pt x="112" y="187"/>
                  </a:cubicBezTo>
                  <a:cubicBezTo>
                    <a:pt x="111" y="187"/>
                    <a:pt x="111" y="187"/>
                    <a:pt x="111" y="187"/>
                  </a:cubicBezTo>
                  <a:cubicBezTo>
                    <a:pt x="112" y="187"/>
                    <a:pt x="112" y="187"/>
                    <a:pt x="112" y="187"/>
                  </a:cubicBezTo>
                  <a:cubicBezTo>
                    <a:pt x="112" y="187"/>
                    <a:pt x="112" y="187"/>
                    <a:pt x="112" y="187"/>
                  </a:cubicBezTo>
                  <a:cubicBezTo>
                    <a:pt x="112" y="187"/>
                    <a:pt x="112" y="187"/>
                    <a:pt x="112" y="187"/>
                  </a:cubicBezTo>
                  <a:cubicBezTo>
                    <a:pt x="112" y="187"/>
                    <a:pt x="112" y="187"/>
                    <a:pt x="112" y="187"/>
                  </a:cubicBezTo>
                  <a:cubicBezTo>
                    <a:pt x="112" y="188"/>
                    <a:pt x="112" y="188"/>
                    <a:pt x="112" y="188"/>
                  </a:cubicBezTo>
                  <a:cubicBezTo>
                    <a:pt x="112" y="187"/>
                    <a:pt x="112" y="187"/>
                    <a:pt x="112" y="187"/>
                  </a:cubicBezTo>
                  <a:cubicBezTo>
                    <a:pt x="112" y="187"/>
                    <a:pt x="112" y="187"/>
                    <a:pt x="112" y="187"/>
                  </a:cubicBezTo>
                  <a:cubicBezTo>
                    <a:pt x="112" y="187"/>
                    <a:pt x="112" y="187"/>
                    <a:pt x="112" y="187"/>
                  </a:cubicBezTo>
                  <a:cubicBezTo>
                    <a:pt x="112" y="187"/>
                    <a:pt x="112" y="187"/>
                    <a:pt x="112" y="187"/>
                  </a:cubicBezTo>
                  <a:cubicBezTo>
                    <a:pt x="112" y="187"/>
                    <a:pt x="112" y="187"/>
                    <a:pt x="112" y="187"/>
                  </a:cubicBezTo>
                  <a:cubicBezTo>
                    <a:pt x="112" y="187"/>
                    <a:pt x="112" y="187"/>
                    <a:pt x="112" y="187"/>
                  </a:cubicBezTo>
                  <a:cubicBezTo>
                    <a:pt x="112" y="187"/>
                    <a:pt x="112" y="187"/>
                    <a:pt x="112" y="187"/>
                  </a:cubicBezTo>
                  <a:cubicBezTo>
                    <a:pt x="112" y="186"/>
                    <a:pt x="112" y="186"/>
                    <a:pt x="112" y="186"/>
                  </a:cubicBezTo>
                  <a:cubicBezTo>
                    <a:pt x="111" y="186"/>
                    <a:pt x="111" y="186"/>
                    <a:pt x="111" y="186"/>
                  </a:cubicBezTo>
                  <a:cubicBezTo>
                    <a:pt x="111" y="186"/>
                    <a:pt x="111" y="186"/>
                    <a:pt x="111" y="186"/>
                  </a:cubicBezTo>
                  <a:cubicBezTo>
                    <a:pt x="111" y="186"/>
                    <a:pt x="111" y="186"/>
                    <a:pt x="111" y="186"/>
                  </a:cubicBezTo>
                  <a:cubicBezTo>
                    <a:pt x="111" y="186"/>
                    <a:pt x="111" y="186"/>
                    <a:pt x="111" y="186"/>
                  </a:cubicBezTo>
                  <a:cubicBezTo>
                    <a:pt x="111" y="185"/>
                    <a:pt x="111" y="185"/>
                    <a:pt x="111" y="185"/>
                  </a:cubicBezTo>
                  <a:cubicBezTo>
                    <a:pt x="111" y="185"/>
                    <a:pt x="111" y="185"/>
                    <a:pt x="111" y="185"/>
                  </a:cubicBezTo>
                  <a:cubicBezTo>
                    <a:pt x="111" y="185"/>
                    <a:pt x="111" y="185"/>
                    <a:pt x="111" y="185"/>
                  </a:cubicBezTo>
                  <a:cubicBezTo>
                    <a:pt x="110" y="185"/>
                    <a:pt x="110" y="185"/>
                    <a:pt x="110" y="185"/>
                  </a:cubicBezTo>
                  <a:cubicBezTo>
                    <a:pt x="110" y="185"/>
                    <a:pt x="110" y="185"/>
                    <a:pt x="110" y="185"/>
                  </a:cubicBezTo>
                  <a:cubicBezTo>
                    <a:pt x="110" y="185"/>
                    <a:pt x="110" y="185"/>
                    <a:pt x="110" y="185"/>
                  </a:cubicBezTo>
                  <a:cubicBezTo>
                    <a:pt x="110" y="185"/>
                    <a:pt x="110" y="185"/>
                    <a:pt x="110" y="185"/>
                  </a:cubicBezTo>
                  <a:cubicBezTo>
                    <a:pt x="110" y="185"/>
                    <a:pt x="110" y="185"/>
                    <a:pt x="110" y="185"/>
                  </a:cubicBezTo>
                  <a:cubicBezTo>
                    <a:pt x="110" y="185"/>
                    <a:pt x="110" y="185"/>
                    <a:pt x="110" y="185"/>
                  </a:cubicBezTo>
                  <a:cubicBezTo>
                    <a:pt x="110" y="185"/>
                    <a:pt x="110" y="185"/>
                    <a:pt x="110" y="185"/>
                  </a:cubicBezTo>
                  <a:cubicBezTo>
                    <a:pt x="110" y="185"/>
                    <a:pt x="110" y="185"/>
                    <a:pt x="110" y="185"/>
                  </a:cubicBezTo>
                  <a:cubicBezTo>
                    <a:pt x="110" y="184"/>
                    <a:pt x="110" y="184"/>
                    <a:pt x="110" y="184"/>
                  </a:cubicBezTo>
                  <a:cubicBezTo>
                    <a:pt x="110" y="185"/>
                    <a:pt x="110" y="185"/>
                    <a:pt x="110" y="185"/>
                  </a:cubicBezTo>
                  <a:cubicBezTo>
                    <a:pt x="110" y="184"/>
                    <a:pt x="110" y="184"/>
                    <a:pt x="110" y="184"/>
                  </a:cubicBezTo>
                  <a:cubicBezTo>
                    <a:pt x="110" y="185"/>
                    <a:pt x="110" y="185"/>
                    <a:pt x="110" y="185"/>
                  </a:cubicBezTo>
                  <a:cubicBezTo>
                    <a:pt x="110" y="184"/>
                    <a:pt x="110" y="184"/>
                    <a:pt x="110" y="184"/>
                  </a:cubicBezTo>
                  <a:cubicBezTo>
                    <a:pt x="111" y="185"/>
                    <a:pt x="111" y="185"/>
                    <a:pt x="111" y="185"/>
                  </a:cubicBezTo>
                  <a:cubicBezTo>
                    <a:pt x="111" y="184"/>
                    <a:pt x="111" y="184"/>
                    <a:pt x="111" y="184"/>
                  </a:cubicBezTo>
                  <a:cubicBezTo>
                    <a:pt x="111" y="185"/>
                    <a:pt x="111" y="185"/>
                    <a:pt x="111" y="185"/>
                  </a:cubicBezTo>
                  <a:cubicBezTo>
                    <a:pt x="111" y="185"/>
                    <a:pt x="111" y="185"/>
                    <a:pt x="111" y="185"/>
                  </a:cubicBezTo>
                  <a:cubicBezTo>
                    <a:pt x="111" y="185"/>
                    <a:pt x="111" y="185"/>
                    <a:pt x="111" y="185"/>
                  </a:cubicBezTo>
                  <a:cubicBezTo>
                    <a:pt x="111" y="185"/>
                    <a:pt x="111" y="185"/>
                    <a:pt x="111" y="185"/>
                  </a:cubicBezTo>
                  <a:cubicBezTo>
                    <a:pt x="111" y="185"/>
                    <a:pt x="111" y="185"/>
                    <a:pt x="111" y="185"/>
                  </a:cubicBezTo>
                  <a:cubicBezTo>
                    <a:pt x="111" y="186"/>
                    <a:pt x="111" y="186"/>
                    <a:pt x="111" y="186"/>
                  </a:cubicBezTo>
                  <a:cubicBezTo>
                    <a:pt x="111" y="186"/>
                    <a:pt x="111" y="186"/>
                    <a:pt x="111" y="186"/>
                  </a:cubicBezTo>
                  <a:cubicBezTo>
                    <a:pt x="112" y="186"/>
                    <a:pt x="112" y="186"/>
                    <a:pt x="112" y="186"/>
                  </a:cubicBezTo>
                  <a:cubicBezTo>
                    <a:pt x="112" y="186"/>
                    <a:pt x="112" y="186"/>
                    <a:pt x="112" y="186"/>
                  </a:cubicBezTo>
                  <a:cubicBezTo>
                    <a:pt x="112" y="186"/>
                    <a:pt x="112" y="186"/>
                    <a:pt x="112" y="186"/>
                  </a:cubicBezTo>
                  <a:cubicBezTo>
                    <a:pt x="112" y="186"/>
                    <a:pt x="112" y="186"/>
                    <a:pt x="112" y="186"/>
                  </a:cubicBezTo>
                  <a:cubicBezTo>
                    <a:pt x="112" y="186"/>
                    <a:pt x="112" y="186"/>
                    <a:pt x="112" y="186"/>
                  </a:cubicBezTo>
                  <a:cubicBezTo>
                    <a:pt x="112" y="186"/>
                    <a:pt x="112" y="186"/>
                    <a:pt x="112" y="186"/>
                  </a:cubicBezTo>
                  <a:cubicBezTo>
                    <a:pt x="112" y="186"/>
                    <a:pt x="112" y="186"/>
                    <a:pt x="112" y="186"/>
                  </a:cubicBezTo>
                  <a:cubicBezTo>
                    <a:pt x="113" y="187"/>
                    <a:pt x="113" y="187"/>
                    <a:pt x="113" y="187"/>
                  </a:cubicBezTo>
                  <a:cubicBezTo>
                    <a:pt x="113" y="186"/>
                    <a:pt x="113" y="186"/>
                    <a:pt x="113" y="186"/>
                  </a:cubicBezTo>
                  <a:cubicBezTo>
                    <a:pt x="113" y="186"/>
                    <a:pt x="113" y="186"/>
                    <a:pt x="113" y="186"/>
                  </a:cubicBezTo>
                  <a:cubicBezTo>
                    <a:pt x="113" y="186"/>
                    <a:pt x="113" y="186"/>
                    <a:pt x="113" y="186"/>
                  </a:cubicBezTo>
                  <a:cubicBezTo>
                    <a:pt x="113" y="186"/>
                    <a:pt x="113" y="186"/>
                    <a:pt x="113" y="186"/>
                  </a:cubicBezTo>
                  <a:cubicBezTo>
                    <a:pt x="113" y="186"/>
                    <a:pt x="113" y="186"/>
                    <a:pt x="113" y="186"/>
                  </a:cubicBezTo>
                  <a:cubicBezTo>
                    <a:pt x="113" y="186"/>
                    <a:pt x="113" y="186"/>
                    <a:pt x="113" y="186"/>
                  </a:cubicBezTo>
                  <a:cubicBezTo>
                    <a:pt x="113" y="186"/>
                    <a:pt x="113" y="186"/>
                    <a:pt x="113" y="186"/>
                  </a:cubicBezTo>
                  <a:cubicBezTo>
                    <a:pt x="113" y="185"/>
                    <a:pt x="113" y="185"/>
                    <a:pt x="113" y="185"/>
                  </a:cubicBezTo>
                  <a:cubicBezTo>
                    <a:pt x="113" y="185"/>
                    <a:pt x="113" y="185"/>
                    <a:pt x="113" y="185"/>
                  </a:cubicBezTo>
                  <a:cubicBezTo>
                    <a:pt x="113" y="185"/>
                    <a:pt x="113" y="185"/>
                    <a:pt x="113" y="185"/>
                  </a:cubicBezTo>
                  <a:cubicBezTo>
                    <a:pt x="112" y="185"/>
                    <a:pt x="112" y="185"/>
                    <a:pt x="112" y="185"/>
                  </a:cubicBezTo>
                  <a:cubicBezTo>
                    <a:pt x="113" y="185"/>
                    <a:pt x="113" y="185"/>
                    <a:pt x="113" y="185"/>
                  </a:cubicBezTo>
                  <a:cubicBezTo>
                    <a:pt x="112" y="185"/>
                    <a:pt x="112" y="185"/>
                    <a:pt x="112" y="185"/>
                  </a:cubicBezTo>
                  <a:cubicBezTo>
                    <a:pt x="112" y="185"/>
                    <a:pt x="112" y="185"/>
                    <a:pt x="112" y="185"/>
                  </a:cubicBezTo>
                  <a:cubicBezTo>
                    <a:pt x="113" y="184"/>
                    <a:pt x="113" y="184"/>
                    <a:pt x="113" y="184"/>
                  </a:cubicBezTo>
                  <a:cubicBezTo>
                    <a:pt x="113" y="184"/>
                    <a:pt x="113" y="184"/>
                    <a:pt x="113" y="184"/>
                  </a:cubicBezTo>
                  <a:cubicBezTo>
                    <a:pt x="113" y="184"/>
                    <a:pt x="113" y="184"/>
                    <a:pt x="113" y="184"/>
                  </a:cubicBezTo>
                  <a:cubicBezTo>
                    <a:pt x="112" y="184"/>
                    <a:pt x="112" y="184"/>
                    <a:pt x="112" y="184"/>
                  </a:cubicBezTo>
                  <a:cubicBezTo>
                    <a:pt x="112" y="184"/>
                    <a:pt x="112" y="184"/>
                    <a:pt x="112" y="184"/>
                  </a:cubicBezTo>
                  <a:cubicBezTo>
                    <a:pt x="112" y="183"/>
                    <a:pt x="112" y="183"/>
                    <a:pt x="112" y="183"/>
                  </a:cubicBezTo>
                  <a:cubicBezTo>
                    <a:pt x="112" y="183"/>
                    <a:pt x="112" y="183"/>
                    <a:pt x="112" y="183"/>
                  </a:cubicBezTo>
                  <a:cubicBezTo>
                    <a:pt x="112" y="183"/>
                    <a:pt x="112" y="183"/>
                    <a:pt x="112" y="183"/>
                  </a:cubicBezTo>
                  <a:cubicBezTo>
                    <a:pt x="112" y="183"/>
                    <a:pt x="112" y="183"/>
                    <a:pt x="112" y="183"/>
                  </a:cubicBezTo>
                  <a:cubicBezTo>
                    <a:pt x="112" y="183"/>
                    <a:pt x="112" y="183"/>
                    <a:pt x="112" y="183"/>
                  </a:cubicBezTo>
                  <a:cubicBezTo>
                    <a:pt x="112" y="183"/>
                    <a:pt x="112" y="183"/>
                    <a:pt x="112" y="183"/>
                  </a:cubicBezTo>
                  <a:cubicBezTo>
                    <a:pt x="111" y="183"/>
                    <a:pt x="111" y="183"/>
                    <a:pt x="111" y="183"/>
                  </a:cubicBezTo>
                  <a:cubicBezTo>
                    <a:pt x="111" y="183"/>
                    <a:pt x="111" y="183"/>
                    <a:pt x="111" y="183"/>
                  </a:cubicBezTo>
                  <a:cubicBezTo>
                    <a:pt x="111" y="182"/>
                    <a:pt x="111" y="182"/>
                    <a:pt x="111" y="182"/>
                  </a:cubicBezTo>
                  <a:cubicBezTo>
                    <a:pt x="111" y="182"/>
                    <a:pt x="111" y="182"/>
                    <a:pt x="111" y="182"/>
                  </a:cubicBezTo>
                  <a:cubicBezTo>
                    <a:pt x="111" y="182"/>
                    <a:pt x="111" y="182"/>
                    <a:pt x="111" y="182"/>
                  </a:cubicBezTo>
                  <a:cubicBezTo>
                    <a:pt x="111" y="182"/>
                    <a:pt x="111" y="182"/>
                    <a:pt x="111" y="182"/>
                  </a:cubicBezTo>
                  <a:cubicBezTo>
                    <a:pt x="111" y="182"/>
                    <a:pt x="111" y="182"/>
                    <a:pt x="111" y="182"/>
                  </a:cubicBezTo>
                  <a:cubicBezTo>
                    <a:pt x="111" y="182"/>
                    <a:pt x="111" y="182"/>
                    <a:pt x="111" y="182"/>
                  </a:cubicBezTo>
                  <a:cubicBezTo>
                    <a:pt x="111" y="182"/>
                    <a:pt x="111" y="182"/>
                    <a:pt x="111" y="182"/>
                  </a:cubicBezTo>
                  <a:cubicBezTo>
                    <a:pt x="110" y="182"/>
                    <a:pt x="110" y="182"/>
                    <a:pt x="110" y="182"/>
                  </a:cubicBezTo>
                  <a:cubicBezTo>
                    <a:pt x="110" y="182"/>
                    <a:pt x="110" y="182"/>
                    <a:pt x="110" y="182"/>
                  </a:cubicBezTo>
                  <a:cubicBezTo>
                    <a:pt x="110" y="182"/>
                    <a:pt x="110" y="182"/>
                    <a:pt x="110" y="182"/>
                  </a:cubicBezTo>
                  <a:cubicBezTo>
                    <a:pt x="110" y="182"/>
                    <a:pt x="110" y="182"/>
                    <a:pt x="110" y="182"/>
                  </a:cubicBezTo>
                  <a:cubicBezTo>
                    <a:pt x="109" y="182"/>
                    <a:pt x="109" y="182"/>
                    <a:pt x="109" y="182"/>
                  </a:cubicBezTo>
                  <a:cubicBezTo>
                    <a:pt x="109" y="181"/>
                    <a:pt x="109" y="181"/>
                    <a:pt x="109" y="181"/>
                  </a:cubicBezTo>
                  <a:cubicBezTo>
                    <a:pt x="109" y="181"/>
                    <a:pt x="109" y="181"/>
                    <a:pt x="109" y="181"/>
                  </a:cubicBezTo>
                  <a:cubicBezTo>
                    <a:pt x="109" y="181"/>
                    <a:pt x="109" y="181"/>
                    <a:pt x="109" y="181"/>
                  </a:cubicBezTo>
                  <a:cubicBezTo>
                    <a:pt x="109" y="181"/>
                    <a:pt x="109" y="181"/>
                    <a:pt x="109" y="181"/>
                  </a:cubicBezTo>
                  <a:cubicBezTo>
                    <a:pt x="109" y="181"/>
                    <a:pt x="109" y="181"/>
                    <a:pt x="109" y="181"/>
                  </a:cubicBezTo>
                  <a:cubicBezTo>
                    <a:pt x="109" y="181"/>
                    <a:pt x="109" y="181"/>
                    <a:pt x="109" y="181"/>
                  </a:cubicBezTo>
                  <a:cubicBezTo>
                    <a:pt x="109" y="180"/>
                    <a:pt x="109" y="180"/>
                    <a:pt x="109" y="180"/>
                  </a:cubicBezTo>
                  <a:cubicBezTo>
                    <a:pt x="109" y="180"/>
                    <a:pt x="109" y="180"/>
                    <a:pt x="109" y="180"/>
                  </a:cubicBezTo>
                  <a:cubicBezTo>
                    <a:pt x="109" y="180"/>
                    <a:pt x="109" y="180"/>
                    <a:pt x="109" y="180"/>
                  </a:cubicBezTo>
                  <a:cubicBezTo>
                    <a:pt x="109" y="180"/>
                    <a:pt x="109" y="180"/>
                    <a:pt x="109" y="180"/>
                  </a:cubicBezTo>
                  <a:cubicBezTo>
                    <a:pt x="109" y="180"/>
                    <a:pt x="109" y="180"/>
                    <a:pt x="109" y="180"/>
                  </a:cubicBezTo>
                  <a:cubicBezTo>
                    <a:pt x="109" y="180"/>
                    <a:pt x="109" y="180"/>
                    <a:pt x="109" y="180"/>
                  </a:cubicBezTo>
                  <a:cubicBezTo>
                    <a:pt x="109" y="180"/>
                    <a:pt x="109" y="180"/>
                    <a:pt x="109" y="180"/>
                  </a:cubicBezTo>
                  <a:cubicBezTo>
                    <a:pt x="109" y="180"/>
                    <a:pt x="109" y="180"/>
                    <a:pt x="109" y="180"/>
                  </a:cubicBezTo>
                  <a:cubicBezTo>
                    <a:pt x="109" y="179"/>
                    <a:pt x="109" y="179"/>
                    <a:pt x="109"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7" y="179"/>
                    <a:pt x="107" y="179"/>
                    <a:pt x="107" y="179"/>
                  </a:cubicBezTo>
                  <a:cubicBezTo>
                    <a:pt x="108" y="179"/>
                    <a:pt x="108" y="179"/>
                    <a:pt x="108" y="179"/>
                  </a:cubicBezTo>
                  <a:cubicBezTo>
                    <a:pt x="108" y="179"/>
                    <a:pt x="108" y="179"/>
                    <a:pt x="108" y="179"/>
                  </a:cubicBezTo>
                  <a:cubicBezTo>
                    <a:pt x="108" y="180"/>
                    <a:pt x="108" y="180"/>
                    <a:pt x="108" y="180"/>
                  </a:cubicBezTo>
                  <a:cubicBezTo>
                    <a:pt x="108" y="180"/>
                    <a:pt x="108" y="180"/>
                    <a:pt x="108" y="180"/>
                  </a:cubicBezTo>
                  <a:cubicBezTo>
                    <a:pt x="108" y="180"/>
                    <a:pt x="108" y="180"/>
                    <a:pt x="108" y="180"/>
                  </a:cubicBezTo>
                  <a:cubicBezTo>
                    <a:pt x="108" y="180"/>
                    <a:pt x="108" y="180"/>
                    <a:pt x="108" y="180"/>
                  </a:cubicBezTo>
                  <a:cubicBezTo>
                    <a:pt x="108" y="180"/>
                    <a:pt x="108" y="180"/>
                    <a:pt x="108" y="180"/>
                  </a:cubicBezTo>
                  <a:cubicBezTo>
                    <a:pt x="108" y="180"/>
                    <a:pt x="108" y="180"/>
                    <a:pt x="108" y="180"/>
                  </a:cubicBezTo>
                  <a:cubicBezTo>
                    <a:pt x="108" y="180"/>
                    <a:pt x="108" y="180"/>
                    <a:pt x="108" y="180"/>
                  </a:cubicBezTo>
                  <a:cubicBezTo>
                    <a:pt x="108" y="180"/>
                    <a:pt x="108" y="180"/>
                    <a:pt x="108" y="180"/>
                  </a:cubicBezTo>
                  <a:cubicBezTo>
                    <a:pt x="107" y="179"/>
                    <a:pt x="107" y="179"/>
                    <a:pt x="107" y="179"/>
                  </a:cubicBezTo>
                  <a:cubicBezTo>
                    <a:pt x="107" y="179"/>
                    <a:pt x="107" y="179"/>
                    <a:pt x="107" y="179"/>
                  </a:cubicBezTo>
                  <a:cubicBezTo>
                    <a:pt x="107" y="179"/>
                    <a:pt x="107" y="179"/>
                    <a:pt x="107" y="179"/>
                  </a:cubicBezTo>
                  <a:cubicBezTo>
                    <a:pt x="107" y="180"/>
                    <a:pt x="107" y="180"/>
                    <a:pt x="107" y="180"/>
                  </a:cubicBezTo>
                  <a:cubicBezTo>
                    <a:pt x="107" y="180"/>
                    <a:pt x="107" y="180"/>
                    <a:pt x="107" y="180"/>
                  </a:cubicBezTo>
                  <a:cubicBezTo>
                    <a:pt x="107" y="180"/>
                    <a:pt x="107" y="180"/>
                    <a:pt x="107" y="180"/>
                  </a:cubicBezTo>
                  <a:cubicBezTo>
                    <a:pt x="107" y="179"/>
                    <a:pt x="107" y="179"/>
                    <a:pt x="107" y="179"/>
                  </a:cubicBezTo>
                  <a:cubicBezTo>
                    <a:pt x="107" y="179"/>
                    <a:pt x="107" y="179"/>
                    <a:pt x="107" y="179"/>
                  </a:cubicBezTo>
                  <a:cubicBezTo>
                    <a:pt x="107" y="179"/>
                    <a:pt x="107" y="179"/>
                    <a:pt x="107" y="179"/>
                  </a:cubicBezTo>
                  <a:close/>
                  <a:moveTo>
                    <a:pt x="106" y="184"/>
                  </a:moveTo>
                  <a:cubicBezTo>
                    <a:pt x="106" y="183"/>
                    <a:pt x="106" y="183"/>
                    <a:pt x="106" y="183"/>
                  </a:cubicBezTo>
                  <a:cubicBezTo>
                    <a:pt x="106" y="183"/>
                    <a:pt x="106" y="183"/>
                    <a:pt x="106" y="183"/>
                  </a:cubicBezTo>
                  <a:cubicBezTo>
                    <a:pt x="106" y="183"/>
                    <a:pt x="106" y="183"/>
                    <a:pt x="106" y="183"/>
                  </a:cubicBezTo>
                  <a:cubicBezTo>
                    <a:pt x="107" y="183"/>
                    <a:pt x="107" y="183"/>
                    <a:pt x="107" y="183"/>
                  </a:cubicBezTo>
                  <a:cubicBezTo>
                    <a:pt x="107" y="183"/>
                    <a:pt x="107" y="183"/>
                    <a:pt x="107" y="183"/>
                  </a:cubicBezTo>
                  <a:cubicBezTo>
                    <a:pt x="107" y="183"/>
                    <a:pt x="107" y="183"/>
                    <a:pt x="107" y="183"/>
                  </a:cubicBezTo>
                  <a:cubicBezTo>
                    <a:pt x="107" y="183"/>
                    <a:pt x="107" y="183"/>
                    <a:pt x="107" y="183"/>
                  </a:cubicBezTo>
                  <a:cubicBezTo>
                    <a:pt x="107" y="183"/>
                    <a:pt x="107" y="183"/>
                    <a:pt x="107" y="183"/>
                  </a:cubicBezTo>
                  <a:cubicBezTo>
                    <a:pt x="107" y="183"/>
                    <a:pt x="107" y="183"/>
                    <a:pt x="107" y="183"/>
                  </a:cubicBezTo>
                  <a:cubicBezTo>
                    <a:pt x="107" y="183"/>
                    <a:pt x="107" y="183"/>
                    <a:pt x="107" y="183"/>
                  </a:cubicBezTo>
                  <a:cubicBezTo>
                    <a:pt x="107" y="184"/>
                    <a:pt x="107" y="184"/>
                    <a:pt x="107" y="184"/>
                  </a:cubicBezTo>
                  <a:cubicBezTo>
                    <a:pt x="107" y="184"/>
                    <a:pt x="107" y="184"/>
                    <a:pt x="107" y="184"/>
                  </a:cubicBezTo>
                  <a:cubicBezTo>
                    <a:pt x="107" y="184"/>
                    <a:pt x="107" y="184"/>
                    <a:pt x="107" y="184"/>
                  </a:cubicBezTo>
                  <a:cubicBezTo>
                    <a:pt x="107" y="184"/>
                    <a:pt x="107" y="184"/>
                    <a:pt x="107" y="184"/>
                  </a:cubicBezTo>
                  <a:cubicBezTo>
                    <a:pt x="106" y="184"/>
                    <a:pt x="106" y="184"/>
                    <a:pt x="106" y="184"/>
                  </a:cubicBezTo>
                  <a:cubicBezTo>
                    <a:pt x="106" y="184"/>
                    <a:pt x="106" y="184"/>
                    <a:pt x="106" y="184"/>
                  </a:cubicBezTo>
                  <a:cubicBezTo>
                    <a:pt x="106" y="185"/>
                    <a:pt x="106" y="185"/>
                    <a:pt x="106" y="185"/>
                  </a:cubicBezTo>
                  <a:cubicBezTo>
                    <a:pt x="106" y="184"/>
                    <a:pt x="106" y="184"/>
                    <a:pt x="106" y="184"/>
                  </a:cubicBezTo>
                  <a:cubicBezTo>
                    <a:pt x="106" y="184"/>
                    <a:pt x="106" y="184"/>
                    <a:pt x="106" y="184"/>
                  </a:cubicBezTo>
                  <a:cubicBezTo>
                    <a:pt x="106" y="184"/>
                    <a:pt x="106" y="184"/>
                    <a:pt x="106" y="184"/>
                  </a:cubicBezTo>
                  <a:cubicBezTo>
                    <a:pt x="106" y="184"/>
                    <a:pt x="106" y="184"/>
                    <a:pt x="106" y="184"/>
                  </a:cubicBezTo>
                  <a:cubicBezTo>
                    <a:pt x="106" y="184"/>
                    <a:pt x="106" y="184"/>
                    <a:pt x="106" y="184"/>
                  </a:cubicBezTo>
                  <a:cubicBezTo>
                    <a:pt x="106" y="184"/>
                    <a:pt x="106" y="184"/>
                    <a:pt x="106" y="184"/>
                  </a:cubicBezTo>
                  <a:close/>
                  <a:moveTo>
                    <a:pt x="41" y="103"/>
                  </a:moveTo>
                  <a:cubicBezTo>
                    <a:pt x="41" y="103"/>
                    <a:pt x="41" y="103"/>
                    <a:pt x="41" y="103"/>
                  </a:cubicBezTo>
                  <a:cubicBezTo>
                    <a:pt x="41" y="103"/>
                    <a:pt x="41" y="103"/>
                    <a:pt x="41" y="103"/>
                  </a:cubicBezTo>
                  <a:cubicBezTo>
                    <a:pt x="40" y="103"/>
                    <a:pt x="40" y="103"/>
                    <a:pt x="40" y="103"/>
                  </a:cubicBezTo>
                  <a:cubicBezTo>
                    <a:pt x="40" y="104"/>
                    <a:pt x="40" y="104"/>
                    <a:pt x="40" y="104"/>
                  </a:cubicBezTo>
                  <a:cubicBezTo>
                    <a:pt x="41" y="104"/>
                    <a:pt x="41" y="104"/>
                    <a:pt x="41" y="104"/>
                  </a:cubicBezTo>
                  <a:cubicBezTo>
                    <a:pt x="41" y="104"/>
                    <a:pt x="41" y="104"/>
                    <a:pt x="41" y="104"/>
                  </a:cubicBezTo>
                  <a:cubicBezTo>
                    <a:pt x="41" y="104"/>
                    <a:pt x="41" y="104"/>
                    <a:pt x="41" y="104"/>
                  </a:cubicBezTo>
                  <a:cubicBezTo>
                    <a:pt x="41" y="103"/>
                    <a:pt x="41" y="103"/>
                    <a:pt x="41" y="103"/>
                  </a:cubicBezTo>
                  <a:close/>
                  <a:moveTo>
                    <a:pt x="103" y="180"/>
                  </a:moveTo>
                  <a:cubicBezTo>
                    <a:pt x="103" y="180"/>
                    <a:pt x="103" y="180"/>
                    <a:pt x="103" y="180"/>
                  </a:cubicBezTo>
                  <a:cubicBezTo>
                    <a:pt x="102" y="179"/>
                    <a:pt x="102" y="179"/>
                    <a:pt x="102" y="179"/>
                  </a:cubicBezTo>
                  <a:cubicBezTo>
                    <a:pt x="102" y="180"/>
                    <a:pt x="102" y="180"/>
                    <a:pt x="102" y="180"/>
                  </a:cubicBezTo>
                  <a:cubicBezTo>
                    <a:pt x="102" y="180"/>
                    <a:pt x="102" y="180"/>
                    <a:pt x="102" y="180"/>
                  </a:cubicBezTo>
                  <a:cubicBezTo>
                    <a:pt x="102" y="180"/>
                    <a:pt x="102" y="180"/>
                    <a:pt x="102" y="180"/>
                  </a:cubicBezTo>
                  <a:lnTo>
                    <a:pt x="103" y="180"/>
                  </a:lnTo>
                  <a:close/>
                  <a:moveTo>
                    <a:pt x="76" y="144"/>
                  </a:moveTo>
                  <a:cubicBezTo>
                    <a:pt x="76" y="144"/>
                    <a:pt x="76" y="144"/>
                    <a:pt x="76" y="144"/>
                  </a:cubicBezTo>
                  <a:cubicBezTo>
                    <a:pt x="76" y="144"/>
                    <a:pt x="76" y="144"/>
                    <a:pt x="76" y="144"/>
                  </a:cubicBezTo>
                  <a:cubicBezTo>
                    <a:pt x="76" y="144"/>
                    <a:pt x="76" y="144"/>
                    <a:pt x="76" y="144"/>
                  </a:cubicBezTo>
                  <a:cubicBezTo>
                    <a:pt x="76" y="144"/>
                    <a:pt x="76" y="144"/>
                    <a:pt x="76" y="144"/>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5" y="145"/>
                    <a:pt x="75" y="145"/>
                    <a:pt x="75" y="145"/>
                  </a:cubicBezTo>
                  <a:cubicBezTo>
                    <a:pt x="75" y="145"/>
                    <a:pt x="75" y="145"/>
                    <a:pt x="75" y="145"/>
                  </a:cubicBezTo>
                  <a:cubicBezTo>
                    <a:pt x="75" y="145"/>
                    <a:pt x="75" y="145"/>
                    <a:pt x="75" y="145"/>
                  </a:cubicBezTo>
                  <a:cubicBezTo>
                    <a:pt x="75" y="145"/>
                    <a:pt x="75" y="145"/>
                    <a:pt x="75" y="145"/>
                  </a:cubicBezTo>
                  <a:cubicBezTo>
                    <a:pt x="75" y="145"/>
                    <a:pt x="75" y="145"/>
                    <a:pt x="75"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5" y="145"/>
                    <a:pt x="75" y="145"/>
                    <a:pt x="75" y="145"/>
                  </a:cubicBezTo>
                  <a:cubicBezTo>
                    <a:pt x="75" y="145"/>
                    <a:pt x="75" y="145"/>
                    <a:pt x="75" y="145"/>
                  </a:cubicBezTo>
                  <a:cubicBezTo>
                    <a:pt x="76" y="146"/>
                    <a:pt x="76" y="146"/>
                    <a:pt x="76" y="146"/>
                  </a:cubicBezTo>
                  <a:cubicBezTo>
                    <a:pt x="75" y="146"/>
                    <a:pt x="75" y="146"/>
                    <a:pt x="75" y="146"/>
                  </a:cubicBezTo>
                  <a:cubicBezTo>
                    <a:pt x="75" y="146"/>
                    <a:pt x="75" y="146"/>
                    <a:pt x="75" y="146"/>
                  </a:cubicBezTo>
                  <a:cubicBezTo>
                    <a:pt x="76" y="147"/>
                    <a:pt x="76" y="147"/>
                    <a:pt x="76" y="147"/>
                  </a:cubicBezTo>
                  <a:cubicBezTo>
                    <a:pt x="76" y="147"/>
                    <a:pt x="76" y="147"/>
                    <a:pt x="76" y="147"/>
                  </a:cubicBezTo>
                  <a:cubicBezTo>
                    <a:pt x="76" y="147"/>
                    <a:pt x="76" y="147"/>
                    <a:pt x="76" y="147"/>
                  </a:cubicBezTo>
                  <a:cubicBezTo>
                    <a:pt x="76" y="147"/>
                    <a:pt x="76" y="147"/>
                    <a:pt x="76" y="147"/>
                  </a:cubicBezTo>
                  <a:cubicBezTo>
                    <a:pt x="76" y="147"/>
                    <a:pt x="76" y="147"/>
                    <a:pt x="76" y="147"/>
                  </a:cubicBezTo>
                  <a:cubicBezTo>
                    <a:pt x="76" y="147"/>
                    <a:pt x="76" y="147"/>
                    <a:pt x="76" y="147"/>
                  </a:cubicBezTo>
                  <a:cubicBezTo>
                    <a:pt x="76" y="146"/>
                    <a:pt x="76" y="146"/>
                    <a:pt x="76" y="146"/>
                  </a:cubicBezTo>
                  <a:cubicBezTo>
                    <a:pt x="76" y="147"/>
                    <a:pt x="76" y="147"/>
                    <a:pt x="76" y="147"/>
                  </a:cubicBezTo>
                  <a:cubicBezTo>
                    <a:pt x="76" y="147"/>
                    <a:pt x="76" y="147"/>
                    <a:pt x="76" y="147"/>
                  </a:cubicBezTo>
                  <a:cubicBezTo>
                    <a:pt x="76" y="147"/>
                    <a:pt x="76" y="147"/>
                    <a:pt x="76" y="147"/>
                  </a:cubicBezTo>
                  <a:cubicBezTo>
                    <a:pt x="76" y="147"/>
                    <a:pt x="76" y="147"/>
                    <a:pt x="76" y="147"/>
                  </a:cubicBezTo>
                  <a:cubicBezTo>
                    <a:pt x="77" y="147"/>
                    <a:pt x="77" y="147"/>
                    <a:pt x="77" y="147"/>
                  </a:cubicBezTo>
                  <a:cubicBezTo>
                    <a:pt x="77" y="147"/>
                    <a:pt x="77" y="147"/>
                    <a:pt x="77" y="147"/>
                  </a:cubicBezTo>
                  <a:cubicBezTo>
                    <a:pt x="77" y="147"/>
                    <a:pt x="77" y="147"/>
                    <a:pt x="77" y="147"/>
                  </a:cubicBezTo>
                  <a:cubicBezTo>
                    <a:pt x="77" y="147"/>
                    <a:pt x="77" y="147"/>
                    <a:pt x="77" y="147"/>
                  </a:cubicBezTo>
                  <a:cubicBezTo>
                    <a:pt x="77" y="147"/>
                    <a:pt x="77" y="147"/>
                    <a:pt x="77" y="147"/>
                  </a:cubicBezTo>
                  <a:cubicBezTo>
                    <a:pt x="77" y="147"/>
                    <a:pt x="77" y="147"/>
                    <a:pt x="77" y="147"/>
                  </a:cubicBezTo>
                  <a:cubicBezTo>
                    <a:pt x="76" y="146"/>
                    <a:pt x="76" y="146"/>
                    <a:pt x="76" y="146"/>
                  </a:cubicBezTo>
                  <a:cubicBezTo>
                    <a:pt x="76" y="146"/>
                    <a:pt x="76" y="146"/>
                    <a:pt x="76" y="146"/>
                  </a:cubicBezTo>
                  <a:cubicBezTo>
                    <a:pt x="76" y="146"/>
                    <a:pt x="76" y="146"/>
                    <a:pt x="76" y="146"/>
                  </a:cubicBezTo>
                  <a:cubicBezTo>
                    <a:pt x="76" y="146"/>
                    <a:pt x="76" y="146"/>
                    <a:pt x="76" y="146"/>
                  </a:cubicBezTo>
                  <a:cubicBezTo>
                    <a:pt x="76" y="146"/>
                    <a:pt x="76" y="146"/>
                    <a:pt x="76" y="146"/>
                  </a:cubicBezTo>
                  <a:cubicBezTo>
                    <a:pt x="76" y="146"/>
                    <a:pt x="76" y="146"/>
                    <a:pt x="76" y="146"/>
                  </a:cubicBezTo>
                  <a:cubicBezTo>
                    <a:pt x="76" y="146"/>
                    <a:pt x="76" y="146"/>
                    <a:pt x="76" y="146"/>
                  </a:cubicBezTo>
                  <a:cubicBezTo>
                    <a:pt x="76" y="146"/>
                    <a:pt x="76" y="146"/>
                    <a:pt x="76" y="146"/>
                  </a:cubicBezTo>
                  <a:cubicBezTo>
                    <a:pt x="76" y="146"/>
                    <a:pt x="76" y="146"/>
                    <a:pt x="76" y="146"/>
                  </a:cubicBezTo>
                  <a:cubicBezTo>
                    <a:pt x="76" y="146"/>
                    <a:pt x="76" y="146"/>
                    <a:pt x="76" y="146"/>
                  </a:cubicBezTo>
                  <a:cubicBezTo>
                    <a:pt x="76" y="146"/>
                    <a:pt x="76" y="146"/>
                    <a:pt x="76" y="146"/>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cubicBezTo>
                    <a:pt x="76" y="145"/>
                    <a:pt x="76" y="145"/>
                    <a:pt x="76" y="145"/>
                  </a:cubicBezTo>
                  <a:lnTo>
                    <a:pt x="76" y="144"/>
                  </a:lnTo>
                  <a:close/>
                  <a:moveTo>
                    <a:pt x="38" y="99"/>
                  </a:moveTo>
                  <a:cubicBezTo>
                    <a:pt x="38" y="99"/>
                    <a:pt x="38" y="99"/>
                    <a:pt x="38" y="99"/>
                  </a:cubicBezTo>
                  <a:cubicBezTo>
                    <a:pt x="38" y="99"/>
                    <a:pt x="38" y="99"/>
                    <a:pt x="38" y="99"/>
                  </a:cubicBezTo>
                  <a:cubicBezTo>
                    <a:pt x="38" y="99"/>
                    <a:pt x="38" y="99"/>
                    <a:pt x="38" y="99"/>
                  </a:cubicBezTo>
                  <a:cubicBezTo>
                    <a:pt x="38" y="99"/>
                    <a:pt x="38" y="99"/>
                    <a:pt x="38" y="99"/>
                  </a:cubicBezTo>
                  <a:cubicBezTo>
                    <a:pt x="38" y="99"/>
                    <a:pt x="38" y="99"/>
                    <a:pt x="38" y="99"/>
                  </a:cubicBezTo>
                  <a:cubicBezTo>
                    <a:pt x="37" y="99"/>
                    <a:pt x="37" y="99"/>
                    <a:pt x="37" y="99"/>
                  </a:cubicBezTo>
                  <a:cubicBezTo>
                    <a:pt x="38" y="100"/>
                    <a:pt x="38" y="100"/>
                    <a:pt x="38" y="100"/>
                  </a:cubicBezTo>
                  <a:lnTo>
                    <a:pt x="38" y="99"/>
                  </a:lnTo>
                  <a:close/>
                  <a:moveTo>
                    <a:pt x="103" y="179"/>
                  </a:moveTo>
                  <a:cubicBezTo>
                    <a:pt x="103" y="179"/>
                    <a:pt x="103" y="179"/>
                    <a:pt x="103" y="179"/>
                  </a:cubicBezTo>
                  <a:cubicBezTo>
                    <a:pt x="103" y="179"/>
                    <a:pt x="103" y="179"/>
                    <a:pt x="103" y="179"/>
                  </a:cubicBezTo>
                  <a:cubicBezTo>
                    <a:pt x="103" y="179"/>
                    <a:pt x="103" y="179"/>
                    <a:pt x="103" y="179"/>
                  </a:cubicBezTo>
                  <a:close/>
                  <a:moveTo>
                    <a:pt x="20" y="78"/>
                  </a:moveTo>
                  <a:cubicBezTo>
                    <a:pt x="20" y="78"/>
                    <a:pt x="20" y="78"/>
                    <a:pt x="20" y="78"/>
                  </a:cubicBezTo>
                  <a:cubicBezTo>
                    <a:pt x="20" y="78"/>
                    <a:pt x="20" y="78"/>
                    <a:pt x="20" y="78"/>
                  </a:cubicBezTo>
                  <a:cubicBezTo>
                    <a:pt x="20" y="78"/>
                    <a:pt x="20" y="78"/>
                    <a:pt x="20" y="78"/>
                  </a:cubicBezTo>
                  <a:cubicBezTo>
                    <a:pt x="20" y="78"/>
                    <a:pt x="20" y="78"/>
                    <a:pt x="20" y="78"/>
                  </a:cubicBezTo>
                  <a:cubicBezTo>
                    <a:pt x="20" y="78"/>
                    <a:pt x="20" y="78"/>
                    <a:pt x="20" y="78"/>
                  </a:cubicBezTo>
                  <a:close/>
                  <a:moveTo>
                    <a:pt x="40" y="102"/>
                  </a:moveTo>
                  <a:cubicBezTo>
                    <a:pt x="40" y="102"/>
                    <a:pt x="40" y="102"/>
                    <a:pt x="40" y="102"/>
                  </a:cubicBezTo>
                  <a:cubicBezTo>
                    <a:pt x="40" y="102"/>
                    <a:pt x="40" y="102"/>
                    <a:pt x="40" y="102"/>
                  </a:cubicBezTo>
                  <a:cubicBezTo>
                    <a:pt x="40" y="102"/>
                    <a:pt x="40" y="102"/>
                    <a:pt x="40" y="102"/>
                  </a:cubicBezTo>
                  <a:cubicBezTo>
                    <a:pt x="40" y="102"/>
                    <a:pt x="40" y="102"/>
                    <a:pt x="40" y="102"/>
                  </a:cubicBezTo>
                  <a:cubicBezTo>
                    <a:pt x="40" y="102"/>
                    <a:pt x="40" y="102"/>
                    <a:pt x="40" y="102"/>
                  </a:cubicBezTo>
                  <a:close/>
                  <a:moveTo>
                    <a:pt x="21" y="78"/>
                  </a:move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lose/>
                  <a:moveTo>
                    <a:pt x="21" y="78"/>
                  </a:moveTo>
                  <a:cubicBezTo>
                    <a:pt x="21" y="78"/>
                    <a:pt x="21" y="78"/>
                    <a:pt x="21" y="78"/>
                  </a:cubicBezTo>
                  <a:cubicBezTo>
                    <a:pt x="21" y="78"/>
                    <a:pt x="21" y="78"/>
                    <a:pt x="21" y="78"/>
                  </a:cubicBezTo>
                  <a:cubicBezTo>
                    <a:pt x="21" y="78"/>
                    <a:pt x="21" y="78"/>
                    <a:pt x="21" y="78"/>
                  </a:cubicBezTo>
                  <a:cubicBezTo>
                    <a:pt x="21" y="78"/>
                    <a:pt x="21" y="78"/>
                    <a:pt x="21" y="78"/>
                  </a:cubicBezTo>
                  <a:close/>
                  <a:moveTo>
                    <a:pt x="22" y="79"/>
                  </a:moveTo>
                  <a:cubicBezTo>
                    <a:pt x="22" y="79"/>
                    <a:pt x="22" y="79"/>
                    <a:pt x="22" y="79"/>
                  </a:cubicBezTo>
                  <a:cubicBezTo>
                    <a:pt x="22" y="79"/>
                    <a:pt x="22" y="79"/>
                    <a:pt x="22" y="79"/>
                  </a:cubicBezTo>
                  <a:cubicBezTo>
                    <a:pt x="22" y="79"/>
                    <a:pt x="22" y="79"/>
                    <a:pt x="22" y="79"/>
                  </a:cubicBezTo>
                  <a:close/>
                  <a:moveTo>
                    <a:pt x="20" y="78"/>
                  </a:moveTo>
                  <a:cubicBezTo>
                    <a:pt x="20" y="78"/>
                    <a:pt x="20" y="78"/>
                    <a:pt x="20" y="78"/>
                  </a:cubicBezTo>
                  <a:cubicBezTo>
                    <a:pt x="20" y="78"/>
                    <a:pt x="20" y="78"/>
                    <a:pt x="20" y="78"/>
                  </a:cubicBezTo>
                  <a:cubicBezTo>
                    <a:pt x="20" y="78"/>
                    <a:pt x="20" y="78"/>
                    <a:pt x="20" y="78"/>
                  </a:cubicBezTo>
                  <a:close/>
                  <a:moveTo>
                    <a:pt x="20" y="77"/>
                  </a:moveTo>
                  <a:cubicBezTo>
                    <a:pt x="20" y="77"/>
                    <a:pt x="20" y="77"/>
                    <a:pt x="20" y="77"/>
                  </a:cubicBezTo>
                  <a:cubicBezTo>
                    <a:pt x="20" y="77"/>
                    <a:pt x="20" y="77"/>
                    <a:pt x="20" y="77"/>
                  </a:cubicBezTo>
                  <a:cubicBezTo>
                    <a:pt x="20" y="77"/>
                    <a:pt x="20" y="77"/>
                    <a:pt x="20" y="77"/>
                  </a:cubicBezTo>
                  <a:cubicBezTo>
                    <a:pt x="20" y="77"/>
                    <a:pt x="20" y="77"/>
                    <a:pt x="20" y="77"/>
                  </a:cubicBezTo>
                  <a:close/>
                  <a:moveTo>
                    <a:pt x="21" y="78"/>
                  </a:move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lose/>
                  <a:moveTo>
                    <a:pt x="20" y="77"/>
                  </a:moveTo>
                  <a:cubicBezTo>
                    <a:pt x="20" y="77"/>
                    <a:pt x="20" y="77"/>
                    <a:pt x="20" y="77"/>
                  </a:cubicBezTo>
                  <a:cubicBezTo>
                    <a:pt x="20" y="77"/>
                    <a:pt x="20" y="77"/>
                    <a:pt x="20" y="77"/>
                  </a:cubicBezTo>
                  <a:cubicBezTo>
                    <a:pt x="20" y="77"/>
                    <a:pt x="20" y="77"/>
                    <a:pt x="20" y="77"/>
                  </a:cubicBezTo>
                  <a:cubicBezTo>
                    <a:pt x="20" y="77"/>
                    <a:pt x="20" y="77"/>
                    <a:pt x="20" y="77"/>
                  </a:cubicBezTo>
                  <a:close/>
                  <a:moveTo>
                    <a:pt x="39" y="100"/>
                  </a:moveTo>
                  <a:cubicBezTo>
                    <a:pt x="39" y="100"/>
                    <a:pt x="39" y="100"/>
                    <a:pt x="39" y="100"/>
                  </a:cubicBezTo>
                  <a:cubicBezTo>
                    <a:pt x="39" y="99"/>
                    <a:pt x="39" y="99"/>
                    <a:pt x="39" y="99"/>
                  </a:cubicBezTo>
                  <a:cubicBezTo>
                    <a:pt x="39" y="99"/>
                    <a:pt x="39" y="99"/>
                    <a:pt x="39" y="99"/>
                  </a:cubicBezTo>
                  <a:cubicBezTo>
                    <a:pt x="39" y="99"/>
                    <a:pt x="39" y="99"/>
                    <a:pt x="39" y="99"/>
                  </a:cubicBezTo>
                  <a:cubicBezTo>
                    <a:pt x="39" y="99"/>
                    <a:pt x="39" y="99"/>
                    <a:pt x="39" y="99"/>
                  </a:cubicBezTo>
                  <a:cubicBezTo>
                    <a:pt x="39" y="99"/>
                    <a:pt x="39" y="99"/>
                    <a:pt x="39" y="99"/>
                  </a:cubicBezTo>
                  <a:cubicBezTo>
                    <a:pt x="39" y="99"/>
                    <a:pt x="39" y="99"/>
                    <a:pt x="39" y="99"/>
                  </a:cubicBezTo>
                  <a:cubicBezTo>
                    <a:pt x="39" y="99"/>
                    <a:pt x="39" y="99"/>
                    <a:pt x="39" y="99"/>
                  </a:cubicBezTo>
                  <a:cubicBezTo>
                    <a:pt x="39" y="99"/>
                    <a:pt x="39" y="99"/>
                    <a:pt x="39" y="99"/>
                  </a:cubicBezTo>
                  <a:cubicBezTo>
                    <a:pt x="39" y="99"/>
                    <a:pt x="39" y="99"/>
                    <a:pt x="39" y="99"/>
                  </a:cubicBezTo>
                  <a:cubicBezTo>
                    <a:pt x="38" y="99"/>
                    <a:pt x="38" y="99"/>
                    <a:pt x="38" y="99"/>
                  </a:cubicBezTo>
                  <a:cubicBezTo>
                    <a:pt x="38" y="99"/>
                    <a:pt x="38" y="99"/>
                    <a:pt x="38" y="99"/>
                  </a:cubicBezTo>
                  <a:cubicBezTo>
                    <a:pt x="39" y="100"/>
                    <a:pt x="39" y="100"/>
                    <a:pt x="39" y="100"/>
                  </a:cubicBezTo>
                  <a:cubicBezTo>
                    <a:pt x="39" y="100"/>
                    <a:pt x="39" y="100"/>
                    <a:pt x="39" y="100"/>
                  </a:cubicBezTo>
                  <a:cubicBezTo>
                    <a:pt x="39" y="100"/>
                    <a:pt x="39" y="100"/>
                    <a:pt x="39" y="100"/>
                  </a:cubicBezTo>
                  <a:cubicBezTo>
                    <a:pt x="39" y="100"/>
                    <a:pt x="39" y="100"/>
                    <a:pt x="39" y="100"/>
                  </a:cubicBezTo>
                  <a:close/>
                  <a:moveTo>
                    <a:pt x="21" y="77"/>
                  </a:moveTo>
                  <a:cubicBezTo>
                    <a:pt x="21" y="77"/>
                    <a:pt x="21" y="77"/>
                    <a:pt x="21" y="77"/>
                  </a:cubicBezTo>
                  <a:cubicBezTo>
                    <a:pt x="21" y="77"/>
                    <a:pt x="21" y="77"/>
                    <a:pt x="21" y="77"/>
                  </a:cubicBezTo>
                  <a:cubicBezTo>
                    <a:pt x="21" y="77"/>
                    <a:pt x="21" y="77"/>
                    <a:pt x="21" y="77"/>
                  </a:cubicBezTo>
                  <a:cubicBezTo>
                    <a:pt x="21" y="77"/>
                    <a:pt x="21" y="77"/>
                    <a:pt x="21" y="77"/>
                  </a:cubicBezTo>
                  <a:cubicBezTo>
                    <a:pt x="21" y="78"/>
                    <a:pt x="21" y="78"/>
                    <a:pt x="21" y="78"/>
                  </a:cubicBezTo>
                  <a:cubicBezTo>
                    <a:pt x="21" y="77"/>
                    <a:pt x="21" y="77"/>
                    <a:pt x="21" y="77"/>
                  </a:cubicBezTo>
                  <a:close/>
                  <a:moveTo>
                    <a:pt x="22" y="79"/>
                  </a:moveTo>
                  <a:cubicBezTo>
                    <a:pt x="22" y="79"/>
                    <a:pt x="22" y="79"/>
                    <a:pt x="22" y="79"/>
                  </a:cubicBezTo>
                  <a:cubicBezTo>
                    <a:pt x="22" y="79"/>
                    <a:pt x="22" y="79"/>
                    <a:pt x="22" y="79"/>
                  </a:cubicBezTo>
                  <a:cubicBezTo>
                    <a:pt x="22" y="79"/>
                    <a:pt x="22" y="79"/>
                    <a:pt x="22" y="79"/>
                  </a:cubicBezTo>
                  <a:cubicBezTo>
                    <a:pt x="22" y="79"/>
                    <a:pt x="22" y="79"/>
                    <a:pt x="22" y="79"/>
                  </a:cubicBezTo>
                  <a:close/>
                  <a:moveTo>
                    <a:pt x="21" y="78"/>
                  </a:move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ubicBezTo>
                    <a:pt x="21" y="78"/>
                    <a:pt x="21" y="78"/>
                    <a:pt x="21" y="78"/>
                  </a:cubicBezTo>
                  <a:close/>
                  <a:moveTo>
                    <a:pt x="20" y="77"/>
                  </a:moveTo>
                  <a:cubicBezTo>
                    <a:pt x="20" y="77"/>
                    <a:pt x="20" y="77"/>
                    <a:pt x="20" y="77"/>
                  </a:cubicBezTo>
                  <a:cubicBezTo>
                    <a:pt x="20" y="77"/>
                    <a:pt x="20" y="77"/>
                    <a:pt x="20" y="77"/>
                  </a:cubicBezTo>
                  <a:close/>
                  <a:moveTo>
                    <a:pt x="20" y="76"/>
                  </a:moveTo>
                  <a:cubicBezTo>
                    <a:pt x="20" y="77"/>
                    <a:pt x="20"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6"/>
                    <a:pt x="20" y="76"/>
                    <a:pt x="20" y="76"/>
                  </a:cubicBezTo>
                  <a:cubicBezTo>
                    <a:pt x="20" y="76"/>
                    <a:pt x="20" y="76"/>
                    <a:pt x="20" y="76"/>
                  </a:cubicBezTo>
                  <a:close/>
                  <a:moveTo>
                    <a:pt x="22" y="78"/>
                  </a:moveTo>
                  <a:cubicBezTo>
                    <a:pt x="22" y="78"/>
                    <a:pt x="22" y="78"/>
                    <a:pt x="22" y="78"/>
                  </a:cubicBezTo>
                  <a:cubicBezTo>
                    <a:pt x="21" y="78"/>
                    <a:pt x="21" y="78"/>
                    <a:pt x="21" y="78"/>
                  </a:cubicBezTo>
                  <a:cubicBezTo>
                    <a:pt x="21" y="78"/>
                    <a:pt x="21" y="78"/>
                    <a:pt x="21" y="78"/>
                  </a:cubicBezTo>
                  <a:cubicBezTo>
                    <a:pt x="21" y="78"/>
                    <a:pt x="21" y="78"/>
                    <a:pt x="21" y="78"/>
                  </a:cubicBezTo>
                  <a:cubicBezTo>
                    <a:pt x="21" y="78"/>
                    <a:pt x="21" y="78"/>
                    <a:pt x="21" y="78"/>
                  </a:cubicBezTo>
                  <a:cubicBezTo>
                    <a:pt x="22" y="78"/>
                    <a:pt x="22" y="78"/>
                    <a:pt x="22" y="78"/>
                  </a:cubicBezTo>
                  <a:close/>
                  <a:moveTo>
                    <a:pt x="21" y="77"/>
                  </a:moveTo>
                  <a:cubicBezTo>
                    <a:pt x="21" y="77"/>
                    <a:pt x="21" y="77"/>
                    <a:pt x="21" y="77"/>
                  </a:cubicBezTo>
                  <a:cubicBezTo>
                    <a:pt x="21" y="77"/>
                    <a:pt x="21" y="77"/>
                    <a:pt x="21" y="77"/>
                  </a:cubicBezTo>
                  <a:cubicBezTo>
                    <a:pt x="21" y="77"/>
                    <a:pt x="21" y="77"/>
                    <a:pt x="21" y="77"/>
                  </a:cubicBezTo>
                  <a:cubicBezTo>
                    <a:pt x="21" y="77"/>
                    <a:pt x="21" y="77"/>
                    <a:pt x="21" y="77"/>
                  </a:cubicBezTo>
                  <a:cubicBezTo>
                    <a:pt x="21" y="77"/>
                    <a:pt x="21" y="77"/>
                    <a:pt x="21" y="77"/>
                  </a:cubicBezTo>
                  <a:cubicBezTo>
                    <a:pt x="21" y="77"/>
                    <a:pt x="21" y="77"/>
                    <a:pt x="21" y="77"/>
                  </a:cubicBezTo>
                  <a:cubicBezTo>
                    <a:pt x="21" y="77"/>
                    <a:pt x="21" y="77"/>
                    <a:pt x="21" y="77"/>
                  </a:cubicBezTo>
                  <a:close/>
                  <a:moveTo>
                    <a:pt x="21" y="77"/>
                  </a:moveTo>
                  <a:cubicBezTo>
                    <a:pt x="21" y="77"/>
                    <a:pt x="21" y="77"/>
                    <a:pt x="21" y="77"/>
                  </a:cubicBezTo>
                  <a:cubicBezTo>
                    <a:pt x="21" y="77"/>
                    <a:pt x="21" y="77"/>
                    <a:pt x="21" y="77"/>
                  </a:cubicBezTo>
                  <a:cubicBezTo>
                    <a:pt x="21" y="77"/>
                    <a:pt x="21" y="77"/>
                    <a:pt x="21" y="77"/>
                  </a:cubicBezTo>
                  <a:cubicBezTo>
                    <a:pt x="21" y="77"/>
                    <a:pt x="21" y="77"/>
                    <a:pt x="21" y="77"/>
                  </a:cubicBezTo>
                  <a:cubicBezTo>
                    <a:pt x="21" y="77"/>
                    <a:pt x="21" y="77"/>
                    <a:pt x="21" y="77"/>
                  </a:cubicBezTo>
                  <a:cubicBezTo>
                    <a:pt x="21" y="77"/>
                    <a:pt x="21" y="77"/>
                    <a:pt x="21" y="77"/>
                  </a:cubicBezTo>
                  <a:cubicBezTo>
                    <a:pt x="21" y="77"/>
                    <a:pt x="21" y="77"/>
                    <a:pt x="21" y="77"/>
                  </a:cubicBezTo>
                  <a:cubicBezTo>
                    <a:pt x="21" y="77"/>
                    <a:pt x="21" y="77"/>
                    <a:pt x="21" y="77"/>
                  </a:cubicBezTo>
                  <a:close/>
                  <a:moveTo>
                    <a:pt x="21" y="77"/>
                  </a:moveTo>
                  <a:cubicBezTo>
                    <a:pt x="21" y="77"/>
                    <a:pt x="21" y="77"/>
                    <a:pt x="21" y="77"/>
                  </a:cubicBezTo>
                  <a:cubicBezTo>
                    <a:pt x="21" y="77"/>
                    <a:pt x="21" y="77"/>
                    <a:pt x="21" y="77"/>
                  </a:cubicBezTo>
                  <a:close/>
                  <a:moveTo>
                    <a:pt x="21" y="76"/>
                  </a:moveTo>
                  <a:cubicBezTo>
                    <a:pt x="21" y="76"/>
                    <a:pt x="21" y="76"/>
                    <a:pt x="21" y="76"/>
                  </a:cubicBezTo>
                  <a:cubicBezTo>
                    <a:pt x="21" y="76"/>
                    <a:pt x="21" y="76"/>
                    <a:pt x="21" y="76"/>
                  </a:cubicBezTo>
                  <a:cubicBezTo>
                    <a:pt x="21" y="76"/>
                    <a:pt x="21" y="76"/>
                    <a:pt x="21" y="76"/>
                  </a:cubicBezTo>
                  <a:cubicBezTo>
                    <a:pt x="21" y="76"/>
                    <a:pt x="21" y="76"/>
                    <a:pt x="21" y="76"/>
                  </a:cubicBezTo>
                  <a:close/>
                  <a:moveTo>
                    <a:pt x="95" y="167"/>
                  </a:move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lose/>
                  <a:moveTo>
                    <a:pt x="88" y="158"/>
                  </a:moveTo>
                  <a:cubicBezTo>
                    <a:pt x="88" y="158"/>
                    <a:pt x="88" y="158"/>
                    <a:pt x="88" y="158"/>
                  </a:cubicBezTo>
                  <a:cubicBezTo>
                    <a:pt x="88" y="158"/>
                    <a:pt x="88" y="158"/>
                    <a:pt x="88" y="158"/>
                  </a:cubicBezTo>
                  <a:cubicBezTo>
                    <a:pt x="88" y="159"/>
                    <a:pt x="88" y="159"/>
                    <a:pt x="88" y="159"/>
                  </a:cubicBezTo>
                  <a:cubicBezTo>
                    <a:pt x="88" y="158"/>
                    <a:pt x="88" y="158"/>
                    <a:pt x="88" y="158"/>
                  </a:cubicBezTo>
                  <a:cubicBezTo>
                    <a:pt x="88" y="158"/>
                    <a:pt x="88" y="158"/>
                    <a:pt x="88" y="158"/>
                  </a:cubicBezTo>
                  <a:cubicBezTo>
                    <a:pt x="88" y="158"/>
                    <a:pt x="88" y="158"/>
                    <a:pt x="88" y="158"/>
                  </a:cubicBezTo>
                  <a:cubicBezTo>
                    <a:pt x="88" y="158"/>
                    <a:pt x="88" y="158"/>
                    <a:pt x="88" y="158"/>
                  </a:cubicBezTo>
                  <a:cubicBezTo>
                    <a:pt x="88" y="158"/>
                    <a:pt x="88" y="158"/>
                    <a:pt x="88" y="158"/>
                  </a:cubicBezTo>
                  <a:close/>
                  <a:moveTo>
                    <a:pt x="88" y="158"/>
                  </a:moveTo>
                  <a:cubicBezTo>
                    <a:pt x="88" y="158"/>
                    <a:pt x="88" y="158"/>
                    <a:pt x="88" y="158"/>
                  </a:cubicBezTo>
                  <a:cubicBezTo>
                    <a:pt x="88" y="158"/>
                    <a:pt x="88" y="158"/>
                    <a:pt x="88" y="158"/>
                  </a:cubicBezTo>
                  <a:cubicBezTo>
                    <a:pt x="88" y="158"/>
                    <a:pt x="88" y="158"/>
                    <a:pt x="88" y="158"/>
                  </a:cubicBezTo>
                  <a:cubicBezTo>
                    <a:pt x="88" y="158"/>
                    <a:pt x="88" y="158"/>
                    <a:pt x="88" y="158"/>
                  </a:cubicBezTo>
                  <a:cubicBezTo>
                    <a:pt x="88" y="158"/>
                    <a:pt x="88" y="158"/>
                    <a:pt x="88" y="158"/>
                  </a:cubicBezTo>
                  <a:cubicBezTo>
                    <a:pt x="88" y="158"/>
                    <a:pt x="88" y="158"/>
                    <a:pt x="88" y="158"/>
                  </a:cubicBezTo>
                  <a:close/>
                  <a:moveTo>
                    <a:pt x="59" y="122"/>
                  </a:move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3"/>
                    <a:pt x="59" y="123"/>
                    <a:pt x="59" y="123"/>
                  </a:cubicBezTo>
                  <a:cubicBezTo>
                    <a:pt x="59" y="122"/>
                    <a:pt x="59" y="122"/>
                    <a:pt x="59" y="122"/>
                  </a:cubicBezTo>
                  <a:cubicBezTo>
                    <a:pt x="59" y="122"/>
                    <a:pt x="59" y="122"/>
                    <a:pt x="59" y="122"/>
                  </a:cubicBezTo>
                  <a:cubicBezTo>
                    <a:pt x="59" y="122"/>
                    <a:pt x="59" y="122"/>
                    <a:pt x="59" y="122"/>
                  </a:cubicBezTo>
                  <a:close/>
                  <a:moveTo>
                    <a:pt x="13" y="66"/>
                  </a:moveTo>
                  <a:cubicBezTo>
                    <a:pt x="13" y="66"/>
                    <a:pt x="13" y="66"/>
                    <a:pt x="13" y="66"/>
                  </a:cubicBezTo>
                  <a:cubicBezTo>
                    <a:pt x="13" y="66"/>
                    <a:pt x="13" y="66"/>
                    <a:pt x="13" y="66"/>
                  </a:cubicBezTo>
                  <a:cubicBezTo>
                    <a:pt x="13" y="66"/>
                    <a:pt x="13" y="66"/>
                    <a:pt x="13" y="66"/>
                  </a:cubicBezTo>
                  <a:cubicBezTo>
                    <a:pt x="13" y="66"/>
                    <a:pt x="13" y="66"/>
                    <a:pt x="13" y="66"/>
                  </a:cubicBezTo>
                  <a:close/>
                  <a:moveTo>
                    <a:pt x="13" y="66"/>
                  </a:moveTo>
                  <a:cubicBezTo>
                    <a:pt x="13" y="66"/>
                    <a:pt x="13" y="66"/>
                    <a:pt x="13" y="66"/>
                  </a:cubicBezTo>
                  <a:cubicBezTo>
                    <a:pt x="13" y="66"/>
                    <a:pt x="13" y="66"/>
                    <a:pt x="13" y="66"/>
                  </a:cubicBezTo>
                  <a:cubicBezTo>
                    <a:pt x="14" y="66"/>
                    <a:pt x="14" y="66"/>
                    <a:pt x="14" y="66"/>
                  </a:cubicBezTo>
                  <a:cubicBezTo>
                    <a:pt x="14" y="66"/>
                    <a:pt x="14" y="66"/>
                    <a:pt x="14" y="66"/>
                  </a:cubicBezTo>
                  <a:cubicBezTo>
                    <a:pt x="14" y="66"/>
                    <a:pt x="14" y="66"/>
                    <a:pt x="14" y="66"/>
                  </a:cubicBezTo>
                  <a:cubicBezTo>
                    <a:pt x="14" y="66"/>
                    <a:pt x="14" y="66"/>
                    <a:pt x="14" y="66"/>
                  </a:cubicBezTo>
                  <a:cubicBezTo>
                    <a:pt x="14" y="66"/>
                    <a:pt x="14" y="66"/>
                    <a:pt x="14" y="66"/>
                  </a:cubicBezTo>
                  <a:cubicBezTo>
                    <a:pt x="14" y="66"/>
                    <a:pt x="14" y="66"/>
                    <a:pt x="14" y="66"/>
                  </a:cubicBezTo>
                  <a:cubicBezTo>
                    <a:pt x="14" y="66"/>
                    <a:pt x="14" y="66"/>
                    <a:pt x="14" y="66"/>
                  </a:cubicBezTo>
                  <a:cubicBezTo>
                    <a:pt x="13" y="66"/>
                    <a:pt x="13" y="66"/>
                    <a:pt x="13" y="66"/>
                  </a:cubicBezTo>
                  <a:cubicBezTo>
                    <a:pt x="13" y="66"/>
                    <a:pt x="13" y="66"/>
                    <a:pt x="13" y="66"/>
                  </a:cubicBezTo>
                  <a:cubicBezTo>
                    <a:pt x="13" y="66"/>
                    <a:pt x="13" y="66"/>
                    <a:pt x="13" y="66"/>
                  </a:cubicBezTo>
                  <a:cubicBezTo>
                    <a:pt x="13" y="66"/>
                    <a:pt x="13" y="66"/>
                    <a:pt x="13" y="66"/>
                  </a:cubicBezTo>
                  <a:cubicBezTo>
                    <a:pt x="13" y="66"/>
                    <a:pt x="13" y="66"/>
                    <a:pt x="13" y="66"/>
                  </a:cubicBezTo>
                  <a:cubicBezTo>
                    <a:pt x="13" y="66"/>
                    <a:pt x="13" y="66"/>
                    <a:pt x="13" y="66"/>
                  </a:cubicBezTo>
                  <a:cubicBezTo>
                    <a:pt x="13" y="66"/>
                    <a:pt x="13" y="66"/>
                    <a:pt x="13" y="66"/>
                  </a:cubicBezTo>
                  <a:cubicBezTo>
                    <a:pt x="13" y="66"/>
                    <a:pt x="13" y="66"/>
                    <a:pt x="13" y="66"/>
                  </a:cubicBezTo>
                  <a:close/>
                  <a:moveTo>
                    <a:pt x="60" y="124"/>
                  </a:moveTo>
                  <a:cubicBezTo>
                    <a:pt x="60" y="124"/>
                    <a:pt x="60" y="124"/>
                    <a:pt x="60" y="124"/>
                  </a:cubicBezTo>
                  <a:cubicBezTo>
                    <a:pt x="60" y="124"/>
                    <a:pt x="60" y="124"/>
                    <a:pt x="60" y="124"/>
                  </a:cubicBezTo>
                  <a:cubicBezTo>
                    <a:pt x="60" y="124"/>
                    <a:pt x="60" y="124"/>
                    <a:pt x="60" y="124"/>
                  </a:cubicBezTo>
                  <a:cubicBezTo>
                    <a:pt x="61" y="124"/>
                    <a:pt x="61" y="124"/>
                    <a:pt x="61" y="124"/>
                  </a:cubicBezTo>
                  <a:cubicBezTo>
                    <a:pt x="61" y="124"/>
                    <a:pt x="61" y="124"/>
                    <a:pt x="61" y="124"/>
                  </a:cubicBezTo>
                  <a:cubicBezTo>
                    <a:pt x="61" y="124"/>
                    <a:pt x="61" y="124"/>
                    <a:pt x="61" y="124"/>
                  </a:cubicBezTo>
                  <a:cubicBezTo>
                    <a:pt x="61" y="124"/>
                    <a:pt x="61" y="124"/>
                    <a:pt x="61" y="124"/>
                  </a:cubicBezTo>
                  <a:cubicBezTo>
                    <a:pt x="61" y="124"/>
                    <a:pt x="61" y="124"/>
                    <a:pt x="61" y="124"/>
                  </a:cubicBezTo>
                  <a:cubicBezTo>
                    <a:pt x="61" y="124"/>
                    <a:pt x="61" y="124"/>
                    <a:pt x="61" y="124"/>
                  </a:cubicBezTo>
                  <a:cubicBezTo>
                    <a:pt x="61" y="124"/>
                    <a:pt x="61" y="124"/>
                    <a:pt x="61" y="124"/>
                  </a:cubicBezTo>
                  <a:cubicBezTo>
                    <a:pt x="61" y="124"/>
                    <a:pt x="61" y="124"/>
                    <a:pt x="61" y="124"/>
                  </a:cubicBezTo>
                  <a:cubicBezTo>
                    <a:pt x="61" y="124"/>
                    <a:pt x="61" y="124"/>
                    <a:pt x="61" y="124"/>
                  </a:cubicBezTo>
                  <a:lnTo>
                    <a:pt x="60" y="124"/>
                  </a:lnTo>
                  <a:close/>
                  <a:moveTo>
                    <a:pt x="60" y="123"/>
                  </a:moveTo>
                  <a:cubicBezTo>
                    <a:pt x="60" y="123"/>
                    <a:pt x="60" y="123"/>
                    <a:pt x="60" y="123"/>
                  </a:cubicBezTo>
                  <a:cubicBezTo>
                    <a:pt x="60" y="123"/>
                    <a:pt x="60" y="123"/>
                    <a:pt x="60" y="123"/>
                  </a:cubicBezTo>
                  <a:cubicBezTo>
                    <a:pt x="60" y="123"/>
                    <a:pt x="60" y="123"/>
                    <a:pt x="60" y="123"/>
                  </a:cubicBezTo>
                  <a:cubicBezTo>
                    <a:pt x="60" y="123"/>
                    <a:pt x="60" y="123"/>
                    <a:pt x="60" y="123"/>
                  </a:cubicBezTo>
                  <a:cubicBezTo>
                    <a:pt x="60" y="123"/>
                    <a:pt x="60" y="123"/>
                    <a:pt x="60" y="123"/>
                  </a:cubicBezTo>
                  <a:close/>
                  <a:moveTo>
                    <a:pt x="13" y="65"/>
                  </a:moveTo>
                  <a:cubicBezTo>
                    <a:pt x="13" y="65"/>
                    <a:pt x="13" y="65"/>
                    <a:pt x="13" y="65"/>
                  </a:cubicBezTo>
                  <a:cubicBezTo>
                    <a:pt x="13" y="65"/>
                    <a:pt x="13" y="65"/>
                    <a:pt x="13" y="65"/>
                  </a:cubicBezTo>
                  <a:cubicBezTo>
                    <a:pt x="13" y="65"/>
                    <a:pt x="13" y="65"/>
                    <a:pt x="13" y="65"/>
                  </a:cubicBezTo>
                  <a:cubicBezTo>
                    <a:pt x="13" y="65"/>
                    <a:pt x="13" y="65"/>
                    <a:pt x="13" y="65"/>
                  </a:cubicBezTo>
                  <a:cubicBezTo>
                    <a:pt x="13" y="65"/>
                    <a:pt x="13" y="65"/>
                    <a:pt x="13" y="65"/>
                  </a:cubicBezTo>
                  <a:cubicBezTo>
                    <a:pt x="13" y="66"/>
                    <a:pt x="13" y="66"/>
                    <a:pt x="13" y="66"/>
                  </a:cubicBezTo>
                  <a:cubicBezTo>
                    <a:pt x="13" y="65"/>
                    <a:pt x="13" y="65"/>
                    <a:pt x="13" y="65"/>
                  </a:cubicBezTo>
                  <a:cubicBezTo>
                    <a:pt x="13" y="66"/>
                    <a:pt x="13" y="66"/>
                    <a:pt x="13" y="66"/>
                  </a:cubicBezTo>
                  <a:cubicBezTo>
                    <a:pt x="13" y="65"/>
                    <a:pt x="13" y="65"/>
                    <a:pt x="13" y="65"/>
                  </a:cubicBezTo>
                  <a:cubicBezTo>
                    <a:pt x="13" y="65"/>
                    <a:pt x="13" y="65"/>
                    <a:pt x="13" y="65"/>
                  </a:cubicBezTo>
                  <a:cubicBezTo>
                    <a:pt x="13" y="65"/>
                    <a:pt x="13" y="65"/>
                    <a:pt x="13" y="65"/>
                  </a:cubicBezTo>
                  <a:cubicBezTo>
                    <a:pt x="13" y="65"/>
                    <a:pt x="13" y="65"/>
                    <a:pt x="13" y="65"/>
                  </a:cubicBezTo>
                  <a:close/>
                  <a:moveTo>
                    <a:pt x="3" y="52"/>
                  </a:moveTo>
                  <a:cubicBezTo>
                    <a:pt x="3" y="52"/>
                    <a:pt x="3" y="52"/>
                    <a:pt x="3" y="52"/>
                  </a:cubicBezTo>
                  <a:cubicBezTo>
                    <a:pt x="3" y="52"/>
                    <a:pt x="3" y="52"/>
                    <a:pt x="3" y="52"/>
                  </a:cubicBezTo>
                  <a:cubicBezTo>
                    <a:pt x="3" y="52"/>
                    <a:pt x="3" y="52"/>
                    <a:pt x="3" y="52"/>
                  </a:cubicBezTo>
                  <a:cubicBezTo>
                    <a:pt x="3" y="52"/>
                    <a:pt x="3" y="52"/>
                    <a:pt x="3" y="52"/>
                  </a:cubicBezTo>
                  <a:cubicBezTo>
                    <a:pt x="3" y="52"/>
                    <a:pt x="3" y="52"/>
                    <a:pt x="3" y="52"/>
                  </a:cubicBezTo>
                  <a:cubicBezTo>
                    <a:pt x="3" y="52"/>
                    <a:pt x="3" y="52"/>
                    <a:pt x="3" y="52"/>
                  </a:cubicBezTo>
                  <a:cubicBezTo>
                    <a:pt x="3" y="52"/>
                    <a:pt x="3" y="52"/>
                    <a:pt x="3" y="52"/>
                  </a:cubicBezTo>
                  <a:cubicBezTo>
                    <a:pt x="2" y="52"/>
                    <a:pt x="2" y="52"/>
                    <a:pt x="2" y="52"/>
                  </a:cubicBezTo>
                  <a:cubicBezTo>
                    <a:pt x="2" y="52"/>
                    <a:pt x="2" y="52"/>
                    <a:pt x="2" y="52"/>
                  </a:cubicBezTo>
                  <a:cubicBezTo>
                    <a:pt x="2" y="51"/>
                    <a:pt x="2" y="51"/>
                    <a:pt x="2" y="51"/>
                  </a:cubicBezTo>
                  <a:cubicBezTo>
                    <a:pt x="2" y="51"/>
                    <a:pt x="2" y="51"/>
                    <a:pt x="2" y="51"/>
                  </a:cubicBezTo>
                  <a:cubicBezTo>
                    <a:pt x="2" y="51"/>
                    <a:pt x="2" y="51"/>
                    <a:pt x="2" y="51"/>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3" y="53"/>
                    <a:pt x="3" y="53"/>
                    <a:pt x="3" y="53"/>
                  </a:cubicBezTo>
                  <a:cubicBezTo>
                    <a:pt x="3" y="52"/>
                    <a:pt x="3" y="52"/>
                    <a:pt x="3" y="52"/>
                  </a:cubicBezTo>
                  <a:cubicBezTo>
                    <a:pt x="3" y="53"/>
                    <a:pt x="3" y="53"/>
                    <a:pt x="3" y="53"/>
                  </a:cubicBezTo>
                  <a:cubicBezTo>
                    <a:pt x="3" y="52"/>
                    <a:pt x="3" y="52"/>
                    <a:pt x="3" y="52"/>
                  </a:cubicBezTo>
                  <a:cubicBezTo>
                    <a:pt x="3" y="52"/>
                    <a:pt x="3" y="52"/>
                    <a:pt x="3" y="52"/>
                  </a:cubicBezTo>
                  <a:close/>
                  <a:moveTo>
                    <a:pt x="79" y="146"/>
                  </a:moveTo>
                  <a:cubicBezTo>
                    <a:pt x="79" y="146"/>
                    <a:pt x="79" y="146"/>
                    <a:pt x="79" y="146"/>
                  </a:cubicBezTo>
                  <a:cubicBezTo>
                    <a:pt x="79" y="146"/>
                    <a:pt x="79" y="146"/>
                    <a:pt x="79" y="146"/>
                  </a:cubicBezTo>
                  <a:cubicBezTo>
                    <a:pt x="78" y="146"/>
                    <a:pt x="78" y="146"/>
                    <a:pt x="78" y="146"/>
                  </a:cubicBezTo>
                  <a:cubicBezTo>
                    <a:pt x="79" y="145"/>
                    <a:pt x="79" y="145"/>
                    <a:pt x="79" y="145"/>
                  </a:cubicBezTo>
                  <a:cubicBezTo>
                    <a:pt x="78" y="145"/>
                    <a:pt x="78" y="145"/>
                    <a:pt x="78" y="145"/>
                  </a:cubicBezTo>
                  <a:cubicBezTo>
                    <a:pt x="78" y="145"/>
                    <a:pt x="78" y="145"/>
                    <a:pt x="78" y="145"/>
                  </a:cubicBezTo>
                  <a:cubicBezTo>
                    <a:pt x="78" y="145"/>
                    <a:pt x="78" y="145"/>
                    <a:pt x="78" y="145"/>
                  </a:cubicBezTo>
                  <a:cubicBezTo>
                    <a:pt x="78" y="146"/>
                    <a:pt x="78" y="146"/>
                    <a:pt x="78" y="146"/>
                  </a:cubicBezTo>
                  <a:cubicBezTo>
                    <a:pt x="78" y="146"/>
                    <a:pt x="78" y="146"/>
                    <a:pt x="78" y="146"/>
                  </a:cubicBezTo>
                  <a:cubicBezTo>
                    <a:pt x="78" y="146"/>
                    <a:pt x="78" y="146"/>
                    <a:pt x="78" y="146"/>
                  </a:cubicBezTo>
                  <a:cubicBezTo>
                    <a:pt x="79" y="146"/>
                    <a:pt x="79" y="146"/>
                    <a:pt x="79" y="146"/>
                  </a:cubicBezTo>
                  <a:cubicBezTo>
                    <a:pt x="79" y="146"/>
                    <a:pt x="79" y="146"/>
                    <a:pt x="79" y="146"/>
                  </a:cubicBezTo>
                  <a:cubicBezTo>
                    <a:pt x="79" y="146"/>
                    <a:pt x="79" y="146"/>
                    <a:pt x="79" y="146"/>
                  </a:cubicBezTo>
                  <a:cubicBezTo>
                    <a:pt x="79" y="146"/>
                    <a:pt x="79" y="146"/>
                    <a:pt x="79" y="146"/>
                  </a:cubicBezTo>
                  <a:cubicBezTo>
                    <a:pt x="79" y="147"/>
                    <a:pt x="79" y="147"/>
                    <a:pt x="79" y="147"/>
                  </a:cubicBezTo>
                  <a:cubicBezTo>
                    <a:pt x="79" y="146"/>
                    <a:pt x="79" y="146"/>
                    <a:pt x="79" y="146"/>
                  </a:cubicBezTo>
                  <a:cubicBezTo>
                    <a:pt x="79" y="146"/>
                    <a:pt x="79" y="146"/>
                    <a:pt x="79" y="146"/>
                  </a:cubicBezTo>
                  <a:cubicBezTo>
                    <a:pt x="79" y="146"/>
                    <a:pt x="79" y="146"/>
                    <a:pt x="79" y="146"/>
                  </a:cubicBezTo>
                  <a:cubicBezTo>
                    <a:pt x="79" y="146"/>
                    <a:pt x="79" y="146"/>
                    <a:pt x="79" y="146"/>
                  </a:cubicBezTo>
                  <a:cubicBezTo>
                    <a:pt x="79" y="146"/>
                    <a:pt x="79" y="146"/>
                    <a:pt x="79" y="146"/>
                  </a:cubicBezTo>
                  <a:cubicBezTo>
                    <a:pt x="79" y="146"/>
                    <a:pt x="79" y="146"/>
                    <a:pt x="79" y="146"/>
                  </a:cubicBezTo>
                  <a:close/>
                  <a:moveTo>
                    <a:pt x="13" y="66"/>
                  </a:moveTo>
                  <a:cubicBezTo>
                    <a:pt x="13" y="65"/>
                    <a:pt x="13" y="65"/>
                    <a:pt x="13" y="65"/>
                  </a:cubicBezTo>
                  <a:cubicBezTo>
                    <a:pt x="14" y="66"/>
                    <a:pt x="14" y="66"/>
                    <a:pt x="14" y="66"/>
                  </a:cubicBezTo>
                  <a:cubicBezTo>
                    <a:pt x="13" y="66"/>
                    <a:pt x="13" y="66"/>
                    <a:pt x="13" y="66"/>
                  </a:cubicBezTo>
                  <a:cubicBezTo>
                    <a:pt x="13" y="66"/>
                    <a:pt x="13" y="66"/>
                    <a:pt x="13" y="66"/>
                  </a:cubicBezTo>
                  <a:close/>
                  <a:moveTo>
                    <a:pt x="106" y="179"/>
                  </a:moveTo>
                  <a:cubicBezTo>
                    <a:pt x="106" y="179"/>
                    <a:pt x="106" y="179"/>
                    <a:pt x="106" y="179"/>
                  </a:cubicBezTo>
                  <a:cubicBezTo>
                    <a:pt x="106" y="180"/>
                    <a:pt x="106" y="180"/>
                    <a:pt x="106" y="180"/>
                  </a:cubicBezTo>
                  <a:cubicBezTo>
                    <a:pt x="106" y="180"/>
                    <a:pt x="106" y="180"/>
                    <a:pt x="106" y="180"/>
                  </a:cubicBezTo>
                  <a:cubicBezTo>
                    <a:pt x="106" y="180"/>
                    <a:pt x="106" y="180"/>
                    <a:pt x="106" y="180"/>
                  </a:cubicBezTo>
                  <a:cubicBezTo>
                    <a:pt x="106" y="180"/>
                    <a:pt x="106" y="180"/>
                    <a:pt x="106" y="180"/>
                  </a:cubicBezTo>
                  <a:cubicBezTo>
                    <a:pt x="106" y="180"/>
                    <a:pt x="106" y="180"/>
                    <a:pt x="106" y="180"/>
                  </a:cubicBezTo>
                  <a:cubicBezTo>
                    <a:pt x="106" y="179"/>
                    <a:pt x="106" y="179"/>
                    <a:pt x="106" y="179"/>
                  </a:cubicBezTo>
                  <a:cubicBezTo>
                    <a:pt x="106" y="179"/>
                    <a:pt x="106" y="179"/>
                    <a:pt x="106" y="179"/>
                  </a:cubicBezTo>
                  <a:cubicBezTo>
                    <a:pt x="106" y="179"/>
                    <a:pt x="106" y="179"/>
                    <a:pt x="106" y="179"/>
                  </a:cubicBezTo>
                  <a:close/>
                  <a:moveTo>
                    <a:pt x="61" y="123"/>
                  </a:moveTo>
                  <a:cubicBezTo>
                    <a:pt x="61" y="123"/>
                    <a:pt x="61" y="123"/>
                    <a:pt x="61" y="123"/>
                  </a:cubicBezTo>
                  <a:cubicBezTo>
                    <a:pt x="61" y="123"/>
                    <a:pt x="61" y="123"/>
                    <a:pt x="61" y="123"/>
                  </a:cubicBezTo>
                  <a:cubicBezTo>
                    <a:pt x="60" y="123"/>
                    <a:pt x="60" y="123"/>
                    <a:pt x="60" y="123"/>
                  </a:cubicBezTo>
                  <a:cubicBezTo>
                    <a:pt x="60" y="123"/>
                    <a:pt x="60" y="123"/>
                    <a:pt x="60" y="123"/>
                  </a:cubicBezTo>
                  <a:cubicBezTo>
                    <a:pt x="60" y="123"/>
                    <a:pt x="60" y="123"/>
                    <a:pt x="60" y="123"/>
                  </a:cubicBezTo>
                  <a:cubicBezTo>
                    <a:pt x="60" y="123"/>
                    <a:pt x="60" y="123"/>
                    <a:pt x="60" y="123"/>
                  </a:cubicBezTo>
                  <a:lnTo>
                    <a:pt x="61" y="123"/>
                  </a:lnTo>
                  <a:close/>
                  <a:moveTo>
                    <a:pt x="14" y="66"/>
                  </a:moveTo>
                  <a:cubicBezTo>
                    <a:pt x="14" y="66"/>
                    <a:pt x="14" y="66"/>
                    <a:pt x="14" y="66"/>
                  </a:cubicBezTo>
                  <a:cubicBezTo>
                    <a:pt x="14" y="66"/>
                    <a:pt x="14" y="66"/>
                    <a:pt x="14" y="66"/>
                  </a:cubicBezTo>
                  <a:cubicBezTo>
                    <a:pt x="14" y="66"/>
                    <a:pt x="14" y="66"/>
                    <a:pt x="14" y="66"/>
                  </a:cubicBezTo>
                  <a:cubicBezTo>
                    <a:pt x="14" y="66"/>
                    <a:pt x="14" y="66"/>
                    <a:pt x="14" y="66"/>
                  </a:cubicBezTo>
                  <a:cubicBezTo>
                    <a:pt x="14" y="66"/>
                    <a:pt x="14" y="66"/>
                    <a:pt x="14" y="66"/>
                  </a:cubicBezTo>
                  <a:close/>
                  <a:moveTo>
                    <a:pt x="62" y="125"/>
                  </a:moveTo>
                  <a:cubicBezTo>
                    <a:pt x="62" y="125"/>
                    <a:pt x="62" y="125"/>
                    <a:pt x="62" y="125"/>
                  </a:cubicBezTo>
                  <a:cubicBezTo>
                    <a:pt x="62" y="125"/>
                    <a:pt x="62" y="125"/>
                    <a:pt x="62" y="125"/>
                  </a:cubicBezTo>
                  <a:cubicBezTo>
                    <a:pt x="62" y="124"/>
                    <a:pt x="62" y="124"/>
                    <a:pt x="62" y="124"/>
                  </a:cubicBezTo>
                  <a:cubicBezTo>
                    <a:pt x="62" y="125"/>
                    <a:pt x="62" y="125"/>
                    <a:pt x="62" y="125"/>
                  </a:cubicBezTo>
                  <a:close/>
                  <a:moveTo>
                    <a:pt x="61" y="124"/>
                  </a:moveTo>
                  <a:cubicBezTo>
                    <a:pt x="61" y="124"/>
                    <a:pt x="61" y="124"/>
                    <a:pt x="61" y="124"/>
                  </a:cubicBezTo>
                  <a:cubicBezTo>
                    <a:pt x="61" y="123"/>
                    <a:pt x="61" y="123"/>
                    <a:pt x="61" y="123"/>
                  </a:cubicBezTo>
                  <a:cubicBezTo>
                    <a:pt x="61" y="123"/>
                    <a:pt x="61" y="123"/>
                    <a:pt x="61" y="123"/>
                  </a:cubicBezTo>
                  <a:cubicBezTo>
                    <a:pt x="61" y="124"/>
                    <a:pt x="61" y="124"/>
                    <a:pt x="61" y="124"/>
                  </a:cubicBezTo>
                  <a:close/>
                  <a:moveTo>
                    <a:pt x="59" y="121"/>
                  </a:moveTo>
                  <a:cubicBezTo>
                    <a:pt x="59" y="121"/>
                    <a:pt x="59" y="121"/>
                    <a:pt x="59" y="121"/>
                  </a:cubicBezTo>
                  <a:cubicBezTo>
                    <a:pt x="59" y="122"/>
                    <a:pt x="59" y="122"/>
                    <a:pt x="59" y="122"/>
                  </a:cubicBezTo>
                  <a:cubicBezTo>
                    <a:pt x="59" y="121"/>
                    <a:pt x="59" y="121"/>
                    <a:pt x="59" y="121"/>
                  </a:cubicBezTo>
                  <a:close/>
                  <a:moveTo>
                    <a:pt x="62" y="124"/>
                  </a:moveTo>
                  <a:cubicBezTo>
                    <a:pt x="62" y="124"/>
                    <a:pt x="62" y="124"/>
                    <a:pt x="62" y="124"/>
                  </a:cubicBezTo>
                  <a:cubicBezTo>
                    <a:pt x="61" y="124"/>
                    <a:pt x="61" y="124"/>
                    <a:pt x="61" y="124"/>
                  </a:cubicBezTo>
                  <a:cubicBezTo>
                    <a:pt x="62" y="124"/>
                    <a:pt x="62" y="124"/>
                    <a:pt x="62" y="124"/>
                  </a:cubicBezTo>
                  <a:cubicBezTo>
                    <a:pt x="62" y="124"/>
                    <a:pt x="62" y="124"/>
                    <a:pt x="62" y="124"/>
                  </a:cubicBezTo>
                  <a:cubicBezTo>
                    <a:pt x="62" y="124"/>
                    <a:pt x="62" y="124"/>
                    <a:pt x="62" y="124"/>
                  </a:cubicBezTo>
                  <a:cubicBezTo>
                    <a:pt x="62" y="124"/>
                    <a:pt x="62" y="124"/>
                    <a:pt x="62" y="124"/>
                  </a:cubicBezTo>
                  <a:close/>
                  <a:moveTo>
                    <a:pt x="48" y="108"/>
                  </a:moveTo>
                  <a:cubicBezTo>
                    <a:pt x="48" y="108"/>
                    <a:pt x="48" y="108"/>
                    <a:pt x="48" y="108"/>
                  </a:cubicBezTo>
                  <a:cubicBezTo>
                    <a:pt x="48" y="108"/>
                    <a:pt x="48" y="108"/>
                    <a:pt x="48" y="108"/>
                  </a:cubicBezTo>
                  <a:cubicBezTo>
                    <a:pt x="48" y="108"/>
                    <a:pt x="48" y="108"/>
                    <a:pt x="48" y="108"/>
                  </a:cubicBezTo>
                  <a:cubicBezTo>
                    <a:pt x="48" y="108"/>
                    <a:pt x="48" y="108"/>
                    <a:pt x="48" y="108"/>
                  </a:cubicBezTo>
                  <a:close/>
                  <a:moveTo>
                    <a:pt x="101" y="173"/>
                  </a:moveTo>
                  <a:cubicBezTo>
                    <a:pt x="101" y="173"/>
                    <a:pt x="101" y="173"/>
                    <a:pt x="101" y="173"/>
                  </a:cubicBezTo>
                  <a:cubicBezTo>
                    <a:pt x="101" y="173"/>
                    <a:pt x="101" y="173"/>
                    <a:pt x="101" y="173"/>
                  </a:cubicBezTo>
                  <a:cubicBezTo>
                    <a:pt x="101" y="173"/>
                    <a:pt x="101" y="173"/>
                    <a:pt x="101" y="173"/>
                  </a:cubicBezTo>
                  <a:cubicBezTo>
                    <a:pt x="101" y="173"/>
                    <a:pt x="101" y="173"/>
                    <a:pt x="101" y="173"/>
                  </a:cubicBezTo>
                  <a:cubicBezTo>
                    <a:pt x="101" y="173"/>
                    <a:pt x="101" y="173"/>
                    <a:pt x="101" y="173"/>
                  </a:cubicBezTo>
                  <a:close/>
                  <a:moveTo>
                    <a:pt x="62" y="125"/>
                  </a:moveTo>
                  <a:cubicBezTo>
                    <a:pt x="62" y="125"/>
                    <a:pt x="62" y="125"/>
                    <a:pt x="62" y="125"/>
                  </a:cubicBezTo>
                  <a:cubicBezTo>
                    <a:pt x="62" y="125"/>
                    <a:pt x="62" y="125"/>
                    <a:pt x="62" y="125"/>
                  </a:cubicBezTo>
                  <a:cubicBezTo>
                    <a:pt x="62" y="125"/>
                    <a:pt x="62" y="125"/>
                    <a:pt x="62" y="125"/>
                  </a:cubicBezTo>
                  <a:cubicBezTo>
                    <a:pt x="62" y="125"/>
                    <a:pt x="62" y="125"/>
                    <a:pt x="62" y="125"/>
                  </a:cubicBezTo>
                  <a:cubicBezTo>
                    <a:pt x="62" y="125"/>
                    <a:pt x="62" y="125"/>
                    <a:pt x="62" y="125"/>
                  </a:cubicBezTo>
                  <a:close/>
                  <a:moveTo>
                    <a:pt x="48" y="106"/>
                  </a:moveTo>
                  <a:cubicBezTo>
                    <a:pt x="48" y="106"/>
                    <a:pt x="48" y="106"/>
                    <a:pt x="48" y="106"/>
                  </a:cubicBezTo>
                  <a:cubicBezTo>
                    <a:pt x="48" y="106"/>
                    <a:pt x="48" y="106"/>
                    <a:pt x="48" y="106"/>
                  </a:cubicBezTo>
                  <a:cubicBezTo>
                    <a:pt x="47" y="106"/>
                    <a:pt x="47" y="106"/>
                    <a:pt x="47" y="106"/>
                  </a:cubicBezTo>
                  <a:cubicBezTo>
                    <a:pt x="47" y="106"/>
                    <a:pt x="47" y="106"/>
                    <a:pt x="47" y="106"/>
                  </a:cubicBezTo>
                  <a:cubicBezTo>
                    <a:pt x="48" y="106"/>
                    <a:pt x="48" y="106"/>
                    <a:pt x="48" y="106"/>
                  </a:cubicBezTo>
                  <a:cubicBezTo>
                    <a:pt x="47" y="106"/>
                    <a:pt x="47" y="106"/>
                    <a:pt x="47" y="106"/>
                  </a:cubicBezTo>
                  <a:cubicBezTo>
                    <a:pt x="48" y="106"/>
                    <a:pt x="48" y="106"/>
                    <a:pt x="48" y="106"/>
                  </a:cubicBezTo>
                  <a:cubicBezTo>
                    <a:pt x="48" y="107"/>
                    <a:pt x="48" y="107"/>
                    <a:pt x="48" y="107"/>
                  </a:cubicBezTo>
                  <a:cubicBezTo>
                    <a:pt x="48" y="107"/>
                    <a:pt x="48" y="107"/>
                    <a:pt x="48" y="107"/>
                  </a:cubicBezTo>
                  <a:cubicBezTo>
                    <a:pt x="48" y="107"/>
                    <a:pt x="48" y="107"/>
                    <a:pt x="48" y="107"/>
                  </a:cubicBezTo>
                  <a:cubicBezTo>
                    <a:pt x="48" y="107"/>
                    <a:pt x="48" y="107"/>
                    <a:pt x="48" y="107"/>
                  </a:cubicBezTo>
                  <a:cubicBezTo>
                    <a:pt x="48" y="107"/>
                    <a:pt x="48" y="107"/>
                    <a:pt x="48" y="107"/>
                  </a:cubicBezTo>
                  <a:cubicBezTo>
                    <a:pt x="48" y="107"/>
                    <a:pt x="48" y="107"/>
                    <a:pt x="48" y="107"/>
                  </a:cubicBezTo>
                  <a:cubicBezTo>
                    <a:pt x="48" y="107"/>
                    <a:pt x="48" y="107"/>
                    <a:pt x="48" y="107"/>
                  </a:cubicBezTo>
                  <a:cubicBezTo>
                    <a:pt x="48" y="107"/>
                    <a:pt x="48" y="107"/>
                    <a:pt x="48" y="107"/>
                  </a:cubicBezTo>
                  <a:cubicBezTo>
                    <a:pt x="48" y="107"/>
                    <a:pt x="48" y="107"/>
                    <a:pt x="48" y="107"/>
                  </a:cubicBezTo>
                  <a:cubicBezTo>
                    <a:pt x="48" y="106"/>
                    <a:pt x="48" y="106"/>
                    <a:pt x="48" y="106"/>
                  </a:cubicBezTo>
                  <a:cubicBezTo>
                    <a:pt x="48" y="106"/>
                    <a:pt x="48" y="106"/>
                    <a:pt x="48" y="106"/>
                  </a:cubicBezTo>
                  <a:cubicBezTo>
                    <a:pt x="48" y="106"/>
                    <a:pt x="48" y="106"/>
                    <a:pt x="48" y="106"/>
                  </a:cubicBezTo>
                  <a:cubicBezTo>
                    <a:pt x="48" y="106"/>
                    <a:pt x="48" y="106"/>
                    <a:pt x="48" y="106"/>
                  </a:cubicBezTo>
                  <a:cubicBezTo>
                    <a:pt x="48" y="106"/>
                    <a:pt x="48" y="106"/>
                    <a:pt x="48" y="106"/>
                  </a:cubicBezTo>
                  <a:cubicBezTo>
                    <a:pt x="48" y="106"/>
                    <a:pt x="48" y="106"/>
                    <a:pt x="48" y="106"/>
                  </a:cubicBezTo>
                  <a:cubicBezTo>
                    <a:pt x="48" y="106"/>
                    <a:pt x="48" y="106"/>
                    <a:pt x="48" y="106"/>
                  </a:cubicBezTo>
                  <a:cubicBezTo>
                    <a:pt x="48" y="106"/>
                    <a:pt x="48" y="106"/>
                    <a:pt x="48" y="106"/>
                  </a:cubicBezTo>
                  <a:cubicBezTo>
                    <a:pt x="48" y="106"/>
                    <a:pt x="48" y="106"/>
                    <a:pt x="48" y="106"/>
                  </a:cubicBezTo>
                  <a:close/>
                  <a:moveTo>
                    <a:pt x="102" y="172"/>
                  </a:moveTo>
                  <a:cubicBezTo>
                    <a:pt x="102" y="172"/>
                    <a:pt x="102" y="172"/>
                    <a:pt x="102" y="172"/>
                  </a:cubicBezTo>
                  <a:cubicBezTo>
                    <a:pt x="102" y="172"/>
                    <a:pt x="102" y="172"/>
                    <a:pt x="102" y="172"/>
                  </a:cubicBezTo>
                  <a:cubicBezTo>
                    <a:pt x="102" y="173"/>
                    <a:pt x="102" y="173"/>
                    <a:pt x="102" y="173"/>
                  </a:cubicBezTo>
                  <a:cubicBezTo>
                    <a:pt x="102" y="173"/>
                    <a:pt x="102" y="173"/>
                    <a:pt x="102" y="173"/>
                  </a:cubicBezTo>
                  <a:cubicBezTo>
                    <a:pt x="101" y="173"/>
                    <a:pt x="101" y="173"/>
                    <a:pt x="101" y="173"/>
                  </a:cubicBezTo>
                  <a:cubicBezTo>
                    <a:pt x="102" y="173"/>
                    <a:pt x="102" y="173"/>
                    <a:pt x="102" y="173"/>
                  </a:cubicBezTo>
                  <a:cubicBezTo>
                    <a:pt x="101" y="173"/>
                    <a:pt x="101" y="173"/>
                    <a:pt x="101" y="173"/>
                  </a:cubicBezTo>
                  <a:cubicBezTo>
                    <a:pt x="102" y="173"/>
                    <a:pt x="102" y="173"/>
                    <a:pt x="102" y="173"/>
                  </a:cubicBezTo>
                  <a:cubicBezTo>
                    <a:pt x="102" y="173"/>
                    <a:pt x="102" y="173"/>
                    <a:pt x="102" y="173"/>
                  </a:cubicBezTo>
                  <a:cubicBezTo>
                    <a:pt x="102" y="172"/>
                    <a:pt x="102" y="172"/>
                    <a:pt x="102" y="172"/>
                  </a:cubicBezTo>
                  <a:close/>
                  <a:moveTo>
                    <a:pt x="8" y="57"/>
                  </a:moveTo>
                  <a:cubicBezTo>
                    <a:pt x="8" y="57"/>
                    <a:pt x="8" y="57"/>
                    <a:pt x="8" y="57"/>
                  </a:cubicBezTo>
                  <a:cubicBezTo>
                    <a:pt x="7" y="57"/>
                    <a:pt x="7" y="57"/>
                    <a:pt x="7" y="57"/>
                  </a:cubicBezTo>
                  <a:cubicBezTo>
                    <a:pt x="7" y="56"/>
                    <a:pt x="7" y="56"/>
                    <a:pt x="7" y="56"/>
                  </a:cubicBezTo>
                  <a:cubicBezTo>
                    <a:pt x="7" y="56"/>
                    <a:pt x="7" y="56"/>
                    <a:pt x="7" y="56"/>
                  </a:cubicBezTo>
                  <a:cubicBezTo>
                    <a:pt x="7" y="57"/>
                    <a:pt x="7" y="57"/>
                    <a:pt x="7" y="57"/>
                  </a:cubicBezTo>
                  <a:cubicBezTo>
                    <a:pt x="7" y="57"/>
                    <a:pt x="7" y="57"/>
                    <a:pt x="7" y="57"/>
                  </a:cubicBezTo>
                  <a:cubicBezTo>
                    <a:pt x="8" y="57"/>
                    <a:pt x="8" y="57"/>
                    <a:pt x="8" y="57"/>
                  </a:cubicBezTo>
                  <a:close/>
                  <a:moveTo>
                    <a:pt x="103" y="175"/>
                  </a:moveTo>
                  <a:cubicBezTo>
                    <a:pt x="103" y="175"/>
                    <a:pt x="103" y="175"/>
                    <a:pt x="103" y="175"/>
                  </a:cubicBezTo>
                  <a:cubicBezTo>
                    <a:pt x="103" y="175"/>
                    <a:pt x="103" y="175"/>
                    <a:pt x="103" y="175"/>
                  </a:cubicBezTo>
                  <a:cubicBezTo>
                    <a:pt x="103" y="175"/>
                    <a:pt x="103" y="175"/>
                    <a:pt x="103" y="175"/>
                  </a:cubicBezTo>
                  <a:close/>
                  <a:moveTo>
                    <a:pt x="63" y="125"/>
                  </a:moveTo>
                  <a:cubicBezTo>
                    <a:pt x="63" y="125"/>
                    <a:pt x="63" y="125"/>
                    <a:pt x="63" y="125"/>
                  </a:cubicBezTo>
                  <a:cubicBezTo>
                    <a:pt x="63" y="125"/>
                    <a:pt x="63" y="125"/>
                    <a:pt x="63" y="125"/>
                  </a:cubicBezTo>
                  <a:cubicBezTo>
                    <a:pt x="63" y="125"/>
                    <a:pt x="63" y="125"/>
                    <a:pt x="63" y="125"/>
                  </a:cubicBezTo>
                  <a:cubicBezTo>
                    <a:pt x="63" y="125"/>
                    <a:pt x="63" y="125"/>
                    <a:pt x="63" y="125"/>
                  </a:cubicBezTo>
                  <a:cubicBezTo>
                    <a:pt x="63" y="125"/>
                    <a:pt x="63" y="125"/>
                    <a:pt x="63" y="125"/>
                  </a:cubicBezTo>
                  <a:cubicBezTo>
                    <a:pt x="63" y="125"/>
                    <a:pt x="63" y="125"/>
                    <a:pt x="63" y="125"/>
                  </a:cubicBezTo>
                  <a:cubicBezTo>
                    <a:pt x="63" y="125"/>
                    <a:pt x="63" y="125"/>
                    <a:pt x="63" y="125"/>
                  </a:cubicBezTo>
                  <a:cubicBezTo>
                    <a:pt x="63" y="125"/>
                    <a:pt x="63" y="125"/>
                    <a:pt x="63" y="125"/>
                  </a:cubicBezTo>
                  <a:cubicBezTo>
                    <a:pt x="63" y="125"/>
                    <a:pt x="63" y="125"/>
                    <a:pt x="63" y="125"/>
                  </a:cubicBezTo>
                  <a:cubicBezTo>
                    <a:pt x="63" y="125"/>
                    <a:pt x="63" y="125"/>
                    <a:pt x="63" y="125"/>
                  </a:cubicBezTo>
                  <a:cubicBezTo>
                    <a:pt x="63" y="125"/>
                    <a:pt x="63" y="125"/>
                    <a:pt x="63" y="125"/>
                  </a:cubicBezTo>
                  <a:cubicBezTo>
                    <a:pt x="63" y="125"/>
                    <a:pt x="63" y="125"/>
                    <a:pt x="63" y="125"/>
                  </a:cubicBezTo>
                  <a:close/>
                  <a:moveTo>
                    <a:pt x="105" y="177"/>
                  </a:moveTo>
                  <a:cubicBezTo>
                    <a:pt x="105" y="177"/>
                    <a:pt x="105" y="177"/>
                    <a:pt x="105" y="177"/>
                  </a:cubicBezTo>
                  <a:cubicBezTo>
                    <a:pt x="105" y="177"/>
                    <a:pt x="105" y="177"/>
                    <a:pt x="105" y="177"/>
                  </a:cubicBezTo>
                  <a:cubicBezTo>
                    <a:pt x="106" y="177"/>
                    <a:pt x="106" y="177"/>
                    <a:pt x="106" y="177"/>
                  </a:cubicBezTo>
                  <a:cubicBezTo>
                    <a:pt x="106" y="177"/>
                    <a:pt x="106" y="177"/>
                    <a:pt x="106" y="177"/>
                  </a:cubicBezTo>
                  <a:cubicBezTo>
                    <a:pt x="106" y="178"/>
                    <a:pt x="106" y="178"/>
                    <a:pt x="106" y="178"/>
                  </a:cubicBezTo>
                  <a:cubicBezTo>
                    <a:pt x="106" y="178"/>
                    <a:pt x="106" y="178"/>
                    <a:pt x="106" y="178"/>
                  </a:cubicBezTo>
                  <a:cubicBezTo>
                    <a:pt x="106" y="178"/>
                    <a:pt x="106" y="178"/>
                    <a:pt x="106" y="178"/>
                  </a:cubicBezTo>
                  <a:cubicBezTo>
                    <a:pt x="106" y="178"/>
                    <a:pt x="106" y="178"/>
                    <a:pt x="106" y="178"/>
                  </a:cubicBezTo>
                  <a:cubicBezTo>
                    <a:pt x="106" y="178"/>
                    <a:pt x="106" y="178"/>
                    <a:pt x="106" y="178"/>
                  </a:cubicBezTo>
                  <a:cubicBezTo>
                    <a:pt x="106" y="178"/>
                    <a:pt x="106" y="178"/>
                    <a:pt x="106" y="178"/>
                  </a:cubicBezTo>
                  <a:cubicBezTo>
                    <a:pt x="106" y="178"/>
                    <a:pt x="106" y="178"/>
                    <a:pt x="106" y="178"/>
                  </a:cubicBezTo>
                  <a:cubicBezTo>
                    <a:pt x="106" y="178"/>
                    <a:pt x="106" y="178"/>
                    <a:pt x="106" y="178"/>
                  </a:cubicBezTo>
                  <a:cubicBezTo>
                    <a:pt x="107" y="178"/>
                    <a:pt x="106" y="178"/>
                    <a:pt x="107" y="178"/>
                  </a:cubicBezTo>
                  <a:cubicBezTo>
                    <a:pt x="107" y="178"/>
                    <a:pt x="107" y="178"/>
                    <a:pt x="107" y="178"/>
                  </a:cubicBezTo>
                  <a:cubicBezTo>
                    <a:pt x="107" y="178"/>
                    <a:pt x="107" y="178"/>
                    <a:pt x="107" y="178"/>
                  </a:cubicBezTo>
                  <a:cubicBezTo>
                    <a:pt x="107" y="178"/>
                    <a:pt x="107" y="178"/>
                    <a:pt x="107" y="178"/>
                  </a:cubicBezTo>
                  <a:cubicBezTo>
                    <a:pt x="107" y="178"/>
                    <a:pt x="107" y="178"/>
                    <a:pt x="107" y="178"/>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7"/>
                    <a:pt x="107" y="177"/>
                    <a:pt x="107" y="177"/>
                  </a:cubicBezTo>
                  <a:cubicBezTo>
                    <a:pt x="107" y="176"/>
                    <a:pt x="107" y="176"/>
                    <a:pt x="107" y="176"/>
                  </a:cubicBezTo>
                  <a:cubicBezTo>
                    <a:pt x="107" y="176"/>
                    <a:pt x="107" y="176"/>
                    <a:pt x="107" y="176"/>
                  </a:cubicBezTo>
                  <a:cubicBezTo>
                    <a:pt x="106" y="177"/>
                    <a:pt x="106" y="177"/>
                    <a:pt x="106" y="177"/>
                  </a:cubicBezTo>
                  <a:cubicBezTo>
                    <a:pt x="106" y="176"/>
                    <a:pt x="106" y="176"/>
                    <a:pt x="106" y="176"/>
                  </a:cubicBezTo>
                  <a:cubicBezTo>
                    <a:pt x="106" y="176"/>
                    <a:pt x="106" y="176"/>
                    <a:pt x="106" y="176"/>
                  </a:cubicBezTo>
                  <a:cubicBezTo>
                    <a:pt x="106" y="176"/>
                    <a:pt x="106" y="176"/>
                    <a:pt x="106" y="176"/>
                  </a:cubicBezTo>
                  <a:cubicBezTo>
                    <a:pt x="106" y="176"/>
                    <a:pt x="106" y="176"/>
                    <a:pt x="106" y="176"/>
                  </a:cubicBezTo>
                  <a:cubicBezTo>
                    <a:pt x="106" y="176"/>
                    <a:pt x="106" y="176"/>
                    <a:pt x="106" y="176"/>
                  </a:cubicBezTo>
                  <a:cubicBezTo>
                    <a:pt x="106" y="176"/>
                    <a:pt x="106" y="176"/>
                    <a:pt x="106" y="176"/>
                  </a:cubicBezTo>
                  <a:cubicBezTo>
                    <a:pt x="106" y="176"/>
                    <a:pt x="106" y="176"/>
                    <a:pt x="106" y="176"/>
                  </a:cubicBezTo>
                  <a:cubicBezTo>
                    <a:pt x="106" y="176"/>
                    <a:pt x="106" y="176"/>
                    <a:pt x="106" y="176"/>
                  </a:cubicBezTo>
                  <a:cubicBezTo>
                    <a:pt x="105" y="177"/>
                    <a:pt x="105" y="177"/>
                    <a:pt x="105" y="177"/>
                  </a:cubicBezTo>
                  <a:cubicBezTo>
                    <a:pt x="105" y="177"/>
                    <a:pt x="105" y="177"/>
                    <a:pt x="105" y="177"/>
                  </a:cubicBezTo>
                  <a:cubicBezTo>
                    <a:pt x="105" y="177"/>
                    <a:pt x="105" y="177"/>
                    <a:pt x="105" y="177"/>
                  </a:cubicBezTo>
                  <a:cubicBezTo>
                    <a:pt x="105" y="177"/>
                    <a:pt x="105" y="177"/>
                    <a:pt x="105" y="177"/>
                  </a:cubicBezTo>
                  <a:cubicBezTo>
                    <a:pt x="105" y="177"/>
                    <a:pt x="105" y="177"/>
                    <a:pt x="105" y="177"/>
                  </a:cubicBezTo>
                  <a:close/>
                  <a:moveTo>
                    <a:pt x="99" y="169"/>
                  </a:moveTo>
                  <a:cubicBezTo>
                    <a:pt x="99" y="169"/>
                    <a:pt x="99" y="169"/>
                    <a:pt x="99" y="169"/>
                  </a:cubicBezTo>
                  <a:cubicBezTo>
                    <a:pt x="99" y="169"/>
                    <a:pt x="99" y="169"/>
                    <a:pt x="99" y="169"/>
                  </a:cubicBezTo>
                  <a:cubicBezTo>
                    <a:pt x="99" y="169"/>
                    <a:pt x="99" y="169"/>
                    <a:pt x="99" y="169"/>
                  </a:cubicBezTo>
                  <a:cubicBezTo>
                    <a:pt x="99" y="169"/>
                    <a:pt x="99" y="169"/>
                    <a:pt x="99" y="169"/>
                  </a:cubicBezTo>
                  <a:cubicBezTo>
                    <a:pt x="99" y="170"/>
                    <a:pt x="99" y="170"/>
                    <a:pt x="99" y="170"/>
                  </a:cubicBezTo>
                  <a:cubicBezTo>
                    <a:pt x="99" y="169"/>
                    <a:pt x="99" y="169"/>
                    <a:pt x="99" y="169"/>
                  </a:cubicBezTo>
                  <a:cubicBezTo>
                    <a:pt x="99" y="169"/>
                    <a:pt x="99" y="169"/>
                    <a:pt x="99" y="169"/>
                  </a:cubicBezTo>
                  <a:cubicBezTo>
                    <a:pt x="99" y="169"/>
                    <a:pt x="99" y="169"/>
                    <a:pt x="99" y="169"/>
                  </a:cubicBezTo>
                  <a:cubicBezTo>
                    <a:pt x="99" y="169"/>
                    <a:pt x="99" y="169"/>
                    <a:pt x="99" y="169"/>
                  </a:cubicBezTo>
                  <a:cubicBezTo>
                    <a:pt x="99" y="169"/>
                    <a:pt x="99" y="169"/>
                    <a:pt x="99" y="169"/>
                  </a:cubicBezTo>
                  <a:close/>
                  <a:moveTo>
                    <a:pt x="99" y="170"/>
                  </a:moveTo>
                  <a:cubicBezTo>
                    <a:pt x="99" y="170"/>
                    <a:pt x="99" y="170"/>
                    <a:pt x="99" y="170"/>
                  </a:cubicBezTo>
                  <a:cubicBezTo>
                    <a:pt x="99" y="170"/>
                    <a:pt x="99" y="170"/>
                    <a:pt x="99" y="170"/>
                  </a:cubicBezTo>
                  <a:cubicBezTo>
                    <a:pt x="99" y="170"/>
                    <a:pt x="99" y="170"/>
                    <a:pt x="99" y="170"/>
                  </a:cubicBezTo>
                  <a:close/>
                  <a:moveTo>
                    <a:pt x="99" y="169"/>
                  </a:moveTo>
                  <a:cubicBezTo>
                    <a:pt x="99" y="169"/>
                    <a:pt x="99" y="169"/>
                    <a:pt x="99" y="169"/>
                  </a:cubicBezTo>
                  <a:cubicBezTo>
                    <a:pt x="99" y="169"/>
                    <a:pt x="99" y="169"/>
                    <a:pt x="99" y="169"/>
                  </a:cubicBezTo>
                  <a:cubicBezTo>
                    <a:pt x="99" y="169"/>
                    <a:pt x="99" y="169"/>
                    <a:pt x="99" y="169"/>
                  </a:cubicBezTo>
                  <a:cubicBezTo>
                    <a:pt x="99" y="169"/>
                    <a:pt x="99" y="169"/>
                    <a:pt x="99" y="169"/>
                  </a:cubicBezTo>
                  <a:cubicBezTo>
                    <a:pt x="99" y="169"/>
                    <a:pt x="99" y="169"/>
                    <a:pt x="99" y="169"/>
                  </a:cubicBezTo>
                  <a:close/>
                  <a:moveTo>
                    <a:pt x="11" y="60"/>
                  </a:moveTo>
                  <a:cubicBezTo>
                    <a:pt x="11" y="60"/>
                    <a:pt x="11" y="60"/>
                    <a:pt x="11" y="60"/>
                  </a:cubicBezTo>
                  <a:cubicBezTo>
                    <a:pt x="11" y="60"/>
                    <a:pt x="11" y="60"/>
                    <a:pt x="11" y="60"/>
                  </a:cubicBezTo>
                  <a:cubicBezTo>
                    <a:pt x="11" y="60"/>
                    <a:pt x="11" y="60"/>
                    <a:pt x="11" y="60"/>
                  </a:cubicBezTo>
                  <a:close/>
                  <a:moveTo>
                    <a:pt x="98" y="167"/>
                  </a:moveTo>
                  <a:cubicBezTo>
                    <a:pt x="98" y="167"/>
                    <a:pt x="98" y="167"/>
                    <a:pt x="98" y="167"/>
                  </a:cubicBezTo>
                  <a:cubicBezTo>
                    <a:pt x="98" y="167"/>
                    <a:pt x="98" y="167"/>
                    <a:pt x="98" y="167"/>
                  </a:cubicBezTo>
                  <a:cubicBezTo>
                    <a:pt x="98" y="167"/>
                    <a:pt x="98" y="167"/>
                    <a:pt x="98" y="167"/>
                  </a:cubicBezTo>
                  <a:cubicBezTo>
                    <a:pt x="98" y="167"/>
                    <a:pt x="98" y="167"/>
                    <a:pt x="98" y="167"/>
                  </a:cubicBezTo>
                  <a:cubicBezTo>
                    <a:pt x="98" y="168"/>
                    <a:pt x="98" y="168"/>
                    <a:pt x="98" y="168"/>
                  </a:cubicBezTo>
                  <a:cubicBezTo>
                    <a:pt x="98" y="168"/>
                    <a:pt x="98" y="168"/>
                    <a:pt x="98" y="168"/>
                  </a:cubicBezTo>
                  <a:lnTo>
                    <a:pt x="98" y="167"/>
                  </a:lnTo>
                  <a:close/>
                  <a:moveTo>
                    <a:pt x="64" y="125"/>
                  </a:moveTo>
                  <a:cubicBezTo>
                    <a:pt x="64" y="125"/>
                    <a:pt x="64" y="125"/>
                    <a:pt x="64" y="125"/>
                  </a:cubicBezTo>
                  <a:cubicBezTo>
                    <a:pt x="64" y="125"/>
                    <a:pt x="64" y="125"/>
                    <a:pt x="64" y="125"/>
                  </a:cubicBezTo>
                  <a:cubicBezTo>
                    <a:pt x="64" y="125"/>
                    <a:pt x="64" y="125"/>
                    <a:pt x="64" y="125"/>
                  </a:cubicBezTo>
                  <a:cubicBezTo>
                    <a:pt x="64" y="125"/>
                    <a:pt x="64" y="125"/>
                    <a:pt x="64" y="125"/>
                  </a:cubicBezTo>
                  <a:cubicBezTo>
                    <a:pt x="64" y="125"/>
                    <a:pt x="64" y="125"/>
                    <a:pt x="64" y="125"/>
                  </a:cubicBezTo>
                  <a:cubicBezTo>
                    <a:pt x="64" y="125"/>
                    <a:pt x="64" y="125"/>
                    <a:pt x="64" y="125"/>
                  </a:cubicBezTo>
                  <a:cubicBezTo>
                    <a:pt x="63" y="125"/>
                    <a:pt x="63" y="125"/>
                    <a:pt x="63" y="125"/>
                  </a:cubicBezTo>
                  <a:cubicBezTo>
                    <a:pt x="63" y="125"/>
                    <a:pt x="63" y="125"/>
                    <a:pt x="63" y="125"/>
                  </a:cubicBezTo>
                  <a:cubicBezTo>
                    <a:pt x="63" y="125"/>
                    <a:pt x="63" y="125"/>
                    <a:pt x="63" y="125"/>
                  </a:cubicBezTo>
                  <a:cubicBezTo>
                    <a:pt x="64" y="125"/>
                    <a:pt x="64" y="125"/>
                    <a:pt x="64" y="125"/>
                  </a:cubicBezTo>
                  <a:cubicBezTo>
                    <a:pt x="64" y="125"/>
                    <a:pt x="64" y="125"/>
                    <a:pt x="64" y="125"/>
                  </a:cubicBezTo>
                  <a:cubicBezTo>
                    <a:pt x="64" y="125"/>
                    <a:pt x="64" y="125"/>
                    <a:pt x="64" y="125"/>
                  </a:cubicBezTo>
                  <a:cubicBezTo>
                    <a:pt x="64" y="125"/>
                    <a:pt x="64" y="125"/>
                    <a:pt x="64" y="125"/>
                  </a:cubicBezTo>
                  <a:cubicBezTo>
                    <a:pt x="64" y="125"/>
                    <a:pt x="64" y="125"/>
                    <a:pt x="64" y="125"/>
                  </a:cubicBezTo>
                  <a:close/>
                  <a:moveTo>
                    <a:pt x="107" y="179"/>
                  </a:moveTo>
                  <a:cubicBezTo>
                    <a:pt x="107" y="179"/>
                    <a:pt x="107" y="179"/>
                    <a:pt x="107" y="179"/>
                  </a:cubicBezTo>
                  <a:close/>
                  <a:moveTo>
                    <a:pt x="99" y="169"/>
                  </a:moveTo>
                  <a:cubicBezTo>
                    <a:pt x="99" y="169"/>
                    <a:pt x="99" y="169"/>
                    <a:pt x="99" y="169"/>
                  </a:cubicBezTo>
                  <a:cubicBezTo>
                    <a:pt x="99" y="169"/>
                    <a:pt x="99" y="169"/>
                    <a:pt x="99" y="169"/>
                  </a:cubicBezTo>
                  <a:cubicBezTo>
                    <a:pt x="99" y="169"/>
                    <a:pt x="99" y="169"/>
                    <a:pt x="99" y="169"/>
                  </a:cubicBezTo>
                  <a:cubicBezTo>
                    <a:pt x="99" y="169"/>
                    <a:pt x="99" y="169"/>
                    <a:pt x="99" y="169"/>
                  </a:cubicBezTo>
                  <a:cubicBezTo>
                    <a:pt x="99" y="169"/>
                    <a:pt x="99" y="169"/>
                    <a:pt x="99" y="169"/>
                  </a:cubicBezTo>
                  <a:close/>
                  <a:moveTo>
                    <a:pt x="52" y="110"/>
                  </a:moveTo>
                  <a:cubicBezTo>
                    <a:pt x="52" y="110"/>
                    <a:pt x="52" y="110"/>
                    <a:pt x="52" y="110"/>
                  </a:cubicBezTo>
                  <a:cubicBezTo>
                    <a:pt x="52" y="110"/>
                    <a:pt x="52" y="110"/>
                    <a:pt x="52" y="110"/>
                  </a:cubicBezTo>
                  <a:cubicBezTo>
                    <a:pt x="52" y="110"/>
                    <a:pt x="52" y="110"/>
                    <a:pt x="52" y="110"/>
                  </a:cubicBezTo>
                  <a:cubicBezTo>
                    <a:pt x="52" y="110"/>
                    <a:pt x="52" y="110"/>
                    <a:pt x="52" y="110"/>
                  </a:cubicBezTo>
                  <a:cubicBezTo>
                    <a:pt x="52" y="110"/>
                    <a:pt x="52" y="110"/>
                    <a:pt x="52" y="110"/>
                  </a:cubicBezTo>
                  <a:cubicBezTo>
                    <a:pt x="52" y="110"/>
                    <a:pt x="52" y="110"/>
                    <a:pt x="52" y="110"/>
                  </a:cubicBezTo>
                  <a:cubicBezTo>
                    <a:pt x="52" y="111"/>
                    <a:pt x="52" y="111"/>
                    <a:pt x="52" y="111"/>
                  </a:cubicBezTo>
                  <a:cubicBezTo>
                    <a:pt x="52" y="111"/>
                    <a:pt x="52" y="111"/>
                    <a:pt x="52" y="111"/>
                  </a:cubicBezTo>
                  <a:cubicBezTo>
                    <a:pt x="52" y="111"/>
                    <a:pt x="52" y="111"/>
                    <a:pt x="52" y="111"/>
                  </a:cubicBezTo>
                  <a:cubicBezTo>
                    <a:pt x="52" y="111"/>
                    <a:pt x="52" y="111"/>
                    <a:pt x="52" y="111"/>
                  </a:cubicBezTo>
                  <a:cubicBezTo>
                    <a:pt x="52" y="111"/>
                    <a:pt x="52" y="111"/>
                    <a:pt x="52" y="111"/>
                  </a:cubicBezTo>
                  <a:cubicBezTo>
                    <a:pt x="52" y="110"/>
                    <a:pt x="52" y="110"/>
                    <a:pt x="52" y="110"/>
                  </a:cubicBezTo>
                  <a:cubicBezTo>
                    <a:pt x="52" y="110"/>
                    <a:pt x="52" y="110"/>
                    <a:pt x="52" y="110"/>
                  </a:cubicBezTo>
                  <a:cubicBezTo>
                    <a:pt x="52" y="110"/>
                    <a:pt x="52" y="110"/>
                    <a:pt x="52" y="110"/>
                  </a:cubicBezTo>
                  <a:close/>
                  <a:moveTo>
                    <a:pt x="11" y="60"/>
                  </a:moveTo>
                  <a:cubicBezTo>
                    <a:pt x="11" y="60"/>
                    <a:pt x="11" y="60"/>
                    <a:pt x="11" y="60"/>
                  </a:cubicBezTo>
                  <a:cubicBezTo>
                    <a:pt x="11" y="60"/>
                    <a:pt x="11" y="60"/>
                    <a:pt x="11" y="60"/>
                  </a:cubicBezTo>
                  <a:cubicBezTo>
                    <a:pt x="11" y="60"/>
                    <a:pt x="11" y="60"/>
                    <a:pt x="11" y="60"/>
                  </a:cubicBezTo>
                  <a:cubicBezTo>
                    <a:pt x="11" y="60"/>
                    <a:pt x="11" y="60"/>
                    <a:pt x="11" y="60"/>
                  </a:cubicBezTo>
                  <a:cubicBezTo>
                    <a:pt x="11" y="60"/>
                    <a:pt x="11" y="60"/>
                    <a:pt x="11" y="60"/>
                  </a:cubicBezTo>
                  <a:close/>
                  <a:moveTo>
                    <a:pt x="107" y="178"/>
                  </a:moveTo>
                  <a:cubicBezTo>
                    <a:pt x="107" y="178"/>
                    <a:pt x="107" y="178"/>
                    <a:pt x="107" y="178"/>
                  </a:cubicBezTo>
                  <a:cubicBezTo>
                    <a:pt x="107" y="178"/>
                    <a:pt x="107" y="178"/>
                    <a:pt x="107" y="178"/>
                  </a:cubicBezTo>
                  <a:cubicBezTo>
                    <a:pt x="107" y="178"/>
                    <a:pt x="107" y="178"/>
                    <a:pt x="107" y="178"/>
                  </a:cubicBezTo>
                  <a:cubicBezTo>
                    <a:pt x="107" y="178"/>
                    <a:pt x="107" y="178"/>
                    <a:pt x="107" y="178"/>
                  </a:cubicBezTo>
                  <a:cubicBezTo>
                    <a:pt x="107" y="179"/>
                    <a:pt x="107" y="179"/>
                    <a:pt x="107" y="179"/>
                  </a:cubicBezTo>
                  <a:cubicBezTo>
                    <a:pt x="108" y="178"/>
                    <a:pt x="108" y="178"/>
                    <a:pt x="108" y="178"/>
                  </a:cubicBezTo>
                  <a:cubicBezTo>
                    <a:pt x="108" y="178"/>
                    <a:pt x="108" y="178"/>
                    <a:pt x="108" y="178"/>
                  </a:cubicBezTo>
                  <a:cubicBezTo>
                    <a:pt x="108" y="178"/>
                    <a:pt x="108" y="178"/>
                    <a:pt x="108" y="178"/>
                  </a:cubicBezTo>
                  <a:cubicBezTo>
                    <a:pt x="107" y="178"/>
                    <a:pt x="107" y="178"/>
                    <a:pt x="107" y="178"/>
                  </a:cubicBezTo>
                  <a:cubicBezTo>
                    <a:pt x="107" y="178"/>
                    <a:pt x="107" y="178"/>
                    <a:pt x="107" y="178"/>
                  </a:cubicBezTo>
                  <a:close/>
                  <a:moveTo>
                    <a:pt x="64" y="125"/>
                  </a:moveTo>
                  <a:cubicBezTo>
                    <a:pt x="64" y="125"/>
                    <a:pt x="64" y="125"/>
                    <a:pt x="64" y="125"/>
                  </a:cubicBezTo>
                  <a:cubicBezTo>
                    <a:pt x="64" y="125"/>
                    <a:pt x="64" y="125"/>
                    <a:pt x="64" y="125"/>
                  </a:cubicBezTo>
                  <a:cubicBezTo>
                    <a:pt x="64" y="125"/>
                    <a:pt x="64" y="125"/>
                    <a:pt x="64" y="125"/>
                  </a:cubicBezTo>
                  <a:cubicBezTo>
                    <a:pt x="64" y="125"/>
                    <a:pt x="64" y="125"/>
                    <a:pt x="64" y="125"/>
                  </a:cubicBezTo>
                  <a:cubicBezTo>
                    <a:pt x="64" y="125"/>
                    <a:pt x="64" y="125"/>
                    <a:pt x="64" y="125"/>
                  </a:cubicBezTo>
                  <a:close/>
                  <a:moveTo>
                    <a:pt x="64" y="125"/>
                  </a:moveTo>
                  <a:cubicBezTo>
                    <a:pt x="64" y="125"/>
                    <a:pt x="64" y="125"/>
                    <a:pt x="64" y="125"/>
                  </a:cubicBezTo>
                  <a:cubicBezTo>
                    <a:pt x="64" y="125"/>
                    <a:pt x="64" y="125"/>
                    <a:pt x="64" y="125"/>
                  </a:cubicBezTo>
                  <a:cubicBezTo>
                    <a:pt x="64" y="125"/>
                    <a:pt x="64" y="125"/>
                    <a:pt x="64" y="125"/>
                  </a:cubicBezTo>
                  <a:cubicBezTo>
                    <a:pt x="64" y="125"/>
                    <a:pt x="64" y="125"/>
                    <a:pt x="64" y="125"/>
                  </a:cubicBezTo>
                  <a:close/>
                  <a:moveTo>
                    <a:pt x="108" y="179"/>
                  </a:move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ubicBezTo>
                    <a:pt x="108" y="179"/>
                    <a:pt x="108" y="179"/>
                    <a:pt x="108" y="179"/>
                  </a:cubicBezTo>
                  <a:close/>
                  <a:moveTo>
                    <a:pt x="100" y="168"/>
                  </a:moveTo>
                  <a:cubicBezTo>
                    <a:pt x="100" y="168"/>
                    <a:pt x="100" y="168"/>
                    <a:pt x="100" y="168"/>
                  </a:cubicBezTo>
                  <a:cubicBezTo>
                    <a:pt x="100" y="169"/>
                    <a:pt x="100" y="169"/>
                    <a:pt x="100" y="169"/>
                  </a:cubicBezTo>
                  <a:cubicBezTo>
                    <a:pt x="100" y="169"/>
                    <a:pt x="100" y="169"/>
                    <a:pt x="100" y="169"/>
                  </a:cubicBezTo>
                  <a:cubicBezTo>
                    <a:pt x="100" y="168"/>
                    <a:pt x="100" y="168"/>
                    <a:pt x="100" y="168"/>
                  </a:cubicBezTo>
                  <a:close/>
                  <a:moveTo>
                    <a:pt x="65" y="125"/>
                  </a:move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4" y="125"/>
                    <a:pt x="64" y="125"/>
                    <a:pt x="64" y="125"/>
                  </a:cubicBezTo>
                  <a:cubicBezTo>
                    <a:pt x="64" y="125"/>
                    <a:pt x="64" y="125"/>
                    <a:pt x="64"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ubicBezTo>
                    <a:pt x="65" y="125"/>
                    <a:pt x="65" y="125"/>
                    <a:pt x="65" y="125"/>
                  </a:cubicBezTo>
                  <a:close/>
                  <a:moveTo>
                    <a:pt x="110" y="180"/>
                  </a:moveTo>
                  <a:cubicBezTo>
                    <a:pt x="109" y="180"/>
                    <a:pt x="109" y="180"/>
                    <a:pt x="109" y="180"/>
                  </a:cubicBezTo>
                  <a:cubicBezTo>
                    <a:pt x="109" y="180"/>
                    <a:pt x="109" y="180"/>
                    <a:pt x="109" y="180"/>
                  </a:cubicBezTo>
                  <a:cubicBezTo>
                    <a:pt x="109" y="180"/>
                    <a:pt x="109" y="180"/>
                    <a:pt x="109" y="180"/>
                  </a:cubicBezTo>
                  <a:cubicBezTo>
                    <a:pt x="109" y="180"/>
                    <a:pt x="109" y="180"/>
                    <a:pt x="109" y="180"/>
                  </a:cubicBezTo>
                  <a:cubicBezTo>
                    <a:pt x="110" y="180"/>
                    <a:pt x="110" y="180"/>
                    <a:pt x="110" y="180"/>
                  </a:cubicBezTo>
                  <a:close/>
                  <a:moveTo>
                    <a:pt x="65" y="126"/>
                  </a:moveTo>
                  <a:cubicBezTo>
                    <a:pt x="65" y="126"/>
                    <a:pt x="65" y="126"/>
                    <a:pt x="65" y="126"/>
                  </a:cubicBezTo>
                  <a:cubicBezTo>
                    <a:pt x="65" y="126"/>
                    <a:pt x="65" y="126"/>
                    <a:pt x="65" y="126"/>
                  </a:cubicBezTo>
                  <a:cubicBezTo>
                    <a:pt x="65" y="126"/>
                    <a:pt x="65" y="126"/>
                    <a:pt x="65" y="126"/>
                  </a:cubicBezTo>
                  <a:cubicBezTo>
                    <a:pt x="65" y="126"/>
                    <a:pt x="65" y="126"/>
                    <a:pt x="65" y="126"/>
                  </a:cubicBezTo>
                  <a:cubicBezTo>
                    <a:pt x="65" y="125"/>
                    <a:pt x="65" y="125"/>
                    <a:pt x="65" y="125"/>
                  </a:cubicBezTo>
                  <a:lnTo>
                    <a:pt x="65" y="126"/>
                  </a:lnTo>
                  <a:close/>
                  <a:moveTo>
                    <a:pt x="98" y="166"/>
                  </a:moveTo>
                  <a:cubicBezTo>
                    <a:pt x="98" y="166"/>
                    <a:pt x="98" y="166"/>
                    <a:pt x="98" y="166"/>
                  </a:cubicBezTo>
                  <a:cubicBezTo>
                    <a:pt x="98" y="166"/>
                    <a:pt x="98" y="166"/>
                    <a:pt x="98" y="166"/>
                  </a:cubicBezTo>
                  <a:cubicBezTo>
                    <a:pt x="98" y="166"/>
                    <a:pt x="98" y="166"/>
                    <a:pt x="98" y="166"/>
                  </a:cubicBezTo>
                  <a:cubicBezTo>
                    <a:pt x="98" y="166"/>
                    <a:pt x="98" y="166"/>
                    <a:pt x="98" y="166"/>
                  </a:cubicBezTo>
                  <a:cubicBezTo>
                    <a:pt x="98" y="166"/>
                    <a:pt x="98" y="166"/>
                    <a:pt x="98" y="166"/>
                  </a:cubicBezTo>
                  <a:close/>
                  <a:moveTo>
                    <a:pt x="90" y="156"/>
                  </a:moveTo>
                  <a:cubicBezTo>
                    <a:pt x="90" y="156"/>
                    <a:pt x="90" y="156"/>
                    <a:pt x="90" y="156"/>
                  </a:cubicBezTo>
                  <a:cubicBezTo>
                    <a:pt x="90" y="156"/>
                    <a:pt x="90" y="156"/>
                    <a:pt x="90" y="156"/>
                  </a:cubicBezTo>
                  <a:cubicBezTo>
                    <a:pt x="90" y="156"/>
                    <a:pt x="90" y="156"/>
                    <a:pt x="90" y="156"/>
                  </a:cubicBezTo>
                  <a:close/>
                  <a:moveTo>
                    <a:pt x="50" y="106"/>
                  </a:moveTo>
                  <a:cubicBezTo>
                    <a:pt x="50" y="106"/>
                    <a:pt x="50" y="106"/>
                    <a:pt x="50" y="106"/>
                  </a:cubicBezTo>
                  <a:cubicBezTo>
                    <a:pt x="50" y="106"/>
                    <a:pt x="50" y="106"/>
                    <a:pt x="50" y="106"/>
                  </a:cubicBezTo>
                  <a:cubicBezTo>
                    <a:pt x="49" y="106"/>
                    <a:pt x="49" y="106"/>
                    <a:pt x="49" y="106"/>
                  </a:cubicBezTo>
                  <a:cubicBezTo>
                    <a:pt x="49" y="106"/>
                    <a:pt x="49" y="106"/>
                    <a:pt x="49" y="106"/>
                  </a:cubicBezTo>
                  <a:cubicBezTo>
                    <a:pt x="50" y="106"/>
                    <a:pt x="50" y="106"/>
                    <a:pt x="50" y="106"/>
                  </a:cubicBezTo>
                  <a:close/>
                  <a:moveTo>
                    <a:pt x="108" y="177"/>
                  </a:moveTo>
                  <a:cubicBezTo>
                    <a:pt x="108" y="177"/>
                    <a:pt x="108" y="177"/>
                    <a:pt x="108" y="177"/>
                  </a:cubicBezTo>
                  <a:cubicBezTo>
                    <a:pt x="108" y="178"/>
                    <a:pt x="108" y="178"/>
                    <a:pt x="108" y="178"/>
                  </a:cubicBezTo>
                  <a:cubicBezTo>
                    <a:pt x="108" y="178"/>
                    <a:pt x="108" y="178"/>
                    <a:pt x="108" y="178"/>
                  </a:cubicBezTo>
                  <a:cubicBezTo>
                    <a:pt x="108" y="177"/>
                    <a:pt x="108" y="177"/>
                    <a:pt x="108" y="177"/>
                  </a:cubicBezTo>
                  <a:cubicBezTo>
                    <a:pt x="108" y="177"/>
                    <a:pt x="108" y="177"/>
                    <a:pt x="108" y="177"/>
                  </a:cubicBezTo>
                  <a:close/>
                  <a:moveTo>
                    <a:pt x="100" y="167"/>
                  </a:moveTo>
                  <a:cubicBezTo>
                    <a:pt x="100" y="167"/>
                    <a:pt x="100" y="167"/>
                    <a:pt x="100" y="167"/>
                  </a:cubicBezTo>
                  <a:cubicBezTo>
                    <a:pt x="100" y="166"/>
                    <a:pt x="100" y="166"/>
                    <a:pt x="100" y="166"/>
                  </a:cubicBezTo>
                  <a:cubicBezTo>
                    <a:pt x="100" y="166"/>
                    <a:pt x="100" y="166"/>
                    <a:pt x="100" y="166"/>
                  </a:cubicBezTo>
                  <a:cubicBezTo>
                    <a:pt x="100" y="166"/>
                    <a:pt x="100" y="166"/>
                    <a:pt x="100" y="166"/>
                  </a:cubicBezTo>
                  <a:cubicBezTo>
                    <a:pt x="100" y="166"/>
                    <a:pt x="100" y="166"/>
                    <a:pt x="100" y="166"/>
                  </a:cubicBezTo>
                  <a:cubicBezTo>
                    <a:pt x="100" y="166"/>
                    <a:pt x="100" y="166"/>
                    <a:pt x="100" y="166"/>
                  </a:cubicBezTo>
                  <a:cubicBezTo>
                    <a:pt x="99" y="166"/>
                    <a:pt x="99" y="166"/>
                    <a:pt x="99" y="166"/>
                  </a:cubicBezTo>
                  <a:cubicBezTo>
                    <a:pt x="99" y="166"/>
                    <a:pt x="99" y="166"/>
                    <a:pt x="99" y="166"/>
                  </a:cubicBezTo>
                  <a:cubicBezTo>
                    <a:pt x="99" y="166"/>
                    <a:pt x="99" y="166"/>
                    <a:pt x="99" y="166"/>
                  </a:cubicBezTo>
                  <a:cubicBezTo>
                    <a:pt x="99" y="166"/>
                    <a:pt x="99" y="166"/>
                    <a:pt x="99" y="166"/>
                  </a:cubicBezTo>
                  <a:cubicBezTo>
                    <a:pt x="99" y="166"/>
                    <a:pt x="99" y="166"/>
                    <a:pt x="99" y="166"/>
                  </a:cubicBezTo>
                  <a:cubicBezTo>
                    <a:pt x="99" y="166"/>
                    <a:pt x="99" y="166"/>
                    <a:pt x="99" y="166"/>
                  </a:cubicBezTo>
                  <a:cubicBezTo>
                    <a:pt x="99" y="167"/>
                    <a:pt x="99" y="167"/>
                    <a:pt x="99" y="167"/>
                  </a:cubicBezTo>
                  <a:cubicBezTo>
                    <a:pt x="99" y="167"/>
                    <a:pt x="99" y="167"/>
                    <a:pt x="99" y="167"/>
                  </a:cubicBezTo>
                  <a:cubicBezTo>
                    <a:pt x="99" y="167"/>
                    <a:pt x="99" y="167"/>
                    <a:pt x="99" y="167"/>
                  </a:cubicBezTo>
                  <a:lnTo>
                    <a:pt x="100" y="167"/>
                  </a:lnTo>
                  <a:close/>
                  <a:moveTo>
                    <a:pt x="133" y="208"/>
                  </a:moveTo>
                  <a:cubicBezTo>
                    <a:pt x="133" y="208"/>
                    <a:pt x="133" y="208"/>
                    <a:pt x="133" y="208"/>
                  </a:cubicBezTo>
                  <a:cubicBezTo>
                    <a:pt x="133" y="208"/>
                    <a:pt x="133" y="208"/>
                    <a:pt x="133" y="208"/>
                  </a:cubicBezTo>
                  <a:cubicBezTo>
                    <a:pt x="132" y="208"/>
                    <a:pt x="132" y="208"/>
                    <a:pt x="132" y="208"/>
                  </a:cubicBezTo>
                  <a:lnTo>
                    <a:pt x="133" y="208"/>
                  </a:lnTo>
                  <a:close/>
                  <a:moveTo>
                    <a:pt x="65" y="125"/>
                  </a:moveTo>
                  <a:cubicBezTo>
                    <a:pt x="66" y="125"/>
                    <a:pt x="66" y="125"/>
                    <a:pt x="66" y="125"/>
                  </a:cubicBezTo>
                  <a:cubicBezTo>
                    <a:pt x="66" y="125"/>
                    <a:pt x="66" y="125"/>
                    <a:pt x="66" y="125"/>
                  </a:cubicBezTo>
                  <a:cubicBezTo>
                    <a:pt x="66" y="125"/>
                    <a:pt x="66" y="125"/>
                    <a:pt x="66" y="125"/>
                  </a:cubicBezTo>
                  <a:cubicBezTo>
                    <a:pt x="66" y="126"/>
                    <a:pt x="66" y="126"/>
                    <a:pt x="66" y="126"/>
                  </a:cubicBezTo>
                  <a:cubicBezTo>
                    <a:pt x="65" y="125"/>
                    <a:pt x="65" y="125"/>
                    <a:pt x="65" y="125"/>
                  </a:cubicBezTo>
                  <a:close/>
                  <a:moveTo>
                    <a:pt x="99" y="166"/>
                  </a:moveTo>
                  <a:cubicBezTo>
                    <a:pt x="99" y="166"/>
                    <a:pt x="99" y="166"/>
                    <a:pt x="99" y="166"/>
                  </a:cubicBezTo>
                  <a:cubicBezTo>
                    <a:pt x="99" y="165"/>
                    <a:pt x="99" y="165"/>
                    <a:pt x="99" y="165"/>
                  </a:cubicBezTo>
                  <a:cubicBezTo>
                    <a:pt x="98" y="165"/>
                    <a:pt x="98" y="165"/>
                    <a:pt x="98" y="165"/>
                  </a:cubicBezTo>
                  <a:cubicBezTo>
                    <a:pt x="98" y="166"/>
                    <a:pt x="98" y="166"/>
                    <a:pt x="98" y="166"/>
                  </a:cubicBezTo>
                  <a:cubicBezTo>
                    <a:pt x="98" y="166"/>
                    <a:pt x="98" y="166"/>
                    <a:pt x="98" y="166"/>
                  </a:cubicBezTo>
                  <a:cubicBezTo>
                    <a:pt x="99" y="166"/>
                    <a:pt x="99" y="166"/>
                    <a:pt x="99" y="166"/>
                  </a:cubicBezTo>
                  <a:close/>
                  <a:moveTo>
                    <a:pt x="108" y="177"/>
                  </a:moveTo>
                  <a:cubicBezTo>
                    <a:pt x="108" y="177"/>
                    <a:pt x="108" y="177"/>
                    <a:pt x="108" y="177"/>
                  </a:cubicBezTo>
                  <a:cubicBezTo>
                    <a:pt x="108" y="177"/>
                    <a:pt x="108" y="177"/>
                    <a:pt x="108" y="177"/>
                  </a:cubicBezTo>
                  <a:cubicBezTo>
                    <a:pt x="108" y="177"/>
                    <a:pt x="108" y="177"/>
                    <a:pt x="108" y="177"/>
                  </a:cubicBezTo>
                  <a:close/>
                  <a:moveTo>
                    <a:pt x="66" y="126"/>
                  </a:moveTo>
                  <a:cubicBezTo>
                    <a:pt x="66" y="126"/>
                    <a:pt x="66" y="126"/>
                    <a:pt x="66" y="126"/>
                  </a:cubicBezTo>
                  <a:cubicBezTo>
                    <a:pt x="66" y="126"/>
                    <a:pt x="66" y="126"/>
                    <a:pt x="66" y="126"/>
                  </a:cubicBezTo>
                  <a:cubicBezTo>
                    <a:pt x="66" y="126"/>
                    <a:pt x="66" y="126"/>
                    <a:pt x="66" y="126"/>
                  </a:cubicBezTo>
                  <a:cubicBezTo>
                    <a:pt x="66" y="126"/>
                    <a:pt x="66" y="126"/>
                    <a:pt x="66" y="126"/>
                  </a:cubicBezTo>
                  <a:cubicBezTo>
                    <a:pt x="66" y="126"/>
                    <a:pt x="66" y="126"/>
                    <a:pt x="66" y="126"/>
                  </a:cubicBezTo>
                  <a:cubicBezTo>
                    <a:pt x="66" y="126"/>
                    <a:pt x="66" y="126"/>
                    <a:pt x="66" y="126"/>
                  </a:cubicBezTo>
                  <a:cubicBezTo>
                    <a:pt x="66" y="126"/>
                    <a:pt x="66" y="126"/>
                    <a:pt x="66" y="126"/>
                  </a:cubicBezTo>
                  <a:close/>
                  <a:moveTo>
                    <a:pt x="0" y="44"/>
                  </a:moveTo>
                  <a:cubicBezTo>
                    <a:pt x="0" y="44"/>
                    <a:pt x="0" y="44"/>
                    <a:pt x="0" y="44"/>
                  </a:cubicBezTo>
                  <a:cubicBezTo>
                    <a:pt x="0" y="45"/>
                    <a:pt x="0" y="45"/>
                    <a:pt x="0" y="45"/>
                  </a:cubicBezTo>
                  <a:cubicBezTo>
                    <a:pt x="0" y="44"/>
                    <a:pt x="0" y="44"/>
                    <a:pt x="0" y="44"/>
                  </a:cubicBezTo>
                  <a:close/>
                  <a:moveTo>
                    <a:pt x="104" y="171"/>
                  </a:moveTo>
                  <a:cubicBezTo>
                    <a:pt x="104" y="171"/>
                    <a:pt x="104" y="171"/>
                    <a:pt x="104" y="171"/>
                  </a:cubicBezTo>
                  <a:cubicBezTo>
                    <a:pt x="103" y="171"/>
                    <a:pt x="103" y="171"/>
                    <a:pt x="103" y="171"/>
                  </a:cubicBezTo>
                  <a:cubicBezTo>
                    <a:pt x="104" y="171"/>
                    <a:pt x="104" y="171"/>
                    <a:pt x="104" y="171"/>
                  </a:cubicBezTo>
                  <a:close/>
                  <a:moveTo>
                    <a:pt x="132" y="205"/>
                  </a:moveTo>
                  <a:cubicBezTo>
                    <a:pt x="132" y="205"/>
                    <a:pt x="132" y="205"/>
                    <a:pt x="132" y="205"/>
                  </a:cubicBezTo>
                  <a:cubicBezTo>
                    <a:pt x="132" y="205"/>
                    <a:pt x="132" y="205"/>
                    <a:pt x="132" y="205"/>
                  </a:cubicBezTo>
                  <a:cubicBezTo>
                    <a:pt x="132" y="205"/>
                    <a:pt x="132" y="205"/>
                    <a:pt x="132" y="205"/>
                  </a:cubicBezTo>
                  <a:cubicBezTo>
                    <a:pt x="132" y="205"/>
                    <a:pt x="132" y="205"/>
                    <a:pt x="132" y="205"/>
                  </a:cubicBezTo>
                  <a:cubicBezTo>
                    <a:pt x="132" y="205"/>
                    <a:pt x="132" y="205"/>
                    <a:pt x="132" y="205"/>
                  </a:cubicBezTo>
                  <a:close/>
                  <a:moveTo>
                    <a:pt x="81" y="141"/>
                  </a:move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lose/>
                  <a:moveTo>
                    <a:pt x="104" y="169"/>
                  </a:moveTo>
                  <a:cubicBezTo>
                    <a:pt x="104" y="169"/>
                    <a:pt x="104" y="169"/>
                    <a:pt x="104" y="169"/>
                  </a:cubicBezTo>
                  <a:cubicBezTo>
                    <a:pt x="104" y="169"/>
                    <a:pt x="104" y="169"/>
                    <a:pt x="104" y="169"/>
                  </a:cubicBezTo>
                  <a:cubicBezTo>
                    <a:pt x="104" y="169"/>
                    <a:pt x="104" y="169"/>
                    <a:pt x="104" y="169"/>
                  </a:cubicBezTo>
                  <a:cubicBezTo>
                    <a:pt x="104" y="169"/>
                    <a:pt x="104" y="169"/>
                    <a:pt x="104" y="169"/>
                  </a:cubicBezTo>
                  <a:close/>
                  <a:moveTo>
                    <a:pt x="81" y="138"/>
                  </a:moveTo>
                  <a:cubicBezTo>
                    <a:pt x="81" y="137"/>
                    <a:pt x="81" y="137"/>
                    <a:pt x="81" y="137"/>
                  </a:cubicBezTo>
                  <a:cubicBezTo>
                    <a:pt x="81" y="137"/>
                    <a:pt x="81" y="137"/>
                    <a:pt x="81" y="137"/>
                  </a:cubicBezTo>
                  <a:cubicBezTo>
                    <a:pt x="81" y="137"/>
                    <a:pt x="81" y="137"/>
                    <a:pt x="81" y="137"/>
                  </a:cubicBezTo>
                  <a:cubicBezTo>
                    <a:pt x="81" y="138"/>
                    <a:pt x="81" y="138"/>
                    <a:pt x="81" y="138"/>
                  </a:cubicBezTo>
                  <a:cubicBezTo>
                    <a:pt x="82" y="138"/>
                    <a:pt x="82" y="138"/>
                    <a:pt x="82" y="138"/>
                  </a:cubicBezTo>
                  <a:cubicBezTo>
                    <a:pt x="82" y="138"/>
                    <a:pt x="82" y="138"/>
                    <a:pt x="82" y="138"/>
                  </a:cubicBezTo>
                  <a:cubicBezTo>
                    <a:pt x="82" y="138"/>
                    <a:pt x="82" y="138"/>
                    <a:pt x="82" y="138"/>
                  </a:cubicBezTo>
                  <a:cubicBezTo>
                    <a:pt x="82" y="138"/>
                    <a:pt x="82" y="138"/>
                    <a:pt x="82" y="138"/>
                  </a:cubicBezTo>
                  <a:cubicBezTo>
                    <a:pt x="82" y="138"/>
                    <a:pt x="82" y="138"/>
                    <a:pt x="82" y="138"/>
                  </a:cubicBezTo>
                  <a:cubicBezTo>
                    <a:pt x="82" y="138"/>
                    <a:pt x="82" y="138"/>
                    <a:pt x="82" y="138"/>
                  </a:cubicBezTo>
                  <a:cubicBezTo>
                    <a:pt x="82" y="138"/>
                    <a:pt x="82" y="138"/>
                    <a:pt x="82" y="138"/>
                  </a:cubicBezTo>
                  <a:cubicBezTo>
                    <a:pt x="82" y="138"/>
                    <a:pt x="82" y="138"/>
                    <a:pt x="82" y="138"/>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3" y="140"/>
                    <a:pt x="83" y="140"/>
                    <a:pt x="83" y="140"/>
                  </a:cubicBezTo>
                  <a:cubicBezTo>
                    <a:pt x="83" y="140"/>
                    <a:pt x="83" y="140"/>
                    <a:pt x="83" y="140"/>
                  </a:cubicBezTo>
                  <a:cubicBezTo>
                    <a:pt x="82" y="140"/>
                    <a:pt x="82" y="140"/>
                    <a:pt x="82" y="140"/>
                  </a:cubicBezTo>
                  <a:cubicBezTo>
                    <a:pt x="82" y="140"/>
                    <a:pt x="82" y="140"/>
                    <a:pt x="82" y="140"/>
                  </a:cubicBezTo>
                  <a:cubicBezTo>
                    <a:pt x="82" y="140"/>
                    <a:pt x="82" y="140"/>
                    <a:pt x="82" y="140"/>
                  </a:cubicBezTo>
                  <a:cubicBezTo>
                    <a:pt x="82" y="139"/>
                    <a:pt x="82" y="139"/>
                    <a:pt x="82" y="139"/>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2" y="141"/>
                    <a:pt x="82" y="141"/>
                    <a:pt x="82" y="141"/>
                  </a:cubicBezTo>
                  <a:cubicBezTo>
                    <a:pt x="82" y="141"/>
                    <a:pt x="82" y="141"/>
                    <a:pt x="82" y="141"/>
                  </a:cubicBezTo>
                  <a:cubicBezTo>
                    <a:pt x="82" y="141"/>
                    <a:pt x="82" y="141"/>
                    <a:pt x="82" y="141"/>
                  </a:cubicBezTo>
                  <a:cubicBezTo>
                    <a:pt x="82" y="141"/>
                    <a:pt x="82" y="141"/>
                    <a:pt x="82" y="141"/>
                  </a:cubicBezTo>
                  <a:cubicBezTo>
                    <a:pt x="82" y="140"/>
                    <a:pt x="82" y="140"/>
                    <a:pt x="82" y="140"/>
                  </a:cubicBezTo>
                  <a:cubicBezTo>
                    <a:pt x="82" y="140"/>
                    <a:pt x="82" y="140"/>
                    <a:pt x="82" y="140"/>
                  </a:cubicBezTo>
                  <a:cubicBezTo>
                    <a:pt x="82" y="140"/>
                    <a:pt x="82" y="140"/>
                    <a:pt x="82" y="140"/>
                  </a:cubicBezTo>
                  <a:cubicBezTo>
                    <a:pt x="82" y="140"/>
                    <a:pt x="82" y="140"/>
                    <a:pt x="82" y="140"/>
                  </a:cubicBezTo>
                  <a:cubicBezTo>
                    <a:pt x="81" y="140"/>
                    <a:pt x="81" y="140"/>
                    <a:pt x="81" y="140"/>
                  </a:cubicBezTo>
                  <a:cubicBezTo>
                    <a:pt x="82" y="140"/>
                    <a:pt x="82" y="140"/>
                    <a:pt x="82" y="140"/>
                  </a:cubicBezTo>
                  <a:cubicBezTo>
                    <a:pt x="82" y="141"/>
                    <a:pt x="82" y="141"/>
                    <a:pt x="82" y="141"/>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1"/>
                    <a:pt x="81" y="141"/>
                    <a:pt x="81" y="141"/>
                  </a:cubicBezTo>
                  <a:cubicBezTo>
                    <a:pt x="82" y="141"/>
                    <a:pt x="82" y="141"/>
                    <a:pt x="82" y="141"/>
                  </a:cubicBezTo>
                  <a:cubicBezTo>
                    <a:pt x="82" y="141"/>
                    <a:pt x="82" y="141"/>
                    <a:pt x="82" y="141"/>
                  </a:cubicBezTo>
                  <a:cubicBezTo>
                    <a:pt x="82" y="141"/>
                    <a:pt x="82" y="141"/>
                    <a:pt x="82" y="141"/>
                  </a:cubicBezTo>
                  <a:cubicBezTo>
                    <a:pt x="82" y="141"/>
                    <a:pt x="82" y="141"/>
                    <a:pt x="82" y="141"/>
                  </a:cubicBezTo>
                  <a:cubicBezTo>
                    <a:pt x="82" y="141"/>
                    <a:pt x="82" y="141"/>
                    <a:pt x="82" y="141"/>
                  </a:cubicBezTo>
                  <a:cubicBezTo>
                    <a:pt x="82" y="141"/>
                    <a:pt x="82" y="141"/>
                    <a:pt x="82" y="141"/>
                  </a:cubicBezTo>
                  <a:cubicBezTo>
                    <a:pt x="82" y="141"/>
                    <a:pt x="82" y="141"/>
                    <a:pt x="82" y="141"/>
                  </a:cubicBezTo>
                  <a:cubicBezTo>
                    <a:pt x="82" y="141"/>
                    <a:pt x="82" y="141"/>
                    <a:pt x="82" y="141"/>
                  </a:cubicBezTo>
                  <a:cubicBezTo>
                    <a:pt x="82" y="141"/>
                    <a:pt x="82" y="141"/>
                    <a:pt x="82" y="141"/>
                  </a:cubicBezTo>
                  <a:cubicBezTo>
                    <a:pt x="82" y="141"/>
                    <a:pt x="82" y="141"/>
                    <a:pt x="82" y="141"/>
                  </a:cubicBezTo>
                  <a:cubicBezTo>
                    <a:pt x="82" y="141"/>
                    <a:pt x="82" y="141"/>
                    <a:pt x="82"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1"/>
                    <a:pt x="81" y="141"/>
                    <a:pt x="81" y="141"/>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1" y="140"/>
                    <a:pt x="81" y="140"/>
                    <a:pt x="81" y="140"/>
                  </a:cubicBezTo>
                  <a:cubicBezTo>
                    <a:pt x="80" y="140"/>
                    <a:pt x="80" y="140"/>
                    <a:pt x="80" y="140"/>
                  </a:cubicBezTo>
                  <a:cubicBezTo>
                    <a:pt x="80" y="140"/>
                    <a:pt x="80" y="140"/>
                    <a:pt x="80" y="140"/>
                  </a:cubicBezTo>
                  <a:cubicBezTo>
                    <a:pt x="80" y="139"/>
                    <a:pt x="80" y="139"/>
                    <a:pt x="80" y="139"/>
                  </a:cubicBezTo>
                  <a:cubicBezTo>
                    <a:pt x="80" y="139"/>
                    <a:pt x="80" y="139"/>
                    <a:pt x="80" y="139"/>
                  </a:cubicBezTo>
                  <a:cubicBezTo>
                    <a:pt x="80" y="140"/>
                    <a:pt x="80" y="140"/>
                    <a:pt x="80" y="140"/>
                  </a:cubicBezTo>
                  <a:cubicBezTo>
                    <a:pt x="80" y="140"/>
                    <a:pt x="80" y="140"/>
                    <a:pt x="80" y="140"/>
                  </a:cubicBezTo>
                  <a:cubicBezTo>
                    <a:pt x="80" y="139"/>
                    <a:pt x="80" y="139"/>
                    <a:pt x="80" y="139"/>
                  </a:cubicBezTo>
                  <a:cubicBezTo>
                    <a:pt x="80" y="139"/>
                    <a:pt x="80" y="139"/>
                    <a:pt x="80" y="139"/>
                  </a:cubicBezTo>
                  <a:cubicBezTo>
                    <a:pt x="79" y="139"/>
                    <a:pt x="79" y="139"/>
                    <a:pt x="79" y="139"/>
                  </a:cubicBezTo>
                  <a:cubicBezTo>
                    <a:pt x="80" y="139"/>
                    <a:pt x="80" y="139"/>
                    <a:pt x="80" y="139"/>
                  </a:cubicBezTo>
                  <a:cubicBezTo>
                    <a:pt x="80" y="139"/>
                    <a:pt x="80" y="139"/>
                    <a:pt x="80" y="139"/>
                  </a:cubicBezTo>
                  <a:cubicBezTo>
                    <a:pt x="80" y="139"/>
                    <a:pt x="80" y="139"/>
                    <a:pt x="80" y="139"/>
                  </a:cubicBezTo>
                  <a:cubicBezTo>
                    <a:pt x="80" y="139"/>
                    <a:pt x="80" y="139"/>
                    <a:pt x="80" y="139"/>
                  </a:cubicBezTo>
                  <a:cubicBezTo>
                    <a:pt x="79" y="139"/>
                    <a:pt x="79" y="139"/>
                    <a:pt x="79" y="139"/>
                  </a:cubicBezTo>
                  <a:cubicBezTo>
                    <a:pt x="79" y="139"/>
                    <a:pt x="79" y="139"/>
                    <a:pt x="79" y="139"/>
                  </a:cubicBezTo>
                  <a:cubicBezTo>
                    <a:pt x="79" y="139"/>
                    <a:pt x="79" y="139"/>
                    <a:pt x="79" y="139"/>
                  </a:cubicBezTo>
                  <a:cubicBezTo>
                    <a:pt x="79" y="139"/>
                    <a:pt x="79" y="139"/>
                    <a:pt x="79" y="139"/>
                  </a:cubicBezTo>
                  <a:cubicBezTo>
                    <a:pt x="79" y="139"/>
                    <a:pt x="79" y="139"/>
                    <a:pt x="79" y="139"/>
                  </a:cubicBezTo>
                  <a:cubicBezTo>
                    <a:pt x="79" y="139"/>
                    <a:pt x="79" y="139"/>
                    <a:pt x="79" y="139"/>
                  </a:cubicBezTo>
                  <a:cubicBezTo>
                    <a:pt x="79" y="139"/>
                    <a:pt x="79" y="139"/>
                    <a:pt x="79" y="139"/>
                  </a:cubicBezTo>
                  <a:cubicBezTo>
                    <a:pt x="79" y="139"/>
                    <a:pt x="79" y="139"/>
                    <a:pt x="79" y="139"/>
                  </a:cubicBezTo>
                  <a:cubicBezTo>
                    <a:pt x="79" y="138"/>
                    <a:pt x="79" y="138"/>
                    <a:pt x="79" y="138"/>
                  </a:cubicBezTo>
                  <a:cubicBezTo>
                    <a:pt x="79" y="138"/>
                    <a:pt x="79" y="138"/>
                    <a:pt x="79" y="138"/>
                  </a:cubicBezTo>
                  <a:cubicBezTo>
                    <a:pt x="78" y="138"/>
                    <a:pt x="78" y="138"/>
                    <a:pt x="78" y="138"/>
                  </a:cubicBezTo>
                  <a:cubicBezTo>
                    <a:pt x="78" y="138"/>
                    <a:pt x="78" y="138"/>
                    <a:pt x="78" y="138"/>
                  </a:cubicBezTo>
                  <a:cubicBezTo>
                    <a:pt x="78" y="138"/>
                    <a:pt x="78" y="138"/>
                    <a:pt x="78" y="138"/>
                  </a:cubicBezTo>
                  <a:cubicBezTo>
                    <a:pt x="78" y="138"/>
                    <a:pt x="78" y="138"/>
                    <a:pt x="78" y="138"/>
                  </a:cubicBezTo>
                  <a:cubicBezTo>
                    <a:pt x="78" y="138"/>
                    <a:pt x="78" y="138"/>
                    <a:pt x="78" y="138"/>
                  </a:cubicBezTo>
                  <a:cubicBezTo>
                    <a:pt x="78" y="138"/>
                    <a:pt x="78" y="138"/>
                    <a:pt x="78" y="138"/>
                  </a:cubicBezTo>
                  <a:cubicBezTo>
                    <a:pt x="78" y="138"/>
                    <a:pt x="78" y="138"/>
                    <a:pt x="78" y="138"/>
                  </a:cubicBezTo>
                  <a:cubicBezTo>
                    <a:pt x="78" y="138"/>
                    <a:pt x="78" y="138"/>
                    <a:pt x="78" y="138"/>
                  </a:cubicBezTo>
                  <a:cubicBezTo>
                    <a:pt x="78" y="138"/>
                    <a:pt x="78" y="138"/>
                    <a:pt x="78" y="138"/>
                  </a:cubicBezTo>
                  <a:cubicBezTo>
                    <a:pt x="78" y="137"/>
                    <a:pt x="78" y="137"/>
                    <a:pt x="78" y="137"/>
                  </a:cubicBezTo>
                  <a:cubicBezTo>
                    <a:pt x="78" y="137"/>
                    <a:pt x="78" y="137"/>
                    <a:pt x="78" y="137"/>
                  </a:cubicBezTo>
                  <a:cubicBezTo>
                    <a:pt x="78" y="137"/>
                    <a:pt x="78" y="137"/>
                    <a:pt x="78" y="137"/>
                  </a:cubicBezTo>
                  <a:cubicBezTo>
                    <a:pt x="78" y="138"/>
                    <a:pt x="78" y="138"/>
                    <a:pt x="78" y="138"/>
                  </a:cubicBezTo>
                  <a:cubicBezTo>
                    <a:pt x="78" y="138"/>
                    <a:pt x="78" y="138"/>
                    <a:pt x="78" y="138"/>
                  </a:cubicBezTo>
                  <a:cubicBezTo>
                    <a:pt x="78" y="137"/>
                    <a:pt x="78" y="137"/>
                    <a:pt x="78" y="137"/>
                  </a:cubicBezTo>
                  <a:cubicBezTo>
                    <a:pt x="78" y="137"/>
                    <a:pt x="78" y="137"/>
                    <a:pt x="78" y="137"/>
                  </a:cubicBezTo>
                  <a:cubicBezTo>
                    <a:pt x="79" y="137"/>
                    <a:pt x="79" y="137"/>
                    <a:pt x="79" y="137"/>
                  </a:cubicBezTo>
                  <a:cubicBezTo>
                    <a:pt x="78" y="137"/>
                    <a:pt x="78" y="137"/>
                    <a:pt x="78" y="137"/>
                  </a:cubicBezTo>
                  <a:cubicBezTo>
                    <a:pt x="78" y="137"/>
                    <a:pt x="78" y="137"/>
                    <a:pt x="78" y="137"/>
                  </a:cubicBezTo>
                  <a:cubicBezTo>
                    <a:pt x="78" y="137"/>
                    <a:pt x="78" y="137"/>
                    <a:pt x="78" y="137"/>
                  </a:cubicBezTo>
                  <a:cubicBezTo>
                    <a:pt x="78" y="137"/>
                    <a:pt x="78" y="137"/>
                    <a:pt x="78" y="137"/>
                  </a:cubicBezTo>
                  <a:cubicBezTo>
                    <a:pt x="78" y="137"/>
                    <a:pt x="78" y="137"/>
                    <a:pt x="78" y="137"/>
                  </a:cubicBezTo>
                  <a:cubicBezTo>
                    <a:pt x="78" y="137"/>
                    <a:pt x="78" y="137"/>
                    <a:pt x="78" y="137"/>
                  </a:cubicBezTo>
                  <a:cubicBezTo>
                    <a:pt x="79" y="136"/>
                    <a:pt x="79" y="136"/>
                    <a:pt x="79" y="136"/>
                  </a:cubicBezTo>
                  <a:cubicBezTo>
                    <a:pt x="78" y="136"/>
                    <a:pt x="78" y="136"/>
                    <a:pt x="78" y="136"/>
                  </a:cubicBezTo>
                  <a:cubicBezTo>
                    <a:pt x="78" y="136"/>
                    <a:pt x="78" y="136"/>
                    <a:pt x="78" y="136"/>
                  </a:cubicBezTo>
                  <a:cubicBezTo>
                    <a:pt x="79" y="136"/>
                    <a:pt x="79" y="136"/>
                    <a:pt x="79" y="136"/>
                  </a:cubicBezTo>
                  <a:cubicBezTo>
                    <a:pt x="79" y="136"/>
                    <a:pt x="79" y="136"/>
                    <a:pt x="79" y="136"/>
                  </a:cubicBezTo>
                  <a:cubicBezTo>
                    <a:pt x="79" y="136"/>
                    <a:pt x="79" y="136"/>
                    <a:pt x="79" y="136"/>
                  </a:cubicBezTo>
                  <a:cubicBezTo>
                    <a:pt x="79" y="136"/>
                    <a:pt x="79" y="136"/>
                    <a:pt x="79" y="136"/>
                  </a:cubicBezTo>
                  <a:cubicBezTo>
                    <a:pt x="79" y="136"/>
                    <a:pt x="79" y="136"/>
                    <a:pt x="79" y="136"/>
                  </a:cubicBezTo>
                  <a:cubicBezTo>
                    <a:pt x="79" y="137"/>
                    <a:pt x="79" y="137"/>
                    <a:pt x="79" y="137"/>
                  </a:cubicBezTo>
                  <a:cubicBezTo>
                    <a:pt x="79" y="136"/>
                    <a:pt x="79" y="136"/>
                    <a:pt x="79" y="136"/>
                  </a:cubicBezTo>
                  <a:cubicBezTo>
                    <a:pt x="79" y="136"/>
                    <a:pt x="79" y="136"/>
                    <a:pt x="79" y="136"/>
                  </a:cubicBezTo>
                  <a:cubicBezTo>
                    <a:pt x="79" y="136"/>
                    <a:pt x="79" y="136"/>
                    <a:pt x="79" y="136"/>
                  </a:cubicBezTo>
                  <a:cubicBezTo>
                    <a:pt x="79" y="137"/>
                    <a:pt x="79" y="137"/>
                    <a:pt x="79" y="137"/>
                  </a:cubicBezTo>
                  <a:cubicBezTo>
                    <a:pt x="79" y="137"/>
                    <a:pt x="79" y="137"/>
                    <a:pt x="79" y="137"/>
                  </a:cubicBezTo>
                  <a:cubicBezTo>
                    <a:pt x="79" y="137"/>
                    <a:pt x="79" y="137"/>
                    <a:pt x="79" y="137"/>
                  </a:cubicBezTo>
                  <a:cubicBezTo>
                    <a:pt x="79" y="136"/>
                    <a:pt x="79" y="136"/>
                    <a:pt x="79" y="136"/>
                  </a:cubicBezTo>
                  <a:cubicBezTo>
                    <a:pt x="79" y="136"/>
                    <a:pt x="79" y="136"/>
                    <a:pt x="79" y="136"/>
                  </a:cubicBezTo>
                  <a:cubicBezTo>
                    <a:pt x="79" y="136"/>
                    <a:pt x="79" y="136"/>
                    <a:pt x="79" y="136"/>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0" y="137"/>
                    <a:pt x="80" y="137"/>
                    <a:pt x="80" y="137"/>
                  </a:cubicBezTo>
                  <a:cubicBezTo>
                    <a:pt x="81" y="137"/>
                    <a:pt x="81" y="137"/>
                    <a:pt x="81" y="137"/>
                  </a:cubicBezTo>
                  <a:cubicBezTo>
                    <a:pt x="81" y="137"/>
                    <a:pt x="81" y="137"/>
                    <a:pt x="81" y="137"/>
                  </a:cubicBezTo>
                  <a:cubicBezTo>
                    <a:pt x="81" y="137"/>
                    <a:pt x="81" y="137"/>
                    <a:pt x="81" y="137"/>
                  </a:cubicBezTo>
                  <a:cubicBezTo>
                    <a:pt x="81" y="137"/>
                    <a:pt x="81" y="137"/>
                    <a:pt x="81" y="137"/>
                  </a:cubicBezTo>
                  <a:cubicBezTo>
                    <a:pt x="81" y="138"/>
                    <a:pt x="81" y="138"/>
                    <a:pt x="81" y="138"/>
                  </a:cubicBezTo>
                  <a:close/>
                  <a:moveTo>
                    <a:pt x="104" y="169"/>
                  </a:moveTo>
                  <a:cubicBezTo>
                    <a:pt x="104" y="169"/>
                    <a:pt x="104" y="169"/>
                    <a:pt x="104" y="169"/>
                  </a:cubicBezTo>
                  <a:cubicBezTo>
                    <a:pt x="104" y="169"/>
                    <a:pt x="104" y="169"/>
                    <a:pt x="104" y="169"/>
                  </a:cubicBezTo>
                  <a:cubicBezTo>
                    <a:pt x="104" y="169"/>
                    <a:pt x="104" y="169"/>
                    <a:pt x="104"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lnTo>
                    <a:pt x="104" y="169"/>
                  </a:lnTo>
                  <a:close/>
                  <a:moveTo>
                    <a:pt x="68" y="124"/>
                  </a:moveTo>
                  <a:cubicBezTo>
                    <a:pt x="68" y="124"/>
                    <a:pt x="68" y="124"/>
                    <a:pt x="68" y="124"/>
                  </a:cubicBezTo>
                  <a:cubicBezTo>
                    <a:pt x="68" y="124"/>
                    <a:pt x="68" y="124"/>
                    <a:pt x="68" y="124"/>
                  </a:cubicBezTo>
                  <a:cubicBezTo>
                    <a:pt x="68" y="124"/>
                    <a:pt x="68" y="124"/>
                    <a:pt x="68" y="124"/>
                  </a:cubicBezTo>
                  <a:cubicBezTo>
                    <a:pt x="68" y="124"/>
                    <a:pt x="68" y="124"/>
                    <a:pt x="68" y="124"/>
                  </a:cubicBezTo>
                  <a:close/>
                  <a:moveTo>
                    <a:pt x="105" y="167"/>
                  </a:move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5" y="168"/>
                    <a:pt x="105" y="168"/>
                    <a:pt x="105" y="168"/>
                  </a:cubicBezTo>
                  <a:cubicBezTo>
                    <a:pt x="105" y="168"/>
                    <a:pt x="105" y="168"/>
                    <a:pt x="105" y="168"/>
                  </a:cubicBezTo>
                  <a:cubicBezTo>
                    <a:pt x="105" y="168"/>
                    <a:pt x="105" y="168"/>
                    <a:pt x="105" y="168"/>
                  </a:cubicBezTo>
                  <a:cubicBezTo>
                    <a:pt x="105" y="168"/>
                    <a:pt x="105" y="168"/>
                    <a:pt x="105" y="168"/>
                  </a:cubicBezTo>
                  <a:cubicBezTo>
                    <a:pt x="105" y="168"/>
                    <a:pt x="105" y="168"/>
                    <a:pt x="105" y="168"/>
                  </a:cubicBezTo>
                  <a:cubicBezTo>
                    <a:pt x="105" y="168"/>
                    <a:pt x="105" y="168"/>
                    <a:pt x="105" y="168"/>
                  </a:cubicBezTo>
                  <a:cubicBezTo>
                    <a:pt x="106" y="168"/>
                    <a:pt x="106" y="168"/>
                    <a:pt x="106" y="168"/>
                  </a:cubicBezTo>
                  <a:cubicBezTo>
                    <a:pt x="106" y="168"/>
                    <a:pt x="106" y="168"/>
                    <a:pt x="106" y="168"/>
                  </a:cubicBezTo>
                  <a:cubicBezTo>
                    <a:pt x="106" y="168"/>
                    <a:pt x="106" y="168"/>
                    <a:pt x="106" y="168"/>
                  </a:cubicBezTo>
                  <a:cubicBezTo>
                    <a:pt x="107" y="168"/>
                    <a:pt x="107" y="168"/>
                    <a:pt x="107" y="168"/>
                  </a:cubicBezTo>
                  <a:cubicBezTo>
                    <a:pt x="107" y="168"/>
                    <a:pt x="107" y="168"/>
                    <a:pt x="107" y="168"/>
                  </a:cubicBezTo>
                  <a:cubicBezTo>
                    <a:pt x="106" y="168"/>
                    <a:pt x="106" y="168"/>
                    <a:pt x="106" y="168"/>
                  </a:cubicBezTo>
                  <a:cubicBezTo>
                    <a:pt x="106" y="168"/>
                    <a:pt x="106" y="168"/>
                    <a:pt x="106" y="168"/>
                  </a:cubicBezTo>
                  <a:cubicBezTo>
                    <a:pt x="106" y="168"/>
                    <a:pt x="106" y="168"/>
                    <a:pt x="106" y="168"/>
                  </a:cubicBezTo>
                  <a:cubicBezTo>
                    <a:pt x="106" y="168"/>
                    <a:pt x="106" y="168"/>
                    <a:pt x="106" y="168"/>
                  </a:cubicBezTo>
                  <a:cubicBezTo>
                    <a:pt x="107" y="168"/>
                    <a:pt x="107" y="168"/>
                    <a:pt x="107" y="168"/>
                  </a:cubicBezTo>
                  <a:cubicBezTo>
                    <a:pt x="107" y="169"/>
                    <a:pt x="107" y="169"/>
                    <a:pt x="107" y="169"/>
                  </a:cubicBezTo>
                  <a:cubicBezTo>
                    <a:pt x="107" y="169"/>
                    <a:pt x="107" y="169"/>
                    <a:pt x="107" y="169"/>
                  </a:cubicBezTo>
                  <a:cubicBezTo>
                    <a:pt x="107" y="169"/>
                    <a:pt x="107" y="169"/>
                    <a:pt x="107" y="169"/>
                  </a:cubicBezTo>
                  <a:cubicBezTo>
                    <a:pt x="106" y="169"/>
                    <a:pt x="106" y="169"/>
                    <a:pt x="106" y="169"/>
                  </a:cubicBezTo>
                  <a:cubicBezTo>
                    <a:pt x="106" y="169"/>
                    <a:pt x="106" y="169"/>
                    <a:pt x="106" y="169"/>
                  </a:cubicBezTo>
                  <a:cubicBezTo>
                    <a:pt x="106" y="169"/>
                    <a:pt x="106" y="169"/>
                    <a:pt x="106" y="169"/>
                  </a:cubicBezTo>
                  <a:cubicBezTo>
                    <a:pt x="106" y="169"/>
                    <a:pt x="106" y="169"/>
                    <a:pt x="106"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9"/>
                    <a:pt x="105" y="169"/>
                    <a:pt x="105" y="169"/>
                  </a:cubicBezTo>
                  <a:cubicBezTo>
                    <a:pt x="105" y="168"/>
                    <a:pt x="105" y="168"/>
                    <a:pt x="105" y="168"/>
                  </a:cubicBezTo>
                  <a:cubicBezTo>
                    <a:pt x="104" y="168"/>
                    <a:pt x="104" y="168"/>
                    <a:pt x="104" y="168"/>
                  </a:cubicBezTo>
                  <a:cubicBezTo>
                    <a:pt x="105" y="168"/>
                    <a:pt x="105" y="168"/>
                    <a:pt x="105" y="168"/>
                  </a:cubicBezTo>
                  <a:cubicBezTo>
                    <a:pt x="104" y="168"/>
                    <a:pt x="104" y="168"/>
                    <a:pt x="104" y="168"/>
                  </a:cubicBezTo>
                  <a:cubicBezTo>
                    <a:pt x="105" y="168"/>
                    <a:pt x="105" y="168"/>
                    <a:pt x="105" y="168"/>
                  </a:cubicBezTo>
                  <a:cubicBezTo>
                    <a:pt x="105" y="168"/>
                    <a:pt x="105" y="168"/>
                    <a:pt x="105" y="168"/>
                  </a:cubicBezTo>
                  <a:cubicBezTo>
                    <a:pt x="105" y="168"/>
                    <a:pt x="105" y="168"/>
                    <a:pt x="105" y="168"/>
                  </a:cubicBezTo>
                  <a:cubicBezTo>
                    <a:pt x="105" y="168"/>
                    <a:pt x="105" y="168"/>
                    <a:pt x="105" y="168"/>
                  </a:cubicBezTo>
                  <a:cubicBezTo>
                    <a:pt x="105" y="168"/>
                    <a:pt x="105" y="168"/>
                    <a:pt x="105" y="168"/>
                  </a:cubicBez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5" y="167"/>
                    <a:pt x="105" y="167"/>
                    <a:pt x="105" y="167"/>
                  </a:cubicBezTo>
                  <a:cubicBezTo>
                    <a:pt x="104" y="167"/>
                    <a:pt x="104" y="167"/>
                    <a:pt x="104" y="167"/>
                  </a:cubicBezTo>
                  <a:cubicBezTo>
                    <a:pt x="105" y="167"/>
                    <a:pt x="105" y="167"/>
                    <a:pt x="105" y="167"/>
                  </a:cubicBezTo>
                  <a:cubicBezTo>
                    <a:pt x="105" y="167"/>
                    <a:pt x="105" y="167"/>
                    <a:pt x="105" y="167"/>
                  </a:cubicBezTo>
                  <a:cubicBezTo>
                    <a:pt x="105" y="166"/>
                    <a:pt x="105" y="166"/>
                    <a:pt x="105" y="166"/>
                  </a:cubicBezTo>
                  <a:lnTo>
                    <a:pt x="105" y="167"/>
                  </a:lnTo>
                  <a:close/>
                  <a:moveTo>
                    <a:pt x="64" y="119"/>
                  </a:moveTo>
                  <a:cubicBezTo>
                    <a:pt x="64" y="119"/>
                    <a:pt x="64" y="119"/>
                    <a:pt x="64" y="119"/>
                  </a:cubicBezTo>
                  <a:cubicBezTo>
                    <a:pt x="64" y="119"/>
                    <a:pt x="64" y="119"/>
                    <a:pt x="64" y="119"/>
                  </a:cubicBezTo>
                  <a:cubicBezTo>
                    <a:pt x="64" y="119"/>
                    <a:pt x="64" y="119"/>
                    <a:pt x="64" y="119"/>
                  </a:cubicBezTo>
                  <a:cubicBezTo>
                    <a:pt x="64" y="119"/>
                    <a:pt x="64" y="119"/>
                    <a:pt x="64" y="119"/>
                  </a:cubicBezTo>
                  <a:cubicBezTo>
                    <a:pt x="64" y="119"/>
                    <a:pt x="64" y="119"/>
                    <a:pt x="64" y="119"/>
                  </a:cubicBezTo>
                  <a:close/>
                  <a:moveTo>
                    <a:pt x="98" y="160"/>
                  </a:moveTo>
                  <a:cubicBezTo>
                    <a:pt x="98" y="160"/>
                    <a:pt x="98" y="160"/>
                    <a:pt x="98" y="160"/>
                  </a:cubicBezTo>
                  <a:cubicBezTo>
                    <a:pt x="98" y="160"/>
                    <a:pt x="98" y="160"/>
                    <a:pt x="98" y="160"/>
                  </a:cubicBezTo>
                  <a:cubicBezTo>
                    <a:pt x="98" y="160"/>
                    <a:pt x="98" y="160"/>
                    <a:pt x="98" y="160"/>
                  </a:cubicBezTo>
                  <a:cubicBezTo>
                    <a:pt x="98" y="160"/>
                    <a:pt x="98" y="160"/>
                    <a:pt x="98" y="160"/>
                  </a:cubicBezTo>
                  <a:close/>
                  <a:moveTo>
                    <a:pt x="137" y="206"/>
                  </a:moveTo>
                  <a:cubicBezTo>
                    <a:pt x="137" y="206"/>
                    <a:pt x="137" y="206"/>
                    <a:pt x="137" y="206"/>
                  </a:cubicBezTo>
                  <a:cubicBezTo>
                    <a:pt x="137" y="206"/>
                    <a:pt x="137" y="206"/>
                    <a:pt x="137" y="206"/>
                  </a:cubicBezTo>
                  <a:cubicBezTo>
                    <a:pt x="137" y="206"/>
                    <a:pt x="137" y="206"/>
                    <a:pt x="137" y="206"/>
                  </a:cubicBezTo>
                  <a:cubicBezTo>
                    <a:pt x="137" y="206"/>
                    <a:pt x="137" y="206"/>
                    <a:pt x="137" y="206"/>
                  </a:cubicBezTo>
                  <a:cubicBezTo>
                    <a:pt x="137" y="207"/>
                    <a:pt x="137" y="207"/>
                    <a:pt x="137" y="207"/>
                  </a:cubicBezTo>
                  <a:cubicBezTo>
                    <a:pt x="137" y="207"/>
                    <a:pt x="137" y="207"/>
                    <a:pt x="137" y="207"/>
                  </a:cubicBezTo>
                  <a:cubicBezTo>
                    <a:pt x="137" y="207"/>
                    <a:pt x="137" y="207"/>
                    <a:pt x="137" y="207"/>
                  </a:cubicBezTo>
                  <a:cubicBezTo>
                    <a:pt x="137" y="207"/>
                    <a:pt x="137" y="207"/>
                    <a:pt x="137" y="207"/>
                  </a:cubicBezTo>
                  <a:cubicBezTo>
                    <a:pt x="137" y="207"/>
                    <a:pt x="137" y="207"/>
                    <a:pt x="137" y="207"/>
                  </a:cubicBezTo>
                  <a:cubicBezTo>
                    <a:pt x="137" y="207"/>
                    <a:pt x="137" y="207"/>
                    <a:pt x="137" y="207"/>
                  </a:cubicBezTo>
                  <a:cubicBezTo>
                    <a:pt x="137" y="207"/>
                    <a:pt x="137" y="207"/>
                    <a:pt x="137" y="207"/>
                  </a:cubicBezTo>
                  <a:cubicBezTo>
                    <a:pt x="137" y="207"/>
                    <a:pt x="137" y="207"/>
                    <a:pt x="137" y="207"/>
                  </a:cubicBezTo>
                  <a:cubicBezTo>
                    <a:pt x="138" y="207"/>
                    <a:pt x="138" y="207"/>
                    <a:pt x="138" y="207"/>
                  </a:cubicBezTo>
                  <a:cubicBezTo>
                    <a:pt x="138" y="207"/>
                    <a:pt x="138" y="207"/>
                    <a:pt x="138" y="207"/>
                  </a:cubicBezTo>
                  <a:cubicBezTo>
                    <a:pt x="138" y="207"/>
                    <a:pt x="138" y="207"/>
                    <a:pt x="138" y="207"/>
                  </a:cubicBezTo>
                  <a:cubicBezTo>
                    <a:pt x="138" y="207"/>
                    <a:pt x="138" y="207"/>
                    <a:pt x="138" y="207"/>
                  </a:cubicBezTo>
                  <a:cubicBezTo>
                    <a:pt x="138" y="208"/>
                    <a:pt x="138" y="208"/>
                    <a:pt x="138" y="208"/>
                  </a:cubicBezTo>
                  <a:cubicBezTo>
                    <a:pt x="138" y="208"/>
                    <a:pt x="138" y="208"/>
                    <a:pt x="138" y="208"/>
                  </a:cubicBezTo>
                  <a:cubicBezTo>
                    <a:pt x="138" y="207"/>
                    <a:pt x="138" y="207"/>
                    <a:pt x="138" y="207"/>
                  </a:cubicBezTo>
                  <a:cubicBezTo>
                    <a:pt x="138" y="207"/>
                    <a:pt x="138" y="207"/>
                    <a:pt x="138" y="207"/>
                  </a:cubicBezTo>
                  <a:cubicBezTo>
                    <a:pt x="137" y="207"/>
                    <a:pt x="137" y="207"/>
                    <a:pt x="137" y="207"/>
                  </a:cubicBezTo>
                  <a:cubicBezTo>
                    <a:pt x="137" y="206"/>
                    <a:pt x="137" y="206"/>
                    <a:pt x="137" y="206"/>
                  </a:cubicBezTo>
                  <a:cubicBezTo>
                    <a:pt x="137" y="206"/>
                    <a:pt x="137" y="206"/>
                    <a:pt x="137" y="206"/>
                  </a:cubicBezTo>
                  <a:cubicBezTo>
                    <a:pt x="138" y="206"/>
                    <a:pt x="138" y="206"/>
                    <a:pt x="138" y="206"/>
                  </a:cubicBezTo>
                  <a:cubicBezTo>
                    <a:pt x="137" y="206"/>
                    <a:pt x="137" y="206"/>
                    <a:pt x="137" y="206"/>
                  </a:cubicBezTo>
                  <a:cubicBezTo>
                    <a:pt x="137" y="206"/>
                    <a:pt x="137" y="206"/>
                    <a:pt x="137" y="206"/>
                  </a:cubicBezTo>
                  <a:cubicBezTo>
                    <a:pt x="137" y="206"/>
                    <a:pt x="137" y="206"/>
                    <a:pt x="137" y="206"/>
                  </a:cubicBezTo>
                  <a:close/>
                  <a:moveTo>
                    <a:pt x="102" y="163"/>
                  </a:moveTo>
                  <a:cubicBezTo>
                    <a:pt x="102" y="163"/>
                    <a:pt x="102" y="163"/>
                    <a:pt x="102" y="163"/>
                  </a:cubicBezTo>
                  <a:cubicBezTo>
                    <a:pt x="102" y="163"/>
                    <a:pt x="102" y="163"/>
                    <a:pt x="102" y="163"/>
                  </a:cubicBezTo>
                  <a:cubicBezTo>
                    <a:pt x="102" y="163"/>
                    <a:pt x="102" y="163"/>
                    <a:pt x="102" y="163"/>
                  </a:cubicBezTo>
                  <a:cubicBezTo>
                    <a:pt x="102" y="163"/>
                    <a:pt x="102" y="163"/>
                    <a:pt x="102" y="163"/>
                  </a:cubicBezTo>
                  <a:close/>
                  <a:moveTo>
                    <a:pt x="71" y="125"/>
                  </a:moveTo>
                  <a:cubicBezTo>
                    <a:pt x="71" y="125"/>
                    <a:pt x="71" y="125"/>
                    <a:pt x="71" y="125"/>
                  </a:cubicBezTo>
                  <a:cubicBezTo>
                    <a:pt x="71" y="125"/>
                    <a:pt x="71" y="125"/>
                    <a:pt x="71" y="125"/>
                  </a:cubicBezTo>
                  <a:cubicBezTo>
                    <a:pt x="71" y="125"/>
                    <a:pt x="71" y="125"/>
                    <a:pt x="71" y="125"/>
                  </a:cubicBezTo>
                  <a:cubicBezTo>
                    <a:pt x="71" y="125"/>
                    <a:pt x="71" y="125"/>
                    <a:pt x="71" y="125"/>
                  </a:cubicBezTo>
                  <a:cubicBezTo>
                    <a:pt x="71" y="125"/>
                    <a:pt x="71" y="125"/>
                    <a:pt x="71" y="125"/>
                  </a:cubicBezTo>
                  <a:cubicBezTo>
                    <a:pt x="71" y="125"/>
                    <a:pt x="71" y="125"/>
                    <a:pt x="71" y="125"/>
                  </a:cubicBezTo>
                  <a:cubicBezTo>
                    <a:pt x="71" y="125"/>
                    <a:pt x="71" y="125"/>
                    <a:pt x="71" y="125"/>
                  </a:cubicBezTo>
                  <a:cubicBezTo>
                    <a:pt x="71" y="125"/>
                    <a:pt x="71" y="125"/>
                    <a:pt x="71" y="125"/>
                  </a:cubicBezTo>
                  <a:close/>
                  <a:moveTo>
                    <a:pt x="5" y="42"/>
                  </a:moveTo>
                  <a:cubicBezTo>
                    <a:pt x="5" y="42"/>
                    <a:pt x="5" y="42"/>
                    <a:pt x="5" y="42"/>
                  </a:cubicBezTo>
                  <a:cubicBezTo>
                    <a:pt x="5" y="42"/>
                    <a:pt x="5" y="42"/>
                    <a:pt x="5" y="42"/>
                  </a:cubicBezTo>
                  <a:cubicBezTo>
                    <a:pt x="5" y="42"/>
                    <a:pt x="5" y="42"/>
                    <a:pt x="5" y="42"/>
                  </a:cubicBezTo>
                  <a:cubicBezTo>
                    <a:pt x="5" y="42"/>
                    <a:pt x="5" y="42"/>
                    <a:pt x="5" y="42"/>
                  </a:cubicBezTo>
                  <a:cubicBezTo>
                    <a:pt x="5" y="42"/>
                    <a:pt x="5" y="42"/>
                    <a:pt x="5" y="42"/>
                  </a:cubicBezTo>
                  <a:cubicBezTo>
                    <a:pt x="5" y="42"/>
                    <a:pt x="5" y="42"/>
                    <a:pt x="5" y="42"/>
                  </a:cubicBezTo>
                  <a:cubicBezTo>
                    <a:pt x="5" y="42"/>
                    <a:pt x="5" y="42"/>
                    <a:pt x="5" y="42"/>
                  </a:cubicBezTo>
                  <a:cubicBezTo>
                    <a:pt x="5" y="43"/>
                    <a:pt x="5" y="43"/>
                    <a:pt x="5" y="43"/>
                  </a:cubicBezTo>
                  <a:cubicBezTo>
                    <a:pt x="5" y="43"/>
                    <a:pt x="5" y="43"/>
                    <a:pt x="5" y="43"/>
                  </a:cubicBezTo>
                  <a:cubicBezTo>
                    <a:pt x="5" y="43"/>
                    <a:pt x="5" y="43"/>
                    <a:pt x="5" y="43"/>
                  </a:cubicBezTo>
                  <a:cubicBezTo>
                    <a:pt x="5" y="43"/>
                    <a:pt x="5" y="43"/>
                    <a:pt x="5" y="43"/>
                  </a:cubicBezTo>
                  <a:cubicBezTo>
                    <a:pt x="5" y="43"/>
                    <a:pt x="5" y="43"/>
                    <a:pt x="5" y="43"/>
                  </a:cubicBezTo>
                  <a:cubicBezTo>
                    <a:pt x="5" y="43"/>
                    <a:pt x="5" y="43"/>
                    <a:pt x="5" y="43"/>
                  </a:cubicBezTo>
                  <a:cubicBezTo>
                    <a:pt x="5" y="43"/>
                    <a:pt x="5" y="43"/>
                    <a:pt x="5" y="43"/>
                  </a:cubicBezTo>
                  <a:cubicBezTo>
                    <a:pt x="5" y="43"/>
                    <a:pt x="5" y="43"/>
                    <a:pt x="5" y="43"/>
                  </a:cubicBezTo>
                  <a:cubicBezTo>
                    <a:pt x="5" y="43"/>
                    <a:pt x="5" y="43"/>
                    <a:pt x="5" y="43"/>
                  </a:cubicBezTo>
                  <a:cubicBezTo>
                    <a:pt x="5" y="43"/>
                    <a:pt x="5" y="43"/>
                    <a:pt x="5" y="43"/>
                  </a:cubicBezTo>
                  <a:cubicBezTo>
                    <a:pt x="5" y="43"/>
                    <a:pt x="5" y="43"/>
                    <a:pt x="5" y="43"/>
                  </a:cubicBezTo>
                  <a:cubicBezTo>
                    <a:pt x="5" y="43"/>
                    <a:pt x="5" y="43"/>
                    <a:pt x="5" y="43"/>
                  </a:cubicBezTo>
                  <a:cubicBezTo>
                    <a:pt x="5" y="44"/>
                    <a:pt x="5" y="44"/>
                    <a:pt x="5" y="44"/>
                  </a:cubicBezTo>
                  <a:cubicBezTo>
                    <a:pt x="5" y="44"/>
                    <a:pt x="5" y="44"/>
                    <a:pt x="5" y="44"/>
                  </a:cubicBezTo>
                  <a:cubicBezTo>
                    <a:pt x="5" y="44"/>
                    <a:pt x="5" y="44"/>
                    <a:pt x="5" y="44"/>
                  </a:cubicBezTo>
                  <a:cubicBezTo>
                    <a:pt x="5" y="44"/>
                    <a:pt x="5" y="44"/>
                    <a:pt x="5" y="44"/>
                  </a:cubicBezTo>
                  <a:cubicBezTo>
                    <a:pt x="5" y="44"/>
                    <a:pt x="5" y="44"/>
                    <a:pt x="5" y="44"/>
                  </a:cubicBezTo>
                  <a:cubicBezTo>
                    <a:pt x="6" y="44"/>
                    <a:pt x="6" y="44"/>
                    <a:pt x="6" y="44"/>
                  </a:cubicBezTo>
                  <a:cubicBezTo>
                    <a:pt x="6" y="44"/>
                    <a:pt x="6" y="44"/>
                    <a:pt x="6" y="44"/>
                  </a:cubicBezTo>
                  <a:cubicBezTo>
                    <a:pt x="6" y="44"/>
                    <a:pt x="6" y="44"/>
                    <a:pt x="6" y="44"/>
                  </a:cubicBezTo>
                  <a:cubicBezTo>
                    <a:pt x="6" y="44"/>
                    <a:pt x="6" y="44"/>
                    <a:pt x="6" y="44"/>
                  </a:cubicBezTo>
                  <a:cubicBezTo>
                    <a:pt x="5" y="43"/>
                    <a:pt x="5" y="43"/>
                    <a:pt x="5" y="43"/>
                  </a:cubicBezTo>
                  <a:cubicBezTo>
                    <a:pt x="5" y="43"/>
                    <a:pt x="5" y="43"/>
                    <a:pt x="5" y="43"/>
                  </a:cubicBezTo>
                  <a:cubicBezTo>
                    <a:pt x="5" y="43"/>
                    <a:pt x="5" y="43"/>
                    <a:pt x="5" y="43"/>
                  </a:cubicBezTo>
                  <a:cubicBezTo>
                    <a:pt x="5" y="43"/>
                    <a:pt x="5" y="43"/>
                    <a:pt x="5" y="43"/>
                  </a:cubicBezTo>
                  <a:cubicBezTo>
                    <a:pt x="5" y="43"/>
                    <a:pt x="5" y="43"/>
                    <a:pt x="5" y="43"/>
                  </a:cubicBezTo>
                  <a:cubicBezTo>
                    <a:pt x="5" y="42"/>
                    <a:pt x="5" y="42"/>
                    <a:pt x="5" y="42"/>
                  </a:cubicBezTo>
                  <a:cubicBezTo>
                    <a:pt x="5" y="42"/>
                    <a:pt x="5" y="42"/>
                    <a:pt x="5" y="42"/>
                  </a:cubicBezTo>
                  <a:cubicBezTo>
                    <a:pt x="5" y="42"/>
                    <a:pt x="5" y="42"/>
                    <a:pt x="5" y="42"/>
                  </a:cubicBezTo>
                  <a:cubicBezTo>
                    <a:pt x="5" y="42"/>
                    <a:pt x="5" y="42"/>
                    <a:pt x="5" y="42"/>
                  </a:cubicBezTo>
                  <a:close/>
                  <a:moveTo>
                    <a:pt x="103" y="164"/>
                  </a:moveTo>
                  <a:cubicBezTo>
                    <a:pt x="103" y="164"/>
                    <a:pt x="103" y="164"/>
                    <a:pt x="103" y="164"/>
                  </a:cubicBezTo>
                  <a:cubicBezTo>
                    <a:pt x="104" y="164"/>
                    <a:pt x="104" y="164"/>
                    <a:pt x="104" y="164"/>
                  </a:cubicBezTo>
                  <a:cubicBezTo>
                    <a:pt x="103" y="164"/>
                    <a:pt x="103" y="164"/>
                    <a:pt x="103" y="164"/>
                  </a:cubicBezTo>
                  <a:cubicBezTo>
                    <a:pt x="104" y="164"/>
                    <a:pt x="104" y="164"/>
                    <a:pt x="104" y="164"/>
                  </a:cubicBezTo>
                  <a:cubicBezTo>
                    <a:pt x="104" y="164"/>
                    <a:pt x="104" y="164"/>
                    <a:pt x="104" y="164"/>
                  </a:cubicBezTo>
                  <a:cubicBezTo>
                    <a:pt x="104" y="164"/>
                    <a:pt x="104" y="164"/>
                    <a:pt x="104" y="164"/>
                  </a:cubicBezTo>
                  <a:cubicBezTo>
                    <a:pt x="104" y="164"/>
                    <a:pt x="104" y="164"/>
                    <a:pt x="104" y="164"/>
                  </a:cubicBezTo>
                  <a:cubicBezTo>
                    <a:pt x="104" y="164"/>
                    <a:pt x="104" y="164"/>
                    <a:pt x="104" y="164"/>
                  </a:cubicBezTo>
                  <a:lnTo>
                    <a:pt x="103" y="164"/>
                  </a:lnTo>
                  <a:close/>
                  <a:moveTo>
                    <a:pt x="99" y="158"/>
                  </a:moveTo>
                  <a:cubicBezTo>
                    <a:pt x="99" y="158"/>
                    <a:pt x="99" y="158"/>
                    <a:pt x="99" y="158"/>
                  </a:cubicBezTo>
                  <a:cubicBezTo>
                    <a:pt x="99" y="158"/>
                    <a:pt x="99" y="158"/>
                    <a:pt x="99" y="158"/>
                  </a:cubicBezTo>
                  <a:cubicBezTo>
                    <a:pt x="98" y="158"/>
                    <a:pt x="98" y="158"/>
                    <a:pt x="98" y="158"/>
                  </a:cubicBezTo>
                  <a:cubicBezTo>
                    <a:pt x="99" y="158"/>
                    <a:pt x="99" y="158"/>
                    <a:pt x="99" y="158"/>
                  </a:cubicBezTo>
                  <a:cubicBezTo>
                    <a:pt x="99" y="158"/>
                    <a:pt x="99" y="158"/>
                    <a:pt x="99" y="158"/>
                  </a:cubicBezTo>
                  <a:cubicBezTo>
                    <a:pt x="99" y="158"/>
                    <a:pt x="99" y="158"/>
                    <a:pt x="99" y="158"/>
                  </a:cubicBezTo>
                  <a:cubicBezTo>
                    <a:pt x="99" y="158"/>
                    <a:pt x="99" y="158"/>
                    <a:pt x="99" y="158"/>
                  </a:cubicBezTo>
                  <a:cubicBezTo>
                    <a:pt x="99" y="158"/>
                    <a:pt x="99" y="158"/>
                    <a:pt x="99" y="158"/>
                  </a:cubicBezTo>
                  <a:close/>
                  <a:moveTo>
                    <a:pt x="136" y="204"/>
                  </a:moveTo>
                  <a:cubicBezTo>
                    <a:pt x="136" y="204"/>
                    <a:pt x="136" y="204"/>
                    <a:pt x="136" y="204"/>
                  </a:cubicBezTo>
                  <a:cubicBezTo>
                    <a:pt x="136" y="204"/>
                    <a:pt x="136" y="204"/>
                    <a:pt x="136" y="204"/>
                  </a:cubicBezTo>
                  <a:cubicBezTo>
                    <a:pt x="136" y="204"/>
                    <a:pt x="136" y="204"/>
                    <a:pt x="136" y="204"/>
                  </a:cubicBezTo>
                  <a:cubicBezTo>
                    <a:pt x="136" y="204"/>
                    <a:pt x="136" y="204"/>
                    <a:pt x="136" y="204"/>
                  </a:cubicBezTo>
                  <a:cubicBezTo>
                    <a:pt x="136" y="204"/>
                    <a:pt x="136" y="204"/>
                    <a:pt x="136" y="204"/>
                  </a:cubicBezTo>
                  <a:cubicBezTo>
                    <a:pt x="136" y="204"/>
                    <a:pt x="136" y="204"/>
                    <a:pt x="136" y="204"/>
                  </a:cubicBezTo>
                  <a:cubicBezTo>
                    <a:pt x="136" y="204"/>
                    <a:pt x="136" y="204"/>
                    <a:pt x="136" y="204"/>
                  </a:cubicBezTo>
                  <a:close/>
                  <a:moveTo>
                    <a:pt x="106" y="167"/>
                  </a:moveTo>
                  <a:cubicBezTo>
                    <a:pt x="106" y="167"/>
                    <a:pt x="106" y="167"/>
                    <a:pt x="106" y="167"/>
                  </a:cubicBezTo>
                  <a:cubicBezTo>
                    <a:pt x="106" y="167"/>
                    <a:pt x="106" y="167"/>
                    <a:pt x="106" y="167"/>
                  </a:cubicBezTo>
                  <a:cubicBezTo>
                    <a:pt x="106" y="167"/>
                    <a:pt x="106" y="167"/>
                    <a:pt x="106" y="167"/>
                  </a:cubicBezTo>
                  <a:cubicBezTo>
                    <a:pt x="106" y="166"/>
                    <a:pt x="106" y="166"/>
                    <a:pt x="106" y="166"/>
                  </a:cubicBezTo>
                  <a:cubicBezTo>
                    <a:pt x="105" y="166"/>
                    <a:pt x="105" y="166"/>
                    <a:pt x="105" y="166"/>
                  </a:cubicBezTo>
                  <a:cubicBezTo>
                    <a:pt x="105" y="167"/>
                    <a:pt x="105" y="167"/>
                    <a:pt x="105" y="167"/>
                  </a:cubicBezTo>
                  <a:cubicBezTo>
                    <a:pt x="105" y="167"/>
                    <a:pt x="105" y="167"/>
                    <a:pt x="105" y="167"/>
                  </a:cubicBezTo>
                  <a:cubicBezTo>
                    <a:pt x="106" y="167"/>
                    <a:pt x="106" y="167"/>
                    <a:pt x="106" y="167"/>
                  </a:cubicBezTo>
                  <a:cubicBezTo>
                    <a:pt x="106" y="167"/>
                    <a:pt x="106" y="167"/>
                    <a:pt x="106" y="167"/>
                  </a:cubicBezTo>
                  <a:cubicBezTo>
                    <a:pt x="106" y="167"/>
                    <a:pt x="106" y="167"/>
                    <a:pt x="106" y="167"/>
                  </a:cubicBezTo>
                  <a:cubicBezTo>
                    <a:pt x="106" y="167"/>
                    <a:pt x="106" y="167"/>
                    <a:pt x="106" y="167"/>
                  </a:cubicBezTo>
                  <a:cubicBezTo>
                    <a:pt x="106" y="167"/>
                    <a:pt x="106" y="167"/>
                    <a:pt x="106" y="167"/>
                  </a:cubicBezTo>
                  <a:cubicBezTo>
                    <a:pt x="107" y="167"/>
                    <a:pt x="107" y="167"/>
                    <a:pt x="107" y="167"/>
                  </a:cubicBezTo>
                  <a:cubicBezTo>
                    <a:pt x="107" y="167"/>
                    <a:pt x="107" y="167"/>
                    <a:pt x="107" y="167"/>
                  </a:cubicBezTo>
                  <a:cubicBezTo>
                    <a:pt x="107" y="167"/>
                    <a:pt x="107" y="167"/>
                    <a:pt x="107" y="167"/>
                  </a:cubicBezTo>
                  <a:cubicBezTo>
                    <a:pt x="107" y="167"/>
                    <a:pt x="107" y="167"/>
                    <a:pt x="107" y="167"/>
                  </a:cubicBezTo>
                  <a:cubicBezTo>
                    <a:pt x="107" y="167"/>
                    <a:pt x="107" y="167"/>
                    <a:pt x="107" y="167"/>
                  </a:cubicBezTo>
                  <a:lnTo>
                    <a:pt x="106" y="167"/>
                  </a:lnTo>
                  <a:close/>
                  <a:moveTo>
                    <a:pt x="72" y="125"/>
                  </a:moveTo>
                  <a:cubicBezTo>
                    <a:pt x="72" y="125"/>
                    <a:pt x="72" y="125"/>
                    <a:pt x="72" y="125"/>
                  </a:cubicBezTo>
                  <a:cubicBezTo>
                    <a:pt x="72" y="125"/>
                    <a:pt x="72" y="125"/>
                    <a:pt x="72" y="125"/>
                  </a:cubicBezTo>
                  <a:cubicBezTo>
                    <a:pt x="72" y="125"/>
                    <a:pt x="72" y="125"/>
                    <a:pt x="72" y="125"/>
                  </a:cubicBezTo>
                  <a:cubicBezTo>
                    <a:pt x="72" y="125"/>
                    <a:pt x="72" y="125"/>
                    <a:pt x="72" y="125"/>
                  </a:cubicBezTo>
                  <a:cubicBezTo>
                    <a:pt x="72" y="125"/>
                    <a:pt x="72" y="125"/>
                    <a:pt x="72" y="125"/>
                  </a:cubicBezTo>
                  <a:cubicBezTo>
                    <a:pt x="72" y="125"/>
                    <a:pt x="72" y="125"/>
                    <a:pt x="72" y="125"/>
                  </a:cubicBezTo>
                  <a:close/>
                  <a:moveTo>
                    <a:pt x="103" y="164"/>
                  </a:moveTo>
                  <a:cubicBezTo>
                    <a:pt x="103" y="164"/>
                    <a:pt x="103" y="164"/>
                    <a:pt x="103" y="164"/>
                  </a:cubicBezTo>
                  <a:cubicBezTo>
                    <a:pt x="104" y="164"/>
                    <a:pt x="104" y="164"/>
                    <a:pt x="104" y="164"/>
                  </a:cubicBezTo>
                  <a:cubicBezTo>
                    <a:pt x="103" y="164"/>
                    <a:pt x="103" y="164"/>
                    <a:pt x="103" y="164"/>
                  </a:cubicBezTo>
                  <a:cubicBezTo>
                    <a:pt x="103" y="164"/>
                    <a:pt x="103" y="164"/>
                    <a:pt x="103" y="164"/>
                  </a:cubicBezTo>
                  <a:cubicBezTo>
                    <a:pt x="103" y="164"/>
                    <a:pt x="103" y="164"/>
                    <a:pt x="103" y="164"/>
                  </a:cubicBezTo>
                  <a:cubicBezTo>
                    <a:pt x="103" y="164"/>
                    <a:pt x="103" y="164"/>
                    <a:pt x="103" y="164"/>
                  </a:cubicBezTo>
                  <a:cubicBezTo>
                    <a:pt x="103" y="164"/>
                    <a:pt x="103" y="164"/>
                    <a:pt x="103" y="164"/>
                  </a:cubicBezTo>
                  <a:close/>
                  <a:moveTo>
                    <a:pt x="104" y="164"/>
                  </a:moveTo>
                  <a:cubicBezTo>
                    <a:pt x="104" y="164"/>
                    <a:pt x="104" y="164"/>
                    <a:pt x="104" y="164"/>
                  </a:cubicBezTo>
                  <a:cubicBezTo>
                    <a:pt x="104" y="164"/>
                    <a:pt x="104" y="164"/>
                    <a:pt x="104" y="164"/>
                  </a:cubicBezTo>
                  <a:cubicBezTo>
                    <a:pt x="104" y="164"/>
                    <a:pt x="104" y="164"/>
                    <a:pt x="104" y="164"/>
                  </a:cubicBezTo>
                  <a:cubicBezTo>
                    <a:pt x="104" y="164"/>
                    <a:pt x="104" y="164"/>
                    <a:pt x="104" y="164"/>
                  </a:cubicBezTo>
                  <a:cubicBezTo>
                    <a:pt x="104" y="164"/>
                    <a:pt x="104" y="164"/>
                    <a:pt x="104" y="164"/>
                  </a:cubicBezTo>
                  <a:close/>
                  <a:moveTo>
                    <a:pt x="102" y="162"/>
                  </a:moveTo>
                  <a:cubicBezTo>
                    <a:pt x="102" y="162"/>
                    <a:pt x="102" y="162"/>
                    <a:pt x="102" y="162"/>
                  </a:cubicBezTo>
                  <a:cubicBezTo>
                    <a:pt x="103" y="162"/>
                    <a:pt x="103" y="162"/>
                    <a:pt x="103" y="162"/>
                  </a:cubicBezTo>
                  <a:cubicBezTo>
                    <a:pt x="102" y="162"/>
                    <a:pt x="102" y="162"/>
                    <a:pt x="102" y="162"/>
                  </a:cubicBezTo>
                  <a:cubicBezTo>
                    <a:pt x="102" y="162"/>
                    <a:pt x="102" y="162"/>
                    <a:pt x="102" y="162"/>
                  </a:cubicBezTo>
                  <a:close/>
                  <a:moveTo>
                    <a:pt x="105" y="164"/>
                  </a:moveTo>
                  <a:cubicBezTo>
                    <a:pt x="105" y="164"/>
                    <a:pt x="105" y="164"/>
                    <a:pt x="105" y="164"/>
                  </a:cubicBezTo>
                  <a:cubicBezTo>
                    <a:pt x="105" y="164"/>
                    <a:pt x="105" y="164"/>
                    <a:pt x="105" y="164"/>
                  </a:cubicBezTo>
                  <a:cubicBezTo>
                    <a:pt x="105" y="164"/>
                    <a:pt x="105" y="164"/>
                    <a:pt x="105" y="164"/>
                  </a:cubicBezTo>
                  <a:cubicBezTo>
                    <a:pt x="105" y="165"/>
                    <a:pt x="105" y="165"/>
                    <a:pt x="105" y="165"/>
                  </a:cubicBezTo>
                  <a:cubicBezTo>
                    <a:pt x="105" y="165"/>
                    <a:pt x="105" y="165"/>
                    <a:pt x="105" y="165"/>
                  </a:cubicBezTo>
                  <a:cubicBezTo>
                    <a:pt x="105" y="165"/>
                    <a:pt x="105" y="165"/>
                    <a:pt x="105" y="165"/>
                  </a:cubicBezTo>
                  <a:cubicBezTo>
                    <a:pt x="105" y="164"/>
                    <a:pt x="105" y="164"/>
                    <a:pt x="105" y="164"/>
                  </a:cubicBezTo>
                  <a:close/>
                  <a:moveTo>
                    <a:pt x="102" y="160"/>
                  </a:moveTo>
                  <a:cubicBezTo>
                    <a:pt x="102" y="160"/>
                    <a:pt x="102" y="160"/>
                    <a:pt x="102" y="160"/>
                  </a:cubicBezTo>
                  <a:cubicBezTo>
                    <a:pt x="102" y="160"/>
                    <a:pt x="102" y="160"/>
                    <a:pt x="102" y="160"/>
                  </a:cubicBezTo>
                  <a:cubicBezTo>
                    <a:pt x="102" y="160"/>
                    <a:pt x="102" y="160"/>
                    <a:pt x="102" y="160"/>
                  </a:cubicBezTo>
                  <a:cubicBezTo>
                    <a:pt x="102" y="161"/>
                    <a:pt x="102" y="161"/>
                    <a:pt x="102" y="161"/>
                  </a:cubicBezTo>
                  <a:lnTo>
                    <a:pt x="102" y="160"/>
                  </a:lnTo>
                  <a:close/>
                  <a:moveTo>
                    <a:pt x="63" y="112"/>
                  </a:moveTo>
                  <a:cubicBezTo>
                    <a:pt x="63" y="112"/>
                    <a:pt x="63" y="112"/>
                    <a:pt x="63" y="112"/>
                  </a:cubicBezTo>
                  <a:cubicBezTo>
                    <a:pt x="63" y="112"/>
                    <a:pt x="63" y="112"/>
                    <a:pt x="63" y="112"/>
                  </a:cubicBezTo>
                  <a:cubicBezTo>
                    <a:pt x="63" y="112"/>
                    <a:pt x="63" y="112"/>
                    <a:pt x="63" y="112"/>
                  </a:cubicBezTo>
                  <a:cubicBezTo>
                    <a:pt x="63" y="112"/>
                    <a:pt x="63" y="112"/>
                    <a:pt x="63" y="112"/>
                  </a:cubicBezTo>
                  <a:cubicBezTo>
                    <a:pt x="63" y="112"/>
                    <a:pt x="63" y="112"/>
                    <a:pt x="63" y="112"/>
                  </a:cubicBezTo>
                  <a:close/>
                  <a:moveTo>
                    <a:pt x="100" y="158"/>
                  </a:moveTo>
                  <a:cubicBezTo>
                    <a:pt x="100" y="158"/>
                    <a:pt x="100" y="158"/>
                    <a:pt x="100" y="158"/>
                  </a:cubicBezTo>
                  <a:cubicBezTo>
                    <a:pt x="100" y="158"/>
                    <a:pt x="100" y="158"/>
                    <a:pt x="100" y="158"/>
                  </a:cubicBezTo>
                  <a:cubicBezTo>
                    <a:pt x="100" y="158"/>
                    <a:pt x="100" y="158"/>
                    <a:pt x="100" y="158"/>
                  </a:cubicBezTo>
                  <a:close/>
                  <a:moveTo>
                    <a:pt x="138" y="203"/>
                  </a:moveTo>
                  <a:cubicBezTo>
                    <a:pt x="138" y="203"/>
                    <a:pt x="138" y="203"/>
                    <a:pt x="138" y="203"/>
                  </a:cubicBezTo>
                  <a:cubicBezTo>
                    <a:pt x="137" y="202"/>
                    <a:pt x="137" y="202"/>
                    <a:pt x="137" y="202"/>
                  </a:cubicBezTo>
                  <a:cubicBezTo>
                    <a:pt x="137" y="202"/>
                    <a:pt x="137" y="202"/>
                    <a:pt x="137" y="202"/>
                  </a:cubicBezTo>
                  <a:cubicBezTo>
                    <a:pt x="137" y="203"/>
                    <a:pt x="137" y="203"/>
                    <a:pt x="137" y="203"/>
                  </a:cubicBezTo>
                  <a:cubicBezTo>
                    <a:pt x="137" y="203"/>
                    <a:pt x="137" y="203"/>
                    <a:pt x="137" y="203"/>
                  </a:cubicBezTo>
                  <a:cubicBezTo>
                    <a:pt x="137" y="203"/>
                    <a:pt x="137" y="203"/>
                    <a:pt x="137" y="203"/>
                  </a:cubicBezTo>
                  <a:cubicBezTo>
                    <a:pt x="137" y="203"/>
                    <a:pt x="137" y="203"/>
                    <a:pt x="137" y="203"/>
                  </a:cubicBezTo>
                  <a:lnTo>
                    <a:pt x="138" y="203"/>
                  </a:lnTo>
                  <a:close/>
                  <a:moveTo>
                    <a:pt x="131" y="195"/>
                  </a:move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lose/>
                  <a:moveTo>
                    <a:pt x="77" y="128"/>
                  </a:moveTo>
                  <a:cubicBezTo>
                    <a:pt x="77" y="128"/>
                    <a:pt x="77" y="128"/>
                    <a:pt x="77" y="128"/>
                  </a:cubicBezTo>
                  <a:cubicBezTo>
                    <a:pt x="77" y="128"/>
                    <a:pt x="77" y="128"/>
                    <a:pt x="77" y="128"/>
                  </a:cubicBezTo>
                  <a:cubicBezTo>
                    <a:pt x="77" y="128"/>
                    <a:pt x="77" y="128"/>
                    <a:pt x="77" y="128"/>
                  </a:cubicBezTo>
                  <a:close/>
                  <a:moveTo>
                    <a:pt x="102" y="159"/>
                  </a:moveTo>
                  <a:cubicBezTo>
                    <a:pt x="102" y="159"/>
                    <a:pt x="102" y="159"/>
                    <a:pt x="102" y="159"/>
                  </a:cubicBezTo>
                  <a:cubicBezTo>
                    <a:pt x="102" y="158"/>
                    <a:pt x="102" y="158"/>
                    <a:pt x="102" y="158"/>
                  </a:cubicBezTo>
                  <a:cubicBezTo>
                    <a:pt x="102" y="158"/>
                    <a:pt x="102" y="158"/>
                    <a:pt x="102" y="158"/>
                  </a:cubicBezTo>
                  <a:cubicBezTo>
                    <a:pt x="102" y="159"/>
                    <a:pt x="102" y="159"/>
                    <a:pt x="102" y="159"/>
                  </a:cubicBezTo>
                  <a:close/>
                  <a:moveTo>
                    <a:pt x="131" y="194"/>
                  </a:moveTo>
                  <a:cubicBezTo>
                    <a:pt x="131" y="194"/>
                    <a:pt x="131" y="194"/>
                    <a:pt x="131" y="194"/>
                  </a:cubicBezTo>
                  <a:cubicBezTo>
                    <a:pt x="131" y="194"/>
                    <a:pt x="131" y="194"/>
                    <a:pt x="131" y="194"/>
                  </a:cubicBezTo>
                  <a:cubicBezTo>
                    <a:pt x="131" y="194"/>
                    <a:pt x="131" y="194"/>
                    <a:pt x="131" y="194"/>
                  </a:cubicBezTo>
                  <a:cubicBezTo>
                    <a:pt x="131" y="194"/>
                    <a:pt x="131" y="194"/>
                    <a:pt x="131" y="194"/>
                  </a:cubicBezTo>
                  <a:close/>
                  <a:moveTo>
                    <a:pt x="138" y="203"/>
                  </a:moveTo>
                  <a:cubicBezTo>
                    <a:pt x="138" y="203"/>
                    <a:pt x="138" y="203"/>
                    <a:pt x="138" y="203"/>
                  </a:cubicBezTo>
                  <a:cubicBezTo>
                    <a:pt x="138" y="203"/>
                    <a:pt x="138" y="203"/>
                    <a:pt x="138" y="203"/>
                  </a:cubicBezTo>
                  <a:cubicBezTo>
                    <a:pt x="138" y="203"/>
                    <a:pt x="138" y="203"/>
                    <a:pt x="138" y="203"/>
                  </a:cubicBezTo>
                  <a:cubicBezTo>
                    <a:pt x="138" y="203"/>
                    <a:pt x="138" y="203"/>
                    <a:pt x="138" y="203"/>
                  </a:cubicBezTo>
                  <a:cubicBezTo>
                    <a:pt x="138" y="203"/>
                    <a:pt x="138" y="203"/>
                    <a:pt x="138" y="203"/>
                  </a:cubicBezTo>
                  <a:cubicBezTo>
                    <a:pt x="139" y="203"/>
                    <a:pt x="139" y="203"/>
                    <a:pt x="139" y="203"/>
                  </a:cubicBezTo>
                  <a:cubicBezTo>
                    <a:pt x="139" y="203"/>
                    <a:pt x="139" y="203"/>
                    <a:pt x="139" y="203"/>
                  </a:cubicBezTo>
                  <a:cubicBezTo>
                    <a:pt x="139" y="204"/>
                    <a:pt x="139" y="204"/>
                    <a:pt x="139" y="204"/>
                  </a:cubicBezTo>
                  <a:cubicBezTo>
                    <a:pt x="139" y="203"/>
                    <a:pt x="139" y="203"/>
                    <a:pt x="139" y="203"/>
                  </a:cubicBezTo>
                  <a:cubicBezTo>
                    <a:pt x="139" y="203"/>
                    <a:pt x="139" y="203"/>
                    <a:pt x="139" y="203"/>
                  </a:cubicBezTo>
                  <a:cubicBezTo>
                    <a:pt x="138" y="203"/>
                    <a:pt x="138" y="203"/>
                    <a:pt x="138" y="203"/>
                  </a:cubicBezTo>
                  <a:cubicBezTo>
                    <a:pt x="138" y="203"/>
                    <a:pt x="138" y="203"/>
                    <a:pt x="138" y="203"/>
                  </a:cubicBezTo>
                  <a:cubicBezTo>
                    <a:pt x="138" y="203"/>
                    <a:pt x="138" y="203"/>
                    <a:pt x="138" y="203"/>
                  </a:cubicBezTo>
                  <a:cubicBezTo>
                    <a:pt x="138" y="203"/>
                    <a:pt x="138" y="203"/>
                    <a:pt x="138" y="203"/>
                  </a:cubicBezTo>
                  <a:cubicBezTo>
                    <a:pt x="138" y="203"/>
                    <a:pt x="138" y="203"/>
                    <a:pt x="138" y="203"/>
                  </a:cubicBezTo>
                  <a:cubicBezTo>
                    <a:pt x="138" y="203"/>
                    <a:pt x="138" y="203"/>
                    <a:pt x="138" y="203"/>
                  </a:cubicBezTo>
                  <a:close/>
                  <a:moveTo>
                    <a:pt x="131" y="194"/>
                  </a:moveTo>
                  <a:cubicBezTo>
                    <a:pt x="131" y="194"/>
                    <a:pt x="131" y="194"/>
                    <a:pt x="131" y="194"/>
                  </a:cubicBezTo>
                  <a:cubicBezTo>
                    <a:pt x="132" y="194"/>
                    <a:pt x="132" y="194"/>
                    <a:pt x="132" y="194"/>
                  </a:cubicBezTo>
                  <a:cubicBezTo>
                    <a:pt x="132" y="194"/>
                    <a:pt x="132" y="194"/>
                    <a:pt x="132" y="194"/>
                  </a:cubicBezTo>
                  <a:cubicBezTo>
                    <a:pt x="131" y="194"/>
                    <a:pt x="131" y="194"/>
                    <a:pt x="131" y="194"/>
                  </a:cubicBezTo>
                  <a:cubicBezTo>
                    <a:pt x="131" y="194"/>
                    <a:pt x="131" y="194"/>
                    <a:pt x="131" y="194"/>
                  </a:cubicBezTo>
                  <a:cubicBezTo>
                    <a:pt x="131" y="194"/>
                    <a:pt x="131" y="194"/>
                    <a:pt x="131" y="194"/>
                  </a:cubicBezTo>
                  <a:close/>
                  <a:moveTo>
                    <a:pt x="78" y="128"/>
                  </a:moveTo>
                  <a:cubicBezTo>
                    <a:pt x="78" y="128"/>
                    <a:pt x="78" y="128"/>
                    <a:pt x="78" y="128"/>
                  </a:cubicBezTo>
                  <a:cubicBezTo>
                    <a:pt x="78" y="128"/>
                    <a:pt x="78" y="128"/>
                    <a:pt x="78" y="128"/>
                  </a:cubicBezTo>
                  <a:cubicBezTo>
                    <a:pt x="78" y="128"/>
                    <a:pt x="78" y="128"/>
                    <a:pt x="78" y="128"/>
                  </a:cubicBezTo>
                  <a:cubicBezTo>
                    <a:pt x="78" y="128"/>
                    <a:pt x="78" y="128"/>
                    <a:pt x="78" y="128"/>
                  </a:cubicBezTo>
                  <a:cubicBezTo>
                    <a:pt x="77" y="128"/>
                    <a:pt x="77" y="128"/>
                    <a:pt x="77" y="128"/>
                  </a:cubicBezTo>
                  <a:cubicBezTo>
                    <a:pt x="77" y="128"/>
                    <a:pt x="77" y="128"/>
                    <a:pt x="77" y="128"/>
                  </a:cubicBezTo>
                  <a:cubicBezTo>
                    <a:pt x="77" y="128"/>
                    <a:pt x="77" y="128"/>
                    <a:pt x="77" y="128"/>
                  </a:cubicBezTo>
                  <a:cubicBezTo>
                    <a:pt x="77" y="128"/>
                    <a:pt x="77" y="128"/>
                    <a:pt x="77" y="128"/>
                  </a:cubicBezTo>
                  <a:cubicBezTo>
                    <a:pt x="77" y="128"/>
                    <a:pt x="77" y="128"/>
                    <a:pt x="77" y="128"/>
                  </a:cubicBezTo>
                  <a:cubicBezTo>
                    <a:pt x="78" y="128"/>
                    <a:pt x="78" y="128"/>
                    <a:pt x="78" y="128"/>
                  </a:cubicBezTo>
                  <a:cubicBezTo>
                    <a:pt x="78" y="128"/>
                    <a:pt x="78" y="128"/>
                    <a:pt x="78" y="128"/>
                  </a:cubicBezTo>
                  <a:cubicBezTo>
                    <a:pt x="78" y="128"/>
                    <a:pt x="78" y="128"/>
                    <a:pt x="78" y="128"/>
                  </a:cubicBezTo>
                  <a:cubicBezTo>
                    <a:pt x="78" y="128"/>
                    <a:pt x="78" y="128"/>
                    <a:pt x="78" y="128"/>
                  </a:cubicBezTo>
                  <a:close/>
                  <a:moveTo>
                    <a:pt x="70" y="119"/>
                  </a:moveTo>
                  <a:cubicBezTo>
                    <a:pt x="70" y="119"/>
                    <a:pt x="70" y="119"/>
                    <a:pt x="70" y="119"/>
                  </a:cubicBezTo>
                  <a:cubicBezTo>
                    <a:pt x="70" y="119"/>
                    <a:pt x="70" y="119"/>
                    <a:pt x="70" y="119"/>
                  </a:cubicBezTo>
                  <a:cubicBezTo>
                    <a:pt x="70" y="119"/>
                    <a:pt x="70" y="119"/>
                    <a:pt x="70" y="119"/>
                  </a:cubicBezTo>
                  <a:close/>
                  <a:moveTo>
                    <a:pt x="70" y="118"/>
                  </a:moveTo>
                  <a:cubicBezTo>
                    <a:pt x="70" y="118"/>
                    <a:pt x="70" y="118"/>
                    <a:pt x="70" y="118"/>
                  </a:cubicBezTo>
                  <a:cubicBezTo>
                    <a:pt x="70" y="118"/>
                    <a:pt x="70" y="118"/>
                    <a:pt x="70" y="118"/>
                  </a:cubicBezTo>
                  <a:cubicBezTo>
                    <a:pt x="70" y="118"/>
                    <a:pt x="70" y="118"/>
                    <a:pt x="70" y="118"/>
                  </a:cubicBezTo>
                  <a:cubicBezTo>
                    <a:pt x="70" y="118"/>
                    <a:pt x="70" y="118"/>
                    <a:pt x="70" y="118"/>
                  </a:cubicBezTo>
                  <a:cubicBezTo>
                    <a:pt x="70" y="118"/>
                    <a:pt x="70" y="118"/>
                    <a:pt x="70" y="118"/>
                  </a:cubicBezTo>
                  <a:cubicBezTo>
                    <a:pt x="70" y="118"/>
                    <a:pt x="70" y="118"/>
                    <a:pt x="70" y="118"/>
                  </a:cubicBezTo>
                  <a:cubicBezTo>
                    <a:pt x="70" y="118"/>
                    <a:pt x="70" y="118"/>
                    <a:pt x="70" y="118"/>
                  </a:cubicBezTo>
                  <a:cubicBezTo>
                    <a:pt x="70" y="118"/>
                    <a:pt x="70" y="118"/>
                    <a:pt x="70" y="118"/>
                  </a:cubicBezTo>
                  <a:cubicBezTo>
                    <a:pt x="70" y="119"/>
                    <a:pt x="70" y="119"/>
                    <a:pt x="70" y="119"/>
                  </a:cubicBezTo>
                  <a:cubicBezTo>
                    <a:pt x="70" y="118"/>
                    <a:pt x="70" y="118"/>
                    <a:pt x="70" y="118"/>
                  </a:cubicBezTo>
                  <a:cubicBezTo>
                    <a:pt x="70" y="118"/>
                    <a:pt x="70" y="118"/>
                    <a:pt x="70" y="118"/>
                  </a:cubicBezTo>
                  <a:close/>
                  <a:moveTo>
                    <a:pt x="8" y="42"/>
                  </a:moveTo>
                  <a:cubicBezTo>
                    <a:pt x="8" y="42"/>
                    <a:pt x="8" y="42"/>
                    <a:pt x="8" y="42"/>
                  </a:cubicBezTo>
                  <a:cubicBezTo>
                    <a:pt x="8" y="43"/>
                    <a:pt x="8" y="43"/>
                    <a:pt x="8" y="43"/>
                  </a:cubicBezTo>
                  <a:cubicBezTo>
                    <a:pt x="8" y="43"/>
                    <a:pt x="8" y="43"/>
                    <a:pt x="8" y="43"/>
                  </a:cubicBezTo>
                  <a:cubicBezTo>
                    <a:pt x="8" y="42"/>
                    <a:pt x="8" y="42"/>
                    <a:pt x="8" y="42"/>
                  </a:cubicBezTo>
                  <a:cubicBezTo>
                    <a:pt x="8" y="42"/>
                    <a:pt x="8" y="42"/>
                    <a:pt x="8" y="42"/>
                  </a:cubicBezTo>
                  <a:cubicBezTo>
                    <a:pt x="8" y="42"/>
                    <a:pt x="8" y="42"/>
                    <a:pt x="8" y="42"/>
                  </a:cubicBezTo>
                  <a:close/>
                  <a:moveTo>
                    <a:pt x="6" y="40"/>
                  </a:move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39"/>
                    <a:pt x="6" y="39"/>
                    <a:pt x="6" y="39"/>
                  </a:cubicBezTo>
                  <a:cubicBezTo>
                    <a:pt x="6" y="39"/>
                    <a:pt x="6" y="39"/>
                    <a:pt x="6" y="39"/>
                  </a:cubicBezTo>
                  <a:cubicBezTo>
                    <a:pt x="6" y="39"/>
                    <a:pt x="6" y="39"/>
                    <a:pt x="6" y="39"/>
                  </a:cubicBezTo>
                  <a:lnTo>
                    <a:pt x="6" y="40"/>
                  </a:lnTo>
                  <a:close/>
                  <a:moveTo>
                    <a:pt x="93" y="147"/>
                  </a:moveTo>
                  <a:cubicBezTo>
                    <a:pt x="93" y="147"/>
                    <a:pt x="93" y="147"/>
                    <a:pt x="93" y="147"/>
                  </a:cubicBezTo>
                  <a:cubicBezTo>
                    <a:pt x="93" y="147"/>
                    <a:pt x="93" y="147"/>
                    <a:pt x="93" y="147"/>
                  </a:cubicBezTo>
                  <a:cubicBezTo>
                    <a:pt x="93" y="147"/>
                    <a:pt x="93" y="147"/>
                    <a:pt x="93" y="147"/>
                  </a:cubicBezTo>
                  <a:cubicBezTo>
                    <a:pt x="93" y="147"/>
                    <a:pt x="93" y="147"/>
                    <a:pt x="93" y="147"/>
                  </a:cubicBezTo>
                  <a:cubicBezTo>
                    <a:pt x="93" y="147"/>
                    <a:pt x="93" y="147"/>
                    <a:pt x="93" y="147"/>
                  </a:cubicBezTo>
                  <a:cubicBezTo>
                    <a:pt x="94" y="147"/>
                    <a:pt x="94" y="147"/>
                    <a:pt x="94" y="147"/>
                  </a:cubicBezTo>
                  <a:cubicBezTo>
                    <a:pt x="93" y="147"/>
                    <a:pt x="93" y="147"/>
                    <a:pt x="93" y="147"/>
                  </a:cubicBezTo>
                  <a:close/>
                  <a:moveTo>
                    <a:pt x="75" y="125"/>
                  </a:moveTo>
                  <a:cubicBezTo>
                    <a:pt x="75" y="125"/>
                    <a:pt x="75" y="125"/>
                    <a:pt x="75" y="125"/>
                  </a:cubicBezTo>
                  <a:cubicBezTo>
                    <a:pt x="75" y="125"/>
                    <a:pt x="75" y="125"/>
                    <a:pt x="75" y="125"/>
                  </a:cubicBezTo>
                  <a:cubicBezTo>
                    <a:pt x="75" y="125"/>
                    <a:pt x="75" y="125"/>
                    <a:pt x="75" y="125"/>
                  </a:cubicBezTo>
                  <a:close/>
                  <a:moveTo>
                    <a:pt x="75" y="124"/>
                  </a:moveTo>
                  <a:cubicBezTo>
                    <a:pt x="75" y="124"/>
                    <a:pt x="75" y="124"/>
                    <a:pt x="75" y="124"/>
                  </a:cubicBezTo>
                  <a:cubicBezTo>
                    <a:pt x="75" y="124"/>
                    <a:pt x="75" y="124"/>
                    <a:pt x="75" y="124"/>
                  </a:cubicBezTo>
                  <a:cubicBezTo>
                    <a:pt x="75" y="124"/>
                    <a:pt x="75" y="124"/>
                    <a:pt x="75" y="124"/>
                  </a:cubicBezTo>
                  <a:cubicBezTo>
                    <a:pt x="75" y="124"/>
                    <a:pt x="75" y="124"/>
                    <a:pt x="75" y="124"/>
                  </a:cubicBezTo>
                  <a:cubicBezTo>
                    <a:pt x="75" y="125"/>
                    <a:pt x="75" y="125"/>
                    <a:pt x="75" y="125"/>
                  </a:cubicBezTo>
                  <a:cubicBezTo>
                    <a:pt x="75" y="125"/>
                    <a:pt x="75" y="125"/>
                    <a:pt x="75" y="125"/>
                  </a:cubicBezTo>
                  <a:cubicBezTo>
                    <a:pt x="75" y="124"/>
                    <a:pt x="75" y="124"/>
                    <a:pt x="75" y="124"/>
                  </a:cubicBezTo>
                  <a:close/>
                  <a:moveTo>
                    <a:pt x="75" y="125"/>
                  </a:moveTo>
                  <a:cubicBezTo>
                    <a:pt x="75" y="125"/>
                    <a:pt x="75" y="125"/>
                    <a:pt x="75" y="125"/>
                  </a:cubicBezTo>
                  <a:cubicBezTo>
                    <a:pt x="75" y="125"/>
                    <a:pt x="75" y="125"/>
                    <a:pt x="75" y="125"/>
                  </a:cubicBezTo>
                  <a:cubicBezTo>
                    <a:pt x="76" y="125"/>
                    <a:pt x="76" y="125"/>
                    <a:pt x="76" y="125"/>
                  </a:cubicBezTo>
                  <a:cubicBezTo>
                    <a:pt x="75" y="125"/>
                    <a:pt x="75" y="125"/>
                    <a:pt x="75" y="125"/>
                  </a:cubicBezTo>
                  <a:close/>
                  <a:moveTo>
                    <a:pt x="103" y="158"/>
                  </a:moveTo>
                  <a:cubicBezTo>
                    <a:pt x="103" y="158"/>
                    <a:pt x="103" y="158"/>
                    <a:pt x="103" y="158"/>
                  </a:cubicBezTo>
                  <a:cubicBezTo>
                    <a:pt x="103" y="158"/>
                    <a:pt x="103" y="158"/>
                    <a:pt x="103" y="158"/>
                  </a:cubicBezTo>
                  <a:cubicBezTo>
                    <a:pt x="103" y="158"/>
                    <a:pt x="103" y="158"/>
                    <a:pt x="103" y="158"/>
                  </a:cubicBezTo>
                  <a:close/>
                  <a:moveTo>
                    <a:pt x="76" y="125"/>
                  </a:moveTo>
                  <a:cubicBezTo>
                    <a:pt x="76" y="125"/>
                    <a:pt x="76" y="125"/>
                    <a:pt x="76" y="125"/>
                  </a:cubicBezTo>
                  <a:cubicBezTo>
                    <a:pt x="76" y="124"/>
                    <a:pt x="76" y="124"/>
                    <a:pt x="76" y="124"/>
                  </a:cubicBezTo>
                  <a:cubicBezTo>
                    <a:pt x="76" y="125"/>
                    <a:pt x="76" y="125"/>
                    <a:pt x="76" y="125"/>
                  </a:cubicBezTo>
                  <a:close/>
                  <a:moveTo>
                    <a:pt x="69" y="116"/>
                  </a:moveTo>
                  <a:cubicBezTo>
                    <a:pt x="69" y="116"/>
                    <a:pt x="69" y="116"/>
                    <a:pt x="69" y="116"/>
                  </a:cubicBezTo>
                  <a:cubicBezTo>
                    <a:pt x="70" y="116"/>
                    <a:pt x="70" y="116"/>
                    <a:pt x="70" y="116"/>
                  </a:cubicBezTo>
                  <a:cubicBezTo>
                    <a:pt x="70" y="117"/>
                    <a:pt x="70" y="117"/>
                    <a:pt x="70" y="117"/>
                  </a:cubicBezTo>
                  <a:cubicBezTo>
                    <a:pt x="70" y="117"/>
                    <a:pt x="70" y="117"/>
                    <a:pt x="70" y="117"/>
                  </a:cubicBezTo>
                  <a:cubicBezTo>
                    <a:pt x="70" y="116"/>
                    <a:pt x="70" y="116"/>
                    <a:pt x="70" y="116"/>
                  </a:cubicBezTo>
                  <a:cubicBezTo>
                    <a:pt x="70" y="116"/>
                    <a:pt x="70" y="116"/>
                    <a:pt x="70" y="116"/>
                  </a:cubicBezTo>
                  <a:cubicBezTo>
                    <a:pt x="70" y="116"/>
                    <a:pt x="70" y="116"/>
                    <a:pt x="70" y="116"/>
                  </a:cubicBezTo>
                  <a:cubicBezTo>
                    <a:pt x="70" y="116"/>
                    <a:pt x="70" y="116"/>
                    <a:pt x="70" y="116"/>
                  </a:cubicBezTo>
                  <a:cubicBezTo>
                    <a:pt x="69" y="116"/>
                    <a:pt x="69" y="116"/>
                    <a:pt x="69" y="116"/>
                  </a:cubicBezTo>
                  <a:cubicBezTo>
                    <a:pt x="69" y="116"/>
                    <a:pt x="69" y="116"/>
                    <a:pt x="69" y="116"/>
                  </a:cubicBezTo>
                  <a:cubicBezTo>
                    <a:pt x="69" y="116"/>
                    <a:pt x="69" y="116"/>
                    <a:pt x="69" y="116"/>
                  </a:cubicBezTo>
                  <a:close/>
                  <a:moveTo>
                    <a:pt x="17" y="52"/>
                  </a:moveTo>
                  <a:cubicBezTo>
                    <a:pt x="17" y="52"/>
                    <a:pt x="17" y="52"/>
                    <a:pt x="17" y="52"/>
                  </a:cubicBezTo>
                  <a:cubicBezTo>
                    <a:pt x="18" y="52"/>
                    <a:pt x="18" y="52"/>
                    <a:pt x="18" y="52"/>
                  </a:cubicBezTo>
                  <a:cubicBezTo>
                    <a:pt x="18" y="52"/>
                    <a:pt x="18" y="52"/>
                    <a:pt x="18" y="52"/>
                  </a:cubicBezTo>
                  <a:cubicBezTo>
                    <a:pt x="18" y="52"/>
                    <a:pt x="18" y="52"/>
                    <a:pt x="18" y="52"/>
                  </a:cubicBezTo>
                  <a:cubicBezTo>
                    <a:pt x="18" y="52"/>
                    <a:pt x="18" y="52"/>
                    <a:pt x="18" y="52"/>
                  </a:cubicBezTo>
                  <a:cubicBezTo>
                    <a:pt x="18" y="53"/>
                    <a:pt x="18" y="53"/>
                    <a:pt x="18" y="53"/>
                  </a:cubicBezTo>
                  <a:cubicBezTo>
                    <a:pt x="18" y="52"/>
                    <a:pt x="18" y="52"/>
                    <a:pt x="18" y="52"/>
                  </a:cubicBezTo>
                  <a:cubicBezTo>
                    <a:pt x="18" y="52"/>
                    <a:pt x="18" y="52"/>
                    <a:pt x="18" y="52"/>
                  </a:cubicBezTo>
                  <a:cubicBezTo>
                    <a:pt x="18" y="52"/>
                    <a:pt x="18" y="52"/>
                    <a:pt x="18" y="52"/>
                  </a:cubicBezTo>
                  <a:cubicBezTo>
                    <a:pt x="18" y="52"/>
                    <a:pt x="18" y="52"/>
                    <a:pt x="18" y="52"/>
                  </a:cubicBezTo>
                  <a:cubicBezTo>
                    <a:pt x="18" y="52"/>
                    <a:pt x="18" y="52"/>
                    <a:pt x="18" y="52"/>
                  </a:cubicBezTo>
                  <a:cubicBezTo>
                    <a:pt x="18" y="52"/>
                    <a:pt x="18" y="52"/>
                    <a:pt x="18" y="52"/>
                  </a:cubicBezTo>
                  <a:cubicBezTo>
                    <a:pt x="18" y="52"/>
                    <a:pt x="18" y="52"/>
                    <a:pt x="18" y="52"/>
                  </a:cubicBezTo>
                  <a:cubicBezTo>
                    <a:pt x="18" y="52"/>
                    <a:pt x="18" y="52"/>
                    <a:pt x="18" y="52"/>
                  </a:cubicBezTo>
                  <a:cubicBezTo>
                    <a:pt x="18" y="52"/>
                    <a:pt x="18" y="52"/>
                    <a:pt x="18" y="52"/>
                  </a:cubicBezTo>
                  <a:cubicBezTo>
                    <a:pt x="18" y="52"/>
                    <a:pt x="18" y="52"/>
                    <a:pt x="18" y="52"/>
                  </a:cubicBezTo>
                  <a:lnTo>
                    <a:pt x="17" y="52"/>
                  </a:lnTo>
                  <a:close/>
                  <a:moveTo>
                    <a:pt x="134" y="196"/>
                  </a:moveTo>
                  <a:cubicBezTo>
                    <a:pt x="134" y="196"/>
                    <a:pt x="134" y="196"/>
                    <a:pt x="134" y="196"/>
                  </a:cubicBezTo>
                  <a:cubicBezTo>
                    <a:pt x="135" y="196"/>
                    <a:pt x="135" y="196"/>
                    <a:pt x="135" y="196"/>
                  </a:cubicBezTo>
                  <a:cubicBezTo>
                    <a:pt x="134" y="196"/>
                    <a:pt x="134" y="196"/>
                    <a:pt x="134"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5"/>
                    <a:pt x="135" y="195"/>
                    <a:pt x="135" y="195"/>
                  </a:cubicBezTo>
                  <a:cubicBezTo>
                    <a:pt x="134" y="196"/>
                    <a:pt x="134" y="196"/>
                    <a:pt x="134" y="196"/>
                  </a:cubicBezTo>
                  <a:cubicBezTo>
                    <a:pt x="135" y="196"/>
                    <a:pt x="135" y="196"/>
                    <a:pt x="135" y="196"/>
                  </a:cubicBezTo>
                  <a:lnTo>
                    <a:pt x="134" y="196"/>
                  </a:lnTo>
                  <a:close/>
                  <a:moveTo>
                    <a:pt x="81" y="128"/>
                  </a:moveTo>
                  <a:cubicBezTo>
                    <a:pt x="81" y="128"/>
                    <a:pt x="81" y="128"/>
                    <a:pt x="81" y="128"/>
                  </a:cubicBezTo>
                  <a:cubicBezTo>
                    <a:pt x="81" y="128"/>
                    <a:pt x="81" y="128"/>
                    <a:pt x="81" y="128"/>
                  </a:cubicBezTo>
                  <a:cubicBezTo>
                    <a:pt x="81" y="128"/>
                    <a:pt x="81" y="128"/>
                    <a:pt x="81" y="128"/>
                  </a:cubicBezTo>
                  <a:cubicBezTo>
                    <a:pt x="81" y="128"/>
                    <a:pt x="81" y="128"/>
                    <a:pt x="81" y="128"/>
                  </a:cubicBezTo>
                  <a:cubicBezTo>
                    <a:pt x="82" y="128"/>
                    <a:pt x="82" y="128"/>
                    <a:pt x="82" y="128"/>
                  </a:cubicBezTo>
                  <a:cubicBezTo>
                    <a:pt x="82" y="128"/>
                    <a:pt x="82" y="128"/>
                    <a:pt x="82" y="128"/>
                  </a:cubicBezTo>
                  <a:cubicBezTo>
                    <a:pt x="82" y="128"/>
                    <a:pt x="82" y="128"/>
                    <a:pt x="82" y="128"/>
                  </a:cubicBezTo>
                  <a:cubicBezTo>
                    <a:pt x="82" y="128"/>
                    <a:pt x="82" y="128"/>
                    <a:pt x="82" y="128"/>
                  </a:cubicBezTo>
                  <a:cubicBezTo>
                    <a:pt x="82" y="128"/>
                    <a:pt x="82" y="128"/>
                    <a:pt x="82" y="128"/>
                  </a:cubicBezTo>
                  <a:cubicBezTo>
                    <a:pt x="82" y="128"/>
                    <a:pt x="82" y="128"/>
                    <a:pt x="82" y="128"/>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2" y="127"/>
                    <a:pt x="82" y="127"/>
                    <a:pt x="82" y="127"/>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6"/>
                    <a:pt x="83" y="126"/>
                    <a:pt x="83" y="126"/>
                  </a:cubicBezTo>
                  <a:cubicBezTo>
                    <a:pt x="83" y="126"/>
                    <a:pt x="83" y="126"/>
                    <a:pt x="83" y="126"/>
                  </a:cubicBezTo>
                  <a:cubicBezTo>
                    <a:pt x="83" y="126"/>
                    <a:pt x="83" y="126"/>
                    <a:pt x="83" y="126"/>
                  </a:cubicBezTo>
                  <a:cubicBezTo>
                    <a:pt x="82" y="126"/>
                    <a:pt x="82" y="126"/>
                    <a:pt x="82" y="126"/>
                  </a:cubicBezTo>
                  <a:cubicBezTo>
                    <a:pt x="82" y="126"/>
                    <a:pt x="82" y="126"/>
                    <a:pt x="82" y="126"/>
                  </a:cubicBezTo>
                  <a:cubicBezTo>
                    <a:pt x="82" y="126"/>
                    <a:pt x="82" y="126"/>
                    <a:pt x="82" y="126"/>
                  </a:cubicBezTo>
                  <a:cubicBezTo>
                    <a:pt x="82" y="126"/>
                    <a:pt x="82" y="126"/>
                    <a:pt x="82" y="126"/>
                  </a:cubicBezTo>
                  <a:cubicBezTo>
                    <a:pt x="82" y="126"/>
                    <a:pt x="82" y="126"/>
                    <a:pt x="82" y="126"/>
                  </a:cubicBezTo>
                  <a:cubicBezTo>
                    <a:pt x="83" y="126"/>
                    <a:pt x="83" y="126"/>
                    <a:pt x="83" y="126"/>
                  </a:cubicBezTo>
                  <a:cubicBezTo>
                    <a:pt x="82" y="125"/>
                    <a:pt x="82" y="125"/>
                    <a:pt x="82" y="125"/>
                  </a:cubicBezTo>
                  <a:cubicBezTo>
                    <a:pt x="82" y="125"/>
                    <a:pt x="82" y="125"/>
                    <a:pt x="82" y="125"/>
                  </a:cubicBezTo>
                  <a:cubicBezTo>
                    <a:pt x="82" y="125"/>
                    <a:pt x="82" y="125"/>
                    <a:pt x="82" y="125"/>
                  </a:cubicBezTo>
                  <a:cubicBezTo>
                    <a:pt x="82" y="125"/>
                    <a:pt x="82" y="125"/>
                    <a:pt x="82" y="125"/>
                  </a:cubicBezTo>
                  <a:cubicBezTo>
                    <a:pt x="82" y="125"/>
                    <a:pt x="82" y="125"/>
                    <a:pt x="82" y="125"/>
                  </a:cubicBezTo>
                  <a:cubicBezTo>
                    <a:pt x="82" y="125"/>
                    <a:pt x="82" y="125"/>
                    <a:pt x="82"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5"/>
                    <a:pt x="83" y="125"/>
                    <a:pt x="83" y="125"/>
                  </a:cubicBezTo>
                  <a:cubicBezTo>
                    <a:pt x="83" y="126"/>
                    <a:pt x="83" y="126"/>
                    <a:pt x="83" y="126"/>
                  </a:cubicBezTo>
                  <a:cubicBezTo>
                    <a:pt x="84" y="126"/>
                    <a:pt x="84" y="126"/>
                    <a:pt x="84" y="126"/>
                  </a:cubicBezTo>
                  <a:cubicBezTo>
                    <a:pt x="84" y="126"/>
                    <a:pt x="84" y="126"/>
                    <a:pt x="84" y="126"/>
                  </a:cubicBezTo>
                  <a:cubicBezTo>
                    <a:pt x="84" y="125"/>
                    <a:pt x="84" y="125"/>
                    <a:pt x="84" y="125"/>
                  </a:cubicBezTo>
                  <a:cubicBezTo>
                    <a:pt x="84" y="125"/>
                    <a:pt x="84" y="125"/>
                    <a:pt x="84" y="125"/>
                  </a:cubicBezTo>
                  <a:cubicBezTo>
                    <a:pt x="84" y="125"/>
                    <a:pt x="84" y="125"/>
                    <a:pt x="84" y="125"/>
                  </a:cubicBezTo>
                  <a:cubicBezTo>
                    <a:pt x="84" y="125"/>
                    <a:pt x="84" y="125"/>
                    <a:pt x="84" y="125"/>
                  </a:cubicBezTo>
                  <a:cubicBezTo>
                    <a:pt x="84" y="125"/>
                    <a:pt x="84" y="125"/>
                    <a:pt x="84" y="125"/>
                  </a:cubicBezTo>
                  <a:cubicBezTo>
                    <a:pt x="84" y="125"/>
                    <a:pt x="84" y="125"/>
                    <a:pt x="84" y="125"/>
                  </a:cubicBezTo>
                  <a:cubicBezTo>
                    <a:pt x="84" y="125"/>
                    <a:pt x="84" y="125"/>
                    <a:pt x="84" y="125"/>
                  </a:cubicBezTo>
                  <a:cubicBezTo>
                    <a:pt x="84" y="125"/>
                    <a:pt x="84" y="125"/>
                    <a:pt x="84" y="125"/>
                  </a:cubicBezTo>
                  <a:cubicBezTo>
                    <a:pt x="84" y="125"/>
                    <a:pt x="84" y="125"/>
                    <a:pt x="84" y="125"/>
                  </a:cubicBezTo>
                  <a:cubicBezTo>
                    <a:pt x="84" y="125"/>
                    <a:pt x="84" y="125"/>
                    <a:pt x="84" y="125"/>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5" y="125"/>
                    <a:pt x="85" y="125"/>
                    <a:pt x="85" y="125"/>
                  </a:cubicBezTo>
                  <a:cubicBezTo>
                    <a:pt x="84" y="124"/>
                    <a:pt x="84" y="124"/>
                    <a:pt x="84" y="124"/>
                  </a:cubicBezTo>
                  <a:cubicBezTo>
                    <a:pt x="84" y="124"/>
                    <a:pt x="84" y="124"/>
                    <a:pt x="84" y="124"/>
                  </a:cubicBezTo>
                  <a:cubicBezTo>
                    <a:pt x="84" y="124"/>
                    <a:pt x="84" y="124"/>
                    <a:pt x="84" y="124"/>
                  </a:cubicBezTo>
                  <a:cubicBezTo>
                    <a:pt x="84" y="124"/>
                    <a:pt x="84" y="124"/>
                    <a:pt x="84" y="124"/>
                  </a:cubicBezTo>
                  <a:cubicBezTo>
                    <a:pt x="84" y="124"/>
                    <a:pt x="84" y="124"/>
                    <a:pt x="84" y="124"/>
                  </a:cubicBezTo>
                  <a:cubicBezTo>
                    <a:pt x="84" y="124"/>
                    <a:pt x="84" y="124"/>
                    <a:pt x="84" y="124"/>
                  </a:cubicBezTo>
                  <a:cubicBezTo>
                    <a:pt x="84" y="124"/>
                    <a:pt x="84" y="124"/>
                    <a:pt x="84" y="124"/>
                  </a:cubicBezTo>
                  <a:cubicBezTo>
                    <a:pt x="84" y="124"/>
                    <a:pt x="84" y="124"/>
                    <a:pt x="84" y="124"/>
                  </a:cubicBezTo>
                  <a:cubicBezTo>
                    <a:pt x="84" y="124"/>
                    <a:pt x="84" y="124"/>
                    <a:pt x="84" y="124"/>
                  </a:cubicBezTo>
                  <a:cubicBezTo>
                    <a:pt x="84" y="124"/>
                    <a:pt x="84" y="124"/>
                    <a:pt x="84" y="124"/>
                  </a:cubicBezTo>
                  <a:cubicBezTo>
                    <a:pt x="85" y="124"/>
                    <a:pt x="85" y="124"/>
                    <a:pt x="85" y="124"/>
                  </a:cubicBezTo>
                  <a:cubicBezTo>
                    <a:pt x="85" y="124"/>
                    <a:pt x="85" y="124"/>
                    <a:pt x="85" y="124"/>
                  </a:cubicBezTo>
                  <a:cubicBezTo>
                    <a:pt x="85" y="124"/>
                    <a:pt x="85" y="124"/>
                    <a:pt x="85" y="124"/>
                  </a:cubicBezTo>
                  <a:cubicBezTo>
                    <a:pt x="85" y="124"/>
                    <a:pt x="85" y="124"/>
                    <a:pt x="85" y="124"/>
                  </a:cubicBezTo>
                  <a:cubicBezTo>
                    <a:pt x="85" y="124"/>
                    <a:pt x="85" y="124"/>
                    <a:pt x="85" y="124"/>
                  </a:cubicBezTo>
                  <a:cubicBezTo>
                    <a:pt x="85" y="124"/>
                    <a:pt x="85" y="124"/>
                    <a:pt x="85" y="124"/>
                  </a:cubicBezTo>
                  <a:cubicBezTo>
                    <a:pt x="85" y="124"/>
                    <a:pt x="85" y="124"/>
                    <a:pt x="85" y="124"/>
                  </a:cubicBezTo>
                  <a:cubicBezTo>
                    <a:pt x="86" y="124"/>
                    <a:pt x="86" y="124"/>
                    <a:pt x="86" y="124"/>
                  </a:cubicBezTo>
                  <a:cubicBezTo>
                    <a:pt x="86" y="124"/>
                    <a:pt x="86" y="124"/>
                    <a:pt x="86" y="124"/>
                  </a:cubicBezTo>
                  <a:cubicBezTo>
                    <a:pt x="86" y="124"/>
                    <a:pt x="86" y="124"/>
                    <a:pt x="86" y="124"/>
                  </a:cubicBezTo>
                  <a:cubicBezTo>
                    <a:pt x="86" y="125"/>
                    <a:pt x="86" y="125"/>
                    <a:pt x="86" y="125"/>
                  </a:cubicBezTo>
                  <a:cubicBezTo>
                    <a:pt x="86" y="124"/>
                    <a:pt x="86" y="124"/>
                    <a:pt x="86" y="124"/>
                  </a:cubicBezTo>
                  <a:cubicBezTo>
                    <a:pt x="86" y="124"/>
                    <a:pt x="86" y="124"/>
                    <a:pt x="86" y="124"/>
                  </a:cubicBezTo>
                  <a:cubicBezTo>
                    <a:pt x="86" y="124"/>
                    <a:pt x="86" y="124"/>
                    <a:pt x="86" y="124"/>
                  </a:cubicBezTo>
                  <a:cubicBezTo>
                    <a:pt x="86" y="124"/>
                    <a:pt x="86" y="124"/>
                    <a:pt x="86" y="124"/>
                  </a:cubicBezTo>
                  <a:cubicBezTo>
                    <a:pt x="86" y="124"/>
                    <a:pt x="86" y="124"/>
                    <a:pt x="86" y="124"/>
                  </a:cubicBezTo>
                  <a:cubicBezTo>
                    <a:pt x="86" y="124"/>
                    <a:pt x="86" y="124"/>
                    <a:pt x="86" y="124"/>
                  </a:cubicBezTo>
                  <a:cubicBezTo>
                    <a:pt x="86" y="124"/>
                    <a:pt x="86" y="124"/>
                    <a:pt x="86" y="124"/>
                  </a:cubicBezTo>
                  <a:cubicBezTo>
                    <a:pt x="85" y="124"/>
                    <a:pt x="85" y="124"/>
                    <a:pt x="85" y="124"/>
                  </a:cubicBezTo>
                  <a:cubicBezTo>
                    <a:pt x="85" y="124"/>
                    <a:pt x="85" y="124"/>
                    <a:pt x="85" y="124"/>
                  </a:cubicBezTo>
                  <a:cubicBezTo>
                    <a:pt x="85" y="124"/>
                    <a:pt x="85" y="124"/>
                    <a:pt x="85" y="124"/>
                  </a:cubicBezTo>
                  <a:cubicBezTo>
                    <a:pt x="85" y="124"/>
                    <a:pt x="85" y="124"/>
                    <a:pt x="85" y="124"/>
                  </a:cubicBezTo>
                  <a:cubicBezTo>
                    <a:pt x="85" y="123"/>
                    <a:pt x="85" y="123"/>
                    <a:pt x="85" y="123"/>
                  </a:cubicBezTo>
                  <a:cubicBezTo>
                    <a:pt x="85" y="123"/>
                    <a:pt x="85" y="123"/>
                    <a:pt x="85" y="123"/>
                  </a:cubicBezTo>
                  <a:cubicBezTo>
                    <a:pt x="85" y="123"/>
                    <a:pt x="85" y="123"/>
                    <a:pt x="85" y="123"/>
                  </a:cubicBezTo>
                  <a:cubicBezTo>
                    <a:pt x="85" y="123"/>
                    <a:pt x="85" y="123"/>
                    <a:pt x="85" y="123"/>
                  </a:cubicBezTo>
                  <a:cubicBezTo>
                    <a:pt x="85" y="123"/>
                    <a:pt x="85" y="123"/>
                    <a:pt x="85" y="123"/>
                  </a:cubicBezTo>
                  <a:cubicBezTo>
                    <a:pt x="84" y="123"/>
                    <a:pt x="84" y="123"/>
                    <a:pt x="84" y="123"/>
                  </a:cubicBezTo>
                  <a:cubicBezTo>
                    <a:pt x="84" y="123"/>
                    <a:pt x="84" y="123"/>
                    <a:pt x="84" y="123"/>
                  </a:cubicBezTo>
                  <a:cubicBezTo>
                    <a:pt x="84" y="123"/>
                    <a:pt x="84" y="123"/>
                    <a:pt x="84" y="123"/>
                  </a:cubicBezTo>
                  <a:cubicBezTo>
                    <a:pt x="84" y="123"/>
                    <a:pt x="84" y="123"/>
                    <a:pt x="84" y="123"/>
                  </a:cubicBezTo>
                  <a:cubicBezTo>
                    <a:pt x="84" y="123"/>
                    <a:pt x="84" y="123"/>
                    <a:pt x="84" y="123"/>
                  </a:cubicBezTo>
                  <a:cubicBezTo>
                    <a:pt x="84" y="123"/>
                    <a:pt x="84" y="123"/>
                    <a:pt x="84" y="123"/>
                  </a:cubicBezTo>
                  <a:cubicBezTo>
                    <a:pt x="84" y="123"/>
                    <a:pt x="84" y="123"/>
                    <a:pt x="84" y="123"/>
                  </a:cubicBezTo>
                  <a:cubicBezTo>
                    <a:pt x="84" y="122"/>
                    <a:pt x="84" y="122"/>
                    <a:pt x="84" y="122"/>
                  </a:cubicBezTo>
                  <a:cubicBezTo>
                    <a:pt x="84" y="122"/>
                    <a:pt x="84" y="122"/>
                    <a:pt x="84" y="122"/>
                  </a:cubicBezTo>
                  <a:cubicBezTo>
                    <a:pt x="84" y="122"/>
                    <a:pt x="84" y="122"/>
                    <a:pt x="84" y="122"/>
                  </a:cubicBezTo>
                  <a:cubicBezTo>
                    <a:pt x="84" y="122"/>
                    <a:pt x="84" y="122"/>
                    <a:pt x="84" y="122"/>
                  </a:cubicBezTo>
                  <a:cubicBezTo>
                    <a:pt x="83" y="122"/>
                    <a:pt x="83" y="122"/>
                    <a:pt x="83" y="122"/>
                  </a:cubicBezTo>
                  <a:cubicBezTo>
                    <a:pt x="83" y="122"/>
                    <a:pt x="83" y="122"/>
                    <a:pt x="83" y="122"/>
                  </a:cubicBezTo>
                  <a:cubicBezTo>
                    <a:pt x="83" y="122"/>
                    <a:pt x="83" y="122"/>
                    <a:pt x="83" y="122"/>
                  </a:cubicBezTo>
                  <a:cubicBezTo>
                    <a:pt x="83" y="122"/>
                    <a:pt x="83" y="122"/>
                    <a:pt x="83" y="122"/>
                  </a:cubicBezTo>
                  <a:cubicBezTo>
                    <a:pt x="83" y="122"/>
                    <a:pt x="83" y="122"/>
                    <a:pt x="83" y="122"/>
                  </a:cubicBezTo>
                  <a:cubicBezTo>
                    <a:pt x="83" y="122"/>
                    <a:pt x="83" y="122"/>
                    <a:pt x="83" y="122"/>
                  </a:cubicBezTo>
                  <a:cubicBezTo>
                    <a:pt x="83" y="122"/>
                    <a:pt x="83" y="122"/>
                    <a:pt x="83" y="122"/>
                  </a:cubicBezTo>
                  <a:cubicBezTo>
                    <a:pt x="83" y="122"/>
                    <a:pt x="83" y="122"/>
                    <a:pt x="83" y="122"/>
                  </a:cubicBezTo>
                  <a:cubicBezTo>
                    <a:pt x="83" y="122"/>
                    <a:pt x="83" y="122"/>
                    <a:pt x="83" y="122"/>
                  </a:cubicBezTo>
                  <a:cubicBezTo>
                    <a:pt x="83" y="122"/>
                    <a:pt x="83" y="122"/>
                    <a:pt x="83" y="122"/>
                  </a:cubicBezTo>
                  <a:cubicBezTo>
                    <a:pt x="83" y="122"/>
                    <a:pt x="83" y="122"/>
                    <a:pt x="83" y="122"/>
                  </a:cubicBezTo>
                  <a:cubicBezTo>
                    <a:pt x="82" y="122"/>
                    <a:pt x="82" y="122"/>
                    <a:pt x="82" y="122"/>
                  </a:cubicBezTo>
                  <a:cubicBezTo>
                    <a:pt x="82" y="122"/>
                    <a:pt x="82" y="122"/>
                    <a:pt x="82" y="122"/>
                  </a:cubicBezTo>
                  <a:cubicBezTo>
                    <a:pt x="82" y="122"/>
                    <a:pt x="82" y="122"/>
                    <a:pt x="82" y="122"/>
                  </a:cubicBezTo>
                  <a:cubicBezTo>
                    <a:pt x="82" y="122"/>
                    <a:pt x="82" y="122"/>
                    <a:pt x="82" y="122"/>
                  </a:cubicBezTo>
                  <a:cubicBezTo>
                    <a:pt x="82" y="122"/>
                    <a:pt x="82" y="122"/>
                    <a:pt x="82" y="122"/>
                  </a:cubicBezTo>
                  <a:cubicBezTo>
                    <a:pt x="82" y="123"/>
                    <a:pt x="82" y="123"/>
                    <a:pt x="82" y="123"/>
                  </a:cubicBezTo>
                  <a:cubicBezTo>
                    <a:pt x="82" y="123"/>
                    <a:pt x="82" y="123"/>
                    <a:pt x="82" y="123"/>
                  </a:cubicBezTo>
                  <a:cubicBezTo>
                    <a:pt x="82" y="123"/>
                    <a:pt x="82" y="123"/>
                    <a:pt x="82" y="123"/>
                  </a:cubicBezTo>
                  <a:cubicBezTo>
                    <a:pt x="82" y="123"/>
                    <a:pt x="82" y="123"/>
                    <a:pt x="82" y="123"/>
                  </a:cubicBezTo>
                  <a:cubicBezTo>
                    <a:pt x="82" y="123"/>
                    <a:pt x="82" y="123"/>
                    <a:pt x="82" y="123"/>
                  </a:cubicBezTo>
                  <a:cubicBezTo>
                    <a:pt x="82" y="123"/>
                    <a:pt x="82" y="123"/>
                    <a:pt x="82" y="123"/>
                  </a:cubicBezTo>
                  <a:cubicBezTo>
                    <a:pt x="82" y="123"/>
                    <a:pt x="82" y="123"/>
                    <a:pt x="82" y="123"/>
                  </a:cubicBezTo>
                  <a:cubicBezTo>
                    <a:pt x="82" y="123"/>
                    <a:pt x="82" y="123"/>
                    <a:pt x="82" y="123"/>
                  </a:cubicBezTo>
                  <a:cubicBezTo>
                    <a:pt x="82" y="124"/>
                    <a:pt x="82" y="124"/>
                    <a:pt x="82" y="124"/>
                  </a:cubicBezTo>
                  <a:cubicBezTo>
                    <a:pt x="82" y="124"/>
                    <a:pt x="82" y="124"/>
                    <a:pt x="82" y="124"/>
                  </a:cubicBezTo>
                  <a:cubicBezTo>
                    <a:pt x="82" y="124"/>
                    <a:pt x="82" y="124"/>
                    <a:pt x="82" y="124"/>
                  </a:cubicBezTo>
                  <a:cubicBezTo>
                    <a:pt x="82" y="123"/>
                    <a:pt x="82" y="123"/>
                    <a:pt x="82" y="123"/>
                  </a:cubicBezTo>
                  <a:cubicBezTo>
                    <a:pt x="82" y="124"/>
                    <a:pt x="82" y="124"/>
                    <a:pt x="82" y="124"/>
                  </a:cubicBezTo>
                  <a:cubicBezTo>
                    <a:pt x="82" y="124"/>
                    <a:pt x="82" y="124"/>
                    <a:pt x="82" y="124"/>
                  </a:cubicBezTo>
                  <a:cubicBezTo>
                    <a:pt x="81" y="124"/>
                    <a:pt x="81" y="124"/>
                    <a:pt x="81" y="124"/>
                  </a:cubicBezTo>
                  <a:cubicBezTo>
                    <a:pt x="82" y="124"/>
                    <a:pt x="82" y="124"/>
                    <a:pt x="82" y="124"/>
                  </a:cubicBezTo>
                  <a:cubicBezTo>
                    <a:pt x="82" y="124"/>
                    <a:pt x="82" y="124"/>
                    <a:pt x="82" y="124"/>
                  </a:cubicBezTo>
                  <a:cubicBezTo>
                    <a:pt x="82" y="124"/>
                    <a:pt x="82" y="124"/>
                    <a:pt x="82" y="124"/>
                  </a:cubicBezTo>
                  <a:cubicBezTo>
                    <a:pt x="81" y="124"/>
                    <a:pt x="81" y="124"/>
                    <a:pt x="81" y="124"/>
                  </a:cubicBezTo>
                  <a:cubicBezTo>
                    <a:pt x="81" y="124"/>
                    <a:pt x="81" y="124"/>
                    <a:pt x="81" y="124"/>
                  </a:cubicBezTo>
                  <a:cubicBezTo>
                    <a:pt x="81" y="125"/>
                    <a:pt x="81" y="125"/>
                    <a:pt x="81" y="125"/>
                  </a:cubicBezTo>
                  <a:cubicBezTo>
                    <a:pt x="82" y="125"/>
                    <a:pt x="82" y="125"/>
                    <a:pt x="82" y="125"/>
                  </a:cubicBezTo>
                  <a:cubicBezTo>
                    <a:pt x="81" y="125"/>
                    <a:pt x="81" y="125"/>
                    <a:pt x="81" y="125"/>
                  </a:cubicBezTo>
                  <a:cubicBezTo>
                    <a:pt x="81" y="125"/>
                    <a:pt x="81" y="125"/>
                    <a:pt x="81" y="125"/>
                  </a:cubicBezTo>
                  <a:cubicBezTo>
                    <a:pt x="81" y="125"/>
                    <a:pt x="81" y="125"/>
                    <a:pt x="81" y="125"/>
                  </a:cubicBezTo>
                  <a:cubicBezTo>
                    <a:pt x="81" y="125"/>
                    <a:pt x="81" y="125"/>
                    <a:pt x="81" y="125"/>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6"/>
                    <a:pt x="81" y="126"/>
                    <a:pt x="81" y="126"/>
                  </a:cubicBezTo>
                  <a:cubicBezTo>
                    <a:pt x="81" y="127"/>
                    <a:pt x="81" y="127"/>
                    <a:pt x="81" y="127"/>
                  </a:cubicBezTo>
                  <a:cubicBezTo>
                    <a:pt x="81" y="127"/>
                    <a:pt x="81" y="127"/>
                    <a:pt x="81" y="127"/>
                  </a:cubicBezTo>
                  <a:cubicBezTo>
                    <a:pt x="80" y="126"/>
                    <a:pt x="80" y="126"/>
                    <a:pt x="80" y="126"/>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0" y="127"/>
                    <a:pt x="80" y="127"/>
                    <a:pt x="80" y="127"/>
                  </a:cubicBezTo>
                  <a:cubicBezTo>
                    <a:pt x="81" y="128"/>
                    <a:pt x="81" y="128"/>
                    <a:pt x="81"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79" y="128"/>
                    <a:pt x="79" y="128"/>
                    <a:pt x="79" y="128"/>
                  </a:cubicBezTo>
                  <a:cubicBezTo>
                    <a:pt x="79" y="128"/>
                    <a:pt x="79" y="128"/>
                    <a:pt x="79"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80" y="128"/>
                    <a:pt x="80" y="128"/>
                    <a:pt x="80" y="128"/>
                  </a:cubicBezTo>
                  <a:cubicBezTo>
                    <a:pt x="80" y="129"/>
                    <a:pt x="80" y="129"/>
                    <a:pt x="80" y="129"/>
                  </a:cubicBezTo>
                  <a:cubicBezTo>
                    <a:pt x="80" y="128"/>
                    <a:pt x="80" y="128"/>
                    <a:pt x="80" y="128"/>
                  </a:cubicBezTo>
                  <a:cubicBezTo>
                    <a:pt x="80" y="129"/>
                    <a:pt x="80" y="129"/>
                    <a:pt x="80" y="129"/>
                  </a:cubicBezTo>
                  <a:cubicBezTo>
                    <a:pt x="81" y="129"/>
                    <a:pt x="81" y="129"/>
                    <a:pt x="81" y="129"/>
                  </a:cubicBezTo>
                  <a:cubicBezTo>
                    <a:pt x="81" y="128"/>
                    <a:pt x="81" y="128"/>
                    <a:pt x="81" y="128"/>
                  </a:cubicBezTo>
                  <a:cubicBezTo>
                    <a:pt x="81" y="128"/>
                    <a:pt x="81" y="128"/>
                    <a:pt x="81" y="128"/>
                  </a:cubicBezTo>
                  <a:cubicBezTo>
                    <a:pt x="81" y="129"/>
                    <a:pt x="81" y="129"/>
                    <a:pt x="81" y="129"/>
                  </a:cubicBezTo>
                  <a:cubicBezTo>
                    <a:pt x="81" y="128"/>
                    <a:pt x="81" y="128"/>
                    <a:pt x="81" y="128"/>
                  </a:cubicBezTo>
                  <a:cubicBezTo>
                    <a:pt x="81" y="128"/>
                    <a:pt x="81" y="128"/>
                    <a:pt x="81" y="128"/>
                  </a:cubicBezTo>
                  <a:cubicBezTo>
                    <a:pt x="81" y="128"/>
                    <a:pt x="81" y="128"/>
                    <a:pt x="81" y="128"/>
                  </a:cubicBezTo>
                  <a:cubicBezTo>
                    <a:pt x="81" y="128"/>
                    <a:pt x="81" y="128"/>
                    <a:pt x="81" y="128"/>
                  </a:cubicBezTo>
                  <a:cubicBezTo>
                    <a:pt x="81" y="128"/>
                    <a:pt x="81" y="128"/>
                    <a:pt x="81" y="128"/>
                  </a:cubicBezTo>
                  <a:close/>
                  <a:moveTo>
                    <a:pt x="81" y="129"/>
                  </a:moveTo>
                  <a:cubicBezTo>
                    <a:pt x="81" y="129"/>
                    <a:pt x="81" y="129"/>
                    <a:pt x="81" y="129"/>
                  </a:cubicBezTo>
                  <a:cubicBezTo>
                    <a:pt x="81" y="129"/>
                    <a:pt x="81" y="129"/>
                    <a:pt x="81" y="129"/>
                  </a:cubicBezTo>
                  <a:cubicBezTo>
                    <a:pt x="81" y="129"/>
                    <a:pt x="81" y="129"/>
                    <a:pt x="81" y="129"/>
                  </a:cubicBezTo>
                  <a:cubicBezTo>
                    <a:pt x="80" y="129"/>
                    <a:pt x="80" y="129"/>
                    <a:pt x="80"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2" y="129"/>
                    <a:pt x="82" y="129"/>
                    <a:pt x="82" y="129"/>
                  </a:cubicBezTo>
                  <a:lnTo>
                    <a:pt x="81" y="129"/>
                  </a:lnTo>
                  <a:close/>
                  <a:moveTo>
                    <a:pt x="70" y="116"/>
                  </a:moveTo>
                  <a:cubicBezTo>
                    <a:pt x="70" y="116"/>
                    <a:pt x="70" y="116"/>
                    <a:pt x="70" y="116"/>
                  </a:cubicBezTo>
                  <a:cubicBezTo>
                    <a:pt x="70" y="116"/>
                    <a:pt x="70" y="116"/>
                    <a:pt x="70" y="116"/>
                  </a:cubicBezTo>
                  <a:cubicBezTo>
                    <a:pt x="70" y="116"/>
                    <a:pt x="70" y="116"/>
                    <a:pt x="70" y="116"/>
                  </a:cubicBezTo>
                  <a:cubicBezTo>
                    <a:pt x="70" y="116"/>
                    <a:pt x="70" y="116"/>
                    <a:pt x="70" y="116"/>
                  </a:cubicBezTo>
                  <a:cubicBezTo>
                    <a:pt x="70" y="116"/>
                    <a:pt x="70" y="116"/>
                    <a:pt x="70" y="116"/>
                  </a:cubicBezTo>
                  <a:cubicBezTo>
                    <a:pt x="70" y="116"/>
                    <a:pt x="70" y="116"/>
                    <a:pt x="70" y="116"/>
                  </a:cubicBezTo>
                  <a:cubicBezTo>
                    <a:pt x="70" y="116"/>
                    <a:pt x="70" y="116"/>
                    <a:pt x="70" y="116"/>
                  </a:cubicBezTo>
                  <a:cubicBezTo>
                    <a:pt x="71" y="116"/>
                    <a:pt x="71" y="116"/>
                    <a:pt x="71" y="116"/>
                  </a:cubicBezTo>
                  <a:cubicBezTo>
                    <a:pt x="70" y="116"/>
                    <a:pt x="70" y="116"/>
                    <a:pt x="70" y="116"/>
                  </a:cubicBezTo>
                  <a:cubicBezTo>
                    <a:pt x="70" y="116"/>
                    <a:pt x="70" y="116"/>
                    <a:pt x="70" y="116"/>
                  </a:cubicBezTo>
                  <a:cubicBezTo>
                    <a:pt x="71" y="116"/>
                    <a:pt x="71" y="116"/>
                    <a:pt x="71" y="116"/>
                  </a:cubicBezTo>
                  <a:cubicBezTo>
                    <a:pt x="70" y="116"/>
                    <a:pt x="70" y="116"/>
                    <a:pt x="70" y="116"/>
                  </a:cubicBezTo>
                  <a:close/>
                  <a:moveTo>
                    <a:pt x="135" y="196"/>
                  </a:moveTo>
                  <a:cubicBezTo>
                    <a:pt x="135" y="196"/>
                    <a:pt x="135" y="196"/>
                    <a:pt x="135" y="196"/>
                  </a:cubicBezTo>
                  <a:cubicBezTo>
                    <a:pt x="135" y="196"/>
                    <a:pt x="135" y="196"/>
                    <a:pt x="135" y="196"/>
                  </a:cubicBezTo>
                  <a:cubicBezTo>
                    <a:pt x="135" y="196"/>
                    <a:pt x="135" y="196"/>
                    <a:pt x="135" y="196"/>
                  </a:cubicBezTo>
                  <a:cubicBezTo>
                    <a:pt x="135" y="196"/>
                    <a:pt x="135" y="196"/>
                    <a:pt x="135" y="196"/>
                  </a:cubicBezTo>
                  <a:close/>
                  <a:moveTo>
                    <a:pt x="129" y="187"/>
                  </a:move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8" y="187"/>
                    <a:pt x="128" y="187"/>
                    <a:pt x="128" y="187"/>
                  </a:cubicBezTo>
                  <a:cubicBezTo>
                    <a:pt x="128" y="187"/>
                    <a:pt x="128" y="187"/>
                    <a:pt x="128" y="187"/>
                  </a:cubicBezTo>
                  <a:cubicBezTo>
                    <a:pt x="128" y="187"/>
                    <a:pt x="128" y="187"/>
                    <a:pt x="128" y="187"/>
                  </a:cubicBezTo>
                  <a:cubicBezTo>
                    <a:pt x="128" y="187"/>
                    <a:pt x="128" y="187"/>
                    <a:pt x="128" y="187"/>
                  </a:cubicBezTo>
                  <a:cubicBezTo>
                    <a:pt x="128" y="187"/>
                    <a:pt x="128" y="187"/>
                    <a:pt x="128" y="187"/>
                  </a:cubicBezTo>
                  <a:cubicBezTo>
                    <a:pt x="128" y="187"/>
                    <a:pt x="128" y="187"/>
                    <a:pt x="128" y="187"/>
                  </a:cubicBezTo>
                  <a:cubicBezTo>
                    <a:pt x="128" y="187"/>
                    <a:pt x="128" y="187"/>
                    <a:pt x="128" y="187"/>
                  </a:cubicBezTo>
                  <a:cubicBezTo>
                    <a:pt x="128" y="188"/>
                    <a:pt x="128" y="188"/>
                    <a:pt x="128" y="188"/>
                  </a:cubicBezTo>
                  <a:cubicBezTo>
                    <a:pt x="128" y="187"/>
                    <a:pt x="128" y="187"/>
                    <a:pt x="128" y="187"/>
                  </a:cubicBezTo>
                  <a:cubicBezTo>
                    <a:pt x="129" y="187"/>
                    <a:pt x="129" y="187"/>
                    <a:pt x="129" y="187"/>
                  </a:cubicBezTo>
                  <a:close/>
                  <a:moveTo>
                    <a:pt x="129" y="188"/>
                  </a:moveTo>
                  <a:cubicBezTo>
                    <a:pt x="129" y="188"/>
                    <a:pt x="129" y="188"/>
                    <a:pt x="129" y="188"/>
                  </a:cubicBezTo>
                  <a:cubicBezTo>
                    <a:pt x="129" y="188"/>
                    <a:pt x="129" y="188"/>
                    <a:pt x="129" y="188"/>
                  </a:cubicBezTo>
                  <a:cubicBezTo>
                    <a:pt x="129" y="188"/>
                    <a:pt x="129" y="188"/>
                    <a:pt x="129" y="188"/>
                  </a:cubicBezTo>
                  <a:cubicBezTo>
                    <a:pt x="129" y="188"/>
                    <a:pt x="129" y="188"/>
                    <a:pt x="129" y="188"/>
                  </a:cubicBezTo>
                  <a:close/>
                  <a:moveTo>
                    <a:pt x="135" y="195"/>
                  </a:moveTo>
                  <a:cubicBezTo>
                    <a:pt x="135" y="195"/>
                    <a:pt x="135" y="195"/>
                    <a:pt x="135" y="195"/>
                  </a:cubicBezTo>
                  <a:cubicBezTo>
                    <a:pt x="135" y="195"/>
                    <a:pt x="135" y="195"/>
                    <a:pt x="135" y="195"/>
                  </a:cubicBezTo>
                  <a:cubicBezTo>
                    <a:pt x="135" y="195"/>
                    <a:pt x="135" y="195"/>
                    <a:pt x="135" y="195"/>
                  </a:cubicBezTo>
                  <a:cubicBezTo>
                    <a:pt x="135" y="195"/>
                    <a:pt x="135" y="195"/>
                    <a:pt x="135" y="195"/>
                  </a:cubicBezTo>
                  <a:cubicBezTo>
                    <a:pt x="135" y="195"/>
                    <a:pt x="135" y="195"/>
                    <a:pt x="135" y="195"/>
                  </a:cubicBezTo>
                  <a:cubicBezTo>
                    <a:pt x="135" y="195"/>
                    <a:pt x="135" y="195"/>
                    <a:pt x="135" y="195"/>
                  </a:cubicBezTo>
                  <a:cubicBezTo>
                    <a:pt x="135" y="195"/>
                    <a:pt x="135" y="195"/>
                    <a:pt x="135" y="195"/>
                  </a:cubicBezTo>
                  <a:cubicBezTo>
                    <a:pt x="135" y="195"/>
                    <a:pt x="135" y="195"/>
                    <a:pt x="135" y="195"/>
                  </a:cubicBezTo>
                  <a:cubicBezTo>
                    <a:pt x="135" y="195"/>
                    <a:pt x="135" y="195"/>
                    <a:pt x="135" y="195"/>
                  </a:cubicBezTo>
                  <a:cubicBezTo>
                    <a:pt x="135" y="195"/>
                    <a:pt x="135" y="195"/>
                    <a:pt x="135" y="195"/>
                  </a:cubicBezTo>
                  <a:cubicBezTo>
                    <a:pt x="135" y="195"/>
                    <a:pt x="135" y="195"/>
                    <a:pt x="135" y="195"/>
                  </a:cubicBezTo>
                  <a:cubicBezTo>
                    <a:pt x="135" y="195"/>
                    <a:pt x="135" y="195"/>
                    <a:pt x="135" y="195"/>
                  </a:cubicBezTo>
                  <a:cubicBezTo>
                    <a:pt x="136" y="195"/>
                    <a:pt x="136" y="195"/>
                    <a:pt x="136" y="195"/>
                  </a:cubicBezTo>
                  <a:cubicBezTo>
                    <a:pt x="136" y="195"/>
                    <a:pt x="136" y="195"/>
                    <a:pt x="136" y="195"/>
                  </a:cubicBezTo>
                  <a:cubicBezTo>
                    <a:pt x="136" y="195"/>
                    <a:pt x="136" y="195"/>
                    <a:pt x="136" y="195"/>
                  </a:cubicBezTo>
                  <a:cubicBezTo>
                    <a:pt x="136" y="195"/>
                    <a:pt x="136" y="195"/>
                    <a:pt x="136" y="195"/>
                  </a:cubicBezTo>
                  <a:cubicBezTo>
                    <a:pt x="136" y="195"/>
                    <a:pt x="136" y="195"/>
                    <a:pt x="136" y="195"/>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6" y="196"/>
                    <a:pt x="136" y="196"/>
                    <a:pt x="136"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6"/>
                    <a:pt x="135" y="196"/>
                    <a:pt x="135" y="196"/>
                  </a:cubicBezTo>
                  <a:cubicBezTo>
                    <a:pt x="135" y="195"/>
                    <a:pt x="135" y="195"/>
                    <a:pt x="135" y="195"/>
                  </a:cubicBezTo>
                  <a:cubicBezTo>
                    <a:pt x="135" y="195"/>
                    <a:pt x="135" y="195"/>
                    <a:pt x="135" y="195"/>
                  </a:cubicBezTo>
                  <a:close/>
                  <a:moveTo>
                    <a:pt x="128" y="187"/>
                  </a:moveTo>
                  <a:cubicBezTo>
                    <a:pt x="128" y="187"/>
                    <a:pt x="128" y="187"/>
                    <a:pt x="128" y="187"/>
                  </a:cubicBezTo>
                  <a:cubicBezTo>
                    <a:pt x="128" y="187"/>
                    <a:pt x="128" y="187"/>
                    <a:pt x="128" y="187"/>
                  </a:cubicBezTo>
                  <a:close/>
                  <a:moveTo>
                    <a:pt x="71" y="116"/>
                  </a:moveTo>
                  <a:cubicBezTo>
                    <a:pt x="71" y="116"/>
                    <a:pt x="71" y="116"/>
                    <a:pt x="71" y="116"/>
                  </a:cubicBezTo>
                  <a:cubicBezTo>
                    <a:pt x="71" y="116"/>
                    <a:pt x="71" y="116"/>
                    <a:pt x="71" y="116"/>
                  </a:cubicBezTo>
                  <a:cubicBezTo>
                    <a:pt x="71" y="116"/>
                    <a:pt x="71" y="116"/>
                    <a:pt x="71" y="116"/>
                  </a:cubicBezTo>
                  <a:cubicBezTo>
                    <a:pt x="71" y="116"/>
                    <a:pt x="71" y="116"/>
                    <a:pt x="71" y="116"/>
                  </a:cubicBezTo>
                  <a:close/>
                  <a:moveTo>
                    <a:pt x="72" y="117"/>
                  </a:moveTo>
                  <a:cubicBezTo>
                    <a:pt x="72" y="117"/>
                    <a:pt x="72" y="117"/>
                    <a:pt x="72" y="117"/>
                  </a:cubicBezTo>
                  <a:cubicBezTo>
                    <a:pt x="72" y="117"/>
                    <a:pt x="72" y="117"/>
                    <a:pt x="72" y="117"/>
                  </a:cubicBezTo>
                  <a:cubicBezTo>
                    <a:pt x="72" y="117"/>
                    <a:pt x="72" y="117"/>
                    <a:pt x="72" y="117"/>
                  </a:cubicBezTo>
                  <a:cubicBezTo>
                    <a:pt x="72" y="117"/>
                    <a:pt x="72" y="117"/>
                    <a:pt x="72" y="117"/>
                  </a:cubicBezTo>
                  <a:cubicBezTo>
                    <a:pt x="72" y="117"/>
                    <a:pt x="72" y="117"/>
                    <a:pt x="72" y="117"/>
                  </a:cubicBezTo>
                  <a:cubicBezTo>
                    <a:pt x="72" y="117"/>
                    <a:pt x="72" y="117"/>
                    <a:pt x="72" y="117"/>
                  </a:cubicBezTo>
                  <a:cubicBezTo>
                    <a:pt x="72" y="117"/>
                    <a:pt x="72" y="117"/>
                    <a:pt x="72"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3" y="117"/>
                    <a:pt x="73" y="117"/>
                    <a:pt x="73" y="117"/>
                  </a:cubicBezTo>
                  <a:cubicBezTo>
                    <a:pt x="72" y="117"/>
                    <a:pt x="72" y="117"/>
                    <a:pt x="72" y="117"/>
                  </a:cubicBezTo>
                  <a:cubicBezTo>
                    <a:pt x="72" y="117"/>
                    <a:pt x="72" y="117"/>
                    <a:pt x="72" y="117"/>
                  </a:cubicBezTo>
                  <a:cubicBezTo>
                    <a:pt x="72" y="117"/>
                    <a:pt x="72" y="117"/>
                    <a:pt x="72" y="117"/>
                  </a:cubicBezTo>
                  <a:cubicBezTo>
                    <a:pt x="72" y="117"/>
                    <a:pt x="72" y="117"/>
                    <a:pt x="72" y="117"/>
                  </a:cubicBezTo>
                  <a:close/>
                  <a:moveTo>
                    <a:pt x="129" y="186"/>
                  </a:move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8" y="186"/>
                    <a:pt x="128" y="186"/>
                    <a:pt x="128"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ubicBezTo>
                    <a:pt x="129" y="186"/>
                    <a:pt x="129" y="186"/>
                    <a:pt x="129" y="186"/>
                  </a:cubicBezTo>
                  <a:close/>
                  <a:moveTo>
                    <a:pt x="82" y="129"/>
                  </a:moveTo>
                  <a:cubicBezTo>
                    <a:pt x="82" y="129"/>
                    <a:pt x="82" y="129"/>
                    <a:pt x="82" y="129"/>
                  </a:cubicBezTo>
                  <a:cubicBezTo>
                    <a:pt x="82" y="129"/>
                    <a:pt x="82" y="129"/>
                    <a:pt x="82" y="129"/>
                  </a:cubicBezTo>
                  <a:cubicBezTo>
                    <a:pt x="82" y="129"/>
                    <a:pt x="82" y="129"/>
                    <a:pt x="82" y="129"/>
                  </a:cubicBezTo>
                  <a:cubicBezTo>
                    <a:pt x="82" y="129"/>
                    <a:pt x="82" y="129"/>
                    <a:pt x="82" y="129"/>
                  </a:cubicBezTo>
                  <a:cubicBezTo>
                    <a:pt x="82" y="129"/>
                    <a:pt x="82" y="129"/>
                    <a:pt x="82" y="129"/>
                  </a:cubicBezTo>
                  <a:close/>
                  <a:moveTo>
                    <a:pt x="82" y="129"/>
                  </a:moveTo>
                  <a:cubicBezTo>
                    <a:pt x="82" y="128"/>
                    <a:pt x="82" y="128"/>
                    <a:pt x="82" y="128"/>
                  </a:cubicBezTo>
                  <a:cubicBezTo>
                    <a:pt x="82" y="128"/>
                    <a:pt x="82" y="128"/>
                    <a:pt x="82" y="128"/>
                  </a:cubicBezTo>
                  <a:cubicBezTo>
                    <a:pt x="82" y="128"/>
                    <a:pt x="82" y="128"/>
                    <a:pt x="82" y="128"/>
                  </a:cubicBezTo>
                  <a:cubicBezTo>
                    <a:pt x="82" y="128"/>
                    <a:pt x="82" y="128"/>
                    <a:pt x="82" y="128"/>
                  </a:cubicBezTo>
                  <a:cubicBezTo>
                    <a:pt x="82" y="128"/>
                    <a:pt x="82" y="128"/>
                    <a:pt x="82" y="128"/>
                  </a:cubicBezTo>
                  <a:cubicBezTo>
                    <a:pt x="82" y="128"/>
                    <a:pt x="82" y="128"/>
                    <a:pt x="82" y="128"/>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1" y="129"/>
                    <a:pt x="81" y="129"/>
                    <a:pt x="81" y="129"/>
                  </a:cubicBezTo>
                  <a:cubicBezTo>
                    <a:pt x="82" y="129"/>
                    <a:pt x="82" y="129"/>
                    <a:pt x="82" y="129"/>
                  </a:cubicBezTo>
                  <a:cubicBezTo>
                    <a:pt x="82" y="129"/>
                    <a:pt x="82" y="129"/>
                    <a:pt x="82" y="129"/>
                  </a:cubicBezTo>
                  <a:cubicBezTo>
                    <a:pt x="82" y="129"/>
                    <a:pt x="82" y="129"/>
                    <a:pt x="82" y="129"/>
                  </a:cubicBezTo>
                  <a:close/>
                  <a:moveTo>
                    <a:pt x="129" y="187"/>
                  </a:moveTo>
                  <a:cubicBezTo>
                    <a:pt x="129" y="187"/>
                    <a:pt x="129" y="187"/>
                    <a:pt x="129" y="187"/>
                  </a:cubicBezTo>
                  <a:cubicBezTo>
                    <a:pt x="129" y="187"/>
                    <a:pt x="129" y="187"/>
                    <a:pt x="129" y="187"/>
                  </a:cubicBezTo>
                  <a:cubicBezTo>
                    <a:pt x="129" y="187"/>
                    <a:pt x="129" y="187"/>
                    <a:pt x="129" y="187"/>
                  </a:cubicBezTo>
                  <a:cubicBezTo>
                    <a:pt x="129" y="187"/>
                    <a:pt x="129" y="187"/>
                    <a:pt x="129" y="187"/>
                  </a:cubicBezTo>
                  <a:cubicBezTo>
                    <a:pt x="129" y="187"/>
                    <a:pt x="129" y="187"/>
                    <a:pt x="129" y="187"/>
                  </a:cubicBezTo>
                  <a:close/>
                  <a:moveTo>
                    <a:pt x="136" y="195"/>
                  </a:moveTo>
                  <a:cubicBezTo>
                    <a:pt x="136" y="195"/>
                    <a:pt x="136" y="195"/>
                    <a:pt x="136" y="195"/>
                  </a:cubicBezTo>
                  <a:cubicBezTo>
                    <a:pt x="136" y="195"/>
                    <a:pt x="136" y="195"/>
                    <a:pt x="136" y="195"/>
                  </a:cubicBezTo>
                  <a:cubicBezTo>
                    <a:pt x="136" y="195"/>
                    <a:pt x="136" y="195"/>
                    <a:pt x="136" y="195"/>
                  </a:cubicBezTo>
                  <a:cubicBezTo>
                    <a:pt x="136" y="195"/>
                    <a:pt x="136" y="195"/>
                    <a:pt x="136" y="195"/>
                  </a:cubicBezTo>
                  <a:close/>
                  <a:moveTo>
                    <a:pt x="82" y="129"/>
                  </a:moveTo>
                  <a:cubicBezTo>
                    <a:pt x="82" y="129"/>
                    <a:pt x="82" y="129"/>
                    <a:pt x="82" y="129"/>
                  </a:cubicBezTo>
                  <a:cubicBezTo>
                    <a:pt x="82" y="129"/>
                    <a:pt x="82" y="129"/>
                    <a:pt x="82" y="129"/>
                  </a:cubicBezTo>
                  <a:cubicBezTo>
                    <a:pt x="82" y="129"/>
                    <a:pt x="82" y="129"/>
                    <a:pt x="82" y="129"/>
                  </a:cubicBezTo>
                  <a:cubicBezTo>
                    <a:pt x="82" y="129"/>
                    <a:pt x="82" y="129"/>
                    <a:pt x="82" y="129"/>
                  </a:cubicBezTo>
                  <a:cubicBezTo>
                    <a:pt x="82" y="129"/>
                    <a:pt x="82" y="129"/>
                    <a:pt x="82" y="129"/>
                  </a:cubicBezTo>
                  <a:cubicBezTo>
                    <a:pt x="82" y="129"/>
                    <a:pt x="82" y="129"/>
                    <a:pt x="82" y="129"/>
                  </a:cubicBezTo>
                  <a:close/>
                  <a:moveTo>
                    <a:pt x="129" y="186"/>
                  </a:moveTo>
                  <a:cubicBezTo>
                    <a:pt x="129" y="186"/>
                    <a:pt x="129" y="186"/>
                    <a:pt x="129" y="186"/>
                  </a:cubicBezTo>
                  <a:cubicBezTo>
                    <a:pt x="129" y="186"/>
                    <a:pt x="129" y="186"/>
                    <a:pt x="129" y="186"/>
                  </a:cubicBezTo>
                  <a:cubicBezTo>
                    <a:pt x="129" y="186"/>
                    <a:pt x="129" y="186"/>
                    <a:pt x="129" y="186"/>
                  </a:cubicBezTo>
                  <a:cubicBezTo>
                    <a:pt x="128" y="186"/>
                    <a:pt x="128" y="186"/>
                    <a:pt x="128" y="186"/>
                  </a:cubicBezTo>
                  <a:lnTo>
                    <a:pt x="129" y="186"/>
                  </a:lnTo>
                  <a:close/>
                  <a:moveTo>
                    <a:pt x="109" y="162"/>
                  </a:moveTo>
                  <a:cubicBezTo>
                    <a:pt x="109" y="162"/>
                    <a:pt x="109" y="162"/>
                    <a:pt x="109" y="162"/>
                  </a:cubicBezTo>
                  <a:cubicBezTo>
                    <a:pt x="109" y="162"/>
                    <a:pt x="109" y="162"/>
                    <a:pt x="109" y="162"/>
                  </a:cubicBezTo>
                  <a:cubicBezTo>
                    <a:pt x="109" y="162"/>
                    <a:pt x="109" y="162"/>
                    <a:pt x="109" y="162"/>
                  </a:cubicBezTo>
                  <a:cubicBezTo>
                    <a:pt x="109" y="162"/>
                    <a:pt x="109" y="162"/>
                    <a:pt x="109" y="162"/>
                  </a:cubicBezTo>
                  <a:cubicBezTo>
                    <a:pt x="109" y="162"/>
                    <a:pt x="109" y="162"/>
                    <a:pt x="109" y="162"/>
                  </a:cubicBezTo>
                  <a:close/>
                  <a:moveTo>
                    <a:pt x="109" y="161"/>
                  </a:moveTo>
                  <a:cubicBezTo>
                    <a:pt x="109" y="161"/>
                    <a:pt x="109" y="161"/>
                    <a:pt x="109" y="161"/>
                  </a:cubicBezTo>
                  <a:cubicBezTo>
                    <a:pt x="109" y="161"/>
                    <a:pt x="109" y="161"/>
                    <a:pt x="109" y="161"/>
                  </a:cubicBezTo>
                  <a:cubicBezTo>
                    <a:pt x="109" y="161"/>
                    <a:pt x="109" y="161"/>
                    <a:pt x="109" y="161"/>
                  </a:cubicBezTo>
                  <a:cubicBezTo>
                    <a:pt x="109" y="161"/>
                    <a:pt x="109" y="161"/>
                    <a:pt x="109" y="161"/>
                  </a:cubicBezTo>
                  <a:cubicBezTo>
                    <a:pt x="109" y="161"/>
                    <a:pt x="109" y="161"/>
                    <a:pt x="109" y="161"/>
                  </a:cubicBezTo>
                  <a:cubicBezTo>
                    <a:pt x="109" y="161"/>
                    <a:pt x="109" y="161"/>
                    <a:pt x="109" y="161"/>
                  </a:cubicBezTo>
                  <a:cubicBezTo>
                    <a:pt x="109" y="161"/>
                    <a:pt x="109" y="161"/>
                    <a:pt x="109" y="161"/>
                  </a:cubicBezTo>
                  <a:close/>
                  <a:moveTo>
                    <a:pt x="76" y="121"/>
                  </a:moveTo>
                  <a:cubicBezTo>
                    <a:pt x="76" y="121"/>
                    <a:pt x="76" y="121"/>
                    <a:pt x="76" y="121"/>
                  </a:cubicBezTo>
                  <a:cubicBezTo>
                    <a:pt x="76" y="121"/>
                    <a:pt x="76" y="121"/>
                    <a:pt x="76" y="121"/>
                  </a:cubicBezTo>
                  <a:cubicBezTo>
                    <a:pt x="76" y="121"/>
                    <a:pt x="76" y="121"/>
                    <a:pt x="76" y="121"/>
                  </a:cubicBezTo>
                  <a:cubicBezTo>
                    <a:pt x="76" y="121"/>
                    <a:pt x="76" y="121"/>
                    <a:pt x="76" y="121"/>
                  </a:cubicBezTo>
                  <a:cubicBezTo>
                    <a:pt x="76" y="121"/>
                    <a:pt x="76" y="121"/>
                    <a:pt x="76" y="121"/>
                  </a:cubicBezTo>
                  <a:cubicBezTo>
                    <a:pt x="76" y="121"/>
                    <a:pt x="76" y="121"/>
                    <a:pt x="76" y="121"/>
                  </a:cubicBezTo>
                  <a:cubicBezTo>
                    <a:pt x="76" y="121"/>
                    <a:pt x="76" y="121"/>
                    <a:pt x="76" y="121"/>
                  </a:cubicBezTo>
                  <a:close/>
                  <a:moveTo>
                    <a:pt x="128" y="185"/>
                  </a:moveTo>
                  <a:cubicBezTo>
                    <a:pt x="128" y="185"/>
                    <a:pt x="128" y="185"/>
                    <a:pt x="128" y="185"/>
                  </a:cubicBezTo>
                  <a:cubicBezTo>
                    <a:pt x="129" y="185"/>
                    <a:pt x="129" y="185"/>
                    <a:pt x="129" y="185"/>
                  </a:cubicBezTo>
                  <a:cubicBezTo>
                    <a:pt x="129" y="185"/>
                    <a:pt x="129" y="185"/>
                    <a:pt x="129" y="185"/>
                  </a:cubicBezTo>
                  <a:lnTo>
                    <a:pt x="128" y="185"/>
                  </a:lnTo>
                  <a:close/>
                  <a:moveTo>
                    <a:pt x="109" y="161"/>
                  </a:moveTo>
                  <a:cubicBezTo>
                    <a:pt x="109" y="161"/>
                    <a:pt x="109" y="161"/>
                    <a:pt x="109" y="161"/>
                  </a:cubicBezTo>
                  <a:close/>
                  <a:moveTo>
                    <a:pt x="129" y="185"/>
                  </a:moveTo>
                  <a:cubicBezTo>
                    <a:pt x="129" y="185"/>
                    <a:pt x="129" y="185"/>
                    <a:pt x="129" y="185"/>
                  </a:cubicBezTo>
                  <a:cubicBezTo>
                    <a:pt x="129" y="185"/>
                    <a:pt x="129" y="185"/>
                    <a:pt x="129" y="185"/>
                  </a:cubicBezTo>
                  <a:close/>
                  <a:moveTo>
                    <a:pt x="129" y="184"/>
                  </a:moveTo>
                  <a:cubicBezTo>
                    <a:pt x="129" y="184"/>
                    <a:pt x="129" y="184"/>
                    <a:pt x="129" y="184"/>
                  </a:cubicBezTo>
                  <a:cubicBezTo>
                    <a:pt x="129" y="184"/>
                    <a:pt x="129" y="184"/>
                    <a:pt x="129" y="184"/>
                  </a:cubicBezTo>
                  <a:cubicBezTo>
                    <a:pt x="130" y="184"/>
                    <a:pt x="130" y="184"/>
                    <a:pt x="130" y="184"/>
                  </a:cubicBezTo>
                  <a:cubicBezTo>
                    <a:pt x="129" y="184"/>
                    <a:pt x="129" y="184"/>
                    <a:pt x="129" y="184"/>
                  </a:cubicBezTo>
                  <a:cubicBezTo>
                    <a:pt x="129" y="184"/>
                    <a:pt x="129" y="184"/>
                    <a:pt x="129" y="184"/>
                  </a:cubicBezTo>
                  <a:cubicBezTo>
                    <a:pt x="129" y="184"/>
                    <a:pt x="129" y="184"/>
                    <a:pt x="129" y="184"/>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6"/>
                    <a:pt x="129" y="186"/>
                    <a:pt x="129" y="186"/>
                  </a:cubicBezTo>
                  <a:cubicBezTo>
                    <a:pt x="129" y="186"/>
                    <a:pt x="129" y="186"/>
                    <a:pt x="129" y="186"/>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4"/>
                    <a:pt x="129" y="184"/>
                    <a:pt x="129" y="184"/>
                  </a:cubicBezTo>
                  <a:cubicBezTo>
                    <a:pt x="129" y="184"/>
                    <a:pt x="129" y="184"/>
                    <a:pt x="129" y="184"/>
                  </a:cubicBezTo>
                  <a:cubicBezTo>
                    <a:pt x="129" y="184"/>
                    <a:pt x="129" y="184"/>
                    <a:pt x="129" y="184"/>
                  </a:cubicBezTo>
                  <a:close/>
                  <a:moveTo>
                    <a:pt x="82" y="128"/>
                  </a:moveTo>
                  <a:cubicBezTo>
                    <a:pt x="82" y="128"/>
                    <a:pt x="82" y="128"/>
                    <a:pt x="82" y="128"/>
                  </a:cubicBezTo>
                  <a:cubicBezTo>
                    <a:pt x="82" y="128"/>
                    <a:pt x="82" y="128"/>
                    <a:pt x="82" y="128"/>
                  </a:cubicBezTo>
                  <a:cubicBezTo>
                    <a:pt x="82" y="128"/>
                    <a:pt x="82" y="128"/>
                    <a:pt x="82" y="128"/>
                  </a:cubicBezTo>
                  <a:cubicBezTo>
                    <a:pt x="82" y="128"/>
                    <a:pt x="82" y="128"/>
                    <a:pt x="82" y="128"/>
                  </a:cubicBezTo>
                  <a:cubicBezTo>
                    <a:pt x="82" y="128"/>
                    <a:pt x="82" y="128"/>
                    <a:pt x="82" y="128"/>
                  </a:cubicBezTo>
                  <a:cubicBezTo>
                    <a:pt x="82" y="128"/>
                    <a:pt x="82" y="128"/>
                    <a:pt x="82" y="128"/>
                  </a:cubicBezTo>
                  <a:close/>
                  <a:moveTo>
                    <a:pt x="129" y="185"/>
                  </a:move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ubicBezTo>
                    <a:pt x="129" y="185"/>
                    <a:pt x="129" y="185"/>
                    <a:pt x="129" y="185"/>
                  </a:cubicBezTo>
                  <a:close/>
                  <a:moveTo>
                    <a:pt x="129" y="186"/>
                  </a:moveTo>
                  <a:cubicBezTo>
                    <a:pt x="129" y="186"/>
                    <a:pt x="129" y="186"/>
                    <a:pt x="129" y="186"/>
                  </a:cubicBezTo>
                  <a:cubicBezTo>
                    <a:pt x="129" y="186"/>
                    <a:pt x="129" y="186"/>
                    <a:pt x="129" y="186"/>
                  </a:cubicBezTo>
                  <a:cubicBezTo>
                    <a:pt x="130" y="186"/>
                    <a:pt x="130" y="186"/>
                    <a:pt x="130" y="186"/>
                  </a:cubicBezTo>
                  <a:cubicBezTo>
                    <a:pt x="129" y="186"/>
                    <a:pt x="129" y="186"/>
                    <a:pt x="129" y="186"/>
                  </a:cubicBezTo>
                  <a:cubicBezTo>
                    <a:pt x="129" y="186"/>
                    <a:pt x="129" y="186"/>
                    <a:pt x="129" y="186"/>
                  </a:cubicBezTo>
                  <a:close/>
                  <a:moveTo>
                    <a:pt x="109" y="161"/>
                  </a:moveTo>
                  <a:cubicBezTo>
                    <a:pt x="109" y="161"/>
                    <a:pt x="109" y="161"/>
                    <a:pt x="109" y="161"/>
                  </a:cubicBezTo>
                  <a:close/>
                  <a:moveTo>
                    <a:pt x="83" y="128"/>
                  </a:moveTo>
                  <a:cubicBezTo>
                    <a:pt x="82" y="128"/>
                    <a:pt x="82" y="128"/>
                    <a:pt x="82" y="128"/>
                  </a:cubicBezTo>
                  <a:cubicBezTo>
                    <a:pt x="83" y="128"/>
                    <a:pt x="83" y="128"/>
                    <a:pt x="83" y="128"/>
                  </a:cubicBezTo>
                  <a:close/>
                  <a:moveTo>
                    <a:pt x="82" y="128"/>
                  </a:moveTo>
                  <a:cubicBezTo>
                    <a:pt x="82" y="128"/>
                    <a:pt x="82" y="128"/>
                    <a:pt x="82" y="128"/>
                  </a:cubicBezTo>
                  <a:cubicBezTo>
                    <a:pt x="82" y="128"/>
                    <a:pt x="82" y="128"/>
                    <a:pt x="82" y="128"/>
                  </a:cubicBezTo>
                  <a:cubicBezTo>
                    <a:pt x="82" y="128"/>
                    <a:pt x="82" y="128"/>
                    <a:pt x="82" y="128"/>
                  </a:cubicBezTo>
                  <a:cubicBezTo>
                    <a:pt x="82" y="128"/>
                    <a:pt x="82" y="128"/>
                    <a:pt x="82" y="128"/>
                  </a:cubicBezTo>
                  <a:cubicBezTo>
                    <a:pt x="82" y="128"/>
                    <a:pt x="82" y="128"/>
                    <a:pt x="82" y="128"/>
                  </a:cubicBezTo>
                  <a:cubicBezTo>
                    <a:pt x="82" y="128"/>
                    <a:pt x="82" y="128"/>
                    <a:pt x="82" y="128"/>
                  </a:cubicBezTo>
                  <a:close/>
                  <a:moveTo>
                    <a:pt x="7" y="35"/>
                  </a:moveTo>
                  <a:cubicBezTo>
                    <a:pt x="7" y="35"/>
                    <a:pt x="7" y="35"/>
                    <a:pt x="7" y="35"/>
                  </a:cubicBezTo>
                  <a:cubicBezTo>
                    <a:pt x="7" y="35"/>
                    <a:pt x="7" y="35"/>
                    <a:pt x="7" y="35"/>
                  </a:cubicBezTo>
                  <a:cubicBezTo>
                    <a:pt x="7" y="35"/>
                    <a:pt x="7" y="35"/>
                    <a:pt x="7" y="35"/>
                  </a:cubicBezTo>
                  <a:cubicBezTo>
                    <a:pt x="7" y="34"/>
                    <a:pt x="7" y="34"/>
                    <a:pt x="7" y="34"/>
                  </a:cubicBezTo>
                  <a:cubicBezTo>
                    <a:pt x="7" y="35"/>
                    <a:pt x="7" y="35"/>
                    <a:pt x="7" y="35"/>
                  </a:cubicBezTo>
                  <a:cubicBezTo>
                    <a:pt x="7" y="35"/>
                    <a:pt x="7" y="35"/>
                    <a:pt x="7" y="35"/>
                  </a:cubicBezTo>
                  <a:cubicBezTo>
                    <a:pt x="7" y="35"/>
                    <a:pt x="7" y="35"/>
                    <a:pt x="7" y="35"/>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7" y="35"/>
                    <a:pt x="7" y="35"/>
                    <a:pt x="7" y="35"/>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6" y="34"/>
                    <a:pt x="6" y="34"/>
                    <a:pt x="6" y="34"/>
                  </a:cubicBezTo>
                  <a:lnTo>
                    <a:pt x="7" y="35"/>
                  </a:lnTo>
                  <a:close/>
                  <a:moveTo>
                    <a:pt x="76" y="119"/>
                  </a:moveTo>
                  <a:cubicBezTo>
                    <a:pt x="76" y="119"/>
                    <a:pt x="76" y="119"/>
                    <a:pt x="76" y="119"/>
                  </a:cubicBezTo>
                  <a:cubicBezTo>
                    <a:pt x="76" y="119"/>
                    <a:pt x="76" y="119"/>
                    <a:pt x="76" y="119"/>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19"/>
                    <a:pt x="76" y="119"/>
                    <a:pt x="76" y="119"/>
                  </a:cubicBezTo>
                  <a:cubicBezTo>
                    <a:pt x="77" y="119"/>
                    <a:pt x="77" y="119"/>
                    <a:pt x="77" y="119"/>
                  </a:cubicBezTo>
                  <a:cubicBezTo>
                    <a:pt x="77" y="119"/>
                    <a:pt x="77" y="119"/>
                    <a:pt x="77" y="119"/>
                  </a:cubicBezTo>
                  <a:cubicBezTo>
                    <a:pt x="76" y="119"/>
                    <a:pt x="76" y="119"/>
                    <a:pt x="76" y="119"/>
                  </a:cubicBezTo>
                  <a:cubicBezTo>
                    <a:pt x="76" y="119"/>
                    <a:pt x="76" y="119"/>
                    <a:pt x="76" y="119"/>
                  </a:cubicBezTo>
                  <a:cubicBezTo>
                    <a:pt x="76" y="119"/>
                    <a:pt x="76" y="119"/>
                    <a:pt x="76" y="119"/>
                  </a:cubicBezTo>
                  <a:cubicBezTo>
                    <a:pt x="76" y="119"/>
                    <a:pt x="76" y="119"/>
                    <a:pt x="76" y="119"/>
                  </a:cubicBezTo>
                  <a:cubicBezTo>
                    <a:pt x="77" y="119"/>
                    <a:pt x="77" y="119"/>
                    <a:pt x="77" y="119"/>
                  </a:cubicBezTo>
                  <a:cubicBezTo>
                    <a:pt x="76" y="119"/>
                    <a:pt x="76" y="119"/>
                    <a:pt x="76" y="119"/>
                  </a:cubicBezTo>
                  <a:cubicBezTo>
                    <a:pt x="76" y="119"/>
                    <a:pt x="76" y="119"/>
                    <a:pt x="76" y="119"/>
                  </a:cubicBezTo>
                  <a:cubicBezTo>
                    <a:pt x="76" y="119"/>
                    <a:pt x="76" y="119"/>
                    <a:pt x="76" y="119"/>
                  </a:cubicBezTo>
                  <a:cubicBezTo>
                    <a:pt x="76" y="119"/>
                    <a:pt x="76" y="119"/>
                    <a:pt x="76" y="119"/>
                  </a:cubicBezTo>
                  <a:cubicBezTo>
                    <a:pt x="76" y="119"/>
                    <a:pt x="76" y="119"/>
                    <a:pt x="76" y="119"/>
                  </a:cubicBezTo>
                  <a:cubicBezTo>
                    <a:pt x="76" y="119"/>
                    <a:pt x="76" y="119"/>
                    <a:pt x="76" y="119"/>
                  </a:cubicBezTo>
                  <a:cubicBezTo>
                    <a:pt x="76" y="119"/>
                    <a:pt x="76" y="119"/>
                    <a:pt x="76" y="119"/>
                  </a:cubicBezTo>
                  <a:cubicBezTo>
                    <a:pt x="75" y="119"/>
                    <a:pt x="75" y="119"/>
                    <a:pt x="75" y="119"/>
                  </a:cubicBezTo>
                  <a:cubicBezTo>
                    <a:pt x="76" y="120"/>
                    <a:pt x="76" y="120"/>
                    <a:pt x="76" y="120"/>
                  </a:cubicBezTo>
                  <a:cubicBezTo>
                    <a:pt x="76" y="119"/>
                    <a:pt x="76" y="119"/>
                    <a:pt x="76" y="119"/>
                  </a:cubicBezTo>
                  <a:cubicBezTo>
                    <a:pt x="76" y="120"/>
                    <a:pt x="76" y="120"/>
                    <a:pt x="76" y="120"/>
                  </a:cubicBezTo>
                  <a:cubicBezTo>
                    <a:pt x="76" y="119"/>
                    <a:pt x="76" y="119"/>
                    <a:pt x="76" y="119"/>
                  </a:cubicBezTo>
                  <a:cubicBezTo>
                    <a:pt x="76" y="119"/>
                    <a:pt x="76" y="119"/>
                    <a:pt x="76" y="119"/>
                  </a:cubicBezTo>
                  <a:cubicBezTo>
                    <a:pt x="76" y="119"/>
                    <a:pt x="76" y="119"/>
                    <a:pt x="76" y="119"/>
                  </a:cubicBezTo>
                  <a:close/>
                  <a:moveTo>
                    <a:pt x="20" y="51"/>
                  </a:moveTo>
                  <a:cubicBezTo>
                    <a:pt x="20" y="51"/>
                    <a:pt x="20" y="51"/>
                    <a:pt x="20" y="51"/>
                  </a:cubicBezTo>
                  <a:cubicBezTo>
                    <a:pt x="20" y="51"/>
                    <a:pt x="20" y="51"/>
                    <a:pt x="20" y="51"/>
                  </a:cubicBezTo>
                  <a:cubicBezTo>
                    <a:pt x="20" y="51"/>
                    <a:pt x="20" y="51"/>
                    <a:pt x="20" y="51"/>
                  </a:cubicBezTo>
                  <a:close/>
                  <a:moveTo>
                    <a:pt x="140" y="198"/>
                  </a:moveTo>
                  <a:cubicBezTo>
                    <a:pt x="140" y="198"/>
                    <a:pt x="140" y="198"/>
                    <a:pt x="140" y="198"/>
                  </a:cubicBezTo>
                  <a:cubicBezTo>
                    <a:pt x="140" y="198"/>
                    <a:pt x="140" y="198"/>
                    <a:pt x="140" y="198"/>
                  </a:cubicBezTo>
                  <a:cubicBezTo>
                    <a:pt x="140" y="198"/>
                    <a:pt x="140" y="198"/>
                    <a:pt x="140" y="198"/>
                  </a:cubicBezTo>
                  <a:cubicBezTo>
                    <a:pt x="140" y="198"/>
                    <a:pt x="140" y="198"/>
                    <a:pt x="140" y="198"/>
                  </a:cubicBezTo>
                  <a:close/>
                  <a:moveTo>
                    <a:pt x="83" y="127"/>
                  </a:moveTo>
                  <a:cubicBezTo>
                    <a:pt x="83" y="127"/>
                    <a:pt x="83" y="127"/>
                    <a:pt x="83" y="127"/>
                  </a:cubicBezTo>
                  <a:cubicBezTo>
                    <a:pt x="83" y="127"/>
                    <a:pt x="83" y="127"/>
                    <a:pt x="83" y="127"/>
                  </a:cubicBezTo>
                  <a:close/>
                  <a:moveTo>
                    <a:pt x="83" y="127"/>
                  </a:moveTo>
                  <a:cubicBezTo>
                    <a:pt x="83" y="127"/>
                    <a:pt x="83" y="127"/>
                    <a:pt x="83" y="127"/>
                  </a:cubicBezTo>
                  <a:cubicBezTo>
                    <a:pt x="82" y="127"/>
                    <a:pt x="82" y="127"/>
                    <a:pt x="82" y="127"/>
                  </a:cubicBezTo>
                  <a:cubicBezTo>
                    <a:pt x="83" y="127"/>
                    <a:pt x="83" y="127"/>
                    <a:pt x="83" y="127"/>
                  </a:cubicBezTo>
                  <a:close/>
                  <a:moveTo>
                    <a:pt x="73" y="115"/>
                  </a:moveTo>
                  <a:cubicBezTo>
                    <a:pt x="73" y="115"/>
                    <a:pt x="73" y="115"/>
                    <a:pt x="73" y="115"/>
                  </a:cubicBezTo>
                  <a:cubicBezTo>
                    <a:pt x="73" y="115"/>
                    <a:pt x="73" y="115"/>
                    <a:pt x="73" y="115"/>
                  </a:cubicBezTo>
                  <a:cubicBezTo>
                    <a:pt x="73" y="115"/>
                    <a:pt x="73" y="115"/>
                    <a:pt x="73" y="115"/>
                  </a:cubicBezTo>
                  <a:cubicBezTo>
                    <a:pt x="73" y="115"/>
                    <a:pt x="73" y="115"/>
                    <a:pt x="73" y="115"/>
                  </a:cubicBezTo>
                  <a:close/>
                  <a:moveTo>
                    <a:pt x="140" y="197"/>
                  </a:moveTo>
                  <a:cubicBezTo>
                    <a:pt x="140" y="197"/>
                    <a:pt x="140" y="197"/>
                    <a:pt x="140" y="197"/>
                  </a:cubicBezTo>
                  <a:cubicBezTo>
                    <a:pt x="140" y="197"/>
                    <a:pt x="140" y="197"/>
                    <a:pt x="140" y="197"/>
                  </a:cubicBezTo>
                  <a:cubicBezTo>
                    <a:pt x="140" y="197"/>
                    <a:pt x="140" y="197"/>
                    <a:pt x="140" y="197"/>
                  </a:cubicBezTo>
                  <a:cubicBezTo>
                    <a:pt x="140" y="197"/>
                    <a:pt x="140" y="197"/>
                    <a:pt x="140" y="197"/>
                  </a:cubicBezTo>
                  <a:cubicBezTo>
                    <a:pt x="140" y="197"/>
                    <a:pt x="140" y="197"/>
                    <a:pt x="140" y="197"/>
                  </a:cubicBezTo>
                  <a:close/>
                  <a:moveTo>
                    <a:pt x="130" y="185"/>
                  </a:moveTo>
                  <a:cubicBezTo>
                    <a:pt x="130" y="185"/>
                    <a:pt x="130" y="185"/>
                    <a:pt x="130" y="185"/>
                  </a:cubicBezTo>
                  <a:cubicBezTo>
                    <a:pt x="130" y="185"/>
                    <a:pt x="130" y="185"/>
                    <a:pt x="130" y="185"/>
                  </a:cubicBezTo>
                  <a:cubicBezTo>
                    <a:pt x="130" y="185"/>
                    <a:pt x="130" y="185"/>
                    <a:pt x="130" y="185"/>
                  </a:cubicBezTo>
                  <a:close/>
                  <a:moveTo>
                    <a:pt x="77" y="120"/>
                  </a:moveTo>
                  <a:cubicBezTo>
                    <a:pt x="77" y="120"/>
                    <a:pt x="77" y="120"/>
                    <a:pt x="77" y="120"/>
                  </a:cubicBezTo>
                  <a:cubicBezTo>
                    <a:pt x="77" y="120"/>
                    <a:pt x="77" y="120"/>
                    <a:pt x="77" y="120"/>
                  </a:cubicBezTo>
                  <a:cubicBezTo>
                    <a:pt x="77" y="120"/>
                    <a:pt x="77" y="120"/>
                    <a:pt x="77" y="120"/>
                  </a:cubicBezTo>
                  <a:cubicBezTo>
                    <a:pt x="77" y="120"/>
                    <a:pt x="77" y="120"/>
                    <a:pt x="77" y="120"/>
                  </a:cubicBezTo>
                  <a:cubicBezTo>
                    <a:pt x="77" y="120"/>
                    <a:pt x="77" y="120"/>
                    <a:pt x="77" y="120"/>
                  </a:cubicBezTo>
                  <a:cubicBezTo>
                    <a:pt x="77" y="119"/>
                    <a:pt x="77" y="119"/>
                    <a:pt x="77" y="119"/>
                  </a:cubicBezTo>
                  <a:lnTo>
                    <a:pt x="77" y="120"/>
                  </a:lnTo>
                  <a:close/>
                  <a:moveTo>
                    <a:pt x="87" y="127"/>
                  </a:moveTo>
                  <a:cubicBezTo>
                    <a:pt x="87" y="127"/>
                    <a:pt x="87" y="127"/>
                    <a:pt x="87" y="127"/>
                  </a:cubicBezTo>
                  <a:cubicBezTo>
                    <a:pt x="87" y="127"/>
                    <a:pt x="87" y="127"/>
                    <a:pt x="87" y="127"/>
                  </a:cubicBezTo>
                  <a:cubicBezTo>
                    <a:pt x="87" y="127"/>
                    <a:pt x="87" y="127"/>
                    <a:pt x="87"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8"/>
                    <a:pt x="86" y="128"/>
                    <a:pt x="86" y="128"/>
                  </a:cubicBezTo>
                  <a:cubicBezTo>
                    <a:pt x="86" y="127"/>
                    <a:pt x="86" y="127"/>
                    <a:pt x="86" y="127"/>
                  </a:cubicBezTo>
                  <a:cubicBezTo>
                    <a:pt x="85" y="127"/>
                    <a:pt x="85" y="127"/>
                    <a:pt x="85" y="127"/>
                  </a:cubicBezTo>
                  <a:cubicBezTo>
                    <a:pt x="85" y="127"/>
                    <a:pt x="85" y="127"/>
                    <a:pt x="85" y="127"/>
                  </a:cubicBezTo>
                  <a:cubicBezTo>
                    <a:pt x="85" y="128"/>
                    <a:pt x="85" y="128"/>
                    <a:pt x="85" y="128"/>
                  </a:cubicBezTo>
                  <a:cubicBezTo>
                    <a:pt x="85" y="128"/>
                    <a:pt x="85" y="128"/>
                    <a:pt x="85" y="128"/>
                  </a:cubicBezTo>
                  <a:cubicBezTo>
                    <a:pt x="85" y="127"/>
                    <a:pt x="85" y="127"/>
                    <a:pt x="85" y="127"/>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6" y="128"/>
                    <a:pt x="86" y="128"/>
                    <a:pt x="86"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5" y="128"/>
                    <a:pt x="85" y="128"/>
                    <a:pt x="85" y="128"/>
                  </a:cubicBezTo>
                  <a:cubicBezTo>
                    <a:pt x="84" y="128"/>
                    <a:pt x="84" y="128"/>
                    <a:pt x="84" y="128"/>
                  </a:cubicBezTo>
                  <a:cubicBezTo>
                    <a:pt x="84" y="128"/>
                    <a:pt x="84" y="128"/>
                    <a:pt x="84" y="128"/>
                  </a:cubicBezTo>
                  <a:cubicBezTo>
                    <a:pt x="84" y="128"/>
                    <a:pt x="84" y="128"/>
                    <a:pt x="84" y="128"/>
                  </a:cubicBezTo>
                  <a:cubicBezTo>
                    <a:pt x="84" y="128"/>
                    <a:pt x="84" y="128"/>
                    <a:pt x="84" y="128"/>
                  </a:cubicBezTo>
                  <a:cubicBezTo>
                    <a:pt x="84" y="128"/>
                    <a:pt x="84" y="128"/>
                    <a:pt x="84" y="128"/>
                  </a:cubicBezTo>
                  <a:cubicBezTo>
                    <a:pt x="84" y="128"/>
                    <a:pt x="84" y="128"/>
                    <a:pt x="84" y="128"/>
                  </a:cubicBezTo>
                  <a:cubicBezTo>
                    <a:pt x="84" y="128"/>
                    <a:pt x="84" y="128"/>
                    <a:pt x="84" y="128"/>
                  </a:cubicBezTo>
                  <a:cubicBezTo>
                    <a:pt x="84" y="128"/>
                    <a:pt x="84" y="128"/>
                    <a:pt x="84" y="128"/>
                  </a:cubicBezTo>
                  <a:cubicBezTo>
                    <a:pt x="84" y="128"/>
                    <a:pt x="84" y="128"/>
                    <a:pt x="84" y="128"/>
                  </a:cubicBezTo>
                  <a:cubicBezTo>
                    <a:pt x="84" y="128"/>
                    <a:pt x="84" y="128"/>
                    <a:pt x="84" y="128"/>
                  </a:cubicBezTo>
                  <a:cubicBezTo>
                    <a:pt x="84" y="128"/>
                    <a:pt x="84" y="128"/>
                    <a:pt x="84" y="128"/>
                  </a:cubicBezTo>
                  <a:cubicBezTo>
                    <a:pt x="83" y="128"/>
                    <a:pt x="83" y="128"/>
                    <a:pt x="83" y="128"/>
                  </a:cubicBezTo>
                  <a:cubicBezTo>
                    <a:pt x="84" y="128"/>
                    <a:pt x="84" y="128"/>
                    <a:pt x="84" y="128"/>
                  </a:cubicBezTo>
                  <a:cubicBezTo>
                    <a:pt x="83" y="128"/>
                    <a:pt x="83" y="128"/>
                    <a:pt x="83" y="128"/>
                  </a:cubicBezTo>
                  <a:cubicBezTo>
                    <a:pt x="83" y="128"/>
                    <a:pt x="83" y="128"/>
                    <a:pt x="83" y="128"/>
                  </a:cubicBezTo>
                  <a:cubicBezTo>
                    <a:pt x="83" y="128"/>
                    <a:pt x="83" y="128"/>
                    <a:pt x="83" y="128"/>
                  </a:cubicBezTo>
                  <a:cubicBezTo>
                    <a:pt x="83" y="128"/>
                    <a:pt x="83" y="128"/>
                    <a:pt x="83" y="128"/>
                  </a:cubicBezTo>
                  <a:cubicBezTo>
                    <a:pt x="83" y="127"/>
                    <a:pt x="83" y="127"/>
                    <a:pt x="83" y="127"/>
                  </a:cubicBezTo>
                  <a:cubicBezTo>
                    <a:pt x="84" y="127"/>
                    <a:pt x="84" y="127"/>
                    <a:pt x="84" y="127"/>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6"/>
                    <a:pt x="83" y="126"/>
                    <a:pt x="83" y="126"/>
                  </a:cubicBezTo>
                  <a:cubicBezTo>
                    <a:pt x="83" y="126"/>
                    <a:pt x="83" y="126"/>
                    <a:pt x="83" y="126"/>
                  </a:cubicBezTo>
                  <a:cubicBezTo>
                    <a:pt x="84" y="127"/>
                    <a:pt x="84" y="127"/>
                    <a:pt x="84" y="127"/>
                  </a:cubicBezTo>
                  <a:cubicBezTo>
                    <a:pt x="84" y="127"/>
                    <a:pt x="84" y="127"/>
                    <a:pt x="84" y="127"/>
                  </a:cubicBezTo>
                  <a:cubicBezTo>
                    <a:pt x="84" y="127"/>
                    <a:pt x="84" y="127"/>
                    <a:pt x="84" y="127"/>
                  </a:cubicBezTo>
                  <a:cubicBezTo>
                    <a:pt x="84" y="127"/>
                    <a:pt x="84" y="127"/>
                    <a:pt x="84" y="127"/>
                  </a:cubicBezTo>
                  <a:cubicBezTo>
                    <a:pt x="84" y="127"/>
                    <a:pt x="84" y="127"/>
                    <a:pt x="84" y="127"/>
                  </a:cubicBezTo>
                  <a:cubicBezTo>
                    <a:pt x="84" y="127"/>
                    <a:pt x="84" y="127"/>
                    <a:pt x="84" y="127"/>
                  </a:cubicBezTo>
                  <a:cubicBezTo>
                    <a:pt x="84" y="127"/>
                    <a:pt x="84" y="127"/>
                    <a:pt x="84" y="127"/>
                  </a:cubicBezTo>
                  <a:cubicBezTo>
                    <a:pt x="84" y="126"/>
                    <a:pt x="84" y="126"/>
                    <a:pt x="84" y="126"/>
                  </a:cubicBezTo>
                  <a:cubicBezTo>
                    <a:pt x="84" y="126"/>
                    <a:pt x="84" y="126"/>
                    <a:pt x="84" y="126"/>
                  </a:cubicBezTo>
                  <a:cubicBezTo>
                    <a:pt x="84" y="127"/>
                    <a:pt x="84" y="127"/>
                    <a:pt x="84" y="127"/>
                  </a:cubicBezTo>
                  <a:cubicBezTo>
                    <a:pt x="84" y="126"/>
                    <a:pt x="84" y="126"/>
                    <a:pt x="84" y="126"/>
                  </a:cubicBezTo>
                  <a:cubicBezTo>
                    <a:pt x="84" y="126"/>
                    <a:pt x="84" y="126"/>
                    <a:pt x="84"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5" y="126"/>
                    <a:pt x="85" y="126"/>
                    <a:pt x="85" y="126"/>
                  </a:cubicBezTo>
                  <a:cubicBezTo>
                    <a:pt x="86" y="126"/>
                    <a:pt x="86" y="126"/>
                    <a:pt x="86" y="126"/>
                  </a:cubicBezTo>
                  <a:cubicBezTo>
                    <a:pt x="86" y="126"/>
                    <a:pt x="86" y="126"/>
                    <a:pt x="86" y="126"/>
                  </a:cubicBezTo>
                  <a:cubicBezTo>
                    <a:pt x="86" y="126"/>
                    <a:pt x="86" y="126"/>
                    <a:pt x="86" y="126"/>
                  </a:cubicBezTo>
                  <a:cubicBezTo>
                    <a:pt x="86" y="126"/>
                    <a:pt x="86" y="126"/>
                    <a:pt x="86" y="126"/>
                  </a:cubicBezTo>
                  <a:cubicBezTo>
                    <a:pt x="86" y="126"/>
                    <a:pt x="86" y="126"/>
                    <a:pt x="86" y="126"/>
                  </a:cubicBezTo>
                  <a:cubicBezTo>
                    <a:pt x="86" y="126"/>
                    <a:pt x="86" y="126"/>
                    <a:pt x="86" y="126"/>
                  </a:cubicBezTo>
                  <a:cubicBezTo>
                    <a:pt x="87" y="126"/>
                    <a:pt x="87" y="126"/>
                    <a:pt x="87" y="126"/>
                  </a:cubicBezTo>
                  <a:cubicBezTo>
                    <a:pt x="87" y="127"/>
                    <a:pt x="87" y="127"/>
                    <a:pt x="87" y="127"/>
                  </a:cubicBezTo>
                  <a:cubicBezTo>
                    <a:pt x="86" y="127"/>
                    <a:pt x="86" y="127"/>
                    <a:pt x="86" y="127"/>
                  </a:cubicBezTo>
                  <a:cubicBezTo>
                    <a:pt x="87" y="127"/>
                    <a:pt x="87" y="127"/>
                    <a:pt x="87" y="127"/>
                  </a:cubicBezTo>
                  <a:cubicBezTo>
                    <a:pt x="87" y="127"/>
                    <a:pt x="87" y="127"/>
                    <a:pt x="87" y="127"/>
                  </a:cubicBezTo>
                  <a:cubicBezTo>
                    <a:pt x="87" y="127"/>
                    <a:pt x="87" y="127"/>
                    <a:pt x="87" y="127"/>
                  </a:cubicBezTo>
                  <a:cubicBezTo>
                    <a:pt x="87" y="127"/>
                    <a:pt x="87" y="127"/>
                    <a:pt x="87" y="127"/>
                  </a:cubicBezTo>
                  <a:cubicBezTo>
                    <a:pt x="87" y="127"/>
                    <a:pt x="87" y="127"/>
                    <a:pt x="87" y="127"/>
                  </a:cubicBezTo>
                  <a:cubicBezTo>
                    <a:pt x="87" y="127"/>
                    <a:pt x="87" y="127"/>
                    <a:pt x="87" y="127"/>
                  </a:cubicBezTo>
                  <a:cubicBezTo>
                    <a:pt x="87" y="127"/>
                    <a:pt x="87" y="127"/>
                    <a:pt x="87" y="127"/>
                  </a:cubicBezTo>
                  <a:cubicBezTo>
                    <a:pt x="87" y="127"/>
                    <a:pt x="87" y="127"/>
                    <a:pt x="87" y="127"/>
                  </a:cubicBezTo>
                  <a:cubicBezTo>
                    <a:pt x="87" y="127"/>
                    <a:pt x="87" y="127"/>
                    <a:pt x="87" y="127"/>
                  </a:cubicBezTo>
                  <a:close/>
                  <a:moveTo>
                    <a:pt x="86" y="127"/>
                  </a:move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ubicBezTo>
                    <a:pt x="86" y="127"/>
                    <a:pt x="86" y="127"/>
                    <a:pt x="86" y="127"/>
                  </a:cubicBezTo>
                  <a:close/>
                  <a:moveTo>
                    <a:pt x="75" y="117"/>
                  </a:moveTo>
                  <a:cubicBezTo>
                    <a:pt x="75" y="117"/>
                    <a:pt x="75" y="117"/>
                    <a:pt x="75" y="117"/>
                  </a:cubicBezTo>
                  <a:cubicBezTo>
                    <a:pt x="75" y="117"/>
                    <a:pt x="75" y="117"/>
                    <a:pt x="75" y="117"/>
                  </a:cubicBezTo>
                  <a:cubicBezTo>
                    <a:pt x="75" y="118"/>
                    <a:pt x="75" y="118"/>
                    <a:pt x="75" y="118"/>
                  </a:cubicBezTo>
                  <a:lnTo>
                    <a:pt x="75" y="117"/>
                  </a:lnTo>
                  <a:close/>
                  <a:moveTo>
                    <a:pt x="141" y="199"/>
                  </a:moveTo>
                  <a:cubicBezTo>
                    <a:pt x="141" y="199"/>
                    <a:pt x="141" y="199"/>
                    <a:pt x="141" y="199"/>
                  </a:cubicBezTo>
                  <a:cubicBezTo>
                    <a:pt x="142" y="199"/>
                    <a:pt x="142" y="199"/>
                    <a:pt x="142" y="199"/>
                  </a:cubicBezTo>
                  <a:cubicBezTo>
                    <a:pt x="142" y="199"/>
                    <a:pt x="142" y="199"/>
                    <a:pt x="142" y="199"/>
                  </a:cubicBezTo>
                  <a:cubicBezTo>
                    <a:pt x="142" y="199"/>
                    <a:pt x="142" y="199"/>
                    <a:pt x="142" y="199"/>
                  </a:cubicBezTo>
                  <a:cubicBezTo>
                    <a:pt x="142" y="199"/>
                    <a:pt x="142" y="199"/>
                    <a:pt x="142" y="199"/>
                  </a:cubicBezTo>
                  <a:cubicBezTo>
                    <a:pt x="142" y="199"/>
                    <a:pt x="142" y="199"/>
                    <a:pt x="142" y="199"/>
                  </a:cubicBezTo>
                  <a:cubicBezTo>
                    <a:pt x="142" y="199"/>
                    <a:pt x="142" y="199"/>
                    <a:pt x="142" y="199"/>
                  </a:cubicBezTo>
                  <a:cubicBezTo>
                    <a:pt x="142" y="199"/>
                    <a:pt x="142" y="199"/>
                    <a:pt x="142" y="199"/>
                  </a:cubicBezTo>
                  <a:cubicBezTo>
                    <a:pt x="141" y="199"/>
                    <a:pt x="141" y="199"/>
                    <a:pt x="141" y="199"/>
                  </a:cubicBezTo>
                  <a:cubicBezTo>
                    <a:pt x="141" y="199"/>
                    <a:pt x="141" y="199"/>
                    <a:pt x="141" y="199"/>
                  </a:cubicBezTo>
                  <a:close/>
                  <a:moveTo>
                    <a:pt x="141" y="198"/>
                  </a:moveTo>
                  <a:cubicBezTo>
                    <a:pt x="141" y="198"/>
                    <a:pt x="141" y="198"/>
                    <a:pt x="141" y="198"/>
                  </a:cubicBezTo>
                  <a:cubicBezTo>
                    <a:pt x="141" y="198"/>
                    <a:pt x="141" y="198"/>
                    <a:pt x="141" y="198"/>
                  </a:cubicBezTo>
                  <a:cubicBezTo>
                    <a:pt x="141" y="198"/>
                    <a:pt x="141" y="198"/>
                    <a:pt x="141" y="198"/>
                  </a:cubicBezTo>
                  <a:close/>
                  <a:moveTo>
                    <a:pt x="8" y="34"/>
                  </a:moveTo>
                  <a:cubicBezTo>
                    <a:pt x="8" y="34"/>
                    <a:pt x="8" y="34"/>
                    <a:pt x="8" y="34"/>
                  </a:cubicBezTo>
                  <a:cubicBezTo>
                    <a:pt x="7" y="34"/>
                    <a:pt x="7" y="34"/>
                    <a:pt x="7" y="34"/>
                  </a:cubicBezTo>
                  <a:cubicBezTo>
                    <a:pt x="8" y="34"/>
                    <a:pt x="8" y="34"/>
                    <a:pt x="8" y="34"/>
                  </a:cubicBezTo>
                  <a:cubicBezTo>
                    <a:pt x="8" y="34"/>
                    <a:pt x="8" y="34"/>
                    <a:pt x="8" y="34"/>
                  </a:cubicBezTo>
                  <a:cubicBezTo>
                    <a:pt x="8" y="34"/>
                    <a:pt x="8" y="34"/>
                    <a:pt x="8" y="34"/>
                  </a:cubicBezTo>
                  <a:cubicBezTo>
                    <a:pt x="8" y="34"/>
                    <a:pt x="8" y="34"/>
                    <a:pt x="8" y="34"/>
                  </a:cubicBezTo>
                  <a:close/>
                  <a:moveTo>
                    <a:pt x="77" y="119"/>
                  </a:moveTo>
                  <a:cubicBezTo>
                    <a:pt x="77" y="119"/>
                    <a:pt x="77" y="119"/>
                    <a:pt x="77" y="119"/>
                  </a:cubicBezTo>
                  <a:cubicBezTo>
                    <a:pt x="77" y="119"/>
                    <a:pt x="77" y="119"/>
                    <a:pt x="77" y="119"/>
                  </a:cubicBezTo>
                  <a:cubicBezTo>
                    <a:pt x="77" y="119"/>
                    <a:pt x="77" y="119"/>
                    <a:pt x="77" y="119"/>
                  </a:cubicBezTo>
                  <a:cubicBezTo>
                    <a:pt x="77" y="119"/>
                    <a:pt x="77" y="119"/>
                    <a:pt x="77" y="119"/>
                  </a:cubicBezTo>
                  <a:cubicBezTo>
                    <a:pt x="77" y="119"/>
                    <a:pt x="77" y="119"/>
                    <a:pt x="77" y="119"/>
                  </a:cubicBezTo>
                  <a:cubicBezTo>
                    <a:pt x="77" y="119"/>
                    <a:pt x="77" y="119"/>
                    <a:pt x="77" y="119"/>
                  </a:cubicBezTo>
                  <a:cubicBezTo>
                    <a:pt x="77" y="119"/>
                    <a:pt x="77" y="119"/>
                    <a:pt x="77" y="119"/>
                  </a:cubicBezTo>
                  <a:close/>
                  <a:moveTo>
                    <a:pt x="9" y="35"/>
                  </a:moveTo>
                  <a:cubicBezTo>
                    <a:pt x="9" y="35"/>
                    <a:pt x="9" y="35"/>
                    <a:pt x="9" y="35"/>
                  </a:cubicBezTo>
                  <a:cubicBezTo>
                    <a:pt x="9" y="35"/>
                    <a:pt x="9" y="35"/>
                    <a:pt x="9" y="35"/>
                  </a:cubicBezTo>
                  <a:cubicBezTo>
                    <a:pt x="9" y="35"/>
                    <a:pt x="9" y="35"/>
                    <a:pt x="9" y="35"/>
                  </a:cubicBezTo>
                  <a:cubicBezTo>
                    <a:pt x="8" y="35"/>
                    <a:pt x="8" y="35"/>
                    <a:pt x="8" y="35"/>
                  </a:cubicBezTo>
                  <a:cubicBezTo>
                    <a:pt x="8" y="35"/>
                    <a:pt x="8" y="35"/>
                    <a:pt x="8" y="35"/>
                  </a:cubicBezTo>
                  <a:cubicBezTo>
                    <a:pt x="8" y="35"/>
                    <a:pt x="8" y="35"/>
                    <a:pt x="8" y="35"/>
                  </a:cubicBezTo>
                  <a:lnTo>
                    <a:pt x="9" y="35"/>
                  </a:lnTo>
                  <a:close/>
                  <a:moveTo>
                    <a:pt x="77" y="119"/>
                  </a:moveTo>
                  <a:cubicBezTo>
                    <a:pt x="77" y="119"/>
                    <a:pt x="77" y="119"/>
                    <a:pt x="77" y="119"/>
                  </a:cubicBezTo>
                  <a:cubicBezTo>
                    <a:pt x="77" y="119"/>
                    <a:pt x="77" y="119"/>
                    <a:pt x="77" y="119"/>
                  </a:cubicBezTo>
                  <a:cubicBezTo>
                    <a:pt x="77" y="119"/>
                    <a:pt x="77" y="119"/>
                    <a:pt x="77" y="119"/>
                  </a:cubicBezTo>
                  <a:cubicBezTo>
                    <a:pt x="77" y="119"/>
                    <a:pt x="77" y="119"/>
                    <a:pt x="77" y="119"/>
                  </a:cubicBezTo>
                  <a:cubicBezTo>
                    <a:pt x="77" y="119"/>
                    <a:pt x="77" y="119"/>
                    <a:pt x="77" y="119"/>
                  </a:cubicBezTo>
                  <a:cubicBezTo>
                    <a:pt x="77" y="119"/>
                    <a:pt x="77" y="119"/>
                    <a:pt x="77" y="119"/>
                  </a:cubicBezTo>
                  <a:cubicBezTo>
                    <a:pt x="77" y="119"/>
                    <a:pt x="77" y="119"/>
                    <a:pt x="77" y="119"/>
                  </a:cubicBezTo>
                  <a:cubicBezTo>
                    <a:pt x="76" y="118"/>
                    <a:pt x="76" y="118"/>
                    <a:pt x="76" y="118"/>
                  </a:cubicBezTo>
                  <a:cubicBezTo>
                    <a:pt x="76" y="118"/>
                    <a:pt x="76" y="118"/>
                    <a:pt x="76" y="118"/>
                  </a:cubicBezTo>
                  <a:cubicBezTo>
                    <a:pt x="76" y="118"/>
                    <a:pt x="76" y="118"/>
                    <a:pt x="76" y="118"/>
                  </a:cubicBezTo>
                  <a:cubicBezTo>
                    <a:pt x="77" y="119"/>
                    <a:pt x="77" y="119"/>
                    <a:pt x="77" y="119"/>
                  </a:cubicBezTo>
                  <a:cubicBezTo>
                    <a:pt x="77" y="118"/>
                    <a:pt x="77" y="118"/>
                    <a:pt x="77" y="118"/>
                  </a:cubicBezTo>
                  <a:cubicBezTo>
                    <a:pt x="77" y="119"/>
                    <a:pt x="77" y="119"/>
                    <a:pt x="77" y="119"/>
                  </a:cubicBezTo>
                  <a:cubicBezTo>
                    <a:pt x="77" y="119"/>
                    <a:pt x="77" y="119"/>
                    <a:pt x="77" y="119"/>
                  </a:cubicBezTo>
                  <a:close/>
                  <a:moveTo>
                    <a:pt x="8" y="34"/>
                  </a:moveTo>
                  <a:cubicBezTo>
                    <a:pt x="8" y="34"/>
                    <a:pt x="8" y="34"/>
                    <a:pt x="8" y="34"/>
                  </a:cubicBezTo>
                  <a:cubicBezTo>
                    <a:pt x="8" y="34"/>
                    <a:pt x="8" y="34"/>
                    <a:pt x="8" y="34"/>
                  </a:cubicBezTo>
                  <a:cubicBezTo>
                    <a:pt x="8" y="34"/>
                    <a:pt x="8" y="34"/>
                    <a:pt x="8" y="34"/>
                  </a:cubicBezTo>
                  <a:cubicBezTo>
                    <a:pt x="8" y="34"/>
                    <a:pt x="8" y="34"/>
                    <a:pt x="8" y="34"/>
                  </a:cubicBezTo>
                  <a:cubicBezTo>
                    <a:pt x="7" y="34"/>
                    <a:pt x="7" y="34"/>
                    <a:pt x="7" y="34"/>
                  </a:cubicBezTo>
                  <a:cubicBezTo>
                    <a:pt x="7" y="34"/>
                    <a:pt x="7" y="34"/>
                    <a:pt x="7" y="34"/>
                  </a:cubicBezTo>
                  <a:lnTo>
                    <a:pt x="8" y="34"/>
                  </a:lnTo>
                  <a:close/>
                  <a:moveTo>
                    <a:pt x="31" y="62"/>
                  </a:moveTo>
                  <a:cubicBezTo>
                    <a:pt x="31" y="62"/>
                    <a:pt x="31" y="62"/>
                    <a:pt x="31" y="62"/>
                  </a:cubicBezTo>
                  <a:cubicBezTo>
                    <a:pt x="31" y="62"/>
                    <a:pt x="31" y="62"/>
                    <a:pt x="31" y="62"/>
                  </a:cubicBezTo>
                  <a:cubicBezTo>
                    <a:pt x="31" y="62"/>
                    <a:pt x="31" y="62"/>
                    <a:pt x="31" y="62"/>
                  </a:cubicBezTo>
                  <a:cubicBezTo>
                    <a:pt x="30" y="62"/>
                    <a:pt x="30" y="62"/>
                    <a:pt x="30" y="62"/>
                  </a:cubicBezTo>
                  <a:cubicBezTo>
                    <a:pt x="30" y="62"/>
                    <a:pt x="30" y="62"/>
                    <a:pt x="30" y="62"/>
                  </a:cubicBezTo>
                  <a:cubicBezTo>
                    <a:pt x="30" y="62"/>
                    <a:pt x="30" y="62"/>
                    <a:pt x="30" y="62"/>
                  </a:cubicBezTo>
                  <a:cubicBezTo>
                    <a:pt x="30" y="62"/>
                    <a:pt x="30" y="62"/>
                    <a:pt x="30" y="62"/>
                  </a:cubicBezTo>
                  <a:lnTo>
                    <a:pt x="31" y="62"/>
                  </a:lnTo>
                  <a:close/>
                  <a:moveTo>
                    <a:pt x="9" y="35"/>
                  </a:moveTo>
                  <a:cubicBezTo>
                    <a:pt x="9" y="35"/>
                    <a:pt x="9" y="35"/>
                    <a:pt x="9" y="35"/>
                  </a:cubicBezTo>
                  <a:cubicBezTo>
                    <a:pt x="9" y="36"/>
                    <a:pt x="9" y="36"/>
                    <a:pt x="9" y="36"/>
                  </a:cubicBezTo>
                  <a:cubicBezTo>
                    <a:pt x="10" y="36"/>
                    <a:pt x="10" y="36"/>
                    <a:pt x="10" y="36"/>
                  </a:cubicBezTo>
                  <a:cubicBezTo>
                    <a:pt x="10" y="36"/>
                    <a:pt x="10" y="36"/>
                    <a:pt x="10" y="36"/>
                  </a:cubicBezTo>
                  <a:cubicBezTo>
                    <a:pt x="10" y="36"/>
                    <a:pt x="10" y="36"/>
                    <a:pt x="10" y="36"/>
                  </a:cubicBezTo>
                  <a:cubicBezTo>
                    <a:pt x="9" y="35"/>
                    <a:pt x="9" y="35"/>
                    <a:pt x="9" y="35"/>
                  </a:cubicBezTo>
                  <a:cubicBezTo>
                    <a:pt x="9" y="36"/>
                    <a:pt x="9" y="36"/>
                    <a:pt x="9" y="36"/>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lose/>
                  <a:moveTo>
                    <a:pt x="131" y="184"/>
                  </a:moveTo>
                  <a:cubicBezTo>
                    <a:pt x="131" y="184"/>
                    <a:pt x="131" y="184"/>
                    <a:pt x="131" y="184"/>
                  </a:cubicBezTo>
                  <a:cubicBezTo>
                    <a:pt x="131" y="184"/>
                    <a:pt x="131" y="184"/>
                    <a:pt x="131" y="184"/>
                  </a:cubicBezTo>
                  <a:cubicBezTo>
                    <a:pt x="131" y="183"/>
                    <a:pt x="131" y="183"/>
                    <a:pt x="131" y="183"/>
                  </a:cubicBezTo>
                  <a:cubicBezTo>
                    <a:pt x="131" y="184"/>
                    <a:pt x="131" y="184"/>
                    <a:pt x="131" y="184"/>
                  </a:cubicBezTo>
                  <a:cubicBezTo>
                    <a:pt x="131" y="183"/>
                    <a:pt x="131" y="183"/>
                    <a:pt x="131" y="183"/>
                  </a:cubicBezTo>
                  <a:cubicBezTo>
                    <a:pt x="130" y="184"/>
                    <a:pt x="130" y="184"/>
                    <a:pt x="130" y="184"/>
                  </a:cubicBezTo>
                  <a:cubicBezTo>
                    <a:pt x="130" y="184"/>
                    <a:pt x="130" y="184"/>
                    <a:pt x="130" y="184"/>
                  </a:cubicBezTo>
                  <a:cubicBezTo>
                    <a:pt x="130" y="184"/>
                    <a:pt x="130" y="184"/>
                    <a:pt x="130" y="184"/>
                  </a:cubicBezTo>
                  <a:cubicBezTo>
                    <a:pt x="130" y="184"/>
                    <a:pt x="130" y="184"/>
                    <a:pt x="130" y="184"/>
                  </a:cubicBezTo>
                  <a:cubicBezTo>
                    <a:pt x="130" y="184"/>
                    <a:pt x="130" y="184"/>
                    <a:pt x="130" y="184"/>
                  </a:cubicBezTo>
                  <a:cubicBezTo>
                    <a:pt x="130" y="184"/>
                    <a:pt x="130" y="184"/>
                    <a:pt x="130" y="184"/>
                  </a:cubicBezTo>
                  <a:cubicBezTo>
                    <a:pt x="131" y="184"/>
                    <a:pt x="131" y="184"/>
                    <a:pt x="131" y="184"/>
                  </a:cubicBezTo>
                  <a:cubicBezTo>
                    <a:pt x="131" y="184"/>
                    <a:pt x="131" y="184"/>
                    <a:pt x="131" y="184"/>
                  </a:cubicBezTo>
                  <a:cubicBezTo>
                    <a:pt x="131" y="184"/>
                    <a:pt x="131" y="184"/>
                    <a:pt x="131" y="184"/>
                  </a:cubicBezTo>
                  <a:cubicBezTo>
                    <a:pt x="131" y="184"/>
                    <a:pt x="131" y="184"/>
                    <a:pt x="131" y="184"/>
                  </a:cubicBezTo>
                  <a:cubicBezTo>
                    <a:pt x="131" y="184"/>
                    <a:pt x="131" y="184"/>
                    <a:pt x="131" y="184"/>
                  </a:cubicBezTo>
                  <a:cubicBezTo>
                    <a:pt x="131" y="184"/>
                    <a:pt x="131" y="184"/>
                    <a:pt x="131" y="184"/>
                  </a:cubicBezTo>
                  <a:cubicBezTo>
                    <a:pt x="131" y="184"/>
                    <a:pt x="131" y="184"/>
                    <a:pt x="131" y="184"/>
                  </a:cubicBezTo>
                  <a:close/>
                  <a:moveTo>
                    <a:pt x="130" y="183"/>
                  </a:moveTo>
                  <a:cubicBezTo>
                    <a:pt x="130" y="183"/>
                    <a:pt x="130" y="183"/>
                    <a:pt x="130" y="183"/>
                  </a:cubicBezTo>
                  <a:cubicBezTo>
                    <a:pt x="130" y="183"/>
                    <a:pt x="130" y="183"/>
                    <a:pt x="130" y="183"/>
                  </a:cubicBezTo>
                  <a:cubicBezTo>
                    <a:pt x="130" y="183"/>
                    <a:pt x="130" y="183"/>
                    <a:pt x="130" y="183"/>
                  </a:cubicBezTo>
                  <a:cubicBezTo>
                    <a:pt x="130" y="183"/>
                    <a:pt x="130" y="183"/>
                    <a:pt x="130" y="183"/>
                  </a:cubicBezTo>
                  <a:cubicBezTo>
                    <a:pt x="130" y="183"/>
                    <a:pt x="130" y="183"/>
                    <a:pt x="130" y="183"/>
                  </a:cubicBezTo>
                  <a:cubicBezTo>
                    <a:pt x="130" y="183"/>
                    <a:pt x="130" y="183"/>
                    <a:pt x="130" y="183"/>
                  </a:cubicBezTo>
                  <a:cubicBezTo>
                    <a:pt x="130" y="183"/>
                    <a:pt x="130" y="183"/>
                    <a:pt x="130" y="183"/>
                  </a:cubicBezTo>
                  <a:close/>
                  <a:moveTo>
                    <a:pt x="143" y="200"/>
                  </a:moveTo>
                  <a:cubicBezTo>
                    <a:pt x="143" y="200"/>
                    <a:pt x="143" y="200"/>
                    <a:pt x="143" y="200"/>
                  </a:cubicBezTo>
                  <a:cubicBezTo>
                    <a:pt x="143" y="200"/>
                    <a:pt x="143" y="200"/>
                    <a:pt x="143" y="200"/>
                  </a:cubicBezTo>
                  <a:cubicBezTo>
                    <a:pt x="143" y="200"/>
                    <a:pt x="143" y="200"/>
                    <a:pt x="143" y="200"/>
                  </a:cubicBezTo>
                  <a:cubicBezTo>
                    <a:pt x="143" y="200"/>
                    <a:pt x="143" y="200"/>
                    <a:pt x="143" y="200"/>
                  </a:cubicBezTo>
                  <a:cubicBezTo>
                    <a:pt x="143" y="200"/>
                    <a:pt x="143" y="200"/>
                    <a:pt x="143" y="200"/>
                  </a:cubicBezTo>
                  <a:cubicBezTo>
                    <a:pt x="144" y="200"/>
                    <a:pt x="144" y="200"/>
                    <a:pt x="144" y="200"/>
                  </a:cubicBezTo>
                  <a:cubicBezTo>
                    <a:pt x="144" y="200"/>
                    <a:pt x="144" y="200"/>
                    <a:pt x="144" y="200"/>
                  </a:cubicBezTo>
                  <a:cubicBezTo>
                    <a:pt x="144" y="200"/>
                    <a:pt x="144" y="200"/>
                    <a:pt x="144" y="200"/>
                  </a:cubicBezTo>
                  <a:cubicBezTo>
                    <a:pt x="143" y="199"/>
                    <a:pt x="143" y="199"/>
                    <a:pt x="143" y="199"/>
                  </a:cubicBezTo>
                  <a:lnTo>
                    <a:pt x="143" y="200"/>
                  </a:lnTo>
                  <a:close/>
                  <a:moveTo>
                    <a:pt x="34" y="56"/>
                  </a:moveTo>
                  <a:cubicBezTo>
                    <a:pt x="34" y="56"/>
                    <a:pt x="34" y="56"/>
                    <a:pt x="34" y="56"/>
                  </a:cubicBezTo>
                  <a:cubicBezTo>
                    <a:pt x="34" y="55"/>
                    <a:pt x="34" y="55"/>
                    <a:pt x="34" y="55"/>
                  </a:cubicBezTo>
                  <a:cubicBezTo>
                    <a:pt x="34" y="55"/>
                    <a:pt x="34" y="55"/>
                    <a:pt x="34" y="55"/>
                  </a:cubicBezTo>
                  <a:cubicBezTo>
                    <a:pt x="35" y="55"/>
                    <a:pt x="35" y="55"/>
                    <a:pt x="35" y="55"/>
                  </a:cubicBezTo>
                  <a:cubicBezTo>
                    <a:pt x="35" y="55"/>
                    <a:pt x="35" y="55"/>
                    <a:pt x="35" y="55"/>
                  </a:cubicBezTo>
                  <a:cubicBezTo>
                    <a:pt x="35" y="55"/>
                    <a:pt x="35" y="55"/>
                    <a:pt x="35" y="55"/>
                  </a:cubicBezTo>
                  <a:cubicBezTo>
                    <a:pt x="35" y="55"/>
                    <a:pt x="35" y="55"/>
                    <a:pt x="35"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4" y="55"/>
                    <a:pt x="34" y="55"/>
                    <a:pt x="34" y="55"/>
                  </a:cubicBezTo>
                  <a:cubicBezTo>
                    <a:pt x="33" y="55"/>
                    <a:pt x="33" y="55"/>
                    <a:pt x="33" y="55"/>
                  </a:cubicBezTo>
                  <a:cubicBezTo>
                    <a:pt x="34" y="55"/>
                    <a:pt x="34" y="55"/>
                    <a:pt x="34" y="55"/>
                  </a:cubicBezTo>
                  <a:cubicBezTo>
                    <a:pt x="33" y="56"/>
                    <a:pt x="33" y="56"/>
                    <a:pt x="33" y="56"/>
                  </a:cubicBezTo>
                  <a:cubicBezTo>
                    <a:pt x="33" y="56"/>
                    <a:pt x="33" y="56"/>
                    <a:pt x="33" y="56"/>
                  </a:cubicBezTo>
                  <a:cubicBezTo>
                    <a:pt x="33" y="56"/>
                    <a:pt x="33" y="56"/>
                    <a:pt x="33" y="56"/>
                  </a:cubicBezTo>
                  <a:cubicBezTo>
                    <a:pt x="33" y="56"/>
                    <a:pt x="33" y="56"/>
                    <a:pt x="33" y="56"/>
                  </a:cubicBezTo>
                  <a:cubicBezTo>
                    <a:pt x="33" y="56"/>
                    <a:pt x="33" y="56"/>
                    <a:pt x="33" y="56"/>
                  </a:cubicBezTo>
                  <a:cubicBezTo>
                    <a:pt x="33" y="56"/>
                    <a:pt x="33" y="56"/>
                    <a:pt x="33" y="56"/>
                  </a:cubicBezTo>
                  <a:cubicBezTo>
                    <a:pt x="33" y="56"/>
                    <a:pt x="33" y="56"/>
                    <a:pt x="33" y="56"/>
                  </a:cubicBezTo>
                  <a:cubicBezTo>
                    <a:pt x="33" y="56"/>
                    <a:pt x="33" y="56"/>
                    <a:pt x="33" y="56"/>
                  </a:cubicBezTo>
                  <a:cubicBezTo>
                    <a:pt x="32" y="56"/>
                    <a:pt x="32" y="56"/>
                    <a:pt x="32" y="56"/>
                  </a:cubicBezTo>
                  <a:cubicBezTo>
                    <a:pt x="32" y="56"/>
                    <a:pt x="32" y="56"/>
                    <a:pt x="32" y="56"/>
                  </a:cubicBezTo>
                  <a:cubicBezTo>
                    <a:pt x="32" y="56"/>
                    <a:pt x="32" y="56"/>
                    <a:pt x="32" y="56"/>
                  </a:cubicBezTo>
                  <a:cubicBezTo>
                    <a:pt x="32" y="56"/>
                    <a:pt x="32" y="56"/>
                    <a:pt x="32" y="56"/>
                  </a:cubicBezTo>
                  <a:cubicBezTo>
                    <a:pt x="32" y="56"/>
                    <a:pt x="32" y="56"/>
                    <a:pt x="32" y="56"/>
                  </a:cubicBezTo>
                  <a:cubicBezTo>
                    <a:pt x="32" y="56"/>
                    <a:pt x="32" y="56"/>
                    <a:pt x="32" y="56"/>
                  </a:cubicBezTo>
                  <a:cubicBezTo>
                    <a:pt x="32" y="56"/>
                    <a:pt x="32" y="56"/>
                    <a:pt x="32" y="56"/>
                  </a:cubicBezTo>
                  <a:cubicBezTo>
                    <a:pt x="32" y="56"/>
                    <a:pt x="32" y="56"/>
                    <a:pt x="32" y="56"/>
                  </a:cubicBezTo>
                  <a:cubicBezTo>
                    <a:pt x="32" y="56"/>
                    <a:pt x="32" y="56"/>
                    <a:pt x="32" y="56"/>
                  </a:cubicBezTo>
                  <a:cubicBezTo>
                    <a:pt x="31" y="56"/>
                    <a:pt x="31" y="56"/>
                    <a:pt x="31" y="56"/>
                  </a:cubicBezTo>
                  <a:cubicBezTo>
                    <a:pt x="32" y="56"/>
                    <a:pt x="32" y="56"/>
                    <a:pt x="32" y="56"/>
                  </a:cubicBezTo>
                  <a:cubicBezTo>
                    <a:pt x="32" y="56"/>
                    <a:pt x="32" y="56"/>
                    <a:pt x="32" y="56"/>
                  </a:cubicBezTo>
                  <a:cubicBezTo>
                    <a:pt x="31" y="56"/>
                    <a:pt x="31" y="56"/>
                    <a:pt x="31" y="56"/>
                  </a:cubicBezTo>
                  <a:cubicBezTo>
                    <a:pt x="31" y="56"/>
                    <a:pt x="31" y="56"/>
                    <a:pt x="31" y="56"/>
                  </a:cubicBezTo>
                  <a:cubicBezTo>
                    <a:pt x="31" y="56"/>
                    <a:pt x="31" y="56"/>
                    <a:pt x="31" y="56"/>
                  </a:cubicBezTo>
                  <a:cubicBezTo>
                    <a:pt x="31" y="56"/>
                    <a:pt x="31" y="56"/>
                    <a:pt x="31" y="56"/>
                  </a:cubicBezTo>
                  <a:cubicBezTo>
                    <a:pt x="31" y="57"/>
                    <a:pt x="31" y="57"/>
                    <a:pt x="31" y="57"/>
                  </a:cubicBezTo>
                  <a:cubicBezTo>
                    <a:pt x="31" y="57"/>
                    <a:pt x="31" y="57"/>
                    <a:pt x="31" y="57"/>
                  </a:cubicBezTo>
                  <a:cubicBezTo>
                    <a:pt x="31" y="57"/>
                    <a:pt x="31" y="57"/>
                    <a:pt x="31" y="57"/>
                  </a:cubicBezTo>
                  <a:cubicBezTo>
                    <a:pt x="31" y="57"/>
                    <a:pt x="31" y="57"/>
                    <a:pt x="31" y="57"/>
                  </a:cubicBezTo>
                  <a:cubicBezTo>
                    <a:pt x="31" y="57"/>
                    <a:pt x="31" y="57"/>
                    <a:pt x="31" y="57"/>
                  </a:cubicBezTo>
                  <a:cubicBezTo>
                    <a:pt x="31" y="57"/>
                    <a:pt x="31" y="57"/>
                    <a:pt x="31" y="57"/>
                  </a:cubicBezTo>
                  <a:cubicBezTo>
                    <a:pt x="31" y="57"/>
                    <a:pt x="31" y="57"/>
                    <a:pt x="31" y="57"/>
                  </a:cubicBezTo>
                  <a:cubicBezTo>
                    <a:pt x="31" y="57"/>
                    <a:pt x="31" y="57"/>
                    <a:pt x="31" y="57"/>
                  </a:cubicBezTo>
                  <a:cubicBezTo>
                    <a:pt x="30" y="58"/>
                    <a:pt x="30" y="58"/>
                    <a:pt x="30" y="58"/>
                  </a:cubicBezTo>
                  <a:cubicBezTo>
                    <a:pt x="30" y="58"/>
                    <a:pt x="30" y="58"/>
                    <a:pt x="30" y="58"/>
                  </a:cubicBezTo>
                  <a:cubicBezTo>
                    <a:pt x="30" y="58"/>
                    <a:pt x="30" y="58"/>
                    <a:pt x="30" y="58"/>
                  </a:cubicBezTo>
                  <a:cubicBezTo>
                    <a:pt x="30" y="58"/>
                    <a:pt x="30" y="58"/>
                    <a:pt x="30" y="58"/>
                  </a:cubicBezTo>
                  <a:cubicBezTo>
                    <a:pt x="30" y="58"/>
                    <a:pt x="30" y="58"/>
                    <a:pt x="30" y="58"/>
                  </a:cubicBezTo>
                  <a:cubicBezTo>
                    <a:pt x="30" y="58"/>
                    <a:pt x="30" y="58"/>
                    <a:pt x="30" y="58"/>
                  </a:cubicBezTo>
                  <a:cubicBezTo>
                    <a:pt x="30" y="58"/>
                    <a:pt x="30" y="58"/>
                    <a:pt x="30" y="58"/>
                  </a:cubicBezTo>
                  <a:cubicBezTo>
                    <a:pt x="30" y="58"/>
                    <a:pt x="30" y="58"/>
                    <a:pt x="30" y="58"/>
                  </a:cubicBezTo>
                  <a:cubicBezTo>
                    <a:pt x="29" y="58"/>
                    <a:pt x="29" y="58"/>
                    <a:pt x="29" y="58"/>
                  </a:cubicBezTo>
                  <a:cubicBezTo>
                    <a:pt x="30" y="58"/>
                    <a:pt x="30" y="58"/>
                    <a:pt x="30" y="58"/>
                  </a:cubicBezTo>
                  <a:cubicBezTo>
                    <a:pt x="29" y="59"/>
                    <a:pt x="29" y="59"/>
                    <a:pt x="29" y="59"/>
                  </a:cubicBezTo>
                  <a:cubicBezTo>
                    <a:pt x="29" y="58"/>
                    <a:pt x="29" y="58"/>
                    <a:pt x="29" y="58"/>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30" y="59"/>
                    <a:pt x="30" y="59"/>
                    <a:pt x="30" y="59"/>
                  </a:cubicBezTo>
                  <a:cubicBezTo>
                    <a:pt x="29" y="59"/>
                    <a:pt x="29" y="59"/>
                    <a:pt x="29" y="59"/>
                  </a:cubicBezTo>
                  <a:cubicBezTo>
                    <a:pt x="30" y="59"/>
                    <a:pt x="30" y="59"/>
                    <a:pt x="30" y="59"/>
                  </a:cubicBezTo>
                  <a:cubicBezTo>
                    <a:pt x="30" y="59"/>
                    <a:pt x="30" y="59"/>
                    <a:pt x="30" y="59"/>
                  </a:cubicBezTo>
                  <a:cubicBezTo>
                    <a:pt x="30" y="59"/>
                    <a:pt x="30" y="59"/>
                    <a:pt x="30" y="59"/>
                  </a:cubicBezTo>
                  <a:cubicBezTo>
                    <a:pt x="30" y="59"/>
                    <a:pt x="30" y="59"/>
                    <a:pt x="30" y="59"/>
                  </a:cubicBezTo>
                  <a:cubicBezTo>
                    <a:pt x="30" y="59"/>
                    <a:pt x="30" y="59"/>
                    <a:pt x="30" y="59"/>
                  </a:cubicBezTo>
                  <a:cubicBezTo>
                    <a:pt x="31" y="58"/>
                    <a:pt x="31" y="58"/>
                    <a:pt x="31" y="58"/>
                  </a:cubicBezTo>
                  <a:cubicBezTo>
                    <a:pt x="31" y="58"/>
                    <a:pt x="31" y="58"/>
                    <a:pt x="31" y="58"/>
                  </a:cubicBezTo>
                  <a:cubicBezTo>
                    <a:pt x="31" y="58"/>
                    <a:pt x="31" y="58"/>
                    <a:pt x="31" y="58"/>
                  </a:cubicBezTo>
                  <a:cubicBezTo>
                    <a:pt x="31" y="58"/>
                    <a:pt x="31" y="58"/>
                    <a:pt x="31" y="58"/>
                  </a:cubicBezTo>
                  <a:cubicBezTo>
                    <a:pt x="31" y="58"/>
                    <a:pt x="31" y="58"/>
                    <a:pt x="31" y="58"/>
                  </a:cubicBezTo>
                  <a:cubicBezTo>
                    <a:pt x="31" y="58"/>
                    <a:pt x="31" y="58"/>
                    <a:pt x="31" y="58"/>
                  </a:cubicBezTo>
                  <a:cubicBezTo>
                    <a:pt x="31" y="58"/>
                    <a:pt x="31" y="58"/>
                    <a:pt x="31" y="58"/>
                  </a:cubicBezTo>
                  <a:cubicBezTo>
                    <a:pt x="31" y="58"/>
                    <a:pt x="31" y="58"/>
                    <a:pt x="31" y="58"/>
                  </a:cubicBezTo>
                  <a:cubicBezTo>
                    <a:pt x="31" y="58"/>
                    <a:pt x="31" y="58"/>
                    <a:pt x="31" y="58"/>
                  </a:cubicBezTo>
                  <a:cubicBezTo>
                    <a:pt x="31" y="58"/>
                    <a:pt x="31" y="58"/>
                    <a:pt x="31" y="58"/>
                  </a:cubicBezTo>
                  <a:cubicBezTo>
                    <a:pt x="32" y="58"/>
                    <a:pt x="32" y="58"/>
                    <a:pt x="32" y="58"/>
                  </a:cubicBezTo>
                  <a:cubicBezTo>
                    <a:pt x="32" y="57"/>
                    <a:pt x="32" y="57"/>
                    <a:pt x="32" y="57"/>
                  </a:cubicBezTo>
                  <a:cubicBezTo>
                    <a:pt x="32" y="57"/>
                    <a:pt x="32" y="57"/>
                    <a:pt x="32" y="57"/>
                  </a:cubicBezTo>
                  <a:cubicBezTo>
                    <a:pt x="32" y="57"/>
                    <a:pt x="32" y="57"/>
                    <a:pt x="32" y="57"/>
                  </a:cubicBezTo>
                  <a:cubicBezTo>
                    <a:pt x="32" y="57"/>
                    <a:pt x="32" y="57"/>
                    <a:pt x="32" y="57"/>
                  </a:cubicBezTo>
                  <a:cubicBezTo>
                    <a:pt x="32" y="57"/>
                    <a:pt x="32" y="57"/>
                    <a:pt x="32" y="57"/>
                  </a:cubicBezTo>
                  <a:cubicBezTo>
                    <a:pt x="33" y="57"/>
                    <a:pt x="33" y="57"/>
                    <a:pt x="33" y="57"/>
                  </a:cubicBezTo>
                  <a:cubicBezTo>
                    <a:pt x="33" y="57"/>
                    <a:pt x="33" y="57"/>
                    <a:pt x="33" y="57"/>
                  </a:cubicBezTo>
                  <a:cubicBezTo>
                    <a:pt x="33" y="57"/>
                    <a:pt x="33" y="57"/>
                    <a:pt x="33" y="57"/>
                  </a:cubicBezTo>
                  <a:cubicBezTo>
                    <a:pt x="33" y="57"/>
                    <a:pt x="33" y="57"/>
                    <a:pt x="33" y="57"/>
                  </a:cubicBezTo>
                  <a:cubicBezTo>
                    <a:pt x="33" y="56"/>
                    <a:pt x="33" y="56"/>
                    <a:pt x="33" y="56"/>
                  </a:cubicBezTo>
                  <a:cubicBezTo>
                    <a:pt x="34" y="56"/>
                    <a:pt x="34" y="56"/>
                    <a:pt x="34" y="56"/>
                  </a:cubicBezTo>
                  <a:cubicBezTo>
                    <a:pt x="34" y="56"/>
                    <a:pt x="34" y="56"/>
                    <a:pt x="34" y="56"/>
                  </a:cubicBezTo>
                  <a:cubicBezTo>
                    <a:pt x="34" y="56"/>
                    <a:pt x="34" y="56"/>
                    <a:pt x="34" y="56"/>
                  </a:cubicBezTo>
                  <a:cubicBezTo>
                    <a:pt x="34" y="56"/>
                    <a:pt x="34" y="56"/>
                    <a:pt x="34" y="56"/>
                  </a:cubicBezTo>
                  <a:cubicBezTo>
                    <a:pt x="34" y="56"/>
                    <a:pt x="34" y="56"/>
                    <a:pt x="34" y="56"/>
                  </a:cubicBezTo>
                  <a:cubicBezTo>
                    <a:pt x="34" y="56"/>
                    <a:pt x="34" y="56"/>
                    <a:pt x="34" y="56"/>
                  </a:cubicBezTo>
                  <a:cubicBezTo>
                    <a:pt x="34" y="56"/>
                    <a:pt x="34" y="56"/>
                    <a:pt x="34" y="56"/>
                  </a:cubicBezTo>
                  <a:close/>
                  <a:moveTo>
                    <a:pt x="144" y="200"/>
                  </a:moveTo>
                  <a:cubicBezTo>
                    <a:pt x="144" y="200"/>
                    <a:pt x="144" y="200"/>
                    <a:pt x="144" y="200"/>
                  </a:cubicBezTo>
                  <a:cubicBezTo>
                    <a:pt x="144" y="200"/>
                    <a:pt x="144" y="200"/>
                    <a:pt x="144" y="200"/>
                  </a:cubicBezTo>
                  <a:cubicBezTo>
                    <a:pt x="145" y="200"/>
                    <a:pt x="145" y="200"/>
                    <a:pt x="145" y="200"/>
                  </a:cubicBezTo>
                  <a:cubicBezTo>
                    <a:pt x="144" y="200"/>
                    <a:pt x="144" y="200"/>
                    <a:pt x="144" y="200"/>
                  </a:cubicBezTo>
                  <a:cubicBezTo>
                    <a:pt x="144" y="200"/>
                    <a:pt x="144" y="200"/>
                    <a:pt x="144" y="200"/>
                  </a:cubicBezTo>
                  <a:cubicBezTo>
                    <a:pt x="144" y="200"/>
                    <a:pt x="144" y="200"/>
                    <a:pt x="144" y="200"/>
                  </a:cubicBezTo>
                  <a:cubicBezTo>
                    <a:pt x="144" y="200"/>
                    <a:pt x="144" y="200"/>
                    <a:pt x="144" y="200"/>
                  </a:cubicBezTo>
                  <a:cubicBezTo>
                    <a:pt x="144" y="200"/>
                    <a:pt x="144" y="200"/>
                    <a:pt x="144" y="200"/>
                  </a:cubicBezTo>
                  <a:close/>
                  <a:moveTo>
                    <a:pt x="131" y="183"/>
                  </a:moveTo>
                  <a:cubicBezTo>
                    <a:pt x="131" y="183"/>
                    <a:pt x="131" y="183"/>
                    <a:pt x="131" y="183"/>
                  </a:cubicBezTo>
                  <a:cubicBezTo>
                    <a:pt x="131" y="183"/>
                    <a:pt x="131" y="183"/>
                    <a:pt x="131" y="183"/>
                  </a:cubicBezTo>
                  <a:cubicBezTo>
                    <a:pt x="131" y="183"/>
                    <a:pt x="131" y="183"/>
                    <a:pt x="131" y="183"/>
                  </a:cubicBezTo>
                  <a:cubicBezTo>
                    <a:pt x="131" y="183"/>
                    <a:pt x="131" y="183"/>
                    <a:pt x="131" y="183"/>
                  </a:cubicBezTo>
                  <a:cubicBezTo>
                    <a:pt x="131" y="183"/>
                    <a:pt x="131" y="183"/>
                    <a:pt x="131" y="183"/>
                  </a:cubicBezTo>
                  <a:cubicBezTo>
                    <a:pt x="131" y="183"/>
                    <a:pt x="131" y="183"/>
                    <a:pt x="131" y="183"/>
                  </a:cubicBezTo>
                  <a:cubicBezTo>
                    <a:pt x="131" y="183"/>
                    <a:pt x="131" y="183"/>
                    <a:pt x="131" y="183"/>
                  </a:cubicBezTo>
                  <a:cubicBezTo>
                    <a:pt x="131" y="183"/>
                    <a:pt x="131" y="183"/>
                    <a:pt x="131" y="183"/>
                  </a:cubicBezTo>
                  <a:cubicBezTo>
                    <a:pt x="131" y="183"/>
                    <a:pt x="131" y="183"/>
                    <a:pt x="131" y="183"/>
                  </a:cubicBezTo>
                  <a:cubicBezTo>
                    <a:pt x="131" y="183"/>
                    <a:pt x="131" y="183"/>
                    <a:pt x="131" y="183"/>
                  </a:cubicBezTo>
                  <a:cubicBezTo>
                    <a:pt x="131" y="183"/>
                    <a:pt x="131" y="183"/>
                    <a:pt x="131" y="183"/>
                  </a:cubicBezTo>
                  <a:cubicBezTo>
                    <a:pt x="131" y="184"/>
                    <a:pt x="131" y="184"/>
                    <a:pt x="131" y="184"/>
                  </a:cubicBezTo>
                  <a:cubicBezTo>
                    <a:pt x="131" y="184"/>
                    <a:pt x="131" y="184"/>
                    <a:pt x="131" y="184"/>
                  </a:cubicBezTo>
                  <a:cubicBezTo>
                    <a:pt x="131" y="184"/>
                    <a:pt x="131" y="184"/>
                    <a:pt x="131" y="184"/>
                  </a:cubicBezTo>
                  <a:cubicBezTo>
                    <a:pt x="131" y="183"/>
                    <a:pt x="131" y="183"/>
                    <a:pt x="131" y="183"/>
                  </a:cubicBezTo>
                  <a:cubicBezTo>
                    <a:pt x="131" y="183"/>
                    <a:pt x="131" y="183"/>
                    <a:pt x="131" y="183"/>
                  </a:cubicBezTo>
                  <a:cubicBezTo>
                    <a:pt x="131" y="183"/>
                    <a:pt x="131" y="183"/>
                    <a:pt x="131" y="183"/>
                  </a:cubicBezTo>
                  <a:cubicBezTo>
                    <a:pt x="131" y="183"/>
                    <a:pt x="131" y="183"/>
                    <a:pt x="131" y="183"/>
                  </a:cubicBezTo>
                  <a:close/>
                  <a:moveTo>
                    <a:pt x="130" y="182"/>
                  </a:moveTo>
                  <a:cubicBezTo>
                    <a:pt x="130" y="182"/>
                    <a:pt x="130" y="182"/>
                    <a:pt x="130" y="182"/>
                  </a:cubicBezTo>
                  <a:cubicBezTo>
                    <a:pt x="130" y="182"/>
                    <a:pt x="130" y="182"/>
                    <a:pt x="130" y="182"/>
                  </a:cubicBezTo>
                  <a:cubicBezTo>
                    <a:pt x="130" y="182"/>
                    <a:pt x="130" y="182"/>
                    <a:pt x="130" y="182"/>
                  </a:cubicBezTo>
                  <a:close/>
                  <a:moveTo>
                    <a:pt x="80" y="121"/>
                  </a:moveTo>
                  <a:cubicBezTo>
                    <a:pt x="80" y="121"/>
                    <a:pt x="80" y="121"/>
                    <a:pt x="80" y="121"/>
                  </a:cubicBezTo>
                  <a:cubicBezTo>
                    <a:pt x="80" y="121"/>
                    <a:pt x="80" y="121"/>
                    <a:pt x="80" y="121"/>
                  </a:cubicBezTo>
                  <a:cubicBezTo>
                    <a:pt x="80" y="121"/>
                    <a:pt x="80" y="121"/>
                    <a:pt x="80" y="121"/>
                  </a:cubicBezTo>
                  <a:cubicBezTo>
                    <a:pt x="80" y="121"/>
                    <a:pt x="80" y="121"/>
                    <a:pt x="80" y="121"/>
                  </a:cubicBezTo>
                  <a:cubicBezTo>
                    <a:pt x="80" y="121"/>
                    <a:pt x="80" y="121"/>
                    <a:pt x="80" y="121"/>
                  </a:cubicBezTo>
                  <a:cubicBezTo>
                    <a:pt x="80" y="121"/>
                    <a:pt x="80" y="121"/>
                    <a:pt x="80" y="121"/>
                  </a:cubicBezTo>
                  <a:close/>
                  <a:moveTo>
                    <a:pt x="11" y="36"/>
                  </a:moveTo>
                  <a:cubicBezTo>
                    <a:pt x="11" y="36"/>
                    <a:pt x="11" y="36"/>
                    <a:pt x="11" y="36"/>
                  </a:cubicBezTo>
                  <a:cubicBezTo>
                    <a:pt x="11" y="36"/>
                    <a:pt x="11" y="36"/>
                    <a:pt x="11" y="36"/>
                  </a:cubicBezTo>
                  <a:cubicBezTo>
                    <a:pt x="11" y="36"/>
                    <a:pt x="11" y="36"/>
                    <a:pt x="11" y="36"/>
                  </a:cubicBezTo>
                  <a:cubicBezTo>
                    <a:pt x="11" y="36"/>
                    <a:pt x="11" y="36"/>
                    <a:pt x="11" y="36"/>
                  </a:cubicBezTo>
                  <a:cubicBezTo>
                    <a:pt x="11" y="36"/>
                    <a:pt x="11" y="36"/>
                    <a:pt x="11" y="36"/>
                  </a:cubicBezTo>
                  <a:close/>
                  <a:moveTo>
                    <a:pt x="152" y="209"/>
                  </a:moveTo>
                  <a:cubicBezTo>
                    <a:pt x="152" y="209"/>
                    <a:pt x="152" y="209"/>
                    <a:pt x="152" y="209"/>
                  </a:cubicBezTo>
                  <a:cubicBezTo>
                    <a:pt x="152" y="209"/>
                    <a:pt x="152" y="209"/>
                    <a:pt x="152" y="209"/>
                  </a:cubicBezTo>
                  <a:close/>
                  <a:moveTo>
                    <a:pt x="112" y="160"/>
                  </a:moveTo>
                  <a:cubicBezTo>
                    <a:pt x="112" y="160"/>
                    <a:pt x="112" y="160"/>
                    <a:pt x="112" y="160"/>
                  </a:cubicBezTo>
                  <a:cubicBezTo>
                    <a:pt x="112" y="160"/>
                    <a:pt x="112" y="160"/>
                    <a:pt x="112" y="160"/>
                  </a:cubicBezTo>
                  <a:cubicBezTo>
                    <a:pt x="112" y="160"/>
                    <a:pt x="112" y="160"/>
                    <a:pt x="112" y="160"/>
                  </a:cubicBezTo>
                  <a:cubicBezTo>
                    <a:pt x="112" y="160"/>
                    <a:pt x="112" y="160"/>
                    <a:pt x="112" y="160"/>
                  </a:cubicBezTo>
                  <a:cubicBezTo>
                    <a:pt x="112" y="160"/>
                    <a:pt x="112" y="160"/>
                    <a:pt x="112" y="160"/>
                  </a:cubicBezTo>
                  <a:cubicBezTo>
                    <a:pt x="112" y="160"/>
                    <a:pt x="112" y="160"/>
                    <a:pt x="112" y="160"/>
                  </a:cubicBezTo>
                  <a:cubicBezTo>
                    <a:pt x="112" y="160"/>
                    <a:pt x="112" y="160"/>
                    <a:pt x="112" y="160"/>
                  </a:cubicBezTo>
                  <a:close/>
                  <a:moveTo>
                    <a:pt x="12" y="37"/>
                  </a:moveTo>
                  <a:cubicBezTo>
                    <a:pt x="12" y="37"/>
                    <a:pt x="12" y="37"/>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2" y="36"/>
                    <a:pt x="12" y="36"/>
                    <a:pt x="12" y="36"/>
                  </a:cubicBezTo>
                  <a:cubicBezTo>
                    <a:pt x="12" y="37"/>
                    <a:pt x="12" y="37"/>
                    <a:pt x="12" y="37"/>
                  </a:cubicBezTo>
                  <a:cubicBezTo>
                    <a:pt x="12" y="36"/>
                    <a:pt x="12" y="36"/>
                    <a:pt x="12" y="36"/>
                  </a:cubicBezTo>
                  <a:cubicBezTo>
                    <a:pt x="11" y="36"/>
                    <a:pt x="11" y="36"/>
                    <a:pt x="11" y="36"/>
                  </a:cubicBezTo>
                  <a:lnTo>
                    <a:pt x="12" y="37"/>
                  </a:lnTo>
                  <a:close/>
                  <a:moveTo>
                    <a:pt x="145" y="201"/>
                  </a:moveTo>
                  <a:cubicBezTo>
                    <a:pt x="145" y="201"/>
                    <a:pt x="145" y="201"/>
                    <a:pt x="145" y="201"/>
                  </a:cubicBezTo>
                  <a:cubicBezTo>
                    <a:pt x="145" y="201"/>
                    <a:pt x="145" y="201"/>
                    <a:pt x="145" y="201"/>
                  </a:cubicBezTo>
                  <a:cubicBezTo>
                    <a:pt x="145" y="201"/>
                    <a:pt x="145" y="201"/>
                    <a:pt x="145" y="201"/>
                  </a:cubicBezTo>
                  <a:cubicBezTo>
                    <a:pt x="145" y="201"/>
                    <a:pt x="145" y="201"/>
                    <a:pt x="145" y="201"/>
                  </a:cubicBezTo>
                  <a:close/>
                  <a:moveTo>
                    <a:pt x="43" y="75"/>
                  </a:moveTo>
                  <a:cubicBezTo>
                    <a:pt x="43" y="75"/>
                    <a:pt x="43" y="75"/>
                    <a:pt x="43" y="75"/>
                  </a:cubicBezTo>
                  <a:cubicBezTo>
                    <a:pt x="43" y="75"/>
                    <a:pt x="43" y="75"/>
                    <a:pt x="43" y="75"/>
                  </a:cubicBezTo>
                  <a:cubicBezTo>
                    <a:pt x="43" y="75"/>
                    <a:pt x="43" y="75"/>
                    <a:pt x="43" y="75"/>
                  </a:cubicBezTo>
                  <a:cubicBezTo>
                    <a:pt x="43" y="75"/>
                    <a:pt x="43" y="75"/>
                    <a:pt x="43" y="75"/>
                  </a:cubicBezTo>
                  <a:cubicBezTo>
                    <a:pt x="43" y="75"/>
                    <a:pt x="43" y="75"/>
                    <a:pt x="43" y="75"/>
                  </a:cubicBezTo>
                  <a:close/>
                  <a:moveTo>
                    <a:pt x="146" y="201"/>
                  </a:moveTo>
                  <a:cubicBezTo>
                    <a:pt x="146" y="201"/>
                    <a:pt x="146" y="201"/>
                    <a:pt x="146" y="201"/>
                  </a:cubicBezTo>
                  <a:cubicBezTo>
                    <a:pt x="146" y="201"/>
                    <a:pt x="146" y="201"/>
                    <a:pt x="146" y="201"/>
                  </a:cubicBezTo>
                  <a:cubicBezTo>
                    <a:pt x="146" y="201"/>
                    <a:pt x="146" y="201"/>
                    <a:pt x="146" y="201"/>
                  </a:cubicBezTo>
                  <a:cubicBezTo>
                    <a:pt x="145" y="201"/>
                    <a:pt x="145" y="201"/>
                    <a:pt x="145" y="201"/>
                  </a:cubicBezTo>
                  <a:cubicBezTo>
                    <a:pt x="145" y="201"/>
                    <a:pt x="145" y="201"/>
                    <a:pt x="145" y="201"/>
                  </a:cubicBezTo>
                  <a:lnTo>
                    <a:pt x="146" y="201"/>
                  </a:lnTo>
                  <a:close/>
                  <a:moveTo>
                    <a:pt x="19" y="45"/>
                  </a:moveTo>
                  <a:cubicBezTo>
                    <a:pt x="19" y="45"/>
                    <a:pt x="19" y="45"/>
                    <a:pt x="19" y="45"/>
                  </a:cubicBezTo>
                  <a:cubicBezTo>
                    <a:pt x="19" y="45"/>
                    <a:pt x="19" y="45"/>
                    <a:pt x="19" y="45"/>
                  </a:cubicBezTo>
                  <a:cubicBezTo>
                    <a:pt x="19" y="46"/>
                    <a:pt x="19" y="46"/>
                    <a:pt x="19" y="46"/>
                  </a:cubicBezTo>
                  <a:cubicBezTo>
                    <a:pt x="19" y="46"/>
                    <a:pt x="19" y="46"/>
                    <a:pt x="19" y="46"/>
                  </a:cubicBezTo>
                  <a:cubicBezTo>
                    <a:pt x="19" y="45"/>
                    <a:pt x="19" y="45"/>
                    <a:pt x="19" y="45"/>
                  </a:cubicBezTo>
                  <a:cubicBezTo>
                    <a:pt x="19" y="45"/>
                    <a:pt x="19" y="45"/>
                    <a:pt x="19" y="45"/>
                  </a:cubicBezTo>
                  <a:cubicBezTo>
                    <a:pt x="19" y="45"/>
                    <a:pt x="19" y="45"/>
                    <a:pt x="19" y="45"/>
                  </a:cubicBezTo>
                  <a:close/>
                  <a:moveTo>
                    <a:pt x="147" y="202"/>
                  </a:moveTo>
                  <a:cubicBezTo>
                    <a:pt x="147" y="202"/>
                    <a:pt x="147" y="202"/>
                    <a:pt x="147" y="202"/>
                  </a:cubicBezTo>
                  <a:cubicBezTo>
                    <a:pt x="147" y="203"/>
                    <a:pt x="147" y="203"/>
                    <a:pt x="147" y="203"/>
                  </a:cubicBezTo>
                  <a:cubicBezTo>
                    <a:pt x="147" y="202"/>
                    <a:pt x="147" y="202"/>
                    <a:pt x="147" y="202"/>
                  </a:cubicBezTo>
                  <a:cubicBezTo>
                    <a:pt x="147" y="202"/>
                    <a:pt x="147" y="202"/>
                    <a:pt x="147" y="202"/>
                  </a:cubicBezTo>
                  <a:cubicBezTo>
                    <a:pt x="147" y="202"/>
                    <a:pt x="147" y="202"/>
                    <a:pt x="147" y="202"/>
                  </a:cubicBezTo>
                  <a:cubicBezTo>
                    <a:pt x="147" y="202"/>
                    <a:pt x="147" y="202"/>
                    <a:pt x="147" y="202"/>
                  </a:cubicBezTo>
                  <a:cubicBezTo>
                    <a:pt x="147" y="202"/>
                    <a:pt x="147" y="202"/>
                    <a:pt x="147" y="202"/>
                  </a:cubicBezTo>
                  <a:cubicBezTo>
                    <a:pt x="147" y="202"/>
                    <a:pt x="147" y="202"/>
                    <a:pt x="147" y="202"/>
                  </a:cubicBezTo>
                  <a:close/>
                  <a:moveTo>
                    <a:pt x="130" y="182"/>
                  </a:moveTo>
                  <a:cubicBezTo>
                    <a:pt x="130" y="182"/>
                    <a:pt x="130" y="182"/>
                    <a:pt x="130" y="182"/>
                  </a:cubicBezTo>
                  <a:cubicBezTo>
                    <a:pt x="130" y="182"/>
                    <a:pt x="130" y="182"/>
                    <a:pt x="130" y="182"/>
                  </a:cubicBezTo>
                  <a:cubicBezTo>
                    <a:pt x="130" y="182"/>
                    <a:pt x="130" y="182"/>
                    <a:pt x="130" y="182"/>
                  </a:cubicBezTo>
                  <a:cubicBezTo>
                    <a:pt x="130" y="182"/>
                    <a:pt x="130" y="182"/>
                    <a:pt x="130" y="182"/>
                  </a:cubicBezTo>
                  <a:cubicBezTo>
                    <a:pt x="130" y="182"/>
                    <a:pt x="130" y="182"/>
                    <a:pt x="130" y="182"/>
                  </a:cubicBezTo>
                  <a:cubicBezTo>
                    <a:pt x="130" y="182"/>
                    <a:pt x="130" y="182"/>
                    <a:pt x="130" y="182"/>
                  </a:cubicBezTo>
                  <a:cubicBezTo>
                    <a:pt x="130" y="182"/>
                    <a:pt x="130" y="182"/>
                    <a:pt x="130" y="182"/>
                  </a:cubicBezTo>
                  <a:close/>
                  <a:moveTo>
                    <a:pt x="150" y="206"/>
                  </a:move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lose/>
                  <a:moveTo>
                    <a:pt x="149" y="205"/>
                  </a:moveTo>
                  <a:cubicBezTo>
                    <a:pt x="149" y="205"/>
                    <a:pt x="149" y="205"/>
                    <a:pt x="149" y="205"/>
                  </a:cubicBezTo>
                  <a:cubicBezTo>
                    <a:pt x="149" y="205"/>
                    <a:pt x="149" y="205"/>
                    <a:pt x="149" y="205"/>
                  </a:cubicBezTo>
                  <a:cubicBezTo>
                    <a:pt x="149" y="205"/>
                    <a:pt x="149" y="205"/>
                    <a:pt x="149" y="205"/>
                  </a:cubicBezTo>
                  <a:cubicBezTo>
                    <a:pt x="150" y="205"/>
                    <a:pt x="150" y="205"/>
                    <a:pt x="150" y="205"/>
                  </a:cubicBezTo>
                  <a:cubicBezTo>
                    <a:pt x="149" y="205"/>
                    <a:pt x="149" y="205"/>
                    <a:pt x="149" y="205"/>
                  </a:cubicBezTo>
                  <a:cubicBezTo>
                    <a:pt x="149" y="205"/>
                    <a:pt x="149" y="205"/>
                    <a:pt x="149" y="205"/>
                  </a:cubicBezTo>
                  <a:close/>
                  <a:moveTo>
                    <a:pt x="147" y="202"/>
                  </a:moveTo>
                  <a:cubicBezTo>
                    <a:pt x="147" y="202"/>
                    <a:pt x="147" y="202"/>
                    <a:pt x="147" y="202"/>
                  </a:cubicBezTo>
                  <a:cubicBezTo>
                    <a:pt x="147" y="201"/>
                    <a:pt x="147" y="201"/>
                    <a:pt x="147" y="201"/>
                  </a:cubicBezTo>
                  <a:cubicBezTo>
                    <a:pt x="147" y="202"/>
                    <a:pt x="147" y="202"/>
                    <a:pt x="147" y="202"/>
                  </a:cubicBezTo>
                  <a:cubicBezTo>
                    <a:pt x="147" y="202"/>
                    <a:pt x="147" y="202"/>
                    <a:pt x="147" y="202"/>
                  </a:cubicBezTo>
                  <a:close/>
                  <a:moveTo>
                    <a:pt x="130" y="181"/>
                  </a:moveTo>
                  <a:cubicBezTo>
                    <a:pt x="130" y="181"/>
                    <a:pt x="130" y="181"/>
                    <a:pt x="130" y="181"/>
                  </a:cubicBezTo>
                  <a:cubicBezTo>
                    <a:pt x="130" y="181"/>
                    <a:pt x="130" y="181"/>
                    <a:pt x="130" y="181"/>
                  </a:cubicBezTo>
                  <a:cubicBezTo>
                    <a:pt x="130" y="181"/>
                    <a:pt x="130" y="181"/>
                    <a:pt x="130" y="181"/>
                  </a:cubicBezTo>
                  <a:cubicBezTo>
                    <a:pt x="130" y="181"/>
                    <a:pt x="130" y="181"/>
                    <a:pt x="130" y="181"/>
                  </a:cubicBezTo>
                  <a:close/>
                  <a:moveTo>
                    <a:pt x="148" y="203"/>
                  </a:moveTo>
                  <a:cubicBezTo>
                    <a:pt x="148" y="203"/>
                    <a:pt x="148" y="203"/>
                    <a:pt x="148" y="203"/>
                  </a:cubicBezTo>
                  <a:cubicBezTo>
                    <a:pt x="148" y="203"/>
                    <a:pt x="148" y="203"/>
                    <a:pt x="148" y="203"/>
                  </a:cubicBezTo>
                  <a:cubicBezTo>
                    <a:pt x="148" y="203"/>
                    <a:pt x="148" y="203"/>
                    <a:pt x="148" y="203"/>
                  </a:cubicBezTo>
                  <a:cubicBezTo>
                    <a:pt x="148" y="203"/>
                    <a:pt x="148" y="203"/>
                    <a:pt x="148" y="203"/>
                  </a:cubicBezTo>
                  <a:cubicBezTo>
                    <a:pt x="148" y="203"/>
                    <a:pt x="148" y="203"/>
                    <a:pt x="148" y="203"/>
                  </a:cubicBezTo>
                  <a:cubicBezTo>
                    <a:pt x="148" y="203"/>
                    <a:pt x="148" y="203"/>
                    <a:pt x="148" y="203"/>
                  </a:cubicBezTo>
                  <a:close/>
                  <a:moveTo>
                    <a:pt x="148" y="203"/>
                  </a:moveTo>
                  <a:cubicBezTo>
                    <a:pt x="148" y="203"/>
                    <a:pt x="148" y="203"/>
                    <a:pt x="148" y="203"/>
                  </a:cubicBezTo>
                  <a:cubicBezTo>
                    <a:pt x="148" y="203"/>
                    <a:pt x="148" y="203"/>
                    <a:pt x="148" y="203"/>
                  </a:cubicBezTo>
                  <a:cubicBezTo>
                    <a:pt x="148" y="203"/>
                    <a:pt x="148" y="203"/>
                    <a:pt x="148" y="203"/>
                  </a:cubicBezTo>
                  <a:cubicBezTo>
                    <a:pt x="148" y="203"/>
                    <a:pt x="148" y="203"/>
                    <a:pt x="148" y="203"/>
                  </a:cubicBezTo>
                  <a:cubicBezTo>
                    <a:pt x="148" y="203"/>
                    <a:pt x="148" y="203"/>
                    <a:pt x="148" y="203"/>
                  </a:cubicBezTo>
                  <a:close/>
                  <a:moveTo>
                    <a:pt x="147" y="202"/>
                  </a:moveTo>
                  <a:cubicBezTo>
                    <a:pt x="147" y="202"/>
                    <a:pt x="147" y="202"/>
                    <a:pt x="147" y="202"/>
                  </a:cubicBezTo>
                  <a:cubicBezTo>
                    <a:pt x="147" y="202"/>
                    <a:pt x="147" y="202"/>
                    <a:pt x="147" y="202"/>
                  </a:cubicBezTo>
                  <a:cubicBezTo>
                    <a:pt x="147" y="202"/>
                    <a:pt x="147" y="202"/>
                    <a:pt x="147" y="202"/>
                  </a:cubicBezTo>
                  <a:cubicBezTo>
                    <a:pt x="147" y="202"/>
                    <a:pt x="147" y="202"/>
                    <a:pt x="147" y="202"/>
                  </a:cubicBezTo>
                  <a:close/>
                  <a:moveTo>
                    <a:pt x="149" y="204"/>
                  </a:moveTo>
                  <a:cubicBezTo>
                    <a:pt x="149" y="204"/>
                    <a:pt x="149" y="204"/>
                    <a:pt x="149" y="204"/>
                  </a:cubicBezTo>
                  <a:cubicBezTo>
                    <a:pt x="149" y="203"/>
                    <a:pt x="149" y="203"/>
                    <a:pt x="149" y="203"/>
                  </a:cubicBezTo>
                  <a:cubicBezTo>
                    <a:pt x="148" y="204"/>
                    <a:pt x="148" y="204"/>
                    <a:pt x="148" y="204"/>
                  </a:cubicBezTo>
                  <a:cubicBezTo>
                    <a:pt x="148" y="204"/>
                    <a:pt x="148" y="204"/>
                    <a:pt x="148" y="204"/>
                  </a:cubicBezTo>
                  <a:cubicBezTo>
                    <a:pt x="148" y="204"/>
                    <a:pt x="148" y="204"/>
                    <a:pt x="148" y="204"/>
                  </a:cubicBezTo>
                  <a:cubicBezTo>
                    <a:pt x="148" y="204"/>
                    <a:pt x="148" y="204"/>
                    <a:pt x="148" y="204"/>
                  </a:cubicBezTo>
                  <a:lnTo>
                    <a:pt x="149" y="204"/>
                  </a:lnTo>
                  <a:close/>
                  <a:moveTo>
                    <a:pt x="13" y="37"/>
                  </a:moveTo>
                  <a:cubicBezTo>
                    <a:pt x="13" y="37"/>
                    <a:pt x="13" y="37"/>
                    <a:pt x="13" y="37"/>
                  </a:cubicBezTo>
                  <a:cubicBezTo>
                    <a:pt x="13" y="37"/>
                    <a:pt x="13" y="37"/>
                    <a:pt x="13" y="37"/>
                  </a:cubicBezTo>
                  <a:cubicBezTo>
                    <a:pt x="13" y="37"/>
                    <a:pt x="13" y="37"/>
                    <a:pt x="13" y="37"/>
                  </a:cubicBezTo>
                  <a:cubicBezTo>
                    <a:pt x="13" y="37"/>
                    <a:pt x="13" y="37"/>
                    <a:pt x="13" y="37"/>
                  </a:cubicBezTo>
                  <a:cubicBezTo>
                    <a:pt x="13" y="37"/>
                    <a:pt x="13" y="37"/>
                    <a:pt x="13" y="37"/>
                  </a:cubicBezTo>
                  <a:close/>
                  <a:moveTo>
                    <a:pt x="15" y="39"/>
                  </a:moveTo>
                  <a:cubicBezTo>
                    <a:pt x="15" y="39"/>
                    <a:pt x="15" y="39"/>
                    <a:pt x="15" y="39"/>
                  </a:cubicBezTo>
                  <a:cubicBezTo>
                    <a:pt x="15" y="39"/>
                    <a:pt x="15" y="39"/>
                    <a:pt x="15" y="39"/>
                  </a:cubicBezTo>
                  <a:cubicBezTo>
                    <a:pt x="15" y="39"/>
                    <a:pt x="15" y="39"/>
                    <a:pt x="15" y="39"/>
                  </a:cubicBezTo>
                  <a:cubicBezTo>
                    <a:pt x="14" y="39"/>
                    <a:pt x="14" y="39"/>
                    <a:pt x="14" y="39"/>
                  </a:cubicBezTo>
                  <a:cubicBezTo>
                    <a:pt x="14" y="39"/>
                    <a:pt x="14" y="39"/>
                    <a:pt x="14" y="39"/>
                  </a:cubicBezTo>
                  <a:cubicBezTo>
                    <a:pt x="15" y="39"/>
                    <a:pt x="15" y="39"/>
                    <a:pt x="15" y="39"/>
                  </a:cubicBezTo>
                  <a:close/>
                  <a:moveTo>
                    <a:pt x="150" y="205"/>
                  </a:moveTo>
                  <a:cubicBezTo>
                    <a:pt x="150" y="205"/>
                    <a:pt x="150" y="205"/>
                    <a:pt x="150" y="205"/>
                  </a:cubicBezTo>
                  <a:cubicBezTo>
                    <a:pt x="150" y="205"/>
                    <a:pt x="150" y="205"/>
                    <a:pt x="150" y="205"/>
                  </a:cubicBezTo>
                  <a:cubicBezTo>
                    <a:pt x="150" y="205"/>
                    <a:pt x="150" y="205"/>
                    <a:pt x="150" y="205"/>
                  </a:cubicBezTo>
                  <a:cubicBezTo>
                    <a:pt x="150" y="205"/>
                    <a:pt x="150" y="205"/>
                    <a:pt x="150" y="205"/>
                  </a:cubicBezTo>
                  <a:cubicBezTo>
                    <a:pt x="150" y="205"/>
                    <a:pt x="150" y="205"/>
                    <a:pt x="150" y="205"/>
                  </a:cubicBezTo>
                  <a:close/>
                  <a:moveTo>
                    <a:pt x="18" y="42"/>
                  </a:moveTo>
                  <a:cubicBezTo>
                    <a:pt x="18" y="42"/>
                    <a:pt x="18" y="42"/>
                    <a:pt x="18" y="42"/>
                  </a:cubicBezTo>
                  <a:cubicBezTo>
                    <a:pt x="18" y="42"/>
                    <a:pt x="18" y="42"/>
                    <a:pt x="18" y="42"/>
                  </a:cubicBezTo>
                  <a:cubicBezTo>
                    <a:pt x="18" y="42"/>
                    <a:pt x="18" y="42"/>
                    <a:pt x="18" y="42"/>
                  </a:cubicBezTo>
                  <a:cubicBezTo>
                    <a:pt x="18" y="42"/>
                    <a:pt x="18" y="42"/>
                    <a:pt x="18" y="42"/>
                  </a:cubicBezTo>
                  <a:cubicBezTo>
                    <a:pt x="18" y="42"/>
                    <a:pt x="18" y="42"/>
                    <a:pt x="18" y="42"/>
                  </a:cubicBezTo>
                  <a:close/>
                  <a:moveTo>
                    <a:pt x="103" y="148"/>
                  </a:moveTo>
                  <a:cubicBezTo>
                    <a:pt x="103" y="148"/>
                    <a:pt x="103" y="148"/>
                    <a:pt x="103"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6" y="148"/>
                    <a:pt x="106" y="148"/>
                    <a:pt x="106" y="148"/>
                  </a:cubicBezTo>
                  <a:cubicBezTo>
                    <a:pt x="106" y="148"/>
                    <a:pt x="106" y="148"/>
                    <a:pt x="106" y="148"/>
                  </a:cubicBezTo>
                  <a:cubicBezTo>
                    <a:pt x="106" y="148"/>
                    <a:pt x="106" y="148"/>
                    <a:pt x="106" y="148"/>
                  </a:cubicBezTo>
                  <a:cubicBezTo>
                    <a:pt x="105" y="147"/>
                    <a:pt x="105" y="147"/>
                    <a:pt x="105" y="147"/>
                  </a:cubicBezTo>
                  <a:cubicBezTo>
                    <a:pt x="106" y="147"/>
                    <a:pt x="106" y="147"/>
                    <a:pt x="106" y="147"/>
                  </a:cubicBezTo>
                  <a:cubicBezTo>
                    <a:pt x="106" y="147"/>
                    <a:pt x="106" y="147"/>
                    <a:pt x="106" y="147"/>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8"/>
                    <a:pt x="106" y="148"/>
                    <a:pt x="106" y="148"/>
                  </a:cubicBezTo>
                  <a:cubicBezTo>
                    <a:pt x="106" y="147"/>
                    <a:pt x="106" y="147"/>
                    <a:pt x="106" y="147"/>
                  </a:cubicBezTo>
                  <a:cubicBezTo>
                    <a:pt x="106" y="147"/>
                    <a:pt x="106" y="147"/>
                    <a:pt x="106" y="147"/>
                  </a:cubicBezTo>
                  <a:cubicBezTo>
                    <a:pt x="106" y="147"/>
                    <a:pt x="106" y="147"/>
                    <a:pt x="106" y="147"/>
                  </a:cubicBezTo>
                  <a:cubicBezTo>
                    <a:pt x="106" y="148"/>
                    <a:pt x="106" y="148"/>
                    <a:pt x="106" y="148"/>
                  </a:cubicBezTo>
                  <a:cubicBezTo>
                    <a:pt x="106" y="148"/>
                    <a:pt x="106" y="148"/>
                    <a:pt x="106" y="148"/>
                  </a:cubicBezTo>
                  <a:cubicBezTo>
                    <a:pt x="107" y="147"/>
                    <a:pt x="107" y="147"/>
                    <a:pt x="107" y="147"/>
                  </a:cubicBezTo>
                  <a:cubicBezTo>
                    <a:pt x="107" y="148"/>
                    <a:pt x="107" y="148"/>
                    <a:pt x="107" y="148"/>
                  </a:cubicBezTo>
                  <a:cubicBezTo>
                    <a:pt x="107" y="148"/>
                    <a:pt x="107" y="148"/>
                    <a:pt x="107" y="148"/>
                  </a:cubicBezTo>
                  <a:cubicBezTo>
                    <a:pt x="107" y="147"/>
                    <a:pt x="107" y="147"/>
                    <a:pt x="107" y="147"/>
                  </a:cubicBezTo>
                  <a:cubicBezTo>
                    <a:pt x="107" y="147"/>
                    <a:pt x="107" y="147"/>
                    <a:pt x="107" y="147"/>
                  </a:cubicBezTo>
                  <a:cubicBezTo>
                    <a:pt x="107" y="147"/>
                    <a:pt x="107" y="147"/>
                    <a:pt x="107" y="147"/>
                  </a:cubicBezTo>
                  <a:cubicBezTo>
                    <a:pt x="107" y="147"/>
                    <a:pt x="107" y="147"/>
                    <a:pt x="107" y="147"/>
                  </a:cubicBezTo>
                  <a:cubicBezTo>
                    <a:pt x="107" y="147"/>
                    <a:pt x="107" y="147"/>
                    <a:pt x="107" y="147"/>
                  </a:cubicBezTo>
                  <a:cubicBezTo>
                    <a:pt x="107" y="147"/>
                    <a:pt x="107" y="147"/>
                    <a:pt x="107" y="147"/>
                  </a:cubicBezTo>
                  <a:cubicBezTo>
                    <a:pt x="107" y="147"/>
                    <a:pt x="107" y="147"/>
                    <a:pt x="107" y="147"/>
                  </a:cubicBezTo>
                  <a:cubicBezTo>
                    <a:pt x="106" y="147"/>
                    <a:pt x="106" y="147"/>
                    <a:pt x="106" y="147"/>
                  </a:cubicBezTo>
                  <a:cubicBezTo>
                    <a:pt x="106" y="147"/>
                    <a:pt x="106" y="147"/>
                    <a:pt x="106" y="147"/>
                  </a:cubicBezTo>
                  <a:cubicBezTo>
                    <a:pt x="106" y="147"/>
                    <a:pt x="106" y="147"/>
                    <a:pt x="106" y="147"/>
                  </a:cubicBezTo>
                  <a:cubicBezTo>
                    <a:pt x="106" y="147"/>
                    <a:pt x="106" y="147"/>
                    <a:pt x="106" y="147"/>
                  </a:cubicBezTo>
                  <a:cubicBezTo>
                    <a:pt x="106" y="147"/>
                    <a:pt x="106" y="147"/>
                    <a:pt x="106" y="147"/>
                  </a:cubicBezTo>
                  <a:cubicBezTo>
                    <a:pt x="106" y="147"/>
                    <a:pt x="106" y="147"/>
                    <a:pt x="106" y="147"/>
                  </a:cubicBezTo>
                  <a:cubicBezTo>
                    <a:pt x="106" y="147"/>
                    <a:pt x="106" y="147"/>
                    <a:pt x="106" y="147"/>
                  </a:cubicBezTo>
                  <a:cubicBezTo>
                    <a:pt x="106" y="147"/>
                    <a:pt x="106" y="147"/>
                    <a:pt x="106" y="147"/>
                  </a:cubicBezTo>
                  <a:cubicBezTo>
                    <a:pt x="106" y="147"/>
                    <a:pt x="106" y="147"/>
                    <a:pt x="106" y="147"/>
                  </a:cubicBezTo>
                  <a:cubicBezTo>
                    <a:pt x="106" y="146"/>
                    <a:pt x="106" y="146"/>
                    <a:pt x="106" y="146"/>
                  </a:cubicBezTo>
                  <a:cubicBezTo>
                    <a:pt x="106" y="146"/>
                    <a:pt x="106" y="146"/>
                    <a:pt x="106" y="146"/>
                  </a:cubicBezTo>
                  <a:cubicBezTo>
                    <a:pt x="106" y="146"/>
                    <a:pt x="106" y="146"/>
                    <a:pt x="106" y="146"/>
                  </a:cubicBezTo>
                  <a:cubicBezTo>
                    <a:pt x="106" y="146"/>
                    <a:pt x="106" y="146"/>
                    <a:pt x="106" y="146"/>
                  </a:cubicBezTo>
                  <a:cubicBezTo>
                    <a:pt x="106" y="146"/>
                    <a:pt x="106" y="146"/>
                    <a:pt x="106" y="146"/>
                  </a:cubicBezTo>
                  <a:cubicBezTo>
                    <a:pt x="106" y="146"/>
                    <a:pt x="106" y="146"/>
                    <a:pt x="106" y="146"/>
                  </a:cubicBezTo>
                  <a:cubicBezTo>
                    <a:pt x="106" y="146"/>
                    <a:pt x="106" y="146"/>
                    <a:pt x="106" y="146"/>
                  </a:cubicBezTo>
                  <a:cubicBezTo>
                    <a:pt x="106" y="146"/>
                    <a:pt x="106" y="146"/>
                    <a:pt x="106" y="146"/>
                  </a:cubicBezTo>
                  <a:cubicBezTo>
                    <a:pt x="106" y="146"/>
                    <a:pt x="106" y="146"/>
                    <a:pt x="106" y="146"/>
                  </a:cubicBezTo>
                  <a:cubicBezTo>
                    <a:pt x="106" y="146"/>
                    <a:pt x="106" y="146"/>
                    <a:pt x="106" y="146"/>
                  </a:cubicBezTo>
                  <a:cubicBezTo>
                    <a:pt x="106" y="146"/>
                    <a:pt x="106" y="146"/>
                    <a:pt x="106" y="146"/>
                  </a:cubicBezTo>
                  <a:cubicBezTo>
                    <a:pt x="106" y="146"/>
                    <a:pt x="106" y="146"/>
                    <a:pt x="106" y="146"/>
                  </a:cubicBezTo>
                  <a:cubicBezTo>
                    <a:pt x="105" y="146"/>
                    <a:pt x="105" y="146"/>
                    <a:pt x="105" y="146"/>
                  </a:cubicBezTo>
                  <a:cubicBezTo>
                    <a:pt x="105" y="145"/>
                    <a:pt x="105" y="145"/>
                    <a:pt x="105" y="145"/>
                  </a:cubicBezTo>
                  <a:cubicBezTo>
                    <a:pt x="106" y="145"/>
                    <a:pt x="106" y="145"/>
                    <a:pt x="106" y="145"/>
                  </a:cubicBezTo>
                  <a:cubicBezTo>
                    <a:pt x="106" y="145"/>
                    <a:pt x="106" y="145"/>
                    <a:pt x="106"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6" y="145"/>
                    <a:pt x="106" y="145"/>
                    <a:pt x="106" y="145"/>
                  </a:cubicBezTo>
                  <a:cubicBezTo>
                    <a:pt x="106" y="145"/>
                    <a:pt x="106" y="145"/>
                    <a:pt x="106" y="145"/>
                  </a:cubicBezTo>
                  <a:cubicBezTo>
                    <a:pt x="106" y="145"/>
                    <a:pt x="106" y="145"/>
                    <a:pt x="106"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5" y="144"/>
                    <a:pt x="105" y="144"/>
                    <a:pt x="105" y="144"/>
                  </a:cubicBezTo>
                  <a:cubicBezTo>
                    <a:pt x="105" y="144"/>
                    <a:pt x="105" y="144"/>
                    <a:pt x="105" y="144"/>
                  </a:cubicBezTo>
                  <a:cubicBezTo>
                    <a:pt x="105" y="145"/>
                    <a:pt x="105" y="145"/>
                    <a:pt x="105" y="145"/>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4" y="144"/>
                    <a:pt x="104" y="144"/>
                    <a:pt x="104" y="144"/>
                  </a:cubicBezTo>
                  <a:cubicBezTo>
                    <a:pt x="104" y="144"/>
                    <a:pt x="104" y="144"/>
                    <a:pt x="104" y="144"/>
                  </a:cubicBezTo>
                  <a:cubicBezTo>
                    <a:pt x="104" y="144"/>
                    <a:pt x="104" y="144"/>
                    <a:pt x="104" y="144"/>
                  </a:cubicBezTo>
                  <a:cubicBezTo>
                    <a:pt x="105" y="144"/>
                    <a:pt x="105" y="144"/>
                    <a:pt x="105" y="144"/>
                  </a:cubicBezTo>
                  <a:cubicBezTo>
                    <a:pt x="105" y="144"/>
                    <a:pt x="105" y="144"/>
                    <a:pt x="105" y="144"/>
                  </a:cubicBezTo>
                  <a:cubicBezTo>
                    <a:pt x="105" y="144"/>
                    <a:pt x="105" y="144"/>
                    <a:pt x="105" y="144"/>
                  </a:cubicBezTo>
                  <a:cubicBezTo>
                    <a:pt x="105" y="144"/>
                    <a:pt x="105" y="144"/>
                    <a:pt x="105" y="144"/>
                  </a:cubicBezTo>
                  <a:cubicBezTo>
                    <a:pt x="104" y="144"/>
                    <a:pt x="104" y="144"/>
                    <a:pt x="104" y="144"/>
                  </a:cubicBezTo>
                  <a:cubicBezTo>
                    <a:pt x="104" y="144"/>
                    <a:pt x="104" y="144"/>
                    <a:pt x="104" y="144"/>
                  </a:cubicBezTo>
                  <a:cubicBezTo>
                    <a:pt x="104" y="144"/>
                    <a:pt x="104" y="144"/>
                    <a:pt x="104" y="144"/>
                  </a:cubicBezTo>
                  <a:cubicBezTo>
                    <a:pt x="104" y="144"/>
                    <a:pt x="104" y="144"/>
                    <a:pt x="104" y="144"/>
                  </a:cubicBezTo>
                  <a:cubicBezTo>
                    <a:pt x="104" y="144"/>
                    <a:pt x="104" y="144"/>
                    <a:pt x="104" y="144"/>
                  </a:cubicBezTo>
                  <a:cubicBezTo>
                    <a:pt x="105" y="144"/>
                    <a:pt x="105" y="144"/>
                    <a:pt x="105" y="144"/>
                  </a:cubicBezTo>
                  <a:cubicBezTo>
                    <a:pt x="105" y="144"/>
                    <a:pt x="105" y="144"/>
                    <a:pt x="105" y="144"/>
                  </a:cubicBezTo>
                  <a:cubicBezTo>
                    <a:pt x="105" y="145"/>
                    <a:pt x="105" y="145"/>
                    <a:pt x="105" y="145"/>
                  </a:cubicBezTo>
                  <a:cubicBezTo>
                    <a:pt x="105" y="145"/>
                    <a:pt x="105" y="145"/>
                    <a:pt x="105" y="145"/>
                  </a:cubicBezTo>
                  <a:cubicBezTo>
                    <a:pt x="105" y="145"/>
                    <a:pt x="105" y="145"/>
                    <a:pt x="105" y="145"/>
                  </a:cubicBezTo>
                  <a:cubicBezTo>
                    <a:pt x="105" y="145"/>
                    <a:pt x="105" y="145"/>
                    <a:pt x="105" y="145"/>
                  </a:cubicBezTo>
                  <a:cubicBezTo>
                    <a:pt x="104" y="145"/>
                    <a:pt x="104" y="145"/>
                    <a:pt x="104" y="145"/>
                  </a:cubicBezTo>
                  <a:cubicBezTo>
                    <a:pt x="105" y="145"/>
                    <a:pt x="105" y="145"/>
                    <a:pt x="105"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5" y="145"/>
                    <a:pt x="105" y="145"/>
                    <a:pt x="105" y="145"/>
                  </a:cubicBezTo>
                  <a:cubicBezTo>
                    <a:pt x="105" y="145"/>
                    <a:pt x="105" y="145"/>
                    <a:pt x="105" y="145"/>
                  </a:cubicBezTo>
                  <a:cubicBezTo>
                    <a:pt x="105" y="145"/>
                    <a:pt x="105" y="145"/>
                    <a:pt x="105" y="145"/>
                  </a:cubicBezTo>
                  <a:cubicBezTo>
                    <a:pt x="104" y="145"/>
                    <a:pt x="104" y="145"/>
                    <a:pt x="104" y="145"/>
                  </a:cubicBezTo>
                  <a:cubicBezTo>
                    <a:pt x="104" y="145"/>
                    <a:pt x="104" y="145"/>
                    <a:pt x="104" y="145"/>
                  </a:cubicBezTo>
                  <a:cubicBezTo>
                    <a:pt x="104" y="145"/>
                    <a:pt x="104" y="145"/>
                    <a:pt x="104" y="145"/>
                  </a:cubicBezTo>
                  <a:cubicBezTo>
                    <a:pt x="104" y="145"/>
                    <a:pt x="104" y="145"/>
                    <a:pt x="104" y="145"/>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4" y="146"/>
                    <a:pt x="104" y="146"/>
                    <a:pt x="104" y="146"/>
                  </a:cubicBezTo>
                  <a:cubicBezTo>
                    <a:pt x="105" y="146"/>
                    <a:pt x="105" y="146"/>
                    <a:pt x="105" y="146"/>
                  </a:cubicBezTo>
                  <a:cubicBezTo>
                    <a:pt x="105" y="146"/>
                    <a:pt x="105" y="146"/>
                    <a:pt x="105" y="146"/>
                  </a:cubicBezTo>
                  <a:cubicBezTo>
                    <a:pt x="105" y="146"/>
                    <a:pt x="105" y="146"/>
                    <a:pt x="105" y="146"/>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4" y="147"/>
                    <a:pt x="104" y="147"/>
                    <a:pt x="104" y="147"/>
                  </a:cubicBezTo>
                  <a:cubicBezTo>
                    <a:pt x="104" y="147"/>
                    <a:pt x="104" y="147"/>
                    <a:pt x="104" y="147"/>
                  </a:cubicBezTo>
                  <a:cubicBezTo>
                    <a:pt x="105" y="147"/>
                    <a:pt x="105" y="147"/>
                    <a:pt x="105" y="147"/>
                  </a:cubicBezTo>
                  <a:cubicBezTo>
                    <a:pt x="104" y="147"/>
                    <a:pt x="104" y="147"/>
                    <a:pt x="104"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7"/>
                    <a:pt x="105" y="147"/>
                    <a:pt x="105" y="147"/>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cubicBezTo>
                    <a:pt x="104" y="148"/>
                    <a:pt x="104" y="148"/>
                    <a:pt x="104" y="148"/>
                  </a:cubicBezTo>
                  <a:lnTo>
                    <a:pt x="103" y="148"/>
                  </a:lnTo>
                  <a:close/>
                  <a:moveTo>
                    <a:pt x="16" y="40"/>
                  </a:moveTo>
                  <a:cubicBezTo>
                    <a:pt x="16" y="40"/>
                    <a:pt x="16" y="40"/>
                    <a:pt x="16" y="40"/>
                  </a:cubicBezTo>
                  <a:cubicBezTo>
                    <a:pt x="16" y="40"/>
                    <a:pt x="16" y="40"/>
                    <a:pt x="16" y="40"/>
                  </a:cubicBezTo>
                  <a:cubicBezTo>
                    <a:pt x="16" y="40"/>
                    <a:pt x="16" y="40"/>
                    <a:pt x="16" y="40"/>
                  </a:cubicBezTo>
                  <a:cubicBezTo>
                    <a:pt x="16" y="40"/>
                    <a:pt x="16" y="40"/>
                    <a:pt x="16" y="40"/>
                  </a:cubicBezTo>
                  <a:cubicBezTo>
                    <a:pt x="16" y="40"/>
                    <a:pt x="16" y="40"/>
                    <a:pt x="16" y="40"/>
                  </a:cubicBezTo>
                  <a:close/>
                  <a:moveTo>
                    <a:pt x="16" y="40"/>
                  </a:moveTo>
                  <a:cubicBezTo>
                    <a:pt x="16" y="40"/>
                    <a:pt x="16" y="40"/>
                    <a:pt x="16" y="40"/>
                  </a:cubicBezTo>
                  <a:cubicBezTo>
                    <a:pt x="16" y="40"/>
                    <a:pt x="16" y="40"/>
                    <a:pt x="16" y="40"/>
                  </a:cubicBezTo>
                  <a:cubicBezTo>
                    <a:pt x="16" y="40"/>
                    <a:pt x="16" y="40"/>
                    <a:pt x="16" y="40"/>
                  </a:cubicBezTo>
                  <a:cubicBezTo>
                    <a:pt x="16" y="40"/>
                    <a:pt x="16" y="40"/>
                    <a:pt x="16" y="40"/>
                  </a:cubicBezTo>
                  <a:cubicBezTo>
                    <a:pt x="16" y="40"/>
                    <a:pt x="16" y="40"/>
                    <a:pt x="16" y="40"/>
                  </a:cubicBezTo>
                  <a:cubicBezTo>
                    <a:pt x="16" y="40"/>
                    <a:pt x="16" y="40"/>
                    <a:pt x="16" y="40"/>
                  </a:cubicBezTo>
                  <a:cubicBezTo>
                    <a:pt x="16" y="40"/>
                    <a:pt x="16" y="40"/>
                    <a:pt x="16" y="40"/>
                  </a:cubicBezTo>
                  <a:close/>
                  <a:moveTo>
                    <a:pt x="82" y="121"/>
                  </a:moveTo>
                  <a:cubicBezTo>
                    <a:pt x="82" y="121"/>
                    <a:pt x="82" y="121"/>
                    <a:pt x="82" y="121"/>
                  </a:cubicBezTo>
                  <a:cubicBezTo>
                    <a:pt x="82" y="121"/>
                    <a:pt x="82" y="121"/>
                    <a:pt x="82" y="121"/>
                  </a:cubicBezTo>
                  <a:cubicBezTo>
                    <a:pt x="82" y="121"/>
                    <a:pt x="82" y="121"/>
                    <a:pt x="82" y="121"/>
                  </a:cubicBezTo>
                  <a:cubicBezTo>
                    <a:pt x="82" y="121"/>
                    <a:pt x="82" y="121"/>
                    <a:pt x="82" y="121"/>
                  </a:cubicBezTo>
                  <a:cubicBezTo>
                    <a:pt x="82" y="121"/>
                    <a:pt x="82" y="121"/>
                    <a:pt x="82" y="121"/>
                  </a:cubicBezTo>
                  <a:close/>
                  <a:moveTo>
                    <a:pt x="17" y="42"/>
                  </a:moveTo>
                  <a:cubicBezTo>
                    <a:pt x="17" y="42"/>
                    <a:pt x="17" y="42"/>
                    <a:pt x="17" y="42"/>
                  </a:cubicBezTo>
                  <a:cubicBezTo>
                    <a:pt x="17" y="41"/>
                    <a:pt x="17" y="41"/>
                    <a:pt x="17" y="41"/>
                  </a:cubicBezTo>
                  <a:cubicBezTo>
                    <a:pt x="17" y="41"/>
                    <a:pt x="17" y="41"/>
                    <a:pt x="17" y="41"/>
                  </a:cubicBezTo>
                  <a:cubicBezTo>
                    <a:pt x="17" y="41"/>
                    <a:pt x="17" y="41"/>
                    <a:pt x="17" y="41"/>
                  </a:cubicBezTo>
                  <a:cubicBezTo>
                    <a:pt x="17" y="41"/>
                    <a:pt x="17" y="41"/>
                    <a:pt x="17" y="41"/>
                  </a:cubicBezTo>
                  <a:cubicBezTo>
                    <a:pt x="17" y="41"/>
                    <a:pt x="17" y="41"/>
                    <a:pt x="17" y="41"/>
                  </a:cubicBezTo>
                  <a:lnTo>
                    <a:pt x="17" y="42"/>
                  </a:lnTo>
                  <a:close/>
                  <a:moveTo>
                    <a:pt x="104" y="147"/>
                  </a:moveTo>
                  <a:cubicBezTo>
                    <a:pt x="104" y="148"/>
                    <a:pt x="104" y="148"/>
                    <a:pt x="104" y="148"/>
                  </a:cubicBezTo>
                  <a:cubicBezTo>
                    <a:pt x="104" y="147"/>
                    <a:pt x="104" y="147"/>
                    <a:pt x="104" y="147"/>
                  </a:cubicBezTo>
                  <a:close/>
                  <a:moveTo>
                    <a:pt x="131" y="180"/>
                  </a:moveTo>
                  <a:cubicBezTo>
                    <a:pt x="131" y="180"/>
                    <a:pt x="131" y="180"/>
                    <a:pt x="131" y="180"/>
                  </a:cubicBezTo>
                  <a:cubicBezTo>
                    <a:pt x="131" y="181"/>
                    <a:pt x="131" y="181"/>
                    <a:pt x="131" y="181"/>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79"/>
                    <a:pt x="131" y="179"/>
                    <a:pt x="131" y="179"/>
                  </a:cubicBezTo>
                  <a:cubicBezTo>
                    <a:pt x="131" y="179"/>
                    <a:pt x="131" y="179"/>
                    <a:pt x="131" y="179"/>
                  </a:cubicBezTo>
                  <a:cubicBezTo>
                    <a:pt x="131" y="179"/>
                    <a:pt x="131" y="179"/>
                    <a:pt x="131" y="179"/>
                  </a:cubicBezTo>
                  <a:cubicBezTo>
                    <a:pt x="131" y="179"/>
                    <a:pt x="131" y="179"/>
                    <a:pt x="131" y="179"/>
                  </a:cubicBezTo>
                  <a:cubicBezTo>
                    <a:pt x="131" y="179"/>
                    <a:pt x="131" y="179"/>
                    <a:pt x="131" y="179"/>
                  </a:cubicBezTo>
                  <a:cubicBezTo>
                    <a:pt x="131" y="179"/>
                    <a:pt x="131" y="179"/>
                    <a:pt x="131" y="179"/>
                  </a:cubicBezTo>
                  <a:cubicBezTo>
                    <a:pt x="131" y="179"/>
                    <a:pt x="131" y="179"/>
                    <a:pt x="131" y="179"/>
                  </a:cubicBezTo>
                  <a:cubicBezTo>
                    <a:pt x="131" y="179"/>
                    <a:pt x="131" y="179"/>
                    <a:pt x="131" y="179"/>
                  </a:cubicBezTo>
                  <a:cubicBezTo>
                    <a:pt x="131" y="179"/>
                    <a:pt x="131" y="179"/>
                    <a:pt x="131" y="179"/>
                  </a:cubicBezTo>
                  <a:cubicBezTo>
                    <a:pt x="131" y="179"/>
                    <a:pt x="131" y="179"/>
                    <a:pt x="131" y="179"/>
                  </a:cubicBezTo>
                  <a:cubicBezTo>
                    <a:pt x="131" y="179"/>
                    <a:pt x="131" y="179"/>
                    <a:pt x="131" y="179"/>
                  </a:cubicBezTo>
                  <a:cubicBezTo>
                    <a:pt x="131" y="179"/>
                    <a:pt x="131" y="179"/>
                    <a:pt x="131" y="179"/>
                  </a:cubicBezTo>
                  <a:cubicBezTo>
                    <a:pt x="131" y="178"/>
                    <a:pt x="131" y="178"/>
                    <a:pt x="131" y="178"/>
                  </a:cubicBezTo>
                  <a:cubicBezTo>
                    <a:pt x="131" y="178"/>
                    <a:pt x="131" y="178"/>
                    <a:pt x="131" y="178"/>
                  </a:cubicBezTo>
                  <a:cubicBezTo>
                    <a:pt x="131" y="178"/>
                    <a:pt x="131" y="178"/>
                    <a:pt x="131" y="178"/>
                  </a:cubicBezTo>
                  <a:cubicBezTo>
                    <a:pt x="131" y="178"/>
                    <a:pt x="131" y="178"/>
                    <a:pt x="131" y="178"/>
                  </a:cubicBezTo>
                  <a:cubicBezTo>
                    <a:pt x="131" y="178"/>
                    <a:pt x="131" y="178"/>
                    <a:pt x="131" y="178"/>
                  </a:cubicBezTo>
                  <a:cubicBezTo>
                    <a:pt x="131" y="178"/>
                    <a:pt x="131" y="178"/>
                    <a:pt x="131" y="178"/>
                  </a:cubicBezTo>
                  <a:cubicBezTo>
                    <a:pt x="131" y="178"/>
                    <a:pt x="131" y="178"/>
                    <a:pt x="131" y="178"/>
                  </a:cubicBezTo>
                  <a:cubicBezTo>
                    <a:pt x="131" y="178"/>
                    <a:pt x="131" y="178"/>
                    <a:pt x="131" y="178"/>
                  </a:cubicBezTo>
                  <a:cubicBezTo>
                    <a:pt x="131" y="178"/>
                    <a:pt x="131" y="178"/>
                    <a:pt x="131" y="178"/>
                  </a:cubicBezTo>
                  <a:cubicBezTo>
                    <a:pt x="131" y="178"/>
                    <a:pt x="131" y="178"/>
                    <a:pt x="131" y="178"/>
                  </a:cubicBezTo>
                  <a:cubicBezTo>
                    <a:pt x="131" y="178"/>
                    <a:pt x="131" y="178"/>
                    <a:pt x="131" y="178"/>
                  </a:cubicBezTo>
                  <a:cubicBezTo>
                    <a:pt x="131" y="177"/>
                    <a:pt x="131" y="177"/>
                    <a:pt x="131" y="177"/>
                  </a:cubicBezTo>
                  <a:cubicBezTo>
                    <a:pt x="131" y="177"/>
                    <a:pt x="131" y="177"/>
                    <a:pt x="131" y="177"/>
                  </a:cubicBezTo>
                  <a:cubicBezTo>
                    <a:pt x="130" y="177"/>
                    <a:pt x="130" y="177"/>
                    <a:pt x="130" y="177"/>
                  </a:cubicBezTo>
                  <a:cubicBezTo>
                    <a:pt x="130" y="177"/>
                    <a:pt x="130" y="177"/>
                    <a:pt x="130" y="177"/>
                  </a:cubicBezTo>
                  <a:cubicBezTo>
                    <a:pt x="130" y="177"/>
                    <a:pt x="130" y="177"/>
                    <a:pt x="130" y="177"/>
                  </a:cubicBezTo>
                  <a:cubicBezTo>
                    <a:pt x="130" y="177"/>
                    <a:pt x="130" y="177"/>
                    <a:pt x="130" y="177"/>
                  </a:cubicBezTo>
                  <a:cubicBezTo>
                    <a:pt x="130" y="177"/>
                    <a:pt x="130" y="177"/>
                    <a:pt x="130" y="177"/>
                  </a:cubicBezTo>
                  <a:cubicBezTo>
                    <a:pt x="130" y="177"/>
                    <a:pt x="130" y="177"/>
                    <a:pt x="130" y="177"/>
                  </a:cubicBezTo>
                  <a:cubicBezTo>
                    <a:pt x="130" y="177"/>
                    <a:pt x="130" y="177"/>
                    <a:pt x="130" y="177"/>
                  </a:cubicBezTo>
                  <a:cubicBezTo>
                    <a:pt x="130" y="177"/>
                    <a:pt x="130" y="177"/>
                    <a:pt x="130" y="177"/>
                  </a:cubicBezTo>
                  <a:cubicBezTo>
                    <a:pt x="130" y="177"/>
                    <a:pt x="130" y="177"/>
                    <a:pt x="130" y="177"/>
                  </a:cubicBezTo>
                  <a:cubicBezTo>
                    <a:pt x="130" y="178"/>
                    <a:pt x="130" y="178"/>
                    <a:pt x="130" y="178"/>
                  </a:cubicBezTo>
                  <a:cubicBezTo>
                    <a:pt x="130" y="178"/>
                    <a:pt x="130" y="178"/>
                    <a:pt x="130" y="178"/>
                  </a:cubicBezTo>
                  <a:cubicBezTo>
                    <a:pt x="130" y="178"/>
                    <a:pt x="130" y="178"/>
                    <a:pt x="130" y="178"/>
                  </a:cubicBezTo>
                  <a:cubicBezTo>
                    <a:pt x="130" y="179"/>
                    <a:pt x="130" y="179"/>
                    <a:pt x="130" y="179"/>
                  </a:cubicBezTo>
                  <a:cubicBezTo>
                    <a:pt x="130" y="179"/>
                    <a:pt x="130" y="179"/>
                    <a:pt x="130" y="179"/>
                  </a:cubicBezTo>
                  <a:cubicBezTo>
                    <a:pt x="130" y="179"/>
                    <a:pt x="130" y="179"/>
                    <a:pt x="130" y="179"/>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80"/>
                    <a:pt x="131" y="180"/>
                    <a:pt x="131" y="180"/>
                  </a:cubicBezTo>
                  <a:cubicBezTo>
                    <a:pt x="131" y="180"/>
                    <a:pt x="131" y="180"/>
                    <a:pt x="131" y="180"/>
                  </a:cubicBezTo>
                  <a:close/>
                  <a:moveTo>
                    <a:pt x="84" y="123"/>
                  </a:moveTo>
                  <a:cubicBezTo>
                    <a:pt x="84" y="123"/>
                    <a:pt x="84" y="123"/>
                    <a:pt x="84" y="123"/>
                  </a:cubicBezTo>
                  <a:cubicBezTo>
                    <a:pt x="84" y="123"/>
                    <a:pt x="84" y="123"/>
                    <a:pt x="84" y="123"/>
                  </a:cubicBezTo>
                  <a:cubicBezTo>
                    <a:pt x="84" y="123"/>
                    <a:pt x="84" y="123"/>
                    <a:pt x="84" y="123"/>
                  </a:cubicBezTo>
                  <a:cubicBezTo>
                    <a:pt x="84" y="123"/>
                    <a:pt x="84" y="123"/>
                    <a:pt x="84" y="123"/>
                  </a:cubicBezTo>
                  <a:close/>
                  <a:moveTo>
                    <a:pt x="130" y="179"/>
                  </a:moveTo>
                  <a:cubicBezTo>
                    <a:pt x="130" y="179"/>
                    <a:pt x="130" y="179"/>
                    <a:pt x="130" y="179"/>
                  </a:cubicBezTo>
                  <a:cubicBezTo>
                    <a:pt x="130" y="179"/>
                    <a:pt x="130" y="179"/>
                    <a:pt x="130" y="179"/>
                  </a:cubicBezTo>
                  <a:cubicBezTo>
                    <a:pt x="130" y="179"/>
                    <a:pt x="130" y="179"/>
                    <a:pt x="130" y="179"/>
                  </a:cubicBezTo>
                  <a:cubicBezTo>
                    <a:pt x="130" y="179"/>
                    <a:pt x="130" y="179"/>
                    <a:pt x="130" y="179"/>
                  </a:cubicBezTo>
                  <a:cubicBezTo>
                    <a:pt x="130" y="179"/>
                    <a:pt x="130" y="179"/>
                    <a:pt x="130" y="179"/>
                  </a:cubicBezTo>
                  <a:close/>
                  <a:moveTo>
                    <a:pt x="26" y="51"/>
                  </a:moveTo>
                  <a:cubicBezTo>
                    <a:pt x="26" y="51"/>
                    <a:pt x="26" y="51"/>
                    <a:pt x="26" y="51"/>
                  </a:cubicBezTo>
                  <a:cubicBezTo>
                    <a:pt x="26" y="51"/>
                    <a:pt x="26" y="51"/>
                    <a:pt x="26" y="51"/>
                  </a:cubicBezTo>
                  <a:cubicBezTo>
                    <a:pt x="27" y="51"/>
                    <a:pt x="27" y="51"/>
                    <a:pt x="27" y="51"/>
                  </a:cubicBezTo>
                  <a:cubicBezTo>
                    <a:pt x="27" y="51"/>
                    <a:pt x="27" y="51"/>
                    <a:pt x="27" y="51"/>
                  </a:cubicBezTo>
                  <a:cubicBezTo>
                    <a:pt x="26" y="51"/>
                    <a:pt x="26" y="51"/>
                    <a:pt x="26" y="51"/>
                  </a:cubicBezTo>
                  <a:close/>
                  <a:moveTo>
                    <a:pt x="130" y="178"/>
                  </a:moveTo>
                  <a:cubicBezTo>
                    <a:pt x="130" y="178"/>
                    <a:pt x="130" y="178"/>
                    <a:pt x="130" y="178"/>
                  </a:cubicBezTo>
                  <a:cubicBezTo>
                    <a:pt x="130" y="178"/>
                    <a:pt x="130" y="178"/>
                    <a:pt x="130" y="178"/>
                  </a:cubicBezTo>
                  <a:close/>
                  <a:moveTo>
                    <a:pt x="107" y="149"/>
                  </a:moveTo>
                  <a:cubicBezTo>
                    <a:pt x="107" y="149"/>
                    <a:pt x="107" y="149"/>
                    <a:pt x="107" y="149"/>
                  </a:cubicBezTo>
                  <a:cubicBezTo>
                    <a:pt x="107" y="149"/>
                    <a:pt x="107" y="149"/>
                    <a:pt x="107" y="149"/>
                  </a:cubicBezTo>
                  <a:cubicBezTo>
                    <a:pt x="107" y="150"/>
                    <a:pt x="107" y="150"/>
                    <a:pt x="107" y="150"/>
                  </a:cubicBezTo>
                  <a:cubicBezTo>
                    <a:pt x="107" y="150"/>
                    <a:pt x="107" y="150"/>
                    <a:pt x="107" y="150"/>
                  </a:cubicBezTo>
                  <a:cubicBezTo>
                    <a:pt x="107" y="150"/>
                    <a:pt x="107" y="150"/>
                    <a:pt x="107" y="150"/>
                  </a:cubicBezTo>
                  <a:cubicBezTo>
                    <a:pt x="107" y="150"/>
                    <a:pt x="107" y="150"/>
                    <a:pt x="107" y="150"/>
                  </a:cubicBezTo>
                  <a:cubicBezTo>
                    <a:pt x="107" y="150"/>
                    <a:pt x="107" y="150"/>
                    <a:pt x="107" y="150"/>
                  </a:cubicBezTo>
                  <a:cubicBezTo>
                    <a:pt x="107" y="150"/>
                    <a:pt x="107" y="150"/>
                    <a:pt x="107" y="150"/>
                  </a:cubicBezTo>
                  <a:cubicBezTo>
                    <a:pt x="108" y="150"/>
                    <a:pt x="108" y="150"/>
                    <a:pt x="108" y="150"/>
                  </a:cubicBezTo>
                  <a:cubicBezTo>
                    <a:pt x="108" y="151"/>
                    <a:pt x="108" y="151"/>
                    <a:pt x="108" y="151"/>
                  </a:cubicBezTo>
                  <a:cubicBezTo>
                    <a:pt x="108" y="151"/>
                    <a:pt x="108" y="151"/>
                    <a:pt x="108" y="151"/>
                  </a:cubicBezTo>
                  <a:cubicBezTo>
                    <a:pt x="108" y="151"/>
                    <a:pt x="108" y="151"/>
                    <a:pt x="108" y="151"/>
                  </a:cubicBezTo>
                  <a:cubicBezTo>
                    <a:pt x="108" y="150"/>
                    <a:pt x="108" y="150"/>
                    <a:pt x="108" y="150"/>
                  </a:cubicBezTo>
                  <a:cubicBezTo>
                    <a:pt x="108" y="150"/>
                    <a:pt x="108" y="150"/>
                    <a:pt x="108" y="150"/>
                  </a:cubicBezTo>
                  <a:cubicBezTo>
                    <a:pt x="108" y="150"/>
                    <a:pt x="108" y="150"/>
                    <a:pt x="108" y="150"/>
                  </a:cubicBezTo>
                  <a:cubicBezTo>
                    <a:pt x="108" y="150"/>
                    <a:pt x="108" y="150"/>
                    <a:pt x="108" y="150"/>
                  </a:cubicBezTo>
                  <a:cubicBezTo>
                    <a:pt x="108" y="150"/>
                    <a:pt x="108" y="150"/>
                    <a:pt x="108" y="150"/>
                  </a:cubicBezTo>
                  <a:cubicBezTo>
                    <a:pt x="108" y="150"/>
                    <a:pt x="108" y="150"/>
                    <a:pt x="108" y="150"/>
                  </a:cubicBezTo>
                  <a:cubicBezTo>
                    <a:pt x="108" y="149"/>
                    <a:pt x="108" y="149"/>
                    <a:pt x="108" y="149"/>
                  </a:cubicBezTo>
                  <a:cubicBezTo>
                    <a:pt x="108" y="149"/>
                    <a:pt x="108" y="149"/>
                    <a:pt x="108" y="149"/>
                  </a:cubicBezTo>
                  <a:lnTo>
                    <a:pt x="107" y="149"/>
                  </a:lnTo>
                  <a:close/>
                  <a:moveTo>
                    <a:pt x="28" y="51"/>
                  </a:moveTo>
                  <a:cubicBezTo>
                    <a:pt x="28" y="51"/>
                    <a:pt x="28" y="51"/>
                    <a:pt x="28" y="51"/>
                  </a:cubicBezTo>
                  <a:cubicBezTo>
                    <a:pt x="27" y="51"/>
                    <a:pt x="27" y="51"/>
                    <a:pt x="27" y="51"/>
                  </a:cubicBezTo>
                  <a:cubicBezTo>
                    <a:pt x="28" y="51"/>
                    <a:pt x="28" y="51"/>
                    <a:pt x="28" y="51"/>
                  </a:cubicBezTo>
                  <a:cubicBezTo>
                    <a:pt x="28" y="51"/>
                    <a:pt x="28" y="51"/>
                    <a:pt x="28" y="51"/>
                  </a:cubicBezTo>
                  <a:cubicBezTo>
                    <a:pt x="28" y="51"/>
                    <a:pt x="28" y="51"/>
                    <a:pt x="28" y="51"/>
                  </a:cubicBezTo>
                  <a:close/>
                  <a:moveTo>
                    <a:pt x="117" y="161"/>
                  </a:moveTo>
                  <a:cubicBezTo>
                    <a:pt x="117" y="161"/>
                    <a:pt x="117" y="161"/>
                    <a:pt x="117" y="161"/>
                  </a:cubicBezTo>
                  <a:cubicBezTo>
                    <a:pt x="117" y="161"/>
                    <a:pt x="117" y="161"/>
                    <a:pt x="117" y="161"/>
                  </a:cubicBezTo>
                  <a:close/>
                  <a:moveTo>
                    <a:pt x="28" y="51"/>
                  </a:moveTo>
                  <a:cubicBezTo>
                    <a:pt x="28" y="51"/>
                    <a:pt x="28" y="51"/>
                    <a:pt x="28" y="51"/>
                  </a:cubicBezTo>
                  <a:cubicBezTo>
                    <a:pt x="28" y="51"/>
                    <a:pt x="28" y="51"/>
                    <a:pt x="28" y="51"/>
                  </a:cubicBezTo>
                  <a:cubicBezTo>
                    <a:pt x="28" y="51"/>
                    <a:pt x="28" y="51"/>
                    <a:pt x="28" y="51"/>
                  </a:cubicBezTo>
                  <a:close/>
                  <a:moveTo>
                    <a:pt x="118" y="161"/>
                  </a:moveTo>
                  <a:cubicBezTo>
                    <a:pt x="118" y="161"/>
                    <a:pt x="118" y="161"/>
                    <a:pt x="118" y="161"/>
                  </a:cubicBezTo>
                  <a:cubicBezTo>
                    <a:pt x="118" y="161"/>
                    <a:pt x="118" y="161"/>
                    <a:pt x="118" y="161"/>
                  </a:cubicBezTo>
                  <a:cubicBezTo>
                    <a:pt x="118" y="161"/>
                    <a:pt x="118" y="161"/>
                    <a:pt x="118" y="161"/>
                  </a:cubicBezTo>
                  <a:close/>
                  <a:moveTo>
                    <a:pt x="108" y="149"/>
                  </a:moveTo>
                  <a:cubicBezTo>
                    <a:pt x="108" y="149"/>
                    <a:pt x="108" y="149"/>
                    <a:pt x="108" y="149"/>
                  </a:cubicBezTo>
                  <a:cubicBezTo>
                    <a:pt x="108" y="149"/>
                    <a:pt x="108" y="149"/>
                    <a:pt x="108" y="149"/>
                  </a:cubicBezTo>
                  <a:cubicBezTo>
                    <a:pt x="108" y="149"/>
                    <a:pt x="108" y="149"/>
                    <a:pt x="108" y="149"/>
                  </a:cubicBezTo>
                  <a:cubicBezTo>
                    <a:pt x="108" y="148"/>
                    <a:pt x="108" y="148"/>
                    <a:pt x="108" y="148"/>
                  </a:cubicBezTo>
                  <a:lnTo>
                    <a:pt x="108" y="149"/>
                  </a:lnTo>
                  <a:close/>
                  <a:moveTo>
                    <a:pt x="106" y="145"/>
                  </a:moveTo>
                  <a:cubicBezTo>
                    <a:pt x="106" y="145"/>
                    <a:pt x="106" y="145"/>
                    <a:pt x="106" y="145"/>
                  </a:cubicBezTo>
                  <a:cubicBezTo>
                    <a:pt x="106" y="145"/>
                    <a:pt x="106" y="145"/>
                    <a:pt x="106" y="145"/>
                  </a:cubicBezTo>
                  <a:cubicBezTo>
                    <a:pt x="106" y="145"/>
                    <a:pt x="106" y="145"/>
                    <a:pt x="106" y="145"/>
                  </a:cubicBezTo>
                  <a:cubicBezTo>
                    <a:pt x="106" y="145"/>
                    <a:pt x="106" y="145"/>
                    <a:pt x="106" y="145"/>
                  </a:cubicBezTo>
                  <a:close/>
                  <a:moveTo>
                    <a:pt x="109" y="147"/>
                  </a:moveTo>
                  <a:cubicBezTo>
                    <a:pt x="109" y="147"/>
                    <a:pt x="109" y="147"/>
                    <a:pt x="109" y="147"/>
                  </a:cubicBezTo>
                  <a:cubicBezTo>
                    <a:pt x="109" y="147"/>
                    <a:pt x="109" y="147"/>
                    <a:pt x="109" y="147"/>
                  </a:cubicBezTo>
                  <a:cubicBezTo>
                    <a:pt x="108" y="147"/>
                    <a:pt x="108" y="147"/>
                    <a:pt x="108" y="147"/>
                  </a:cubicBezTo>
                  <a:cubicBezTo>
                    <a:pt x="108" y="147"/>
                    <a:pt x="108" y="147"/>
                    <a:pt x="108" y="147"/>
                  </a:cubicBezTo>
                  <a:cubicBezTo>
                    <a:pt x="108" y="147"/>
                    <a:pt x="108" y="147"/>
                    <a:pt x="108" y="147"/>
                  </a:cubicBezTo>
                  <a:cubicBezTo>
                    <a:pt x="108" y="147"/>
                    <a:pt x="108" y="147"/>
                    <a:pt x="108" y="147"/>
                  </a:cubicBezTo>
                  <a:cubicBezTo>
                    <a:pt x="108" y="147"/>
                    <a:pt x="108" y="147"/>
                    <a:pt x="108" y="147"/>
                  </a:cubicBezTo>
                  <a:cubicBezTo>
                    <a:pt x="108" y="147"/>
                    <a:pt x="108" y="147"/>
                    <a:pt x="108" y="147"/>
                  </a:cubicBezTo>
                  <a:cubicBezTo>
                    <a:pt x="108" y="147"/>
                    <a:pt x="108" y="147"/>
                    <a:pt x="108" y="147"/>
                  </a:cubicBezTo>
                  <a:cubicBezTo>
                    <a:pt x="108" y="148"/>
                    <a:pt x="108" y="148"/>
                    <a:pt x="108" y="148"/>
                  </a:cubicBezTo>
                  <a:cubicBezTo>
                    <a:pt x="108" y="148"/>
                    <a:pt x="108" y="148"/>
                    <a:pt x="108" y="148"/>
                  </a:cubicBezTo>
                  <a:cubicBezTo>
                    <a:pt x="108" y="148"/>
                    <a:pt x="108" y="148"/>
                    <a:pt x="108"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10" y="147"/>
                    <a:pt x="110" y="147"/>
                    <a:pt x="110" y="147"/>
                  </a:cubicBezTo>
                  <a:cubicBezTo>
                    <a:pt x="109" y="147"/>
                    <a:pt x="109" y="147"/>
                    <a:pt x="109" y="147"/>
                  </a:cubicBezTo>
                  <a:cubicBezTo>
                    <a:pt x="110" y="147"/>
                    <a:pt x="110" y="147"/>
                    <a:pt x="110"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lose/>
                  <a:moveTo>
                    <a:pt x="110" y="148"/>
                  </a:moveTo>
                  <a:cubicBezTo>
                    <a:pt x="110" y="148"/>
                    <a:pt x="110" y="148"/>
                    <a:pt x="110" y="148"/>
                  </a:cubicBezTo>
                  <a:cubicBezTo>
                    <a:pt x="110" y="148"/>
                    <a:pt x="110" y="148"/>
                    <a:pt x="110" y="148"/>
                  </a:cubicBezTo>
                  <a:cubicBezTo>
                    <a:pt x="109" y="148"/>
                    <a:pt x="109" y="148"/>
                    <a:pt x="109" y="148"/>
                  </a:cubicBezTo>
                  <a:cubicBezTo>
                    <a:pt x="109" y="148"/>
                    <a:pt x="109" y="148"/>
                    <a:pt x="109" y="148"/>
                  </a:cubicBezTo>
                  <a:cubicBezTo>
                    <a:pt x="109" y="148"/>
                    <a:pt x="109" y="148"/>
                    <a:pt x="109" y="148"/>
                  </a:cubicBezTo>
                  <a:cubicBezTo>
                    <a:pt x="109" y="148"/>
                    <a:pt x="109" y="148"/>
                    <a:pt x="109" y="148"/>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9"/>
                    <a:pt x="110" y="149"/>
                    <a:pt x="110" y="149"/>
                  </a:cubicBezTo>
                  <a:cubicBezTo>
                    <a:pt x="110" y="148"/>
                    <a:pt x="110" y="148"/>
                    <a:pt x="110" y="148"/>
                  </a:cubicBezTo>
                  <a:cubicBezTo>
                    <a:pt x="110" y="148"/>
                    <a:pt x="110" y="148"/>
                    <a:pt x="110" y="148"/>
                  </a:cubicBezTo>
                  <a:cubicBezTo>
                    <a:pt x="110" y="148"/>
                    <a:pt x="110" y="148"/>
                    <a:pt x="110" y="148"/>
                  </a:cubicBezTo>
                  <a:cubicBezTo>
                    <a:pt x="110" y="148"/>
                    <a:pt x="110" y="148"/>
                    <a:pt x="110" y="148"/>
                  </a:cubicBezTo>
                  <a:cubicBezTo>
                    <a:pt x="109" y="148"/>
                    <a:pt x="109" y="148"/>
                    <a:pt x="109" y="148"/>
                  </a:cubicBezTo>
                  <a:lnTo>
                    <a:pt x="110" y="148"/>
                  </a:lnTo>
                  <a:close/>
                  <a:moveTo>
                    <a:pt x="30" y="51"/>
                  </a:moveTo>
                  <a:cubicBezTo>
                    <a:pt x="30" y="51"/>
                    <a:pt x="30" y="51"/>
                    <a:pt x="30" y="51"/>
                  </a:cubicBezTo>
                  <a:cubicBezTo>
                    <a:pt x="31" y="51"/>
                    <a:pt x="31" y="51"/>
                    <a:pt x="31" y="51"/>
                  </a:cubicBezTo>
                  <a:cubicBezTo>
                    <a:pt x="30" y="51"/>
                    <a:pt x="30" y="51"/>
                    <a:pt x="30" y="51"/>
                  </a:cubicBezTo>
                  <a:cubicBezTo>
                    <a:pt x="30" y="51"/>
                    <a:pt x="30" y="51"/>
                    <a:pt x="30" y="51"/>
                  </a:cubicBezTo>
                  <a:cubicBezTo>
                    <a:pt x="30" y="51"/>
                    <a:pt x="30" y="51"/>
                    <a:pt x="30" y="51"/>
                  </a:cubicBezTo>
                  <a:cubicBezTo>
                    <a:pt x="30" y="51"/>
                    <a:pt x="30" y="51"/>
                    <a:pt x="30" y="51"/>
                  </a:cubicBezTo>
                  <a:close/>
                  <a:moveTo>
                    <a:pt x="31" y="51"/>
                  </a:moveTo>
                  <a:cubicBezTo>
                    <a:pt x="31" y="51"/>
                    <a:pt x="31" y="51"/>
                    <a:pt x="31" y="51"/>
                  </a:cubicBezTo>
                  <a:cubicBezTo>
                    <a:pt x="31" y="51"/>
                    <a:pt x="31" y="51"/>
                    <a:pt x="31" y="51"/>
                  </a:cubicBezTo>
                  <a:close/>
                  <a:moveTo>
                    <a:pt x="109" y="147"/>
                  </a:move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8" y="147"/>
                    <a:pt x="108" y="147"/>
                    <a:pt x="108" y="147"/>
                  </a:cubicBezTo>
                  <a:cubicBezTo>
                    <a:pt x="108" y="147"/>
                    <a:pt x="108" y="147"/>
                    <a:pt x="108" y="147"/>
                  </a:cubicBezTo>
                  <a:cubicBezTo>
                    <a:pt x="108" y="147"/>
                    <a:pt x="108" y="147"/>
                    <a:pt x="108"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ubicBezTo>
                    <a:pt x="109" y="147"/>
                    <a:pt x="109" y="147"/>
                    <a:pt x="109" y="147"/>
                  </a:cubicBezTo>
                  <a:close/>
                  <a:moveTo>
                    <a:pt x="118" y="158"/>
                  </a:moveTo>
                  <a:cubicBezTo>
                    <a:pt x="118" y="158"/>
                    <a:pt x="118" y="158"/>
                    <a:pt x="118" y="158"/>
                  </a:cubicBezTo>
                  <a:cubicBezTo>
                    <a:pt x="117" y="158"/>
                    <a:pt x="117" y="158"/>
                    <a:pt x="117" y="158"/>
                  </a:cubicBezTo>
                  <a:lnTo>
                    <a:pt x="118" y="158"/>
                  </a:lnTo>
                  <a:close/>
                  <a:moveTo>
                    <a:pt x="64" y="92"/>
                  </a:moveTo>
                  <a:cubicBezTo>
                    <a:pt x="64" y="92"/>
                    <a:pt x="64" y="92"/>
                    <a:pt x="64" y="92"/>
                  </a:cubicBezTo>
                  <a:cubicBezTo>
                    <a:pt x="64" y="92"/>
                    <a:pt x="64" y="92"/>
                    <a:pt x="64" y="92"/>
                  </a:cubicBezTo>
                  <a:cubicBezTo>
                    <a:pt x="64" y="92"/>
                    <a:pt x="64" y="92"/>
                    <a:pt x="64" y="92"/>
                  </a:cubicBezTo>
                  <a:cubicBezTo>
                    <a:pt x="64" y="92"/>
                    <a:pt x="64" y="92"/>
                    <a:pt x="64" y="92"/>
                  </a:cubicBezTo>
                  <a:close/>
                  <a:moveTo>
                    <a:pt x="32" y="52"/>
                  </a:move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1"/>
                    <a:pt x="32" y="51"/>
                    <a:pt x="32" y="51"/>
                  </a:cubicBezTo>
                  <a:cubicBezTo>
                    <a:pt x="31" y="52"/>
                    <a:pt x="31" y="52"/>
                    <a:pt x="31" y="52"/>
                  </a:cubicBezTo>
                  <a:cubicBezTo>
                    <a:pt x="31" y="52"/>
                    <a:pt x="31" y="52"/>
                    <a:pt x="31" y="52"/>
                  </a:cubicBezTo>
                  <a:cubicBezTo>
                    <a:pt x="31" y="52"/>
                    <a:pt x="31" y="52"/>
                    <a:pt x="31" y="52"/>
                  </a:cubicBezTo>
                  <a:cubicBezTo>
                    <a:pt x="31" y="52"/>
                    <a:pt x="31" y="52"/>
                    <a:pt x="31" y="52"/>
                  </a:cubicBezTo>
                  <a:cubicBezTo>
                    <a:pt x="31" y="52"/>
                    <a:pt x="31" y="52"/>
                    <a:pt x="31" y="52"/>
                  </a:cubicBezTo>
                  <a:cubicBezTo>
                    <a:pt x="32" y="52"/>
                    <a:pt x="32" y="52"/>
                    <a:pt x="32" y="52"/>
                  </a:cubicBezTo>
                  <a:cubicBezTo>
                    <a:pt x="32" y="52"/>
                    <a:pt x="32" y="52"/>
                    <a:pt x="32" y="52"/>
                  </a:cubicBezTo>
                  <a:cubicBezTo>
                    <a:pt x="32" y="52"/>
                    <a:pt x="32" y="52"/>
                    <a:pt x="32" y="52"/>
                  </a:cubicBezTo>
                  <a:close/>
                  <a:moveTo>
                    <a:pt x="117" y="157"/>
                  </a:moveTo>
                  <a:cubicBezTo>
                    <a:pt x="117" y="157"/>
                    <a:pt x="117" y="157"/>
                    <a:pt x="117" y="157"/>
                  </a:cubicBezTo>
                  <a:cubicBezTo>
                    <a:pt x="117" y="157"/>
                    <a:pt x="117" y="157"/>
                    <a:pt x="117" y="157"/>
                  </a:cubicBezTo>
                  <a:cubicBezTo>
                    <a:pt x="117" y="157"/>
                    <a:pt x="117" y="157"/>
                    <a:pt x="117" y="157"/>
                  </a:cubicBezTo>
                  <a:close/>
                  <a:moveTo>
                    <a:pt x="119" y="159"/>
                  </a:moveTo>
                  <a:cubicBezTo>
                    <a:pt x="119" y="159"/>
                    <a:pt x="119" y="159"/>
                    <a:pt x="119" y="159"/>
                  </a:cubicBezTo>
                  <a:cubicBezTo>
                    <a:pt x="119" y="159"/>
                    <a:pt x="119" y="159"/>
                    <a:pt x="119" y="159"/>
                  </a:cubicBezTo>
                  <a:cubicBezTo>
                    <a:pt x="119" y="159"/>
                    <a:pt x="119" y="159"/>
                    <a:pt x="119" y="159"/>
                  </a:cubicBezTo>
                  <a:cubicBezTo>
                    <a:pt x="119" y="159"/>
                    <a:pt x="119" y="159"/>
                    <a:pt x="119" y="159"/>
                  </a:cubicBezTo>
                  <a:close/>
                  <a:moveTo>
                    <a:pt x="37" y="55"/>
                  </a:moveTo>
                  <a:cubicBezTo>
                    <a:pt x="37" y="55"/>
                    <a:pt x="37" y="55"/>
                    <a:pt x="37" y="55"/>
                  </a:cubicBezTo>
                  <a:cubicBezTo>
                    <a:pt x="38" y="54"/>
                    <a:pt x="38" y="54"/>
                    <a:pt x="38" y="54"/>
                  </a:cubicBezTo>
                  <a:cubicBezTo>
                    <a:pt x="38" y="54"/>
                    <a:pt x="38" y="54"/>
                    <a:pt x="38" y="54"/>
                  </a:cubicBezTo>
                  <a:cubicBezTo>
                    <a:pt x="38" y="54"/>
                    <a:pt x="38" y="54"/>
                    <a:pt x="38" y="54"/>
                  </a:cubicBezTo>
                  <a:cubicBezTo>
                    <a:pt x="38" y="54"/>
                    <a:pt x="38" y="54"/>
                    <a:pt x="38" y="54"/>
                  </a:cubicBezTo>
                  <a:cubicBezTo>
                    <a:pt x="38" y="54"/>
                    <a:pt x="38" y="54"/>
                    <a:pt x="38" y="54"/>
                  </a:cubicBezTo>
                  <a:cubicBezTo>
                    <a:pt x="38" y="54"/>
                    <a:pt x="38" y="54"/>
                    <a:pt x="38" y="54"/>
                  </a:cubicBezTo>
                  <a:cubicBezTo>
                    <a:pt x="38" y="54"/>
                    <a:pt x="38" y="54"/>
                    <a:pt x="38"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4"/>
                    <a:pt x="37" y="54"/>
                    <a:pt x="37" y="54"/>
                  </a:cubicBezTo>
                  <a:cubicBezTo>
                    <a:pt x="37" y="53"/>
                    <a:pt x="37" y="53"/>
                    <a:pt x="37" y="53"/>
                  </a:cubicBezTo>
                  <a:cubicBezTo>
                    <a:pt x="37" y="53"/>
                    <a:pt x="37" y="53"/>
                    <a:pt x="37" y="53"/>
                  </a:cubicBezTo>
                  <a:cubicBezTo>
                    <a:pt x="36" y="53"/>
                    <a:pt x="36" y="53"/>
                    <a:pt x="36" y="53"/>
                  </a:cubicBezTo>
                  <a:cubicBezTo>
                    <a:pt x="36" y="53"/>
                    <a:pt x="36" y="53"/>
                    <a:pt x="36" y="53"/>
                  </a:cubicBezTo>
                  <a:cubicBezTo>
                    <a:pt x="36" y="53"/>
                    <a:pt x="36" y="53"/>
                    <a:pt x="36" y="53"/>
                  </a:cubicBezTo>
                  <a:cubicBezTo>
                    <a:pt x="35" y="53"/>
                    <a:pt x="35" y="53"/>
                    <a:pt x="35" y="53"/>
                  </a:cubicBezTo>
                  <a:cubicBezTo>
                    <a:pt x="35" y="53"/>
                    <a:pt x="35" y="53"/>
                    <a:pt x="35" y="53"/>
                  </a:cubicBezTo>
                  <a:cubicBezTo>
                    <a:pt x="35" y="52"/>
                    <a:pt x="35" y="52"/>
                    <a:pt x="35" y="52"/>
                  </a:cubicBezTo>
                  <a:cubicBezTo>
                    <a:pt x="35" y="52"/>
                    <a:pt x="35" y="52"/>
                    <a:pt x="35" y="52"/>
                  </a:cubicBezTo>
                  <a:cubicBezTo>
                    <a:pt x="35" y="53"/>
                    <a:pt x="35" y="53"/>
                    <a:pt x="35" y="53"/>
                  </a:cubicBezTo>
                  <a:cubicBezTo>
                    <a:pt x="35" y="53"/>
                    <a:pt x="35" y="53"/>
                    <a:pt x="35" y="53"/>
                  </a:cubicBezTo>
                  <a:cubicBezTo>
                    <a:pt x="35" y="53"/>
                    <a:pt x="35" y="53"/>
                    <a:pt x="35" y="53"/>
                  </a:cubicBezTo>
                  <a:cubicBezTo>
                    <a:pt x="35" y="53"/>
                    <a:pt x="35" y="53"/>
                    <a:pt x="35" y="53"/>
                  </a:cubicBezTo>
                  <a:cubicBezTo>
                    <a:pt x="35" y="53"/>
                    <a:pt x="35" y="53"/>
                    <a:pt x="35" y="53"/>
                  </a:cubicBezTo>
                  <a:cubicBezTo>
                    <a:pt x="35" y="53"/>
                    <a:pt x="35" y="53"/>
                    <a:pt x="35" y="53"/>
                  </a:cubicBezTo>
                  <a:cubicBezTo>
                    <a:pt x="35" y="53"/>
                    <a:pt x="35" y="53"/>
                    <a:pt x="35" y="53"/>
                  </a:cubicBezTo>
                  <a:cubicBezTo>
                    <a:pt x="35" y="53"/>
                    <a:pt x="35" y="53"/>
                    <a:pt x="35" y="53"/>
                  </a:cubicBezTo>
                  <a:cubicBezTo>
                    <a:pt x="35" y="54"/>
                    <a:pt x="35" y="54"/>
                    <a:pt x="35" y="54"/>
                  </a:cubicBezTo>
                  <a:cubicBezTo>
                    <a:pt x="35" y="54"/>
                    <a:pt x="35" y="54"/>
                    <a:pt x="35" y="54"/>
                  </a:cubicBezTo>
                  <a:cubicBezTo>
                    <a:pt x="35" y="54"/>
                    <a:pt x="35" y="54"/>
                    <a:pt x="35" y="54"/>
                  </a:cubicBezTo>
                  <a:cubicBezTo>
                    <a:pt x="35" y="54"/>
                    <a:pt x="35" y="54"/>
                    <a:pt x="35" y="54"/>
                  </a:cubicBezTo>
                  <a:cubicBezTo>
                    <a:pt x="35" y="55"/>
                    <a:pt x="35" y="55"/>
                    <a:pt x="35" y="55"/>
                  </a:cubicBezTo>
                  <a:cubicBezTo>
                    <a:pt x="35" y="55"/>
                    <a:pt x="35" y="55"/>
                    <a:pt x="35" y="55"/>
                  </a:cubicBezTo>
                  <a:cubicBezTo>
                    <a:pt x="35" y="55"/>
                    <a:pt x="35" y="55"/>
                    <a:pt x="35" y="55"/>
                  </a:cubicBezTo>
                  <a:cubicBezTo>
                    <a:pt x="35" y="55"/>
                    <a:pt x="35" y="55"/>
                    <a:pt x="35" y="55"/>
                  </a:cubicBezTo>
                  <a:cubicBezTo>
                    <a:pt x="35" y="55"/>
                    <a:pt x="35" y="55"/>
                    <a:pt x="35" y="55"/>
                  </a:cubicBezTo>
                  <a:cubicBezTo>
                    <a:pt x="35" y="55"/>
                    <a:pt x="35" y="55"/>
                    <a:pt x="35" y="55"/>
                  </a:cubicBezTo>
                  <a:cubicBezTo>
                    <a:pt x="35" y="55"/>
                    <a:pt x="35" y="55"/>
                    <a:pt x="35" y="55"/>
                  </a:cubicBezTo>
                  <a:cubicBezTo>
                    <a:pt x="35" y="55"/>
                    <a:pt x="35" y="55"/>
                    <a:pt x="35" y="55"/>
                  </a:cubicBezTo>
                  <a:cubicBezTo>
                    <a:pt x="35" y="55"/>
                    <a:pt x="35" y="55"/>
                    <a:pt x="35" y="55"/>
                  </a:cubicBezTo>
                  <a:cubicBezTo>
                    <a:pt x="35" y="55"/>
                    <a:pt x="35" y="55"/>
                    <a:pt x="35" y="55"/>
                  </a:cubicBezTo>
                  <a:cubicBezTo>
                    <a:pt x="36" y="55"/>
                    <a:pt x="36" y="55"/>
                    <a:pt x="36" y="55"/>
                  </a:cubicBezTo>
                  <a:cubicBezTo>
                    <a:pt x="36" y="54"/>
                    <a:pt x="36" y="54"/>
                    <a:pt x="36" y="54"/>
                  </a:cubicBezTo>
                  <a:cubicBezTo>
                    <a:pt x="36" y="55"/>
                    <a:pt x="36" y="55"/>
                    <a:pt x="36" y="55"/>
                  </a:cubicBezTo>
                  <a:cubicBezTo>
                    <a:pt x="37" y="54"/>
                    <a:pt x="37" y="54"/>
                    <a:pt x="37" y="54"/>
                  </a:cubicBezTo>
                  <a:cubicBezTo>
                    <a:pt x="37" y="55"/>
                    <a:pt x="37" y="55"/>
                    <a:pt x="37" y="55"/>
                  </a:cubicBezTo>
                  <a:cubicBezTo>
                    <a:pt x="37" y="55"/>
                    <a:pt x="37" y="55"/>
                    <a:pt x="37" y="55"/>
                  </a:cubicBezTo>
                  <a:cubicBezTo>
                    <a:pt x="37" y="55"/>
                    <a:pt x="37" y="55"/>
                    <a:pt x="37" y="55"/>
                  </a:cubicBezTo>
                  <a:cubicBezTo>
                    <a:pt x="37" y="55"/>
                    <a:pt x="37" y="55"/>
                    <a:pt x="37" y="55"/>
                  </a:cubicBezTo>
                  <a:cubicBezTo>
                    <a:pt x="37" y="55"/>
                    <a:pt x="37" y="55"/>
                    <a:pt x="37" y="55"/>
                  </a:cubicBezTo>
                  <a:cubicBezTo>
                    <a:pt x="37" y="55"/>
                    <a:pt x="37" y="55"/>
                    <a:pt x="37" y="55"/>
                  </a:cubicBezTo>
                  <a:cubicBezTo>
                    <a:pt x="37" y="55"/>
                    <a:pt x="37" y="55"/>
                    <a:pt x="37" y="55"/>
                  </a:cubicBezTo>
                  <a:cubicBezTo>
                    <a:pt x="37" y="55"/>
                    <a:pt x="37" y="55"/>
                    <a:pt x="37" y="55"/>
                  </a:cubicBezTo>
                  <a:cubicBezTo>
                    <a:pt x="37" y="55"/>
                    <a:pt x="37" y="55"/>
                    <a:pt x="37" y="55"/>
                  </a:cubicBezTo>
                  <a:cubicBezTo>
                    <a:pt x="37" y="55"/>
                    <a:pt x="37" y="55"/>
                    <a:pt x="37" y="55"/>
                  </a:cubicBezTo>
                  <a:close/>
                  <a:moveTo>
                    <a:pt x="32" y="52"/>
                  </a:moveTo>
                  <a:cubicBezTo>
                    <a:pt x="32" y="52"/>
                    <a:pt x="32" y="52"/>
                    <a:pt x="32"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2" y="52"/>
                    <a:pt x="32" y="52"/>
                    <a:pt x="32" y="52"/>
                  </a:cubicBezTo>
                  <a:cubicBezTo>
                    <a:pt x="32" y="52"/>
                    <a:pt x="32" y="52"/>
                    <a:pt x="32" y="52"/>
                  </a:cubicBezTo>
                  <a:cubicBezTo>
                    <a:pt x="32" y="52"/>
                    <a:pt x="32" y="52"/>
                    <a:pt x="32" y="52"/>
                  </a:cubicBezTo>
                  <a:cubicBezTo>
                    <a:pt x="32" y="52"/>
                    <a:pt x="32" y="52"/>
                    <a:pt x="32" y="52"/>
                  </a:cubicBezTo>
                  <a:close/>
                  <a:moveTo>
                    <a:pt x="117" y="156"/>
                  </a:moveTo>
                  <a:cubicBezTo>
                    <a:pt x="117" y="156"/>
                    <a:pt x="117" y="156"/>
                    <a:pt x="117" y="156"/>
                  </a:cubicBezTo>
                  <a:cubicBezTo>
                    <a:pt x="117" y="156"/>
                    <a:pt x="117" y="156"/>
                    <a:pt x="117" y="156"/>
                  </a:cubicBezTo>
                  <a:cubicBezTo>
                    <a:pt x="117" y="156"/>
                    <a:pt x="117" y="156"/>
                    <a:pt x="117" y="156"/>
                  </a:cubicBezTo>
                  <a:close/>
                  <a:moveTo>
                    <a:pt x="110" y="147"/>
                  </a:moveTo>
                  <a:cubicBezTo>
                    <a:pt x="110" y="147"/>
                    <a:pt x="110" y="147"/>
                    <a:pt x="110" y="147"/>
                  </a:cubicBezTo>
                  <a:cubicBezTo>
                    <a:pt x="110" y="147"/>
                    <a:pt x="110" y="147"/>
                    <a:pt x="110" y="147"/>
                  </a:cubicBezTo>
                  <a:cubicBezTo>
                    <a:pt x="110" y="147"/>
                    <a:pt x="110" y="147"/>
                    <a:pt x="110" y="147"/>
                  </a:cubicBezTo>
                  <a:cubicBezTo>
                    <a:pt x="110" y="147"/>
                    <a:pt x="110" y="147"/>
                    <a:pt x="110" y="147"/>
                  </a:cubicBezTo>
                  <a:close/>
                  <a:moveTo>
                    <a:pt x="35" y="52"/>
                  </a:moveTo>
                  <a:cubicBezTo>
                    <a:pt x="34" y="52"/>
                    <a:pt x="34" y="52"/>
                    <a:pt x="34" y="52"/>
                  </a:cubicBezTo>
                  <a:cubicBezTo>
                    <a:pt x="34" y="52"/>
                    <a:pt x="34" y="52"/>
                    <a:pt x="34" y="52"/>
                  </a:cubicBezTo>
                  <a:cubicBezTo>
                    <a:pt x="34" y="52"/>
                    <a:pt x="34" y="52"/>
                    <a:pt x="34" y="52"/>
                  </a:cubicBezTo>
                  <a:lnTo>
                    <a:pt x="35" y="52"/>
                  </a:lnTo>
                  <a:close/>
                  <a:moveTo>
                    <a:pt x="34" y="52"/>
                  </a:move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lose/>
                  <a:moveTo>
                    <a:pt x="86" y="113"/>
                  </a:moveTo>
                  <a:cubicBezTo>
                    <a:pt x="86" y="113"/>
                    <a:pt x="86" y="113"/>
                    <a:pt x="86" y="113"/>
                  </a:cubicBezTo>
                  <a:cubicBezTo>
                    <a:pt x="86" y="113"/>
                    <a:pt x="86" y="113"/>
                    <a:pt x="86" y="113"/>
                  </a:cubicBezTo>
                  <a:cubicBezTo>
                    <a:pt x="86" y="113"/>
                    <a:pt x="86" y="113"/>
                    <a:pt x="86" y="113"/>
                  </a:cubicBezTo>
                  <a:cubicBezTo>
                    <a:pt x="86" y="113"/>
                    <a:pt x="86" y="113"/>
                    <a:pt x="86" y="113"/>
                  </a:cubicBezTo>
                  <a:cubicBezTo>
                    <a:pt x="86" y="113"/>
                    <a:pt x="86" y="113"/>
                    <a:pt x="86" y="113"/>
                  </a:cubicBezTo>
                  <a:cubicBezTo>
                    <a:pt x="85" y="113"/>
                    <a:pt x="85" y="113"/>
                    <a:pt x="85" y="113"/>
                  </a:cubicBezTo>
                  <a:cubicBezTo>
                    <a:pt x="85" y="113"/>
                    <a:pt x="85" y="113"/>
                    <a:pt x="85" y="113"/>
                  </a:cubicBezTo>
                  <a:cubicBezTo>
                    <a:pt x="85" y="114"/>
                    <a:pt x="85" y="114"/>
                    <a:pt x="85" y="114"/>
                  </a:cubicBezTo>
                  <a:cubicBezTo>
                    <a:pt x="85" y="114"/>
                    <a:pt x="85" y="114"/>
                    <a:pt x="85"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4"/>
                    <a:pt x="86" y="114"/>
                    <a:pt x="86" y="114"/>
                  </a:cubicBezTo>
                  <a:lnTo>
                    <a:pt x="86" y="113"/>
                  </a:lnTo>
                  <a:close/>
                  <a:moveTo>
                    <a:pt x="115" y="149"/>
                  </a:moveTo>
                  <a:cubicBezTo>
                    <a:pt x="115" y="149"/>
                    <a:pt x="115" y="149"/>
                    <a:pt x="115" y="149"/>
                  </a:cubicBezTo>
                  <a:cubicBezTo>
                    <a:pt x="115" y="149"/>
                    <a:pt x="115" y="149"/>
                    <a:pt x="115" y="149"/>
                  </a:cubicBezTo>
                  <a:cubicBezTo>
                    <a:pt x="115" y="149"/>
                    <a:pt x="115" y="149"/>
                    <a:pt x="115" y="149"/>
                  </a:cubicBezTo>
                  <a:cubicBezTo>
                    <a:pt x="115" y="149"/>
                    <a:pt x="115" y="149"/>
                    <a:pt x="115" y="149"/>
                  </a:cubicBezTo>
                  <a:close/>
                  <a:moveTo>
                    <a:pt x="38" y="53"/>
                  </a:moveTo>
                  <a:cubicBezTo>
                    <a:pt x="38" y="53"/>
                    <a:pt x="38" y="53"/>
                    <a:pt x="38" y="53"/>
                  </a:cubicBezTo>
                  <a:cubicBezTo>
                    <a:pt x="38" y="53"/>
                    <a:pt x="38" y="53"/>
                    <a:pt x="38" y="53"/>
                  </a:cubicBezTo>
                  <a:close/>
                  <a:moveTo>
                    <a:pt x="117" y="150"/>
                  </a:move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7" y="151"/>
                    <a:pt x="117" y="151"/>
                    <a:pt x="117" y="151"/>
                  </a:cubicBezTo>
                  <a:cubicBezTo>
                    <a:pt x="117" y="150"/>
                    <a:pt x="117" y="150"/>
                    <a:pt x="117" y="150"/>
                  </a:cubicBezTo>
                  <a:cubicBezTo>
                    <a:pt x="117" y="150"/>
                    <a:pt x="117" y="150"/>
                    <a:pt x="117" y="150"/>
                  </a:cubicBezTo>
                  <a:cubicBezTo>
                    <a:pt x="117" y="150"/>
                    <a:pt x="117" y="150"/>
                    <a:pt x="117" y="150"/>
                  </a:cubicBezTo>
                  <a:cubicBezTo>
                    <a:pt x="117" y="150"/>
                    <a:pt x="117" y="150"/>
                    <a:pt x="117" y="150"/>
                  </a:cubicBezTo>
                  <a:cubicBezTo>
                    <a:pt x="116" y="150"/>
                    <a:pt x="116" y="150"/>
                    <a:pt x="116" y="150"/>
                  </a:cubicBezTo>
                  <a:cubicBezTo>
                    <a:pt x="116" y="150"/>
                    <a:pt x="116" y="150"/>
                    <a:pt x="116" y="150"/>
                  </a:cubicBezTo>
                  <a:cubicBezTo>
                    <a:pt x="116" y="150"/>
                    <a:pt x="116" y="150"/>
                    <a:pt x="116" y="150"/>
                  </a:cubicBezTo>
                  <a:cubicBezTo>
                    <a:pt x="116" y="150"/>
                    <a:pt x="116" y="150"/>
                    <a:pt x="116" y="150"/>
                  </a:cubicBezTo>
                  <a:cubicBezTo>
                    <a:pt x="116" y="150"/>
                    <a:pt x="116" y="150"/>
                    <a:pt x="116" y="150"/>
                  </a:cubicBezTo>
                  <a:cubicBezTo>
                    <a:pt x="116" y="150"/>
                    <a:pt x="116" y="150"/>
                    <a:pt x="116" y="150"/>
                  </a:cubicBezTo>
                  <a:lnTo>
                    <a:pt x="117" y="150"/>
                  </a:lnTo>
                  <a:close/>
                  <a:moveTo>
                    <a:pt x="44" y="54"/>
                  </a:moveTo>
                  <a:cubicBezTo>
                    <a:pt x="44" y="54"/>
                    <a:pt x="44" y="54"/>
                    <a:pt x="44" y="54"/>
                  </a:cubicBezTo>
                  <a:cubicBezTo>
                    <a:pt x="45" y="54"/>
                    <a:pt x="45" y="54"/>
                    <a:pt x="45" y="54"/>
                  </a:cubicBezTo>
                  <a:cubicBezTo>
                    <a:pt x="45" y="54"/>
                    <a:pt x="45" y="54"/>
                    <a:pt x="45" y="54"/>
                  </a:cubicBezTo>
                  <a:cubicBezTo>
                    <a:pt x="46" y="55"/>
                    <a:pt x="46" y="55"/>
                    <a:pt x="46" y="55"/>
                  </a:cubicBezTo>
                  <a:cubicBezTo>
                    <a:pt x="46" y="55"/>
                    <a:pt x="46" y="55"/>
                    <a:pt x="46" y="55"/>
                  </a:cubicBezTo>
                  <a:cubicBezTo>
                    <a:pt x="46" y="55"/>
                    <a:pt x="46" y="55"/>
                    <a:pt x="46" y="55"/>
                  </a:cubicBezTo>
                  <a:cubicBezTo>
                    <a:pt x="46" y="55"/>
                    <a:pt x="46" y="55"/>
                    <a:pt x="46" y="55"/>
                  </a:cubicBezTo>
                  <a:cubicBezTo>
                    <a:pt x="46" y="55"/>
                    <a:pt x="46" y="55"/>
                    <a:pt x="46" y="55"/>
                  </a:cubicBezTo>
                  <a:cubicBezTo>
                    <a:pt x="46" y="55"/>
                    <a:pt x="46" y="55"/>
                    <a:pt x="46" y="55"/>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3"/>
                    <a:pt x="45" y="53"/>
                    <a:pt x="45" y="53"/>
                  </a:cubicBezTo>
                  <a:cubicBezTo>
                    <a:pt x="45" y="53"/>
                    <a:pt x="45" y="53"/>
                    <a:pt x="45" y="53"/>
                  </a:cubicBezTo>
                  <a:cubicBezTo>
                    <a:pt x="44" y="53"/>
                    <a:pt x="44" y="53"/>
                    <a:pt x="44" y="53"/>
                  </a:cubicBezTo>
                  <a:cubicBezTo>
                    <a:pt x="44" y="53"/>
                    <a:pt x="44" y="53"/>
                    <a:pt x="44" y="53"/>
                  </a:cubicBezTo>
                  <a:cubicBezTo>
                    <a:pt x="44" y="53"/>
                    <a:pt x="44" y="53"/>
                    <a:pt x="44" y="53"/>
                  </a:cubicBezTo>
                  <a:cubicBezTo>
                    <a:pt x="44" y="53"/>
                    <a:pt x="44" y="53"/>
                    <a:pt x="44" y="53"/>
                  </a:cubicBezTo>
                  <a:cubicBezTo>
                    <a:pt x="44" y="53"/>
                    <a:pt x="44" y="53"/>
                    <a:pt x="44" y="53"/>
                  </a:cubicBezTo>
                  <a:cubicBezTo>
                    <a:pt x="44" y="53"/>
                    <a:pt x="44" y="53"/>
                    <a:pt x="44" y="53"/>
                  </a:cubicBezTo>
                  <a:cubicBezTo>
                    <a:pt x="44" y="53"/>
                    <a:pt x="44" y="53"/>
                    <a:pt x="44" y="53"/>
                  </a:cubicBezTo>
                  <a:cubicBezTo>
                    <a:pt x="44" y="53"/>
                    <a:pt x="44" y="53"/>
                    <a:pt x="44" y="53"/>
                  </a:cubicBezTo>
                  <a:cubicBezTo>
                    <a:pt x="44" y="53"/>
                    <a:pt x="44" y="53"/>
                    <a:pt x="44" y="53"/>
                  </a:cubicBezTo>
                  <a:cubicBezTo>
                    <a:pt x="44" y="53"/>
                    <a:pt x="44" y="53"/>
                    <a:pt x="44" y="53"/>
                  </a:cubicBezTo>
                  <a:cubicBezTo>
                    <a:pt x="44" y="53"/>
                    <a:pt x="44" y="53"/>
                    <a:pt x="44" y="53"/>
                  </a:cubicBezTo>
                  <a:cubicBezTo>
                    <a:pt x="45" y="53"/>
                    <a:pt x="45" y="53"/>
                    <a:pt x="45" y="53"/>
                  </a:cubicBezTo>
                  <a:cubicBezTo>
                    <a:pt x="45" y="52"/>
                    <a:pt x="45" y="52"/>
                    <a:pt x="45" y="52"/>
                  </a:cubicBezTo>
                  <a:cubicBezTo>
                    <a:pt x="45" y="52"/>
                    <a:pt x="45" y="52"/>
                    <a:pt x="45" y="52"/>
                  </a:cubicBezTo>
                  <a:cubicBezTo>
                    <a:pt x="45" y="52"/>
                    <a:pt x="45" y="52"/>
                    <a:pt x="45" y="52"/>
                  </a:cubicBezTo>
                  <a:cubicBezTo>
                    <a:pt x="44" y="52"/>
                    <a:pt x="44" y="52"/>
                    <a:pt x="44" y="52"/>
                  </a:cubicBezTo>
                  <a:cubicBezTo>
                    <a:pt x="44" y="52"/>
                    <a:pt x="44" y="52"/>
                    <a:pt x="44" y="52"/>
                  </a:cubicBezTo>
                  <a:cubicBezTo>
                    <a:pt x="44" y="52"/>
                    <a:pt x="44" y="52"/>
                    <a:pt x="44" y="52"/>
                  </a:cubicBezTo>
                  <a:cubicBezTo>
                    <a:pt x="44" y="52"/>
                    <a:pt x="44" y="52"/>
                    <a:pt x="44" y="52"/>
                  </a:cubicBezTo>
                  <a:cubicBezTo>
                    <a:pt x="44" y="52"/>
                    <a:pt x="44" y="52"/>
                    <a:pt x="44" y="52"/>
                  </a:cubicBezTo>
                  <a:cubicBezTo>
                    <a:pt x="44" y="52"/>
                    <a:pt x="44" y="52"/>
                    <a:pt x="44" y="52"/>
                  </a:cubicBezTo>
                  <a:cubicBezTo>
                    <a:pt x="44" y="52"/>
                    <a:pt x="44" y="52"/>
                    <a:pt x="44" y="52"/>
                  </a:cubicBezTo>
                  <a:cubicBezTo>
                    <a:pt x="44" y="52"/>
                    <a:pt x="44" y="52"/>
                    <a:pt x="44" y="52"/>
                  </a:cubicBezTo>
                  <a:cubicBezTo>
                    <a:pt x="43" y="52"/>
                    <a:pt x="43" y="52"/>
                    <a:pt x="43" y="52"/>
                  </a:cubicBezTo>
                  <a:cubicBezTo>
                    <a:pt x="43" y="52"/>
                    <a:pt x="43" y="52"/>
                    <a:pt x="43" y="52"/>
                  </a:cubicBezTo>
                  <a:cubicBezTo>
                    <a:pt x="43" y="52"/>
                    <a:pt x="43" y="52"/>
                    <a:pt x="43" y="52"/>
                  </a:cubicBezTo>
                  <a:cubicBezTo>
                    <a:pt x="43" y="52"/>
                    <a:pt x="43" y="52"/>
                    <a:pt x="43" y="52"/>
                  </a:cubicBezTo>
                  <a:cubicBezTo>
                    <a:pt x="43" y="52"/>
                    <a:pt x="43" y="52"/>
                    <a:pt x="43" y="52"/>
                  </a:cubicBezTo>
                  <a:cubicBezTo>
                    <a:pt x="43" y="52"/>
                    <a:pt x="43" y="52"/>
                    <a:pt x="43" y="52"/>
                  </a:cubicBezTo>
                  <a:cubicBezTo>
                    <a:pt x="43" y="52"/>
                    <a:pt x="43" y="52"/>
                    <a:pt x="43" y="52"/>
                  </a:cubicBezTo>
                  <a:cubicBezTo>
                    <a:pt x="43" y="52"/>
                    <a:pt x="43" y="52"/>
                    <a:pt x="43" y="52"/>
                  </a:cubicBezTo>
                  <a:cubicBezTo>
                    <a:pt x="43" y="51"/>
                    <a:pt x="43" y="51"/>
                    <a:pt x="43" y="51"/>
                  </a:cubicBezTo>
                  <a:cubicBezTo>
                    <a:pt x="43" y="51"/>
                    <a:pt x="43" y="51"/>
                    <a:pt x="43" y="51"/>
                  </a:cubicBezTo>
                  <a:cubicBezTo>
                    <a:pt x="43" y="51"/>
                    <a:pt x="43" y="51"/>
                    <a:pt x="43" y="51"/>
                  </a:cubicBezTo>
                  <a:cubicBezTo>
                    <a:pt x="43" y="51"/>
                    <a:pt x="43" y="51"/>
                    <a:pt x="43" y="51"/>
                  </a:cubicBezTo>
                  <a:cubicBezTo>
                    <a:pt x="43" y="51"/>
                    <a:pt x="43" y="51"/>
                    <a:pt x="43"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2" y="51"/>
                    <a:pt x="42" y="51"/>
                    <a:pt x="42"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1" y="51"/>
                    <a:pt x="41" y="51"/>
                    <a:pt x="41" y="51"/>
                  </a:cubicBezTo>
                  <a:cubicBezTo>
                    <a:pt x="40" y="51"/>
                    <a:pt x="40" y="51"/>
                    <a:pt x="40" y="51"/>
                  </a:cubicBezTo>
                  <a:cubicBezTo>
                    <a:pt x="40" y="52"/>
                    <a:pt x="40" y="52"/>
                    <a:pt x="40" y="52"/>
                  </a:cubicBezTo>
                  <a:cubicBezTo>
                    <a:pt x="40" y="52"/>
                    <a:pt x="40" y="52"/>
                    <a:pt x="40" y="52"/>
                  </a:cubicBezTo>
                  <a:cubicBezTo>
                    <a:pt x="40" y="52"/>
                    <a:pt x="40" y="52"/>
                    <a:pt x="40" y="52"/>
                  </a:cubicBezTo>
                  <a:cubicBezTo>
                    <a:pt x="40" y="52"/>
                    <a:pt x="40" y="52"/>
                    <a:pt x="40" y="52"/>
                  </a:cubicBezTo>
                  <a:cubicBezTo>
                    <a:pt x="39" y="52"/>
                    <a:pt x="39" y="52"/>
                    <a:pt x="39" y="52"/>
                  </a:cubicBezTo>
                  <a:cubicBezTo>
                    <a:pt x="39" y="52"/>
                    <a:pt x="39" y="52"/>
                    <a:pt x="39" y="52"/>
                  </a:cubicBezTo>
                  <a:cubicBezTo>
                    <a:pt x="39" y="52"/>
                    <a:pt x="39" y="52"/>
                    <a:pt x="39" y="52"/>
                  </a:cubicBezTo>
                  <a:cubicBezTo>
                    <a:pt x="39" y="52"/>
                    <a:pt x="39" y="52"/>
                    <a:pt x="39" y="52"/>
                  </a:cubicBezTo>
                  <a:cubicBezTo>
                    <a:pt x="39" y="52"/>
                    <a:pt x="39" y="52"/>
                    <a:pt x="39" y="52"/>
                  </a:cubicBezTo>
                  <a:cubicBezTo>
                    <a:pt x="39" y="52"/>
                    <a:pt x="39" y="52"/>
                    <a:pt x="39" y="52"/>
                  </a:cubicBezTo>
                  <a:cubicBezTo>
                    <a:pt x="38" y="53"/>
                    <a:pt x="38" y="53"/>
                    <a:pt x="38" y="53"/>
                  </a:cubicBezTo>
                  <a:cubicBezTo>
                    <a:pt x="38" y="53"/>
                    <a:pt x="38" y="53"/>
                    <a:pt x="38" y="53"/>
                  </a:cubicBezTo>
                  <a:cubicBezTo>
                    <a:pt x="38" y="53"/>
                    <a:pt x="38" y="53"/>
                    <a:pt x="38" y="53"/>
                  </a:cubicBezTo>
                  <a:cubicBezTo>
                    <a:pt x="38" y="53"/>
                    <a:pt x="38" y="53"/>
                    <a:pt x="38" y="53"/>
                  </a:cubicBezTo>
                  <a:cubicBezTo>
                    <a:pt x="38" y="53"/>
                    <a:pt x="38" y="53"/>
                    <a:pt x="38" y="53"/>
                  </a:cubicBezTo>
                  <a:cubicBezTo>
                    <a:pt x="38" y="53"/>
                    <a:pt x="38" y="53"/>
                    <a:pt x="38" y="53"/>
                  </a:cubicBezTo>
                  <a:cubicBezTo>
                    <a:pt x="38" y="53"/>
                    <a:pt x="38" y="53"/>
                    <a:pt x="38" y="53"/>
                  </a:cubicBezTo>
                  <a:cubicBezTo>
                    <a:pt x="38" y="53"/>
                    <a:pt x="38" y="53"/>
                    <a:pt x="38" y="53"/>
                  </a:cubicBezTo>
                  <a:cubicBezTo>
                    <a:pt x="38" y="53"/>
                    <a:pt x="38" y="53"/>
                    <a:pt x="38" y="53"/>
                  </a:cubicBezTo>
                  <a:cubicBezTo>
                    <a:pt x="38" y="53"/>
                    <a:pt x="38" y="53"/>
                    <a:pt x="38" y="53"/>
                  </a:cubicBezTo>
                  <a:cubicBezTo>
                    <a:pt x="38" y="53"/>
                    <a:pt x="38" y="53"/>
                    <a:pt x="38" y="53"/>
                  </a:cubicBezTo>
                  <a:cubicBezTo>
                    <a:pt x="38" y="54"/>
                    <a:pt x="38" y="54"/>
                    <a:pt x="38" y="54"/>
                  </a:cubicBezTo>
                  <a:cubicBezTo>
                    <a:pt x="38" y="54"/>
                    <a:pt x="38" y="54"/>
                    <a:pt x="38" y="54"/>
                  </a:cubicBezTo>
                  <a:cubicBezTo>
                    <a:pt x="38" y="54"/>
                    <a:pt x="38" y="54"/>
                    <a:pt x="38" y="54"/>
                  </a:cubicBezTo>
                  <a:cubicBezTo>
                    <a:pt x="38" y="54"/>
                    <a:pt x="38" y="54"/>
                    <a:pt x="38" y="54"/>
                  </a:cubicBezTo>
                  <a:cubicBezTo>
                    <a:pt x="39" y="54"/>
                    <a:pt x="39" y="54"/>
                    <a:pt x="39" y="54"/>
                  </a:cubicBezTo>
                  <a:cubicBezTo>
                    <a:pt x="39" y="54"/>
                    <a:pt x="39" y="54"/>
                    <a:pt x="39" y="54"/>
                  </a:cubicBezTo>
                  <a:cubicBezTo>
                    <a:pt x="39" y="54"/>
                    <a:pt x="39" y="54"/>
                    <a:pt x="39" y="54"/>
                  </a:cubicBezTo>
                  <a:cubicBezTo>
                    <a:pt x="39" y="54"/>
                    <a:pt x="39" y="54"/>
                    <a:pt x="39" y="54"/>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40" y="53"/>
                    <a:pt x="40" y="53"/>
                    <a:pt x="40" y="53"/>
                  </a:cubicBezTo>
                  <a:cubicBezTo>
                    <a:pt x="40" y="53"/>
                    <a:pt x="40" y="53"/>
                    <a:pt x="40" y="53"/>
                  </a:cubicBezTo>
                  <a:cubicBezTo>
                    <a:pt x="40" y="53"/>
                    <a:pt x="40" y="53"/>
                    <a:pt x="40" y="53"/>
                  </a:cubicBezTo>
                  <a:cubicBezTo>
                    <a:pt x="40" y="53"/>
                    <a:pt x="40" y="53"/>
                    <a:pt x="40" y="53"/>
                  </a:cubicBezTo>
                  <a:cubicBezTo>
                    <a:pt x="40" y="53"/>
                    <a:pt x="40" y="53"/>
                    <a:pt x="40" y="53"/>
                  </a:cubicBezTo>
                  <a:cubicBezTo>
                    <a:pt x="40" y="53"/>
                    <a:pt x="40" y="53"/>
                    <a:pt x="40" y="53"/>
                  </a:cubicBezTo>
                  <a:cubicBezTo>
                    <a:pt x="40" y="53"/>
                    <a:pt x="40" y="53"/>
                    <a:pt x="40" y="53"/>
                  </a:cubicBezTo>
                  <a:cubicBezTo>
                    <a:pt x="40" y="53"/>
                    <a:pt x="40" y="53"/>
                    <a:pt x="40" y="53"/>
                  </a:cubicBezTo>
                  <a:cubicBezTo>
                    <a:pt x="40" y="53"/>
                    <a:pt x="40" y="53"/>
                    <a:pt x="40" y="53"/>
                  </a:cubicBezTo>
                  <a:cubicBezTo>
                    <a:pt x="40" y="53"/>
                    <a:pt x="40" y="53"/>
                    <a:pt x="40" y="53"/>
                  </a:cubicBezTo>
                  <a:cubicBezTo>
                    <a:pt x="41" y="53"/>
                    <a:pt x="41" y="53"/>
                    <a:pt x="41" y="53"/>
                  </a:cubicBezTo>
                  <a:cubicBezTo>
                    <a:pt x="41" y="53"/>
                    <a:pt x="41" y="53"/>
                    <a:pt x="41" y="53"/>
                  </a:cubicBezTo>
                  <a:cubicBezTo>
                    <a:pt x="41" y="53"/>
                    <a:pt x="41" y="53"/>
                    <a:pt x="41" y="53"/>
                  </a:cubicBezTo>
                  <a:cubicBezTo>
                    <a:pt x="41" y="53"/>
                    <a:pt x="41" y="53"/>
                    <a:pt x="41" y="53"/>
                  </a:cubicBezTo>
                  <a:cubicBezTo>
                    <a:pt x="41" y="53"/>
                    <a:pt x="41" y="53"/>
                    <a:pt x="41" y="53"/>
                  </a:cubicBezTo>
                  <a:cubicBezTo>
                    <a:pt x="41" y="53"/>
                    <a:pt x="41" y="53"/>
                    <a:pt x="41" y="53"/>
                  </a:cubicBezTo>
                  <a:cubicBezTo>
                    <a:pt x="41" y="53"/>
                    <a:pt x="41" y="53"/>
                    <a:pt x="41"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3"/>
                    <a:pt x="42" y="53"/>
                    <a:pt x="42" y="53"/>
                  </a:cubicBezTo>
                  <a:cubicBezTo>
                    <a:pt x="42" y="54"/>
                    <a:pt x="42" y="54"/>
                    <a:pt x="42" y="54"/>
                  </a:cubicBezTo>
                  <a:cubicBezTo>
                    <a:pt x="42" y="53"/>
                    <a:pt x="42" y="53"/>
                    <a:pt x="42" y="53"/>
                  </a:cubicBezTo>
                  <a:cubicBezTo>
                    <a:pt x="42" y="53"/>
                    <a:pt x="42" y="53"/>
                    <a:pt x="42" y="53"/>
                  </a:cubicBezTo>
                  <a:cubicBezTo>
                    <a:pt x="43" y="53"/>
                    <a:pt x="43" y="53"/>
                    <a:pt x="43" y="53"/>
                  </a:cubicBezTo>
                  <a:cubicBezTo>
                    <a:pt x="43" y="53"/>
                    <a:pt x="43" y="53"/>
                    <a:pt x="43" y="53"/>
                  </a:cubicBezTo>
                  <a:cubicBezTo>
                    <a:pt x="43" y="53"/>
                    <a:pt x="43" y="53"/>
                    <a:pt x="43" y="53"/>
                  </a:cubicBezTo>
                  <a:cubicBezTo>
                    <a:pt x="43" y="53"/>
                    <a:pt x="43" y="53"/>
                    <a:pt x="43" y="53"/>
                  </a:cubicBezTo>
                  <a:cubicBezTo>
                    <a:pt x="43" y="53"/>
                    <a:pt x="43" y="53"/>
                    <a:pt x="43" y="53"/>
                  </a:cubicBezTo>
                  <a:cubicBezTo>
                    <a:pt x="43" y="53"/>
                    <a:pt x="43" y="53"/>
                    <a:pt x="43" y="53"/>
                  </a:cubicBezTo>
                  <a:cubicBezTo>
                    <a:pt x="43" y="53"/>
                    <a:pt x="43" y="53"/>
                    <a:pt x="43" y="53"/>
                  </a:cubicBezTo>
                  <a:cubicBezTo>
                    <a:pt x="43" y="53"/>
                    <a:pt x="43" y="53"/>
                    <a:pt x="43" y="53"/>
                  </a:cubicBezTo>
                  <a:cubicBezTo>
                    <a:pt x="43" y="53"/>
                    <a:pt x="43" y="53"/>
                    <a:pt x="43" y="53"/>
                  </a:cubicBezTo>
                  <a:cubicBezTo>
                    <a:pt x="44" y="53"/>
                    <a:pt x="44" y="53"/>
                    <a:pt x="44" y="53"/>
                  </a:cubicBezTo>
                  <a:cubicBezTo>
                    <a:pt x="43" y="53"/>
                    <a:pt x="43" y="53"/>
                    <a:pt x="43" y="53"/>
                  </a:cubicBezTo>
                  <a:cubicBezTo>
                    <a:pt x="44" y="54"/>
                    <a:pt x="44" y="54"/>
                    <a:pt x="44" y="54"/>
                  </a:cubicBezTo>
                  <a:cubicBezTo>
                    <a:pt x="44" y="54"/>
                    <a:pt x="44" y="54"/>
                    <a:pt x="44" y="54"/>
                  </a:cubicBezTo>
                  <a:cubicBezTo>
                    <a:pt x="44" y="54"/>
                    <a:pt x="44" y="54"/>
                    <a:pt x="44" y="54"/>
                  </a:cubicBezTo>
                  <a:cubicBezTo>
                    <a:pt x="44" y="54"/>
                    <a:pt x="44" y="54"/>
                    <a:pt x="44" y="54"/>
                  </a:cubicBezTo>
                  <a:cubicBezTo>
                    <a:pt x="44" y="54"/>
                    <a:pt x="44" y="54"/>
                    <a:pt x="44" y="54"/>
                  </a:cubicBezTo>
                  <a:cubicBezTo>
                    <a:pt x="44" y="54"/>
                    <a:pt x="44" y="54"/>
                    <a:pt x="44" y="54"/>
                  </a:cubicBezTo>
                  <a:close/>
                  <a:moveTo>
                    <a:pt x="44" y="54"/>
                  </a:moveTo>
                  <a:cubicBezTo>
                    <a:pt x="44" y="54"/>
                    <a:pt x="44" y="54"/>
                    <a:pt x="44" y="54"/>
                  </a:cubicBezTo>
                  <a:cubicBezTo>
                    <a:pt x="44" y="54"/>
                    <a:pt x="44" y="54"/>
                    <a:pt x="44" y="54"/>
                  </a:cubicBezTo>
                  <a:cubicBezTo>
                    <a:pt x="44" y="54"/>
                    <a:pt x="44" y="54"/>
                    <a:pt x="44"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4" y="54"/>
                    <a:pt x="44" y="54"/>
                    <a:pt x="44" y="54"/>
                  </a:cubicBezTo>
                  <a:cubicBezTo>
                    <a:pt x="44" y="54"/>
                    <a:pt x="44" y="54"/>
                    <a:pt x="44" y="54"/>
                  </a:cubicBezTo>
                  <a:close/>
                  <a:moveTo>
                    <a:pt x="87" y="113"/>
                  </a:moveTo>
                  <a:cubicBezTo>
                    <a:pt x="87" y="113"/>
                    <a:pt x="87" y="113"/>
                    <a:pt x="87" y="113"/>
                  </a:cubicBezTo>
                  <a:cubicBezTo>
                    <a:pt x="87" y="113"/>
                    <a:pt x="87" y="113"/>
                    <a:pt x="87" y="113"/>
                  </a:cubicBezTo>
                  <a:cubicBezTo>
                    <a:pt x="87" y="113"/>
                    <a:pt x="87" y="113"/>
                    <a:pt x="87" y="113"/>
                  </a:cubicBezTo>
                  <a:cubicBezTo>
                    <a:pt x="87" y="113"/>
                    <a:pt x="87" y="113"/>
                    <a:pt x="87" y="113"/>
                  </a:cubicBezTo>
                  <a:cubicBezTo>
                    <a:pt x="87" y="113"/>
                    <a:pt x="87" y="113"/>
                    <a:pt x="87" y="113"/>
                  </a:cubicBezTo>
                  <a:cubicBezTo>
                    <a:pt x="87" y="113"/>
                    <a:pt x="87" y="113"/>
                    <a:pt x="87" y="113"/>
                  </a:cubicBezTo>
                  <a:cubicBezTo>
                    <a:pt x="87" y="113"/>
                    <a:pt x="87" y="113"/>
                    <a:pt x="87" y="113"/>
                  </a:cubicBezTo>
                  <a:cubicBezTo>
                    <a:pt x="86" y="113"/>
                    <a:pt x="86" y="113"/>
                    <a:pt x="86" y="113"/>
                  </a:cubicBezTo>
                  <a:cubicBezTo>
                    <a:pt x="86" y="113"/>
                    <a:pt x="86" y="113"/>
                    <a:pt x="86" y="113"/>
                  </a:cubicBezTo>
                  <a:cubicBezTo>
                    <a:pt x="86" y="113"/>
                    <a:pt x="86" y="113"/>
                    <a:pt x="86" y="113"/>
                  </a:cubicBezTo>
                  <a:cubicBezTo>
                    <a:pt x="86" y="113"/>
                    <a:pt x="86" y="113"/>
                    <a:pt x="86" y="113"/>
                  </a:cubicBezTo>
                  <a:cubicBezTo>
                    <a:pt x="87" y="112"/>
                    <a:pt x="87" y="112"/>
                    <a:pt x="87" y="112"/>
                  </a:cubicBezTo>
                  <a:cubicBezTo>
                    <a:pt x="87" y="112"/>
                    <a:pt x="87" y="112"/>
                    <a:pt x="87" y="112"/>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8" y="112"/>
                    <a:pt x="88" y="112"/>
                    <a:pt x="88" y="112"/>
                  </a:cubicBezTo>
                  <a:cubicBezTo>
                    <a:pt x="87" y="113"/>
                    <a:pt x="87" y="113"/>
                    <a:pt x="87" y="113"/>
                  </a:cubicBezTo>
                  <a:cubicBezTo>
                    <a:pt x="87" y="113"/>
                    <a:pt x="87" y="113"/>
                    <a:pt x="87" y="113"/>
                  </a:cubicBezTo>
                  <a:cubicBezTo>
                    <a:pt x="87" y="113"/>
                    <a:pt x="87" y="113"/>
                    <a:pt x="87" y="113"/>
                  </a:cubicBezTo>
                  <a:close/>
                  <a:moveTo>
                    <a:pt x="90" y="115"/>
                  </a:moveTo>
                  <a:cubicBezTo>
                    <a:pt x="90" y="115"/>
                    <a:pt x="90" y="115"/>
                    <a:pt x="90" y="115"/>
                  </a:cubicBezTo>
                  <a:cubicBezTo>
                    <a:pt x="90" y="115"/>
                    <a:pt x="90" y="115"/>
                    <a:pt x="90" y="115"/>
                  </a:cubicBezTo>
                  <a:cubicBezTo>
                    <a:pt x="89" y="115"/>
                    <a:pt x="89" y="115"/>
                    <a:pt x="89" y="115"/>
                  </a:cubicBezTo>
                  <a:cubicBezTo>
                    <a:pt x="89" y="115"/>
                    <a:pt x="89" y="115"/>
                    <a:pt x="89" y="115"/>
                  </a:cubicBezTo>
                  <a:cubicBezTo>
                    <a:pt x="89" y="115"/>
                    <a:pt x="89" y="115"/>
                    <a:pt x="89" y="115"/>
                  </a:cubicBezTo>
                  <a:cubicBezTo>
                    <a:pt x="89" y="115"/>
                    <a:pt x="89" y="115"/>
                    <a:pt x="89" y="115"/>
                  </a:cubicBezTo>
                  <a:cubicBezTo>
                    <a:pt x="89" y="115"/>
                    <a:pt x="89" y="115"/>
                    <a:pt x="89" y="115"/>
                  </a:cubicBezTo>
                  <a:cubicBezTo>
                    <a:pt x="89" y="115"/>
                    <a:pt x="89" y="115"/>
                    <a:pt x="89" y="115"/>
                  </a:cubicBezTo>
                  <a:cubicBezTo>
                    <a:pt x="89" y="115"/>
                    <a:pt x="89" y="115"/>
                    <a:pt x="89" y="115"/>
                  </a:cubicBezTo>
                  <a:cubicBezTo>
                    <a:pt x="89" y="115"/>
                    <a:pt x="89" y="115"/>
                    <a:pt x="89" y="115"/>
                  </a:cubicBezTo>
                  <a:cubicBezTo>
                    <a:pt x="89" y="115"/>
                    <a:pt x="89" y="115"/>
                    <a:pt x="89" y="115"/>
                  </a:cubicBezTo>
                  <a:cubicBezTo>
                    <a:pt x="89" y="115"/>
                    <a:pt x="89" y="115"/>
                    <a:pt x="89" y="115"/>
                  </a:cubicBezTo>
                  <a:cubicBezTo>
                    <a:pt x="90" y="115"/>
                    <a:pt x="90" y="115"/>
                    <a:pt x="90" y="115"/>
                  </a:cubicBezTo>
                  <a:close/>
                  <a:moveTo>
                    <a:pt x="89" y="114"/>
                  </a:moveTo>
                  <a:cubicBezTo>
                    <a:pt x="89" y="114"/>
                    <a:pt x="89" y="114"/>
                    <a:pt x="89" y="114"/>
                  </a:cubicBezTo>
                  <a:cubicBezTo>
                    <a:pt x="89" y="114"/>
                    <a:pt x="89" y="114"/>
                    <a:pt x="89" y="114"/>
                  </a:cubicBezTo>
                  <a:cubicBezTo>
                    <a:pt x="89" y="114"/>
                    <a:pt x="89" y="114"/>
                    <a:pt x="89" y="114"/>
                  </a:cubicBezTo>
                  <a:close/>
                  <a:moveTo>
                    <a:pt x="83" y="107"/>
                  </a:moveTo>
                  <a:cubicBezTo>
                    <a:pt x="83" y="107"/>
                    <a:pt x="83" y="107"/>
                    <a:pt x="83" y="107"/>
                  </a:cubicBezTo>
                  <a:cubicBezTo>
                    <a:pt x="83" y="107"/>
                    <a:pt x="83" y="107"/>
                    <a:pt x="83" y="107"/>
                  </a:cubicBezTo>
                  <a:cubicBezTo>
                    <a:pt x="83" y="107"/>
                    <a:pt x="83" y="107"/>
                    <a:pt x="83" y="107"/>
                  </a:cubicBezTo>
                  <a:cubicBezTo>
                    <a:pt x="83" y="107"/>
                    <a:pt x="83" y="107"/>
                    <a:pt x="83" y="107"/>
                  </a:cubicBezTo>
                  <a:cubicBezTo>
                    <a:pt x="83" y="107"/>
                    <a:pt x="83" y="107"/>
                    <a:pt x="83" y="107"/>
                  </a:cubicBezTo>
                  <a:close/>
                  <a:moveTo>
                    <a:pt x="71" y="92"/>
                  </a:moveTo>
                  <a:cubicBezTo>
                    <a:pt x="71" y="92"/>
                    <a:pt x="71" y="92"/>
                    <a:pt x="71" y="92"/>
                  </a:cubicBezTo>
                  <a:cubicBezTo>
                    <a:pt x="71" y="92"/>
                    <a:pt x="71" y="92"/>
                    <a:pt x="71" y="92"/>
                  </a:cubicBezTo>
                  <a:cubicBezTo>
                    <a:pt x="71" y="92"/>
                    <a:pt x="71" y="92"/>
                    <a:pt x="71" y="92"/>
                  </a:cubicBezTo>
                  <a:cubicBezTo>
                    <a:pt x="71" y="92"/>
                    <a:pt x="71" y="92"/>
                    <a:pt x="71" y="92"/>
                  </a:cubicBezTo>
                  <a:cubicBezTo>
                    <a:pt x="71" y="92"/>
                    <a:pt x="71" y="92"/>
                    <a:pt x="71" y="92"/>
                  </a:cubicBezTo>
                  <a:close/>
                  <a:moveTo>
                    <a:pt x="90" y="116"/>
                  </a:moveTo>
                  <a:cubicBezTo>
                    <a:pt x="90" y="116"/>
                    <a:pt x="90" y="116"/>
                    <a:pt x="90" y="116"/>
                  </a:cubicBezTo>
                  <a:cubicBezTo>
                    <a:pt x="90" y="116"/>
                    <a:pt x="90" y="116"/>
                    <a:pt x="90" y="116"/>
                  </a:cubicBezTo>
                  <a:cubicBezTo>
                    <a:pt x="90" y="116"/>
                    <a:pt x="90" y="116"/>
                    <a:pt x="90" y="116"/>
                  </a:cubicBezTo>
                  <a:cubicBezTo>
                    <a:pt x="90" y="116"/>
                    <a:pt x="90" y="116"/>
                    <a:pt x="90" y="116"/>
                  </a:cubicBezTo>
                  <a:cubicBezTo>
                    <a:pt x="90" y="116"/>
                    <a:pt x="90" y="116"/>
                    <a:pt x="90" y="116"/>
                  </a:cubicBezTo>
                  <a:cubicBezTo>
                    <a:pt x="91" y="116"/>
                    <a:pt x="91" y="116"/>
                    <a:pt x="91" y="116"/>
                  </a:cubicBezTo>
                  <a:lnTo>
                    <a:pt x="90" y="116"/>
                  </a:lnTo>
                  <a:close/>
                  <a:moveTo>
                    <a:pt x="81" y="104"/>
                  </a:moveTo>
                  <a:cubicBezTo>
                    <a:pt x="81" y="104"/>
                    <a:pt x="81" y="104"/>
                    <a:pt x="81" y="104"/>
                  </a:cubicBezTo>
                  <a:cubicBezTo>
                    <a:pt x="81" y="104"/>
                    <a:pt x="81" y="104"/>
                    <a:pt x="81" y="104"/>
                  </a:cubicBezTo>
                  <a:cubicBezTo>
                    <a:pt x="81" y="104"/>
                    <a:pt x="81" y="104"/>
                    <a:pt x="81" y="104"/>
                  </a:cubicBezTo>
                  <a:cubicBezTo>
                    <a:pt x="81" y="104"/>
                    <a:pt x="81" y="104"/>
                    <a:pt x="81" y="104"/>
                  </a:cubicBezTo>
                  <a:cubicBezTo>
                    <a:pt x="81" y="104"/>
                    <a:pt x="81" y="104"/>
                    <a:pt x="81" y="104"/>
                  </a:cubicBezTo>
                  <a:cubicBezTo>
                    <a:pt x="81" y="104"/>
                    <a:pt x="81" y="104"/>
                    <a:pt x="81" y="104"/>
                  </a:cubicBezTo>
                  <a:cubicBezTo>
                    <a:pt x="81" y="104"/>
                    <a:pt x="81" y="104"/>
                    <a:pt x="81" y="104"/>
                  </a:cubicBezTo>
                  <a:cubicBezTo>
                    <a:pt x="81" y="104"/>
                    <a:pt x="81" y="104"/>
                    <a:pt x="81" y="104"/>
                  </a:cubicBezTo>
                  <a:cubicBezTo>
                    <a:pt x="81" y="104"/>
                    <a:pt x="81" y="104"/>
                    <a:pt x="81" y="104"/>
                  </a:cubicBezTo>
                  <a:close/>
                  <a:moveTo>
                    <a:pt x="82" y="104"/>
                  </a:moveTo>
                  <a:cubicBezTo>
                    <a:pt x="82" y="104"/>
                    <a:pt x="82" y="104"/>
                    <a:pt x="82" y="104"/>
                  </a:cubicBezTo>
                  <a:cubicBezTo>
                    <a:pt x="82" y="104"/>
                    <a:pt x="82" y="104"/>
                    <a:pt x="82" y="104"/>
                  </a:cubicBezTo>
                  <a:cubicBezTo>
                    <a:pt x="82" y="104"/>
                    <a:pt x="82" y="104"/>
                    <a:pt x="82" y="104"/>
                  </a:cubicBezTo>
                  <a:cubicBezTo>
                    <a:pt x="82" y="104"/>
                    <a:pt x="82" y="104"/>
                    <a:pt x="82" y="104"/>
                  </a:cubicBezTo>
                  <a:cubicBezTo>
                    <a:pt x="82" y="104"/>
                    <a:pt x="82" y="104"/>
                    <a:pt x="82" y="104"/>
                  </a:cubicBezTo>
                  <a:close/>
                  <a:moveTo>
                    <a:pt x="84" y="106"/>
                  </a:moveTo>
                  <a:cubicBezTo>
                    <a:pt x="84" y="106"/>
                    <a:pt x="84" y="106"/>
                    <a:pt x="84" y="106"/>
                  </a:cubicBezTo>
                  <a:cubicBezTo>
                    <a:pt x="84" y="106"/>
                    <a:pt x="84" y="106"/>
                    <a:pt x="84" y="106"/>
                  </a:cubicBezTo>
                  <a:cubicBezTo>
                    <a:pt x="84" y="106"/>
                    <a:pt x="84" y="106"/>
                    <a:pt x="84" y="106"/>
                  </a:cubicBezTo>
                  <a:cubicBezTo>
                    <a:pt x="84" y="106"/>
                    <a:pt x="84" y="106"/>
                    <a:pt x="84" y="106"/>
                  </a:cubicBezTo>
                  <a:cubicBezTo>
                    <a:pt x="84" y="106"/>
                    <a:pt x="84" y="106"/>
                    <a:pt x="84" y="106"/>
                  </a:cubicBezTo>
                  <a:cubicBezTo>
                    <a:pt x="84" y="106"/>
                    <a:pt x="84" y="106"/>
                    <a:pt x="84" y="106"/>
                  </a:cubicBezTo>
                  <a:cubicBezTo>
                    <a:pt x="84" y="106"/>
                    <a:pt x="84" y="106"/>
                    <a:pt x="84" y="106"/>
                  </a:cubicBezTo>
                  <a:close/>
                  <a:moveTo>
                    <a:pt x="87" y="110"/>
                  </a:moveTo>
                  <a:cubicBezTo>
                    <a:pt x="87" y="110"/>
                    <a:pt x="87" y="110"/>
                    <a:pt x="87" y="110"/>
                  </a:cubicBezTo>
                  <a:cubicBezTo>
                    <a:pt x="87" y="110"/>
                    <a:pt x="87" y="110"/>
                    <a:pt x="87" y="110"/>
                  </a:cubicBezTo>
                  <a:cubicBezTo>
                    <a:pt x="87" y="110"/>
                    <a:pt x="87" y="110"/>
                    <a:pt x="87" y="110"/>
                  </a:cubicBezTo>
                  <a:cubicBezTo>
                    <a:pt x="87" y="110"/>
                    <a:pt x="87" y="110"/>
                    <a:pt x="87" y="110"/>
                  </a:cubicBezTo>
                  <a:cubicBezTo>
                    <a:pt x="87" y="110"/>
                    <a:pt x="87" y="110"/>
                    <a:pt x="87" y="110"/>
                  </a:cubicBezTo>
                  <a:cubicBezTo>
                    <a:pt x="87" y="110"/>
                    <a:pt x="87" y="110"/>
                    <a:pt x="87" y="110"/>
                  </a:cubicBezTo>
                  <a:cubicBezTo>
                    <a:pt x="87" y="109"/>
                    <a:pt x="87" y="109"/>
                    <a:pt x="87" y="109"/>
                  </a:cubicBezTo>
                  <a:cubicBezTo>
                    <a:pt x="87" y="109"/>
                    <a:pt x="87" y="109"/>
                    <a:pt x="87" y="109"/>
                  </a:cubicBezTo>
                  <a:cubicBezTo>
                    <a:pt x="87" y="109"/>
                    <a:pt x="87" y="109"/>
                    <a:pt x="87" y="109"/>
                  </a:cubicBezTo>
                  <a:cubicBezTo>
                    <a:pt x="87" y="109"/>
                    <a:pt x="87" y="109"/>
                    <a:pt x="87" y="109"/>
                  </a:cubicBezTo>
                  <a:cubicBezTo>
                    <a:pt x="87" y="109"/>
                    <a:pt x="87" y="109"/>
                    <a:pt x="87" y="109"/>
                  </a:cubicBezTo>
                  <a:cubicBezTo>
                    <a:pt x="87" y="109"/>
                    <a:pt x="87" y="109"/>
                    <a:pt x="87" y="109"/>
                  </a:cubicBezTo>
                  <a:cubicBezTo>
                    <a:pt x="87" y="109"/>
                    <a:pt x="87" y="109"/>
                    <a:pt x="87" y="109"/>
                  </a:cubicBezTo>
                  <a:cubicBezTo>
                    <a:pt x="87" y="109"/>
                    <a:pt x="87" y="109"/>
                    <a:pt x="87" y="109"/>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6" y="108"/>
                    <a:pt x="86" y="108"/>
                    <a:pt x="86" y="108"/>
                  </a:cubicBezTo>
                  <a:cubicBezTo>
                    <a:pt x="86" y="109"/>
                    <a:pt x="86" y="109"/>
                    <a:pt x="86" y="109"/>
                  </a:cubicBezTo>
                  <a:cubicBezTo>
                    <a:pt x="86" y="109"/>
                    <a:pt x="86" y="109"/>
                    <a:pt x="86" y="109"/>
                  </a:cubicBezTo>
                  <a:cubicBezTo>
                    <a:pt x="86" y="109"/>
                    <a:pt x="86" y="109"/>
                    <a:pt x="86" y="109"/>
                  </a:cubicBezTo>
                  <a:cubicBezTo>
                    <a:pt x="86" y="109"/>
                    <a:pt x="86" y="109"/>
                    <a:pt x="86" y="109"/>
                  </a:cubicBezTo>
                  <a:cubicBezTo>
                    <a:pt x="86" y="109"/>
                    <a:pt x="86" y="109"/>
                    <a:pt x="86" y="109"/>
                  </a:cubicBezTo>
                  <a:cubicBezTo>
                    <a:pt x="87" y="109"/>
                    <a:pt x="87" y="109"/>
                    <a:pt x="87" y="109"/>
                  </a:cubicBezTo>
                  <a:cubicBezTo>
                    <a:pt x="87" y="110"/>
                    <a:pt x="87" y="110"/>
                    <a:pt x="87" y="110"/>
                  </a:cubicBezTo>
                  <a:cubicBezTo>
                    <a:pt x="87" y="110"/>
                    <a:pt x="87" y="110"/>
                    <a:pt x="87" y="110"/>
                  </a:cubicBezTo>
                  <a:cubicBezTo>
                    <a:pt x="87" y="110"/>
                    <a:pt x="87" y="110"/>
                    <a:pt x="87" y="110"/>
                  </a:cubicBezTo>
                  <a:close/>
                  <a:moveTo>
                    <a:pt x="120" y="150"/>
                  </a:moveTo>
                  <a:cubicBezTo>
                    <a:pt x="120" y="150"/>
                    <a:pt x="120" y="150"/>
                    <a:pt x="120" y="150"/>
                  </a:cubicBezTo>
                  <a:cubicBezTo>
                    <a:pt x="120" y="150"/>
                    <a:pt x="120" y="150"/>
                    <a:pt x="120" y="150"/>
                  </a:cubicBezTo>
                  <a:cubicBezTo>
                    <a:pt x="120" y="150"/>
                    <a:pt x="120" y="150"/>
                    <a:pt x="120" y="150"/>
                  </a:cubicBezTo>
                  <a:cubicBezTo>
                    <a:pt x="120" y="150"/>
                    <a:pt x="120" y="150"/>
                    <a:pt x="120" y="150"/>
                  </a:cubicBezTo>
                  <a:close/>
                  <a:moveTo>
                    <a:pt x="82" y="103"/>
                  </a:moveTo>
                  <a:cubicBezTo>
                    <a:pt x="82" y="103"/>
                    <a:pt x="82" y="103"/>
                    <a:pt x="82" y="103"/>
                  </a:cubicBezTo>
                  <a:cubicBezTo>
                    <a:pt x="82" y="103"/>
                    <a:pt x="82" y="103"/>
                    <a:pt x="82" y="103"/>
                  </a:cubicBezTo>
                  <a:cubicBezTo>
                    <a:pt x="82" y="103"/>
                    <a:pt x="82" y="103"/>
                    <a:pt x="82" y="103"/>
                  </a:cubicBezTo>
                  <a:cubicBezTo>
                    <a:pt x="82" y="103"/>
                    <a:pt x="82" y="103"/>
                    <a:pt x="82" y="103"/>
                  </a:cubicBezTo>
                  <a:close/>
                  <a:moveTo>
                    <a:pt x="46" y="58"/>
                  </a:moveTo>
                  <a:cubicBezTo>
                    <a:pt x="46" y="58"/>
                    <a:pt x="46" y="58"/>
                    <a:pt x="46" y="58"/>
                  </a:cubicBezTo>
                  <a:cubicBezTo>
                    <a:pt x="46" y="58"/>
                    <a:pt x="46" y="58"/>
                    <a:pt x="46" y="58"/>
                  </a:cubicBezTo>
                  <a:cubicBezTo>
                    <a:pt x="46" y="58"/>
                    <a:pt x="46" y="58"/>
                    <a:pt x="46" y="58"/>
                  </a:cubicBezTo>
                  <a:cubicBezTo>
                    <a:pt x="46" y="58"/>
                    <a:pt x="46" y="58"/>
                    <a:pt x="46" y="58"/>
                  </a:cubicBezTo>
                  <a:cubicBezTo>
                    <a:pt x="46" y="58"/>
                    <a:pt x="46" y="58"/>
                    <a:pt x="46" y="58"/>
                  </a:cubicBezTo>
                  <a:cubicBezTo>
                    <a:pt x="46" y="58"/>
                    <a:pt x="46" y="58"/>
                    <a:pt x="46" y="58"/>
                  </a:cubicBezTo>
                  <a:close/>
                  <a:moveTo>
                    <a:pt x="83" y="103"/>
                  </a:moveTo>
                  <a:cubicBezTo>
                    <a:pt x="83" y="103"/>
                    <a:pt x="83" y="103"/>
                    <a:pt x="83" y="103"/>
                  </a:cubicBezTo>
                  <a:cubicBezTo>
                    <a:pt x="83" y="103"/>
                    <a:pt x="83" y="103"/>
                    <a:pt x="83" y="103"/>
                  </a:cubicBezTo>
                  <a:cubicBezTo>
                    <a:pt x="83" y="103"/>
                    <a:pt x="83" y="103"/>
                    <a:pt x="83" y="103"/>
                  </a:cubicBezTo>
                  <a:cubicBezTo>
                    <a:pt x="83" y="103"/>
                    <a:pt x="83" y="103"/>
                    <a:pt x="83" y="103"/>
                  </a:cubicBezTo>
                  <a:close/>
                  <a:moveTo>
                    <a:pt x="82" y="102"/>
                  </a:moveTo>
                  <a:cubicBezTo>
                    <a:pt x="82" y="102"/>
                    <a:pt x="82" y="102"/>
                    <a:pt x="82" y="102"/>
                  </a:cubicBezTo>
                  <a:cubicBezTo>
                    <a:pt x="82" y="103"/>
                    <a:pt x="82" y="103"/>
                    <a:pt x="82" y="103"/>
                  </a:cubicBezTo>
                  <a:lnTo>
                    <a:pt x="82" y="102"/>
                  </a:lnTo>
                  <a:close/>
                  <a:moveTo>
                    <a:pt x="83" y="103"/>
                  </a:moveTo>
                  <a:cubicBezTo>
                    <a:pt x="83" y="103"/>
                    <a:pt x="83" y="103"/>
                    <a:pt x="83" y="103"/>
                  </a:cubicBezTo>
                  <a:cubicBezTo>
                    <a:pt x="83" y="103"/>
                    <a:pt x="83" y="103"/>
                    <a:pt x="83" y="103"/>
                  </a:cubicBezTo>
                  <a:cubicBezTo>
                    <a:pt x="83" y="103"/>
                    <a:pt x="83" y="103"/>
                    <a:pt x="83" y="103"/>
                  </a:cubicBezTo>
                  <a:close/>
                  <a:moveTo>
                    <a:pt x="84" y="105"/>
                  </a:moveTo>
                  <a:cubicBezTo>
                    <a:pt x="84" y="105"/>
                    <a:pt x="84" y="105"/>
                    <a:pt x="84" y="105"/>
                  </a:cubicBezTo>
                  <a:cubicBezTo>
                    <a:pt x="84" y="105"/>
                    <a:pt x="84" y="105"/>
                    <a:pt x="84" y="105"/>
                  </a:cubicBezTo>
                  <a:cubicBezTo>
                    <a:pt x="84" y="105"/>
                    <a:pt x="84" y="105"/>
                    <a:pt x="84" y="105"/>
                  </a:cubicBezTo>
                  <a:cubicBezTo>
                    <a:pt x="84" y="105"/>
                    <a:pt x="84" y="105"/>
                    <a:pt x="84" y="105"/>
                  </a:cubicBezTo>
                  <a:cubicBezTo>
                    <a:pt x="84" y="105"/>
                    <a:pt x="84" y="105"/>
                    <a:pt x="84" y="105"/>
                  </a:cubicBezTo>
                  <a:cubicBezTo>
                    <a:pt x="84" y="105"/>
                    <a:pt x="84" y="105"/>
                    <a:pt x="84" y="105"/>
                  </a:cubicBezTo>
                  <a:close/>
                  <a:moveTo>
                    <a:pt x="81" y="99"/>
                  </a:moveTo>
                  <a:cubicBezTo>
                    <a:pt x="81" y="99"/>
                    <a:pt x="81" y="99"/>
                    <a:pt x="81" y="99"/>
                  </a:cubicBezTo>
                  <a:cubicBezTo>
                    <a:pt x="82" y="100"/>
                    <a:pt x="82" y="100"/>
                    <a:pt x="82" y="100"/>
                  </a:cubicBezTo>
                  <a:cubicBezTo>
                    <a:pt x="82" y="99"/>
                    <a:pt x="82" y="99"/>
                    <a:pt x="82"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ubicBezTo>
                    <a:pt x="80" y="99"/>
                    <a:pt x="80" y="99"/>
                    <a:pt x="80" y="99"/>
                  </a:cubicBezTo>
                  <a:cubicBezTo>
                    <a:pt x="80" y="99"/>
                    <a:pt x="80" y="99"/>
                    <a:pt x="80"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ubicBezTo>
                    <a:pt x="81" y="99"/>
                    <a:pt x="81" y="99"/>
                    <a:pt x="81" y="99"/>
                  </a:cubicBezTo>
                  <a:close/>
                  <a:moveTo>
                    <a:pt x="85" y="104"/>
                  </a:moveTo>
                  <a:cubicBezTo>
                    <a:pt x="85" y="104"/>
                    <a:pt x="85" y="104"/>
                    <a:pt x="85" y="104"/>
                  </a:cubicBezTo>
                  <a:cubicBezTo>
                    <a:pt x="85" y="104"/>
                    <a:pt x="85" y="104"/>
                    <a:pt x="85" y="104"/>
                  </a:cubicBezTo>
                  <a:cubicBezTo>
                    <a:pt x="85" y="104"/>
                    <a:pt x="85" y="104"/>
                    <a:pt x="85" y="104"/>
                  </a:cubicBezTo>
                  <a:cubicBezTo>
                    <a:pt x="84" y="103"/>
                    <a:pt x="84" y="103"/>
                    <a:pt x="84" y="103"/>
                  </a:cubicBezTo>
                  <a:cubicBezTo>
                    <a:pt x="84" y="103"/>
                    <a:pt x="84" y="103"/>
                    <a:pt x="84" y="103"/>
                  </a:cubicBezTo>
                  <a:cubicBezTo>
                    <a:pt x="84" y="103"/>
                    <a:pt x="84" y="103"/>
                    <a:pt x="84" y="103"/>
                  </a:cubicBezTo>
                  <a:cubicBezTo>
                    <a:pt x="84" y="103"/>
                    <a:pt x="84" y="103"/>
                    <a:pt x="84" y="103"/>
                  </a:cubicBezTo>
                  <a:cubicBezTo>
                    <a:pt x="84" y="103"/>
                    <a:pt x="84" y="103"/>
                    <a:pt x="84" y="103"/>
                  </a:cubicBezTo>
                  <a:cubicBezTo>
                    <a:pt x="84" y="103"/>
                    <a:pt x="84" y="103"/>
                    <a:pt x="84" y="103"/>
                  </a:cubicBezTo>
                  <a:cubicBezTo>
                    <a:pt x="84" y="102"/>
                    <a:pt x="84" y="102"/>
                    <a:pt x="84" y="102"/>
                  </a:cubicBezTo>
                  <a:cubicBezTo>
                    <a:pt x="84" y="102"/>
                    <a:pt x="84" y="102"/>
                    <a:pt x="84" y="102"/>
                  </a:cubicBezTo>
                  <a:cubicBezTo>
                    <a:pt x="84" y="102"/>
                    <a:pt x="84" y="102"/>
                    <a:pt x="84" y="102"/>
                  </a:cubicBezTo>
                  <a:cubicBezTo>
                    <a:pt x="84" y="102"/>
                    <a:pt x="84" y="102"/>
                    <a:pt x="84" y="102"/>
                  </a:cubicBezTo>
                  <a:cubicBezTo>
                    <a:pt x="84" y="102"/>
                    <a:pt x="84" y="102"/>
                    <a:pt x="84" y="102"/>
                  </a:cubicBezTo>
                  <a:cubicBezTo>
                    <a:pt x="84" y="102"/>
                    <a:pt x="84" y="102"/>
                    <a:pt x="84" y="102"/>
                  </a:cubicBezTo>
                  <a:cubicBezTo>
                    <a:pt x="84" y="103"/>
                    <a:pt x="84" y="103"/>
                    <a:pt x="84" y="103"/>
                  </a:cubicBezTo>
                  <a:cubicBezTo>
                    <a:pt x="84" y="103"/>
                    <a:pt x="84" y="103"/>
                    <a:pt x="84" y="103"/>
                  </a:cubicBezTo>
                  <a:cubicBezTo>
                    <a:pt x="84" y="103"/>
                    <a:pt x="84" y="103"/>
                    <a:pt x="84" y="103"/>
                  </a:cubicBezTo>
                  <a:cubicBezTo>
                    <a:pt x="84" y="103"/>
                    <a:pt x="84" y="103"/>
                    <a:pt x="84" y="103"/>
                  </a:cubicBezTo>
                  <a:cubicBezTo>
                    <a:pt x="84" y="104"/>
                    <a:pt x="84" y="104"/>
                    <a:pt x="84" y="104"/>
                  </a:cubicBezTo>
                  <a:cubicBezTo>
                    <a:pt x="84" y="104"/>
                    <a:pt x="84" y="104"/>
                    <a:pt x="84" y="104"/>
                  </a:cubicBezTo>
                  <a:lnTo>
                    <a:pt x="85" y="104"/>
                  </a:lnTo>
                  <a:close/>
                  <a:moveTo>
                    <a:pt x="83" y="102"/>
                  </a:moveTo>
                  <a:cubicBezTo>
                    <a:pt x="83" y="102"/>
                    <a:pt x="83" y="102"/>
                    <a:pt x="83" y="102"/>
                  </a:cubicBezTo>
                  <a:cubicBezTo>
                    <a:pt x="83" y="102"/>
                    <a:pt x="83" y="102"/>
                    <a:pt x="83" y="102"/>
                  </a:cubicBezTo>
                  <a:cubicBezTo>
                    <a:pt x="83" y="102"/>
                    <a:pt x="83" y="102"/>
                    <a:pt x="83" y="102"/>
                  </a:cubicBezTo>
                  <a:close/>
                  <a:moveTo>
                    <a:pt x="44" y="54"/>
                  </a:moveTo>
                  <a:cubicBezTo>
                    <a:pt x="44" y="54"/>
                    <a:pt x="44" y="54"/>
                    <a:pt x="44" y="54"/>
                  </a:cubicBezTo>
                  <a:cubicBezTo>
                    <a:pt x="44" y="54"/>
                    <a:pt x="44" y="54"/>
                    <a:pt x="44" y="54"/>
                  </a:cubicBezTo>
                  <a:cubicBezTo>
                    <a:pt x="44" y="54"/>
                    <a:pt x="44" y="54"/>
                    <a:pt x="44" y="54"/>
                  </a:cubicBezTo>
                  <a:cubicBezTo>
                    <a:pt x="44" y="54"/>
                    <a:pt x="44" y="54"/>
                    <a:pt x="44" y="54"/>
                  </a:cubicBezTo>
                  <a:cubicBezTo>
                    <a:pt x="44" y="54"/>
                    <a:pt x="44" y="54"/>
                    <a:pt x="44" y="54"/>
                  </a:cubicBezTo>
                  <a:cubicBezTo>
                    <a:pt x="44" y="54"/>
                    <a:pt x="44" y="54"/>
                    <a:pt x="44" y="54"/>
                  </a:cubicBezTo>
                  <a:close/>
                  <a:moveTo>
                    <a:pt x="122" y="149"/>
                  </a:moveTo>
                  <a:cubicBezTo>
                    <a:pt x="122" y="149"/>
                    <a:pt x="122" y="149"/>
                    <a:pt x="122" y="149"/>
                  </a:cubicBezTo>
                  <a:cubicBezTo>
                    <a:pt x="122" y="149"/>
                    <a:pt x="122" y="149"/>
                    <a:pt x="122" y="149"/>
                  </a:cubicBezTo>
                  <a:cubicBezTo>
                    <a:pt x="122" y="149"/>
                    <a:pt x="122" y="149"/>
                    <a:pt x="122" y="149"/>
                  </a:cubicBezTo>
                  <a:cubicBezTo>
                    <a:pt x="122" y="149"/>
                    <a:pt x="122" y="149"/>
                    <a:pt x="122" y="149"/>
                  </a:cubicBezTo>
                  <a:cubicBezTo>
                    <a:pt x="122" y="149"/>
                    <a:pt x="122" y="149"/>
                    <a:pt x="122" y="149"/>
                  </a:cubicBezTo>
                  <a:close/>
                  <a:moveTo>
                    <a:pt x="44" y="53"/>
                  </a:moveTo>
                  <a:cubicBezTo>
                    <a:pt x="45" y="53"/>
                    <a:pt x="45" y="53"/>
                    <a:pt x="45" y="53"/>
                  </a:cubicBezTo>
                  <a:cubicBezTo>
                    <a:pt x="45" y="53"/>
                    <a:pt x="45" y="53"/>
                    <a:pt x="45" y="53"/>
                  </a:cubicBezTo>
                  <a:cubicBezTo>
                    <a:pt x="45" y="53"/>
                    <a:pt x="45" y="53"/>
                    <a:pt x="45" y="53"/>
                  </a:cubicBezTo>
                  <a:cubicBezTo>
                    <a:pt x="45" y="53"/>
                    <a:pt x="45" y="53"/>
                    <a:pt x="45" y="53"/>
                  </a:cubicBezTo>
                  <a:cubicBezTo>
                    <a:pt x="45" y="53"/>
                    <a:pt x="45" y="53"/>
                    <a:pt x="45" y="53"/>
                  </a:cubicBezTo>
                  <a:cubicBezTo>
                    <a:pt x="45" y="53"/>
                    <a:pt x="45" y="53"/>
                    <a:pt x="45" y="53"/>
                  </a:cubicBezTo>
                  <a:cubicBezTo>
                    <a:pt x="45" y="53"/>
                    <a:pt x="45" y="53"/>
                    <a:pt x="45" y="53"/>
                  </a:cubicBezTo>
                  <a:cubicBezTo>
                    <a:pt x="45" y="53"/>
                    <a:pt x="45" y="53"/>
                    <a:pt x="45" y="53"/>
                  </a:cubicBezTo>
                  <a:cubicBezTo>
                    <a:pt x="45" y="53"/>
                    <a:pt x="45" y="53"/>
                    <a:pt x="45" y="53"/>
                  </a:cubicBezTo>
                  <a:cubicBezTo>
                    <a:pt x="45" y="53"/>
                    <a:pt x="45" y="53"/>
                    <a:pt x="45" y="53"/>
                  </a:cubicBezTo>
                  <a:cubicBezTo>
                    <a:pt x="46" y="53"/>
                    <a:pt x="46" y="53"/>
                    <a:pt x="46" y="53"/>
                  </a:cubicBezTo>
                  <a:cubicBezTo>
                    <a:pt x="46" y="53"/>
                    <a:pt x="46" y="53"/>
                    <a:pt x="46" y="53"/>
                  </a:cubicBezTo>
                  <a:cubicBezTo>
                    <a:pt x="46" y="53"/>
                    <a:pt x="46" y="53"/>
                    <a:pt x="46" y="53"/>
                  </a:cubicBezTo>
                  <a:cubicBezTo>
                    <a:pt x="46" y="53"/>
                    <a:pt x="46" y="53"/>
                    <a:pt x="46" y="53"/>
                  </a:cubicBezTo>
                  <a:cubicBezTo>
                    <a:pt x="46" y="53"/>
                    <a:pt x="46" y="53"/>
                    <a:pt x="46" y="53"/>
                  </a:cubicBezTo>
                  <a:cubicBezTo>
                    <a:pt x="46" y="53"/>
                    <a:pt x="46" y="53"/>
                    <a:pt x="46" y="53"/>
                  </a:cubicBezTo>
                  <a:cubicBezTo>
                    <a:pt x="46" y="54"/>
                    <a:pt x="46" y="54"/>
                    <a:pt x="46" y="54"/>
                  </a:cubicBezTo>
                  <a:cubicBezTo>
                    <a:pt x="46" y="54"/>
                    <a:pt x="46" y="54"/>
                    <a:pt x="46" y="54"/>
                  </a:cubicBezTo>
                  <a:cubicBezTo>
                    <a:pt x="45" y="54"/>
                    <a:pt x="45" y="54"/>
                    <a:pt x="45" y="54"/>
                  </a:cubicBezTo>
                  <a:cubicBezTo>
                    <a:pt x="45" y="54"/>
                    <a:pt x="45" y="54"/>
                    <a:pt x="45" y="54"/>
                  </a:cubicBezTo>
                  <a:cubicBezTo>
                    <a:pt x="45" y="53"/>
                    <a:pt x="45" y="53"/>
                    <a:pt x="45" y="53"/>
                  </a:cubicBezTo>
                  <a:cubicBezTo>
                    <a:pt x="45" y="53"/>
                    <a:pt x="45" y="53"/>
                    <a:pt x="45" y="53"/>
                  </a:cubicBezTo>
                  <a:cubicBezTo>
                    <a:pt x="45" y="53"/>
                    <a:pt x="45" y="53"/>
                    <a:pt x="45" y="53"/>
                  </a:cubicBezTo>
                  <a:cubicBezTo>
                    <a:pt x="45" y="53"/>
                    <a:pt x="45" y="53"/>
                    <a:pt x="45" y="53"/>
                  </a:cubicBezTo>
                  <a:cubicBezTo>
                    <a:pt x="45" y="53"/>
                    <a:pt x="45" y="53"/>
                    <a:pt x="45" y="53"/>
                  </a:cubicBezTo>
                  <a:lnTo>
                    <a:pt x="44" y="53"/>
                  </a:lnTo>
                  <a:close/>
                  <a:moveTo>
                    <a:pt x="44" y="53"/>
                  </a:moveTo>
                  <a:cubicBezTo>
                    <a:pt x="44" y="53"/>
                    <a:pt x="44" y="53"/>
                    <a:pt x="44" y="53"/>
                  </a:cubicBezTo>
                  <a:cubicBezTo>
                    <a:pt x="44" y="53"/>
                    <a:pt x="44" y="53"/>
                    <a:pt x="44" y="53"/>
                  </a:cubicBezTo>
                  <a:cubicBezTo>
                    <a:pt x="44" y="53"/>
                    <a:pt x="44" y="53"/>
                    <a:pt x="44" y="53"/>
                  </a:cubicBezTo>
                  <a:close/>
                  <a:moveTo>
                    <a:pt x="47" y="55"/>
                  </a:moveTo>
                  <a:cubicBezTo>
                    <a:pt x="47" y="55"/>
                    <a:pt x="47" y="55"/>
                    <a:pt x="47" y="55"/>
                  </a:cubicBezTo>
                  <a:cubicBezTo>
                    <a:pt x="47" y="55"/>
                    <a:pt x="47" y="55"/>
                    <a:pt x="47" y="55"/>
                  </a:cubicBezTo>
                  <a:cubicBezTo>
                    <a:pt x="46" y="55"/>
                    <a:pt x="46" y="55"/>
                    <a:pt x="46" y="55"/>
                  </a:cubicBezTo>
                  <a:cubicBezTo>
                    <a:pt x="46" y="55"/>
                    <a:pt x="46" y="55"/>
                    <a:pt x="46" y="55"/>
                  </a:cubicBezTo>
                  <a:cubicBezTo>
                    <a:pt x="46" y="55"/>
                    <a:pt x="46" y="55"/>
                    <a:pt x="46" y="55"/>
                  </a:cubicBezTo>
                  <a:cubicBezTo>
                    <a:pt x="46" y="55"/>
                    <a:pt x="46" y="55"/>
                    <a:pt x="46" y="55"/>
                  </a:cubicBezTo>
                  <a:cubicBezTo>
                    <a:pt x="46" y="55"/>
                    <a:pt x="46" y="55"/>
                    <a:pt x="46" y="55"/>
                  </a:cubicBezTo>
                  <a:cubicBezTo>
                    <a:pt x="46" y="55"/>
                    <a:pt x="46" y="55"/>
                    <a:pt x="46" y="55"/>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7" y="53"/>
                    <a:pt x="47" y="53"/>
                    <a:pt x="47" y="53"/>
                  </a:cubicBezTo>
                  <a:cubicBezTo>
                    <a:pt x="47" y="53"/>
                    <a:pt x="47" y="53"/>
                    <a:pt x="47" y="53"/>
                  </a:cubicBezTo>
                  <a:cubicBezTo>
                    <a:pt x="47" y="53"/>
                    <a:pt x="47" y="53"/>
                    <a:pt x="47" y="53"/>
                  </a:cubicBezTo>
                  <a:cubicBezTo>
                    <a:pt x="47" y="53"/>
                    <a:pt x="47" y="53"/>
                    <a:pt x="47" y="53"/>
                  </a:cubicBezTo>
                  <a:cubicBezTo>
                    <a:pt x="47" y="53"/>
                    <a:pt x="47" y="53"/>
                    <a:pt x="47" y="53"/>
                  </a:cubicBezTo>
                  <a:cubicBezTo>
                    <a:pt x="47" y="53"/>
                    <a:pt x="47" y="53"/>
                    <a:pt x="47" y="53"/>
                  </a:cubicBezTo>
                  <a:cubicBezTo>
                    <a:pt x="47" y="53"/>
                    <a:pt x="47" y="53"/>
                    <a:pt x="47" y="53"/>
                  </a:cubicBezTo>
                  <a:cubicBezTo>
                    <a:pt x="47" y="53"/>
                    <a:pt x="47" y="53"/>
                    <a:pt x="47" y="53"/>
                  </a:cubicBezTo>
                  <a:cubicBezTo>
                    <a:pt x="48" y="53"/>
                    <a:pt x="48" y="53"/>
                    <a:pt x="48" y="53"/>
                  </a:cubicBezTo>
                  <a:cubicBezTo>
                    <a:pt x="48" y="53"/>
                    <a:pt x="48" y="53"/>
                    <a:pt x="48" y="53"/>
                  </a:cubicBezTo>
                  <a:cubicBezTo>
                    <a:pt x="48" y="53"/>
                    <a:pt x="48" y="53"/>
                    <a:pt x="48" y="53"/>
                  </a:cubicBezTo>
                  <a:cubicBezTo>
                    <a:pt x="47" y="54"/>
                    <a:pt x="47" y="54"/>
                    <a:pt x="47" y="54"/>
                  </a:cubicBezTo>
                  <a:cubicBezTo>
                    <a:pt x="48" y="53"/>
                    <a:pt x="48" y="53"/>
                    <a:pt x="48" y="53"/>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5"/>
                    <a:pt x="47" y="55"/>
                    <a:pt x="47" y="55"/>
                  </a:cubicBezTo>
                  <a:cubicBezTo>
                    <a:pt x="47" y="54"/>
                    <a:pt x="47" y="54"/>
                    <a:pt x="47" y="54"/>
                  </a:cubicBezTo>
                  <a:cubicBezTo>
                    <a:pt x="47" y="54"/>
                    <a:pt x="47" y="54"/>
                    <a:pt x="47" y="54"/>
                  </a:cubicBezTo>
                  <a:cubicBezTo>
                    <a:pt x="47" y="54"/>
                    <a:pt x="47" y="54"/>
                    <a:pt x="47" y="54"/>
                  </a:cubicBezTo>
                  <a:cubicBezTo>
                    <a:pt x="47" y="55"/>
                    <a:pt x="47" y="55"/>
                    <a:pt x="47" y="55"/>
                  </a:cubicBezTo>
                  <a:cubicBezTo>
                    <a:pt x="47" y="55"/>
                    <a:pt x="47" y="55"/>
                    <a:pt x="47" y="55"/>
                  </a:cubicBezTo>
                  <a:cubicBezTo>
                    <a:pt x="47" y="55"/>
                    <a:pt x="47" y="55"/>
                    <a:pt x="47" y="55"/>
                  </a:cubicBezTo>
                  <a:cubicBezTo>
                    <a:pt x="47" y="55"/>
                    <a:pt x="47" y="55"/>
                    <a:pt x="47" y="55"/>
                  </a:cubicBezTo>
                  <a:cubicBezTo>
                    <a:pt x="47" y="55"/>
                    <a:pt x="47" y="55"/>
                    <a:pt x="47" y="55"/>
                  </a:cubicBezTo>
                  <a:close/>
                  <a:moveTo>
                    <a:pt x="48" y="56"/>
                  </a:moveTo>
                  <a:cubicBezTo>
                    <a:pt x="48" y="56"/>
                    <a:pt x="48" y="56"/>
                    <a:pt x="48" y="56"/>
                  </a:cubicBezTo>
                  <a:cubicBezTo>
                    <a:pt x="48" y="56"/>
                    <a:pt x="48" y="56"/>
                    <a:pt x="48" y="56"/>
                  </a:cubicBezTo>
                  <a:cubicBezTo>
                    <a:pt x="48" y="56"/>
                    <a:pt x="48" y="56"/>
                    <a:pt x="48" y="56"/>
                  </a:cubicBezTo>
                  <a:cubicBezTo>
                    <a:pt x="48" y="56"/>
                    <a:pt x="48" y="56"/>
                    <a:pt x="48" y="56"/>
                  </a:cubicBezTo>
                  <a:close/>
                  <a:moveTo>
                    <a:pt x="51" y="57"/>
                  </a:moveTo>
                  <a:cubicBezTo>
                    <a:pt x="51" y="57"/>
                    <a:pt x="51" y="57"/>
                    <a:pt x="51" y="57"/>
                  </a:cubicBezTo>
                  <a:cubicBezTo>
                    <a:pt x="51" y="57"/>
                    <a:pt x="51" y="57"/>
                    <a:pt x="51" y="57"/>
                  </a:cubicBezTo>
                  <a:cubicBezTo>
                    <a:pt x="51" y="58"/>
                    <a:pt x="51" y="58"/>
                    <a:pt x="51" y="58"/>
                  </a:cubicBezTo>
                  <a:cubicBezTo>
                    <a:pt x="51" y="57"/>
                    <a:pt x="51" y="57"/>
                    <a:pt x="51" y="57"/>
                  </a:cubicBezTo>
                  <a:cubicBezTo>
                    <a:pt x="51" y="57"/>
                    <a:pt x="51" y="57"/>
                    <a:pt x="51" y="57"/>
                  </a:cubicBezTo>
                  <a:close/>
                  <a:moveTo>
                    <a:pt x="48" y="53"/>
                  </a:moveTo>
                  <a:cubicBezTo>
                    <a:pt x="48" y="53"/>
                    <a:pt x="48" y="53"/>
                    <a:pt x="48" y="53"/>
                  </a:cubicBezTo>
                  <a:cubicBezTo>
                    <a:pt x="48" y="53"/>
                    <a:pt x="48" y="53"/>
                    <a:pt x="48" y="53"/>
                  </a:cubicBezTo>
                  <a:cubicBezTo>
                    <a:pt x="48" y="53"/>
                    <a:pt x="48" y="53"/>
                    <a:pt x="48" y="53"/>
                  </a:cubicBezTo>
                  <a:cubicBezTo>
                    <a:pt x="48" y="53"/>
                    <a:pt x="48" y="53"/>
                    <a:pt x="48" y="53"/>
                  </a:cubicBezTo>
                  <a:close/>
                  <a:moveTo>
                    <a:pt x="48" y="53"/>
                  </a:moveTo>
                  <a:cubicBezTo>
                    <a:pt x="48" y="53"/>
                    <a:pt x="48" y="53"/>
                    <a:pt x="48" y="53"/>
                  </a:cubicBezTo>
                  <a:cubicBezTo>
                    <a:pt x="48" y="53"/>
                    <a:pt x="48" y="53"/>
                    <a:pt x="48" y="53"/>
                  </a:cubicBezTo>
                  <a:cubicBezTo>
                    <a:pt x="48" y="53"/>
                    <a:pt x="48" y="53"/>
                    <a:pt x="48" y="53"/>
                  </a:cubicBezTo>
                  <a:close/>
                  <a:moveTo>
                    <a:pt x="130" y="153"/>
                  </a:moveTo>
                  <a:cubicBezTo>
                    <a:pt x="130" y="153"/>
                    <a:pt x="130" y="153"/>
                    <a:pt x="130" y="153"/>
                  </a:cubicBezTo>
                  <a:cubicBezTo>
                    <a:pt x="130" y="152"/>
                    <a:pt x="130" y="152"/>
                    <a:pt x="130" y="152"/>
                  </a:cubicBezTo>
                  <a:cubicBezTo>
                    <a:pt x="130" y="152"/>
                    <a:pt x="130" y="152"/>
                    <a:pt x="130" y="152"/>
                  </a:cubicBezTo>
                  <a:cubicBezTo>
                    <a:pt x="130" y="153"/>
                    <a:pt x="130" y="153"/>
                    <a:pt x="130" y="153"/>
                  </a:cubicBezTo>
                  <a:cubicBezTo>
                    <a:pt x="130" y="153"/>
                    <a:pt x="130" y="153"/>
                    <a:pt x="130" y="153"/>
                  </a:cubicBezTo>
                  <a:cubicBezTo>
                    <a:pt x="130" y="153"/>
                    <a:pt x="130" y="153"/>
                    <a:pt x="130" y="153"/>
                  </a:cubicBezTo>
                  <a:close/>
                  <a:moveTo>
                    <a:pt x="102" y="118"/>
                  </a:moveTo>
                  <a:cubicBezTo>
                    <a:pt x="102" y="118"/>
                    <a:pt x="102" y="118"/>
                    <a:pt x="102" y="118"/>
                  </a:cubicBezTo>
                  <a:cubicBezTo>
                    <a:pt x="102" y="117"/>
                    <a:pt x="102" y="117"/>
                    <a:pt x="102" y="117"/>
                  </a:cubicBezTo>
                  <a:cubicBezTo>
                    <a:pt x="102" y="117"/>
                    <a:pt x="102" y="117"/>
                    <a:pt x="102" y="117"/>
                  </a:cubicBezTo>
                  <a:cubicBezTo>
                    <a:pt x="102" y="118"/>
                    <a:pt x="102" y="118"/>
                    <a:pt x="102" y="118"/>
                  </a:cubicBezTo>
                  <a:close/>
                  <a:moveTo>
                    <a:pt x="104" y="119"/>
                  </a:moveTo>
                  <a:cubicBezTo>
                    <a:pt x="104" y="119"/>
                    <a:pt x="104" y="119"/>
                    <a:pt x="104" y="119"/>
                  </a:cubicBezTo>
                  <a:cubicBezTo>
                    <a:pt x="104" y="119"/>
                    <a:pt x="104" y="119"/>
                    <a:pt x="104" y="119"/>
                  </a:cubicBezTo>
                  <a:cubicBezTo>
                    <a:pt x="104" y="119"/>
                    <a:pt x="104" y="119"/>
                    <a:pt x="104" y="119"/>
                  </a:cubicBezTo>
                  <a:close/>
                  <a:moveTo>
                    <a:pt x="103" y="117"/>
                  </a:moveTo>
                  <a:cubicBezTo>
                    <a:pt x="103" y="117"/>
                    <a:pt x="103" y="117"/>
                    <a:pt x="103" y="117"/>
                  </a:cubicBezTo>
                  <a:cubicBezTo>
                    <a:pt x="103" y="117"/>
                    <a:pt x="103" y="117"/>
                    <a:pt x="103" y="117"/>
                  </a:cubicBezTo>
                  <a:cubicBezTo>
                    <a:pt x="103" y="117"/>
                    <a:pt x="103" y="117"/>
                    <a:pt x="103" y="117"/>
                  </a:cubicBezTo>
                  <a:cubicBezTo>
                    <a:pt x="103" y="117"/>
                    <a:pt x="103" y="117"/>
                    <a:pt x="103" y="117"/>
                  </a:cubicBezTo>
                  <a:cubicBezTo>
                    <a:pt x="102" y="117"/>
                    <a:pt x="102" y="117"/>
                    <a:pt x="102" y="117"/>
                  </a:cubicBezTo>
                  <a:cubicBezTo>
                    <a:pt x="102" y="117"/>
                    <a:pt x="102" y="117"/>
                    <a:pt x="102" y="117"/>
                  </a:cubicBezTo>
                  <a:cubicBezTo>
                    <a:pt x="102" y="117"/>
                    <a:pt x="102" y="117"/>
                    <a:pt x="102" y="117"/>
                  </a:cubicBezTo>
                  <a:cubicBezTo>
                    <a:pt x="102" y="118"/>
                    <a:pt x="102" y="118"/>
                    <a:pt x="102" y="118"/>
                  </a:cubicBezTo>
                  <a:lnTo>
                    <a:pt x="103" y="117"/>
                  </a:lnTo>
                  <a:close/>
                  <a:moveTo>
                    <a:pt x="104" y="119"/>
                  </a:moveTo>
                  <a:cubicBezTo>
                    <a:pt x="104" y="119"/>
                    <a:pt x="104" y="119"/>
                    <a:pt x="104" y="119"/>
                  </a:cubicBezTo>
                  <a:cubicBezTo>
                    <a:pt x="104" y="119"/>
                    <a:pt x="104" y="119"/>
                    <a:pt x="104" y="119"/>
                  </a:cubicBezTo>
                  <a:cubicBezTo>
                    <a:pt x="104" y="119"/>
                    <a:pt x="104" y="119"/>
                    <a:pt x="104" y="119"/>
                  </a:cubicBezTo>
                  <a:cubicBezTo>
                    <a:pt x="103" y="119"/>
                    <a:pt x="103" y="119"/>
                    <a:pt x="103" y="119"/>
                  </a:cubicBezTo>
                  <a:cubicBezTo>
                    <a:pt x="103" y="119"/>
                    <a:pt x="103" y="119"/>
                    <a:pt x="103" y="119"/>
                  </a:cubicBezTo>
                  <a:cubicBezTo>
                    <a:pt x="103" y="119"/>
                    <a:pt x="103" y="119"/>
                    <a:pt x="103" y="119"/>
                  </a:cubicBezTo>
                  <a:cubicBezTo>
                    <a:pt x="104" y="119"/>
                    <a:pt x="104" y="119"/>
                    <a:pt x="104" y="119"/>
                  </a:cubicBezTo>
                  <a:cubicBezTo>
                    <a:pt x="104" y="119"/>
                    <a:pt x="104" y="119"/>
                    <a:pt x="104" y="119"/>
                  </a:cubicBezTo>
                  <a:cubicBezTo>
                    <a:pt x="104" y="119"/>
                    <a:pt x="104" y="119"/>
                    <a:pt x="104" y="119"/>
                  </a:cubicBezTo>
                  <a:cubicBezTo>
                    <a:pt x="104" y="119"/>
                    <a:pt x="104" y="119"/>
                    <a:pt x="104" y="119"/>
                  </a:cubicBezTo>
                  <a:close/>
                  <a:moveTo>
                    <a:pt x="50" y="53"/>
                  </a:moveTo>
                  <a:cubicBezTo>
                    <a:pt x="50" y="53"/>
                    <a:pt x="50" y="53"/>
                    <a:pt x="50" y="53"/>
                  </a:cubicBezTo>
                  <a:cubicBezTo>
                    <a:pt x="50" y="53"/>
                    <a:pt x="50" y="53"/>
                    <a:pt x="50" y="53"/>
                  </a:cubicBezTo>
                  <a:cubicBezTo>
                    <a:pt x="50" y="53"/>
                    <a:pt x="50" y="53"/>
                    <a:pt x="50" y="53"/>
                  </a:cubicBezTo>
                  <a:close/>
                  <a:moveTo>
                    <a:pt x="103" y="118"/>
                  </a:moveTo>
                  <a:cubicBezTo>
                    <a:pt x="103" y="118"/>
                    <a:pt x="103" y="118"/>
                    <a:pt x="103" y="118"/>
                  </a:cubicBezTo>
                  <a:cubicBezTo>
                    <a:pt x="103" y="118"/>
                    <a:pt x="103" y="118"/>
                    <a:pt x="103" y="118"/>
                  </a:cubicBezTo>
                  <a:cubicBezTo>
                    <a:pt x="103" y="118"/>
                    <a:pt x="103" y="118"/>
                    <a:pt x="103" y="118"/>
                  </a:cubicBezTo>
                  <a:cubicBezTo>
                    <a:pt x="103" y="118"/>
                    <a:pt x="103" y="118"/>
                    <a:pt x="103" y="118"/>
                  </a:cubicBezTo>
                  <a:cubicBezTo>
                    <a:pt x="103" y="118"/>
                    <a:pt x="103" y="118"/>
                    <a:pt x="103" y="118"/>
                  </a:cubicBezTo>
                  <a:cubicBezTo>
                    <a:pt x="103" y="118"/>
                    <a:pt x="103" y="118"/>
                    <a:pt x="103" y="118"/>
                  </a:cubicBezTo>
                  <a:cubicBezTo>
                    <a:pt x="103" y="118"/>
                    <a:pt x="103" y="118"/>
                    <a:pt x="103" y="118"/>
                  </a:cubicBezTo>
                  <a:cubicBezTo>
                    <a:pt x="103" y="118"/>
                    <a:pt x="103" y="118"/>
                    <a:pt x="103" y="118"/>
                  </a:cubicBezTo>
                  <a:close/>
                  <a:moveTo>
                    <a:pt x="51" y="53"/>
                  </a:moveTo>
                  <a:cubicBezTo>
                    <a:pt x="51" y="53"/>
                    <a:pt x="51" y="53"/>
                    <a:pt x="51" y="53"/>
                  </a:cubicBezTo>
                  <a:cubicBezTo>
                    <a:pt x="51" y="53"/>
                    <a:pt x="51" y="53"/>
                    <a:pt x="51" y="53"/>
                  </a:cubicBezTo>
                  <a:cubicBezTo>
                    <a:pt x="51" y="53"/>
                    <a:pt x="51" y="53"/>
                    <a:pt x="51" y="53"/>
                  </a:cubicBezTo>
                  <a:cubicBezTo>
                    <a:pt x="51" y="53"/>
                    <a:pt x="51" y="53"/>
                    <a:pt x="51" y="53"/>
                  </a:cubicBezTo>
                  <a:cubicBezTo>
                    <a:pt x="51" y="53"/>
                    <a:pt x="51" y="53"/>
                    <a:pt x="51" y="53"/>
                  </a:cubicBezTo>
                  <a:cubicBezTo>
                    <a:pt x="51" y="53"/>
                    <a:pt x="51" y="53"/>
                    <a:pt x="51" y="53"/>
                  </a:cubicBezTo>
                  <a:close/>
                  <a:moveTo>
                    <a:pt x="51" y="53"/>
                  </a:moveTo>
                  <a:cubicBezTo>
                    <a:pt x="51" y="53"/>
                    <a:pt x="51" y="53"/>
                    <a:pt x="51" y="53"/>
                  </a:cubicBezTo>
                  <a:cubicBezTo>
                    <a:pt x="51" y="53"/>
                    <a:pt x="51" y="53"/>
                    <a:pt x="51" y="53"/>
                  </a:cubicBezTo>
                  <a:cubicBezTo>
                    <a:pt x="51" y="52"/>
                    <a:pt x="51" y="52"/>
                    <a:pt x="51" y="52"/>
                  </a:cubicBezTo>
                  <a:cubicBezTo>
                    <a:pt x="51" y="52"/>
                    <a:pt x="51" y="52"/>
                    <a:pt x="51" y="52"/>
                  </a:cubicBezTo>
                  <a:cubicBezTo>
                    <a:pt x="51" y="52"/>
                    <a:pt x="51" y="52"/>
                    <a:pt x="51" y="52"/>
                  </a:cubicBezTo>
                  <a:cubicBezTo>
                    <a:pt x="51" y="53"/>
                    <a:pt x="51" y="53"/>
                    <a:pt x="51" y="53"/>
                  </a:cubicBezTo>
                  <a:close/>
                  <a:moveTo>
                    <a:pt x="55" y="55"/>
                  </a:moveTo>
                  <a:cubicBezTo>
                    <a:pt x="55" y="55"/>
                    <a:pt x="55" y="55"/>
                    <a:pt x="55" y="55"/>
                  </a:cubicBezTo>
                  <a:cubicBezTo>
                    <a:pt x="56" y="55"/>
                    <a:pt x="56" y="55"/>
                    <a:pt x="56" y="55"/>
                  </a:cubicBezTo>
                  <a:cubicBezTo>
                    <a:pt x="56" y="54"/>
                    <a:pt x="56" y="54"/>
                    <a:pt x="56" y="54"/>
                  </a:cubicBezTo>
                  <a:cubicBezTo>
                    <a:pt x="56" y="55"/>
                    <a:pt x="56" y="55"/>
                    <a:pt x="56" y="55"/>
                  </a:cubicBezTo>
                  <a:cubicBezTo>
                    <a:pt x="56" y="54"/>
                    <a:pt x="56" y="54"/>
                    <a:pt x="56" y="54"/>
                  </a:cubicBezTo>
                  <a:cubicBezTo>
                    <a:pt x="56" y="54"/>
                    <a:pt x="56" y="54"/>
                    <a:pt x="56" y="54"/>
                  </a:cubicBezTo>
                  <a:cubicBezTo>
                    <a:pt x="56" y="54"/>
                    <a:pt x="56" y="54"/>
                    <a:pt x="56" y="54"/>
                  </a:cubicBezTo>
                  <a:cubicBezTo>
                    <a:pt x="56" y="54"/>
                    <a:pt x="56" y="54"/>
                    <a:pt x="56" y="54"/>
                  </a:cubicBezTo>
                  <a:cubicBezTo>
                    <a:pt x="56" y="54"/>
                    <a:pt x="56" y="54"/>
                    <a:pt x="56" y="54"/>
                  </a:cubicBezTo>
                  <a:cubicBezTo>
                    <a:pt x="56" y="54"/>
                    <a:pt x="56" y="54"/>
                    <a:pt x="56" y="54"/>
                  </a:cubicBezTo>
                  <a:cubicBezTo>
                    <a:pt x="56" y="54"/>
                    <a:pt x="56" y="54"/>
                    <a:pt x="56" y="54"/>
                  </a:cubicBezTo>
                  <a:cubicBezTo>
                    <a:pt x="56" y="54"/>
                    <a:pt x="56" y="54"/>
                    <a:pt x="56" y="54"/>
                  </a:cubicBezTo>
                  <a:cubicBezTo>
                    <a:pt x="55" y="54"/>
                    <a:pt x="55" y="54"/>
                    <a:pt x="55" y="54"/>
                  </a:cubicBezTo>
                  <a:cubicBezTo>
                    <a:pt x="55" y="54"/>
                    <a:pt x="55" y="54"/>
                    <a:pt x="55" y="54"/>
                  </a:cubicBezTo>
                  <a:cubicBezTo>
                    <a:pt x="55" y="54"/>
                    <a:pt x="55" y="54"/>
                    <a:pt x="55" y="54"/>
                  </a:cubicBezTo>
                  <a:cubicBezTo>
                    <a:pt x="54" y="54"/>
                    <a:pt x="54" y="54"/>
                    <a:pt x="54" y="54"/>
                  </a:cubicBezTo>
                  <a:cubicBezTo>
                    <a:pt x="54" y="55"/>
                    <a:pt x="54" y="55"/>
                    <a:pt x="54" y="55"/>
                  </a:cubicBezTo>
                  <a:cubicBezTo>
                    <a:pt x="54" y="55"/>
                    <a:pt x="54" y="55"/>
                    <a:pt x="54" y="55"/>
                  </a:cubicBezTo>
                  <a:cubicBezTo>
                    <a:pt x="54" y="55"/>
                    <a:pt x="54" y="55"/>
                    <a:pt x="54"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lose/>
                  <a:moveTo>
                    <a:pt x="128" y="145"/>
                  </a:moveTo>
                  <a:cubicBezTo>
                    <a:pt x="128" y="145"/>
                    <a:pt x="128" y="145"/>
                    <a:pt x="128" y="145"/>
                  </a:cubicBezTo>
                  <a:cubicBezTo>
                    <a:pt x="128" y="145"/>
                    <a:pt x="128" y="145"/>
                    <a:pt x="128" y="145"/>
                  </a:cubicBezTo>
                  <a:cubicBezTo>
                    <a:pt x="128" y="145"/>
                    <a:pt x="128" y="145"/>
                    <a:pt x="128" y="145"/>
                  </a:cubicBezTo>
                  <a:cubicBezTo>
                    <a:pt x="128" y="145"/>
                    <a:pt x="128" y="145"/>
                    <a:pt x="128" y="145"/>
                  </a:cubicBezTo>
                  <a:cubicBezTo>
                    <a:pt x="128" y="145"/>
                    <a:pt x="128" y="145"/>
                    <a:pt x="128" y="145"/>
                  </a:cubicBezTo>
                  <a:cubicBezTo>
                    <a:pt x="128" y="145"/>
                    <a:pt x="128" y="145"/>
                    <a:pt x="128" y="145"/>
                  </a:cubicBezTo>
                  <a:close/>
                  <a:moveTo>
                    <a:pt x="130" y="142"/>
                  </a:moveTo>
                  <a:cubicBezTo>
                    <a:pt x="130" y="142"/>
                    <a:pt x="130" y="142"/>
                    <a:pt x="130" y="142"/>
                  </a:cubicBezTo>
                  <a:cubicBezTo>
                    <a:pt x="129" y="141"/>
                    <a:pt x="129" y="141"/>
                    <a:pt x="129" y="141"/>
                  </a:cubicBezTo>
                  <a:cubicBezTo>
                    <a:pt x="129" y="142"/>
                    <a:pt x="129" y="142"/>
                    <a:pt x="129" y="142"/>
                  </a:cubicBezTo>
                  <a:cubicBezTo>
                    <a:pt x="129" y="141"/>
                    <a:pt x="129" y="141"/>
                    <a:pt x="129" y="141"/>
                  </a:cubicBezTo>
                  <a:cubicBezTo>
                    <a:pt x="129" y="141"/>
                    <a:pt x="129" y="141"/>
                    <a:pt x="129" y="141"/>
                  </a:cubicBezTo>
                  <a:cubicBezTo>
                    <a:pt x="129" y="141"/>
                    <a:pt x="129" y="141"/>
                    <a:pt x="129" y="141"/>
                  </a:cubicBezTo>
                  <a:cubicBezTo>
                    <a:pt x="129" y="141"/>
                    <a:pt x="129" y="141"/>
                    <a:pt x="129" y="141"/>
                  </a:cubicBezTo>
                  <a:cubicBezTo>
                    <a:pt x="129" y="141"/>
                    <a:pt x="129" y="141"/>
                    <a:pt x="129" y="141"/>
                  </a:cubicBezTo>
                  <a:cubicBezTo>
                    <a:pt x="129" y="142"/>
                    <a:pt x="129" y="142"/>
                    <a:pt x="129" y="142"/>
                  </a:cubicBezTo>
                  <a:cubicBezTo>
                    <a:pt x="129" y="142"/>
                    <a:pt x="129" y="142"/>
                    <a:pt x="129" y="142"/>
                  </a:cubicBezTo>
                  <a:cubicBezTo>
                    <a:pt x="129" y="142"/>
                    <a:pt x="129" y="142"/>
                    <a:pt x="129" y="142"/>
                  </a:cubicBezTo>
                  <a:cubicBezTo>
                    <a:pt x="129" y="142"/>
                    <a:pt x="129" y="142"/>
                    <a:pt x="129" y="142"/>
                  </a:cubicBezTo>
                  <a:cubicBezTo>
                    <a:pt x="129" y="142"/>
                    <a:pt x="129" y="142"/>
                    <a:pt x="129" y="142"/>
                  </a:cubicBezTo>
                  <a:cubicBezTo>
                    <a:pt x="129" y="142"/>
                    <a:pt x="129" y="142"/>
                    <a:pt x="129" y="142"/>
                  </a:cubicBezTo>
                  <a:cubicBezTo>
                    <a:pt x="129" y="143"/>
                    <a:pt x="129" y="143"/>
                    <a:pt x="129" y="143"/>
                  </a:cubicBezTo>
                  <a:cubicBezTo>
                    <a:pt x="129" y="143"/>
                    <a:pt x="129" y="143"/>
                    <a:pt x="129" y="143"/>
                  </a:cubicBezTo>
                  <a:cubicBezTo>
                    <a:pt x="129" y="143"/>
                    <a:pt x="129" y="143"/>
                    <a:pt x="129" y="143"/>
                  </a:cubicBezTo>
                  <a:cubicBezTo>
                    <a:pt x="129" y="143"/>
                    <a:pt x="129" y="143"/>
                    <a:pt x="129" y="143"/>
                  </a:cubicBezTo>
                  <a:cubicBezTo>
                    <a:pt x="129" y="143"/>
                    <a:pt x="129" y="143"/>
                    <a:pt x="129" y="143"/>
                  </a:cubicBezTo>
                  <a:cubicBezTo>
                    <a:pt x="129" y="143"/>
                    <a:pt x="129" y="143"/>
                    <a:pt x="129" y="143"/>
                  </a:cubicBezTo>
                  <a:cubicBezTo>
                    <a:pt x="129" y="144"/>
                    <a:pt x="129" y="144"/>
                    <a:pt x="129" y="144"/>
                  </a:cubicBezTo>
                  <a:cubicBezTo>
                    <a:pt x="129" y="144"/>
                    <a:pt x="129" y="144"/>
                    <a:pt x="129" y="144"/>
                  </a:cubicBezTo>
                  <a:cubicBezTo>
                    <a:pt x="129" y="144"/>
                    <a:pt x="129" y="144"/>
                    <a:pt x="129" y="144"/>
                  </a:cubicBezTo>
                  <a:cubicBezTo>
                    <a:pt x="129" y="144"/>
                    <a:pt x="129" y="144"/>
                    <a:pt x="129" y="144"/>
                  </a:cubicBezTo>
                  <a:cubicBezTo>
                    <a:pt x="129" y="144"/>
                    <a:pt x="129" y="144"/>
                    <a:pt x="129" y="144"/>
                  </a:cubicBezTo>
                  <a:cubicBezTo>
                    <a:pt x="129" y="144"/>
                    <a:pt x="129" y="144"/>
                    <a:pt x="129" y="144"/>
                  </a:cubicBezTo>
                  <a:cubicBezTo>
                    <a:pt x="130" y="144"/>
                    <a:pt x="130" y="144"/>
                    <a:pt x="130" y="144"/>
                  </a:cubicBezTo>
                  <a:cubicBezTo>
                    <a:pt x="130" y="144"/>
                    <a:pt x="130" y="144"/>
                    <a:pt x="130" y="144"/>
                  </a:cubicBezTo>
                  <a:cubicBezTo>
                    <a:pt x="130" y="144"/>
                    <a:pt x="130" y="144"/>
                    <a:pt x="130" y="144"/>
                  </a:cubicBezTo>
                  <a:cubicBezTo>
                    <a:pt x="130" y="144"/>
                    <a:pt x="130" y="144"/>
                    <a:pt x="130" y="144"/>
                  </a:cubicBezTo>
                  <a:cubicBezTo>
                    <a:pt x="130" y="145"/>
                    <a:pt x="130" y="145"/>
                    <a:pt x="130" y="145"/>
                  </a:cubicBezTo>
                  <a:cubicBezTo>
                    <a:pt x="130" y="145"/>
                    <a:pt x="130" y="145"/>
                    <a:pt x="130" y="145"/>
                  </a:cubicBezTo>
                  <a:cubicBezTo>
                    <a:pt x="130" y="145"/>
                    <a:pt x="130" y="145"/>
                    <a:pt x="130" y="145"/>
                  </a:cubicBezTo>
                  <a:cubicBezTo>
                    <a:pt x="130" y="145"/>
                    <a:pt x="130" y="145"/>
                    <a:pt x="130" y="145"/>
                  </a:cubicBezTo>
                  <a:cubicBezTo>
                    <a:pt x="130" y="145"/>
                    <a:pt x="130" y="145"/>
                    <a:pt x="130" y="145"/>
                  </a:cubicBezTo>
                  <a:cubicBezTo>
                    <a:pt x="130" y="146"/>
                    <a:pt x="130" y="146"/>
                    <a:pt x="130" y="146"/>
                  </a:cubicBezTo>
                  <a:cubicBezTo>
                    <a:pt x="130" y="146"/>
                    <a:pt x="130" y="146"/>
                    <a:pt x="130" y="146"/>
                  </a:cubicBezTo>
                  <a:cubicBezTo>
                    <a:pt x="130" y="146"/>
                    <a:pt x="130" y="146"/>
                    <a:pt x="130" y="146"/>
                  </a:cubicBezTo>
                  <a:cubicBezTo>
                    <a:pt x="130" y="146"/>
                    <a:pt x="130" y="146"/>
                    <a:pt x="130" y="146"/>
                  </a:cubicBezTo>
                  <a:cubicBezTo>
                    <a:pt x="130" y="146"/>
                    <a:pt x="130" y="146"/>
                    <a:pt x="130" y="146"/>
                  </a:cubicBezTo>
                  <a:cubicBezTo>
                    <a:pt x="130" y="146"/>
                    <a:pt x="130" y="146"/>
                    <a:pt x="130" y="146"/>
                  </a:cubicBezTo>
                  <a:cubicBezTo>
                    <a:pt x="130" y="146"/>
                    <a:pt x="130" y="146"/>
                    <a:pt x="130" y="146"/>
                  </a:cubicBezTo>
                  <a:cubicBezTo>
                    <a:pt x="130" y="146"/>
                    <a:pt x="130" y="146"/>
                    <a:pt x="130" y="146"/>
                  </a:cubicBezTo>
                  <a:cubicBezTo>
                    <a:pt x="130" y="146"/>
                    <a:pt x="130" y="146"/>
                    <a:pt x="130" y="146"/>
                  </a:cubicBezTo>
                  <a:cubicBezTo>
                    <a:pt x="131" y="147"/>
                    <a:pt x="131" y="147"/>
                    <a:pt x="131" y="147"/>
                  </a:cubicBezTo>
                  <a:cubicBezTo>
                    <a:pt x="131" y="147"/>
                    <a:pt x="131" y="147"/>
                    <a:pt x="131" y="147"/>
                  </a:cubicBezTo>
                  <a:cubicBezTo>
                    <a:pt x="131" y="147"/>
                    <a:pt x="131" y="147"/>
                    <a:pt x="131" y="147"/>
                  </a:cubicBezTo>
                  <a:cubicBezTo>
                    <a:pt x="131" y="147"/>
                    <a:pt x="131" y="147"/>
                    <a:pt x="131" y="147"/>
                  </a:cubicBezTo>
                  <a:cubicBezTo>
                    <a:pt x="131" y="147"/>
                    <a:pt x="131" y="147"/>
                    <a:pt x="131" y="147"/>
                  </a:cubicBezTo>
                  <a:cubicBezTo>
                    <a:pt x="131" y="147"/>
                    <a:pt x="131" y="147"/>
                    <a:pt x="131" y="147"/>
                  </a:cubicBezTo>
                  <a:cubicBezTo>
                    <a:pt x="131" y="147"/>
                    <a:pt x="131" y="147"/>
                    <a:pt x="131" y="147"/>
                  </a:cubicBezTo>
                  <a:cubicBezTo>
                    <a:pt x="131" y="147"/>
                    <a:pt x="131" y="147"/>
                    <a:pt x="131" y="147"/>
                  </a:cubicBezTo>
                  <a:cubicBezTo>
                    <a:pt x="131" y="147"/>
                    <a:pt x="131" y="147"/>
                    <a:pt x="131" y="147"/>
                  </a:cubicBezTo>
                  <a:cubicBezTo>
                    <a:pt x="131" y="147"/>
                    <a:pt x="131" y="147"/>
                    <a:pt x="131" y="147"/>
                  </a:cubicBezTo>
                  <a:cubicBezTo>
                    <a:pt x="132" y="147"/>
                    <a:pt x="132" y="147"/>
                    <a:pt x="132" y="147"/>
                  </a:cubicBezTo>
                  <a:cubicBezTo>
                    <a:pt x="132" y="147"/>
                    <a:pt x="132" y="147"/>
                    <a:pt x="132" y="147"/>
                  </a:cubicBezTo>
                  <a:cubicBezTo>
                    <a:pt x="132" y="147"/>
                    <a:pt x="132" y="147"/>
                    <a:pt x="132" y="147"/>
                  </a:cubicBezTo>
                  <a:cubicBezTo>
                    <a:pt x="132" y="147"/>
                    <a:pt x="132" y="147"/>
                    <a:pt x="132" y="147"/>
                  </a:cubicBezTo>
                  <a:cubicBezTo>
                    <a:pt x="132" y="147"/>
                    <a:pt x="132" y="147"/>
                    <a:pt x="132" y="147"/>
                  </a:cubicBezTo>
                  <a:cubicBezTo>
                    <a:pt x="132" y="146"/>
                    <a:pt x="132" y="146"/>
                    <a:pt x="132" y="146"/>
                  </a:cubicBezTo>
                  <a:cubicBezTo>
                    <a:pt x="131" y="147"/>
                    <a:pt x="131" y="147"/>
                    <a:pt x="131" y="147"/>
                  </a:cubicBezTo>
                  <a:cubicBezTo>
                    <a:pt x="131" y="146"/>
                    <a:pt x="131" y="146"/>
                    <a:pt x="131" y="146"/>
                  </a:cubicBezTo>
                  <a:cubicBezTo>
                    <a:pt x="131" y="146"/>
                    <a:pt x="131" y="146"/>
                    <a:pt x="131" y="146"/>
                  </a:cubicBezTo>
                  <a:cubicBezTo>
                    <a:pt x="131" y="146"/>
                    <a:pt x="131" y="146"/>
                    <a:pt x="131" y="146"/>
                  </a:cubicBezTo>
                  <a:cubicBezTo>
                    <a:pt x="131" y="146"/>
                    <a:pt x="131" y="146"/>
                    <a:pt x="131" y="146"/>
                  </a:cubicBezTo>
                  <a:cubicBezTo>
                    <a:pt x="130" y="146"/>
                    <a:pt x="130" y="146"/>
                    <a:pt x="130" y="146"/>
                  </a:cubicBezTo>
                  <a:cubicBezTo>
                    <a:pt x="131" y="146"/>
                    <a:pt x="131" y="146"/>
                    <a:pt x="131" y="146"/>
                  </a:cubicBezTo>
                  <a:cubicBezTo>
                    <a:pt x="130" y="146"/>
                    <a:pt x="130" y="146"/>
                    <a:pt x="130" y="146"/>
                  </a:cubicBezTo>
                  <a:cubicBezTo>
                    <a:pt x="130" y="145"/>
                    <a:pt x="130" y="145"/>
                    <a:pt x="130" y="145"/>
                  </a:cubicBezTo>
                  <a:cubicBezTo>
                    <a:pt x="130" y="145"/>
                    <a:pt x="130" y="145"/>
                    <a:pt x="130" y="145"/>
                  </a:cubicBezTo>
                  <a:cubicBezTo>
                    <a:pt x="130" y="145"/>
                    <a:pt x="130" y="145"/>
                    <a:pt x="130" y="145"/>
                  </a:cubicBezTo>
                  <a:cubicBezTo>
                    <a:pt x="130" y="145"/>
                    <a:pt x="130" y="145"/>
                    <a:pt x="130" y="145"/>
                  </a:cubicBezTo>
                  <a:cubicBezTo>
                    <a:pt x="130" y="145"/>
                    <a:pt x="130" y="145"/>
                    <a:pt x="130" y="145"/>
                  </a:cubicBezTo>
                  <a:cubicBezTo>
                    <a:pt x="130" y="145"/>
                    <a:pt x="130" y="145"/>
                    <a:pt x="130" y="145"/>
                  </a:cubicBezTo>
                  <a:cubicBezTo>
                    <a:pt x="130" y="145"/>
                    <a:pt x="130" y="145"/>
                    <a:pt x="130" y="145"/>
                  </a:cubicBezTo>
                  <a:cubicBezTo>
                    <a:pt x="130" y="145"/>
                    <a:pt x="130" y="145"/>
                    <a:pt x="130" y="145"/>
                  </a:cubicBezTo>
                  <a:cubicBezTo>
                    <a:pt x="130" y="145"/>
                    <a:pt x="130" y="145"/>
                    <a:pt x="130" y="145"/>
                  </a:cubicBezTo>
                  <a:cubicBezTo>
                    <a:pt x="130" y="145"/>
                    <a:pt x="130" y="145"/>
                    <a:pt x="130" y="145"/>
                  </a:cubicBezTo>
                  <a:cubicBezTo>
                    <a:pt x="130" y="144"/>
                    <a:pt x="130" y="144"/>
                    <a:pt x="130" y="144"/>
                  </a:cubicBezTo>
                  <a:cubicBezTo>
                    <a:pt x="130" y="144"/>
                    <a:pt x="130" y="144"/>
                    <a:pt x="130" y="144"/>
                  </a:cubicBezTo>
                  <a:cubicBezTo>
                    <a:pt x="130" y="144"/>
                    <a:pt x="130" y="144"/>
                    <a:pt x="130" y="144"/>
                  </a:cubicBezTo>
                  <a:cubicBezTo>
                    <a:pt x="130" y="143"/>
                    <a:pt x="130" y="143"/>
                    <a:pt x="130" y="143"/>
                  </a:cubicBezTo>
                  <a:cubicBezTo>
                    <a:pt x="130" y="143"/>
                    <a:pt x="130" y="143"/>
                    <a:pt x="130" y="143"/>
                  </a:cubicBezTo>
                  <a:cubicBezTo>
                    <a:pt x="130" y="143"/>
                    <a:pt x="130" y="143"/>
                    <a:pt x="130" y="143"/>
                  </a:cubicBezTo>
                  <a:cubicBezTo>
                    <a:pt x="130" y="143"/>
                    <a:pt x="130" y="143"/>
                    <a:pt x="130" y="143"/>
                  </a:cubicBezTo>
                  <a:cubicBezTo>
                    <a:pt x="130" y="143"/>
                    <a:pt x="130" y="143"/>
                    <a:pt x="130" y="143"/>
                  </a:cubicBezTo>
                  <a:cubicBezTo>
                    <a:pt x="130" y="143"/>
                    <a:pt x="130" y="143"/>
                    <a:pt x="130" y="143"/>
                  </a:cubicBezTo>
                  <a:cubicBezTo>
                    <a:pt x="131" y="143"/>
                    <a:pt x="131" y="143"/>
                    <a:pt x="131" y="143"/>
                  </a:cubicBezTo>
                  <a:cubicBezTo>
                    <a:pt x="130" y="142"/>
                    <a:pt x="130" y="142"/>
                    <a:pt x="130" y="142"/>
                  </a:cubicBezTo>
                  <a:close/>
                  <a:moveTo>
                    <a:pt x="132" y="146"/>
                  </a:moveTo>
                  <a:cubicBezTo>
                    <a:pt x="131" y="146"/>
                    <a:pt x="131" y="146"/>
                    <a:pt x="131" y="146"/>
                  </a:cubicBezTo>
                  <a:cubicBezTo>
                    <a:pt x="131" y="146"/>
                    <a:pt x="131" y="146"/>
                    <a:pt x="131" y="146"/>
                  </a:cubicBezTo>
                  <a:cubicBezTo>
                    <a:pt x="131" y="146"/>
                    <a:pt x="131" y="146"/>
                    <a:pt x="131" y="146"/>
                  </a:cubicBezTo>
                  <a:cubicBezTo>
                    <a:pt x="131" y="146"/>
                    <a:pt x="131" y="146"/>
                    <a:pt x="131" y="146"/>
                  </a:cubicBezTo>
                  <a:cubicBezTo>
                    <a:pt x="131" y="146"/>
                    <a:pt x="131" y="146"/>
                    <a:pt x="131" y="146"/>
                  </a:cubicBezTo>
                  <a:cubicBezTo>
                    <a:pt x="132" y="146"/>
                    <a:pt x="132" y="146"/>
                    <a:pt x="132" y="146"/>
                  </a:cubicBezTo>
                  <a:close/>
                  <a:moveTo>
                    <a:pt x="128" y="141"/>
                  </a:moveTo>
                  <a:cubicBezTo>
                    <a:pt x="128" y="141"/>
                    <a:pt x="128" y="141"/>
                    <a:pt x="128" y="141"/>
                  </a:cubicBezTo>
                  <a:cubicBezTo>
                    <a:pt x="128" y="141"/>
                    <a:pt x="128" y="141"/>
                    <a:pt x="128" y="141"/>
                  </a:cubicBezTo>
                  <a:cubicBezTo>
                    <a:pt x="128" y="141"/>
                    <a:pt x="128" y="141"/>
                    <a:pt x="128" y="141"/>
                  </a:cubicBezTo>
                  <a:close/>
                  <a:moveTo>
                    <a:pt x="128" y="138"/>
                  </a:moveTo>
                  <a:cubicBezTo>
                    <a:pt x="128" y="138"/>
                    <a:pt x="128" y="138"/>
                    <a:pt x="128" y="138"/>
                  </a:cubicBezTo>
                  <a:cubicBezTo>
                    <a:pt x="128" y="138"/>
                    <a:pt x="128" y="138"/>
                    <a:pt x="128" y="138"/>
                  </a:cubicBezTo>
                  <a:cubicBezTo>
                    <a:pt x="128" y="139"/>
                    <a:pt x="128" y="139"/>
                    <a:pt x="128" y="139"/>
                  </a:cubicBezTo>
                  <a:cubicBezTo>
                    <a:pt x="128" y="139"/>
                    <a:pt x="128" y="139"/>
                    <a:pt x="128" y="139"/>
                  </a:cubicBezTo>
                  <a:cubicBezTo>
                    <a:pt x="128" y="139"/>
                    <a:pt x="128" y="139"/>
                    <a:pt x="128" y="139"/>
                  </a:cubicBezTo>
                  <a:cubicBezTo>
                    <a:pt x="128" y="139"/>
                    <a:pt x="128" y="139"/>
                    <a:pt x="128" y="139"/>
                  </a:cubicBezTo>
                  <a:cubicBezTo>
                    <a:pt x="128" y="139"/>
                    <a:pt x="128" y="139"/>
                    <a:pt x="128" y="139"/>
                  </a:cubicBezTo>
                  <a:cubicBezTo>
                    <a:pt x="128" y="139"/>
                    <a:pt x="128" y="139"/>
                    <a:pt x="128" y="139"/>
                  </a:cubicBezTo>
                  <a:cubicBezTo>
                    <a:pt x="128" y="139"/>
                    <a:pt x="128" y="139"/>
                    <a:pt x="128" y="139"/>
                  </a:cubicBezTo>
                  <a:cubicBezTo>
                    <a:pt x="128" y="139"/>
                    <a:pt x="128" y="139"/>
                    <a:pt x="128" y="139"/>
                  </a:cubicBezTo>
                  <a:cubicBezTo>
                    <a:pt x="128" y="140"/>
                    <a:pt x="128" y="140"/>
                    <a:pt x="128" y="140"/>
                  </a:cubicBezTo>
                  <a:cubicBezTo>
                    <a:pt x="128" y="140"/>
                    <a:pt x="128" y="140"/>
                    <a:pt x="128" y="140"/>
                  </a:cubicBezTo>
                  <a:cubicBezTo>
                    <a:pt x="128" y="140"/>
                    <a:pt x="128" y="140"/>
                    <a:pt x="128" y="140"/>
                  </a:cubicBezTo>
                  <a:cubicBezTo>
                    <a:pt x="128" y="140"/>
                    <a:pt x="128" y="140"/>
                    <a:pt x="128" y="140"/>
                  </a:cubicBezTo>
                  <a:cubicBezTo>
                    <a:pt x="128" y="140"/>
                    <a:pt x="128" y="140"/>
                    <a:pt x="128" y="140"/>
                  </a:cubicBezTo>
                  <a:cubicBezTo>
                    <a:pt x="128" y="140"/>
                    <a:pt x="128" y="140"/>
                    <a:pt x="128"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1"/>
                    <a:pt x="129" y="141"/>
                    <a:pt x="129" y="141"/>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29" y="140"/>
                    <a:pt x="129" y="140"/>
                    <a:pt x="129" y="140"/>
                  </a:cubicBezTo>
                  <a:cubicBezTo>
                    <a:pt x="130" y="140"/>
                    <a:pt x="130" y="140"/>
                    <a:pt x="130" y="140"/>
                  </a:cubicBezTo>
                  <a:cubicBezTo>
                    <a:pt x="130" y="140"/>
                    <a:pt x="130" y="140"/>
                    <a:pt x="130" y="140"/>
                  </a:cubicBezTo>
                  <a:cubicBezTo>
                    <a:pt x="130" y="140"/>
                    <a:pt x="130" y="140"/>
                    <a:pt x="130" y="140"/>
                  </a:cubicBezTo>
                  <a:cubicBezTo>
                    <a:pt x="130" y="140"/>
                    <a:pt x="130" y="140"/>
                    <a:pt x="130" y="140"/>
                  </a:cubicBezTo>
                  <a:cubicBezTo>
                    <a:pt x="130" y="141"/>
                    <a:pt x="130" y="141"/>
                    <a:pt x="130" y="141"/>
                  </a:cubicBezTo>
                  <a:cubicBezTo>
                    <a:pt x="130" y="141"/>
                    <a:pt x="130" y="141"/>
                    <a:pt x="130" y="141"/>
                  </a:cubicBezTo>
                  <a:cubicBezTo>
                    <a:pt x="130" y="141"/>
                    <a:pt x="130" y="141"/>
                    <a:pt x="130" y="141"/>
                  </a:cubicBezTo>
                  <a:cubicBezTo>
                    <a:pt x="130" y="141"/>
                    <a:pt x="130" y="141"/>
                    <a:pt x="130" y="141"/>
                  </a:cubicBezTo>
                  <a:cubicBezTo>
                    <a:pt x="130" y="141"/>
                    <a:pt x="130" y="141"/>
                    <a:pt x="130" y="141"/>
                  </a:cubicBezTo>
                  <a:cubicBezTo>
                    <a:pt x="130" y="141"/>
                    <a:pt x="130" y="141"/>
                    <a:pt x="130" y="141"/>
                  </a:cubicBezTo>
                  <a:cubicBezTo>
                    <a:pt x="130" y="140"/>
                    <a:pt x="130" y="140"/>
                    <a:pt x="130" y="140"/>
                  </a:cubicBezTo>
                  <a:cubicBezTo>
                    <a:pt x="130" y="140"/>
                    <a:pt x="130" y="140"/>
                    <a:pt x="130" y="140"/>
                  </a:cubicBezTo>
                  <a:cubicBezTo>
                    <a:pt x="130" y="140"/>
                    <a:pt x="130" y="140"/>
                    <a:pt x="130" y="140"/>
                  </a:cubicBezTo>
                  <a:cubicBezTo>
                    <a:pt x="129" y="139"/>
                    <a:pt x="129" y="139"/>
                    <a:pt x="129" y="139"/>
                  </a:cubicBezTo>
                  <a:cubicBezTo>
                    <a:pt x="129" y="139"/>
                    <a:pt x="129" y="139"/>
                    <a:pt x="129" y="139"/>
                  </a:cubicBezTo>
                  <a:cubicBezTo>
                    <a:pt x="129" y="139"/>
                    <a:pt x="129" y="139"/>
                    <a:pt x="129" y="139"/>
                  </a:cubicBezTo>
                  <a:cubicBezTo>
                    <a:pt x="129" y="139"/>
                    <a:pt x="129" y="139"/>
                    <a:pt x="129" y="139"/>
                  </a:cubicBezTo>
                  <a:cubicBezTo>
                    <a:pt x="129" y="139"/>
                    <a:pt x="129" y="139"/>
                    <a:pt x="129" y="139"/>
                  </a:cubicBezTo>
                  <a:cubicBezTo>
                    <a:pt x="129" y="139"/>
                    <a:pt x="129" y="139"/>
                    <a:pt x="129" y="139"/>
                  </a:cubicBezTo>
                  <a:cubicBezTo>
                    <a:pt x="129" y="139"/>
                    <a:pt x="129" y="139"/>
                    <a:pt x="129" y="139"/>
                  </a:cubicBezTo>
                  <a:cubicBezTo>
                    <a:pt x="129" y="139"/>
                    <a:pt x="129" y="139"/>
                    <a:pt x="129" y="139"/>
                  </a:cubicBezTo>
                  <a:cubicBezTo>
                    <a:pt x="129" y="139"/>
                    <a:pt x="129" y="139"/>
                    <a:pt x="129" y="139"/>
                  </a:cubicBezTo>
                  <a:cubicBezTo>
                    <a:pt x="129" y="139"/>
                    <a:pt x="129" y="139"/>
                    <a:pt x="129" y="139"/>
                  </a:cubicBezTo>
                  <a:cubicBezTo>
                    <a:pt x="129" y="139"/>
                    <a:pt x="129" y="139"/>
                    <a:pt x="129" y="139"/>
                  </a:cubicBezTo>
                  <a:cubicBezTo>
                    <a:pt x="129" y="139"/>
                    <a:pt x="129" y="139"/>
                    <a:pt x="129" y="139"/>
                  </a:cubicBezTo>
                  <a:cubicBezTo>
                    <a:pt x="128" y="138"/>
                    <a:pt x="128" y="138"/>
                    <a:pt x="128" y="138"/>
                  </a:cubicBezTo>
                  <a:cubicBezTo>
                    <a:pt x="128" y="138"/>
                    <a:pt x="128" y="138"/>
                    <a:pt x="128" y="138"/>
                  </a:cubicBezTo>
                  <a:cubicBezTo>
                    <a:pt x="128" y="138"/>
                    <a:pt x="128" y="138"/>
                    <a:pt x="128" y="138"/>
                  </a:cubicBezTo>
                  <a:cubicBezTo>
                    <a:pt x="128" y="138"/>
                    <a:pt x="128" y="138"/>
                    <a:pt x="128" y="138"/>
                  </a:cubicBezTo>
                  <a:cubicBezTo>
                    <a:pt x="128" y="138"/>
                    <a:pt x="128" y="138"/>
                    <a:pt x="128" y="138"/>
                  </a:cubicBezTo>
                  <a:cubicBezTo>
                    <a:pt x="128" y="138"/>
                    <a:pt x="128" y="138"/>
                    <a:pt x="128" y="138"/>
                  </a:cubicBezTo>
                  <a:cubicBezTo>
                    <a:pt x="128" y="138"/>
                    <a:pt x="128" y="138"/>
                    <a:pt x="128" y="138"/>
                  </a:cubicBezTo>
                  <a:close/>
                  <a:moveTo>
                    <a:pt x="63" y="57"/>
                  </a:move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2" y="57"/>
                    <a:pt x="62" y="57"/>
                    <a:pt x="62" y="57"/>
                  </a:cubicBezTo>
                  <a:cubicBezTo>
                    <a:pt x="62" y="57"/>
                    <a:pt x="62" y="57"/>
                    <a:pt x="62" y="57"/>
                  </a:cubicBezTo>
                  <a:cubicBezTo>
                    <a:pt x="62" y="57"/>
                    <a:pt x="62" y="57"/>
                    <a:pt x="62" y="57"/>
                  </a:cubicBezTo>
                  <a:cubicBezTo>
                    <a:pt x="62" y="57"/>
                    <a:pt x="62" y="57"/>
                    <a:pt x="62" y="57"/>
                  </a:cubicBezTo>
                  <a:cubicBezTo>
                    <a:pt x="62" y="57"/>
                    <a:pt x="62" y="57"/>
                    <a:pt x="62" y="57"/>
                  </a:cubicBezTo>
                  <a:cubicBezTo>
                    <a:pt x="62" y="57"/>
                    <a:pt x="62" y="57"/>
                    <a:pt x="62" y="57"/>
                  </a:cubicBezTo>
                  <a:cubicBezTo>
                    <a:pt x="62" y="57"/>
                    <a:pt x="62" y="57"/>
                    <a:pt x="62" y="57"/>
                  </a:cubicBezTo>
                  <a:cubicBezTo>
                    <a:pt x="62" y="57"/>
                    <a:pt x="62" y="57"/>
                    <a:pt x="62" y="57"/>
                  </a:cubicBezTo>
                  <a:cubicBezTo>
                    <a:pt x="62" y="57"/>
                    <a:pt x="62" y="57"/>
                    <a:pt x="62" y="57"/>
                  </a:cubicBezTo>
                  <a:cubicBezTo>
                    <a:pt x="62" y="57"/>
                    <a:pt x="62" y="57"/>
                    <a:pt x="62" y="57"/>
                  </a:cubicBezTo>
                  <a:cubicBezTo>
                    <a:pt x="62" y="57"/>
                    <a:pt x="62" y="57"/>
                    <a:pt x="62" y="57"/>
                  </a:cubicBezTo>
                  <a:cubicBezTo>
                    <a:pt x="61" y="57"/>
                    <a:pt x="61" y="57"/>
                    <a:pt x="61" y="57"/>
                  </a:cubicBezTo>
                  <a:cubicBezTo>
                    <a:pt x="61" y="57"/>
                    <a:pt x="61" y="57"/>
                    <a:pt x="61" y="57"/>
                  </a:cubicBezTo>
                  <a:cubicBezTo>
                    <a:pt x="61" y="57"/>
                    <a:pt x="61" y="57"/>
                    <a:pt x="61" y="57"/>
                  </a:cubicBezTo>
                  <a:cubicBezTo>
                    <a:pt x="62" y="57"/>
                    <a:pt x="62" y="57"/>
                    <a:pt x="62" y="57"/>
                  </a:cubicBezTo>
                  <a:cubicBezTo>
                    <a:pt x="62" y="57"/>
                    <a:pt x="62" y="57"/>
                    <a:pt x="62" y="57"/>
                  </a:cubicBezTo>
                  <a:cubicBezTo>
                    <a:pt x="62" y="57"/>
                    <a:pt x="62" y="57"/>
                    <a:pt x="62" y="57"/>
                  </a:cubicBezTo>
                  <a:cubicBezTo>
                    <a:pt x="62" y="57"/>
                    <a:pt x="62" y="57"/>
                    <a:pt x="62" y="57"/>
                  </a:cubicBezTo>
                  <a:cubicBezTo>
                    <a:pt x="62" y="58"/>
                    <a:pt x="62" y="58"/>
                    <a:pt x="62" y="58"/>
                  </a:cubicBezTo>
                  <a:cubicBezTo>
                    <a:pt x="62" y="58"/>
                    <a:pt x="62" y="58"/>
                    <a:pt x="62" y="58"/>
                  </a:cubicBezTo>
                  <a:cubicBezTo>
                    <a:pt x="62" y="58"/>
                    <a:pt x="62" y="58"/>
                    <a:pt x="62" y="58"/>
                  </a:cubicBezTo>
                  <a:cubicBezTo>
                    <a:pt x="62" y="58"/>
                    <a:pt x="62" y="58"/>
                    <a:pt x="62" y="58"/>
                  </a:cubicBezTo>
                  <a:cubicBezTo>
                    <a:pt x="63" y="58"/>
                    <a:pt x="63" y="58"/>
                    <a:pt x="63" y="58"/>
                  </a:cubicBezTo>
                  <a:cubicBezTo>
                    <a:pt x="63" y="58"/>
                    <a:pt x="63" y="58"/>
                    <a:pt x="63" y="58"/>
                  </a:cubicBezTo>
                  <a:cubicBezTo>
                    <a:pt x="63" y="57"/>
                    <a:pt x="63" y="57"/>
                    <a:pt x="63" y="57"/>
                  </a:cubicBezTo>
                  <a:cubicBezTo>
                    <a:pt x="63" y="57"/>
                    <a:pt x="63" y="57"/>
                    <a:pt x="63" y="57"/>
                  </a:cubicBezTo>
                  <a:cubicBezTo>
                    <a:pt x="63" y="57"/>
                    <a:pt x="63" y="57"/>
                    <a:pt x="63" y="57"/>
                  </a:cubicBezTo>
                  <a:close/>
                  <a:moveTo>
                    <a:pt x="131" y="142"/>
                  </a:moveTo>
                  <a:cubicBezTo>
                    <a:pt x="131" y="142"/>
                    <a:pt x="131" y="142"/>
                    <a:pt x="131" y="142"/>
                  </a:cubicBezTo>
                  <a:cubicBezTo>
                    <a:pt x="131" y="142"/>
                    <a:pt x="131" y="142"/>
                    <a:pt x="131" y="142"/>
                  </a:cubicBezTo>
                  <a:cubicBezTo>
                    <a:pt x="132" y="142"/>
                    <a:pt x="132" y="142"/>
                    <a:pt x="132" y="142"/>
                  </a:cubicBezTo>
                  <a:cubicBezTo>
                    <a:pt x="132" y="142"/>
                    <a:pt x="132" y="142"/>
                    <a:pt x="132" y="142"/>
                  </a:cubicBezTo>
                  <a:cubicBezTo>
                    <a:pt x="132" y="142"/>
                    <a:pt x="132" y="142"/>
                    <a:pt x="132" y="142"/>
                  </a:cubicBezTo>
                  <a:cubicBezTo>
                    <a:pt x="132" y="142"/>
                    <a:pt x="132" y="142"/>
                    <a:pt x="132" y="142"/>
                  </a:cubicBezTo>
                  <a:cubicBezTo>
                    <a:pt x="132" y="142"/>
                    <a:pt x="132" y="142"/>
                    <a:pt x="132" y="142"/>
                  </a:cubicBezTo>
                  <a:cubicBezTo>
                    <a:pt x="132" y="142"/>
                    <a:pt x="132" y="142"/>
                    <a:pt x="132" y="142"/>
                  </a:cubicBezTo>
                  <a:cubicBezTo>
                    <a:pt x="132" y="142"/>
                    <a:pt x="132" y="142"/>
                    <a:pt x="132" y="142"/>
                  </a:cubicBezTo>
                  <a:cubicBezTo>
                    <a:pt x="132" y="142"/>
                    <a:pt x="132" y="142"/>
                    <a:pt x="132" y="142"/>
                  </a:cubicBezTo>
                  <a:cubicBezTo>
                    <a:pt x="131" y="142"/>
                    <a:pt x="131" y="142"/>
                    <a:pt x="131" y="142"/>
                  </a:cubicBezTo>
                  <a:cubicBezTo>
                    <a:pt x="131" y="142"/>
                    <a:pt x="131" y="142"/>
                    <a:pt x="131" y="142"/>
                  </a:cubicBezTo>
                  <a:cubicBezTo>
                    <a:pt x="131" y="142"/>
                    <a:pt x="131" y="142"/>
                    <a:pt x="131" y="142"/>
                  </a:cubicBezTo>
                  <a:cubicBezTo>
                    <a:pt x="131" y="142"/>
                    <a:pt x="131" y="142"/>
                    <a:pt x="131" y="142"/>
                  </a:cubicBezTo>
                  <a:cubicBezTo>
                    <a:pt x="131" y="142"/>
                    <a:pt x="131" y="142"/>
                    <a:pt x="131" y="142"/>
                  </a:cubicBezTo>
                  <a:cubicBezTo>
                    <a:pt x="131" y="142"/>
                    <a:pt x="131" y="142"/>
                    <a:pt x="131" y="142"/>
                  </a:cubicBezTo>
                  <a:cubicBezTo>
                    <a:pt x="131" y="141"/>
                    <a:pt x="131" y="141"/>
                    <a:pt x="131" y="141"/>
                  </a:cubicBezTo>
                  <a:cubicBezTo>
                    <a:pt x="131" y="141"/>
                    <a:pt x="131" y="141"/>
                    <a:pt x="131" y="141"/>
                  </a:cubicBezTo>
                  <a:cubicBezTo>
                    <a:pt x="131" y="141"/>
                    <a:pt x="131" y="141"/>
                    <a:pt x="131" y="141"/>
                  </a:cubicBezTo>
                  <a:cubicBezTo>
                    <a:pt x="131" y="141"/>
                    <a:pt x="131" y="141"/>
                    <a:pt x="131" y="141"/>
                  </a:cubicBezTo>
                  <a:lnTo>
                    <a:pt x="131" y="142"/>
                  </a:lnTo>
                  <a:close/>
                  <a:moveTo>
                    <a:pt x="127" y="136"/>
                  </a:moveTo>
                  <a:cubicBezTo>
                    <a:pt x="127" y="136"/>
                    <a:pt x="127" y="136"/>
                    <a:pt x="127" y="136"/>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cubicBezTo>
                    <a:pt x="127" y="137"/>
                    <a:pt x="127" y="137"/>
                    <a:pt x="127" y="137"/>
                  </a:cubicBezTo>
                  <a:lnTo>
                    <a:pt x="127" y="136"/>
                  </a:lnTo>
                  <a:close/>
                  <a:moveTo>
                    <a:pt x="60" y="52"/>
                  </a:moveTo>
                  <a:cubicBezTo>
                    <a:pt x="60" y="52"/>
                    <a:pt x="60" y="52"/>
                    <a:pt x="60" y="52"/>
                  </a:cubicBezTo>
                  <a:cubicBezTo>
                    <a:pt x="60" y="52"/>
                    <a:pt x="60" y="52"/>
                    <a:pt x="60" y="52"/>
                  </a:cubicBezTo>
                  <a:cubicBezTo>
                    <a:pt x="60" y="52"/>
                    <a:pt x="60" y="52"/>
                    <a:pt x="60" y="52"/>
                  </a:cubicBezTo>
                  <a:cubicBezTo>
                    <a:pt x="60" y="51"/>
                    <a:pt x="60" y="51"/>
                    <a:pt x="60" y="51"/>
                  </a:cubicBezTo>
                  <a:cubicBezTo>
                    <a:pt x="60" y="51"/>
                    <a:pt x="60" y="51"/>
                    <a:pt x="60" y="51"/>
                  </a:cubicBezTo>
                  <a:cubicBezTo>
                    <a:pt x="60" y="51"/>
                    <a:pt x="60" y="51"/>
                    <a:pt x="60" y="51"/>
                  </a:cubicBezTo>
                  <a:cubicBezTo>
                    <a:pt x="60" y="51"/>
                    <a:pt x="60" y="51"/>
                    <a:pt x="60" y="51"/>
                  </a:cubicBezTo>
                  <a:cubicBezTo>
                    <a:pt x="61" y="51"/>
                    <a:pt x="61" y="51"/>
                    <a:pt x="61" y="51"/>
                  </a:cubicBezTo>
                  <a:cubicBezTo>
                    <a:pt x="61" y="51"/>
                    <a:pt x="61" y="51"/>
                    <a:pt x="61" y="51"/>
                  </a:cubicBezTo>
                  <a:cubicBezTo>
                    <a:pt x="61" y="51"/>
                    <a:pt x="61" y="51"/>
                    <a:pt x="61" y="51"/>
                  </a:cubicBezTo>
                  <a:cubicBezTo>
                    <a:pt x="61" y="51"/>
                    <a:pt x="61" y="51"/>
                    <a:pt x="61" y="51"/>
                  </a:cubicBezTo>
                  <a:cubicBezTo>
                    <a:pt x="60" y="51"/>
                    <a:pt x="60" y="51"/>
                    <a:pt x="60" y="51"/>
                  </a:cubicBezTo>
                  <a:cubicBezTo>
                    <a:pt x="60" y="51"/>
                    <a:pt x="60" y="51"/>
                    <a:pt x="60" y="51"/>
                  </a:cubicBezTo>
                  <a:cubicBezTo>
                    <a:pt x="61" y="50"/>
                    <a:pt x="61" y="50"/>
                    <a:pt x="61" y="50"/>
                  </a:cubicBezTo>
                  <a:cubicBezTo>
                    <a:pt x="61" y="50"/>
                    <a:pt x="61" y="50"/>
                    <a:pt x="61" y="50"/>
                  </a:cubicBezTo>
                  <a:cubicBezTo>
                    <a:pt x="61" y="50"/>
                    <a:pt x="61" y="50"/>
                    <a:pt x="61" y="50"/>
                  </a:cubicBezTo>
                  <a:cubicBezTo>
                    <a:pt x="61" y="50"/>
                    <a:pt x="61" y="50"/>
                    <a:pt x="61" y="50"/>
                  </a:cubicBezTo>
                  <a:cubicBezTo>
                    <a:pt x="61" y="50"/>
                    <a:pt x="61" y="50"/>
                    <a:pt x="61" y="50"/>
                  </a:cubicBezTo>
                  <a:cubicBezTo>
                    <a:pt x="61" y="50"/>
                    <a:pt x="61" y="50"/>
                    <a:pt x="61" y="50"/>
                  </a:cubicBezTo>
                  <a:cubicBezTo>
                    <a:pt x="61" y="50"/>
                    <a:pt x="61" y="50"/>
                    <a:pt x="61" y="50"/>
                  </a:cubicBezTo>
                  <a:cubicBezTo>
                    <a:pt x="61" y="50"/>
                    <a:pt x="61" y="50"/>
                    <a:pt x="61" y="50"/>
                  </a:cubicBezTo>
                  <a:cubicBezTo>
                    <a:pt x="61" y="50"/>
                    <a:pt x="61" y="50"/>
                    <a:pt x="61" y="50"/>
                  </a:cubicBezTo>
                  <a:cubicBezTo>
                    <a:pt x="60" y="49"/>
                    <a:pt x="60" y="49"/>
                    <a:pt x="60" y="49"/>
                  </a:cubicBezTo>
                  <a:cubicBezTo>
                    <a:pt x="61" y="49"/>
                    <a:pt x="61" y="49"/>
                    <a:pt x="61"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8"/>
                    <a:pt x="60" y="48"/>
                    <a:pt x="60" y="48"/>
                  </a:cubicBezTo>
                  <a:cubicBezTo>
                    <a:pt x="60" y="48"/>
                    <a:pt x="60" y="48"/>
                    <a:pt x="60" y="48"/>
                  </a:cubicBezTo>
                  <a:cubicBezTo>
                    <a:pt x="60" y="48"/>
                    <a:pt x="60" y="48"/>
                    <a:pt x="60" y="48"/>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49"/>
                    <a:pt x="60" y="49"/>
                    <a:pt x="60" y="49"/>
                  </a:cubicBezTo>
                  <a:cubicBezTo>
                    <a:pt x="60" y="50"/>
                    <a:pt x="60" y="50"/>
                    <a:pt x="60" y="50"/>
                  </a:cubicBezTo>
                  <a:cubicBezTo>
                    <a:pt x="60" y="49"/>
                    <a:pt x="60" y="49"/>
                    <a:pt x="60" y="49"/>
                  </a:cubicBezTo>
                  <a:cubicBezTo>
                    <a:pt x="60" y="50"/>
                    <a:pt x="60" y="50"/>
                    <a:pt x="60" y="50"/>
                  </a:cubicBezTo>
                  <a:cubicBezTo>
                    <a:pt x="60" y="50"/>
                    <a:pt x="60" y="50"/>
                    <a:pt x="60" y="50"/>
                  </a:cubicBezTo>
                  <a:cubicBezTo>
                    <a:pt x="60" y="50"/>
                    <a:pt x="60" y="50"/>
                    <a:pt x="60" y="50"/>
                  </a:cubicBezTo>
                  <a:cubicBezTo>
                    <a:pt x="60" y="50"/>
                    <a:pt x="60" y="50"/>
                    <a:pt x="60" y="50"/>
                  </a:cubicBezTo>
                  <a:cubicBezTo>
                    <a:pt x="60" y="50"/>
                    <a:pt x="60" y="50"/>
                    <a:pt x="60" y="50"/>
                  </a:cubicBezTo>
                  <a:cubicBezTo>
                    <a:pt x="60" y="50"/>
                    <a:pt x="60" y="50"/>
                    <a:pt x="60" y="50"/>
                  </a:cubicBezTo>
                  <a:cubicBezTo>
                    <a:pt x="60" y="50"/>
                    <a:pt x="60" y="50"/>
                    <a:pt x="60" y="50"/>
                  </a:cubicBezTo>
                  <a:cubicBezTo>
                    <a:pt x="60" y="50"/>
                    <a:pt x="60" y="50"/>
                    <a:pt x="60" y="50"/>
                  </a:cubicBezTo>
                  <a:cubicBezTo>
                    <a:pt x="60" y="50"/>
                    <a:pt x="60" y="50"/>
                    <a:pt x="60" y="50"/>
                  </a:cubicBezTo>
                  <a:cubicBezTo>
                    <a:pt x="60" y="50"/>
                    <a:pt x="60" y="50"/>
                    <a:pt x="60" y="50"/>
                  </a:cubicBezTo>
                  <a:cubicBezTo>
                    <a:pt x="60" y="50"/>
                    <a:pt x="60" y="50"/>
                    <a:pt x="60" y="50"/>
                  </a:cubicBezTo>
                  <a:cubicBezTo>
                    <a:pt x="60" y="50"/>
                    <a:pt x="60" y="50"/>
                    <a:pt x="60" y="50"/>
                  </a:cubicBezTo>
                  <a:cubicBezTo>
                    <a:pt x="60" y="51"/>
                    <a:pt x="60" y="51"/>
                    <a:pt x="60" y="51"/>
                  </a:cubicBezTo>
                  <a:cubicBezTo>
                    <a:pt x="60" y="51"/>
                    <a:pt x="60" y="51"/>
                    <a:pt x="60" y="51"/>
                  </a:cubicBezTo>
                  <a:cubicBezTo>
                    <a:pt x="59" y="51"/>
                    <a:pt x="59" y="51"/>
                    <a:pt x="59" y="51"/>
                  </a:cubicBezTo>
                  <a:cubicBezTo>
                    <a:pt x="59" y="51"/>
                    <a:pt x="59" y="51"/>
                    <a:pt x="59" y="51"/>
                  </a:cubicBezTo>
                  <a:cubicBezTo>
                    <a:pt x="59" y="51"/>
                    <a:pt x="59" y="51"/>
                    <a:pt x="59" y="51"/>
                  </a:cubicBezTo>
                  <a:cubicBezTo>
                    <a:pt x="59" y="51"/>
                    <a:pt x="59" y="51"/>
                    <a:pt x="59" y="51"/>
                  </a:cubicBezTo>
                  <a:cubicBezTo>
                    <a:pt x="59" y="51"/>
                    <a:pt x="59" y="51"/>
                    <a:pt x="59" y="51"/>
                  </a:cubicBezTo>
                  <a:cubicBezTo>
                    <a:pt x="59" y="51"/>
                    <a:pt x="59" y="51"/>
                    <a:pt x="59" y="51"/>
                  </a:cubicBezTo>
                  <a:cubicBezTo>
                    <a:pt x="59" y="51"/>
                    <a:pt x="59" y="51"/>
                    <a:pt x="59" y="51"/>
                  </a:cubicBezTo>
                  <a:cubicBezTo>
                    <a:pt x="59" y="51"/>
                    <a:pt x="59" y="51"/>
                    <a:pt x="59" y="51"/>
                  </a:cubicBezTo>
                  <a:cubicBezTo>
                    <a:pt x="59" y="51"/>
                    <a:pt x="59" y="51"/>
                    <a:pt x="59" y="51"/>
                  </a:cubicBezTo>
                  <a:cubicBezTo>
                    <a:pt x="58" y="51"/>
                    <a:pt x="58" y="51"/>
                    <a:pt x="58" y="51"/>
                  </a:cubicBezTo>
                  <a:cubicBezTo>
                    <a:pt x="58" y="51"/>
                    <a:pt x="58" y="51"/>
                    <a:pt x="58" y="51"/>
                  </a:cubicBezTo>
                  <a:cubicBezTo>
                    <a:pt x="58" y="51"/>
                    <a:pt x="58" y="51"/>
                    <a:pt x="58" y="51"/>
                  </a:cubicBezTo>
                  <a:cubicBezTo>
                    <a:pt x="58" y="51"/>
                    <a:pt x="58" y="51"/>
                    <a:pt x="58" y="51"/>
                  </a:cubicBezTo>
                  <a:cubicBezTo>
                    <a:pt x="58" y="51"/>
                    <a:pt x="58" y="51"/>
                    <a:pt x="58" y="51"/>
                  </a:cubicBezTo>
                  <a:cubicBezTo>
                    <a:pt x="58" y="52"/>
                    <a:pt x="58" y="52"/>
                    <a:pt x="58" y="52"/>
                  </a:cubicBezTo>
                  <a:cubicBezTo>
                    <a:pt x="58" y="51"/>
                    <a:pt x="58"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9" y="52"/>
                    <a:pt x="59" y="52"/>
                    <a:pt x="59" y="52"/>
                  </a:cubicBezTo>
                  <a:cubicBezTo>
                    <a:pt x="59" y="52"/>
                    <a:pt x="59" y="52"/>
                    <a:pt x="59" y="52"/>
                  </a:cubicBezTo>
                  <a:cubicBezTo>
                    <a:pt x="59" y="52"/>
                    <a:pt x="59" y="52"/>
                    <a:pt x="59" y="52"/>
                  </a:cubicBezTo>
                  <a:cubicBezTo>
                    <a:pt x="59" y="52"/>
                    <a:pt x="59" y="52"/>
                    <a:pt x="59" y="52"/>
                  </a:cubicBezTo>
                  <a:cubicBezTo>
                    <a:pt x="59" y="52"/>
                    <a:pt x="59" y="52"/>
                    <a:pt x="59" y="52"/>
                  </a:cubicBezTo>
                  <a:cubicBezTo>
                    <a:pt x="59" y="52"/>
                    <a:pt x="59" y="52"/>
                    <a:pt x="59" y="52"/>
                  </a:cubicBezTo>
                  <a:cubicBezTo>
                    <a:pt x="59" y="52"/>
                    <a:pt x="59" y="52"/>
                    <a:pt x="59" y="52"/>
                  </a:cubicBezTo>
                  <a:cubicBezTo>
                    <a:pt x="59" y="52"/>
                    <a:pt x="59" y="52"/>
                    <a:pt x="59" y="52"/>
                  </a:cubicBezTo>
                  <a:cubicBezTo>
                    <a:pt x="59" y="52"/>
                    <a:pt x="59" y="52"/>
                    <a:pt x="59" y="52"/>
                  </a:cubicBezTo>
                  <a:cubicBezTo>
                    <a:pt x="59" y="52"/>
                    <a:pt x="59" y="52"/>
                    <a:pt x="59" y="52"/>
                  </a:cubicBezTo>
                  <a:cubicBezTo>
                    <a:pt x="59" y="52"/>
                    <a:pt x="59" y="52"/>
                    <a:pt x="59" y="52"/>
                  </a:cubicBezTo>
                  <a:cubicBezTo>
                    <a:pt x="59" y="52"/>
                    <a:pt x="59" y="52"/>
                    <a:pt x="59" y="52"/>
                  </a:cubicBezTo>
                  <a:cubicBezTo>
                    <a:pt x="59" y="52"/>
                    <a:pt x="59" y="52"/>
                    <a:pt x="59" y="52"/>
                  </a:cubicBezTo>
                  <a:cubicBezTo>
                    <a:pt x="60" y="51"/>
                    <a:pt x="60" y="51"/>
                    <a:pt x="60" y="51"/>
                  </a:cubicBezTo>
                  <a:cubicBezTo>
                    <a:pt x="60" y="51"/>
                    <a:pt x="60" y="51"/>
                    <a:pt x="60" y="51"/>
                  </a:cubicBezTo>
                  <a:lnTo>
                    <a:pt x="60" y="52"/>
                  </a:lnTo>
                  <a:close/>
                  <a:moveTo>
                    <a:pt x="127" y="134"/>
                  </a:move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ubicBezTo>
                    <a:pt x="127" y="134"/>
                    <a:pt x="127" y="134"/>
                    <a:pt x="127" y="134"/>
                  </a:cubicBezTo>
                  <a:close/>
                  <a:moveTo>
                    <a:pt x="127" y="133"/>
                  </a:moveTo>
                  <a:cubicBezTo>
                    <a:pt x="127" y="133"/>
                    <a:pt x="127" y="133"/>
                    <a:pt x="127" y="133"/>
                  </a:cubicBezTo>
                  <a:cubicBezTo>
                    <a:pt x="127" y="133"/>
                    <a:pt x="127" y="133"/>
                    <a:pt x="127" y="133"/>
                  </a:cubicBezTo>
                  <a:cubicBezTo>
                    <a:pt x="127" y="133"/>
                    <a:pt x="127" y="133"/>
                    <a:pt x="127" y="133"/>
                  </a:cubicBezTo>
                  <a:cubicBezTo>
                    <a:pt x="127" y="133"/>
                    <a:pt x="127" y="133"/>
                    <a:pt x="127" y="133"/>
                  </a:cubicBezTo>
                  <a:cubicBezTo>
                    <a:pt x="127" y="133"/>
                    <a:pt x="127" y="133"/>
                    <a:pt x="127" y="133"/>
                  </a:cubicBezTo>
                  <a:close/>
                  <a:moveTo>
                    <a:pt x="127" y="133"/>
                  </a:moveTo>
                  <a:cubicBezTo>
                    <a:pt x="127" y="133"/>
                    <a:pt x="127" y="133"/>
                    <a:pt x="127" y="133"/>
                  </a:cubicBezTo>
                  <a:cubicBezTo>
                    <a:pt x="127" y="133"/>
                    <a:pt x="127" y="133"/>
                    <a:pt x="127" y="133"/>
                  </a:cubicBezTo>
                  <a:cubicBezTo>
                    <a:pt x="127" y="133"/>
                    <a:pt x="127" y="133"/>
                    <a:pt x="127" y="133"/>
                  </a:cubicBezTo>
                  <a:close/>
                  <a:moveTo>
                    <a:pt x="60" y="49"/>
                  </a:moveTo>
                  <a:cubicBezTo>
                    <a:pt x="60" y="49"/>
                    <a:pt x="60" y="49"/>
                    <a:pt x="60" y="49"/>
                  </a:cubicBezTo>
                  <a:cubicBezTo>
                    <a:pt x="60" y="48"/>
                    <a:pt x="60" y="48"/>
                    <a:pt x="60" y="48"/>
                  </a:cubicBezTo>
                  <a:cubicBezTo>
                    <a:pt x="60" y="49"/>
                    <a:pt x="60" y="49"/>
                    <a:pt x="60" y="49"/>
                  </a:cubicBezTo>
                  <a:close/>
                  <a:moveTo>
                    <a:pt x="71" y="62"/>
                  </a:moveTo>
                  <a:cubicBezTo>
                    <a:pt x="71" y="62"/>
                    <a:pt x="71" y="62"/>
                    <a:pt x="71" y="62"/>
                  </a:cubicBezTo>
                  <a:cubicBezTo>
                    <a:pt x="71" y="62"/>
                    <a:pt x="71" y="62"/>
                    <a:pt x="71" y="62"/>
                  </a:cubicBezTo>
                  <a:cubicBezTo>
                    <a:pt x="71" y="62"/>
                    <a:pt x="71" y="62"/>
                    <a:pt x="71" y="62"/>
                  </a:cubicBezTo>
                  <a:cubicBezTo>
                    <a:pt x="71" y="62"/>
                    <a:pt x="71" y="62"/>
                    <a:pt x="71" y="62"/>
                  </a:cubicBezTo>
                  <a:close/>
                  <a:moveTo>
                    <a:pt x="62" y="49"/>
                  </a:moveTo>
                  <a:cubicBezTo>
                    <a:pt x="62" y="49"/>
                    <a:pt x="62" y="49"/>
                    <a:pt x="62" y="49"/>
                  </a:cubicBezTo>
                  <a:cubicBezTo>
                    <a:pt x="61" y="50"/>
                    <a:pt x="61" y="50"/>
                    <a:pt x="61" y="50"/>
                  </a:cubicBezTo>
                  <a:cubicBezTo>
                    <a:pt x="61" y="50"/>
                    <a:pt x="61" y="50"/>
                    <a:pt x="61" y="50"/>
                  </a:cubicBezTo>
                  <a:cubicBezTo>
                    <a:pt x="61" y="50"/>
                    <a:pt x="61" y="50"/>
                    <a:pt x="61" y="50"/>
                  </a:cubicBezTo>
                  <a:cubicBezTo>
                    <a:pt x="61" y="50"/>
                    <a:pt x="61" y="50"/>
                    <a:pt x="61" y="50"/>
                  </a:cubicBezTo>
                  <a:cubicBezTo>
                    <a:pt x="61" y="50"/>
                    <a:pt x="61" y="50"/>
                    <a:pt x="61" y="50"/>
                  </a:cubicBezTo>
                  <a:cubicBezTo>
                    <a:pt x="61" y="50"/>
                    <a:pt x="61" y="50"/>
                    <a:pt x="61" y="50"/>
                  </a:cubicBezTo>
                  <a:cubicBezTo>
                    <a:pt x="62" y="50"/>
                    <a:pt x="62" y="50"/>
                    <a:pt x="62" y="50"/>
                  </a:cubicBezTo>
                  <a:cubicBezTo>
                    <a:pt x="61" y="50"/>
                    <a:pt x="61" y="50"/>
                    <a:pt x="61" y="50"/>
                  </a:cubicBezTo>
                  <a:cubicBezTo>
                    <a:pt x="62" y="50"/>
                    <a:pt x="62" y="50"/>
                    <a:pt x="62" y="50"/>
                  </a:cubicBezTo>
                  <a:cubicBezTo>
                    <a:pt x="61" y="49"/>
                    <a:pt x="61" y="49"/>
                    <a:pt x="61" y="49"/>
                  </a:cubicBezTo>
                  <a:cubicBezTo>
                    <a:pt x="61" y="49"/>
                    <a:pt x="61" y="49"/>
                    <a:pt x="61" y="49"/>
                  </a:cubicBezTo>
                  <a:cubicBezTo>
                    <a:pt x="61" y="49"/>
                    <a:pt x="61" y="49"/>
                    <a:pt x="61" y="49"/>
                  </a:cubicBezTo>
                  <a:cubicBezTo>
                    <a:pt x="62" y="49"/>
                    <a:pt x="62" y="49"/>
                    <a:pt x="62" y="49"/>
                  </a:cubicBezTo>
                  <a:cubicBezTo>
                    <a:pt x="62" y="49"/>
                    <a:pt x="62" y="49"/>
                    <a:pt x="62" y="49"/>
                  </a:cubicBezTo>
                  <a:cubicBezTo>
                    <a:pt x="62" y="49"/>
                    <a:pt x="62" y="49"/>
                    <a:pt x="62" y="49"/>
                  </a:cubicBezTo>
                  <a:close/>
                  <a:moveTo>
                    <a:pt x="128" y="132"/>
                  </a:moveTo>
                  <a:cubicBezTo>
                    <a:pt x="128" y="132"/>
                    <a:pt x="128" y="132"/>
                    <a:pt x="128" y="132"/>
                  </a:cubicBezTo>
                  <a:cubicBezTo>
                    <a:pt x="128" y="131"/>
                    <a:pt x="128" y="131"/>
                    <a:pt x="128" y="131"/>
                  </a:cubicBezTo>
                  <a:cubicBezTo>
                    <a:pt x="128" y="131"/>
                    <a:pt x="128" y="131"/>
                    <a:pt x="128" y="131"/>
                  </a:cubicBezTo>
                  <a:cubicBezTo>
                    <a:pt x="128" y="132"/>
                    <a:pt x="128" y="132"/>
                    <a:pt x="128" y="132"/>
                  </a:cubicBezTo>
                  <a:close/>
                  <a:moveTo>
                    <a:pt x="72" y="62"/>
                  </a:moveTo>
                  <a:cubicBezTo>
                    <a:pt x="72" y="62"/>
                    <a:pt x="72" y="62"/>
                    <a:pt x="72" y="62"/>
                  </a:cubicBezTo>
                  <a:cubicBezTo>
                    <a:pt x="72" y="62"/>
                    <a:pt x="72" y="62"/>
                    <a:pt x="72" y="62"/>
                  </a:cubicBezTo>
                  <a:cubicBezTo>
                    <a:pt x="72" y="62"/>
                    <a:pt x="72" y="62"/>
                    <a:pt x="72" y="62"/>
                  </a:cubicBezTo>
                  <a:close/>
                  <a:moveTo>
                    <a:pt x="60" y="48"/>
                  </a:moveTo>
                  <a:cubicBezTo>
                    <a:pt x="60" y="48"/>
                    <a:pt x="60" y="48"/>
                    <a:pt x="60" y="48"/>
                  </a:cubicBezTo>
                  <a:cubicBezTo>
                    <a:pt x="60" y="48"/>
                    <a:pt x="60" y="48"/>
                    <a:pt x="60" y="48"/>
                  </a:cubicBezTo>
                  <a:cubicBezTo>
                    <a:pt x="60" y="48"/>
                    <a:pt x="60" y="48"/>
                    <a:pt x="60" y="48"/>
                  </a:cubicBezTo>
                  <a:cubicBezTo>
                    <a:pt x="60" y="48"/>
                    <a:pt x="60" y="48"/>
                    <a:pt x="60" y="48"/>
                  </a:cubicBezTo>
                  <a:cubicBezTo>
                    <a:pt x="61" y="48"/>
                    <a:pt x="61" y="48"/>
                    <a:pt x="61" y="48"/>
                  </a:cubicBezTo>
                  <a:cubicBezTo>
                    <a:pt x="60" y="48"/>
                    <a:pt x="60" y="48"/>
                    <a:pt x="60" y="48"/>
                  </a:cubicBezTo>
                  <a:cubicBezTo>
                    <a:pt x="61" y="48"/>
                    <a:pt x="61" y="48"/>
                    <a:pt x="61" y="48"/>
                  </a:cubicBezTo>
                  <a:cubicBezTo>
                    <a:pt x="61" y="48"/>
                    <a:pt x="61" y="48"/>
                    <a:pt x="61" y="48"/>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0" y="47"/>
                    <a:pt x="60" y="47"/>
                    <a:pt x="60" y="47"/>
                  </a:cubicBezTo>
                  <a:cubicBezTo>
                    <a:pt x="60" y="47"/>
                    <a:pt x="60" y="47"/>
                    <a:pt x="60" y="47"/>
                  </a:cubicBezTo>
                  <a:cubicBezTo>
                    <a:pt x="60" y="47"/>
                    <a:pt x="60" y="47"/>
                    <a:pt x="60" y="47"/>
                  </a:cubicBezTo>
                  <a:cubicBezTo>
                    <a:pt x="60" y="47"/>
                    <a:pt x="60" y="47"/>
                    <a:pt x="60" y="47"/>
                  </a:cubicBezTo>
                  <a:cubicBezTo>
                    <a:pt x="60" y="48"/>
                    <a:pt x="60" y="48"/>
                    <a:pt x="60" y="48"/>
                  </a:cubicBezTo>
                  <a:cubicBezTo>
                    <a:pt x="60" y="48"/>
                    <a:pt x="60" y="48"/>
                    <a:pt x="60" y="48"/>
                  </a:cubicBezTo>
                  <a:close/>
                  <a:moveTo>
                    <a:pt x="61" y="49"/>
                  </a:moveTo>
                  <a:cubicBezTo>
                    <a:pt x="61" y="49"/>
                    <a:pt x="61" y="49"/>
                    <a:pt x="61" y="49"/>
                  </a:cubicBezTo>
                  <a:cubicBezTo>
                    <a:pt x="61" y="49"/>
                    <a:pt x="61" y="49"/>
                    <a:pt x="61" y="49"/>
                  </a:cubicBezTo>
                  <a:cubicBezTo>
                    <a:pt x="61" y="49"/>
                    <a:pt x="61" y="49"/>
                    <a:pt x="61" y="49"/>
                  </a:cubicBezTo>
                  <a:close/>
                  <a:moveTo>
                    <a:pt x="86" y="79"/>
                  </a:moveTo>
                  <a:cubicBezTo>
                    <a:pt x="86" y="79"/>
                    <a:pt x="86" y="79"/>
                    <a:pt x="86" y="79"/>
                  </a:cubicBezTo>
                  <a:cubicBezTo>
                    <a:pt x="86" y="80"/>
                    <a:pt x="86" y="80"/>
                    <a:pt x="86" y="80"/>
                  </a:cubicBezTo>
                  <a:cubicBezTo>
                    <a:pt x="86" y="80"/>
                    <a:pt x="86" y="80"/>
                    <a:pt x="86" y="80"/>
                  </a:cubicBezTo>
                  <a:cubicBezTo>
                    <a:pt x="86" y="80"/>
                    <a:pt x="86" y="80"/>
                    <a:pt x="86" y="80"/>
                  </a:cubicBezTo>
                  <a:cubicBezTo>
                    <a:pt x="86" y="80"/>
                    <a:pt x="86" y="80"/>
                    <a:pt x="86" y="80"/>
                  </a:cubicBezTo>
                  <a:cubicBezTo>
                    <a:pt x="86" y="80"/>
                    <a:pt x="86" y="80"/>
                    <a:pt x="86" y="80"/>
                  </a:cubicBezTo>
                  <a:cubicBezTo>
                    <a:pt x="86" y="80"/>
                    <a:pt x="86" y="80"/>
                    <a:pt x="86" y="80"/>
                  </a:cubicBezTo>
                  <a:cubicBezTo>
                    <a:pt x="86" y="80"/>
                    <a:pt x="86" y="80"/>
                    <a:pt x="86" y="80"/>
                  </a:cubicBezTo>
                  <a:cubicBezTo>
                    <a:pt x="86" y="79"/>
                    <a:pt x="86" y="79"/>
                    <a:pt x="86" y="79"/>
                  </a:cubicBezTo>
                  <a:cubicBezTo>
                    <a:pt x="86" y="79"/>
                    <a:pt x="86" y="79"/>
                    <a:pt x="86" y="79"/>
                  </a:cubicBezTo>
                  <a:cubicBezTo>
                    <a:pt x="86" y="79"/>
                    <a:pt x="86" y="79"/>
                    <a:pt x="86" y="79"/>
                  </a:cubicBezTo>
                  <a:cubicBezTo>
                    <a:pt x="86" y="79"/>
                    <a:pt x="86" y="79"/>
                    <a:pt x="86" y="79"/>
                  </a:cubicBezTo>
                  <a:cubicBezTo>
                    <a:pt x="86" y="79"/>
                    <a:pt x="86" y="79"/>
                    <a:pt x="86" y="79"/>
                  </a:cubicBezTo>
                  <a:close/>
                  <a:moveTo>
                    <a:pt x="72" y="62"/>
                  </a:moveTo>
                  <a:cubicBezTo>
                    <a:pt x="72" y="62"/>
                    <a:pt x="72" y="62"/>
                    <a:pt x="72" y="62"/>
                  </a:cubicBezTo>
                  <a:cubicBezTo>
                    <a:pt x="72" y="62"/>
                    <a:pt x="72" y="62"/>
                    <a:pt x="72" y="62"/>
                  </a:cubicBezTo>
                  <a:cubicBezTo>
                    <a:pt x="72" y="62"/>
                    <a:pt x="72" y="62"/>
                    <a:pt x="72" y="62"/>
                  </a:cubicBezTo>
                  <a:cubicBezTo>
                    <a:pt x="72" y="62"/>
                    <a:pt x="72" y="62"/>
                    <a:pt x="72" y="62"/>
                  </a:cubicBezTo>
                  <a:cubicBezTo>
                    <a:pt x="72" y="62"/>
                    <a:pt x="72" y="62"/>
                    <a:pt x="72" y="62"/>
                  </a:cubicBezTo>
                  <a:close/>
                  <a:moveTo>
                    <a:pt x="62" y="50"/>
                  </a:moveTo>
                  <a:cubicBezTo>
                    <a:pt x="62" y="50"/>
                    <a:pt x="62" y="50"/>
                    <a:pt x="62" y="50"/>
                  </a:cubicBezTo>
                  <a:cubicBezTo>
                    <a:pt x="62" y="50"/>
                    <a:pt x="62" y="50"/>
                    <a:pt x="62" y="50"/>
                  </a:cubicBezTo>
                  <a:cubicBezTo>
                    <a:pt x="62" y="50"/>
                    <a:pt x="62" y="50"/>
                    <a:pt x="62" y="50"/>
                  </a:cubicBezTo>
                  <a:cubicBezTo>
                    <a:pt x="62" y="50"/>
                    <a:pt x="62" y="50"/>
                    <a:pt x="62" y="50"/>
                  </a:cubicBezTo>
                  <a:cubicBezTo>
                    <a:pt x="62" y="50"/>
                    <a:pt x="62" y="50"/>
                    <a:pt x="62" y="50"/>
                  </a:cubicBezTo>
                  <a:cubicBezTo>
                    <a:pt x="62" y="50"/>
                    <a:pt x="62" y="50"/>
                    <a:pt x="62" y="50"/>
                  </a:cubicBezTo>
                  <a:close/>
                  <a:moveTo>
                    <a:pt x="61" y="48"/>
                  </a:moveTo>
                  <a:cubicBezTo>
                    <a:pt x="61" y="48"/>
                    <a:pt x="61" y="48"/>
                    <a:pt x="61" y="48"/>
                  </a:cubicBezTo>
                  <a:cubicBezTo>
                    <a:pt x="61" y="48"/>
                    <a:pt x="61" y="48"/>
                    <a:pt x="61" y="48"/>
                  </a:cubicBezTo>
                  <a:cubicBezTo>
                    <a:pt x="61" y="48"/>
                    <a:pt x="61" y="48"/>
                    <a:pt x="61" y="48"/>
                  </a:cubicBezTo>
                  <a:close/>
                  <a:moveTo>
                    <a:pt x="72" y="62"/>
                  </a:moveTo>
                  <a:cubicBezTo>
                    <a:pt x="72" y="62"/>
                    <a:pt x="72" y="62"/>
                    <a:pt x="72" y="62"/>
                  </a:cubicBezTo>
                  <a:cubicBezTo>
                    <a:pt x="72" y="62"/>
                    <a:pt x="72" y="62"/>
                    <a:pt x="72" y="62"/>
                  </a:cubicBezTo>
                  <a:cubicBezTo>
                    <a:pt x="72" y="62"/>
                    <a:pt x="72" y="62"/>
                    <a:pt x="72" y="62"/>
                  </a:cubicBezTo>
                  <a:cubicBezTo>
                    <a:pt x="72" y="62"/>
                    <a:pt x="72" y="62"/>
                    <a:pt x="72" y="62"/>
                  </a:cubicBezTo>
                  <a:cubicBezTo>
                    <a:pt x="72" y="62"/>
                    <a:pt x="72" y="62"/>
                    <a:pt x="72" y="62"/>
                  </a:cubicBezTo>
                  <a:close/>
                  <a:moveTo>
                    <a:pt x="62" y="48"/>
                  </a:moveTo>
                  <a:cubicBezTo>
                    <a:pt x="62" y="48"/>
                    <a:pt x="62" y="48"/>
                    <a:pt x="62" y="48"/>
                  </a:cubicBezTo>
                  <a:cubicBezTo>
                    <a:pt x="62" y="48"/>
                    <a:pt x="62" y="48"/>
                    <a:pt x="62" y="48"/>
                  </a:cubicBezTo>
                  <a:cubicBezTo>
                    <a:pt x="62" y="48"/>
                    <a:pt x="62" y="48"/>
                    <a:pt x="62" y="48"/>
                  </a:cubicBezTo>
                  <a:cubicBezTo>
                    <a:pt x="62" y="49"/>
                    <a:pt x="62" y="49"/>
                    <a:pt x="62" y="49"/>
                  </a:cubicBezTo>
                  <a:cubicBezTo>
                    <a:pt x="62" y="48"/>
                    <a:pt x="62" y="48"/>
                    <a:pt x="62" y="48"/>
                  </a:cubicBezTo>
                  <a:cubicBezTo>
                    <a:pt x="62" y="48"/>
                    <a:pt x="62" y="48"/>
                    <a:pt x="62" y="48"/>
                  </a:cubicBezTo>
                  <a:close/>
                  <a:moveTo>
                    <a:pt x="61" y="47"/>
                  </a:move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6"/>
                    <a:pt x="61" y="46"/>
                    <a:pt x="61" y="46"/>
                  </a:cubicBezTo>
                  <a:cubicBezTo>
                    <a:pt x="61" y="46"/>
                    <a:pt x="61" y="46"/>
                    <a:pt x="61" y="46"/>
                  </a:cubicBezTo>
                  <a:cubicBezTo>
                    <a:pt x="61" y="46"/>
                    <a:pt x="61" y="46"/>
                    <a:pt x="61" y="46"/>
                  </a:cubicBezTo>
                  <a:cubicBezTo>
                    <a:pt x="61" y="46"/>
                    <a:pt x="61" y="46"/>
                    <a:pt x="61" y="46"/>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ubicBezTo>
                    <a:pt x="61" y="47"/>
                    <a:pt x="61" y="47"/>
                    <a:pt x="61" y="47"/>
                  </a:cubicBezTo>
                  <a:close/>
                  <a:moveTo>
                    <a:pt x="64" y="50"/>
                  </a:moveTo>
                  <a:cubicBezTo>
                    <a:pt x="64" y="50"/>
                    <a:pt x="64" y="50"/>
                    <a:pt x="64" y="50"/>
                  </a:cubicBezTo>
                  <a:cubicBezTo>
                    <a:pt x="64" y="49"/>
                    <a:pt x="64" y="49"/>
                    <a:pt x="64" y="49"/>
                  </a:cubicBezTo>
                  <a:cubicBezTo>
                    <a:pt x="64" y="49"/>
                    <a:pt x="64" y="49"/>
                    <a:pt x="64" y="49"/>
                  </a:cubicBezTo>
                  <a:cubicBezTo>
                    <a:pt x="65" y="50"/>
                    <a:pt x="65" y="50"/>
                    <a:pt x="65" y="50"/>
                  </a:cubicBezTo>
                  <a:cubicBezTo>
                    <a:pt x="65" y="50"/>
                    <a:pt x="65" y="50"/>
                    <a:pt x="65" y="50"/>
                  </a:cubicBezTo>
                  <a:cubicBezTo>
                    <a:pt x="65" y="50"/>
                    <a:pt x="65" y="50"/>
                    <a:pt x="65" y="50"/>
                  </a:cubicBezTo>
                  <a:cubicBezTo>
                    <a:pt x="65" y="50"/>
                    <a:pt x="65" y="50"/>
                    <a:pt x="65" y="50"/>
                  </a:cubicBezTo>
                  <a:cubicBezTo>
                    <a:pt x="65" y="50"/>
                    <a:pt x="65" y="50"/>
                    <a:pt x="65" y="50"/>
                  </a:cubicBezTo>
                  <a:cubicBezTo>
                    <a:pt x="65" y="50"/>
                    <a:pt x="65" y="50"/>
                    <a:pt x="65" y="50"/>
                  </a:cubicBezTo>
                  <a:cubicBezTo>
                    <a:pt x="65" y="49"/>
                    <a:pt x="65" y="49"/>
                    <a:pt x="65" y="49"/>
                  </a:cubicBezTo>
                  <a:cubicBezTo>
                    <a:pt x="65" y="49"/>
                    <a:pt x="65" y="49"/>
                    <a:pt x="65" y="49"/>
                  </a:cubicBezTo>
                  <a:cubicBezTo>
                    <a:pt x="65" y="49"/>
                    <a:pt x="65" y="49"/>
                    <a:pt x="65" y="49"/>
                  </a:cubicBezTo>
                  <a:cubicBezTo>
                    <a:pt x="65" y="49"/>
                    <a:pt x="65" y="49"/>
                    <a:pt x="65" y="49"/>
                  </a:cubicBezTo>
                  <a:cubicBezTo>
                    <a:pt x="65" y="49"/>
                    <a:pt x="65" y="49"/>
                    <a:pt x="65" y="49"/>
                  </a:cubicBezTo>
                  <a:cubicBezTo>
                    <a:pt x="65" y="49"/>
                    <a:pt x="65" y="49"/>
                    <a:pt x="65" y="49"/>
                  </a:cubicBezTo>
                  <a:cubicBezTo>
                    <a:pt x="65" y="49"/>
                    <a:pt x="65" y="49"/>
                    <a:pt x="65" y="49"/>
                  </a:cubicBezTo>
                  <a:cubicBezTo>
                    <a:pt x="65" y="49"/>
                    <a:pt x="65" y="49"/>
                    <a:pt x="65" y="49"/>
                  </a:cubicBezTo>
                  <a:cubicBezTo>
                    <a:pt x="65" y="49"/>
                    <a:pt x="65" y="49"/>
                    <a:pt x="65" y="49"/>
                  </a:cubicBezTo>
                  <a:cubicBezTo>
                    <a:pt x="64" y="49"/>
                    <a:pt x="64" y="49"/>
                    <a:pt x="64" y="49"/>
                  </a:cubicBezTo>
                  <a:cubicBezTo>
                    <a:pt x="64" y="49"/>
                    <a:pt x="64" y="49"/>
                    <a:pt x="64" y="49"/>
                  </a:cubicBezTo>
                  <a:cubicBezTo>
                    <a:pt x="63" y="49"/>
                    <a:pt x="63" y="49"/>
                    <a:pt x="63" y="49"/>
                  </a:cubicBezTo>
                  <a:cubicBezTo>
                    <a:pt x="63" y="49"/>
                    <a:pt x="63" y="49"/>
                    <a:pt x="63" y="49"/>
                  </a:cubicBezTo>
                  <a:cubicBezTo>
                    <a:pt x="63" y="49"/>
                    <a:pt x="63" y="49"/>
                    <a:pt x="63" y="49"/>
                  </a:cubicBezTo>
                  <a:cubicBezTo>
                    <a:pt x="63" y="49"/>
                    <a:pt x="63" y="49"/>
                    <a:pt x="63" y="49"/>
                  </a:cubicBezTo>
                  <a:cubicBezTo>
                    <a:pt x="63" y="49"/>
                    <a:pt x="63" y="49"/>
                    <a:pt x="63" y="49"/>
                  </a:cubicBezTo>
                  <a:cubicBezTo>
                    <a:pt x="63" y="49"/>
                    <a:pt x="63" y="49"/>
                    <a:pt x="63" y="49"/>
                  </a:cubicBezTo>
                  <a:cubicBezTo>
                    <a:pt x="63" y="50"/>
                    <a:pt x="63" y="50"/>
                    <a:pt x="63" y="50"/>
                  </a:cubicBezTo>
                  <a:cubicBezTo>
                    <a:pt x="63" y="50"/>
                    <a:pt x="63" y="50"/>
                    <a:pt x="63" y="50"/>
                  </a:cubicBezTo>
                  <a:cubicBezTo>
                    <a:pt x="63" y="50"/>
                    <a:pt x="63" y="50"/>
                    <a:pt x="63" y="50"/>
                  </a:cubicBezTo>
                  <a:cubicBezTo>
                    <a:pt x="63" y="50"/>
                    <a:pt x="63" y="50"/>
                    <a:pt x="63" y="50"/>
                  </a:cubicBezTo>
                  <a:cubicBezTo>
                    <a:pt x="63" y="50"/>
                    <a:pt x="63" y="50"/>
                    <a:pt x="63" y="50"/>
                  </a:cubicBezTo>
                  <a:cubicBezTo>
                    <a:pt x="63" y="50"/>
                    <a:pt x="63" y="50"/>
                    <a:pt x="63" y="50"/>
                  </a:cubicBezTo>
                  <a:cubicBezTo>
                    <a:pt x="64" y="49"/>
                    <a:pt x="64" y="49"/>
                    <a:pt x="64" y="49"/>
                  </a:cubicBezTo>
                  <a:cubicBezTo>
                    <a:pt x="64" y="50"/>
                    <a:pt x="64" y="50"/>
                    <a:pt x="64" y="50"/>
                  </a:cubicBezTo>
                  <a:close/>
                  <a:moveTo>
                    <a:pt x="130" y="132"/>
                  </a:move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lose/>
                  <a:moveTo>
                    <a:pt x="62" y="47"/>
                  </a:moveTo>
                  <a:cubicBezTo>
                    <a:pt x="62" y="47"/>
                    <a:pt x="62" y="47"/>
                    <a:pt x="62" y="47"/>
                  </a:cubicBezTo>
                  <a:cubicBezTo>
                    <a:pt x="62" y="47"/>
                    <a:pt x="62" y="47"/>
                    <a:pt x="62" y="47"/>
                  </a:cubicBezTo>
                  <a:cubicBezTo>
                    <a:pt x="62" y="47"/>
                    <a:pt x="62" y="47"/>
                    <a:pt x="62" y="47"/>
                  </a:cubicBezTo>
                  <a:cubicBezTo>
                    <a:pt x="62" y="47"/>
                    <a:pt x="62" y="47"/>
                    <a:pt x="62" y="47"/>
                  </a:cubicBezTo>
                  <a:cubicBezTo>
                    <a:pt x="62" y="47"/>
                    <a:pt x="62" y="47"/>
                    <a:pt x="62" y="47"/>
                  </a:cubicBezTo>
                  <a:cubicBezTo>
                    <a:pt x="62" y="47"/>
                    <a:pt x="62" y="47"/>
                    <a:pt x="62" y="47"/>
                  </a:cubicBezTo>
                  <a:cubicBezTo>
                    <a:pt x="62" y="47"/>
                    <a:pt x="62" y="47"/>
                    <a:pt x="62" y="47"/>
                  </a:cubicBezTo>
                  <a:cubicBezTo>
                    <a:pt x="61" y="47"/>
                    <a:pt x="61" y="47"/>
                    <a:pt x="61" y="47"/>
                  </a:cubicBezTo>
                  <a:cubicBezTo>
                    <a:pt x="61" y="48"/>
                    <a:pt x="61" y="48"/>
                    <a:pt x="61" y="48"/>
                  </a:cubicBezTo>
                  <a:cubicBezTo>
                    <a:pt x="61" y="48"/>
                    <a:pt x="61" y="48"/>
                    <a:pt x="61" y="48"/>
                  </a:cubicBezTo>
                  <a:cubicBezTo>
                    <a:pt x="61" y="47"/>
                    <a:pt x="61" y="47"/>
                    <a:pt x="61" y="47"/>
                  </a:cubicBezTo>
                  <a:cubicBezTo>
                    <a:pt x="61" y="47"/>
                    <a:pt x="61" y="47"/>
                    <a:pt x="61" y="47"/>
                  </a:cubicBezTo>
                  <a:lnTo>
                    <a:pt x="62" y="47"/>
                  </a:lnTo>
                  <a:close/>
                  <a:moveTo>
                    <a:pt x="129" y="131"/>
                  </a:moveTo>
                  <a:cubicBezTo>
                    <a:pt x="129" y="131"/>
                    <a:pt x="129" y="131"/>
                    <a:pt x="129" y="131"/>
                  </a:cubicBezTo>
                  <a:cubicBezTo>
                    <a:pt x="130" y="131"/>
                    <a:pt x="130" y="131"/>
                    <a:pt x="130" y="131"/>
                  </a:cubicBezTo>
                  <a:cubicBezTo>
                    <a:pt x="130" y="131"/>
                    <a:pt x="130" y="131"/>
                    <a:pt x="130" y="131"/>
                  </a:cubicBezTo>
                  <a:cubicBezTo>
                    <a:pt x="130" y="131"/>
                    <a:pt x="130" y="131"/>
                    <a:pt x="130" y="131"/>
                  </a:cubicBezTo>
                  <a:cubicBezTo>
                    <a:pt x="130" y="131"/>
                    <a:pt x="130" y="131"/>
                    <a:pt x="130" y="131"/>
                  </a:cubicBezTo>
                  <a:cubicBezTo>
                    <a:pt x="130" y="131"/>
                    <a:pt x="130" y="131"/>
                    <a:pt x="130" y="131"/>
                  </a:cubicBezTo>
                  <a:cubicBezTo>
                    <a:pt x="130" y="131"/>
                    <a:pt x="130" y="131"/>
                    <a:pt x="130" y="131"/>
                  </a:cubicBezTo>
                  <a:cubicBezTo>
                    <a:pt x="129" y="131"/>
                    <a:pt x="129" y="131"/>
                    <a:pt x="129" y="131"/>
                  </a:cubicBezTo>
                  <a:close/>
                  <a:moveTo>
                    <a:pt x="62" y="48"/>
                  </a:moveTo>
                  <a:cubicBezTo>
                    <a:pt x="62" y="48"/>
                    <a:pt x="62" y="48"/>
                    <a:pt x="62" y="48"/>
                  </a:cubicBezTo>
                  <a:cubicBezTo>
                    <a:pt x="62" y="48"/>
                    <a:pt x="62" y="48"/>
                    <a:pt x="62" y="48"/>
                  </a:cubicBezTo>
                  <a:cubicBezTo>
                    <a:pt x="62" y="48"/>
                    <a:pt x="62" y="48"/>
                    <a:pt x="62" y="48"/>
                  </a:cubicBezTo>
                  <a:cubicBezTo>
                    <a:pt x="63" y="48"/>
                    <a:pt x="63" y="48"/>
                    <a:pt x="63" y="48"/>
                  </a:cubicBezTo>
                  <a:cubicBezTo>
                    <a:pt x="63" y="48"/>
                    <a:pt x="63" y="48"/>
                    <a:pt x="63" y="48"/>
                  </a:cubicBezTo>
                  <a:cubicBezTo>
                    <a:pt x="63" y="48"/>
                    <a:pt x="63" y="48"/>
                    <a:pt x="63" y="48"/>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2" y="47"/>
                    <a:pt x="62" y="47"/>
                    <a:pt x="62" y="47"/>
                  </a:cubicBezTo>
                  <a:cubicBezTo>
                    <a:pt x="62" y="47"/>
                    <a:pt x="62" y="47"/>
                    <a:pt x="62" y="47"/>
                  </a:cubicBezTo>
                  <a:cubicBezTo>
                    <a:pt x="62" y="47"/>
                    <a:pt x="62" y="47"/>
                    <a:pt x="62" y="47"/>
                  </a:cubicBezTo>
                  <a:cubicBezTo>
                    <a:pt x="62" y="47"/>
                    <a:pt x="62" y="47"/>
                    <a:pt x="62" y="47"/>
                  </a:cubicBezTo>
                  <a:cubicBezTo>
                    <a:pt x="62" y="48"/>
                    <a:pt x="62" y="48"/>
                    <a:pt x="62" y="48"/>
                  </a:cubicBezTo>
                  <a:cubicBezTo>
                    <a:pt x="62" y="47"/>
                    <a:pt x="62" y="47"/>
                    <a:pt x="62" y="47"/>
                  </a:cubicBezTo>
                  <a:cubicBezTo>
                    <a:pt x="62" y="47"/>
                    <a:pt x="62" y="47"/>
                    <a:pt x="62" y="47"/>
                  </a:cubicBezTo>
                  <a:cubicBezTo>
                    <a:pt x="62" y="48"/>
                    <a:pt x="62" y="48"/>
                    <a:pt x="62" y="48"/>
                  </a:cubicBezTo>
                  <a:cubicBezTo>
                    <a:pt x="62" y="48"/>
                    <a:pt x="62" y="48"/>
                    <a:pt x="62" y="48"/>
                  </a:cubicBezTo>
                  <a:cubicBezTo>
                    <a:pt x="62" y="48"/>
                    <a:pt x="62" y="48"/>
                    <a:pt x="62" y="48"/>
                  </a:cubicBezTo>
                  <a:cubicBezTo>
                    <a:pt x="62" y="48"/>
                    <a:pt x="62" y="48"/>
                    <a:pt x="62" y="48"/>
                  </a:cubicBezTo>
                  <a:close/>
                  <a:moveTo>
                    <a:pt x="73" y="61"/>
                  </a:moveTo>
                  <a:cubicBezTo>
                    <a:pt x="73" y="61"/>
                    <a:pt x="73" y="61"/>
                    <a:pt x="73" y="61"/>
                  </a:cubicBezTo>
                  <a:cubicBezTo>
                    <a:pt x="73" y="61"/>
                    <a:pt x="73" y="61"/>
                    <a:pt x="73" y="61"/>
                  </a:cubicBezTo>
                  <a:cubicBezTo>
                    <a:pt x="73" y="61"/>
                    <a:pt x="73" y="61"/>
                    <a:pt x="73" y="61"/>
                  </a:cubicBezTo>
                  <a:cubicBezTo>
                    <a:pt x="73" y="61"/>
                    <a:pt x="73" y="61"/>
                    <a:pt x="73" y="61"/>
                  </a:cubicBezTo>
                  <a:cubicBezTo>
                    <a:pt x="73" y="61"/>
                    <a:pt x="73" y="61"/>
                    <a:pt x="73" y="61"/>
                  </a:cubicBezTo>
                  <a:close/>
                  <a:moveTo>
                    <a:pt x="62" y="48"/>
                  </a:moveTo>
                  <a:cubicBezTo>
                    <a:pt x="62" y="48"/>
                    <a:pt x="62" y="48"/>
                    <a:pt x="62" y="48"/>
                  </a:cubicBezTo>
                  <a:cubicBezTo>
                    <a:pt x="62" y="48"/>
                    <a:pt x="62" y="48"/>
                    <a:pt x="62" y="48"/>
                  </a:cubicBezTo>
                  <a:cubicBezTo>
                    <a:pt x="62" y="48"/>
                    <a:pt x="62" y="48"/>
                    <a:pt x="62" y="48"/>
                  </a:cubicBezTo>
                  <a:close/>
                  <a:moveTo>
                    <a:pt x="62" y="47"/>
                  </a:moveTo>
                  <a:cubicBezTo>
                    <a:pt x="62" y="47"/>
                    <a:pt x="62" y="47"/>
                    <a:pt x="62" y="47"/>
                  </a:cubicBezTo>
                  <a:cubicBezTo>
                    <a:pt x="62" y="47"/>
                    <a:pt x="62" y="47"/>
                    <a:pt x="62" y="47"/>
                  </a:cubicBezTo>
                  <a:cubicBezTo>
                    <a:pt x="62" y="47"/>
                    <a:pt x="62" y="47"/>
                    <a:pt x="62" y="47"/>
                  </a:cubicBezTo>
                  <a:cubicBezTo>
                    <a:pt x="62" y="47"/>
                    <a:pt x="62" y="47"/>
                    <a:pt x="62" y="47"/>
                  </a:cubicBezTo>
                  <a:cubicBezTo>
                    <a:pt x="62" y="47"/>
                    <a:pt x="62" y="47"/>
                    <a:pt x="62" y="47"/>
                  </a:cubicBezTo>
                  <a:cubicBezTo>
                    <a:pt x="62" y="47"/>
                    <a:pt x="62" y="47"/>
                    <a:pt x="62" y="47"/>
                  </a:cubicBezTo>
                  <a:close/>
                  <a:moveTo>
                    <a:pt x="79" y="65"/>
                  </a:moveTo>
                  <a:cubicBezTo>
                    <a:pt x="79" y="65"/>
                    <a:pt x="79" y="65"/>
                    <a:pt x="79" y="65"/>
                  </a:cubicBezTo>
                  <a:cubicBezTo>
                    <a:pt x="79" y="65"/>
                    <a:pt x="79" y="65"/>
                    <a:pt x="79" y="65"/>
                  </a:cubicBezTo>
                  <a:cubicBezTo>
                    <a:pt x="78" y="66"/>
                    <a:pt x="78" y="66"/>
                    <a:pt x="78" y="66"/>
                  </a:cubicBezTo>
                  <a:cubicBezTo>
                    <a:pt x="78" y="66"/>
                    <a:pt x="78" y="66"/>
                    <a:pt x="78" y="66"/>
                  </a:cubicBezTo>
                  <a:cubicBezTo>
                    <a:pt x="78" y="66"/>
                    <a:pt x="78" y="66"/>
                    <a:pt x="78" y="66"/>
                  </a:cubicBezTo>
                  <a:cubicBezTo>
                    <a:pt x="78" y="66"/>
                    <a:pt x="78" y="66"/>
                    <a:pt x="78" y="66"/>
                  </a:cubicBezTo>
                  <a:cubicBezTo>
                    <a:pt x="78" y="66"/>
                    <a:pt x="78" y="66"/>
                    <a:pt x="78" y="66"/>
                  </a:cubicBezTo>
                  <a:cubicBezTo>
                    <a:pt x="78" y="66"/>
                    <a:pt x="78" y="66"/>
                    <a:pt x="78" y="66"/>
                  </a:cubicBezTo>
                  <a:cubicBezTo>
                    <a:pt x="78" y="66"/>
                    <a:pt x="78" y="66"/>
                    <a:pt x="78" y="66"/>
                  </a:cubicBezTo>
                  <a:cubicBezTo>
                    <a:pt x="78" y="67"/>
                    <a:pt x="78" y="67"/>
                    <a:pt x="78" y="67"/>
                  </a:cubicBezTo>
                  <a:cubicBezTo>
                    <a:pt x="78" y="67"/>
                    <a:pt x="78" y="67"/>
                    <a:pt x="78" y="67"/>
                  </a:cubicBezTo>
                  <a:cubicBezTo>
                    <a:pt x="78" y="67"/>
                    <a:pt x="78" y="67"/>
                    <a:pt x="78" y="67"/>
                  </a:cubicBezTo>
                  <a:cubicBezTo>
                    <a:pt x="78" y="67"/>
                    <a:pt x="78" y="67"/>
                    <a:pt x="78" y="67"/>
                  </a:cubicBezTo>
                  <a:cubicBezTo>
                    <a:pt x="79" y="67"/>
                    <a:pt x="79" y="67"/>
                    <a:pt x="79" y="67"/>
                  </a:cubicBezTo>
                  <a:cubicBezTo>
                    <a:pt x="78" y="67"/>
                    <a:pt x="78" y="67"/>
                    <a:pt x="78" y="67"/>
                  </a:cubicBezTo>
                  <a:cubicBezTo>
                    <a:pt x="79" y="67"/>
                    <a:pt x="79" y="67"/>
                    <a:pt x="79" y="67"/>
                  </a:cubicBezTo>
                  <a:cubicBezTo>
                    <a:pt x="79" y="67"/>
                    <a:pt x="79" y="67"/>
                    <a:pt x="79" y="67"/>
                  </a:cubicBezTo>
                  <a:cubicBezTo>
                    <a:pt x="79" y="66"/>
                    <a:pt x="79" y="66"/>
                    <a:pt x="79" y="66"/>
                  </a:cubicBezTo>
                  <a:cubicBezTo>
                    <a:pt x="79" y="66"/>
                    <a:pt x="79" y="66"/>
                    <a:pt x="79" y="66"/>
                  </a:cubicBezTo>
                  <a:cubicBezTo>
                    <a:pt x="79" y="66"/>
                    <a:pt x="79" y="66"/>
                    <a:pt x="79" y="66"/>
                  </a:cubicBezTo>
                  <a:cubicBezTo>
                    <a:pt x="79" y="66"/>
                    <a:pt x="79" y="66"/>
                    <a:pt x="79" y="66"/>
                  </a:cubicBezTo>
                  <a:cubicBezTo>
                    <a:pt x="79" y="66"/>
                    <a:pt x="79" y="66"/>
                    <a:pt x="79" y="66"/>
                  </a:cubicBezTo>
                  <a:cubicBezTo>
                    <a:pt x="79" y="66"/>
                    <a:pt x="79" y="66"/>
                    <a:pt x="79" y="66"/>
                  </a:cubicBezTo>
                  <a:cubicBezTo>
                    <a:pt x="79" y="66"/>
                    <a:pt x="79" y="66"/>
                    <a:pt x="79" y="66"/>
                  </a:cubicBezTo>
                  <a:cubicBezTo>
                    <a:pt x="79" y="66"/>
                    <a:pt x="79" y="66"/>
                    <a:pt x="79" y="66"/>
                  </a:cubicBezTo>
                  <a:cubicBezTo>
                    <a:pt x="79" y="66"/>
                    <a:pt x="79" y="66"/>
                    <a:pt x="79" y="66"/>
                  </a:cubicBezTo>
                  <a:cubicBezTo>
                    <a:pt x="79" y="66"/>
                    <a:pt x="79" y="66"/>
                    <a:pt x="79" y="66"/>
                  </a:cubicBezTo>
                  <a:cubicBezTo>
                    <a:pt x="80" y="66"/>
                    <a:pt x="80" y="66"/>
                    <a:pt x="80" y="66"/>
                  </a:cubicBezTo>
                  <a:cubicBezTo>
                    <a:pt x="80" y="66"/>
                    <a:pt x="80" y="66"/>
                    <a:pt x="80" y="66"/>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79" y="65"/>
                    <a:pt x="79" y="65"/>
                    <a:pt x="79" y="65"/>
                  </a:cubicBezTo>
                  <a:cubicBezTo>
                    <a:pt x="79" y="65"/>
                    <a:pt x="79" y="65"/>
                    <a:pt x="79" y="65"/>
                  </a:cubicBezTo>
                  <a:cubicBezTo>
                    <a:pt x="79" y="65"/>
                    <a:pt x="79" y="65"/>
                    <a:pt x="79" y="65"/>
                  </a:cubicBezTo>
                  <a:close/>
                  <a:moveTo>
                    <a:pt x="62" y="46"/>
                  </a:moveTo>
                  <a:cubicBezTo>
                    <a:pt x="61" y="46"/>
                    <a:pt x="61" y="46"/>
                    <a:pt x="61" y="46"/>
                  </a:cubicBezTo>
                  <a:cubicBezTo>
                    <a:pt x="62" y="45"/>
                    <a:pt x="6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4" y="44"/>
                    <a:pt x="64" y="44"/>
                    <a:pt x="64" y="44"/>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6"/>
                    <a:pt x="64" y="46"/>
                    <a:pt x="64" y="46"/>
                  </a:cubicBezTo>
                  <a:cubicBezTo>
                    <a:pt x="64" y="46"/>
                    <a:pt x="64" y="46"/>
                    <a:pt x="64" y="46"/>
                  </a:cubicBezTo>
                  <a:cubicBezTo>
                    <a:pt x="63" y="46"/>
                    <a:pt x="63" y="46"/>
                    <a:pt x="63" y="46"/>
                  </a:cubicBezTo>
                  <a:cubicBezTo>
                    <a:pt x="63" y="46"/>
                    <a:pt x="63" y="46"/>
                    <a:pt x="63" y="46"/>
                  </a:cubicBezTo>
                  <a:cubicBezTo>
                    <a:pt x="63" y="46"/>
                    <a:pt x="63" y="46"/>
                    <a:pt x="63" y="46"/>
                  </a:cubicBezTo>
                  <a:cubicBezTo>
                    <a:pt x="63" y="46"/>
                    <a:pt x="63" y="46"/>
                    <a:pt x="63" y="46"/>
                  </a:cubicBezTo>
                  <a:cubicBezTo>
                    <a:pt x="63" y="46"/>
                    <a:pt x="63" y="46"/>
                    <a:pt x="63" y="46"/>
                  </a:cubicBezTo>
                  <a:cubicBezTo>
                    <a:pt x="63" y="46"/>
                    <a:pt x="63" y="46"/>
                    <a:pt x="63" y="46"/>
                  </a:cubicBezTo>
                  <a:cubicBezTo>
                    <a:pt x="63" y="46"/>
                    <a:pt x="63" y="46"/>
                    <a:pt x="63" y="46"/>
                  </a:cubicBezTo>
                  <a:cubicBezTo>
                    <a:pt x="63" y="46"/>
                    <a:pt x="63" y="46"/>
                    <a:pt x="63" y="46"/>
                  </a:cubicBezTo>
                  <a:cubicBezTo>
                    <a:pt x="64" y="46"/>
                    <a:pt x="64" y="46"/>
                    <a:pt x="64" y="46"/>
                  </a:cubicBezTo>
                  <a:cubicBezTo>
                    <a:pt x="64" y="46"/>
                    <a:pt x="64" y="46"/>
                    <a:pt x="64" y="46"/>
                  </a:cubicBezTo>
                  <a:cubicBezTo>
                    <a:pt x="64" y="46"/>
                    <a:pt x="64" y="46"/>
                    <a:pt x="64" y="46"/>
                  </a:cubicBezTo>
                  <a:cubicBezTo>
                    <a:pt x="64" y="46"/>
                    <a:pt x="64" y="46"/>
                    <a:pt x="64" y="46"/>
                  </a:cubicBezTo>
                  <a:cubicBezTo>
                    <a:pt x="64" y="47"/>
                    <a:pt x="64" y="47"/>
                    <a:pt x="64" y="47"/>
                  </a:cubicBezTo>
                  <a:cubicBezTo>
                    <a:pt x="64" y="47"/>
                    <a:pt x="64" y="47"/>
                    <a:pt x="64" y="47"/>
                  </a:cubicBezTo>
                  <a:cubicBezTo>
                    <a:pt x="64" y="47"/>
                    <a:pt x="64" y="47"/>
                    <a:pt x="64" y="47"/>
                  </a:cubicBezTo>
                  <a:cubicBezTo>
                    <a:pt x="64" y="47"/>
                    <a:pt x="64" y="47"/>
                    <a:pt x="64" y="47"/>
                  </a:cubicBezTo>
                  <a:cubicBezTo>
                    <a:pt x="64" y="47"/>
                    <a:pt x="64" y="47"/>
                    <a:pt x="64" y="47"/>
                  </a:cubicBezTo>
                  <a:cubicBezTo>
                    <a:pt x="64" y="47"/>
                    <a:pt x="64" y="47"/>
                    <a:pt x="64" y="47"/>
                  </a:cubicBezTo>
                  <a:cubicBezTo>
                    <a:pt x="64" y="47"/>
                    <a:pt x="64" y="47"/>
                    <a:pt x="64" y="47"/>
                  </a:cubicBezTo>
                  <a:cubicBezTo>
                    <a:pt x="64" y="47"/>
                    <a:pt x="64" y="47"/>
                    <a:pt x="64" y="47"/>
                  </a:cubicBezTo>
                  <a:cubicBezTo>
                    <a:pt x="64" y="47"/>
                    <a:pt x="64" y="47"/>
                    <a:pt x="64"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7"/>
                    <a:pt x="63" y="47"/>
                    <a:pt x="63" y="47"/>
                  </a:cubicBezTo>
                  <a:cubicBezTo>
                    <a:pt x="63" y="46"/>
                    <a:pt x="63" y="46"/>
                    <a:pt x="63" y="46"/>
                  </a:cubicBezTo>
                  <a:cubicBezTo>
                    <a:pt x="63" y="46"/>
                    <a:pt x="63" y="46"/>
                    <a:pt x="63" y="46"/>
                  </a:cubicBezTo>
                  <a:cubicBezTo>
                    <a:pt x="63" y="46"/>
                    <a:pt x="63" y="46"/>
                    <a:pt x="63" y="46"/>
                  </a:cubicBezTo>
                  <a:cubicBezTo>
                    <a:pt x="63" y="46"/>
                    <a:pt x="63" y="46"/>
                    <a:pt x="63" y="46"/>
                  </a:cubicBezTo>
                  <a:cubicBezTo>
                    <a:pt x="63" y="46"/>
                    <a:pt x="63" y="46"/>
                    <a:pt x="63" y="46"/>
                  </a:cubicBezTo>
                  <a:cubicBezTo>
                    <a:pt x="62" y="46"/>
                    <a:pt x="62" y="46"/>
                    <a:pt x="62" y="46"/>
                  </a:cubicBezTo>
                  <a:cubicBezTo>
                    <a:pt x="62" y="46"/>
                    <a:pt x="62" y="46"/>
                    <a:pt x="62" y="46"/>
                  </a:cubicBezTo>
                  <a:cubicBezTo>
                    <a:pt x="62" y="46"/>
                    <a:pt x="62" y="46"/>
                    <a:pt x="62" y="46"/>
                  </a:cubicBezTo>
                  <a:cubicBezTo>
                    <a:pt x="62" y="46"/>
                    <a:pt x="62" y="46"/>
                    <a:pt x="62" y="46"/>
                  </a:cubicBezTo>
                  <a:cubicBezTo>
                    <a:pt x="62" y="46"/>
                    <a:pt x="62" y="46"/>
                    <a:pt x="62" y="46"/>
                  </a:cubicBezTo>
                  <a:cubicBezTo>
                    <a:pt x="62" y="46"/>
                    <a:pt x="62" y="46"/>
                    <a:pt x="62" y="46"/>
                  </a:cubicBezTo>
                  <a:cubicBezTo>
                    <a:pt x="62" y="46"/>
                    <a:pt x="62" y="46"/>
                    <a:pt x="62" y="46"/>
                  </a:cubicBezTo>
                  <a:cubicBezTo>
                    <a:pt x="62" y="46"/>
                    <a:pt x="62" y="46"/>
                    <a:pt x="62" y="46"/>
                  </a:cubicBezTo>
                  <a:cubicBezTo>
                    <a:pt x="62" y="46"/>
                    <a:pt x="62" y="46"/>
                    <a:pt x="62" y="46"/>
                  </a:cubicBezTo>
                  <a:cubicBezTo>
                    <a:pt x="62" y="46"/>
                    <a:pt x="62" y="46"/>
                    <a:pt x="62" y="46"/>
                  </a:cubicBezTo>
                  <a:close/>
                  <a:moveTo>
                    <a:pt x="130" y="130"/>
                  </a:moveTo>
                  <a:cubicBezTo>
                    <a:pt x="130" y="130"/>
                    <a:pt x="130" y="130"/>
                    <a:pt x="130" y="130"/>
                  </a:cubicBezTo>
                  <a:cubicBezTo>
                    <a:pt x="130" y="130"/>
                    <a:pt x="130" y="130"/>
                    <a:pt x="130" y="130"/>
                  </a:cubicBezTo>
                  <a:cubicBezTo>
                    <a:pt x="130" y="130"/>
                    <a:pt x="130" y="130"/>
                    <a:pt x="130" y="130"/>
                  </a:cubicBezTo>
                  <a:cubicBezTo>
                    <a:pt x="130" y="130"/>
                    <a:pt x="130" y="130"/>
                    <a:pt x="130" y="130"/>
                  </a:cubicBezTo>
                  <a:close/>
                  <a:moveTo>
                    <a:pt x="139" y="139"/>
                  </a:moveTo>
                  <a:cubicBezTo>
                    <a:pt x="139" y="139"/>
                    <a:pt x="139" y="139"/>
                    <a:pt x="139" y="139"/>
                  </a:cubicBezTo>
                  <a:cubicBezTo>
                    <a:pt x="139" y="139"/>
                    <a:pt x="139" y="139"/>
                    <a:pt x="139" y="139"/>
                  </a:cubicBezTo>
                  <a:close/>
                  <a:moveTo>
                    <a:pt x="138" y="138"/>
                  </a:moveTo>
                  <a:cubicBezTo>
                    <a:pt x="138" y="138"/>
                    <a:pt x="138" y="138"/>
                    <a:pt x="138" y="138"/>
                  </a:cubicBezTo>
                  <a:cubicBezTo>
                    <a:pt x="138" y="138"/>
                    <a:pt x="138" y="138"/>
                    <a:pt x="138" y="138"/>
                  </a:cubicBezTo>
                  <a:cubicBezTo>
                    <a:pt x="138" y="138"/>
                    <a:pt x="138" y="138"/>
                    <a:pt x="138" y="138"/>
                  </a:cubicBezTo>
                  <a:cubicBezTo>
                    <a:pt x="138" y="138"/>
                    <a:pt x="138" y="138"/>
                    <a:pt x="138" y="138"/>
                  </a:cubicBezTo>
                  <a:close/>
                  <a:moveTo>
                    <a:pt x="138" y="138"/>
                  </a:moveTo>
                  <a:cubicBezTo>
                    <a:pt x="138" y="138"/>
                    <a:pt x="138" y="138"/>
                    <a:pt x="138" y="138"/>
                  </a:cubicBezTo>
                  <a:cubicBezTo>
                    <a:pt x="138" y="138"/>
                    <a:pt x="138" y="138"/>
                    <a:pt x="138" y="138"/>
                  </a:cubicBezTo>
                  <a:close/>
                  <a:moveTo>
                    <a:pt x="114" y="108"/>
                  </a:moveTo>
                  <a:cubicBezTo>
                    <a:pt x="114" y="108"/>
                    <a:pt x="114" y="108"/>
                    <a:pt x="114" y="108"/>
                  </a:cubicBezTo>
                  <a:cubicBezTo>
                    <a:pt x="114" y="108"/>
                    <a:pt x="114" y="108"/>
                    <a:pt x="114" y="108"/>
                  </a:cubicBezTo>
                  <a:cubicBezTo>
                    <a:pt x="114" y="108"/>
                    <a:pt x="114" y="108"/>
                    <a:pt x="114" y="108"/>
                  </a:cubicBezTo>
                  <a:cubicBezTo>
                    <a:pt x="114" y="108"/>
                    <a:pt x="114" y="108"/>
                    <a:pt x="114" y="108"/>
                  </a:cubicBezTo>
                  <a:cubicBezTo>
                    <a:pt x="114" y="108"/>
                    <a:pt x="114" y="108"/>
                    <a:pt x="114" y="108"/>
                  </a:cubicBezTo>
                  <a:cubicBezTo>
                    <a:pt x="113" y="108"/>
                    <a:pt x="113" y="108"/>
                    <a:pt x="113" y="108"/>
                  </a:cubicBezTo>
                  <a:cubicBezTo>
                    <a:pt x="114" y="108"/>
                    <a:pt x="114" y="108"/>
                    <a:pt x="114" y="108"/>
                  </a:cubicBezTo>
                  <a:close/>
                  <a:moveTo>
                    <a:pt x="74" y="59"/>
                  </a:moveTo>
                  <a:cubicBezTo>
                    <a:pt x="74" y="59"/>
                    <a:pt x="74" y="59"/>
                    <a:pt x="74" y="59"/>
                  </a:cubicBezTo>
                  <a:cubicBezTo>
                    <a:pt x="74" y="59"/>
                    <a:pt x="74" y="59"/>
                    <a:pt x="74" y="59"/>
                  </a:cubicBezTo>
                  <a:cubicBezTo>
                    <a:pt x="74" y="59"/>
                    <a:pt x="74" y="59"/>
                    <a:pt x="74" y="59"/>
                  </a:cubicBezTo>
                  <a:cubicBezTo>
                    <a:pt x="74" y="59"/>
                    <a:pt x="74" y="59"/>
                    <a:pt x="74" y="59"/>
                  </a:cubicBezTo>
                  <a:close/>
                  <a:moveTo>
                    <a:pt x="72" y="50"/>
                  </a:moveTo>
                  <a:cubicBezTo>
                    <a:pt x="72" y="50"/>
                    <a:pt x="72" y="50"/>
                    <a:pt x="72" y="50"/>
                  </a:cubicBezTo>
                  <a:cubicBezTo>
                    <a:pt x="73" y="50"/>
                    <a:pt x="73" y="50"/>
                    <a:pt x="73" y="50"/>
                  </a:cubicBezTo>
                  <a:cubicBezTo>
                    <a:pt x="73" y="50"/>
                    <a:pt x="73" y="50"/>
                    <a:pt x="73" y="50"/>
                  </a:cubicBezTo>
                  <a:cubicBezTo>
                    <a:pt x="73" y="50"/>
                    <a:pt x="73" y="50"/>
                    <a:pt x="73" y="50"/>
                  </a:cubicBezTo>
                  <a:cubicBezTo>
                    <a:pt x="73" y="49"/>
                    <a:pt x="73" y="49"/>
                    <a:pt x="73" y="49"/>
                  </a:cubicBezTo>
                  <a:cubicBezTo>
                    <a:pt x="73" y="49"/>
                    <a:pt x="73" y="49"/>
                    <a:pt x="73" y="49"/>
                  </a:cubicBezTo>
                  <a:cubicBezTo>
                    <a:pt x="73" y="49"/>
                    <a:pt x="73" y="49"/>
                    <a:pt x="73" y="49"/>
                  </a:cubicBezTo>
                  <a:cubicBezTo>
                    <a:pt x="73" y="49"/>
                    <a:pt x="73" y="49"/>
                    <a:pt x="73" y="49"/>
                  </a:cubicBezTo>
                  <a:cubicBezTo>
                    <a:pt x="73" y="49"/>
                    <a:pt x="73" y="49"/>
                    <a:pt x="73" y="49"/>
                  </a:cubicBezTo>
                  <a:cubicBezTo>
                    <a:pt x="73" y="49"/>
                    <a:pt x="73" y="49"/>
                    <a:pt x="73" y="49"/>
                  </a:cubicBezTo>
                  <a:cubicBezTo>
                    <a:pt x="73" y="49"/>
                    <a:pt x="73" y="49"/>
                    <a:pt x="73" y="49"/>
                  </a:cubicBezTo>
                  <a:cubicBezTo>
                    <a:pt x="73" y="48"/>
                    <a:pt x="73" y="48"/>
                    <a:pt x="73" y="48"/>
                  </a:cubicBezTo>
                  <a:cubicBezTo>
                    <a:pt x="73" y="48"/>
                    <a:pt x="73" y="48"/>
                    <a:pt x="73" y="48"/>
                  </a:cubicBezTo>
                  <a:cubicBezTo>
                    <a:pt x="73" y="48"/>
                    <a:pt x="73" y="48"/>
                    <a:pt x="73" y="48"/>
                  </a:cubicBezTo>
                  <a:cubicBezTo>
                    <a:pt x="73" y="48"/>
                    <a:pt x="73" y="48"/>
                    <a:pt x="73" y="48"/>
                  </a:cubicBezTo>
                  <a:cubicBezTo>
                    <a:pt x="73" y="48"/>
                    <a:pt x="73" y="48"/>
                    <a:pt x="73" y="48"/>
                  </a:cubicBezTo>
                  <a:cubicBezTo>
                    <a:pt x="74" y="47"/>
                    <a:pt x="74" y="47"/>
                    <a:pt x="74" y="47"/>
                  </a:cubicBezTo>
                  <a:cubicBezTo>
                    <a:pt x="74" y="47"/>
                    <a:pt x="74" y="47"/>
                    <a:pt x="74" y="47"/>
                  </a:cubicBezTo>
                  <a:cubicBezTo>
                    <a:pt x="73" y="47"/>
                    <a:pt x="73" y="47"/>
                    <a:pt x="73" y="47"/>
                  </a:cubicBezTo>
                  <a:cubicBezTo>
                    <a:pt x="73" y="47"/>
                    <a:pt x="73" y="47"/>
                    <a:pt x="73" y="47"/>
                  </a:cubicBezTo>
                  <a:cubicBezTo>
                    <a:pt x="73" y="47"/>
                    <a:pt x="73" y="47"/>
                    <a:pt x="73" y="47"/>
                  </a:cubicBezTo>
                  <a:cubicBezTo>
                    <a:pt x="73" y="47"/>
                    <a:pt x="73" y="47"/>
                    <a:pt x="73" y="47"/>
                  </a:cubicBezTo>
                  <a:cubicBezTo>
                    <a:pt x="73" y="46"/>
                    <a:pt x="73" y="46"/>
                    <a:pt x="73" y="46"/>
                  </a:cubicBezTo>
                  <a:cubicBezTo>
                    <a:pt x="73" y="46"/>
                    <a:pt x="73" y="46"/>
                    <a:pt x="73" y="46"/>
                  </a:cubicBezTo>
                  <a:cubicBezTo>
                    <a:pt x="73" y="46"/>
                    <a:pt x="73" y="46"/>
                    <a:pt x="73" y="46"/>
                  </a:cubicBezTo>
                  <a:cubicBezTo>
                    <a:pt x="73" y="46"/>
                    <a:pt x="73" y="46"/>
                    <a:pt x="73" y="46"/>
                  </a:cubicBezTo>
                  <a:cubicBezTo>
                    <a:pt x="73" y="46"/>
                    <a:pt x="73" y="46"/>
                    <a:pt x="73" y="46"/>
                  </a:cubicBezTo>
                  <a:cubicBezTo>
                    <a:pt x="73" y="46"/>
                    <a:pt x="73" y="46"/>
                    <a:pt x="73" y="46"/>
                  </a:cubicBezTo>
                  <a:cubicBezTo>
                    <a:pt x="73" y="46"/>
                    <a:pt x="73" y="46"/>
                    <a:pt x="73" y="46"/>
                  </a:cubicBezTo>
                  <a:cubicBezTo>
                    <a:pt x="72" y="46"/>
                    <a:pt x="72" y="46"/>
                    <a:pt x="72" y="46"/>
                  </a:cubicBezTo>
                  <a:cubicBezTo>
                    <a:pt x="73" y="46"/>
                    <a:pt x="73" y="46"/>
                    <a:pt x="73" y="46"/>
                  </a:cubicBezTo>
                  <a:cubicBezTo>
                    <a:pt x="72" y="45"/>
                    <a:pt x="72" y="45"/>
                    <a:pt x="72" y="45"/>
                  </a:cubicBezTo>
                  <a:cubicBezTo>
                    <a:pt x="73" y="45"/>
                    <a:pt x="73" y="45"/>
                    <a:pt x="73" y="45"/>
                  </a:cubicBezTo>
                  <a:cubicBezTo>
                    <a:pt x="72" y="45"/>
                    <a:pt x="72" y="45"/>
                    <a:pt x="72" y="45"/>
                  </a:cubicBezTo>
                  <a:cubicBezTo>
                    <a:pt x="72" y="45"/>
                    <a:pt x="72" y="45"/>
                    <a:pt x="72" y="45"/>
                  </a:cubicBezTo>
                  <a:cubicBezTo>
                    <a:pt x="72" y="45"/>
                    <a:pt x="72" y="45"/>
                    <a:pt x="72" y="45"/>
                  </a:cubicBezTo>
                  <a:cubicBezTo>
                    <a:pt x="72" y="45"/>
                    <a:pt x="72" y="45"/>
                    <a:pt x="72" y="45"/>
                  </a:cubicBezTo>
                  <a:cubicBezTo>
                    <a:pt x="72" y="45"/>
                    <a:pt x="72" y="45"/>
                    <a:pt x="72" y="45"/>
                  </a:cubicBezTo>
                  <a:cubicBezTo>
                    <a:pt x="72" y="45"/>
                    <a:pt x="72" y="45"/>
                    <a:pt x="72" y="45"/>
                  </a:cubicBezTo>
                  <a:cubicBezTo>
                    <a:pt x="72" y="45"/>
                    <a:pt x="72" y="45"/>
                    <a:pt x="72" y="45"/>
                  </a:cubicBezTo>
                  <a:cubicBezTo>
                    <a:pt x="72" y="45"/>
                    <a:pt x="72" y="45"/>
                    <a:pt x="72" y="45"/>
                  </a:cubicBezTo>
                  <a:cubicBezTo>
                    <a:pt x="72" y="45"/>
                    <a:pt x="72" y="45"/>
                    <a:pt x="72" y="45"/>
                  </a:cubicBezTo>
                  <a:cubicBezTo>
                    <a:pt x="72" y="45"/>
                    <a:pt x="72" y="45"/>
                    <a:pt x="72" y="45"/>
                  </a:cubicBezTo>
                  <a:cubicBezTo>
                    <a:pt x="72" y="45"/>
                    <a:pt x="72" y="45"/>
                    <a:pt x="72" y="45"/>
                  </a:cubicBezTo>
                  <a:cubicBezTo>
                    <a:pt x="72" y="45"/>
                    <a:pt x="72" y="45"/>
                    <a:pt x="72" y="45"/>
                  </a:cubicBezTo>
                  <a:cubicBezTo>
                    <a:pt x="71" y="45"/>
                    <a:pt x="71" y="45"/>
                    <a:pt x="71" y="45"/>
                  </a:cubicBezTo>
                  <a:cubicBezTo>
                    <a:pt x="71" y="45"/>
                    <a:pt x="71" y="45"/>
                    <a:pt x="71" y="45"/>
                  </a:cubicBezTo>
                  <a:cubicBezTo>
                    <a:pt x="71" y="45"/>
                    <a:pt x="71" y="45"/>
                    <a:pt x="71" y="45"/>
                  </a:cubicBezTo>
                  <a:cubicBezTo>
                    <a:pt x="71" y="45"/>
                    <a:pt x="71" y="45"/>
                    <a:pt x="71" y="45"/>
                  </a:cubicBezTo>
                  <a:cubicBezTo>
                    <a:pt x="71" y="45"/>
                    <a:pt x="71" y="45"/>
                    <a:pt x="71" y="45"/>
                  </a:cubicBezTo>
                  <a:cubicBezTo>
                    <a:pt x="71" y="45"/>
                    <a:pt x="71" y="45"/>
                    <a:pt x="71" y="45"/>
                  </a:cubicBezTo>
                  <a:cubicBezTo>
                    <a:pt x="71" y="45"/>
                    <a:pt x="71" y="45"/>
                    <a:pt x="71" y="45"/>
                  </a:cubicBezTo>
                  <a:cubicBezTo>
                    <a:pt x="71" y="45"/>
                    <a:pt x="71" y="45"/>
                    <a:pt x="71" y="45"/>
                  </a:cubicBezTo>
                  <a:cubicBezTo>
                    <a:pt x="71" y="45"/>
                    <a:pt x="71" y="45"/>
                    <a:pt x="71" y="45"/>
                  </a:cubicBezTo>
                  <a:cubicBezTo>
                    <a:pt x="70" y="45"/>
                    <a:pt x="70" y="45"/>
                    <a:pt x="70" y="45"/>
                  </a:cubicBezTo>
                  <a:cubicBezTo>
                    <a:pt x="70" y="45"/>
                    <a:pt x="70" y="45"/>
                    <a:pt x="70" y="45"/>
                  </a:cubicBezTo>
                  <a:cubicBezTo>
                    <a:pt x="70" y="45"/>
                    <a:pt x="70" y="45"/>
                    <a:pt x="70" y="45"/>
                  </a:cubicBezTo>
                  <a:cubicBezTo>
                    <a:pt x="70" y="45"/>
                    <a:pt x="70" y="45"/>
                    <a:pt x="70" y="45"/>
                  </a:cubicBezTo>
                  <a:cubicBezTo>
                    <a:pt x="70" y="45"/>
                    <a:pt x="70" y="45"/>
                    <a:pt x="70" y="45"/>
                  </a:cubicBezTo>
                  <a:cubicBezTo>
                    <a:pt x="70" y="45"/>
                    <a:pt x="70" y="45"/>
                    <a:pt x="70" y="45"/>
                  </a:cubicBezTo>
                  <a:cubicBezTo>
                    <a:pt x="70" y="45"/>
                    <a:pt x="70" y="45"/>
                    <a:pt x="70" y="45"/>
                  </a:cubicBezTo>
                  <a:cubicBezTo>
                    <a:pt x="70" y="45"/>
                    <a:pt x="70" y="45"/>
                    <a:pt x="70" y="45"/>
                  </a:cubicBezTo>
                  <a:cubicBezTo>
                    <a:pt x="70" y="45"/>
                    <a:pt x="70" y="45"/>
                    <a:pt x="70" y="45"/>
                  </a:cubicBezTo>
                  <a:cubicBezTo>
                    <a:pt x="70" y="45"/>
                    <a:pt x="70" y="45"/>
                    <a:pt x="70" y="45"/>
                  </a:cubicBezTo>
                  <a:cubicBezTo>
                    <a:pt x="70" y="45"/>
                    <a:pt x="70" y="45"/>
                    <a:pt x="70" y="45"/>
                  </a:cubicBezTo>
                  <a:cubicBezTo>
                    <a:pt x="69" y="46"/>
                    <a:pt x="69" y="46"/>
                    <a:pt x="69" y="46"/>
                  </a:cubicBezTo>
                  <a:cubicBezTo>
                    <a:pt x="69" y="46"/>
                    <a:pt x="69" y="46"/>
                    <a:pt x="69" y="46"/>
                  </a:cubicBezTo>
                  <a:cubicBezTo>
                    <a:pt x="69" y="46"/>
                    <a:pt x="69" y="46"/>
                    <a:pt x="69" y="46"/>
                  </a:cubicBezTo>
                  <a:cubicBezTo>
                    <a:pt x="69" y="45"/>
                    <a:pt x="69" y="45"/>
                    <a:pt x="69" y="45"/>
                  </a:cubicBezTo>
                  <a:cubicBezTo>
                    <a:pt x="69" y="46"/>
                    <a:pt x="69" y="46"/>
                    <a:pt x="69" y="46"/>
                  </a:cubicBezTo>
                  <a:cubicBezTo>
                    <a:pt x="69" y="46"/>
                    <a:pt x="69" y="46"/>
                    <a:pt x="69" y="46"/>
                  </a:cubicBezTo>
                  <a:cubicBezTo>
                    <a:pt x="69" y="46"/>
                    <a:pt x="69" y="46"/>
                    <a:pt x="69" y="46"/>
                  </a:cubicBezTo>
                  <a:cubicBezTo>
                    <a:pt x="69" y="46"/>
                    <a:pt x="69" y="46"/>
                    <a:pt x="69" y="46"/>
                  </a:cubicBezTo>
                  <a:cubicBezTo>
                    <a:pt x="69" y="46"/>
                    <a:pt x="69" y="46"/>
                    <a:pt x="69" y="46"/>
                  </a:cubicBezTo>
                  <a:cubicBezTo>
                    <a:pt x="68" y="46"/>
                    <a:pt x="68" y="46"/>
                    <a:pt x="68" y="46"/>
                  </a:cubicBezTo>
                  <a:cubicBezTo>
                    <a:pt x="68" y="46"/>
                    <a:pt x="68" y="46"/>
                    <a:pt x="68" y="46"/>
                  </a:cubicBezTo>
                  <a:cubicBezTo>
                    <a:pt x="68" y="46"/>
                    <a:pt x="68" y="46"/>
                    <a:pt x="68" y="46"/>
                  </a:cubicBezTo>
                  <a:cubicBezTo>
                    <a:pt x="68" y="46"/>
                    <a:pt x="68" y="46"/>
                    <a:pt x="68" y="46"/>
                  </a:cubicBezTo>
                  <a:cubicBezTo>
                    <a:pt x="68" y="46"/>
                    <a:pt x="68" y="46"/>
                    <a:pt x="68" y="46"/>
                  </a:cubicBezTo>
                  <a:cubicBezTo>
                    <a:pt x="68" y="47"/>
                    <a:pt x="68" y="47"/>
                    <a:pt x="68" y="47"/>
                  </a:cubicBezTo>
                  <a:cubicBezTo>
                    <a:pt x="68" y="47"/>
                    <a:pt x="68" y="47"/>
                    <a:pt x="68" y="47"/>
                  </a:cubicBezTo>
                  <a:cubicBezTo>
                    <a:pt x="68" y="47"/>
                    <a:pt x="68" y="47"/>
                    <a:pt x="68" y="47"/>
                  </a:cubicBezTo>
                  <a:cubicBezTo>
                    <a:pt x="68" y="47"/>
                    <a:pt x="68" y="47"/>
                    <a:pt x="68" y="47"/>
                  </a:cubicBezTo>
                  <a:cubicBezTo>
                    <a:pt x="68" y="47"/>
                    <a:pt x="68" y="47"/>
                    <a:pt x="68" y="47"/>
                  </a:cubicBezTo>
                  <a:cubicBezTo>
                    <a:pt x="68" y="47"/>
                    <a:pt x="68" y="47"/>
                    <a:pt x="68" y="47"/>
                  </a:cubicBezTo>
                  <a:cubicBezTo>
                    <a:pt x="68" y="47"/>
                    <a:pt x="68" y="47"/>
                    <a:pt x="68" y="47"/>
                  </a:cubicBezTo>
                  <a:cubicBezTo>
                    <a:pt x="68" y="47"/>
                    <a:pt x="68" y="47"/>
                    <a:pt x="68"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7" y="47"/>
                    <a:pt x="67" y="47"/>
                    <a:pt x="67" y="47"/>
                  </a:cubicBezTo>
                  <a:cubicBezTo>
                    <a:pt x="66" y="47"/>
                    <a:pt x="66" y="47"/>
                    <a:pt x="66" y="47"/>
                  </a:cubicBezTo>
                  <a:cubicBezTo>
                    <a:pt x="66" y="47"/>
                    <a:pt x="66" y="47"/>
                    <a:pt x="66" y="47"/>
                  </a:cubicBezTo>
                  <a:cubicBezTo>
                    <a:pt x="66" y="47"/>
                    <a:pt x="66" y="47"/>
                    <a:pt x="66" y="47"/>
                  </a:cubicBezTo>
                  <a:cubicBezTo>
                    <a:pt x="66" y="47"/>
                    <a:pt x="66" y="47"/>
                    <a:pt x="66" y="47"/>
                  </a:cubicBezTo>
                  <a:cubicBezTo>
                    <a:pt x="66" y="47"/>
                    <a:pt x="66" y="47"/>
                    <a:pt x="66" y="47"/>
                  </a:cubicBezTo>
                  <a:cubicBezTo>
                    <a:pt x="66" y="47"/>
                    <a:pt x="66" y="47"/>
                    <a:pt x="66" y="47"/>
                  </a:cubicBezTo>
                  <a:cubicBezTo>
                    <a:pt x="66" y="47"/>
                    <a:pt x="66" y="47"/>
                    <a:pt x="66" y="47"/>
                  </a:cubicBezTo>
                  <a:cubicBezTo>
                    <a:pt x="66" y="47"/>
                    <a:pt x="66" y="47"/>
                    <a:pt x="66" y="47"/>
                  </a:cubicBezTo>
                  <a:cubicBezTo>
                    <a:pt x="66" y="48"/>
                    <a:pt x="66" y="48"/>
                    <a:pt x="66" y="48"/>
                  </a:cubicBezTo>
                  <a:cubicBezTo>
                    <a:pt x="66" y="48"/>
                    <a:pt x="66" y="48"/>
                    <a:pt x="66" y="48"/>
                  </a:cubicBezTo>
                  <a:cubicBezTo>
                    <a:pt x="66" y="48"/>
                    <a:pt x="66" y="48"/>
                    <a:pt x="66" y="48"/>
                  </a:cubicBezTo>
                  <a:cubicBezTo>
                    <a:pt x="66" y="48"/>
                    <a:pt x="66" y="48"/>
                    <a:pt x="66" y="48"/>
                  </a:cubicBezTo>
                  <a:cubicBezTo>
                    <a:pt x="66" y="48"/>
                    <a:pt x="66" y="48"/>
                    <a:pt x="66" y="48"/>
                  </a:cubicBezTo>
                  <a:cubicBezTo>
                    <a:pt x="66" y="48"/>
                    <a:pt x="66" y="48"/>
                    <a:pt x="66" y="48"/>
                  </a:cubicBezTo>
                  <a:cubicBezTo>
                    <a:pt x="66" y="48"/>
                    <a:pt x="66" y="48"/>
                    <a:pt x="66" y="48"/>
                  </a:cubicBezTo>
                  <a:cubicBezTo>
                    <a:pt x="66" y="48"/>
                    <a:pt x="66" y="48"/>
                    <a:pt x="66" y="48"/>
                  </a:cubicBezTo>
                  <a:cubicBezTo>
                    <a:pt x="66" y="48"/>
                    <a:pt x="66" y="48"/>
                    <a:pt x="66" y="48"/>
                  </a:cubicBezTo>
                  <a:cubicBezTo>
                    <a:pt x="66" y="48"/>
                    <a:pt x="66" y="48"/>
                    <a:pt x="66" y="48"/>
                  </a:cubicBezTo>
                  <a:cubicBezTo>
                    <a:pt x="66" y="49"/>
                    <a:pt x="66" y="49"/>
                    <a:pt x="66" y="49"/>
                  </a:cubicBezTo>
                  <a:cubicBezTo>
                    <a:pt x="66" y="48"/>
                    <a:pt x="66" y="48"/>
                    <a:pt x="66" y="48"/>
                  </a:cubicBezTo>
                  <a:cubicBezTo>
                    <a:pt x="66" y="49"/>
                    <a:pt x="66" y="49"/>
                    <a:pt x="66" y="49"/>
                  </a:cubicBezTo>
                  <a:cubicBezTo>
                    <a:pt x="66" y="49"/>
                    <a:pt x="66" y="49"/>
                    <a:pt x="66" y="49"/>
                  </a:cubicBezTo>
                  <a:cubicBezTo>
                    <a:pt x="66" y="49"/>
                    <a:pt x="66" y="49"/>
                    <a:pt x="66" y="49"/>
                  </a:cubicBezTo>
                  <a:cubicBezTo>
                    <a:pt x="66" y="49"/>
                    <a:pt x="66" y="49"/>
                    <a:pt x="66" y="49"/>
                  </a:cubicBezTo>
                  <a:cubicBezTo>
                    <a:pt x="66" y="49"/>
                    <a:pt x="66" y="49"/>
                    <a:pt x="66" y="49"/>
                  </a:cubicBezTo>
                  <a:cubicBezTo>
                    <a:pt x="66" y="49"/>
                    <a:pt x="66" y="49"/>
                    <a:pt x="66" y="49"/>
                  </a:cubicBezTo>
                  <a:cubicBezTo>
                    <a:pt x="66" y="49"/>
                    <a:pt x="66" y="49"/>
                    <a:pt x="66" y="49"/>
                  </a:cubicBezTo>
                  <a:cubicBezTo>
                    <a:pt x="66" y="49"/>
                    <a:pt x="66" y="49"/>
                    <a:pt x="66" y="49"/>
                  </a:cubicBezTo>
                  <a:cubicBezTo>
                    <a:pt x="66" y="49"/>
                    <a:pt x="66" y="49"/>
                    <a:pt x="66" y="49"/>
                  </a:cubicBezTo>
                  <a:cubicBezTo>
                    <a:pt x="67" y="49"/>
                    <a:pt x="67" y="49"/>
                    <a:pt x="67" y="49"/>
                  </a:cubicBezTo>
                  <a:cubicBezTo>
                    <a:pt x="67" y="49"/>
                    <a:pt x="67" y="49"/>
                    <a:pt x="67" y="49"/>
                  </a:cubicBezTo>
                  <a:cubicBezTo>
                    <a:pt x="67" y="49"/>
                    <a:pt x="67" y="49"/>
                    <a:pt x="67" y="49"/>
                  </a:cubicBezTo>
                  <a:cubicBezTo>
                    <a:pt x="67" y="49"/>
                    <a:pt x="67" y="49"/>
                    <a:pt x="67" y="49"/>
                  </a:cubicBezTo>
                  <a:cubicBezTo>
                    <a:pt x="67" y="49"/>
                    <a:pt x="67" y="49"/>
                    <a:pt x="67" y="49"/>
                  </a:cubicBezTo>
                  <a:cubicBezTo>
                    <a:pt x="67" y="49"/>
                    <a:pt x="67" y="49"/>
                    <a:pt x="67" y="49"/>
                  </a:cubicBezTo>
                  <a:cubicBezTo>
                    <a:pt x="67" y="49"/>
                    <a:pt x="67" y="49"/>
                    <a:pt x="67" y="49"/>
                  </a:cubicBezTo>
                  <a:cubicBezTo>
                    <a:pt x="67" y="49"/>
                    <a:pt x="67" y="49"/>
                    <a:pt x="67" y="49"/>
                  </a:cubicBezTo>
                  <a:cubicBezTo>
                    <a:pt x="67" y="49"/>
                    <a:pt x="67" y="49"/>
                    <a:pt x="67" y="49"/>
                  </a:cubicBezTo>
                  <a:cubicBezTo>
                    <a:pt x="67" y="49"/>
                    <a:pt x="67" y="49"/>
                    <a:pt x="67" y="49"/>
                  </a:cubicBezTo>
                  <a:cubicBezTo>
                    <a:pt x="67" y="49"/>
                    <a:pt x="67" y="49"/>
                    <a:pt x="67" y="49"/>
                  </a:cubicBezTo>
                  <a:cubicBezTo>
                    <a:pt x="68" y="49"/>
                    <a:pt x="68" y="49"/>
                    <a:pt x="68" y="49"/>
                  </a:cubicBezTo>
                  <a:cubicBezTo>
                    <a:pt x="68" y="49"/>
                    <a:pt x="68" y="49"/>
                    <a:pt x="68" y="49"/>
                  </a:cubicBezTo>
                  <a:cubicBezTo>
                    <a:pt x="68" y="49"/>
                    <a:pt x="68" y="49"/>
                    <a:pt x="68" y="49"/>
                  </a:cubicBezTo>
                  <a:cubicBezTo>
                    <a:pt x="68" y="49"/>
                    <a:pt x="68" y="49"/>
                    <a:pt x="68" y="49"/>
                  </a:cubicBezTo>
                  <a:cubicBezTo>
                    <a:pt x="68" y="49"/>
                    <a:pt x="68" y="49"/>
                    <a:pt x="68" y="49"/>
                  </a:cubicBezTo>
                  <a:cubicBezTo>
                    <a:pt x="68" y="49"/>
                    <a:pt x="68" y="49"/>
                    <a:pt x="68" y="49"/>
                  </a:cubicBezTo>
                  <a:cubicBezTo>
                    <a:pt x="68" y="49"/>
                    <a:pt x="68" y="49"/>
                    <a:pt x="68" y="49"/>
                  </a:cubicBezTo>
                  <a:cubicBezTo>
                    <a:pt x="69" y="49"/>
                    <a:pt x="69" y="49"/>
                    <a:pt x="69" y="49"/>
                  </a:cubicBezTo>
                  <a:cubicBezTo>
                    <a:pt x="69" y="49"/>
                    <a:pt x="69" y="49"/>
                    <a:pt x="69" y="49"/>
                  </a:cubicBezTo>
                  <a:cubicBezTo>
                    <a:pt x="69" y="49"/>
                    <a:pt x="69" y="49"/>
                    <a:pt x="69" y="49"/>
                  </a:cubicBezTo>
                  <a:cubicBezTo>
                    <a:pt x="69" y="49"/>
                    <a:pt x="69" y="49"/>
                    <a:pt x="69" y="49"/>
                  </a:cubicBezTo>
                  <a:cubicBezTo>
                    <a:pt x="69" y="49"/>
                    <a:pt x="69" y="49"/>
                    <a:pt x="69" y="49"/>
                  </a:cubicBezTo>
                  <a:cubicBezTo>
                    <a:pt x="69" y="49"/>
                    <a:pt x="69" y="49"/>
                    <a:pt x="69" y="49"/>
                  </a:cubicBezTo>
                  <a:cubicBezTo>
                    <a:pt x="69" y="49"/>
                    <a:pt x="69" y="49"/>
                    <a:pt x="69" y="49"/>
                  </a:cubicBezTo>
                  <a:cubicBezTo>
                    <a:pt x="69" y="49"/>
                    <a:pt x="69" y="49"/>
                    <a:pt x="69" y="49"/>
                  </a:cubicBezTo>
                  <a:cubicBezTo>
                    <a:pt x="69" y="49"/>
                    <a:pt x="69" y="49"/>
                    <a:pt x="69" y="49"/>
                  </a:cubicBezTo>
                  <a:cubicBezTo>
                    <a:pt x="69" y="49"/>
                    <a:pt x="69" y="49"/>
                    <a:pt x="69" y="49"/>
                  </a:cubicBezTo>
                  <a:cubicBezTo>
                    <a:pt x="69" y="49"/>
                    <a:pt x="69" y="49"/>
                    <a:pt x="69" y="49"/>
                  </a:cubicBezTo>
                  <a:cubicBezTo>
                    <a:pt x="69" y="49"/>
                    <a:pt x="69" y="49"/>
                    <a:pt x="69" y="49"/>
                  </a:cubicBezTo>
                  <a:cubicBezTo>
                    <a:pt x="69" y="49"/>
                    <a:pt x="69" y="49"/>
                    <a:pt x="69" y="49"/>
                  </a:cubicBezTo>
                  <a:cubicBezTo>
                    <a:pt x="70" y="49"/>
                    <a:pt x="70" y="49"/>
                    <a:pt x="70" y="49"/>
                  </a:cubicBezTo>
                  <a:cubicBezTo>
                    <a:pt x="70" y="49"/>
                    <a:pt x="70" y="49"/>
                    <a:pt x="70" y="49"/>
                  </a:cubicBezTo>
                  <a:cubicBezTo>
                    <a:pt x="70" y="49"/>
                    <a:pt x="70" y="49"/>
                    <a:pt x="70" y="49"/>
                  </a:cubicBezTo>
                  <a:cubicBezTo>
                    <a:pt x="70" y="49"/>
                    <a:pt x="70" y="49"/>
                    <a:pt x="70" y="49"/>
                  </a:cubicBezTo>
                  <a:cubicBezTo>
                    <a:pt x="70" y="49"/>
                    <a:pt x="70" y="49"/>
                    <a:pt x="70" y="49"/>
                  </a:cubicBezTo>
                  <a:cubicBezTo>
                    <a:pt x="70" y="49"/>
                    <a:pt x="70" y="49"/>
                    <a:pt x="70" y="49"/>
                  </a:cubicBezTo>
                  <a:cubicBezTo>
                    <a:pt x="70" y="49"/>
                    <a:pt x="70" y="49"/>
                    <a:pt x="70" y="49"/>
                  </a:cubicBezTo>
                  <a:cubicBezTo>
                    <a:pt x="70" y="49"/>
                    <a:pt x="70" y="49"/>
                    <a:pt x="70" y="49"/>
                  </a:cubicBezTo>
                  <a:cubicBezTo>
                    <a:pt x="71" y="49"/>
                    <a:pt x="71" y="49"/>
                    <a:pt x="71" y="49"/>
                  </a:cubicBezTo>
                  <a:cubicBezTo>
                    <a:pt x="71" y="49"/>
                    <a:pt x="71" y="49"/>
                    <a:pt x="71" y="49"/>
                  </a:cubicBezTo>
                  <a:cubicBezTo>
                    <a:pt x="71" y="49"/>
                    <a:pt x="71" y="49"/>
                    <a:pt x="71" y="49"/>
                  </a:cubicBezTo>
                  <a:cubicBezTo>
                    <a:pt x="71" y="49"/>
                    <a:pt x="71" y="49"/>
                    <a:pt x="71" y="49"/>
                  </a:cubicBezTo>
                  <a:cubicBezTo>
                    <a:pt x="71" y="49"/>
                    <a:pt x="71" y="49"/>
                    <a:pt x="71" y="49"/>
                  </a:cubicBezTo>
                  <a:cubicBezTo>
                    <a:pt x="71" y="49"/>
                    <a:pt x="71" y="49"/>
                    <a:pt x="71" y="49"/>
                  </a:cubicBezTo>
                  <a:cubicBezTo>
                    <a:pt x="71" y="49"/>
                    <a:pt x="71" y="49"/>
                    <a:pt x="71" y="49"/>
                  </a:cubicBezTo>
                  <a:cubicBezTo>
                    <a:pt x="71" y="49"/>
                    <a:pt x="71" y="49"/>
                    <a:pt x="71" y="49"/>
                  </a:cubicBezTo>
                  <a:cubicBezTo>
                    <a:pt x="71" y="49"/>
                    <a:pt x="71" y="49"/>
                    <a:pt x="71" y="49"/>
                  </a:cubicBezTo>
                  <a:cubicBezTo>
                    <a:pt x="71" y="50"/>
                    <a:pt x="71" y="50"/>
                    <a:pt x="71" y="50"/>
                  </a:cubicBezTo>
                  <a:cubicBezTo>
                    <a:pt x="71" y="50"/>
                    <a:pt x="71" y="50"/>
                    <a:pt x="71" y="50"/>
                  </a:cubicBezTo>
                  <a:cubicBezTo>
                    <a:pt x="71" y="50"/>
                    <a:pt x="71" y="50"/>
                    <a:pt x="71" y="50"/>
                  </a:cubicBezTo>
                  <a:cubicBezTo>
                    <a:pt x="71" y="50"/>
                    <a:pt x="71" y="50"/>
                    <a:pt x="71" y="50"/>
                  </a:cubicBezTo>
                  <a:cubicBezTo>
                    <a:pt x="71" y="50"/>
                    <a:pt x="71" y="50"/>
                    <a:pt x="71" y="50"/>
                  </a:cubicBezTo>
                  <a:cubicBezTo>
                    <a:pt x="72" y="50"/>
                    <a:pt x="72" y="50"/>
                    <a:pt x="72" y="50"/>
                  </a:cubicBezTo>
                  <a:cubicBezTo>
                    <a:pt x="72" y="50"/>
                    <a:pt x="72" y="50"/>
                    <a:pt x="72" y="50"/>
                  </a:cubicBezTo>
                  <a:cubicBezTo>
                    <a:pt x="72" y="50"/>
                    <a:pt x="72" y="50"/>
                    <a:pt x="72" y="50"/>
                  </a:cubicBezTo>
                  <a:cubicBezTo>
                    <a:pt x="72" y="50"/>
                    <a:pt x="72" y="50"/>
                    <a:pt x="72" y="50"/>
                  </a:cubicBezTo>
                  <a:cubicBezTo>
                    <a:pt x="72" y="50"/>
                    <a:pt x="72" y="50"/>
                    <a:pt x="72" y="50"/>
                  </a:cubicBezTo>
                  <a:close/>
                  <a:moveTo>
                    <a:pt x="71" y="49"/>
                  </a:moveTo>
                  <a:cubicBezTo>
                    <a:pt x="71" y="49"/>
                    <a:pt x="71" y="49"/>
                    <a:pt x="71" y="49"/>
                  </a:cubicBezTo>
                  <a:cubicBezTo>
                    <a:pt x="71" y="49"/>
                    <a:pt x="71" y="49"/>
                    <a:pt x="71" y="49"/>
                  </a:cubicBezTo>
                  <a:close/>
                  <a:moveTo>
                    <a:pt x="64" y="47"/>
                  </a:moveTo>
                  <a:cubicBezTo>
                    <a:pt x="64" y="47"/>
                    <a:pt x="64" y="47"/>
                    <a:pt x="64" y="47"/>
                  </a:cubicBezTo>
                  <a:cubicBezTo>
                    <a:pt x="64" y="47"/>
                    <a:pt x="64" y="47"/>
                    <a:pt x="64" y="47"/>
                  </a:cubicBezTo>
                  <a:cubicBezTo>
                    <a:pt x="64" y="47"/>
                    <a:pt x="64" y="47"/>
                    <a:pt x="64" y="47"/>
                  </a:cubicBezTo>
                  <a:close/>
                  <a:moveTo>
                    <a:pt x="77" y="49"/>
                  </a:moveTo>
                  <a:cubicBezTo>
                    <a:pt x="77" y="49"/>
                    <a:pt x="77" y="49"/>
                    <a:pt x="77" y="49"/>
                  </a:cubicBezTo>
                  <a:cubicBezTo>
                    <a:pt x="77" y="49"/>
                    <a:pt x="77" y="49"/>
                    <a:pt x="77" y="49"/>
                  </a:cubicBezTo>
                  <a:cubicBezTo>
                    <a:pt x="77" y="49"/>
                    <a:pt x="77" y="49"/>
                    <a:pt x="77" y="49"/>
                  </a:cubicBezTo>
                  <a:cubicBezTo>
                    <a:pt x="77" y="49"/>
                    <a:pt x="77" y="49"/>
                    <a:pt x="77" y="49"/>
                  </a:cubicBezTo>
                  <a:cubicBezTo>
                    <a:pt x="77" y="49"/>
                    <a:pt x="77" y="49"/>
                    <a:pt x="77" y="49"/>
                  </a:cubicBezTo>
                  <a:cubicBezTo>
                    <a:pt x="77" y="49"/>
                    <a:pt x="77" y="49"/>
                    <a:pt x="77" y="49"/>
                  </a:cubicBezTo>
                  <a:cubicBezTo>
                    <a:pt x="77" y="49"/>
                    <a:pt x="77" y="49"/>
                    <a:pt x="77" y="49"/>
                  </a:cubicBezTo>
                  <a:cubicBezTo>
                    <a:pt x="76" y="49"/>
                    <a:pt x="76" y="49"/>
                    <a:pt x="76" y="49"/>
                  </a:cubicBezTo>
                  <a:cubicBezTo>
                    <a:pt x="76" y="49"/>
                    <a:pt x="76" y="49"/>
                    <a:pt x="76" y="49"/>
                  </a:cubicBezTo>
                  <a:cubicBezTo>
                    <a:pt x="76" y="49"/>
                    <a:pt x="76" y="49"/>
                    <a:pt x="76" y="49"/>
                  </a:cubicBezTo>
                  <a:cubicBezTo>
                    <a:pt x="76" y="49"/>
                    <a:pt x="76" y="49"/>
                    <a:pt x="76" y="49"/>
                  </a:cubicBezTo>
                  <a:cubicBezTo>
                    <a:pt x="76" y="49"/>
                    <a:pt x="76" y="49"/>
                    <a:pt x="76" y="49"/>
                  </a:cubicBezTo>
                  <a:cubicBezTo>
                    <a:pt x="76" y="49"/>
                    <a:pt x="76" y="49"/>
                    <a:pt x="76" y="49"/>
                  </a:cubicBezTo>
                  <a:cubicBezTo>
                    <a:pt x="75" y="49"/>
                    <a:pt x="75" y="49"/>
                    <a:pt x="75" y="49"/>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1"/>
                    <a:pt x="75" y="51"/>
                    <a:pt x="75" y="51"/>
                  </a:cubicBezTo>
                  <a:cubicBezTo>
                    <a:pt x="75" y="51"/>
                    <a:pt x="75" y="51"/>
                    <a:pt x="75" y="51"/>
                  </a:cubicBezTo>
                  <a:cubicBezTo>
                    <a:pt x="75" y="51"/>
                    <a:pt x="75" y="51"/>
                    <a:pt x="75" y="51"/>
                  </a:cubicBezTo>
                  <a:cubicBezTo>
                    <a:pt x="75" y="51"/>
                    <a:pt x="75" y="51"/>
                    <a:pt x="75" y="51"/>
                  </a:cubicBezTo>
                  <a:cubicBezTo>
                    <a:pt x="75" y="51"/>
                    <a:pt x="75" y="51"/>
                    <a:pt x="75" y="51"/>
                  </a:cubicBezTo>
                  <a:cubicBezTo>
                    <a:pt x="75" y="51"/>
                    <a:pt x="75" y="51"/>
                    <a:pt x="75" y="51"/>
                  </a:cubicBezTo>
                  <a:cubicBezTo>
                    <a:pt x="75" y="51"/>
                    <a:pt x="75" y="51"/>
                    <a:pt x="75" y="51"/>
                  </a:cubicBezTo>
                  <a:cubicBezTo>
                    <a:pt x="75" y="51"/>
                    <a:pt x="75"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4" y="52"/>
                    <a:pt x="74" y="52"/>
                    <a:pt x="74" y="52"/>
                  </a:cubicBezTo>
                  <a:cubicBezTo>
                    <a:pt x="75" y="52"/>
                    <a:pt x="75" y="52"/>
                    <a:pt x="75" y="52"/>
                  </a:cubicBezTo>
                  <a:cubicBezTo>
                    <a:pt x="74" y="52"/>
                    <a:pt x="74" y="52"/>
                    <a:pt x="74" y="52"/>
                  </a:cubicBezTo>
                  <a:cubicBezTo>
                    <a:pt x="74" y="52"/>
                    <a:pt x="74" y="52"/>
                    <a:pt x="74" y="52"/>
                  </a:cubicBezTo>
                  <a:cubicBezTo>
                    <a:pt x="74" y="52"/>
                    <a:pt x="74" y="52"/>
                    <a:pt x="74" y="52"/>
                  </a:cubicBezTo>
                  <a:cubicBezTo>
                    <a:pt x="74" y="52"/>
                    <a:pt x="74" y="52"/>
                    <a:pt x="74" y="52"/>
                  </a:cubicBezTo>
                  <a:cubicBezTo>
                    <a:pt x="74" y="52"/>
                    <a:pt x="74" y="52"/>
                    <a:pt x="74" y="52"/>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5" y="53"/>
                    <a:pt x="75" y="53"/>
                    <a:pt x="75" y="53"/>
                  </a:cubicBezTo>
                  <a:cubicBezTo>
                    <a:pt x="75" y="53"/>
                    <a:pt x="75" y="53"/>
                    <a:pt x="75" y="53"/>
                  </a:cubicBezTo>
                  <a:cubicBezTo>
                    <a:pt x="75" y="53"/>
                    <a:pt x="75" y="53"/>
                    <a:pt x="75" y="53"/>
                  </a:cubicBezTo>
                  <a:cubicBezTo>
                    <a:pt x="74" y="53"/>
                    <a:pt x="74" y="53"/>
                    <a:pt x="74" y="53"/>
                  </a:cubicBezTo>
                  <a:cubicBezTo>
                    <a:pt x="74" y="54"/>
                    <a:pt x="74" y="54"/>
                    <a:pt x="74" y="54"/>
                  </a:cubicBezTo>
                  <a:cubicBezTo>
                    <a:pt x="74" y="54"/>
                    <a:pt x="74" y="54"/>
                    <a:pt x="74" y="54"/>
                  </a:cubicBezTo>
                  <a:cubicBezTo>
                    <a:pt x="74" y="54"/>
                    <a:pt x="74" y="54"/>
                    <a:pt x="74" y="54"/>
                  </a:cubicBezTo>
                  <a:cubicBezTo>
                    <a:pt x="74" y="54"/>
                    <a:pt x="74" y="54"/>
                    <a:pt x="74" y="54"/>
                  </a:cubicBezTo>
                  <a:cubicBezTo>
                    <a:pt x="74" y="54"/>
                    <a:pt x="74" y="54"/>
                    <a:pt x="74" y="54"/>
                  </a:cubicBezTo>
                  <a:cubicBezTo>
                    <a:pt x="74" y="55"/>
                    <a:pt x="74" y="55"/>
                    <a:pt x="74" y="55"/>
                  </a:cubicBezTo>
                  <a:cubicBezTo>
                    <a:pt x="74" y="55"/>
                    <a:pt x="74" y="55"/>
                    <a:pt x="74" y="55"/>
                  </a:cubicBezTo>
                  <a:cubicBezTo>
                    <a:pt x="74" y="55"/>
                    <a:pt x="74" y="55"/>
                    <a:pt x="74" y="55"/>
                  </a:cubicBezTo>
                  <a:cubicBezTo>
                    <a:pt x="74" y="55"/>
                    <a:pt x="74" y="55"/>
                    <a:pt x="74" y="55"/>
                  </a:cubicBezTo>
                  <a:cubicBezTo>
                    <a:pt x="74" y="55"/>
                    <a:pt x="74" y="55"/>
                    <a:pt x="74" y="55"/>
                  </a:cubicBezTo>
                  <a:cubicBezTo>
                    <a:pt x="74" y="55"/>
                    <a:pt x="74" y="55"/>
                    <a:pt x="74" y="55"/>
                  </a:cubicBezTo>
                  <a:cubicBezTo>
                    <a:pt x="74" y="55"/>
                    <a:pt x="74" y="55"/>
                    <a:pt x="74" y="55"/>
                  </a:cubicBezTo>
                  <a:cubicBezTo>
                    <a:pt x="74" y="56"/>
                    <a:pt x="74" y="56"/>
                    <a:pt x="74" y="56"/>
                  </a:cubicBezTo>
                  <a:cubicBezTo>
                    <a:pt x="74" y="56"/>
                    <a:pt x="74" y="56"/>
                    <a:pt x="74" y="56"/>
                  </a:cubicBezTo>
                  <a:cubicBezTo>
                    <a:pt x="74" y="56"/>
                    <a:pt x="74" y="56"/>
                    <a:pt x="74" y="56"/>
                  </a:cubicBezTo>
                  <a:cubicBezTo>
                    <a:pt x="74" y="56"/>
                    <a:pt x="74" y="56"/>
                    <a:pt x="74" y="56"/>
                  </a:cubicBezTo>
                  <a:cubicBezTo>
                    <a:pt x="74" y="56"/>
                    <a:pt x="74" y="56"/>
                    <a:pt x="74" y="56"/>
                  </a:cubicBezTo>
                  <a:cubicBezTo>
                    <a:pt x="74" y="56"/>
                    <a:pt x="74" y="56"/>
                    <a:pt x="74" y="56"/>
                  </a:cubicBezTo>
                  <a:cubicBezTo>
                    <a:pt x="74" y="57"/>
                    <a:pt x="74" y="57"/>
                    <a:pt x="74" y="57"/>
                  </a:cubicBezTo>
                  <a:cubicBezTo>
                    <a:pt x="74" y="57"/>
                    <a:pt x="74" y="57"/>
                    <a:pt x="74" y="57"/>
                  </a:cubicBezTo>
                  <a:cubicBezTo>
                    <a:pt x="74" y="57"/>
                    <a:pt x="74" y="57"/>
                    <a:pt x="74" y="57"/>
                  </a:cubicBezTo>
                  <a:cubicBezTo>
                    <a:pt x="74" y="57"/>
                    <a:pt x="74" y="57"/>
                    <a:pt x="74" y="57"/>
                  </a:cubicBezTo>
                  <a:cubicBezTo>
                    <a:pt x="74" y="57"/>
                    <a:pt x="74" y="57"/>
                    <a:pt x="74" y="57"/>
                  </a:cubicBezTo>
                  <a:cubicBezTo>
                    <a:pt x="74" y="57"/>
                    <a:pt x="74" y="57"/>
                    <a:pt x="74" y="57"/>
                  </a:cubicBezTo>
                  <a:cubicBezTo>
                    <a:pt x="74" y="58"/>
                    <a:pt x="74" y="58"/>
                    <a:pt x="74" y="58"/>
                  </a:cubicBezTo>
                  <a:cubicBezTo>
                    <a:pt x="74" y="58"/>
                    <a:pt x="74" y="58"/>
                    <a:pt x="74" y="58"/>
                  </a:cubicBezTo>
                  <a:cubicBezTo>
                    <a:pt x="74" y="58"/>
                    <a:pt x="74" y="58"/>
                    <a:pt x="74" y="58"/>
                  </a:cubicBezTo>
                  <a:cubicBezTo>
                    <a:pt x="74" y="58"/>
                    <a:pt x="74" y="58"/>
                    <a:pt x="74" y="58"/>
                  </a:cubicBezTo>
                  <a:cubicBezTo>
                    <a:pt x="75" y="58"/>
                    <a:pt x="75" y="58"/>
                    <a:pt x="75" y="58"/>
                  </a:cubicBezTo>
                  <a:cubicBezTo>
                    <a:pt x="75" y="58"/>
                    <a:pt x="75" y="58"/>
                    <a:pt x="75" y="58"/>
                  </a:cubicBezTo>
                  <a:cubicBezTo>
                    <a:pt x="75" y="58"/>
                    <a:pt x="75" y="58"/>
                    <a:pt x="75" y="58"/>
                  </a:cubicBezTo>
                  <a:cubicBezTo>
                    <a:pt x="75" y="58"/>
                    <a:pt x="75" y="58"/>
                    <a:pt x="75" y="58"/>
                  </a:cubicBezTo>
                  <a:cubicBezTo>
                    <a:pt x="75" y="58"/>
                    <a:pt x="75" y="58"/>
                    <a:pt x="75" y="58"/>
                  </a:cubicBezTo>
                  <a:cubicBezTo>
                    <a:pt x="75" y="58"/>
                    <a:pt x="75" y="58"/>
                    <a:pt x="75" y="58"/>
                  </a:cubicBezTo>
                  <a:cubicBezTo>
                    <a:pt x="75" y="58"/>
                    <a:pt x="75" y="58"/>
                    <a:pt x="75" y="58"/>
                  </a:cubicBezTo>
                  <a:cubicBezTo>
                    <a:pt x="75" y="58"/>
                    <a:pt x="75" y="58"/>
                    <a:pt x="75" y="58"/>
                  </a:cubicBezTo>
                  <a:cubicBezTo>
                    <a:pt x="75" y="57"/>
                    <a:pt x="75" y="57"/>
                    <a:pt x="75" y="57"/>
                  </a:cubicBezTo>
                  <a:cubicBezTo>
                    <a:pt x="75" y="57"/>
                    <a:pt x="75" y="57"/>
                    <a:pt x="75" y="57"/>
                  </a:cubicBezTo>
                  <a:cubicBezTo>
                    <a:pt x="75" y="57"/>
                    <a:pt x="75" y="57"/>
                    <a:pt x="75" y="57"/>
                  </a:cubicBezTo>
                  <a:cubicBezTo>
                    <a:pt x="75" y="57"/>
                    <a:pt x="75" y="57"/>
                    <a:pt x="75" y="57"/>
                  </a:cubicBezTo>
                  <a:cubicBezTo>
                    <a:pt x="75" y="57"/>
                    <a:pt x="75" y="57"/>
                    <a:pt x="75" y="57"/>
                  </a:cubicBezTo>
                  <a:cubicBezTo>
                    <a:pt x="75" y="57"/>
                    <a:pt x="75" y="57"/>
                    <a:pt x="75" y="57"/>
                  </a:cubicBezTo>
                  <a:cubicBezTo>
                    <a:pt x="75" y="57"/>
                    <a:pt x="75" y="57"/>
                    <a:pt x="75" y="57"/>
                  </a:cubicBezTo>
                  <a:cubicBezTo>
                    <a:pt x="75" y="57"/>
                    <a:pt x="75" y="57"/>
                    <a:pt x="75" y="57"/>
                  </a:cubicBezTo>
                  <a:cubicBezTo>
                    <a:pt x="75" y="57"/>
                    <a:pt x="75" y="57"/>
                    <a:pt x="75" y="57"/>
                  </a:cubicBezTo>
                  <a:cubicBezTo>
                    <a:pt x="75" y="57"/>
                    <a:pt x="75" y="57"/>
                    <a:pt x="75" y="57"/>
                  </a:cubicBezTo>
                  <a:cubicBezTo>
                    <a:pt x="75" y="57"/>
                    <a:pt x="75" y="57"/>
                    <a:pt x="75" y="57"/>
                  </a:cubicBezTo>
                  <a:cubicBezTo>
                    <a:pt x="75" y="56"/>
                    <a:pt x="75" y="56"/>
                    <a:pt x="75" y="56"/>
                  </a:cubicBezTo>
                  <a:cubicBezTo>
                    <a:pt x="75" y="56"/>
                    <a:pt x="75" y="56"/>
                    <a:pt x="75" y="56"/>
                  </a:cubicBezTo>
                  <a:cubicBezTo>
                    <a:pt x="75" y="56"/>
                    <a:pt x="75" y="56"/>
                    <a:pt x="75" y="56"/>
                  </a:cubicBezTo>
                  <a:cubicBezTo>
                    <a:pt x="75" y="56"/>
                    <a:pt x="75" y="56"/>
                    <a:pt x="75" y="56"/>
                  </a:cubicBezTo>
                  <a:cubicBezTo>
                    <a:pt x="75" y="56"/>
                    <a:pt x="75" y="56"/>
                    <a:pt x="75" y="56"/>
                  </a:cubicBezTo>
                  <a:cubicBezTo>
                    <a:pt x="75" y="56"/>
                    <a:pt x="75" y="56"/>
                    <a:pt x="75" y="56"/>
                  </a:cubicBezTo>
                  <a:cubicBezTo>
                    <a:pt x="75" y="56"/>
                    <a:pt x="75" y="56"/>
                    <a:pt x="75" y="56"/>
                  </a:cubicBezTo>
                  <a:cubicBezTo>
                    <a:pt x="75" y="56"/>
                    <a:pt x="75" y="56"/>
                    <a:pt x="75" y="56"/>
                  </a:cubicBezTo>
                  <a:cubicBezTo>
                    <a:pt x="75" y="56"/>
                    <a:pt x="75" y="56"/>
                    <a:pt x="75" y="56"/>
                  </a:cubicBezTo>
                  <a:cubicBezTo>
                    <a:pt x="75" y="56"/>
                    <a:pt x="75" y="56"/>
                    <a:pt x="75" y="56"/>
                  </a:cubicBezTo>
                  <a:cubicBezTo>
                    <a:pt x="76" y="55"/>
                    <a:pt x="76" y="55"/>
                    <a:pt x="76" y="55"/>
                  </a:cubicBezTo>
                  <a:cubicBezTo>
                    <a:pt x="75" y="55"/>
                    <a:pt x="75" y="55"/>
                    <a:pt x="75" y="55"/>
                  </a:cubicBezTo>
                  <a:cubicBezTo>
                    <a:pt x="76" y="54"/>
                    <a:pt x="76" y="54"/>
                    <a:pt x="76" y="54"/>
                  </a:cubicBezTo>
                  <a:cubicBezTo>
                    <a:pt x="76" y="54"/>
                    <a:pt x="76" y="54"/>
                    <a:pt x="76" y="54"/>
                  </a:cubicBezTo>
                  <a:cubicBezTo>
                    <a:pt x="76" y="54"/>
                    <a:pt x="76" y="54"/>
                    <a:pt x="76" y="54"/>
                  </a:cubicBezTo>
                  <a:cubicBezTo>
                    <a:pt x="76" y="54"/>
                    <a:pt x="76" y="54"/>
                    <a:pt x="76" y="54"/>
                  </a:cubicBezTo>
                  <a:cubicBezTo>
                    <a:pt x="76" y="54"/>
                    <a:pt x="76" y="54"/>
                    <a:pt x="76" y="54"/>
                  </a:cubicBezTo>
                  <a:cubicBezTo>
                    <a:pt x="76" y="54"/>
                    <a:pt x="76" y="54"/>
                    <a:pt x="76" y="54"/>
                  </a:cubicBezTo>
                  <a:cubicBezTo>
                    <a:pt x="76" y="54"/>
                    <a:pt x="76" y="54"/>
                    <a:pt x="76" y="54"/>
                  </a:cubicBezTo>
                  <a:cubicBezTo>
                    <a:pt x="76" y="54"/>
                    <a:pt x="76" y="54"/>
                    <a:pt x="76" y="54"/>
                  </a:cubicBezTo>
                  <a:cubicBezTo>
                    <a:pt x="76" y="54"/>
                    <a:pt x="76" y="54"/>
                    <a:pt x="76" y="54"/>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3"/>
                    <a:pt x="76" y="53"/>
                    <a:pt x="76" y="53"/>
                  </a:cubicBezTo>
                  <a:cubicBezTo>
                    <a:pt x="76" y="52"/>
                    <a:pt x="76" y="52"/>
                    <a:pt x="76" y="52"/>
                  </a:cubicBezTo>
                  <a:cubicBezTo>
                    <a:pt x="76" y="52"/>
                    <a:pt x="76" y="52"/>
                    <a:pt x="76" y="52"/>
                  </a:cubicBezTo>
                  <a:cubicBezTo>
                    <a:pt x="76" y="52"/>
                    <a:pt x="76" y="52"/>
                    <a:pt x="76" y="52"/>
                  </a:cubicBezTo>
                  <a:cubicBezTo>
                    <a:pt x="76" y="52"/>
                    <a:pt x="76" y="52"/>
                    <a:pt x="76" y="52"/>
                  </a:cubicBezTo>
                  <a:cubicBezTo>
                    <a:pt x="77" y="52"/>
                    <a:pt x="77" y="52"/>
                    <a:pt x="77" y="52"/>
                  </a:cubicBezTo>
                  <a:cubicBezTo>
                    <a:pt x="77" y="52"/>
                    <a:pt x="77" y="52"/>
                    <a:pt x="77" y="52"/>
                  </a:cubicBezTo>
                  <a:cubicBezTo>
                    <a:pt x="77" y="52"/>
                    <a:pt x="77" y="52"/>
                    <a:pt x="77" y="52"/>
                  </a:cubicBezTo>
                  <a:cubicBezTo>
                    <a:pt x="77" y="52"/>
                    <a:pt x="77" y="52"/>
                    <a:pt x="77" y="52"/>
                  </a:cubicBezTo>
                  <a:cubicBezTo>
                    <a:pt x="77" y="52"/>
                    <a:pt x="77" y="52"/>
                    <a:pt x="77" y="52"/>
                  </a:cubicBezTo>
                  <a:cubicBezTo>
                    <a:pt x="77" y="52"/>
                    <a:pt x="77" y="52"/>
                    <a:pt x="77" y="52"/>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0"/>
                    <a:pt x="77" y="50"/>
                    <a:pt x="77" y="50"/>
                  </a:cubicBezTo>
                  <a:cubicBezTo>
                    <a:pt x="77" y="50"/>
                    <a:pt x="77" y="50"/>
                    <a:pt x="77" y="50"/>
                  </a:cubicBezTo>
                  <a:cubicBezTo>
                    <a:pt x="77" y="50"/>
                    <a:pt x="77" y="50"/>
                    <a:pt x="77" y="50"/>
                  </a:cubicBezTo>
                  <a:cubicBezTo>
                    <a:pt x="77" y="50"/>
                    <a:pt x="77" y="50"/>
                    <a:pt x="77" y="50"/>
                  </a:cubicBezTo>
                  <a:cubicBezTo>
                    <a:pt x="77" y="50"/>
                    <a:pt x="77" y="50"/>
                    <a:pt x="77" y="50"/>
                  </a:cubicBezTo>
                  <a:cubicBezTo>
                    <a:pt x="77" y="50"/>
                    <a:pt x="77" y="50"/>
                    <a:pt x="77" y="50"/>
                  </a:cubicBezTo>
                  <a:cubicBezTo>
                    <a:pt x="77" y="50"/>
                    <a:pt x="77" y="50"/>
                    <a:pt x="77" y="50"/>
                  </a:cubicBezTo>
                  <a:cubicBezTo>
                    <a:pt x="77" y="49"/>
                    <a:pt x="77" y="49"/>
                    <a:pt x="77" y="49"/>
                  </a:cubicBezTo>
                  <a:cubicBezTo>
                    <a:pt x="77" y="49"/>
                    <a:pt x="77" y="49"/>
                    <a:pt x="77" y="49"/>
                  </a:cubicBezTo>
                  <a:cubicBezTo>
                    <a:pt x="77" y="49"/>
                    <a:pt x="77" y="49"/>
                    <a:pt x="77" y="49"/>
                  </a:cubicBezTo>
                  <a:cubicBezTo>
                    <a:pt x="77" y="49"/>
                    <a:pt x="77" y="49"/>
                    <a:pt x="77" y="49"/>
                  </a:cubicBezTo>
                  <a:close/>
                  <a:moveTo>
                    <a:pt x="71" y="52"/>
                  </a:moveTo>
                  <a:cubicBezTo>
                    <a:pt x="71" y="52"/>
                    <a:pt x="71" y="52"/>
                    <a:pt x="71" y="52"/>
                  </a:cubicBezTo>
                  <a:cubicBezTo>
                    <a:pt x="71" y="52"/>
                    <a:pt x="71" y="52"/>
                    <a:pt x="71" y="52"/>
                  </a:cubicBezTo>
                  <a:cubicBezTo>
                    <a:pt x="71" y="51"/>
                    <a:pt x="71" y="51"/>
                    <a:pt x="71" y="51"/>
                  </a:cubicBezTo>
                  <a:cubicBezTo>
                    <a:pt x="71" y="52"/>
                    <a:pt x="71" y="52"/>
                    <a:pt x="71" y="52"/>
                  </a:cubicBezTo>
                  <a:cubicBezTo>
                    <a:pt x="71" y="52"/>
                    <a:pt x="71" y="52"/>
                    <a:pt x="71" y="52"/>
                  </a:cubicBezTo>
                  <a:cubicBezTo>
                    <a:pt x="71" y="52"/>
                    <a:pt x="71" y="52"/>
                    <a:pt x="71" y="52"/>
                  </a:cubicBezTo>
                  <a:close/>
                  <a:moveTo>
                    <a:pt x="108" y="97"/>
                  </a:moveTo>
                  <a:cubicBezTo>
                    <a:pt x="108" y="97"/>
                    <a:pt x="108" y="97"/>
                    <a:pt x="108" y="97"/>
                  </a:cubicBezTo>
                  <a:cubicBezTo>
                    <a:pt x="108" y="97"/>
                    <a:pt x="108" y="97"/>
                    <a:pt x="108" y="97"/>
                  </a:cubicBezTo>
                  <a:cubicBezTo>
                    <a:pt x="108" y="97"/>
                    <a:pt x="108" y="97"/>
                    <a:pt x="108" y="97"/>
                  </a:cubicBezTo>
                  <a:cubicBezTo>
                    <a:pt x="108" y="97"/>
                    <a:pt x="108" y="97"/>
                    <a:pt x="108" y="97"/>
                  </a:cubicBezTo>
                  <a:cubicBezTo>
                    <a:pt x="108" y="96"/>
                    <a:pt x="108" y="96"/>
                    <a:pt x="108" y="96"/>
                  </a:cubicBezTo>
                  <a:cubicBezTo>
                    <a:pt x="107" y="97"/>
                    <a:pt x="107" y="97"/>
                    <a:pt x="107" y="97"/>
                  </a:cubicBezTo>
                  <a:lnTo>
                    <a:pt x="108" y="97"/>
                  </a:lnTo>
                  <a:close/>
                  <a:moveTo>
                    <a:pt x="76" y="56"/>
                  </a:moveTo>
                  <a:cubicBezTo>
                    <a:pt x="76" y="57"/>
                    <a:pt x="76" y="57"/>
                    <a:pt x="76" y="57"/>
                  </a:cubicBezTo>
                  <a:cubicBezTo>
                    <a:pt x="76" y="56"/>
                    <a:pt x="76" y="56"/>
                    <a:pt x="76" y="56"/>
                  </a:cubicBezTo>
                  <a:close/>
                  <a:moveTo>
                    <a:pt x="64" y="42"/>
                  </a:moveTo>
                  <a:cubicBezTo>
                    <a:pt x="64" y="42"/>
                    <a:pt x="64" y="42"/>
                    <a:pt x="64" y="42"/>
                  </a:cubicBezTo>
                  <a:cubicBezTo>
                    <a:pt x="64" y="42"/>
                    <a:pt x="64" y="42"/>
                    <a:pt x="64" y="42"/>
                  </a:cubicBezTo>
                  <a:cubicBezTo>
                    <a:pt x="64" y="42"/>
                    <a:pt x="64" y="42"/>
                    <a:pt x="64" y="42"/>
                  </a:cubicBezTo>
                  <a:cubicBezTo>
                    <a:pt x="65" y="42"/>
                    <a:pt x="65" y="42"/>
                    <a:pt x="65" y="42"/>
                  </a:cubicBezTo>
                  <a:cubicBezTo>
                    <a:pt x="64" y="41"/>
                    <a:pt x="64" y="41"/>
                    <a:pt x="64" y="41"/>
                  </a:cubicBezTo>
                  <a:cubicBezTo>
                    <a:pt x="64" y="41"/>
                    <a:pt x="64" y="41"/>
                    <a:pt x="64" y="41"/>
                  </a:cubicBezTo>
                  <a:cubicBezTo>
                    <a:pt x="64" y="41"/>
                    <a:pt x="64" y="41"/>
                    <a:pt x="64" y="41"/>
                  </a:cubicBezTo>
                  <a:cubicBezTo>
                    <a:pt x="64" y="42"/>
                    <a:pt x="64" y="42"/>
                    <a:pt x="64" y="42"/>
                  </a:cubicBezTo>
                  <a:cubicBezTo>
                    <a:pt x="64" y="42"/>
                    <a:pt x="64" y="42"/>
                    <a:pt x="64" y="42"/>
                  </a:cubicBezTo>
                  <a:cubicBezTo>
                    <a:pt x="64" y="42"/>
                    <a:pt x="64" y="42"/>
                    <a:pt x="64" y="42"/>
                  </a:cubicBezTo>
                  <a:close/>
                  <a:moveTo>
                    <a:pt x="130" y="123"/>
                  </a:moveTo>
                  <a:cubicBezTo>
                    <a:pt x="130" y="123"/>
                    <a:pt x="130" y="123"/>
                    <a:pt x="130" y="123"/>
                  </a:cubicBezTo>
                  <a:cubicBezTo>
                    <a:pt x="130" y="123"/>
                    <a:pt x="130" y="123"/>
                    <a:pt x="130" y="123"/>
                  </a:cubicBezTo>
                  <a:cubicBezTo>
                    <a:pt x="130" y="123"/>
                    <a:pt x="130" y="123"/>
                    <a:pt x="130" y="123"/>
                  </a:cubicBezTo>
                  <a:close/>
                  <a:moveTo>
                    <a:pt x="65" y="42"/>
                  </a:moveTo>
                  <a:cubicBezTo>
                    <a:pt x="65" y="42"/>
                    <a:pt x="65" y="42"/>
                    <a:pt x="65" y="42"/>
                  </a:cubicBezTo>
                  <a:cubicBezTo>
                    <a:pt x="65" y="41"/>
                    <a:pt x="65" y="41"/>
                    <a:pt x="65"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1"/>
                  </a:cubicBezTo>
                  <a:cubicBezTo>
                    <a:pt x="65" y="41"/>
                    <a:pt x="65" y="41"/>
                    <a:pt x="65" y="41"/>
                  </a:cubicBezTo>
                  <a:cubicBezTo>
                    <a:pt x="65" y="41"/>
                    <a:pt x="65" y="41"/>
                    <a:pt x="65" y="41"/>
                  </a:cubicBezTo>
                  <a:cubicBezTo>
                    <a:pt x="65" y="41"/>
                    <a:pt x="65" y="41"/>
                    <a:pt x="65" y="41"/>
                  </a:cubicBezTo>
                  <a:cubicBezTo>
                    <a:pt x="65" y="41"/>
                    <a:pt x="65" y="41"/>
                    <a:pt x="65" y="41"/>
                  </a:cubicBezTo>
                  <a:cubicBezTo>
                    <a:pt x="65" y="41"/>
                    <a:pt x="65" y="41"/>
                    <a:pt x="65" y="41"/>
                  </a:cubicBezTo>
                  <a:cubicBezTo>
                    <a:pt x="65" y="41"/>
                    <a:pt x="65" y="41"/>
                    <a:pt x="65" y="41"/>
                  </a:cubicBezTo>
                  <a:cubicBezTo>
                    <a:pt x="65" y="41"/>
                    <a:pt x="65" y="41"/>
                    <a:pt x="65" y="41"/>
                  </a:cubicBezTo>
                  <a:cubicBezTo>
                    <a:pt x="65" y="41"/>
                    <a:pt x="65" y="41"/>
                    <a:pt x="65" y="41"/>
                  </a:cubicBezTo>
                  <a:cubicBezTo>
                    <a:pt x="65" y="41"/>
                    <a:pt x="65" y="41"/>
                    <a:pt x="65" y="41"/>
                  </a:cubicBezTo>
                  <a:cubicBezTo>
                    <a:pt x="65" y="41"/>
                    <a:pt x="65" y="41"/>
                    <a:pt x="65" y="41"/>
                  </a:cubicBezTo>
                  <a:cubicBezTo>
                    <a:pt x="65" y="41"/>
                    <a:pt x="65" y="41"/>
                    <a:pt x="65" y="41"/>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lose/>
                  <a:moveTo>
                    <a:pt x="74" y="53"/>
                  </a:moveTo>
                  <a:cubicBezTo>
                    <a:pt x="74" y="53"/>
                    <a:pt x="74" y="53"/>
                    <a:pt x="74" y="53"/>
                  </a:cubicBezTo>
                  <a:cubicBezTo>
                    <a:pt x="74" y="54"/>
                    <a:pt x="74" y="54"/>
                    <a:pt x="74" y="54"/>
                  </a:cubicBezTo>
                  <a:cubicBezTo>
                    <a:pt x="74" y="54"/>
                    <a:pt x="74" y="54"/>
                    <a:pt x="74" y="54"/>
                  </a:cubicBezTo>
                  <a:cubicBezTo>
                    <a:pt x="74" y="54"/>
                    <a:pt x="74" y="54"/>
                    <a:pt x="74" y="54"/>
                  </a:cubicBezTo>
                  <a:cubicBezTo>
                    <a:pt x="74" y="54"/>
                    <a:pt x="74" y="54"/>
                    <a:pt x="74" y="54"/>
                  </a:cubicBezTo>
                  <a:lnTo>
                    <a:pt x="74" y="53"/>
                  </a:lnTo>
                  <a:close/>
                  <a:moveTo>
                    <a:pt x="74" y="53"/>
                  </a:moveTo>
                  <a:cubicBezTo>
                    <a:pt x="74" y="53"/>
                    <a:pt x="74" y="53"/>
                    <a:pt x="74" y="53"/>
                  </a:cubicBezTo>
                  <a:cubicBezTo>
                    <a:pt x="74" y="53"/>
                    <a:pt x="74" y="53"/>
                    <a:pt x="74" y="53"/>
                  </a:cubicBezTo>
                  <a:cubicBezTo>
                    <a:pt x="74" y="53"/>
                    <a:pt x="74" y="53"/>
                    <a:pt x="74" y="53"/>
                  </a:cubicBezTo>
                  <a:close/>
                  <a:moveTo>
                    <a:pt x="76" y="55"/>
                  </a:moveTo>
                  <a:cubicBezTo>
                    <a:pt x="76" y="55"/>
                    <a:pt x="76" y="55"/>
                    <a:pt x="76" y="55"/>
                  </a:cubicBezTo>
                  <a:cubicBezTo>
                    <a:pt x="76" y="55"/>
                    <a:pt x="76" y="55"/>
                    <a:pt x="76" y="55"/>
                  </a:cubicBezTo>
                  <a:cubicBezTo>
                    <a:pt x="76" y="55"/>
                    <a:pt x="76" y="55"/>
                    <a:pt x="76" y="55"/>
                  </a:cubicBezTo>
                  <a:cubicBezTo>
                    <a:pt x="76" y="55"/>
                    <a:pt x="76" y="55"/>
                    <a:pt x="76" y="55"/>
                  </a:cubicBezTo>
                  <a:cubicBezTo>
                    <a:pt x="76" y="55"/>
                    <a:pt x="76" y="55"/>
                    <a:pt x="76" y="55"/>
                  </a:cubicBezTo>
                  <a:cubicBezTo>
                    <a:pt x="76" y="55"/>
                    <a:pt x="76" y="55"/>
                    <a:pt x="76" y="55"/>
                  </a:cubicBezTo>
                  <a:cubicBezTo>
                    <a:pt x="76" y="55"/>
                    <a:pt x="76" y="55"/>
                    <a:pt x="76" y="55"/>
                  </a:cubicBezTo>
                  <a:cubicBezTo>
                    <a:pt x="76" y="55"/>
                    <a:pt x="76" y="55"/>
                    <a:pt x="76" y="55"/>
                  </a:cubicBezTo>
                  <a:cubicBezTo>
                    <a:pt x="76" y="55"/>
                    <a:pt x="76" y="55"/>
                    <a:pt x="76" y="55"/>
                  </a:cubicBezTo>
                  <a:cubicBezTo>
                    <a:pt x="76" y="55"/>
                    <a:pt x="76" y="55"/>
                    <a:pt x="76" y="55"/>
                  </a:cubicBezTo>
                  <a:cubicBezTo>
                    <a:pt x="76" y="55"/>
                    <a:pt x="76" y="55"/>
                    <a:pt x="76" y="55"/>
                  </a:cubicBezTo>
                  <a:cubicBezTo>
                    <a:pt x="76" y="55"/>
                    <a:pt x="76" y="55"/>
                    <a:pt x="76" y="55"/>
                  </a:cubicBezTo>
                  <a:close/>
                  <a:moveTo>
                    <a:pt x="69" y="44"/>
                  </a:moveTo>
                  <a:cubicBezTo>
                    <a:pt x="69" y="44"/>
                    <a:pt x="69" y="44"/>
                    <a:pt x="69" y="44"/>
                  </a:cubicBezTo>
                  <a:cubicBezTo>
                    <a:pt x="69" y="45"/>
                    <a:pt x="69" y="45"/>
                    <a:pt x="69" y="45"/>
                  </a:cubicBezTo>
                  <a:cubicBezTo>
                    <a:pt x="69" y="45"/>
                    <a:pt x="69" y="45"/>
                    <a:pt x="69" y="45"/>
                  </a:cubicBezTo>
                  <a:cubicBezTo>
                    <a:pt x="69" y="45"/>
                    <a:pt x="69" y="45"/>
                    <a:pt x="69" y="45"/>
                  </a:cubicBezTo>
                  <a:cubicBezTo>
                    <a:pt x="69" y="45"/>
                    <a:pt x="69" y="45"/>
                    <a:pt x="69" y="45"/>
                  </a:cubicBezTo>
                  <a:cubicBezTo>
                    <a:pt x="69" y="45"/>
                    <a:pt x="69" y="45"/>
                    <a:pt x="69" y="45"/>
                  </a:cubicBezTo>
                  <a:cubicBezTo>
                    <a:pt x="68" y="45"/>
                    <a:pt x="68" y="45"/>
                    <a:pt x="68" y="45"/>
                  </a:cubicBezTo>
                  <a:cubicBezTo>
                    <a:pt x="68" y="45"/>
                    <a:pt x="68" y="45"/>
                    <a:pt x="68" y="45"/>
                  </a:cubicBezTo>
                  <a:cubicBezTo>
                    <a:pt x="68" y="45"/>
                    <a:pt x="68" y="45"/>
                    <a:pt x="68" y="45"/>
                  </a:cubicBezTo>
                  <a:cubicBezTo>
                    <a:pt x="68" y="44"/>
                    <a:pt x="68" y="44"/>
                    <a:pt x="68" y="44"/>
                  </a:cubicBezTo>
                  <a:cubicBezTo>
                    <a:pt x="68" y="44"/>
                    <a:pt x="68" y="44"/>
                    <a:pt x="68" y="44"/>
                  </a:cubicBezTo>
                  <a:cubicBezTo>
                    <a:pt x="68" y="44"/>
                    <a:pt x="68" y="44"/>
                    <a:pt x="68" y="44"/>
                  </a:cubicBezTo>
                  <a:cubicBezTo>
                    <a:pt x="68" y="44"/>
                    <a:pt x="68" y="44"/>
                    <a:pt x="68" y="44"/>
                  </a:cubicBezTo>
                  <a:cubicBezTo>
                    <a:pt x="67" y="44"/>
                    <a:pt x="67" y="44"/>
                    <a:pt x="67" y="44"/>
                  </a:cubicBezTo>
                  <a:cubicBezTo>
                    <a:pt x="67" y="44"/>
                    <a:pt x="67" y="44"/>
                    <a:pt x="67" y="44"/>
                  </a:cubicBezTo>
                  <a:cubicBezTo>
                    <a:pt x="67" y="44"/>
                    <a:pt x="67" y="44"/>
                    <a:pt x="67" y="44"/>
                  </a:cubicBezTo>
                  <a:cubicBezTo>
                    <a:pt x="67" y="43"/>
                    <a:pt x="67" y="43"/>
                    <a:pt x="67" y="43"/>
                  </a:cubicBezTo>
                  <a:cubicBezTo>
                    <a:pt x="67" y="43"/>
                    <a:pt x="67" y="43"/>
                    <a:pt x="67" y="43"/>
                  </a:cubicBezTo>
                  <a:cubicBezTo>
                    <a:pt x="67" y="43"/>
                    <a:pt x="67" y="43"/>
                    <a:pt x="67" y="43"/>
                  </a:cubicBezTo>
                  <a:cubicBezTo>
                    <a:pt x="67" y="43"/>
                    <a:pt x="67" y="43"/>
                    <a:pt x="67" y="43"/>
                  </a:cubicBezTo>
                  <a:cubicBezTo>
                    <a:pt x="67" y="43"/>
                    <a:pt x="67" y="43"/>
                    <a:pt x="67" y="43"/>
                  </a:cubicBezTo>
                  <a:cubicBezTo>
                    <a:pt x="67" y="43"/>
                    <a:pt x="67" y="43"/>
                    <a:pt x="67" y="43"/>
                  </a:cubicBezTo>
                  <a:cubicBezTo>
                    <a:pt x="67" y="43"/>
                    <a:pt x="67" y="43"/>
                    <a:pt x="67" y="43"/>
                  </a:cubicBezTo>
                  <a:cubicBezTo>
                    <a:pt x="66" y="43"/>
                    <a:pt x="66" y="43"/>
                    <a:pt x="66" y="43"/>
                  </a:cubicBezTo>
                  <a:cubicBezTo>
                    <a:pt x="66" y="43"/>
                    <a:pt x="66" y="43"/>
                    <a:pt x="66" y="43"/>
                  </a:cubicBezTo>
                  <a:cubicBezTo>
                    <a:pt x="66" y="43"/>
                    <a:pt x="66" y="43"/>
                    <a:pt x="66" y="43"/>
                  </a:cubicBezTo>
                  <a:cubicBezTo>
                    <a:pt x="66" y="43"/>
                    <a:pt x="66" y="43"/>
                    <a:pt x="66" y="43"/>
                  </a:cubicBezTo>
                  <a:cubicBezTo>
                    <a:pt x="66" y="43"/>
                    <a:pt x="66" y="43"/>
                    <a:pt x="66" y="43"/>
                  </a:cubicBezTo>
                  <a:cubicBezTo>
                    <a:pt x="66" y="43"/>
                    <a:pt x="66" y="43"/>
                    <a:pt x="66" y="43"/>
                  </a:cubicBezTo>
                  <a:cubicBezTo>
                    <a:pt x="67" y="43"/>
                    <a:pt x="67" y="43"/>
                    <a:pt x="67" y="43"/>
                  </a:cubicBezTo>
                  <a:cubicBezTo>
                    <a:pt x="67" y="43"/>
                    <a:pt x="67" y="43"/>
                    <a:pt x="67" y="43"/>
                  </a:cubicBezTo>
                  <a:cubicBezTo>
                    <a:pt x="67" y="43"/>
                    <a:pt x="67" y="43"/>
                    <a:pt x="67" y="43"/>
                  </a:cubicBezTo>
                  <a:cubicBezTo>
                    <a:pt x="67" y="43"/>
                    <a:pt x="67" y="43"/>
                    <a:pt x="67" y="43"/>
                  </a:cubicBezTo>
                  <a:cubicBezTo>
                    <a:pt x="67" y="43"/>
                    <a:pt x="67" y="43"/>
                    <a:pt x="67" y="43"/>
                  </a:cubicBezTo>
                  <a:cubicBezTo>
                    <a:pt x="67" y="43"/>
                    <a:pt x="67" y="43"/>
                    <a:pt x="67" y="43"/>
                  </a:cubicBezTo>
                  <a:cubicBezTo>
                    <a:pt x="67" y="43"/>
                    <a:pt x="67" y="43"/>
                    <a:pt x="67" y="43"/>
                  </a:cubicBezTo>
                  <a:cubicBezTo>
                    <a:pt x="67" y="43"/>
                    <a:pt x="67" y="43"/>
                    <a:pt x="67" y="43"/>
                  </a:cubicBezTo>
                  <a:cubicBezTo>
                    <a:pt x="68" y="43"/>
                    <a:pt x="68" y="43"/>
                    <a:pt x="68" y="43"/>
                  </a:cubicBezTo>
                  <a:cubicBezTo>
                    <a:pt x="67" y="43"/>
                    <a:pt x="67" y="43"/>
                    <a:pt x="67" y="43"/>
                  </a:cubicBezTo>
                  <a:cubicBezTo>
                    <a:pt x="68" y="44"/>
                    <a:pt x="68" y="44"/>
                    <a:pt x="68" y="44"/>
                  </a:cubicBezTo>
                  <a:cubicBezTo>
                    <a:pt x="68" y="44"/>
                    <a:pt x="68" y="44"/>
                    <a:pt x="68" y="44"/>
                  </a:cubicBezTo>
                  <a:cubicBezTo>
                    <a:pt x="68" y="44"/>
                    <a:pt x="68" y="44"/>
                    <a:pt x="68" y="44"/>
                  </a:cubicBezTo>
                  <a:cubicBezTo>
                    <a:pt x="68" y="44"/>
                    <a:pt x="68" y="44"/>
                    <a:pt x="68" y="44"/>
                  </a:cubicBezTo>
                  <a:cubicBezTo>
                    <a:pt x="68" y="44"/>
                    <a:pt x="68" y="44"/>
                    <a:pt x="68" y="44"/>
                  </a:cubicBezTo>
                  <a:cubicBezTo>
                    <a:pt x="68" y="44"/>
                    <a:pt x="68" y="44"/>
                    <a:pt x="68" y="44"/>
                  </a:cubicBezTo>
                  <a:cubicBezTo>
                    <a:pt x="68" y="44"/>
                    <a:pt x="68" y="44"/>
                    <a:pt x="68" y="44"/>
                  </a:cubicBezTo>
                  <a:cubicBezTo>
                    <a:pt x="68" y="44"/>
                    <a:pt x="68" y="44"/>
                    <a:pt x="68" y="44"/>
                  </a:cubicBezTo>
                  <a:cubicBezTo>
                    <a:pt x="69" y="44"/>
                    <a:pt x="69" y="44"/>
                    <a:pt x="69" y="44"/>
                  </a:cubicBezTo>
                  <a:cubicBezTo>
                    <a:pt x="69" y="44"/>
                    <a:pt x="69" y="44"/>
                    <a:pt x="69" y="44"/>
                  </a:cubicBezTo>
                  <a:cubicBezTo>
                    <a:pt x="69" y="44"/>
                    <a:pt x="69" y="44"/>
                    <a:pt x="69" y="44"/>
                  </a:cubicBezTo>
                  <a:cubicBezTo>
                    <a:pt x="69" y="44"/>
                    <a:pt x="69" y="44"/>
                    <a:pt x="69" y="44"/>
                  </a:cubicBezTo>
                  <a:cubicBezTo>
                    <a:pt x="69" y="43"/>
                    <a:pt x="69" y="43"/>
                    <a:pt x="69" y="43"/>
                  </a:cubicBezTo>
                  <a:cubicBezTo>
                    <a:pt x="69" y="43"/>
                    <a:pt x="69" y="43"/>
                    <a:pt x="69" y="43"/>
                  </a:cubicBezTo>
                  <a:cubicBezTo>
                    <a:pt x="69" y="43"/>
                    <a:pt x="69" y="43"/>
                    <a:pt x="69" y="43"/>
                  </a:cubicBezTo>
                  <a:cubicBezTo>
                    <a:pt x="69" y="43"/>
                    <a:pt x="69" y="43"/>
                    <a:pt x="69" y="43"/>
                  </a:cubicBezTo>
                  <a:cubicBezTo>
                    <a:pt x="68" y="43"/>
                    <a:pt x="68" y="43"/>
                    <a:pt x="68" y="43"/>
                  </a:cubicBezTo>
                  <a:cubicBezTo>
                    <a:pt x="68" y="42"/>
                    <a:pt x="68" y="42"/>
                    <a:pt x="68" y="42"/>
                  </a:cubicBezTo>
                  <a:cubicBezTo>
                    <a:pt x="69" y="43"/>
                    <a:pt x="69" y="43"/>
                    <a:pt x="69" y="43"/>
                  </a:cubicBezTo>
                  <a:cubicBezTo>
                    <a:pt x="69" y="43"/>
                    <a:pt x="69" y="43"/>
                    <a:pt x="69" y="43"/>
                  </a:cubicBezTo>
                  <a:cubicBezTo>
                    <a:pt x="69" y="43"/>
                    <a:pt x="69" y="43"/>
                    <a:pt x="69" y="43"/>
                  </a:cubicBezTo>
                  <a:cubicBezTo>
                    <a:pt x="69" y="43"/>
                    <a:pt x="69" y="43"/>
                    <a:pt x="69" y="43"/>
                  </a:cubicBezTo>
                  <a:cubicBezTo>
                    <a:pt x="69" y="43"/>
                    <a:pt x="69" y="43"/>
                    <a:pt x="69" y="43"/>
                  </a:cubicBezTo>
                  <a:cubicBezTo>
                    <a:pt x="69" y="43"/>
                    <a:pt x="69" y="43"/>
                    <a:pt x="69" y="43"/>
                  </a:cubicBezTo>
                  <a:cubicBezTo>
                    <a:pt x="69" y="43"/>
                    <a:pt x="69" y="43"/>
                    <a:pt x="69" y="43"/>
                  </a:cubicBezTo>
                  <a:cubicBezTo>
                    <a:pt x="69" y="43"/>
                    <a:pt x="69" y="43"/>
                    <a:pt x="69" y="43"/>
                  </a:cubicBezTo>
                  <a:cubicBezTo>
                    <a:pt x="69" y="43"/>
                    <a:pt x="69" y="43"/>
                    <a:pt x="69" y="43"/>
                  </a:cubicBezTo>
                  <a:cubicBezTo>
                    <a:pt x="69" y="43"/>
                    <a:pt x="69" y="43"/>
                    <a:pt x="69" y="43"/>
                  </a:cubicBezTo>
                  <a:cubicBezTo>
                    <a:pt x="69" y="43"/>
                    <a:pt x="69" y="43"/>
                    <a:pt x="69" y="43"/>
                  </a:cubicBezTo>
                  <a:cubicBezTo>
                    <a:pt x="69" y="43"/>
                    <a:pt x="69" y="43"/>
                    <a:pt x="69" y="43"/>
                  </a:cubicBezTo>
                  <a:cubicBezTo>
                    <a:pt x="70" y="43"/>
                    <a:pt x="70" y="43"/>
                    <a:pt x="70" y="43"/>
                  </a:cubicBezTo>
                  <a:cubicBezTo>
                    <a:pt x="70" y="43"/>
                    <a:pt x="70" y="43"/>
                    <a:pt x="70" y="43"/>
                  </a:cubicBezTo>
                  <a:cubicBezTo>
                    <a:pt x="69" y="43"/>
                    <a:pt x="69" y="43"/>
                    <a:pt x="69" y="43"/>
                  </a:cubicBezTo>
                  <a:cubicBezTo>
                    <a:pt x="70" y="42"/>
                    <a:pt x="70" y="42"/>
                    <a:pt x="70" y="42"/>
                  </a:cubicBezTo>
                  <a:cubicBezTo>
                    <a:pt x="70" y="42"/>
                    <a:pt x="70" y="42"/>
                    <a:pt x="70" y="42"/>
                  </a:cubicBezTo>
                  <a:cubicBezTo>
                    <a:pt x="70" y="42"/>
                    <a:pt x="70" y="42"/>
                    <a:pt x="70" y="42"/>
                  </a:cubicBezTo>
                  <a:cubicBezTo>
                    <a:pt x="70" y="42"/>
                    <a:pt x="70" y="42"/>
                    <a:pt x="70" y="42"/>
                  </a:cubicBezTo>
                  <a:cubicBezTo>
                    <a:pt x="70" y="42"/>
                    <a:pt x="70" y="42"/>
                    <a:pt x="70" y="42"/>
                  </a:cubicBezTo>
                  <a:cubicBezTo>
                    <a:pt x="70" y="42"/>
                    <a:pt x="70" y="42"/>
                    <a:pt x="70" y="42"/>
                  </a:cubicBezTo>
                  <a:cubicBezTo>
                    <a:pt x="70" y="42"/>
                    <a:pt x="70" y="42"/>
                    <a:pt x="70" y="42"/>
                  </a:cubicBezTo>
                  <a:cubicBezTo>
                    <a:pt x="70" y="42"/>
                    <a:pt x="70" y="42"/>
                    <a:pt x="70" y="42"/>
                  </a:cubicBez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ubicBezTo>
                    <a:pt x="71" y="41"/>
                    <a:pt x="71" y="41"/>
                    <a:pt x="71" y="41"/>
                  </a:cubicBezTo>
                  <a:cubicBezTo>
                    <a:pt x="71" y="41"/>
                    <a:pt x="71" y="41"/>
                    <a:pt x="71" y="41"/>
                  </a:cubicBezTo>
                  <a:cubicBezTo>
                    <a:pt x="71" y="41"/>
                    <a:pt x="71" y="41"/>
                    <a:pt x="71" y="41"/>
                  </a:cubicBezTo>
                  <a:cubicBezTo>
                    <a:pt x="71" y="42"/>
                    <a:pt x="71" y="42"/>
                    <a:pt x="71" y="42"/>
                  </a:cubicBezTo>
                  <a:cubicBezTo>
                    <a:pt x="71" y="42"/>
                    <a:pt x="71" y="42"/>
                    <a:pt x="71" y="42"/>
                  </a:cubicBezTo>
                  <a:cubicBezTo>
                    <a:pt x="71" y="42"/>
                    <a:pt x="71" y="42"/>
                    <a:pt x="71" y="42"/>
                  </a:cubicBezTo>
                  <a:cubicBezTo>
                    <a:pt x="71" y="42"/>
                    <a:pt x="71" y="42"/>
                    <a:pt x="71" y="42"/>
                  </a:cubicBezTo>
                  <a:cubicBezTo>
                    <a:pt x="70" y="42"/>
                    <a:pt x="70" y="42"/>
                    <a:pt x="70" y="42"/>
                  </a:cubicBezTo>
                  <a:cubicBezTo>
                    <a:pt x="70" y="42"/>
                    <a:pt x="70" y="42"/>
                    <a:pt x="70" y="42"/>
                  </a:cubicBezTo>
                  <a:cubicBezTo>
                    <a:pt x="70" y="42"/>
                    <a:pt x="70" y="42"/>
                    <a:pt x="70" y="42"/>
                  </a:cubicBezTo>
                  <a:cubicBezTo>
                    <a:pt x="70" y="42"/>
                    <a:pt x="70" y="42"/>
                    <a:pt x="70" y="42"/>
                  </a:cubicBezTo>
                  <a:cubicBezTo>
                    <a:pt x="70" y="43"/>
                    <a:pt x="70" y="43"/>
                    <a:pt x="70" y="43"/>
                  </a:cubicBezTo>
                  <a:cubicBezTo>
                    <a:pt x="70" y="43"/>
                    <a:pt x="70" y="43"/>
                    <a:pt x="70" y="43"/>
                  </a:cubicBezTo>
                  <a:cubicBezTo>
                    <a:pt x="70" y="43"/>
                    <a:pt x="70" y="43"/>
                    <a:pt x="70" y="43"/>
                  </a:cubicBezTo>
                  <a:cubicBezTo>
                    <a:pt x="70" y="43"/>
                    <a:pt x="70" y="43"/>
                    <a:pt x="70" y="43"/>
                  </a:cubicBezTo>
                  <a:cubicBezTo>
                    <a:pt x="71" y="43"/>
                    <a:pt x="71" y="43"/>
                    <a:pt x="71" y="43"/>
                  </a:cubicBezTo>
                  <a:cubicBezTo>
                    <a:pt x="71" y="43"/>
                    <a:pt x="71" y="43"/>
                    <a:pt x="71" y="43"/>
                  </a:cubicBezTo>
                  <a:cubicBezTo>
                    <a:pt x="71" y="42"/>
                    <a:pt x="71" y="42"/>
                    <a:pt x="71" y="42"/>
                  </a:cubicBezTo>
                  <a:cubicBezTo>
                    <a:pt x="71" y="42"/>
                    <a:pt x="71" y="42"/>
                    <a:pt x="71" y="42"/>
                  </a:cubicBezTo>
                  <a:cubicBezTo>
                    <a:pt x="71" y="42"/>
                    <a:pt x="71" y="42"/>
                    <a:pt x="71" y="42"/>
                  </a:cubicBezTo>
                  <a:cubicBezTo>
                    <a:pt x="71" y="42"/>
                    <a:pt x="71" y="42"/>
                    <a:pt x="71" y="42"/>
                  </a:cubicBezTo>
                  <a:cubicBezTo>
                    <a:pt x="72" y="42"/>
                    <a:pt x="72" y="42"/>
                    <a:pt x="72" y="42"/>
                  </a:cubicBezTo>
                  <a:cubicBezTo>
                    <a:pt x="72" y="42"/>
                    <a:pt x="72" y="42"/>
                    <a:pt x="72" y="42"/>
                  </a:cubicBezTo>
                  <a:cubicBezTo>
                    <a:pt x="72" y="42"/>
                    <a:pt x="72" y="42"/>
                    <a:pt x="72" y="42"/>
                  </a:cubicBezTo>
                  <a:cubicBezTo>
                    <a:pt x="72" y="42"/>
                    <a:pt x="72" y="42"/>
                    <a:pt x="72" y="42"/>
                  </a:cubicBezTo>
                  <a:cubicBezTo>
                    <a:pt x="72" y="43"/>
                    <a:pt x="72" y="43"/>
                    <a:pt x="72" y="43"/>
                  </a:cubicBezTo>
                  <a:cubicBezTo>
                    <a:pt x="71" y="43"/>
                    <a:pt x="71" y="43"/>
                    <a:pt x="71" y="43"/>
                  </a:cubicBezTo>
                  <a:cubicBezTo>
                    <a:pt x="71" y="43"/>
                    <a:pt x="71" y="43"/>
                    <a:pt x="71" y="43"/>
                  </a:cubicBezTo>
                  <a:cubicBezTo>
                    <a:pt x="71" y="43"/>
                    <a:pt x="71" y="43"/>
                    <a:pt x="71" y="43"/>
                  </a:cubicBezTo>
                  <a:cubicBezTo>
                    <a:pt x="71" y="43"/>
                    <a:pt x="71" y="43"/>
                    <a:pt x="71" y="43"/>
                  </a:cubicBezTo>
                  <a:cubicBezTo>
                    <a:pt x="71" y="43"/>
                    <a:pt x="71" y="43"/>
                    <a:pt x="71" y="43"/>
                  </a:cubicBezTo>
                  <a:cubicBezTo>
                    <a:pt x="71" y="43"/>
                    <a:pt x="71" y="43"/>
                    <a:pt x="71" y="43"/>
                  </a:cubicBezTo>
                  <a:cubicBezTo>
                    <a:pt x="71" y="43"/>
                    <a:pt x="71" y="43"/>
                    <a:pt x="71" y="43"/>
                  </a:cubicBezTo>
                  <a:cubicBezTo>
                    <a:pt x="71" y="43"/>
                    <a:pt x="71" y="43"/>
                    <a:pt x="71" y="43"/>
                  </a:cubicBezTo>
                  <a:cubicBezTo>
                    <a:pt x="71" y="44"/>
                    <a:pt x="71" y="44"/>
                    <a:pt x="71" y="44"/>
                  </a:cubicBezTo>
                  <a:cubicBezTo>
                    <a:pt x="71" y="44"/>
                    <a:pt x="71" y="44"/>
                    <a:pt x="71" y="44"/>
                  </a:cubicBezTo>
                  <a:cubicBezTo>
                    <a:pt x="71" y="44"/>
                    <a:pt x="71" y="44"/>
                    <a:pt x="71"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lnTo>
                    <a:pt x="69" y="44"/>
                  </a:lnTo>
                  <a:close/>
                  <a:moveTo>
                    <a:pt x="74" y="53"/>
                  </a:moveTo>
                  <a:cubicBezTo>
                    <a:pt x="75" y="53"/>
                    <a:pt x="75" y="53"/>
                    <a:pt x="75" y="53"/>
                  </a:cubicBezTo>
                  <a:cubicBezTo>
                    <a:pt x="75" y="53"/>
                    <a:pt x="75" y="53"/>
                    <a:pt x="75" y="53"/>
                  </a:cubicBezTo>
                  <a:cubicBezTo>
                    <a:pt x="75" y="53"/>
                    <a:pt x="75" y="53"/>
                    <a:pt x="75" y="53"/>
                  </a:cubicBezTo>
                  <a:cubicBezTo>
                    <a:pt x="74" y="53"/>
                    <a:pt x="74" y="53"/>
                    <a:pt x="74" y="53"/>
                  </a:cubicBezTo>
                  <a:close/>
                  <a:moveTo>
                    <a:pt x="74" y="52"/>
                  </a:moveTo>
                  <a:cubicBezTo>
                    <a:pt x="74" y="52"/>
                    <a:pt x="74" y="52"/>
                    <a:pt x="74" y="52"/>
                  </a:cubicBezTo>
                  <a:cubicBezTo>
                    <a:pt x="74" y="52"/>
                    <a:pt x="74" y="52"/>
                    <a:pt x="74" y="52"/>
                  </a:cubicBezTo>
                  <a:cubicBezTo>
                    <a:pt x="74" y="52"/>
                    <a:pt x="74" y="52"/>
                    <a:pt x="74" y="52"/>
                  </a:cubicBezTo>
                  <a:cubicBezTo>
                    <a:pt x="74" y="52"/>
                    <a:pt x="74" y="52"/>
                    <a:pt x="74" y="52"/>
                  </a:cubicBezTo>
                  <a:close/>
                  <a:moveTo>
                    <a:pt x="131" y="121"/>
                  </a:moveTo>
                  <a:cubicBezTo>
                    <a:pt x="131" y="121"/>
                    <a:pt x="131" y="121"/>
                    <a:pt x="131" y="121"/>
                  </a:cubicBezTo>
                  <a:cubicBezTo>
                    <a:pt x="131" y="121"/>
                    <a:pt x="131" y="121"/>
                    <a:pt x="131" y="121"/>
                  </a:cubicBezTo>
                  <a:cubicBezTo>
                    <a:pt x="131" y="121"/>
                    <a:pt x="131" y="121"/>
                    <a:pt x="131" y="121"/>
                  </a:cubicBezTo>
                  <a:cubicBezTo>
                    <a:pt x="131" y="121"/>
                    <a:pt x="131" y="121"/>
                    <a:pt x="131" y="121"/>
                  </a:cubicBezTo>
                  <a:cubicBezTo>
                    <a:pt x="131" y="121"/>
                    <a:pt x="131" y="121"/>
                    <a:pt x="131" y="121"/>
                  </a:cubicBezTo>
                  <a:cubicBezTo>
                    <a:pt x="131" y="121"/>
                    <a:pt x="131" y="121"/>
                    <a:pt x="131" y="121"/>
                  </a:cubicBezTo>
                  <a:cubicBezTo>
                    <a:pt x="131" y="121"/>
                    <a:pt x="131" y="121"/>
                    <a:pt x="131" y="121"/>
                  </a:cubicBezTo>
                  <a:cubicBezTo>
                    <a:pt x="132" y="122"/>
                    <a:pt x="132" y="122"/>
                    <a:pt x="132" y="122"/>
                  </a:cubicBezTo>
                  <a:cubicBezTo>
                    <a:pt x="132" y="121"/>
                    <a:pt x="132" y="121"/>
                    <a:pt x="132" y="121"/>
                  </a:cubicBezTo>
                  <a:cubicBezTo>
                    <a:pt x="132" y="122"/>
                    <a:pt x="132" y="122"/>
                    <a:pt x="132" y="122"/>
                  </a:cubicBezTo>
                  <a:cubicBezTo>
                    <a:pt x="132" y="121"/>
                    <a:pt x="132" y="121"/>
                    <a:pt x="132" y="121"/>
                  </a:cubicBezTo>
                  <a:cubicBezTo>
                    <a:pt x="132" y="121"/>
                    <a:pt x="132" y="121"/>
                    <a:pt x="132" y="121"/>
                  </a:cubicBezTo>
                  <a:cubicBezTo>
                    <a:pt x="132" y="121"/>
                    <a:pt x="132" y="121"/>
                    <a:pt x="132" y="121"/>
                  </a:cubicBezTo>
                  <a:cubicBezTo>
                    <a:pt x="132" y="121"/>
                    <a:pt x="132" y="121"/>
                    <a:pt x="132" y="121"/>
                  </a:cubicBezTo>
                  <a:cubicBezTo>
                    <a:pt x="132" y="121"/>
                    <a:pt x="132" y="121"/>
                    <a:pt x="132" y="121"/>
                  </a:cubicBezTo>
                  <a:cubicBezTo>
                    <a:pt x="132" y="120"/>
                    <a:pt x="132" y="120"/>
                    <a:pt x="132" y="120"/>
                  </a:cubicBezTo>
                  <a:cubicBezTo>
                    <a:pt x="132" y="120"/>
                    <a:pt x="132" y="120"/>
                    <a:pt x="132" y="120"/>
                  </a:cubicBezTo>
                  <a:cubicBezTo>
                    <a:pt x="132" y="120"/>
                    <a:pt x="132" y="120"/>
                    <a:pt x="132" y="120"/>
                  </a:cubicBezTo>
                  <a:cubicBezTo>
                    <a:pt x="131" y="120"/>
                    <a:pt x="131" y="120"/>
                    <a:pt x="131" y="120"/>
                  </a:cubicBezTo>
                  <a:cubicBezTo>
                    <a:pt x="131" y="120"/>
                    <a:pt x="131" y="120"/>
                    <a:pt x="131" y="120"/>
                  </a:cubicBezTo>
                  <a:cubicBezTo>
                    <a:pt x="131" y="120"/>
                    <a:pt x="131" y="120"/>
                    <a:pt x="131" y="120"/>
                  </a:cubicBezTo>
                  <a:cubicBezTo>
                    <a:pt x="131" y="121"/>
                    <a:pt x="131" y="121"/>
                    <a:pt x="131" y="121"/>
                  </a:cubicBezTo>
                  <a:cubicBezTo>
                    <a:pt x="131" y="121"/>
                    <a:pt x="131" y="121"/>
                    <a:pt x="131" y="121"/>
                  </a:cubicBezTo>
                  <a:cubicBezTo>
                    <a:pt x="131" y="121"/>
                    <a:pt x="131" y="121"/>
                    <a:pt x="131" y="121"/>
                  </a:cubicBezTo>
                  <a:cubicBezTo>
                    <a:pt x="131" y="121"/>
                    <a:pt x="131" y="121"/>
                    <a:pt x="131" y="121"/>
                  </a:cubicBezTo>
                  <a:cubicBezTo>
                    <a:pt x="131" y="121"/>
                    <a:pt x="131" y="121"/>
                    <a:pt x="131" y="121"/>
                  </a:cubicBezTo>
                  <a:cubicBezTo>
                    <a:pt x="131" y="121"/>
                    <a:pt x="131" y="121"/>
                    <a:pt x="131" y="121"/>
                  </a:cubicBezTo>
                  <a:close/>
                  <a:moveTo>
                    <a:pt x="65" y="39"/>
                  </a:moveTo>
                  <a:cubicBezTo>
                    <a:pt x="65" y="39"/>
                    <a:pt x="65" y="39"/>
                    <a:pt x="65" y="39"/>
                  </a:cubicBezTo>
                  <a:cubicBezTo>
                    <a:pt x="65" y="39"/>
                    <a:pt x="65" y="39"/>
                    <a:pt x="65" y="39"/>
                  </a:cubicBezTo>
                  <a:cubicBezTo>
                    <a:pt x="65" y="39"/>
                    <a:pt x="65" y="39"/>
                    <a:pt x="65" y="39"/>
                  </a:cubicBezTo>
                  <a:cubicBezTo>
                    <a:pt x="65" y="40"/>
                    <a:pt x="65" y="40"/>
                    <a:pt x="65" y="40"/>
                  </a:cubicBezTo>
                  <a:cubicBezTo>
                    <a:pt x="65" y="40"/>
                    <a:pt x="65" y="40"/>
                    <a:pt x="65" y="40"/>
                  </a:cubicBezTo>
                  <a:cubicBezTo>
                    <a:pt x="65" y="40"/>
                    <a:pt x="65" y="40"/>
                    <a:pt x="65" y="40"/>
                  </a:cubicBezTo>
                  <a:cubicBezTo>
                    <a:pt x="65" y="40"/>
                    <a:pt x="65" y="40"/>
                    <a:pt x="65" y="40"/>
                  </a:cubicBezTo>
                  <a:cubicBezTo>
                    <a:pt x="65" y="40"/>
                    <a:pt x="65" y="40"/>
                    <a:pt x="65" y="40"/>
                  </a:cubicBezTo>
                  <a:cubicBezTo>
                    <a:pt x="65" y="40"/>
                    <a:pt x="65" y="40"/>
                    <a:pt x="65" y="40"/>
                  </a:cubicBezTo>
                  <a:cubicBezTo>
                    <a:pt x="65" y="40"/>
                    <a:pt x="65" y="40"/>
                    <a:pt x="65" y="40"/>
                  </a:cubicBezTo>
                  <a:cubicBezTo>
                    <a:pt x="65" y="40"/>
                    <a:pt x="65" y="40"/>
                    <a:pt x="65" y="40"/>
                  </a:cubicBezTo>
                  <a:cubicBezTo>
                    <a:pt x="65" y="40"/>
                    <a:pt x="65" y="40"/>
                    <a:pt x="65" y="40"/>
                  </a:cubicBezTo>
                  <a:lnTo>
                    <a:pt x="65" y="39"/>
                  </a:lnTo>
                  <a:close/>
                  <a:moveTo>
                    <a:pt x="132" y="122"/>
                  </a:moveTo>
                  <a:cubicBezTo>
                    <a:pt x="132" y="122"/>
                    <a:pt x="132" y="122"/>
                    <a:pt x="132" y="122"/>
                  </a:cubicBezTo>
                  <a:cubicBezTo>
                    <a:pt x="132" y="122"/>
                    <a:pt x="132" y="122"/>
                    <a:pt x="132" y="122"/>
                  </a:cubicBezTo>
                  <a:cubicBezTo>
                    <a:pt x="132" y="122"/>
                    <a:pt x="132" y="122"/>
                    <a:pt x="132" y="122"/>
                  </a:cubicBezTo>
                  <a:cubicBezTo>
                    <a:pt x="132" y="122"/>
                    <a:pt x="132" y="122"/>
                    <a:pt x="132" y="122"/>
                  </a:cubicBezTo>
                  <a:close/>
                  <a:moveTo>
                    <a:pt x="75" y="51"/>
                  </a:moveTo>
                  <a:cubicBezTo>
                    <a:pt x="75" y="52"/>
                    <a:pt x="75" y="52"/>
                    <a:pt x="75" y="52"/>
                  </a:cubicBezTo>
                  <a:cubicBezTo>
                    <a:pt x="75" y="52"/>
                    <a:pt x="75" y="52"/>
                    <a:pt x="75" y="52"/>
                  </a:cubicBezTo>
                  <a:cubicBezTo>
                    <a:pt x="75" y="51"/>
                    <a:pt x="75" y="51"/>
                    <a:pt x="75" y="51"/>
                  </a:cubicBezTo>
                  <a:cubicBezTo>
                    <a:pt x="75" y="51"/>
                    <a:pt x="75" y="51"/>
                    <a:pt x="75" y="51"/>
                  </a:cubicBezTo>
                  <a:cubicBezTo>
                    <a:pt x="75" y="52"/>
                    <a:pt x="75" y="52"/>
                    <a:pt x="75" y="52"/>
                  </a:cubicBezTo>
                  <a:lnTo>
                    <a:pt x="75" y="51"/>
                  </a:lnTo>
                  <a:close/>
                  <a:moveTo>
                    <a:pt x="66" y="41"/>
                  </a:moveTo>
                  <a:cubicBezTo>
                    <a:pt x="66" y="41"/>
                    <a:pt x="66" y="41"/>
                    <a:pt x="66" y="41"/>
                  </a:cubicBezTo>
                  <a:cubicBezTo>
                    <a:pt x="66" y="41"/>
                    <a:pt x="66" y="41"/>
                    <a:pt x="66" y="41"/>
                  </a:cubicBezTo>
                  <a:cubicBezTo>
                    <a:pt x="66" y="41"/>
                    <a:pt x="66" y="41"/>
                    <a:pt x="66" y="41"/>
                  </a:cubicBezTo>
                  <a:cubicBezTo>
                    <a:pt x="67" y="41"/>
                    <a:pt x="67" y="41"/>
                    <a:pt x="67" y="41"/>
                  </a:cubicBezTo>
                  <a:cubicBezTo>
                    <a:pt x="66" y="41"/>
                    <a:pt x="66" y="41"/>
                    <a:pt x="66" y="41"/>
                  </a:cubicBezTo>
                  <a:close/>
                  <a:moveTo>
                    <a:pt x="132" y="122"/>
                  </a:moveTo>
                  <a:cubicBezTo>
                    <a:pt x="132" y="122"/>
                    <a:pt x="132" y="122"/>
                    <a:pt x="132" y="122"/>
                  </a:cubicBezTo>
                  <a:cubicBezTo>
                    <a:pt x="132" y="122"/>
                    <a:pt x="132" y="122"/>
                    <a:pt x="132" y="122"/>
                  </a:cubicBezTo>
                  <a:cubicBezTo>
                    <a:pt x="132" y="122"/>
                    <a:pt x="132" y="122"/>
                    <a:pt x="132" y="122"/>
                  </a:cubicBezTo>
                  <a:close/>
                  <a:moveTo>
                    <a:pt x="62" y="31"/>
                  </a:moveTo>
                  <a:cubicBezTo>
                    <a:pt x="62" y="31"/>
                    <a:pt x="62" y="31"/>
                    <a:pt x="62" y="31"/>
                  </a:cubicBezTo>
                  <a:cubicBezTo>
                    <a:pt x="62" y="31"/>
                    <a:pt x="62" y="31"/>
                    <a:pt x="62" y="31"/>
                  </a:cubicBezTo>
                  <a:cubicBezTo>
                    <a:pt x="62" y="31"/>
                    <a:pt x="62" y="31"/>
                    <a:pt x="62" y="31"/>
                  </a:cubicBezTo>
                  <a:cubicBezTo>
                    <a:pt x="62" y="31"/>
                    <a:pt x="62" y="31"/>
                    <a:pt x="62" y="31"/>
                  </a:cubicBezTo>
                  <a:cubicBezTo>
                    <a:pt x="62" y="31"/>
                    <a:pt x="62" y="31"/>
                    <a:pt x="62" y="31"/>
                  </a:cubicBezTo>
                  <a:cubicBezTo>
                    <a:pt x="62" y="31"/>
                    <a:pt x="62" y="31"/>
                    <a:pt x="62" y="31"/>
                  </a:cubicBezTo>
                  <a:cubicBezTo>
                    <a:pt x="62" y="31"/>
                    <a:pt x="62" y="31"/>
                    <a:pt x="62" y="31"/>
                  </a:cubicBezTo>
                  <a:cubicBezTo>
                    <a:pt x="62" y="31"/>
                    <a:pt x="62" y="31"/>
                    <a:pt x="62" y="31"/>
                  </a:cubicBezTo>
                  <a:cubicBezTo>
                    <a:pt x="62" y="31"/>
                    <a:pt x="62" y="31"/>
                    <a:pt x="62" y="31"/>
                  </a:cubicBezTo>
                  <a:cubicBezTo>
                    <a:pt x="62" y="32"/>
                    <a:pt x="62" y="32"/>
                    <a:pt x="62" y="32"/>
                  </a:cubicBezTo>
                  <a:cubicBezTo>
                    <a:pt x="62" y="32"/>
                    <a:pt x="62" y="32"/>
                    <a:pt x="62" y="32"/>
                  </a:cubicBezTo>
                  <a:cubicBezTo>
                    <a:pt x="62" y="32"/>
                    <a:pt x="62" y="32"/>
                    <a:pt x="62" y="32"/>
                  </a:cubicBezTo>
                  <a:cubicBezTo>
                    <a:pt x="62" y="32"/>
                    <a:pt x="62" y="32"/>
                    <a:pt x="62" y="32"/>
                  </a:cubicBezTo>
                  <a:cubicBezTo>
                    <a:pt x="62" y="32"/>
                    <a:pt x="62" y="32"/>
                    <a:pt x="62" y="32"/>
                  </a:cubicBezTo>
                  <a:cubicBezTo>
                    <a:pt x="62" y="32"/>
                    <a:pt x="62" y="32"/>
                    <a:pt x="62" y="32"/>
                  </a:cubicBezTo>
                  <a:cubicBezTo>
                    <a:pt x="62" y="32"/>
                    <a:pt x="62" y="32"/>
                    <a:pt x="62" y="32"/>
                  </a:cubicBezTo>
                  <a:cubicBezTo>
                    <a:pt x="62" y="33"/>
                    <a:pt x="62" y="33"/>
                    <a:pt x="62" y="33"/>
                  </a:cubicBezTo>
                  <a:cubicBezTo>
                    <a:pt x="62" y="33"/>
                    <a:pt x="62" y="33"/>
                    <a:pt x="62" y="33"/>
                  </a:cubicBezTo>
                  <a:cubicBezTo>
                    <a:pt x="62" y="33"/>
                    <a:pt x="62" y="33"/>
                    <a:pt x="62" y="33"/>
                  </a:cubicBezTo>
                  <a:cubicBezTo>
                    <a:pt x="62" y="33"/>
                    <a:pt x="62" y="33"/>
                    <a:pt x="62" y="33"/>
                  </a:cubicBezTo>
                  <a:cubicBezTo>
                    <a:pt x="62" y="33"/>
                    <a:pt x="62" y="33"/>
                    <a:pt x="62" y="33"/>
                  </a:cubicBezTo>
                  <a:cubicBezTo>
                    <a:pt x="62" y="33"/>
                    <a:pt x="62" y="33"/>
                    <a:pt x="62" y="33"/>
                  </a:cubicBezTo>
                  <a:cubicBezTo>
                    <a:pt x="62" y="33"/>
                    <a:pt x="62" y="33"/>
                    <a:pt x="62" y="33"/>
                  </a:cubicBezTo>
                  <a:cubicBezTo>
                    <a:pt x="62" y="33"/>
                    <a:pt x="62" y="33"/>
                    <a:pt x="62" y="33"/>
                  </a:cubicBezTo>
                  <a:cubicBezTo>
                    <a:pt x="63" y="33"/>
                    <a:pt x="63" y="33"/>
                    <a:pt x="63" y="33"/>
                  </a:cubicBezTo>
                  <a:cubicBezTo>
                    <a:pt x="63" y="33"/>
                    <a:pt x="63" y="33"/>
                    <a:pt x="63" y="33"/>
                  </a:cubicBezTo>
                  <a:cubicBezTo>
                    <a:pt x="63" y="34"/>
                    <a:pt x="63" y="34"/>
                    <a:pt x="63" y="34"/>
                  </a:cubicBezTo>
                  <a:cubicBezTo>
                    <a:pt x="63" y="34"/>
                    <a:pt x="63" y="34"/>
                    <a:pt x="63" y="34"/>
                  </a:cubicBezTo>
                  <a:cubicBezTo>
                    <a:pt x="63" y="34"/>
                    <a:pt x="63" y="34"/>
                    <a:pt x="63" y="34"/>
                  </a:cubicBezTo>
                  <a:cubicBezTo>
                    <a:pt x="63" y="34"/>
                    <a:pt x="63" y="34"/>
                    <a:pt x="63" y="34"/>
                  </a:cubicBezTo>
                  <a:cubicBezTo>
                    <a:pt x="63" y="34"/>
                    <a:pt x="63" y="34"/>
                    <a:pt x="63" y="34"/>
                  </a:cubicBezTo>
                  <a:cubicBezTo>
                    <a:pt x="63" y="34"/>
                    <a:pt x="63" y="34"/>
                    <a:pt x="63" y="34"/>
                  </a:cubicBezTo>
                  <a:cubicBezTo>
                    <a:pt x="63" y="34"/>
                    <a:pt x="63" y="34"/>
                    <a:pt x="63" y="34"/>
                  </a:cubicBezTo>
                  <a:cubicBezTo>
                    <a:pt x="63" y="34"/>
                    <a:pt x="63" y="34"/>
                    <a:pt x="63" y="34"/>
                  </a:cubicBezTo>
                  <a:cubicBezTo>
                    <a:pt x="63" y="34"/>
                    <a:pt x="63" y="34"/>
                    <a:pt x="63" y="34"/>
                  </a:cubicBezTo>
                  <a:cubicBezTo>
                    <a:pt x="63" y="35"/>
                    <a:pt x="63" y="35"/>
                    <a:pt x="63" y="35"/>
                  </a:cubicBezTo>
                  <a:cubicBezTo>
                    <a:pt x="63" y="35"/>
                    <a:pt x="63" y="35"/>
                    <a:pt x="63" y="35"/>
                  </a:cubicBezTo>
                  <a:cubicBezTo>
                    <a:pt x="63" y="35"/>
                    <a:pt x="63" y="35"/>
                    <a:pt x="63" y="35"/>
                  </a:cubicBezTo>
                  <a:cubicBezTo>
                    <a:pt x="63" y="35"/>
                    <a:pt x="63" y="35"/>
                    <a:pt x="63" y="35"/>
                  </a:cubicBezTo>
                  <a:cubicBezTo>
                    <a:pt x="63" y="35"/>
                    <a:pt x="63" y="35"/>
                    <a:pt x="63" y="35"/>
                  </a:cubicBezTo>
                  <a:cubicBezTo>
                    <a:pt x="63" y="35"/>
                    <a:pt x="63" y="35"/>
                    <a:pt x="63" y="35"/>
                  </a:cubicBezTo>
                  <a:cubicBezTo>
                    <a:pt x="63" y="35"/>
                    <a:pt x="63" y="35"/>
                    <a:pt x="63" y="35"/>
                  </a:cubicBezTo>
                  <a:cubicBezTo>
                    <a:pt x="63" y="35"/>
                    <a:pt x="63" y="35"/>
                    <a:pt x="63" y="35"/>
                  </a:cubicBezTo>
                  <a:cubicBezTo>
                    <a:pt x="63" y="36"/>
                    <a:pt x="63" y="36"/>
                    <a:pt x="63" y="36"/>
                  </a:cubicBezTo>
                  <a:cubicBezTo>
                    <a:pt x="63" y="36"/>
                    <a:pt x="63" y="36"/>
                    <a:pt x="63" y="36"/>
                  </a:cubicBezTo>
                  <a:cubicBezTo>
                    <a:pt x="63" y="36"/>
                    <a:pt x="63" y="36"/>
                    <a:pt x="63" y="36"/>
                  </a:cubicBezTo>
                  <a:cubicBezTo>
                    <a:pt x="63" y="36"/>
                    <a:pt x="63" y="36"/>
                    <a:pt x="63" y="36"/>
                  </a:cubicBezTo>
                  <a:cubicBezTo>
                    <a:pt x="64" y="36"/>
                    <a:pt x="64" y="36"/>
                    <a:pt x="64" y="36"/>
                  </a:cubicBezTo>
                  <a:cubicBezTo>
                    <a:pt x="64" y="36"/>
                    <a:pt x="64" y="36"/>
                    <a:pt x="64" y="36"/>
                  </a:cubicBezTo>
                  <a:cubicBezTo>
                    <a:pt x="64" y="36"/>
                    <a:pt x="64" y="36"/>
                    <a:pt x="64" y="36"/>
                  </a:cubicBezTo>
                  <a:cubicBezTo>
                    <a:pt x="64" y="36"/>
                    <a:pt x="64" y="36"/>
                    <a:pt x="64" y="36"/>
                  </a:cubicBezTo>
                  <a:cubicBezTo>
                    <a:pt x="64" y="36"/>
                    <a:pt x="64" y="36"/>
                    <a:pt x="64" y="36"/>
                  </a:cubicBezTo>
                  <a:cubicBezTo>
                    <a:pt x="64" y="36"/>
                    <a:pt x="64" y="36"/>
                    <a:pt x="64" y="36"/>
                  </a:cubicBezTo>
                  <a:cubicBezTo>
                    <a:pt x="64" y="36"/>
                    <a:pt x="64" y="36"/>
                    <a:pt x="64" y="36"/>
                  </a:cubicBezTo>
                  <a:cubicBezTo>
                    <a:pt x="65" y="36"/>
                    <a:pt x="65" y="36"/>
                    <a:pt x="65" y="36"/>
                  </a:cubicBezTo>
                  <a:cubicBezTo>
                    <a:pt x="65" y="36"/>
                    <a:pt x="65" y="36"/>
                    <a:pt x="65" y="36"/>
                  </a:cubicBezTo>
                  <a:cubicBezTo>
                    <a:pt x="65" y="36"/>
                    <a:pt x="65" y="36"/>
                    <a:pt x="65" y="36"/>
                  </a:cubicBezTo>
                  <a:cubicBezTo>
                    <a:pt x="65" y="36"/>
                    <a:pt x="65" y="36"/>
                    <a:pt x="65" y="36"/>
                  </a:cubicBezTo>
                  <a:cubicBezTo>
                    <a:pt x="65" y="36"/>
                    <a:pt x="65" y="36"/>
                    <a:pt x="65" y="36"/>
                  </a:cubicBezTo>
                  <a:cubicBezTo>
                    <a:pt x="65" y="36"/>
                    <a:pt x="65" y="36"/>
                    <a:pt x="65" y="36"/>
                  </a:cubicBezTo>
                  <a:cubicBezTo>
                    <a:pt x="65" y="36"/>
                    <a:pt x="65" y="36"/>
                    <a:pt x="65" y="36"/>
                  </a:cubicBezTo>
                  <a:cubicBezTo>
                    <a:pt x="65" y="36"/>
                    <a:pt x="65" y="36"/>
                    <a:pt x="65" y="36"/>
                  </a:cubicBezTo>
                  <a:cubicBezTo>
                    <a:pt x="65" y="36"/>
                    <a:pt x="65" y="36"/>
                    <a:pt x="65" y="36"/>
                  </a:cubicBezTo>
                  <a:cubicBezTo>
                    <a:pt x="65" y="36"/>
                    <a:pt x="65" y="36"/>
                    <a:pt x="65" y="36"/>
                  </a:cubicBezTo>
                  <a:cubicBezTo>
                    <a:pt x="65" y="36"/>
                    <a:pt x="65" y="36"/>
                    <a:pt x="65" y="36"/>
                  </a:cubicBezTo>
                  <a:cubicBezTo>
                    <a:pt x="65" y="37"/>
                    <a:pt x="65" y="37"/>
                    <a:pt x="65" y="37"/>
                  </a:cubicBezTo>
                  <a:cubicBezTo>
                    <a:pt x="65" y="37"/>
                    <a:pt x="65" y="37"/>
                    <a:pt x="65" y="37"/>
                  </a:cubicBezTo>
                  <a:cubicBezTo>
                    <a:pt x="65" y="37"/>
                    <a:pt x="65" y="37"/>
                    <a:pt x="65" y="37"/>
                  </a:cubicBezTo>
                  <a:cubicBezTo>
                    <a:pt x="65" y="37"/>
                    <a:pt x="65" y="37"/>
                    <a:pt x="65" y="37"/>
                  </a:cubicBezTo>
                  <a:cubicBezTo>
                    <a:pt x="65" y="37"/>
                    <a:pt x="65" y="37"/>
                    <a:pt x="65" y="37"/>
                  </a:cubicBezTo>
                  <a:cubicBezTo>
                    <a:pt x="65" y="37"/>
                    <a:pt x="65" y="37"/>
                    <a:pt x="65" y="37"/>
                  </a:cubicBezTo>
                  <a:cubicBezTo>
                    <a:pt x="65" y="37"/>
                    <a:pt x="65" y="37"/>
                    <a:pt x="65" y="37"/>
                  </a:cubicBezTo>
                  <a:cubicBezTo>
                    <a:pt x="64" y="37"/>
                    <a:pt x="64" y="37"/>
                    <a:pt x="64" y="37"/>
                  </a:cubicBezTo>
                  <a:cubicBezTo>
                    <a:pt x="64" y="37"/>
                    <a:pt x="64" y="37"/>
                    <a:pt x="64" y="37"/>
                  </a:cubicBezTo>
                  <a:cubicBezTo>
                    <a:pt x="64" y="37"/>
                    <a:pt x="64" y="37"/>
                    <a:pt x="64" y="37"/>
                  </a:cubicBezTo>
                  <a:cubicBezTo>
                    <a:pt x="64" y="37"/>
                    <a:pt x="64" y="37"/>
                    <a:pt x="64" y="37"/>
                  </a:cubicBezTo>
                  <a:cubicBezTo>
                    <a:pt x="64" y="38"/>
                    <a:pt x="64" y="38"/>
                    <a:pt x="64" y="38"/>
                  </a:cubicBezTo>
                  <a:cubicBezTo>
                    <a:pt x="64" y="38"/>
                    <a:pt x="64" y="38"/>
                    <a:pt x="64" y="38"/>
                  </a:cubicBezTo>
                  <a:cubicBezTo>
                    <a:pt x="64" y="38"/>
                    <a:pt x="64" y="38"/>
                    <a:pt x="64" y="38"/>
                  </a:cubicBezTo>
                  <a:cubicBezTo>
                    <a:pt x="64" y="38"/>
                    <a:pt x="64" y="38"/>
                    <a:pt x="64" y="38"/>
                  </a:cubicBezTo>
                  <a:cubicBezTo>
                    <a:pt x="64" y="38"/>
                    <a:pt x="64" y="38"/>
                    <a:pt x="64" y="38"/>
                  </a:cubicBezTo>
                  <a:cubicBezTo>
                    <a:pt x="64" y="38"/>
                    <a:pt x="64" y="38"/>
                    <a:pt x="64" y="38"/>
                  </a:cubicBezTo>
                  <a:cubicBezTo>
                    <a:pt x="64" y="38"/>
                    <a:pt x="64" y="38"/>
                    <a:pt x="64" y="38"/>
                  </a:cubicBezTo>
                  <a:cubicBezTo>
                    <a:pt x="65" y="38"/>
                    <a:pt x="65" y="38"/>
                    <a:pt x="65" y="38"/>
                  </a:cubicBezTo>
                  <a:cubicBezTo>
                    <a:pt x="65" y="39"/>
                    <a:pt x="65" y="39"/>
                    <a:pt x="65" y="39"/>
                  </a:cubicBezTo>
                  <a:cubicBezTo>
                    <a:pt x="65" y="39"/>
                    <a:pt x="65" y="39"/>
                    <a:pt x="65" y="39"/>
                  </a:cubicBezTo>
                  <a:cubicBezTo>
                    <a:pt x="65" y="39"/>
                    <a:pt x="65" y="39"/>
                    <a:pt x="65" y="39"/>
                  </a:cubicBezTo>
                  <a:cubicBezTo>
                    <a:pt x="65" y="39"/>
                    <a:pt x="65" y="39"/>
                    <a:pt x="65" y="39"/>
                  </a:cubicBezTo>
                  <a:cubicBezTo>
                    <a:pt x="65" y="39"/>
                    <a:pt x="65" y="39"/>
                    <a:pt x="65" y="39"/>
                  </a:cubicBezTo>
                  <a:cubicBezTo>
                    <a:pt x="65" y="39"/>
                    <a:pt x="65" y="39"/>
                    <a:pt x="65" y="39"/>
                  </a:cubicBezTo>
                  <a:cubicBezTo>
                    <a:pt x="66" y="39"/>
                    <a:pt x="66" y="39"/>
                    <a:pt x="66" y="39"/>
                  </a:cubicBezTo>
                  <a:cubicBezTo>
                    <a:pt x="66" y="39"/>
                    <a:pt x="66" y="39"/>
                    <a:pt x="66" y="39"/>
                  </a:cubicBezTo>
                  <a:cubicBezTo>
                    <a:pt x="65" y="38"/>
                    <a:pt x="65" y="38"/>
                    <a:pt x="65" y="38"/>
                  </a:cubicBezTo>
                  <a:cubicBezTo>
                    <a:pt x="65" y="38"/>
                    <a:pt x="65" y="38"/>
                    <a:pt x="65" y="38"/>
                  </a:cubicBezTo>
                  <a:cubicBezTo>
                    <a:pt x="65" y="38"/>
                    <a:pt x="65" y="38"/>
                    <a:pt x="65" y="38"/>
                  </a:cubicBezTo>
                  <a:cubicBezTo>
                    <a:pt x="65" y="38"/>
                    <a:pt x="65" y="38"/>
                    <a:pt x="65" y="38"/>
                  </a:cubicBezTo>
                  <a:cubicBezTo>
                    <a:pt x="65" y="38"/>
                    <a:pt x="65" y="38"/>
                    <a:pt x="65" y="38"/>
                  </a:cubicBezTo>
                  <a:cubicBezTo>
                    <a:pt x="65" y="38"/>
                    <a:pt x="65" y="38"/>
                    <a:pt x="65" y="38"/>
                  </a:cubicBezTo>
                  <a:cubicBezTo>
                    <a:pt x="66" y="38"/>
                    <a:pt x="66" y="38"/>
                    <a:pt x="66" y="38"/>
                  </a:cubicBezTo>
                  <a:cubicBezTo>
                    <a:pt x="65" y="38"/>
                    <a:pt x="65" y="38"/>
                    <a:pt x="65" y="38"/>
                  </a:cubicBezTo>
                  <a:cubicBezTo>
                    <a:pt x="65" y="38"/>
                    <a:pt x="65" y="38"/>
                    <a:pt x="65" y="38"/>
                  </a:cubicBezTo>
                  <a:cubicBezTo>
                    <a:pt x="65" y="38"/>
                    <a:pt x="65" y="38"/>
                    <a:pt x="65" y="38"/>
                  </a:cubicBezTo>
                  <a:cubicBezTo>
                    <a:pt x="65" y="37"/>
                    <a:pt x="65" y="37"/>
                    <a:pt x="65" y="37"/>
                  </a:cubicBezTo>
                  <a:cubicBezTo>
                    <a:pt x="65" y="37"/>
                    <a:pt x="65" y="37"/>
                    <a:pt x="65" y="37"/>
                  </a:cubicBezTo>
                  <a:cubicBezTo>
                    <a:pt x="65" y="37"/>
                    <a:pt x="65" y="37"/>
                    <a:pt x="65" y="37"/>
                  </a:cubicBezTo>
                  <a:cubicBezTo>
                    <a:pt x="65" y="37"/>
                    <a:pt x="65" y="37"/>
                    <a:pt x="65" y="37"/>
                  </a:cubicBezTo>
                  <a:cubicBezTo>
                    <a:pt x="65" y="38"/>
                    <a:pt x="65" y="38"/>
                    <a:pt x="65" y="38"/>
                  </a:cubicBezTo>
                  <a:cubicBezTo>
                    <a:pt x="65" y="37"/>
                    <a:pt x="65" y="37"/>
                    <a:pt x="65" y="37"/>
                  </a:cubicBezTo>
                  <a:cubicBezTo>
                    <a:pt x="65" y="38"/>
                    <a:pt x="65" y="38"/>
                    <a:pt x="65" y="38"/>
                  </a:cubicBezTo>
                  <a:cubicBezTo>
                    <a:pt x="65" y="38"/>
                    <a:pt x="65" y="38"/>
                    <a:pt x="65" y="38"/>
                  </a:cubicBezTo>
                  <a:cubicBezTo>
                    <a:pt x="66" y="38"/>
                    <a:pt x="66" y="38"/>
                    <a:pt x="66" y="38"/>
                  </a:cubicBezTo>
                  <a:cubicBezTo>
                    <a:pt x="66" y="38"/>
                    <a:pt x="66" y="38"/>
                    <a:pt x="66" y="38"/>
                  </a:cubicBezTo>
                  <a:cubicBezTo>
                    <a:pt x="66" y="38"/>
                    <a:pt x="66" y="38"/>
                    <a:pt x="66" y="38"/>
                  </a:cubicBezTo>
                  <a:cubicBezTo>
                    <a:pt x="66" y="38"/>
                    <a:pt x="66" y="38"/>
                    <a:pt x="66" y="38"/>
                  </a:cubicBezTo>
                  <a:cubicBezTo>
                    <a:pt x="66" y="38"/>
                    <a:pt x="66" y="38"/>
                    <a:pt x="66" y="38"/>
                  </a:cubicBezTo>
                  <a:cubicBezTo>
                    <a:pt x="66" y="38"/>
                    <a:pt x="66" y="38"/>
                    <a:pt x="66" y="38"/>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7"/>
                    <a:pt x="66" y="37"/>
                    <a:pt x="66" y="37"/>
                  </a:cubicBezTo>
                  <a:cubicBezTo>
                    <a:pt x="66" y="36"/>
                    <a:pt x="66" y="36"/>
                    <a:pt x="66" y="36"/>
                  </a:cubicBezTo>
                  <a:cubicBezTo>
                    <a:pt x="66" y="36"/>
                    <a:pt x="66" y="36"/>
                    <a:pt x="66" y="36"/>
                  </a:cubicBezTo>
                  <a:cubicBezTo>
                    <a:pt x="65" y="36"/>
                    <a:pt x="65" y="36"/>
                    <a:pt x="65" y="36"/>
                  </a:cubicBezTo>
                  <a:cubicBezTo>
                    <a:pt x="66" y="36"/>
                    <a:pt x="66" y="36"/>
                    <a:pt x="66" y="36"/>
                  </a:cubicBezTo>
                  <a:cubicBezTo>
                    <a:pt x="66" y="36"/>
                    <a:pt x="66" y="36"/>
                    <a:pt x="66" y="36"/>
                  </a:cubicBezTo>
                  <a:cubicBezTo>
                    <a:pt x="66" y="36"/>
                    <a:pt x="66" y="36"/>
                    <a:pt x="66" y="36"/>
                  </a:cubicBezTo>
                  <a:cubicBezTo>
                    <a:pt x="66" y="36"/>
                    <a:pt x="66" y="36"/>
                    <a:pt x="66" y="36"/>
                  </a:cubicBezTo>
                  <a:cubicBezTo>
                    <a:pt x="66" y="36"/>
                    <a:pt x="66" y="36"/>
                    <a:pt x="66" y="36"/>
                  </a:cubicBezTo>
                  <a:cubicBezTo>
                    <a:pt x="65" y="36"/>
                    <a:pt x="65" y="36"/>
                    <a:pt x="65" y="36"/>
                  </a:cubicBezTo>
                  <a:cubicBezTo>
                    <a:pt x="66" y="36"/>
                    <a:pt x="66" y="36"/>
                    <a:pt x="66" y="36"/>
                  </a:cubicBezTo>
                  <a:cubicBezTo>
                    <a:pt x="65" y="36"/>
                    <a:pt x="65" y="36"/>
                    <a:pt x="65" y="36"/>
                  </a:cubicBezTo>
                  <a:cubicBezTo>
                    <a:pt x="65" y="36"/>
                    <a:pt x="65" y="36"/>
                    <a:pt x="65" y="36"/>
                  </a:cubicBezTo>
                  <a:cubicBezTo>
                    <a:pt x="65" y="35"/>
                    <a:pt x="65" y="35"/>
                    <a:pt x="65" y="35"/>
                  </a:cubicBezTo>
                  <a:cubicBezTo>
                    <a:pt x="65" y="35"/>
                    <a:pt x="65" y="35"/>
                    <a:pt x="65" y="35"/>
                  </a:cubicBezTo>
                  <a:cubicBezTo>
                    <a:pt x="65" y="35"/>
                    <a:pt x="65" y="35"/>
                    <a:pt x="65" y="35"/>
                  </a:cubicBezTo>
                  <a:cubicBezTo>
                    <a:pt x="65" y="35"/>
                    <a:pt x="65" y="35"/>
                    <a:pt x="65" y="35"/>
                  </a:cubicBezTo>
                  <a:cubicBezTo>
                    <a:pt x="65" y="34"/>
                    <a:pt x="65" y="34"/>
                    <a:pt x="65" y="34"/>
                  </a:cubicBezTo>
                  <a:cubicBezTo>
                    <a:pt x="65" y="34"/>
                    <a:pt x="65" y="34"/>
                    <a:pt x="65" y="34"/>
                  </a:cubicBezTo>
                  <a:cubicBezTo>
                    <a:pt x="65" y="34"/>
                    <a:pt x="65" y="34"/>
                    <a:pt x="65" y="34"/>
                  </a:cubicBezTo>
                  <a:cubicBezTo>
                    <a:pt x="65" y="34"/>
                    <a:pt x="65" y="34"/>
                    <a:pt x="65" y="34"/>
                  </a:cubicBezTo>
                  <a:cubicBezTo>
                    <a:pt x="65" y="34"/>
                    <a:pt x="65" y="34"/>
                    <a:pt x="65" y="34"/>
                  </a:cubicBezTo>
                  <a:cubicBezTo>
                    <a:pt x="65" y="34"/>
                    <a:pt x="65" y="34"/>
                    <a:pt x="65" y="34"/>
                  </a:cubicBezTo>
                  <a:cubicBezTo>
                    <a:pt x="65" y="34"/>
                    <a:pt x="65" y="34"/>
                    <a:pt x="65" y="34"/>
                  </a:cubicBezTo>
                  <a:cubicBezTo>
                    <a:pt x="65" y="34"/>
                    <a:pt x="65" y="34"/>
                    <a:pt x="65" y="34"/>
                  </a:cubicBezTo>
                  <a:cubicBezTo>
                    <a:pt x="65" y="33"/>
                    <a:pt x="65" y="33"/>
                    <a:pt x="65" y="33"/>
                  </a:cubicBezTo>
                  <a:cubicBezTo>
                    <a:pt x="65" y="33"/>
                    <a:pt x="65" y="33"/>
                    <a:pt x="65" y="33"/>
                  </a:cubicBezTo>
                  <a:cubicBezTo>
                    <a:pt x="66" y="33"/>
                    <a:pt x="66" y="33"/>
                    <a:pt x="66" y="33"/>
                  </a:cubicBezTo>
                  <a:cubicBezTo>
                    <a:pt x="66" y="33"/>
                    <a:pt x="66" y="33"/>
                    <a:pt x="66" y="33"/>
                  </a:cubicBezTo>
                  <a:cubicBezTo>
                    <a:pt x="66" y="33"/>
                    <a:pt x="66" y="33"/>
                    <a:pt x="66" y="33"/>
                  </a:cubicBezTo>
                  <a:cubicBezTo>
                    <a:pt x="66" y="33"/>
                    <a:pt x="66" y="33"/>
                    <a:pt x="66" y="33"/>
                  </a:cubicBezTo>
                  <a:cubicBezTo>
                    <a:pt x="66" y="33"/>
                    <a:pt x="66" y="33"/>
                    <a:pt x="66" y="33"/>
                  </a:cubicBezTo>
                  <a:cubicBezTo>
                    <a:pt x="66" y="33"/>
                    <a:pt x="66" y="33"/>
                    <a:pt x="66" y="33"/>
                  </a:cubicBezTo>
                  <a:cubicBezTo>
                    <a:pt x="66" y="33"/>
                    <a:pt x="66" y="33"/>
                    <a:pt x="66" y="33"/>
                  </a:cubicBezTo>
                  <a:cubicBezTo>
                    <a:pt x="66" y="33"/>
                    <a:pt x="66" y="33"/>
                    <a:pt x="66" y="33"/>
                  </a:cubicBezTo>
                  <a:cubicBezTo>
                    <a:pt x="66" y="33"/>
                    <a:pt x="66" y="33"/>
                    <a:pt x="66" y="33"/>
                  </a:cubicBezTo>
                  <a:cubicBezTo>
                    <a:pt x="66" y="33"/>
                    <a:pt x="66" y="33"/>
                    <a:pt x="66" y="33"/>
                  </a:cubicBezTo>
                  <a:cubicBezTo>
                    <a:pt x="66" y="33"/>
                    <a:pt x="66" y="33"/>
                    <a:pt x="66" y="33"/>
                  </a:cubicBezTo>
                  <a:cubicBezTo>
                    <a:pt x="66" y="33"/>
                    <a:pt x="66" y="33"/>
                    <a:pt x="66" y="33"/>
                  </a:cubicBezTo>
                  <a:cubicBezTo>
                    <a:pt x="66" y="33"/>
                    <a:pt x="66" y="33"/>
                    <a:pt x="66" y="33"/>
                  </a:cubicBezTo>
                  <a:cubicBezTo>
                    <a:pt x="67" y="33"/>
                    <a:pt x="67" y="33"/>
                    <a:pt x="67" y="33"/>
                  </a:cubicBezTo>
                  <a:cubicBezTo>
                    <a:pt x="67" y="33"/>
                    <a:pt x="67" y="33"/>
                    <a:pt x="67" y="33"/>
                  </a:cubicBezTo>
                  <a:cubicBezTo>
                    <a:pt x="66" y="32"/>
                    <a:pt x="66" y="32"/>
                    <a:pt x="66" y="32"/>
                  </a:cubicBezTo>
                  <a:cubicBezTo>
                    <a:pt x="66" y="33"/>
                    <a:pt x="66" y="33"/>
                    <a:pt x="66" y="33"/>
                  </a:cubicBezTo>
                  <a:cubicBezTo>
                    <a:pt x="66" y="32"/>
                    <a:pt x="66" y="32"/>
                    <a:pt x="66" y="32"/>
                  </a:cubicBezTo>
                  <a:cubicBezTo>
                    <a:pt x="66" y="32"/>
                    <a:pt x="66" y="32"/>
                    <a:pt x="66" y="32"/>
                  </a:cubicBezTo>
                  <a:cubicBezTo>
                    <a:pt x="66" y="32"/>
                    <a:pt x="66" y="32"/>
                    <a:pt x="66" y="32"/>
                  </a:cubicBezTo>
                  <a:cubicBezTo>
                    <a:pt x="66" y="32"/>
                    <a:pt x="66" y="32"/>
                    <a:pt x="66" y="32"/>
                  </a:cubicBezTo>
                  <a:cubicBezTo>
                    <a:pt x="66" y="32"/>
                    <a:pt x="66" y="32"/>
                    <a:pt x="66" y="32"/>
                  </a:cubicBezTo>
                  <a:cubicBezTo>
                    <a:pt x="66" y="31"/>
                    <a:pt x="66" y="31"/>
                    <a:pt x="66" y="31"/>
                  </a:cubicBezTo>
                  <a:cubicBezTo>
                    <a:pt x="66" y="31"/>
                    <a:pt x="66" y="31"/>
                    <a:pt x="66" y="31"/>
                  </a:cubicBezTo>
                  <a:cubicBezTo>
                    <a:pt x="66" y="31"/>
                    <a:pt x="66" y="31"/>
                    <a:pt x="66" y="31"/>
                  </a:cubicBezTo>
                  <a:cubicBezTo>
                    <a:pt x="66" y="31"/>
                    <a:pt x="66" y="31"/>
                    <a:pt x="66" y="31"/>
                  </a:cubicBezTo>
                  <a:cubicBezTo>
                    <a:pt x="66" y="31"/>
                    <a:pt x="66" y="31"/>
                    <a:pt x="66" y="31"/>
                  </a:cubicBezTo>
                  <a:cubicBezTo>
                    <a:pt x="66" y="31"/>
                    <a:pt x="66" y="31"/>
                    <a:pt x="66" y="31"/>
                  </a:cubicBezTo>
                  <a:cubicBezTo>
                    <a:pt x="66" y="31"/>
                    <a:pt x="66" y="31"/>
                    <a:pt x="66" y="31"/>
                  </a:cubicBezTo>
                  <a:cubicBezTo>
                    <a:pt x="66" y="31"/>
                    <a:pt x="66" y="31"/>
                    <a:pt x="66" y="31"/>
                  </a:cubicBezTo>
                  <a:cubicBezTo>
                    <a:pt x="66" y="31"/>
                    <a:pt x="66" y="31"/>
                    <a:pt x="66" y="31"/>
                  </a:cubicBezTo>
                  <a:cubicBezTo>
                    <a:pt x="66" y="30"/>
                    <a:pt x="66" y="30"/>
                    <a:pt x="66" y="30"/>
                  </a:cubicBezTo>
                  <a:cubicBezTo>
                    <a:pt x="65" y="30"/>
                    <a:pt x="65" y="30"/>
                    <a:pt x="65" y="30"/>
                  </a:cubicBezTo>
                  <a:cubicBezTo>
                    <a:pt x="65" y="30"/>
                    <a:pt x="65" y="30"/>
                    <a:pt x="65" y="30"/>
                  </a:cubicBezTo>
                  <a:cubicBezTo>
                    <a:pt x="65" y="30"/>
                    <a:pt x="65" y="30"/>
                    <a:pt x="65" y="30"/>
                  </a:cubicBezTo>
                  <a:cubicBezTo>
                    <a:pt x="65" y="30"/>
                    <a:pt x="65" y="30"/>
                    <a:pt x="65" y="30"/>
                  </a:cubicBezTo>
                  <a:cubicBezTo>
                    <a:pt x="65" y="30"/>
                    <a:pt x="65" y="30"/>
                    <a:pt x="65" y="30"/>
                  </a:cubicBezTo>
                  <a:cubicBezTo>
                    <a:pt x="65" y="30"/>
                    <a:pt x="65" y="30"/>
                    <a:pt x="65" y="30"/>
                  </a:cubicBezTo>
                  <a:cubicBezTo>
                    <a:pt x="65" y="30"/>
                    <a:pt x="65" y="30"/>
                    <a:pt x="65" y="30"/>
                  </a:cubicBezTo>
                  <a:cubicBezTo>
                    <a:pt x="65" y="30"/>
                    <a:pt x="65" y="30"/>
                    <a:pt x="65" y="30"/>
                  </a:cubicBezTo>
                  <a:cubicBezTo>
                    <a:pt x="64" y="30"/>
                    <a:pt x="64" y="30"/>
                    <a:pt x="64" y="30"/>
                  </a:cubicBezTo>
                  <a:cubicBezTo>
                    <a:pt x="64" y="30"/>
                    <a:pt x="64" y="30"/>
                    <a:pt x="64" y="30"/>
                  </a:cubicBezTo>
                  <a:cubicBezTo>
                    <a:pt x="64" y="30"/>
                    <a:pt x="64" y="30"/>
                    <a:pt x="64" y="30"/>
                  </a:cubicBezTo>
                  <a:cubicBezTo>
                    <a:pt x="64" y="30"/>
                    <a:pt x="64" y="30"/>
                    <a:pt x="64" y="30"/>
                  </a:cubicBezTo>
                  <a:cubicBezTo>
                    <a:pt x="64" y="30"/>
                    <a:pt x="64" y="30"/>
                    <a:pt x="64" y="30"/>
                  </a:cubicBezTo>
                  <a:cubicBezTo>
                    <a:pt x="64" y="30"/>
                    <a:pt x="64" y="30"/>
                    <a:pt x="64" y="30"/>
                  </a:cubicBezTo>
                  <a:cubicBezTo>
                    <a:pt x="64" y="30"/>
                    <a:pt x="64" y="30"/>
                    <a:pt x="64" y="30"/>
                  </a:cubicBezTo>
                  <a:cubicBezTo>
                    <a:pt x="64" y="30"/>
                    <a:pt x="64" y="30"/>
                    <a:pt x="64" y="30"/>
                  </a:cubicBezTo>
                  <a:cubicBezTo>
                    <a:pt x="64" y="30"/>
                    <a:pt x="64" y="30"/>
                    <a:pt x="64" y="30"/>
                  </a:cubicBezTo>
                  <a:cubicBezTo>
                    <a:pt x="64" y="29"/>
                    <a:pt x="64" y="29"/>
                    <a:pt x="64" y="29"/>
                  </a:cubicBezTo>
                  <a:cubicBezTo>
                    <a:pt x="64" y="29"/>
                    <a:pt x="64" y="29"/>
                    <a:pt x="64" y="29"/>
                  </a:cubicBezTo>
                  <a:cubicBezTo>
                    <a:pt x="64" y="29"/>
                    <a:pt x="64" y="29"/>
                    <a:pt x="64" y="29"/>
                  </a:cubicBezTo>
                  <a:cubicBezTo>
                    <a:pt x="64" y="29"/>
                    <a:pt x="64" y="29"/>
                    <a:pt x="64" y="29"/>
                  </a:cubicBezTo>
                  <a:cubicBezTo>
                    <a:pt x="64" y="29"/>
                    <a:pt x="64" y="29"/>
                    <a:pt x="64" y="29"/>
                  </a:cubicBezTo>
                  <a:cubicBezTo>
                    <a:pt x="64" y="29"/>
                    <a:pt x="64" y="29"/>
                    <a:pt x="64" y="29"/>
                  </a:cubicBezTo>
                  <a:cubicBezTo>
                    <a:pt x="64" y="29"/>
                    <a:pt x="64" y="29"/>
                    <a:pt x="64" y="29"/>
                  </a:cubicBezTo>
                  <a:cubicBezTo>
                    <a:pt x="64" y="28"/>
                    <a:pt x="64" y="28"/>
                    <a:pt x="64" y="28"/>
                  </a:cubicBezTo>
                  <a:cubicBezTo>
                    <a:pt x="64" y="28"/>
                    <a:pt x="64" y="28"/>
                    <a:pt x="64" y="28"/>
                  </a:cubicBezTo>
                  <a:cubicBezTo>
                    <a:pt x="64" y="28"/>
                    <a:pt x="64" y="28"/>
                    <a:pt x="64" y="28"/>
                  </a:cubicBezTo>
                  <a:cubicBezTo>
                    <a:pt x="64" y="28"/>
                    <a:pt x="64" y="28"/>
                    <a:pt x="64" y="28"/>
                  </a:cubicBezTo>
                  <a:cubicBezTo>
                    <a:pt x="64" y="28"/>
                    <a:pt x="64" y="28"/>
                    <a:pt x="64" y="28"/>
                  </a:cubicBezTo>
                  <a:cubicBezTo>
                    <a:pt x="64" y="27"/>
                    <a:pt x="64" y="27"/>
                    <a:pt x="64" y="27"/>
                  </a:cubicBezTo>
                  <a:cubicBezTo>
                    <a:pt x="64" y="27"/>
                    <a:pt x="64" y="27"/>
                    <a:pt x="64" y="27"/>
                  </a:cubicBezTo>
                  <a:cubicBezTo>
                    <a:pt x="64" y="27"/>
                    <a:pt x="64" y="27"/>
                    <a:pt x="64" y="27"/>
                  </a:cubicBezTo>
                  <a:cubicBezTo>
                    <a:pt x="64" y="27"/>
                    <a:pt x="64" y="27"/>
                    <a:pt x="64" y="27"/>
                  </a:cubicBezTo>
                  <a:cubicBezTo>
                    <a:pt x="64" y="27"/>
                    <a:pt x="64" y="27"/>
                    <a:pt x="64" y="27"/>
                  </a:cubicBezTo>
                  <a:cubicBezTo>
                    <a:pt x="64" y="27"/>
                    <a:pt x="64" y="27"/>
                    <a:pt x="64" y="27"/>
                  </a:cubicBezTo>
                  <a:cubicBezTo>
                    <a:pt x="64" y="27"/>
                    <a:pt x="64" y="27"/>
                    <a:pt x="64" y="27"/>
                  </a:cubicBezTo>
                  <a:cubicBezTo>
                    <a:pt x="64" y="27"/>
                    <a:pt x="64" y="27"/>
                    <a:pt x="64" y="27"/>
                  </a:cubicBezTo>
                  <a:cubicBezTo>
                    <a:pt x="64" y="27"/>
                    <a:pt x="64" y="27"/>
                    <a:pt x="64" y="27"/>
                  </a:cubicBezTo>
                  <a:cubicBezTo>
                    <a:pt x="64" y="26"/>
                    <a:pt x="64" y="26"/>
                    <a:pt x="64" y="26"/>
                  </a:cubicBezTo>
                  <a:cubicBezTo>
                    <a:pt x="64" y="26"/>
                    <a:pt x="64" y="26"/>
                    <a:pt x="64" y="26"/>
                  </a:cubicBezTo>
                  <a:cubicBezTo>
                    <a:pt x="64" y="26"/>
                    <a:pt x="64" y="26"/>
                    <a:pt x="64" y="26"/>
                  </a:cubicBezTo>
                  <a:cubicBezTo>
                    <a:pt x="63" y="26"/>
                    <a:pt x="63" y="26"/>
                    <a:pt x="63" y="26"/>
                  </a:cubicBezTo>
                  <a:cubicBezTo>
                    <a:pt x="63" y="26"/>
                    <a:pt x="63" y="26"/>
                    <a:pt x="63" y="26"/>
                  </a:cubicBezTo>
                  <a:cubicBezTo>
                    <a:pt x="63" y="26"/>
                    <a:pt x="63" y="26"/>
                    <a:pt x="63" y="26"/>
                  </a:cubicBezTo>
                  <a:cubicBezTo>
                    <a:pt x="63" y="26"/>
                    <a:pt x="63" y="26"/>
                    <a:pt x="63" y="26"/>
                  </a:cubicBezTo>
                  <a:cubicBezTo>
                    <a:pt x="63" y="27"/>
                    <a:pt x="63" y="27"/>
                    <a:pt x="63" y="27"/>
                  </a:cubicBezTo>
                  <a:cubicBezTo>
                    <a:pt x="63" y="27"/>
                    <a:pt x="63" y="27"/>
                    <a:pt x="63" y="27"/>
                  </a:cubicBezTo>
                  <a:cubicBezTo>
                    <a:pt x="63" y="27"/>
                    <a:pt x="63" y="27"/>
                    <a:pt x="63" y="27"/>
                  </a:cubicBezTo>
                  <a:cubicBezTo>
                    <a:pt x="63" y="27"/>
                    <a:pt x="63" y="27"/>
                    <a:pt x="63" y="27"/>
                  </a:cubicBezTo>
                  <a:cubicBezTo>
                    <a:pt x="63" y="27"/>
                    <a:pt x="63" y="27"/>
                    <a:pt x="63" y="27"/>
                  </a:cubicBezTo>
                  <a:cubicBezTo>
                    <a:pt x="63" y="27"/>
                    <a:pt x="63" y="27"/>
                    <a:pt x="63" y="27"/>
                  </a:cubicBezTo>
                  <a:cubicBezTo>
                    <a:pt x="63" y="28"/>
                    <a:pt x="63" y="28"/>
                    <a:pt x="63" y="28"/>
                  </a:cubicBezTo>
                  <a:cubicBezTo>
                    <a:pt x="63" y="28"/>
                    <a:pt x="63" y="28"/>
                    <a:pt x="63" y="28"/>
                  </a:cubicBezTo>
                  <a:cubicBezTo>
                    <a:pt x="63" y="28"/>
                    <a:pt x="63" y="28"/>
                    <a:pt x="63" y="28"/>
                  </a:cubicBezTo>
                  <a:cubicBezTo>
                    <a:pt x="63" y="28"/>
                    <a:pt x="63" y="28"/>
                    <a:pt x="63" y="28"/>
                  </a:cubicBezTo>
                  <a:cubicBezTo>
                    <a:pt x="63" y="28"/>
                    <a:pt x="63" y="28"/>
                    <a:pt x="63" y="28"/>
                  </a:cubicBezTo>
                  <a:cubicBezTo>
                    <a:pt x="63" y="28"/>
                    <a:pt x="63" y="28"/>
                    <a:pt x="63" y="28"/>
                  </a:cubicBezTo>
                  <a:cubicBezTo>
                    <a:pt x="63" y="28"/>
                    <a:pt x="63" y="28"/>
                    <a:pt x="63" y="28"/>
                  </a:cubicBezTo>
                  <a:cubicBezTo>
                    <a:pt x="63" y="28"/>
                    <a:pt x="63" y="28"/>
                    <a:pt x="63" y="28"/>
                  </a:cubicBezTo>
                  <a:cubicBezTo>
                    <a:pt x="63" y="29"/>
                    <a:pt x="63" y="29"/>
                    <a:pt x="63" y="29"/>
                  </a:cubicBezTo>
                  <a:cubicBezTo>
                    <a:pt x="63" y="29"/>
                    <a:pt x="63" y="29"/>
                    <a:pt x="63" y="29"/>
                  </a:cubicBezTo>
                  <a:cubicBezTo>
                    <a:pt x="63" y="29"/>
                    <a:pt x="63" y="29"/>
                    <a:pt x="63" y="29"/>
                  </a:cubicBezTo>
                  <a:cubicBezTo>
                    <a:pt x="63" y="29"/>
                    <a:pt x="63" y="29"/>
                    <a:pt x="63" y="29"/>
                  </a:cubicBezTo>
                  <a:cubicBezTo>
                    <a:pt x="63" y="29"/>
                    <a:pt x="63" y="29"/>
                    <a:pt x="63" y="29"/>
                  </a:cubicBezTo>
                  <a:cubicBezTo>
                    <a:pt x="63" y="29"/>
                    <a:pt x="63" y="29"/>
                    <a:pt x="63" y="29"/>
                  </a:cubicBezTo>
                  <a:cubicBezTo>
                    <a:pt x="63" y="29"/>
                    <a:pt x="63" y="29"/>
                    <a:pt x="63" y="29"/>
                  </a:cubicBezTo>
                  <a:cubicBezTo>
                    <a:pt x="63" y="29"/>
                    <a:pt x="63" y="29"/>
                    <a:pt x="63" y="29"/>
                  </a:cubicBezTo>
                  <a:cubicBezTo>
                    <a:pt x="63" y="29"/>
                    <a:pt x="63" y="29"/>
                    <a:pt x="63" y="29"/>
                  </a:cubicBezTo>
                  <a:cubicBezTo>
                    <a:pt x="62" y="29"/>
                    <a:pt x="62" y="29"/>
                    <a:pt x="62" y="29"/>
                  </a:cubicBezTo>
                  <a:cubicBezTo>
                    <a:pt x="62" y="29"/>
                    <a:pt x="62" y="29"/>
                    <a:pt x="62" y="29"/>
                  </a:cubicBezTo>
                  <a:cubicBezTo>
                    <a:pt x="62" y="29"/>
                    <a:pt x="62" y="29"/>
                    <a:pt x="62" y="29"/>
                  </a:cubicBezTo>
                  <a:cubicBezTo>
                    <a:pt x="62" y="29"/>
                    <a:pt x="62" y="29"/>
                    <a:pt x="62" y="29"/>
                  </a:cubicBezTo>
                  <a:cubicBezTo>
                    <a:pt x="62" y="29"/>
                    <a:pt x="62" y="29"/>
                    <a:pt x="62" y="29"/>
                  </a:cubicBezTo>
                  <a:cubicBezTo>
                    <a:pt x="62" y="29"/>
                    <a:pt x="62" y="29"/>
                    <a:pt x="62" y="29"/>
                  </a:cubicBezTo>
                  <a:cubicBezTo>
                    <a:pt x="62" y="30"/>
                    <a:pt x="62" y="30"/>
                    <a:pt x="62" y="30"/>
                  </a:cubicBezTo>
                  <a:cubicBezTo>
                    <a:pt x="62" y="30"/>
                    <a:pt x="62" y="30"/>
                    <a:pt x="62" y="30"/>
                  </a:cubicBezTo>
                  <a:cubicBezTo>
                    <a:pt x="62" y="30"/>
                    <a:pt x="62" y="30"/>
                    <a:pt x="62" y="30"/>
                  </a:cubicBezTo>
                  <a:cubicBezTo>
                    <a:pt x="62" y="31"/>
                    <a:pt x="62" y="31"/>
                    <a:pt x="62" y="31"/>
                  </a:cubicBezTo>
                  <a:close/>
                  <a:moveTo>
                    <a:pt x="132" y="122"/>
                  </a:moveTo>
                  <a:cubicBezTo>
                    <a:pt x="132" y="122"/>
                    <a:pt x="132" y="122"/>
                    <a:pt x="132" y="122"/>
                  </a:cubicBezTo>
                  <a:cubicBezTo>
                    <a:pt x="132" y="122"/>
                    <a:pt x="132" y="122"/>
                    <a:pt x="132" y="122"/>
                  </a:cubicBezTo>
                  <a:cubicBezTo>
                    <a:pt x="132" y="122"/>
                    <a:pt x="132" y="122"/>
                    <a:pt x="132" y="122"/>
                  </a:cubicBezTo>
                  <a:cubicBezTo>
                    <a:pt x="132" y="122"/>
                    <a:pt x="132" y="122"/>
                    <a:pt x="132" y="122"/>
                  </a:cubicBezTo>
                  <a:close/>
                  <a:moveTo>
                    <a:pt x="65" y="39"/>
                  </a:moveTo>
                  <a:cubicBezTo>
                    <a:pt x="65" y="39"/>
                    <a:pt x="65" y="39"/>
                    <a:pt x="65" y="39"/>
                  </a:cubicBezTo>
                  <a:cubicBezTo>
                    <a:pt x="65" y="39"/>
                    <a:pt x="65" y="39"/>
                    <a:pt x="65" y="39"/>
                  </a:cubicBezTo>
                  <a:cubicBezTo>
                    <a:pt x="65" y="39"/>
                    <a:pt x="65" y="39"/>
                    <a:pt x="65" y="39"/>
                  </a:cubicBezTo>
                  <a:cubicBezTo>
                    <a:pt x="65" y="39"/>
                    <a:pt x="65" y="39"/>
                    <a:pt x="65" y="39"/>
                  </a:cubicBezTo>
                  <a:close/>
                  <a:moveTo>
                    <a:pt x="77" y="54"/>
                  </a:moveTo>
                  <a:cubicBezTo>
                    <a:pt x="77" y="53"/>
                    <a:pt x="77" y="53"/>
                    <a:pt x="77" y="53"/>
                  </a:cubicBezTo>
                  <a:cubicBezTo>
                    <a:pt x="77" y="53"/>
                    <a:pt x="77" y="53"/>
                    <a:pt x="77" y="53"/>
                  </a:cubicBezTo>
                  <a:cubicBezTo>
                    <a:pt x="77" y="53"/>
                    <a:pt x="77" y="53"/>
                    <a:pt x="77" y="53"/>
                  </a:cubicBezTo>
                  <a:cubicBezTo>
                    <a:pt x="77" y="53"/>
                    <a:pt x="77" y="53"/>
                    <a:pt x="77" y="53"/>
                  </a:cubicBezTo>
                  <a:lnTo>
                    <a:pt x="77" y="54"/>
                  </a:lnTo>
                  <a:close/>
                  <a:moveTo>
                    <a:pt x="66" y="39"/>
                  </a:moveTo>
                  <a:cubicBezTo>
                    <a:pt x="66" y="39"/>
                    <a:pt x="66" y="39"/>
                    <a:pt x="66" y="39"/>
                  </a:cubicBezTo>
                  <a:cubicBezTo>
                    <a:pt x="66" y="39"/>
                    <a:pt x="66" y="39"/>
                    <a:pt x="66" y="39"/>
                  </a:cubicBezTo>
                  <a:cubicBezTo>
                    <a:pt x="65" y="39"/>
                    <a:pt x="65" y="39"/>
                    <a:pt x="65" y="39"/>
                  </a:cubicBezTo>
                  <a:cubicBezTo>
                    <a:pt x="65" y="39"/>
                    <a:pt x="65" y="39"/>
                    <a:pt x="65" y="39"/>
                  </a:cubicBezTo>
                  <a:cubicBezTo>
                    <a:pt x="66" y="39"/>
                    <a:pt x="66" y="39"/>
                    <a:pt x="66" y="39"/>
                  </a:cubicBezTo>
                  <a:close/>
                  <a:moveTo>
                    <a:pt x="66" y="39"/>
                  </a:moveTo>
                  <a:cubicBezTo>
                    <a:pt x="66" y="39"/>
                    <a:pt x="66" y="39"/>
                    <a:pt x="66" y="39"/>
                  </a:cubicBezTo>
                  <a:cubicBezTo>
                    <a:pt x="66" y="39"/>
                    <a:pt x="66" y="39"/>
                    <a:pt x="66" y="39"/>
                  </a:cubicBezTo>
                  <a:cubicBezTo>
                    <a:pt x="65" y="39"/>
                    <a:pt x="65" y="39"/>
                    <a:pt x="65" y="39"/>
                  </a:cubicBezTo>
                  <a:cubicBezTo>
                    <a:pt x="65" y="39"/>
                    <a:pt x="65" y="39"/>
                    <a:pt x="65" y="39"/>
                  </a:cubicBezTo>
                  <a:cubicBezTo>
                    <a:pt x="65" y="39"/>
                    <a:pt x="65" y="39"/>
                    <a:pt x="65" y="39"/>
                  </a:cubicBezTo>
                  <a:cubicBezTo>
                    <a:pt x="66" y="39"/>
                    <a:pt x="66" y="39"/>
                    <a:pt x="66" y="39"/>
                  </a:cubicBezTo>
                  <a:close/>
                  <a:moveTo>
                    <a:pt x="67" y="40"/>
                  </a:moveTo>
                  <a:cubicBezTo>
                    <a:pt x="67" y="40"/>
                    <a:pt x="67" y="40"/>
                    <a:pt x="67" y="40"/>
                  </a:cubicBezTo>
                  <a:cubicBezTo>
                    <a:pt x="67" y="40"/>
                    <a:pt x="67" y="40"/>
                    <a:pt x="67" y="40"/>
                  </a:cubicBezTo>
                  <a:cubicBezTo>
                    <a:pt x="67" y="40"/>
                    <a:pt x="67" y="40"/>
                    <a:pt x="67" y="40"/>
                  </a:cubicBezTo>
                  <a:cubicBezTo>
                    <a:pt x="67" y="40"/>
                    <a:pt x="67" y="40"/>
                    <a:pt x="67" y="40"/>
                  </a:cubicBezTo>
                  <a:cubicBezTo>
                    <a:pt x="67" y="40"/>
                    <a:pt x="67" y="40"/>
                    <a:pt x="67" y="40"/>
                  </a:cubicBezTo>
                  <a:close/>
                  <a:moveTo>
                    <a:pt x="69" y="42"/>
                  </a:moveTo>
                  <a:cubicBezTo>
                    <a:pt x="69" y="42"/>
                    <a:pt x="69" y="42"/>
                    <a:pt x="69" y="42"/>
                  </a:cubicBezTo>
                  <a:cubicBezTo>
                    <a:pt x="68" y="42"/>
                    <a:pt x="68" y="42"/>
                    <a:pt x="68" y="42"/>
                  </a:cubicBezTo>
                  <a:cubicBezTo>
                    <a:pt x="68" y="42"/>
                    <a:pt x="68" y="42"/>
                    <a:pt x="68" y="42"/>
                  </a:cubicBezTo>
                  <a:cubicBezTo>
                    <a:pt x="68" y="42"/>
                    <a:pt x="68" y="42"/>
                    <a:pt x="68" y="42"/>
                  </a:cubicBezTo>
                  <a:cubicBezTo>
                    <a:pt x="69" y="43"/>
                    <a:pt x="69" y="43"/>
                    <a:pt x="69" y="43"/>
                  </a:cubicBezTo>
                  <a:cubicBezTo>
                    <a:pt x="69" y="43"/>
                    <a:pt x="69" y="43"/>
                    <a:pt x="69" y="43"/>
                  </a:cubicBezTo>
                  <a:cubicBezTo>
                    <a:pt x="69" y="42"/>
                    <a:pt x="69" y="42"/>
                    <a:pt x="69" y="42"/>
                  </a:cubicBezTo>
                  <a:cubicBezTo>
                    <a:pt x="69" y="42"/>
                    <a:pt x="69" y="42"/>
                    <a:pt x="69" y="42"/>
                  </a:cubicBezTo>
                  <a:cubicBezTo>
                    <a:pt x="69" y="42"/>
                    <a:pt x="69" y="42"/>
                    <a:pt x="69" y="42"/>
                  </a:cubicBezTo>
                  <a:close/>
                  <a:moveTo>
                    <a:pt x="75" y="50"/>
                  </a:move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49"/>
                    <a:pt x="75" y="49"/>
                    <a:pt x="75" y="49"/>
                  </a:cubicBezTo>
                  <a:cubicBezTo>
                    <a:pt x="75" y="49"/>
                    <a:pt x="75" y="49"/>
                    <a:pt x="75" y="49"/>
                  </a:cubicBezTo>
                  <a:cubicBezTo>
                    <a:pt x="75" y="49"/>
                    <a:pt x="75" y="49"/>
                    <a:pt x="75" y="49"/>
                  </a:cubicBezTo>
                  <a:cubicBezTo>
                    <a:pt x="75" y="49"/>
                    <a:pt x="75" y="49"/>
                    <a:pt x="75" y="49"/>
                  </a:cubicBezTo>
                  <a:cubicBezTo>
                    <a:pt x="75" y="49"/>
                    <a:pt x="75" y="49"/>
                    <a:pt x="75" y="49"/>
                  </a:cubicBezTo>
                  <a:cubicBezTo>
                    <a:pt x="75" y="49"/>
                    <a:pt x="75" y="49"/>
                    <a:pt x="75" y="49"/>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ubicBezTo>
                    <a:pt x="75" y="50"/>
                    <a:pt x="75" y="50"/>
                    <a:pt x="75" y="50"/>
                  </a:cubicBezTo>
                  <a:close/>
                  <a:moveTo>
                    <a:pt x="66" y="39"/>
                  </a:moveTo>
                  <a:cubicBezTo>
                    <a:pt x="66" y="39"/>
                    <a:pt x="66" y="39"/>
                    <a:pt x="66" y="39"/>
                  </a:cubicBezTo>
                  <a:cubicBezTo>
                    <a:pt x="66" y="39"/>
                    <a:pt x="66" y="39"/>
                    <a:pt x="66" y="39"/>
                  </a:cubicBezTo>
                  <a:cubicBezTo>
                    <a:pt x="66" y="39"/>
                    <a:pt x="66" y="39"/>
                    <a:pt x="66" y="39"/>
                  </a:cubicBezTo>
                  <a:cubicBezTo>
                    <a:pt x="66" y="39"/>
                    <a:pt x="66" y="39"/>
                    <a:pt x="66" y="39"/>
                  </a:cubicBezTo>
                  <a:cubicBezTo>
                    <a:pt x="66" y="39"/>
                    <a:pt x="66" y="39"/>
                    <a:pt x="66" y="39"/>
                  </a:cubicBezTo>
                  <a:close/>
                  <a:moveTo>
                    <a:pt x="67" y="41"/>
                  </a:moveTo>
                  <a:cubicBezTo>
                    <a:pt x="67" y="41"/>
                    <a:pt x="67" y="41"/>
                    <a:pt x="67" y="41"/>
                  </a:cubicBezTo>
                  <a:cubicBezTo>
                    <a:pt x="68" y="41"/>
                    <a:pt x="68" y="41"/>
                    <a:pt x="68" y="41"/>
                  </a:cubicBezTo>
                  <a:cubicBezTo>
                    <a:pt x="68" y="41"/>
                    <a:pt x="68" y="41"/>
                    <a:pt x="68" y="41"/>
                  </a:cubicBezTo>
                  <a:cubicBezTo>
                    <a:pt x="68" y="41"/>
                    <a:pt x="68" y="41"/>
                    <a:pt x="68" y="41"/>
                  </a:cubicBezTo>
                  <a:cubicBezTo>
                    <a:pt x="67" y="41"/>
                    <a:pt x="67" y="41"/>
                    <a:pt x="67" y="41"/>
                  </a:cubicBezTo>
                  <a:close/>
                  <a:moveTo>
                    <a:pt x="68" y="41"/>
                  </a:moveTo>
                  <a:cubicBezTo>
                    <a:pt x="68" y="41"/>
                    <a:pt x="68" y="41"/>
                    <a:pt x="68" y="41"/>
                  </a:cubicBezTo>
                  <a:cubicBezTo>
                    <a:pt x="68" y="42"/>
                    <a:pt x="68" y="42"/>
                    <a:pt x="68" y="42"/>
                  </a:cubicBezTo>
                  <a:cubicBezTo>
                    <a:pt x="68" y="42"/>
                    <a:pt x="68" y="42"/>
                    <a:pt x="68" y="42"/>
                  </a:cubicBezTo>
                  <a:cubicBezTo>
                    <a:pt x="68" y="42"/>
                    <a:pt x="68" y="42"/>
                    <a:pt x="68" y="42"/>
                  </a:cubicBezTo>
                  <a:cubicBezTo>
                    <a:pt x="68" y="41"/>
                    <a:pt x="68" y="41"/>
                    <a:pt x="68" y="41"/>
                  </a:cubicBezTo>
                  <a:close/>
                  <a:moveTo>
                    <a:pt x="102" y="82"/>
                  </a:moveTo>
                  <a:cubicBezTo>
                    <a:pt x="102" y="82"/>
                    <a:pt x="102" y="82"/>
                    <a:pt x="102" y="82"/>
                  </a:cubicBezTo>
                  <a:cubicBezTo>
                    <a:pt x="102" y="82"/>
                    <a:pt x="102" y="82"/>
                    <a:pt x="102" y="82"/>
                  </a:cubicBezTo>
                  <a:cubicBezTo>
                    <a:pt x="101" y="82"/>
                    <a:pt x="101" y="82"/>
                    <a:pt x="101" y="82"/>
                  </a:cubicBezTo>
                  <a:cubicBezTo>
                    <a:pt x="102" y="83"/>
                    <a:pt x="102" y="83"/>
                    <a:pt x="102" y="83"/>
                  </a:cubicBezTo>
                  <a:cubicBezTo>
                    <a:pt x="102" y="83"/>
                    <a:pt x="102" y="83"/>
                    <a:pt x="102" y="83"/>
                  </a:cubicBezTo>
                  <a:lnTo>
                    <a:pt x="102" y="82"/>
                  </a:lnTo>
                  <a:close/>
                  <a:moveTo>
                    <a:pt x="60" y="31"/>
                  </a:moveTo>
                  <a:cubicBezTo>
                    <a:pt x="60" y="31"/>
                    <a:pt x="60" y="31"/>
                    <a:pt x="60" y="31"/>
                  </a:cubicBezTo>
                  <a:cubicBezTo>
                    <a:pt x="60" y="31"/>
                    <a:pt x="60" y="31"/>
                    <a:pt x="60" y="31"/>
                  </a:cubicBezTo>
                  <a:cubicBezTo>
                    <a:pt x="60" y="31"/>
                    <a:pt x="60" y="31"/>
                    <a:pt x="60" y="31"/>
                  </a:cubicBezTo>
                  <a:cubicBezTo>
                    <a:pt x="60" y="32"/>
                    <a:pt x="60" y="32"/>
                    <a:pt x="60" y="32"/>
                  </a:cubicBezTo>
                  <a:lnTo>
                    <a:pt x="60" y="31"/>
                  </a:lnTo>
                  <a:close/>
                  <a:moveTo>
                    <a:pt x="77" y="52"/>
                  </a:moveTo>
                  <a:cubicBezTo>
                    <a:pt x="77" y="52"/>
                    <a:pt x="77" y="52"/>
                    <a:pt x="77" y="52"/>
                  </a:cubicBezTo>
                  <a:cubicBezTo>
                    <a:pt x="77" y="52"/>
                    <a:pt x="77" y="52"/>
                    <a:pt x="77" y="52"/>
                  </a:cubicBezTo>
                  <a:cubicBezTo>
                    <a:pt x="77" y="52"/>
                    <a:pt x="77" y="52"/>
                    <a:pt x="77" y="52"/>
                  </a:cubicBezTo>
                  <a:cubicBezTo>
                    <a:pt x="77" y="52"/>
                    <a:pt x="77" y="52"/>
                    <a:pt x="77" y="52"/>
                  </a:cubicBezTo>
                  <a:close/>
                  <a:moveTo>
                    <a:pt x="75" y="49"/>
                  </a:moveTo>
                  <a:cubicBezTo>
                    <a:pt x="75" y="49"/>
                    <a:pt x="75" y="49"/>
                    <a:pt x="75" y="49"/>
                  </a:cubicBezTo>
                  <a:cubicBezTo>
                    <a:pt x="74" y="49"/>
                    <a:pt x="74" y="49"/>
                    <a:pt x="74" y="49"/>
                  </a:cubicBezTo>
                  <a:cubicBezTo>
                    <a:pt x="75" y="48"/>
                    <a:pt x="75" y="48"/>
                    <a:pt x="75" y="48"/>
                  </a:cubicBezTo>
                  <a:cubicBezTo>
                    <a:pt x="74" y="48"/>
                    <a:pt x="74" y="48"/>
                    <a:pt x="74" y="48"/>
                  </a:cubicBezTo>
                  <a:cubicBezTo>
                    <a:pt x="75" y="49"/>
                    <a:pt x="75" y="49"/>
                    <a:pt x="75" y="49"/>
                  </a:cubicBezTo>
                  <a:cubicBezTo>
                    <a:pt x="75" y="48"/>
                    <a:pt x="75" y="48"/>
                    <a:pt x="75" y="48"/>
                  </a:cubicBezTo>
                  <a:cubicBezTo>
                    <a:pt x="75" y="49"/>
                    <a:pt x="75" y="49"/>
                    <a:pt x="75" y="49"/>
                  </a:cubicBezTo>
                  <a:cubicBezTo>
                    <a:pt x="75" y="49"/>
                    <a:pt x="75" y="49"/>
                    <a:pt x="75" y="49"/>
                  </a:cubicBezTo>
                  <a:cubicBezTo>
                    <a:pt x="75" y="49"/>
                    <a:pt x="75" y="49"/>
                    <a:pt x="75" y="49"/>
                  </a:cubicBezTo>
                  <a:close/>
                  <a:moveTo>
                    <a:pt x="59" y="30"/>
                  </a:moveTo>
                  <a:cubicBezTo>
                    <a:pt x="59" y="30"/>
                    <a:pt x="59" y="30"/>
                    <a:pt x="59" y="30"/>
                  </a:cubicBezTo>
                  <a:cubicBezTo>
                    <a:pt x="59" y="30"/>
                    <a:pt x="59" y="30"/>
                    <a:pt x="59" y="30"/>
                  </a:cubicBezTo>
                  <a:cubicBezTo>
                    <a:pt x="59" y="30"/>
                    <a:pt x="59" y="30"/>
                    <a:pt x="59" y="30"/>
                  </a:cubicBezTo>
                  <a:cubicBezTo>
                    <a:pt x="59" y="29"/>
                    <a:pt x="59" y="29"/>
                    <a:pt x="59" y="29"/>
                  </a:cubicBezTo>
                  <a:cubicBezTo>
                    <a:pt x="59" y="29"/>
                    <a:pt x="59" y="29"/>
                    <a:pt x="59" y="29"/>
                  </a:cubicBezTo>
                  <a:cubicBezTo>
                    <a:pt x="59" y="29"/>
                    <a:pt x="59" y="29"/>
                    <a:pt x="59" y="29"/>
                  </a:cubicBezTo>
                  <a:cubicBezTo>
                    <a:pt x="59" y="30"/>
                    <a:pt x="59" y="30"/>
                    <a:pt x="59" y="30"/>
                  </a:cubicBezTo>
                  <a:close/>
                  <a:moveTo>
                    <a:pt x="67" y="39"/>
                  </a:moveTo>
                  <a:cubicBezTo>
                    <a:pt x="67" y="39"/>
                    <a:pt x="67" y="39"/>
                    <a:pt x="67" y="39"/>
                  </a:cubicBezTo>
                  <a:cubicBezTo>
                    <a:pt x="67" y="39"/>
                    <a:pt x="67" y="39"/>
                    <a:pt x="67" y="39"/>
                  </a:cubicBezTo>
                  <a:cubicBezTo>
                    <a:pt x="67" y="39"/>
                    <a:pt x="67" y="39"/>
                    <a:pt x="67" y="39"/>
                  </a:cubicBezTo>
                  <a:cubicBezTo>
                    <a:pt x="67" y="38"/>
                    <a:pt x="67" y="38"/>
                    <a:pt x="67" y="38"/>
                  </a:cubicBezTo>
                  <a:cubicBezTo>
                    <a:pt x="67" y="38"/>
                    <a:pt x="67" y="38"/>
                    <a:pt x="67" y="38"/>
                  </a:cubicBezTo>
                  <a:cubicBezTo>
                    <a:pt x="67" y="38"/>
                    <a:pt x="67" y="38"/>
                    <a:pt x="67" y="38"/>
                  </a:cubicBezTo>
                  <a:cubicBezTo>
                    <a:pt x="67" y="38"/>
                    <a:pt x="67" y="38"/>
                    <a:pt x="67" y="38"/>
                  </a:cubicBezTo>
                  <a:cubicBezTo>
                    <a:pt x="67" y="39"/>
                    <a:pt x="67" y="39"/>
                    <a:pt x="67" y="39"/>
                  </a:cubicBezTo>
                  <a:cubicBezTo>
                    <a:pt x="67" y="39"/>
                    <a:pt x="67" y="39"/>
                    <a:pt x="67" y="39"/>
                  </a:cubicBezTo>
                  <a:cubicBezTo>
                    <a:pt x="67" y="39"/>
                    <a:pt x="67" y="39"/>
                    <a:pt x="67" y="39"/>
                  </a:cubicBezTo>
                  <a:cubicBezTo>
                    <a:pt x="67" y="39"/>
                    <a:pt x="67" y="39"/>
                    <a:pt x="67" y="39"/>
                  </a:cubicBezTo>
                  <a:cubicBezTo>
                    <a:pt x="67" y="39"/>
                    <a:pt x="67" y="39"/>
                    <a:pt x="67" y="39"/>
                  </a:cubicBezTo>
                  <a:cubicBezTo>
                    <a:pt x="67" y="39"/>
                    <a:pt x="67" y="39"/>
                    <a:pt x="67" y="39"/>
                  </a:cubicBezTo>
                  <a:cubicBezTo>
                    <a:pt x="67" y="39"/>
                    <a:pt x="67" y="39"/>
                    <a:pt x="67" y="39"/>
                  </a:cubicBezTo>
                  <a:cubicBezTo>
                    <a:pt x="67" y="39"/>
                    <a:pt x="67" y="39"/>
                    <a:pt x="67" y="39"/>
                  </a:cubicBezTo>
                  <a:cubicBezTo>
                    <a:pt x="67" y="39"/>
                    <a:pt x="67" y="39"/>
                    <a:pt x="67" y="39"/>
                  </a:cubicBezTo>
                  <a:cubicBezTo>
                    <a:pt x="68" y="39"/>
                    <a:pt x="68" y="39"/>
                    <a:pt x="68" y="39"/>
                  </a:cubicBezTo>
                  <a:cubicBezTo>
                    <a:pt x="67" y="39"/>
                    <a:pt x="67" y="39"/>
                    <a:pt x="67" y="39"/>
                  </a:cubicBezTo>
                  <a:cubicBezTo>
                    <a:pt x="68" y="39"/>
                    <a:pt x="68" y="39"/>
                    <a:pt x="68" y="39"/>
                  </a:cubicBezTo>
                  <a:cubicBezTo>
                    <a:pt x="67" y="40"/>
                    <a:pt x="67" y="40"/>
                    <a:pt x="67" y="40"/>
                  </a:cubicBezTo>
                  <a:cubicBezTo>
                    <a:pt x="67" y="39"/>
                    <a:pt x="67" y="39"/>
                    <a:pt x="67" y="39"/>
                  </a:cubicBezTo>
                  <a:cubicBezTo>
                    <a:pt x="67" y="39"/>
                    <a:pt x="67" y="39"/>
                    <a:pt x="67" y="39"/>
                  </a:cubicBezTo>
                  <a:cubicBezTo>
                    <a:pt x="67" y="39"/>
                    <a:pt x="67" y="39"/>
                    <a:pt x="67" y="39"/>
                  </a:cubicBezTo>
                  <a:close/>
                  <a:moveTo>
                    <a:pt x="68" y="40"/>
                  </a:moveTo>
                  <a:cubicBezTo>
                    <a:pt x="68" y="40"/>
                    <a:pt x="68" y="40"/>
                    <a:pt x="68" y="40"/>
                  </a:cubicBezTo>
                  <a:cubicBezTo>
                    <a:pt x="68" y="40"/>
                    <a:pt x="68" y="40"/>
                    <a:pt x="68" y="40"/>
                  </a:cubicBezTo>
                  <a:cubicBezTo>
                    <a:pt x="68" y="40"/>
                    <a:pt x="68" y="40"/>
                    <a:pt x="68" y="40"/>
                  </a:cubicBezTo>
                  <a:cubicBezTo>
                    <a:pt x="68" y="40"/>
                    <a:pt x="68" y="40"/>
                    <a:pt x="68" y="40"/>
                  </a:cubicBezTo>
                  <a:cubicBezTo>
                    <a:pt x="68" y="40"/>
                    <a:pt x="68" y="40"/>
                    <a:pt x="68" y="40"/>
                  </a:cubicBezTo>
                  <a:cubicBezTo>
                    <a:pt x="68" y="40"/>
                    <a:pt x="68" y="40"/>
                    <a:pt x="68" y="40"/>
                  </a:cubicBezTo>
                  <a:cubicBezTo>
                    <a:pt x="68" y="40"/>
                    <a:pt x="68" y="40"/>
                    <a:pt x="68" y="40"/>
                  </a:cubicBezTo>
                  <a:cubicBezTo>
                    <a:pt x="68" y="40"/>
                    <a:pt x="68" y="40"/>
                    <a:pt x="68" y="40"/>
                  </a:cubicBezTo>
                  <a:cubicBezTo>
                    <a:pt x="68" y="40"/>
                    <a:pt x="68" y="40"/>
                    <a:pt x="68" y="40"/>
                  </a:cubicBezTo>
                  <a:close/>
                  <a:moveTo>
                    <a:pt x="59" y="29"/>
                  </a:moveTo>
                  <a:cubicBezTo>
                    <a:pt x="59" y="29"/>
                    <a:pt x="59" y="29"/>
                    <a:pt x="59" y="29"/>
                  </a:cubicBezTo>
                  <a:cubicBezTo>
                    <a:pt x="59" y="29"/>
                    <a:pt x="59" y="29"/>
                    <a:pt x="59" y="29"/>
                  </a:cubicBezTo>
                  <a:cubicBezTo>
                    <a:pt x="59" y="29"/>
                    <a:pt x="59" y="29"/>
                    <a:pt x="59" y="29"/>
                  </a:cubicBezTo>
                  <a:cubicBezTo>
                    <a:pt x="59" y="28"/>
                    <a:pt x="59" y="28"/>
                    <a:pt x="59" y="28"/>
                  </a:cubicBezTo>
                  <a:cubicBezTo>
                    <a:pt x="59" y="29"/>
                    <a:pt x="59" y="29"/>
                    <a:pt x="59" y="29"/>
                  </a:cubicBezTo>
                  <a:cubicBezTo>
                    <a:pt x="59" y="29"/>
                    <a:pt x="59" y="29"/>
                    <a:pt x="59" y="29"/>
                  </a:cubicBezTo>
                  <a:close/>
                  <a:moveTo>
                    <a:pt x="59" y="28"/>
                  </a:move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lose/>
                  <a:moveTo>
                    <a:pt x="61" y="29"/>
                  </a:moveTo>
                  <a:cubicBezTo>
                    <a:pt x="61" y="29"/>
                    <a:pt x="61" y="29"/>
                    <a:pt x="61" y="29"/>
                  </a:cubicBezTo>
                  <a:cubicBezTo>
                    <a:pt x="61" y="28"/>
                    <a:pt x="61" y="28"/>
                    <a:pt x="61" y="28"/>
                  </a:cubicBezTo>
                  <a:cubicBezTo>
                    <a:pt x="61" y="29"/>
                    <a:pt x="61" y="29"/>
                    <a:pt x="61" y="29"/>
                  </a:cubicBezTo>
                  <a:cubicBezTo>
                    <a:pt x="61" y="29"/>
                    <a:pt x="61" y="29"/>
                    <a:pt x="61" y="29"/>
                  </a:cubicBezTo>
                  <a:cubicBezTo>
                    <a:pt x="61" y="29"/>
                    <a:pt x="61" y="29"/>
                    <a:pt x="61" y="29"/>
                  </a:cubicBezTo>
                  <a:cubicBezTo>
                    <a:pt x="61" y="28"/>
                    <a:pt x="61" y="28"/>
                    <a:pt x="61"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59" y="28"/>
                    <a:pt x="59" y="28"/>
                    <a:pt x="59" y="28"/>
                  </a:cubicBezTo>
                  <a:cubicBezTo>
                    <a:pt x="59" y="28"/>
                    <a:pt x="59" y="28"/>
                    <a:pt x="59" y="28"/>
                  </a:cubicBezTo>
                  <a:cubicBezTo>
                    <a:pt x="59" y="28"/>
                    <a:pt x="59" y="28"/>
                    <a:pt x="59" y="28"/>
                  </a:cubicBezTo>
                  <a:cubicBezTo>
                    <a:pt x="60" y="28"/>
                    <a:pt x="60" y="28"/>
                    <a:pt x="60" y="28"/>
                  </a:cubicBezTo>
                  <a:cubicBezTo>
                    <a:pt x="59" y="28"/>
                    <a:pt x="59" y="28"/>
                    <a:pt x="59"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1" y="28"/>
                    <a:pt x="61" y="28"/>
                    <a:pt x="61" y="28"/>
                  </a:cubicBezTo>
                  <a:cubicBezTo>
                    <a:pt x="61" y="28"/>
                    <a:pt x="61" y="28"/>
                    <a:pt x="61" y="28"/>
                  </a:cubicBezTo>
                  <a:cubicBezTo>
                    <a:pt x="61" y="28"/>
                    <a:pt x="61" y="28"/>
                    <a:pt x="61" y="28"/>
                  </a:cubicBezTo>
                  <a:cubicBezTo>
                    <a:pt x="61" y="28"/>
                    <a:pt x="61" y="28"/>
                    <a:pt x="61" y="28"/>
                  </a:cubicBezTo>
                  <a:cubicBezTo>
                    <a:pt x="61" y="28"/>
                    <a:pt x="61" y="28"/>
                    <a:pt x="61" y="28"/>
                  </a:cubicBezTo>
                  <a:cubicBezTo>
                    <a:pt x="61" y="28"/>
                    <a:pt x="61" y="28"/>
                    <a:pt x="61" y="28"/>
                  </a:cubicBezTo>
                  <a:cubicBezTo>
                    <a:pt x="61" y="29"/>
                    <a:pt x="61" y="29"/>
                    <a:pt x="61" y="29"/>
                  </a:cubicBezTo>
                  <a:cubicBezTo>
                    <a:pt x="61" y="29"/>
                    <a:pt x="61" y="29"/>
                    <a:pt x="61" y="29"/>
                  </a:cubicBezTo>
                  <a:cubicBezTo>
                    <a:pt x="61" y="29"/>
                    <a:pt x="61" y="29"/>
                    <a:pt x="61" y="29"/>
                  </a:cubicBezTo>
                  <a:cubicBezTo>
                    <a:pt x="61" y="29"/>
                    <a:pt x="61" y="29"/>
                    <a:pt x="61" y="29"/>
                  </a:cubicBezTo>
                  <a:close/>
                  <a:moveTo>
                    <a:pt x="70" y="41"/>
                  </a:move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ubicBezTo>
                    <a:pt x="71" y="41"/>
                    <a:pt x="71" y="41"/>
                    <a:pt x="71" y="41"/>
                  </a:cubicBezTo>
                  <a:cubicBezTo>
                    <a:pt x="71" y="41"/>
                    <a:pt x="71" y="41"/>
                    <a:pt x="71" y="41"/>
                  </a:cubicBezTo>
                  <a:cubicBezTo>
                    <a:pt x="71" y="41"/>
                    <a:pt x="71" y="41"/>
                    <a:pt x="71" y="41"/>
                  </a:cubicBezTo>
                  <a:cubicBezTo>
                    <a:pt x="71" y="41"/>
                    <a:pt x="71" y="41"/>
                    <a:pt x="71" y="41"/>
                  </a:cubicBez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ubicBezTo>
                    <a:pt x="70" y="41"/>
                    <a:pt x="70" y="41"/>
                    <a:pt x="70" y="41"/>
                  </a:cubicBezTo>
                  <a:close/>
                  <a:moveTo>
                    <a:pt x="59" y="26"/>
                  </a:moveTo>
                  <a:cubicBezTo>
                    <a:pt x="59" y="26"/>
                    <a:pt x="59" y="26"/>
                    <a:pt x="59" y="26"/>
                  </a:cubicBezTo>
                  <a:cubicBezTo>
                    <a:pt x="59" y="26"/>
                    <a:pt x="59" y="26"/>
                    <a:pt x="59" y="26"/>
                  </a:cubicBezTo>
                  <a:cubicBezTo>
                    <a:pt x="59" y="26"/>
                    <a:pt x="59" y="26"/>
                    <a:pt x="59" y="26"/>
                  </a:cubicBezTo>
                  <a:cubicBezTo>
                    <a:pt x="59" y="26"/>
                    <a:pt x="59" y="26"/>
                    <a:pt x="59" y="26"/>
                  </a:cubicBezTo>
                  <a:cubicBezTo>
                    <a:pt x="59" y="26"/>
                    <a:pt x="59" y="26"/>
                    <a:pt x="59" y="26"/>
                  </a:cubicBezTo>
                  <a:cubicBezTo>
                    <a:pt x="59" y="26"/>
                    <a:pt x="59" y="26"/>
                    <a:pt x="59" y="26"/>
                  </a:cubicBezTo>
                  <a:cubicBezTo>
                    <a:pt x="59" y="27"/>
                    <a:pt x="59" y="27"/>
                    <a:pt x="59" y="27"/>
                  </a:cubicBezTo>
                  <a:cubicBezTo>
                    <a:pt x="59" y="27"/>
                    <a:pt x="59" y="27"/>
                    <a:pt x="59" y="27"/>
                  </a:cubicBezTo>
                  <a:cubicBezTo>
                    <a:pt x="59" y="27"/>
                    <a:pt x="59" y="27"/>
                    <a:pt x="59" y="27"/>
                  </a:cubicBezTo>
                  <a:cubicBezTo>
                    <a:pt x="59" y="27"/>
                    <a:pt x="59" y="27"/>
                    <a:pt x="59" y="27"/>
                  </a:cubicBezTo>
                  <a:cubicBezTo>
                    <a:pt x="59" y="26"/>
                    <a:pt x="59" y="26"/>
                    <a:pt x="59" y="26"/>
                  </a:cubicBezTo>
                  <a:cubicBezTo>
                    <a:pt x="59" y="26"/>
                    <a:pt x="59" y="26"/>
                    <a:pt x="59" y="26"/>
                  </a:cubicBezTo>
                  <a:cubicBezTo>
                    <a:pt x="59" y="26"/>
                    <a:pt x="59" y="26"/>
                    <a:pt x="59" y="26"/>
                  </a:cubicBezTo>
                  <a:cubicBezTo>
                    <a:pt x="59" y="26"/>
                    <a:pt x="59" y="26"/>
                    <a:pt x="59" y="26"/>
                  </a:cubicBezTo>
                  <a:cubicBezTo>
                    <a:pt x="60" y="26"/>
                    <a:pt x="60" y="26"/>
                    <a:pt x="60" y="26"/>
                  </a:cubicBezTo>
                  <a:cubicBezTo>
                    <a:pt x="60" y="26"/>
                    <a:pt x="60" y="26"/>
                    <a:pt x="60" y="26"/>
                  </a:cubicBezTo>
                  <a:cubicBezTo>
                    <a:pt x="60" y="26"/>
                    <a:pt x="60" y="26"/>
                    <a:pt x="60" y="26"/>
                  </a:cubicBezTo>
                  <a:cubicBezTo>
                    <a:pt x="60" y="26"/>
                    <a:pt x="60" y="26"/>
                    <a:pt x="60" y="26"/>
                  </a:cubicBezTo>
                  <a:cubicBezTo>
                    <a:pt x="60" y="26"/>
                    <a:pt x="60" y="26"/>
                    <a:pt x="60" y="26"/>
                  </a:cubicBezTo>
                  <a:cubicBezTo>
                    <a:pt x="60" y="25"/>
                    <a:pt x="60" y="25"/>
                    <a:pt x="60" y="25"/>
                  </a:cubicBezTo>
                  <a:cubicBezTo>
                    <a:pt x="60" y="25"/>
                    <a:pt x="60" y="25"/>
                    <a:pt x="60" y="25"/>
                  </a:cubicBezTo>
                  <a:cubicBezTo>
                    <a:pt x="59" y="25"/>
                    <a:pt x="59" y="25"/>
                    <a:pt x="59" y="25"/>
                  </a:cubicBezTo>
                  <a:cubicBezTo>
                    <a:pt x="59" y="25"/>
                    <a:pt x="59" y="25"/>
                    <a:pt x="59" y="25"/>
                  </a:cubicBezTo>
                  <a:cubicBezTo>
                    <a:pt x="59" y="25"/>
                    <a:pt x="59" y="25"/>
                    <a:pt x="59" y="25"/>
                  </a:cubicBezTo>
                  <a:cubicBezTo>
                    <a:pt x="59" y="26"/>
                    <a:pt x="59" y="26"/>
                    <a:pt x="59" y="26"/>
                  </a:cubicBezTo>
                  <a:close/>
                  <a:moveTo>
                    <a:pt x="62" y="30"/>
                  </a:moveTo>
                  <a:cubicBezTo>
                    <a:pt x="62" y="30"/>
                    <a:pt x="62" y="30"/>
                    <a:pt x="62" y="30"/>
                  </a:cubicBezTo>
                  <a:cubicBezTo>
                    <a:pt x="62" y="30"/>
                    <a:pt x="62" y="30"/>
                    <a:pt x="62" y="30"/>
                  </a:cubicBezTo>
                  <a:cubicBezTo>
                    <a:pt x="62" y="30"/>
                    <a:pt x="62" y="30"/>
                    <a:pt x="62" y="30"/>
                  </a:cubicBezTo>
                  <a:cubicBezTo>
                    <a:pt x="62" y="30"/>
                    <a:pt x="62" y="30"/>
                    <a:pt x="62" y="30"/>
                  </a:cubicBezTo>
                  <a:cubicBezTo>
                    <a:pt x="62" y="30"/>
                    <a:pt x="62" y="30"/>
                    <a:pt x="62" y="30"/>
                  </a:cubicBezTo>
                  <a:close/>
                  <a:moveTo>
                    <a:pt x="75" y="44"/>
                  </a:move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4"/>
                    <a:pt x="75" y="44"/>
                    <a:pt x="75" y="44"/>
                  </a:cubicBezTo>
                  <a:cubicBezTo>
                    <a:pt x="75" y="45"/>
                    <a:pt x="75" y="45"/>
                    <a:pt x="75" y="45"/>
                  </a:cubicBezTo>
                  <a:cubicBezTo>
                    <a:pt x="75" y="45"/>
                    <a:pt x="75" y="45"/>
                    <a:pt x="75" y="45"/>
                  </a:cubicBezTo>
                  <a:cubicBezTo>
                    <a:pt x="75" y="45"/>
                    <a:pt x="75" y="45"/>
                    <a:pt x="75" y="45"/>
                  </a:cubicBezTo>
                  <a:cubicBezTo>
                    <a:pt x="75" y="45"/>
                    <a:pt x="75" y="45"/>
                    <a:pt x="75" y="45"/>
                  </a:cubicBezTo>
                  <a:cubicBezTo>
                    <a:pt x="75" y="45"/>
                    <a:pt x="75" y="45"/>
                    <a:pt x="75" y="45"/>
                  </a:cubicBezTo>
                  <a:cubicBezTo>
                    <a:pt x="75" y="45"/>
                    <a:pt x="75" y="45"/>
                    <a:pt x="75" y="45"/>
                  </a:cubicBezTo>
                  <a:cubicBezTo>
                    <a:pt x="75" y="45"/>
                    <a:pt x="75" y="45"/>
                    <a:pt x="75" y="45"/>
                  </a:cubicBezTo>
                  <a:cubicBezTo>
                    <a:pt x="75" y="46"/>
                    <a:pt x="75" y="46"/>
                    <a:pt x="75" y="46"/>
                  </a:cubicBezTo>
                  <a:cubicBezTo>
                    <a:pt x="75" y="46"/>
                    <a:pt x="75" y="46"/>
                    <a:pt x="75" y="46"/>
                  </a:cubicBezTo>
                  <a:cubicBezTo>
                    <a:pt x="75" y="46"/>
                    <a:pt x="75" y="46"/>
                    <a:pt x="75" y="46"/>
                  </a:cubicBezTo>
                  <a:cubicBezTo>
                    <a:pt x="76" y="46"/>
                    <a:pt x="76" y="46"/>
                    <a:pt x="76" y="46"/>
                  </a:cubicBezTo>
                  <a:cubicBezTo>
                    <a:pt x="76" y="47"/>
                    <a:pt x="76" y="47"/>
                    <a:pt x="76" y="47"/>
                  </a:cubicBezTo>
                  <a:cubicBezTo>
                    <a:pt x="76" y="47"/>
                    <a:pt x="76" y="47"/>
                    <a:pt x="76" y="47"/>
                  </a:cubicBezTo>
                  <a:cubicBezTo>
                    <a:pt x="76" y="47"/>
                    <a:pt x="76" y="47"/>
                    <a:pt x="76" y="47"/>
                  </a:cubicBezTo>
                  <a:cubicBezTo>
                    <a:pt x="76" y="47"/>
                    <a:pt x="76" y="47"/>
                    <a:pt x="76" y="47"/>
                  </a:cubicBezTo>
                  <a:cubicBezTo>
                    <a:pt x="76" y="47"/>
                    <a:pt x="76" y="47"/>
                    <a:pt x="76" y="47"/>
                  </a:cubicBezTo>
                  <a:cubicBezTo>
                    <a:pt x="76" y="47"/>
                    <a:pt x="76" y="47"/>
                    <a:pt x="76" y="47"/>
                  </a:cubicBezTo>
                  <a:cubicBezTo>
                    <a:pt x="76" y="47"/>
                    <a:pt x="76" y="47"/>
                    <a:pt x="76" y="47"/>
                  </a:cubicBezTo>
                  <a:cubicBezTo>
                    <a:pt x="76" y="48"/>
                    <a:pt x="76" y="48"/>
                    <a:pt x="76" y="48"/>
                  </a:cubicBezTo>
                  <a:cubicBezTo>
                    <a:pt x="76" y="48"/>
                    <a:pt x="76" y="48"/>
                    <a:pt x="76" y="48"/>
                  </a:cubicBezTo>
                  <a:cubicBezTo>
                    <a:pt x="76" y="48"/>
                    <a:pt x="76" y="48"/>
                    <a:pt x="76" y="48"/>
                  </a:cubicBezTo>
                  <a:cubicBezTo>
                    <a:pt x="76" y="48"/>
                    <a:pt x="76" y="48"/>
                    <a:pt x="76" y="48"/>
                  </a:cubicBezTo>
                  <a:cubicBezTo>
                    <a:pt x="77" y="48"/>
                    <a:pt x="77" y="48"/>
                    <a:pt x="77" y="48"/>
                  </a:cubicBezTo>
                  <a:cubicBezTo>
                    <a:pt x="77" y="49"/>
                    <a:pt x="77" y="49"/>
                    <a:pt x="77" y="49"/>
                  </a:cubicBezTo>
                  <a:cubicBezTo>
                    <a:pt x="78" y="48"/>
                    <a:pt x="78" y="48"/>
                    <a:pt x="78" y="48"/>
                  </a:cubicBezTo>
                  <a:cubicBezTo>
                    <a:pt x="78" y="48"/>
                    <a:pt x="78" y="48"/>
                    <a:pt x="78" y="48"/>
                  </a:cubicBezTo>
                  <a:cubicBezTo>
                    <a:pt x="78" y="48"/>
                    <a:pt x="78" y="48"/>
                    <a:pt x="78" y="48"/>
                  </a:cubicBezTo>
                  <a:cubicBezTo>
                    <a:pt x="78" y="48"/>
                    <a:pt x="78" y="48"/>
                    <a:pt x="78" y="48"/>
                  </a:cubicBezTo>
                  <a:cubicBezTo>
                    <a:pt x="77" y="48"/>
                    <a:pt x="77" y="48"/>
                    <a:pt x="77" y="48"/>
                  </a:cubicBezTo>
                  <a:cubicBezTo>
                    <a:pt x="77" y="48"/>
                    <a:pt x="77" y="48"/>
                    <a:pt x="77" y="48"/>
                  </a:cubicBezTo>
                  <a:cubicBezTo>
                    <a:pt x="77" y="48"/>
                    <a:pt x="77" y="48"/>
                    <a:pt x="77" y="48"/>
                  </a:cubicBezTo>
                  <a:cubicBezTo>
                    <a:pt x="78" y="48"/>
                    <a:pt x="78" y="48"/>
                    <a:pt x="78" y="48"/>
                  </a:cubicBezTo>
                  <a:cubicBezTo>
                    <a:pt x="77" y="47"/>
                    <a:pt x="77" y="47"/>
                    <a:pt x="77" y="47"/>
                  </a:cubicBezTo>
                  <a:cubicBezTo>
                    <a:pt x="77" y="47"/>
                    <a:pt x="77" y="47"/>
                    <a:pt x="77" y="47"/>
                  </a:cubicBezTo>
                  <a:cubicBezTo>
                    <a:pt x="77" y="47"/>
                    <a:pt x="77" y="47"/>
                    <a:pt x="77" y="47"/>
                  </a:cubicBezTo>
                  <a:cubicBezTo>
                    <a:pt x="77" y="47"/>
                    <a:pt x="77" y="47"/>
                    <a:pt x="77" y="47"/>
                  </a:cubicBezTo>
                  <a:cubicBezTo>
                    <a:pt x="77" y="47"/>
                    <a:pt x="77" y="47"/>
                    <a:pt x="77" y="47"/>
                  </a:cubicBezTo>
                  <a:cubicBezTo>
                    <a:pt x="77" y="47"/>
                    <a:pt x="77" y="47"/>
                    <a:pt x="77" y="47"/>
                  </a:cubicBezTo>
                  <a:cubicBezTo>
                    <a:pt x="77" y="47"/>
                    <a:pt x="77" y="47"/>
                    <a:pt x="77" y="47"/>
                  </a:cubicBezTo>
                  <a:cubicBezTo>
                    <a:pt x="77" y="47"/>
                    <a:pt x="77" y="47"/>
                    <a:pt x="77" y="47"/>
                  </a:cubicBezTo>
                  <a:cubicBezTo>
                    <a:pt x="77" y="47"/>
                    <a:pt x="77" y="47"/>
                    <a:pt x="77" y="47"/>
                  </a:cubicBezTo>
                  <a:cubicBezTo>
                    <a:pt x="77" y="47"/>
                    <a:pt x="77" y="47"/>
                    <a:pt x="77" y="47"/>
                  </a:cubicBezTo>
                  <a:cubicBezTo>
                    <a:pt x="77" y="46"/>
                    <a:pt x="77" y="46"/>
                    <a:pt x="77" y="46"/>
                  </a:cubicBezTo>
                  <a:cubicBezTo>
                    <a:pt x="77" y="47"/>
                    <a:pt x="77" y="47"/>
                    <a:pt x="77" y="47"/>
                  </a:cubicBezTo>
                  <a:cubicBezTo>
                    <a:pt x="77" y="46"/>
                    <a:pt x="77" y="46"/>
                    <a:pt x="77" y="46"/>
                  </a:cubicBezTo>
                  <a:cubicBezTo>
                    <a:pt x="77" y="46"/>
                    <a:pt x="77" y="46"/>
                    <a:pt x="77" y="46"/>
                  </a:cubicBezTo>
                  <a:cubicBezTo>
                    <a:pt x="77" y="46"/>
                    <a:pt x="77" y="46"/>
                    <a:pt x="77" y="46"/>
                  </a:cubicBezTo>
                  <a:cubicBezTo>
                    <a:pt x="77" y="46"/>
                    <a:pt x="77" y="46"/>
                    <a:pt x="77" y="46"/>
                  </a:cubicBezTo>
                  <a:cubicBezTo>
                    <a:pt x="76" y="46"/>
                    <a:pt x="76" y="46"/>
                    <a:pt x="76" y="46"/>
                  </a:cubicBezTo>
                  <a:cubicBezTo>
                    <a:pt x="77" y="46"/>
                    <a:pt x="77" y="46"/>
                    <a:pt x="77" y="46"/>
                  </a:cubicBezTo>
                  <a:cubicBezTo>
                    <a:pt x="76" y="46"/>
                    <a:pt x="76" y="46"/>
                    <a:pt x="76" y="46"/>
                  </a:cubicBezTo>
                  <a:cubicBezTo>
                    <a:pt x="76" y="46"/>
                    <a:pt x="76" y="46"/>
                    <a:pt x="76" y="46"/>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6" y="45"/>
                    <a:pt x="76" y="45"/>
                    <a:pt x="76" y="45"/>
                  </a:cubicBezTo>
                  <a:cubicBezTo>
                    <a:pt x="76" y="44"/>
                    <a:pt x="76" y="44"/>
                    <a:pt x="76" y="44"/>
                  </a:cubicBezTo>
                  <a:cubicBezTo>
                    <a:pt x="76" y="44"/>
                    <a:pt x="76" y="44"/>
                    <a:pt x="76" y="44"/>
                  </a:cubicBezTo>
                  <a:cubicBezTo>
                    <a:pt x="76" y="44"/>
                    <a:pt x="76" y="44"/>
                    <a:pt x="76" y="44"/>
                  </a:cubicBezTo>
                  <a:cubicBezTo>
                    <a:pt x="76" y="44"/>
                    <a:pt x="76" y="44"/>
                    <a:pt x="76" y="44"/>
                  </a:cubicBezTo>
                  <a:lnTo>
                    <a:pt x="75" y="44"/>
                  </a:lnTo>
                  <a:close/>
                  <a:moveTo>
                    <a:pt x="71" y="41"/>
                  </a:moveTo>
                  <a:cubicBezTo>
                    <a:pt x="71" y="41"/>
                    <a:pt x="71" y="41"/>
                    <a:pt x="71" y="41"/>
                  </a:cubicBezTo>
                  <a:cubicBezTo>
                    <a:pt x="71" y="41"/>
                    <a:pt x="71" y="41"/>
                    <a:pt x="71" y="41"/>
                  </a:cubicBezTo>
                  <a:cubicBezTo>
                    <a:pt x="71" y="41"/>
                    <a:pt x="71" y="41"/>
                    <a:pt x="71" y="41"/>
                  </a:cubicBezTo>
                  <a:close/>
                  <a:moveTo>
                    <a:pt x="62" y="29"/>
                  </a:moveTo>
                  <a:cubicBezTo>
                    <a:pt x="62" y="29"/>
                    <a:pt x="62" y="29"/>
                    <a:pt x="62" y="29"/>
                  </a:cubicBezTo>
                  <a:cubicBezTo>
                    <a:pt x="62" y="29"/>
                    <a:pt x="62" y="29"/>
                    <a:pt x="62" y="29"/>
                  </a:cubicBezTo>
                  <a:cubicBezTo>
                    <a:pt x="62" y="30"/>
                    <a:pt x="62" y="30"/>
                    <a:pt x="62" y="30"/>
                  </a:cubicBezTo>
                  <a:cubicBezTo>
                    <a:pt x="62" y="30"/>
                    <a:pt x="62" y="30"/>
                    <a:pt x="62" y="30"/>
                  </a:cubicBezTo>
                  <a:lnTo>
                    <a:pt x="62" y="29"/>
                  </a:lnTo>
                  <a:close/>
                  <a:moveTo>
                    <a:pt x="67" y="35"/>
                  </a:move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5"/>
                    <a:pt x="67" y="35"/>
                    <a:pt x="67" y="35"/>
                  </a:cubicBezTo>
                  <a:cubicBezTo>
                    <a:pt x="67" y="36"/>
                    <a:pt x="67" y="36"/>
                    <a:pt x="67" y="36"/>
                  </a:cubicBezTo>
                  <a:cubicBezTo>
                    <a:pt x="67" y="36"/>
                    <a:pt x="67" y="36"/>
                    <a:pt x="67" y="36"/>
                  </a:cubicBezTo>
                  <a:cubicBezTo>
                    <a:pt x="67" y="35"/>
                    <a:pt x="67" y="35"/>
                    <a:pt x="67" y="35"/>
                  </a:cubicBezTo>
                  <a:cubicBezTo>
                    <a:pt x="67" y="35"/>
                    <a:pt x="67" y="35"/>
                    <a:pt x="67" y="35"/>
                  </a:cubicBezTo>
                  <a:cubicBezTo>
                    <a:pt x="67" y="35"/>
                    <a:pt x="67" y="35"/>
                    <a:pt x="67" y="35"/>
                  </a:cubicBezTo>
                  <a:close/>
                  <a:moveTo>
                    <a:pt x="102" y="78"/>
                  </a:moveTo>
                  <a:cubicBezTo>
                    <a:pt x="102" y="78"/>
                    <a:pt x="102" y="78"/>
                    <a:pt x="102" y="78"/>
                  </a:cubicBezTo>
                  <a:cubicBezTo>
                    <a:pt x="102" y="78"/>
                    <a:pt x="102" y="78"/>
                    <a:pt x="102" y="78"/>
                  </a:cubicBezTo>
                  <a:cubicBezTo>
                    <a:pt x="102" y="78"/>
                    <a:pt x="102" y="78"/>
                    <a:pt x="102" y="78"/>
                  </a:cubicBezTo>
                  <a:cubicBezTo>
                    <a:pt x="102" y="78"/>
                    <a:pt x="102" y="78"/>
                    <a:pt x="102" y="78"/>
                  </a:cubicBezTo>
                  <a:cubicBezTo>
                    <a:pt x="102" y="78"/>
                    <a:pt x="102" y="78"/>
                    <a:pt x="102" y="78"/>
                  </a:cubicBezTo>
                  <a:cubicBezTo>
                    <a:pt x="102" y="78"/>
                    <a:pt x="102" y="78"/>
                    <a:pt x="102" y="78"/>
                  </a:cubicBezTo>
                  <a:cubicBezTo>
                    <a:pt x="102" y="78"/>
                    <a:pt x="102" y="78"/>
                    <a:pt x="102" y="78"/>
                  </a:cubicBezTo>
                  <a:cubicBezTo>
                    <a:pt x="102" y="78"/>
                    <a:pt x="102" y="78"/>
                    <a:pt x="102" y="78"/>
                  </a:cubicBezTo>
                  <a:cubicBezTo>
                    <a:pt x="102" y="78"/>
                    <a:pt x="102" y="78"/>
                    <a:pt x="102" y="78"/>
                  </a:cubicBezTo>
                  <a:cubicBezTo>
                    <a:pt x="102" y="78"/>
                    <a:pt x="102" y="78"/>
                    <a:pt x="102" y="78"/>
                  </a:cubicBezTo>
                  <a:close/>
                  <a:moveTo>
                    <a:pt x="75" y="45"/>
                  </a:moveTo>
                  <a:cubicBezTo>
                    <a:pt x="75" y="45"/>
                    <a:pt x="75" y="45"/>
                    <a:pt x="75" y="45"/>
                  </a:cubicBezTo>
                  <a:cubicBezTo>
                    <a:pt x="75" y="45"/>
                    <a:pt x="75" y="45"/>
                    <a:pt x="75" y="45"/>
                  </a:cubicBezTo>
                  <a:cubicBezTo>
                    <a:pt x="74" y="44"/>
                    <a:pt x="74" y="44"/>
                    <a:pt x="74" y="44"/>
                  </a:cubicBezTo>
                  <a:cubicBezTo>
                    <a:pt x="74" y="44"/>
                    <a:pt x="74" y="44"/>
                    <a:pt x="74" y="44"/>
                  </a:cubicBezTo>
                  <a:cubicBezTo>
                    <a:pt x="74" y="44"/>
                    <a:pt x="74" y="44"/>
                    <a:pt x="74" y="44"/>
                  </a:cubicBezTo>
                  <a:cubicBezTo>
                    <a:pt x="74" y="44"/>
                    <a:pt x="74" y="44"/>
                    <a:pt x="74" y="44"/>
                  </a:cubicBezTo>
                  <a:cubicBezTo>
                    <a:pt x="75" y="45"/>
                    <a:pt x="75" y="45"/>
                    <a:pt x="75" y="45"/>
                  </a:cubicBezTo>
                  <a:cubicBezTo>
                    <a:pt x="75" y="45"/>
                    <a:pt x="75" y="45"/>
                    <a:pt x="75" y="45"/>
                  </a:cubicBezTo>
                  <a:cubicBezTo>
                    <a:pt x="75" y="45"/>
                    <a:pt x="75" y="45"/>
                    <a:pt x="75" y="45"/>
                  </a:cubicBezTo>
                  <a:cubicBezTo>
                    <a:pt x="75" y="45"/>
                    <a:pt x="75" y="45"/>
                    <a:pt x="75" y="45"/>
                  </a:cubicBezTo>
                  <a:close/>
                  <a:moveTo>
                    <a:pt x="59" y="25"/>
                  </a:moveTo>
                  <a:cubicBezTo>
                    <a:pt x="59" y="25"/>
                    <a:pt x="59" y="25"/>
                    <a:pt x="59" y="25"/>
                  </a:cubicBezTo>
                  <a:cubicBezTo>
                    <a:pt x="59" y="25"/>
                    <a:pt x="59" y="25"/>
                    <a:pt x="59" y="25"/>
                  </a:cubicBezTo>
                  <a:cubicBezTo>
                    <a:pt x="59" y="25"/>
                    <a:pt x="59" y="25"/>
                    <a:pt x="59" y="25"/>
                  </a:cubicBezTo>
                  <a:cubicBezTo>
                    <a:pt x="59" y="25"/>
                    <a:pt x="59" y="25"/>
                    <a:pt x="59" y="25"/>
                  </a:cubicBezTo>
                  <a:cubicBezTo>
                    <a:pt x="59" y="24"/>
                    <a:pt x="59" y="24"/>
                    <a:pt x="59" y="24"/>
                  </a:cubicBezTo>
                  <a:lnTo>
                    <a:pt x="59" y="25"/>
                  </a:lnTo>
                  <a:close/>
                  <a:moveTo>
                    <a:pt x="66" y="33"/>
                  </a:moveTo>
                  <a:cubicBezTo>
                    <a:pt x="66" y="33"/>
                    <a:pt x="66" y="33"/>
                    <a:pt x="66" y="33"/>
                  </a:cubicBezTo>
                  <a:cubicBezTo>
                    <a:pt x="66" y="33"/>
                    <a:pt x="66" y="33"/>
                    <a:pt x="66" y="33"/>
                  </a:cubicBezTo>
                  <a:cubicBezTo>
                    <a:pt x="66" y="33"/>
                    <a:pt x="66" y="33"/>
                    <a:pt x="66" y="33"/>
                  </a:cubicBezTo>
                  <a:cubicBezTo>
                    <a:pt x="66" y="33"/>
                    <a:pt x="66" y="33"/>
                    <a:pt x="66" y="33"/>
                  </a:cubicBezTo>
                  <a:close/>
                  <a:moveTo>
                    <a:pt x="69" y="36"/>
                  </a:moveTo>
                  <a:cubicBezTo>
                    <a:pt x="69" y="36"/>
                    <a:pt x="69" y="36"/>
                    <a:pt x="69" y="36"/>
                  </a:cubicBezTo>
                  <a:cubicBezTo>
                    <a:pt x="69" y="36"/>
                    <a:pt x="69" y="36"/>
                    <a:pt x="69" y="36"/>
                  </a:cubicBezTo>
                  <a:cubicBezTo>
                    <a:pt x="69" y="36"/>
                    <a:pt x="69" y="36"/>
                    <a:pt x="69" y="36"/>
                  </a:cubicBezTo>
                  <a:cubicBezTo>
                    <a:pt x="69" y="36"/>
                    <a:pt x="69" y="36"/>
                    <a:pt x="69" y="36"/>
                  </a:cubicBezTo>
                  <a:cubicBezTo>
                    <a:pt x="69" y="36"/>
                    <a:pt x="69" y="36"/>
                    <a:pt x="69" y="36"/>
                  </a:cubicBezTo>
                  <a:cubicBezTo>
                    <a:pt x="69" y="36"/>
                    <a:pt x="69" y="36"/>
                    <a:pt x="69" y="36"/>
                  </a:cubicBezTo>
                  <a:cubicBezTo>
                    <a:pt x="69" y="36"/>
                    <a:pt x="69" y="36"/>
                    <a:pt x="69" y="36"/>
                  </a:cubicBezTo>
                  <a:cubicBezTo>
                    <a:pt x="69" y="36"/>
                    <a:pt x="69" y="36"/>
                    <a:pt x="69" y="36"/>
                  </a:cubicBezTo>
                  <a:cubicBezTo>
                    <a:pt x="69" y="36"/>
                    <a:pt x="69" y="36"/>
                    <a:pt x="69" y="36"/>
                  </a:cubicBezTo>
                  <a:close/>
                  <a:moveTo>
                    <a:pt x="59" y="23"/>
                  </a:moveTo>
                  <a:cubicBezTo>
                    <a:pt x="59" y="23"/>
                    <a:pt x="59" y="23"/>
                    <a:pt x="59" y="23"/>
                  </a:cubicBezTo>
                  <a:cubicBezTo>
                    <a:pt x="59" y="23"/>
                    <a:pt x="59" y="23"/>
                    <a:pt x="59" y="23"/>
                  </a:cubicBezTo>
                  <a:cubicBezTo>
                    <a:pt x="59" y="23"/>
                    <a:pt x="59" y="23"/>
                    <a:pt x="59" y="23"/>
                  </a:cubicBezTo>
                  <a:cubicBezTo>
                    <a:pt x="59" y="23"/>
                    <a:pt x="59" y="23"/>
                    <a:pt x="59" y="23"/>
                  </a:cubicBezTo>
                  <a:cubicBezTo>
                    <a:pt x="59" y="24"/>
                    <a:pt x="59" y="24"/>
                    <a:pt x="59" y="24"/>
                  </a:cubicBezTo>
                  <a:cubicBezTo>
                    <a:pt x="59" y="24"/>
                    <a:pt x="59" y="24"/>
                    <a:pt x="59" y="24"/>
                  </a:cubicBezTo>
                  <a:cubicBezTo>
                    <a:pt x="59" y="24"/>
                    <a:pt x="59" y="24"/>
                    <a:pt x="59" y="24"/>
                  </a:cubicBezTo>
                  <a:cubicBezTo>
                    <a:pt x="59" y="24"/>
                    <a:pt x="59" y="24"/>
                    <a:pt x="59" y="24"/>
                  </a:cubicBezTo>
                  <a:cubicBezTo>
                    <a:pt x="59" y="24"/>
                    <a:pt x="59" y="24"/>
                    <a:pt x="59" y="24"/>
                  </a:cubicBezTo>
                  <a:cubicBezTo>
                    <a:pt x="59" y="23"/>
                    <a:pt x="59" y="23"/>
                    <a:pt x="59" y="23"/>
                  </a:cubicBezTo>
                  <a:cubicBezTo>
                    <a:pt x="59" y="23"/>
                    <a:pt x="59" y="23"/>
                    <a:pt x="59" y="23"/>
                  </a:cubicBezTo>
                  <a:cubicBezTo>
                    <a:pt x="59" y="23"/>
                    <a:pt x="59" y="23"/>
                    <a:pt x="59" y="23"/>
                  </a:cubicBezTo>
                  <a:cubicBezTo>
                    <a:pt x="59" y="23"/>
                    <a:pt x="59" y="23"/>
                    <a:pt x="59" y="23"/>
                  </a:cubicBezTo>
                  <a:cubicBezTo>
                    <a:pt x="59" y="23"/>
                    <a:pt x="59" y="23"/>
                    <a:pt x="59" y="23"/>
                  </a:cubicBezTo>
                  <a:cubicBezTo>
                    <a:pt x="59" y="23"/>
                    <a:pt x="59" y="23"/>
                    <a:pt x="59" y="23"/>
                  </a:cubicBezTo>
                  <a:cubicBezTo>
                    <a:pt x="59" y="23"/>
                    <a:pt x="59" y="23"/>
                    <a:pt x="59" y="23"/>
                  </a:cubicBezTo>
                  <a:close/>
                  <a:moveTo>
                    <a:pt x="75" y="43"/>
                  </a:move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ubicBezTo>
                    <a:pt x="75" y="43"/>
                    <a:pt x="75" y="43"/>
                    <a:pt x="75" y="43"/>
                  </a:cubicBezTo>
                  <a:close/>
                  <a:moveTo>
                    <a:pt x="71" y="38"/>
                  </a:moveTo>
                  <a:cubicBezTo>
                    <a:pt x="71" y="38"/>
                    <a:pt x="71" y="38"/>
                    <a:pt x="71" y="38"/>
                  </a:cubicBezTo>
                  <a:cubicBezTo>
                    <a:pt x="71" y="38"/>
                    <a:pt x="71" y="38"/>
                    <a:pt x="71" y="38"/>
                  </a:cubicBezTo>
                  <a:cubicBezTo>
                    <a:pt x="71" y="38"/>
                    <a:pt x="71" y="38"/>
                    <a:pt x="71" y="38"/>
                  </a:cubicBezTo>
                  <a:cubicBezTo>
                    <a:pt x="71" y="38"/>
                    <a:pt x="71" y="38"/>
                    <a:pt x="71" y="38"/>
                  </a:cubicBezTo>
                  <a:cubicBezTo>
                    <a:pt x="71" y="38"/>
                    <a:pt x="71" y="38"/>
                    <a:pt x="71" y="38"/>
                  </a:cubicBezTo>
                  <a:cubicBezTo>
                    <a:pt x="71" y="38"/>
                    <a:pt x="71" y="38"/>
                    <a:pt x="71" y="38"/>
                  </a:cubicBezTo>
                  <a:cubicBezTo>
                    <a:pt x="71" y="38"/>
                    <a:pt x="71" y="38"/>
                    <a:pt x="71" y="38"/>
                  </a:cubicBezTo>
                  <a:cubicBezTo>
                    <a:pt x="71" y="38"/>
                    <a:pt x="71" y="38"/>
                    <a:pt x="71" y="38"/>
                  </a:cubicBezTo>
                  <a:cubicBezTo>
                    <a:pt x="71" y="38"/>
                    <a:pt x="71" y="38"/>
                    <a:pt x="71" y="38"/>
                  </a:cubicBezTo>
                  <a:cubicBezTo>
                    <a:pt x="71" y="38"/>
                    <a:pt x="71" y="38"/>
                    <a:pt x="71" y="38"/>
                  </a:cubicBezTo>
                  <a:close/>
                  <a:moveTo>
                    <a:pt x="59" y="24"/>
                  </a:moveTo>
                  <a:cubicBezTo>
                    <a:pt x="59" y="24"/>
                    <a:pt x="59" y="24"/>
                    <a:pt x="59" y="24"/>
                  </a:cubicBezTo>
                  <a:cubicBezTo>
                    <a:pt x="60" y="24"/>
                    <a:pt x="60" y="24"/>
                    <a:pt x="60" y="24"/>
                  </a:cubicBezTo>
                  <a:cubicBezTo>
                    <a:pt x="60" y="24"/>
                    <a:pt x="60" y="24"/>
                    <a:pt x="60" y="24"/>
                  </a:cubicBezTo>
                  <a:cubicBezTo>
                    <a:pt x="60" y="24"/>
                    <a:pt x="60" y="24"/>
                    <a:pt x="60" y="24"/>
                  </a:cubicBezTo>
                  <a:cubicBezTo>
                    <a:pt x="59" y="24"/>
                    <a:pt x="59" y="24"/>
                    <a:pt x="59" y="24"/>
                  </a:cubicBezTo>
                  <a:close/>
                  <a:moveTo>
                    <a:pt x="75" y="42"/>
                  </a:moveTo>
                  <a:cubicBezTo>
                    <a:pt x="75" y="42"/>
                    <a:pt x="75" y="42"/>
                    <a:pt x="75" y="42"/>
                  </a:cubicBezTo>
                  <a:cubicBezTo>
                    <a:pt x="74" y="42"/>
                    <a:pt x="74" y="42"/>
                    <a:pt x="74" y="42"/>
                  </a:cubicBezTo>
                  <a:cubicBezTo>
                    <a:pt x="74" y="42"/>
                    <a:pt x="74" y="42"/>
                    <a:pt x="74" y="42"/>
                  </a:cubicBezTo>
                  <a:cubicBezTo>
                    <a:pt x="74" y="42"/>
                    <a:pt x="74" y="42"/>
                    <a:pt x="74" y="42"/>
                  </a:cubicBezTo>
                  <a:cubicBezTo>
                    <a:pt x="75" y="43"/>
                    <a:pt x="75" y="43"/>
                    <a:pt x="75" y="43"/>
                  </a:cubicBezTo>
                  <a:cubicBezTo>
                    <a:pt x="75" y="42"/>
                    <a:pt x="75" y="42"/>
                    <a:pt x="75" y="42"/>
                  </a:cubicBezTo>
                  <a:cubicBezTo>
                    <a:pt x="75" y="42"/>
                    <a:pt x="75" y="42"/>
                    <a:pt x="75" y="42"/>
                  </a:cubicBezTo>
                  <a:cubicBezTo>
                    <a:pt x="75" y="42"/>
                    <a:pt x="75" y="42"/>
                    <a:pt x="75" y="42"/>
                  </a:cubicBezTo>
                  <a:close/>
                  <a:moveTo>
                    <a:pt x="75" y="42"/>
                  </a:moveTo>
                  <a:cubicBezTo>
                    <a:pt x="75" y="42"/>
                    <a:pt x="75" y="42"/>
                    <a:pt x="75" y="42"/>
                  </a:cubicBezTo>
                  <a:cubicBezTo>
                    <a:pt x="75" y="42"/>
                    <a:pt x="75" y="42"/>
                    <a:pt x="75" y="42"/>
                  </a:cubicBezTo>
                  <a:cubicBezTo>
                    <a:pt x="75" y="42"/>
                    <a:pt x="75" y="42"/>
                    <a:pt x="75" y="42"/>
                  </a:cubicBezTo>
                  <a:cubicBezTo>
                    <a:pt x="75" y="42"/>
                    <a:pt x="75" y="42"/>
                    <a:pt x="75" y="42"/>
                  </a:cubicBezTo>
                  <a:cubicBezTo>
                    <a:pt x="74" y="41"/>
                    <a:pt x="74" y="41"/>
                    <a:pt x="74" y="41"/>
                  </a:cubicBezTo>
                  <a:cubicBezTo>
                    <a:pt x="74" y="41"/>
                    <a:pt x="74" y="41"/>
                    <a:pt x="74" y="41"/>
                  </a:cubicBezTo>
                  <a:cubicBezTo>
                    <a:pt x="74" y="41"/>
                    <a:pt x="74" y="41"/>
                    <a:pt x="74" y="41"/>
                  </a:cubicBezTo>
                  <a:cubicBezTo>
                    <a:pt x="74" y="41"/>
                    <a:pt x="74" y="41"/>
                    <a:pt x="74" y="41"/>
                  </a:cubicBezTo>
                  <a:cubicBezTo>
                    <a:pt x="74" y="41"/>
                    <a:pt x="74" y="41"/>
                    <a:pt x="74" y="41"/>
                  </a:cubicBezTo>
                  <a:cubicBezTo>
                    <a:pt x="74" y="41"/>
                    <a:pt x="74" y="41"/>
                    <a:pt x="74" y="41"/>
                  </a:cubicBezTo>
                  <a:cubicBezTo>
                    <a:pt x="74" y="42"/>
                    <a:pt x="74" y="42"/>
                    <a:pt x="74" y="42"/>
                  </a:cubicBezTo>
                  <a:cubicBezTo>
                    <a:pt x="74" y="42"/>
                    <a:pt x="74" y="42"/>
                    <a:pt x="74" y="42"/>
                  </a:cubicBezTo>
                  <a:cubicBezTo>
                    <a:pt x="74" y="42"/>
                    <a:pt x="74" y="42"/>
                    <a:pt x="74" y="42"/>
                  </a:cubicBezTo>
                  <a:cubicBezTo>
                    <a:pt x="74" y="42"/>
                    <a:pt x="74" y="42"/>
                    <a:pt x="74" y="42"/>
                  </a:cubicBezTo>
                  <a:cubicBezTo>
                    <a:pt x="74" y="42"/>
                    <a:pt x="74" y="42"/>
                    <a:pt x="74" y="42"/>
                  </a:cubicBezTo>
                  <a:cubicBezTo>
                    <a:pt x="74" y="42"/>
                    <a:pt x="74" y="42"/>
                    <a:pt x="74" y="42"/>
                  </a:cubicBezTo>
                  <a:cubicBezTo>
                    <a:pt x="74" y="42"/>
                    <a:pt x="74" y="42"/>
                    <a:pt x="74" y="42"/>
                  </a:cubicBezTo>
                  <a:cubicBezTo>
                    <a:pt x="74" y="42"/>
                    <a:pt x="74" y="42"/>
                    <a:pt x="74" y="42"/>
                  </a:cubicBezTo>
                  <a:cubicBezTo>
                    <a:pt x="75" y="42"/>
                    <a:pt x="75" y="42"/>
                    <a:pt x="75" y="42"/>
                  </a:cubicBezTo>
                  <a:cubicBezTo>
                    <a:pt x="74" y="42"/>
                    <a:pt x="74" y="42"/>
                    <a:pt x="74" y="42"/>
                  </a:cubicBezTo>
                  <a:cubicBezTo>
                    <a:pt x="74" y="42"/>
                    <a:pt x="74" y="42"/>
                    <a:pt x="74" y="42"/>
                  </a:cubicBezTo>
                  <a:cubicBezTo>
                    <a:pt x="75" y="42"/>
                    <a:pt x="75" y="42"/>
                    <a:pt x="75" y="42"/>
                  </a:cubicBezTo>
                  <a:cubicBezTo>
                    <a:pt x="75" y="42"/>
                    <a:pt x="75" y="42"/>
                    <a:pt x="75" y="42"/>
                  </a:cubicBezTo>
                  <a:cubicBezTo>
                    <a:pt x="75" y="42"/>
                    <a:pt x="75" y="42"/>
                    <a:pt x="75" y="42"/>
                  </a:cubicBezTo>
                  <a:cubicBezTo>
                    <a:pt x="75" y="42"/>
                    <a:pt x="75" y="42"/>
                    <a:pt x="75" y="42"/>
                  </a:cubicBezTo>
                  <a:cubicBezTo>
                    <a:pt x="75" y="42"/>
                    <a:pt x="75" y="42"/>
                    <a:pt x="75" y="42"/>
                  </a:cubicBezTo>
                  <a:close/>
                  <a:moveTo>
                    <a:pt x="70" y="37"/>
                  </a:moveTo>
                  <a:cubicBezTo>
                    <a:pt x="70" y="37"/>
                    <a:pt x="70" y="37"/>
                    <a:pt x="70" y="37"/>
                  </a:cubicBezTo>
                  <a:cubicBezTo>
                    <a:pt x="70" y="37"/>
                    <a:pt x="70" y="37"/>
                    <a:pt x="70" y="37"/>
                  </a:cubicBezTo>
                  <a:cubicBezTo>
                    <a:pt x="70" y="37"/>
                    <a:pt x="70" y="37"/>
                    <a:pt x="70" y="37"/>
                  </a:cubicBezTo>
                  <a:cubicBezTo>
                    <a:pt x="70" y="37"/>
                    <a:pt x="70" y="37"/>
                    <a:pt x="70" y="37"/>
                  </a:cubicBezTo>
                  <a:close/>
                  <a:moveTo>
                    <a:pt x="73" y="40"/>
                  </a:moveTo>
                  <a:cubicBezTo>
                    <a:pt x="73" y="40"/>
                    <a:pt x="73" y="40"/>
                    <a:pt x="73" y="40"/>
                  </a:cubicBezTo>
                  <a:cubicBezTo>
                    <a:pt x="73" y="40"/>
                    <a:pt x="73" y="40"/>
                    <a:pt x="73" y="40"/>
                  </a:cubicBezTo>
                  <a:cubicBezTo>
                    <a:pt x="73" y="40"/>
                    <a:pt x="73" y="40"/>
                    <a:pt x="73" y="40"/>
                  </a:cubicBezTo>
                  <a:cubicBezTo>
                    <a:pt x="73" y="40"/>
                    <a:pt x="73" y="40"/>
                    <a:pt x="73" y="40"/>
                  </a:cubicBezTo>
                  <a:cubicBezTo>
                    <a:pt x="73" y="39"/>
                    <a:pt x="73" y="39"/>
                    <a:pt x="73" y="39"/>
                  </a:cubicBezTo>
                  <a:cubicBezTo>
                    <a:pt x="73" y="39"/>
                    <a:pt x="73" y="39"/>
                    <a:pt x="73" y="39"/>
                  </a:cubicBezTo>
                  <a:cubicBezTo>
                    <a:pt x="73" y="39"/>
                    <a:pt x="73" y="39"/>
                    <a:pt x="73" y="39"/>
                  </a:cubicBezTo>
                  <a:cubicBezTo>
                    <a:pt x="72" y="39"/>
                    <a:pt x="72" y="39"/>
                    <a:pt x="72" y="39"/>
                  </a:cubicBezTo>
                  <a:cubicBezTo>
                    <a:pt x="72" y="39"/>
                    <a:pt x="72" y="39"/>
                    <a:pt x="72" y="39"/>
                  </a:cubicBezTo>
                  <a:cubicBezTo>
                    <a:pt x="72" y="39"/>
                    <a:pt x="72" y="39"/>
                    <a:pt x="72" y="39"/>
                  </a:cubicBezTo>
                  <a:cubicBezTo>
                    <a:pt x="73" y="40"/>
                    <a:pt x="73" y="40"/>
                    <a:pt x="73" y="40"/>
                  </a:cubicBezTo>
                  <a:cubicBezTo>
                    <a:pt x="73" y="40"/>
                    <a:pt x="73" y="40"/>
                    <a:pt x="73" y="40"/>
                  </a:cubicBezTo>
                  <a:cubicBezTo>
                    <a:pt x="73" y="40"/>
                    <a:pt x="73" y="40"/>
                    <a:pt x="73" y="40"/>
                  </a:cubicBezTo>
                  <a:cubicBezTo>
                    <a:pt x="73" y="40"/>
                    <a:pt x="73" y="40"/>
                    <a:pt x="73" y="40"/>
                  </a:cubicBezTo>
                  <a:cubicBezTo>
                    <a:pt x="73" y="40"/>
                    <a:pt x="73" y="40"/>
                    <a:pt x="73" y="40"/>
                  </a:cubicBezTo>
                  <a:cubicBezTo>
                    <a:pt x="73" y="40"/>
                    <a:pt x="73" y="40"/>
                    <a:pt x="73" y="40"/>
                  </a:cubicBezTo>
                  <a:cubicBezTo>
                    <a:pt x="73" y="41"/>
                    <a:pt x="73" y="41"/>
                    <a:pt x="73" y="41"/>
                  </a:cubicBezTo>
                  <a:cubicBezTo>
                    <a:pt x="73" y="41"/>
                    <a:pt x="73" y="41"/>
                    <a:pt x="73" y="41"/>
                  </a:cubicBezTo>
                  <a:cubicBezTo>
                    <a:pt x="74" y="41"/>
                    <a:pt x="74" y="41"/>
                    <a:pt x="74" y="41"/>
                  </a:cubicBezTo>
                  <a:cubicBezTo>
                    <a:pt x="74" y="41"/>
                    <a:pt x="74" y="41"/>
                    <a:pt x="74" y="41"/>
                  </a:cubicBezTo>
                  <a:cubicBezTo>
                    <a:pt x="73" y="40"/>
                    <a:pt x="73" y="40"/>
                    <a:pt x="73" y="40"/>
                  </a:cubicBezTo>
                  <a:cubicBezTo>
                    <a:pt x="73" y="40"/>
                    <a:pt x="73" y="40"/>
                    <a:pt x="73" y="40"/>
                  </a:cubicBezTo>
                  <a:cubicBezTo>
                    <a:pt x="73" y="40"/>
                    <a:pt x="73" y="40"/>
                    <a:pt x="73" y="40"/>
                  </a:cubicBezTo>
                  <a:close/>
                  <a:moveTo>
                    <a:pt x="72" y="39"/>
                  </a:moveTo>
                  <a:cubicBezTo>
                    <a:pt x="72" y="39"/>
                    <a:pt x="72" y="39"/>
                    <a:pt x="72" y="39"/>
                  </a:cubicBezTo>
                  <a:cubicBezTo>
                    <a:pt x="72" y="38"/>
                    <a:pt x="72" y="38"/>
                    <a:pt x="72" y="38"/>
                  </a:cubicBezTo>
                  <a:cubicBezTo>
                    <a:pt x="72" y="39"/>
                    <a:pt x="72" y="39"/>
                    <a:pt x="72" y="39"/>
                  </a:cubicBezTo>
                  <a:cubicBezTo>
                    <a:pt x="72" y="39"/>
                    <a:pt x="72" y="39"/>
                    <a:pt x="72" y="39"/>
                  </a:cubicBezTo>
                  <a:close/>
                  <a:moveTo>
                    <a:pt x="72" y="39"/>
                  </a:moveTo>
                  <a:cubicBezTo>
                    <a:pt x="72" y="39"/>
                    <a:pt x="72" y="39"/>
                    <a:pt x="72" y="39"/>
                  </a:cubicBezTo>
                  <a:cubicBezTo>
                    <a:pt x="72" y="39"/>
                    <a:pt x="72" y="39"/>
                    <a:pt x="72" y="39"/>
                  </a:cubicBezTo>
                  <a:cubicBezTo>
                    <a:pt x="72" y="39"/>
                    <a:pt x="72" y="39"/>
                    <a:pt x="72" y="39"/>
                  </a:cubicBezTo>
                  <a:cubicBezTo>
                    <a:pt x="72" y="39"/>
                    <a:pt x="72" y="39"/>
                    <a:pt x="72" y="39"/>
                  </a:cubicBezTo>
                  <a:close/>
                  <a:moveTo>
                    <a:pt x="72" y="39"/>
                  </a:move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lose/>
                  <a:moveTo>
                    <a:pt x="74" y="39"/>
                  </a:move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3" y="38"/>
                    <a:pt x="73" y="38"/>
                    <a:pt x="73" y="38"/>
                  </a:cubicBezTo>
                  <a:cubicBezTo>
                    <a:pt x="73" y="38"/>
                    <a:pt x="73" y="38"/>
                    <a:pt x="73" y="38"/>
                  </a:cubicBezTo>
                  <a:cubicBezTo>
                    <a:pt x="73" y="38"/>
                    <a:pt x="73" y="38"/>
                    <a:pt x="73" y="38"/>
                  </a:cubicBezTo>
                  <a:cubicBezTo>
                    <a:pt x="73" y="38"/>
                    <a:pt x="73" y="38"/>
                    <a:pt x="73" y="38"/>
                  </a:cubicBezTo>
                  <a:cubicBezTo>
                    <a:pt x="73" y="39"/>
                    <a:pt x="73" y="39"/>
                    <a:pt x="73" y="39"/>
                  </a:cubicBezTo>
                  <a:cubicBezTo>
                    <a:pt x="73" y="39"/>
                    <a:pt x="73" y="39"/>
                    <a:pt x="73" y="39"/>
                  </a:cubicBezTo>
                  <a:cubicBezTo>
                    <a:pt x="73" y="38"/>
                    <a:pt x="73" y="38"/>
                    <a:pt x="73" y="38"/>
                  </a:cubicBezTo>
                  <a:cubicBezTo>
                    <a:pt x="73" y="38"/>
                    <a:pt x="73" y="38"/>
                    <a:pt x="73"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1" y="38"/>
                    <a:pt x="71" y="38"/>
                    <a:pt x="71" y="38"/>
                  </a:cubicBezTo>
                  <a:cubicBezTo>
                    <a:pt x="71" y="38"/>
                    <a:pt x="71" y="38"/>
                    <a:pt x="71" y="38"/>
                  </a:cubicBezTo>
                  <a:cubicBezTo>
                    <a:pt x="71" y="38"/>
                    <a:pt x="71" y="38"/>
                    <a:pt x="71" y="38"/>
                  </a:cubicBezTo>
                  <a:cubicBezTo>
                    <a:pt x="71" y="38"/>
                    <a:pt x="71" y="38"/>
                    <a:pt x="71" y="38"/>
                  </a:cubicBezTo>
                  <a:cubicBezTo>
                    <a:pt x="71" y="38"/>
                    <a:pt x="71" y="38"/>
                    <a:pt x="71" y="38"/>
                  </a:cubicBezTo>
                  <a:cubicBezTo>
                    <a:pt x="71" y="37"/>
                    <a:pt x="71" y="37"/>
                    <a:pt x="71" y="37"/>
                  </a:cubicBezTo>
                  <a:cubicBezTo>
                    <a:pt x="71" y="38"/>
                    <a:pt x="71" y="38"/>
                    <a:pt x="71" y="38"/>
                  </a:cubicBezTo>
                  <a:cubicBezTo>
                    <a:pt x="71" y="38"/>
                    <a:pt x="71" y="38"/>
                    <a:pt x="71" y="38"/>
                  </a:cubicBezTo>
                  <a:cubicBezTo>
                    <a:pt x="71" y="38"/>
                    <a:pt x="71" y="38"/>
                    <a:pt x="71"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3" y="38"/>
                    <a:pt x="73" y="38"/>
                    <a:pt x="73" y="38"/>
                  </a:cubicBezTo>
                  <a:cubicBezTo>
                    <a:pt x="73" y="38"/>
                    <a:pt x="73" y="38"/>
                    <a:pt x="73" y="38"/>
                  </a:cubicBezTo>
                  <a:cubicBezTo>
                    <a:pt x="73" y="38"/>
                    <a:pt x="73" y="38"/>
                    <a:pt x="73" y="38"/>
                  </a:cubicBezTo>
                  <a:cubicBezTo>
                    <a:pt x="73" y="38"/>
                    <a:pt x="73" y="38"/>
                    <a:pt x="73" y="38"/>
                  </a:cubicBezTo>
                  <a:cubicBezTo>
                    <a:pt x="73" y="38"/>
                    <a:pt x="73" y="38"/>
                    <a:pt x="73" y="38"/>
                  </a:cubicBezTo>
                  <a:cubicBezTo>
                    <a:pt x="73" y="38"/>
                    <a:pt x="73" y="38"/>
                    <a:pt x="73" y="38"/>
                  </a:cubicBezTo>
                  <a:cubicBezTo>
                    <a:pt x="73" y="38"/>
                    <a:pt x="73" y="38"/>
                    <a:pt x="73" y="38"/>
                  </a:cubicBezTo>
                  <a:cubicBezTo>
                    <a:pt x="73" y="38"/>
                    <a:pt x="73" y="38"/>
                    <a:pt x="73" y="38"/>
                  </a:cubicBezTo>
                  <a:cubicBezTo>
                    <a:pt x="73" y="38"/>
                    <a:pt x="73" y="38"/>
                    <a:pt x="73" y="38"/>
                  </a:cubicBezTo>
                  <a:lnTo>
                    <a:pt x="74" y="39"/>
                  </a:lnTo>
                  <a:close/>
                  <a:moveTo>
                    <a:pt x="59" y="22"/>
                  </a:move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lose/>
                  <a:moveTo>
                    <a:pt x="63" y="27"/>
                  </a:moveTo>
                  <a:cubicBezTo>
                    <a:pt x="63" y="27"/>
                    <a:pt x="63" y="27"/>
                    <a:pt x="63" y="27"/>
                  </a:cubicBezTo>
                  <a:cubicBezTo>
                    <a:pt x="63" y="26"/>
                    <a:pt x="63" y="26"/>
                    <a:pt x="63" y="26"/>
                  </a:cubicBezTo>
                  <a:cubicBezTo>
                    <a:pt x="63" y="26"/>
                    <a:pt x="63" y="26"/>
                    <a:pt x="63" y="26"/>
                  </a:cubicBezTo>
                  <a:lnTo>
                    <a:pt x="63" y="27"/>
                  </a:lnTo>
                  <a:close/>
                  <a:moveTo>
                    <a:pt x="59" y="22"/>
                  </a:move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59" y="22"/>
                    <a:pt x="59" y="22"/>
                    <a:pt x="59" y="22"/>
                  </a:cubicBezTo>
                  <a:cubicBezTo>
                    <a:pt x="60" y="22"/>
                    <a:pt x="60" y="22"/>
                    <a:pt x="60" y="22"/>
                  </a:cubicBezTo>
                  <a:cubicBezTo>
                    <a:pt x="60" y="22"/>
                    <a:pt x="60" y="22"/>
                    <a:pt x="60" y="22"/>
                  </a:cubicBezTo>
                  <a:cubicBezTo>
                    <a:pt x="59" y="22"/>
                    <a:pt x="59" y="22"/>
                    <a:pt x="59" y="22"/>
                  </a:cubicBezTo>
                  <a:cubicBezTo>
                    <a:pt x="59" y="22"/>
                    <a:pt x="59" y="22"/>
                    <a:pt x="59" y="22"/>
                  </a:cubicBezTo>
                  <a:cubicBezTo>
                    <a:pt x="59" y="22"/>
                    <a:pt x="59" y="22"/>
                    <a:pt x="59" y="22"/>
                  </a:cubicBezTo>
                  <a:close/>
                  <a:moveTo>
                    <a:pt x="74" y="40"/>
                  </a:moveTo>
                  <a:cubicBezTo>
                    <a:pt x="74" y="40"/>
                    <a:pt x="74" y="40"/>
                    <a:pt x="74" y="40"/>
                  </a:cubicBezTo>
                  <a:cubicBezTo>
                    <a:pt x="74" y="40"/>
                    <a:pt x="74" y="40"/>
                    <a:pt x="74" y="40"/>
                  </a:cubicBezTo>
                  <a:cubicBezTo>
                    <a:pt x="74" y="40"/>
                    <a:pt x="74" y="40"/>
                    <a:pt x="74" y="40"/>
                  </a:cubicBezTo>
                  <a:cubicBezTo>
                    <a:pt x="74" y="40"/>
                    <a:pt x="74" y="40"/>
                    <a:pt x="74" y="40"/>
                  </a:cubicBezTo>
                  <a:cubicBezTo>
                    <a:pt x="74" y="40"/>
                    <a:pt x="74" y="40"/>
                    <a:pt x="74" y="40"/>
                  </a:cubicBezTo>
                  <a:cubicBezTo>
                    <a:pt x="74" y="40"/>
                    <a:pt x="74" y="40"/>
                    <a:pt x="74" y="40"/>
                  </a:cubicBezTo>
                  <a:cubicBezTo>
                    <a:pt x="74" y="40"/>
                    <a:pt x="74" y="40"/>
                    <a:pt x="74" y="40"/>
                  </a:cubicBezTo>
                  <a:cubicBezTo>
                    <a:pt x="74" y="41"/>
                    <a:pt x="74" y="41"/>
                    <a:pt x="74" y="41"/>
                  </a:cubicBezTo>
                  <a:cubicBezTo>
                    <a:pt x="75" y="41"/>
                    <a:pt x="75" y="41"/>
                    <a:pt x="75" y="41"/>
                  </a:cubicBezTo>
                  <a:cubicBezTo>
                    <a:pt x="74" y="40"/>
                    <a:pt x="74" y="40"/>
                    <a:pt x="74" y="40"/>
                  </a:cubicBezTo>
                  <a:close/>
                  <a:moveTo>
                    <a:pt x="63" y="26"/>
                  </a:moveTo>
                  <a:cubicBezTo>
                    <a:pt x="63" y="26"/>
                    <a:pt x="63" y="26"/>
                    <a:pt x="63" y="26"/>
                  </a:cubicBezTo>
                  <a:cubicBezTo>
                    <a:pt x="63" y="26"/>
                    <a:pt x="63" y="26"/>
                    <a:pt x="63" y="26"/>
                  </a:cubicBezTo>
                  <a:cubicBezTo>
                    <a:pt x="63" y="26"/>
                    <a:pt x="63" y="26"/>
                    <a:pt x="63" y="26"/>
                  </a:cubicBezTo>
                  <a:cubicBezTo>
                    <a:pt x="63" y="26"/>
                    <a:pt x="63" y="26"/>
                    <a:pt x="63" y="26"/>
                  </a:cubicBezTo>
                  <a:cubicBezTo>
                    <a:pt x="63" y="26"/>
                    <a:pt x="63" y="26"/>
                    <a:pt x="63" y="26"/>
                  </a:cubicBezTo>
                  <a:cubicBezTo>
                    <a:pt x="63" y="26"/>
                    <a:pt x="63" y="26"/>
                    <a:pt x="63" y="26"/>
                  </a:cubicBezTo>
                  <a:cubicBezTo>
                    <a:pt x="63" y="26"/>
                    <a:pt x="63" y="26"/>
                    <a:pt x="63" y="26"/>
                  </a:cubicBezTo>
                  <a:close/>
                  <a:moveTo>
                    <a:pt x="59" y="21"/>
                  </a:moveTo>
                  <a:cubicBezTo>
                    <a:pt x="59" y="21"/>
                    <a:pt x="59" y="21"/>
                    <a:pt x="59" y="21"/>
                  </a:cubicBezTo>
                  <a:cubicBezTo>
                    <a:pt x="59" y="21"/>
                    <a:pt x="59" y="21"/>
                    <a:pt x="59" y="21"/>
                  </a:cubicBezTo>
                  <a:cubicBezTo>
                    <a:pt x="59" y="21"/>
                    <a:pt x="59" y="21"/>
                    <a:pt x="59" y="21"/>
                  </a:cubicBezTo>
                  <a:cubicBezTo>
                    <a:pt x="59" y="21"/>
                    <a:pt x="59" y="21"/>
                    <a:pt x="59" y="21"/>
                  </a:cubicBezTo>
                  <a:cubicBezTo>
                    <a:pt x="59" y="21"/>
                    <a:pt x="59" y="21"/>
                    <a:pt x="59" y="21"/>
                  </a:cubicBezTo>
                  <a:cubicBezTo>
                    <a:pt x="59" y="21"/>
                    <a:pt x="59" y="21"/>
                    <a:pt x="59" y="21"/>
                  </a:cubicBezTo>
                  <a:cubicBezTo>
                    <a:pt x="59" y="21"/>
                    <a:pt x="59" y="21"/>
                    <a:pt x="59" y="21"/>
                  </a:cubicBezTo>
                  <a:cubicBezTo>
                    <a:pt x="59" y="21"/>
                    <a:pt x="59" y="21"/>
                    <a:pt x="59" y="21"/>
                  </a:cubicBezTo>
                  <a:close/>
                  <a:moveTo>
                    <a:pt x="72" y="17"/>
                  </a:moveTo>
                  <a:cubicBezTo>
                    <a:pt x="72" y="17"/>
                    <a:pt x="72" y="17"/>
                    <a:pt x="72" y="17"/>
                  </a:cubicBezTo>
                  <a:cubicBezTo>
                    <a:pt x="72" y="17"/>
                    <a:pt x="72" y="17"/>
                    <a:pt x="72" y="17"/>
                  </a:cubicBezTo>
                  <a:cubicBezTo>
                    <a:pt x="72" y="17"/>
                    <a:pt x="72" y="17"/>
                    <a:pt x="72" y="17"/>
                  </a:cubicBezTo>
                  <a:cubicBezTo>
                    <a:pt x="73" y="17"/>
                    <a:pt x="73" y="17"/>
                    <a:pt x="73" y="17"/>
                  </a:cubicBezTo>
                  <a:cubicBezTo>
                    <a:pt x="73" y="17"/>
                    <a:pt x="73" y="17"/>
                    <a:pt x="73" y="17"/>
                  </a:cubicBezTo>
                  <a:cubicBezTo>
                    <a:pt x="73" y="17"/>
                    <a:pt x="73" y="17"/>
                    <a:pt x="73" y="17"/>
                  </a:cubicBezTo>
                  <a:cubicBezTo>
                    <a:pt x="73" y="17"/>
                    <a:pt x="73" y="17"/>
                    <a:pt x="73" y="17"/>
                  </a:cubicBezTo>
                  <a:cubicBezTo>
                    <a:pt x="73" y="17"/>
                    <a:pt x="73" y="17"/>
                    <a:pt x="73" y="17"/>
                  </a:cubicBezTo>
                  <a:cubicBezTo>
                    <a:pt x="73" y="16"/>
                    <a:pt x="73" y="16"/>
                    <a:pt x="73" y="16"/>
                  </a:cubicBezTo>
                  <a:cubicBezTo>
                    <a:pt x="73" y="16"/>
                    <a:pt x="73" y="16"/>
                    <a:pt x="73" y="16"/>
                  </a:cubicBezTo>
                  <a:cubicBezTo>
                    <a:pt x="73" y="16"/>
                    <a:pt x="73" y="16"/>
                    <a:pt x="73" y="16"/>
                  </a:cubicBezTo>
                  <a:cubicBezTo>
                    <a:pt x="74" y="16"/>
                    <a:pt x="74" y="16"/>
                    <a:pt x="74" y="16"/>
                  </a:cubicBezTo>
                  <a:cubicBezTo>
                    <a:pt x="74" y="16"/>
                    <a:pt x="74" y="16"/>
                    <a:pt x="74" y="16"/>
                  </a:cubicBezTo>
                  <a:cubicBezTo>
                    <a:pt x="74" y="16"/>
                    <a:pt x="74" y="16"/>
                    <a:pt x="74" y="16"/>
                  </a:cubicBezTo>
                  <a:cubicBezTo>
                    <a:pt x="74" y="16"/>
                    <a:pt x="74" y="16"/>
                    <a:pt x="74" y="16"/>
                  </a:cubicBezTo>
                  <a:cubicBezTo>
                    <a:pt x="74" y="16"/>
                    <a:pt x="74" y="16"/>
                    <a:pt x="74" y="16"/>
                  </a:cubicBezTo>
                  <a:cubicBezTo>
                    <a:pt x="74" y="16"/>
                    <a:pt x="74" y="16"/>
                    <a:pt x="74" y="16"/>
                  </a:cubicBezTo>
                  <a:cubicBezTo>
                    <a:pt x="74" y="16"/>
                    <a:pt x="74" y="16"/>
                    <a:pt x="74"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6" y="16"/>
                    <a:pt x="76" y="16"/>
                    <a:pt x="76" y="16"/>
                  </a:cubicBezTo>
                  <a:cubicBezTo>
                    <a:pt x="76" y="16"/>
                    <a:pt x="76" y="16"/>
                    <a:pt x="76" y="16"/>
                  </a:cubicBezTo>
                  <a:cubicBezTo>
                    <a:pt x="76" y="16"/>
                    <a:pt x="76" y="16"/>
                    <a:pt x="76" y="16"/>
                  </a:cubicBezTo>
                  <a:cubicBezTo>
                    <a:pt x="76" y="15"/>
                    <a:pt x="76" y="15"/>
                    <a:pt x="76" y="15"/>
                  </a:cubicBezTo>
                  <a:cubicBezTo>
                    <a:pt x="76" y="15"/>
                    <a:pt x="76" y="15"/>
                    <a:pt x="76" y="15"/>
                  </a:cubicBezTo>
                  <a:cubicBezTo>
                    <a:pt x="76" y="15"/>
                    <a:pt x="76" y="15"/>
                    <a:pt x="76" y="15"/>
                  </a:cubicBezTo>
                  <a:cubicBezTo>
                    <a:pt x="76" y="15"/>
                    <a:pt x="76" y="15"/>
                    <a:pt x="76" y="15"/>
                  </a:cubicBezTo>
                  <a:cubicBezTo>
                    <a:pt x="77" y="15"/>
                    <a:pt x="77" y="15"/>
                    <a:pt x="77" y="15"/>
                  </a:cubicBezTo>
                  <a:cubicBezTo>
                    <a:pt x="77" y="15"/>
                    <a:pt x="77" y="15"/>
                    <a:pt x="77" y="15"/>
                  </a:cubicBezTo>
                  <a:cubicBezTo>
                    <a:pt x="77" y="15"/>
                    <a:pt x="77" y="15"/>
                    <a:pt x="77" y="15"/>
                  </a:cubicBezTo>
                  <a:cubicBezTo>
                    <a:pt x="77" y="15"/>
                    <a:pt x="77" y="15"/>
                    <a:pt x="77" y="15"/>
                  </a:cubicBezTo>
                  <a:cubicBezTo>
                    <a:pt x="77" y="15"/>
                    <a:pt x="77" y="15"/>
                    <a:pt x="77" y="15"/>
                  </a:cubicBezTo>
                  <a:cubicBezTo>
                    <a:pt x="77" y="15"/>
                    <a:pt x="77" y="15"/>
                    <a:pt x="77" y="15"/>
                  </a:cubicBezTo>
                  <a:cubicBezTo>
                    <a:pt x="77" y="15"/>
                    <a:pt x="77" y="15"/>
                    <a:pt x="77" y="15"/>
                  </a:cubicBezTo>
                  <a:cubicBezTo>
                    <a:pt x="77" y="15"/>
                    <a:pt x="77" y="15"/>
                    <a:pt x="77" y="15"/>
                  </a:cubicBezTo>
                  <a:cubicBezTo>
                    <a:pt x="78" y="15"/>
                    <a:pt x="78" y="15"/>
                    <a:pt x="78" y="15"/>
                  </a:cubicBezTo>
                  <a:cubicBezTo>
                    <a:pt x="78" y="15"/>
                    <a:pt x="78" y="15"/>
                    <a:pt x="78" y="15"/>
                  </a:cubicBezTo>
                  <a:cubicBezTo>
                    <a:pt x="78" y="15"/>
                    <a:pt x="78" y="15"/>
                    <a:pt x="78" y="15"/>
                  </a:cubicBezTo>
                  <a:cubicBezTo>
                    <a:pt x="78" y="15"/>
                    <a:pt x="78" y="15"/>
                    <a:pt x="78" y="15"/>
                  </a:cubicBezTo>
                  <a:cubicBezTo>
                    <a:pt x="78" y="15"/>
                    <a:pt x="78" y="15"/>
                    <a:pt x="78" y="15"/>
                  </a:cubicBezTo>
                  <a:cubicBezTo>
                    <a:pt x="78" y="15"/>
                    <a:pt x="78" y="15"/>
                    <a:pt x="78" y="15"/>
                  </a:cubicBezTo>
                  <a:cubicBezTo>
                    <a:pt x="78" y="15"/>
                    <a:pt x="78" y="15"/>
                    <a:pt x="78" y="15"/>
                  </a:cubicBezTo>
                  <a:cubicBezTo>
                    <a:pt x="78" y="15"/>
                    <a:pt x="78" y="15"/>
                    <a:pt x="78" y="15"/>
                  </a:cubicBezTo>
                  <a:cubicBezTo>
                    <a:pt x="79" y="15"/>
                    <a:pt x="79" y="15"/>
                    <a:pt x="79" y="15"/>
                  </a:cubicBezTo>
                  <a:cubicBezTo>
                    <a:pt x="78" y="15"/>
                    <a:pt x="78" y="15"/>
                    <a:pt x="78" y="15"/>
                  </a:cubicBezTo>
                  <a:cubicBezTo>
                    <a:pt x="78" y="14"/>
                    <a:pt x="78" y="14"/>
                    <a:pt x="78" y="14"/>
                  </a:cubicBezTo>
                  <a:cubicBezTo>
                    <a:pt x="79" y="14"/>
                    <a:pt x="79" y="14"/>
                    <a:pt x="79" y="14"/>
                  </a:cubicBezTo>
                  <a:cubicBezTo>
                    <a:pt x="79" y="14"/>
                    <a:pt x="79" y="14"/>
                    <a:pt x="79" y="14"/>
                  </a:cubicBezTo>
                  <a:cubicBezTo>
                    <a:pt x="79" y="14"/>
                    <a:pt x="79" y="14"/>
                    <a:pt x="79" y="14"/>
                  </a:cubicBezTo>
                  <a:cubicBezTo>
                    <a:pt x="79" y="14"/>
                    <a:pt x="79" y="14"/>
                    <a:pt x="79" y="14"/>
                  </a:cubicBezTo>
                  <a:cubicBezTo>
                    <a:pt x="79" y="14"/>
                    <a:pt x="79" y="14"/>
                    <a:pt x="79" y="14"/>
                  </a:cubicBezTo>
                  <a:cubicBezTo>
                    <a:pt x="79" y="14"/>
                    <a:pt x="79" y="14"/>
                    <a:pt x="79" y="14"/>
                  </a:cubicBezTo>
                  <a:cubicBezTo>
                    <a:pt x="79" y="14"/>
                    <a:pt x="79" y="14"/>
                    <a:pt x="79" y="14"/>
                  </a:cubicBezTo>
                  <a:cubicBezTo>
                    <a:pt x="79" y="15"/>
                    <a:pt x="79" y="15"/>
                    <a:pt x="79" y="15"/>
                  </a:cubicBezTo>
                  <a:cubicBezTo>
                    <a:pt x="79" y="15"/>
                    <a:pt x="79" y="15"/>
                    <a:pt x="79" y="15"/>
                  </a:cubicBezTo>
                  <a:cubicBezTo>
                    <a:pt x="80" y="15"/>
                    <a:pt x="80" y="15"/>
                    <a:pt x="80" y="15"/>
                  </a:cubicBezTo>
                  <a:cubicBezTo>
                    <a:pt x="80" y="15"/>
                    <a:pt x="80" y="15"/>
                    <a:pt x="80" y="15"/>
                  </a:cubicBezTo>
                  <a:cubicBezTo>
                    <a:pt x="80" y="15"/>
                    <a:pt x="80" y="15"/>
                    <a:pt x="80" y="15"/>
                  </a:cubicBezTo>
                  <a:cubicBezTo>
                    <a:pt x="80" y="15"/>
                    <a:pt x="80" y="15"/>
                    <a:pt x="80" y="15"/>
                  </a:cubicBezTo>
                  <a:cubicBezTo>
                    <a:pt x="80" y="15"/>
                    <a:pt x="80" y="15"/>
                    <a:pt x="80" y="15"/>
                  </a:cubicBezTo>
                  <a:cubicBezTo>
                    <a:pt x="80" y="15"/>
                    <a:pt x="80" y="15"/>
                    <a:pt x="80" y="15"/>
                  </a:cubicBezTo>
                  <a:cubicBezTo>
                    <a:pt x="80" y="15"/>
                    <a:pt x="80" y="15"/>
                    <a:pt x="80" y="15"/>
                  </a:cubicBezTo>
                  <a:cubicBezTo>
                    <a:pt x="80" y="15"/>
                    <a:pt x="80" y="15"/>
                    <a:pt x="80" y="15"/>
                  </a:cubicBezTo>
                  <a:cubicBezTo>
                    <a:pt x="81" y="15"/>
                    <a:pt x="81" y="15"/>
                    <a:pt x="81" y="15"/>
                  </a:cubicBezTo>
                  <a:cubicBezTo>
                    <a:pt x="81" y="15"/>
                    <a:pt x="81" y="15"/>
                    <a:pt x="81" y="15"/>
                  </a:cubicBezTo>
                  <a:cubicBezTo>
                    <a:pt x="81" y="15"/>
                    <a:pt x="81" y="15"/>
                    <a:pt x="81" y="15"/>
                  </a:cubicBezTo>
                  <a:cubicBezTo>
                    <a:pt x="81" y="15"/>
                    <a:pt x="81" y="15"/>
                    <a:pt x="81" y="15"/>
                  </a:cubicBezTo>
                  <a:cubicBezTo>
                    <a:pt x="81" y="15"/>
                    <a:pt x="81" y="15"/>
                    <a:pt x="81" y="15"/>
                  </a:cubicBezTo>
                  <a:cubicBezTo>
                    <a:pt x="81" y="15"/>
                    <a:pt x="81" y="15"/>
                    <a:pt x="81" y="15"/>
                  </a:cubicBezTo>
                  <a:cubicBezTo>
                    <a:pt x="81" y="15"/>
                    <a:pt x="81" y="15"/>
                    <a:pt x="81" y="15"/>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7"/>
                    <a:pt x="81" y="17"/>
                    <a:pt x="81" y="17"/>
                  </a:cubicBezTo>
                  <a:cubicBezTo>
                    <a:pt x="81" y="16"/>
                    <a:pt x="81" y="16"/>
                    <a:pt x="81" y="16"/>
                  </a:cubicBezTo>
                  <a:cubicBezTo>
                    <a:pt x="81" y="16"/>
                    <a:pt x="81" y="16"/>
                    <a:pt x="81" y="16"/>
                  </a:cubicBezTo>
                  <a:cubicBezTo>
                    <a:pt x="82" y="16"/>
                    <a:pt x="82" y="16"/>
                    <a:pt x="82" y="16"/>
                  </a:cubicBezTo>
                  <a:cubicBezTo>
                    <a:pt x="82" y="16"/>
                    <a:pt x="82" y="16"/>
                    <a:pt x="82" y="16"/>
                  </a:cubicBezTo>
                  <a:cubicBezTo>
                    <a:pt x="82" y="16"/>
                    <a:pt x="82" y="16"/>
                    <a:pt x="82" y="16"/>
                  </a:cubicBezTo>
                  <a:cubicBezTo>
                    <a:pt x="82" y="16"/>
                    <a:pt x="82" y="16"/>
                    <a:pt x="82" y="16"/>
                  </a:cubicBezTo>
                  <a:cubicBezTo>
                    <a:pt x="82" y="17"/>
                    <a:pt x="82" y="17"/>
                    <a:pt x="82" y="17"/>
                  </a:cubicBezTo>
                  <a:cubicBezTo>
                    <a:pt x="82" y="16"/>
                    <a:pt x="82" y="16"/>
                    <a:pt x="82" y="16"/>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8"/>
                    <a:pt x="82" y="18"/>
                    <a:pt x="82" y="18"/>
                  </a:cubicBezTo>
                  <a:cubicBezTo>
                    <a:pt x="82" y="18"/>
                    <a:pt x="82" y="18"/>
                    <a:pt x="82" y="18"/>
                  </a:cubicBezTo>
                  <a:cubicBezTo>
                    <a:pt x="82" y="18"/>
                    <a:pt x="82" y="18"/>
                    <a:pt x="82" y="18"/>
                  </a:cubicBezTo>
                  <a:cubicBezTo>
                    <a:pt x="82" y="18"/>
                    <a:pt x="82" y="18"/>
                    <a:pt x="82" y="18"/>
                  </a:cubicBezTo>
                  <a:cubicBezTo>
                    <a:pt x="82" y="18"/>
                    <a:pt x="82" y="18"/>
                    <a:pt x="82" y="18"/>
                  </a:cubicBezTo>
                  <a:cubicBezTo>
                    <a:pt x="82" y="18"/>
                    <a:pt x="82" y="18"/>
                    <a:pt x="82" y="18"/>
                  </a:cubicBezTo>
                  <a:cubicBezTo>
                    <a:pt x="82" y="19"/>
                    <a:pt x="82" y="19"/>
                    <a:pt x="82" y="19"/>
                  </a:cubicBezTo>
                  <a:cubicBezTo>
                    <a:pt x="82" y="19"/>
                    <a:pt x="82" y="19"/>
                    <a:pt x="82" y="19"/>
                  </a:cubicBezTo>
                  <a:cubicBezTo>
                    <a:pt x="82" y="19"/>
                    <a:pt x="82" y="19"/>
                    <a:pt x="82" y="19"/>
                  </a:cubicBezTo>
                  <a:cubicBezTo>
                    <a:pt x="82" y="19"/>
                    <a:pt x="82" y="19"/>
                    <a:pt x="82" y="19"/>
                  </a:cubicBezTo>
                  <a:cubicBezTo>
                    <a:pt x="82" y="19"/>
                    <a:pt x="82" y="19"/>
                    <a:pt x="82" y="19"/>
                  </a:cubicBezTo>
                  <a:cubicBezTo>
                    <a:pt x="82" y="19"/>
                    <a:pt x="82" y="19"/>
                    <a:pt x="82" y="19"/>
                  </a:cubicBezTo>
                  <a:cubicBezTo>
                    <a:pt x="82" y="19"/>
                    <a:pt x="82" y="19"/>
                    <a:pt x="82" y="19"/>
                  </a:cubicBezTo>
                  <a:cubicBezTo>
                    <a:pt x="82" y="19"/>
                    <a:pt x="82" y="19"/>
                    <a:pt x="82" y="19"/>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1" y="20"/>
                    <a:pt x="81" y="20"/>
                    <a:pt x="81" y="20"/>
                  </a:cubicBezTo>
                  <a:cubicBezTo>
                    <a:pt x="82" y="20"/>
                    <a:pt x="82" y="20"/>
                    <a:pt x="82" y="20"/>
                  </a:cubicBezTo>
                  <a:cubicBezTo>
                    <a:pt x="81" y="21"/>
                    <a:pt x="81" y="21"/>
                    <a:pt x="81" y="21"/>
                  </a:cubicBezTo>
                  <a:cubicBezTo>
                    <a:pt x="81" y="21"/>
                    <a:pt x="81" y="21"/>
                    <a:pt x="81" y="21"/>
                  </a:cubicBezTo>
                  <a:cubicBezTo>
                    <a:pt x="81" y="21"/>
                    <a:pt x="81" y="21"/>
                    <a:pt x="81" y="21"/>
                  </a:cubicBezTo>
                  <a:cubicBezTo>
                    <a:pt x="81" y="21"/>
                    <a:pt x="81" y="21"/>
                    <a:pt x="81" y="21"/>
                  </a:cubicBezTo>
                  <a:cubicBezTo>
                    <a:pt x="81" y="21"/>
                    <a:pt x="81" y="21"/>
                    <a:pt x="81" y="21"/>
                  </a:cubicBezTo>
                  <a:cubicBezTo>
                    <a:pt x="81" y="21"/>
                    <a:pt x="81" y="21"/>
                    <a:pt x="81" y="21"/>
                  </a:cubicBezTo>
                  <a:cubicBezTo>
                    <a:pt x="81" y="21"/>
                    <a:pt x="81" y="21"/>
                    <a:pt x="81" y="21"/>
                  </a:cubicBezTo>
                  <a:cubicBezTo>
                    <a:pt x="81" y="21"/>
                    <a:pt x="81" y="21"/>
                    <a:pt x="81" y="21"/>
                  </a:cubicBezTo>
                  <a:cubicBezTo>
                    <a:pt x="81" y="21"/>
                    <a:pt x="81" y="21"/>
                    <a:pt x="81" y="21"/>
                  </a:cubicBezTo>
                  <a:cubicBezTo>
                    <a:pt x="81" y="21"/>
                    <a:pt x="81" y="21"/>
                    <a:pt x="81" y="21"/>
                  </a:cubicBezTo>
                  <a:cubicBezTo>
                    <a:pt x="81" y="21"/>
                    <a:pt x="81" y="21"/>
                    <a:pt x="81" y="21"/>
                  </a:cubicBezTo>
                  <a:cubicBezTo>
                    <a:pt x="82" y="21"/>
                    <a:pt x="82" y="21"/>
                    <a:pt x="82" y="21"/>
                  </a:cubicBezTo>
                  <a:cubicBezTo>
                    <a:pt x="82" y="21"/>
                    <a:pt x="82" y="21"/>
                    <a:pt x="82" y="21"/>
                  </a:cubicBezTo>
                  <a:cubicBezTo>
                    <a:pt x="82" y="21"/>
                    <a:pt x="82" y="21"/>
                    <a:pt x="82" y="21"/>
                  </a:cubicBezTo>
                  <a:cubicBezTo>
                    <a:pt x="82" y="21"/>
                    <a:pt x="82" y="21"/>
                    <a:pt x="82" y="21"/>
                  </a:cubicBezTo>
                  <a:cubicBezTo>
                    <a:pt x="82" y="21"/>
                    <a:pt x="82" y="21"/>
                    <a:pt x="82" y="21"/>
                  </a:cubicBezTo>
                  <a:cubicBezTo>
                    <a:pt x="82" y="21"/>
                    <a:pt x="82" y="21"/>
                    <a:pt x="82" y="21"/>
                  </a:cubicBezTo>
                  <a:cubicBezTo>
                    <a:pt x="82" y="21"/>
                    <a:pt x="82" y="21"/>
                    <a:pt x="82" y="21"/>
                  </a:cubicBezTo>
                  <a:cubicBezTo>
                    <a:pt x="82" y="21"/>
                    <a:pt x="82" y="21"/>
                    <a:pt x="82" y="21"/>
                  </a:cubicBezTo>
                  <a:cubicBezTo>
                    <a:pt x="82" y="21"/>
                    <a:pt x="82" y="21"/>
                    <a:pt x="82" y="21"/>
                  </a:cubicBezTo>
                  <a:cubicBezTo>
                    <a:pt x="81" y="21"/>
                    <a:pt x="81" y="21"/>
                    <a:pt x="81" y="21"/>
                  </a:cubicBezTo>
                  <a:cubicBezTo>
                    <a:pt x="82" y="21"/>
                    <a:pt x="82" y="21"/>
                    <a:pt x="82" y="21"/>
                  </a:cubicBezTo>
                  <a:cubicBezTo>
                    <a:pt x="81" y="22"/>
                    <a:pt x="81" y="22"/>
                    <a:pt x="81" y="22"/>
                  </a:cubicBezTo>
                  <a:cubicBezTo>
                    <a:pt x="81" y="22"/>
                    <a:pt x="81" y="22"/>
                    <a:pt x="81" y="22"/>
                  </a:cubicBezTo>
                  <a:cubicBezTo>
                    <a:pt x="81" y="22"/>
                    <a:pt x="81" y="22"/>
                    <a:pt x="81" y="22"/>
                  </a:cubicBezTo>
                  <a:cubicBezTo>
                    <a:pt x="81" y="22"/>
                    <a:pt x="81" y="22"/>
                    <a:pt x="81" y="22"/>
                  </a:cubicBezTo>
                  <a:cubicBezTo>
                    <a:pt x="81" y="22"/>
                    <a:pt x="81" y="22"/>
                    <a:pt x="81" y="22"/>
                  </a:cubicBezTo>
                  <a:cubicBezTo>
                    <a:pt x="81" y="22"/>
                    <a:pt x="81" y="22"/>
                    <a:pt x="81" y="22"/>
                  </a:cubicBezTo>
                  <a:cubicBezTo>
                    <a:pt x="80" y="22"/>
                    <a:pt x="80" y="22"/>
                    <a:pt x="80" y="22"/>
                  </a:cubicBezTo>
                  <a:cubicBezTo>
                    <a:pt x="80" y="22"/>
                    <a:pt x="80" y="22"/>
                    <a:pt x="80" y="22"/>
                  </a:cubicBezTo>
                  <a:cubicBezTo>
                    <a:pt x="81" y="22"/>
                    <a:pt x="81" y="22"/>
                    <a:pt x="81" y="22"/>
                  </a:cubicBezTo>
                  <a:cubicBezTo>
                    <a:pt x="81" y="22"/>
                    <a:pt x="81" y="22"/>
                    <a:pt x="81" y="22"/>
                  </a:cubicBezTo>
                  <a:cubicBezTo>
                    <a:pt x="81" y="22"/>
                    <a:pt x="81" y="22"/>
                    <a:pt x="81" y="22"/>
                  </a:cubicBezTo>
                  <a:cubicBezTo>
                    <a:pt x="81" y="22"/>
                    <a:pt x="81" y="22"/>
                    <a:pt x="81" y="22"/>
                  </a:cubicBezTo>
                  <a:cubicBezTo>
                    <a:pt x="81" y="22"/>
                    <a:pt x="81" y="22"/>
                    <a:pt x="81" y="22"/>
                  </a:cubicBezTo>
                  <a:cubicBezTo>
                    <a:pt x="81" y="22"/>
                    <a:pt x="81" y="22"/>
                    <a:pt x="81" y="22"/>
                  </a:cubicBezTo>
                  <a:cubicBezTo>
                    <a:pt x="81" y="22"/>
                    <a:pt x="81" y="22"/>
                    <a:pt x="81" y="22"/>
                  </a:cubicBezTo>
                  <a:cubicBezTo>
                    <a:pt x="81" y="22"/>
                    <a:pt x="81" y="22"/>
                    <a:pt x="81" y="22"/>
                  </a:cubicBezTo>
                  <a:cubicBezTo>
                    <a:pt x="81" y="22"/>
                    <a:pt x="81" y="22"/>
                    <a:pt x="81" y="22"/>
                  </a:cubicBezTo>
                  <a:cubicBezTo>
                    <a:pt x="82" y="22"/>
                    <a:pt x="82" y="22"/>
                    <a:pt x="82" y="22"/>
                  </a:cubicBezTo>
                  <a:cubicBezTo>
                    <a:pt x="82" y="22"/>
                    <a:pt x="82" y="22"/>
                    <a:pt x="82" y="22"/>
                  </a:cubicBezTo>
                  <a:cubicBezTo>
                    <a:pt x="82" y="22"/>
                    <a:pt x="82" y="22"/>
                    <a:pt x="82" y="22"/>
                  </a:cubicBezTo>
                  <a:cubicBezTo>
                    <a:pt x="82" y="22"/>
                    <a:pt x="82" y="22"/>
                    <a:pt x="82" y="22"/>
                  </a:cubicBezTo>
                  <a:cubicBezTo>
                    <a:pt x="82" y="22"/>
                    <a:pt x="82" y="22"/>
                    <a:pt x="82" y="22"/>
                  </a:cubicBezTo>
                  <a:cubicBezTo>
                    <a:pt x="82" y="22"/>
                    <a:pt x="82" y="22"/>
                    <a:pt x="82" y="22"/>
                  </a:cubicBezTo>
                  <a:cubicBezTo>
                    <a:pt x="82" y="22"/>
                    <a:pt x="82" y="22"/>
                    <a:pt x="82" y="22"/>
                  </a:cubicBezTo>
                  <a:cubicBezTo>
                    <a:pt x="82" y="22"/>
                    <a:pt x="82" y="22"/>
                    <a:pt x="82" y="22"/>
                  </a:cubicBezTo>
                  <a:cubicBezTo>
                    <a:pt x="82" y="23"/>
                    <a:pt x="82" y="23"/>
                    <a:pt x="82" y="23"/>
                  </a:cubicBezTo>
                  <a:cubicBezTo>
                    <a:pt x="82" y="23"/>
                    <a:pt x="82" y="23"/>
                    <a:pt x="82" y="23"/>
                  </a:cubicBezTo>
                  <a:cubicBezTo>
                    <a:pt x="82" y="23"/>
                    <a:pt x="82" y="23"/>
                    <a:pt x="82" y="23"/>
                  </a:cubicBezTo>
                  <a:cubicBezTo>
                    <a:pt x="82" y="24"/>
                    <a:pt x="82" y="24"/>
                    <a:pt x="82" y="24"/>
                  </a:cubicBezTo>
                  <a:cubicBezTo>
                    <a:pt x="82" y="24"/>
                    <a:pt x="82" y="24"/>
                    <a:pt x="82" y="24"/>
                  </a:cubicBezTo>
                  <a:cubicBezTo>
                    <a:pt x="81" y="24"/>
                    <a:pt x="81" y="24"/>
                    <a:pt x="81" y="24"/>
                  </a:cubicBezTo>
                  <a:cubicBezTo>
                    <a:pt x="81" y="24"/>
                    <a:pt x="81" y="24"/>
                    <a:pt x="81" y="24"/>
                  </a:cubicBezTo>
                  <a:cubicBezTo>
                    <a:pt x="81" y="24"/>
                    <a:pt x="81" y="24"/>
                    <a:pt x="81" y="24"/>
                  </a:cubicBezTo>
                  <a:cubicBezTo>
                    <a:pt x="82" y="24"/>
                    <a:pt x="82" y="24"/>
                    <a:pt x="82" y="24"/>
                  </a:cubicBezTo>
                  <a:cubicBezTo>
                    <a:pt x="81" y="24"/>
                    <a:pt x="81" y="24"/>
                    <a:pt x="81" y="24"/>
                  </a:cubicBezTo>
                  <a:cubicBezTo>
                    <a:pt x="81" y="24"/>
                    <a:pt x="81" y="24"/>
                    <a:pt x="81" y="24"/>
                  </a:cubicBezTo>
                  <a:cubicBezTo>
                    <a:pt x="82" y="24"/>
                    <a:pt x="82" y="24"/>
                    <a:pt x="82" y="24"/>
                  </a:cubicBezTo>
                  <a:cubicBezTo>
                    <a:pt x="82" y="25"/>
                    <a:pt x="82" y="25"/>
                    <a:pt x="82" y="25"/>
                  </a:cubicBezTo>
                  <a:cubicBezTo>
                    <a:pt x="82" y="25"/>
                    <a:pt x="82" y="25"/>
                    <a:pt x="82" y="25"/>
                  </a:cubicBezTo>
                  <a:cubicBezTo>
                    <a:pt x="82" y="25"/>
                    <a:pt x="82" y="25"/>
                    <a:pt x="82" y="25"/>
                  </a:cubicBezTo>
                  <a:cubicBezTo>
                    <a:pt x="82" y="25"/>
                    <a:pt x="82" y="25"/>
                    <a:pt x="82" y="25"/>
                  </a:cubicBezTo>
                  <a:cubicBezTo>
                    <a:pt x="82" y="25"/>
                    <a:pt x="82" y="25"/>
                    <a:pt x="82" y="25"/>
                  </a:cubicBezTo>
                  <a:cubicBezTo>
                    <a:pt x="82" y="25"/>
                    <a:pt x="82" y="25"/>
                    <a:pt x="82" y="25"/>
                  </a:cubicBezTo>
                  <a:cubicBezTo>
                    <a:pt x="82" y="25"/>
                    <a:pt x="82" y="25"/>
                    <a:pt x="82" y="25"/>
                  </a:cubicBezTo>
                  <a:cubicBezTo>
                    <a:pt x="82" y="25"/>
                    <a:pt x="82" y="25"/>
                    <a:pt x="82" y="25"/>
                  </a:cubicBezTo>
                  <a:cubicBezTo>
                    <a:pt x="82" y="26"/>
                    <a:pt x="82" y="26"/>
                    <a:pt x="82" y="26"/>
                  </a:cubicBezTo>
                  <a:cubicBezTo>
                    <a:pt x="82" y="26"/>
                    <a:pt x="82" y="26"/>
                    <a:pt x="82" y="26"/>
                  </a:cubicBezTo>
                  <a:cubicBezTo>
                    <a:pt x="82" y="26"/>
                    <a:pt x="82" y="26"/>
                    <a:pt x="82" y="26"/>
                  </a:cubicBezTo>
                  <a:cubicBezTo>
                    <a:pt x="82" y="26"/>
                    <a:pt x="82" y="26"/>
                    <a:pt x="82" y="26"/>
                  </a:cubicBezTo>
                  <a:cubicBezTo>
                    <a:pt x="82" y="26"/>
                    <a:pt x="82" y="26"/>
                    <a:pt x="82" y="26"/>
                  </a:cubicBezTo>
                  <a:cubicBezTo>
                    <a:pt x="82" y="26"/>
                    <a:pt x="82" y="26"/>
                    <a:pt x="82" y="26"/>
                  </a:cubicBezTo>
                  <a:cubicBezTo>
                    <a:pt x="83" y="26"/>
                    <a:pt x="83" y="26"/>
                    <a:pt x="83" y="26"/>
                  </a:cubicBezTo>
                  <a:cubicBezTo>
                    <a:pt x="83" y="26"/>
                    <a:pt x="83" y="26"/>
                    <a:pt x="83" y="26"/>
                  </a:cubicBezTo>
                  <a:cubicBezTo>
                    <a:pt x="83" y="26"/>
                    <a:pt x="83" y="26"/>
                    <a:pt x="83" y="26"/>
                  </a:cubicBezTo>
                  <a:cubicBezTo>
                    <a:pt x="83" y="26"/>
                    <a:pt x="83" y="26"/>
                    <a:pt x="83" y="26"/>
                  </a:cubicBezTo>
                  <a:cubicBezTo>
                    <a:pt x="83" y="26"/>
                    <a:pt x="83" y="26"/>
                    <a:pt x="83" y="26"/>
                  </a:cubicBezTo>
                  <a:cubicBezTo>
                    <a:pt x="83" y="27"/>
                    <a:pt x="83" y="27"/>
                    <a:pt x="83" y="27"/>
                  </a:cubicBezTo>
                  <a:cubicBezTo>
                    <a:pt x="83" y="27"/>
                    <a:pt x="83" y="27"/>
                    <a:pt x="83" y="27"/>
                  </a:cubicBezTo>
                  <a:cubicBezTo>
                    <a:pt x="83" y="27"/>
                    <a:pt x="83" y="27"/>
                    <a:pt x="83" y="27"/>
                  </a:cubicBezTo>
                  <a:cubicBezTo>
                    <a:pt x="83" y="27"/>
                    <a:pt x="83" y="27"/>
                    <a:pt x="83" y="27"/>
                  </a:cubicBezTo>
                  <a:cubicBezTo>
                    <a:pt x="84" y="27"/>
                    <a:pt x="84" y="27"/>
                    <a:pt x="84" y="27"/>
                  </a:cubicBezTo>
                  <a:cubicBezTo>
                    <a:pt x="84" y="27"/>
                    <a:pt x="84" y="27"/>
                    <a:pt x="84" y="27"/>
                  </a:cubicBezTo>
                  <a:cubicBezTo>
                    <a:pt x="84" y="27"/>
                    <a:pt x="84" y="27"/>
                    <a:pt x="84" y="27"/>
                  </a:cubicBezTo>
                  <a:cubicBezTo>
                    <a:pt x="84" y="27"/>
                    <a:pt x="84" y="27"/>
                    <a:pt x="84" y="27"/>
                  </a:cubicBezTo>
                  <a:cubicBezTo>
                    <a:pt x="84" y="27"/>
                    <a:pt x="84" y="27"/>
                    <a:pt x="84" y="27"/>
                  </a:cubicBezTo>
                  <a:cubicBezTo>
                    <a:pt x="84" y="27"/>
                    <a:pt x="84" y="27"/>
                    <a:pt x="84" y="27"/>
                  </a:cubicBezTo>
                  <a:cubicBezTo>
                    <a:pt x="84" y="28"/>
                    <a:pt x="84" y="28"/>
                    <a:pt x="84" y="28"/>
                  </a:cubicBezTo>
                  <a:cubicBezTo>
                    <a:pt x="84" y="28"/>
                    <a:pt x="84" y="28"/>
                    <a:pt x="84" y="28"/>
                  </a:cubicBezTo>
                  <a:cubicBezTo>
                    <a:pt x="85" y="28"/>
                    <a:pt x="85" y="28"/>
                    <a:pt x="85" y="28"/>
                  </a:cubicBezTo>
                  <a:cubicBezTo>
                    <a:pt x="85" y="28"/>
                    <a:pt x="85" y="28"/>
                    <a:pt x="85" y="28"/>
                  </a:cubicBezTo>
                  <a:cubicBezTo>
                    <a:pt x="85" y="28"/>
                    <a:pt x="85" y="28"/>
                    <a:pt x="85" y="28"/>
                  </a:cubicBezTo>
                  <a:cubicBezTo>
                    <a:pt x="85" y="28"/>
                    <a:pt x="85" y="28"/>
                    <a:pt x="85" y="28"/>
                  </a:cubicBezTo>
                  <a:cubicBezTo>
                    <a:pt x="85" y="28"/>
                    <a:pt x="85" y="28"/>
                    <a:pt x="85" y="28"/>
                  </a:cubicBezTo>
                  <a:cubicBezTo>
                    <a:pt x="85" y="28"/>
                    <a:pt x="85" y="28"/>
                    <a:pt x="85" y="28"/>
                  </a:cubicBezTo>
                  <a:cubicBezTo>
                    <a:pt x="85" y="28"/>
                    <a:pt x="85" y="28"/>
                    <a:pt x="85" y="28"/>
                  </a:cubicBezTo>
                  <a:cubicBezTo>
                    <a:pt x="85" y="28"/>
                    <a:pt x="85" y="28"/>
                    <a:pt x="85" y="28"/>
                  </a:cubicBezTo>
                  <a:cubicBezTo>
                    <a:pt x="86" y="28"/>
                    <a:pt x="86" y="28"/>
                    <a:pt x="86" y="28"/>
                  </a:cubicBezTo>
                  <a:cubicBezTo>
                    <a:pt x="86" y="28"/>
                    <a:pt x="86" y="28"/>
                    <a:pt x="86" y="28"/>
                  </a:cubicBezTo>
                  <a:cubicBezTo>
                    <a:pt x="86" y="28"/>
                    <a:pt x="86" y="28"/>
                    <a:pt x="86" y="28"/>
                  </a:cubicBezTo>
                  <a:cubicBezTo>
                    <a:pt x="86" y="28"/>
                    <a:pt x="86" y="28"/>
                    <a:pt x="86" y="28"/>
                  </a:cubicBezTo>
                  <a:cubicBezTo>
                    <a:pt x="86" y="28"/>
                    <a:pt x="86" y="28"/>
                    <a:pt x="86" y="28"/>
                  </a:cubicBezTo>
                  <a:cubicBezTo>
                    <a:pt x="86" y="28"/>
                    <a:pt x="86" y="28"/>
                    <a:pt x="86" y="28"/>
                  </a:cubicBezTo>
                  <a:cubicBezTo>
                    <a:pt x="86" y="28"/>
                    <a:pt x="86" y="28"/>
                    <a:pt x="86" y="28"/>
                  </a:cubicBezTo>
                  <a:cubicBezTo>
                    <a:pt x="86" y="28"/>
                    <a:pt x="86" y="28"/>
                    <a:pt x="86" y="28"/>
                  </a:cubicBezTo>
                  <a:cubicBezTo>
                    <a:pt x="86" y="28"/>
                    <a:pt x="86" y="28"/>
                    <a:pt x="86" y="28"/>
                  </a:cubicBezTo>
                  <a:cubicBezTo>
                    <a:pt x="87" y="29"/>
                    <a:pt x="87" y="29"/>
                    <a:pt x="87" y="29"/>
                  </a:cubicBezTo>
                  <a:cubicBezTo>
                    <a:pt x="87" y="28"/>
                    <a:pt x="87" y="28"/>
                    <a:pt x="87" y="28"/>
                  </a:cubicBezTo>
                  <a:cubicBezTo>
                    <a:pt x="87" y="29"/>
                    <a:pt x="87" y="29"/>
                    <a:pt x="87" y="29"/>
                  </a:cubicBezTo>
                  <a:cubicBezTo>
                    <a:pt x="87" y="29"/>
                    <a:pt x="87" y="29"/>
                    <a:pt x="87" y="29"/>
                  </a:cubicBezTo>
                  <a:cubicBezTo>
                    <a:pt x="87" y="29"/>
                    <a:pt x="87" y="29"/>
                    <a:pt x="87" y="29"/>
                  </a:cubicBezTo>
                  <a:cubicBezTo>
                    <a:pt x="87" y="29"/>
                    <a:pt x="87" y="29"/>
                    <a:pt x="87" y="29"/>
                  </a:cubicBezTo>
                  <a:cubicBezTo>
                    <a:pt x="87" y="29"/>
                    <a:pt x="87" y="29"/>
                    <a:pt x="87" y="29"/>
                  </a:cubicBezTo>
                  <a:cubicBezTo>
                    <a:pt x="87" y="29"/>
                    <a:pt x="87" y="29"/>
                    <a:pt x="87" y="29"/>
                  </a:cubicBezTo>
                  <a:cubicBezTo>
                    <a:pt x="87" y="29"/>
                    <a:pt x="87" y="29"/>
                    <a:pt x="87" y="29"/>
                  </a:cubicBezTo>
                  <a:cubicBezTo>
                    <a:pt x="87" y="29"/>
                    <a:pt x="87" y="29"/>
                    <a:pt x="87" y="29"/>
                  </a:cubicBezTo>
                  <a:cubicBezTo>
                    <a:pt x="87" y="29"/>
                    <a:pt x="87" y="29"/>
                    <a:pt x="87" y="29"/>
                  </a:cubicBezTo>
                  <a:cubicBezTo>
                    <a:pt x="87" y="29"/>
                    <a:pt x="87" y="29"/>
                    <a:pt x="87" y="29"/>
                  </a:cubicBezTo>
                  <a:cubicBezTo>
                    <a:pt x="87" y="29"/>
                    <a:pt x="87" y="29"/>
                    <a:pt x="87" y="29"/>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9" y="30"/>
                    <a:pt x="89" y="30"/>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9" y="31"/>
                    <a:pt x="89" y="31"/>
                    <a:pt x="89" y="31"/>
                  </a:cubicBezTo>
                  <a:cubicBezTo>
                    <a:pt x="89" y="31"/>
                    <a:pt x="89" y="31"/>
                    <a:pt x="89" y="31"/>
                  </a:cubicBezTo>
                  <a:cubicBezTo>
                    <a:pt x="89" y="31"/>
                    <a:pt x="89" y="31"/>
                    <a:pt x="89" y="31"/>
                  </a:cubicBezTo>
                  <a:cubicBezTo>
                    <a:pt x="89" y="31"/>
                    <a:pt x="89" y="31"/>
                    <a:pt x="89" y="31"/>
                  </a:cubicBezTo>
                  <a:cubicBezTo>
                    <a:pt x="89" y="31"/>
                    <a:pt x="89" y="31"/>
                    <a:pt x="89" y="31"/>
                  </a:cubicBezTo>
                  <a:cubicBezTo>
                    <a:pt x="89" y="31"/>
                    <a:pt x="89" y="31"/>
                    <a:pt x="89" y="31"/>
                  </a:cubicBezTo>
                  <a:cubicBezTo>
                    <a:pt x="89" y="31"/>
                    <a:pt x="89" y="31"/>
                    <a:pt x="89" y="31"/>
                  </a:cubicBezTo>
                  <a:cubicBezTo>
                    <a:pt x="89" y="31"/>
                    <a:pt x="89" y="31"/>
                    <a:pt x="89" y="31"/>
                  </a:cubicBezTo>
                  <a:cubicBezTo>
                    <a:pt x="89" y="32"/>
                    <a:pt x="89" y="32"/>
                    <a:pt x="89" y="32"/>
                  </a:cubicBezTo>
                  <a:cubicBezTo>
                    <a:pt x="89" y="32"/>
                    <a:pt x="89" y="32"/>
                    <a:pt x="89" y="32"/>
                  </a:cubicBezTo>
                  <a:cubicBezTo>
                    <a:pt x="89" y="32"/>
                    <a:pt x="89" y="32"/>
                    <a:pt x="89" y="32"/>
                  </a:cubicBezTo>
                  <a:cubicBezTo>
                    <a:pt x="89" y="32"/>
                    <a:pt x="89" y="32"/>
                    <a:pt x="89" y="32"/>
                  </a:cubicBezTo>
                  <a:cubicBezTo>
                    <a:pt x="89" y="32"/>
                    <a:pt x="89" y="32"/>
                    <a:pt x="89" y="32"/>
                  </a:cubicBezTo>
                  <a:cubicBezTo>
                    <a:pt x="89" y="32"/>
                    <a:pt x="89" y="32"/>
                    <a:pt x="89" y="32"/>
                  </a:cubicBezTo>
                  <a:cubicBezTo>
                    <a:pt x="89" y="32"/>
                    <a:pt x="89" y="32"/>
                    <a:pt x="89" y="32"/>
                  </a:cubicBezTo>
                  <a:cubicBezTo>
                    <a:pt x="89" y="32"/>
                    <a:pt x="89" y="32"/>
                    <a:pt x="89" y="32"/>
                  </a:cubicBezTo>
                  <a:cubicBezTo>
                    <a:pt x="88" y="32"/>
                    <a:pt x="88" y="32"/>
                    <a:pt x="88" y="32"/>
                  </a:cubicBezTo>
                  <a:cubicBezTo>
                    <a:pt x="88" y="32"/>
                    <a:pt x="88" y="32"/>
                    <a:pt x="88" y="32"/>
                  </a:cubicBezTo>
                  <a:cubicBezTo>
                    <a:pt x="88" y="32"/>
                    <a:pt x="88" y="32"/>
                    <a:pt x="88" y="32"/>
                  </a:cubicBezTo>
                  <a:cubicBezTo>
                    <a:pt x="88" y="32"/>
                    <a:pt x="88" y="32"/>
                    <a:pt x="88" y="32"/>
                  </a:cubicBezTo>
                  <a:cubicBezTo>
                    <a:pt x="88" y="32"/>
                    <a:pt x="88" y="32"/>
                    <a:pt x="88" y="32"/>
                  </a:cubicBezTo>
                  <a:cubicBezTo>
                    <a:pt x="88" y="32"/>
                    <a:pt x="88" y="32"/>
                    <a:pt x="88" y="32"/>
                  </a:cubicBezTo>
                  <a:cubicBezTo>
                    <a:pt x="88" y="32"/>
                    <a:pt x="88" y="32"/>
                    <a:pt x="88" y="32"/>
                  </a:cubicBezTo>
                  <a:cubicBezTo>
                    <a:pt x="88" y="32"/>
                    <a:pt x="88" y="32"/>
                    <a:pt x="88" y="32"/>
                  </a:cubicBezTo>
                  <a:cubicBezTo>
                    <a:pt x="88" y="33"/>
                    <a:pt x="88" y="33"/>
                    <a:pt x="88" y="33"/>
                  </a:cubicBezTo>
                  <a:cubicBezTo>
                    <a:pt x="87" y="33"/>
                    <a:pt x="87" y="33"/>
                    <a:pt x="87" y="33"/>
                  </a:cubicBezTo>
                  <a:cubicBezTo>
                    <a:pt x="87" y="33"/>
                    <a:pt x="87" y="33"/>
                    <a:pt x="87" y="33"/>
                  </a:cubicBezTo>
                  <a:cubicBezTo>
                    <a:pt x="87" y="33"/>
                    <a:pt x="87" y="33"/>
                    <a:pt x="87" y="33"/>
                  </a:cubicBezTo>
                  <a:cubicBezTo>
                    <a:pt x="87" y="33"/>
                    <a:pt x="87" y="33"/>
                    <a:pt x="87" y="33"/>
                  </a:cubicBezTo>
                  <a:cubicBezTo>
                    <a:pt x="87" y="33"/>
                    <a:pt x="87" y="33"/>
                    <a:pt x="87" y="33"/>
                  </a:cubicBezTo>
                  <a:cubicBezTo>
                    <a:pt x="87" y="33"/>
                    <a:pt x="87" y="33"/>
                    <a:pt x="87" y="33"/>
                  </a:cubicBezTo>
                  <a:cubicBezTo>
                    <a:pt x="87" y="33"/>
                    <a:pt x="87" y="33"/>
                    <a:pt x="87" y="33"/>
                  </a:cubicBezTo>
                  <a:cubicBezTo>
                    <a:pt x="87" y="33"/>
                    <a:pt x="87" y="33"/>
                    <a:pt x="87" y="33"/>
                  </a:cubicBezTo>
                  <a:cubicBezTo>
                    <a:pt x="86" y="34"/>
                    <a:pt x="86" y="34"/>
                    <a:pt x="86" y="34"/>
                  </a:cubicBezTo>
                  <a:cubicBezTo>
                    <a:pt x="87" y="34"/>
                    <a:pt x="87" y="34"/>
                    <a:pt x="87" y="34"/>
                  </a:cubicBezTo>
                  <a:cubicBezTo>
                    <a:pt x="86" y="34"/>
                    <a:pt x="86" y="34"/>
                    <a:pt x="86" y="34"/>
                  </a:cubicBezTo>
                  <a:cubicBezTo>
                    <a:pt x="86" y="34"/>
                    <a:pt x="86" y="34"/>
                    <a:pt x="86" y="34"/>
                  </a:cubicBezTo>
                  <a:cubicBezTo>
                    <a:pt x="86" y="34"/>
                    <a:pt x="86" y="34"/>
                    <a:pt x="86" y="34"/>
                  </a:cubicBezTo>
                  <a:cubicBezTo>
                    <a:pt x="86" y="34"/>
                    <a:pt x="86" y="34"/>
                    <a:pt x="86" y="34"/>
                  </a:cubicBezTo>
                  <a:cubicBezTo>
                    <a:pt x="86" y="34"/>
                    <a:pt x="86" y="34"/>
                    <a:pt x="86" y="34"/>
                  </a:cubicBezTo>
                  <a:cubicBezTo>
                    <a:pt x="86" y="35"/>
                    <a:pt x="86" y="35"/>
                    <a:pt x="86" y="35"/>
                  </a:cubicBezTo>
                  <a:cubicBezTo>
                    <a:pt x="86" y="35"/>
                    <a:pt x="86" y="35"/>
                    <a:pt x="86" y="35"/>
                  </a:cubicBezTo>
                  <a:cubicBezTo>
                    <a:pt x="86" y="35"/>
                    <a:pt x="86" y="35"/>
                    <a:pt x="86" y="35"/>
                  </a:cubicBezTo>
                  <a:cubicBezTo>
                    <a:pt x="86" y="35"/>
                    <a:pt x="86" y="35"/>
                    <a:pt x="86" y="35"/>
                  </a:cubicBezTo>
                  <a:cubicBezTo>
                    <a:pt x="86" y="35"/>
                    <a:pt x="86" y="35"/>
                    <a:pt x="86" y="35"/>
                  </a:cubicBezTo>
                  <a:cubicBezTo>
                    <a:pt x="86" y="35"/>
                    <a:pt x="86" y="35"/>
                    <a:pt x="86" y="35"/>
                  </a:cubicBezTo>
                  <a:cubicBezTo>
                    <a:pt x="86" y="35"/>
                    <a:pt x="86" y="35"/>
                    <a:pt x="86" y="35"/>
                  </a:cubicBezTo>
                  <a:cubicBezTo>
                    <a:pt x="86" y="35"/>
                    <a:pt x="86" y="35"/>
                    <a:pt x="86" y="35"/>
                  </a:cubicBezTo>
                  <a:cubicBezTo>
                    <a:pt x="86" y="36"/>
                    <a:pt x="86" y="36"/>
                    <a:pt x="86" y="36"/>
                  </a:cubicBezTo>
                  <a:cubicBezTo>
                    <a:pt x="86" y="36"/>
                    <a:pt x="86" y="36"/>
                    <a:pt x="86" y="36"/>
                  </a:cubicBezTo>
                  <a:cubicBezTo>
                    <a:pt x="86" y="36"/>
                    <a:pt x="86" y="36"/>
                    <a:pt x="86" y="36"/>
                  </a:cubicBezTo>
                  <a:cubicBezTo>
                    <a:pt x="85" y="36"/>
                    <a:pt x="85" y="36"/>
                    <a:pt x="85" y="36"/>
                  </a:cubicBezTo>
                  <a:cubicBezTo>
                    <a:pt x="85" y="36"/>
                    <a:pt x="85" y="36"/>
                    <a:pt x="85" y="36"/>
                  </a:cubicBezTo>
                  <a:cubicBezTo>
                    <a:pt x="85" y="36"/>
                    <a:pt x="85" y="36"/>
                    <a:pt x="85" y="36"/>
                  </a:cubicBezTo>
                  <a:cubicBezTo>
                    <a:pt x="86" y="36"/>
                    <a:pt x="86" y="36"/>
                    <a:pt x="86" y="36"/>
                  </a:cubicBezTo>
                  <a:cubicBezTo>
                    <a:pt x="86" y="36"/>
                    <a:pt x="86" y="36"/>
                    <a:pt x="86" y="36"/>
                  </a:cubicBezTo>
                  <a:cubicBezTo>
                    <a:pt x="86" y="36"/>
                    <a:pt x="86" y="36"/>
                    <a:pt x="86" y="36"/>
                  </a:cubicBezTo>
                  <a:cubicBezTo>
                    <a:pt x="86" y="36"/>
                    <a:pt x="86" y="36"/>
                    <a:pt x="86" y="36"/>
                  </a:cubicBezTo>
                  <a:cubicBezTo>
                    <a:pt x="86" y="36"/>
                    <a:pt x="86" y="36"/>
                    <a:pt x="86" y="36"/>
                  </a:cubicBezTo>
                  <a:cubicBezTo>
                    <a:pt x="86" y="36"/>
                    <a:pt x="86" y="36"/>
                    <a:pt x="86" y="36"/>
                  </a:cubicBezTo>
                  <a:cubicBezTo>
                    <a:pt x="85" y="36"/>
                    <a:pt x="85" y="36"/>
                    <a:pt x="85" y="36"/>
                  </a:cubicBezTo>
                  <a:cubicBezTo>
                    <a:pt x="85" y="36"/>
                    <a:pt x="85" y="36"/>
                    <a:pt x="85" y="36"/>
                  </a:cubicBezTo>
                  <a:cubicBezTo>
                    <a:pt x="85" y="36"/>
                    <a:pt x="85" y="36"/>
                    <a:pt x="85" y="36"/>
                  </a:cubicBezTo>
                  <a:cubicBezTo>
                    <a:pt x="85" y="36"/>
                    <a:pt x="85" y="36"/>
                    <a:pt x="85" y="36"/>
                  </a:cubicBezTo>
                  <a:cubicBezTo>
                    <a:pt x="85" y="36"/>
                    <a:pt x="85" y="36"/>
                    <a:pt x="85" y="36"/>
                  </a:cubicBezTo>
                  <a:cubicBezTo>
                    <a:pt x="85" y="36"/>
                    <a:pt x="85" y="36"/>
                    <a:pt x="85" y="36"/>
                  </a:cubicBezTo>
                  <a:cubicBezTo>
                    <a:pt x="85" y="36"/>
                    <a:pt x="85" y="36"/>
                    <a:pt x="85" y="36"/>
                  </a:cubicBezTo>
                  <a:cubicBezTo>
                    <a:pt x="85" y="36"/>
                    <a:pt x="85" y="36"/>
                    <a:pt x="85" y="36"/>
                  </a:cubicBezTo>
                  <a:cubicBezTo>
                    <a:pt x="85" y="36"/>
                    <a:pt x="85" y="36"/>
                    <a:pt x="85" y="36"/>
                  </a:cubicBezTo>
                  <a:cubicBezTo>
                    <a:pt x="84" y="37"/>
                    <a:pt x="84" y="37"/>
                    <a:pt x="84" y="37"/>
                  </a:cubicBezTo>
                  <a:cubicBezTo>
                    <a:pt x="84" y="37"/>
                    <a:pt x="84" y="37"/>
                    <a:pt x="84" y="37"/>
                  </a:cubicBezTo>
                  <a:cubicBezTo>
                    <a:pt x="84" y="37"/>
                    <a:pt x="84" y="37"/>
                    <a:pt x="84" y="37"/>
                  </a:cubicBezTo>
                  <a:cubicBezTo>
                    <a:pt x="84" y="37"/>
                    <a:pt x="84" y="37"/>
                    <a:pt x="84" y="37"/>
                  </a:cubicBezTo>
                  <a:cubicBezTo>
                    <a:pt x="84" y="37"/>
                    <a:pt x="84" y="37"/>
                    <a:pt x="84" y="37"/>
                  </a:cubicBezTo>
                  <a:cubicBezTo>
                    <a:pt x="84" y="37"/>
                    <a:pt x="84" y="37"/>
                    <a:pt x="84" y="37"/>
                  </a:cubicBezTo>
                  <a:cubicBezTo>
                    <a:pt x="84" y="37"/>
                    <a:pt x="84" y="37"/>
                    <a:pt x="84" y="37"/>
                  </a:cubicBezTo>
                  <a:cubicBezTo>
                    <a:pt x="84" y="37"/>
                    <a:pt x="84" y="37"/>
                    <a:pt x="84" y="37"/>
                  </a:cubicBezTo>
                  <a:cubicBezTo>
                    <a:pt x="83" y="37"/>
                    <a:pt x="83" y="37"/>
                    <a:pt x="83" y="37"/>
                  </a:cubicBezTo>
                  <a:cubicBezTo>
                    <a:pt x="84" y="37"/>
                    <a:pt x="84" y="37"/>
                    <a:pt x="84" y="37"/>
                  </a:cubicBezTo>
                  <a:cubicBezTo>
                    <a:pt x="83" y="37"/>
                    <a:pt x="83" y="37"/>
                    <a:pt x="83" y="37"/>
                  </a:cubicBezTo>
                  <a:cubicBezTo>
                    <a:pt x="83" y="38"/>
                    <a:pt x="83" y="38"/>
                    <a:pt x="83" y="38"/>
                  </a:cubicBezTo>
                  <a:cubicBezTo>
                    <a:pt x="83" y="37"/>
                    <a:pt x="83" y="37"/>
                    <a:pt x="83" y="37"/>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8"/>
                    <a:pt x="83" y="38"/>
                    <a:pt x="83" y="38"/>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2" y="37"/>
                    <a:pt x="82" y="37"/>
                    <a:pt x="82" y="37"/>
                  </a:cubicBezTo>
                  <a:cubicBezTo>
                    <a:pt x="82" y="37"/>
                    <a:pt x="82" y="37"/>
                    <a:pt x="82" y="37"/>
                  </a:cubicBezTo>
                  <a:cubicBezTo>
                    <a:pt x="82" y="37"/>
                    <a:pt x="82" y="37"/>
                    <a:pt x="82" y="37"/>
                  </a:cubicBezTo>
                  <a:cubicBezTo>
                    <a:pt x="82" y="37"/>
                    <a:pt x="82" y="37"/>
                    <a:pt x="82" y="37"/>
                  </a:cubicBezTo>
                  <a:cubicBezTo>
                    <a:pt x="82" y="37"/>
                    <a:pt x="82" y="37"/>
                    <a:pt x="82" y="37"/>
                  </a:cubicBezTo>
                  <a:cubicBezTo>
                    <a:pt x="81" y="37"/>
                    <a:pt x="81" y="37"/>
                    <a:pt x="81" y="37"/>
                  </a:cubicBezTo>
                  <a:cubicBezTo>
                    <a:pt x="81" y="37"/>
                    <a:pt x="81" y="37"/>
                    <a:pt x="81" y="37"/>
                  </a:cubicBezTo>
                  <a:cubicBezTo>
                    <a:pt x="81" y="37"/>
                    <a:pt x="81" y="37"/>
                    <a:pt x="81" y="37"/>
                  </a:cubicBezTo>
                  <a:cubicBezTo>
                    <a:pt x="81" y="37"/>
                    <a:pt x="81" y="37"/>
                    <a:pt x="81" y="37"/>
                  </a:cubicBezTo>
                  <a:cubicBezTo>
                    <a:pt x="81" y="37"/>
                    <a:pt x="81" y="37"/>
                    <a:pt x="81" y="37"/>
                  </a:cubicBezTo>
                  <a:cubicBezTo>
                    <a:pt x="81" y="36"/>
                    <a:pt x="81" y="36"/>
                    <a:pt x="81" y="36"/>
                  </a:cubicBezTo>
                  <a:cubicBezTo>
                    <a:pt x="81" y="36"/>
                    <a:pt x="81" y="36"/>
                    <a:pt x="81"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5"/>
                    <a:pt x="79" y="35"/>
                    <a:pt x="79" y="35"/>
                  </a:cubicBezTo>
                  <a:cubicBezTo>
                    <a:pt x="79" y="35"/>
                    <a:pt x="79" y="35"/>
                    <a:pt x="79" y="35"/>
                  </a:cubicBezTo>
                  <a:cubicBezTo>
                    <a:pt x="79" y="35"/>
                    <a:pt x="79" y="35"/>
                    <a:pt x="79" y="35"/>
                  </a:cubicBezTo>
                  <a:cubicBezTo>
                    <a:pt x="78" y="36"/>
                    <a:pt x="78" y="36"/>
                    <a:pt x="78" y="36"/>
                  </a:cubicBezTo>
                  <a:cubicBezTo>
                    <a:pt x="78" y="35"/>
                    <a:pt x="78" y="35"/>
                    <a:pt x="78" y="35"/>
                  </a:cubicBezTo>
                  <a:cubicBezTo>
                    <a:pt x="78" y="36"/>
                    <a:pt x="78" y="36"/>
                    <a:pt x="78" y="36"/>
                  </a:cubicBezTo>
                  <a:cubicBezTo>
                    <a:pt x="78" y="35"/>
                    <a:pt x="78" y="35"/>
                    <a:pt x="78" y="35"/>
                  </a:cubicBezTo>
                  <a:cubicBezTo>
                    <a:pt x="78" y="35"/>
                    <a:pt x="78" y="35"/>
                    <a:pt x="78" y="35"/>
                  </a:cubicBezTo>
                  <a:cubicBezTo>
                    <a:pt x="78" y="35"/>
                    <a:pt x="78" y="35"/>
                    <a:pt x="78" y="35"/>
                  </a:cubicBezTo>
                  <a:cubicBezTo>
                    <a:pt x="78" y="35"/>
                    <a:pt x="78" y="35"/>
                    <a:pt x="78" y="35"/>
                  </a:cubicBezTo>
                  <a:cubicBezTo>
                    <a:pt x="78" y="36"/>
                    <a:pt x="78" y="36"/>
                    <a:pt x="78" y="36"/>
                  </a:cubicBezTo>
                  <a:cubicBezTo>
                    <a:pt x="78" y="36"/>
                    <a:pt x="78" y="36"/>
                    <a:pt x="78" y="36"/>
                  </a:cubicBezTo>
                  <a:cubicBezTo>
                    <a:pt x="78" y="36"/>
                    <a:pt x="78" y="36"/>
                    <a:pt x="78" y="36"/>
                  </a:cubicBezTo>
                  <a:cubicBezTo>
                    <a:pt x="77" y="36"/>
                    <a:pt x="77" y="36"/>
                    <a:pt x="77" y="36"/>
                  </a:cubicBezTo>
                  <a:cubicBezTo>
                    <a:pt x="77" y="36"/>
                    <a:pt x="77" y="36"/>
                    <a:pt x="77" y="36"/>
                  </a:cubicBezTo>
                  <a:cubicBezTo>
                    <a:pt x="77" y="36"/>
                    <a:pt x="77" y="36"/>
                    <a:pt x="77" y="36"/>
                  </a:cubicBezTo>
                  <a:cubicBezTo>
                    <a:pt x="77" y="36"/>
                    <a:pt x="77" y="36"/>
                    <a:pt x="77" y="36"/>
                  </a:cubicBezTo>
                  <a:cubicBezTo>
                    <a:pt x="77" y="36"/>
                    <a:pt x="77" y="36"/>
                    <a:pt x="77" y="36"/>
                  </a:cubicBezTo>
                  <a:cubicBezTo>
                    <a:pt x="77" y="36"/>
                    <a:pt x="77" y="36"/>
                    <a:pt x="77" y="36"/>
                  </a:cubicBezTo>
                  <a:cubicBezTo>
                    <a:pt x="77" y="36"/>
                    <a:pt x="77" y="36"/>
                    <a:pt x="77" y="36"/>
                  </a:cubicBezTo>
                  <a:cubicBezTo>
                    <a:pt x="77" y="36"/>
                    <a:pt x="77" y="36"/>
                    <a:pt x="77" y="36"/>
                  </a:cubicBezTo>
                  <a:cubicBezTo>
                    <a:pt x="77" y="36"/>
                    <a:pt x="77" y="36"/>
                    <a:pt x="77" y="36"/>
                  </a:cubicBezTo>
                  <a:cubicBezTo>
                    <a:pt x="77" y="36"/>
                    <a:pt x="77" y="36"/>
                    <a:pt x="77" y="36"/>
                  </a:cubicBezTo>
                  <a:cubicBezTo>
                    <a:pt x="77" y="36"/>
                    <a:pt x="77" y="36"/>
                    <a:pt x="77" y="36"/>
                  </a:cubicBezTo>
                  <a:cubicBezTo>
                    <a:pt x="77" y="35"/>
                    <a:pt x="77" y="35"/>
                    <a:pt x="77" y="35"/>
                  </a:cubicBezTo>
                  <a:cubicBezTo>
                    <a:pt x="77" y="35"/>
                    <a:pt x="77" y="35"/>
                    <a:pt x="77" y="35"/>
                  </a:cubicBezTo>
                  <a:cubicBezTo>
                    <a:pt x="77" y="35"/>
                    <a:pt x="77" y="35"/>
                    <a:pt x="77" y="35"/>
                  </a:cubicBezTo>
                  <a:cubicBezTo>
                    <a:pt x="77" y="35"/>
                    <a:pt x="77" y="35"/>
                    <a:pt x="77" y="35"/>
                  </a:cubicBezTo>
                  <a:cubicBezTo>
                    <a:pt x="77" y="35"/>
                    <a:pt x="77" y="35"/>
                    <a:pt x="77" y="35"/>
                  </a:cubicBezTo>
                  <a:cubicBezTo>
                    <a:pt x="77" y="35"/>
                    <a:pt x="77" y="35"/>
                    <a:pt x="77" y="35"/>
                  </a:cubicBezTo>
                  <a:cubicBezTo>
                    <a:pt x="77" y="35"/>
                    <a:pt x="77" y="35"/>
                    <a:pt x="77" y="35"/>
                  </a:cubicBezTo>
                  <a:cubicBezTo>
                    <a:pt x="77" y="35"/>
                    <a:pt x="77" y="35"/>
                    <a:pt x="77" y="35"/>
                  </a:cubicBezTo>
                  <a:cubicBezTo>
                    <a:pt x="77" y="35"/>
                    <a:pt x="77" y="35"/>
                    <a:pt x="77" y="35"/>
                  </a:cubicBezTo>
                  <a:cubicBezTo>
                    <a:pt x="76" y="36"/>
                    <a:pt x="76" y="36"/>
                    <a:pt x="76" y="36"/>
                  </a:cubicBezTo>
                  <a:cubicBezTo>
                    <a:pt x="76" y="36"/>
                    <a:pt x="76" y="36"/>
                    <a:pt x="76" y="36"/>
                  </a:cubicBezTo>
                  <a:cubicBezTo>
                    <a:pt x="76" y="36"/>
                    <a:pt x="76" y="36"/>
                    <a:pt x="76" y="36"/>
                  </a:cubicBezTo>
                  <a:cubicBezTo>
                    <a:pt x="76" y="35"/>
                    <a:pt x="76" y="35"/>
                    <a:pt x="76" y="35"/>
                  </a:cubicBezTo>
                  <a:cubicBezTo>
                    <a:pt x="76" y="35"/>
                    <a:pt x="76" y="35"/>
                    <a:pt x="76" y="35"/>
                  </a:cubicBezTo>
                  <a:cubicBezTo>
                    <a:pt x="76" y="35"/>
                    <a:pt x="76" y="35"/>
                    <a:pt x="76" y="35"/>
                  </a:cubicBezTo>
                  <a:cubicBezTo>
                    <a:pt x="76" y="35"/>
                    <a:pt x="76" y="35"/>
                    <a:pt x="76" y="35"/>
                  </a:cubicBezTo>
                  <a:cubicBezTo>
                    <a:pt x="76" y="35"/>
                    <a:pt x="76" y="35"/>
                    <a:pt x="76" y="35"/>
                  </a:cubicBezTo>
                  <a:cubicBezTo>
                    <a:pt x="75" y="36"/>
                    <a:pt x="75" y="36"/>
                    <a:pt x="75" y="36"/>
                  </a:cubicBezTo>
                  <a:cubicBezTo>
                    <a:pt x="75" y="35"/>
                    <a:pt x="75" y="35"/>
                    <a:pt x="75" y="35"/>
                  </a:cubicBezTo>
                  <a:cubicBezTo>
                    <a:pt x="75" y="36"/>
                    <a:pt x="75" y="36"/>
                    <a:pt x="75" y="36"/>
                  </a:cubicBezTo>
                  <a:cubicBezTo>
                    <a:pt x="75" y="35"/>
                    <a:pt x="75" y="35"/>
                    <a:pt x="75" y="35"/>
                  </a:cubicBezTo>
                  <a:cubicBezTo>
                    <a:pt x="75" y="35"/>
                    <a:pt x="75" y="35"/>
                    <a:pt x="75" y="35"/>
                  </a:cubicBezTo>
                  <a:cubicBezTo>
                    <a:pt x="75" y="35"/>
                    <a:pt x="75" y="35"/>
                    <a:pt x="75" y="35"/>
                  </a:cubicBezTo>
                  <a:cubicBezTo>
                    <a:pt x="75" y="35"/>
                    <a:pt x="75" y="35"/>
                    <a:pt x="75" y="35"/>
                  </a:cubicBezTo>
                  <a:cubicBezTo>
                    <a:pt x="75" y="35"/>
                    <a:pt x="75" y="35"/>
                    <a:pt x="75" y="35"/>
                  </a:cubicBezTo>
                  <a:cubicBezTo>
                    <a:pt x="75" y="35"/>
                    <a:pt x="75" y="35"/>
                    <a:pt x="75" y="35"/>
                  </a:cubicBezTo>
                  <a:cubicBezTo>
                    <a:pt x="75" y="36"/>
                    <a:pt x="75" y="36"/>
                    <a:pt x="75" y="36"/>
                  </a:cubicBezTo>
                  <a:cubicBezTo>
                    <a:pt x="75" y="36"/>
                    <a:pt x="75" y="36"/>
                    <a:pt x="75" y="36"/>
                  </a:cubicBezTo>
                  <a:cubicBezTo>
                    <a:pt x="75" y="35"/>
                    <a:pt x="75" y="35"/>
                    <a:pt x="75" y="35"/>
                  </a:cubicBezTo>
                  <a:cubicBezTo>
                    <a:pt x="75" y="35"/>
                    <a:pt x="75" y="35"/>
                    <a:pt x="75" y="35"/>
                  </a:cubicBezTo>
                  <a:cubicBezTo>
                    <a:pt x="75" y="36"/>
                    <a:pt x="75" y="36"/>
                    <a:pt x="75" y="36"/>
                  </a:cubicBezTo>
                  <a:cubicBezTo>
                    <a:pt x="75" y="36"/>
                    <a:pt x="75" y="36"/>
                    <a:pt x="75" y="36"/>
                  </a:cubicBezTo>
                  <a:cubicBezTo>
                    <a:pt x="75" y="36"/>
                    <a:pt x="75" y="36"/>
                    <a:pt x="75" y="36"/>
                  </a:cubicBezTo>
                  <a:cubicBezTo>
                    <a:pt x="74" y="36"/>
                    <a:pt x="74" y="36"/>
                    <a:pt x="74" y="36"/>
                  </a:cubicBezTo>
                  <a:cubicBezTo>
                    <a:pt x="74" y="36"/>
                    <a:pt x="74" y="36"/>
                    <a:pt x="74" y="36"/>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4"/>
                    <a:pt x="74" y="34"/>
                    <a:pt x="74" y="34"/>
                  </a:cubicBezTo>
                  <a:cubicBezTo>
                    <a:pt x="74" y="34"/>
                    <a:pt x="74" y="34"/>
                    <a:pt x="74" y="34"/>
                  </a:cubicBezTo>
                  <a:cubicBezTo>
                    <a:pt x="74" y="34"/>
                    <a:pt x="74" y="34"/>
                    <a:pt x="74" y="34"/>
                  </a:cubicBezTo>
                  <a:cubicBezTo>
                    <a:pt x="74" y="34"/>
                    <a:pt x="74" y="34"/>
                    <a:pt x="74" y="34"/>
                  </a:cubicBezTo>
                  <a:cubicBezTo>
                    <a:pt x="74" y="34"/>
                    <a:pt x="74" y="34"/>
                    <a:pt x="74" y="34"/>
                  </a:cubicBezTo>
                  <a:cubicBezTo>
                    <a:pt x="74" y="34"/>
                    <a:pt x="74" y="34"/>
                    <a:pt x="74" y="34"/>
                  </a:cubicBezTo>
                  <a:cubicBezTo>
                    <a:pt x="74" y="34"/>
                    <a:pt x="74" y="34"/>
                    <a:pt x="74" y="34"/>
                  </a:cubicBezTo>
                  <a:cubicBezTo>
                    <a:pt x="74" y="34"/>
                    <a:pt x="74" y="34"/>
                    <a:pt x="74" y="34"/>
                  </a:cubicBezTo>
                  <a:cubicBezTo>
                    <a:pt x="73" y="34"/>
                    <a:pt x="73" y="34"/>
                    <a:pt x="73" y="34"/>
                  </a:cubicBezTo>
                  <a:cubicBezTo>
                    <a:pt x="74" y="34"/>
                    <a:pt x="74" y="34"/>
                    <a:pt x="74" y="34"/>
                  </a:cubicBezTo>
                  <a:cubicBezTo>
                    <a:pt x="73" y="33"/>
                    <a:pt x="73" y="33"/>
                    <a:pt x="73" y="33"/>
                  </a:cubicBezTo>
                  <a:cubicBezTo>
                    <a:pt x="73" y="33"/>
                    <a:pt x="73" y="33"/>
                    <a:pt x="73" y="33"/>
                  </a:cubicBezTo>
                  <a:cubicBezTo>
                    <a:pt x="73" y="34"/>
                    <a:pt x="73" y="34"/>
                    <a:pt x="73" y="34"/>
                  </a:cubicBezTo>
                  <a:cubicBezTo>
                    <a:pt x="73" y="34"/>
                    <a:pt x="73" y="34"/>
                    <a:pt x="73" y="34"/>
                  </a:cubicBezTo>
                  <a:cubicBezTo>
                    <a:pt x="73" y="34"/>
                    <a:pt x="73" y="34"/>
                    <a:pt x="73" y="34"/>
                  </a:cubicBezTo>
                  <a:cubicBezTo>
                    <a:pt x="73" y="34"/>
                    <a:pt x="73" y="34"/>
                    <a:pt x="73" y="34"/>
                  </a:cubicBezTo>
                  <a:cubicBezTo>
                    <a:pt x="73" y="34"/>
                    <a:pt x="73" y="34"/>
                    <a:pt x="73" y="34"/>
                  </a:cubicBezTo>
                  <a:cubicBezTo>
                    <a:pt x="73" y="34"/>
                    <a:pt x="73" y="34"/>
                    <a:pt x="73" y="34"/>
                  </a:cubicBezTo>
                  <a:cubicBezTo>
                    <a:pt x="73" y="34"/>
                    <a:pt x="73" y="34"/>
                    <a:pt x="73"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2" y="34"/>
                    <a:pt x="72" y="34"/>
                    <a:pt x="72" y="34"/>
                  </a:cubicBezTo>
                  <a:cubicBezTo>
                    <a:pt x="71" y="34"/>
                    <a:pt x="71" y="34"/>
                    <a:pt x="71" y="34"/>
                  </a:cubicBezTo>
                  <a:cubicBezTo>
                    <a:pt x="71" y="34"/>
                    <a:pt x="71" y="34"/>
                    <a:pt x="71" y="34"/>
                  </a:cubicBezTo>
                  <a:cubicBezTo>
                    <a:pt x="71" y="34"/>
                    <a:pt x="71" y="34"/>
                    <a:pt x="71" y="34"/>
                  </a:cubicBezTo>
                  <a:cubicBezTo>
                    <a:pt x="71" y="34"/>
                    <a:pt x="71" y="34"/>
                    <a:pt x="71" y="34"/>
                  </a:cubicBezTo>
                  <a:cubicBezTo>
                    <a:pt x="71" y="33"/>
                    <a:pt x="71" y="33"/>
                    <a:pt x="71" y="33"/>
                  </a:cubicBezTo>
                  <a:cubicBezTo>
                    <a:pt x="71" y="33"/>
                    <a:pt x="71" y="33"/>
                    <a:pt x="71" y="33"/>
                  </a:cubicBezTo>
                  <a:cubicBezTo>
                    <a:pt x="71" y="33"/>
                    <a:pt x="71" y="33"/>
                    <a:pt x="71" y="33"/>
                  </a:cubicBezTo>
                  <a:cubicBezTo>
                    <a:pt x="71" y="33"/>
                    <a:pt x="71" y="33"/>
                    <a:pt x="71" y="33"/>
                  </a:cubicBezTo>
                  <a:cubicBezTo>
                    <a:pt x="71" y="33"/>
                    <a:pt x="71" y="33"/>
                    <a:pt x="71" y="33"/>
                  </a:cubicBezTo>
                  <a:cubicBezTo>
                    <a:pt x="71" y="34"/>
                    <a:pt x="71" y="34"/>
                    <a:pt x="71" y="34"/>
                  </a:cubicBezTo>
                  <a:cubicBezTo>
                    <a:pt x="71" y="34"/>
                    <a:pt x="71" y="34"/>
                    <a:pt x="71" y="34"/>
                  </a:cubicBezTo>
                  <a:cubicBezTo>
                    <a:pt x="71" y="34"/>
                    <a:pt x="71" y="34"/>
                    <a:pt x="71" y="34"/>
                  </a:cubicBezTo>
                  <a:cubicBezTo>
                    <a:pt x="71" y="34"/>
                    <a:pt x="71" y="34"/>
                    <a:pt x="71" y="34"/>
                  </a:cubicBezTo>
                  <a:cubicBezTo>
                    <a:pt x="71" y="34"/>
                    <a:pt x="71" y="34"/>
                    <a:pt x="71" y="34"/>
                  </a:cubicBezTo>
                  <a:cubicBezTo>
                    <a:pt x="70" y="34"/>
                    <a:pt x="70" y="34"/>
                    <a:pt x="70" y="34"/>
                  </a:cubicBezTo>
                  <a:cubicBezTo>
                    <a:pt x="70" y="34"/>
                    <a:pt x="70" y="34"/>
                    <a:pt x="70" y="34"/>
                  </a:cubicBezTo>
                  <a:cubicBezTo>
                    <a:pt x="70" y="34"/>
                    <a:pt x="70" y="34"/>
                    <a:pt x="70" y="34"/>
                  </a:cubicBezTo>
                  <a:cubicBezTo>
                    <a:pt x="71" y="34"/>
                    <a:pt x="71" y="34"/>
                    <a:pt x="71" y="34"/>
                  </a:cubicBezTo>
                  <a:cubicBezTo>
                    <a:pt x="70" y="34"/>
                    <a:pt x="70" y="34"/>
                    <a:pt x="70" y="34"/>
                  </a:cubicBezTo>
                  <a:cubicBezTo>
                    <a:pt x="71" y="33"/>
                    <a:pt x="71" y="33"/>
                    <a:pt x="71" y="33"/>
                  </a:cubicBezTo>
                  <a:cubicBezTo>
                    <a:pt x="70" y="33"/>
                    <a:pt x="70" y="33"/>
                    <a:pt x="70" y="33"/>
                  </a:cubicBezTo>
                  <a:cubicBezTo>
                    <a:pt x="70" y="33"/>
                    <a:pt x="70" y="33"/>
                    <a:pt x="70" y="33"/>
                  </a:cubicBezTo>
                  <a:cubicBezTo>
                    <a:pt x="70" y="33"/>
                    <a:pt x="70" y="33"/>
                    <a:pt x="70" y="33"/>
                  </a:cubicBezTo>
                  <a:cubicBezTo>
                    <a:pt x="70" y="33"/>
                    <a:pt x="70" y="33"/>
                    <a:pt x="70" y="33"/>
                  </a:cubicBezTo>
                  <a:cubicBezTo>
                    <a:pt x="70" y="33"/>
                    <a:pt x="70" y="33"/>
                    <a:pt x="70" y="33"/>
                  </a:cubicBezTo>
                  <a:cubicBezTo>
                    <a:pt x="70" y="33"/>
                    <a:pt x="70" y="33"/>
                    <a:pt x="70" y="33"/>
                  </a:cubicBezTo>
                  <a:cubicBezTo>
                    <a:pt x="70" y="33"/>
                    <a:pt x="70" y="33"/>
                    <a:pt x="70" y="33"/>
                  </a:cubicBezTo>
                  <a:cubicBezTo>
                    <a:pt x="70" y="33"/>
                    <a:pt x="70" y="33"/>
                    <a:pt x="70" y="33"/>
                  </a:cubicBezTo>
                  <a:cubicBezTo>
                    <a:pt x="70" y="32"/>
                    <a:pt x="70" y="32"/>
                    <a:pt x="70" y="32"/>
                  </a:cubicBezTo>
                  <a:cubicBezTo>
                    <a:pt x="70" y="32"/>
                    <a:pt x="70" y="32"/>
                    <a:pt x="70" y="32"/>
                  </a:cubicBezTo>
                  <a:cubicBezTo>
                    <a:pt x="70" y="32"/>
                    <a:pt x="70" y="32"/>
                    <a:pt x="70" y="32"/>
                  </a:cubicBezTo>
                  <a:cubicBezTo>
                    <a:pt x="70" y="32"/>
                    <a:pt x="70" y="32"/>
                    <a:pt x="70" y="32"/>
                  </a:cubicBezTo>
                  <a:cubicBezTo>
                    <a:pt x="70" y="32"/>
                    <a:pt x="70" y="32"/>
                    <a:pt x="70" y="32"/>
                  </a:cubicBezTo>
                  <a:cubicBezTo>
                    <a:pt x="70" y="32"/>
                    <a:pt x="70" y="32"/>
                    <a:pt x="70" y="32"/>
                  </a:cubicBezTo>
                  <a:cubicBezTo>
                    <a:pt x="69" y="32"/>
                    <a:pt x="69" y="32"/>
                    <a:pt x="69" y="32"/>
                  </a:cubicBezTo>
                  <a:cubicBezTo>
                    <a:pt x="69" y="32"/>
                    <a:pt x="69" y="32"/>
                    <a:pt x="69" y="32"/>
                  </a:cubicBezTo>
                  <a:cubicBezTo>
                    <a:pt x="69" y="32"/>
                    <a:pt x="69" y="32"/>
                    <a:pt x="69" y="32"/>
                  </a:cubicBezTo>
                  <a:cubicBezTo>
                    <a:pt x="69" y="31"/>
                    <a:pt x="69" y="31"/>
                    <a:pt x="69" y="31"/>
                  </a:cubicBezTo>
                  <a:cubicBezTo>
                    <a:pt x="69" y="31"/>
                    <a:pt x="69" y="31"/>
                    <a:pt x="69" y="31"/>
                  </a:cubicBezTo>
                  <a:cubicBezTo>
                    <a:pt x="69" y="31"/>
                    <a:pt x="69" y="31"/>
                    <a:pt x="69" y="31"/>
                  </a:cubicBezTo>
                  <a:cubicBezTo>
                    <a:pt x="69" y="31"/>
                    <a:pt x="69" y="31"/>
                    <a:pt x="69" y="31"/>
                  </a:cubicBezTo>
                  <a:cubicBezTo>
                    <a:pt x="70" y="31"/>
                    <a:pt x="70" y="31"/>
                    <a:pt x="70" y="31"/>
                  </a:cubicBezTo>
                  <a:cubicBezTo>
                    <a:pt x="70" y="31"/>
                    <a:pt x="70" y="31"/>
                    <a:pt x="70" y="31"/>
                  </a:cubicBezTo>
                  <a:cubicBezTo>
                    <a:pt x="70" y="31"/>
                    <a:pt x="70" y="31"/>
                    <a:pt x="70" y="31"/>
                  </a:cubicBezTo>
                  <a:cubicBezTo>
                    <a:pt x="70" y="31"/>
                    <a:pt x="70" y="31"/>
                    <a:pt x="70" y="31"/>
                  </a:cubicBezTo>
                  <a:cubicBezTo>
                    <a:pt x="70" y="31"/>
                    <a:pt x="70" y="31"/>
                    <a:pt x="70" y="31"/>
                  </a:cubicBezTo>
                  <a:cubicBezTo>
                    <a:pt x="70" y="31"/>
                    <a:pt x="70" y="31"/>
                    <a:pt x="70" y="31"/>
                  </a:cubicBezTo>
                  <a:cubicBezTo>
                    <a:pt x="70" y="31"/>
                    <a:pt x="70" y="31"/>
                    <a:pt x="70" y="31"/>
                  </a:cubicBezTo>
                  <a:cubicBezTo>
                    <a:pt x="71" y="31"/>
                    <a:pt x="71" y="31"/>
                    <a:pt x="71" y="31"/>
                  </a:cubicBezTo>
                  <a:cubicBezTo>
                    <a:pt x="71" y="31"/>
                    <a:pt x="71" y="31"/>
                    <a:pt x="71" y="31"/>
                  </a:cubicBezTo>
                  <a:cubicBezTo>
                    <a:pt x="71" y="31"/>
                    <a:pt x="71" y="31"/>
                    <a:pt x="71" y="31"/>
                  </a:cubicBezTo>
                  <a:cubicBezTo>
                    <a:pt x="71" y="31"/>
                    <a:pt x="71" y="31"/>
                    <a:pt x="71" y="31"/>
                  </a:cubicBezTo>
                  <a:cubicBezTo>
                    <a:pt x="71" y="31"/>
                    <a:pt x="71" y="31"/>
                    <a:pt x="71" y="31"/>
                  </a:cubicBezTo>
                  <a:cubicBezTo>
                    <a:pt x="71" y="30"/>
                    <a:pt x="71"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1" y="29"/>
                    <a:pt x="71" y="29"/>
                    <a:pt x="71" y="29"/>
                  </a:cubicBezTo>
                  <a:cubicBezTo>
                    <a:pt x="71" y="29"/>
                    <a:pt x="71" y="29"/>
                    <a:pt x="71" y="29"/>
                  </a:cubicBezTo>
                  <a:cubicBezTo>
                    <a:pt x="71" y="29"/>
                    <a:pt x="71" y="29"/>
                    <a:pt x="71" y="29"/>
                  </a:cubicBezTo>
                  <a:cubicBezTo>
                    <a:pt x="71" y="29"/>
                    <a:pt x="71" y="29"/>
                    <a:pt x="71" y="29"/>
                  </a:cubicBezTo>
                  <a:cubicBezTo>
                    <a:pt x="71" y="29"/>
                    <a:pt x="71" y="29"/>
                    <a:pt x="71" y="29"/>
                  </a:cubicBezTo>
                  <a:cubicBezTo>
                    <a:pt x="71" y="29"/>
                    <a:pt x="71" y="29"/>
                    <a:pt x="71" y="29"/>
                  </a:cubicBezTo>
                  <a:cubicBezTo>
                    <a:pt x="71" y="28"/>
                    <a:pt x="71" y="28"/>
                    <a:pt x="71" y="28"/>
                  </a:cubicBezTo>
                  <a:cubicBezTo>
                    <a:pt x="71" y="28"/>
                    <a:pt x="71" y="28"/>
                    <a:pt x="71" y="28"/>
                  </a:cubicBezTo>
                  <a:cubicBezTo>
                    <a:pt x="71" y="28"/>
                    <a:pt x="71" y="28"/>
                    <a:pt x="71" y="28"/>
                  </a:cubicBezTo>
                  <a:cubicBezTo>
                    <a:pt x="71" y="28"/>
                    <a:pt x="71" y="28"/>
                    <a:pt x="71" y="28"/>
                  </a:cubicBezTo>
                  <a:cubicBezTo>
                    <a:pt x="71" y="28"/>
                    <a:pt x="71" y="28"/>
                    <a:pt x="71" y="28"/>
                  </a:cubicBezTo>
                  <a:cubicBezTo>
                    <a:pt x="71" y="28"/>
                    <a:pt x="71" y="28"/>
                    <a:pt x="71" y="28"/>
                  </a:cubicBezTo>
                  <a:cubicBezTo>
                    <a:pt x="71" y="27"/>
                    <a:pt x="71" y="27"/>
                    <a:pt x="71" y="27"/>
                  </a:cubicBezTo>
                  <a:cubicBezTo>
                    <a:pt x="70" y="28"/>
                    <a:pt x="70" y="28"/>
                    <a:pt x="70" y="28"/>
                  </a:cubicBezTo>
                  <a:cubicBezTo>
                    <a:pt x="70" y="27"/>
                    <a:pt x="70" y="27"/>
                    <a:pt x="70" y="27"/>
                  </a:cubicBezTo>
                  <a:cubicBezTo>
                    <a:pt x="70" y="28"/>
                    <a:pt x="70" y="28"/>
                    <a:pt x="70" y="28"/>
                  </a:cubicBezTo>
                  <a:cubicBezTo>
                    <a:pt x="70" y="28"/>
                    <a:pt x="70" y="28"/>
                    <a:pt x="70" y="28"/>
                  </a:cubicBezTo>
                  <a:cubicBezTo>
                    <a:pt x="70" y="28"/>
                    <a:pt x="70" y="28"/>
                    <a:pt x="70" y="28"/>
                  </a:cubicBezTo>
                  <a:cubicBezTo>
                    <a:pt x="70" y="28"/>
                    <a:pt x="70" y="28"/>
                    <a:pt x="70" y="28"/>
                  </a:cubicBezTo>
                  <a:cubicBezTo>
                    <a:pt x="70" y="28"/>
                    <a:pt x="70" y="28"/>
                    <a:pt x="70" y="28"/>
                  </a:cubicBezTo>
                  <a:cubicBezTo>
                    <a:pt x="70" y="28"/>
                    <a:pt x="70" y="28"/>
                    <a:pt x="70" y="28"/>
                  </a:cubicBezTo>
                  <a:cubicBezTo>
                    <a:pt x="70" y="28"/>
                    <a:pt x="70" y="28"/>
                    <a:pt x="70" y="28"/>
                  </a:cubicBezTo>
                  <a:cubicBezTo>
                    <a:pt x="70" y="28"/>
                    <a:pt x="70" y="28"/>
                    <a:pt x="70"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8" y="29"/>
                    <a:pt x="68" y="29"/>
                    <a:pt x="68" y="29"/>
                  </a:cubicBezTo>
                  <a:cubicBezTo>
                    <a:pt x="68" y="29"/>
                    <a:pt x="68" y="29"/>
                    <a:pt x="68" y="29"/>
                  </a:cubicBezTo>
                  <a:cubicBezTo>
                    <a:pt x="68" y="29"/>
                    <a:pt x="68" y="29"/>
                    <a:pt x="68" y="29"/>
                  </a:cubicBezTo>
                  <a:cubicBezTo>
                    <a:pt x="68" y="29"/>
                    <a:pt x="68" y="29"/>
                    <a:pt x="68" y="29"/>
                  </a:cubicBezTo>
                  <a:cubicBezTo>
                    <a:pt x="68" y="29"/>
                    <a:pt x="68" y="29"/>
                    <a:pt x="68" y="29"/>
                  </a:cubicBezTo>
                  <a:cubicBezTo>
                    <a:pt x="68" y="29"/>
                    <a:pt x="68" y="29"/>
                    <a:pt x="68" y="29"/>
                  </a:cubicBezTo>
                  <a:cubicBezTo>
                    <a:pt x="68" y="29"/>
                    <a:pt x="68" y="29"/>
                    <a:pt x="68" y="29"/>
                  </a:cubicBezTo>
                  <a:cubicBezTo>
                    <a:pt x="68" y="29"/>
                    <a:pt x="68" y="29"/>
                    <a:pt x="68" y="29"/>
                  </a:cubicBezTo>
                  <a:cubicBezTo>
                    <a:pt x="68" y="29"/>
                    <a:pt x="68" y="29"/>
                    <a:pt x="68" y="29"/>
                  </a:cubicBezTo>
                  <a:cubicBezTo>
                    <a:pt x="68" y="29"/>
                    <a:pt x="68" y="29"/>
                    <a:pt x="68" y="29"/>
                  </a:cubicBezTo>
                  <a:cubicBezTo>
                    <a:pt x="68" y="29"/>
                    <a:pt x="68" y="29"/>
                    <a:pt x="68" y="29"/>
                  </a:cubicBezTo>
                  <a:cubicBezTo>
                    <a:pt x="67" y="29"/>
                    <a:pt x="67" y="29"/>
                    <a:pt x="67" y="29"/>
                  </a:cubicBezTo>
                  <a:cubicBezTo>
                    <a:pt x="67" y="29"/>
                    <a:pt x="67" y="29"/>
                    <a:pt x="67" y="29"/>
                  </a:cubicBezTo>
                  <a:cubicBezTo>
                    <a:pt x="67" y="30"/>
                    <a:pt x="67" y="30"/>
                    <a:pt x="67" y="30"/>
                  </a:cubicBezTo>
                  <a:cubicBezTo>
                    <a:pt x="67" y="29"/>
                    <a:pt x="67" y="29"/>
                    <a:pt x="67" y="29"/>
                  </a:cubicBezTo>
                  <a:cubicBezTo>
                    <a:pt x="67" y="29"/>
                    <a:pt x="67" y="29"/>
                    <a:pt x="67" y="29"/>
                  </a:cubicBezTo>
                  <a:cubicBezTo>
                    <a:pt x="67" y="29"/>
                    <a:pt x="67" y="29"/>
                    <a:pt x="67" y="29"/>
                  </a:cubicBezTo>
                  <a:cubicBezTo>
                    <a:pt x="67" y="29"/>
                    <a:pt x="67" y="29"/>
                    <a:pt x="67" y="29"/>
                  </a:cubicBezTo>
                  <a:cubicBezTo>
                    <a:pt x="67" y="29"/>
                    <a:pt x="67" y="29"/>
                    <a:pt x="67" y="29"/>
                  </a:cubicBezTo>
                  <a:cubicBezTo>
                    <a:pt x="67" y="29"/>
                    <a:pt x="67" y="29"/>
                    <a:pt x="67" y="29"/>
                  </a:cubicBezTo>
                  <a:cubicBezTo>
                    <a:pt x="67" y="28"/>
                    <a:pt x="67" y="28"/>
                    <a:pt x="67" y="28"/>
                  </a:cubicBezTo>
                  <a:cubicBezTo>
                    <a:pt x="67" y="28"/>
                    <a:pt x="67" y="28"/>
                    <a:pt x="67" y="28"/>
                  </a:cubicBezTo>
                  <a:cubicBezTo>
                    <a:pt x="67" y="28"/>
                    <a:pt x="67" y="28"/>
                    <a:pt x="67" y="28"/>
                  </a:cubicBezTo>
                  <a:cubicBezTo>
                    <a:pt x="67" y="28"/>
                    <a:pt x="67" y="28"/>
                    <a:pt x="67" y="28"/>
                  </a:cubicBezTo>
                  <a:cubicBezTo>
                    <a:pt x="67" y="28"/>
                    <a:pt x="67" y="28"/>
                    <a:pt x="67" y="28"/>
                  </a:cubicBezTo>
                  <a:cubicBezTo>
                    <a:pt x="68" y="28"/>
                    <a:pt x="68" y="28"/>
                    <a:pt x="68" y="28"/>
                  </a:cubicBezTo>
                  <a:cubicBezTo>
                    <a:pt x="68" y="28"/>
                    <a:pt x="68" y="28"/>
                    <a:pt x="68" y="28"/>
                  </a:cubicBezTo>
                  <a:cubicBezTo>
                    <a:pt x="68" y="27"/>
                    <a:pt x="68" y="27"/>
                    <a:pt x="68" y="27"/>
                  </a:cubicBezTo>
                  <a:cubicBezTo>
                    <a:pt x="68" y="27"/>
                    <a:pt x="68" y="27"/>
                    <a:pt x="68" y="27"/>
                  </a:cubicBezTo>
                  <a:cubicBezTo>
                    <a:pt x="68" y="27"/>
                    <a:pt x="68" y="27"/>
                    <a:pt x="68" y="27"/>
                  </a:cubicBezTo>
                  <a:cubicBezTo>
                    <a:pt x="68" y="27"/>
                    <a:pt x="68" y="27"/>
                    <a:pt x="68" y="27"/>
                  </a:cubicBezTo>
                  <a:cubicBezTo>
                    <a:pt x="68" y="27"/>
                    <a:pt x="68" y="27"/>
                    <a:pt x="68" y="27"/>
                  </a:cubicBezTo>
                  <a:cubicBezTo>
                    <a:pt x="68" y="27"/>
                    <a:pt x="68" y="27"/>
                    <a:pt x="68" y="27"/>
                  </a:cubicBezTo>
                  <a:cubicBezTo>
                    <a:pt x="68" y="27"/>
                    <a:pt x="68" y="27"/>
                    <a:pt x="68" y="27"/>
                  </a:cubicBezTo>
                  <a:cubicBezTo>
                    <a:pt x="68" y="27"/>
                    <a:pt x="68" y="27"/>
                    <a:pt x="68" y="27"/>
                  </a:cubicBezTo>
                  <a:cubicBezTo>
                    <a:pt x="68" y="27"/>
                    <a:pt x="68" y="27"/>
                    <a:pt x="68" y="27"/>
                  </a:cubicBezTo>
                  <a:cubicBezTo>
                    <a:pt x="68" y="27"/>
                    <a:pt x="68" y="27"/>
                    <a:pt x="68" y="27"/>
                  </a:cubicBezTo>
                  <a:cubicBezTo>
                    <a:pt x="68" y="27"/>
                    <a:pt x="68" y="27"/>
                    <a:pt x="68" y="27"/>
                  </a:cubicBezTo>
                  <a:cubicBezTo>
                    <a:pt x="68" y="26"/>
                    <a:pt x="68" y="26"/>
                    <a:pt x="68" y="26"/>
                  </a:cubicBezTo>
                  <a:cubicBezTo>
                    <a:pt x="68" y="26"/>
                    <a:pt x="68" y="26"/>
                    <a:pt x="68" y="26"/>
                  </a:cubicBezTo>
                  <a:cubicBezTo>
                    <a:pt x="68" y="26"/>
                    <a:pt x="68" y="26"/>
                    <a:pt x="68" y="26"/>
                  </a:cubicBezTo>
                  <a:cubicBezTo>
                    <a:pt x="68" y="26"/>
                    <a:pt x="68" y="26"/>
                    <a:pt x="68" y="26"/>
                  </a:cubicBezTo>
                  <a:cubicBezTo>
                    <a:pt x="68" y="26"/>
                    <a:pt x="68" y="26"/>
                    <a:pt x="68" y="26"/>
                  </a:cubicBezTo>
                  <a:cubicBezTo>
                    <a:pt x="68" y="26"/>
                    <a:pt x="68" y="26"/>
                    <a:pt x="68" y="26"/>
                  </a:cubicBezTo>
                  <a:cubicBezTo>
                    <a:pt x="68" y="26"/>
                    <a:pt x="68" y="26"/>
                    <a:pt x="68" y="26"/>
                  </a:cubicBezTo>
                  <a:cubicBezTo>
                    <a:pt x="68" y="26"/>
                    <a:pt x="68" y="26"/>
                    <a:pt x="68" y="26"/>
                  </a:cubicBezTo>
                  <a:cubicBezTo>
                    <a:pt x="68" y="26"/>
                    <a:pt x="68" y="26"/>
                    <a:pt x="68" y="26"/>
                  </a:cubicBezTo>
                  <a:cubicBezTo>
                    <a:pt x="68" y="26"/>
                    <a:pt x="68" y="26"/>
                    <a:pt x="68" y="26"/>
                  </a:cubicBezTo>
                  <a:cubicBezTo>
                    <a:pt x="68" y="26"/>
                    <a:pt x="68" y="26"/>
                    <a:pt x="68" y="26"/>
                  </a:cubicBezTo>
                  <a:cubicBezTo>
                    <a:pt x="68" y="26"/>
                    <a:pt x="68" y="26"/>
                    <a:pt x="68" y="26"/>
                  </a:cubicBezTo>
                  <a:cubicBezTo>
                    <a:pt x="68" y="26"/>
                    <a:pt x="68" y="26"/>
                    <a:pt x="68" y="26"/>
                  </a:cubicBezTo>
                  <a:cubicBezTo>
                    <a:pt x="68" y="25"/>
                    <a:pt x="68" y="25"/>
                    <a:pt x="68" y="25"/>
                  </a:cubicBezTo>
                  <a:cubicBezTo>
                    <a:pt x="69" y="25"/>
                    <a:pt x="69" y="25"/>
                    <a:pt x="69" y="25"/>
                  </a:cubicBezTo>
                  <a:cubicBezTo>
                    <a:pt x="69" y="25"/>
                    <a:pt x="69" y="25"/>
                    <a:pt x="69" y="25"/>
                  </a:cubicBezTo>
                  <a:cubicBezTo>
                    <a:pt x="69" y="25"/>
                    <a:pt x="69" y="25"/>
                    <a:pt x="69" y="25"/>
                  </a:cubicBezTo>
                  <a:cubicBezTo>
                    <a:pt x="69" y="25"/>
                    <a:pt x="69" y="25"/>
                    <a:pt x="69" y="25"/>
                  </a:cubicBezTo>
                  <a:cubicBezTo>
                    <a:pt x="69" y="25"/>
                    <a:pt x="69" y="25"/>
                    <a:pt x="69" y="25"/>
                  </a:cubicBezTo>
                  <a:cubicBezTo>
                    <a:pt x="69" y="25"/>
                    <a:pt x="69" y="25"/>
                    <a:pt x="69" y="25"/>
                  </a:cubicBezTo>
                  <a:cubicBezTo>
                    <a:pt x="69" y="25"/>
                    <a:pt x="69" y="25"/>
                    <a:pt x="69" y="25"/>
                  </a:cubicBezTo>
                  <a:cubicBezTo>
                    <a:pt x="69" y="25"/>
                    <a:pt x="69" y="25"/>
                    <a:pt x="69" y="25"/>
                  </a:cubicBezTo>
                  <a:cubicBezTo>
                    <a:pt x="69" y="24"/>
                    <a:pt x="69" y="24"/>
                    <a:pt x="69" y="24"/>
                  </a:cubicBezTo>
                  <a:cubicBezTo>
                    <a:pt x="69" y="24"/>
                    <a:pt x="69" y="24"/>
                    <a:pt x="69" y="24"/>
                  </a:cubicBezTo>
                  <a:cubicBezTo>
                    <a:pt x="70" y="24"/>
                    <a:pt x="70" y="24"/>
                    <a:pt x="70" y="24"/>
                  </a:cubicBezTo>
                  <a:cubicBezTo>
                    <a:pt x="69" y="24"/>
                    <a:pt x="69" y="24"/>
                    <a:pt x="69" y="24"/>
                  </a:cubicBezTo>
                  <a:cubicBezTo>
                    <a:pt x="69" y="24"/>
                    <a:pt x="69" y="24"/>
                    <a:pt x="69" y="24"/>
                  </a:cubicBezTo>
                  <a:cubicBezTo>
                    <a:pt x="69" y="24"/>
                    <a:pt x="69" y="24"/>
                    <a:pt x="69" y="24"/>
                  </a:cubicBezTo>
                  <a:cubicBezTo>
                    <a:pt x="69" y="24"/>
                    <a:pt x="69" y="24"/>
                    <a:pt x="69" y="24"/>
                  </a:cubicBezTo>
                  <a:cubicBezTo>
                    <a:pt x="69" y="23"/>
                    <a:pt x="69" y="23"/>
                    <a:pt x="69" y="23"/>
                  </a:cubicBezTo>
                  <a:cubicBezTo>
                    <a:pt x="69" y="23"/>
                    <a:pt x="69" y="23"/>
                    <a:pt x="69" y="23"/>
                  </a:cubicBezTo>
                  <a:cubicBezTo>
                    <a:pt x="69" y="23"/>
                    <a:pt x="69" y="23"/>
                    <a:pt x="69" y="23"/>
                  </a:cubicBezTo>
                  <a:cubicBezTo>
                    <a:pt x="69" y="23"/>
                    <a:pt x="69" y="23"/>
                    <a:pt x="69" y="23"/>
                  </a:cubicBezTo>
                  <a:cubicBezTo>
                    <a:pt x="69" y="23"/>
                    <a:pt x="69" y="23"/>
                    <a:pt x="69" y="23"/>
                  </a:cubicBezTo>
                  <a:cubicBezTo>
                    <a:pt x="69" y="23"/>
                    <a:pt x="69" y="23"/>
                    <a:pt x="69" y="23"/>
                  </a:cubicBezTo>
                  <a:cubicBezTo>
                    <a:pt x="69" y="23"/>
                    <a:pt x="69" y="23"/>
                    <a:pt x="69" y="23"/>
                  </a:cubicBezTo>
                  <a:cubicBezTo>
                    <a:pt x="69" y="22"/>
                    <a:pt x="69" y="22"/>
                    <a:pt x="69"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1"/>
                    <a:pt x="70" y="21"/>
                    <a:pt x="70" y="21"/>
                  </a:cubicBezTo>
                  <a:cubicBezTo>
                    <a:pt x="70" y="21"/>
                    <a:pt x="70" y="21"/>
                    <a:pt x="70" y="21"/>
                  </a:cubicBezTo>
                  <a:cubicBezTo>
                    <a:pt x="70" y="21"/>
                    <a:pt x="70" y="21"/>
                    <a:pt x="70" y="21"/>
                  </a:cubicBezTo>
                  <a:cubicBezTo>
                    <a:pt x="70" y="21"/>
                    <a:pt x="70" y="21"/>
                    <a:pt x="70" y="21"/>
                  </a:cubicBezTo>
                  <a:cubicBezTo>
                    <a:pt x="70" y="21"/>
                    <a:pt x="70" y="21"/>
                    <a:pt x="70" y="21"/>
                  </a:cubicBezTo>
                  <a:cubicBezTo>
                    <a:pt x="70" y="21"/>
                    <a:pt x="70" y="21"/>
                    <a:pt x="70" y="21"/>
                  </a:cubicBezTo>
                  <a:cubicBezTo>
                    <a:pt x="70" y="21"/>
                    <a:pt x="70" y="21"/>
                    <a:pt x="70" y="21"/>
                  </a:cubicBezTo>
                  <a:cubicBezTo>
                    <a:pt x="70" y="21"/>
                    <a:pt x="70" y="21"/>
                    <a:pt x="70" y="21"/>
                  </a:cubicBezTo>
                  <a:cubicBezTo>
                    <a:pt x="70" y="20"/>
                    <a:pt x="70" y="20"/>
                    <a:pt x="70" y="20"/>
                  </a:cubicBezTo>
                  <a:cubicBezTo>
                    <a:pt x="70" y="20"/>
                    <a:pt x="70" y="20"/>
                    <a:pt x="70" y="20"/>
                  </a:cubicBezTo>
                  <a:cubicBezTo>
                    <a:pt x="70" y="20"/>
                    <a:pt x="70" y="20"/>
                    <a:pt x="70" y="20"/>
                  </a:cubicBezTo>
                  <a:cubicBezTo>
                    <a:pt x="70" y="20"/>
                    <a:pt x="70" y="20"/>
                    <a:pt x="70" y="20"/>
                  </a:cubicBezTo>
                  <a:cubicBezTo>
                    <a:pt x="70" y="20"/>
                    <a:pt x="70" y="20"/>
                    <a:pt x="70" y="20"/>
                  </a:cubicBezTo>
                  <a:cubicBezTo>
                    <a:pt x="70" y="20"/>
                    <a:pt x="70" y="20"/>
                    <a:pt x="70" y="20"/>
                  </a:cubicBezTo>
                  <a:cubicBezTo>
                    <a:pt x="70" y="20"/>
                    <a:pt x="70" y="20"/>
                    <a:pt x="70" y="20"/>
                  </a:cubicBezTo>
                  <a:cubicBezTo>
                    <a:pt x="71" y="19"/>
                    <a:pt x="71" y="19"/>
                    <a:pt x="71" y="19"/>
                  </a:cubicBezTo>
                  <a:cubicBezTo>
                    <a:pt x="71" y="19"/>
                    <a:pt x="71" y="19"/>
                    <a:pt x="71" y="19"/>
                  </a:cubicBezTo>
                  <a:cubicBezTo>
                    <a:pt x="71" y="19"/>
                    <a:pt x="71" y="19"/>
                    <a:pt x="71" y="19"/>
                  </a:cubicBezTo>
                  <a:cubicBezTo>
                    <a:pt x="71" y="19"/>
                    <a:pt x="71" y="19"/>
                    <a:pt x="71" y="19"/>
                  </a:cubicBezTo>
                  <a:cubicBezTo>
                    <a:pt x="71" y="19"/>
                    <a:pt x="71" y="19"/>
                    <a:pt x="71" y="19"/>
                  </a:cubicBezTo>
                  <a:cubicBezTo>
                    <a:pt x="71" y="19"/>
                    <a:pt x="71" y="19"/>
                    <a:pt x="71" y="19"/>
                  </a:cubicBezTo>
                  <a:cubicBezTo>
                    <a:pt x="71" y="19"/>
                    <a:pt x="71" y="19"/>
                    <a:pt x="71" y="19"/>
                  </a:cubicBezTo>
                  <a:cubicBezTo>
                    <a:pt x="71" y="19"/>
                    <a:pt x="71" y="19"/>
                    <a:pt x="71" y="19"/>
                  </a:cubicBezTo>
                  <a:cubicBezTo>
                    <a:pt x="71" y="18"/>
                    <a:pt x="71" y="18"/>
                    <a:pt x="71" y="18"/>
                  </a:cubicBezTo>
                  <a:cubicBezTo>
                    <a:pt x="71" y="18"/>
                    <a:pt x="71" y="18"/>
                    <a:pt x="71" y="18"/>
                  </a:cubicBezTo>
                  <a:cubicBezTo>
                    <a:pt x="71" y="18"/>
                    <a:pt x="71" y="18"/>
                    <a:pt x="71" y="18"/>
                  </a:cubicBezTo>
                  <a:cubicBezTo>
                    <a:pt x="71" y="18"/>
                    <a:pt x="71" y="18"/>
                    <a:pt x="71" y="18"/>
                  </a:cubicBezTo>
                  <a:cubicBezTo>
                    <a:pt x="71" y="18"/>
                    <a:pt x="71" y="18"/>
                    <a:pt x="71" y="18"/>
                  </a:cubicBezTo>
                  <a:cubicBezTo>
                    <a:pt x="71" y="18"/>
                    <a:pt x="71" y="18"/>
                    <a:pt x="71" y="18"/>
                  </a:cubicBezTo>
                  <a:cubicBezTo>
                    <a:pt x="71" y="18"/>
                    <a:pt x="71" y="18"/>
                    <a:pt x="71" y="18"/>
                  </a:cubicBezTo>
                  <a:cubicBezTo>
                    <a:pt x="71" y="18"/>
                    <a:pt x="71" y="18"/>
                    <a:pt x="71" y="18"/>
                  </a:cubicBezTo>
                  <a:cubicBezTo>
                    <a:pt x="72" y="18"/>
                    <a:pt x="72" y="18"/>
                    <a:pt x="72" y="18"/>
                  </a:cubicBezTo>
                  <a:cubicBezTo>
                    <a:pt x="72" y="18"/>
                    <a:pt x="72" y="18"/>
                    <a:pt x="72" y="18"/>
                  </a:cubicBezTo>
                  <a:cubicBezTo>
                    <a:pt x="72" y="18"/>
                    <a:pt x="72" y="18"/>
                    <a:pt x="72" y="18"/>
                  </a:cubicBezTo>
                  <a:cubicBezTo>
                    <a:pt x="72" y="18"/>
                    <a:pt x="72" y="18"/>
                    <a:pt x="72" y="18"/>
                  </a:cubicBezTo>
                  <a:cubicBezTo>
                    <a:pt x="72" y="18"/>
                    <a:pt x="72" y="18"/>
                    <a:pt x="72" y="18"/>
                  </a:cubicBezTo>
                  <a:cubicBezTo>
                    <a:pt x="72" y="17"/>
                    <a:pt x="72" y="17"/>
                    <a:pt x="72" y="17"/>
                  </a:cubicBezTo>
                  <a:cubicBezTo>
                    <a:pt x="72" y="17"/>
                    <a:pt x="72" y="17"/>
                    <a:pt x="72" y="17"/>
                  </a:cubicBezTo>
                  <a:cubicBezTo>
                    <a:pt x="72" y="17"/>
                    <a:pt x="72" y="17"/>
                    <a:pt x="72" y="17"/>
                  </a:cubicBezTo>
                  <a:cubicBezTo>
                    <a:pt x="72" y="17"/>
                    <a:pt x="72" y="17"/>
                    <a:pt x="72" y="17"/>
                  </a:cubicBezTo>
                  <a:close/>
                  <a:moveTo>
                    <a:pt x="80" y="24"/>
                  </a:moveTo>
                  <a:cubicBezTo>
                    <a:pt x="80" y="24"/>
                    <a:pt x="80" y="24"/>
                    <a:pt x="80" y="24"/>
                  </a:cubicBezTo>
                  <a:cubicBezTo>
                    <a:pt x="80" y="24"/>
                    <a:pt x="80" y="24"/>
                    <a:pt x="80" y="24"/>
                  </a:cubicBezTo>
                  <a:cubicBezTo>
                    <a:pt x="80" y="24"/>
                    <a:pt x="80" y="24"/>
                    <a:pt x="80" y="24"/>
                  </a:cubicBezTo>
                  <a:close/>
                  <a:moveTo>
                    <a:pt x="80" y="23"/>
                  </a:moveTo>
                  <a:cubicBezTo>
                    <a:pt x="80" y="23"/>
                    <a:pt x="80" y="23"/>
                    <a:pt x="80" y="23"/>
                  </a:cubicBezTo>
                  <a:cubicBezTo>
                    <a:pt x="80" y="24"/>
                    <a:pt x="80" y="24"/>
                    <a:pt x="80" y="24"/>
                  </a:cubicBezTo>
                  <a:cubicBezTo>
                    <a:pt x="80" y="24"/>
                    <a:pt x="80" y="24"/>
                    <a:pt x="80" y="24"/>
                  </a:cubicBezTo>
                  <a:cubicBezTo>
                    <a:pt x="80" y="23"/>
                    <a:pt x="80" y="23"/>
                    <a:pt x="80" y="23"/>
                  </a:cubicBezTo>
                  <a:cubicBezTo>
                    <a:pt x="80" y="23"/>
                    <a:pt x="80" y="23"/>
                    <a:pt x="80" y="23"/>
                  </a:cubicBezTo>
                  <a:cubicBezTo>
                    <a:pt x="80" y="23"/>
                    <a:pt x="80" y="23"/>
                    <a:pt x="80" y="23"/>
                  </a:cubicBezTo>
                  <a:close/>
                  <a:moveTo>
                    <a:pt x="79" y="23"/>
                  </a:moveTo>
                  <a:cubicBezTo>
                    <a:pt x="79" y="23"/>
                    <a:pt x="79" y="23"/>
                    <a:pt x="79" y="23"/>
                  </a:cubicBezTo>
                  <a:cubicBezTo>
                    <a:pt x="79" y="23"/>
                    <a:pt x="79" y="23"/>
                    <a:pt x="79" y="23"/>
                  </a:cubicBezTo>
                  <a:cubicBezTo>
                    <a:pt x="79" y="23"/>
                    <a:pt x="79" y="23"/>
                    <a:pt x="79" y="23"/>
                  </a:cubicBezTo>
                  <a:cubicBezTo>
                    <a:pt x="79" y="23"/>
                    <a:pt x="79" y="23"/>
                    <a:pt x="79" y="23"/>
                  </a:cubicBezTo>
                  <a:cubicBezTo>
                    <a:pt x="80" y="23"/>
                    <a:pt x="80" y="23"/>
                    <a:pt x="80" y="23"/>
                  </a:cubicBezTo>
                  <a:lnTo>
                    <a:pt x="79" y="23"/>
                  </a:lnTo>
                  <a:close/>
                  <a:moveTo>
                    <a:pt x="71" y="34"/>
                  </a:moveTo>
                  <a:cubicBezTo>
                    <a:pt x="71" y="34"/>
                    <a:pt x="71" y="34"/>
                    <a:pt x="71" y="34"/>
                  </a:cubicBezTo>
                  <a:cubicBezTo>
                    <a:pt x="71" y="34"/>
                    <a:pt x="71" y="34"/>
                    <a:pt x="71" y="34"/>
                  </a:cubicBezTo>
                  <a:cubicBezTo>
                    <a:pt x="71" y="34"/>
                    <a:pt x="71" y="34"/>
                    <a:pt x="71" y="34"/>
                  </a:cubicBezTo>
                  <a:cubicBezTo>
                    <a:pt x="71" y="34"/>
                    <a:pt x="71" y="34"/>
                    <a:pt x="71" y="34"/>
                  </a:cubicBezTo>
                  <a:cubicBezTo>
                    <a:pt x="71" y="34"/>
                    <a:pt x="71" y="34"/>
                    <a:pt x="71" y="34"/>
                  </a:cubicBezTo>
                  <a:cubicBezTo>
                    <a:pt x="71" y="34"/>
                    <a:pt x="71" y="34"/>
                    <a:pt x="71" y="34"/>
                  </a:cubicBezTo>
                  <a:cubicBezTo>
                    <a:pt x="71" y="34"/>
                    <a:pt x="71" y="34"/>
                    <a:pt x="71" y="34"/>
                  </a:cubicBezTo>
                  <a:cubicBezTo>
                    <a:pt x="71" y="34"/>
                    <a:pt x="71" y="34"/>
                    <a:pt x="71" y="34"/>
                  </a:cubicBezTo>
                  <a:close/>
                  <a:moveTo>
                    <a:pt x="72" y="35"/>
                  </a:moveTo>
                  <a:cubicBezTo>
                    <a:pt x="72" y="35"/>
                    <a:pt x="72" y="35"/>
                    <a:pt x="72" y="35"/>
                  </a:cubicBezTo>
                  <a:cubicBezTo>
                    <a:pt x="72" y="35"/>
                    <a:pt x="72" y="35"/>
                    <a:pt x="72" y="35"/>
                  </a:cubicBezTo>
                  <a:cubicBezTo>
                    <a:pt x="71" y="34"/>
                    <a:pt x="71" y="34"/>
                    <a:pt x="71" y="34"/>
                  </a:cubicBezTo>
                  <a:cubicBezTo>
                    <a:pt x="71" y="35"/>
                    <a:pt x="71" y="35"/>
                    <a:pt x="71" y="35"/>
                  </a:cubicBezTo>
                  <a:cubicBezTo>
                    <a:pt x="71" y="35"/>
                    <a:pt x="71" y="35"/>
                    <a:pt x="71" y="35"/>
                  </a:cubicBezTo>
                  <a:cubicBezTo>
                    <a:pt x="71" y="35"/>
                    <a:pt x="71" y="35"/>
                    <a:pt x="71" y="35"/>
                  </a:cubicBezTo>
                  <a:lnTo>
                    <a:pt x="72" y="35"/>
                  </a:lnTo>
                  <a:close/>
                  <a:moveTo>
                    <a:pt x="71" y="34"/>
                  </a:moveTo>
                  <a:cubicBezTo>
                    <a:pt x="71" y="34"/>
                    <a:pt x="71" y="34"/>
                    <a:pt x="71" y="34"/>
                  </a:cubicBezTo>
                  <a:cubicBezTo>
                    <a:pt x="71" y="34"/>
                    <a:pt x="71" y="34"/>
                    <a:pt x="71" y="34"/>
                  </a:cubicBezTo>
                  <a:cubicBezTo>
                    <a:pt x="71" y="34"/>
                    <a:pt x="71" y="34"/>
                    <a:pt x="71" y="34"/>
                  </a:cubicBezTo>
                  <a:cubicBezTo>
                    <a:pt x="71" y="34"/>
                    <a:pt x="71" y="34"/>
                    <a:pt x="71" y="34"/>
                  </a:cubicBezTo>
                  <a:close/>
                  <a:moveTo>
                    <a:pt x="102" y="70"/>
                  </a:moveTo>
                  <a:cubicBezTo>
                    <a:pt x="102" y="70"/>
                    <a:pt x="102" y="70"/>
                    <a:pt x="102" y="70"/>
                  </a:cubicBezTo>
                  <a:cubicBezTo>
                    <a:pt x="102" y="70"/>
                    <a:pt x="102" y="70"/>
                    <a:pt x="102" y="70"/>
                  </a:cubicBezTo>
                  <a:cubicBezTo>
                    <a:pt x="102" y="70"/>
                    <a:pt x="102" y="70"/>
                    <a:pt x="102" y="70"/>
                  </a:cubicBezTo>
                  <a:cubicBezTo>
                    <a:pt x="102" y="70"/>
                    <a:pt x="102" y="70"/>
                    <a:pt x="102" y="70"/>
                  </a:cubicBezTo>
                  <a:cubicBezTo>
                    <a:pt x="102" y="70"/>
                    <a:pt x="102" y="70"/>
                    <a:pt x="102" y="70"/>
                  </a:cubicBezTo>
                  <a:cubicBezTo>
                    <a:pt x="102" y="70"/>
                    <a:pt x="102" y="70"/>
                    <a:pt x="102" y="70"/>
                  </a:cubicBezTo>
                  <a:cubicBezTo>
                    <a:pt x="102" y="70"/>
                    <a:pt x="102" y="70"/>
                    <a:pt x="102" y="70"/>
                  </a:cubicBezTo>
                  <a:cubicBezTo>
                    <a:pt x="102" y="70"/>
                    <a:pt x="102" y="70"/>
                    <a:pt x="102" y="70"/>
                  </a:cubicBezTo>
                  <a:cubicBezTo>
                    <a:pt x="102" y="70"/>
                    <a:pt x="102" y="70"/>
                    <a:pt x="102" y="70"/>
                  </a:cubicBezTo>
                  <a:cubicBezTo>
                    <a:pt x="102" y="71"/>
                    <a:pt x="102" y="71"/>
                    <a:pt x="102" y="71"/>
                  </a:cubicBezTo>
                  <a:cubicBezTo>
                    <a:pt x="102" y="71"/>
                    <a:pt x="102" y="71"/>
                    <a:pt x="102" y="71"/>
                  </a:cubicBezTo>
                  <a:cubicBezTo>
                    <a:pt x="102" y="71"/>
                    <a:pt x="102" y="71"/>
                    <a:pt x="102" y="71"/>
                  </a:cubicBezTo>
                  <a:cubicBezTo>
                    <a:pt x="102" y="71"/>
                    <a:pt x="102" y="71"/>
                    <a:pt x="102" y="71"/>
                  </a:cubicBezTo>
                  <a:cubicBezTo>
                    <a:pt x="102" y="71"/>
                    <a:pt x="102" y="71"/>
                    <a:pt x="102" y="71"/>
                  </a:cubicBezTo>
                  <a:cubicBezTo>
                    <a:pt x="101" y="71"/>
                    <a:pt x="101" y="71"/>
                    <a:pt x="101" y="71"/>
                  </a:cubicBezTo>
                  <a:cubicBezTo>
                    <a:pt x="102" y="71"/>
                    <a:pt x="102" y="71"/>
                    <a:pt x="102" y="71"/>
                  </a:cubicBezTo>
                  <a:cubicBezTo>
                    <a:pt x="101" y="71"/>
                    <a:pt x="101" y="71"/>
                    <a:pt x="101" y="71"/>
                  </a:cubicBezTo>
                  <a:cubicBezTo>
                    <a:pt x="102" y="71"/>
                    <a:pt x="102" y="71"/>
                    <a:pt x="102" y="71"/>
                  </a:cubicBezTo>
                  <a:cubicBezTo>
                    <a:pt x="102" y="71"/>
                    <a:pt x="102" y="71"/>
                    <a:pt x="102" y="71"/>
                  </a:cubicBezTo>
                  <a:cubicBezTo>
                    <a:pt x="102" y="71"/>
                    <a:pt x="102" y="71"/>
                    <a:pt x="102" y="71"/>
                  </a:cubicBezTo>
                  <a:cubicBezTo>
                    <a:pt x="102" y="71"/>
                    <a:pt x="102" y="71"/>
                    <a:pt x="102" y="71"/>
                  </a:cubicBezTo>
                  <a:cubicBezTo>
                    <a:pt x="102" y="71"/>
                    <a:pt x="102" y="71"/>
                    <a:pt x="102" y="71"/>
                  </a:cubicBezTo>
                  <a:cubicBezTo>
                    <a:pt x="102" y="71"/>
                    <a:pt x="102" y="71"/>
                    <a:pt x="102" y="71"/>
                  </a:cubicBezTo>
                  <a:cubicBezTo>
                    <a:pt x="102" y="71"/>
                    <a:pt x="102" y="71"/>
                    <a:pt x="102" y="71"/>
                  </a:cubicBezTo>
                  <a:cubicBezTo>
                    <a:pt x="102" y="71"/>
                    <a:pt x="102" y="71"/>
                    <a:pt x="102" y="71"/>
                  </a:cubicBezTo>
                  <a:cubicBezTo>
                    <a:pt x="102" y="71"/>
                    <a:pt x="102" y="71"/>
                    <a:pt x="102" y="71"/>
                  </a:cubicBezTo>
                  <a:cubicBezTo>
                    <a:pt x="102" y="71"/>
                    <a:pt x="102" y="71"/>
                    <a:pt x="102"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3" y="71"/>
                    <a:pt x="103" y="71"/>
                    <a:pt x="103" y="71"/>
                  </a:cubicBezTo>
                  <a:cubicBezTo>
                    <a:pt x="104" y="71"/>
                    <a:pt x="104" y="71"/>
                    <a:pt x="104" y="71"/>
                  </a:cubicBezTo>
                  <a:cubicBezTo>
                    <a:pt x="104" y="71"/>
                    <a:pt x="104" y="71"/>
                    <a:pt x="104" y="71"/>
                  </a:cubicBezTo>
                  <a:cubicBezTo>
                    <a:pt x="104" y="71"/>
                    <a:pt x="104" y="71"/>
                    <a:pt x="104" y="71"/>
                  </a:cubicBezTo>
                  <a:cubicBezTo>
                    <a:pt x="104" y="71"/>
                    <a:pt x="104" y="71"/>
                    <a:pt x="104" y="71"/>
                  </a:cubicBezTo>
                  <a:cubicBezTo>
                    <a:pt x="104" y="71"/>
                    <a:pt x="104" y="71"/>
                    <a:pt x="104" y="71"/>
                  </a:cubicBezTo>
                  <a:cubicBezTo>
                    <a:pt x="104" y="71"/>
                    <a:pt x="104" y="71"/>
                    <a:pt x="104" y="71"/>
                  </a:cubicBezTo>
                  <a:cubicBezTo>
                    <a:pt x="104" y="71"/>
                    <a:pt x="104" y="71"/>
                    <a:pt x="104" y="71"/>
                  </a:cubicBezTo>
                  <a:cubicBezTo>
                    <a:pt x="104" y="71"/>
                    <a:pt x="104" y="71"/>
                    <a:pt x="104" y="71"/>
                  </a:cubicBezTo>
                  <a:cubicBezTo>
                    <a:pt x="104" y="71"/>
                    <a:pt x="104" y="71"/>
                    <a:pt x="105" y="71"/>
                  </a:cubicBezTo>
                  <a:cubicBezTo>
                    <a:pt x="105" y="71"/>
                    <a:pt x="105" y="71"/>
                    <a:pt x="105" y="71"/>
                  </a:cubicBezTo>
                  <a:cubicBezTo>
                    <a:pt x="105" y="71"/>
                    <a:pt x="105" y="71"/>
                    <a:pt x="105" y="71"/>
                  </a:cubicBezTo>
                  <a:cubicBezTo>
                    <a:pt x="106" y="71"/>
                    <a:pt x="106" y="71"/>
                    <a:pt x="106" y="71"/>
                  </a:cubicBezTo>
                  <a:cubicBezTo>
                    <a:pt x="106" y="72"/>
                    <a:pt x="106" y="72"/>
                    <a:pt x="106" y="72"/>
                  </a:cubicBezTo>
                  <a:cubicBezTo>
                    <a:pt x="106" y="72"/>
                    <a:pt x="106" y="72"/>
                    <a:pt x="106" y="72"/>
                  </a:cubicBezTo>
                  <a:cubicBezTo>
                    <a:pt x="106" y="71"/>
                    <a:pt x="106" y="71"/>
                    <a:pt x="106" y="71"/>
                  </a:cubicBezTo>
                  <a:cubicBezTo>
                    <a:pt x="106" y="72"/>
                    <a:pt x="106" y="72"/>
                    <a:pt x="106" y="72"/>
                  </a:cubicBezTo>
                  <a:cubicBezTo>
                    <a:pt x="106" y="71"/>
                    <a:pt x="106" y="71"/>
                    <a:pt x="106" y="71"/>
                  </a:cubicBezTo>
                  <a:cubicBezTo>
                    <a:pt x="106" y="71"/>
                    <a:pt x="106" y="71"/>
                    <a:pt x="106" y="71"/>
                  </a:cubicBezTo>
                  <a:cubicBezTo>
                    <a:pt x="107" y="71"/>
                    <a:pt x="107" y="71"/>
                    <a:pt x="107" y="71"/>
                  </a:cubicBezTo>
                  <a:cubicBezTo>
                    <a:pt x="107" y="71"/>
                    <a:pt x="107" y="71"/>
                    <a:pt x="107" y="71"/>
                  </a:cubicBezTo>
                  <a:cubicBezTo>
                    <a:pt x="107" y="71"/>
                    <a:pt x="107" y="71"/>
                    <a:pt x="107" y="71"/>
                  </a:cubicBezTo>
                  <a:cubicBezTo>
                    <a:pt x="107" y="71"/>
                    <a:pt x="107" y="71"/>
                    <a:pt x="107" y="71"/>
                  </a:cubicBezTo>
                  <a:cubicBezTo>
                    <a:pt x="107" y="71"/>
                    <a:pt x="107" y="71"/>
                    <a:pt x="107" y="71"/>
                  </a:cubicBezTo>
                  <a:cubicBezTo>
                    <a:pt x="107" y="71"/>
                    <a:pt x="107" y="71"/>
                    <a:pt x="107" y="71"/>
                  </a:cubicBezTo>
                  <a:cubicBezTo>
                    <a:pt x="107" y="71"/>
                    <a:pt x="107" y="71"/>
                    <a:pt x="107" y="71"/>
                  </a:cubicBezTo>
                  <a:cubicBezTo>
                    <a:pt x="107" y="71"/>
                    <a:pt x="107" y="71"/>
                    <a:pt x="107" y="71"/>
                  </a:cubicBezTo>
                  <a:cubicBezTo>
                    <a:pt x="107" y="70"/>
                    <a:pt x="107" y="70"/>
                    <a:pt x="107" y="70"/>
                  </a:cubicBezTo>
                  <a:cubicBezTo>
                    <a:pt x="107" y="70"/>
                    <a:pt x="107" y="70"/>
                    <a:pt x="107" y="70"/>
                  </a:cubicBezTo>
                  <a:cubicBezTo>
                    <a:pt x="107" y="70"/>
                    <a:pt x="107" y="70"/>
                    <a:pt x="107" y="70"/>
                  </a:cubicBezTo>
                  <a:cubicBezTo>
                    <a:pt x="107" y="70"/>
                    <a:pt x="107" y="70"/>
                    <a:pt x="107" y="70"/>
                  </a:cubicBezTo>
                  <a:cubicBezTo>
                    <a:pt x="108" y="70"/>
                    <a:pt x="108" y="70"/>
                    <a:pt x="108" y="70"/>
                  </a:cubicBezTo>
                  <a:cubicBezTo>
                    <a:pt x="108" y="70"/>
                    <a:pt x="108" y="70"/>
                    <a:pt x="108" y="70"/>
                  </a:cubicBezTo>
                  <a:cubicBezTo>
                    <a:pt x="108" y="70"/>
                    <a:pt x="108" y="70"/>
                    <a:pt x="108" y="70"/>
                  </a:cubicBezTo>
                  <a:cubicBezTo>
                    <a:pt x="108" y="70"/>
                    <a:pt x="108" y="70"/>
                    <a:pt x="108" y="70"/>
                  </a:cubicBezTo>
                  <a:cubicBezTo>
                    <a:pt x="109" y="70"/>
                    <a:pt x="109" y="70"/>
                    <a:pt x="109" y="70"/>
                  </a:cubicBezTo>
                  <a:cubicBezTo>
                    <a:pt x="109" y="70"/>
                    <a:pt x="109" y="70"/>
                    <a:pt x="109" y="70"/>
                  </a:cubicBezTo>
                  <a:cubicBezTo>
                    <a:pt x="109" y="70"/>
                    <a:pt x="109" y="70"/>
                    <a:pt x="109" y="70"/>
                  </a:cubicBezTo>
                  <a:cubicBezTo>
                    <a:pt x="109" y="70"/>
                    <a:pt x="109" y="70"/>
                    <a:pt x="109" y="70"/>
                  </a:cubicBezTo>
                  <a:cubicBezTo>
                    <a:pt x="109" y="70"/>
                    <a:pt x="109" y="70"/>
                    <a:pt x="109" y="70"/>
                  </a:cubicBezTo>
                  <a:cubicBezTo>
                    <a:pt x="109" y="70"/>
                    <a:pt x="109" y="70"/>
                    <a:pt x="109" y="70"/>
                  </a:cubicBezTo>
                  <a:cubicBezTo>
                    <a:pt x="109" y="70"/>
                    <a:pt x="109" y="70"/>
                    <a:pt x="109" y="70"/>
                  </a:cubicBezTo>
                  <a:cubicBezTo>
                    <a:pt x="109" y="70"/>
                    <a:pt x="109" y="70"/>
                    <a:pt x="109" y="70"/>
                  </a:cubicBezTo>
                  <a:cubicBezTo>
                    <a:pt x="109" y="69"/>
                    <a:pt x="109" y="69"/>
                    <a:pt x="109" y="69"/>
                  </a:cubicBezTo>
                  <a:cubicBezTo>
                    <a:pt x="109" y="69"/>
                    <a:pt x="109" y="69"/>
                    <a:pt x="109" y="69"/>
                  </a:cubicBezTo>
                  <a:cubicBezTo>
                    <a:pt x="110" y="69"/>
                    <a:pt x="110" y="69"/>
                    <a:pt x="110" y="69"/>
                  </a:cubicBezTo>
                  <a:cubicBezTo>
                    <a:pt x="109" y="69"/>
                    <a:pt x="109" y="69"/>
                    <a:pt x="109" y="69"/>
                  </a:cubicBezTo>
                  <a:cubicBezTo>
                    <a:pt x="110" y="69"/>
                    <a:pt x="110" y="69"/>
                    <a:pt x="110" y="69"/>
                  </a:cubicBezTo>
                  <a:cubicBezTo>
                    <a:pt x="110" y="69"/>
                    <a:pt x="110" y="69"/>
                    <a:pt x="110" y="69"/>
                  </a:cubicBezTo>
                  <a:cubicBezTo>
                    <a:pt x="110" y="69"/>
                    <a:pt x="110" y="69"/>
                    <a:pt x="110" y="69"/>
                  </a:cubicBezTo>
                  <a:cubicBezTo>
                    <a:pt x="110" y="69"/>
                    <a:pt x="110" y="69"/>
                    <a:pt x="110" y="69"/>
                  </a:cubicBezTo>
                  <a:cubicBezTo>
                    <a:pt x="110" y="69"/>
                    <a:pt x="110" y="69"/>
                    <a:pt x="110" y="69"/>
                  </a:cubicBezTo>
                  <a:cubicBezTo>
                    <a:pt x="110" y="69"/>
                    <a:pt x="110" y="69"/>
                    <a:pt x="110" y="69"/>
                  </a:cubicBezTo>
                  <a:cubicBezTo>
                    <a:pt x="110" y="69"/>
                    <a:pt x="110" y="69"/>
                    <a:pt x="110" y="69"/>
                  </a:cubicBezTo>
                  <a:cubicBezTo>
                    <a:pt x="110" y="69"/>
                    <a:pt x="110" y="69"/>
                    <a:pt x="110" y="69"/>
                  </a:cubicBezTo>
                  <a:cubicBezTo>
                    <a:pt x="110" y="69"/>
                    <a:pt x="110" y="69"/>
                    <a:pt x="110" y="69"/>
                  </a:cubicBezTo>
                  <a:cubicBezTo>
                    <a:pt x="110" y="69"/>
                    <a:pt x="110" y="69"/>
                    <a:pt x="110" y="69"/>
                  </a:cubicBezTo>
                  <a:cubicBezTo>
                    <a:pt x="110" y="68"/>
                    <a:pt x="110" y="68"/>
                    <a:pt x="110" y="68"/>
                  </a:cubicBezTo>
                  <a:cubicBezTo>
                    <a:pt x="110" y="68"/>
                    <a:pt x="110" y="68"/>
                    <a:pt x="110" y="68"/>
                  </a:cubicBezTo>
                  <a:cubicBezTo>
                    <a:pt x="110" y="68"/>
                    <a:pt x="110" y="68"/>
                    <a:pt x="110" y="68"/>
                  </a:cubicBezTo>
                  <a:cubicBezTo>
                    <a:pt x="110" y="68"/>
                    <a:pt x="110" y="68"/>
                    <a:pt x="110" y="68"/>
                  </a:cubicBezTo>
                  <a:cubicBezTo>
                    <a:pt x="110" y="68"/>
                    <a:pt x="110" y="68"/>
                    <a:pt x="110" y="68"/>
                  </a:cubicBezTo>
                  <a:cubicBezTo>
                    <a:pt x="110" y="68"/>
                    <a:pt x="110" y="68"/>
                    <a:pt x="110" y="68"/>
                  </a:cubicBezTo>
                  <a:cubicBezTo>
                    <a:pt x="110" y="68"/>
                    <a:pt x="110" y="68"/>
                    <a:pt x="110" y="68"/>
                  </a:cubicBezTo>
                  <a:cubicBezTo>
                    <a:pt x="110" y="68"/>
                    <a:pt x="110" y="68"/>
                    <a:pt x="110" y="68"/>
                  </a:cubicBezTo>
                  <a:cubicBezTo>
                    <a:pt x="110" y="68"/>
                    <a:pt x="110" y="68"/>
                    <a:pt x="110" y="68"/>
                  </a:cubicBezTo>
                  <a:cubicBezTo>
                    <a:pt x="110" y="68"/>
                    <a:pt x="110" y="68"/>
                    <a:pt x="110" y="68"/>
                  </a:cubicBezTo>
                  <a:cubicBezTo>
                    <a:pt x="110" y="68"/>
                    <a:pt x="110" y="68"/>
                    <a:pt x="110" y="68"/>
                  </a:cubicBezTo>
                  <a:cubicBezTo>
                    <a:pt x="110" y="67"/>
                    <a:pt x="110" y="67"/>
                    <a:pt x="110" y="67"/>
                  </a:cubicBezTo>
                  <a:cubicBezTo>
                    <a:pt x="110" y="67"/>
                    <a:pt x="110" y="67"/>
                    <a:pt x="110" y="67"/>
                  </a:cubicBezTo>
                  <a:cubicBezTo>
                    <a:pt x="110" y="67"/>
                    <a:pt x="110" y="67"/>
                    <a:pt x="110" y="67"/>
                  </a:cubicBezTo>
                  <a:cubicBezTo>
                    <a:pt x="110" y="67"/>
                    <a:pt x="110" y="67"/>
                    <a:pt x="110" y="67"/>
                  </a:cubicBezTo>
                  <a:cubicBezTo>
                    <a:pt x="110" y="67"/>
                    <a:pt x="110" y="67"/>
                    <a:pt x="110" y="67"/>
                  </a:cubicBezTo>
                  <a:cubicBezTo>
                    <a:pt x="110" y="67"/>
                    <a:pt x="110" y="67"/>
                    <a:pt x="110"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9" y="67"/>
                    <a:pt x="109" y="67"/>
                    <a:pt x="109" y="67"/>
                  </a:cubicBezTo>
                  <a:cubicBezTo>
                    <a:pt x="108" y="67"/>
                    <a:pt x="108" y="67"/>
                    <a:pt x="108" y="67"/>
                  </a:cubicBezTo>
                  <a:cubicBezTo>
                    <a:pt x="108" y="67"/>
                    <a:pt x="108" y="67"/>
                    <a:pt x="108" y="67"/>
                  </a:cubicBezTo>
                  <a:cubicBezTo>
                    <a:pt x="108" y="67"/>
                    <a:pt x="108" y="67"/>
                    <a:pt x="108" y="67"/>
                  </a:cubicBezTo>
                  <a:cubicBezTo>
                    <a:pt x="108" y="67"/>
                    <a:pt x="108" y="67"/>
                    <a:pt x="108" y="67"/>
                  </a:cubicBezTo>
                  <a:cubicBezTo>
                    <a:pt x="108" y="67"/>
                    <a:pt x="108" y="67"/>
                    <a:pt x="108" y="67"/>
                  </a:cubicBezTo>
                  <a:cubicBezTo>
                    <a:pt x="108" y="67"/>
                    <a:pt x="108" y="67"/>
                    <a:pt x="108" y="67"/>
                  </a:cubicBezTo>
                  <a:cubicBezTo>
                    <a:pt x="108" y="67"/>
                    <a:pt x="108" y="67"/>
                    <a:pt x="108" y="67"/>
                  </a:cubicBezTo>
                  <a:cubicBezTo>
                    <a:pt x="108" y="67"/>
                    <a:pt x="108" y="67"/>
                    <a:pt x="108" y="67"/>
                  </a:cubicBezTo>
                  <a:cubicBezTo>
                    <a:pt x="108" y="67"/>
                    <a:pt x="108" y="67"/>
                    <a:pt x="108" y="67"/>
                  </a:cubicBezTo>
                  <a:cubicBezTo>
                    <a:pt x="107" y="67"/>
                    <a:pt x="107" y="67"/>
                    <a:pt x="107" y="67"/>
                  </a:cubicBezTo>
                  <a:cubicBezTo>
                    <a:pt x="107" y="67"/>
                    <a:pt x="107" y="67"/>
                    <a:pt x="107" y="67"/>
                  </a:cubicBezTo>
                  <a:cubicBezTo>
                    <a:pt x="107" y="67"/>
                    <a:pt x="107" y="67"/>
                    <a:pt x="107" y="67"/>
                  </a:cubicBezTo>
                  <a:cubicBezTo>
                    <a:pt x="107" y="67"/>
                    <a:pt x="107" y="67"/>
                    <a:pt x="107" y="67"/>
                  </a:cubicBezTo>
                  <a:cubicBezTo>
                    <a:pt x="107" y="68"/>
                    <a:pt x="107" y="68"/>
                    <a:pt x="107" y="68"/>
                  </a:cubicBezTo>
                  <a:cubicBezTo>
                    <a:pt x="107" y="67"/>
                    <a:pt x="107" y="67"/>
                    <a:pt x="107" y="67"/>
                  </a:cubicBezTo>
                  <a:cubicBezTo>
                    <a:pt x="107" y="68"/>
                    <a:pt x="107" y="68"/>
                    <a:pt x="107" y="68"/>
                  </a:cubicBezTo>
                  <a:cubicBezTo>
                    <a:pt x="107" y="68"/>
                    <a:pt x="107" y="68"/>
                    <a:pt x="107" y="68"/>
                  </a:cubicBezTo>
                  <a:cubicBezTo>
                    <a:pt x="107" y="68"/>
                    <a:pt x="107" y="68"/>
                    <a:pt x="107" y="68"/>
                  </a:cubicBezTo>
                  <a:cubicBezTo>
                    <a:pt x="107" y="68"/>
                    <a:pt x="107" y="68"/>
                    <a:pt x="107" y="68"/>
                  </a:cubicBezTo>
                  <a:cubicBezTo>
                    <a:pt x="106" y="68"/>
                    <a:pt x="106" y="68"/>
                    <a:pt x="106" y="68"/>
                  </a:cubicBezTo>
                  <a:cubicBezTo>
                    <a:pt x="106" y="68"/>
                    <a:pt x="106" y="68"/>
                    <a:pt x="106" y="68"/>
                  </a:cubicBezTo>
                  <a:cubicBezTo>
                    <a:pt x="106" y="68"/>
                    <a:pt x="106" y="68"/>
                    <a:pt x="106" y="68"/>
                  </a:cubicBezTo>
                  <a:cubicBezTo>
                    <a:pt x="106" y="68"/>
                    <a:pt x="106" y="68"/>
                    <a:pt x="106" y="68"/>
                  </a:cubicBezTo>
                  <a:cubicBezTo>
                    <a:pt x="106" y="68"/>
                    <a:pt x="106" y="68"/>
                    <a:pt x="106" y="68"/>
                  </a:cubicBezTo>
                  <a:cubicBezTo>
                    <a:pt x="106" y="68"/>
                    <a:pt x="106" y="68"/>
                    <a:pt x="106" y="68"/>
                  </a:cubicBezTo>
                  <a:cubicBezTo>
                    <a:pt x="106" y="68"/>
                    <a:pt x="106" y="68"/>
                    <a:pt x="106" y="68"/>
                  </a:cubicBezTo>
                  <a:cubicBezTo>
                    <a:pt x="106" y="68"/>
                    <a:pt x="106" y="68"/>
                    <a:pt x="106" y="68"/>
                  </a:cubicBezTo>
                  <a:cubicBezTo>
                    <a:pt x="105" y="68"/>
                    <a:pt x="105" y="68"/>
                    <a:pt x="105" y="68"/>
                  </a:cubicBezTo>
                  <a:cubicBezTo>
                    <a:pt x="105" y="68"/>
                    <a:pt x="105" y="68"/>
                    <a:pt x="105" y="68"/>
                  </a:cubicBezTo>
                  <a:cubicBezTo>
                    <a:pt x="105" y="68"/>
                    <a:pt x="105" y="68"/>
                    <a:pt x="105" y="68"/>
                  </a:cubicBezTo>
                  <a:cubicBezTo>
                    <a:pt x="105" y="68"/>
                    <a:pt x="105" y="68"/>
                    <a:pt x="105" y="68"/>
                  </a:cubicBezTo>
                  <a:cubicBezTo>
                    <a:pt x="105" y="68"/>
                    <a:pt x="105" y="68"/>
                    <a:pt x="105" y="68"/>
                  </a:cubicBezTo>
                  <a:cubicBezTo>
                    <a:pt x="105" y="68"/>
                    <a:pt x="105" y="68"/>
                    <a:pt x="105" y="68"/>
                  </a:cubicBezTo>
                  <a:cubicBezTo>
                    <a:pt x="105" y="68"/>
                    <a:pt x="105" y="68"/>
                    <a:pt x="105" y="68"/>
                  </a:cubicBezTo>
                  <a:cubicBezTo>
                    <a:pt x="105" y="68"/>
                    <a:pt x="105" y="68"/>
                    <a:pt x="105" y="68"/>
                  </a:cubicBezTo>
                  <a:cubicBezTo>
                    <a:pt x="105" y="68"/>
                    <a:pt x="105" y="68"/>
                    <a:pt x="105" y="68"/>
                  </a:cubicBezTo>
                  <a:cubicBezTo>
                    <a:pt x="105" y="68"/>
                    <a:pt x="105" y="68"/>
                    <a:pt x="105" y="68"/>
                  </a:cubicBezTo>
                  <a:cubicBezTo>
                    <a:pt x="104" y="69"/>
                    <a:pt x="104" y="69"/>
                    <a:pt x="104" y="69"/>
                  </a:cubicBezTo>
                  <a:cubicBezTo>
                    <a:pt x="104" y="69"/>
                    <a:pt x="104" y="69"/>
                    <a:pt x="104" y="69"/>
                  </a:cubicBezTo>
                  <a:cubicBezTo>
                    <a:pt x="104" y="69"/>
                    <a:pt x="104" y="69"/>
                    <a:pt x="104" y="69"/>
                  </a:cubicBezTo>
                  <a:cubicBezTo>
                    <a:pt x="104" y="69"/>
                    <a:pt x="104" y="69"/>
                    <a:pt x="104" y="69"/>
                  </a:cubicBezTo>
                  <a:cubicBezTo>
                    <a:pt x="104" y="69"/>
                    <a:pt x="104" y="69"/>
                    <a:pt x="104" y="69"/>
                  </a:cubicBezTo>
                  <a:cubicBezTo>
                    <a:pt x="104" y="69"/>
                    <a:pt x="104" y="69"/>
                    <a:pt x="104" y="69"/>
                  </a:cubicBezTo>
                  <a:cubicBezTo>
                    <a:pt x="104" y="69"/>
                    <a:pt x="104" y="69"/>
                    <a:pt x="104" y="69"/>
                  </a:cubicBezTo>
                  <a:cubicBezTo>
                    <a:pt x="104" y="69"/>
                    <a:pt x="104" y="69"/>
                    <a:pt x="104" y="69"/>
                  </a:cubicBezTo>
                  <a:cubicBezTo>
                    <a:pt x="104" y="69"/>
                    <a:pt x="104" y="69"/>
                    <a:pt x="104" y="69"/>
                  </a:cubicBezTo>
                  <a:cubicBezTo>
                    <a:pt x="103" y="69"/>
                    <a:pt x="103" y="69"/>
                    <a:pt x="103" y="69"/>
                  </a:cubicBezTo>
                  <a:cubicBezTo>
                    <a:pt x="103" y="69"/>
                    <a:pt x="103" y="69"/>
                    <a:pt x="103" y="69"/>
                  </a:cubicBezTo>
                  <a:cubicBezTo>
                    <a:pt x="103" y="69"/>
                    <a:pt x="103" y="69"/>
                    <a:pt x="103" y="69"/>
                  </a:cubicBezTo>
                  <a:cubicBezTo>
                    <a:pt x="103" y="69"/>
                    <a:pt x="103" y="69"/>
                    <a:pt x="103" y="69"/>
                  </a:cubicBezTo>
                  <a:cubicBezTo>
                    <a:pt x="103" y="70"/>
                    <a:pt x="103" y="70"/>
                    <a:pt x="103" y="70"/>
                  </a:cubicBezTo>
                  <a:cubicBezTo>
                    <a:pt x="103" y="70"/>
                    <a:pt x="103" y="70"/>
                    <a:pt x="103" y="70"/>
                  </a:cubicBezTo>
                  <a:cubicBezTo>
                    <a:pt x="103" y="69"/>
                    <a:pt x="103" y="69"/>
                    <a:pt x="103" y="69"/>
                  </a:cubicBezTo>
                  <a:cubicBezTo>
                    <a:pt x="103" y="69"/>
                    <a:pt x="103" y="69"/>
                    <a:pt x="103" y="69"/>
                  </a:cubicBezTo>
                  <a:cubicBezTo>
                    <a:pt x="103" y="69"/>
                    <a:pt x="103" y="69"/>
                    <a:pt x="103" y="69"/>
                  </a:cubicBezTo>
                  <a:cubicBezTo>
                    <a:pt x="103" y="69"/>
                    <a:pt x="103" y="69"/>
                    <a:pt x="103" y="69"/>
                  </a:cubicBezTo>
                  <a:cubicBezTo>
                    <a:pt x="102" y="70"/>
                    <a:pt x="102" y="70"/>
                    <a:pt x="102" y="70"/>
                  </a:cubicBezTo>
                  <a:close/>
                  <a:moveTo>
                    <a:pt x="70" y="30"/>
                  </a:moveTo>
                  <a:cubicBezTo>
                    <a:pt x="70" y="30"/>
                    <a:pt x="70" y="30"/>
                    <a:pt x="70" y="30"/>
                  </a:cubicBezTo>
                  <a:cubicBezTo>
                    <a:pt x="70" y="31"/>
                    <a:pt x="70" y="31"/>
                    <a:pt x="70" y="31"/>
                  </a:cubicBezTo>
                  <a:cubicBezTo>
                    <a:pt x="70" y="31"/>
                    <a:pt x="70" y="31"/>
                    <a:pt x="70" y="31"/>
                  </a:cubicBezTo>
                  <a:cubicBezTo>
                    <a:pt x="71" y="31"/>
                    <a:pt x="71" y="31"/>
                    <a:pt x="71" y="31"/>
                  </a:cubicBezTo>
                  <a:cubicBezTo>
                    <a:pt x="70" y="31"/>
                    <a:pt x="70" y="31"/>
                    <a:pt x="70" y="31"/>
                  </a:cubicBezTo>
                  <a:cubicBezTo>
                    <a:pt x="70" y="31"/>
                    <a:pt x="70" y="31"/>
                    <a:pt x="70" y="31"/>
                  </a:cubicBezTo>
                  <a:lnTo>
                    <a:pt x="70" y="30"/>
                  </a:lnTo>
                  <a:close/>
                  <a:moveTo>
                    <a:pt x="60" y="15"/>
                  </a:moveTo>
                  <a:cubicBezTo>
                    <a:pt x="60" y="15"/>
                    <a:pt x="60" y="15"/>
                    <a:pt x="60" y="15"/>
                  </a:cubicBezTo>
                  <a:cubicBezTo>
                    <a:pt x="60" y="16"/>
                    <a:pt x="60" y="16"/>
                    <a:pt x="60" y="16"/>
                  </a:cubicBezTo>
                  <a:cubicBezTo>
                    <a:pt x="60" y="16"/>
                    <a:pt x="60" y="16"/>
                    <a:pt x="60" y="16"/>
                  </a:cubicBezTo>
                  <a:cubicBezTo>
                    <a:pt x="60" y="16"/>
                    <a:pt x="60" y="16"/>
                    <a:pt x="60" y="16"/>
                  </a:cubicBezTo>
                  <a:cubicBezTo>
                    <a:pt x="60" y="16"/>
                    <a:pt x="60" y="16"/>
                    <a:pt x="60" y="16"/>
                  </a:cubicBezTo>
                  <a:cubicBezTo>
                    <a:pt x="60" y="16"/>
                    <a:pt x="60" y="16"/>
                    <a:pt x="60" y="16"/>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lose/>
                  <a:moveTo>
                    <a:pt x="71" y="28"/>
                  </a:moveTo>
                  <a:cubicBezTo>
                    <a:pt x="71" y="28"/>
                    <a:pt x="71" y="28"/>
                    <a:pt x="71" y="28"/>
                  </a:cubicBezTo>
                  <a:cubicBezTo>
                    <a:pt x="71" y="28"/>
                    <a:pt x="71" y="28"/>
                    <a:pt x="71" y="28"/>
                  </a:cubicBezTo>
                  <a:cubicBezTo>
                    <a:pt x="71" y="28"/>
                    <a:pt x="71" y="28"/>
                    <a:pt x="71" y="28"/>
                  </a:cubicBezTo>
                  <a:cubicBezTo>
                    <a:pt x="71" y="28"/>
                    <a:pt x="71" y="28"/>
                    <a:pt x="71" y="28"/>
                  </a:cubicBezTo>
                  <a:cubicBezTo>
                    <a:pt x="71" y="28"/>
                    <a:pt x="71" y="28"/>
                    <a:pt x="71" y="28"/>
                  </a:cubicBezTo>
                  <a:cubicBezTo>
                    <a:pt x="71" y="28"/>
                    <a:pt x="71" y="28"/>
                    <a:pt x="71" y="28"/>
                  </a:cubicBezTo>
                  <a:cubicBezTo>
                    <a:pt x="71" y="28"/>
                    <a:pt x="71" y="28"/>
                    <a:pt x="71" y="28"/>
                  </a:cubicBezTo>
                  <a:cubicBezTo>
                    <a:pt x="71" y="28"/>
                    <a:pt x="71" y="28"/>
                    <a:pt x="71" y="28"/>
                  </a:cubicBezTo>
                  <a:close/>
                  <a:moveTo>
                    <a:pt x="56" y="10"/>
                  </a:moveTo>
                  <a:cubicBezTo>
                    <a:pt x="56" y="10"/>
                    <a:pt x="56" y="10"/>
                    <a:pt x="56" y="10"/>
                  </a:cubicBezTo>
                  <a:cubicBezTo>
                    <a:pt x="56" y="10"/>
                    <a:pt x="56" y="10"/>
                    <a:pt x="56" y="10"/>
                  </a:cubicBezTo>
                  <a:cubicBezTo>
                    <a:pt x="56" y="10"/>
                    <a:pt x="56" y="10"/>
                    <a:pt x="56" y="10"/>
                  </a:cubicBezTo>
                  <a:cubicBezTo>
                    <a:pt x="56" y="10"/>
                    <a:pt x="56" y="10"/>
                    <a:pt x="56" y="10"/>
                  </a:cubicBezTo>
                  <a:cubicBezTo>
                    <a:pt x="56" y="10"/>
                    <a:pt x="56" y="10"/>
                    <a:pt x="56" y="10"/>
                  </a:cubicBezTo>
                  <a:close/>
                  <a:moveTo>
                    <a:pt x="104" y="69"/>
                  </a:moveTo>
                  <a:cubicBezTo>
                    <a:pt x="104" y="69"/>
                    <a:pt x="104" y="69"/>
                    <a:pt x="104" y="69"/>
                  </a:cubicBezTo>
                  <a:cubicBezTo>
                    <a:pt x="104" y="69"/>
                    <a:pt x="104" y="69"/>
                    <a:pt x="104" y="69"/>
                  </a:cubicBezTo>
                  <a:cubicBezTo>
                    <a:pt x="104" y="69"/>
                    <a:pt x="104" y="69"/>
                    <a:pt x="104" y="69"/>
                  </a:cubicBezTo>
                  <a:cubicBezTo>
                    <a:pt x="104" y="69"/>
                    <a:pt x="104" y="69"/>
                    <a:pt x="104" y="69"/>
                  </a:cubicBezTo>
                  <a:close/>
                  <a:moveTo>
                    <a:pt x="60" y="15"/>
                  </a:moveTo>
                  <a:cubicBezTo>
                    <a:pt x="60" y="15"/>
                    <a:pt x="60" y="15"/>
                    <a:pt x="60" y="15"/>
                  </a:cubicBezTo>
                  <a:cubicBezTo>
                    <a:pt x="60" y="15"/>
                    <a:pt x="60" y="15"/>
                    <a:pt x="60" y="15"/>
                  </a:cubicBezTo>
                  <a:cubicBezTo>
                    <a:pt x="61" y="15"/>
                    <a:pt x="61" y="15"/>
                    <a:pt x="61" y="15"/>
                  </a:cubicBezTo>
                  <a:cubicBezTo>
                    <a:pt x="61" y="15"/>
                    <a:pt x="61" y="15"/>
                    <a:pt x="61" y="15"/>
                  </a:cubicBezTo>
                  <a:cubicBezTo>
                    <a:pt x="60" y="15"/>
                    <a:pt x="60" y="15"/>
                    <a:pt x="60" y="15"/>
                  </a:cubicBezTo>
                  <a:cubicBezTo>
                    <a:pt x="60" y="15"/>
                    <a:pt x="60" y="15"/>
                    <a:pt x="60" y="15"/>
                  </a:cubicBezTo>
                  <a:cubicBezTo>
                    <a:pt x="60" y="15"/>
                    <a:pt x="60" y="15"/>
                    <a:pt x="60" y="15"/>
                  </a:cubicBezTo>
                  <a:cubicBezTo>
                    <a:pt x="60" y="15"/>
                    <a:pt x="60" y="15"/>
                    <a:pt x="60" y="15"/>
                  </a:cubicBezTo>
                  <a:close/>
                  <a:moveTo>
                    <a:pt x="57" y="10"/>
                  </a:moveTo>
                  <a:cubicBezTo>
                    <a:pt x="57" y="10"/>
                    <a:pt x="57" y="10"/>
                    <a:pt x="57" y="10"/>
                  </a:cubicBezTo>
                  <a:cubicBezTo>
                    <a:pt x="57" y="10"/>
                    <a:pt x="57" y="10"/>
                    <a:pt x="57" y="10"/>
                  </a:cubicBezTo>
                  <a:cubicBezTo>
                    <a:pt x="58" y="10"/>
                    <a:pt x="58" y="10"/>
                    <a:pt x="58" y="10"/>
                  </a:cubicBezTo>
                  <a:cubicBezTo>
                    <a:pt x="58" y="10"/>
                    <a:pt x="58" y="10"/>
                    <a:pt x="58" y="10"/>
                  </a:cubicBezTo>
                  <a:cubicBezTo>
                    <a:pt x="57" y="10"/>
                    <a:pt x="57" y="10"/>
                    <a:pt x="57" y="10"/>
                  </a:cubicBezTo>
                  <a:cubicBezTo>
                    <a:pt x="57" y="10"/>
                    <a:pt x="57" y="10"/>
                    <a:pt x="57" y="10"/>
                  </a:cubicBezTo>
                  <a:cubicBezTo>
                    <a:pt x="57" y="10"/>
                    <a:pt x="57" y="10"/>
                    <a:pt x="57" y="10"/>
                  </a:cubicBezTo>
                  <a:cubicBezTo>
                    <a:pt x="57" y="10"/>
                    <a:pt x="57" y="10"/>
                    <a:pt x="57" y="10"/>
                  </a:cubicBezTo>
                  <a:cubicBezTo>
                    <a:pt x="57" y="10"/>
                    <a:pt x="57" y="10"/>
                    <a:pt x="57" y="10"/>
                  </a:cubicBezTo>
                  <a:close/>
                  <a:moveTo>
                    <a:pt x="103" y="64"/>
                  </a:moveTo>
                  <a:cubicBezTo>
                    <a:pt x="103" y="64"/>
                    <a:pt x="103" y="64"/>
                    <a:pt x="103" y="64"/>
                  </a:cubicBezTo>
                  <a:cubicBezTo>
                    <a:pt x="103" y="64"/>
                    <a:pt x="103" y="64"/>
                    <a:pt x="103" y="64"/>
                  </a:cubicBezTo>
                  <a:cubicBezTo>
                    <a:pt x="103" y="64"/>
                    <a:pt x="103" y="64"/>
                    <a:pt x="103" y="64"/>
                  </a:cubicBezTo>
                  <a:cubicBezTo>
                    <a:pt x="103" y="64"/>
                    <a:pt x="103" y="64"/>
                    <a:pt x="103" y="64"/>
                  </a:cubicBezTo>
                  <a:cubicBezTo>
                    <a:pt x="103" y="64"/>
                    <a:pt x="103" y="64"/>
                    <a:pt x="103" y="64"/>
                  </a:cubicBezTo>
                  <a:cubicBezTo>
                    <a:pt x="103" y="64"/>
                    <a:pt x="103" y="64"/>
                    <a:pt x="103" y="64"/>
                  </a:cubicBezTo>
                  <a:cubicBezTo>
                    <a:pt x="102" y="64"/>
                    <a:pt x="102" y="64"/>
                    <a:pt x="102" y="64"/>
                  </a:cubicBezTo>
                  <a:lnTo>
                    <a:pt x="103" y="64"/>
                  </a:lnTo>
                  <a:close/>
                  <a:moveTo>
                    <a:pt x="64" y="14"/>
                  </a:moveTo>
                  <a:cubicBezTo>
                    <a:pt x="64" y="14"/>
                    <a:pt x="64" y="14"/>
                    <a:pt x="64" y="14"/>
                  </a:cubicBezTo>
                  <a:cubicBezTo>
                    <a:pt x="64" y="13"/>
                    <a:pt x="64" y="13"/>
                    <a:pt x="64" y="13"/>
                  </a:cubicBezTo>
                  <a:cubicBezTo>
                    <a:pt x="64" y="13"/>
                    <a:pt x="64" y="13"/>
                    <a:pt x="64" y="13"/>
                  </a:cubicBezTo>
                  <a:cubicBezTo>
                    <a:pt x="64" y="13"/>
                    <a:pt x="64" y="13"/>
                    <a:pt x="64" y="13"/>
                  </a:cubicBezTo>
                  <a:cubicBezTo>
                    <a:pt x="64" y="13"/>
                    <a:pt x="64" y="13"/>
                    <a:pt x="64" y="13"/>
                  </a:cubicBezTo>
                  <a:cubicBezTo>
                    <a:pt x="64" y="13"/>
                    <a:pt x="64" y="13"/>
                    <a:pt x="64" y="13"/>
                  </a:cubicBezTo>
                  <a:cubicBezTo>
                    <a:pt x="64" y="13"/>
                    <a:pt x="64" y="13"/>
                    <a:pt x="64" y="13"/>
                  </a:cubicBezTo>
                  <a:cubicBezTo>
                    <a:pt x="64" y="14"/>
                    <a:pt x="64" y="14"/>
                    <a:pt x="64" y="14"/>
                  </a:cubicBezTo>
                  <a:cubicBezTo>
                    <a:pt x="64" y="14"/>
                    <a:pt x="64" y="14"/>
                    <a:pt x="64" y="14"/>
                  </a:cubicBezTo>
                  <a:cubicBezTo>
                    <a:pt x="64" y="14"/>
                    <a:pt x="64" y="14"/>
                    <a:pt x="64" y="14"/>
                  </a:cubicBezTo>
                  <a:cubicBezTo>
                    <a:pt x="63" y="14"/>
                    <a:pt x="63" y="14"/>
                    <a:pt x="63" y="14"/>
                  </a:cubicBezTo>
                  <a:cubicBezTo>
                    <a:pt x="64" y="14"/>
                    <a:pt x="64" y="14"/>
                    <a:pt x="64" y="14"/>
                  </a:cubicBezTo>
                  <a:cubicBezTo>
                    <a:pt x="64" y="14"/>
                    <a:pt x="64" y="14"/>
                    <a:pt x="64" y="14"/>
                  </a:cubicBezTo>
                  <a:cubicBezTo>
                    <a:pt x="64" y="14"/>
                    <a:pt x="64" y="14"/>
                    <a:pt x="64" y="14"/>
                  </a:cubicBezTo>
                  <a:cubicBezTo>
                    <a:pt x="64" y="14"/>
                    <a:pt x="64" y="14"/>
                    <a:pt x="64" y="14"/>
                  </a:cubicBezTo>
                  <a:cubicBezTo>
                    <a:pt x="64" y="15"/>
                    <a:pt x="64" y="15"/>
                    <a:pt x="64" y="15"/>
                  </a:cubicBezTo>
                  <a:cubicBezTo>
                    <a:pt x="63" y="15"/>
                    <a:pt x="63" y="15"/>
                    <a:pt x="63" y="15"/>
                  </a:cubicBezTo>
                  <a:cubicBezTo>
                    <a:pt x="64" y="15"/>
                    <a:pt x="64" y="15"/>
                    <a:pt x="64" y="15"/>
                  </a:cubicBezTo>
                  <a:cubicBezTo>
                    <a:pt x="63" y="15"/>
                    <a:pt x="63" y="15"/>
                    <a:pt x="63" y="15"/>
                  </a:cubicBezTo>
                  <a:cubicBezTo>
                    <a:pt x="63" y="15"/>
                    <a:pt x="63" y="15"/>
                    <a:pt x="63" y="15"/>
                  </a:cubicBezTo>
                  <a:cubicBezTo>
                    <a:pt x="64" y="15"/>
                    <a:pt x="64" y="15"/>
                    <a:pt x="64" y="15"/>
                  </a:cubicBezTo>
                  <a:cubicBezTo>
                    <a:pt x="64" y="15"/>
                    <a:pt x="64" y="15"/>
                    <a:pt x="64" y="15"/>
                  </a:cubicBezTo>
                  <a:cubicBezTo>
                    <a:pt x="64" y="15"/>
                    <a:pt x="64" y="15"/>
                    <a:pt x="64" y="15"/>
                  </a:cubicBezTo>
                  <a:cubicBezTo>
                    <a:pt x="64" y="15"/>
                    <a:pt x="64" y="15"/>
                    <a:pt x="64" y="15"/>
                  </a:cubicBezTo>
                  <a:cubicBezTo>
                    <a:pt x="64" y="15"/>
                    <a:pt x="64" y="15"/>
                    <a:pt x="64" y="15"/>
                  </a:cubicBezTo>
                  <a:cubicBezTo>
                    <a:pt x="64" y="15"/>
                    <a:pt x="64" y="15"/>
                    <a:pt x="64" y="15"/>
                  </a:cubicBezTo>
                  <a:cubicBezTo>
                    <a:pt x="64" y="15"/>
                    <a:pt x="64" y="15"/>
                    <a:pt x="64" y="15"/>
                  </a:cubicBezTo>
                  <a:cubicBezTo>
                    <a:pt x="64" y="15"/>
                    <a:pt x="64" y="15"/>
                    <a:pt x="64" y="15"/>
                  </a:cubicBezTo>
                  <a:cubicBezTo>
                    <a:pt x="64" y="15"/>
                    <a:pt x="64" y="15"/>
                    <a:pt x="64" y="15"/>
                  </a:cubicBezTo>
                  <a:cubicBezTo>
                    <a:pt x="64" y="15"/>
                    <a:pt x="64" y="15"/>
                    <a:pt x="64" y="15"/>
                  </a:cubicBezTo>
                  <a:cubicBezTo>
                    <a:pt x="64" y="15"/>
                    <a:pt x="64" y="15"/>
                    <a:pt x="64" y="15"/>
                  </a:cubicBezTo>
                  <a:cubicBezTo>
                    <a:pt x="64" y="14"/>
                    <a:pt x="64" y="14"/>
                    <a:pt x="64" y="14"/>
                  </a:cubicBezTo>
                  <a:cubicBezTo>
                    <a:pt x="64" y="14"/>
                    <a:pt x="64" y="14"/>
                    <a:pt x="64" y="14"/>
                  </a:cubicBezTo>
                  <a:cubicBezTo>
                    <a:pt x="64" y="14"/>
                    <a:pt x="64" y="14"/>
                    <a:pt x="64" y="14"/>
                  </a:cubicBezTo>
                  <a:cubicBezTo>
                    <a:pt x="64" y="14"/>
                    <a:pt x="64" y="14"/>
                    <a:pt x="64" y="14"/>
                  </a:cubicBezTo>
                  <a:cubicBezTo>
                    <a:pt x="64" y="14"/>
                    <a:pt x="64" y="14"/>
                    <a:pt x="64" y="14"/>
                  </a:cubicBezTo>
                  <a:close/>
                  <a:moveTo>
                    <a:pt x="104" y="65"/>
                  </a:moveTo>
                  <a:cubicBezTo>
                    <a:pt x="104" y="65"/>
                    <a:pt x="104" y="65"/>
                    <a:pt x="104" y="65"/>
                  </a:cubicBezTo>
                  <a:cubicBezTo>
                    <a:pt x="104" y="65"/>
                    <a:pt x="104" y="65"/>
                    <a:pt x="104" y="65"/>
                  </a:cubicBezTo>
                  <a:cubicBezTo>
                    <a:pt x="104" y="65"/>
                    <a:pt x="104" y="65"/>
                    <a:pt x="104" y="65"/>
                  </a:cubicBezTo>
                  <a:cubicBezTo>
                    <a:pt x="104" y="64"/>
                    <a:pt x="104" y="64"/>
                    <a:pt x="104" y="64"/>
                  </a:cubicBezTo>
                  <a:cubicBezTo>
                    <a:pt x="104" y="64"/>
                    <a:pt x="104" y="64"/>
                    <a:pt x="104" y="64"/>
                  </a:cubicBezTo>
                  <a:cubicBezTo>
                    <a:pt x="104" y="65"/>
                    <a:pt x="104" y="65"/>
                    <a:pt x="104" y="65"/>
                  </a:cubicBezTo>
                  <a:close/>
                  <a:moveTo>
                    <a:pt x="63" y="14"/>
                  </a:moveTo>
                  <a:cubicBezTo>
                    <a:pt x="63" y="14"/>
                    <a:pt x="63" y="14"/>
                    <a:pt x="63" y="14"/>
                  </a:cubicBezTo>
                  <a:cubicBezTo>
                    <a:pt x="63" y="14"/>
                    <a:pt x="63" y="14"/>
                    <a:pt x="63" y="14"/>
                  </a:cubicBezTo>
                  <a:cubicBezTo>
                    <a:pt x="63" y="14"/>
                    <a:pt x="63" y="14"/>
                    <a:pt x="63" y="14"/>
                  </a:cubicBezTo>
                  <a:cubicBezTo>
                    <a:pt x="63" y="14"/>
                    <a:pt x="63" y="14"/>
                    <a:pt x="63" y="14"/>
                  </a:cubicBezTo>
                  <a:cubicBezTo>
                    <a:pt x="63" y="14"/>
                    <a:pt x="63" y="14"/>
                    <a:pt x="63" y="14"/>
                  </a:cubicBezTo>
                  <a:cubicBezTo>
                    <a:pt x="63" y="14"/>
                    <a:pt x="63" y="14"/>
                    <a:pt x="63" y="14"/>
                  </a:cubicBezTo>
                  <a:cubicBezTo>
                    <a:pt x="63" y="14"/>
                    <a:pt x="63" y="14"/>
                    <a:pt x="63" y="14"/>
                  </a:cubicBezTo>
                  <a:cubicBezTo>
                    <a:pt x="63" y="14"/>
                    <a:pt x="63" y="14"/>
                    <a:pt x="63" y="14"/>
                  </a:cubicBezTo>
                  <a:close/>
                  <a:moveTo>
                    <a:pt x="63" y="13"/>
                  </a:moveTo>
                  <a:cubicBezTo>
                    <a:pt x="63" y="13"/>
                    <a:pt x="63" y="13"/>
                    <a:pt x="63" y="13"/>
                  </a:cubicBezTo>
                  <a:cubicBezTo>
                    <a:pt x="63" y="13"/>
                    <a:pt x="63" y="13"/>
                    <a:pt x="63" y="13"/>
                  </a:cubicBezTo>
                  <a:cubicBezTo>
                    <a:pt x="63" y="13"/>
                    <a:pt x="63" y="13"/>
                    <a:pt x="63" y="13"/>
                  </a:cubicBezTo>
                  <a:close/>
                  <a:moveTo>
                    <a:pt x="85" y="37"/>
                  </a:moveTo>
                  <a:cubicBezTo>
                    <a:pt x="85" y="37"/>
                    <a:pt x="85" y="37"/>
                    <a:pt x="85" y="37"/>
                  </a:cubicBezTo>
                  <a:cubicBezTo>
                    <a:pt x="85" y="37"/>
                    <a:pt x="85" y="37"/>
                    <a:pt x="85" y="37"/>
                  </a:cubicBezTo>
                  <a:cubicBezTo>
                    <a:pt x="85" y="36"/>
                    <a:pt x="85" y="36"/>
                    <a:pt x="85" y="36"/>
                  </a:cubicBezTo>
                  <a:lnTo>
                    <a:pt x="85" y="37"/>
                  </a:lnTo>
                  <a:close/>
                  <a:moveTo>
                    <a:pt x="150" y="108"/>
                  </a:moveTo>
                  <a:cubicBezTo>
                    <a:pt x="150" y="108"/>
                    <a:pt x="150" y="108"/>
                    <a:pt x="150" y="108"/>
                  </a:cubicBezTo>
                  <a:cubicBezTo>
                    <a:pt x="149" y="108"/>
                    <a:pt x="149" y="108"/>
                    <a:pt x="149" y="108"/>
                  </a:cubicBezTo>
                  <a:lnTo>
                    <a:pt x="150" y="108"/>
                  </a:lnTo>
                  <a:close/>
                  <a:moveTo>
                    <a:pt x="150" y="108"/>
                  </a:moveTo>
                  <a:cubicBezTo>
                    <a:pt x="150" y="108"/>
                    <a:pt x="150" y="108"/>
                    <a:pt x="150" y="108"/>
                  </a:cubicBezTo>
                  <a:cubicBezTo>
                    <a:pt x="150" y="108"/>
                    <a:pt x="150" y="108"/>
                    <a:pt x="150" y="108"/>
                  </a:cubicBezTo>
                  <a:cubicBezTo>
                    <a:pt x="150" y="108"/>
                    <a:pt x="150" y="108"/>
                    <a:pt x="150" y="108"/>
                  </a:cubicBezTo>
                  <a:cubicBezTo>
                    <a:pt x="150" y="108"/>
                    <a:pt x="150" y="108"/>
                    <a:pt x="150" y="108"/>
                  </a:cubicBezTo>
                  <a:close/>
                  <a:moveTo>
                    <a:pt x="150" y="108"/>
                  </a:moveTo>
                  <a:cubicBezTo>
                    <a:pt x="150" y="108"/>
                    <a:pt x="150" y="108"/>
                    <a:pt x="150" y="108"/>
                  </a:cubicBezTo>
                  <a:cubicBezTo>
                    <a:pt x="150" y="108"/>
                    <a:pt x="150" y="108"/>
                    <a:pt x="150" y="108"/>
                  </a:cubicBezTo>
                  <a:cubicBezTo>
                    <a:pt x="150" y="108"/>
                    <a:pt x="150" y="108"/>
                    <a:pt x="150" y="108"/>
                  </a:cubicBezTo>
                  <a:cubicBezTo>
                    <a:pt x="150" y="108"/>
                    <a:pt x="150" y="108"/>
                    <a:pt x="150" y="108"/>
                  </a:cubicBezTo>
                  <a:cubicBezTo>
                    <a:pt x="150" y="108"/>
                    <a:pt x="150" y="108"/>
                    <a:pt x="150" y="108"/>
                  </a:cubicBezTo>
                  <a:close/>
                  <a:moveTo>
                    <a:pt x="68" y="1"/>
                  </a:moveTo>
                  <a:cubicBezTo>
                    <a:pt x="68" y="1"/>
                    <a:pt x="68" y="1"/>
                    <a:pt x="68"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2"/>
                    <a:pt x="69" y="2"/>
                    <a:pt x="69" y="2"/>
                  </a:cubicBezTo>
                  <a:cubicBezTo>
                    <a:pt x="69" y="2"/>
                    <a:pt x="69" y="2"/>
                    <a:pt x="69" y="2"/>
                  </a:cubicBezTo>
                  <a:cubicBezTo>
                    <a:pt x="69" y="2"/>
                    <a:pt x="69" y="2"/>
                    <a:pt x="69" y="2"/>
                  </a:cubicBezTo>
                  <a:cubicBezTo>
                    <a:pt x="69" y="2"/>
                    <a:pt x="69" y="2"/>
                    <a:pt x="69" y="2"/>
                  </a:cubicBezTo>
                  <a:cubicBezTo>
                    <a:pt x="69" y="2"/>
                    <a:pt x="69" y="2"/>
                    <a:pt x="69" y="2"/>
                  </a:cubicBezTo>
                  <a:cubicBezTo>
                    <a:pt x="69" y="2"/>
                    <a:pt x="69" y="2"/>
                    <a:pt x="69" y="2"/>
                  </a:cubicBezTo>
                  <a:cubicBezTo>
                    <a:pt x="69" y="2"/>
                    <a:pt x="69" y="2"/>
                    <a:pt x="69" y="2"/>
                  </a:cubicBezTo>
                  <a:cubicBezTo>
                    <a:pt x="69" y="2"/>
                    <a:pt x="69" y="2"/>
                    <a:pt x="69" y="2"/>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2"/>
                    <a:pt x="69" y="2"/>
                    <a:pt x="69" y="2"/>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4"/>
                    <a:pt x="69" y="4"/>
                    <a:pt x="69" y="4"/>
                  </a:cubicBezTo>
                  <a:cubicBezTo>
                    <a:pt x="69" y="4"/>
                    <a:pt x="69" y="4"/>
                    <a:pt x="69" y="4"/>
                  </a:cubicBezTo>
                  <a:cubicBezTo>
                    <a:pt x="68" y="4"/>
                    <a:pt x="68" y="4"/>
                    <a:pt x="68" y="4"/>
                  </a:cubicBezTo>
                  <a:cubicBezTo>
                    <a:pt x="69" y="4"/>
                    <a:pt x="69" y="4"/>
                    <a:pt x="69" y="4"/>
                  </a:cubicBezTo>
                  <a:cubicBezTo>
                    <a:pt x="68" y="4"/>
                    <a:pt x="68" y="4"/>
                    <a:pt x="68" y="4"/>
                  </a:cubicBezTo>
                  <a:cubicBezTo>
                    <a:pt x="68" y="4"/>
                    <a:pt x="68" y="4"/>
                    <a:pt x="68" y="4"/>
                  </a:cubicBezTo>
                  <a:cubicBezTo>
                    <a:pt x="68" y="4"/>
                    <a:pt x="68" y="4"/>
                    <a:pt x="68" y="4"/>
                  </a:cubicBezTo>
                  <a:cubicBezTo>
                    <a:pt x="68" y="4"/>
                    <a:pt x="68" y="4"/>
                    <a:pt x="68" y="4"/>
                  </a:cubicBezTo>
                  <a:cubicBezTo>
                    <a:pt x="68" y="5"/>
                    <a:pt x="68" y="5"/>
                    <a:pt x="68" y="5"/>
                  </a:cubicBezTo>
                  <a:cubicBezTo>
                    <a:pt x="69" y="5"/>
                    <a:pt x="69" y="5"/>
                    <a:pt x="69" y="5"/>
                  </a:cubicBezTo>
                  <a:cubicBezTo>
                    <a:pt x="69" y="5"/>
                    <a:pt x="69" y="5"/>
                    <a:pt x="69" y="5"/>
                  </a:cubicBezTo>
                  <a:cubicBezTo>
                    <a:pt x="69" y="5"/>
                    <a:pt x="69" y="5"/>
                    <a:pt x="69" y="5"/>
                  </a:cubicBezTo>
                  <a:cubicBezTo>
                    <a:pt x="69" y="5"/>
                    <a:pt x="69" y="5"/>
                    <a:pt x="69" y="5"/>
                  </a:cubicBezTo>
                  <a:cubicBezTo>
                    <a:pt x="69" y="5"/>
                    <a:pt x="69" y="5"/>
                    <a:pt x="69" y="5"/>
                  </a:cubicBezTo>
                  <a:cubicBezTo>
                    <a:pt x="68" y="5"/>
                    <a:pt x="68" y="5"/>
                    <a:pt x="68" y="5"/>
                  </a:cubicBezTo>
                  <a:cubicBezTo>
                    <a:pt x="68" y="5"/>
                    <a:pt x="68" y="5"/>
                    <a:pt x="68" y="5"/>
                  </a:cubicBezTo>
                  <a:cubicBezTo>
                    <a:pt x="68" y="5"/>
                    <a:pt x="68" y="5"/>
                    <a:pt x="68" y="5"/>
                  </a:cubicBezTo>
                  <a:cubicBezTo>
                    <a:pt x="69" y="5"/>
                    <a:pt x="69" y="5"/>
                    <a:pt x="69" y="5"/>
                  </a:cubicBezTo>
                  <a:cubicBezTo>
                    <a:pt x="69" y="5"/>
                    <a:pt x="69" y="5"/>
                    <a:pt x="69" y="5"/>
                  </a:cubicBezTo>
                  <a:cubicBezTo>
                    <a:pt x="69" y="5"/>
                    <a:pt x="69" y="5"/>
                    <a:pt x="69" y="5"/>
                  </a:cubicBezTo>
                  <a:cubicBezTo>
                    <a:pt x="69" y="5"/>
                    <a:pt x="69" y="5"/>
                    <a:pt x="69" y="5"/>
                  </a:cubicBezTo>
                  <a:cubicBezTo>
                    <a:pt x="69" y="5"/>
                    <a:pt x="69" y="5"/>
                    <a:pt x="69" y="5"/>
                  </a:cubicBezTo>
                  <a:cubicBezTo>
                    <a:pt x="69" y="5"/>
                    <a:pt x="69" y="5"/>
                    <a:pt x="69" y="5"/>
                  </a:cubicBezTo>
                  <a:cubicBezTo>
                    <a:pt x="69" y="5"/>
                    <a:pt x="69" y="5"/>
                    <a:pt x="69" y="5"/>
                  </a:cubicBezTo>
                  <a:cubicBezTo>
                    <a:pt x="69" y="5"/>
                    <a:pt x="69" y="5"/>
                    <a:pt x="69" y="5"/>
                  </a:cubicBezTo>
                  <a:cubicBezTo>
                    <a:pt x="69" y="4"/>
                    <a:pt x="69" y="4"/>
                    <a:pt x="69" y="4"/>
                  </a:cubicBezTo>
                  <a:cubicBezTo>
                    <a:pt x="69" y="4"/>
                    <a:pt x="69" y="4"/>
                    <a:pt x="69" y="4"/>
                  </a:cubicBezTo>
                  <a:cubicBezTo>
                    <a:pt x="69" y="4"/>
                    <a:pt x="69" y="4"/>
                    <a:pt x="69" y="4"/>
                  </a:cubicBezTo>
                  <a:cubicBezTo>
                    <a:pt x="69" y="4"/>
                    <a:pt x="69" y="4"/>
                    <a:pt x="69" y="4"/>
                  </a:cubicBezTo>
                  <a:cubicBezTo>
                    <a:pt x="69" y="4"/>
                    <a:pt x="69" y="4"/>
                    <a:pt x="69" y="4"/>
                  </a:cubicBezTo>
                  <a:cubicBezTo>
                    <a:pt x="69" y="4"/>
                    <a:pt x="69" y="4"/>
                    <a:pt x="69" y="4"/>
                  </a:cubicBezTo>
                  <a:cubicBezTo>
                    <a:pt x="69" y="4"/>
                    <a:pt x="69" y="4"/>
                    <a:pt x="69" y="4"/>
                  </a:cubicBezTo>
                  <a:cubicBezTo>
                    <a:pt x="69" y="4"/>
                    <a:pt x="69" y="4"/>
                    <a:pt x="69" y="4"/>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70" y="2"/>
                    <a:pt x="70" y="2"/>
                    <a:pt x="70" y="2"/>
                  </a:cubicBezTo>
                  <a:cubicBezTo>
                    <a:pt x="70" y="2"/>
                    <a:pt x="70" y="2"/>
                    <a:pt x="70" y="2"/>
                  </a:cubicBezTo>
                  <a:cubicBezTo>
                    <a:pt x="70" y="2"/>
                    <a:pt x="70" y="2"/>
                    <a:pt x="70" y="2"/>
                  </a:cubicBezTo>
                  <a:cubicBezTo>
                    <a:pt x="70" y="2"/>
                    <a:pt x="70" y="2"/>
                    <a:pt x="70" y="2"/>
                  </a:cubicBezTo>
                  <a:cubicBezTo>
                    <a:pt x="70" y="2"/>
                    <a:pt x="70" y="2"/>
                    <a:pt x="70" y="2"/>
                  </a:cubicBezTo>
                  <a:cubicBezTo>
                    <a:pt x="70" y="2"/>
                    <a:pt x="70" y="2"/>
                    <a:pt x="70" y="2"/>
                  </a:cubicBezTo>
                  <a:cubicBezTo>
                    <a:pt x="70" y="2"/>
                    <a:pt x="70" y="2"/>
                    <a:pt x="70" y="2"/>
                  </a:cubicBezTo>
                  <a:cubicBezTo>
                    <a:pt x="70" y="2"/>
                    <a:pt x="70" y="2"/>
                    <a:pt x="70" y="2"/>
                  </a:cubicBezTo>
                  <a:cubicBezTo>
                    <a:pt x="71" y="2"/>
                    <a:pt x="71" y="2"/>
                    <a:pt x="71" y="2"/>
                  </a:cubicBezTo>
                  <a:cubicBezTo>
                    <a:pt x="71" y="2"/>
                    <a:pt x="71" y="2"/>
                    <a:pt x="71" y="2"/>
                  </a:cubicBezTo>
                  <a:cubicBezTo>
                    <a:pt x="71" y="2"/>
                    <a:pt x="71" y="2"/>
                    <a:pt x="71" y="2"/>
                  </a:cubicBezTo>
                  <a:cubicBezTo>
                    <a:pt x="71" y="2"/>
                    <a:pt x="71" y="2"/>
                    <a:pt x="71" y="2"/>
                  </a:cubicBezTo>
                  <a:cubicBezTo>
                    <a:pt x="71" y="2"/>
                    <a:pt x="71" y="2"/>
                    <a:pt x="71" y="2"/>
                  </a:cubicBezTo>
                  <a:cubicBezTo>
                    <a:pt x="71" y="2"/>
                    <a:pt x="71" y="2"/>
                    <a:pt x="71" y="2"/>
                  </a:cubicBezTo>
                  <a:cubicBezTo>
                    <a:pt x="71" y="2"/>
                    <a:pt x="71" y="2"/>
                    <a:pt x="71" y="2"/>
                  </a:cubicBezTo>
                  <a:cubicBezTo>
                    <a:pt x="71" y="2"/>
                    <a:pt x="71" y="2"/>
                    <a:pt x="71" y="2"/>
                  </a:cubicBezTo>
                  <a:cubicBezTo>
                    <a:pt x="71" y="1"/>
                    <a:pt x="71" y="1"/>
                    <a:pt x="71" y="1"/>
                  </a:cubicBezTo>
                  <a:cubicBezTo>
                    <a:pt x="71" y="1"/>
                    <a:pt x="71" y="1"/>
                    <a:pt x="71"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0"/>
                    <a:pt x="72" y="0"/>
                    <a:pt x="72" y="0"/>
                  </a:cubicBezTo>
                  <a:cubicBezTo>
                    <a:pt x="72" y="0"/>
                    <a:pt x="72" y="0"/>
                    <a:pt x="72" y="0"/>
                  </a:cubicBez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70" y="0"/>
                    <a:pt x="70" y="0"/>
                    <a:pt x="70" y="0"/>
                  </a:cubicBezTo>
                  <a:cubicBezTo>
                    <a:pt x="70" y="1"/>
                    <a:pt x="70" y="1"/>
                    <a:pt x="70" y="1"/>
                  </a:cubicBezTo>
                  <a:cubicBezTo>
                    <a:pt x="70" y="1"/>
                    <a:pt x="70" y="1"/>
                    <a:pt x="70" y="1"/>
                  </a:cubicBezTo>
                  <a:cubicBezTo>
                    <a:pt x="70" y="0"/>
                    <a:pt x="70" y="0"/>
                    <a:pt x="70" y="0"/>
                  </a:cubicBezTo>
                  <a:cubicBezTo>
                    <a:pt x="70" y="1"/>
                    <a:pt x="70" y="1"/>
                    <a:pt x="70" y="1"/>
                  </a:cubicBezTo>
                  <a:cubicBezTo>
                    <a:pt x="70" y="1"/>
                    <a:pt x="70" y="1"/>
                    <a:pt x="70" y="1"/>
                  </a:cubicBezTo>
                  <a:cubicBezTo>
                    <a:pt x="69" y="0"/>
                    <a:pt x="69" y="0"/>
                    <a:pt x="69" y="0"/>
                  </a:cubicBezTo>
                  <a:cubicBezTo>
                    <a:pt x="70" y="0"/>
                    <a:pt x="70" y="0"/>
                    <a:pt x="70" y="0"/>
                  </a:cubicBezTo>
                  <a:cubicBezTo>
                    <a:pt x="69" y="0"/>
                    <a:pt x="69" y="0"/>
                    <a:pt x="69" y="0"/>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9" y="1"/>
                    <a:pt x="69" y="1"/>
                    <a:pt x="69" y="1"/>
                  </a:cubicBezTo>
                  <a:cubicBezTo>
                    <a:pt x="68" y="1"/>
                    <a:pt x="68" y="1"/>
                    <a:pt x="68" y="1"/>
                  </a:cubicBezTo>
                  <a:close/>
                  <a:moveTo>
                    <a:pt x="82" y="21"/>
                  </a:moveTo>
                  <a:cubicBezTo>
                    <a:pt x="82" y="21"/>
                    <a:pt x="82" y="21"/>
                    <a:pt x="82" y="21"/>
                  </a:cubicBezTo>
                  <a:cubicBezTo>
                    <a:pt x="82" y="21"/>
                    <a:pt x="82" y="21"/>
                    <a:pt x="82" y="21"/>
                  </a:cubicBezTo>
                  <a:cubicBezTo>
                    <a:pt x="82" y="21"/>
                    <a:pt x="82" y="21"/>
                    <a:pt x="82" y="21"/>
                  </a:cubicBezTo>
                  <a:cubicBezTo>
                    <a:pt x="82" y="20"/>
                    <a:pt x="82" y="20"/>
                    <a:pt x="82" y="20"/>
                  </a:cubicBezTo>
                  <a:cubicBezTo>
                    <a:pt x="82" y="21"/>
                    <a:pt x="82" y="21"/>
                    <a:pt x="82" y="21"/>
                  </a:cubicBezTo>
                  <a:cubicBezTo>
                    <a:pt x="82" y="21"/>
                    <a:pt x="82" y="21"/>
                    <a:pt x="82" y="21"/>
                  </a:cubicBezTo>
                  <a:close/>
                  <a:moveTo>
                    <a:pt x="69" y="3"/>
                  </a:moveTo>
                  <a:cubicBezTo>
                    <a:pt x="69" y="3"/>
                    <a:pt x="69" y="3"/>
                    <a:pt x="69" y="3"/>
                  </a:cubicBezTo>
                  <a:cubicBezTo>
                    <a:pt x="69" y="3"/>
                    <a:pt x="69" y="3"/>
                    <a:pt x="69" y="3"/>
                  </a:cubicBezTo>
                  <a:cubicBezTo>
                    <a:pt x="69" y="3"/>
                    <a:pt x="69" y="3"/>
                    <a:pt x="69" y="3"/>
                  </a:cubicBezTo>
                  <a:cubicBezTo>
                    <a:pt x="68" y="3"/>
                    <a:pt x="68" y="3"/>
                    <a:pt x="68" y="3"/>
                  </a:cubicBezTo>
                  <a:lnTo>
                    <a:pt x="69" y="3"/>
                  </a:lnTo>
                  <a:close/>
                  <a:moveTo>
                    <a:pt x="83" y="16"/>
                  </a:moveTo>
                  <a:cubicBezTo>
                    <a:pt x="83" y="16"/>
                    <a:pt x="83" y="16"/>
                    <a:pt x="83" y="16"/>
                  </a:cubicBezTo>
                  <a:cubicBezTo>
                    <a:pt x="83" y="16"/>
                    <a:pt x="83" y="16"/>
                    <a:pt x="83" y="16"/>
                  </a:cubicBezTo>
                  <a:cubicBezTo>
                    <a:pt x="82" y="16"/>
                    <a:pt x="82" y="16"/>
                    <a:pt x="82" y="16"/>
                  </a:cubicBezTo>
                  <a:cubicBezTo>
                    <a:pt x="82" y="16"/>
                    <a:pt x="82" y="16"/>
                    <a:pt x="82" y="16"/>
                  </a:cubicBezTo>
                  <a:lnTo>
                    <a:pt x="83" y="16"/>
                  </a:lnTo>
                  <a:close/>
                  <a:moveTo>
                    <a:pt x="81" y="14"/>
                  </a:moveTo>
                  <a:cubicBezTo>
                    <a:pt x="81" y="14"/>
                    <a:pt x="81" y="14"/>
                    <a:pt x="81" y="14"/>
                  </a:cubicBezTo>
                  <a:cubicBezTo>
                    <a:pt x="81" y="14"/>
                    <a:pt x="81" y="14"/>
                    <a:pt x="81" y="14"/>
                  </a:cubicBezTo>
                  <a:cubicBezTo>
                    <a:pt x="81" y="14"/>
                    <a:pt x="81" y="14"/>
                    <a:pt x="81" y="14"/>
                  </a:cubicBezTo>
                  <a:cubicBezTo>
                    <a:pt x="81" y="14"/>
                    <a:pt x="81" y="14"/>
                    <a:pt x="81" y="14"/>
                  </a:cubicBezTo>
                  <a:cubicBezTo>
                    <a:pt x="81" y="14"/>
                    <a:pt x="81" y="14"/>
                    <a:pt x="81" y="14"/>
                  </a:cubicBezTo>
                  <a:cubicBezTo>
                    <a:pt x="81" y="14"/>
                    <a:pt x="81" y="14"/>
                    <a:pt x="81" y="14"/>
                  </a:cubicBezTo>
                  <a:cubicBezTo>
                    <a:pt x="81" y="14"/>
                    <a:pt x="81" y="14"/>
                    <a:pt x="81" y="14"/>
                  </a:cubicBezTo>
                  <a:cubicBezTo>
                    <a:pt x="81" y="14"/>
                    <a:pt x="81" y="14"/>
                    <a:pt x="81" y="14"/>
                  </a:cubicBezTo>
                  <a:cubicBezTo>
                    <a:pt x="81" y="14"/>
                    <a:pt x="81" y="14"/>
                    <a:pt x="81" y="14"/>
                  </a:cubicBezTo>
                  <a:cubicBezTo>
                    <a:pt x="81" y="14"/>
                    <a:pt x="81" y="14"/>
                    <a:pt x="81" y="14"/>
                  </a:cubicBezTo>
                  <a:close/>
                  <a:moveTo>
                    <a:pt x="81" y="14"/>
                  </a:moveTo>
                  <a:cubicBezTo>
                    <a:pt x="81" y="14"/>
                    <a:pt x="81" y="14"/>
                    <a:pt x="81" y="14"/>
                  </a:cubicBezTo>
                  <a:cubicBezTo>
                    <a:pt x="81" y="14"/>
                    <a:pt x="81" y="14"/>
                    <a:pt x="81" y="14"/>
                  </a:cubicBezTo>
                  <a:cubicBezTo>
                    <a:pt x="82" y="14"/>
                    <a:pt x="82" y="14"/>
                    <a:pt x="82" y="14"/>
                  </a:cubicBezTo>
                  <a:cubicBezTo>
                    <a:pt x="82" y="14"/>
                    <a:pt x="82" y="14"/>
                    <a:pt x="82" y="14"/>
                  </a:cubicBezTo>
                  <a:cubicBezTo>
                    <a:pt x="82" y="14"/>
                    <a:pt x="82" y="14"/>
                    <a:pt x="82" y="14"/>
                  </a:cubicBezTo>
                  <a:cubicBezTo>
                    <a:pt x="82" y="14"/>
                    <a:pt x="82" y="14"/>
                    <a:pt x="82" y="14"/>
                  </a:cubicBezTo>
                  <a:cubicBezTo>
                    <a:pt x="82" y="14"/>
                    <a:pt x="82" y="14"/>
                    <a:pt x="82" y="14"/>
                  </a:cubicBezTo>
                  <a:cubicBezTo>
                    <a:pt x="82" y="14"/>
                    <a:pt x="82" y="14"/>
                    <a:pt x="82" y="14"/>
                  </a:cubicBezTo>
                  <a:cubicBezTo>
                    <a:pt x="82" y="14"/>
                    <a:pt x="82" y="14"/>
                    <a:pt x="82" y="14"/>
                  </a:cubicBezTo>
                  <a:cubicBezTo>
                    <a:pt x="82" y="14"/>
                    <a:pt x="82" y="14"/>
                    <a:pt x="82" y="14"/>
                  </a:cubicBezTo>
                  <a:cubicBezTo>
                    <a:pt x="82" y="14"/>
                    <a:pt x="82" y="14"/>
                    <a:pt x="82" y="14"/>
                  </a:cubicBezTo>
                  <a:cubicBezTo>
                    <a:pt x="82" y="15"/>
                    <a:pt x="82" y="15"/>
                    <a:pt x="82" y="15"/>
                  </a:cubicBezTo>
                  <a:cubicBezTo>
                    <a:pt x="82" y="15"/>
                    <a:pt x="82" y="15"/>
                    <a:pt x="82" y="15"/>
                  </a:cubicBezTo>
                  <a:cubicBezTo>
                    <a:pt x="82" y="15"/>
                    <a:pt x="82" y="15"/>
                    <a:pt x="82" y="15"/>
                  </a:cubicBezTo>
                  <a:cubicBezTo>
                    <a:pt x="82" y="15"/>
                    <a:pt x="82" y="15"/>
                    <a:pt x="82" y="15"/>
                  </a:cubicBezTo>
                  <a:cubicBezTo>
                    <a:pt x="83" y="15"/>
                    <a:pt x="83" y="15"/>
                    <a:pt x="83" y="15"/>
                  </a:cubicBezTo>
                  <a:cubicBezTo>
                    <a:pt x="83" y="15"/>
                    <a:pt x="83" y="15"/>
                    <a:pt x="83" y="15"/>
                  </a:cubicBezTo>
                  <a:cubicBezTo>
                    <a:pt x="83" y="15"/>
                    <a:pt x="83" y="15"/>
                    <a:pt x="83" y="15"/>
                  </a:cubicBezTo>
                  <a:cubicBezTo>
                    <a:pt x="83" y="15"/>
                    <a:pt x="83" y="15"/>
                    <a:pt x="83" y="15"/>
                  </a:cubicBezTo>
                  <a:cubicBezTo>
                    <a:pt x="83" y="15"/>
                    <a:pt x="83" y="15"/>
                    <a:pt x="83" y="15"/>
                  </a:cubicBezTo>
                  <a:cubicBezTo>
                    <a:pt x="83" y="15"/>
                    <a:pt x="83" y="15"/>
                    <a:pt x="83" y="15"/>
                  </a:cubicBezTo>
                  <a:cubicBezTo>
                    <a:pt x="83" y="15"/>
                    <a:pt x="83" y="15"/>
                    <a:pt x="83" y="15"/>
                  </a:cubicBezTo>
                  <a:cubicBezTo>
                    <a:pt x="83" y="14"/>
                    <a:pt x="83" y="14"/>
                    <a:pt x="83" y="14"/>
                  </a:cubicBezTo>
                  <a:cubicBezTo>
                    <a:pt x="83" y="14"/>
                    <a:pt x="83" y="14"/>
                    <a:pt x="83" y="14"/>
                  </a:cubicBezTo>
                  <a:cubicBezTo>
                    <a:pt x="83" y="14"/>
                    <a:pt x="83" y="14"/>
                    <a:pt x="83" y="14"/>
                  </a:cubicBezTo>
                  <a:cubicBezTo>
                    <a:pt x="83" y="14"/>
                    <a:pt x="83" y="14"/>
                    <a:pt x="83" y="14"/>
                  </a:cubicBezTo>
                  <a:cubicBezTo>
                    <a:pt x="83" y="14"/>
                    <a:pt x="83" y="14"/>
                    <a:pt x="83" y="14"/>
                  </a:cubicBezTo>
                  <a:cubicBezTo>
                    <a:pt x="84" y="14"/>
                    <a:pt x="84" y="14"/>
                    <a:pt x="84" y="14"/>
                  </a:cubicBezTo>
                  <a:cubicBezTo>
                    <a:pt x="84" y="14"/>
                    <a:pt x="84" y="14"/>
                    <a:pt x="84" y="14"/>
                  </a:cubicBezTo>
                  <a:cubicBezTo>
                    <a:pt x="84" y="14"/>
                    <a:pt x="84" y="14"/>
                    <a:pt x="84" y="14"/>
                  </a:cubicBezTo>
                  <a:cubicBezTo>
                    <a:pt x="84" y="13"/>
                    <a:pt x="84" y="13"/>
                    <a:pt x="84" y="13"/>
                  </a:cubicBezTo>
                  <a:cubicBezTo>
                    <a:pt x="84" y="13"/>
                    <a:pt x="84" y="13"/>
                    <a:pt x="84" y="13"/>
                  </a:cubicBezTo>
                  <a:cubicBezTo>
                    <a:pt x="84" y="13"/>
                    <a:pt x="84" y="13"/>
                    <a:pt x="84" y="13"/>
                  </a:cubicBezTo>
                  <a:cubicBezTo>
                    <a:pt x="84" y="13"/>
                    <a:pt x="84" y="13"/>
                    <a:pt x="84" y="13"/>
                  </a:cubicBezTo>
                  <a:cubicBezTo>
                    <a:pt x="84" y="13"/>
                    <a:pt x="84" y="13"/>
                    <a:pt x="84" y="13"/>
                  </a:cubicBezTo>
                  <a:cubicBezTo>
                    <a:pt x="84" y="13"/>
                    <a:pt x="84" y="13"/>
                    <a:pt x="84" y="13"/>
                  </a:cubicBezTo>
                  <a:cubicBezTo>
                    <a:pt x="84" y="13"/>
                    <a:pt x="84" y="13"/>
                    <a:pt x="84" y="13"/>
                  </a:cubicBezTo>
                  <a:cubicBezTo>
                    <a:pt x="84" y="13"/>
                    <a:pt x="84" y="13"/>
                    <a:pt x="84" y="13"/>
                  </a:cubicBezTo>
                  <a:cubicBezTo>
                    <a:pt x="84" y="13"/>
                    <a:pt x="84" y="13"/>
                    <a:pt x="84"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3" y="13"/>
                    <a:pt x="83" y="13"/>
                    <a:pt x="83" y="13"/>
                  </a:cubicBezTo>
                  <a:cubicBezTo>
                    <a:pt x="82" y="13"/>
                    <a:pt x="82" y="13"/>
                    <a:pt x="82" y="13"/>
                  </a:cubicBezTo>
                  <a:cubicBezTo>
                    <a:pt x="82" y="13"/>
                    <a:pt x="82" y="13"/>
                    <a:pt x="82" y="13"/>
                  </a:cubicBezTo>
                  <a:cubicBezTo>
                    <a:pt x="82" y="13"/>
                    <a:pt x="82" y="13"/>
                    <a:pt x="82" y="13"/>
                  </a:cubicBezTo>
                  <a:cubicBezTo>
                    <a:pt x="82" y="13"/>
                    <a:pt x="82" y="13"/>
                    <a:pt x="82" y="13"/>
                  </a:cubicBezTo>
                  <a:cubicBezTo>
                    <a:pt x="82" y="13"/>
                    <a:pt x="82" y="13"/>
                    <a:pt x="82" y="13"/>
                  </a:cubicBezTo>
                  <a:cubicBezTo>
                    <a:pt x="81" y="14"/>
                    <a:pt x="81" y="14"/>
                    <a:pt x="81" y="14"/>
                  </a:cubicBezTo>
                  <a:close/>
                  <a:moveTo>
                    <a:pt x="72" y="1"/>
                  </a:moveTo>
                  <a:cubicBezTo>
                    <a:pt x="72" y="1"/>
                    <a:pt x="72" y="1"/>
                    <a:pt x="72" y="1"/>
                  </a:cubicBezTo>
                  <a:cubicBezTo>
                    <a:pt x="72" y="2"/>
                    <a:pt x="72" y="2"/>
                    <a:pt x="72" y="2"/>
                  </a:cubicBezTo>
                  <a:cubicBezTo>
                    <a:pt x="72" y="2"/>
                    <a:pt x="72" y="2"/>
                    <a:pt x="72" y="2"/>
                  </a:cubicBezTo>
                  <a:cubicBezTo>
                    <a:pt x="72" y="2"/>
                    <a:pt x="72" y="2"/>
                    <a:pt x="72" y="2"/>
                  </a:cubicBezTo>
                  <a:cubicBezTo>
                    <a:pt x="72" y="2"/>
                    <a:pt x="72" y="2"/>
                    <a:pt x="72" y="2"/>
                  </a:cubicBezTo>
                  <a:cubicBezTo>
                    <a:pt x="72" y="2"/>
                    <a:pt x="72" y="2"/>
                    <a:pt x="72" y="2"/>
                  </a:cubicBezTo>
                  <a:cubicBezTo>
                    <a:pt x="72" y="2"/>
                    <a:pt x="72" y="2"/>
                    <a:pt x="72" y="2"/>
                  </a:cubicBezTo>
                  <a:cubicBezTo>
                    <a:pt x="72" y="2"/>
                    <a:pt x="72" y="2"/>
                    <a:pt x="72" y="2"/>
                  </a:cubicBezTo>
                  <a:cubicBezTo>
                    <a:pt x="72" y="2"/>
                    <a:pt x="72" y="2"/>
                    <a:pt x="72" y="2"/>
                  </a:cubicBezTo>
                  <a:cubicBezTo>
                    <a:pt x="72" y="2"/>
                    <a:pt x="72" y="2"/>
                    <a:pt x="72" y="2"/>
                  </a:cubicBezTo>
                  <a:cubicBezTo>
                    <a:pt x="73" y="2"/>
                    <a:pt x="73" y="2"/>
                    <a:pt x="73" y="2"/>
                  </a:cubicBezTo>
                  <a:cubicBezTo>
                    <a:pt x="73" y="2"/>
                    <a:pt x="73" y="2"/>
                    <a:pt x="73" y="2"/>
                  </a:cubicBezTo>
                  <a:cubicBezTo>
                    <a:pt x="73" y="2"/>
                    <a:pt x="73" y="2"/>
                    <a:pt x="73" y="2"/>
                  </a:cubicBezTo>
                  <a:cubicBezTo>
                    <a:pt x="74" y="2"/>
                    <a:pt x="74" y="2"/>
                    <a:pt x="74" y="2"/>
                  </a:cubicBezTo>
                  <a:cubicBezTo>
                    <a:pt x="74" y="2"/>
                    <a:pt x="74" y="2"/>
                    <a:pt x="74" y="2"/>
                  </a:cubicBezTo>
                  <a:cubicBezTo>
                    <a:pt x="75" y="2"/>
                    <a:pt x="75" y="2"/>
                    <a:pt x="75" y="2"/>
                  </a:cubicBezTo>
                  <a:cubicBezTo>
                    <a:pt x="75" y="2"/>
                    <a:pt x="75" y="2"/>
                    <a:pt x="75" y="2"/>
                  </a:cubicBezTo>
                  <a:cubicBezTo>
                    <a:pt x="75" y="2"/>
                    <a:pt x="75" y="2"/>
                    <a:pt x="75" y="2"/>
                  </a:cubicBezTo>
                  <a:cubicBezTo>
                    <a:pt x="75" y="2"/>
                    <a:pt x="75" y="2"/>
                    <a:pt x="75" y="2"/>
                  </a:cubicBezTo>
                  <a:cubicBezTo>
                    <a:pt x="75" y="2"/>
                    <a:pt x="75" y="2"/>
                    <a:pt x="75" y="2"/>
                  </a:cubicBezTo>
                  <a:cubicBezTo>
                    <a:pt x="75" y="2"/>
                    <a:pt x="75" y="2"/>
                    <a:pt x="75" y="2"/>
                  </a:cubicBezTo>
                  <a:cubicBezTo>
                    <a:pt x="75" y="2"/>
                    <a:pt x="75" y="2"/>
                    <a:pt x="75" y="2"/>
                  </a:cubicBezTo>
                  <a:cubicBezTo>
                    <a:pt x="75" y="2"/>
                    <a:pt x="75" y="2"/>
                    <a:pt x="75" y="2"/>
                  </a:cubicBezTo>
                  <a:cubicBezTo>
                    <a:pt x="75" y="2"/>
                    <a:pt x="75" y="2"/>
                    <a:pt x="75" y="2"/>
                  </a:cubicBezTo>
                  <a:cubicBezTo>
                    <a:pt x="75" y="2"/>
                    <a:pt x="75" y="2"/>
                    <a:pt x="75" y="2"/>
                  </a:cubicBezTo>
                  <a:cubicBezTo>
                    <a:pt x="75" y="2"/>
                    <a:pt x="75" y="2"/>
                    <a:pt x="75" y="2"/>
                  </a:cubicBezTo>
                  <a:cubicBezTo>
                    <a:pt x="76" y="2"/>
                    <a:pt x="76" y="2"/>
                    <a:pt x="76" y="2"/>
                  </a:cubicBezTo>
                  <a:cubicBezTo>
                    <a:pt x="76" y="2"/>
                    <a:pt x="76" y="2"/>
                    <a:pt x="76" y="2"/>
                  </a:cubicBezTo>
                  <a:cubicBezTo>
                    <a:pt x="76" y="2"/>
                    <a:pt x="76" y="2"/>
                    <a:pt x="76" y="2"/>
                  </a:cubicBezTo>
                  <a:cubicBezTo>
                    <a:pt x="76" y="2"/>
                    <a:pt x="76" y="2"/>
                    <a:pt x="76" y="2"/>
                  </a:cubicBezTo>
                  <a:cubicBezTo>
                    <a:pt x="76" y="2"/>
                    <a:pt x="76" y="2"/>
                    <a:pt x="76" y="2"/>
                  </a:cubicBezTo>
                  <a:cubicBezTo>
                    <a:pt x="76" y="2"/>
                    <a:pt x="76" y="2"/>
                    <a:pt x="76" y="2"/>
                  </a:cubicBezTo>
                  <a:cubicBezTo>
                    <a:pt x="76" y="2"/>
                    <a:pt x="76" y="2"/>
                    <a:pt x="76" y="2"/>
                  </a:cubicBezTo>
                  <a:cubicBezTo>
                    <a:pt x="76" y="2"/>
                    <a:pt x="76" y="2"/>
                    <a:pt x="76" y="2"/>
                  </a:cubicBezTo>
                  <a:cubicBezTo>
                    <a:pt x="77" y="3"/>
                    <a:pt x="77" y="3"/>
                    <a:pt x="77" y="3"/>
                  </a:cubicBezTo>
                  <a:cubicBezTo>
                    <a:pt x="77" y="3"/>
                    <a:pt x="77" y="3"/>
                    <a:pt x="77" y="3"/>
                  </a:cubicBezTo>
                  <a:cubicBezTo>
                    <a:pt x="77" y="3"/>
                    <a:pt x="77" y="3"/>
                    <a:pt x="77" y="3"/>
                  </a:cubicBezTo>
                  <a:cubicBezTo>
                    <a:pt x="77" y="3"/>
                    <a:pt x="77" y="3"/>
                    <a:pt x="77" y="3"/>
                  </a:cubicBezTo>
                  <a:cubicBezTo>
                    <a:pt x="77" y="3"/>
                    <a:pt x="77" y="3"/>
                    <a:pt x="77" y="3"/>
                  </a:cubicBezTo>
                  <a:cubicBezTo>
                    <a:pt x="77" y="3"/>
                    <a:pt x="77" y="3"/>
                    <a:pt x="77" y="3"/>
                  </a:cubicBezTo>
                  <a:cubicBezTo>
                    <a:pt x="77" y="3"/>
                    <a:pt x="77" y="3"/>
                    <a:pt x="77" y="3"/>
                  </a:cubicBezTo>
                  <a:cubicBezTo>
                    <a:pt x="78" y="2"/>
                    <a:pt x="78" y="2"/>
                    <a:pt x="78" y="2"/>
                  </a:cubicBezTo>
                  <a:cubicBezTo>
                    <a:pt x="78" y="3"/>
                    <a:pt x="78" y="3"/>
                    <a:pt x="78" y="3"/>
                  </a:cubicBezTo>
                  <a:cubicBezTo>
                    <a:pt x="78" y="3"/>
                    <a:pt x="78" y="3"/>
                    <a:pt x="78" y="3"/>
                  </a:cubicBezTo>
                  <a:cubicBezTo>
                    <a:pt x="78" y="3"/>
                    <a:pt x="78" y="3"/>
                    <a:pt x="78" y="3"/>
                  </a:cubicBezTo>
                  <a:cubicBezTo>
                    <a:pt x="78" y="2"/>
                    <a:pt x="78" y="2"/>
                    <a:pt x="78" y="2"/>
                  </a:cubicBezTo>
                  <a:cubicBezTo>
                    <a:pt x="78" y="2"/>
                    <a:pt x="78" y="2"/>
                    <a:pt x="78" y="2"/>
                  </a:cubicBezTo>
                  <a:cubicBezTo>
                    <a:pt x="78" y="2"/>
                    <a:pt x="78" y="2"/>
                    <a:pt x="78" y="2"/>
                  </a:cubicBezTo>
                  <a:cubicBezTo>
                    <a:pt x="78" y="2"/>
                    <a:pt x="78" y="2"/>
                    <a:pt x="78" y="2"/>
                  </a:cubicBezTo>
                  <a:cubicBezTo>
                    <a:pt x="78" y="2"/>
                    <a:pt x="78" y="2"/>
                    <a:pt x="78" y="2"/>
                  </a:cubicBezTo>
                  <a:cubicBezTo>
                    <a:pt x="78" y="2"/>
                    <a:pt x="78" y="2"/>
                    <a:pt x="78" y="2"/>
                  </a:cubicBezTo>
                  <a:cubicBezTo>
                    <a:pt x="78" y="2"/>
                    <a:pt x="78" y="2"/>
                    <a:pt x="78" y="2"/>
                  </a:cubicBezTo>
                  <a:cubicBezTo>
                    <a:pt x="78" y="2"/>
                    <a:pt x="78" y="2"/>
                    <a:pt x="78" y="2"/>
                  </a:cubicBezTo>
                  <a:cubicBezTo>
                    <a:pt x="77" y="1"/>
                    <a:pt x="77" y="1"/>
                    <a:pt x="77" y="1"/>
                  </a:cubicBezTo>
                  <a:cubicBezTo>
                    <a:pt x="78" y="1"/>
                    <a:pt x="78" y="1"/>
                    <a:pt x="78" y="1"/>
                  </a:cubicBezTo>
                  <a:cubicBezTo>
                    <a:pt x="77" y="1"/>
                    <a:pt x="77" y="1"/>
                    <a:pt x="77" y="1"/>
                  </a:cubicBezTo>
                  <a:cubicBezTo>
                    <a:pt x="77" y="1"/>
                    <a:pt x="77" y="1"/>
                    <a:pt x="77" y="1"/>
                  </a:cubicBezTo>
                  <a:cubicBezTo>
                    <a:pt x="77" y="1"/>
                    <a:pt x="77" y="1"/>
                    <a:pt x="77" y="1"/>
                  </a:cubicBezTo>
                  <a:cubicBezTo>
                    <a:pt x="77" y="1"/>
                    <a:pt x="77" y="1"/>
                    <a:pt x="77" y="1"/>
                  </a:cubicBezTo>
                  <a:cubicBezTo>
                    <a:pt x="77" y="1"/>
                    <a:pt x="77" y="1"/>
                    <a:pt x="77" y="1"/>
                  </a:cubicBezTo>
                  <a:cubicBezTo>
                    <a:pt x="76" y="1"/>
                    <a:pt x="76" y="1"/>
                    <a:pt x="76" y="1"/>
                  </a:cubicBezTo>
                  <a:cubicBezTo>
                    <a:pt x="76" y="1"/>
                    <a:pt x="76" y="1"/>
                    <a:pt x="76" y="1"/>
                  </a:cubicBezTo>
                  <a:cubicBezTo>
                    <a:pt x="76" y="1"/>
                    <a:pt x="76" y="1"/>
                    <a:pt x="76" y="1"/>
                  </a:cubicBezTo>
                  <a:cubicBezTo>
                    <a:pt x="76" y="1"/>
                    <a:pt x="76" y="1"/>
                    <a:pt x="76" y="1"/>
                  </a:cubicBezTo>
                  <a:cubicBezTo>
                    <a:pt x="76" y="1"/>
                    <a:pt x="76" y="1"/>
                    <a:pt x="76" y="1"/>
                  </a:cubicBezTo>
                  <a:cubicBezTo>
                    <a:pt x="76" y="1"/>
                    <a:pt x="76" y="1"/>
                    <a:pt x="76" y="1"/>
                  </a:cubicBezTo>
                  <a:cubicBezTo>
                    <a:pt x="76" y="1"/>
                    <a:pt x="76" y="1"/>
                    <a:pt x="76" y="1"/>
                  </a:cubicBezTo>
                  <a:cubicBezTo>
                    <a:pt x="76" y="1"/>
                    <a:pt x="76" y="1"/>
                    <a:pt x="76" y="1"/>
                  </a:cubicBezTo>
                  <a:cubicBezTo>
                    <a:pt x="76" y="1"/>
                    <a:pt x="76" y="1"/>
                    <a:pt x="76" y="1"/>
                  </a:cubicBezTo>
                  <a:cubicBezTo>
                    <a:pt x="76" y="1"/>
                    <a:pt x="76" y="1"/>
                    <a:pt x="76" y="1"/>
                  </a:cubicBezTo>
                  <a:cubicBezTo>
                    <a:pt x="75" y="1"/>
                    <a:pt x="75" y="1"/>
                    <a:pt x="75" y="1"/>
                  </a:cubicBezTo>
                  <a:cubicBezTo>
                    <a:pt x="75" y="1"/>
                    <a:pt x="75" y="1"/>
                    <a:pt x="75" y="1"/>
                  </a:cubicBezTo>
                  <a:cubicBezTo>
                    <a:pt x="75" y="1"/>
                    <a:pt x="75" y="1"/>
                    <a:pt x="75" y="1"/>
                  </a:cubicBezTo>
                  <a:cubicBezTo>
                    <a:pt x="75" y="1"/>
                    <a:pt x="75" y="1"/>
                    <a:pt x="75" y="1"/>
                  </a:cubicBezTo>
                  <a:cubicBezTo>
                    <a:pt x="75" y="1"/>
                    <a:pt x="75" y="1"/>
                    <a:pt x="75" y="1"/>
                  </a:cubicBezTo>
                  <a:cubicBezTo>
                    <a:pt x="75" y="1"/>
                    <a:pt x="75" y="1"/>
                    <a:pt x="75" y="1"/>
                  </a:cubicBezTo>
                  <a:cubicBezTo>
                    <a:pt x="75" y="1"/>
                    <a:pt x="75" y="1"/>
                    <a:pt x="75" y="1"/>
                  </a:cubicBezTo>
                  <a:cubicBezTo>
                    <a:pt x="75" y="1"/>
                    <a:pt x="75" y="1"/>
                    <a:pt x="75" y="1"/>
                  </a:cubicBezTo>
                  <a:cubicBezTo>
                    <a:pt x="74" y="1"/>
                    <a:pt x="74" y="1"/>
                    <a:pt x="74" y="1"/>
                  </a:cubicBezTo>
                  <a:cubicBezTo>
                    <a:pt x="74" y="0"/>
                    <a:pt x="74" y="0"/>
                    <a:pt x="74" y="0"/>
                  </a:cubicBezTo>
                  <a:cubicBezTo>
                    <a:pt x="74" y="0"/>
                    <a:pt x="74" y="0"/>
                    <a:pt x="74" y="0"/>
                  </a:cubicBezTo>
                  <a:cubicBezTo>
                    <a:pt x="74" y="0"/>
                    <a:pt x="74" y="0"/>
                    <a:pt x="74" y="0"/>
                  </a:cubicBezTo>
                  <a:cubicBezTo>
                    <a:pt x="74" y="1"/>
                    <a:pt x="74" y="1"/>
                    <a:pt x="74" y="1"/>
                  </a:cubicBezTo>
                  <a:cubicBezTo>
                    <a:pt x="74" y="1"/>
                    <a:pt x="74" y="1"/>
                    <a:pt x="74" y="1"/>
                  </a:cubicBezTo>
                  <a:cubicBezTo>
                    <a:pt x="74" y="1"/>
                    <a:pt x="74" y="1"/>
                    <a:pt x="74" y="1"/>
                  </a:cubicBezTo>
                  <a:cubicBezTo>
                    <a:pt x="74" y="1"/>
                    <a:pt x="74" y="1"/>
                    <a:pt x="74" y="1"/>
                  </a:cubicBezTo>
                  <a:cubicBezTo>
                    <a:pt x="73" y="1"/>
                    <a:pt x="73" y="1"/>
                    <a:pt x="73" y="1"/>
                  </a:cubicBezTo>
                  <a:cubicBezTo>
                    <a:pt x="73" y="1"/>
                    <a:pt x="73" y="1"/>
                    <a:pt x="73" y="1"/>
                  </a:cubicBezTo>
                  <a:cubicBezTo>
                    <a:pt x="73" y="1"/>
                    <a:pt x="73" y="1"/>
                    <a:pt x="73" y="1"/>
                  </a:cubicBezTo>
                  <a:cubicBezTo>
                    <a:pt x="73" y="1"/>
                    <a:pt x="73" y="1"/>
                    <a:pt x="73" y="1"/>
                  </a:cubicBezTo>
                  <a:cubicBezTo>
                    <a:pt x="73" y="1"/>
                    <a:pt x="73" y="1"/>
                    <a:pt x="73" y="1"/>
                  </a:cubicBezTo>
                  <a:cubicBezTo>
                    <a:pt x="73" y="1"/>
                    <a:pt x="73" y="1"/>
                    <a:pt x="73" y="1"/>
                  </a:cubicBezTo>
                  <a:cubicBezTo>
                    <a:pt x="73" y="1"/>
                    <a:pt x="73" y="1"/>
                    <a:pt x="73" y="1"/>
                  </a:cubicBezTo>
                  <a:cubicBezTo>
                    <a:pt x="73" y="1"/>
                    <a:pt x="73" y="1"/>
                    <a:pt x="73" y="1"/>
                  </a:cubicBezTo>
                  <a:cubicBezTo>
                    <a:pt x="73" y="1"/>
                    <a:pt x="73" y="1"/>
                    <a:pt x="73" y="1"/>
                  </a:cubicBezTo>
                  <a:cubicBezTo>
                    <a:pt x="73" y="1"/>
                    <a:pt x="73" y="1"/>
                    <a:pt x="73" y="1"/>
                  </a:cubicBezTo>
                  <a:cubicBezTo>
                    <a:pt x="73" y="1"/>
                    <a:pt x="73" y="1"/>
                    <a:pt x="73" y="1"/>
                  </a:cubicBezTo>
                  <a:cubicBezTo>
                    <a:pt x="72" y="1"/>
                    <a:pt x="72" y="1"/>
                    <a:pt x="72" y="1"/>
                  </a:cubicBezTo>
                  <a:cubicBezTo>
                    <a:pt x="72" y="1"/>
                    <a:pt x="72" y="1"/>
                    <a:pt x="72" y="1"/>
                  </a:cubicBezTo>
                  <a:cubicBezTo>
                    <a:pt x="72" y="1"/>
                    <a:pt x="72" y="1"/>
                    <a:pt x="72" y="1"/>
                  </a:cubicBezTo>
                  <a:close/>
                  <a:moveTo>
                    <a:pt x="72" y="2"/>
                  </a:moveTo>
                  <a:cubicBezTo>
                    <a:pt x="72" y="2"/>
                    <a:pt x="72" y="2"/>
                    <a:pt x="72" y="2"/>
                  </a:cubicBezTo>
                  <a:cubicBezTo>
                    <a:pt x="72" y="2"/>
                    <a:pt x="72" y="2"/>
                    <a:pt x="72" y="2"/>
                  </a:cubicBezTo>
                  <a:close/>
                  <a:moveTo>
                    <a:pt x="164" y="113"/>
                  </a:moveTo>
                  <a:cubicBezTo>
                    <a:pt x="164" y="113"/>
                    <a:pt x="164" y="113"/>
                    <a:pt x="164" y="113"/>
                  </a:cubicBezTo>
                  <a:cubicBezTo>
                    <a:pt x="164" y="113"/>
                    <a:pt x="164" y="113"/>
                    <a:pt x="164" y="113"/>
                  </a:cubicBezTo>
                  <a:cubicBezTo>
                    <a:pt x="164" y="113"/>
                    <a:pt x="164" y="113"/>
                    <a:pt x="164" y="113"/>
                  </a:cubicBezTo>
                  <a:cubicBezTo>
                    <a:pt x="165" y="113"/>
                    <a:pt x="165" y="113"/>
                    <a:pt x="165" y="113"/>
                  </a:cubicBezTo>
                  <a:cubicBezTo>
                    <a:pt x="164" y="113"/>
                    <a:pt x="164" y="113"/>
                    <a:pt x="164" y="113"/>
                  </a:cubicBezTo>
                  <a:cubicBezTo>
                    <a:pt x="164" y="113"/>
                    <a:pt x="164" y="113"/>
                    <a:pt x="164" y="113"/>
                  </a:cubicBezTo>
                  <a:cubicBezTo>
                    <a:pt x="164" y="113"/>
                    <a:pt x="164" y="113"/>
                    <a:pt x="164" y="113"/>
                  </a:cubicBezTo>
                  <a:cubicBezTo>
                    <a:pt x="164" y="113"/>
                    <a:pt x="164" y="113"/>
                    <a:pt x="164" y="113"/>
                  </a:cubicBezTo>
                  <a:cubicBezTo>
                    <a:pt x="164" y="113"/>
                    <a:pt x="164" y="113"/>
                    <a:pt x="164" y="113"/>
                  </a:cubicBezTo>
                  <a:cubicBezTo>
                    <a:pt x="164" y="113"/>
                    <a:pt x="164" y="113"/>
                    <a:pt x="164" y="113"/>
                  </a:cubicBezTo>
                  <a:cubicBezTo>
                    <a:pt x="164" y="113"/>
                    <a:pt x="164" y="113"/>
                    <a:pt x="164" y="113"/>
                  </a:cubicBezTo>
                  <a:cubicBezTo>
                    <a:pt x="164" y="113"/>
                    <a:pt x="164" y="113"/>
                    <a:pt x="164" y="113"/>
                  </a:cubicBezTo>
                  <a:cubicBezTo>
                    <a:pt x="164" y="113"/>
                    <a:pt x="164" y="113"/>
                    <a:pt x="164" y="113"/>
                  </a:cubicBezTo>
                  <a:cubicBezTo>
                    <a:pt x="164" y="113"/>
                    <a:pt x="164" y="113"/>
                    <a:pt x="164" y="113"/>
                  </a:cubicBezTo>
                  <a:cubicBezTo>
                    <a:pt x="164" y="113"/>
                    <a:pt x="164" y="113"/>
                    <a:pt x="164" y="113"/>
                  </a:cubicBezTo>
                  <a:cubicBezTo>
                    <a:pt x="164" y="113"/>
                    <a:pt x="164" y="113"/>
                    <a:pt x="164" y="113"/>
                  </a:cubicBezTo>
                  <a:cubicBezTo>
                    <a:pt x="163" y="113"/>
                    <a:pt x="163" y="113"/>
                    <a:pt x="163" y="113"/>
                  </a:cubicBezTo>
                  <a:cubicBezTo>
                    <a:pt x="163" y="113"/>
                    <a:pt x="163" y="113"/>
                    <a:pt x="163" y="113"/>
                  </a:cubicBezTo>
                  <a:cubicBezTo>
                    <a:pt x="163" y="113"/>
                    <a:pt x="163" y="113"/>
                    <a:pt x="163" y="113"/>
                  </a:cubicBezTo>
                  <a:cubicBezTo>
                    <a:pt x="164" y="113"/>
                    <a:pt x="164" y="113"/>
                    <a:pt x="164" y="113"/>
                  </a:cubicBezTo>
                  <a:cubicBezTo>
                    <a:pt x="164" y="113"/>
                    <a:pt x="164" y="113"/>
                    <a:pt x="164" y="113"/>
                  </a:cubicBezTo>
                  <a:cubicBezTo>
                    <a:pt x="164" y="114"/>
                    <a:pt x="164" y="114"/>
                    <a:pt x="164" y="114"/>
                  </a:cubicBezTo>
                  <a:cubicBezTo>
                    <a:pt x="164" y="113"/>
                    <a:pt x="164" y="113"/>
                    <a:pt x="164" y="113"/>
                  </a:cubicBezTo>
                  <a:cubicBezTo>
                    <a:pt x="164" y="113"/>
                    <a:pt x="164" y="113"/>
                    <a:pt x="164" y="113"/>
                  </a:cubicBezTo>
                  <a:cubicBezTo>
                    <a:pt x="164" y="113"/>
                    <a:pt x="164" y="113"/>
                    <a:pt x="164" y="113"/>
                  </a:cubicBezTo>
                  <a:close/>
                  <a:moveTo>
                    <a:pt x="165" y="112"/>
                  </a:moveTo>
                  <a:cubicBezTo>
                    <a:pt x="165" y="112"/>
                    <a:pt x="165" y="112"/>
                    <a:pt x="165" y="112"/>
                  </a:cubicBezTo>
                  <a:cubicBezTo>
                    <a:pt x="165" y="112"/>
                    <a:pt x="165" y="112"/>
                    <a:pt x="165" y="112"/>
                  </a:cubicBezTo>
                  <a:cubicBezTo>
                    <a:pt x="165" y="112"/>
                    <a:pt x="165" y="112"/>
                    <a:pt x="165" y="112"/>
                  </a:cubicBezTo>
                  <a:cubicBezTo>
                    <a:pt x="165" y="112"/>
                    <a:pt x="165" y="112"/>
                    <a:pt x="165" y="112"/>
                  </a:cubicBezTo>
                  <a:cubicBezTo>
                    <a:pt x="165" y="112"/>
                    <a:pt x="165" y="112"/>
                    <a:pt x="165" y="112"/>
                  </a:cubicBezTo>
                  <a:cubicBezTo>
                    <a:pt x="165" y="112"/>
                    <a:pt x="165" y="112"/>
                    <a:pt x="165" y="112"/>
                  </a:cubicBezTo>
                  <a:close/>
                  <a:moveTo>
                    <a:pt x="165" y="112"/>
                  </a:moveTo>
                  <a:cubicBezTo>
                    <a:pt x="165" y="112"/>
                    <a:pt x="165" y="112"/>
                    <a:pt x="165" y="112"/>
                  </a:cubicBezTo>
                  <a:cubicBezTo>
                    <a:pt x="165" y="112"/>
                    <a:pt x="165" y="112"/>
                    <a:pt x="165" y="112"/>
                  </a:cubicBezTo>
                  <a:cubicBezTo>
                    <a:pt x="165" y="112"/>
                    <a:pt x="165" y="112"/>
                    <a:pt x="165" y="112"/>
                  </a:cubicBezTo>
                  <a:cubicBezTo>
                    <a:pt x="165" y="112"/>
                    <a:pt x="165" y="112"/>
                    <a:pt x="165" y="112"/>
                  </a:cubicBezTo>
                  <a:cubicBezTo>
                    <a:pt x="165" y="112"/>
                    <a:pt x="165" y="112"/>
                    <a:pt x="165" y="112"/>
                  </a:cubicBezTo>
                  <a:cubicBezTo>
                    <a:pt x="165" y="112"/>
                    <a:pt x="165" y="112"/>
                    <a:pt x="165" y="112"/>
                  </a:cubicBezTo>
                  <a:cubicBezTo>
                    <a:pt x="165" y="112"/>
                    <a:pt x="165" y="112"/>
                    <a:pt x="165" y="112"/>
                  </a:cubicBezTo>
                  <a:close/>
                  <a:moveTo>
                    <a:pt x="165" y="112"/>
                  </a:moveTo>
                  <a:cubicBezTo>
                    <a:pt x="165" y="112"/>
                    <a:pt x="165" y="112"/>
                    <a:pt x="165" y="112"/>
                  </a:cubicBezTo>
                  <a:cubicBezTo>
                    <a:pt x="165" y="112"/>
                    <a:pt x="165" y="112"/>
                    <a:pt x="165" y="112"/>
                  </a:cubicBezTo>
                  <a:cubicBezTo>
                    <a:pt x="165" y="112"/>
                    <a:pt x="165" y="112"/>
                    <a:pt x="165" y="112"/>
                  </a:cubicBezTo>
                  <a:cubicBezTo>
                    <a:pt x="165" y="112"/>
                    <a:pt x="165" y="112"/>
                    <a:pt x="165" y="112"/>
                  </a:cubicBezTo>
                  <a:cubicBezTo>
                    <a:pt x="165" y="112"/>
                    <a:pt x="165" y="112"/>
                    <a:pt x="165" y="112"/>
                  </a:cubicBezTo>
                  <a:close/>
                  <a:moveTo>
                    <a:pt x="166" y="112"/>
                  </a:move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1"/>
                    <a:pt x="166" y="111"/>
                    <a:pt x="166" y="111"/>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ubicBezTo>
                    <a:pt x="166" y="112"/>
                    <a:pt x="166" y="112"/>
                    <a:pt x="166" y="112"/>
                  </a:cubicBezTo>
                  <a:close/>
                  <a:moveTo>
                    <a:pt x="166" y="111"/>
                  </a:moveTo>
                  <a:cubicBezTo>
                    <a:pt x="166" y="111"/>
                    <a:pt x="166" y="111"/>
                    <a:pt x="166" y="111"/>
                  </a:cubicBezTo>
                  <a:cubicBezTo>
                    <a:pt x="166" y="111"/>
                    <a:pt x="166" y="111"/>
                    <a:pt x="166" y="111"/>
                  </a:cubicBezTo>
                  <a:cubicBezTo>
                    <a:pt x="166" y="111"/>
                    <a:pt x="166" y="111"/>
                    <a:pt x="166" y="111"/>
                  </a:cubicBezTo>
                  <a:close/>
                  <a:moveTo>
                    <a:pt x="78" y="2"/>
                  </a:moveTo>
                  <a:cubicBezTo>
                    <a:pt x="78" y="1"/>
                    <a:pt x="78" y="1"/>
                    <a:pt x="78" y="1"/>
                  </a:cubicBezTo>
                  <a:cubicBezTo>
                    <a:pt x="78" y="1"/>
                    <a:pt x="78" y="1"/>
                    <a:pt x="78" y="1"/>
                  </a:cubicBezTo>
                  <a:cubicBezTo>
                    <a:pt x="78" y="1"/>
                    <a:pt x="78" y="1"/>
                    <a:pt x="78" y="1"/>
                  </a:cubicBezTo>
                  <a:cubicBezTo>
                    <a:pt x="78" y="1"/>
                    <a:pt x="78" y="1"/>
                    <a:pt x="78" y="1"/>
                  </a:cubicBezTo>
                  <a:cubicBezTo>
                    <a:pt x="78" y="1"/>
                    <a:pt x="78" y="1"/>
                    <a:pt x="78" y="1"/>
                  </a:cubicBezTo>
                  <a:cubicBezTo>
                    <a:pt x="78" y="1"/>
                    <a:pt x="78" y="1"/>
                    <a:pt x="78" y="1"/>
                  </a:cubicBezTo>
                  <a:lnTo>
                    <a:pt x="78" y="2"/>
                  </a:lnTo>
                  <a:close/>
                  <a:moveTo>
                    <a:pt x="168" y="111"/>
                  </a:moveTo>
                  <a:cubicBezTo>
                    <a:pt x="168" y="111"/>
                    <a:pt x="168" y="111"/>
                    <a:pt x="168" y="111"/>
                  </a:cubicBezTo>
                  <a:cubicBezTo>
                    <a:pt x="168" y="111"/>
                    <a:pt x="168" y="111"/>
                    <a:pt x="168"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68" y="110"/>
                    <a:pt x="168" y="110"/>
                    <a:pt x="168" y="110"/>
                  </a:cubicBezTo>
                  <a:cubicBezTo>
                    <a:pt x="168" y="110"/>
                    <a:pt x="168" y="110"/>
                    <a:pt x="168" y="110"/>
                  </a:cubicBezTo>
                  <a:cubicBezTo>
                    <a:pt x="168" y="110"/>
                    <a:pt x="168" y="110"/>
                    <a:pt x="168" y="110"/>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lose/>
                  <a:moveTo>
                    <a:pt x="169" y="110"/>
                  </a:moveTo>
                  <a:cubicBezTo>
                    <a:pt x="169" y="110"/>
                    <a:pt x="169" y="110"/>
                    <a:pt x="169" y="110"/>
                  </a:cubicBezTo>
                  <a:cubicBezTo>
                    <a:pt x="169" y="110"/>
                    <a:pt x="169" y="110"/>
                    <a:pt x="169" y="110"/>
                  </a:cubicBezTo>
                  <a:cubicBezTo>
                    <a:pt x="169" y="110"/>
                    <a:pt x="169" y="110"/>
                    <a:pt x="169" y="110"/>
                  </a:cubicBezTo>
                  <a:cubicBezTo>
                    <a:pt x="169" y="110"/>
                    <a:pt x="169" y="110"/>
                    <a:pt x="169" y="110"/>
                  </a:cubicBezTo>
                  <a:cubicBezTo>
                    <a:pt x="170" y="110"/>
                    <a:pt x="170" y="110"/>
                    <a:pt x="170" y="110"/>
                  </a:cubicBezTo>
                  <a:cubicBezTo>
                    <a:pt x="170" y="110"/>
                    <a:pt x="170" y="110"/>
                    <a:pt x="170" y="110"/>
                  </a:cubicBezTo>
                  <a:cubicBezTo>
                    <a:pt x="169" y="110"/>
                    <a:pt x="169" y="110"/>
                    <a:pt x="169" y="110"/>
                  </a:cubicBezTo>
                  <a:close/>
                  <a:moveTo>
                    <a:pt x="169" y="109"/>
                  </a:moveTo>
                  <a:cubicBezTo>
                    <a:pt x="169" y="109"/>
                    <a:pt x="169" y="109"/>
                    <a:pt x="169" y="109"/>
                  </a:cubicBezTo>
                  <a:cubicBezTo>
                    <a:pt x="169" y="109"/>
                    <a:pt x="169" y="109"/>
                    <a:pt x="169" y="109"/>
                  </a:cubicBezTo>
                  <a:cubicBezTo>
                    <a:pt x="169" y="109"/>
                    <a:pt x="169" y="109"/>
                    <a:pt x="169" y="109"/>
                  </a:cubicBezTo>
                  <a:close/>
                  <a:moveTo>
                    <a:pt x="170" y="110"/>
                  </a:moveTo>
                  <a:cubicBezTo>
                    <a:pt x="170" y="110"/>
                    <a:pt x="170" y="110"/>
                    <a:pt x="170" y="110"/>
                  </a:cubicBezTo>
                  <a:cubicBezTo>
                    <a:pt x="170" y="110"/>
                    <a:pt x="170" y="110"/>
                    <a:pt x="170" y="110"/>
                  </a:cubicBezTo>
                  <a:cubicBezTo>
                    <a:pt x="170" y="110"/>
                    <a:pt x="170" y="110"/>
                    <a:pt x="170" y="110"/>
                  </a:cubicBezTo>
                  <a:cubicBezTo>
                    <a:pt x="170" y="110"/>
                    <a:pt x="170" y="110"/>
                    <a:pt x="170" y="110"/>
                  </a:cubicBezTo>
                  <a:cubicBezTo>
                    <a:pt x="170" y="110"/>
                    <a:pt x="170" y="110"/>
                    <a:pt x="170" y="110"/>
                  </a:cubicBezTo>
                  <a:cubicBezTo>
                    <a:pt x="170" y="110"/>
                    <a:pt x="170" y="110"/>
                    <a:pt x="170" y="110"/>
                  </a:cubicBezTo>
                  <a:close/>
                  <a:moveTo>
                    <a:pt x="170" y="109"/>
                  </a:move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10"/>
                    <a:pt x="170" y="110"/>
                    <a:pt x="170" y="110"/>
                  </a:cubicBezTo>
                  <a:cubicBezTo>
                    <a:pt x="170" y="109"/>
                    <a:pt x="170" y="109"/>
                    <a:pt x="170" y="109"/>
                  </a:cubicBezTo>
                  <a:cubicBezTo>
                    <a:pt x="170" y="110"/>
                    <a:pt x="170" y="110"/>
                    <a:pt x="170" y="110"/>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ubicBezTo>
                    <a:pt x="170" y="109"/>
                    <a:pt x="170" y="109"/>
                    <a:pt x="170" y="109"/>
                  </a:cubicBezTo>
                  <a:close/>
                  <a:moveTo>
                    <a:pt x="165" y="102"/>
                  </a:moveTo>
                  <a:cubicBezTo>
                    <a:pt x="165" y="102"/>
                    <a:pt x="165" y="102"/>
                    <a:pt x="165" y="102"/>
                  </a:cubicBezTo>
                  <a:cubicBezTo>
                    <a:pt x="164" y="102"/>
                    <a:pt x="164" y="102"/>
                    <a:pt x="164" y="102"/>
                  </a:cubicBezTo>
                  <a:cubicBezTo>
                    <a:pt x="164" y="102"/>
                    <a:pt x="164" y="102"/>
                    <a:pt x="164" y="102"/>
                  </a:cubicBezTo>
                  <a:cubicBezTo>
                    <a:pt x="165" y="103"/>
                    <a:pt x="165" y="103"/>
                    <a:pt x="165" y="103"/>
                  </a:cubicBezTo>
                  <a:cubicBezTo>
                    <a:pt x="165" y="103"/>
                    <a:pt x="165" y="103"/>
                    <a:pt x="165" y="103"/>
                  </a:cubicBezTo>
                  <a:cubicBezTo>
                    <a:pt x="165" y="103"/>
                    <a:pt x="165" y="103"/>
                    <a:pt x="165" y="103"/>
                  </a:cubicBezTo>
                  <a:cubicBezTo>
                    <a:pt x="165" y="103"/>
                    <a:pt x="165" y="103"/>
                    <a:pt x="165" y="103"/>
                  </a:cubicBezTo>
                  <a:cubicBezTo>
                    <a:pt x="165" y="103"/>
                    <a:pt x="165" y="103"/>
                    <a:pt x="165" y="103"/>
                  </a:cubicBezTo>
                  <a:cubicBezTo>
                    <a:pt x="165" y="103"/>
                    <a:pt x="165" y="103"/>
                    <a:pt x="165" y="103"/>
                  </a:cubicBezTo>
                  <a:cubicBezTo>
                    <a:pt x="165" y="103"/>
                    <a:pt x="165" y="103"/>
                    <a:pt x="165" y="103"/>
                  </a:cubicBezTo>
                  <a:cubicBezTo>
                    <a:pt x="165" y="103"/>
                    <a:pt x="165" y="103"/>
                    <a:pt x="165" y="103"/>
                  </a:cubicBezTo>
                  <a:cubicBezTo>
                    <a:pt x="166" y="103"/>
                    <a:pt x="166" y="103"/>
                    <a:pt x="166" y="103"/>
                  </a:cubicBezTo>
                  <a:cubicBezTo>
                    <a:pt x="166" y="102"/>
                    <a:pt x="166" y="102"/>
                    <a:pt x="166" y="102"/>
                  </a:cubicBezTo>
                  <a:cubicBezTo>
                    <a:pt x="166" y="102"/>
                    <a:pt x="166" y="102"/>
                    <a:pt x="166" y="102"/>
                  </a:cubicBezTo>
                  <a:cubicBezTo>
                    <a:pt x="166" y="102"/>
                    <a:pt x="166" y="102"/>
                    <a:pt x="166" y="102"/>
                  </a:cubicBezTo>
                  <a:cubicBezTo>
                    <a:pt x="165" y="102"/>
                    <a:pt x="165" y="102"/>
                    <a:pt x="165" y="102"/>
                  </a:cubicBezTo>
                  <a:cubicBezTo>
                    <a:pt x="165" y="102"/>
                    <a:pt x="165" y="102"/>
                    <a:pt x="165" y="102"/>
                  </a:cubicBezTo>
                  <a:cubicBezTo>
                    <a:pt x="165" y="102"/>
                    <a:pt x="165" y="102"/>
                    <a:pt x="165" y="102"/>
                  </a:cubicBezTo>
                  <a:cubicBezTo>
                    <a:pt x="165" y="102"/>
                    <a:pt x="165" y="102"/>
                    <a:pt x="165" y="102"/>
                  </a:cubicBezTo>
                  <a:cubicBezTo>
                    <a:pt x="165" y="102"/>
                    <a:pt x="165" y="102"/>
                    <a:pt x="165" y="102"/>
                  </a:cubicBezTo>
                  <a:close/>
                  <a:moveTo>
                    <a:pt x="164" y="102"/>
                  </a:moveTo>
                  <a:cubicBezTo>
                    <a:pt x="164" y="102"/>
                    <a:pt x="164" y="102"/>
                    <a:pt x="164" y="102"/>
                  </a:cubicBezTo>
                  <a:cubicBezTo>
                    <a:pt x="164" y="102"/>
                    <a:pt x="164" y="102"/>
                    <a:pt x="164" y="102"/>
                  </a:cubicBezTo>
                  <a:cubicBezTo>
                    <a:pt x="164" y="102"/>
                    <a:pt x="164" y="102"/>
                    <a:pt x="164" y="102"/>
                  </a:cubicBezTo>
                  <a:cubicBezTo>
                    <a:pt x="164" y="102"/>
                    <a:pt x="164" y="102"/>
                    <a:pt x="164" y="102"/>
                  </a:cubicBezTo>
                  <a:cubicBezTo>
                    <a:pt x="164" y="102"/>
                    <a:pt x="164" y="102"/>
                    <a:pt x="164" y="102"/>
                  </a:cubicBezTo>
                  <a:cubicBezTo>
                    <a:pt x="164" y="102"/>
                    <a:pt x="164" y="102"/>
                    <a:pt x="164" y="102"/>
                  </a:cubicBezTo>
                  <a:cubicBezTo>
                    <a:pt x="164" y="102"/>
                    <a:pt x="164" y="102"/>
                    <a:pt x="164" y="102"/>
                  </a:cubicBezTo>
                  <a:cubicBezTo>
                    <a:pt x="164" y="102"/>
                    <a:pt x="164" y="102"/>
                    <a:pt x="164" y="102"/>
                  </a:cubicBezTo>
                  <a:cubicBezTo>
                    <a:pt x="165" y="102"/>
                    <a:pt x="165" y="102"/>
                    <a:pt x="165" y="102"/>
                  </a:cubicBezTo>
                  <a:cubicBezTo>
                    <a:pt x="165" y="102"/>
                    <a:pt x="165" y="102"/>
                    <a:pt x="165" y="102"/>
                  </a:cubicBezTo>
                  <a:cubicBezTo>
                    <a:pt x="165" y="102"/>
                    <a:pt x="165" y="102"/>
                    <a:pt x="165" y="102"/>
                  </a:cubicBezTo>
                  <a:cubicBezTo>
                    <a:pt x="165" y="102"/>
                    <a:pt x="165" y="102"/>
                    <a:pt x="165" y="102"/>
                  </a:cubicBezTo>
                  <a:cubicBezTo>
                    <a:pt x="165" y="102"/>
                    <a:pt x="165" y="102"/>
                    <a:pt x="165" y="102"/>
                  </a:cubicBezTo>
                  <a:cubicBezTo>
                    <a:pt x="165" y="102"/>
                    <a:pt x="165" y="102"/>
                    <a:pt x="165" y="102"/>
                  </a:cubicBezTo>
                  <a:cubicBezTo>
                    <a:pt x="165" y="102"/>
                    <a:pt x="165" y="102"/>
                    <a:pt x="165" y="102"/>
                  </a:cubicBezTo>
                  <a:cubicBezTo>
                    <a:pt x="165" y="102"/>
                    <a:pt x="165" y="102"/>
                    <a:pt x="165" y="102"/>
                  </a:cubicBezTo>
                  <a:cubicBezTo>
                    <a:pt x="165" y="102"/>
                    <a:pt x="165" y="102"/>
                    <a:pt x="165" y="102"/>
                  </a:cubicBezTo>
                  <a:cubicBezTo>
                    <a:pt x="165" y="102"/>
                    <a:pt x="165" y="102"/>
                    <a:pt x="165" y="102"/>
                  </a:cubicBezTo>
                  <a:cubicBezTo>
                    <a:pt x="164" y="101"/>
                    <a:pt x="164" y="101"/>
                    <a:pt x="164" y="101"/>
                  </a:cubicBezTo>
                  <a:cubicBezTo>
                    <a:pt x="164" y="101"/>
                    <a:pt x="164" y="101"/>
                    <a:pt x="164" y="101"/>
                  </a:cubicBezTo>
                  <a:cubicBezTo>
                    <a:pt x="164" y="101"/>
                    <a:pt x="164" y="101"/>
                    <a:pt x="164" y="101"/>
                  </a:cubicBezTo>
                  <a:cubicBezTo>
                    <a:pt x="164" y="101"/>
                    <a:pt x="164" y="101"/>
                    <a:pt x="164" y="101"/>
                  </a:cubicBezTo>
                  <a:cubicBezTo>
                    <a:pt x="164" y="101"/>
                    <a:pt x="164" y="101"/>
                    <a:pt x="164" y="101"/>
                  </a:cubicBezTo>
                  <a:cubicBezTo>
                    <a:pt x="164" y="101"/>
                    <a:pt x="164" y="101"/>
                    <a:pt x="164" y="101"/>
                  </a:cubicBezTo>
                  <a:cubicBezTo>
                    <a:pt x="164" y="101"/>
                    <a:pt x="164" y="101"/>
                    <a:pt x="164" y="101"/>
                  </a:cubicBezTo>
                  <a:cubicBezTo>
                    <a:pt x="164" y="101"/>
                    <a:pt x="164" y="101"/>
                    <a:pt x="164" y="101"/>
                  </a:cubicBezTo>
                  <a:cubicBezTo>
                    <a:pt x="164" y="101"/>
                    <a:pt x="164" y="101"/>
                    <a:pt x="164" y="101"/>
                  </a:cubicBezTo>
                  <a:lnTo>
                    <a:pt x="164" y="102"/>
                  </a:lnTo>
                  <a:close/>
                  <a:moveTo>
                    <a:pt x="171" y="108"/>
                  </a:moveTo>
                  <a:cubicBezTo>
                    <a:pt x="171" y="108"/>
                    <a:pt x="171" y="108"/>
                    <a:pt x="171" y="108"/>
                  </a:cubicBezTo>
                  <a:cubicBezTo>
                    <a:pt x="171" y="108"/>
                    <a:pt x="171" y="108"/>
                    <a:pt x="171" y="108"/>
                  </a:cubicBezTo>
                  <a:cubicBezTo>
                    <a:pt x="171" y="108"/>
                    <a:pt x="171" y="108"/>
                    <a:pt x="171" y="108"/>
                  </a:cubicBezTo>
                  <a:cubicBezTo>
                    <a:pt x="171" y="109"/>
                    <a:pt x="171" y="109"/>
                    <a:pt x="171" y="109"/>
                  </a:cubicBezTo>
                  <a:cubicBezTo>
                    <a:pt x="171" y="109"/>
                    <a:pt x="171" y="109"/>
                    <a:pt x="171" y="109"/>
                  </a:cubicBezTo>
                  <a:cubicBezTo>
                    <a:pt x="171" y="109"/>
                    <a:pt x="171" y="109"/>
                    <a:pt x="171" y="109"/>
                  </a:cubicBezTo>
                  <a:cubicBezTo>
                    <a:pt x="170" y="109"/>
                    <a:pt x="170" y="109"/>
                    <a:pt x="170" y="109"/>
                  </a:cubicBezTo>
                  <a:cubicBezTo>
                    <a:pt x="170" y="109"/>
                    <a:pt x="170" y="109"/>
                    <a:pt x="170" y="109"/>
                  </a:cubicBezTo>
                  <a:cubicBezTo>
                    <a:pt x="170" y="109"/>
                    <a:pt x="170" y="109"/>
                    <a:pt x="170" y="109"/>
                  </a:cubicBezTo>
                  <a:cubicBezTo>
                    <a:pt x="170" y="108"/>
                    <a:pt x="170" y="108"/>
                    <a:pt x="170" y="108"/>
                  </a:cubicBezTo>
                  <a:cubicBezTo>
                    <a:pt x="170" y="108"/>
                    <a:pt x="170" y="108"/>
                    <a:pt x="170" y="108"/>
                  </a:cubicBezTo>
                  <a:cubicBezTo>
                    <a:pt x="170" y="108"/>
                    <a:pt x="170" y="108"/>
                    <a:pt x="170" y="108"/>
                  </a:cubicBezTo>
                  <a:cubicBezTo>
                    <a:pt x="170" y="108"/>
                    <a:pt x="170" y="108"/>
                    <a:pt x="170" y="108"/>
                  </a:cubicBezTo>
                  <a:cubicBezTo>
                    <a:pt x="170" y="108"/>
                    <a:pt x="170" y="108"/>
                    <a:pt x="170" y="108"/>
                  </a:cubicBezTo>
                  <a:cubicBezTo>
                    <a:pt x="170" y="108"/>
                    <a:pt x="170" y="108"/>
                    <a:pt x="170" y="108"/>
                  </a:cubicBezTo>
                  <a:cubicBezTo>
                    <a:pt x="170" y="108"/>
                    <a:pt x="170" y="108"/>
                    <a:pt x="170" y="108"/>
                  </a:cubicBezTo>
                  <a:cubicBezTo>
                    <a:pt x="171" y="108"/>
                    <a:pt x="171" y="108"/>
                    <a:pt x="171" y="108"/>
                  </a:cubicBezTo>
                  <a:cubicBezTo>
                    <a:pt x="171" y="108"/>
                    <a:pt x="171" y="108"/>
                    <a:pt x="171" y="108"/>
                  </a:cubicBezTo>
                  <a:cubicBezTo>
                    <a:pt x="171" y="108"/>
                    <a:pt x="171" y="108"/>
                    <a:pt x="171" y="108"/>
                  </a:cubicBezTo>
                  <a:cubicBezTo>
                    <a:pt x="171" y="108"/>
                    <a:pt x="171" y="108"/>
                    <a:pt x="171" y="108"/>
                  </a:cubicBezTo>
                  <a:cubicBezTo>
                    <a:pt x="171" y="108"/>
                    <a:pt x="171" y="108"/>
                    <a:pt x="171" y="108"/>
                  </a:cubicBezTo>
                  <a:cubicBezTo>
                    <a:pt x="171" y="108"/>
                    <a:pt x="171" y="108"/>
                    <a:pt x="171" y="108"/>
                  </a:cubicBezTo>
                  <a:cubicBezTo>
                    <a:pt x="171" y="108"/>
                    <a:pt x="171" y="108"/>
                    <a:pt x="171" y="108"/>
                  </a:cubicBezTo>
                  <a:cubicBezTo>
                    <a:pt x="171" y="108"/>
                    <a:pt x="171" y="108"/>
                    <a:pt x="171" y="108"/>
                  </a:cubicBezTo>
                  <a:cubicBezTo>
                    <a:pt x="171" y="108"/>
                    <a:pt x="171" y="108"/>
                    <a:pt x="171" y="108"/>
                  </a:cubicBezTo>
                  <a:close/>
                  <a:moveTo>
                    <a:pt x="169" y="103"/>
                  </a:moveTo>
                  <a:cubicBezTo>
                    <a:pt x="169" y="103"/>
                    <a:pt x="169" y="103"/>
                    <a:pt x="169" y="103"/>
                  </a:cubicBezTo>
                  <a:cubicBezTo>
                    <a:pt x="169" y="104"/>
                    <a:pt x="169" y="104"/>
                    <a:pt x="169" y="104"/>
                  </a:cubicBezTo>
                  <a:cubicBezTo>
                    <a:pt x="169" y="104"/>
                    <a:pt x="169" y="104"/>
                    <a:pt x="169" y="104"/>
                  </a:cubicBezTo>
                  <a:cubicBezTo>
                    <a:pt x="169" y="104"/>
                    <a:pt x="169" y="104"/>
                    <a:pt x="169" y="104"/>
                  </a:cubicBezTo>
                  <a:cubicBezTo>
                    <a:pt x="169" y="104"/>
                    <a:pt x="169" y="104"/>
                    <a:pt x="169" y="104"/>
                  </a:cubicBezTo>
                  <a:cubicBezTo>
                    <a:pt x="169" y="104"/>
                    <a:pt x="169" y="104"/>
                    <a:pt x="169" y="104"/>
                  </a:cubicBezTo>
                  <a:cubicBezTo>
                    <a:pt x="169" y="104"/>
                    <a:pt x="169" y="104"/>
                    <a:pt x="169" y="104"/>
                  </a:cubicBezTo>
                  <a:cubicBezTo>
                    <a:pt x="169" y="104"/>
                    <a:pt x="169" y="104"/>
                    <a:pt x="169" y="104"/>
                  </a:cubicBezTo>
                  <a:cubicBezTo>
                    <a:pt x="169" y="104"/>
                    <a:pt x="169" y="104"/>
                    <a:pt x="169" y="104"/>
                  </a:cubicBezTo>
                  <a:cubicBezTo>
                    <a:pt x="169" y="104"/>
                    <a:pt x="169" y="104"/>
                    <a:pt x="169" y="104"/>
                  </a:cubicBezTo>
                  <a:cubicBezTo>
                    <a:pt x="169" y="105"/>
                    <a:pt x="169" y="105"/>
                    <a:pt x="169" y="105"/>
                  </a:cubicBezTo>
                  <a:cubicBezTo>
                    <a:pt x="169" y="105"/>
                    <a:pt x="169" y="105"/>
                    <a:pt x="169" y="105"/>
                  </a:cubicBezTo>
                  <a:cubicBezTo>
                    <a:pt x="169" y="105"/>
                    <a:pt x="169" y="105"/>
                    <a:pt x="169" y="105"/>
                  </a:cubicBezTo>
                  <a:cubicBezTo>
                    <a:pt x="169" y="105"/>
                    <a:pt x="169" y="105"/>
                    <a:pt x="169" y="105"/>
                  </a:cubicBezTo>
                  <a:cubicBezTo>
                    <a:pt x="169" y="105"/>
                    <a:pt x="169" y="105"/>
                    <a:pt x="169" y="105"/>
                  </a:cubicBezTo>
                  <a:cubicBezTo>
                    <a:pt x="169" y="105"/>
                    <a:pt x="169" y="105"/>
                    <a:pt x="169" y="105"/>
                  </a:cubicBezTo>
                  <a:cubicBezTo>
                    <a:pt x="169" y="105"/>
                    <a:pt x="169" y="105"/>
                    <a:pt x="169" y="105"/>
                  </a:cubicBezTo>
                  <a:cubicBezTo>
                    <a:pt x="169" y="105"/>
                    <a:pt x="169" y="105"/>
                    <a:pt x="169" y="105"/>
                  </a:cubicBezTo>
                  <a:cubicBezTo>
                    <a:pt x="169" y="105"/>
                    <a:pt x="169" y="105"/>
                    <a:pt x="169" y="105"/>
                  </a:cubicBezTo>
                  <a:cubicBezTo>
                    <a:pt x="169" y="106"/>
                    <a:pt x="169" y="106"/>
                    <a:pt x="169" y="106"/>
                  </a:cubicBezTo>
                  <a:cubicBezTo>
                    <a:pt x="169" y="106"/>
                    <a:pt x="169" y="106"/>
                    <a:pt x="169" y="106"/>
                  </a:cubicBezTo>
                  <a:cubicBezTo>
                    <a:pt x="169" y="106"/>
                    <a:pt x="169" y="106"/>
                    <a:pt x="169" y="106"/>
                  </a:cubicBezTo>
                  <a:cubicBezTo>
                    <a:pt x="169" y="106"/>
                    <a:pt x="169" y="106"/>
                    <a:pt x="169" y="106"/>
                  </a:cubicBezTo>
                  <a:cubicBezTo>
                    <a:pt x="169" y="106"/>
                    <a:pt x="169" y="106"/>
                    <a:pt x="169" y="106"/>
                  </a:cubicBezTo>
                  <a:cubicBezTo>
                    <a:pt x="169" y="106"/>
                    <a:pt x="169" y="106"/>
                    <a:pt x="169" y="106"/>
                  </a:cubicBezTo>
                  <a:cubicBezTo>
                    <a:pt x="169" y="106"/>
                    <a:pt x="169" y="106"/>
                    <a:pt x="169" y="106"/>
                  </a:cubicBezTo>
                  <a:cubicBezTo>
                    <a:pt x="169" y="106"/>
                    <a:pt x="169" y="106"/>
                    <a:pt x="169" y="106"/>
                  </a:cubicBezTo>
                  <a:cubicBezTo>
                    <a:pt x="169" y="107"/>
                    <a:pt x="169" y="107"/>
                    <a:pt x="169" y="107"/>
                  </a:cubicBezTo>
                  <a:cubicBezTo>
                    <a:pt x="169" y="107"/>
                    <a:pt x="169" y="107"/>
                    <a:pt x="169" y="107"/>
                  </a:cubicBezTo>
                  <a:cubicBezTo>
                    <a:pt x="169" y="107"/>
                    <a:pt x="169" y="107"/>
                    <a:pt x="169" y="107"/>
                  </a:cubicBezTo>
                  <a:cubicBezTo>
                    <a:pt x="170" y="107"/>
                    <a:pt x="170" y="107"/>
                    <a:pt x="170" y="107"/>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5"/>
                    <a:pt x="170" y="105"/>
                    <a:pt x="170" y="105"/>
                  </a:cubicBezTo>
                  <a:cubicBezTo>
                    <a:pt x="170" y="105"/>
                    <a:pt x="170" y="105"/>
                    <a:pt x="170" y="105"/>
                  </a:cubicBezTo>
                  <a:cubicBezTo>
                    <a:pt x="170" y="106"/>
                    <a:pt x="170" y="106"/>
                    <a:pt x="170" y="106"/>
                  </a:cubicBezTo>
                  <a:cubicBezTo>
                    <a:pt x="170" y="106"/>
                    <a:pt x="170" y="106"/>
                    <a:pt x="170" y="106"/>
                  </a:cubicBezTo>
                  <a:cubicBezTo>
                    <a:pt x="170" y="106"/>
                    <a:pt x="170" y="106"/>
                    <a:pt x="170" y="106"/>
                  </a:cubicBezTo>
                  <a:cubicBezTo>
                    <a:pt x="171" y="106"/>
                    <a:pt x="171" y="106"/>
                    <a:pt x="171" y="106"/>
                  </a:cubicBezTo>
                  <a:cubicBezTo>
                    <a:pt x="170" y="106"/>
                    <a:pt x="170" y="106"/>
                    <a:pt x="170" y="106"/>
                  </a:cubicBezTo>
                  <a:cubicBezTo>
                    <a:pt x="171" y="106"/>
                    <a:pt x="171" y="106"/>
                    <a:pt x="171"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0" y="106"/>
                    <a:pt x="170" y="106"/>
                    <a:pt x="170" y="106"/>
                  </a:cubicBezTo>
                  <a:cubicBezTo>
                    <a:pt x="171" y="106"/>
                    <a:pt x="171" y="106"/>
                    <a:pt x="171" y="106"/>
                  </a:cubicBezTo>
                  <a:cubicBezTo>
                    <a:pt x="170" y="106"/>
                    <a:pt x="170" y="106"/>
                    <a:pt x="170" y="106"/>
                  </a:cubicBezTo>
                  <a:cubicBezTo>
                    <a:pt x="171" y="107"/>
                    <a:pt x="171" y="107"/>
                    <a:pt x="171" y="107"/>
                  </a:cubicBezTo>
                  <a:cubicBezTo>
                    <a:pt x="171" y="106"/>
                    <a:pt x="171" y="106"/>
                    <a:pt x="171" y="106"/>
                  </a:cubicBezTo>
                  <a:cubicBezTo>
                    <a:pt x="170" y="106"/>
                    <a:pt x="170" y="106"/>
                    <a:pt x="170" y="106"/>
                  </a:cubicBezTo>
                  <a:cubicBezTo>
                    <a:pt x="170" y="106"/>
                    <a:pt x="170" y="106"/>
                    <a:pt x="170" y="106"/>
                  </a:cubicBezTo>
                  <a:cubicBezTo>
                    <a:pt x="171" y="106"/>
                    <a:pt x="171" y="106"/>
                    <a:pt x="171" y="106"/>
                  </a:cubicBezTo>
                  <a:cubicBezTo>
                    <a:pt x="171" y="106"/>
                    <a:pt x="171" y="106"/>
                    <a:pt x="171" y="106"/>
                  </a:cubicBezTo>
                  <a:cubicBezTo>
                    <a:pt x="171" y="106"/>
                    <a:pt x="171" y="106"/>
                    <a:pt x="171" y="106"/>
                  </a:cubicBezTo>
                  <a:cubicBezTo>
                    <a:pt x="171" y="106"/>
                    <a:pt x="171" y="106"/>
                    <a:pt x="171" y="106"/>
                  </a:cubicBezTo>
                  <a:cubicBezTo>
                    <a:pt x="171" y="106"/>
                    <a:pt x="171" y="106"/>
                    <a:pt x="171" y="106"/>
                  </a:cubicBezTo>
                  <a:cubicBezTo>
                    <a:pt x="171" y="106"/>
                    <a:pt x="171" y="106"/>
                    <a:pt x="171" y="106"/>
                  </a:cubicBezTo>
                  <a:cubicBezTo>
                    <a:pt x="171" y="106"/>
                    <a:pt x="171" y="106"/>
                    <a:pt x="171" y="106"/>
                  </a:cubicBezTo>
                  <a:cubicBezTo>
                    <a:pt x="171" y="106"/>
                    <a:pt x="171" y="106"/>
                    <a:pt x="171" y="106"/>
                  </a:cubicBezTo>
                  <a:cubicBezTo>
                    <a:pt x="171" y="106"/>
                    <a:pt x="171" y="106"/>
                    <a:pt x="171" y="106"/>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0" y="105"/>
                    <a:pt x="170" y="105"/>
                    <a:pt x="170" y="105"/>
                  </a:cubicBezTo>
                  <a:cubicBezTo>
                    <a:pt x="170" y="105"/>
                    <a:pt x="170" y="105"/>
                    <a:pt x="170" y="105"/>
                  </a:cubicBezTo>
                  <a:cubicBezTo>
                    <a:pt x="170" y="105"/>
                    <a:pt x="170" y="105"/>
                    <a:pt x="170" y="105"/>
                  </a:cubicBezTo>
                  <a:cubicBezTo>
                    <a:pt x="170" y="105"/>
                    <a:pt x="170" y="105"/>
                    <a:pt x="170" y="105"/>
                  </a:cubicBezTo>
                  <a:cubicBezTo>
                    <a:pt x="170" y="105"/>
                    <a:pt x="170" y="105"/>
                    <a:pt x="170" y="105"/>
                  </a:cubicBezTo>
                  <a:cubicBezTo>
                    <a:pt x="170" y="105"/>
                    <a:pt x="170" y="105"/>
                    <a:pt x="170" y="105"/>
                  </a:cubicBezTo>
                  <a:cubicBezTo>
                    <a:pt x="170" y="104"/>
                    <a:pt x="170" y="104"/>
                    <a:pt x="170" y="104"/>
                  </a:cubicBezTo>
                  <a:cubicBezTo>
                    <a:pt x="170" y="104"/>
                    <a:pt x="170" y="104"/>
                    <a:pt x="170" y="104"/>
                  </a:cubicBezTo>
                  <a:cubicBezTo>
                    <a:pt x="170" y="104"/>
                    <a:pt x="170" y="104"/>
                    <a:pt x="170" y="104"/>
                  </a:cubicBezTo>
                  <a:cubicBezTo>
                    <a:pt x="170" y="104"/>
                    <a:pt x="170" y="104"/>
                    <a:pt x="170" y="104"/>
                  </a:cubicBezTo>
                  <a:cubicBezTo>
                    <a:pt x="170" y="104"/>
                    <a:pt x="170" y="104"/>
                    <a:pt x="170" y="104"/>
                  </a:cubicBezTo>
                  <a:cubicBezTo>
                    <a:pt x="170" y="104"/>
                    <a:pt x="170" y="104"/>
                    <a:pt x="170" y="104"/>
                  </a:cubicBezTo>
                  <a:cubicBezTo>
                    <a:pt x="169" y="104"/>
                    <a:pt x="169" y="104"/>
                    <a:pt x="169" y="104"/>
                  </a:cubicBezTo>
                  <a:cubicBezTo>
                    <a:pt x="169" y="104"/>
                    <a:pt x="169" y="104"/>
                    <a:pt x="169" y="104"/>
                  </a:cubicBezTo>
                  <a:cubicBezTo>
                    <a:pt x="169" y="104"/>
                    <a:pt x="169" y="104"/>
                    <a:pt x="169" y="104"/>
                  </a:cubicBezTo>
                  <a:cubicBezTo>
                    <a:pt x="169" y="104"/>
                    <a:pt x="169" y="104"/>
                    <a:pt x="169" y="104"/>
                  </a:cubicBezTo>
                  <a:cubicBezTo>
                    <a:pt x="169" y="103"/>
                    <a:pt x="169" y="103"/>
                    <a:pt x="169" y="103"/>
                  </a:cubicBezTo>
                  <a:cubicBezTo>
                    <a:pt x="169" y="103"/>
                    <a:pt x="169" y="103"/>
                    <a:pt x="169" y="103"/>
                  </a:cubicBezTo>
                  <a:cubicBezTo>
                    <a:pt x="169" y="103"/>
                    <a:pt x="169" y="103"/>
                    <a:pt x="169" y="103"/>
                  </a:cubicBezTo>
                  <a:cubicBezTo>
                    <a:pt x="169" y="103"/>
                    <a:pt x="169" y="103"/>
                    <a:pt x="169" y="103"/>
                  </a:cubicBezTo>
                  <a:close/>
                  <a:moveTo>
                    <a:pt x="170" y="104"/>
                  </a:moveTo>
                  <a:cubicBezTo>
                    <a:pt x="170" y="104"/>
                    <a:pt x="170" y="104"/>
                    <a:pt x="170" y="104"/>
                  </a:cubicBezTo>
                  <a:cubicBezTo>
                    <a:pt x="170" y="104"/>
                    <a:pt x="170" y="104"/>
                    <a:pt x="170" y="104"/>
                  </a:cubicBezTo>
                  <a:cubicBezTo>
                    <a:pt x="170" y="104"/>
                    <a:pt x="170" y="104"/>
                    <a:pt x="170" y="104"/>
                  </a:cubicBezTo>
                  <a:cubicBezTo>
                    <a:pt x="170" y="104"/>
                    <a:pt x="170" y="104"/>
                    <a:pt x="170" y="104"/>
                  </a:cubicBezTo>
                  <a:cubicBezTo>
                    <a:pt x="170" y="104"/>
                    <a:pt x="170" y="104"/>
                    <a:pt x="170" y="104"/>
                  </a:cubicBezTo>
                  <a:cubicBezTo>
                    <a:pt x="170" y="104"/>
                    <a:pt x="170" y="104"/>
                    <a:pt x="170" y="104"/>
                  </a:cubicBezTo>
                  <a:cubicBezTo>
                    <a:pt x="170" y="104"/>
                    <a:pt x="170" y="104"/>
                    <a:pt x="170" y="104"/>
                  </a:cubicBezTo>
                  <a:cubicBezTo>
                    <a:pt x="170" y="104"/>
                    <a:pt x="170" y="104"/>
                    <a:pt x="170" y="104"/>
                  </a:cubicBezTo>
                  <a:close/>
                  <a:moveTo>
                    <a:pt x="171" y="107"/>
                  </a:move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8"/>
                    <a:pt x="171" y="108"/>
                    <a:pt x="171" y="108"/>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ubicBezTo>
                    <a:pt x="171" y="107"/>
                    <a:pt x="171" y="107"/>
                    <a:pt x="171" y="107"/>
                  </a:cubicBezTo>
                  <a:close/>
                  <a:moveTo>
                    <a:pt x="168" y="103"/>
                  </a:moveTo>
                  <a:cubicBezTo>
                    <a:pt x="168" y="103"/>
                    <a:pt x="168" y="103"/>
                    <a:pt x="168" y="103"/>
                  </a:cubicBezTo>
                  <a:cubicBezTo>
                    <a:pt x="168" y="103"/>
                    <a:pt x="168" y="103"/>
                    <a:pt x="168" y="103"/>
                  </a:cubicBezTo>
                  <a:cubicBezTo>
                    <a:pt x="168" y="103"/>
                    <a:pt x="168" y="103"/>
                    <a:pt x="168" y="103"/>
                  </a:cubicBezTo>
                  <a:cubicBezTo>
                    <a:pt x="168" y="103"/>
                    <a:pt x="168" y="103"/>
                    <a:pt x="168" y="103"/>
                  </a:cubicBezTo>
                  <a:cubicBezTo>
                    <a:pt x="168" y="103"/>
                    <a:pt x="168" y="103"/>
                    <a:pt x="168" y="103"/>
                  </a:cubicBezTo>
                  <a:cubicBezTo>
                    <a:pt x="168" y="103"/>
                    <a:pt x="168" y="103"/>
                    <a:pt x="168" y="103"/>
                  </a:cubicBezTo>
                  <a:cubicBezTo>
                    <a:pt x="168" y="102"/>
                    <a:pt x="168" y="102"/>
                    <a:pt x="168" y="102"/>
                  </a:cubicBezTo>
                  <a:cubicBezTo>
                    <a:pt x="168" y="102"/>
                    <a:pt x="168" y="102"/>
                    <a:pt x="168" y="102"/>
                  </a:cubicBezTo>
                  <a:cubicBezTo>
                    <a:pt x="168" y="103"/>
                    <a:pt x="168" y="103"/>
                    <a:pt x="168" y="103"/>
                  </a:cubicBezTo>
                  <a:close/>
                  <a:moveTo>
                    <a:pt x="171" y="106"/>
                  </a:moveTo>
                  <a:cubicBezTo>
                    <a:pt x="171" y="106"/>
                    <a:pt x="171" y="106"/>
                    <a:pt x="171" y="106"/>
                  </a:cubicBezTo>
                  <a:cubicBezTo>
                    <a:pt x="171" y="106"/>
                    <a:pt x="171" y="106"/>
                    <a:pt x="171" y="106"/>
                  </a:cubicBezTo>
                  <a:cubicBezTo>
                    <a:pt x="171" y="106"/>
                    <a:pt x="171" y="106"/>
                    <a:pt x="171" y="106"/>
                  </a:cubicBezTo>
                  <a:cubicBezTo>
                    <a:pt x="171" y="106"/>
                    <a:pt x="171" y="106"/>
                    <a:pt x="171" y="106"/>
                  </a:cubicBezTo>
                  <a:close/>
                  <a:moveTo>
                    <a:pt x="171" y="106"/>
                  </a:moveTo>
                  <a:cubicBezTo>
                    <a:pt x="171" y="106"/>
                    <a:pt x="171" y="106"/>
                    <a:pt x="171" y="106"/>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lnTo>
                    <a:pt x="171" y="106"/>
                  </a:lnTo>
                  <a:close/>
                  <a:moveTo>
                    <a:pt x="170" y="104"/>
                  </a:moveTo>
                  <a:cubicBezTo>
                    <a:pt x="171" y="105"/>
                    <a:pt x="171" y="105"/>
                    <a:pt x="171" y="105"/>
                  </a:cubicBezTo>
                  <a:cubicBezTo>
                    <a:pt x="171" y="104"/>
                    <a:pt x="171" y="104"/>
                    <a:pt x="171" y="104"/>
                  </a:cubicBezTo>
                  <a:cubicBezTo>
                    <a:pt x="171" y="104"/>
                    <a:pt x="171" y="104"/>
                    <a:pt x="171" y="104"/>
                  </a:cubicBezTo>
                  <a:cubicBezTo>
                    <a:pt x="171" y="104"/>
                    <a:pt x="171" y="104"/>
                    <a:pt x="171" y="104"/>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1" y="105"/>
                    <a:pt x="171" y="105"/>
                    <a:pt x="171" y="105"/>
                  </a:cubicBezTo>
                  <a:cubicBezTo>
                    <a:pt x="170" y="105"/>
                    <a:pt x="170" y="105"/>
                    <a:pt x="170" y="105"/>
                  </a:cubicBezTo>
                  <a:cubicBezTo>
                    <a:pt x="170" y="105"/>
                    <a:pt x="170" y="105"/>
                    <a:pt x="170" y="105"/>
                  </a:cubicBezTo>
                  <a:cubicBezTo>
                    <a:pt x="170" y="104"/>
                    <a:pt x="170" y="104"/>
                    <a:pt x="170" y="104"/>
                  </a:cubicBezTo>
                  <a:close/>
                  <a:moveTo>
                    <a:pt x="170" y="104"/>
                  </a:moveTo>
                  <a:cubicBezTo>
                    <a:pt x="171" y="104"/>
                    <a:pt x="171" y="104"/>
                    <a:pt x="171" y="104"/>
                  </a:cubicBezTo>
                  <a:cubicBezTo>
                    <a:pt x="171" y="104"/>
                    <a:pt x="171" y="104"/>
                    <a:pt x="171" y="104"/>
                  </a:cubicBezTo>
                  <a:lnTo>
                    <a:pt x="170" y="104"/>
                  </a:lnTo>
                  <a:close/>
                  <a:moveTo>
                    <a:pt x="170" y="104"/>
                  </a:moveTo>
                  <a:cubicBezTo>
                    <a:pt x="170" y="104"/>
                    <a:pt x="170" y="104"/>
                    <a:pt x="170" y="104"/>
                  </a:cubicBezTo>
                  <a:cubicBezTo>
                    <a:pt x="170" y="104"/>
                    <a:pt x="170" y="104"/>
                    <a:pt x="170" y="104"/>
                  </a:cubicBezTo>
                  <a:cubicBezTo>
                    <a:pt x="170" y="103"/>
                    <a:pt x="170" y="103"/>
                    <a:pt x="170" y="103"/>
                  </a:cubicBezTo>
                  <a:lnTo>
                    <a:pt x="170" y="104"/>
                  </a:lnTo>
                  <a:close/>
                  <a:moveTo>
                    <a:pt x="170" y="104"/>
                  </a:moveTo>
                  <a:cubicBezTo>
                    <a:pt x="171" y="104"/>
                    <a:pt x="171" y="104"/>
                    <a:pt x="171" y="104"/>
                  </a:cubicBezTo>
                  <a:cubicBezTo>
                    <a:pt x="171" y="104"/>
                    <a:pt x="171" y="104"/>
                    <a:pt x="171" y="104"/>
                  </a:cubicBezTo>
                  <a:lnTo>
                    <a:pt x="170" y="104"/>
                  </a:lnTo>
                  <a:close/>
                </a:path>
              </a:pathLst>
            </a:custGeom>
            <a:solidFill>
              <a:srgbClr val="F48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išḷiḋê">
              <a:extLst>
                <a:ext uri="{FF2B5EF4-FFF2-40B4-BE49-F238E27FC236}">
                  <a16:creationId xmlns:a16="http://schemas.microsoft.com/office/drawing/2014/main" id="{DF192EDE-80F0-4C51-AF8A-4B19D4437929}"/>
                </a:ext>
              </a:extLst>
            </p:cNvPr>
            <p:cNvSpPr/>
            <p:nvPr/>
          </p:nvSpPr>
          <p:spPr bwMode="auto">
            <a:xfrm>
              <a:off x="7705726" y="2206626"/>
              <a:ext cx="182563" cy="179388"/>
            </a:xfrm>
            <a:custGeom>
              <a:avLst/>
              <a:gdLst>
                <a:gd name="T0" fmla="*/ 2 w 67"/>
                <a:gd name="T1" fmla="*/ 30 h 66"/>
                <a:gd name="T2" fmla="*/ 31 w 67"/>
                <a:gd name="T3" fmla="*/ 64 h 66"/>
                <a:gd name="T4" fmla="*/ 65 w 67"/>
                <a:gd name="T5" fmla="*/ 36 h 66"/>
                <a:gd name="T6" fmla="*/ 37 w 67"/>
                <a:gd name="T7" fmla="*/ 1 h 66"/>
                <a:gd name="T8" fmla="*/ 2 w 67"/>
                <a:gd name="T9" fmla="*/ 30 h 66"/>
              </a:gdLst>
              <a:ahLst/>
              <a:cxnLst>
                <a:cxn ang="0">
                  <a:pos x="T0" y="T1"/>
                </a:cxn>
                <a:cxn ang="0">
                  <a:pos x="T2" y="T3"/>
                </a:cxn>
                <a:cxn ang="0">
                  <a:pos x="T4" y="T5"/>
                </a:cxn>
                <a:cxn ang="0">
                  <a:pos x="T6" y="T7"/>
                </a:cxn>
                <a:cxn ang="0">
                  <a:pos x="T8" y="T9"/>
                </a:cxn>
              </a:cxnLst>
              <a:rect l="0" t="0" r="r" b="b"/>
              <a:pathLst>
                <a:path w="67" h="66">
                  <a:moveTo>
                    <a:pt x="2" y="30"/>
                  </a:moveTo>
                  <a:cubicBezTo>
                    <a:pt x="0" y="47"/>
                    <a:pt x="13" y="63"/>
                    <a:pt x="31" y="64"/>
                  </a:cubicBezTo>
                  <a:cubicBezTo>
                    <a:pt x="48" y="66"/>
                    <a:pt x="64" y="53"/>
                    <a:pt x="65" y="36"/>
                  </a:cubicBezTo>
                  <a:cubicBezTo>
                    <a:pt x="67" y="18"/>
                    <a:pt x="54" y="3"/>
                    <a:pt x="37" y="1"/>
                  </a:cubicBezTo>
                  <a:cubicBezTo>
                    <a:pt x="19" y="0"/>
                    <a:pt x="4" y="13"/>
                    <a:pt x="2" y="30"/>
                  </a:cubicBez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í$1íďe">
              <a:extLst>
                <a:ext uri="{FF2B5EF4-FFF2-40B4-BE49-F238E27FC236}">
                  <a16:creationId xmlns:a16="http://schemas.microsoft.com/office/drawing/2014/main" id="{211477AC-1A38-442A-AD3B-2C829AE209BC}"/>
                </a:ext>
              </a:extLst>
            </p:cNvPr>
            <p:cNvSpPr/>
            <p:nvPr/>
          </p:nvSpPr>
          <p:spPr bwMode="auto">
            <a:xfrm>
              <a:off x="7789864" y="2239963"/>
              <a:ext cx="95250" cy="146050"/>
            </a:xfrm>
            <a:custGeom>
              <a:avLst/>
              <a:gdLst>
                <a:gd name="T0" fmla="*/ 3 w 35"/>
                <a:gd name="T1" fmla="*/ 20 h 54"/>
                <a:gd name="T2" fmla="*/ 27 w 35"/>
                <a:gd name="T3" fmla="*/ 0 h 54"/>
                <a:gd name="T4" fmla="*/ 34 w 35"/>
                <a:gd name="T5" fmla="*/ 24 h 54"/>
                <a:gd name="T6" fmla="*/ 0 w 35"/>
                <a:gd name="T7" fmla="*/ 52 h 54"/>
                <a:gd name="T8" fmla="*/ 3 w 35"/>
                <a:gd name="T9" fmla="*/ 20 h 54"/>
              </a:gdLst>
              <a:ahLst/>
              <a:cxnLst>
                <a:cxn ang="0">
                  <a:pos x="T0" y="T1"/>
                </a:cxn>
                <a:cxn ang="0">
                  <a:pos x="T2" y="T3"/>
                </a:cxn>
                <a:cxn ang="0">
                  <a:pos x="T4" y="T5"/>
                </a:cxn>
                <a:cxn ang="0">
                  <a:pos x="T6" y="T7"/>
                </a:cxn>
                <a:cxn ang="0">
                  <a:pos x="T8" y="T9"/>
                </a:cxn>
              </a:cxnLst>
              <a:rect l="0" t="0" r="r" b="b"/>
              <a:pathLst>
                <a:path w="35" h="54">
                  <a:moveTo>
                    <a:pt x="3" y="20"/>
                  </a:moveTo>
                  <a:cubicBezTo>
                    <a:pt x="27" y="0"/>
                    <a:pt x="27" y="0"/>
                    <a:pt x="27" y="0"/>
                  </a:cubicBezTo>
                  <a:cubicBezTo>
                    <a:pt x="32" y="6"/>
                    <a:pt x="35" y="15"/>
                    <a:pt x="34" y="24"/>
                  </a:cubicBezTo>
                  <a:cubicBezTo>
                    <a:pt x="33" y="41"/>
                    <a:pt x="17" y="54"/>
                    <a:pt x="0" y="52"/>
                  </a:cubicBezTo>
                  <a:lnTo>
                    <a:pt x="3" y="20"/>
                  </a:lnTo>
                  <a:close/>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ïṡḷíḓè">
              <a:extLst>
                <a:ext uri="{FF2B5EF4-FFF2-40B4-BE49-F238E27FC236}">
                  <a16:creationId xmlns:a16="http://schemas.microsoft.com/office/drawing/2014/main" id="{E3F16AA5-24A7-447C-8CEE-582D0D593A8D}"/>
                </a:ext>
              </a:extLst>
            </p:cNvPr>
            <p:cNvSpPr/>
            <p:nvPr/>
          </p:nvSpPr>
          <p:spPr bwMode="auto">
            <a:xfrm>
              <a:off x="7705726" y="2224088"/>
              <a:ext cx="92075" cy="157163"/>
            </a:xfrm>
            <a:custGeom>
              <a:avLst/>
              <a:gdLst>
                <a:gd name="T0" fmla="*/ 16 w 34"/>
                <a:gd name="T1" fmla="*/ 0 h 58"/>
                <a:gd name="T2" fmla="*/ 34 w 34"/>
                <a:gd name="T3" fmla="*/ 26 h 58"/>
                <a:gd name="T4" fmla="*/ 31 w 34"/>
                <a:gd name="T5" fmla="*/ 58 h 58"/>
                <a:gd name="T6" fmla="*/ 31 w 34"/>
                <a:gd name="T7" fmla="*/ 58 h 58"/>
                <a:gd name="T8" fmla="*/ 2 w 34"/>
                <a:gd name="T9" fmla="*/ 24 h 58"/>
                <a:gd name="T10" fmla="*/ 16 w 34"/>
                <a:gd name="T11" fmla="*/ 0 h 58"/>
              </a:gdLst>
              <a:ahLst/>
              <a:cxnLst>
                <a:cxn ang="0">
                  <a:pos x="T0" y="T1"/>
                </a:cxn>
                <a:cxn ang="0">
                  <a:pos x="T2" y="T3"/>
                </a:cxn>
                <a:cxn ang="0">
                  <a:pos x="T4" y="T5"/>
                </a:cxn>
                <a:cxn ang="0">
                  <a:pos x="T6" y="T7"/>
                </a:cxn>
                <a:cxn ang="0">
                  <a:pos x="T8" y="T9"/>
                </a:cxn>
                <a:cxn ang="0">
                  <a:pos x="T10" y="T11"/>
                </a:cxn>
              </a:cxnLst>
              <a:rect l="0" t="0" r="r" b="b"/>
              <a:pathLst>
                <a:path w="34" h="58">
                  <a:moveTo>
                    <a:pt x="16" y="0"/>
                  </a:moveTo>
                  <a:cubicBezTo>
                    <a:pt x="34" y="26"/>
                    <a:pt x="34" y="26"/>
                    <a:pt x="34" y="26"/>
                  </a:cubicBezTo>
                  <a:cubicBezTo>
                    <a:pt x="31" y="58"/>
                    <a:pt x="31" y="58"/>
                    <a:pt x="31" y="58"/>
                  </a:cubicBezTo>
                  <a:cubicBezTo>
                    <a:pt x="31" y="58"/>
                    <a:pt x="31" y="58"/>
                    <a:pt x="31" y="58"/>
                  </a:cubicBezTo>
                  <a:cubicBezTo>
                    <a:pt x="13" y="57"/>
                    <a:pt x="0" y="41"/>
                    <a:pt x="2" y="24"/>
                  </a:cubicBezTo>
                  <a:cubicBezTo>
                    <a:pt x="3" y="14"/>
                    <a:pt x="8" y="5"/>
                    <a:pt x="16" y="0"/>
                  </a:cubicBezTo>
                  <a:close/>
                </a:path>
              </a:pathLst>
            </a:custGeom>
            <a:solidFill>
              <a:srgbClr val="FFCA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iṧlíḋê">
              <a:extLst>
                <a:ext uri="{FF2B5EF4-FFF2-40B4-BE49-F238E27FC236}">
                  <a16:creationId xmlns:a16="http://schemas.microsoft.com/office/drawing/2014/main" id="{74BD3BA3-A2C3-4ECA-88F5-05FAF15CA395}"/>
                </a:ext>
              </a:extLst>
            </p:cNvPr>
            <p:cNvSpPr/>
            <p:nvPr/>
          </p:nvSpPr>
          <p:spPr bwMode="auto">
            <a:xfrm>
              <a:off x="7575551" y="2087563"/>
              <a:ext cx="122238" cy="146050"/>
            </a:xfrm>
            <a:custGeom>
              <a:avLst/>
              <a:gdLst>
                <a:gd name="T0" fmla="*/ 70 w 77"/>
                <a:gd name="T1" fmla="*/ 92 h 92"/>
                <a:gd name="T2" fmla="*/ 0 w 77"/>
                <a:gd name="T3" fmla="*/ 7 h 92"/>
                <a:gd name="T4" fmla="*/ 8 w 77"/>
                <a:gd name="T5" fmla="*/ 0 h 92"/>
                <a:gd name="T6" fmla="*/ 77 w 77"/>
                <a:gd name="T7" fmla="*/ 86 h 92"/>
                <a:gd name="T8" fmla="*/ 70 w 77"/>
                <a:gd name="T9" fmla="*/ 92 h 92"/>
              </a:gdLst>
              <a:ahLst/>
              <a:cxnLst>
                <a:cxn ang="0">
                  <a:pos x="T0" y="T1"/>
                </a:cxn>
                <a:cxn ang="0">
                  <a:pos x="T2" y="T3"/>
                </a:cxn>
                <a:cxn ang="0">
                  <a:pos x="T4" y="T5"/>
                </a:cxn>
                <a:cxn ang="0">
                  <a:pos x="T6" y="T7"/>
                </a:cxn>
                <a:cxn ang="0">
                  <a:pos x="T8" y="T9"/>
                </a:cxn>
              </a:cxnLst>
              <a:rect l="0" t="0" r="r" b="b"/>
              <a:pathLst>
                <a:path w="77" h="92">
                  <a:moveTo>
                    <a:pt x="70" y="92"/>
                  </a:moveTo>
                  <a:lnTo>
                    <a:pt x="0" y="7"/>
                  </a:lnTo>
                  <a:lnTo>
                    <a:pt x="8" y="0"/>
                  </a:lnTo>
                  <a:lnTo>
                    <a:pt x="77" y="86"/>
                  </a:lnTo>
                  <a:lnTo>
                    <a:pt x="70" y="92"/>
                  </a:lnTo>
                  <a:close/>
                </a:path>
              </a:pathLst>
            </a:custGeom>
            <a:solidFill>
              <a:srgbClr val="FFCA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îṡḻíde">
              <a:extLst>
                <a:ext uri="{FF2B5EF4-FFF2-40B4-BE49-F238E27FC236}">
                  <a16:creationId xmlns:a16="http://schemas.microsoft.com/office/drawing/2014/main" id="{127C463E-766D-4A1F-9DB3-0D9AA72C4483}"/>
                </a:ext>
              </a:extLst>
            </p:cNvPr>
            <p:cNvSpPr/>
            <p:nvPr/>
          </p:nvSpPr>
          <p:spPr bwMode="auto">
            <a:xfrm>
              <a:off x="7643814" y="2106613"/>
              <a:ext cx="85725" cy="100013"/>
            </a:xfrm>
            <a:custGeom>
              <a:avLst/>
              <a:gdLst>
                <a:gd name="T0" fmla="*/ 46 w 54"/>
                <a:gd name="T1" fmla="*/ 63 h 63"/>
                <a:gd name="T2" fmla="*/ 0 w 54"/>
                <a:gd name="T3" fmla="*/ 7 h 63"/>
                <a:gd name="T4" fmla="*/ 8 w 54"/>
                <a:gd name="T5" fmla="*/ 0 h 63"/>
                <a:gd name="T6" fmla="*/ 54 w 54"/>
                <a:gd name="T7" fmla="*/ 58 h 63"/>
                <a:gd name="T8" fmla="*/ 46 w 54"/>
                <a:gd name="T9" fmla="*/ 63 h 63"/>
              </a:gdLst>
              <a:ahLst/>
              <a:cxnLst>
                <a:cxn ang="0">
                  <a:pos x="T0" y="T1"/>
                </a:cxn>
                <a:cxn ang="0">
                  <a:pos x="T2" y="T3"/>
                </a:cxn>
                <a:cxn ang="0">
                  <a:pos x="T4" y="T5"/>
                </a:cxn>
                <a:cxn ang="0">
                  <a:pos x="T6" y="T7"/>
                </a:cxn>
                <a:cxn ang="0">
                  <a:pos x="T8" y="T9"/>
                </a:cxn>
              </a:cxnLst>
              <a:rect l="0" t="0" r="r" b="b"/>
              <a:pathLst>
                <a:path w="54" h="63">
                  <a:moveTo>
                    <a:pt x="46" y="63"/>
                  </a:moveTo>
                  <a:lnTo>
                    <a:pt x="0" y="7"/>
                  </a:lnTo>
                  <a:lnTo>
                    <a:pt x="8" y="0"/>
                  </a:lnTo>
                  <a:lnTo>
                    <a:pt x="54" y="58"/>
                  </a:lnTo>
                  <a:lnTo>
                    <a:pt x="46" y="63"/>
                  </a:ln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iṣļîḍê">
              <a:extLst>
                <a:ext uri="{FF2B5EF4-FFF2-40B4-BE49-F238E27FC236}">
                  <a16:creationId xmlns:a16="http://schemas.microsoft.com/office/drawing/2014/main" id="{951496B2-4EF4-4A84-8DC7-D7438D6481BC}"/>
                </a:ext>
              </a:extLst>
            </p:cNvPr>
            <p:cNvSpPr/>
            <p:nvPr/>
          </p:nvSpPr>
          <p:spPr bwMode="auto">
            <a:xfrm>
              <a:off x="7602539" y="1992313"/>
              <a:ext cx="157163" cy="190500"/>
            </a:xfrm>
            <a:custGeom>
              <a:avLst/>
              <a:gdLst>
                <a:gd name="T0" fmla="*/ 91 w 99"/>
                <a:gd name="T1" fmla="*/ 120 h 120"/>
                <a:gd name="T2" fmla="*/ 0 w 99"/>
                <a:gd name="T3" fmla="*/ 7 h 120"/>
                <a:gd name="T4" fmla="*/ 7 w 99"/>
                <a:gd name="T5" fmla="*/ 0 h 120"/>
                <a:gd name="T6" fmla="*/ 99 w 99"/>
                <a:gd name="T7" fmla="*/ 113 h 120"/>
                <a:gd name="T8" fmla="*/ 91 w 99"/>
                <a:gd name="T9" fmla="*/ 120 h 120"/>
              </a:gdLst>
              <a:ahLst/>
              <a:cxnLst>
                <a:cxn ang="0">
                  <a:pos x="T0" y="T1"/>
                </a:cxn>
                <a:cxn ang="0">
                  <a:pos x="T2" y="T3"/>
                </a:cxn>
                <a:cxn ang="0">
                  <a:pos x="T4" y="T5"/>
                </a:cxn>
                <a:cxn ang="0">
                  <a:pos x="T6" y="T7"/>
                </a:cxn>
                <a:cxn ang="0">
                  <a:pos x="T8" y="T9"/>
                </a:cxn>
              </a:cxnLst>
              <a:rect l="0" t="0" r="r" b="b"/>
              <a:pathLst>
                <a:path w="99" h="120">
                  <a:moveTo>
                    <a:pt x="91" y="120"/>
                  </a:moveTo>
                  <a:lnTo>
                    <a:pt x="0" y="7"/>
                  </a:lnTo>
                  <a:lnTo>
                    <a:pt x="7" y="0"/>
                  </a:lnTo>
                  <a:lnTo>
                    <a:pt x="99" y="113"/>
                  </a:lnTo>
                  <a:lnTo>
                    <a:pt x="91" y="120"/>
                  </a:lnTo>
                  <a:close/>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ïṡḷíḓê">
              <a:extLst>
                <a:ext uri="{FF2B5EF4-FFF2-40B4-BE49-F238E27FC236}">
                  <a16:creationId xmlns:a16="http://schemas.microsoft.com/office/drawing/2014/main" id="{6DB57B7B-45D4-41DA-A075-CD7BA14E3819}"/>
                </a:ext>
              </a:extLst>
            </p:cNvPr>
            <p:cNvSpPr/>
            <p:nvPr/>
          </p:nvSpPr>
          <p:spPr bwMode="auto">
            <a:xfrm>
              <a:off x="7519989" y="1930401"/>
              <a:ext cx="98425" cy="84138"/>
            </a:xfrm>
            <a:custGeom>
              <a:avLst/>
              <a:gdLst>
                <a:gd name="T0" fmla="*/ 7 w 62"/>
                <a:gd name="T1" fmla="*/ 53 h 53"/>
                <a:gd name="T2" fmla="*/ 0 w 62"/>
                <a:gd name="T3" fmla="*/ 44 h 53"/>
                <a:gd name="T4" fmla="*/ 55 w 62"/>
                <a:gd name="T5" fmla="*/ 0 h 53"/>
                <a:gd name="T6" fmla="*/ 62 w 62"/>
                <a:gd name="T7" fmla="*/ 8 h 53"/>
                <a:gd name="T8" fmla="*/ 7 w 62"/>
                <a:gd name="T9" fmla="*/ 53 h 53"/>
              </a:gdLst>
              <a:ahLst/>
              <a:cxnLst>
                <a:cxn ang="0">
                  <a:pos x="T0" y="T1"/>
                </a:cxn>
                <a:cxn ang="0">
                  <a:pos x="T2" y="T3"/>
                </a:cxn>
                <a:cxn ang="0">
                  <a:pos x="T4" y="T5"/>
                </a:cxn>
                <a:cxn ang="0">
                  <a:pos x="T6" y="T7"/>
                </a:cxn>
                <a:cxn ang="0">
                  <a:pos x="T8" y="T9"/>
                </a:cxn>
              </a:cxnLst>
              <a:rect l="0" t="0" r="r" b="b"/>
              <a:pathLst>
                <a:path w="62" h="53">
                  <a:moveTo>
                    <a:pt x="7" y="53"/>
                  </a:moveTo>
                  <a:lnTo>
                    <a:pt x="0" y="44"/>
                  </a:lnTo>
                  <a:lnTo>
                    <a:pt x="55" y="0"/>
                  </a:lnTo>
                  <a:lnTo>
                    <a:pt x="62" y="8"/>
                  </a:lnTo>
                  <a:lnTo>
                    <a:pt x="7" y="53"/>
                  </a:lnTo>
                  <a:close/>
                </a:path>
              </a:pathLst>
            </a:custGeom>
            <a:solidFill>
              <a:srgbClr val="FFCA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îS1ïḍê">
              <a:extLst>
                <a:ext uri="{FF2B5EF4-FFF2-40B4-BE49-F238E27FC236}">
                  <a16:creationId xmlns:a16="http://schemas.microsoft.com/office/drawing/2014/main" id="{176C0A5B-3F3F-4D51-964F-7119627B95D3}"/>
                </a:ext>
              </a:extLst>
            </p:cNvPr>
            <p:cNvSpPr/>
            <p:nvPr/>
          </p:nvSpPr>
          <p:spPr bwMode="auto">
            <a:xfrm>
              <a:off x="7531101" y="1908176"/>
              <a:ext cx="68263" cy="57150"/>
            </a:xfrm>
            <a:custGeom>
              <a:avLst/>
              <a:gdLst>
                <a:gd name="T0" fmla="*/ 7 w 43"/>
                <a:gd name="T1" fmla="*/ 36 h 36"/>
                <a:gd name="T2" fmla="*/ 0 w 43"/>
                <a:gd name="T3" fmla="*/ 29 h 36"/>
                <a:gd name="T4" fmla="*/ 36 w 43"/>
                <a:gd name="T5" fmla="*/ 0 h 36"/>
                <a:gd name="T6" fmla="*/ 43 w 43"/>
                <a:gd name="T7" fmla="*/ 7 h 36"/>
                <a:gd name="T8" fmla="*/ 7 w 43"/>
                <a:gd name="T9" fmla="*/ 36 h 36"/>
              </a:gdLst>
              <a:ahLst/>
              <a:cxnLst>
                <a:cxn ang="0">
                  <a:pos x="T0" y="T1"/>
                </a:cxn>
                <a:cxn ang="0">
                  <a:pos x="T2" y="T3"/>
                </a:cxn>
                <a:cxn ang="0">
                  <a:pos x="T4" y="T5"/>
                </a:cxn>
                <a:cxn ang="0">
                  <a:pos x="T6" y="T7"/>
                </a:cxn>
                <a:cxn ang="0">
                  <a:pos x="T8" y="T9"/>
                </a:cxn>
              </a:cxnLst>
              <a:rect l="0" t="0" r="r" b="b"/>
              <a:pathLst>
                <a:path w="43" h="36">
                  <a:moveTo>
                    <a:pt x="7" y="36"/>
                  </a:moveTo>
                  <a:lnTo>
                    <a:pt x="0" y="29"/>
                  </a:lnTo>
                  <a:lnTo>
                    <a:pt x="36" y="0"/>
                  </a:lnTo>
                  <a:lnTo>
                    <a:pt x="43" y="7"/>
                  </a:lnTo>
                  <a:lnTo>
                    <a:pt x="7" y="36"/>
                  </a:ln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ï$ļíḋè">
              <a:extLst>
                <a:ext uri="{FF2B5EF4-FFF2-40B4-BE49-F238E27FC236}">
                  <a16:creationId xmlns:a16="http://schemas.microsoft.com/office/drawing/2014/main" id="{F4882864-C8F2-4B1E-B930-38D1F9A78C05}"/>
                </a:ext>
              </a:extLst>
            </p:cNvPr>
            <p:cNvSpPr/>
            <p:nvPr/>
          </p:nvSpPr>
          <p:spPr bwMode="auto">
            <a:xfrm>
              <a:off x="7477126" y="1884363"/>
              <a:ext cx="106363" cy="88900"/>
            </a:xfrm>
            <a:custGeom>
              <a:avLst/>
              <a:gdLst>
                <a:gd name="T0" fmla="*/ 5 w 67"/>
                <a:gd name="T1" fmla="*/ 56 h 56"/>
                <a:gd name="T2" fmla="*/ 0 w 67"/>
                <a:gd name="T3" fmla="*/ 48 h 56"/>
                <a:gd name="T4" fmla="*/ 60 w 67"/>
                <a:gd name="T5" fmla="*/ 0 h 56"/>
                <a:gd name="T6" fmla="*/ 67 w 67"/>
                <a:gd name="T7" fmla="*/ 8 h 56"/>
                <a:gd name="T8" fmla="*/ 5 w 67"/>
                <a:gd name="T9" fmla="*/ 56 h 56"/>
              </a:gdLst>
              <a:ahLst/>
              <a:cxnLst>
                <a:cxn ang="0">
                  <a:pos x="T0" y="T1"/>
                </a:cxn>
                <a:cxn ang="0">
                  <a:pos x="T2" y="T3"/>
                </a:cxn>
                <a:cxn ang="0">
                  <a:pos x="T4" y="T5"/>
                </a:cxn>
                <a:cxn ang="0">
                  <a:pos x="T6" y="T7"/>
                </a:cxn>
                <a:cxn ang="0">
                  <a:pos x="T8" y="T9"/>
                </a:cxn>
              </a:cxnLst>
              <a:rect l="0" t="0" r="r" b="b"/>
              <a:pathLst>
                <a:path w="67" h="56">
                  <a:moveTo>
                    <a:pt x="5" y="56"/>
                  </a:moveTo>
                  <a:lnTo>
                    <a:pt x="0" y="48"/>
                  </a:lnTo>
                  <a:lnTo>
                    <a:pt x="60" y="0"/>
                  </a:lnTo>
                  <a:lnTo>
                    <a:pt x="67" y="8"/>
                  </a:lnTo>
                  <a:lnTo>
                    <a:pt x="5" y="56"/>
                  </a:lnTo>
                  <a:close/>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iṧḷïḍê">
              <a:extLst>
                <a:ext uri="{FF2B5EF4-FFF2-40B4-BE49-F238E27FC236}">
                  <a16:creationId xmlns:a16="http://schemas.microsoft.com/office/drawing/2014/main" id="{7DCC972E-8AC8-4509-8825-9143745F2565}"/>
                </a:ext>
              </a:extLst>
            </p:cNvPr>
            <p:cNvSpPr/>
            <p:nvPr/>
          </p:nvSpPr>
          <p:spPr bwMode="auto">
            <a:xfrm>
              <a:off x="7512051" y="1862138"/>
              <a:ext cx="52388" cy="46038"/>
            </a:xfrm>
            <a:custGeom>
              <a:avLst/>
              <a:gdLst>
                <a:gd name="T0" fmla="*/ 7 w 33"/>
                <a:gd name="T1" fmla="*/ 29 h 29"/>
                <a:gd name="T2" fmla="*/ 0 w 33"/>
                <a:gd name="T3" fmla="*/ 21 h 29"/>
                <a:gd name="T4" fmla="*/ 26 w 33"/>
                <a:gd name="T5" fmla="*/ 0 h 29"/>
                <a:gd name="T6" fmla="*/ 33 w 33"/>
                <a:gd name="T7" fmla="*/ 9 h 29"/>
                <a:gd name="T8" fmla="*/ 7 w 33"/>
                <a:gd name="T9" fmla="*/ 29 h 29"/>
              </a:gdLst>
              <a:ahLst/>
              <a:cxnLst>
                <a:cxn ang="0">
                  <a:pos x="T0" y="T1"/>
                </a:cxn>
                <a:cxn ang="0">
                  <a:pos x="T2" y="T3"/>
                </a:cxn>
                <a:cxn ang="0">
                  <a:pos x="T4" y="T5"/>
                </a:cxn>
                <a:cxn ang="0">
                  <a:pos x="T6" y="T7"/>
                </a:cxn>
                <a:cxn ang="0">
                  <a:pos x="T8" y="T9"/>
                </a:cxn>
              </a:cxnLst>
              <a:rect l="0" t="0" r="r" b="b"/>
              <a:pathLst>
                <a:path w="33" h="29">
                  <a:moveTo>
                    <a:pt x="7" y="29"/>
                  </a:moveTo>
                  <a:lnTo>
                    <a:pt x="0" y="21"/>
                  </a:lnTo>
                  <a:lnTo>
                    <a:pt x="26" y="0"/>
                  </a:lnTo>
                  <a:lnTo>
                    <a:pt x="33" y="9"/>
                  </a:lnTo>
                  <a:lnTo>
                    <a:pt x="7" y="29"/>
                  </a:lnTo>
                  <a:close/>
                </a:path>
              </a:pathLst>
            </a:custGeom>
            <a:solidFill>
              <a:srgbClr val="FFCA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ïš1idè">
              <a:extLst>
                <a:ext uri="{FF2B5EF4-FFF2-40B4-BE49-F238E27FC236}">
                  <a16:creationId xmlns:a16="http://schemas.microsoft.com/office/drawing/2014/main" id="{6B58F977-8B39-4739-859D-7F10F06FD2F3}"/>
                </a:ext>
              </a:extLst>
            </p:cNvPr>
            <p:cNvSpPr/>
            <p:nvPr/>
          </p:nvSpPr>
          <p:spPr bwMode="auto">
            <a:xfrm>
              <a:off x="7499351" y="1841501"/>
              <a:ext cx="46038" cy="39688"/>
            </a:xfrm>
            <a:custGeom>
              <a:avLst/>
              <a:gdLst>
                <a:gd name="T0" fmla="*/ 7 w 29"/>
                <a:gd name="T1" fmla="*/ 25 h 25"/>
                <a:gd name="T2" fmla="*/ 0 w 29"/>
                <a:gd name="T3" fmla="*/ 18 h 25"/>
                <a:gd name="T4" fmla="*/ 22 w 29"/>
                <a:gd name="T5" fmla="*/ 0 h 25"/>
                <a:gd name="T6" fmla="*/ 29 w 29"/>
                <a:gd name="T7" fmla="*/ 8 h 25"/>
                <a:gd name="T8" fmla="*/ 7 w 29"/>
                <a:gd name="T9" fmla="*/ 25 h 25"/>
              </a:gdLst>
              <a:ahLst/>
              <a:cxnLst>
                <a:cxn ang="0">
                  <a:pos x="T0" y="T1"/>
                </a:cxn>
                <a:cxn ang="0">
                  <a:pos x="T2" y="T3"/>
                </a:cxn>
                <a:cxn ang="0">
                  <a:pos x="T4" y="T5"/>
                </a:cxn>
                <a:cxn ang="0">
                  <a:pos x="T6" y="T7"/>
                </a:cxn>
                <a:cxn ang="0">
                  <a:pos x="T8" y="T9"/>
                </a:cxn>
              </a:cxnLst>
              <a:rect l="0" t="0" r="r" b="b"/>
              <a:pathLst>
                <a:path w="29" h="25">
                  <a:moveTo>
                    <a:pt x="7" y="25"/>
                  </a:moveTo>
                  <a:lnTo>
                    <a:pt x="0" y="18"/>
                  </a:lnTo>
                  <a:lnTo>
                    <a:pt x="22" y="0"/>
                  </a:lnTo>
                  <a:lnTo>
                    <a:pt x="29" y="8"/>
                  </a:lnTo>
                  <a:lnTo>
                    <a:pt x="7" y="25"/>
                  </a:ln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ís1ïḍè">
              <a:extLst>
                <a:ext uri="{FF2B5EF4-FFF2-40B4-BE49-F238E27FC236}">
                  <a16:creationId xmlns:a16="http://schemas.microsoft.com/office/drawing/2014/main" id="{52A7D466-9085-4546-9572-385D1674522A}"/>
                </a:ext>
              </a:extLst>
            </p:cNvPr>
            <p:cNvSpPr/>
            <p:nvPr/>
          </p:nvSpPr>
          <p:spPr bwMode="auto">
            <a:xfrm>
              <a:off x="7461251" y="1816101"/>
              <a:ext cx="65088" cy="60325"/>
            </a:xfrm>
            <a:custGeom>
              <a:avLst/>
              <a:gdLst>
                <a:gd name="T0" fmla="*/ 7 w 41"/>
                <a:gd name="T1" fmla="*/ 38 h 38"/>
                <a:gd name="T2" fmla="*/ 0 w 41"/>
                <a:gd name="T3" fmla="*/ 29 h 38"/>
                <a:gd name="T4" fmla="*/ 34 w 41"/>
                <a:gd name="T5" fmla="*/ 0 h 38"/>
                <a:gd name="T6" fmla="*/ 41 w 41"/>
                <a:gd name="T7" fmla="*/ 9 h 38"/>
                <a:gd name="T8" fmla="*/ 7 w 41"/>
                <a:gd name="T9" fmla="*/ 38 h 38"/>
              </a:gdLst>
              <a:ahLst/>
              <a:cxnLst>
                <a:cxn ang="0">
                  <a:pos x="T0" y="T1"/>
                </a:cxn>
                <a:cxn ang="0">
                  <a:pos x="T2" y="T3"/>
                </a:cxn>
                <a:cxn ang="0">
                  <a:pos x="T4" y="T5"/>
                </a:cxn>
                <a:cxn ang="0">
                  <a:pos x="T6" y="T7"/>
                </a:cxn>
                <a:cxn ang="0">
                  <a:pos x="T8" y="T9"/>
                </a:cxn>
              </a:cxnLst>
              <a:rect l="0" t="0" r="r" b="b"/>
              <a:pathLst>
                <a:path w="41" h="38">
                  <a:moveTo>
                    <a:pt x="7" y="38"/>
                  </a:moveTo>
                  <a:lnTo>
                    <a:pt x="0" y="29"/>
                  </a:lnTo>
                  <a:lnTo>
                    <a:pt x="34" y="0"/>
                  </a:lnTo>
                  <a:lnTo>
                    <a:pt x="41" y="9"/>
                  </a:lnTo>
                  <a:lnTo>
                    <a:pt x="7" y="38"/>
                  </a:lnTo>
                  <a:close/>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îš1iḓe">
              <a:extLst>
                <a:ext uri="{FF2B5EF4-FFF2-40B4-BE49-F238E27FC236}">
                  <a16:creationId xmlns:a16="http://schemas.microsoft.com/office/drawing/2014/main" id="{F4FFFE8E-7D86-4FF0-AC7D-3B4D43341BB0}"/>
                </a:ext>
              </a:extLst>
            </p:cNvPr>
            <p:cNvSpPr/>
            <p:nvPr/>
          </p:nvSpPr>
          <p:spPr bwMode="auto">
            <a:xfrm>
              <a:off x="7392989" y="1793876"/>
              <a:ext cx="117475" cy="98425"/>
            </a:xfrm>
            <a:custGeom>
              <a:avLst/>
              <a:gdLst>
                <a:gd name="T0" fmla="*/ 7 w 74"/>
                <a:gd name="T1" fmla="*/ 62 h 62"/>
                <a:gd name="T2" fmla="*/ 0 w 74"/>
                <a:gd name="T3" fmla="*/ 53 h 62"/>
                <a:gd name="T4" fmla="*/ 67 w 74"/>
                <a:gd name="T5" fmla="*/ 0 h 62"/>
                <a:gd name="T6" fmla="*/ 74 w 74"/>
                <a:gd name="T7" fmla="*/ 9 h 62"/>
                <a:gd name="T8" fmla="*/ 7 w 74"/>
                <a:gd name="T9" fmla="*/ 62 h 62"/>
              </a:gdLst>
              <a:ahLst/>
              <a:cxnLst>
                <a:cxn ang="0">
                  <a:pos x="T0" y="T1"/>
                </a:cxn>
                <a:cxn ang="0">
                  <a:pos x="T2" y="T3"/>
                </a:cxn>
                <a:cxn ang="0">
                  <a:pos x="T4" y="T5"/>
                </a:cxn>
                <a:cxn ang="0">
                  <a:pos x="T6" y="T7"/>
                </a:cxn>
                <a:cxn ang="0">
                  <a:pos x="T8" y="T9"/>
                </a:cxn>
              </a:cxnLst>
              <a:rect l="0" t="0" r="r" b="b"/>
              <a:pathLst>
                <a:path w="74" h="62">
                  <a:moveTo>
                    <a:pt x="7" y="62"/>
                  </a:moveTo>
                  <a:lnTo>
                    <a:pt x="0" y="53"/>
                  </a:lnTo>
                  <a:lnTo>
                    <a:pt x="67" y="0"/>
                  </a:lnTo>
                  <a:lnTo>
                    <a:pt x="74" y="9"/>
                  </a:lnTo>
                  <a:lnTo>
                    <a:pt x="7" y="62"/>
                  </a:lnTo>
                  <a:close/>
                </a:path>
              </a:pathLst>
            </a:custGeom>
            <a:solidFill>
              <a:srgbClr val="FFCA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ïšḻïḍê">
              <a:extLst>
                <a:ext uri="{FF2B5EF4-FFF2-40B4-BE49-F238E27FC236}">
                  <a16:creationId xmlns:a16="http://schemas.microsoft.com/office/drawing/2014/main" id="{7DA63A78-144C-490B-AD08-4E3DD5A53483}"/>
                </a:ext>
              </a:extLst>
            </p:cNvPr>
            <p:cNvSpPr/>
            <p:nvPr/>
          </p:nvSpPr>
          <p:spPr bwMode="auto">
            <a:xfrm>
              <a:off x="7412039" y="1773238"/>
              <a:ext cx="80963" cy="69850"/>
            </a:xfrm>
            <a:custGeom>
              <a:avLst/>
              <a:gdLst>
                <a:gd name="T0" fmla="*/ 7 w 51"/>
                <a:gd name="T1" fmla="*/ 44 h 44"/>
                <a:gd name="T2" fmla="*/ 0 w 51"/>
                <a:gd name="T3" fmla="*/ 36 h 44"/>
                <a:gd name="T4" fmla="*/ 45 w 51"/>
                <a:gd name="T5" fmla="*/ 0 h 44"/>
                <a:gd name="T6" fmla="*/ 51 w 51"/>
                <a:gd name="T7" fmla="*/ 8 h 44"/>
                <a:gd name="T8" fmla="*/ 7 w 51"/>
                <a:gd name="T9" fmla="*/ 44 h 44"/>
              </a:gdLst>
              <a:ahLst/>
              <a:cxnLst>
                <a:cxn ang="0">
                  <a:pos x="T0" y="T1"/>
                </a:cxn>
                <a:cxn ang="0">
                  <a:pos x="T2" y="T3"/>
                </a:cxn>
                <a:cxn ang="0">
                  <a:pos x="T4" y="T5"/>
                </a:cxn>
                <a:cxn ang="0">
                  <a:pos x="T6" y="T7"/>
                </a:cxn>
                <a:cxn ang="0">
                  <a:pos x="T8" y="T9"/>
                </a:cxn>
              </a:cxnLst>
              <a:rect l="0" t="0" r="r" b="b"/>
              <a:pathLst>
                <a:path w="51" h="44">
                  <a:moveTo>
                    <a:pt x="7" y="44"/>
                  </a:moveTo>
                  <a:lnTo>
                    <a:pt x="0" y="36"/>
                  </a:lnTo>
                  <a:lnTo>
                    <a:pt x="45" y="0"/>
                  </a:lnTo>
                  <a:lnTo>
                    <a:pt x="51" y="8"/>
                  </a:lnTo>
                  <a:lnTo>
                    <a:pt x="7" y="44"/>
                  </a:ln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íṧľíḑé">
              <a:extLst>
                <a:ext uri="{FF2B5EF4-FFF2-40B4-BE49-F238E27FC236}">
                  <a16:creationId xmlns:a16="http://schemas.microsoft.com/office/drawing/2014/main" id="{91D07B9D-F35F-42A2-A14B-353FBDDC4FE1}"/>
                </a:ext>
              </a:extLst>
            </p:cNvPr>
            <p:cNvSpPr/>
            <p:nvPr/>
          </p:nvSpPr>
          <p:spPr bwMode="auto">
            <a:xfrm>
              <a:off x="7343776" y="1751013"/>
              <a:ext cx="130175" cy="111125"/>
            </a:xfrm>
            <a:custGeom>
              <a:avLst/>
              <a:gdLst>
                <a:gd name="T0" fmla="*/ 5 w 82"/>
                <a:gd name="T1" fmla="*/ 70 h 70"/>
                <a:gd name="T2" fmla="*/ 0 w 82"/>
                <a:gd name="T3" fmla="*/ 62 h 70"/>
                <a:gd name="T4" fmla="*/ 76 w 82"/>
                <a:gd name="T5" fmla="*/ 0 h 70"/>
                <a:gd name="T6" fmla="*/ 82 w 82"/>
                <a:gd name="T7" fmla="*/ 9 h 70"/>
                <a:gd name="T8" fmla="*/ 5 w 82"/>
                <a:gd name="T9" fmla="*/ 70 h 70"/>
              </a:gdLst>
              <a:ahLst/>
              <a:cxnLst>
                <a:cxn ang="0">
                  <a:pos x="T0" y="T1"/>
                </a:cxn>
                <a:cxn ang="0">
                  <a:pos x="T2" y="T3"/>
                </a:cxn>
                <a:cxn ang="0">
                  <a:pos x="T4" y="T5"/>
                </a:cxn>
                <a:cxn ang="0">
                  <a:pos x="T6" y="T7"/>
                </a:cxn>
                <a:cxn ang="0">
                  <a:pos x="T8" y="T9"/>
                </a:cxn>
              </a:cxnLst>
              <a:rect l="0" t="0" r="r" b="b"/>
              <a:pathLst>
                <a:path w="82" h="70">
                  <a:moveTo>
                    <a:pt x="5" y="70"/>
                  </a:moveTo>
                  <a:lnTo>
                    <a:pt x="0" y="62"/>
                  </a:lnTo>
                  <a:lnTo>
                    <a:pt x="76" y="0"/>
                  </a:lnTo>
                  <a:lnTo>
                    <a:pt x="82" y="9"/>
                  </a:lnTo>
                  <a:lnTo>
                    <a:pt x="5" y="70"/>
                  </a:lnTo>
                  <a:close/>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iSḻïḋê">
              <a:extLst>
                <a:ext uri="{FF2B5EF4-FFF2-40B4-BE49-F238E27FC236}">
                  <a16:creationId xmlns:a16="http://schemas.microsoft.com/office/drawing/2014/main" id="{534F5D54-409B-4FC5-A00B-9FB7BABFC793}"/>
                </a:ext>
              </a:extLst>
            </p:cNvPr>
            <p:cNvSpPr/>
            <p:nvPr/>
          </p:nvSpPr>
          <p:spPr bwMode="auto">
            <a:xfrm>
              <a:off x="3716339" y="1044576"/>
              <a:ext cx="1327150" cy="1227138"/>
            </a:xfrm>
            <a:custGeom>
              <a:avLst/>
              <a:gdLst>
                <a:gd name="T0" fmla="*/ 836 w 836"/>
                <a:gd name="T1" fmla="*/ 363 h 773"/>
                <a:gd name="T2" fmla="*/ 268 w 836"/>
                <a:gd name="T3" fmla="*/ 773 h 773"/>
                <a:gd name="T4" fmla="*/ 0 w 836"/>
                <a:gd name="T5" fmla="*/ 411 h 773"/>
                <a:gd name="T6" fmla="*/ 569 w 836"/>
                <a:gd name="T7" fmla="*/ 0 h 773"/>
                <a:gd name="T8" fmla="*/ 836 w 836"/>
                <a:gd name="T9" fmla="*/ 363 h 773"/>
              </a:gdLst>
              <a:ahLst/>
              <a:cxnLst>
                <a:cxn ang="0">
                  <a:pos x="T0" y="T1"/>
                </a:cxn>
                <a:cxn ang="0">
                  <a:pos x="T2" y="T3"/>
                </a:cxn>
                <a:cxn ang="0">
                  <a:pos x="T4" y="T5"/>
                </a:cxn>
                <a:cxn ang="0">
                  <a:pos x="T6" y="T7"/>
                </a:cxn>
                <a:cxn ang="0">
                  <a:pos x="T8" y="T9"/>
                </a:cxn>
              </a:cxnLst>
              <a:rect l="0" t="0" r="r" b="b"/>
              <a:pathLst>
                <a:path w="836" h="773">
                  <a:moveTo>
                    <a:pt x="836" y="363"/>
                  </a:moveTo>
                  <a:lnTo>
                    <a:pt x="268" y="773"/>
                  </a:lnTo>
                  <a:lnTo>
                    <a:pt x="0" y="411"/>
                  </a:lnTo>
                  <a:lnTo>
                    <a:pt x="569" y="0"/>
                  </a:lnTo>
                  <a:lnTo>
                    <a:pt x="836" y="363"/>
                  </a:lnTo>
                  <a:close/>
                </a:path>
              </a:pathLst>
            </a:custGeom>
            <a:solidFill>
              <a:srgbClr val="683F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ïŝḻîḋè">
              <a:extLst>
                <a:ext uri="{FF2B5EF4-FFF2-40B4-BE49-F238E27FC236}">
                  <a16:creationId xmlns:a16="http://schemas.microsoft.com/office/drawing/2014/main" id="{644B4337-12D1-4B9D-B669-D5F5FC8F3DD4}"/>
                </a:ext>
              </a:extLst>
            </p:cNvPr>
            <p:cNvSpPr/>
            <p:nvPr/>
          </p:nvSpPr>
          <p:spPr bwMode="auto">
            <a:xfrm>
              <a:off x="3752851" y="1379538"/>
              <a:ext cx="828675" cy="863600"/>
            </a:xfrm>
            <a:custGeom>
              <a:avLst/>
              <a:gdLst>
                <a:gd name="T0" fmla="*/ 305 w 305"/>
                <a:gd name="T1" fmla="*/ 207 h 318"/>
                <a:gd name="T2" fmla="*/ 152 w 305"/>
                <a:gd name="T3" fmla="*/ 318 h 318"/>
                <a:gd name="T4" fmla="*/ 0 w 305"/>
                <a:gd name="T5" fmla="*/ 111 h 318"/>
                <a:gd name="T6" fmla="*/ 153 w 305"/>
                <a:gd name="T7" fmla="*/ 0 h 318"/>
                <a:gd name="T8" fmla="*/ 305 w 305"/>
                <a:gd name="T9" fmla="*/ 207 h 318"/>
                <a:gd name="T10" fmla="*/ 281 w 305"/>
                <a:gd name="T11" fmla="*/ 194 h 318"/>
                <a:gd name="T12" fmla="*/ 281 w 305"/>
                <a:gd name="T13" fmla="*/ 194 h 318"/>
                <a:gd name="T14" fmla="*/ 282 w 305"/>
                <a:gd name="T15" fmla="*/ 187 h 318"/>
                <a:gd name="T16" fmla="*/ 275 w 305"/>
                <a:gd name="T17" fmla="*/ 186 h 318"/>
                <a:gd name="T18" fmla="*/ 274 w 305"/>
                <a:gd name="T19" fmla="*/ 193 h 318"/>
                <a:gd name="T20" fmla="*/ 281 w 305"/>
                <a:gd name="T21" fmla="*/ 194 h 318"/>
                <a:gd name="T22" fmla="*/ 266 w 305"/>
                <a:gd name="T23" fmla="*/ 175 h 318"/>
                <a:gd name="T24" fmla="*/ 266 w 305"/>
                <a:gd name="T25" fmla="*/ 175 h 318"/>
                <a:gd name="T26" fmla="*/ 268 w 305"/>
                <a:gd name="T27" fmla="*/ 167 h 318"/>
                <a:gd name="T28" fmla="*/ 260 w 305"/>
                <a:gd name="T29" fmla="*/ 166 h 318"/>
                <a:gd name="T30" fmla="*/ 259 w 305"/>
                <a:gd name="T31" fmla="*/ 173 h 318"/>
                <a:gd name="T32" fmla="*/ 266 w 305"/>
                <a:gd name="T33" fmla="*/ 175 h 318"/>
                <a:gd name="T34" fmla="*/ 252 w 305"/>
                <a:gd name="T35" fmla="*/ 155 h 318"/>
                <a:gd name="T36" fmla="*/ 252 w 305"/>
                <a:gd name="T37" fmla="*/ 155 h 318"/>
                <a:gd name="T38" fmla="*/ 253 w 305"/>
                <a:gd name="T39" fmla="*/ 147 h 318"/>
                <a:gd name="T40" fmla="*/ 246 w 305"/>
                <a:gd name="T41" fmla="*/ 146 h 318"/>
                <a:gd name="T42" fmla="*/ 244 w 305"/>
                <a:gd name="T43" fmla="*/ 153 h 318"/>
                <a:gd name="T44" fmla="*/ 252 w 305"/>
                <a:gd name="T45" fmla="*/ 155 h 318"/>
                <a:gd name="T46" fmla="*/ 237 w 305"/>
                <a:gd name="T47" fmla="*/ 135 h 318"/>
                <a:gd name="T48" fmla="*/ 237 w 305"/>
                <a:gd name="T49" fmla="*/ 135 h 318"/>
                <a:gd name="T50" fmla="*/ 238 w 305"/>
                <a:gd name="T51" fmla="*/ 127 h 318"/>
                <a:gd name="T52" fmla="*/ 231 w 305"/>
                <a:gd name="T53" fmla="*/ 126 h 318"/>
                <a:gd name="T54" fmla="*/ 230 w 305"/>
                <a:gd name="T55" fmla="*/ 134 h 318"/>
                <a:gd name="T56" fmla="*/ 237 w 305"/>
                <a:gd name="T57" fmla="*/ 135 h 318"/>
                <a:gd name="T58" fmla="*/ 223 w 305"/>
                <a:gd name="T59" fmla="*/ 115 h 318"/>
                <a:gd name="T60" fmla="*/ 223 w 305"/>
                <a:gd name="T61" fmla="*/ 115 h 318"/>
                <a:gd name="T62" fmla="*/ 224 w 305"/>
                <a:gd name="T63" fmla="*/ 107 h 318"/>
                <a:gd name="T64" fmla="*/ 216 w 305"/>
                <a:gd name="T65" fmla="*/ 106 h 318"/>
                <a:gd name="T66" fmla="*/ 215 w 305"/>
                <a:gd name="T67" fmla="*/ 114 h 318"/>
                <a:gd name="T68" fmla="*/ 223 w 305"/>
                <a:gd name="T69" fmla="*/ 115 h 318"/>
                <a:gd name="T70" fmla="*/ 208 w 305"/>
                <a:gd name="T71" fmla="*/ 95 h 318"/>
                <a:gd name="T72" fmla="*/ 208 w 305"/>
                <a:gd name="T73" fmla="*/ 95 h 318"/>
                <a:gd name="T74" fmla="*/ 209 w 305"/>
                <a:gd name="T75" fmla="*/ 87 h 318"/>
                <a:gd name="T76" fmla="*/ 202 w 305"/>
                <a:gd name="T77" fmla="*/ 86 h 318"/>
                <a:gd name="T78" fmla="*/ 201 w 305"/>
                <a:gd name="T79" fmla="*/ 94 h 318"/>
                <a:gd name="T80" fmla="*/ 208 w 305"/>
                <a:gd name="T81" fmla="*/ 95 h 318"/>
                <a:gd name="T82" fmla="*/ 193 w 305"/>
                <a:gd name="T83" fmla="*/ 75 h 318"/>
                <a:gd name="T84" fmla="*/ 193 w 305"/>
                <a:gd name="T85" fmla="*/ 75 h 318"/>
                <a:gd name="T86" fmla="*/ 195 w 305"/>
                <a:gd name="T87" fmla="*/ 68 h 318"/>
                <a:gd name="T88" fmla="*/ 187 w 305"/>
                <a:gd name="T89" fmla="*/ 66 h 318"/>
                <a:gd name="T90" fmla="*/ 186 w 305"/>
                <a:gd name="T91" fmla="*/ 74 h 318"/>
                <a:gd name="T92" fmla="*/ 193 w 305"/>
                <a:gd name="T93" fmla="*/ 75 h 318"/>
                <a:gd name="T94" fmla="*/ 179 w 305"/>
                <a:gd name="T95" fmla="*/ 55 h 318"/>
                <a:gd name="T96" fmla="*/ 179 w 305"/>
                <a:gd name="T97" fmla="*/ 55 h 318"/>
                <a:gd name="T98" fmla="*/ 180 w 305"/>
                <a:gd name="T99" fmla="*/ 48 h 318"/>
                <a:gd name="T100" fmla="*/ 173 w 305"/>
                <a:gd name="T101" fmla="*/ 47 h 318"/>
                <a:gd name="T102" fmla="*/ 171 w 305"/>
                <a:gd name="T103" fmla="*/ 54 h 318"/>
                <a:gd name="T104" fmla="*/ 179 w 305"/>
                <a:gd name="T105" fmla="*/ 55 h 318"/>
                <a:gd name="T106" fmla="*/ 164 w 305"/>
                <a:gd name="T107" fmla="*/ 35 h 318"/>
                <a:gd name="T108" fmla="*/ 164 w 305"/>
                <a:gd name="T109" fmla="*/ 35 h 318"/>
                <a:gd name="T110" fmla="*/ 165 w 305"/>
                <a:gd name="T111" fmla="*/ 28 h 318"/>
                <a:gd name="T112" fmla="*/ 158 w 305"/>
                <a:gd name="T113" fmla="*/ 27 h 318"/>
                <a:gd name="T114" fmla="*/ 157 w 305"/>
                <a:gd name="T115" fmla="*/ 34 h 318"/>
                <a:gd name="T116" fmla="*/ 164 w 305"/>
                <a:gd name="T117" fmla="*/ 3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5" h="318">
                  <a:moveTo>
                    <a:pt x="305" y="207"/>
                  </a:moveTo>
                  <a:cubicBezTo>
                    <a:pt x="152" y="318"/>
                    <a:pt x="152" y="318"/>
                    <a:pt x="152" y="318"/>
                  </a:cubicBezTo>
                  <a:cubicBezTo>
                    <a:pt x="0" y="111"/>
                    <a:pt x="0" y="111"/>
                    <a:pt x="0" y="111"/>
                  </a:cubicBezTo>
                  <a:cubicBezTo>
                    <a:pt x="153" y="0"/>
                    <a:pt x="153" y="0"/>
                    <a:pt x="153" y="0"/>
                  </a:cubicBezTo>
                  <a:lnTo>
                    <a:pt x="305" y="207"/>
                  </a:lnTo>
                  <a:close/>
                  <a:moveTo>
                    <a:pt x="281" y="194"/>
                  </a:moveTo>
                  <a:cubicBezTo>
                    <a:pt x="281" y="194"/>
                    <a:pt x="281" y="194"/>
                    <a:pt x="281" y="194"/>
                  </a:cubicBezTo>
                  <a:cubicBezTo>
                    <a:pt x="283" y="193"/>
                    <a:pt x="284" y="189"/>
                    <a:pt x="282" y="187"/>
                  </a:cubicBezTo>
                  <a:cubicBezTo>
                    <a:pt x="280" y="185"/>
                    <a:pt x="277" y="184"/>
                    <a:pt x="275" y="186"/>
                  </a:cubicBezTo>
                  <a:cubicBezTo>
                    <a:pt x="272" y="188"/>
                    <a:pt x="272" y="191"/>
                    <a:pt x="274" y="193"/>
                  </a:cubicBezTo>
                  <a:cubicBezTo>
                    <a:pt x="275" y="196"/>
                    <a:pt x="279" y="196"/>
                    <a:pt x="281" y="194"/>
                  </a:cubicBezTo>
                  <a:close/>
                  <a:moveTo>
                    <a:pt x="266" y="175"/>
                  </a:moveTo>
                  <a:cubicBezTo>
                    <a:pt x="266" y="175"/>
                    <a:pt x="266" y="175"/>
                    <a:pt x="266" y="175"/>
                  </a:cubicBezTo>
                  <a:cubicBezTo>
                    <a:pt x="269" y="173"/>
                    <a:pt x="269" y="169"/>
                    <a:pt x="268" y="167"/>
                  </a:cubicBezTo>
                  <a:cubicBezTo>
                    <a:pt x="266" y="165"/>
                    <a:pt x="263" y="164"/>
                    <a:pt x="260" y="166"/>
                  </a:cubicBezTo>
                  <a:cubicBezTo>
                    <a:pt x="258" y="168"/>
                    <a:pt x="257" y="171"/>
                    <a:pt x="259" y="173"/>
                  </a:cubicBezTo>
                  <a:cubicBezTo>
                    <a:pt x="261" y="176"/>
                    <a:pt x="264" y="176"/>
                    <a:pt x="266" y="175"/>
                  </a:cubicBezTo>
                  <a:close/>
                  <a:moveTo>
                    <a:pt x="252" y="155"/>
                  </a:moveTo>
                  <a:cubicBezTo>
                    <a:pt x="252" y="155"/>
                    <a:pt x="252" y="155"/>
                    <a:pt x="252" y="155"/>
                  </a:cubicBezTo>
                  <a:cubicBezTo>
                    <a:pt x="254" y="153"/>
                    <a:pt x="255" y="150"/>
                    <a:pt x="253" y="147"/>
                  </a:cubicBezTo>
                  <a:cubicBezTo>
                    <a:pt x="251" y="145"/>
                    <a:pt x="248" y="144"/>
                    <a:pt x="246" y="146"/>
                  </a:cubicBezTo>
                  <a:cubicBezTo>
                    <a:pt x="243" y="148"/>
                    <a:pt x="243" y="151"/>
                    <a:pt x="244" y="153"/>
                  </a:cubicBezTo>
                  <a:cubicBezTo>
                    <a:pt x="246" y="156"/>
                    <a:pt x="249" y="156"/>
                    <a:pt x="252" y="155"/>
                  </a:cubicBezTo>
                  <a:close/>
                  <a:moveTo>
                    <a:pt x="237" y="135"/>
                  </a:moveTo>
                  <a:cubicBezTo>
                    <a:pt x="237" y="135"/>
                    <a:pt x="237" y="135"/>
                    <a:pt x="237" y="135"/>
                  </a:cubicBezTo>
                  <a:cubicBezTo>
                    <a:pt x="240" y="133"/>
                    <a:pt x="240" y="130"/>
                    <a:pt x="238" y="127"/>
                  </a:cubicBezTo>
                  <a:cubicBezTo>
                    <a:pt x="237" y="125"/>
                    <a:pt x="233" y="124"/>
                    <a:pt x="231" y="126"/>
                  </a:cubicBezTo>
                  <a:cubicBezTo>
                    <a:pt x="229" y="128"/>
                    <a:pt x="228" y="131"/>
                    <a:pt x="230" y="134"/>
                  </a:cubicBezTo>
                  <a:cubicBezTo>
                    <a:pt x="231" y="136"/>
                    <a:pt x="235" y="136"/>
                    <a:pt x="237" y="135"/>
                  </a:cubicBezTo>
                  <a:close/>
                  <a:moveTo>
                    <a:pt x="223" y="115"/>
                  </a:moveTo>
                  <a:cubicBezTo>
                    <a:pt x="223" y="115"/>
                    <a:pt x="223" y="115"/>
                    <a:pt x="223" y="115"/>
                  </a:cubicBezTo>
                  <a:cubicBezTo>
                    <a:pt x="225" y="113"/>
                    <a:pt x="226" y="110"/>
                    <a:pt x="224" y="107"/>
                  </a:cubicBezTo>
                  <a:cubicBezTo>
                    <a:pt x="222" y="105"/>
                    <a:pt x="219" y="104"/>
                    <a:pt x="216" y="106"/>
                  </a:cubicBezTo>
                  <a:cubicBezTo>
                    <a:pt x="214" y="108"/>
                    <a:pt x="213" y="111"/>
                    <a:pt x="215" y="114"/>
                  </a:cubicBezTo>
                  <a:cubicBezTo>
                    <a:pt x="217" y="116"/>
                    <a:pt x="220" y="117"/>
                    <a:pt x="223" y="115"/>
                  </a:cubicBezTo>
                  <a:close/>
                  <a:moveTo>
                    <a:pt x="208" y="95"/>
                  </a:moveTo>
                  <a:cubicBezTo>
                    <a:pt x="208" y="95"/>
                    <a:pt x="208" y="95"/>
                    <a:pt x="208" y="95"/>
                  </a:cubicBezTo>
                  <a:cubicBezTo>
                    <a:pt x="210" y="93"/>
                    <a:pt x="211" y="90"/>
                    <a:pt x="209" y="87"/>
                  </a:cubicBezTo>
                  <a:cubicBezTo>
                    <a:pt x="207" y="85"/>
                    <a:pt x="204" y="85"/>
                    <a:pt x="202" y="86"/>
                  </a:cubicBezTo>
                  <a:cubicBezTo>
                    <a:pt x="199" y="88"/>
                    <a:pt x="199" y="91"/>
                    <a:pt x="201" y="94"/>
                  </a:cubicBezTo>
                  <a:cubicBezTo>
                    <a:pt x="202" y="96"/>
                    <a:pt x="206" y="97"/>
                    <a:pt x="208" y="95"/>
                  </a:cubicBezTo>
                  <a:close/>
                  <a:moveTo>
                    <a:pt x="193" y="75"/>
                  </a:moveTo>
                  <a:cubicBezTo>
                    <a:pt x="193" y="75"/>
                    <a:pt x="193" y="75"/>
                    <a:pt x="193" y="75"/>
                  </a:cubicBezTo>
                  <a:cubicBezTo>
                    <a:pt x="196" y="73"/>
                    <a:pt x="196" y="70"/>
                    <a:pt x="195" y="68"/>
                  </a:cubicBezTo>
                  <a:cubicBezTo>
                    <a:pt x="193" y="65"/>
                    <a:pt x="190" y="65"/>
                    <a:pt x="187" y="66"/>
                  </a:cubicBezTo>
                  <a:cubicBezTo>
                    <a:pt x="185" y="68"/>
                    <a:pt x="184" y="71"/>
                    <a:pt x="186" y="74"/>
                  </a:cubicBezTo>
                  <a:cubicBezTo>
                    <a:pt x="188" y="76"/>
                    <a:pt x="191" y="77"/>
                    <a:pt x="193" y="75"/>
                  </a:cubicBezTo>
                  <a:close/>
                  <a:moveTo>
                    <a:pt x="179" y="55"/>
                  </a:moveTo>
                  <a:cubicBezTo>
                    <a:pt x="179" y="55"/>
                    <a:pt x="179" y="55"/>
                    <a:pt x="179" y="55"/>
                  </a:cubicBezTo>
                  <a:cubicBezTo>
                    <a:pt x="181" y="53"/>
                    <a:pt x="182" y="50"/>
                    <a:pt x="180" y="48"/>
                  </a:cubicBezTo>
                  <a:cubicBezTo>
                    <a:pt x="178" y="45"/>
                    <a:pt x="175" y="45"/>
                    <a:pt x="173" y="47"/>
                  </a:cubicBezTo>
                  <a:cubicBezTo>
                    <a:pt x="170" y="48"/>
                    <a:pt x="170" y="52"/>
                    <a:pt x="171" y="54"/>
                  </a:cubicBezTo>
                  <a:cubicBezTo>
                    <a:pt x="173" y="56"/>
                    <a:pt x="176" y="57"/>
                    <a:pt x="179" y="55"/>
                  </a:cubicBezTo>
                  <a:close/>
                  <a:moveTo>
                    <a:pt x="164" y="35"/>
                  </a:moveTo>
                  <a:cubicBezTo>
                    <a:pt x="164" y="35"/>
                    <a:pt x="164" y="35"/>
                    <a:pt x="164" y="35"/>
                  </a:cubicBezTo>
                  <a:cubicBezTo>
                    <a:pt x="167" y="34"/>
                    <a:pt x="167" y="30"/>
                    <a:pt x="165" y="28"/>
                  </a:cubicBezTo>
                  <a:cubicBezTo>
                    <a:pt x="164" y="25"/>
                    <a:pt x="160" y="25"/>
                    <a:pt x="158" y="27"/>
                  </a:cubicBezTo>
                  <a:cubicBezTo>
                    <a:pt x="156" y="28"/>
                    <a:pt x="155" y="32"/>
                    <a:pt x="157" y="34"/>
                  </a:cubicBezTo>
                  <a:cubicBezTo>
                    <a:pt x="158" y="36"/>
                    <a:pt x="162" y="37"/>
                    <a:pt x="164" y="35"/>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ïsḷiḓè">
              <a:extLst>
                <a:ext uri="{FF2B5EF4-FFF2-40B4-BE49-F238E27FC236}">
                  <a16:creationId xmlns:a16="http://schemas.microsoft.com/office/drawing/2014/main" id="{DB4BFDB9-7C68-49D2-A970-9ACDEE6EE8E9}"/>
                </a:ext>
              </a:extLst>
            </p:cNvPr>
            <p:cNvSpPr/>
            <p:nvPr/>
          </p:nvSpPr>
          <p:spPr bwMode="auto">
            <a:xfrm>
              <a:off x="4176714" y="1073151"/>
              <a:ext cx="828675" cy="862013"/>
            </a:xfrm>
            <a:custGeom>
              <a:avLst/>
              <a:gdLst>
                <a:gd name="T0" fmla="*/ 305 w 305"/>
                <a:gd name="T1" fmla="*/ 207 h 318"/>
                <a:gd name="T2" fmla="*/ 152 w 305"/>
                <a:gd name="T3" fmla="*/ 318 h 318"/>
                <a:gd name="T4" fmla="*/ 0 w 305"/>
                <a:gd name="T5" fmla="*/ 111 h 318"/>
                <a:gd name="T6" fmla="*/ 153 w 305"/>
                <a:gd name="T7" fmla="*/ 0 h 318"/>
                <a:gd name="T8" fmla="*/ 305 w 305"/>
                <a:gd name="T9" fmla="*/ 207 h 318"/>
                <a:gd name="T10" fmla="*/ 147 w 305"/>
                <a:gd name="T11" fmla="*/ 292 h 318"/>
                <a:gd name="T12" fmla="*/ 147 w 305"/>
                <a:gd name="T13" fmla="*/ 292 h 318"/>
                <a:gd name="T14" fmla="*/ 148 w 305"/>
                <a:gd name="T15" fmla="*/ 284 h 318"/>
                <a:gd name="T16" fmla="*/ 140 w 305"/>
                <a:gd name="T17" fmla="*/ 283 h 318"/>
                <a:gd name="T18" fmla="*/ 139 w 305"/>
                <a:gd name="T19" fmla="*/ 291 h 318"/>
                <a:gd name="T20" fmla="*/ 147 w 305"/>
                <a:gd name="T21" fmla="*/ 292 h 318"/>
                <a:gd name="T22" fmla="*/ 132 w 305"/>
                <a:gd name="T23" fmla="*/ 272 h 318"/>
                <a:gd name="T24" fmla="*/ 132 w 305"/>
                <a:gd name="T25" fmla="*/ 272 h 318"/>
                <a:gd name="T26" fmla="*/ 133 w 305"/>
                <a:gd name="T27" fmla="*/ 264 h 318"/>
                <a:gd name="T28" fmla="*/ 126 w 305"/>
                <a:gd name="T29" fmla="*/ 263 h 318"/>
                <a:gd name="T30" fmla="*/ 125 w 305"/>
                <a:gd name="T31" fmla="*/ 271 h 318"/>
                <a:gd name="T32" fmla="*/ 132 w 305"/>
                <a:gd name="T33" fmla="*/ 272 h 318"/>
                <a:gd name="T34" fmla="*/ 117 w 305"/>
                <a:gd name="T35" fmla="*/ 252 h 318"/>
                <a:gd name="T36" fmla="*/ 117 w 305"/>
                <a:gd name="T37" fmla="*/ 252 h 318"/>
                <a:gd name="T38" fmla="*/ 119 w 305"/>
                <a:gd name="T39" fmla="*/ 245 h 318"/>
                <a:gd name="T40" fmla="*/ 111 w 305"/>
                <a:gd name="T41" fmla="*/ 243 h 318"/>
                <a:gd name="T42" fmla="*/ 110 w 305"/>
                <a:gd name="T43" fmla="*/ 251 h 318"/>
                <a:gd name="T44" fmla="*/ 117 w 305"/>
                <a:gd name="T45" fmla="*/ 252 h 318"/>
                <a:gd name="T46" fmla="*/ 103 w 305"/>
                <a:gd name="T47" fmla="*/ 232 h 318"/>
                <a:gd name="T48" fmla="*/ 103 w 305"/>
                <a:gd name="T49" fmla="*/ 232 h 318"/>
                <a:gd name="T50" fmla="*/ 104 w 305"/>
                <a:gd name="T51" fmla="*/ 225 h 318"/>
                <a:gd name="T52" fmla="*/ 97 w 305"/>
                <a:gd name="T53" fmla="*/ 223 h 318"/>
                <a:gd name="T54" fmla="*/ 95 w 305"/>
                <a:gd name="T55" fmla="*/ 231 h 318"/>
                <a:gd name="T56" fmla="*/ 103 w 305"/>
                <a:gd name="T57" fmla="*/ 232 h 318"/>
                <a:gd name="T58" fmla="*/ 88 w 305"/>
                <a:gd name="T59" fmla="*/ 212 h 318"/>
                <a:gd name="T60" fmla="*/ 88 w 305"/>
                <a:gd name="T61" fmla="*/ 212 h 318"/>
                <a:gd name="T62" fmla="*/ 89 w 305"/>
                <a:gd name="T63" fmla="*/ 205 h 318"/>
                <a:gd name="T64" fmla="*/ 82 w 305"/>
                <a:gd name="T65" fmla="*/ 204 h 318"/>
                <a:gd name="T66" fmla="*/ 81 w 305"/>
                <a:gd name="T67" fmla="*/ 211 h 318"/>
                <a:gd name="T68" fmla="*/ 88 w 305"/>
                <a:gd name="T69" fmla="*/ 212 h 318"/>
                <a:gd name="T70" fmla="*/ 74 w 305"/>
                <a:gd name="T71" fmla="*/ 192 h 318"/>
                <a:gd name="T72" fmla="*/ 74 w 305"/>
                <a:gd name="T73" fmla="*/ 192 h 318"/>
                <a:gd name="T74" fmla="*/ 75 w 305"/>
                <a:gd name="T75" fmla="*/ 185 h 318"/>
                <a:gd name="T76" fmla="*/ 67 w 305"/>
                <a:gd name="T77" fmla="*/ 184 h 318"/>
                <a:gd name="T78" fmla="*/ 66 w 305"/>
                <a:gd name="T79" fmla="*/ 191 h 318"/>
                <a:gd name="T80" fmla="*/ 74 w 305"/>
                <a:gd name="T81" fmla="*/ 192 h 318"/>
                <a:gd name="T82" fmla="*/ 59 w 305"/>
                <a:gd name="T83" fmla="*/ 172 h 318"/>
                <a:gd name="T84" fmla="*/ 59 w 305"/>
                <a:gd name="T85" fmla="*/ 172 h 318"/>
                <a:gd name="T86" fmla="*/ 60 w 305"/>
                <a:gd name="T87" fmla="*/ 165 h 318"/>
                <a:gd name="T88" fmla="*/ 53 w 305"/>
                <a:gd name="T89" fmla="*/ 164 h 318"/>
                <a:gd name="T90" fmla="*/ 52 w 305"/>
                <a:gd name="T91" fmla="*/ 171 h 318"/>
                <a:gd name="T92" fmla="*/ 59 w 305"/>
                <a:gd name="T93" fmla="*/ 172 h 318"/>
                <a:gd name="T94" fmla="*/ 44 w 305"/>
                <a:gd name="T95" fmla="*/ 153 h 318"/>
                <a:gd name="T96" fmla="*/ 44 w 305"/>
                <a:gd name="T97" fmla="*/ 153 h 318"/>
                <a:gd name="T98" fmla="*/ 46 w 305"/>
                <a:gd name="T99" fmla="*/ 145 h 318"/>
                <a:gd name="T100" fmla="*/ 38 w 305"/>
                <a:gd name="T101" fmla="*/ 144 h 318"/>
                <a:gd name="T102" fmla="*/ 37 w 305"/>
                <a:gd name="T103" fmla="*/ 151 h 318"/>
                <a:gd name="T104" fmla="*/ 44 w 305"/>
                <a:gd name="T105" fmla="*/ 153 h 318"/>
                <a:gd name="T106" fmla="*/ 30 w 305"/>
                <a:gd name="T107" fmla="*/ 133 h 318"/>
                <a:gd name="T108" fmla="*/ 30 w 305"/>
                <a:gd name="T109" fmla="*/ 133 h 318"/>
                <a:gd name="T110" fmla="*/ 31 w 305"/>
                <a:gd name="T111" fmla="*/ 125 h 318"/>
                <a:gd name="T112" fmla="*/ 24 w 305"/>
                <a:gd name="T113" fmla="*/ 124 h 318"/>
                <a:gd name="T114" fmla="*/ 22 w 305"/>
                <a:gd name="T115" fmla="*/ 131 h 318"/>
                <a:gd name="T116" fmla="*/ 30 w 305"/>
                <a:gd name="T117" fmla="*/ 13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5" h="318">
                  <a:moveTo>
                    <a:pt x="305" y="207"/>
                  </a:moveTo>
                  <a:cubicBezTo>
                    <a:pt x="152" y="318"/>
                    <a:pt x="152" y="318"/>
                    <a:pt x="152" y="318"/>
                  </a:cubicBezTo>
                  <a:cubicBezTo>
                    <a:pt x="0" y="111"/>
                    <a:pt x="0" y="111"/>
                    <a:pt x="0" y="111"/>
                  </a:cubicBezTo>
                  <a:cubicBezTo>
                    <a:pt x="153" y="0"/>
                    <a:pt x="153" y="0"/>
                    <a:pt x="153" y="0"/>
                  </a:cubicBezTo>
                  <a:lnTo>
                    <a:pt x="305" y="207"/>
                  </a:lnTo>
                  <a:close/>
                  <a:moveTo>
                    <a:pt x="147" y="292"/>
                  </a:moveTo>
                  <a:cubicBezTo>
                    <a:pt x="147" y="292"/>
                    <a:pt x="147" y="292"/>
                    <a:pt x="147" y="292"/>
                  </a:cubicBezTo>
                  <a:cubicBezTo>
                    <a:pt x="149" y="290"/>
                    <a:pt x="150" y="287"/>
                    <a:pt x="148" y="284"/>
                  </a:cubicBezTo>
                  <a:cubicBezTo>
                    <a:pt x="146" y="282"/>
                    <a:pt x="143" y="281"/>
                    <a:pt x="140" y="283"/>
                  </a:cubicBezTo>
                  <a:cubicBezTo>
                    <a:pt x="138" y="285"/>
                    <a:pt x="137" y="288"/>
                    <a:pt x="139" y="291"/>
                  </a:cubicBezTo>
                  <a:cubicBezTo>
                    <a:pt x="141" y="293"/>
                    <a:pt x="144" y="294"/>
                    <a:pt x="147" y="292"/>
                  </a:cubicBezTo>
                  <a:close/>
                  <a:moveTo>
                    <a:pt x="132" y="272"/>
                  </a:moveTo>
                  <a:cubicBezTo>
                    <a:pt x="132" y="272"/>
                    <a:pt x="132" y="272"/>
                    <a:pt x="132" y="272"/>
                  </a:cubicBezTo>
                  <a:cubicBezTo>
                    <a:pt x="134" y="270"/>
                    <a:pt x="135" y="267"/>
                    <a:pt x="133" y="264"/>
                  </a:cubicBezTo>
                  <a:cubicBezTo>
                    <a:pt x="131" y="262"/>
                    <a:pt x="128" y="262"/>
                    <a:pt x="126" y="263"/>
                  </a:cubicBezTo>
                  <a:cubicBezTo>
                    <a:pt x="123" y="265"/>
                    <a:pt x="123" y="268"/>
                    <a:pt x="125" y="271"/>
                  </a:cubicBezTo>
                  <a:cubicBezTo>
                    <a:pt x="126" y="273"/>
                    <a:pt x="130" y="274"/>
                    <a:pt x="132" y="272"/>
                  </a:cubicBezTo>
                  <a:close/>
                  <a:moveTo>
                    <a:pt x="117" y="252"/>
                  </a:moveTo>
                  <a:cubicBezTo>
                    <a:pt x="117" y="252"/>
                    <a:pt x="117" y="252"/>
                    <a:pt x="117" y="252"/>
                  </a:cubicBezTo>
                  <a:cubicBezTo>
                    <a:pt x="120" y="250"/>
                    <a:pt x="120" y="247"/>
                    <a:pt x="119" y="245"/>
                  </a:cubicBezTo>
                  <a:cubicBezTo>
                    <a:pt x="117" y="242"/>
                    <a:pt x="114" y="242"/>
                    <a:pt x="111" y="243"/>
                  </a:cubicBezTo>
                  <a:cubicBezTo>
                    <a:pt x="109" y="245"/>
                    <a:pt x="108" y="248"/>
                    <a:pt x="110" y="251"/>
                  </a:cubicBezTo>
                  <a:cubicBezTo>
                    <a:pt x="112" y="253"/>
                    <a:pt x="115" y="254"/>
                    <a:pt x="117" y="252"/>
                  </a:cubicBezTo>
                  <a:close/>
                  <a:moveTo>
                    <a:pt x="103" y="232"/>
                  </a:moveTo>
                  <a:cubicBezTo>
                    <a:pt x="103" y="232"/>
                    <a:pt x="103" y="232"/>
                    <a:pt x="103" y="232"/>
                  </a:cubicBezTo>
                  <a:cubicBezTo>
                    <a:pt x="105" y="230"/>
                    <a:pt x="106" y="227"/>
                    <a:pt x="104" y="225"/>
                  </a:cubicBezTo>
                  <a:cubicBezTo>
                    <a:pt x="102" y="222"/>
                    <a:pt x="99" y="222"/>
                    <a:pt x="97" y="223"/>
                  </a:cubicBezTo>
                  <a:cubicBezTo>
                    <a:pt x="94" y="225"/>
                    <a:pt x="94" y="229"/>
                    <a:pt x="95" y="231"/>
                  </a:cubicBezTo>
                  <a:cubicBezTo>
                    <a:pt x="97" y="233"/>
                    <a:pt x="100" y="234"/>
                    <a:pt x="103" y="232"/>
                  </a:cubicBezTo>
                  <a:close/>
                  <a:moveTo>
                    <a:pt x="88" y="212"/>
                  </a:moveTo>
                  <a:cubicBezTo>
                    <a:pt x="88" y="212"/>
                    <a:pt x="88" y="212"/>
                    <a:pt x="88" y="212"/>
                  </a:cubicBezTo>
                  <a:cubicBezTo>
                    <a:pt x="91" y="210"/>
                    <a:pt x="91" y="207"/>
                    <a:pt x="89" y="205"/>
                  </a:cubicBezTo>
                  <a:cubicBezTo>
                    <a:pt x="88" y="202"/>
                    <a:pt x="84" y="202"/>
                    <a:pt x="82" y="204"/>
                  </a:cubicBezTo>
                  <a:cubicBezTo>
                    <a:pt x="80" y="205"/>
                    <a:pt x="79" y="209"/>
                    <a:pt x="81" y="211"/>
                  </a:cubicBezTo>
                  <a:cubicBezTo>
                    <a:pt x="82" y="213"/>
                    <a:pt x="86" y="214"/>
                    <a:pt x="88" y="212"/>
                  </a:cubicBezTo>
                  <a:close/>
                  <a:moveTo>
                    <a:pt x="74" y="192"/>
                  </a:moveTo>
                  <a:cubicBezTo>
                    <a:pt x="74" y="192"/>
                    <a:pt x="74" y="192"/>
                    <a:pt x="74" y="192"/>
                  </a:cubicBezTo>
                  <a:cubicBezTo>
                    <a:pt x="76" y="191"/>
                    <a:pt x="77" y="187"/>
                    <a:pt x="75" y="185"/>
                  </a:cubicBezTo>
                  <a:cubicBezTo>
                    <a:pt x="73" y="182"/>
                    <a:pt x="70" y="182"/>
                    <a:pt x="67" y="184"/>
                  </a:cubicBezTo>
                  <a:cubicBezTo>
                    <a:pt x="65" y="185"/>
                    <a:pt x="64" y="189"/>
                    <a:pt x="66" y="191"/>
                  </a:cubicBezTo>
                  <a:cubicBezTo>
                    <a:pt x="68" y="194"/>
                    <a:pt x="71" y="194"/>
                    <a:pt x="74" y="192"/>
                  </a:cubicBezTo>
                  <a:close/>
                  <a:moveTo>
                    <a:pt x="59" y="172"/>
                  </a:moveTo>
                  <a:cubicBezTo>
                    <a:pt x="59" y="172"/>
                    <a:pt x="59" y="172"/>
                    <a:pt x="59" y="172"/>
                  </a:cubicBezTo>
                  <a:cubicBezTo>
                    <a:pt x="61" y="171"/>
                    <a:pt x="62" y="167"/>
                    <a:pt x="60" y="165"/>
                  </a:cubicBezTo>
                  <a:cubicBezTo>
                    <a:pt x="58" y="163"/>
                    <a:pt x="55" y="162"/>
                    <a:pt x="53" y="164"/>
                  </a:cubicBezTo>
                  <a:cubicBezTo>
                    <a:pt x="50" y="166"/>
                    <a:pt x="50" y="169"/>
                    <a:pt x="52" y="171"/>
                  </a:cubicBezTo>
                  <a:cubicBezTo>
                    <a:pt x="53" y="174"/>
                    <a:pt x="57" y="174"/>
                    <a:pt x="59" y="172"/>
                  </a:cubicBezTo>
                  <a:close/>
                  <a:moveTo>
                    <a:pt x="44" y="153"/>
                  </a:moveTo>
                  <a:cubicBezTo>
                    <a:pt x="44" y="153"/>
                    <a:pt x="44" y="153"/>
                    <a:pt x="44" y="153"/>
                  </a:cubicBezTo>
                  <a:cubicBezTo>
                    <a:pt x="47" y="151"/>
                    <a:pt x="47" y="147"/>
                    <a:pt x="46" y="145"/>
                  </a:cubicBezTo>
                  <a:cubicBezTo>
                    <a:pt x="44" y="143"/>
                    <a:pt x="41" y="142"/>
                    <a:pt x="38" y="144"/>
                  </a:cubicBezTo>
                  <a:cubicBezTo>
                    <a:pt x="36" y="146"/>
                    <a:pt x="35" y="149"/>
                    <a:pt x="37" y="151"/>
                  </a:cubicBezTo>
                  <a:cubicBezTo>
                    <a:pt x="39" y="154"/>
                    <a:pt x="42" y="154"/>
                    <a:pt x="44" y="153"/>
                  </a:cubicBezTo>
                  <a:close/>
                  <a:moveTo>
                    <a:pt x="30" y="133"/>
                  </a:moveTo>
                  <a:cubicBezTo>
                    <a:pt x="30" y="133"/>
                    <a:pt x="30" y="133"/>
                    <a:pt x="30" y="133"/>
                  </a:cubicBezTo>
                  <a:cubicBezTo>
                    <a:pt x="32" y="131"/>
                    <a:pt x="33" y="128"/>
                    <a:pt x="31" y="125"/>
                  </a:cubicBezTo>
                  <a:cubicBezTo>
                    <a:pt x="29" y="123"/>
                    <a:pt x="26" y="122"/>
                    <a:pt x="24" y="124"/>
                  </a:cubicBezTo>
                  <a:cubicBezTo>
                    <a:pt x="21" y="126"/>
                    <a:pt x="21" y="129"/>
                    <a:pt x="22" y="131"/>
                  </a:cubicBezTo>
                  <a:cubicBezTo>
                    <a:pt x="24" y="134"/>
                    <a:pt x="27" y="134"/>
                    <a:pt x="30" y="13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íṧ1îdé">
              <a:extLst>
                <a:ext uri="{FF2B5EF4-FFF2-40B4-BE49-F238E27FC236}">
                  <a16:creationId xmlns:a16="http://schemas.microsoft.com/office/drawing/2014/main" id="{F053B723-5DD1-4D41-8013-BA97C840EC15}"/>
                </a:ext>
              </a:extLst>
            </p:cNvPr>
            <p:cNvSpPr/>
            <p:nvPr/>
          </p:nvSpPr>
          <p:spPr bwMode="auto">
            <a:xfrm>
              <a:off x="4502151" y="1846263"/>
              <a:ext cx="71438" cy="53975"/>
            </a:xfrm>
            <a:custGeom>
              <a:avLst/>
              <a:gdLst>
                <a:gd name="T0" fmla="*/ 24 w 26"/>
                <a:gd name="T1" fmla="*/ 5 h 20"/>
                <a:gd name="T2" fmla="*/ 4 w 26"/>
                <a:gd name="T3" fmla="*/ 19 h 20"/>
                <a:gd name="T4" fmla="*/ 0 w 26"/>
                <a:gd name="T5" fmla="*/ 19 h 20"/>
                <a:gd name="T6" fmla="*/ 0 w 26"/>
                <a:gd name="T7" fmla="*/ 19 h 20"/>
                <a:gd name="T8" fmla="*/ 1 w 26"/>
                <a:gd name="T9" fmla="*/ 15 h 20"/>
                <a:gd name="T10" fmla="*/ 21 w 26"/>
                <a:gd name="T11" fmla="*/ 1 h 20"/>
                <a:gd name="T12" fmla="*/ 25 w 26"/>
                <a:gd name="T13" fmla="*/ 1 h 20"/>
                <a:gd name="T14" fmla="*/ 25 w 26"/>
                <a:gd name="T15" fmla="*/ 1 h 20"/>
                <a:gd name="T16" fmla="*/ 24 w 26"/>
                <a:gd name="T17"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4" y="5"/>
                  </a:moveTo>
                  <a:cubicBezTo>
                    <a:pt x="4" y="19"/>
                    <a:pt x="4" y="19"/>
                    <a:pt x="4" y="19"/>
                  </a:cubicBezTo>
                  <a:cubicBezTo>
                    <a:pt x="3" y="20"/>
                    <a:pt x="1" y="20"/>
                    <a:pt x="0" y="19"/>
                  </a:cubicBezTo>
                  <a:cubicBezTo>
                    <a:pt x="0" y="19"/>
                    <a:pt x="0" y="19"/>
                    <a:pt x="0" y="19"/>
                  </a:cubicBezTo>
                  <a:cubicBezTo>
                    <a:pt x="0" y="18"/>
                    <a:pt x="0" y="16"/>
                    <a:pt x="1" y="15"/>
                  </a:cubicBezTo>
                  <a:cubicBezTo>
                    <a:pt x="21" y="1"/>
                    <a:pt x="21" y="1"/>
                    <a:pt x="21" y="1"/>
                  </a:cubicBezTo>
                  <a:cubicBezTo>
                    <a:pt x="22" y="0"/>
                    <a:pt x="24" y="0"/>
                    <a:pt x="25" y="1"/>
                  </a:cubicBezTo>
                  <a:cubicBezTo>
                    <a:pt x="25" y="1"/>
                    <a:pt x="25" y="1"/>
                    <a:pt x="25" y="1"/>
                  </a:cubicBezTo>
                  <a:cubicBezTo>
                    <a:pt x="26" y="2"/>
                    <a:pt x="26" y="4"/>
                    <a:pt x="24" y="5"/>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ïşľiḑè">
              <a:extLst>
                <a:ext uri="{FF2B5EF4-FFF2-40B4-BE49-F238E27FC236}">
                  <a16:creationId xmlns:a16="http://schemas.microsoft.com/office/drawing/2014/main" id="{6C295966-2FB7-4EDE-AFBD-1444399D6E3D}"/>
                </a:ext>
              </a:extLst>
            </p:cNvPr>
            <p:cNvSpPr/>
            <p:nvPr/>
          </p:nvSpPr>
          <p:spPr bwMode="auto">
            <a:xfrm>
              <a:off x="4462464" y="1789113"/>
              <a:ext cx="69850" cy="57150"/>
            </a:xfrm>
            <a:custGeom>
              <a:avLst/>
              <a:gdLst>
                <a:gd name="T0" fmla="*/ 25 w 26"/>
                <a:gd name="T1" fmla="*/ 6 h 21"/>
                <a:gd name="T2" fmla="*/ 5 w 26"/>
                <a:gd name="T3" fmla="*/ 20 h 21"/>
                <a:gd name="T4" fmla="*/ 1 w 26"/>
                <a:gd name="T5" fmla="*/ 20 h 21"/>
                <a:gd name="T6" fmla="*/ 1 w 26"/>
                <a:gd name="T7" fmla="*/ 20 h 21"/>
                <a:gd name="T8" fmla="*/ 2 w 26"/>
                <a:gd name="T9" fmla="*/ 16 h 21"/>
                <a:gd name="T10" fmla="*/ 21 w 26"/>
                <a:gd name="T11" fmla="*/ 1 h 21"/>
                <a:gd name="T12" fmla="*/ 25 w 26"/>
                <a:gd name="T13" fmla="*/ 2 h 21"/>
                <a:gd name="T14" fmla="*/ 25 w 26"/>
                <a:gd name="T15" fmla="*/ 2 h 21"/>
                <a:gd name="T16" fmla="*/ 25 w 26"/>
                <a:gd name="T17"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1">
                  <a:moveTo>
                    <a:pt x="25" y="6"/>
                  </a:moveTo>
                  <a:cubicBezTo>
                    <a:pt x="5" y="20"/>
                    <a:pt x="5" y="20"/>
                    <a:pt x="5" y="20"/>
                  </a:cubicBezTo>
                  <a:cubicBezTo>
                    <a:pt x="4" y="21"/>
                    <a:pt x="2" y="21"/>
                    <a:pt x="1" y="20"/>
                  </a:cubicBezTo>
                  <a:cubicBezTo>
                    <a:pt x="1" y="20"/>
                    <a:pt x="1" y="20"/>
                    <a:pt x="1" y="20"/>
                  </a:cubicBezTo>
                  <a:cubicBezTo>
                    <a:pt x="0" y="18"/>
                    <a:pt x="0" y="17"/>
                    <a:pt x="2" y="16"/>
                  </a:cubicBezTo>
                  <a:cubicBezTo>
                    <a:pt x="21" y="1"/>
                    <a:pt x="21" y="1"/>
                    <a:pt x="21" y="1"/>
                  </a:cubicBezTo>
                  <a:cubicBezTo>
                    <a:pt x="23" y="0"/>
                    <a:pt x="24" y="1"/>
                    <a:pt x="25" y="2"/>
                  </a:cubicBezTo>
                  <a:cubicBezTo>
                    <a:pt x="25" y="2"/>
                    <a:pt x="25" y="2"/>
                    <a:pt x="25" y="2"/>
                  </a:cubicBezTo>
                  <a:cubicBezTo>
                    <a:pt x="26" y="3"/>
                    <a:pt x="26" y="5"/>
                    <a:pt x="25" y="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isľíḑè">
              <a:extLst>
                <a:ext uri="{FF2B5EF4-FFF2-40B4-BE49-F238E27FC236}">
                  <a16:creationId xmlns:a16="http://schemas.microsoft.com/office/drawing/2014/main" id="{C78F933D-8F53-42C6-807C-B395A43DCFD8}"/>
                </a:ext>
              </a:extLst>
            </p:cNvPr>
            <p:cNvSpPr/>
            <p:nvPr/>
          </p:nvSpPr>
          <p:spPr bwMode="auto">
            <a:xfrm>
              <a:off x="4421189" y="1738313"/>
              <a:ext cx="71438" cy="53975"/>
            </a:xfrm>
            <a:custGeom>
              <a:avLst/>
              <a:gdLst>
                <a:gd name="T0" fmla="*/ 25 w 26"/>
                <a:gd name="T1" fmla="*/ 5 h 20"/>
                <a:gd name="T2" fmla="*/ 5 w 26"/>
                <a:gd name="T3" fmla="*/ 19 h 20"/>
                <a:gd name="T4" fmla="*/ 1 w 26"/>
                <a:gd name="T5" fmla="*/ 19 h 20"/>
                <a:gd name="T6" fmla="*/ 2 w 26"/>
                <a:gd name="T7" fmla="*/ 15 h 20"/>
                <a:gd name="T8" fmla="*/ 22 w 26"/>
                <a:gd name="T9" fmla="*/ 0 h 20"/>
                <a:gd name="T10" fmla="*/ 25 w 26"/>
                <a:gd name="T11" fmla="*/ 1 h 20"/>
                <a:gd name="T12" fmla="*/ 25 w 26"/>
                <a:gd name="T13" fmla="*/ 1 h 20"/>
                <a:gd name="T14" fmla="*/ 25 w 26"/>
                <a:gd name="T15" fmla="*/ 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0">
                  <a:moveTo>
                    <a:pt x="25" y="5"/>
                  </a:moveTo>
                  <a:cubicBezTo>
                    <a:pt x="5" y="19"/>
                    <a:pt x="5" y="19"/>
                    <a:pt x="5" y="19"/>
                  </a:cubicBezTo>
                  <a:cubicBezTo>
                    <a:pt x="4" y="20"/>
                    <a:pt x="2" y="20"/>
                    <a:pt x="1" y="19"/>
                  </a:cubicBezTo>
                  <a:cubicBezTo>
                    <a:pt x="0" y="17"/>
                    <a:pt x="0" y="16"/>
                    <a:pt x="2" y="15"/>
                  </a:cubicBezTo>
                  <a:cubicBezTo>
                    <a:pt x="22" y="0"/>
                    <a:pt x="22" y="0"/>
                    <a:pt x="22" y="0"/>
                  </a:cubicBezTo>
                  <a:cubicBezTo>
                    <a:pt x="23" y="0"/>
                    <a:pt x="25" y="0"/>
                    <a:pt x="25" y="1"/>
                  </a:cubicBezTo>
                  <a:cubicBezTo>
                    <a:pt x="25" y="1"/>
                    <a:pt x="25" y="1"/>
                    <a:pt x="25" y="1"/>
                  </a:cubicBezTo>
                  <a:cubicBezTo>
                    <a:pt x="26" y="2"/>
                    <a:pt x="26" y="4"/>
                    <a:pt x="25" y="5"/>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íṣļiḍê">
              <a:extLst>
                <a:ext uri="{FF2B5EF4-FFF2-40B4-BE49-F238E27FC236}">
                  <a16:creationId xmlns:a16="http://schemas.microsoft.com/office/drawing/2014/main" id="{E697C18E-F18A-4CC1-A88A-4CA74C48B7DE}"/>
                </a:ext>
              </a:extLst>
            </p:cNvPr>
            <p:cNvSpPr/>
            <p:nvPr/>
          </p:nvSpPr>
          <p:spPr bwMode="auto">
            <a:xfrm>
              <a:off x="4383089" y="1682751"/>
              <a:ext cx="71438" cy="57150"/>
            </a:xfrm>
            <a:custGeom>
              <a:avLst/>
              <a:gdLst>
                <a:gd name="T0" fmla="*/ 24 w 26"/>
                <a:gd name="T1" fmla="*/ 5 h 21"/>
                <a:gd name="T2" fmla="*/ 5 w 26"/>
                <a:gd name="T3" fmla="*/ 20 h 21"/>
                <a:gd name="T4" fmla="*/ 1 w 26"/>
                <a:gd name="T5" fmla="*/ 19 h 21"/>
                <a:gd name="T6" fmla="*/ 1 w 26"/>
                <a:gd name="T7" fmla="*/ 15 h 21"/>
                <a:gd name="T8" fmla="*/ 21 w 26"/>
                <a:gd name="T9" fmla="*/ 1 h 21"/>
                <a:gd name="T10" fmla="*/ 25 w 26"/>
                <a:gd name="T11" fmla="*/ 1 h 21"/>
                <a:gd name="T12" fmla="*/ 25 w 26"/>
                <a:gd name="T13" fmla="*/ 1 h 21"/>
                <a:gd name="T14" fmla="*/ 24 w 26"/>
                <a:gd name="T15" fmla="*/ 5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1">
                  <a:moveTo>
                    <a:pt x="24" y="5"/>
                  </a:moveTo>
                  <a:cubicBezTo>
                    <a:pt x="5" y="20"/>
                    <a:pt x="5" y="20"/>
                    <a:pt x="5" y="20"/>
                  </a:cubicBezTo>
                  <a:cubicBezTo>
                    <a:pt x="3" y="21"/>
                    <a:pt x="2" y="20"/>
                    <a:pt x="1" y="19"/>
                  </a:cubicBezTo>
                  <a:cubicBezTo>
                    <a:pt x="0" y="18"/>
                    <a:pt x="0" y="16"/>
                    <a:pt x="1" y="15"/>
                  </a:cubicBezTo>
                  <a:cubicBezTo>
                    <a:pt x="21" y="1"/>
                    <a:pt x="21" y="1"/>
                    <a:pt x="21" y="1"/>
                  </a:cubicBezTo>
                  <a:cubicBezTo>
                    <a:pt x="22" y="0"/>
                    <a:pt x="24" y="0"/>
                    <a:pt x="25" y="1"/>
                  </a:cubicBezTo>
                  <a:cubicBezTo>
                    <a:pt x="25" y="1"/>
                    <a:pt x="25" y="1"/>
                    <a:pt x="25" y="1"/>
                  </a:cubicBezTo>
                  <a:cubicBezTo>
                    <a:pt x="26" y="3"/>
                    <a:pt x="26" y="4"/>
                    <a:pt x="24" y="5"/>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isļîdè">
              <a:extLst>
                <a:ext uri="{FF2B5EF4-FFF2-40B4-BE49-F238E27FC236}">
                  <a16:creationId xmlns:a16="http://schemas.microsoft.com/office/drawing/2014/main" id="{AADB4310-B18D-4B92-9867-D48FB76FADA6}"/>
                </a:ext>
              </a:extLst>
            </p:cNvPr>
            <p:cNvSpPr/>
            <p:nvPr/>
          </p:nvSpPr>
          <p:spPr bwMode="auto">
            <a:xfrm>
              <a:off x="4341814" y="1628776"/>
              <a:ext cx="74613" cy="57150"/>
            </a:xfrm>
            <a:custGeom>
              <a:avLst/>
              <a:gdLst>
                <a:gd name="T0" fmla="*/ 25 w 27"/>
                <a:gd name="T1" fmla="*/ 6 h 21"/>
                <a:gd name="T2" fmla="*/ 5 w 27"/>
                <a:gd name="T3" fmla="*/ 20 h 21"/>
                <a:gd name="T4" fmla="*/ 1 w 27"/>
                <a:gd name="T5" fmla="*/ 19 h 21"/>
                <a:gd name="T6" fmla="*/ 2 w 27"/>
                <a:gd name="T7" fmla="*/ 15 h 21"/>
                <a:gd name="T8" fmla="*/ 22 w 27"/>
                <a:gd name="T9" fmla="*/ 1 h 21"/>
                <a:gd name="T10" fmla="*/ 26 w 27"/>
                <a:gd name="T11" fmla="*/ 2 h 21"/>
                <a:gd name="T12" fmla="*/ 25 w 27"/>
                <a:gd name="T13" fmla="*/ 6 h 21"/>
              </a:gdLst>
              <a:ahLst/>
              <a:cxnLst>
                <a:cxn ang="0">
                  <a:pos x="T0" y="T1"/>
                </a:cxn>
                <a:cxn ang="0">
                  <a:pos x="T2" y="T3"/>
                </a:cxn>
                <a:cxn ang="0">
                  <a:pos x="T4" y="T5"/>
                </a:cxn>
                <a:cxn ang="0">
                  <a:pos x="T6" y="T7"/>
                </a:cxn>
                <a:cxn ang="0">
                  <a:pos x="T8" y="T9"/>
                </a:cxn>
                <a:cxn ang="0">
                  <a:pos x="T10" y="T11"/>
                </a:cxn>
                <a:cxn ang="0">
                  <a:pos x="T12" y="T13"/>
                </a:cxn>
              </a:cxnLst>
              <a:rect l="0" t="0" r="r" b="b"/>
              <a:pathLst>
                <a:path w="27" h="21">
                  <a:moveTo>
                    <a:pt x="25" y="6"/>
                  </a:moveTo>
                  <a:cubicBezTo>
                    <a:pt x="5" y="20"/>
                    <a:pt x="5" y="20"/>
                    <a:pt x="5" y="20"/>
                  </a:cubicBezTo>
                  <a:cubicBezTo>
                    <a:pt x="4" y="21"/>
                    <a:pt x="2" y="21"/>
                    <a:pt x="1" y="19"/>
                  </a:cubicBezTo>
                  <a:cubicBezTo>
                    <a:pt x="0" y="18"/>
                    <a:pt x="1" y="16"/>
                    <a:pt x="2" y="15"/>
                  </a:cubicBezTo>
                  <a:cubicBezTo>
                    <a:pt x="22" y="1"/>
                    <a:pt x="22" y="1"/>
                    <a:pt x="22" y="1"/>
                  </a:cubicBezTo>
                  <a:cubicBezTo>
                    <a:pt x="23" y="0"/>
                    <a:pt x="25" y="0"/>
                    <a:pt x="26" y="2"/>
                  </a:cubicBezTo>
                  <a:cubicBezTo>
                    <a:pt x="27" y="3"/>
                    <a:pt x="26" y="5"/>
                    <a:pt x="25" y="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iṡḻiďê">
              <a:extLst>
                <a:ext uri="{FF2B5EF4-FFF2-40B4-BE49-F238E27FC236}">
                  <a16:creationId xmlns:a16="http://schemas.microsoft.com/office/drawing/2014/main" id="{CDF5A5C2-DA0E-4DC1-B347-76F3A67FFD3F}"/>
                </a:ext>
              </a:extLst>
            </p:cNvPr>
            <p:cNvSpPr/>
            <p:nvPr/>
          </p:nvSpPr>
          <p:spPr bwMode="auto">
            <a:xfrm>
              <a:off x="4303714" y="1574801"/>
              <a:ext cx="71438" cy="57150"/>
            </a:xfrm>
            <a:custGeom>
              <a:avLst/>
              <a:gdLst>
                <a:gd name="T0" fmla="*/ 24 w 26"/>
                <a:gd name="T1" fmla="*/ 6 h 21"/>
                <a:gd name="T2" fmla="*/ 5 w 26"/>
                <a:gd name="T3" fmla="*/ 20 h 21"/>
                <a:gd name="T4" fmla="*/ 1 w 26"/>
                <a:gd name="T5" fmla="*/ 19 h 21"/>
                <a:gd name="T6" fmla="*/ 1 w 26"/>
                <a:gd name="T7" fmla="*/ 16 h 21"/>
                <a:gd name="T8" fmla="*/ 21 w 26"/>
                <a:gd name="T9" fmla="*/ 1 h 21"/>
                <a:gd name="T10" fmla="*/ 25 w 26"/>
                <a:gd name="T11" fmla="*/ 2 h 21"/>
                <a:gd name="T12" fmla="*/ 24 w 26"/>
                <a:gd name="T13" fmla="*/ 6 h 21"/>
              </a:gdLst>
              <a:ahLst/>
              <a:cxnLst>
                <a:cxn ang="0">
                  <a:pos x="T0" y="T1"/>
                </a:cxn>
                <a:cxn ang="0">
                  <a:pos x="T2" y="T3"/>
                </a:cxn>
                <a:cxn ang="0">
                  <a:pos x="T4" y="T5"/>
                </a:cxn>
                <a:cxn ang="0">
                  <a:pos x="T6" y="T7"/>
                </a:cxn>
                <a:cxn ang="0">
                  <a:pos x="T8" y="T9"/>
                </a:cxn>
                <a:cxn ang="0">
                  <a:pos x="T10" y="T11"/>
                </a:cxn>
                <a:cxn ang="0">
                  <a:pos x="T12" y="T13"/>
                </a:cxn>
              </a:cxnLst>
              <a:rect l="0" t="0" r="r" b="b"/>
              <a:pathLst>
                <a:path w="26" h="21">
                  <a:moveTo>
                    <a:pt x="24" y="6"/>
                  </a:moveTo>
                  <a:cubicBezTo>
                    <a:pt x="5" y="20"/>
                    <a:pt x="5" y="20"/>
                    <a:pt x="5" y="20"/>
                  </a:cubicBezTo>
                  <a:cubicBezTo>
                    <a:pt x="3" y="21"/>
                    <a:pt x="2" y="21"/>
                    <a:pt x="1" y="19"/>
                  </a:cubicBezTo>
                  <a:cubicBezTo>
                    <a:pt x="0" y="18"/>
                    <a:pt x="0" y="17"/>
                    <a:pt x="1" y="16"/>
                  </a:cubicBezTo>
                  <a:cubicBezTo>
                    <a:pt x="21" y="1"/>
                    <a:pt x="21" y="1"/>
                    <a:pt x="21" y="1"/>
                  </a:cubicBezTo>
                  <a:cubicBezTo>
                    <a:pt x="22" y="0"/>
                    <a:pt x="24" y="1"/>
                    <a:pt x="25" y="2"/>
                  </a:cubicBezTo>
                  <a:cubicBezTo>
                    <a:pt x="26" y="3"/>
                    <a:pt x="26" y="5"/>
                    <a:pt x="24" y="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íṣḻíďè">
              <a:extLst>
                <a:ext uri="{FF2B5EF4-FFF2-40B4-BE49-F238E27FC236}">
                  <a16:creationId xmlns:a16="http://schemas.microsoft.com/office/drawing/2014/main" id="{2013E680-1B76-46B3-A010-E3E5C9E4C609}"/>
                </a:ext>
              </a:extLst>
            </p:cNvPr>
            <p:cNvSpPr/>
            <p:nvPr/>
          </p:nvSpPr>
          <p:spPr bwMode="auto">
            <a:xfrm>
              <a:off x="4264026" y="1522413"/>
              <a:ext cx="69850" cy="55563"/>
            </a:xfrm>
            <a:custGeom>
              <a:avLst/>
              <a:gdLst>
                <a:gd name="T0" fmla="*/ 25 w 26"/>
                <a:gd name="T1" fmla="*/ 5 h 20"/>
                <a:gd name="T2" fmla="*/ 5 w 26"/>
                <a:gd name="T3" fmla="*/ 19 h 20"/>
                <a:gd name="T4" fmla="*/ 1 w 26"/>
                <a:gd name="T5" fmla="*/ 19 h 20"/>
                <a:gd name="T6" fmla="*/ 2 w 26"/>
                <a:gd name="T7" fmla="*/ 15 h 20"/>
                <a:gd name="T8" fmla="*/ 22 w 26"/>
                <a:gd name="T9" fmla="*/ 1 h 20"/>
                <a:gd name="T10" fmla="*/ 25 w 26"/>
                <a:gd name="T11" fmla="*/ 1 h 20"/>
                <a:gd name="T12" fmla="*/ 25 w 26"/>
                <a:gd name="T13" fmla="*/ 5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5" y="5"/>
                  </a:moveTo>
                  <a:cubicBezTo>
                    <a:pt x="5" y="19"/>
                    <a:pt x="5" y="19"/>
                    <a:pt x="5" y="19"/>
                  </a:cubicBezTo>
                  <a:cubicBezTo>
                    <a:pt x="4" y="20"/>
                    <a:pt x="2" y="20"/>
                    <a:pt x="1" y="19"/>
                  </a:cubicBezTo>
                  <a:cubicBezTo>
                    <a:pt x="0" y="18"/>
                    <a:pt x="0" y="16"/>
                    <a:pt x="2" y="15"/>
                  </a:cubicBezTo>
                  <a:cubicBezTo>
                    <a:pt x="22" y="1"/>
                    <a:pt x="22" y="1"/>
                    <a:pt x="22" y="1"/>
                  </a:cubicBezTo>
                  <a:cubicBezTo>
                    <a:pt x="23" y="0"/>
                    <a:pt x="25" y="0"/>
                    <a:pt x="25" y="1"/>
                  </a:cubicBezTo>
                  <a:cubicBezTo>
                    <a:pt x="26" y="2"/>
                    <a:pt x="26" y="4"/>
                    <a:pt x="25" y="5"/>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íŝ1îḑe">
              <a:extLst>
                <a:ext uri="{FF2B5EF4-FFF2-40B4-BE49-F238E27FC236}">
                  <a16:creationId xmlns:a16="http://schemas.microsoft.com/office/drawing/2014/main" id="{B3F418F9-9018-4D86-A246-4D3F44738DF9}"/>
                </a:ext>
              </a:extLst>
            </p:cNvPr>
            <p:cNvSpPr/>
            <p:nvPr/>
          </p:nvSpPr>
          <p:spPr bwMode="auto">
            <a:xfrm>
              <a:off x="4225926" y="1468438"/>
              <a:ext cx="69850" cy="53975"/>
            </a:xfrm>
            <a:custGeom>
              <a:avLst/>
              <a:gdLst>
                <a:gd name="T0" fmla="*/ 24 w 26"/>
                <a:gd name="T1" fmla="*/ 5 h 20"/>
                <a:gd name="T2" fmla="*/ 4 w 26"/>
                <a:gd name="T3" fmla="*/ 20 h 20"/>
                <a:gd name="T4" fmla="*/ 1 w 26"/>
                <a:gd name="T5" fmla="*/ 19 h 20"/>
                <a:gd name="T6" fmla="*/ 1 w 26"/>
                <a:gd name="T7" fmla="*/ 19 h 20"/>
                <a:gd name="T8" fmla="*/ 1 w 26"/>
                <a:gd name="T9" fmla="*/ 15 h 20"/>
                <a:gd name="T10" fmla="*/ 21 w 26"/>
                <a:gd name="T11" fmla="*/ 1 h 20"/>
                <a:gd name="T12" fmla="*/ 25 w 26"/>
                <a:gd name="T13" fmla="*/ 1 h 20"/>
                <a:gd name="T14" fmla="*/ 25 w 26"/>
                <a:gd name="T15" fmla="*/ 1 h 20"/>
                <a:gd name="T16" fmla="*/ 24 w 26"/>
                <a:gd name="T17"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4" y="5"/>
                  </a:moveTo>
                  <a:cubicBezTo>
                    <a:pt x="4" y="20"/>
                    <a:pt x="4" y="20"/>
                    <a:pt x="4" y="20"/>
                  </a:cubicBezTo>
                  <a:cubicBezTo>
                    <a:pt x="3" y="20"/>
                    <a:pt x="1" y="20"/>
                    <a:pt x="1" y="19"/>
                  </a:cubicBezTo>
                  <a:cubicBezTo>
                    <a:pt x="1" y="19"/>
                    <a:pt x="1" y="19"/>
                    <a:pt x="1" y="19"/>
                  </a:cubicBezTo>
                  <a:cubicBezTo>
                    <a:pt x="0" y="18"/>
                    <a:pt x="0" y="16"/>
                    <a:pt x="1" y="15"/>
                  </a:cubicBezTo>
                  <a:cubicBezTo>
                    <a:pt x="21" y="1"/>
                    <a:pt x="21" y="1"/>
                    <a:pt x="21" y="1"/>
                  </a:cubicBezTo>
                  <a:cubicBezTo>
                    <a:pt x="22" y="0"/>
                    <a:pt x="24" y="0"/>
                    <a:pt x="25" y="1"/>
                  </a:cubicBezTo>
                  <a:cubicBezTo>
                    <a:pt x="25" y="1"/>
                    <a:pt x="25" y="1"/>
                    <a:pt x="25" y="1"/>
                  </a:cubicBezTo>
                  <a:cubicBezTo>
                    <a:pt x="26" y="3"/>
                    <a:pt x="26" y="4"/>
                    <a:pt x="24" y="5"/>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ïṡľíḓe">
              <a:extLst>
                <a:ext uri="{FF2B5EF4-FFF2-40B4-BE49-F238E27FC236}">
                  <a16:creationId xmlns:a16="http://schemas.microsoft.com/office/drawing/2014/main" id="{E43CFAA3-AF53-415C-B966-4F8E51D74979}"/>
                </a:ext>
              </a:extLst>
            </p:cNvPr>
            <p:cNvSpPr/>
            <p:nvPr/>
          </p:nvSpPr>
          <p:spPr bwMode="auto">
            <a:xfrm>
              <a:off x="4184651" y="1414463"/>
              <a:ext cx="71438" cy="53975"/>
            </a:xfrm>
            <a:custGeom>
              <a:avLst/>
              <a:gdLst>
                <a:gd name="T0" fmla="*/ 25 w 26"/>
                <a:gd name="T1" fmla="*/ 5 h 20"/>
                <a:gd name="T2" fmla="*/ 5 w 26"/>
                <a:gd name="T3" fmla="*/ 19 h 20"/>
                <a:gd name="T4" fmla="*/ 1 w 26"/>
                <a:gd name="T5" fmla="*/ 19 h 20"/>
                <a:gd name="T6" fmla="*/ 1 w 26"/>
                <a:gd name="T7" fmla="*/ 19 h 20"/>
                <a:gd name="T8" fmla="*/ 2 w 26"/>
                <a:gd name="T9" fmla="*/ 15 h 20"/>
                <a:gd name="T10" fmla="*/ 21 w 26"/>
                <a:gd name="T11" fmla="*/ 1 h 20"/>
                <a:gd name="T12" fmla="*/ 25 w 26"/>
                <a:gd name="T13" fmla="*/ 1 h 20"/>
                <a:gd name="T14" fmla="*/ 25 w 26"/>
                <a:gd name="T15" fmla="*/ 1 h 20"/>
                <a:gd name="T16" fmla="*/ 25 w 26"/>
                <a:gd name="T17"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5"/>
                  </a:moveTo>
                  <a:cubicBezTo>
                    <a:pt x="5" y="19"/>
                    <a:pt x="5" y="19"/>
                    <a:pt x="5" y="19"/>
                  </a:cubicBezTo>
                  <a:cubicBezTo>
                    <a:pt x="4" y="20"/>
                    <a:pt x="2" y="20"/>
                    <a:pt x="1" y="19"/>
                  </a:cubicBezTo>
                  <a:cubicBezTo>
                    <a:pt x="1" y="19"/>
                    <a:pt x="1" y="19"/>
                    <a:pt x="1" y="19"/>
                  </a:cubicBezTo>
                  <a:cubicBezTo>
                    <a:pt x="0" y="18"/>
                    <a:pt x="0" y="16"/>
                    <a:pt x="2" y="15"/>
                  </a:cubicBezTo>
                  <a:cubicBezTo>
                    <a:pt x="21" y="1"/>
                    <a:pt x="21" y="1"/>
                    <a:pt x="21" y="1"/>
                  </a:cubicBezTo>
                  <a:cubicBezTo>
                    <a:pt x="23" y="0"/>
                    <a:pt x="24" y="0"/>
                    <a:pt x="25" y="1"/>
                  </a:cubicBezTo>
                  <a:cubicBezTo>
                    <a:pt x="25" y="1"/>
                    <a:pt x="25" y="1"/>
                    <a:pt x="25" y="1"/>
                  </a:cubicBezTo>
                  <a:cubicBezTo>
                    <a:pt x="26" y="2"/>
                    <a:pt x="26" y="4"/>
                    <a:pt x="25" y="5"/>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î$ľiḍe">
              <a:extLst>
                <a:ext uri="{FF2B5EF4-FFF2-40B4-BE49-F238E27FC236}">
                  <a16:creationId xmlns:a16="http://schemas.microsoft.com/office/drawing/2014/main" id="{CB75644F-BA67-41B5-84AB-D3894AE8DEB2}"/>
                </a:ext>
              </a:extLst>
            </p:cNvPr>
            <p:cNvSpPr/>
            <p:nvPr/>
          </p:nvSpPr>
          <p:spPr bwMode="auto">
            <a:xfrm>
              <a:off x="4605339" y="1601788"/>
              <a:ext cx="334963" cy="244475"/>
            </a:xfrm>
            <a:custGeom>
              <a:avLst/>
              <a:gdLst>
                <a:gd name="T0" fmla="*/ 211 w 211"/>
                <a:gd name="T1" fmla="*/ 2 h 154"/>
                <a:gd name="T2" fmla="*/ 2 w 211"/>
                <a:gd name="T3" fmla="*/ 154 h 154"/>
                <a:gd name="T4" fmla="*/ 0 w 211"/>
                <a:gd name="T5" fmla="*/ 152 h 154"/>
                <a:gd name="T6" fmla="*/ 211 w 211"/>
                <a:gd name="T7" fmla="*/ 0 h 154"/>
                <a:gd name="T8" fmla="*/ 211 w 211"/>
                <a:gd name="T9" fmla="*/ 2 h 154"/>
              </a:gdLst>
              <a:ahLst/>
              <a:cxnLst>
                <a:cxn ang="0">
                  <a:pos x="T0" y="T1"/>
                </a:cxn>
                <a:cxn ang="0">
                  <a:pos x="T2" y="T3"/>
                </a:cxn>
                <a:cxn ang="0">
                  <a:pos x="T4" y="T5"/>
                </a:cxn>
                <a:cxn ang="0">
                  <a:pos x="T6" y="T7"/>
                </a:cxn>
                <a:cxn ang="0">
                  <a:pos x="T8" y="T9"/>
                </a:cxn>
              </a:cxnLst>
              <a:rect l="0" t="0" r="r" b="b"/>
              <a:pathLst>
                <a:path w="211" h="154">
                  <a:moveTo>
                    <a:pt x="211" y="2"/>
                  </a:moveTo>
                  <a:lnTo>
                    <a:pt x="2" y="154"/>
                  </a:lnTo>
                  <a:lnTo>
                    <a:pt x="0" y="152"/>
                  </a:lnTo>
                  <a:lnTo>
                    <a:pt x="211"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iśḻiḋe">
              <a:extLst>
                <a:ext uri="{FF2B5EF4-FFF2-40B4-BE49-F238E27FC236}">
                  <a16:creationId xmlns:a16="http://schemas.microsoft.com/office/drawing/2014/main" id="{CE46034E-9A8E-4299-BF40-9E33EF41DF3F}"/>
                </a:ext>
              </a:extLst>
            </p:cNvPr>
            <p:cNvSpPr/>
            <p:nvPr/>
          </p:nvSpPr>
          <p:spPr bwMode="auto">
            <a:xfrm>
              <a:off x="4586289" y="1577976"/>
              <a:ext cx="334963" cy="241300"/>
            </a:xfrm>
            <a:custGeom>
              <a:avLst/>
              <a:gdLst>
                <a:gd name="T0" fmla="*/ 211 w 211"/>
                <a:gd name="T1" fmla="*/ 1 h 152"/>
                <a:gd name="T2" fmla="*/ 2 w 211"/>
                <a:gd name="T3" fmla="*/ 152 h 152"/>
                <a:gd name="T4" fmla="*/ 0 w 211"/>
                <a:gd name="T5" fmla="*/ 150 h 152"/>
                <a:gd name="T6" fmla="*/ 211 w 211"/>
                <a:gd name="T7" fmla="*/ 0 h 152"/>
                <a:gd name="T8" fmla="*/ 211 w 211"/>
                <a:gd name="T9" fmla="*/ 1 h 152"/>
              </a:gdLst>
              <a:ahLst/>
              <a:cxnLst>
                <a:cxn ang="0">
                  <a:pos x="T0" y="T1"/>
                </a:cxn>
                <a:cxn ang="0">
                  <a:pos x="T2" y="T3"/>
                </a:cxn>
                <a:cxn ang="0">
                  <a:pos x="T4" y="T5"/>
                </a:cxn>
                <a:cxn ang="0">
                  <a:pos x="T6" y="T7"/>
                </a:cxn>
                <a:cxn ang="0">
                  <a:pos x="T8" y="T9"/>
                </a:cxn>
              </a:cxnLst>
              <a:rect l="0" t="0" r="r" b="b"/>
              <a:pathLst>
                <a:path w="211" h="152">
                  <a:moveTo>
                    <a:pt x="211" y="1"/>
                  </a:moveTo>
                  <a:lnTo>
                    <a:pt x="2" y="152"/>
                  </a:lnTo>
                  <a:lnTo>
                    <a:pt x="0" y="150"/>
                  </a:lnTo>
                  <a:lnTo>
                    <a:pt x="211" y="0"/>
                  </a:lnTo>
                  <a:lnTo>
                    <a:pt x="211"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íşlîde">
              <a:extLst>
                <a:ext uri="{FF2B5EF4-FFF2-40B4-BE49-F238E27FC236}">
                  <a16:creationId xmlns:a16="http://schemas.microsoft.com/office/drawing/2014/main" id="{E094F499-22A6-473E-BCE3-5C8C89991F53}"/>
                </a:ext>
              </a:extLst>
            </p:cNvPr>
            <p:cNvSpPr/>
            <p:nvPr/>
          </p:nvSpPr>
          <p:spPr bwMode="auto">
            <a:xfrm>
              <a:off x="4567239" y="1550988"/>
              <a:ext cx="338138" cy="242888"/>
            </a:xfrm>
            <a:custGeom>
              <a:avLst/>
              <a:gdLst>
                <a:gd name="T0" fmla="*/ 213 w 213"/>
                <a:gd name="T1" fmla="*/ 1 h 153"/>
                <a:gd name="T2" fmla="*/ 2 w 213"/>
                <a:gd name="T3" fmla="*/ 153 h 153"/>
                <a:gd name="T4" fmla="*/ 0 w 213"/>
                <a:gd name="T5" fmla="*/ 152 h 153"/>
                <a:gd name="T6" fmla="*/ 211 w 213"/>
                <a:gd name="T7" fmla="*/ 0 h 153"/>
                <a:gd name="T8" fmla="*/ 213 w 213"/>
                <a:gd name="T9" fmla="*/ 1 h 153"/>
              </a:gdLst>
              <a:ahLst/>
              <a:cxnLst>
                <a:cxn ang="0">
                  <a:pos x="T0" y="T1"/>
                </a:cxn>
                <a:cxn ang="0">
                  <a:pos x="T2" y="T3"/>
                </a:cxn>
                <a:cxn ang="0">
                  <a:pos x="T4" y="T5"/>
                </a:cxn>
                <a:cxn ang="0">
                  <a:pos x="T6" y="T7"/>
                </a:cxn>
                <a:cxn ang="0">
                  <a:pos x="T8" y="T9"/>
                </a:cxn>
              </a:cxnLst>
              <a:rect l="0" t="0" r="r" b="b"/>
              <a:pathLst>
                <a:path w="213" h="153">
                  <a:moveTo>
                    <a:pt x="213" y="1"/>
                  </a:moveTo>
                  <a:lnTo>
                    <a:pt x="2" y="153"/>
                  </a:lnTo>
                  <a:lnTo>
                    <a:pt x="0" y="152"/>
                  </a:lnTo>
                  <a:lnTo>
                    <a:pt x="211" y="0"/>
                  </a:lnTo>
                  <a:lnTo>
                    <a:pt x="213"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îsḷíḓé">
              <a:extLst>
                <a:ext uri="{FF2B5EF4-FFF2-40B4-BE49-F238E27FC236}">
                  <a16:creationId xmlns:a16="http://schemas.microsoft.com/office/drawing/2014/main" id="{45E717EA-100B-400F-BA92-992A3C615070}"/>
                </a:ext>
              </a:extLst>
            </p:cNvPr>
            <p:cNvSpPr/>
            <p:nvPr/>
          </p:nvSpPr>
          <p:spPr bwMode="auto">
            <a:xfrm>
              <a:off x="4551364" y="1525588"/>
              <a:ext cx="334963" cy="241300"/>
            </a:xfrm>
            <a:custGeom>
              <a:avLst/>
              <a:gdLst>
                <a:gd name="T0" fmla="*/ 211 w 211"/>
                <a:gd name="T1" fmla="*/ 2 h 152"/>
                <a:gd name="T2" fmla="*/ 0 w 211"/>
                <a:gd name="T3" fmla="*/ 152 h 152"/>
                <a:gd name="T4" fmla="*/ 0 w 211"/>
                <a:gd name="T5" fmla="*/ 151 h 152"/>
                <a:gd name="T6" fmla="*/ 209 w 211"/>
                <a:gd name="T7" fmla="*/ 0 h 152"/>
                <a:gd name="T8" fmla="*/ 211 w 211"/>
                <a:gd name="T9" fmla="*/ 2 h 152"/>
              </a:gdLst>
              <a:ahLst/>
              <a:cxnLst>
                <a:cxn ang="0">
                  <a:pos x="T0" y="T1"/>
                </a:cxn>
                <a:cxn ang="0">
                  <a:pos x="T2" y="T3"/>
                </a:cxn>
                <a:cxn ang="0">
                  <a:pos x="T4" y="T5"/>
                </a:cxn>
                <a:cxn ang="0">
                  <a:pos x="T6" y="T7"/>
                </a:cxn>
                <a:cxn ang="0">
                  <a:pos x="T8" y="T9"/>
                </a:cxn>
              </a:cxnLst>
              <a:rect l="0" t="0" r="r" b="b"/>
              <a:pathLst>
                <a:path w="211" h="152">
                  <a:moveTo>
                    <a:pt x="211" y="2"/>
                  </a:moveTo>
                  <a:lnTo>
                    <a:pt x="0" y="152"/>
                  </a:lnTo>
                  <a:lnTo>
                    <a:pt x="0" y="151"/>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ïŝľíḓé">
              <a:extLst>
                <a:ext uri="{FF2B5EF4-FFF2-40B4-BE49-F238E27FC236}">
                  <a16:creationId xmlns:a16="http://schemas.microsoft.com/office/drawing/2014/main" id="{E689582A-B298-4F77-80F3-B6C50F4A9E5D}"/>
                </a:ext>
              </a:extLst>
            </p:cNvPr>
            <p:cNvSpPr/>
            <p:nvPr/>
          </p:nvSpPr>
          <p:spPr bwMode="auto">
            <a:xfrm>
              <a:off x="4532314" y="1501776"/>
              <a:ext cx="334963" cy="241300"/>
            </a:xfrm>
            <a:custGeom>
              <a:avLst/>
              <a:gdLst>
                <a:gd name="T0" fmla="*/ 211 w 211"/>
                <a:gd name="T1" fmla="*/ 1 h 152"/>
                <a:gd name="T2" fmla="*/ 0 w 211"/>
                <a:gd name="T3" fmla="*/ 152 h 152"/>
                <a:gd name="T4" fmla="*/ 0 w 211"/>
                <a:gd name="T5" fmla="*/ 150 h 152"/>
                <a:gd name="T6" fmla="*/ 209 w 211"/>
                <a:gd name="T7" fmla="*/ 0 h 152"/>
                <a:gd name="T8" fmla="*/ 211 w 211"/>
                <a:gd name="T9" fmla="*/ 1 h 152"/>
              </a:gdLst>
              <a:ahLst/>
              <a:cxnLst>
                <a:cxn ang="0">
                  <a:pos x="T0" y="T1"/>
                </a:cxn>
                <a:cxn ang="0">
                  <a:pos x="T2" y="T3"/>
                </a:cxn>
                <a:cxn ang="0">
                  <a:pos x="T4" y="T5"/>
                </a:cxn>
                <a:cxn ang="0">
                  <a:pos x="T6" y="T7"/>
                </a:cxn>
                <a:cxn ang="0">
                  <a:pos x="T8" y="T9"/>
                </a:cxn>
              </a:cxnLst>
              <a:rect l="0" t="0" r="r" b="b"/>
              <a:pathLst>
                <a:path w="211" h="152">
                  <a:moveTo>
                    <a:pt x="211" y="1"/>
                  </a:moveTo>
                  <a:lnTo>
                    <a:pt x="0" y="152"/>
                  </a:lnTo>
                  <a:lnTo>
                    <a:pt x="0" y="150"/>
                  </a:lnTo>
                  <a:lnTo>
                    <a:pt x="209" y="0"/>
                  </a:lnTo>
                  <a:lnTo>
                    <a:pt x="211"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ïṣļïḋê">
              <a:extLst>
                <a:ext uri="{FF2B5EF4-FFF2-40B4-BE49-F238E27FC236}">
                  <a16:creationId xmlns:a16="http://schemas.microsoft.com/office/drawing/2014/main" id="{05E0ABBC-FBB4-48EB-8AB8-636BF38607B6}"/>
                </a:ext>
              </a:extLst>
            </p:cNvPr>
            <p:cNvSpPr/>
            <p:nvPr/>
          </p:nvSpPr>
          <p:spPr bwMode="auto">
            <a:xfrm>
              <a:off x="4513264" y="1474788"/>
              <a:ext cx="334963" cy="244475"/>
            </a:xfrm>
            <a:custGeom>
              <a:avLst/>
              <a:gdLst>
                <a:gd name="T0" fmla="*/ 211 w 211"/>
                <a:gd name="T1" fmla="*/ 1 h 154"/>
                <a:gd name="T2" fmla="*/ 2 w 211"/>
                <a:gd name="T3" fmla="*/ 154 h 154"/>
                <a:gd name="T4" fmla="*/ 0 w 211"/>
                <a:gd name="T5" fmla="*/ 152 h 154"/>
                <a:gd name="T6" fmla="*/ 209 w 211"/>
                <a:gd name="T7" fmla="*/ 0 h 154"/>
                <a:gd name="T8" fmla="*/ 211 w 211"/>
                <a:gd name="T9" fmla="*/ 1 h 154"/>
              </a:gdLst>
              <a:ahLst/>
              <a:cxnLst>
                <a:cxn ang="0">
                  <a:pos x="T0" y="T1"/>
                </a:cxn>
                <a:cxn ang="0">
                  <a:pos x="T2" y="T3"/>
                </a:cxn>
                <a:cxn ang="0">
                  <a:pos x="T4" y="T5"/>
                </a:cxn>
                <a:cxn ang="0">
                  <a:pos x="T6" y="T7"/>
                </a:cxn>
                <a:cxn ang="0">
                  <a:pos x="T8" y="T9"/>
                </a:cxn>
              </a:cxnLst>
              <a:rect l="0" t="0" r="r" b="b"/>
              <a:pathLst>
                <a:path w="211" h="154">
                  <a:moveTo>
                    <a:pt x="211" y="1"/>
                  </a:moveTo>
                  <a:lnTo>
                    <a:pt x="2" y="154"/>
                  </a:lnTo>
                  <a:lnTo>
                    <a:pt x="0" y="152"/>
                  </a:lnTo>
                  <a:lnTo>
                    <a:pt x="209" y="0"/>
                  </a:lnTo>
                  <a:lnTo>
                    <a:pt x="211"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íṡlïḍé">
              <a:extLst>
                <a:ext uri="{FF2B5EF4-FFF2-40B4-BE49-F238E27FC236}">
                  <a16:creationId xmlns:a16="http://schemas.microsoft.com/office/drawing/2014/main" id="{4C6FE96A-6AC2-4FF9-9D37-54A555035A27}"/>
                </a:ext>
              </a:extLst>
            </p:cNvPr>
            <p:cNvSpPr/>
            <p:nvPr/>
          </p:nvSpPr>
          <p:spPr bwMode="auto">
            <a:xfrm>
              <a:off x="4494214" y="1449388"/>
              <a:ext cx="334963" cy="241300"/>
            </a:xfrm>
            <a:custGeom>
              <a:avLst/>
              <a:gdLst>
                <a:gd name="T0" fmla="*/ 211 w 211"/>
                <a:gd name="T1" fmla="*/ 2 h 152"/>
                <a:gd name="T2" fmla="*/ 2 w 211"/>
                <a:gd name="T3" fmla="*/ 152 h 152"/>
                <a:gd name="T4" fmla="*/ 0 w 211"/>
                <a:gd name="T5" fmla="*/ 151 h 152"/>
                <a:gd name="T6" fmla="*/ 209 w 211"/>
                <a:gd name="T7" fmla="*/ 0 h 152"/>
                <a:gd name="T8" fmla="*/ 211 w 211"/>
                <a:gd name="T9" fmla="*/ 2 h 152"/>
              </a:gdLst>
              <a:ahLst/>
              <a:cxnLst>
                <a:cxn ang="0">
                  <a:pos x="T0" y="T1"/>
                </a:cxn>
                <a:cxn ang="0">
                  <a:pos x="T2" y="T3"/>
                </a:cxn>
                <a:cxn ang="0">
                  <a:pos x="T4" y="T5"/>
                </a:cxn>
                <a:cxn ang="0">
                  <a:pos x="T6" y="T7"/>
                </a:cxn>
                <a:cxn ang="0">
                  <a:pos x="T8" y="T9"/>
                </a:cxn>
              </a:cxnLst>
              <a:rect l="0" t="0" r="r" b="b"/>
              <a:pathLst>
                <a:path w="211" h="152">
                  <a:moveTo>
                    <a:pt x="211" y="2"/>
                  </a:moveTo>
                  <a:lnTo>
                    <a:pt x="2" y="152"/>
                  </a:lnTo>
                  <a:lnTo>
                    <a:pt x="0" y="151"/>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í$ļïdé">
              <a:extLst>
                <a:ext uri="{FF2B5EF4-FFF2-40B4-BE49-F238E27FC236}">
                  <a16:creationId xmlns:a16="http://schemas.microsoft.com/office/drawing/2014/main" id="{C192EE37-4F34-46F8-9737-E2770EE1BC5F}"/>
                </a:ext>
              </a:extLst>
            </p:cNvPr>
            <p:cNvSpPr/>
            <p:nvPr/>
          </p:nvSpPr>
          <p:spPr bwMode="auto">
            <a:xfrm>
              <a:off x="4475164" y="1422401"/>
              <a:ext cx="334963" cy="244475"/>
            </a:xfrm>
            <a:custGeom>
              <a:avLst/>
              <a:gdLst>
                <a:gd name="T0" fmla="*/ 211 w 211"/>
                <a:gd name="T1" fmla="*/ 4 h 154"/>
                <a:gd name="T2" fmla="*/ 2 w 211"/>
                <a:gd name="T3" fmla="*/ 154 h 154"/>
                <a:gd name="T4" fmla="*/ 0 w 211"/>
                <a:gd name="T5" fmla="*/ 152 h 154"/>
                <a:gd name="T6" fmla="*/ 209 w 211"/>
                <a:gd name="T7" fmla="*/ 0 h 154"/>
                <a:gd name="T8" fmla="*/ 211 w 211"/>
                <a:gd name="T9" fmla="*/ 4 h 154"/>
              </a:gdLst>
              <a:ahLst/>
              <a:cxnLst>
                <a:cxn ang="0">
                  <a:pos x="T0" y="T1"/>
                </a:cxn>
                <a:cxn ang="0">
                  <a:pos x="T2" y="T3"/>
                </a:cxn>
                <a:cxn ang="0">
                  <a:pos x="T4" y="T5"/>
                </a:cxn>
                <a:cxn ang="0">
                  <a:pos x="T6" y="T7"/>
                </a:cxn>
                <a:cxn ang="0">
                  <a:pos x="T8" y="T9"/>
                </a:cxn>
              </a:cxnLst>
              <a:rect l="0" t="0" r="r" b="b"/>
              <a:pathLst>
                <a:path w="211" h="154">
                  <a:moveTo>
                    <a:pt x="211" y="4"/>
                  </a:moveTo>
                  <a:lnTo>
                    <a:pt x="2" y="154"/>
                  </a:lnTo>
                  <a:lnTo>
                    <a:pt x="0" y="152"/>
                  </a:lnTo>
                  <a:lnTo>
                    <a:pt x="209" y="0"/>
                  </a:lnTo>
                  <a:lnTo>
                    <a:pt x="211" y="4"/>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ï$ľíďé">
              <a:extLst>
                <a:ext uri="{FF2B5EF4-FFF2-40B4-BE49-F238E27FC236}">
                  <a16:creationId xmlns:a16="http://schemas.microsoft.com/office/drawing/2014/main" id="{1DBE8655-AC3E-4BAD-94BB-6FE9B888BCCB}"/>
                </a:ext>
              </a:extLst>
            </p:cNvPr>
            <p:cNvSpPr/>
            <p:nvPr/>
          </p:nvSpPr>
          <p:spPr bwMode="auto">
            <a:xfrm>
              <a:off x="4456114" y="1398588"/>
              <a:ext cx="334963" cy="244475"/>
            </a:xfrm>
            <a:custGeom>
              <a:avLst/>
              <a:gdLst>
                <a:gd name="T0" fmla="*/ 211 w 211"/>
                <a:gd name="T1" fmla="*/ 1 h 154"/>
                <a:gd name="T2" fmla="*/ 2 w 211"/>
                <a:gd name="T3" fmla="*/ 154 h 154"/>
                <a:gd name="T4" fmla="*/ 0 w 211"/>
                <a:gd name="T5" fmla="*/ 150 h 154"/>
                <a:gd name="T6" fmla="*/ 209 w 211"/>
                <a:gd name="T7" fmla="*/ 0 h 154"/>
                <a:gd name="T8" fmla="*/ 211 w 211"/>
                <a:gd name="T9" fmla="*/ 1 h 154"/>
              </a:gdLst>
              <a:ahLst/>
              <a:cxnLst>
                <a:cxn ang="0">
                  <a:pos x="T0" y="T1"/>
                </a:cxn>
                <a:cxn ang="0">
                  <a:pos x="T2" y="T3"/>
                </a:cxn>
                <a:cxn ang="0">
                  <a:pos x="T4" y="T5"/>
                </a:cxn>
                <a:cxn ang="0">
                  <a:pos x="T6" y="T7"/>
                </a:cxn>
                <a:cxn ang="0">
                  <a:pos x="T8" y="T9"/>
                </a:cxn>
              </a:cxnLst>
              <a:rect l="0" t="0" r="r" b="b"/>
              <a:pathLst>
                <a:path w="211" h="154">
                  <a:moveTo>
                    <a:pt x="211" y="1"/>
                  </a:moveTo>
                  <a:lnTo>
                    <a:pt x="2" y="154"/>
                  </a:lnTo>
                  <a:lnTo>
                    <a:pt x="0" y="150"/>
                  </a:lnTo>
                  <a:lnTo>
                    <a:pt x="209" y="0"/>
                  </a:lnTo>
                  <a:lnTo>
                    <a:pt x="211"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íṩľîḋé">
              <a:extLst>
                <a:ext uri="{FF2B5EF4-FFF2-40B4-BE49-F238E27FC236}">
                  <a16:creationId xmlns:a16="http://schemas.microsoft.com/office/drawing/2014/main" id="{F49B414F-883A-4283-B096-F4D0773C162F}"/>
                </a:ext>
              </a:extLst>
            </p:cNvPr>
            <p:cNvSpPr/>
            <p:nvPr/>
          </p:nvSpPr>
          <p:spPr bwMode="auto">
            <a:xfrm>
              <a:off x="4437064" y="1373188"/>
              <a:ext cx="334963" cy="242888"/>
            </a:xfrm>
            <a:custGeom>
              <a:avLst/>
              <a:gdLst>
                <a:gd name="T0" fmla="*/ 211 w 211"/>
                <a:gd name="T1" fmla="*/ 2 h 153"/>
                <a:gd name="T2" fmla="*/ 2 w 211"/>
                <a:gd name="T3" fmla="*/ 153 h 153"/>
                <a:gd name="T4" fmla="*/ 0 w 211"/>
                <a:gd name="T5" fmla="*/ 151 h 153"/>
                <a:gd name="T6" fmla="*/ 209 w 211"/>
                <a:gd name="T7" fmla="*/ 0 h 153"/>
                <a:gd name="T8" fmla="*/ 211 w 211"/>
                <a:gd name="T9" fmla="*/ 2 h 153"/>
              </a:gdLst>
              <a:ahLst/>
              <a:cxnLst>
                <a:cxn ang="0">
                  <a:pos x="T0" y="T1"/>
                </a:cxn>
                <a:cxn ang="0">
                  <a:pos x="T2" y="T3"/>
                </a:cxn>
                <a:cxn ang="0">
                  <a:pos x="T4" y="T5"/>
                </a:cxn>
                <a:cxn ang="0">
                  <a:pos x="T6" y="T7"/>
                </a:cxn>
                <a:cxn ang="0">
                  <a:pos x="T8" y="T9"/>
                </a:cxn>
              </a:cxnLst>
              <a:rect l="0" t="0" r="r" b="b"/>
              <a:pathLst>
                <a:path w="211" h="153">
                  <a:moveTo>
                    <a:pt x="211" y="2"/>
                  </a:moveTo>
                  <a:lnTo>
                    <a:pt x="2" y="153"/>
                  </a:lnTo>
                  <a:lnTo>
                    <a:pt x="0" y="151"/>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îṣļiḍé">
              <a:extLst>
                <a:ext uri="{FF2B5EF4-FFF2-40B4-BE49-F238E27FC236}">
                  <a16:creationId xmlns:a16="http://schemas.microsoft.com/office/drawing/2014/main" id="{0037BBC5-8B4D-4F05-A6EA-5389E09D6197}"/>
                </a:ext>
              </a:extLst>
            </p:cNvPr>
            <p:cNvSpPr/>
            <p:nvPr/>
          </p:nvSpPr>
          <p:spPr bwMode="auto">
            <a:xfrm>
              <a:off x="4418014" y="1346201"/>
              <a:ext cx="334963" cy="244475"/>
            </a:xfrm>
            <a:custGeom>
              <a:avLst/>
              <a:gdLst>
                <a:gd name="T0" fmla="*/ 211 w 211"/>
                <a:gd name="T1" fmla="*/ 2 h 154"/>
                <a:gd name="T2" fmla="*/ 2 w 211"/>
                <a:gd name="T3" fmla="*/ 154 h 154"/>
                <a:gd name="T4" fmla="*/ 0 w 211"/>
                <a:gd name="T5" fmla="*/ 152 h 154"/>
                <a:gd name="T6" fmla="*/ 211 w 211"/>
                <a:gd name="T7" fmla="*/ 0 h 154"/>
                <a:gd name="T8" fmla="*/ 211 w 211"/>
                <a:gd name="T9" fmla="*/ 2 h 154"/>
              </a:gdLst>
              <a:ahLst/>
              <a:cxnLst>
                <a:cxn ang="0">
                  <a:pos x="T0" y="T1"/>
                </a:cxn>
                <a:cxn ang="0">
                  <a:pos x="T2" y="T3"/>
                </a:cxn>
                <a:cxn ang="0">
                  <a:pos x="T4" y="T5"/>
                </a:cxn>
                <a:cxn ang="0">
                  <a:pos x="T6" y="T7"/>
                </a:cxn>
                <a:cxn ang="0">
                  <a:pos x="T8" y="T9"/>
                </a:cxn>
              </a:cxnLst>
              <a:rect l="0" t="0" r="r" b="b"/>
              <a:pathLst>
                <a:path w="211" h="154">
                  <a:moveTo>
                    <a:pt x="211" y="2"/>
                  </a:moveTo>
                  <a:lnTo>
                    <a:pt x="2" y="154"/>
                  </a:lnTo>
                  <a:lnTo>
                    <a:pt x="0" y="152"/>
                  </a:lnTo>
                  <a:lnTo>
                    <a:pt x="211"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îṣḷíḋé">
              <a:extLst>
                <a:ext uri="{FF2B5EF4-FFF2-40B4-BE49-F238E27FC236}">
                  <a16:creationId xmlns:a16="http://schemas.microsoft.com/office/drawing/2014/main" id="{1E096054-CCEE-4A37-B038-D25BE9C8088C}"/>
                </a:ext>
              </a:extLst>
            </p:cNvPr>
            <p:cNvSpPr/>
            <p:nvPr/>
          </p:nvSpPr>
          <p:spPr bwMode="auto">
            <a:xfrm>
              <a:off x="4398964" y="1322388"/>
              <a:ext cx="338138" cy="241300"/>
            </a:xfrm>
            <a:custGeom>
              <a:avLst/>
              <a:gdLst>
                <a:gd name="T0" fmla="*/ 213 w 213"/>
                <a:gd name="T1" fmla="*/ 2 h 152"/>
                <a:gd name="T2" fmla="*/ 2 w 213"/>
                <a:gd name="T3" fmla="*/ 152 h 152"/>
                <a:gd name="T4" fmla="*/ 0 w 213"/>
                <a:gd name="T5" fmla="*/ 150 h 152"/>
                <a:gd name="T6" fmla="*/ 211 w 213"/>
                <a:gd name="T7" fmla="*/ 0 h 152"/>
                <a:gd name="T8" fmla="*/ 213 w 213"/>
                <a:gd name="T9" fmla="*/ 2 h 152"/>
              </a:gdLst>
              <a:ahLst/>
              <a:cxnLst>
                <a:cxn ang="0">
                  <a:pos x="T0" y="T1"/>
                </a:cxn>
                <a:cxn ang="0">
                  <a:pos x="T2" y="T3"/>
                </a:cxn>
                <a:cxn ang="0">
                  <a:pos x="T4" y="T5"/>
                </a:cxn>
                <a:cxn ang="0">
                  <a:pos x="T6" y="T7"/>
                </a:cxn>
                <a:cxn ang="0">
                  <a:pos x="T8" y="T9"/>
                </a:cxn>
              </a:cxnLst>
              <a:rect l="0" t="0" r="r" b="b"/>
              <a:pathLst>
                <a:path w="213" h="152">
                  <a:moveTo>
                    <a:pt x="213" y="2"/>
                  </a:moveTo>
                  <a:lnTo>
                    <a:pt x="2" y="152"/>
                  </a:lnTo>
                  <a:lnTo>
                    <a:pt x="0" y="150"/>
                  </a:lnTo>
                  <a:lnTo>
                    <a:pt x="211" y="0"/>
                  </a:lnTo>
                  <a:lnTo>
                    <a:pt x="213"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ïŝḷiďé">
              <a:extLst>
                <a:ext uri="{FF2B5EF4-FFF2-40B4-BE49-F238E27FC236}">
                  <a16:creationId xmlns:a16="http://schemas.microsoft.com/office/drawing/2014/main" id="{334D46EA-3C72-4DF2-82E1-C46AA9EA133F}"/>
                </a:ext>
              </a:extLst>
            </p:cNvPr>
            <p:cNvSpPr/>
            <p:nvPr/>
          </p:nvSpPr>
          <p:spPr bwMode="auto">
            <a:xfrm>
              <a:off x="4383089" y="1295401"/>
              <a:ext cx="334963" cy="244475"/>
            </a:xfrm>
            <a:custGeom>
              <a:avLst/>
              <a:gdLst>
                <a:gd name="T0" fmla="*/ 211 w 211"/>
                <a:gd name="T1" fmla="*/ 3 h 154"/>
                <a:gd name="T2" fmla="*/ 0 w 211"/>
                <a:gd name="T3" fmla="*/ 154 h 154"/>
                <a:gd name="T4" fmla="*/ 0 w 211"/>
                <a:gd name="T5" fmla="*/ 152 h 154"/>
                <a:gd name="T6" fmla="*/ 209 w 211"/>
                <a:gd name="T7" fmla="*/ 0 h 154"/>
                <a:gd name="T8" fmla="*/ 211 w 211"/>
                <a:gd name="T9" fmla="*/ 3 h 154"/>
              </a:gdLst>
              <a:ahLst/>
              <a:cxnLst>
                <a:cxn ang="0">
                  <a:pos x="T0" y="T1"/>
                </a:cxn>
                <a:cxn ang="0">
                  <a:pos x="T2" y="T3"/>
                </a:cxn>
                <a:cxn ang="0">
                  <a:pos x="T4" y="T5"/>
                </a:cxn>
                <a:cxn ang="0">
                  <a:pos x="T6" y="T7"/>
                </a:cxn>
                <a:cxn ang="0">
                  <a:pos x="T8" y="T9"/>
                </a:cxn>
              </a:cxnLst>
              <a:rect l="0" t="0" r="r" b="b"/>
              <a:pathLst>
                <a:path w="211" h="154">
                  <a:moveTo>
                    <a:pt x="211" y="3"/>
                  </a:moveTo>
                  <a:lnTo>
                    <a:pt x="0" y="154"/>
                  </a:lnTo>
                  <a:lnTo>
                    <a:pt x="0" y="152"/>
                  </a:lnTo>
                  <a:lnTo>
                    <a:pt x="209" y="0"/>
                  </a:lnTo>
                  <a:lnTo>
                    <a:pt x="211" y="3"/>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išļïḍé">
              <a:extLst>
                <a:ext uri="{FF2B5EF4-FFF2-40B4-BE49-F238E27FC236}">
                  <a16:creationId xmlns:a16="http://schemas.microsoft.com/office/drawing/2014/main" id="{12F711E9-F6F5-44FF-B645-54F0669E5EF3}"/>
                </a:ext>
              </a:extLst>
            </p:cNvPr>
            <p:cNvSpPr/>
            <p:nvPr/>
          </p:nvSpPr>
          <p:spPr bwMode="auto">
            <a:xfrm>
              <a:off x="4364039" y="1270001"/>
              <a:ext cx="334963" cy="244475"/>
            </a:xfrm>
            <a:custGeom>
              <a:avLst/>
              <a:gdLst>
                <a:gd name="T0" fmla="*/ 211 w 211"/>
                <a:gd name="T1" fmla="*/ 2 h 154"/>
                <a:gd name="T2" fmla="*/ 0 w 211"/>
                <a:gd name="T3" fmla="*/ 154 h 154"/>
                <a:gd name="T4" fmla="*/ 0 w 211"/>
                <a:gd name="T5" fmla="*/ 151 h 154"/>
                <a:gd name="T6" fmla="*/ 209 w 211"/>
                <a:gd name="T7" fmla="*/ 0 h 154"/>
                <a:gd name="T8" fmla="*/ 211 w 211"/>
                <a:gd name="T9" fmla="*/ 2 h 154"/>
              </a:gdLst>
              <a:ahLst/>
              <a:cxnLst>
                <a:cxn ang="0">
                  <a:pos x="T0" y="T1"/>
                </a:cxn>
                <a:cxn ang="0">
                  <a:pos x="T2" y="T3"/>
                </a:cxn>
                <a:cxn ang="0">
                  <a:pos x="T4" y="T5"/>
                </a:cxn>
                <a:cxn ang="0">
                  <a:pos x="T6" y="T7"/>
                </a:cxn>
                <a:cxn ang="0">
                  <a:pos x="T8" y="T9"/>
                </a:cxn>
              </a:cxnLst>
              <a:rect l="0" t="0" r="r" b="b"/>
              <a:pathLst>
                <a:path w="211" h="154">
                  <a:moveTo>
                    <a:pt x="211" y="2"/>
                  </a:moveTo>
                  <a:lnTo>
                    <a:pt x="0" y="154"/>
                  </a:lnTo>
                  <a:lnTo>
                    <a:pt x="0" y="151"/>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íṡḷiḍê">
              <a:extLst>
                <a:ext uri="{FF2B5EF4-FFF2-40B4-BE49-F238E27FC236}">
                  <a16:creationId xmlns:a16="http://schemas.microsoft.com/office/drawing/2014/main" id="{1702FB5D-7BAD-4BFB-8307-D48B419704B0}"/>
                </a:ext>
              </a:extLst>
            </p:cNvPr>
            <p:cNvSpPr/>
            <p:nvPr/>
          </p:nvSpPr>
          <p:spPr bwMode="auto">
            <a:xfrm>
              <a:off x="4344989" y="1246188"/>
              <a:ext cx="334963" cy="241300"/>
            </a:xfrm>
            <a:custGeom>
              <a:avLst/>
              <a:gdLst>
                <a:gd name="T0" fmla="*/ 211 w 211"/>
                <a:gd name="T1" fmla="*/ 2 h 152"/>
                <a:gd name="T2" fmla="*/ 2 w 211"/>
                <a:gd name="T3" fmla="*/ 152 h 152"/>
                <a:gd name="T4" fmla="*/ 0 w 211"/>
                <a:gd name="T5" fmla="*/ 150 h 152"/>
                <a:gd name="T6" fmla="*/ 209 w 211"/>
                <a:gd name="T7" fmla="*/ 0 h 152"/>
                <a:gd name="T8" fmla="*/ 211 w 211"/>
                <a:gd name="T9" fmla="*/ 2 h 152"/>
              </a:gdLst>
              <a:ahLst/>
              <a:cxnLst>
                <a:cxn ang="0">
                  <a:pos x="T0" y="T1"/>
                </a:cxn>
                <a:cxn ang="0">
                  <a:pos x="T2" y="T3"/>
                </a:cxn>
                <a:cxn ang="0">
                  <a:pos x="T4" y="T5"/>
                </a:cxn>
                <a:cxn ang="0">
                  <a:pos x="T6" y="T7"/>
                </a:cxn>
                <a:cxn ang="0">
                  <a:pos x="T8" y="T9"/>
                </a:cxn>
              </a:cxnLst>
              <a:rect l="0" t="0" r="r" b="b"/>
              <a:pathLst>
                <a:path w="211" h="152">
                  <a:moveTo>
                    <a:pt x="211" y="2"/>
                  </a:moveTo>
                  <a:lnTo>
                    <a:pt x="2" y="152"/>
                  </a:lnTo>
                  <a:lnTo>
                    <a:pt x="0" y="150"/>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íṣ1îḋé">
              <a:extLst>
                <a:ext uri="{FF2B5EF4-FFF2-40B4-BE49-F238E27FC236}">
                  <a16:creationId xmlns:a16="http://schemas.microsoft.com/office/drawing/2014/main" id="{F9ED4175-ED13-4318-8ABC-D6668B484401}"/>
                </a:ext>
              </a:extLst>
            </p:cNvPr>
            <p:cNvSpPr/>
            <p:nvPr/>
          </p:nvSpPr>
          <p:spPr bwMode="auto">
            <a:xfrm>
              <a:off x="4325939" y="1219201"/>
              <a:ext cx="334963" cy="244475"/>
            </a:xfrm>
            <a:custGeom>
              <a:avLst/>
              <a:gdLst>
                <a:gd name="T0" fmla="*/ 211 w 211"/>
                <a:gd name="T1" fmla="*/ 2 h 154"/>
                <a:gd name="T2" fmla="*/ 2 w 211"/>
                <a:gd name="T3" fmla="*/ 154 h 154"/>
                <a:gd name="T4" fmla="*/ 0 w 211"/>
                <a:gd name="T5" fmla="*/ 152 h 154"/>
                <a:gd name="T6" fmla="*/ 209 w 211"/>
                <a:gd name="T7" fmla="*/ 0 h 154"/>
                <a:gd name="T8" fmla="*/ 211 w 211"/>
                <a:gd name="T9" fmla="*/ 2 h 154"/>
              </a:gdLst>
              <a:ahLst/>
              <a:cxnLst>
                <a:cxn ang="0">
                  <a:pos x="T0" y="T1"/>
                </a:cxn>
                <a:cxn ang="0">
                  <a:pos x="T2" y="T3"/>
                </a:cxn>
                <a:cxn ang="0">
                  <a:pos x="T4" y="T5"/>
                </a:cxn>
                <a:cxn ang="0">
                  <a:pos x="T6" y="T7"/>
                </a:cxn>
                <a:cxn ang="0">
                  <a:pos x="T8" y="T9"/>
                </a:cxn>
              </a:cxnLst>
              <a:rect l="0" t="0" r="r" b="b"/>
              <a:pathLst>
                <a:path w="211" h="154">
                  <a:moveTo>
                    <a:pt x="211" y="2"/>
                  </a:moveTo>
                  <a:lnTo>
                    <a:pt x="2" y="154"/>
                  </a:lnTo>
                  <a:lnTo>
                    <a:pt x="0" y="152"/>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i$ḻïḍé">
              <a:extLst>
                <a:ext uri="{FF2B5EF4-FFF2-40B4-BE49-F238E27FC236}">
                  <a16:creationId xmlns:a16="http://schemas.microsoft.com/office/drawing/2014/main" id="{BFB00F64-7F17-4F9E-AFFE-E4CDAB068525}"/>
                </a:ext>
              </a:extLst>
            </p:cNvPr>
            <p:cNvSpPr/>
            <p:nvPr/>
          </p:nvSpPr>
          <p:spPr bwMode="auto">
            <a:xfrm>
              <a:off x="4306889" y="1193801"/>
              <a:ext cx="334963" cy="242888"/>
            </a:xfrm>
            <a:custGeom>
              <a:avLst/>
              <a:gdLst>
                <a:gd name="T0" fmla="*/ 211 w 211"/>
                <a:gd name="T1" fmla="*/ 2 h 153"/>
                <a:gd name="T2" fmla="*/ 2 w 211"/>
                <a:gd name="T3" fmla="*/ 153 h 153"/>
                <a:gd name="T4" fmla="*/ 0 w 211"/>
                <a:gd name="T5" fmla="*/ 151 h 153"/>
                <a:gd name="T6" fmla="*/ 209 w 211"/>
                <a:gd name="T7" fmla="*/ 0 h 153"/>
                <a:gd name="T8" fmla="*/ 211 w 211"/>
                <a:gd name="T9" fmla="*/ 2 h 153"/>
              </a:gdLst>
              <a:ahLst/>
              <a:cxnLst>
                <a:cxn ang="0">
                  <a:pos x="T0" y="T1"/>
                </a:cxn>
                <a:cxn ang="0">
                  <a:pos x="T2" y="T3"/>
                </a:cxn>
                <a:cxn ang="0">
                  <a:pos x="T4" y="T5"/>
                </a:cxn>
                <a:cxn ang="0">
                  <a:pos x="T6" y="T7"/>
                </a:cxn>
                <a:cxn ang="0">
                  <a:pos x="T8" y="T9"/>
                </a:cxn>
              </a:cxnLst>
              <a:rect l="0" t="0" r="r" b="b"/>
              <a:pathLst>
                <a:path w="211" h="153">
                  <a:moveTo>
                    <a:pt x="211" y="2"/>
                  </a:moveTo>
                  <a:lnTo>
                    <a:pt x="2" y="153"/>
                  </a:lnTo>
                  <a:lnTo>
                    <a:pt x="0" y="151"/>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ïṣḻîḑe">
              <a:extLst>
                <a:ext uri="{FF2B5EF4-FFF2-40B4-BE49-F238E27FC236}">
                  <a16:creationId xmlns:a16="http://schemas.microsoft.com/office/drawing/2014/main" id="{AD6B1620-9EB4-4293-AE52-49C47788F326}"/>
                </a:ext>
              </a:extLst>
            </p:cNvPr>
            <p:cNvSpPr/>
            <p:nvPr/>
          </p:nvSpPr>
          <p:spPr bwMode="auto">
            <a:xfrm>
              <a:off x="4287839" y="1169988"/>
              <a:ext cx="334963" cy="241300"/>
            </a:xfrm>
            <a:custGeom>
              <a:avLst/>
              <a:gdLst>
                <a:gd name="T0" fmla="*/ 211 w 211"/>
                <a:gd name="T1" fmla="*/ 2 h 152"/>
                <a:gd name="T2" fmla="*/ 2 w 211"/>
                <a:gd name="T3" fmla="*/ 152 h 152"/>
                <a:gd name="T4" fmla="*/ 0 w 211"/>
                <a:gd name="T5" fmla="*/ 151 h 152"/>
                <a:gd name="T6" fmla="*/ 209 w 211"/>
                <a:gd name="T7" fmla="*/ 0 h 152"/>
                <a:gd name="T8" fmla="*/ 211 w 211"/>
                <a:gd name="T9" fmla="*/ 2 h 152"/>
              </a:gdLst>
              <a:ahLst/>
              <a:cxnLst>
                <a:cxn ang="0">
                  <a:pos x="T0" y="T1"/>
                </a:cxn>
                <a:cxn ang="0">
                  <a:pos x="T2" y="T3"/>
                </a:cxn>
                <a:cxn ang="0">
                  <a:pos x="T4" y="T5"/>
                </a:cxn>
                <a:cxn ang="0">
                  <a:pos x="T6" y="T7"/>
                </a:cxn>
                <a:cxn ang="0">
                  <a:pos x="T8" y="T9"/>
                </a:cxn>
              </a:cxnLst>
              <a:rect l="0" t="0" r="r" b="b"/>
              <a:pathLst>
                <a:path w="211" h="152">
                  <a:moveTo>
                    <a:pt x="211" y="2"/>
                  </a:moveTo>
                  <a:lnTo>
                    <a:pt x="2" y="152"/>
                  </a:lnTo>
                  <a:lnTo>
                    <a:pt x="0" y="151"/>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ïṩļïḑè">
              <a:extLst>
                <a:ext uri="{FF2B5EF4-FFF2-40B4-BE49-F238E27FC236}">
                  <a16:creationId xmlns:a16="http://schemas.microsoft.com/office/drawing/2014/main" id="{BF72E92E-05F0-49DA-9FD5-C42AE6F0C6B0}"/>
                </a:ext>
              </a:extLst>
            </p:cNvPr>
            <p:cNvSpPr/>
            <p:nvPr/>
          </p:nvSpPr>
          <p:spPr bwMode="auto">
            <a:xfrm>
              <a:off x="4268789" y="1143001"/>
              <a:ext cx="334963" cy="244475"/>
            </a:xfrm>
            <a:custGeom>
              <a:avLst/>
              <a:gdLst>
                <a:gd name="T0" fmla="*/ 211 w 211"/>
                <a:gd name="T1" fmla="*/ 2 h 154"/>
                <a:gd name="T2" fmla="*/ 2 w 211"/>
                <a:gd name="T3" fmla="*/ 154 h 154"/>
                <a:gd name="T4" fmla="*/ 0 w 211"/>
                <a:gd name="T5" fmla="*/ 150 h 154"/>
                <a:gd name="T6" fmla="*/ 209 w 211"/>
                <a:gd name="T7" fmla="*/ 0 h 154"/>
                <a:gd name="T8" fmla="*/ 211 w 211"/>
                <a:gd name="T9" fmla="*/ 2 h 154"/>
              </a:gdLst>
              <a:ahLst/>
              <a:cxnLst>
                <a:cxn ang="0">
                  <a:pos x="T0" y="T1"/>
                </a:cxn>
                <a:cxn ang="0">
                  <a:pos x="T2" y="T3"/>
                </a:cxn>
                <a:cxn ang="0">
                  <a:pos x="T4" y="T5"/>
                </a:cxn>
                <a:cxn ang="0">
                  <a:pos x="T6" y="T7"/>
                </a:cxn>
                <a:cxn ang="0">
                  <a:pos x="T8" y="T9"/>
                </a:cxn>
              </a:cxnLst>
              <a:rect l="0" t="0" r="r" b="b"/>
              <a:pathLst>
                <a:path w="211" h="154">
                  <a:moveTo>
                    <a:pt x="211" y="2"/>
                  </a:moveTo>
                  <a:lnTo>
                    <a:pt x="2" y="154"/>
                  </a:lnTo>
                  <a:lnTo>
                    <a:pt x="0" y="150"/>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iŝliďe">
              <a:extLst>
                <a:ext uri="{FF2B5EF4-FFF2-40B4-BE49-F238E27FC236}">
                  <a16:creationId xmlns:a16="http://schemas.microsoft.com/office/drawing/2014/main" id="{7D5DE3BD-EF69-48A9-8601-53650580901A}"/>
                </a:ext>
              </a:extLst>
            </p:cNvPr>
            <p:cNvSpPr/>
            <p:nvPr/>
          </p:nvSpPr>
          <p:spPr bwMode="auto">
            <a:xfrm>
              <a:off x="4160839" y="1925638"/>
              <a:ext cx="333375" cy="242888"/>
            </a:xfrm>
            <a:custGeom>
              <a:avLst/>
              <a:gdLst>
                <a:gd name="T0" fmla="*/ 210 w 210"/>
                <a:gd name="T1" fmla="*/ 1 h 153"/>
                <a:gd name="T2" fmla="*/ 0 w 210"/>
                <a:gd name="T3" fmla="*/ 153 h 153"/>
                <a:gd name="T4" fmla="*/ 0 w 210"/>
                <a:gd name="T5" fmla="*/ 152 h 153"/>
                <a:gd name="T6" fmla="*/ 209 w 210"/>
                <a:gd name="T7" fmla="*/ 0 h 153"/>
                <a:gd name="T8" fmla="*/ 210 w 210"/>
                <a:gd name="T9" fmla="*/ 1 h 153"/>
              </a:gdLst>
              <a:ahLst/>
              <a:cxnLst>
                <a:cxn ang="0">
                  <a:pos x="T0" y="T1"/>
                </a:cxn>
                <a:cxn ang="0">
                  <a:pos x="T2" y="T3"/>
                </a:cxn>
                <a:cxn ang="0">
                  <a:pos x="T4" y="T5"/>
                </a:cxn>
                <a:cxn ang="0">
                  <a:pos x="T6" y="T7"/>
                </a:cxn>
                <a:cxn ang="0">
                  <a:pos x="T8" y="T9"/>
                </a:cxn>
              </a:cxnLst>
              <a:rect l="0" t="0" r="r" b="b"/>
              <a:pathLst>
                <a:path w="210" h="153">
                  <a:moveTo>
                    <a:pt x="210" y="1"/>
                  </a:moveTo>
                  <a:lnTo>
                    <a:pt x="0" y="153"/>
                  </a:lnTo>
                  <a:lnTo>
                    <a:pt x="0" y="152"/>
                  </a:lnTo>
                  <a:lnTo>
                    <a:pt x="209" y="0"/>
                  </a:lnTo>
                  <a:lnTo>
                    <a:pt x="210"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ïṩlïdé">
              <a:extLst>
                <a:ext uri="{FF2B5EF4-FFF2-40B4-BE49-F238E27FC236}">
                  <a16:creationId xmlns:a16="http://schemas.microsoft.com/office/drawing/2014/main" id="{BFD97572-37A4-44A9-BEB0-FF1356B0BD13}"/>
                </a:ext>
              </a:extLst>
            </p:cNvPr>
            <p:cNvSpPr/>
            <p:nvPr/>
          </p:nvSpPr>
          <p:spPr bwMode="auto">
            <a:xfrm>
              <a:off x="4141789" y="1900238"/>
              <a:ext cx="333375" cy="241300"/>
            </a:xfrm>
            <a:custGeom>
              <a:avLst/>
              <a:gdLst>
                <a:gd name="T0" fmla="*/ 210 w 210"/>
                <a:gd name="T1" fmla="*/ 2 h 152"/>
                <a:gd name="T2" fmla="*/ 0 w 210"/>
                <a:gd name="T3" fmla="*/ 152 h 152"/>
                <a:gd name="T4" fmla="*/ 0 w 210"/>
                <a:gd name="T5" fmla="*/ 151 h 152"/>
                <a:gd name="T6" fmla="*/ 209 w 210"/>
                <a:gd name="T7" fmla="*/ 0 h 152"/>
                <a:gd name="T8" fmla="*/ 210 w 210"/>
                <a:gd name="T9" fmla="*/ 2 h 152"/>
              </a:gdLst>
              <a:ahLst/>
              <a:cxnLst>
                <a:cxn ang="0">
                  <a:pos x="T0" y="T1"/>
                </a:cxn>
                <a:cxn ang="0">
                  <a:pos x="T2" y="T3"/>
                </a:cxn>
                <a:cxn ang="0">
                  <a:pos x="T4" y="T5"/>
                </a:cxn>
                <a:cxn ang="0">
                  <a:pos x="T6" y="T7"/>
                </a:cxn>
                <a:cxn ang="0">
                  <a:pos x="T8" y="T9"/>
                </a:cxn>
              </a:cxnLst>
              <a:rect l="0" t="0" r="r" b="b"/>
              <a:pathLst>
                <a:path w="210" h="152">
                  <a:moveTo>
                    <a:pt x="210" y="2"/>
                  </a:moveTo>
                  <a:lnTo>
                    <a:pt x="0" y="152"/>
                  </a:lnTo>
                  <a:lnTo>
                    <a:pt x="0" y="151"/>
                  </a:lnTo>
                  <a:lnTo>
                    <a:pt x="209" y="0"/>
                  </a:lnTo>
                  <a:lnTo>
                    <a:pt x="210"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îśľiďé">
              <a:extLst>
                <a:ext uri="{FF2B5EF4-FFF2-40B4-BE49-F238E27FC236}">
                  <a16:creationId xmlns:a16="http://schemas.microsoft.com/office/drawing/2014/main" id="{9F78FB25-D38D-48A1-84CB-1223C7542926}"/>
                </a:ext>
              </a:extLst>
            </p:cNvPr>
            <p:cNvSpPr/>
            <p:nvPr/>
          </p:nvSpPr>
          <p:spPr bwMode="auto">
            <a:xfrm>
              <a:off x="4122739" y="1873251"/>
              <a:ext cx="333375" cy="244475"/>
            </a:xfrm>
            <a:custGeom>
              <a:avLst/>
              <a:gdLst>
                <a:gd name="T0" fmla="*/ 210 w 210"/>
                <a:gd name="T1" fmla="*/ 3 h 154"/>
                <a:gd name="T2" fmla="*/ 1 w 210"/>
                <a:gd name="T3" fmla="*/ 154 h 154"/>
                <a:gd name="T4" fmla="*/ 0 w 210"/>
                <a:gd name="T5" fmla="*/ 152 h 154"/>
                <a:gd name="T6" fmla="*/ 209 w 210"/>
                <a:gd name="T7" fmla="*/ 0 h 154"/>
                <a:gd name="T8" fmla="*/ 210 w 210"/>
                <a:gd name="T9" fmla="*/ 3 h 154"/>
              </a:gdLst>
              <a:ahLst/>
              <a:cxnLst>
                <a:cxn ang="0">
                  <a:pos x="T0" y="T1"/>
                </a:cxn>
                <a:cxn ang="0">
                  <a:pos x="T2" y="T3"/>
                </a:cxn>
                <a:cxn ang="0">
                  <a:pos x="T4" y="T5"/>
                </a:cxn>
                <a:cxn ang="0">
                  <a:pos x="T6" y="T7"/>
                </a:cxn>
                <a:cxn ang="0">
                  <a:pos x="T8" y="T9"/>
                </a:cxn>
              </a:cxnLst>
              <a:rect l="0" t="0" r="r" b="b"/>
              <a:pathLst>
                <a:path w="210" h="154">
                  <a:moveTo>
                    <a:pt x="210" y="3"/>
                  </a:moveTo>
                  <a:lnTo>
                    <a:pt x="1" y="154"/>
                  </a:lnTo>
                  <a:lnTo>
                    <a:pt x="0" y="152"/>
                  </a:lnTo>
                  <a:lnTo>
                    <a:pt x="209" y="0"/>
                  </a:lnTo>
                  <a:lnTo>
                    <a:pt x="210" y="3"/>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î$ļiḓê">
              <a:extLst>
                <a:ext uri="{FF2B5EF4-FFF2-40B4-BE49-F238E27FC236}">
                  <a16:creationId xmlns:a16="http://schemas.microsoft.com/office/drawing/2014/main" id="{CC613A46-2827-4677-B1FF-E2153FF18814}"/>
                </a:ext>
              </a:extLst>
            </p:cNvPr>
            <p:cNvSpPr/>
            <p:nvPr/>
          </p:nvSpPr>
          <p:spPr bwMode="auto">
            <a:xfrm>
              <a:off x="4103689" y="1849438"/>
              <a:ext cx="333375" cy="241300"/>
            </a:xfrm>
            <a:custGeom>
              <a:avLst/>
              <a:gdLst>
                <a:gd name="T0" fmla="*/ 210 w 210"/>
                <a:gd name="T1" fmla="*/ 1 h 152"/>
                <a:gd name="T2" fmla="*/ 1 w 210"/>
                <a:gd name="T3" fmla="*/ 152 h 152"/>
                <a:gd name="T4" fmla="*/ 0 w 210"/>
                <a:gd name="T5" fmla="*/ 150 h 152"/>
                <a:gd name="T6" fmla="*/ 209 w 210"/>
                <a:gd name="T7" fmla="*/ 0 h 152"/>
                <a:gd name="T8" fmla="*/ 210 w 210"/>
                <a:gd name="T9" fmla="*/ 1 h 152"/>
              </a:gdLst>
              <a:ahLst/>
              <a:cxnLst>
                <a:cxn ang="0">
                  <a:pos x="T0" y="T1"/>
                </a:cxn>
                <a:cxn ang="0">
                  <a:pos x="T2" y="T3"/>
                </a:cxn>
                <a:cxn ang="0">
                  <a:pos x="T4" y="T5"/>
                </a:cxn>
                <a:cxn ang="0">
                  <a:pos x="T6" y="T7"/>
                </a:cxn>
                <a:cxn ang="0">
                  <a:pos x="T8" y="T9"/>
                </a:cxn>
              </a:cxnLst>
              <a:rect l="0" t="0" r="r" b="b"/>
              <a:pathLst>
                <a:path w="210" h="152">
                  <a:moveTo>
                    <a:pt x="210" y="1"/>
                  </a:moveTo>
                  <a:lnTo>
                    <a:pt x="1" y="152"/>
                  </a:lnTo>
                  <a:lnTo>
                    <a:pt x="0" y="150"/>
                  </a:lnTo>
                  <a:lnTo>
                    <a:pt x="209" y="0"/>
                  </a:lnTo>
                  <a:lnTo>
                    <a:pt x="210"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îṥḷîḋê">
              <a:extLst>
                <a:ext uri="{FF2B5EF4-FFF2-40B4-BE49-F238E27FC236}">
                  <a16:creationId xmlns:a16="http://schemas.microsoft.com/office/drawing/2014/main" id="{DAA418DB-58E9-49BE-BDEB-2DA91594F114}"/>
                </a:ext>
              </a:extLst>
            </p:cNvPr>
            <p:cNvSpPr/>
            <p:nvPr/>
          </p:nvSpPr>
          <p:spPr bwMode="auto">
            <a:xfrm>
              <a:off x="4084639" y="1824038"/>
              <a:ext cx="333375" cy="241300"/>
            </a:xfrm>
            <a:custGeom>
              <a:avLst/>
              <a:gdLst>
                <a:gd name="T0" fmla="*/ 210 w 210"/>
                <a:gd name="T1" fmla="*/ 2 h 152"/>
                <a:gd name="T2" fmla="*/ 1 w 210"/>
                <a:gd name="T3" fmla="*/ 152 h 152"/>
                <a:gd name="T4" fmla="*/ 0 w 210"/>
                <a:gd name="T5" fmla="*/ 151 h 152"/>
                <a:gd name="T6" fmla="*/ 209 w 210"/>
                <a:gd name="T7" fmla="*/ 0 h 152"/>
                <a:gd name="T8" fmla="*/ 210 w 210"/>
                <a:gd name="T9" fmla="*/ 2 h 152"/>
              </a:gdLst>
              <a:ahLst/>
              <a:cxnLst>
                <a:cxn ang="0">
                  <a:pos x="T0" y="T1"/>
                </a:cxn>
                <a:cxn ang="0">
                  <a:pos x="T2" y="T3"/>
                </a:cxn>
                <a:cxn ang="0">
                  <a:pos x="T4" y="T5"/>
                </a:cxn>
                <a:cxn ang="0">
                  <a:pos x="T6" y="T7"/>
                </a:cxn>
                <a:cxn ang="0">
                  <a:pos x="T8" y="T9"/>
                </a:cxn>
              </a:cxnLst>
              <a:rect l="0" t="0" r="r" b="b"/>
              <a:pathLst>
                <a:path w="210" h="152">
                  <a:moveTo>
                    <a:pt x="210" y="2"/>
                  </a:moveTo>
                  <a:lnTo>
                    <a:pt x="1" y="152"/>
                  </a:lnTo>
                  <a:lnTo>
                    <a:pt x="0" y="151"/>
                  </a:lnTo>
                  <a:lnTo>
                    <a:pt x="209" y="0"/>
                  </a:lnTo>
                  <a:lnTo>
                    <a:pt x="210"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iṩ1îḍé">
              <a:extLst>
                <a:ext uri="{FF2B5EF4-FFF2-40B4-BE49-F238E27FC236}">
                  <a16:creationId xmlns:a16="http://schemas.microsoft.com/office/drawing/2014/main" id="{600F7D3C-7454-4E25-B935-E5285A3F66DC}"/>
                </a:ext>
              </a:extLst>
            </p:cNvPr>
            <p:cNvSpPr/>
            <p:nvPr/>
          </p:nvSpPr>
          <p:spPr bwMode="auto">
            <a:xfrm>
              <a:off x="4065589" y="1797051"/>
              <a:ext cx="333375" cy="244475"/>
            </a:xfrm>
            <a:custGeom>
              <a:avLst/>
              <a:gdLst>
                <a:gd name="T0" fmla="*/ 210 w 210"/>
                <a:gd name="T1" fmla="*/ 2 h 154"/>
                <a:gd name="T2" fmla="*/ 1 w 210"/>
                <a:gd name="T3" fmla="*/ 154 h 154"/>
                <a:gd name="T4" fmla="*/ 0 w 210"/>
                <a:gd name="T5" fmla="*/ 152 h 154"/>
                <a:gd name="T6" fmla="*/ 209 w 210"/>
                <a:gd name="T7" fmla="*/ 0 h 154"/>
                <a:gd name="T8" fmla="*/ 210 w 210"/>
                <a:gd name="T9" fmla="*/ 2 h 154"/>
              </a:gdLst>
              <a:ahLst/>
              <a:cxnLst>
                <a:cxn ang="0">
                  <a:pos x="T0" y="T1"/>
                </a:cxn>
                <a:cxn ang="0">
                  <a:pos x="T2" y="T3"/>
                </a:cxn>
                <a:cxn ang="0">
                  <a:pos x="T4" y="T5"/>
                </a:cxn>
                <a:cxn ang="0">
                  <a:pos x="T6" y="T7"/>
                </a:cxn>
                <a:cxn ang="0">
                  <a:pos x="T8" y="T9"/>
                </a:cxn>
              </a:cxnLst>
              <a:rect l="0" t="0" r="r" b="b"/>
              <a:pathLst>
                <a:path w="210" h="154">
                  <a:moveTo>
                    <a:pt x="210" y="2"/>
                  </a:moveTo>
                  <a:lnTo>
                    <a:pt x="1" y="154"/>
                  </a:lnTo>
                  <a:lnTo>
                    <a:pt x="0" y="152"/>
                  </a:lnTo>
                  <a:lnTo>
                    <a:pt x="209" y="0"/>
                  </a:lnTo>
                  <a:lnTo>
                    <a:pt x="210"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íslïḋê">
              <a:extLst>
                <a:ext uri="{FF2B5EF4-FFF2-40B4-BE49-F238E27FC236}">
                  <a16:creationId xmlns:a16="http://schemas.microsoft.com/office/drawing/2014/main" id="{786ABDB2-1D90-4B57-8746-FA084D114210}"/>
                </a:ext>
              </a:extLst>
            </p:cNvPr>
            <p:cNvSpPr/>
            <p:nvPr/>
          </p:nvSpPr>
          <p:spPr bwMode="auto">
            <a:xfrm>
              <a:off x="4046539" y="1773238"/>
              <a:ext cx="333375" cy="241300"/>
            </a:xfrm>
            <a:custGeom>
              <a:avLst/>
              <a:gdLst>
                <a:gd name="T0" fmla="*/ 210 w 210"/>
                <a:gd name="T1" fmla="*/ 1 h 152"/>
                <a:gd name="T2" fmla="*/ 1 w 210"/>
                <a:gd name="T3" fmla="*/ 152 h 152"/>
                <a:gd name="T4" fmla="*/ 0 w 210"/>
                <a:gd name="T5" fmla="*/ 150 h 152"/>
                <a:gd name="T6" fmla="*/ 209 w 210"/>
                <a:gd name="T7" fmla="*/ 0 h 152"/>
                <a:gd name="T8" fmla="*/ 210 w 210"/>
                <a:gd name="T9" fmla="*/ 1 h 152"/>
              </a:gdLst>
              <a:ahLst/>
              <a:cxnLst>
                <a:cxn ang="0">
                  <a:pos x="T0" y="T1"/>
                </a:cxn>
                <a:cxn ang="0">
                  <a:pos x="T2" y="T3"/>
                </a:cxn>
                <a:cxn ang="0">
                  <a:pos x="T4" y="T5"/>
                </a:cxn>
                <a:cxn ang="0">
                  <a:pos x="T6" y="T7"/>
                </a:cxn>
                <a:cxn ang="0">
                  <a:pos x="T8" y="T9"/>
                </a:cxn>
              </a:cxnLst>
              <a:rect l="0" t="0" r="r" b="b"/>
              <a:pathLst>
                <a:path w="210" h="152">
                  <a:moveTo>
                    <a:pt x="210" y="1"/>
                  </a:moveTo>
                  <a:lnTo>
                    <a:pt x="1" y="152"/>
                  </a:lnTo>
                  <a:lnTo>
                    <a:pt x="0" y="150"/>
                  </a:lnTo>
                  <a:lnTo>
                    <a:pt x="209" y="0"/>
                  </a:lnTo>
                  <a:lnTo>
                    <a:pt x="210"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íSļídè">
              <a:extLst>
                <a:ext uri="{FF2B5EF4-FFF2-40B4-BE49-F238E27FC236}">
                  <a16:creationId xmlns:a16="http://schemas.microsoft.com/office/drawing/2014/main" id="{71104DBA-F86F-4553-83D4-52B1A17E4C88}"/>
                </a:ext>
              </a:extLst>
            </p:cNvPr>
            <p:cNvSpPr/>
            <p:nvPr/>
          </p:nvSpPr>
          <p:spPr bwMode="auto">
            <a:xfrm>
              <a:off x="4027489" y="1746251"/>
              <a:ext cx="333375" cy="244475"/>
            </a:xfrm>
            <a:custGeom>
              <a:avLst/>
              <a:gdLst>
                <a:gd name="T0" fmla="*/ 210 w 210"/>
                <a:gd name="T1" fmla="*/ 3 h 154"/>
                <a:gd name="T2" fmla="*/ 1 w 210"/>
                <a:gd name="T3" fmla="*/ 154 h 154"/>
                <a:gd name="T4" fmla="*/ 0 w 210"/>
                <a:gd name="T5" fmla="*/ 152 h 154"/>
                <a:gd name="T6" fmla="*/ 210 w 210"/>
                <a:gd name="T7" fmla="*/ 0 h 154"/>
                <a:gd name="T8" fmla="*/ 210 w 210"/>
                <a:gd name="T9" fmla="*/ 3 h 154"/>
              </a:gdLst>
              <a:ahLst/>
              <a:cxnLst>
                <a:cxn ang="0">
                  <a:pos x="T0" y="T1"/>
                </a:cxn>
                <a:cxn ang="0">
                  <a:pos x="T2" y="T3"/>
                </a:cxn>
                <a:cxn ang="0">
                  <a:pos x="T4" y="T5"/>
                </a:cxn>
                <a:cxn ang="0">
                  <a:pos x="T6" y="T7"/>
                </a:cxn>
                <a:cxn ang="0">
                  <a:pos x="T8" y="T9"/>
                </a:cxn>
              </a:cxnLst>
              <a:rect l="0" t="0" r="r" b="b"/>
              <a:pathLst>
                <a:path w="210" h="154">
                  <a:moveTo>
                    <a:pt x="210" y="3"/>
                  </a:moveTo>
                  <a:lnTo>
                    <a:pt x="1" y="154"/>
                  </a:lnTo>
                  <a:lnTo>
                    <a:pt x="0" y="152"/>
                  </a:lnTo>
                  <a:lnTo>
                    <a:pt x="210" y="0"/>
                  </a:lnTo>
                  <a:lnTo>
                    <a:pt x="210" y="3"/>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ïṧļïḋè">
              <a:extLst>
                <a:ext uri="{FF2B5EF4-FFF2-40B4-BE49-F238E27FC236}">
                  <a16:creationId xmlns:a16="http://schemas.microsoft.com/office/drawing/2014/main" id="{F5DFF063-559F-4E2F-B7AE-FB66E6A7CCD3}"/>
                </a:ext>
              </a:extLst>
            </p:cNvPr>
            <p:cNvSpPr/>
            <p:nvPr/>
          </p:nvSpPr>
          <p:spPr bwMode="auto">
            <a:xfrm>
              <a:off x="4008439" y="1720851"/>
              <a:ext cx="333375" cy="244475"/>
            </a:xfrm>
            <a:custGeom>
              <a:avLst/>
              <a:gdLst>
                <a:gd name="T0" fmla="*/ 210 w 210"/>
                <a:gd name="T1" fmla="*/ 2 h 154"/>
                <a:gd name="T2" fmla="*/ 1 w 210"/>
                <a:gd name="T3" fmla="*/ 154 h 154"/>
                <a:gd name="T4" fmla="*/ 0 w 210"/>
                <a:gd name="T5" fmla="*/ 151 h 154"/>
                <a:gd name="T6" fmla="*/ 210 w 210"/>
                <a:gd name="T7" fmla="*/ 0 h 154"/>
                <a:gd name="T8" fmla="*/ 210 w 210"/>
                <a:gd name="T9" fmla="*/ 2 h 154"/>
              </a:gdLst>
              <a:ahLst/>
              <a:cxnLst>
                <a:cxn ang="0">
                  <a:pos x="T0" y="T1"/>
                </a:cxn>
                <a:cxn ang="0">
                  <a:pos x="T2" y="T3"/>
                </a:cxn>
                <a:cxn ang="0">
                  <a:pos x="T4" y="T5"/>
                </a:cxn>
                <a:cxn ang="0">
                  <a:pos x="T6" y="T7"/>
                </a:cxn>
                <a:cxn ang="0">
                  <a:pos x="T8" y="T9"/>
                </a:cxn>
              </a:cxnLst>
              <a:rect l="0" t="0" r="r" b="b"/>
              <a:pathLst>
                <a:path w="210" h="154">
                  <a:moveTo>
                    <a:pt x="210" y="2"/>
                  </a:moveTo>
                  <a:lnTo>
                    <a:pt x="1" y="154"/>
                  </a:lnTo>
                  <a:lnTo>
                    <a:pt x="0" y="151"/>
                  </a:lnTo>
                  <a:lnTo>
                    <a:pt x="210" y="0"/>
                  </a:lnTo>
                  <a:lnTo>
                    <a:pt x="210"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ïsḻíḍè">
              <a:extLst>
                <a:ext uri="{FF2B5EF4-FFF2-40B4-BE49-F238E27FC236}">
                  <a16:creationId xmlns:a16="http://schemas.microsoft.com/office/drawing/2014/main" id="{5744BA7D-D48E-401A-B2B6-7F06B6515F46}"/>
                </a:ext>
              </a:extLst>
            </p:cNvPr>
            <p:cNvSpPr/>
            <p:nvPr/>
          </p:nvSpPr>
          <p:spPr bwMode="auto">
            <a:xfrm>
              <a:off x="3990976" y="1697038"/>
              <a:ext cx="334963" cy="241300"/>
            </a:xfrm>
            <a:custGeom>
              <a:avLst/>
              <a:gdLst>
                <a:gd name="T0" fmla="*/ 211 w 211"/>
                <a:gd name="T1" fmla="*/ 2 h 152"/>
                <a:gd name="T2" fmla="*/ 0 w 211"/>
                <a:gd name="T3" fmla="*/ 152 h 152"/>
                <a:gd name="T4" fmla="*/ 0 w 211"/>
                <a:gd name="T5" fmla="*/ 150 h 152"/>
                <a:gd name="T6" fmla="*/ 209 w 211"/>
                <a:gd name="T7" fmla="*/ 0 h 152"/>
                <a:gd name="T8" fmla="*/ 211 w 211"/>
                <a:gd name="T9" fmla="*/ 2 h 152"/>
              </a:gdLst>
              <a:ahLst/>
              <a:cxnLst>
                <a:cxn ang="0">
                  <a:pos x="T0" y="T1"/>
                </a:cxn>
                <a:cxn ang="0">
                  <a:pos x="T2" y="T3"/>
                </a:cxn>
                <a:cxn ang="0">
                  <a:pos x="T4" y="T5"/>
                </a:cxn>
                <a:cxn ang="0">
                  <a:pos x="T6" y="T7"/>
                </a:cxn>
                <a:cxn ang="0">
                  <a:pos x="T8" y="T9"/>
                </a:cxn>
              </a:cxnLst>
              <a:rect l="0" t="0" r="r" b="b"/>
              <a:pathLst>
                <a:path w="211" h="152">
                  <a:moveTo>
                    <a:pt x="211" y="2"/>
                  </a:moveTo>
                  <a:lnTo>
                    <a:pt x="0" y="152"/>
                  </a:lnTo>
                  <a:lnTo>
                    <a:pt x="0" y="150"/>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í$líḓé">
              <a:extLst>
                <a:ext uri="{FF2B5EF4-FFF2-40B4-BE49-F238E27FC236}">
                  <a16:creationId xmlns:a16="http://schemas.microsoft.com/office/drawing/2014/main" id="{16EB23E3-88E2-4ED6-9550-0D87EDB0373D}"/>
                </a:ext>
              </a:extLst>
            </p:cNvPr>
            <p:cNvSpPr/>
            <p:nvPr/>
          </p:nvSpPr>
          <p:spPr bwMode="auto">
            <a:xfrm>
              <a:off x="3971926" y="1670051"/>
              <a:ext cx="334963" cy="244475"/>
            </a:xfrm>
            <a:custGeom>
              <a:avLst/>
              <a:gdLst>
                <a:gd name="T0" fmla="*/ 211 w 211"/>
                <a:gd name="T1" fmla="*/ 1 h 154"/>
                <a:gd name="T2" fmla="*/ 0 w 211"/>
                <a:gd name="T3" fmla="*/ 154 h 154"/>
                <a:gd name="T4" fmla="*/ 0 w 211"/>
                <a:gd name="T5" fmla="*/ 152 h 154"/>
                <a:gd name="T6" fmla="*/ 209 w 211"/>
                <a:gd name="T7" fmla="*/ 0 h 154"/>
                <a:gd name="T8" fmla="*/ 211 w 211"/>
                <a:gd name="T9" fmla="*/ 1 h 154"/>
              </a:gdLst>
              <a:ahLst/>
              <a:cxnLst>
                <a:cxn ang="0">
                  <a:pos x="T0" y="T1"/>
                </a:cxn>
                <a:cxn ang="0">
                  <a:pos x="T2" y="T3"/>
                </a:cxn>
                <a:cxn ang="0">
                  <a:pos x="T4" y="T5"/>
                </a:cxn>
                <a:cxn ang="0">
                  <a:pos x="T6" y="T7"/>
                </a:cxn>
                <a:cxn ang="0">
                  <a:pos x="T8" y="T9"/>
                </a:cxn>
              </a:cxnLst>
              <a:rect l="0" t="0" r="r" b="b"/>
              <a:pathLst>
                <a:path w="211" h="154">
                  <a:moveTo>
                    <a:pt x="211" y="1"/>
                  </a:moveTo>
                  <a:lnTo>
                    <a:pt x="0" y="154"/>
                  </a:lnTo>
                  <a:lnTo>
                    <a:pt x="0" y="152"/>
                  </a:lnTo>
                  <a:lnTo>
                    <a:pt x="209" y="0"/>
                  </a:lnTo>
                  <a:lnTo>
                    <a:pt x="211"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íşḻïḑê">
              <a:extLst>
                <a:ext uri="{FF2B5EF4-FFF2-40B4-BE49-F238E27FC236}">
                  <a16:creationId xmlns:a16="http://schemas.microsoft.com/office/drawing/2014/main" id="{38799B83-47CB-427E-AFDE-637B677D5EB1}"/>
                </a:ext>
              </a:extLst>
            </p:cNvPr>
            <p:cNvSpPr/>
            <p:nvPr/>
          </p:nvSpPr>
          <p:spPr bwMode="auto">
            <a:xfrm>
              <a:off x="3952876" y="1644651"/>
              <a:ext cx="334963" cy="242888"/>
            </a:xfrm>
            <a:custGeom>
              <a:avLst/>
              <a:gdLst>
                <a:gd name="T0" fmla="*/ 211 w 211"/>
                <a:gd name="T1" fmla="*/ 2 h 153"/>
                <a:gd name="T2" fmla="*/ 2 w 211"/>
                <a:gd name="T3" fmla="*/ 153 h 153"/>
                <a:gd name="T4" fmla="*/ 0 w 211"/>
                <a:gd name="T5" fmla="*/ 151 h 153"/>
                <a:gd name="T6" fmla="*/ 209 w 211"/>
                <a:gd name="T7" fmla="*/ 0 h 153"/>
                <a:gd name="T8" fmla="*/ 211 w 211"/>
                <a:gd name="T9" fmla="*/ 2 h 153"/>
              </a:gdLst>
              <a:ahLst/>
              <a:cxnLst>
                <a:cxn ang="0">
                  <a:pos x="T0" y="T1"/>
                </a:cxn>
                <a:cxn ang="0">
                  <a:pos x="T2" y="T3"/>
                </a:cxn>
                <a:cxn ang="0">
                  <a:pos x="T4" y="T5"/>
                </a:cxn>
                <a:cxn ang="0">
                  <a:pos x="T6" y="T7"/>
                </a:cxn>
                <a:cxn ang="0">
                  <a:pos x="T8" y="T9"/>
                </a:cxn>
              </a:cxnLst>
              <a:rect l="0" t="0" r="r" b="b"/>
              <a:pathLst>
                <a:path w="211" h="153">
                  <a:moveTo>
                    <a:pt x="211" y="2"/>
                  </a:moveTo>
                  <a:lnTo>
                    <a:pt x="2" y="153"/>
                  </a:lnTo>
                  <a:lnTo>
                    <a:pt x="0" y="151"/>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íš1îḓé">
              <a:extLst>
                <a:ext uri="{FF2B5EF4-FFF2-40B4-BE49-F238E27FC236}">
                  <a16:creationId xmlns:a16="http://schemas.microsoft.com/office/drawing/2014/main" id="{CA258AE7-EC63-429C-8E9E-4F6AD724DBCD}"/>
                </a:ext>
              </a:extLst>
            </p:cNvPr>
            <p:cNvSpPr/>
            <p:nvPr/>
          </p:nvSpPr>
          <p:spPr bwMode="auto">
            <a:xfrm>
              <a:off x="3933826" y="1620838"/>
              <a:ext cx="334963" cy="241300"/>
            </a:xfrm>
            <a:custGeom>
              <a:avLst/>
              <a:gdLst>
                <a:gd name="T0" fmla="*/ 211 w 211"/>
                <a:gd name="T1" fmla="*/ 2 h 152"/>
                <a:gd name="T2" fmla="*/ 2 w 211"/>
                <a:gd name="T3" fmla="*/ 152 h 152"/>
                <a:gd name="T4" fmla="*/ 0 w 211"/>
                <a:gd name="T5" fmla="*/ 150 h 152"/>
                <a:gd name="T6" fmla="*/ 209 w 211"/>
                <a:gd name="T7" fmla="*/ 0 h 152"/>
                <a:gd name="T8" fmla="*/ 211 w 211"/>
                <a:gd name="T9" fmla="*/ 2 h 152"/>
              </a:gdLst>
              <a:ahLst/>
              <a:cxnLst>
                <a:cxn ang="0">
                  <a:pos x="T0" y="T1"/>
                </a:cxn>
                <a:cxn ang="0">
                  <a:pos x="T2" y="T3"/>
                </a:cxn>
                <a:cxn ang="0">
                  <a:pos x="T4" y="T5"/>
                </a:cxn>
                <a:cxn ang="0">
                  <a:pos x="T6" y="T7"/>
                </a:cxn>
                <a:cxn ang="0">
                  <a:pos x="T8" y="T9"/>
                </a:cxn>
              </a:cxnLst>
              <a:rect l="0" t="0" r="r" b="b"/>
              <a:pathLst>
                <a:path w="211" h="152">
                  <a:moveTo>
                    <a:pt x="211" y="2"/>
                  </a:moveTo>
                  <a:lnTo>
                    <a:pt x="2" y="152"/>
                  </a:lnTo>
                  <a:lnTo>
                    <a:pt x="0" y="150"/>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i$ľíḓè">
              <a:extLst>
                <a:ext uri="{FF2B5EF4-FFF2-40B4-BE49-F238E27FC236}">
                  <a16:creationId xmlns:a16="http://schemas.microsoft.com/office/drawing/2014/main" id="{1B78BAA4-5108-49A5-A118-196864E83926}"/>
                </a:ext>
              </a:extLst>
            </p:cNvPr>
            <p:cNvSpPr/>
            <p:nvPr/>
          </p:nvSpPr>
          <p:spPr bwMode="auto">
            <a:xfrm>
              <a:off x="3914776" y="1593851"/>
              <a:ext cx="334963" cy="244475"/>
            </a:xfrm>
            <a:custGeom>
              <a:avLst/>
              <a:gdLst>
                <a:gd name="T0" fmla="*/ 211 w 211"/>
                <a:gd name="T1" fmla="*/ 2 h 154"/>
                <a:gd name="T2" fmla="*/ 2 w 211"/>
                <a:gd name="T3" fmla="*/ 154 h 154"/>
                <a:gd name="T4" fmla="*/ 0 w 211"/>
                <a:gd name="T5" fmla="*/ 150 h 154"/>
                <a:gd name="T6" fmla="*/ 209 w 211"/>
                <a:gd name="T7" fmla="*/ 0 h 154"/>
                <a:gd name="T8" fmla="*/ 211 w 211"/>
                <a:gd name="T9" fmla="*/ 2 h 154"/>
              </a:gdLst>
              <a:ahLst/>
              <a:cxnLst>
                <a:cxn ang="0">
                  <a:pos x="T0" y="T1"/>
                </a:cxn>
                <a:cxn ang="0">
                  <a:pos x="T2" y="T3"/>
                </a:cxn>
                <a:cxn ang="0">
                  <a:pos x="T4" y="T5"/>
                </a:cxn>
                <a:cxn ang="0">
                  <a:pos x="T6" y="T7"/>
                </a:cxn>
                <a:cxn ang="0">
                  <a:pos x="T8" y="T9"/>
                </a:cxn>
              </a:cxnLst>
              <a:rect l="0" t="0" r="r" b="b"/>
              <a:pathLst>
                <a:path w="211" h="154">
                  <a:moveTo>
                    <a:pt x="211" y="2"/>
                  </a:moveTo>
                  <a:lnTo>
                    <a:pt x="2" y="154"/>
                  </a:lnTo>
                  <a:lnTo>
                    <a:pt x="0" y="150"/>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í$lïḓe">
              <a:extLst>
                <a:ext uri="{FF2B5EF4-FFF2-40B4-BE49-F238E27FC236}">
                  <a16:creationId xmlns:a16="http://schemas.microsoft.com/office/drawing/2014/main" id="{3AB941A0-8EFF-426C-BA27-56333D8AF6A3}"/>
                </a:ext>
              </a:extLst>
            </p:cNvPr>
            <p:cNvSpPr/>
            <p:nvPr/>
          </p:nvSpPr>
          <p:spPr bwMode="auto">
            <a:xfrm>
              <a:off x="3895726" y="1568451"/>
              <a:ext cx="334963" cy="242888"/>
            </a:xfrm>
            <a:custGeom>
              <a:avLst/>
              <a:gdLst>
                <a:gd name="T0" fmla="*/ 211 w 211"/>
                <a:gd name="T1" fmla="*/ 2 h 153"/>
                <a:gd name="T2" fmla="*/ 2 w 211"/>
                <a:gd name="T3" fmla="*/ 153 h 153"/>
                <a:gd name="T4" fmla="*/ 0 w 211"/>
                <a:gd name="T5" fmla="*/ 151 h 153"/>
                <a:gd name="T6" fmla="*/ 209 w 211"/>
                <a:gd name="T7" fmla="*/ 0 h 153"/>
                <a:gd name="T8" fmla="*/ 211 w 211"/>
                <a:gd name="T9" fmla="*/ 2 h 153"/>
              </a:gdLst>
              <a:ahLst/>
              <a:cxnLst>
                <a:cxn ang="0">
                  <a:pos x="T0" y="T1"/>
                </a:cxn>
                <a:cxn ang="0">
                  <a:pos x="T2" y="T3"/>
                </a:cxn>
                <a:cxn ang="0">
                  <a:pos x="T4" y="T5"/>
                </a:cxn>
                <a:cxn ang="0">
                  <a:pos x="T6" y="T7"/>
                </a:cxn>
                <a:cxn ang="0">
                  <a:pos x="T8" y="T9"/>
                </a:cxn>
              </a:cxnLst>
              <a:rect l="0" t="0" r="r" b="b"/>
              <a:pathLst>
                <a:path w="211" h="153">
                  <a:moveTo>
                    <a:pt x="211" y="2"/>
                  </a:moveTo>
                  <a:lnTo>
                    <a:pt x="2" y="153"/>
                  </a:lnTo>
                  <a:lnTo>
                    <a:pt x="0" y="151"/>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îSḷïḑê">
              <a:extLst>
                <a:ext uri="{FF2B5EF4-FFF2-40B4-BE49-F238E27FC236}">
                  <a16:creationId xmlns:a16="http://schemas.microsoft.com/office/drawing/2014/main" id="{03B5B62B-76BA-4582-92A5-F4CA56AD0314}"/>
                </a:ext>
              </a:extLst>
            </p:cNvPr>
            <p:cNvSpPr/>
            <p:nvPr/>
          </p:nvSpPr>
          <p:spPr bwMode="auto">
            <a:xfrm>
              <a:off x="3876676" y="1541463"/>
              <a:ext cx="334963" cy="244475"/>
            </a:xfrm>
            <a:custGeom>
              <a:avLst/>
              <a:gdLst>
                <a:gd name="T0" fmla="*/ 211 w 211"/>
                <a:gd name="T1" fmla="*/ 2 h 154"/>
                <a:gd name="T2" fmla="*/ 2 w 211"/>
                <a:gd name="T3" fmla="*/ 154 h 154"/>
                <a:gd name="T4" fmla="*/ 0 w 211"/>
                <a:gd name="T5" fmla="*/ 153 h 154"/>
                <a:gd name="T6" fmla="*/ 209 w 211"/>
                <a:gd name="T7" fmla="*/ 0 h 154"/>
                <a:gd name="T8" fmla="*/ 211 w 211"/>
                <a:gd name="T9" fmla="*/ 2 h 154"/>
              </a:gdLst>
              <a:ahLst/>
              <a:cxnLst>
                <a:cxn ang="0">
                  <a:pos x="T0" y="T1"/>
                </a:cxn>
                <a:cxn ang="0">
                  <a:pos x="T2" y="T3"/>
                </a:cxn>
                <a:cxn ang="0">
                  <a:pos x="T4" y="T5"/>
                </a:cxn>
                <a:cxn ang="0">
                  <a:pos x="T6" y="T7"/>
                </a:cxn>
                <a:cxn ang="0">
                  <a:pos x="T8" y="T9"/>
                </a:cxn>
              </a:cxnLst>
              <a:rect l="0" t="0" r="r" b="b"/>
              <a:pathLst>
                <a:path w="211" h="154">
                  <a:moveTo>
                    <a:pt x="211" y="2"/>
                  </a:moveTo>
                  <a:lnTo>
                    <a:pt x="2" y="154"/>
                  </a:lnTo>
                  <a:lnTo>
                    <a:pt x="0" y="153"/>
                  </a:lnTo>
                  <a:lnTo>
                    <a:pt x="209"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îşľiďe">
              <a:extLst>
                <a:ext uri="{FF2B5EF4-FFF2-40B4-BE49-F238E27FC236}">
                  <a16:creationId xmlns:a16="http://schemas.microsoft.com/office/drawing/2014/main" id="{F1D64930-28D4-47E9-86F8-425B17C3AEB8}"/>
                </a:ext>
              </a:extLst>
            </p:cNvPr>
            <p:cNvSpPr/>
            <p:nvPr/>
          </p:nvSpPr>
          <p:spPr bwMode="auto">
            <a:xfrm>
              <a:off x="3857626" y="1517651"/>
              <a:ext cx="334963" cy="241300"/>
            </a:xfrm>
            <a:custGeom>
              <a:avLst/>
              <a:gdLst>
                <a:gd name="T0" fmla="*/ 211 w 211"/>
                <a:gd name="T1" fmla="*/ 2 h 152"/>
                <a:gd name="T2" fmla="*/ 2 w 211"/>
                <a:gd name="T3" fmla="*/ 152 h 152"/>
                <a:gd name="T4" fmla="*/ 0 w 211"/>
                <a:gd name="T5" fmla="*/ 150 h 152"/>
                <a:gd name="T6" fmla="*/ 211 w 211"/>
                <a:gd name="T7" fmla="*/ 0 h 152"/>
                <a:gd name="T8" fmla="*/ 211 w 211"/>
                <a:gd name="T9" fmla="*/ 2 h 152"/>
              </a:gdLst>
              <a:ahLst/>
              <a:cxnLst>
                <a:cxn ang="0">
                  <a:pos x="T0" y="T1"/>
                </a:cxn>
                <a:cxn ang="0">
                  <a:pos x="T2" y="T3"/>
                </a:cxn>
                <a:cxn ang="0">
                  <a:pos x="T4" y="T5"/>
                </a:cxn>
                <a:cxn ang="0">
                  <a:pos x="T6" y="T7"/>
                </a:cxn>
                <a:cxn ang="0">
                  <a:pos x="T8" y="T9"/>
                </a:cxn>
              </a:cxnLst>
              <a:rect l="0" t="0" r="r" b="b"/>
              <a:pathLst>
                <a:path w="211" h="152">
                  <a:moveTo>
                    <a:pt x="211" y="2"/>
                  </a:moveTo>
                  <a:lnTo>
                    <a:pt x="2" y="152"/>
                  </a:lnTo>
                  <a:lnTo>
                    <a:pt x="0" y="150"/>
                  </a:lnTo>
                  <a:lnTo>
                    <a:pt x="211" y="0"/>
                  </a:lnTo>
                  <a:lnTo>
                    <a:pt x="211"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íSlîḑè">
              <a:extLst>
                <a:ext uri="{FF2B5EF4-FFF2-40B4-BE49-F238E27FC236}">
                  <a16:creationId xmlns:a16="http://schemas.microsoft.com/office/drawing/2014/main" id="{0CAED74D-3095-4B67-A9E5-8562ECEE7416}"/>
                </a:ext>
              </a:extLst>
            </p:cNvPr>
            <p:cNvSpPr/>
            <p:nvPr/>
          </p:nvSpPr>
          <p:spPr bwMode="auto">
            <a:xfrm>
              <a:off x="3838576" y="1493838"/>
              <a:ext cx="334963" cy="241300"/>
            </a:xfrm>
            <a:custGeom>
              <a:avLst/>
              <a:gdLst>
                <a:gd name="T0" fmla="*/ 211 w 211"/>
                <a:gd name="T1" fmla="*/ 1 h 152"/>
                <a:gd name="T2" fmla="*/ 2 w 211"/>
                <a:gd name="T3" fmla="*/ 152 h 152"/>
                <a:gd name="T4" fmla="*/ 0 w 211"/>
                <a:gd name="T5" fmla="*/ 150 h 152"/>
                <a:gd name="T6" fmla="*/ 211 w 211"/>
                <a:gd name="T7" fmla="*/ 0 h 152"/>
                <a:gd name="T8" fmla="*/ 211 w 211"/>
                <a:gd name="T9" fmla="*/ 1 h 152"/>
              </a:gdLst>
              <a:ahLst/>
              <a:cxnLst>
                <a:cxn ang="0">
                  <a:pos x="T0" y="T1"/>
                </a:cxn>
                <a:cxn ang="0">
                  <a:pos x="T2" y="T3"/>
                </a:cxn>
                <a:cxn ang="0">
                  <a:pos x="T4" y="T5"/>
                </a:cxn>
                <a:cxn ang="0">
                  <a:pos x="T6" y="T7"/>
                </a:cxn>
                <a:cxn ang="0">
                  <a:pos x="T8" y="T9"/>
                </a:cxn>
              </a:cxnLst>
              <a:rect l="0" t="0" r="r" b="b"/>
              <a:pathLst>
                <a:path w="211" h="152">
                  <a:moveTo>
                    <a:pt x="211" y="1"/>
                  </a:moveTo>
                  <a:lnTo>
                    <a:pt x="2" y="152"/>
                  </a:lnTo>
                  <a:lnTo>
                    <a:pt x="0" y="150"/>
                  </a:lnTo>
                  <a:lnTo>
                    <a:pt x="211" y="0"/>
                  </a:lnTo>
                  <a:lnTo>
                    <a:pt x="211" y="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íśľiḋe">
              <a:extLst>
                <a:ext uri="{FF2B5EF4-FFF2-40B4-BE49-F238E27FC236}">
                  <a16:creationId xmlns:a16="http://schemas.microsoft.com/office/drawing/2014/main" id="{1F1F4532-D7EE-4933-A420-D2D7662A82CA}"/>
                </a:ext>
              </a:extLst>
            </p:cNvPr>
            <p:cNvSpPr/>
            <p:nvPr/>
          </p:nvSpPr>
          <p:spPr bwMode="auto">
            <a:xfrm>
              <a:off x="3819526" y="1465263"/>
              <a:ext cx="338138" cy="244475"/>
            </a:xfrm>
            <a:custGeom>
              <a:avLst/>
              <a:gdLst>
                <a:gd name="T0" fmla="*/ 213 w 213"/>
                <a:gd name="T1" fmla="*/ 2 h 154"/>
                <a:gd name="T2" fmla="*/ 2 w 213"/>
                <a:gd name="T3" fmla="*/ 154 h 154"/>
                <a:gd name="T4" fmla="*/ 0 w 213"/>
                <a:gd name="T5" fmla="*/ 153 h 154"/>
                <a:gd name="T6" fmla="*/ 211 w 213"/>
                <a:gd name="T7" fmla="*/ 0 h 154"/>
                <a:gd name="T8" fmla="*/ 213 w 213"/>
                <a:gd name="T9" fmla="*/ 2 h 154"/>
              </a:gdLst>
              <a:ahLst/>
              <a:cxnLst>
                <a:cxn ang="0">
                  <a:pos x="T0" y="T1"/>
                </a:cxn>
                <a:cxn ang="0">
                  <a:pos x="T2" y="T3"/>
                </a:cxn>
                <a:cxn ang="0">
                  <a:pos x="T4" y="T5"/>
                </a:cxn>
                <a:cxn ang="0">
                  <a:pos x="T6" y="T7"/>
                </a:cxn>
                <a:cxn ang="0">
                  <a:pos x="T8" y="T9"/>
                </a:cxn>
              </a:cxnLst>
              <a:rect l="0" t="0" r="r" b="b"/>
              <a:pathLst>
                <a:path w="213" h="154">
                  <a:moveTo>
                    <a:pt x="213" y="2"/>
                  </a:moveTo>
                  <a:lnTo>
                    <a:pt x="2" y="154"/>
                  </a:lnTo>
                  <a:lnTo>
                    <a:pt x="0" y="153"/>
                  </a:lnTo>
                  <a:lnTo>
                    <a:pt x="211" y="0"/>
                  </a:lnTo>
                  <a:lnTo>
                    <a:pt x="213" y="2"/>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ïšľîďé">
              <a:extLst>
                <a:ext uri="{FF2B5EF4-FFF2-40B4-BE49-F238E27FC236}">
                  <a16:creationId xmlns:a16="http://schemas.microsoft.com/office/drawing/2014/main" id="{027FFB67-4A70-4900-AFF6-6DA2D44104BB}"/>
                </a:ext>
              </a:extLst>
            </p:cNvPr>
            <p:cNvSpPr/>
            <p:nvPr/>
          </p:nvSpPr>
          <p:spPr bwMode="auto">
            <a:xfrm>
              <a:off x="4592639" y="1062038"/>
              <a:ext cx="428625" cy="573088"/>
            </a:xfrm>
            <a:custGeom>
              <a:avLst/>
              <a:gdLst>
                <a:gd name="T0" fmla="*/ 260 w 270"/>
                <a:gd name="T1" fmla="*/ 361 h 361"/>
                <a:gd name="T2" fmla="*/ 270 w 270"/>
                <a:gd name="T3" fmla="*/ 354 h 361"/>
                <a:gd name="T4" fmla="*/ 10 w 270"/>
                <a:gd name="T5" fmla="*/ 0 h 361"/>
                <a:gd name="T6" fmla="*/ 0 w 270"/>
                <a:gd name="T7" fmla="*/ 7 h 361"/>
                <a:gd name="T8" fmla="*/ 260 w 270"/>
                <a:gd name="T9" fmla="*/ 361 h 361"/>
              </a:gdLst>
              <a:ahLst/>
              <a:cxnLst>
                <a:cxn ang="0">
                  <a:pos x="T0" y="T1"/>
                </a:cxn>
                <a:cxn ang="0">
                  <a:pos x="T2" y="T3"/>
                </a:cxn>
                <a:cxn ang="0">
                  <a:pos x="T4" y="T5"/>
                </a:cxn>
                <a:cxn ang="0">
                  <a:pos x="T6" y="T7"/>
                </a:cxn>
                <a:cxn ang="0">
                  <a:pos x="T8" y="T9"/>
                </a:cxn>
              </a:cxnLst>
              <a:rect l="0" t="0" r="r" b="b"/>
              <a:pathLst>
                <a:path w="270" h="361">
                  <a:moveTo>
                    <a:pt x="260" y="361"/>
                  </a:moveTo>
                  <a:lnTo>
                    <a:pt x="270" y="354"/>
                  </a:lnTo>
                  <a:lnTo>
                    <a:pt x="10" y="0"/>
                  </a:lnTo>
                  <a:lnTo>
                    <a:pt x="0" y="7"/>
                  </a:lnTo>
                  <a:lnTo>
                    <a:pt x="260" y="361"/>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iŝlïdè">
              <a:extLst>
                <a:ext uri="{FF2B5EF4-FFF2-40B4-BE49-F238E27FC236}">
                  <a16:creationId xmlns:a16="http://schemas.microsoft.com/office/drawing/2014/main" id="{4C8C1395-25B1-474E-BCD0-7B19D588BF92}"/>
                </a:ext>
              </a:extLst>
            </p:cNvPr>
            <p:cNvSpPr/>
            <p:nvPr/>
          </p:nvSpPr>
          <p:spPr bwMode="auto">
            <a:xfrm>
              <a:off x="4611689" y="1077913"/>
              <a:ext cx="401638" cy="542925"/>
            </a:xfrm>
            <a:custGeom>
              <a:avLst/>
              <a:gdLst>
                <a:gd name="T0" fmla="*/ 253 w 253"/>
                <a:gd name="T1" fmla="*/ 342 h 342"/>
                <a:gd name="T2" fmla="*/ 252 w 253"/>
                <a:gd name="T3" fmla="*/ 342 h 342"/>
                <a:gd name="T4" fmla="*/ 0 w 253"/>
                <a:gd name="T5" fmla="*/ 2 h 342"/>
                <a:gd name="T6" fmla="*/ 2 w 253"/>
                <a:gd name="T7" fmla="*/ 0 h 342"/>
                <a:gd name="T8" fmla="*/ 253 w 253"/>
                <a:gd name="T9" fmla="*/ 342 h 342"/>
              </a:gdLst>
              <a:ahLst/>
              <a:cxnLst>
                <a:cxn ang="0">
                  <a:pos x="T0" y="T1"/>
                </a:cxn>
                <a:cxn ang="0">
                  <a:pos x="T2" y="T3"/>
                </a:cxn>
                <a:cxn ang="0">
                  <a:pos x="T4" y="T5"/>
                </a:cxn>
                <a:cxn ang="0">
                  <a:pos x="T6" y="T7"/>
                </a:cxn>
                <a:cxn ang="0">
                  <a:pos x="T8" y="T9"/>
                </a:cxn>
              </a:cxnLst>
              <a:rect l="0" t="0" r="r" b="b"/>
              <a:pathLst>
                <a:path w="253" h="342">
                  <a:moveTo>
                    <a:pt x="253" y="342"/>
                  </a:moveTo>
                  <a:lnTo>
                    <a:pt x="252" y="342"/>
                  </a:lnTo>
                  <a:lnTo>
                    <a:pt x="0" y="2"/>
                  </a:lnTo>
                  <a:lnTo>
                    <a:pt x="2" y="0"/>
                  </a:lnTo>
                  <a:lnTo>
                    <a:pt x="253" y="342"/>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iṡliďê">
              <a:extLst>
                <a:ext uri="{FF2B5EF4-FFF2-40B4-BE49-F238E27FC236}">
                  <a16:creationId xmlns:a16="http://schemas.microsoft.com/office/drawing/2014/main" id="{6CA5E24E-3EF0-4A82-B8FC-AD56031194B1}"/>
                </a:ext>
              </a:extLst>
            </p:cNvPr>
            <p:cNvSpPr/>
            <p:nvPr/>
          </p:nvSpPr>
          <p:spPr bwMode="auto">
            <a:xfrm>
              <a:off x="4600576" y="1074738"/>
              <a:ext cx="403225" cy="542925"/>
            </a:xfrm>
            <a:custGeom>
              <a:avLst/>
              <a:gdLst>
                <a:gd name="T0" fmla="*/ 254 w 254"/>
                <a:gd name="T1" fmla="*/ 341 h 342"/>
                <a:gd name="T2" fmla="*/ 252 w 254"/>
                <a:gd name="T3" fmla="*/ 342 h 342"/>
                <a:gd name="T4" fmla="*/ 0 w 254"/>
                <a:gd name="T5" fmla="*/ 0 h 342"/>
                <a:gd name="T6" fmla="*/ 2 w 254"/>
                <a:gd name="T7" fmla="*/ 0 h 342"/>
                <a:gd name="T8" fmla="*/ 254 w 254"/>
                <a:gd name="T9" fmla="*/ 341 h 342"/>
              </a:gdLst>
              <a:ahLst/>
              <a:cxnLst>
                <a:cxn ang="0">
                  <a:pos x="T0" y="T1"/>
                </a:cxn>
                <a:cxn ang="0">
                  <a:pos x="T2" y="T3"/>
                </a:cxn>
                <a:cxn ang="0">
                  <a:pos x="T4" y="T5"/>
                </a:cxn>
                <a:cxn ang="0">
                  <a:pos x="T6" y="T7"/>
                </a:cxn>
                <a:cxn ang="0">
                  <a:pos x="T8" y="T9"/>
                </a:cxn>
              </a:cxnLst>
              <a:rect l="0" t="0" r="r" b="b"/>
              <a:pathLst>
                <a:path w="254" h="342">
                  <a:moveTo>
                    <a:pt x="254" y="341"/>
                  </a:moveTo>
                  <a:lnTo>
                    <a:pt x="252" y="342"/>
                  </a:lnTo>
                  <a:lnTo>
                    <a:pt x="0" y="0"/>
                  </a:lnTo>
                  <a:lnTo>
                    <a:pt x="2" y="0"/>
                  </a:lnTo>
                  <a:lnTo>
                    <a:pt x="254" y="341"/>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íslídé">
              <a:extLst>
                <a:ext uri="{FF2B5EF4-FFF2-40B4-BE49-F238E27FC236}">
                  <a16:creationId xmlns:a16="http://schemas.microsoft.com/office/drawing/2014/main" id="{FBE3A483-9D40-4288-8044-B978F852484F}"/>
                </a:ext>
              </a:extLst>
            </p:cNvPr>
            <p:cNvSpPr/>
            <p:nvPr/>
          </p:nvSpPr>
          <p:spPr bwMode="auto">
            <a:xfrm>
              <a:off x="3735389" y="1681163"/>
              <a:ext cx="430213" cy="571500"/>
            </a:xfrm>
            <a:custGeom>
              <a:avLst/>
              <a:gdLst>
                <a:gd name="T0" fmla="*/ 271 w 271"/>
                <a:gd name="T1" fmla="*/ 354 h 360"/>
                <a:gd name="T2" fmla="*/ 261 w 271"/>
                <a:gd name="T3" fmla="*/ 360 h 360"/>
                <a:gd name="T4" fmla="*/ 0 w 271"/>
                <a:gd name="T5" fmla="*/ 6 h 360"/>
                <a:gd name="T6" fmla="*/ 11 w 271"/>
                <a:gd name="T7" fmla="*/ 0 h 360"/>
                <a:gd name="T8" fmla="*/ 271 w 271"/>
                <a:gd name="T9" fmla="*/ 354 h 360"/>
              </a:gdLst>
              <a:ahLst/>
              <a:cxnLst>
                <a:cxn ang="0">
                  <a:pos x="T0" y="T1"/>
                </a:cxn>
                <a:cxn ang="0">
                  <a:pos x="T2" y="T3"/>
                </a:cxn>
                <a:cxn ang="0">
                  <a:pos x="T4" y="T5"/>
                </a:cxn>
                <a:cxn ang="0">
                  <a:pos x="T6" y="T7"/>
                </a:cxn>
                <a:cxn ang="0">
                  <a:pos x="T8" y="T9"/>
                </a:cxn>
              </a:cxnLst>
              <a:rect l="0" t="0" r="r" b="b"/>
              <a:pathLst>
                <a:path w="271" h="360">
                  <a:moveTo>
                    <a:pt x="271" y="354"/>
                  </a:moveTo>
                  <a:lnTo>
                    <a:pt x="261" y="360"/>
                  </a:lnTo>
                  <a:lnTo>
                    <a:pt x="0" y="6"/>
                  </a:lnTo>
                  <a:lnTo>
                    <a:pt x="11" y="0"/>
                  </a:lnTo>
                  <a:lnTo>
                    <a:pt x="271" y="354"/>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iŝļïḍè">
              <a:extLst>
                <a:ext uri="{FF2B5EF4-FFF2-40B4-BE49-F238E27FC236}">
                  <a16:creationId xmlns:a16="http://schemas.microsoft.com/office/drawing/2014/main" id="{C996ADB9-F077-4E75-B7BC-241F86002B1A}"/>
                </a:ext>
              </a:extLst>
            </p:cNvPr>
            <p:cNvSpPr/>
            <p:nvPr/>
          </p:nvSpPr>
          <p:spPr bwMode="auto">
            <a:xfrm>
              <a:off x="3749676" y="1700213"/>
              <a:ext cx="401638" cy="544513"/>
            </a:xfrm>
            <a:custGeom>
              <a:avLst/>
              <a:gdLst>
                <a:gd name="T0" fmla="*/ 252 w 253"/>
                <a:gd name="T1" fmla="*/ 343 h 343"/>
                <a:gd name="T2" fmla="*/ 253 w 253"/>
                <a:gd name="T3" fmla="*/ 342 h 343"/>
                <a:gd name="T4" fmla="*/ 2 w 253"/>
                <a:gd name="T5" fmla="*/ 0 h 343"/>
                <a:gd name="T6" fmla="*/ 0 w 253"/>
                <a:gd name="T7" fmla="*/ 1 h 343"/>
                <a:gd name="T8" fmla="*/ 252 w 253"/>
                <a:gd name="T9" fmla="*/ 343 h 343"/>
              </a:gdLst>
              <a:ahLst/>
              <a:cxnLst>
                <a:cxn ang="0">
                  <a:pos x="T0" y="T1"/>
                </a:cxn>
                <a:cxn ang="0">
                  <a:pos x="T2" y="T3"/>
                </a:cxn>
                <a:cxn ang="0">
                  <a:pos x="T4" y="T5"/>
                </a:cxn>
                <a:cxn ang="0">
                  <a:pos x="T6" y="T7"/>
                </a:cxn>
                <a:cxn ang="0">
                  <a:pos x="T8" y="T9"/>
                </a:cxn>
              </a:cxnLst>
              <a:rect l="0" t="0" r="r" b="b"/>
              <a:pathLst>
                <a:path w="253" h="343">
                  <a:moveTo>
                    <a:pt x="252" y="343"/>
                  </a:moveTo>
                  <a:lnTo>
                    <a:pt x="253" y="342"/>
                  </a:lnTo>
                  <a:lnTo>
                    <a:pt x="2" y="0"/>
                  </a:lnTo>
                  <a:lnTo>
                    <a:pt x="0" y="1"/>
                  </a:lnTo>
                  <a:lnTo>
                    <a:pt x="252" y="343"/>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ïṩḻídé">
              <a:extLst>
                <a:ext uri="{FF2B5EF4-FFF2-40B4-BE49-F238E27FC236}">
                  <a16:creationId xmlns:a16="http://schemas.microsoft.com/office/drawing/2014/main" id="{0E8DEA74-5054-488A-A65A-9E15DB3D0A5F}"/>
                </a:ext>
              </a:extLst>
            </p:cNvPr>
            <p:cNvSpPr/>
            <p:nvPr/>
          </p:nvSpPr>
          <p:spPr bwMode="auto">
            <a:xfrm>
              <a:off x="3749676" y="1689101"/>
              <a:ext cx="400050" cy="542925"/>
            </a:xfrm>
            <a:custGeom>
              <a:avLst/>
              <a:gdLst>
                <a:gd name="T0" fmla="*/ 250 w 252"/>
                <a:gd name="T1" fmla="*/ 342 h 342"/>
                <a:gd name="T2" fmla="*/ 252 w 252"/>
                <a:gd name="T3" fmla="*/ 342 h 342"/>
                <a:gd name="T4" fmla="*/ 2 w 252"/>
                <a:gd name="T5" fmla="*/ 0 h 342"/>
                <a:gd name="T6" fmla="*/ 0 w 252"/>
                <a:gd name="T7" fmla="*/ 1 h 342"/>
                <a:gd name="T8" fmla="*/ 250 w 252"/>
                <a:gd name="T9" fmla="*/ 342 h 342"/>
              </a:gdLst>
              <a:ahLst/>
              <a:cxnLst>
                <a:cxn ang="0">
                  <a:pos x="T0" y="T1"/>
                </a:cxn>
                <a:cxn ang="0">
                  <a:pos x="T2" y="T3"/>
                </a:cxn>
                <a:cxn ang="0">
                  <a:pos x="T4" y="T5"/>
                </a:cxn>
                <a:cxn ang="0">
                  <a:pos x="T6" y="T7"/>
                </a:cxn>
                <a:cxn ang="0">
                  <a:pos x="T8" y="T9"/>
                </a:cxn>
              </a:cxnLst>
              <a:rect l="0" t="0" r="r" b="b"/>
              <a:pathLst>
                <a:path w="252" h="342">
                  <a:moveTo>
                    <a:pt x="250" y="342"/>
                  </a:moveTo>
                  <a:lnTo>
                    <a:pt x="252" y="342"/>
                  </a:lnTo>
                  <a:lnTo>
                    <a:pt x="2" y="0"/>
                  </a:lnTo>
                  <a:lnTo>
                    <a:pt x="0" y="1"/>
                  </a:lnTo>
                  <a:lnTo>
                    <a:pt x="250" y="342"/>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îSḻïďe">
              <a:extLst>
                <a:ext uri="{FF2B5EF4-FFF2-40B4-BE49-F238E27FC236}">
                  <a16:creationId xmlns:a16="http://schemas.microsoft.com/office/drawing/2014/main" id="{398E6E73-193A-4EB6-B8F1-7F203F0C8040}"/>
                </a:ext>
              </a:extLst>
            </p:cNvPr>
            <p:cNvSpPr/>
            <p:nvPr/>
          </p:nvSpPr>
          <p:spPr bwMode="auto">
            <a:xfrm>
              <a:off x="3295651" y="5372101"/>
              <a:ext cx="992188" cy="946150"/>
            </a:xfrm>
            <a:custGeom>
              <a:avLst/>
              <a:gdLst>
                <a:gd name="T0" fmla="*/ 305 w 365"/>
                <a:gd name="T1" fmla="*/ 348 h 348"/>
                <a:gd name="T2" fmla="*/ 0 w 365"/>
                <a:gd name="T3" fmla="*/ 109 h 348"/>
                <a:gd name="T4" fmla="*/ 98 w 365"/>
                <a:gd name="T5" fmla="*/ 15 h 348"/>
                <a:gd name="T6" fmla="*/ 365 w 365"/>
                <a:gd name="T7" fmla="*/ 231 h 348"/>
                <a:gd name="T8" fmla="*/ 305 w 365"/>
                <a:gd name="T9" fmla="*/ 348 h 348"/>
              </a:gdLst>
              <a:ahLst/>
              <a:cxnLst>
                <a:cxn ang="0">
                  <a:pos x="T0" y="T1"/>
                </a:cxn>
                <a:cxn ang="0">
                  <a:pos x="T2" y="T3"/>
                </a:cxn>
                <a:cxn ang="0">
                  <a:pos x="T4" y="T5"/>
                </a:cxn>
                <a:cxn ang="0">
                  <a:pos x="T6" y="T7"/>
                </a:cxn>
                <a:cxn ang="0">
                  <a:pos x="T8" y="T9"/>
                </a:cxn>
              </a:cxnLst>
              <a:rect l="0" t="0" r="r" b="b"/>
              <a:pathLst>
                <a:path w="365" h="348">
                  <a:moveTo>
                    <a:pt x="305" y="348"/>
                  </a:moveTo>
                  <a:cubicBezTo>
                    <a:pt x="0" y="109"/>
                    <a:pt x="0" y="109"/>
                    <a:pt x="0" y="109"/>
                  </a:cubicBezTo>
                  <a:cubicBezTo>
                    <a:pt x="0" y="109"/>
                    <a:pt x="59" y="29"/>
                    <a:pt x="98" y="15"/>
                  </a:cubicBezTo>
                  <a:cubicBezTo>
                    <a:pt x="192" y="0"/>
                    <a:pt x="364" y="140"/>
                    <a:pt x="365" y="231"/>
                  </a:cubicBezTo>
                  <a:cubicBezTo>
                    <a:pt x="360" y="269"/>
                    <a:pt x="305" y="348"/>
                    <a:pt x="305" y="3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ïṥḻïḑe">
              <a:extLst>
                <a:ext uri="{FF2B5EF4-FFF2-40B4-BE49-F238E27FC236}">
                  <a16:creationId xmlns:a16="http://schemas.microsoft.com/office/drawing/2014/main" id="{753B1DE0-A9D5-427F-83FC-AB2510AC0603}"/>
                </a:ext>
              </a:extLst>
            </p:cNvPr>
            <p:cNvSpPr/>
            <p:nvPr/>
          </p:nvSpPr>
          <p:spPr bwMode="auto">
            <a:xfrm>
              <a:off x="3894139" y="4810126"/>
              <a:ext cx="247650" cy="187325"/>
            </a:xfrm>
            <a:custGeom>
              <a:avLst/>
              <a:gdLst>
                <a:gd name="T0" fmla="*/ 156 w 156"/>
                <a:gd name="T1" fmla="*/ 89 h 118"/>
                <a:gd name="T2" fmla="*/ 72 w 156"/>
                <a:gd name="T3" fmla="*/ 118 h 118"/>
                <a:gd name="T4" fmla="*/ 0 w 156"/>
                <a:gd name="T5" fmla="*/ 38 h 118"/>
                <a:gd name="T6" fmla="*/ 102 w 156"/>
                <a:gd name="T7" fmla="*/ 0 h 118"/>
                <a:gd name="T8" fmla="*/ 156 w 156"/>
                <a:gd name="T9" fmla="*/ 89 h 118"/>
              </a:gdLst>
              <a:ahLst/>
              <a:cxnLst>
                <a:cxn ang="0">
                  <a:pos x="T0" y="T1"/>
                </a:cxn>
                <a:cxn ang="0">
                  <a:pos x="T2" y="T3"/>
                </a:cxn>
                <a:cxn ang="0">
                  <a:pos x="T4" y="T5"/>
                </a:cxn>
                <a:cxn ang="0">
                  <a:pos x="T6" y="T7"/>
                </a:cxn>
                <a:cxn ang="0">
                  <a:pos x="T8" y="T9"/>
                </a:cxn>
              </a:cxnLst>
              <a:rect l="0" t="0" r="r" b="b"/>
              <a:pathLst>
                <a:path w="156" h="118">
                  <a:moveTo>
                    <a:pt x="156" y="89"/>
                  </a:moveTo>
                  <a:lnTo>
                    <a:pt x="72" y="118"/>
                  </a:lnTo>
                  <a:lnTo>
                    <a:pt x="0" y="38"/>
                  </a:lnTo>
                  <a:lnTo>
                    <a:pt x="102" y="0"/>
                  </a:lnTo>
                  <a:lnTo>
                    <a:pt x="156" y="89"/>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i$ľîḓe">
              <a:extLst>
                <a:ext uri="{FF2B5EF4-FFF2-40B4-BE49-F238E27FC236}">
                  <a16:creationId xmlns:a16="http://schemas.microsoft.com/office/drawing/2014/main" id="{5DC1B5CC-ACB2-4D83-B1F8-FAB004948146}"/>
                </a:ext>
              </a:extLst>
            </p:cNvPr>
            <p:cNvSpPr/>
            <p:nvPr/>
          </p:nvSpPr>
          <p:spPr bwMode="auto">
            <a:xfrm>
              <a:off x="4111626" y="4897438"/>
              <a:ext cx="228600" cy="90488"/>
            </a:xfrm>
            <a:custGeom>
              <a:avLst/>
              <a:gdLst>
                <a:gd name="T0" fmla="*/ 84 w 84"/>
                <a:gd name="T1" fmla="*/ 27 h 33"/>
                <a:gd name="T2" fmla="*/ 34 w 84"/>
                <a:gd name="T3" fmla="*/ 32 h 33"/>
                <a:gd name="T4" fmla="*/ 1 w 84"/>
                <a:gd name="T5" fmla="*/ 23 h 33"/>
                <a:gd name="T6" fmla="*/ 25 w 84"/>
                <a:gd name="T7" fmla="*/ 10 h 33"/>
                <a:gd name="T8" fmla="*/ 84 w 84"/>
                <a:gd name="T9" fmla="*/ 27 h 33"/>
              </a:gdLst>
              <a:ahLst/>
              <a:cxnLst>
                <a:cxn ang="0">
                  <a:pos x="T0" y="T1"/>
                </a:cxn>
                <a:cxn ang="0">
                  <a:pos x="T2" y="T3"/>
                </a:cxn>
                <a:cxn ang="0">
                  <a:pos x="T4" y="T5"/>
                </a:cxn>
                <a:cxn ang="0">
                  <a:pos x="T6" y="T7"/>
                </a:cxn>
                <a:cxn ang="0">
                  <a:pos x="T8" y="T9"/>
                </a:cxn>
              </a:cxnLst>
              <a:rect l="0" t="0" r="r" b="b"/>
              <a:pathLst>
                <a:path w="84" h="33">
                  <a:moveTo>
                    <a:pt x="84" y="27"/>
                  </a:moveTo>
                  <a:cubicBezTo>
                    <a:pt x="34" y="32"/>
                    <a:pt x="34" y="32"/>
                    <a:pt x="34" y="32"/>
                  </a:cubicBezTo>
                  <a:cubicBezTo>
                    <a:pt x="28" y="33"/>
                    <a:pt x="3" y="30"/>
                    <a:pt x="1" y="23"/>
                  </a:cubicBezTo>
                  <a:cubicBezTo>
                    <a:pt x="0" y="17"/>
                    <a:pt x="19" y="11"/>
                    <a:pt x="25" y="10"/>
                  </a:cubicBezTo>
                  <a:cubicBezTo>
                    <a:pt x="46" y="9"/>
                    <a:pt x="82" y="0"/>
                    <a:pt x="84" y="27"/>
                  </a:cubicBezTo>
                  <a:close/>
                </a:path>
              </a:pathLst>
            </a:custGeom>
            <a:solidFill>
              <a:srgbClr val="E0B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ïṥḷïḑe">
              <a:extLst>
                <a:ext uri="{FF2B5EF4-FFF2-40B4-BE49-F238E27FC236}">
                  <a16:creationId xmlns:a16="http://schemas.microsoft.com/office/drawing/2014/main" id="{FE5548AB-0F9F-4AD8-ACDA-250D4DE435F9}"/>
                </a:ext>
              </a:extLst>
            </p:cNvPr>
            <p:cNvSpPr/>
            <p:nvPr/>
          </p:nvSpPr>
          <p:spPr bwMode="auto">
            <a:xfrm>
              <a:off x="3983039" y="4667251"/>
              <a:ext cx="500063" cy="311150"/>
            </a:xfrm>
            <a:custGeom>
              <a:avLst/>
              <a:gdLst>
                <a:gd name="T0" fmla="*/ 165 w 184"/>
                <a:gd name="T1" fmla="*/ 67 h 115"/>
                <a:gd name="T2" fmla="*/ 107 w 184"/>
                <a:gd name="T3" fmla="*/ 76 h 115"/>
                <a:gd name="T4" fmla="*/ 107 w 184"/>
                <a:gd name="T5" fmla="*/ 75 h 115"/>
                <a:gd name="T6" fmla="*/ 170 w 184"/>
                <a:gd name="T7" fmla="*/ 53 h 115"/>
                <a:gd name="T8" fmla="*/ 165 w 184"/>
                <a:gd name="T9" fmla="*/ 38 h 115"/>
                <a:gd name="T10" fmla="*/ 101 w 184"/>
                <a:gd name="T11" fmla="*/ 57 h 115"/>
                <a:gd name="T12" fmla="*/ 100 w 184"/>
                <a:gd name="T13" fmla="*/ 56 h 115"/>
                <a:gd name="T14" fmla="*/ 155 w 184"/>
                <a:gd name="T15" fmla="*/ 31 h 115"/>
                <a:gd name="T16" fmla="*/ 162 w 184"/>
                <a:gd name="T17" fmla="*/ 19 h 115"/>
                <a:gd name="T18" fmla="*/ 150 w 184"/>
                <a:gd name="T19" fmla="*/ 18 h 115"/>
                <a:gd name="T20" fmla="*/ 94 w 184"/>
                <a:gd name="T21" fmla="*/ 38 h 115"/>
                <a:gd name="T22" fmla="*/ 93 w 184"/>
                <a:gd name="T23" fmla="*/ 37 h 115"/>
                <a:gd name="T24" fmla="*/ 128 w 184"/>
                <a:gd name="T25" fmla="*/ 16 h 115"/>
                <a:gd name="T26" fmla="*/ 134 w 184"/>
                <a:gd name="T27" fmla="*/ 6 h 115"/>
                <a:gd name="T28" fmla="*/ 123 w 184"/>
                <a:gd name="T29" fmla="*/ 6 h 115"/>
                <a:gd name="T30" fmla="*/ 87 w 184"/>
                <a:gd name="T31" fmla="*/ 22 h 115"/>
                <a:gd name="T32" fmla="*/ 14 w 184"/>
                <a:gd name="T33" fmla="*/ 56 h 115"/>
                <a:gd name="T34" fmla="*/ 36 w 184"/>
                <a:gd name="T35" fmla="*/ 109 h 115"/>
                <a:gd name="T36" fmla="*/ 62 w 184"/>
                <a:gd name="T37" fmla="*/ 113 h 115"/>
                <a:gd name="T38" fmla="*/ 111 w 184"/>
                <a:gd name="T39" fmla="*/ 95 h 115"/>
                <a:gd name="T40" fmla="*/ 167 w 184"/>
                <a:gd name="T41" fmla="*/ 83 h 115"/>
                <a:gd name="T42" fmla="*/ 165 w 184"/>
                <a:gd name="T43" fmla="*/ 6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4" h="115">
                  <a:moveTo>
                    <a:pt x="165" y="67"/>
                  </a:moveTo>
                  <a:cubicBezTo>
                    <a:pt x="107" y="76"/>
                    <a:pt x="107" y="76"/>
                    <a:pt x="107" y="76"/>
                  </a:cubicBezTo>
                  <a:cubicBezTo>
                    <a:pt x="107" y="75"/>
                    <a:pt x="107" y="75"/>
                    <a:pt x="107" y="75"/>
                  </a:cubicBezTo>
                  <a:cubicBezTo>
                    <a:pt x="170" y="53"/>
                    <a:pt x="170" y="53"/>
                    <a:pt x="170" y="53"/>
                  </a:cubicBezTo>
                  <a:cubicBezTo>
                    <a:pt x="183" y="48"/>
                    <a:pt x="179" y="34"/>
                    <a:pt x="165" y="38"/>
                  </a:cubicBezTo>
                  <a:cubicBezTo>
                    <a:pt x="101" y="57"/>
                    <a:pt x="101" y="57"/>
                    <a:pt x="101" y="57"/>
                  </a:cubicBezTo>
                  <a:cubicBezTo>
                    <a:pt x="100" y="56"/>
                    <a:pt x="100" y="56"/>
                    <a:pt x="100" y="56"/>
                  </a:cubicBezTo>
                  <a:cubicBezTo>
                    <a:pt x="155" y="31"/>
                    <a:pt x="155" y="31"/>
                    <a:pt x="155" y="31"/>
                  </a:cubicBezTo>
                  <a:cubicBezTo>
                    <a:pt x="163" y="28"/>
                    <a:pt x="163" y="24"/>
                    <a:pt x="162" y="19"/>
                  </a:cubicBezTo>
                  <a:cubicBezTo>
                    <a:pt x="159" y="15"/>
                    <a:pt x="155" y="16"/>
                    <a:pt x="150" y="18"/>
                  </a:cubicBezTo>
                  <a:cubicBezTo>
                    <a:pt x="94" y="38"/>
                    <a:pt x="94" y="38"/>
                    <a:pt x="94" y="38"/>
                  </a:cubicBezTo>
                  <a:cubicBezTo>
                    <a:pt x="93" y="37"/>
                    <a:pt x="93" y="37"/>
                    <a:pt x="93" y="37"/>
                  </a:cubicBezTo>
                  <a:cubicBezTo>
                    <a:pt x="128" y="16"/>
                    <a:pt x="128" y="16"/>
                    <a:pt x="128" y="16"/>
                  </a:cubicBezTo>
                  <a:cubicBezTo>
                    <a:pt x="132" y="13"/>
                    <a:pt x="137" y="12"/>
                    <a:pt x="134" y="6"/>
                  </a:cubicBezTo>
                  <a:cubicBezTo>
                    <a:pt x="131" y="0"/>
                    <a:pt x="128" y="4"/>
                    <a:pt x="123" y="6"/>
                  </a:cubicBezTo>
                  <a:cubicBezTo>
                    <a:pt x="87" y="22"/>
                    <a:pt x="87" y="22"/>
                    <a:pt x="87" y="22"/>
                  </a:cubicBezTo>
                  <a:cubicBezTo>
                    <a:pt x="66" y="25"/>
                    <a:pt x="31" y="42"/>
                    <a:pt x="14" y="56"/>
                  </a:cubicBezTo>
                  <a:cubicBezTo>
                    <a:pt x="0" y="79"/>
                    <a:pt x="22" y="105"/>
                    <a:pt x="36" y="109"/>
                  </a:cubicBezTo>
                  <a:cubicBezTo>
                    <a:pt x="47" y="112"/>
                    <a:pt x="55" y="115"/>
                    <a:pt x="62" y="113"/>
                  </a:cubicBezTo>
                  <a:cubicBezTo>
                    <a:pt x="111" y="95"/>
                    <a:pt x="111" y="95"/>
                    <a:pt x="111" y="95"/>
                  </a:cubicBezTo>
                  <a:cubicBezTo>
                    <a:pt x="167" y="83"/>
                    <a:pt x="167" y="83"/>
                    <a:pt x="167" y="83"/>
                  </a:cubicBezTo>
                  <a:cubicBezTo>
                    <a:pt x="184" y="78"/>
                    <a:pt x="178" y="64"/>
                    <a:pt x="165" y="67"/>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ï$lîdé">
              <a:extLst>
                <a:ext uri="{FF2B5EF4-FFF2-40B4-BE49-F238E27FC236}">
                  <a16:creationId xmlns:a16="http://schemas.microsoft.com/office/drawing/2014/main" id="{E88D134A-E7EA-4CC0-9140-F12D5D610246}"/>
                </a:ext>
              </a:extLst>
            </p:cNvPr>
            <p:cNvSpPr/>
            <p:nvPr/>
          </p:nvSpPr>
          <p:spPr bwMode="auto">
            <a:xfrm>
              <a:off x="4714876" y="5372101"/>
              <a:ext cx="163513" cy="209550"/>
            </a:xfrm>
            <a:custGeom>
              <a:avLst/>
              <a:gdLst>
                <a:gd name="T0" fmla="*/ 2 w 103"/>
                <a:gd name="T1" fmla="*/ 0 h 132"/>
                <a:gd name="T2" fmla="*/ 0 w 103"/>
                <a:gd name="T3" fmla="*/ 89 h 132"/>
                <a:gd name="T4" fmla="*/ 99 w 103"/>
                <a:gd name="T5" fmla="*/ 132 h 132"/>
                <a:gd name="T6" fmla="*/ 103 w 103"/>
                <a:gd name="T7" fmla="*/ 23 h 132"/>
                <a:gd name="T8" fmla="*/ 2 w 103"/>
                <a:gd name="T9" fmla="*/ 0 h 132"/>
              </a:gdLst>
              <a:ahLst/>
              <a:cxnLst>
                <a:cxn ang="0">
                  <a:pos x="T0" y="T1"/>
                </a:cxn>
                <a:cxn ang="0">
                  <a:pos x="T2" y="T3"/>
                </a:cxn>
                <a:cxn ang="0">
                  <a:pos x="T4" y="T5"/>
                </a:cxn>
                <a:cxn ang="0">
                  <a:pos x="T6" y="T7"/>
                </a:cxn>
                <a:cxn ang="0">
                  <a:pos x="T8" y="T9"/>
                </a:cxn>
              </a:cxnLst>
              <a:rect l="0" t="0" r="r" b="b"/>
              <a:pathLst>
                <a:path w="103" h="132">
                  <a:moveTo>
                    <a:pt x="2" y="0"/>
                  </a:moveTo>
                  <a:lnTo>
                    <a:pt x="0" y="89"/>
                  </a:lnTo>
                  <a:lnTo>
                    <a:pt x="99" y="132"/>
                  </a:lnTo>
                  <a:lnTo>
                    <a:pt x="103" y="23"/>
                  </a:lnTo>
                  <a:lnTo>
                    <a:pt x="2" y="0"/>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îŝlîḑê">
              <a:extLst>
                <a:ext uri="{FF2B5EF4-FFF2-40B4-BE49-F238E27FC236}">
                  <a16:creationId xmlns:a16="http://schemas.microsoft.com/office/drawing/2014/main" id="{A5225DF4-75E1-4731-886F-714FD4E18A56}"/>
                </a:ext>
              </a:extLst>
            </p:cNvPr>
            <p:cNvSpPr/>
            <p:nvPr/>
          </p:nvSpPr>
          <p:spPr bwMode="auto">
            <a:xfrm>
              <a:off x="4635501" y="5175251"/>
              <a:ext cx="101600" cy="227013"/>
            </a:xfrm>
            <a:custGeom>
              <a:avLst/>
              <a:gdLst>
                <a:gd name="T0" fmla="*/ 0 w 37"/>
                <a:gd name="T1" fmla="*/ 6 h 84"/>
                <a:gd name="T2" fmla="*/ 11 w 37"/>
                <a:gd name="T3" fmla="*/ 55 h 84"/>
                <a:gd name="T4" fmla="*/ 30 w 37"/>
                <a:gd name="T5" fmla="*/ 84 h 84"/>
                <a:gd name="T6" fmla="*/ 35 w 37"/>
                <a:gd name="T7" fmla="*/ 57 h 84"/>
                <a:gd name="T8" fmla="*/ 0 w 37"/>
                <a:gd name="T9" fmla="*/ 6 h 84"/>
              </a:gdLst>
              <a:ahLst/>
              <a:cxnLst>
                <a:cxn ang="0">
                  <a:pos x="T0" y="T1"/>
                </a:cxn>
                <a:cxn ang="0">
                  <a:pos x="T2" y="T3"/>
                </a:cxn>
                <a:cxn ang="0">
                  <a:pos x="T4" y="T5"/>
                </a:cxn>
                <a:cxn ang="0">
                  <a:pos x="T6" y="T7"/>
                </a:cxn>
                <a:cxn ang="0">
                  <a:pos x="T8" y="T9"/>
                </a:cxn>
              </a:cxnLst>
              <a:rect l="0" t="0" r="r" b="b"/>
              <a:pathLst>
                <a:path w="37" h="84">
                  <a:moveTo>
                    <a:pt x="0" y="6"/>
                  </a:moveTo>
                  <a:cubicBezTo>
                    <a:pt x="11" y="55"/>
                    <a:pt x="11" y="55"/>
                    <a:pt x="11" y="55"/>
                  </a:cubicBezTo>
                  <a:cubicBezTo>
                    <a:pt x="12" y="62"/>
                    <a:pt x="24" y="84"/>
                    <a:pt x="30" y="84"/>
                  </a:cubicBezTo>
                  <a:cubicBezTo>
                    <a:pt x="37" y="83"/>
                    <a:pt x="36" y="63"/>
                    <a:pt x="35" y="57"/>
                  </a:cubicBezTo>
                  <a:cubicBezTo>
                    <a:pt x="29" y="37"/>
                    <a:pt x="26" y="0"/>
                    <a:pt x="0" y="6"/>
                  </a:cubicBezTo>
                  <a:close/>
                </a:path>
              </a:pathLst>
            </a:custGeom>
            <a:solidFill>
              <a:srgbClr val="E0B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ïṥliḍé">
              <a:extLst>
                <a:ext uri="{FF2B5EF4-FFF2-40B4-BE49-F238E27FC236}">
                  <a16:creationId xmlns:a16="http://schemas.microsoft.com/office/drawing/2014/main" id="{EF32D0CA-00D7-40E7-A0DB-E76FE8A5E2BC}"/>
                </a:ext>
              </a:extLst>
            </p:cNvPr>
            <p:cNvSpPr/>
            <p:nvPr/>
          </p:nvSpPr>
          <p:spPr bwMode="auto">
            <a:xfrm>
              <a:off x="4676776" y="5003801"/>
              <a:ext cx="247650" cy="496888"/>
            </a:xfrm>
            <a:custGeom>
              <a:avLst/>
              <a:gdLst>
                <a:gd name="T0" fmla="*/ 17 w 91"/>
                <a:gd name="T1" fmla="*/ 23 h 183"/>
                <a:gd name="T2" fmla="*/ 27 w 91"/>
                <a:gd name="T3" fmla="*/ 80 h 183"/>
                <a:gd name="T4" fmla="*/ 28 w 91"/>
                <a:gd name="T5" fmla="*/ 80 h 183"/>
                <a:gd name="T6" fmla="*/ 28 w 91"/>
                <a:gd name="T7" fmla="*/ 14 h 183"/>
                <a:gd name="T8" fmla="*/ 44 w 91"/>
                <a:gd name="T9" fmla="*/ 14 h 183"/>
                <a:gd name="T10" fmla="*/ 47 w 91"/>
                <a:gd name="T11" fmla="*/ 81 h 183"/>
                <a:gd name="T12" fmla="*/ 48 w 91"/>
                <a:gd name="T13" fmla="*/ 81 h 183"/>
                <a:gd name="T14" fmla="*/ 54 w 91"/>
                <a:gd name="T15" fmla="*/ 21 h 183"/>
                <a:gd name="T16" fmla="*/ 63 w 91"/>
                <a:gd name="T17" fmla="*/ 11 h 183"/>
                <a:gd name="T18" fmla="*/ 68 w 91"/>
                <a:gd name="T19" fmla="*/ 22 h 183"/>
                <a:gd name="T20" fmla="*/ 67 w 91"/>
                <a:gd name="T21" fmla="*/ 81 h 183"/>
                <a:gd name="T22" fmla="*/ 68 w 91"/>
                <a:gd name="T23" fmla="*/ 81 h 183"/>
                <a:gd name="T24" fmla="*/ 77 w 91"/>
                <a:gd name="T25" fmla="*/ 42 h 183"/>
                <a:gd name="T26" fmla="*/ 84 w 91"/>
                <a:gd name="T27" fmla="*/ 33 h 183"/>
                <a:gd name="T28" fmla="*/ 88 w 91"/>
                <a:gd name="T29" fmla="*/ 43 h 183"/>
                <a:gd name="T30" fmla="*/ 84 w 91"/>
                <a:gd name="T31" fmla="*/ 82 h 183"/>
                <a:gd name="T32" fmla="*/ 76 w 91"/>
                <a:gd name="T33" fmla="*/ 162 h 183"/>
                <a:gd name="T34" fmla="*/ 18 w 91"/>
                <a:gd name="T35" fmla="*/ 158 h 183"/>
                <a:gd name="T36" fmla="*/ 6 w 91"/>
                <a:gd name="T37" fmla="*/ 135 h 183"/>
                <a:gd name="T38" fmla="*/ 7 w 91"/>
                <a:gd name="T39" fmla="*/ 83 h 183"/>
                <a:gd name="T40" fmla="*/ 1 w 91"/>
                <a:gd name="T41" fmla="*/ 26 h 183"/>
                <a:gd name="T42" fmla="*/ 17 w 91"/>
                <a:gd name="T43" fmla="*/ 2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83">
                  <a:moveTo>
                    <a:pt x="17" y="23"/>
                  </a:moveTo>
                  <a:cubicBezTo>
                    <a:pt x="27" y="80"/>
                    <a:pt x="27" y="80"/>
                    <a:pt x="27" y="80"/>
                  </a:cubicBezTo>
                  <a:cubicBezTo>
                    <a:pt x="28" y="80"/>
                    <a:pt x="28" y="80"/>
                    <a:pt x="28" y="80"/>
                  </a:cubicBezTo>
                  <a:cubicBezTo>
                    <a:pt x="28" y="14"/>
                    <a:pt x="28" y="14"/>
                    <a:pt x="28" y="14"/>
                  </a:cubicBezTo>
                  <a:cubicBezTo>
                    <a:pt x="29" y="0"/>
                    <a:pt x="43" y="0"/>
                    <a:pt x="44" y="14"/>
                  </a:cubicBezTo>
                  <a:cubicBezTo>
                    <a:pt x="47" y="81"/>
                    <a:pt x="47" y="81"/>
                    <a:pt x="47" y="81"/>
                  </a:cubicBezTo>
                  <a:cubicBezTo>
                    <a:pt x="48" y="81"/>
                    <a:pt x="48" y="81"/>
                    <a:pt x="48" y="81"/>
                  </a:cubicBezTo>
                  <a:cubicBezTo>
                    <a:pt x="54" y="21"/>
                    <a:pt x="54" y="21"/>
                    <a:pt x="54" y="21"/>
                  </a:cubicBezTo>
                  <a:cubicBezTo>
                    <a:pt x="54" y="12"/>
                    <a:pt x="58" y="11"/>
                    <a:pt x="63" y="11"/>
                  </a:cubicBezTo>
                  <a:cubicBezTo>
                    <a:pt x="68" y="12"/>
                    <a:pt x="68" y="16"/>
                    <a:pt x="68" y="22"/>
                  </a:cubicBezTo>
                  <a:cubicBezTo>
                    <a:pt x="67" y="81"/>
                    <a:pt x="67" y="81"/>
                    <a:pt x="67" y="81"/>
                  </a:cubicBezTo>
                  <a:cubicBezTo>
                    <a:pt x="68" y="81"/>
                    <a:pt x="68" y="81"/>
                    <a:pt x="68" y="81"/>
                  </a:cubicBezTo>
                  <a:cubicBezTo>
                    <a:pt x="77" y="42"/>
                    <a:pt x="77" y="42"/>
                    <a:pt x="77" y="42"/>
                  </a:cubicBezTo>
                  <a:cubicBezTo>
                    <a:pt x="78" y="37"/>
                    <a:pt x="77" y="32"/>
                    <a:pt x="84" y="33"/>
                  </a:cubicBezTo>
                  <a:cubicBezTo>
                    <a:pt x="91" y="33"/>
                    <a:pt x="88" y="38"/>
                    <a:pt x="88" y="43"/>
                  </a:cubicBezTo>
                  <a:cubicBezTo>
                    <a:pt x="84" y="82"/>
                    <a:pt x="84" y="82"/>
                    <a:pt x="84" y="82"/>
                  </a:cubicBezTo>
                  <a:cubicBezTo>
                    <a:pt x="88" y="103"/>
                    <a:pt x="83" y="142"/>
                    <a:pt x="76" y="162"/>
                  </a:cubicBezTo>
                  <a:cubicBezTo>
                    <a:pt x="59" y="183"/>
                    <a:pt x="26" y="170"/>
                    <a:pt x="18" y="158"/>
                  </a:cubicBezTo>
                  <a:cubicBezTo>
                    <a:pt x="12" y="149"/>
                    <a:pt x="6" y="143"/>
                    <a:pt x="6" y="135"/>
                  </a:cubicBezTo>
                  <a:cubicBezTo>
                    <a:pt x="7" y="83"/>
                    <a:pt x="7" y="83"/>
                    <a:pt x="7" y="83"/>
                  </a:cubicBezTo>
                  <a:cubicBezTo>
                    <a:pt x="1" y="26"/>
                    <a:pt x="1" y="26"/>
                    <a:pt x="1" y="26"/>
                  </a:cubicBezTo>
                  <a:cubicBezTo>
                    <a:pt x="0" y="8"/>
                    <a:pt x="15" y="9"/>
                    <a:pt x="17" y="23"/>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îṡlíďe">
              <a:extLst>
                <a:ext uri="{FF2B5EF4-FFF2-40B4-BE49-F238E27FC236}">
                  <a16:creationId xmlns:a16="http://schemas.microsoft.com/office/drawing/2014/main" id="{FDBE2A63-9185-4F1C-BC7E-939EDA9EC3F9}"/>
                </a:ext>
              </a:extLst>
            </p:cNvPr>
            <p:cNvSpPr/>
            <p:nvPr/>
          </p:nvSpPr>
          <p:spPr bwMode="auto">
            <a:xfrm>
              <a:off x="2949576" y="4786313"/>
              <a:ext cx="1971675" cy="1881188"/>
            </a:xfrm>
            <a:custGeom>
              <a:avLst/>
              <a:gdLst>
                <a:gd name="T0" fmla="*/ 1 w 725"/>
                <a:gd name="T1" fmla="*/ 411 h 693"/>
                <a:gd name="T2" fmla="*/ 142 w 725"/>
                <a:gd name="T3" fmla="*/ 562 h 693"/>
                <a:gd name="T4" fmla="*/ 166 w 725"/>
                <a:gd name="T5" fmla="*/ 583 h 693"/>
                <a:gd name="T6" fmla="*/ 191 w 725"/>
                <a:gd name="T7" fmla="*/ 599 h 693"/>
                <a:gd name="T8" fmla="*/ 368 w 725"/>
                <a:gd name="T9" fmla="*/ 693 h 693"/>
                <a:gd name="T10" fmla="*/ 624 w 725"/>
                <a:gd name="T11" fmla="*/ 570 h 693"/>
                <a:gd name="T12" fmla="*/ 725 w 725"/>
                <a:gd name="T13" fmla="*/ 250 h 693"/>
                <a:gd name="T14" fmla="*/ 629 w 725"/>
                <a:gd name="T15" fmla="*/ 247 h 693"/>
                <a:gd name="T16" fmla="*/ 558 w 725"/>
                <a:gd name="T17" fmla="*/ 475 h 693"/>
                <a:gd name="T18" fmla="*/ 473 w 725"/>
                <a:gd name="T19" fmla="*/ 510 h 693"/>
                <a:gd name="T20" fmla="*/ 407 w 725"/>
                <a:gd name="T21" fmla="*/ 491 h 693"/>
                <a:gd name="T22" fmla="*/ 305 w 725"/>
                <a:gd name="T23" fmla="*/ 401 h 693"/>
                <a:gd name="T24" fmla="*/ 156 w 725"/>
                <a:gd name="T25" fmla="*/ 311 h 693"/>
                <a:gd name="T26" fmla="*/ 180 w 725"/>
                <a:gd name="T27" fmla="*/ 177 h 693"/>
                <a:gd name="T28" fmla="*/ 415 w 725"/>
                <a:gd name="T29" fmla="*/ 85 h 693"/>
                <a:gd name="T30" fmla="*/ 381 w 725"/>
                <a:gd name="T31" fmla="*/ 0 h 693"/>
                <a:gd name="T32" fmla="*/ 113 w 725"/>
                <a:gd name="T33" fmla="*/ 89 h 693"/>
                <a:gd name="T34" fmla="*/ 1 w 725"/>
                <a:gd name="T35" fmla="*/ 41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5" h="693">
                  <a:moveTo>
                    <a:pt x="1" y="411"/>
                  </a:moveTo>
                  <a:cubicBezTo>
                    <a:pt x="65" y="482"/>
                    <a:pt x="104" y="526"/>
                    <a:pt x="142" y="562"/>
                  </a:cubicBezTo>
                  <a:cubicBezTo>
                    <a:pt x="142" y="562"/>
                    <a:pt x="157" y="577"/>
                    <a:pt x="166" y="583"/>
                  </a:cubicBezTo>
                  <a:cubicBezTo>
                    <a:pt x="173" y="589"/>
                    <a:pt x="191" y="599"/>
                    <a:pt x="191" y="599"/>
                  </a:cubicBezTo>
                  <a:cubicBezTo>
                    <a:pt x="233" y="626"/>
                    <a:pt x="283" y="651"/>
                    <a:pt x="368" y="693"/>
                  </a:cubicBezTo>
                  <a:cubicBezTo>
                    <a:pt x="368" y="693"/>
                    <a:pt x="598" y="606"/>
                    <a:pt x="624" y="570"/>
                  </a:cubicBezTo>
                  <a:cubicBezTo>
                    <a:pt x="662" y="547"/>
                    <a:pt x="725" y="250"/>
                    <a:pt x="725" y="250"/>
                  </a:cubicBezTo>
                  <a:cubicBezTo>
                    <a:pt x="629" y="247"/>
                    <a:pt x="629" y="247"/>
                    <a:pt x="629" y="247"/>
                  </a:cubicBezTo>
                  <a:cubicBezTo>
                    <a:pt x="558" y="475"/>
                    <a:pt x="558" y="475"/>
                    <a:pt x="558" y="475"/>
                  </a:cubicBezTo>
                  <a:cubicBezTo>
                    <a:pt x="538" y="497"/>
                    <a:pt x="515" y="497"/>
                    <a:pt x="473" y="510"/>
                  </a:cubicBezTo>
                  <a:cubicBezTo>
                    <a:pt x="440" y="511"/>
                    <a:pt x="430" y="519"/>
                    <a:pt x="407" y="491"/>
                  </a:cubicBezTo>
                  <a:cubicBezTo>
                    <a:pt x="380" y="457"/>
                    <a:pt x="342" y="428"/>
                    <a:pt x="305" y="401"/>
                  </a:cubicBezTo>
                  <a:cubicBezTo>
                    <a:pt x="270" y="373"/>
                    <a:pt x="196" y="328"/>
                    <a:pt x="156" y="311"/>
                  </a:cubicBezTo>
                  <a:cubicBezTo>
                    <a:pt x="153" y="284"/>
                    <a:pt x="188" y="161"/>
                    <a:pt x="180" y="177"/>
                  </a:cubicBezTo>
                  <a:cubicBezTo>
                    <a:pt x="252" y="145"/>
                    <a:pt x="387" y="99"/>
                    <a:pt x="415" y="85"/>
                  </a:cubicBezTo>
                  <a:cubicBezTo>
                    <a:pt x="381" y="0"/>
                    <a:pt x="381" y="0"/>
                    <a:pt x="381" y="0"/>
                  </a:cubicBezTo>
                  <a:cubicBezTo>
                    <a:pt x="325" y="24"/>
                    <a:pt x="113" y="89"/>
                    <a:pt x="113" y="89"/>
                  </a:cubicBezTo>
                  <a:cubicBezTo>
                    <a:pt x="82" y="119"/>
                    <a:pt x="0" y="316"/>
                    <a:pt x="1" y="4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i$ḷïḍé">
              <a:extLst>
                <a:ext uri="{FF2B5EF4-FFF2-40B4-BE49-F238E27FC236}">
                  <a16:creationId xmlns:a16="http://schemas.microsoft.com/office/drawing/2014/main" id="{453600E7-C88B-4EED-8713-92DA7D54BDF3}"/>
                </a:ext>
              </a:extLst>
            </p:cNvPr>
            <p:cNvSpPr/>
            <p:nvPr/>
          </p:nvSpPr>
          <p:spPr bwMode="auto">
            <a:xfrm>
              <a:off x="2949576" y="4786313"/>
              <a:ext cx="1971675" cy="1881188"/>
            </a:xfrm>
            <a:custGeom>
              <a:avLst/>
              <a:gdLst>
                <a:gd name="T0" fmla="*/ 1 w 725"/>
                <a:gd name="T1" fmla="*/ 411 h 693"/>
                <a:gd name="T2" fmla="*/ 142 w 725"/>
                <a:gd name="T3" fmla="*/ 562 h 693"/>
                <a:gd name="T4" fmla="*/ 166 w 725"/>
                <a:gd name="T5" fmla="*/ 583 h 693"/>
                <a:gd name="T6" fmla="*/ 191 w 725"/>
                <a:gd name="T7" fmla="*/ 599 h 693"/>
                <a:gd name="T8" fmla="*/ 368 w 725"/>
                <a:gd name="T9" fmla="*/ 693 h 693"/>
                <a:gd name="T10" fmla="*/ 624 w 725"/>
                <a:gd name="T11" fmla="*/ 570 h 693"/>
                <a:gd name="T12" fmla="*/ 725 w 725"/>
                <a:gd name="T13" fmla="*/ 250 h 693"/>
                <a:gd name="T14" fmla="*/ 709 w 725"/>
                <a:gd name="T15" fmla="*/ 249 h 693"/>
                <a:gd name="T16" fmla="*/ 625 w 725"/>
                <a:gd name="T17" fmla="*/ 550 h 693"/>
                <a:gd name="T18" fmla="*/ 477 w 725"/>
                <a:gd name="T19" fmla="*/ 634 h 693"/>
                <a:gd name="T20" fmla="*/ 294 w 725"/>
                <a:gd name="T21" fmla="*/ 623 h 693"/>
                <a:gd name="T22" fmla="*/ 60 w 725"/>
                <a:gd name="T23" fmla="*/ 347 h 693"/>
                <a:gd name="T24" fmla="*/ 125 w 725"/>
                <a:gd name="T25" fmla="*/ 114 h 693"/>
                <a:gd name="T26" fmla="*/ 389 w 725"/>
                <a:gd name="T27" fmla="*/ 19 h 693"/>
                <a:gd name="T28" fmla="*/ 381 w 725"/>
                <a:gd name="T29" fmla="*/ 0 h 693"/>
                <a:gd name="T30" fmla="*/ 113 w 725"/>
                <a:gd name="T31" fmla="*/ 89 h 693"/>
                <a:gd name="T32" fmla="*/ 1 w 725"/>
                <a:gd name="T33" fmla="*/ 41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5" h="693">
                  <a:moveTo>
                    <a:pt x="1" y="411"/>
                  </a:moveTo>
                  <a:cubicBezTo>
                    <a:pt x="65" y="482"/>
                    <a:pt x="104" y="526"/>
                    <a:pt x="142" y="562"/>
                  </a:cubicBezTo>
                  <a:cubicBezTo>
                    <a:pt x="142" y="562"/>
                    <a:pt x="157" y="577"/>
                    <a:pt x="166" y="583"/>
                  </a:cubicBezTo>
                  <a:cubicBezTo>
                    <a:pt x="173" y="589"/>
                    <a:pt x="191" y="599"/>
                    <a:pt x="191" y="599"/>
                  </a:cubicBezTo>
                  <a:cubicBezTo>
                    <a:pt x="233" y="626"/>
                    <a:pt x="283" y="651"/>
                    <a:pt x="368" y="693"/>
                  </a:cubicBezTo>
                  <a:cubicBezTo>
                    <a:pt x="368" y="693"/>
                    <a:pt x="598" y="606"/>
                    <a:pt x="624" y="570"/>
                  </a:cubicBezTo>
                  <a:cubicBezTo>
                    <a:pt x="662" y="547"/>
                    <a:pt x="725" y="250"/>
                    <a:pt x="725" y="250"/>
                  </a:cubicBezTo>
                  <a:cubicBezTo>
                    <a:pt x="709" y="249"/>
                    <a:pt x="709" y="249"/>
                    <a:pt x="709" y="249"/>
                  </a:cubicBezTo>
                  <a:cubicBezTo>
                    <a:pt x="700" y="293"/>
                    <a:pt x="649" y="524"/>
                    <a:pt x="625" y="550"/>
                  </a:cubicBezTo>
                  <a:cubicBezTo>
                    <a:pt x="599" y="579"/>
                    <a:pt x="512" y="623"/>
                    <a:pt x="477" y="634"/>
                  </a:cubicBezTo>
                  <a:cubicBezTo>
                    <a:pt x="442" y="645"/>
                    <a:pt x="355" y="660"/>
                    <a:pt x="294" y="623"/>
                  </a:cubicBezTo>
                  <a:cubicBezTo>
                    <a:pt x="233" y="586"/>
                    <a:pt x="60" y="409"/>
                    <a:pt x="60" y="347"/>
                  </a:cubicBezTo>
                  <a:cubicBezTo>
                    <a:pt x="60" y="285"/>
                    <a:pt x="99" y="153"/>
                    <a:pt x="125" y="114"/>
                  </a:cubicBezTo>
                  <a:cubicBezTo>
                    <a:pt x="144" y="87"/>
                    <a:pt x="298" y="43"/>
                    <a:pt x="389" y="19"/>
                  </a:cubicBezTo>
                  <a:cubicBezTo>
                    <a:pt x="381" y="0"/>
                    <a:pt x="381" y="0"/>
                    <a:pt x="381" y="0"/>
                  </a:cubicBezTo>
                  <a:cubicBezTo>
                    <a:pt x="325" y="24"/>
                    <a:pt x="113" y="89"/>
                    <a:pt x="113" y="89"/>
                  </a:cubicBezTo>
                  <a:cubicBezTo>
                    <a:pt x="82" y="119"/>
                    <a:pt x="0" y="316"/>
                    <a:pt x="1" y="411"/>
                  </a:cubicBezTo>
                  <a:close/>
                </a:path>
              </a:pathLst>
            </a:custGeom>
            <a:solidFill>
              <a:srgbClr val="DFDF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ïŝľïďé">
              <a:extLst>
                <a:ext uri="{FF2B5EF4-FFF2-40B4-BE49-F238E27FC236}">
                  <a16:creationId xmlns:a16="http://schemas.microsoft.com/office/drawing/2014/main" id="{74BE2990-CE02-4B33-9778-4F7D51CF3E0F}"/>
                </a:ext>
              </a:extLst>
            </p:cNvPr>
            <p:cNvSpPr/>
            <p:nvPr/>
          </p:nvSpPr>
          <p:spPr bwMode="auto">
            <a:xfrm>
              <a:off x="2711451" y="5611813"/>
              <a:ext cx="1468438" cy="1338263"/>
            </a:xfrm>
            <a:custGeom>
              <a:avLst/>
              <a:gdLst>
                <a:gd name="T0" fmla="*/ 35 w 540"/>
                <a:gd name="T1" fmla="*/ 12 h 493"/>
                <a:gd name="T2" fmla="*/ 78 w 540"/>
                <a:gd name="T3" fmla="*/ 12 h 493"/>
                <a:gd name="T4" fmla="*/ 261 w 540"/>
                <a:gd name="T5" fmla="*/ 257 h 493"/>
                <a:gd name="T6" fmla="*/ 525 w 540"/>
                <a:gd name="T7" fmla="*/ 404 h 493"/>
                <a:gd name="T8" fmla="*/ 530 w 540"/>
                <a:gd name="T9" fmla="*/ 446 h 493"/>
                <a:gd name="T10" fmla="*/ 206 w 540"/>
                <a:gd name="T11" fmla="*/ 323 h 493"/>
                <a:gd name="T12" fmla="*/ 35 w 540"/>
                <a:gd name="T13" fmla="*/ 12 h 493"/>
              </a:gdLst>
              <a:ahLst/>
              <a:cxnLst>
                <a:cxn ang="0">
                  <a:pos x="T0" y="T1"/>
                </a:cxn>
                <a:cxn ang="0">
                  <a:pos x="T2" y="T3"/>
                </a:cxn>
                <a:cxn ang="0">
                  <a:pos x="T4" y="T5"/>
                </a:cxn>
                <a:cxn ang="0">
                  <a:pos x="T6" y="T7"/>
                </a:cxn>
                <a:cxn ang="0">
                  <a:pos x="T8" y="T9"/>
                </a:cxn>
                <a:cxn ang="0">
                  <a:pos x="T10" y="T11"/>
                </a:cxn>
                <a:cxn ang="0">
                  <a:pos x="T12" y="T13"/>
                </a:cxn>
              </a:cxnLst>
              <a:rect l="0" t="0" r="r" b="b"/>
              <a:pathLst>
                <a:path w="540" h="493">
                  <a:moveTo>
                    <a:pt x="35" y="12"/>
                  </a:moveTo>
                  <a:cubicBezTo>
                    <a:pt x="46" y="1"/>
                    <a:pt x="64" y="0"/>
                    <a:pt x="78" y="12"/>
                  </a:cubicBezTo>
                  <a:cubicBezTo>
                    <a:pt x="78" y="12"/>
                    <a:pt x="125" y="138"/>
                    <a:pt x="261" y="257"/>
                  </a:cubicBezTo>
                  <a:cubicBezTo>
                    <a:pt x="397" y="377"/>
                    <a:pt x="525" y="404"/>
                    <a:pt x="525" y="404"/>
                  </a:cubicBezTo>
                  <a:cubicBezTo>
                    <a:pt x="538" y="415"/>
                    <a:pt x="540" y="434"/>
                    <a:pt x="530" y="446"/>
                  </a:cubicBezTo>
                  <a:cubicBezTo>
                    <a:pt x="490" y="493"/>
                    <a:pt x="296" y="402"/>
                    <a:pt x="206" y="323"/>
                  </a:cubicBezTo>
                  <a:cubicBezTo>
                    <a:pt x="113" y="241"/>
                    <a:pt x="0" y="54"/>
                    <a:pt x="35" y="12"/>
                  </a:cubicBezTo>
                  <a:close/>
                </a:path>
              </a:pathLst>
            </a:custGeom>
            <a:solidFill>
              <a:srgbClr val="30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i$ļíḋê">
              <a:extLst>
                <a:ext uri="{FF2B5EF4-FFF2-40B4-BE49-F238E27FC236}">
                  <a16:creationId xmlns:a16="http://schemas.microsoft.com/office/drawing/2014/main" id="{7312BD75-3004-4437-86BE-2BD9CCFC88AB}"/>
                </a:ext>
              </a:extLst>
            </p:cNvPr>
            <p:cNvSpPr/>
            <p:nvPr/>
          </p:nvSpPr>
          <p:spPr bwMode="auto">
            <a:xfrm>
              <a:off x="3517901" y="5695951"/>
              <a:ext cx="254000" cy="106363"/>
            </a:xfrm>
            <a:custGeom>
              <a:avLst/>
              <a:gdLst>
                <a:gd name="T0" fmla="*/ 155 w 160"/>
                <a:gd name="T1" fmla="*/ 0 h 67"/>
                <a:gd name="T2" fmla="*/ 5 w 160"/>
                <a:gd name="T3" fmla="*/ 53 h 67"/>
                <a:gd name="T4" fmla="*/ 0 w 160"/>
                <a:gd name="T5" fmla="*/ 67 h 67"/>
                <a:gd name="T6" fmla="*/ 120 w 160"/>
                <a:gd name="T7" fmla="*/ 22 h 67"/>
                <a:gd name="T8" fmla="*/ 160 w 160"/>
                <a:gd name="T9" fmla="*/ 5 h 67"/>
                <a:gd name="T10" fmla="*/ 155 w 160"/>
                <a:gd name="T11" fmla="*/ 0 h 67"/>
              </a:gdLst>
              <a:ahLst/>
              <a:cxnLst>
                <a:cxn ang="0">
                  <a:pos x="T0" y="T1"/>
                </a:cxn>
                <a:cxn ang="0">
                  <a:pos x="T2" y="T3"/>
                </a:cxn>
                <a:cxn ang="0">
                  <a:pos x="T4" y="T5"/>
                </a:cxn>
                <a:cxn ang="0">
                  <a:pos x="T6" y="T7"/>
                </a:cxn>
                <a:cxn ang="0">
                  <a:pos x="T8" y="T9"/>
                </a:cxn>
                <a:cxn ang="0">
                  <a:pos x="T10" y="T11"/>
                </a:cxn>
              </a:cxnLst>
              <a:rect l="0" t="0" r="r" b="b"/>
              <a:pathLst>
                <a:path w="160" h="67">
                  <a:moveTo>
                    <a:pt x="155" y="0"/>
                  </a:moveTo>
                  <a:lnTo>
                    <a:pt x="5" y="53"/>
                  </a:lnTo>
                  <a:lnTo>
                    <a:pt x="0" y="67"/>
                  </a:lnTo>
                  <a:lnTo>
                    <a:pt x="120" y="22"/>
                  </a:lnTo>
                  <a:lnTo>
                    <a:pt x="160" y="5"/>
                  </a:lnTo>
                  <a:lnTo>
                    <a:pt x="155"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ïṩḷîḓe">
              <a:extLst>
                <a:ext uri="{FF2B5EF4-FFF2-40B4-BE49-F238E27FC236}">
                  <a16:creationId xmlns:a16="http://schemas.microsoft.com/office/drawing/2014/main" id="{E9698F34-DB7A-4996-8BFC-41B7DB0B139C}"/>
                </a:ext>
              </a:extLst>
            </p:cNvPr>
            <p:cNvSpPr/>
            <p:nvPr/>
          </p:nvSpPr>
          <p:spPr bwMode="auto">
            <a:xfrm>
              <a:off x="3829051" y="6081713"/>
              <a:ext cx="198438" cy="195263"/>
            </a:xfrm>
            <a:custGeom>
              <a:avLst/>
              <a:gdLst>
                <a:gd name="T0" fmla="*/ 125 w 125"/>
                <a:gd name="T1" fmla="*/ 8 h 123"/>
                <a:gd name="T2" fmla="*/ 15 w 125"/>
                <a:gd name="T3" fmla="*/ 123 h 123"/>
                <a:gd name="T4" fmla="*/ 0 w 125"/>
                <a:gd name="T5" fmla="*/ 121 h 123"/>
                <a:gd name="T6" fmla="*/ 90 w 125"/>
                <a:gd name="T7" fmla="*/ 31 h 123"/>
                <a:gd name="T8" fmla="*/ 120 w 125"/>
                <a:gd name="T9" fmla="*/ 0 h 123"/>
                <a:gd name="T10" fmla="*/ 125 w 125"/>
                <a:gd name="T11" fmla="*/ 8 h 123"/>
              </a:gdLst>
              <a:ahLst/>
              <a:cxnLst>
                <a:cxn ang="0">
                  <a:pos x="T0" y="T1"/>
                </a:cxn>
                <a:cxn ang="0">
                  <a:pos x="T2" y="T3"/>
                </a:cxn>
                <a:cxn ang="0">
                  <a:pos x="T4" y="T5"/>
                </a:cxn>
                <a:cxn ang="0">
                  <a:pos x="T6" y="T7"/>
                </a:cxn>
                <a:cxn ang="0">
                  <a:pos x="T8" y="T9"/>
                </a:cxn>
                <a:cxn ang="0">
                  <a:pos x="T10" y="T11"/>
                </a:cxn>
              </a:cxnLst>
              <a:rect l="0" t="0" r="r" b="b"/>
              <a:pathLst>
                <a:path w="125" h="123">
                  <a:moveTo>
                    <a:pt x="125" y="8"/>
                  </a:moveTo>
                  <a:lnTo>
                    <a:pt x="15" y="123"/>
                  </a:lnTo>
                  <a:lnTo>
                    <a:pt x="0" y="121"/>
                  </a:lnTo>
                  <a:lnTo>
                    <a:pt x="90" y="31"/>
                  </a:lnTo>
                  <a:lnTo>
                    <a:pt x="120" y="0"/>
                  </a:lnTo>
                  <a:lnTo>
                    <a:pt x="125" y="8"/>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ïš1ide">
              <a:extLst>
                <a:ext uri="{FF2B5EF4-FFF2-40B4-BE49-F238E27FC236}">
                  <a16:creationId xmlns:a16="http://schemas.microsoft.com/office/drawing/2014/main" id="{B26CEEB7-5BF1-47DC-89AA-3B4BE8B59149}"/>
                </a:ext>
              </a:extLst>
            </p:cNvPr>
            <p:cNvSpPr/>
            <p:nvPr/>
          </p:nvSpPr>
          <p:spPr bwMode="auto">
            <a:xfrm>
              <a:off x="3819526" y="5821363"/>
              <a:ext cx="161925" cy="157163"/>
            </a:xfrm>
            <a:custGeom>
              <a:avLst/>
              <a:gdLst>
                <a:gd name="T0" fmla="*/ 35 w 59"/>
                <a:gd name="T1" fmla="*/ 52 h 58"/>
                <a:gd name="T2" fmla="*/ 7 w 59"/>
                <a:gd name="T3" fmla="*/ 42 h 58"/>
                <a:gd name="T4" fmla="*/ 10 w 59"/>
                <a:gd name="T5" fmla="*/ 11 h 58"/>
                <a:gd name="T6" fmla="*/ 50 w 59"/>
                <a:gd name="T7" fmla="*/ 13 h 58"/>
                <a:gd name="T8" fmla="*/ 35 w 59"/>
                <a:gd name="T9" fmla="*/ 52 h 58"/>
              </a:gdLst>
              <a:ahLst/>
              <a:cxnLst>
                <a:cxn ang="0">
                  <a:pos x="T0" y="T1"/>
                </a:cxn>
                <a:cxn ang="0">
                  <a:pos x="T2" y="T3"/>
                </a:cxn>
                <a:cxn ang="0">
                  <a:pos x="T4" y="T5"/>
                </a:cxn>
                <a:cxn ang="0">
                  <a:pos x="T6" y="T7"/>
                </a:cxn>
                <a:cxn ang="0">
                  <a:pos x="T8" y="T9"/>
                </a:cxn>
              </a:cxnLst>
              <a:rect l="0" t="0" r="r" b="b"/>
              <a:pathLst>
                <a:path w="59" h="58">
                  <a:moveTo>
                    <a:pt x="35" y="52"/>
                  </a:moveTo>
                  <a:cubicBezTo>
                    <a:pt x="26" y="58"/>
                    <a:pt x="13" y="51"/>
                    <a:pt x="7" y="42"/>
                  </a:cubicBezTo>
                  <a:cubicBezTo>
                    <a:pt x="1" y="33"/>
                    <a:pt x="0" y="17"/>
                    <a:pt x="10" y="11"/>
                  </a:cubicBezTo>
                  <a:cubicBezTo>
                    <a:pt x="19" y="5"/>
                    <a:pt x="42" y="0"/>
                    <a:pt x="50" y="13"/>
                  </a:cubicBezTo>
                  <a:cubicBezTo>
                    <a:pt x="59" y="27"/>
                    <a:pt x="45" y="45"/>
                    <a:pt x="35" y="52"/>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iṥlïḓê">
              <a:extLst>
                <a:ext uri="{FF2B5EF4-FFF2-40B4-BE49-F238E27FC236}">
                  <a16:creationId xmlns:a16="http://schemas.microsoft.com/office/drawing/2014/main" id="{D0798696-316E-4B8E-B93B-F7F7A7C53B0F}"/>
                </a:ext>
              </a:extLst>
            </p:cNvPr>
            <p:cNvSpPr/>
            <p:nvPr/>
          </p:nvSpPr>
          <p:spPr bwMode="auto">
            <a:xfrm>
              <a:off x="3273426" y="5749926"/>
              <a:ext cx="679450" cy="690563"/>
            </a:xfrm>
            <a:custGeom>
              <a:avLst/>
              <a:gdLst>
                <a:gd name="T0" fmla="*/ 182 w 250"/>
                <a:gd name="T1" fmla="*/ 223 h 254"/>
                <a:gd name="T2" fmla="*/ 51 w 250"/>
                <a:gd name="T3" fmla="*/ 166 h 254"/>
                <a:gd name="T4" fmla="*/ 49 w 250"/>
                <a:gd name="T5" fmla="*/ 27 h 254"/>
                <a:gd name="T6" fmla="*/ 167 w 250"/>
                <a:gd name="T7" fmla="*/ 5 h 254"/>
                <a:gd name="T8" fmla="*/ 223 w 250"/>
                <a:gd name="T9" fmla="*/ 56 h 254"/>
                <a:gd name="T10" fmla="*/ 248 w 250"/>
                <a:gd name="T11" fmla="*/ 129 h 254"/>
                <a:gd name="T12" fmla="*/ 182 w 250"/>
                <a:gd name="T13" fmla="*/ 223 h 254"/>
              </a:gdLst>
              <a:ahLst/>
              <a:cxnLst>
                <a:cxn ang="0">
                  <a:pos x="T0" y="T1"/>
                </a:cxn>
                <a:cxn ang="0">
                  <a:pos x="T2" y="T3"/>
                </a:cxn>
                <a:cxn ang="0">
                  <a:pos x="T4" y="T5"/>
                </a:cxn>
                <a:cxn ang="0">
                  <a:pos x="T6" y="T7"/>
                </a:cxn>
                <a:cxn ang="0">
                  <a:pos x="T8" y="T9"/>
                </a:cxn>
                <a:cxn ang="0">
                  <a:pos x="T10" y="T11"/>
                </a:cxn>
                <a:cxn ang="0">
                  <a:pos x="T12" y="T13"/>
                </a:cxn>
              </a:cxnLst>
              <a:rect l="0" t="0" r="r" b="b"/>
              <a:pathLst>
                <a:path w="250" h="254">
                  <a:moveTo>
                    <a:pt x="182" y="223"/>
                  </a:moveTo>
                  <a:cubicBezTo>
                    <a:pt x="133" y="254"/>
                    <a:pt x="85" y="218"/>
                    <a:pt x="51" y="166"/>
                  </a:cubicBezTo>
                  <a:cubicBezTo>
                    <a:pt x="17" y="114"/>
                    <a:pt x="0" y="58"/>
                    <a:pt x="49" y="27"/>
                  </a:cubicBezTo>
                  <a:cubicBezTo>
                    <a:pt x="75" y="10"/>
                    <a:pt x="156" y="0"/>
                    <a:pt x="167" y="5"/>
                  </a:cubicBezTo>
                  <a:cubicBezTo>
                    <a:pt x="188" y="15"/>
                    <a:pt x="207" y="32"/>
                    <a:pt x="223" y="56"/>
                  </a:cubicBezTo>
                  <a:cubicBezTo>
                    <a:pt x="240" y="82"/>
                    <a:pt x="250" y="117"/>
                    <a:pt x="248" y="129"/>
                  </a:cubicBezTo>
                  <a:cubicBezTo>
                    <a:pt x="245" y="141"/>
                    <a:pt x="208" y="206"/>
                    <a:pt x="182" y="223"/>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iṧlïḑê">
              <a:extLst>
                <a:ext uri="{FF2B5EF4-FFF2-40B4-BE49-F238E27FC236}">
                  <a16:creationId xmlns:a16="http://schemas.microsoft.com/office/drawing/2014/main" id="{952CF76F-FC10-4DDA-B80F-56C817B2639C}"/>
                </a:ext>
              </a:extLst>
            </p:cNvPr>
            <p:cNvSpPr/>
            <p:nvPr/>
          </p:nvSpPr>
          <p:spPr bwMode="auto">
            <a:xfrm>
              <a:off x="3651251" y="6334126"/>
              <a:ext cx="155575" cy="115888"/>
            </a:xfrm>
            <a:custGeom>
              <a:avLst/>
              <a:gdLst>
                <a:gd name="T0" fmla="*/ 2 w 57"/>
                <a:gd name="T1" fmla="*/ 23 h 43"/>
                <a:gd name="T2" fmla="*/ 8 w 57"/>
                <a:gd name="T3" fmla="*/ 43 h 43"/>
                <a:gd name="T4" fmla="*/ 42 w 57"/>
                <a:gd name="T5" fmla="*/ 20 h 43"/>
                <a:gd name="T6" fmla="*/ 49 w 57"/>
                <a:gd name="T7" fmla="*/ 0 h 43"/>
                <a:gd name="T8" fmla="*/ 2 w 57"/>
                <a:gd name="T9" fmla="*/ 23 h 43"/>
              </a:gdLst>
              <a:ahLst/>
              <a:cxnLst>
                <a:cxn ang="0">
                  <a:pos x="T0" y="T1"/>
                </a:cxn>
                <a:cxn ang="0">
                  <a:pos x="T2" y="T3"/>
                </a:cxn>
                <a:cxn ang="0">
                  <a:pos x="T4" y="T5"/>
                </a:cxn>
                <a:cxn ang="0">
                  <a:pos x="T6" y="T7"/>
                </a:cxn>
                <a:cxn ang="0">
                  <a:pos x="T8" y="T9"/>
                </a:cxn>
              </a:cxnLst>
              <a:rect l="0" t="0" r="r" b="b"/>
              <a:pathLst>
                <a:path w="57" h="43">
                  <a:moveTo>
                    <a:pt x="2" y="23"/>
                  </a:moveTo>
                  <a:cubicBezTo>
                    <a:pt x="0" y="28"/>
                    <a:pt x="1" y="43"/>
                    <a:pt x="8" y="43"/>
                  </a:cubicBezTo>
                  <a:cubicBezTo>
                    <a:pt x="14" y="43"/>
                    <a:pt x="32" y="32"/>
                    <a:pt x="42" y="20"/>
                  </a:cubicBezTo>
                  <a:cubicBezTo>
                    <a:pt x="52" y="8"/>
                    <a:pt x="57" y="0"/>
                    <a:pt x="49" y="0"/>
                  </a:cubicBezTo>
                  <a:cubicBezTo>
                    <a:pt x="40" y="0"/>
                    <a:pt x="2" y="23"/>
                    <a:pt x="2" y="23"/>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íSḷîdè">
              <a:extLst>
                <a:ext uri="{FF2B5EF4-FFF2-40B4-BE49-F238E27FC236}">
                  <a16:creationId xmlns:a16="http://schemas.microsoft.com/office/drawing/2014/main" id="{415257D5-04EE-44F4-B8A9-BC4FB86AC792}"/>
                </a:ext>
              </a:extLst>
            </p:cNvPr>
            <p:cNvSpPr/>
            <p:nvPr/>
          </p:nvSpPr>
          <p:spPr bwMode="auto">
            <a:xfrm>
              <a:off x="3216276" y="5818188"/>
              <a:ext cx="149225" cy="130175"/>
            </a:xfrm>
            <a:custGeom>
              <a:avLst/>
              <a:gdLst>
                <a:gd name="T0" fmla="*/ 19 w 55"/>
                <a:gd name="T1" fmla="*/ 48 h 48"/>
                <a:gd name="T2" fmla="*/ 2 w 55"/>
                <a:gd name="T3" fmla="*/ 37 h 48"/>
                <a:gd name="T4" fmla="*/ 32 w 55"/>
                <a:gd name="T5" fmla="*/ 9 h 48"/>
                <a:gd name="T6" fmla="*/ 53 w 55"/>
                <a:gd name="T7" fmla="*/ 8 h 48"/>
                <a:gd name="T8" fmla="*/ 19 w 55"/>
                <a:gd name="T9" fmla="*/ 48 h 48"/>
              </a:gdLst>
              <a:ahLst/>
              <a:cxnLst>
                <a:cxn ang="0">
                  <a:pos x="T0" y="T1"/>
                </a:cxn>
                <a:cxn ang="0">
                  <a:pos x="T2" y="T3"/>
                </a:cxn>
                <a:cxn ang="0">
                  <a:pos x="T4" y="T5"/>
                </a:cxn>
                <a:cxn ang="0">
                  <a:pos x="T6" y="T7"/>
                </a:cxn>
                <a:cxn ang="0">
                  <a:pos x="T8" y="T9"/>
                </a:cxn>
              </a:cxnLst>
              <a:rect l="0" t="0" r="r" b="b"/>
              <a:pathLst>
                <a:path w="55" h="48">
                  <a:moveTo>
                    <a:pt x="19" y="48"/>
                  </a:moveTo>
                  <a:cubicBezTo>
                    <a:pt x="14" y="48"/>
                    <a:pt x="0" y="43"/>
                    <a:pt x="2" y="37"/>
                  </a:cubicBezTo>
                  <a:cubicBezTo>
                    <a:pt x="3" y="31"/>
                    <a:pt x="18" y="16"/>
                    <a:pt x="32" y="9"/>
                  </a:cubicBezTo>
                  <a:cubicBezTo>
                    <a:pt x="46" y="3"/>
                    <a:pt x="55" y="0"/>
                    <a:pt x="53" y="8"/>
                  </a:cubicBezTo>
                  <a:cubicBezTo>
                    <a:pt x="51" y="16"/>
                    <a:pt x="19" y="48"/>
                    <a:pt x="19" y="48"/>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iṩlíḑè">
              <a:extLst>
                <a:ext uri="{FF2B5EF4-FFF2-40B4-BE49-F238E27FC236}">
                  <a16:creationId xmlns:a16="http://schemas.microsoft.com/office/drawing/2014/main" id="{E1A737A0-A98F-4E9C-ADB3-27CC247E510A}"/>
                </a:ext>
              </a:extLst>
            </p:cNvPr>
            <p:cNvSpPr/>
            <p:nvPr/>
          </p:nvSpPr>
          <p:spPr bwMode="auto">
            <a:xfrm>
              <a:off x="3009901" y="5672138"/>
              <a:ext cx="908050" cy="982663"/>
            </a:xfrm>
            <a:custGeom>
              <a:avLst/>
              <a:gdLst>
                <a:gd name="T0" fmla="*/ 324 w 334"/>
                <a:gd name="T1" fmla="*/ 200 h 362"/>
                <a:gd name="T2" fmla="*/ 259 w 334"/>
                <a:gd name="T3" fmla="*/ 269 h 362"/>
                <a:gd name="T4" fmla="*/ 61 w 334"/>
                <a:gd name="T5" fmla="*/ 252 h 362"/>
                <a:gd name="T6" fmla="*/ 144 w 334"/>
                <a:gd name="T7" fmla="*/ 46 h 362"/>
                <a:gd name="T8" fmla="*/ 195 w 334"/>
                <a:gd name="T9" fmla="*/ 6 h 362"/>
                <a:gd name="T10" fmla="*/ 217 w 334"/>
                <a:gd name="T11" fmla="*/ 22 h 362"/>
                <a:gd name="T12" fmla="*/ 233 w 334"/>
                <a:gd name="T13" fmla="*/ 7 h 362"/>
                <a:gd name="T14" fmla="*/ 253 w 334"/>
                <a:gd name="T15" fmla="*/ 29 h 362"/>
                <a:gd name="T16" fmla="*/ 256 w 334"/>
                <a:gd name="T17" fmla="*/ 17 h 362"/>
                <a:gd name="T18" fmla="*/ 271 w 334"/>
                <a:gd name="T19" fmla="*/ 29 h 362"/>
                <a:gd name="T20" fmla="*/ 285 w 334"/>
                <a:gd name="T21" fmla="*/ 58 h 362"/>
                <a:gd name="T22" fmla="*/ 290 w 334"/>
                <a:gd name="T23" fmla="*/ 48 h 362"/>
                <a:gd name="T24" fmla="*/ 297 w 334"/>
                <a:gd name="T25" fmla="*/ 60 h 362"/>
                <a:gd name="T26" fmla="*/ 312 w 334"/>
                <a:gd name="T27" fmla="*/ 104 h 362"/>
                <a:gd name="T28" fmla="*/ 319 w 334"/>
                <a:gd name="T29" fmla="*/ 89 h 362"/>
                <a:gd name="T30" fmla="*/ 324 w 334"/>
                <a:gd name="T31" fmla="*/ 114 h 362"/>
                <a:gd name="T32" fmla="*/ 327 w 334"/>
                <a:gd name="T33" fmla="*/ 166 h 362"/>
                <a:gd name="T34" fmla="*/ 334 w 334"/>
                <a:gd name="T35" fmla="*/ 161 h 362"/>
                <a:gd name="T36" fmla="*/ 318 w 334"/>
                <a:gd name="T37" fmla="*/ 200 h 362"/>
                <a:gd name="T38" fmla="*/ 324 w 334"/>
                <a:gd name="T39" fmla="*/ 20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4" h="362">
                  <a:moveTo>
                    <a:pt x="324" y="200"/>
                  </a:moveTo>
                  <a:cubicBezTo>
                    <a:pt x="322" y="225"/>
                    <a:pt x="278" y="258"/>
                    <a:pt x="259" y="269"/>
                  </a:cubicBezTo>
                  <a:cubicBezTo>
                    <a:pt x="241" y="280"/>
                    <a:pt x="135" y="362"/>
                    <a:pt x="61" y="252"/>
                  </a:cubicBezTo>
                  <a:cubicBezTo>
                    <a:pt x="0" y="162"/>
                    <a:pt x="73" y="91"/>
                    <a:pt x="144" y="46"/>
                  </a:cubicBezTo>
                  <a:cubicBezTo>
                    <a:pt x="175" y="27"/>
                    <a:pt x="195" y="12"/>
                    <a:pt x="195" y="6"/>
                  </a:cubicBezTo>
                  <a:cubicBezTo>
                    <a:pt x="195" y="0"/>
                    <a:pt x="217" y="22"/>
                    <a:pt x="217" y="22"/>
                  </a:cubicBezTo>
                  <a:cubicBezTo>
                    <a:pt x="233" y="7"/>
                    <a:pt x="233" y="7"/>
                    <a:pt x="233" y="7"/>
                  </a:cubicBezTo>
                  <a:cubicBezTo>
                    <a:pt x="233" y="7"/>
                    <a:pt x="253" y="27"/>
                    <a:pt x="253" y="29"/>
                  </a:cubicBezTo>
                  <a:cubicBezTo>
                    <a:pt x="253" y="31"/>
                    <a:pt x="256" y="17"/>
                    <a:pt x="256" y="17"/>
                  </a:cubicBezTo>
                  <a:cubicBezTo>
                    <a:pt x="256" y="17"/>
                    <a:pt x="259" y="18"/>
                    <a:pt x="271" y="29"/>
                  </a:cubicBezTo>
                  <a:cubicBezTo>
                    <a:pt x="282" y="41"/>
                    <a:pt x="285" y="58"/>
                    <a:pt x="285" y="58"/>
                  </a:cubicBezTo>
                  <a:cubicBezTo>
                    <a:pt x="285" y="58"/>
                    <a:pt x="289" y="50"/>
                    <a:pt x="290" y="48"/>
                  </a:cubicBezTo>
                  <a:cubicBezTo>
                    <a:pt x="292" y="46"/>
                    <a:pt x="292" y="49"/>
                    <a:pt x="297" y="60"/>
                  </a:cubicBezTo>
                  <a:cubicBezTo>
                    <a:pt x="302" y="71"/>
                    <a:pt x="312" y="104"/>
                    <a:pt x="312" y="104"/>
                  </a:cubicBezTo>
                  <a:cubicBezTo>
                    <a:pt x="312" y="104"/>
                    <a:pt x="319" y="94"/>
                    <a:pt x="319" y="89"/>
                  </a:cubicBezTo>
                  <a:cubicBezTo>
                    <a:pt x="319" y="83"/>
                    <a:pt x="322" y="97"/>
                    <a:pt x="324" y="114"/>
                  </a:cubicBezTo>
                  <a:cubicBezTo>
                    <a:pt x="326" y="131"/>
                    <a:pt x="327" y="166"/>
                    <a:pt x="327" y="166"/>
                  </a:cubicBezTo>
                  <a:cubicBezTo>
                    <a:pt x="334" y="161"/>
                    <a:pt x="334" y="161"/>
                    <a:pt x="334" y="161"/>
                  </a:cubicBezTo>
                  <a:cubicBezTo>
                    <a:pt x="334" y="161"/>
                    <a:pt x="331" y="179"/>
                    <a:pt x="318" y="200"/>
                  </a:cubicBezTo>
                  <a:cubicBezTo>
                    <a:pt x="320" y="200"/>
                    <a:pt x="322" y="200"/>
                    <a:pt x="324" y="200"/>
                  </a:cubicBezTo>
                  <a:close/>
                </a:path>
              </a:pathLst>
            </a:custGeom>
            <a:solidFill>
              <a:srgbClr val="5B5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îṩľíďé">
              <a:extLst>
                <a:ext uri="{FF2B5EF4-FFF2-40B4-BE49-F238E27FC236}">
                  <a16:creationId xmlns:a16="http://schemas.microsoft.com/office/drawing/2014/main" id="{78BEF62A-FF07-43B7-9B95-333131ED5FA9}"/>
                </a:ext>
              </a:extLst>
            </p:cNvPr>
            <p:cNvSpPr/>
            <p:nvPr/>
          </p:nvSpPr>
          <p:spPr bwMode="auto">
            <a:xfrm>
              <a:off x="3043239" y="5878513"/>
              <a:ext cx="622300" cy="720725"/>
            </a:xfrm>
            <a:custGeom>
              <a:avLst/>
              <a:gdLst>
                <a:gd name="T0" fmla="*/ 229 w 229"/>
                <a:gd name="T1" fmla="*/ 204 h 266"/>
                <a:gd name="T2" fmla="*/ 49 w 229"/>
                <a:gd name="T3" fmla="*/ 176 h 266"/>
                <a:gd name="T4" fmla="*/ 91 w 229"/>
                <a:gd name="T5" fmla="*/ 0 h 266"/>
                <a:gd name="T6" fmla="*/ 172 w 229"/>
                <a:gd name="T7" fmla="*/ 207 h 266"/>
                <a:gd name="T8" fmla="*/ 229 w 229"/>
                <a:gd name="T9" fmla="*/ 204 h 266"/>
              </a:gdLst>
              <a:ahLst/>
              <a:cxnLst>
                <a:cxn ang="0">
                  <a:pos x="T0" y="T1"/>
                </a:cxn>
                <a:cxn ang="0">
                  <a:pos x="T2" y="T3"/>
                </a:cxn>
                <a:cxn ang="0">
                  <a:pos x="T4" y="T5"/>
                </a:cxn>
                <a:cxn ang="0">
                  <a:pos x="T6" y="T7"/>
                </a:cxn>
                <a:cxn ang="0">
                  <a:pos x="T8" y="T9"/>
                </a:cxn>
              </a:cxnLst>
              <a:rect l="0" t="0" r="r" b="b"/>
              <a:pathLst>
                <a:path w="229" h="266">
                  <a:moveTo>
                    <a:pt x="229" y="204"/>
                  </a:moveTo>
                  <a:cubicBezTo>
                    <a:pt x="191" y="227"/>
                    <a:pt x="109" y="266"/>
                    <a:pt x="49" y="176"/>
                  </a:cubicBezTo>
                  <a:cubicBezTo>
                    <a:pt x="0" y="103"/>
                    <a:pt x="38" y="44"/>
                    <a:pt x="91" y="0"/>
                  </a:cubicBezTo>
                  <a:cubicBezTo>
                    <a:pt x="61" y="74"/>
                    <a:pt x="50" y="188"/>
                    <a:pt x="172" y="207"/>
                  </a:cubicBezTo>
                  <a:cubicBezTo>
                    <a:pt x="190" y="210"/>
                    <a:pt x="210" y="208"/>
                    <a:pt x="229" y="204"/>
                  </a:cubicBezTo>
                  <a:close/>
                </a:path>
              </a:pathLst>
            </a:custGeom>
            <a:solidFill>
              <a:srgbClr val="4542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îšļíḓè">
              <a:extLst>
                <a:ext uri="{FF2B5EF4-FFF2-40B4-BE49-F238E27FC236}">
                  <a16:creationId xmlns:a16="http://schemas.microsoft.com/office/drawing/2014/main" id="{40CCE6EC-56E7-4F26-99A0-28D0F5572031}"/>
                </a:ext>
              </a:extLst>
            </p:cNvPr>
            <p:cNvSpPr/>
            <p:nvPr/>
          </p:nvSpPr>
          <p:spPr bwMode="auto">
            <a:xfrm>
              <a:off x="3841751" y="5830888"/>
              <a:ext cx="57150" cy="41275"/>
            </a:xfrm>
            <a:custGeom>
              <a:avLst/>
              <a:gdLst>
                <a:gd name="T0" fmla="*/ 8 w 21"/>
                <a:gd name="T1" fmla="*/ 12 h 15"/>
                <a:gd name="T2" fmla="*/ 1 w 21"/>
                <a:gd name="T3" fmla="*/ 3 h 15"/>
                <a:gd name="T4" fmla="*/ 13 w 21"/>
                <a:gd name="T5" fmla="*/ 3 h 15"/>
                <a:gd name="T6" fmla="*/ 20 w 21"/>
                <a:gd name="T7" fmla="*/ 12 h 15"/>
                <a:gd name="T8" fmla="*/ 8 w 21"/>
                <a:gd name="T9" fmla="*/ 12 h 15"/>
              </a:gdLst>
              <a:ahLst/>
              <a:cxnLst>
                <a:cxn ang="0">
                  <a:pos x="T0" y="T1"/>
                </a:cxn>
                <a:cxn ang="0">
                  <a:pos x="T2" y="T3"/>
                </a:cxn>
                <a:cxn ang="0">
                  <a:pos x="T4" y="T5"/>
                </a:cxn>
                <a:cxn ang="0">
                  <a:pos x="T6" y="T7"/>
                </a:cxn>
                <a:cxn ang="0">
                  <a:pos x="T8" y="T9"/>
                </a:cxn>
              </a:cxnLst>
              <a:rect l="0" t="0" r="r" b="b"/>
              <a:pathLst>
                <a:path w="21" h="15">
                  <a:moveTo>
                    <a:pt x="8" y="12"/>
                  </a:moveTo>
                  <a:cubicBezTo>
                    <a:pt x="3" y="10"/>
                    <a:pt x="0" y="6"/>
                    <a:pt x="1" y="3"/>
                  </a:cubicBezTo>
                  <a:cubicBezTo>
                    <a:pt x="2" y="0"/>
                    <a:pt x="7" y="0"/>
                    <a:pt x="13" y="3"/>
                  </a:cubicBezTo>
                  <a:cubicBezTo>
                    <a:pt x="18" y="5"/>
                    <a:pt x="21" y="9"/>
                    <a:pt x="20" y="12"/>
                  </a:cubicBezTo>
                  <a:cubicBezTo>
                    <a:pt x="18" y="15"/>
                    <a:pt x="13" y="15"/>
                    <a:pt x="8" y="12"/>
                  </a:cubicBezTo>
                  <a:close/>
                </a:path>
              </a:pathLst>
            </a:custGeom>
            <a:solidFill>
              <a:srgbClr val="4B4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íSľîḋè">
              <a:extLst>
                <a:ext uri="{FF2B5EF4-FFF2-40B4-BE49-F238E27FC236}">
                  <a16:creationId xmlns:a16="http://schemas.microsoft.com/office/drawing/2014/main" id="{546B1821-B915-45C2-A5D9-D670F04E3F81}"/>
                </a:ext>
              </a:extLst>
            </p:cNvPr>
            <p:cNvSpPr/>
            <p:nvPr/>
          </p:nvSpPr>
          <p:spPr bwMode="auto">
            <a:xfrm>
              <a:off x="3913189" y="5910263"/>
              <a:ext cx="30163" cy="57150"/>
            </a:xfrm>
            <a:custGeom>
              <a:avLst/>
              <a:gdLst>
                <a:gd name="T0" fmla="*/ 0 w 11"/>
                <a:gd name="T1" fmla="*/ 11 h 21"/>
                <a:gd name="T2" fmla="*/ 6 w 11"/>
                <a:gd name="T3" fmla="*/ 21 h 21"/>
                <a:gd name="T4" fmla="*/ 11 w 11"/>
                <a:gd name="T5" fmla="*/ 10 h 21"/>
                <a:gd name="T6" fmla="*/ 5 w 11"/>
                <a:gd name="T7" fmla="*/ 0 h 21"/>
                <a:gd name="T8" fmla="*/ 0 w 11"/>
                <a:gd name="T9" fmla="*/ 11 h 21"/>
              </a:gdLst>
              <a:ahLst/>
              <a:cxnLst>
                <a:cxn ang="0">
                  <a:pos x="T0" y="T1"/>
                </a:cxn>
                <a:cxn ang="0">
                  <a:pos x="T2" y="T3"/>
                </a:cxn>
                <a:cxn ang="0">
                  <a:pos x="T4" y="T5"/>
                </a:cxn>
                <a:cxn ang="0">
                  <a:pos x="T6" y="T7"/>
                </a:cxn>
                <a:cxn ang="0">
                  <a:pos x="T8" y="T9"/>
                </a:cxn>
              </a:cxnLst>
              <a:rect l="0" t="0" r="r" b="b"/>
              <a:pathLst>
                <a:path w="11" h="21">
                  <a:moveTo>
                    <a:pt x="0" y="11"/>
                  </a:moveTo>
                  <a:cubicBezTo>
                    <a:pt x="0" y="16"/>
                    <a:pt x="2" y="21"/>
                    <a:pt x="6" y="21"/>
                  </a:cubicBezTo>
                  <a:cubicBezTo>
                    <a:pt x="9" y="21"/>
                    <a:pt x="11" y="16"/>
                    <a:pt x="11" y="10"/>
                  </a:cubicBezTo>
                  <a:cubicBezTo>
                    <a:pt x="11" y="5"/>
                    <a:pt x="8" y="0"/>
                    <a:pt x="5" y="0"/>
                  </a:cubicBezTo>
                  <a:cubicBezTo>
                    <a:pt x="2" y="0"/>
                    <a:pt x="0" y="5"/>
                    <a:pt x="0" y="11"/>
                  </a:cubicBezTo>
                  <a:close/>
                </a:path>
              </a:pathLst>
            </a:custGeom>
            <a:solidFill>
              <a:srgbClr val="4B4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îsḻïḋé">
              <a:extLst>
                <a:ext uri="{FF2B5EF4-FFF2-40B4-BE49-F238E27FC236}">
                  <a16:creationId xmlns:a16="http://schemas.microsoft.com/office/drawing/2014/main" id="{9FA0EE03-A875-41CE-B42C-C861D7A49C9C}"/>
                </a:ext>
              </a:extLst>
            </p:cNvPr>
            <p:cNvSpPr/>
            <p:nvPr/>
          </p:nvSpPr>
          <p:spPr bwMode="auto">
            <a:xfrm>
              <a:off x="3760789" y="5695951"/>
              <a:ext cx="268288" cy="401638"/>
            </a:xfrm>
            <a:custGeom>
              <a:avLst/>
              <a:gdLst>
                <a:gd name="T0" fmla="*/ 98 w 99"/>
                <a:gd name="T1" fmla="*/ 147 h 148"/>
                <a:gd name="T2" fmla="*/ 95 w 99"/>
                <a:gd name="T3" fmla="*/ 146 h 148"/>
                <a:gd name="T4" fmla="*/ 51 w 99"/>
                <a:gd name="T5" fmla="*/ 72 h 148"/>
                <a:gd name="T6" fmla="*/ 1 w 99"/>
                <a:gd name="T7" fmla="*/ 3 h 148"/>
                <a:gd name="T8" fmla="*/ 1 w 99"/>
                <a:gd name="T9" fmla="*/ 0 h 148"/>
                <a:gd name="T10" fmla="*/ 4 w 99"/>
                <a:gd name="T11" fmla="*/ 1 h 148"/>
                <a:gd name="T12" fmla="*/ 57 w 99"/>
                <a:gd name="T13" fmla="*/ 69 h 148"/>
                <a:gd name="T14" fmla="*/ 98 w 99"/>
                <a:gd name="T15" fmla="*/ 144 h 148"/>
                <a:gd name="T16" fmla="*/ 98 w 99"/>
                <a:gd name="T17"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48">
                  <a:moveTo>
                    <a:pt x="98" y="147"/>
                  </a:moveTo>
                  <a:cubicBezTo>
                    <a:pt x="97" y="148"/>
                    <a:pt x="96" y="147"/>
                    <a:pt x="95" y="146"/>
                  </a:cubicBezTo>
                  <a:cubicBezTo>
                    <a:pt x="95" y="146"/>
                    <a:pt x="73" y="105"/>
                    <a:pt x="51" y="72"/>
                  </a:cubicBezTo>
                  <a:cubicBezTo>
                    <a:pt x="30" y="39"/>
                    <a:pt x="1" y="3"/>
                    <a:pt x="1" y="3"/>
                  </a:cubicBezTo>
                  <a:cubicBezTo>
                    <a:pt x="0" y="2"/>
                    <a:pt x="1" y="1"/>
                    <a:pt x="1" y="0"/>
                  </a:cubicBezTo>
                  <a:cubicBezTo>
                    <a:pt x="2" y="0"/>
                    <a:pt x="3" y="0"/>
                    <a:pt x="4" y="1"/>
                  </a:cubicBezTo>
                  <a:cubicBezTo>
                    <a:pt x="4" y="1"/>
                    <a:pt x="28" y="24"/>
                    <a:pt x="57" y="69"/>
                  </a:cubicBezTo>
                  <a:cubicBezTo>
                    <a:pt x="86" y="113"/>
                    <a:pt x="98" y="144"/>
                    <a:pt x="98" y="144"/>
                  </a:cubicBezTo>
                  <a:cubicBezTo>
                    <a:pt x="99" y="145"/>
                    <a:pt x="99" y="146"/>
                    <a:pt x="98" y="14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îśḷïdé">
              <a:extLst>
                <a:ext uri="{FF2B5EF4-FFF2-40B4-BE49-F238E27FC236}">
                  <a16:creationId xmlns:a16="http://schemas.microsoft.com/office/drawing/2014/main" id="{D3745D89-3792-41F4-B284-BB7FED9EE7CB}"/>
                </a:ext>
              </a:extLst>
            </p:cNvPr>
            <p:cNvSpPr/>
            <p:nvPr/>
          </p:nvSpPr>
          <p:spPr bwMode="auto">
            <a:xfrm>
              <a:off x="8007351" y="5014913"/>
              <a:ext cx="900113" cy="971550"/>
            </a:xfrm>
            <a:custGeom>
              <a:avLst/>
              <a:gdLst>
                <a:gd name="T0" fmla="*/ 331 w 331"/>
                <a:gd name="T1" fmla="*/ 21 h 358"/>
                <a:gd name="T2" fmla="*/ 44 w 331"/>
                <a:gd name="T3" fmla="*/ 358 h 358"/>
                <a:gd name="T4" fmla="*/ 0 w 331"/>
                <a:gd name="T5" fmla="*/ 244 h 358"/>
                <a:gd name="T6" fmla="*/ 189 w 331"/>
                <a:gd name="T7" fmla="*/ 2 h 358"/>
                <a:gd name="T8" fmla="*/ 331 w 331"/>
                <a:gd name="T9" fmla="*/ 21 h 358"/>
              </a:gdLst>
              <a:ahLst/>
              <a:cxnLst>
                <a:cxn ang="0">
                  <a:pos x="T0" y="T1"/>
                </a:cxn>
                <a:cxn ang="0">
                  <a:pos x="T2" y="T3"/>
                </a:cxn>
                <a:cxn ang="0">
                  <a:pos x="T4" y="T5"/>
                </a:cxn>
                <a:cxn ang="0">
                  <a:pos x="T6" y="T7"/>
                </a:cxn>
                <a:cxn ang="0">
                  <a:pos x="T8" y="T9"/>
                </a:cxn>
              </a:cxnLst>
              <a:rect l="0" t="0" r="r" b="b"/>
              <a:pathLst>
                <a:path w="331" h="358">
                  <a:moveTo>
                    <a:pt x="331" y="21"/>
                  </a:moveTo>
                  <a:cubicBezTo>
                    <a:pt x="44" y="358"/>
                    <a:pt x="44" y="358"/>
                    <a:pt x="44" y="358"/>
                  </a:cubicBezTo>
                  <a:cubicBezTo>
                    <a:pt x="44" y="358"/>
                    <a:pt x="11" y="305"/>
                    <a:pt x="0" y="244"/>
                  </a:cubicBezTo>
                  <a:cubicBezTo>
                    <a:pt x="55" y="142"/>
                    <a:pt x="89" y="88"/>
                    <a:pt x="189" y="2"/>
                  </a:cubicBezTo>
                  <a:cubicBezTo>
                    <a:pt x="239" y="0"/>
                    <a:pt x="331" y="21"/>
                    <a:pt x="331"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ïṣ1ïḍè">
              <a:extLst>
                <a:ext uri="{FF2B5EF4-FFF2-40B4-BE49-F238E27FC236}">
                  <a16:creationId xmlns:a16="http://schemas.microsoft.com/office/drawing/2014/main" id="{FDBFB722-0213-42C8-B390-9B18D0680668}"/>
                </a:ext>
              </a:extLst>
            </p:cNvPr>
            <p:cNvSpPr/>
            <p:nvPr/>
          </p:nvSpPr>
          <p:spPr bwMode="auto">
            <a:xfrm>
              <a:off x="7923214" y="4200526"/>
              <a:ext cx="122238" cy="104775"/>
            </a:xfrm>
            <a:custGeom>
              <a:avLst/>
              <a:gdLst>
                <a:gd name="T0" fmla="*/ 0 w 77"/>
                <a:gd name="T1" fmla="*/ 63 h 66"/>
                <a:gd name="T2" fmla="*/ 74 w 77"/>
                <a:gd name="T3" fmla="*/ 0 h 66"/>
                <a:gd name="T4" fmla="*/ 77 w 77"/>
                <a:gd name="T5" fmla="*/ 3 h 66"/>
                <a:gd name="T6" fmla="*/ 3 w 77"/>
                <a:gd name="T7" fmla="*/ 66 h 66"/>
                <a:gd name="T8" fmla="*/ 0 w 77"/>
                <a:gd name="T9" fmla="*/ 63 h 66"/>
              </a:gdLst>
              <a:ahLst/>
              <a:cxnLst>
                <a:cxn ang="0">
                  <a:pos x="T0" y="T1"/>
                </a:cxn>
                <a:cxn ang="0">
                  <a:pos x="T2" y="T3"/>
                </a:cxn>
                <a:cxn ang="0">
                  <a:pos x="T4" y="T5"/>
                </a:cxn>
                <a:cxn ang="0">
                  <a:pos x="T6" y="T7"/>
                </a:cxn>
                <a:cxn ang="0">
                  <a:pos x="T8" y="T9"/>
                </a:cxn>
              </a:cxnLst>
              <a:rect l="0" t="0" r="r" b="b"/>
              <a:pathLst>
                <a:path w="77" h="66">
                  <a:moveTo>
                    <a:pt x="0" y="63"/>
                  </a:moveTo>
                  <a:lnTo>
                    <a:pt x="74" y="0"/>
                  </a:lnTo>
                  <a:lnTo>
                    <a:pt x="77" y="3"/>
                  </a:lnTo>
                  <a:lnTo>
                    <a:pt x="3" y="66"/>
                  </a:lnTo>
                  <a:lnTo>
                    <a:pt x="0" y="63"/>
                  </a:lnTo>
                  <a:close/>
                </a:path>
              </a:pathLst>
            </a:custGeom>
            <a:solidFill>
              <a:srgbClr val="6E6F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íṥḻîḋé">
              <a:extLst>
                <a:ext uri="{FF2B5EF4-FFF2-40B4-BE49-F238E27FC236}">
                  <a16:creationId xmlns:a16="http://schemas.microsoft.com/office/drawing/2014/main" id="{2DB66D12-E2A5-4D08-9D1C-EAD4376F0FB2}"/>
                </a:ext>
              </a:extLst>
            </p:cNvPr>
            <p:cNvSpPr/>
            <p:nvPr/>
          </p:nvSpPr>
          <p:spPr bwMode="auto">
            <a:xfrm>
              <a:off x="7923214" y="4200526"/>
              <a:ext cx="122238" cy="104775"/>
            </a:xfrm>
            <a:custGeom>
              <a:avLst/>
              <a:gdLst>
                <a:gd name="T0" fmla="*/ 0 w 77"/>
                <a:gd name="T1" fmla="*/ 63 h 66"/>
                <a:gd name="T2" fmla="*/ 74 w 77"/>
                <a:gd name="T3" fmla="*/ 0 h 66"/>
                <a:gd name="T4" fmla="*/ 77 w 77"/>
                <a:gd name="T5" fmla="*/ 3 h 66"/>
                <a:gd name="T6" fmla="*/ 3 w 77"/>
                <a:gd name="T7" fmla="*/ 66 h 66"/>
                <a:gd name="T8" fmla="*/ 0 w 77"/>
                <a:gd name="T9" fmla="*/ 63 h 66"/>
              </a:gdLst>
              <a:ahLst/>
              <a:cxnLst>
                <a:cxn ang="0">
                  <a:pos x="T0" y="T1"/>
                </a:cxn>
                <a:cxn ang="0">
                  <a:pos x="T2" y="T3"/>
                </a:cxn>
                <a:cxn ang="0">
                  <a:pos x="T4" y="T5"/>
                </a:cxn>
                <a:cxn ang="0">
                  <a:pos x="T6" y="T7"/>
                </a:cxn>
                <a:cxn ang="0">
                  <a:pos x="T8" y="T9"/>
                </a:cxn>
              </a:cxnLst>
              <a:rect l="0" t="0" r="r" b="b"/>
              <a:pathLst>
                <a:path w="77" h="66">
                  <a:moveTo>
                    <a:pt x="0" y="63"/>
                  </a:moveTo>
                  <a:lnTo>
                    <a:pt x="74" y="0"/>
                  </a:lnTo>
                  <a:lnTo>
                    <a:pt x="77" y="3"/>
                  </a:lnTo>
                  <a:lnTo>
                    <a:pt x="3" y="66"/>
                  </a:lnTo>
                  <a:lnTo>
                    <a:pt x="0"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iSľíḋe">
              <a:extLst>
                <a:ext uri="{FF2B5EF4-FFF2-40B4-BE49-F238E27FC236}">
                  <a16:creationId xmlns:a16="http://schemas.microsoft.com/office/drawing/2014/main" id="{7E6FDA09-0C07-454E-B44B-8F512A3FA0B8}"/>
                </a:ext>
              </a:extLst>
            </p:cNvPr>
            <p:cNvSpPr/>
            <p:nvPr/>
          </p:nvSpPr>
          <p:spPr bwMode="auto">
            <a:xfrm>
              <a:off x="7881939" y="4154488"/>
              <a:ext cx="122238" cy="104775"/>
            </a:xfrm>
            <a:custGeom>
              <a:avLst/>
              <a:gdLst>
                <a:gd name="T0" fmla="*/ 0 w 77"/>
                <a:gd name="T1" fmla="*/ 63 h 66"/>
                <a:gd name="T2" fmla="*/ 74 w 77"/>
                <a:gd name="T3" fmla="*/ 0 h 66"/>
                <a:gd name="T4" fmla="*/ 77 w 77"/>
                <a:gd name="T5" fmla="*/ 3 h 66"/>
                <a:gd name="T6" fmla="*/ 4 w 77"/>
                <a:gd name="T7" fmla="*/ 66 h 66"/>
                <a:gd name="T8" fmla="*/ 0 w 77"/>
                <a:gd name="T9" fmla="*/ 63 h 66"/>
              </a:gdLst>
              <a:ahLst/>
              <a:cxnLst>
                <a:cxn ang="0">
                  <a:pos x="T0" y="T1"/>
                </a:cxn>
                <a:cxn ang="0">
                  <a:pos x="T2" y="T3"/>
                </a:cxn>
                <a:cxn ang="0">
                  <a:pos x="T4" y="T5"/>
                </a:cxn>
                <a:cxn ang="0">
                  <a:pos x="T6" y="T7"/>
                </a:cxn>
                <a:cxn ang="0">
                  <a:pos x="T8" y="T9"/>
                </a:cxn>
              </a:cxnLst>
              <a:rect l="0" t="0" r="r" b="b"/>
              <a:pathLst>
                <a:path w="77" h="66">
                  <a:moveTo>
                    <a:pt x="0" y="63"/>
                  </a:moveTo>
                  <a:lnTo>
                    <a:pt x="74" y="0"/>
                  </a:lnTo>
                  <a:lnTo>
                    <a:pt x="77" y="3"/>
                  </a:lnTo>
                  <a:lnTo>
                    <a:pt x="4" y="66"/>
                  </a:lnTo>
                  <a:lnTo>
                    <a:pt x="0" y="63"/>
                  </a:lnTo>
                  <a:close/>
                </a:path>
              </a:pathLst>
            </a:custGeom>
            <a:solidFill>
              <a:srgbClr val="6E6F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ïṡlïďè">
              <a:extLst>
                <a:ext uri="{FF2B5EF4-FFF2-40B4-BE49-F238E27FC236}">
                  <a16:creationId xmlns:a16="http://schemas.microsoft.com/office/drawing/2014/main" id="{2E4AB3CD-80B0-4F84-B534-615EA4D10D3C}"/>
                </a:ext>
              </a:extLst>
            </p:cNvPr>
            <p:cNvSpPr/>
            <p:nvPr/>
          </p:nvSpPr>
          <p:spPr bwMode="auto">
            <a:xfrm>
              <a:off x="7881939" y="4154488"/>
              <a:ext cx="122238" cy="104775"/>
            </a:xfrm>
            <a:custGeom>
              <a:avLst/>
              <a:gdLst>
                <a:gd name="T0" fmla="*/ 0 w 77"/>
                <a:gd name="T1" fmla="*/ 63 h 66"/>
                <a:gd name="T2" fmla="*/ 74 w 77"/>
                <a:gd name="T3" fmla="*/ 0 h 66"/>
                <a:gd name="T4" fmla="*/ 77 w 77"/>
                <a:gd name="T5" fmla="*/ 3 h 66"/>
                <a:gd name="T6" fmla="*/ 4 w 77"/>
                <a:gd name="T7" fmla="*/ 66 h 66"/>
                <a:gd name="T8" fmla="*/ 0 w 77"/>
                <a:gd name="T9" fmla="*/ 63 h 66"/>
              </a:gdLst>
              <a:ahLst/>
              <a:cxnLst>
                <a:cxn ang="0">
                  <a:pos x="T0" y="T1"/>
                </a:cxn>
                <a:cxn ang="0">
                  <a:pos x="T2" y="T3"/>
                </a:cxn>
                <a:cxn ang="0">
                  <a:pos x="T4" y="T5"/>
                </a:cxn>
                <a:cxn ang="0">
                  <a:pos x="T6" y="T7"/>
                </a:cxn>
                <a:cxn ang="0">
                  <a:pos x="T8" y="T9"/>
                </a:cxn>
              </a:cxnLst>
              <a:rect l="0" t="0" r="r" b="b"/>
              <a:pathLst>
                <a:path w="77" h="66">
                  <a:moveTo>
                    <a:pt x="0" y="63"/>
                  </a:moveTo>
                  <a:lnTo>
                    <a:pt x="74" y="0"/>
                  </a:lnTo>
                  <a:lnTo>
                    <a:pt x="77" y="3"/>
                  </a:lnTo>
                  <a:lnTo>
                    <a:pt x="4" y="66"/>
                  </a:lnTo>
                  <a:lnTo>
                    <a:pt x="0"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îṣlîďé">
              <a:extLst>
                <a:ext uri="{FF2B5EF4-FFF2-40B4-BE49-F238E27FC236}">
                  <a16:creationId xmlns:a16="http://schemas.microsoft.com/office/drawing/2014/main" id="{B8030418-B3C6-47C7-8B6E-4D3F6B410266}"/>
                </a:ext>
              </a:extLst>
            </p:cNvPr>
            <p:cNvSpPr/>
            <p:nvPr/>
          </p:nvSpPr>
          <p:spPr bwMode="auto">
            <a:xfrm>
              <a:off x="7531101" y="4002088"/>
              <a:ext cx="471488" cy="298450"/>
            </a:xfrm>
            <a:custGeom>
              <a:avLst/>
              <a:gdLst>
                <a:gd name="T0" fmla="*/ 142 w 173"/>
                <a:gd name="T1" fmla="*/ 86 h 110"/>
                <a:gd name="T2" fmla="*/ 135 w 173"/>
                <a:gd name="T3" fmla="*/ 107 h 110"/>
                <a:gd name="T4" fmla="*/ 28 w 173"/>
                <a:gd name="T5" fmla="*/ 60 h 110"/>
                <a:gd name="T6" fmla="*/ 7 w 173"/>
                <a:gd name="T7" fmla="*/ 69 h 110"/>
                <a:gd name="T8" fmla="*/ 28 w 173"/>
                <a:gd name="T9" fmla="*/ 60 h 110"/>
                <a:gd name="T10" fmla="*/ 165 w 173"/>
                <a:gd name="T11" fmla="*/ 66 h 110"/>
                <a:gd name="T12" fmla="*/ 141 w 173"/>
                <a:gd name="T13" fmla="*/ 110 h 110"/>
                <a:gd name="T14" fmla="*/ 173 w 173"/>
                <a:gd name="T15" fmla="*/ 62 h 110"/>
                <a:gd name="T16" fmla="*/ 41 w 173"/>
                <a:gd name="T17" fmla="*/ 55 h 110"/>
                <a:gd name="T18" fmla="*/ 27 w 173"/>
                <a:gd name="T19" fmla="*/ 68 h 110"/>
                <a:gd name="T20" fmla="*/ 41 w 173"/>
                <a:gd name="T21" fmla="*/ 55 h 110"/>
                <a:gd name="T22" fmla="*/ 170 w 173"/>
                <a:gd name="T23" fmla="*/ 57 h 110"/>
                <a:gd name="T24" fmla="*/ 173 w 173"/>
                <a:gd name="T25" fmla="*/ 57 h 110"/>
                <a:gd name="T26" fmla="*/ 54 w 173"/>
                <a:gd name="T27" fmla="*/ 51 h 110"/>
                <a:gd name="T28" fmla="*/ 38 w 173"/>
                <a:gd name="T29" fmla="*/ 67 h 110"/>
                <a:gd name="T30" fmla="*/ 54 w 173"/>
                <a:gd name="T31" fmla="*/ 51 h 110"/>
                <a:gd name="T32" fmla="*/ 60 w 173"/>
                <a:gd name="T33" fmla="*/ 49 h 110"/>
                <a:gd name="T34" fmla="*/ 56 w 173"/>
                <a:gd name="T35" fmla="*/ 66 h 110"/>
                <a:gd name="T36" fmla="*/ 168 w 173"/>
                <a:gd name="T37" fmla="*/ 44 h 110"/>
                <a:gd name="T38" fmla="*/ 161 w 173"/>
                <a:gd name="T39" fmla="*/ 65 h 110"/>
                <a:gd name="T40" fmla="*/ 168 w 173"/>
                <a:gd name="T41" fmla="*/ 44 h 110"/>
                <a:gd name="T42" fmla="*/ 121 w 173"/>
                <a:gd name="T43" fmla="*/ 102 h 110"/>
                <a:gd name="T44" fmla="*/ 133 w 173"/>
                <a:gd name="T45" fmla="*/ 94 h 110"/>
                <a:gd name="T46" fmla="*/ 129 w 173"/>
                <a:gd name="T47" fmla="*/ 93 h 110"/>
                <a:gd name="T48" fmla="*/ 167 w 173"/>
                <a:gd name="T49" fmla="*/ 40 h 110"/>
                <a:gd name="T50" fmla="*/ 159 w 173"/>
                <a:gd name="T51" fmla="*/ 25 h 110"/>
                <a:gd name="T52" fmla="*/ 118 w 173"/>
                <a:gd name="T53" fmla="*/ 100 h 110"/>
                <a:gd name="T54" fmla="*/ 159 w 173"/>
                <a:gd name="T55" fmla="*/ 25 h 110"/>
                <a:gd name="T56" fmla="*/ 78 w 173"/>
                <a:gd name="T57" fmla="*/ 37 h 110"/>
                <a:gd name="T58" fmla="*/ 67 w 173"/>
                <a:gd name="T59" fmla="*/ 65 h 110"/>
                <a:gd name="T60" fmla="*/ 81 w 173"/>
                <a:gd name="T61" fmla="*/ 49 h 110"/>
                <a:gd name="T62" fmla="*/ 74 w 173"/>
                <a:gd name="T63" fmla="*/ 64 h 110"/>
                <a:gd name="T64" fmla="*/ 74 w 173"/>
                <a:gd name="T65" fmla="*/ 64 h 110"/>
                <a:gd name="T66" fmla="*/ 111 w 173"/>
                <a:gd name="T67" fmla="*/ 11 h 110"/>
                <a:gd name="T68" fmla="*/ 97 w 173"/>
                <a:gd name="T69" fmla="*/ 90 h 110"/>
                <a:gd name="T70" fmla="*/ 132 w 173"/>
                <a:gd name="T71" fmla="*/ 45 h 110"/>
                <a:gd name="T72" fmla="*/ 105 w 173"/>
                <a:gd name="T73" fmla="*/ 94 h 110"/>
                <a:gd name="T74" fmla="*/ 157 w 173"/>
                <a:gd name="T75" fmla="*/ 22 h 110"/>
                <a:gd name="T76" fmla="*/ 141 w 173"/>
                <a:gd name="T77" fmla="*/ 3 h 110"/>
                <a:gd name="T78" fmla="*/ 94 w 173"/>
                <a:gd name="T79" fmla="*/ 89 h 110"/>
                <a:gd name="T80" fmla="*/ 141 w 173"/>
                <a:gd name="T81" fmla="*/ 3 h 110"/>
                <a:gd name="T82" fmla="*/ 118 w 173"/>
                <a:gd name="T83" fmla="*/ 6 h 110"/>
                <a:gd name="T84" fmla="*/ 78 w 173"/>
                <a:gd name="T85" fmla="*/ 78 h 110"/>
                <a:gd name="T86" fmla="*/ 128 w 173"/>
                <a:gd name="T87" fmla="*/ 1 h 110"/>
                <a:gd name="T88" fmla="*/ 133 w 173"/>
                <a:gd name="T89" fmla="*/ 0 h 110"/>
                <a:gd name="T90" fmla="*/ 86 w 173"/>
                <a:gd name="T91" fmla="*/ 84 h 110"/>
                <a:gd name="T92" fmla="*/ 134 w 173"/>
                <a:gd name="T9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 h="110">
                  <a:moveTo>
                    <a:pt x="155" y="74"/>
                  </a:moveTo>
                  <a:cubicBezTo>
                    <a:pt x="142" y="86"/>
                    <a:pt x="142" y="86"/>
                    <a:pt x="142" y="86"/>
                  </a:cubicBezTo>
                  <a:cubicBezTo>
                    <a:pt x="130" y="105"/>
                    <a:pt x="130" y="105"/>
                    <a:pt x="130" y="105"/>
                  </a:cubicBezTo>
                  <a:cubicBezTo>
                    <a:pt x="131" y="106"/>
                    <a:pt x="133" y="107"/>
                    <a:pt x="135" y="107"/>
                  </a:cubicBezTo>
                  <a:cubicBezTo>
                    <a:pt x="155" y="74"/>
                    <a:pt x="155" y="74"/>
                    <a:pt x="155" y="74"/>
                  </a:cubicBezTo>
                  <a:moveTo>
                    <a:pt x="28" y="60"/>
                  </a:moveTo>
                  <a:cubicBezTo>
                    <a:pt x="14" y="65"/>
                    <a:pt x="0" y="69"/>
                    <a:pt x="6" y="69"/>
                  </a:cubicBezTo>
                  <a:cubicBezTo>
                    <a:pt x="7" y="69"/>
                    <a:pt x="7" y="69"/>
                    <a:pt x="7" y="69"/>
                  </a:cubicBezTo>
                  <a:cubicBezTo>
                    <a:pt x="10" y="69"/>
                    <a:pt x="16" y="69"/>
                    <a:pt x="22" y="68"/>
                  </a:cubicBezTo>
                  <a:cubicBezTo>
                    <a:pt x="28" y="60"/>
                    <a:pt x="28" y="60"/>
                    <a:pt x="28" y="60"/>
                  </a:cubicBezTo>
                  <a:moveTo>
                    <a:pt x="173" y="59"/>
                  </a:moveTo>
                  <a:cubicBezTo>
                    <a:pt x="165" y="66"/>
                    <a:pt x="165" y="66"/>
                    <a:pt x="165" y="66"/>
                  </a:cubicBezTo>
                  <a:cubicBezTo>
                    <a:pt x="138" y="109"/>
                    <a:pt x="138" y="109"/>
                    <a:pt x="138" y="109"/>
                  </a:cubicBezTo>
                  <a:cubicBezTo>
                    <a:pt x="140" y="109"/>
                    <a:pt x="141" y="110"/>
                    <a:pt x="141" y="110"/>
                  </a:cubicBezTo>
                  <a:cubicBezTo>
                    <a:pt x="141" y="110"/>
                    <a:pt x="145" y="105"/>
                    <a:pt x="151" y="98"/>
                  </a:cubicBezTo>
                  <a:cubicBezTo>
                    <a:pt x="173" y="62"/>
                    <a:pt x="173" y="62"/>
                    <a:pt x="173" y="62"/>
                  </a:cubicBezTo>
                  <a:cubicBezTo>
                    <a:pt x="173" y="61"/>
                    <a:pt x="173" y="60"/>
                    <a:pt x="173" y="59"/>
                  </a:cubicBezTo>
                  <a:moveTo>
                    <a:pt x="41" y="55"/>
                  </a:moveTo>
                  <a:cubicBezTo>
                    <a:pt x="38" y="56"/>
                    <a:pt x="36" y="57"/>
                    <a:pt x="33" y="58"/>
                  </a:cubicBezTo>
                  <a:cubicBezTo>
                    <a:pt x="27" y="68"/>
                    <a:pt x="27" y="68"/>
                    <a:pt x="27" y="68"/>
                  </a:cubicBezTo>
                  <a:cubicBezTo>
                    <a:pt x="29" y="68"/>
                    <a:pt x="31" y="68"/>
                    <a:pt x="33" y="68"/>
                  </a:cubicBezTo>
                  <a:cubicBezTo>
                    <a:pt x="41" y="55"/>
                    <a:pt x="41" y="55"/>
                    <a:pt x="41" y="55"/>
                  </a:cubicBezTo>
                  <a:moveTo>
                    <a:pt x="172" y="54"/>
                  </a:moveTo>
                  <a:cubicBezTo>
                    <a:pt x="170" y="57"/>
                    <a:pt x="170" y="57"/>
                    <a:pt x="170" y="57"/>
                  </a:cubicBezTo>
                  <a:cubicBezTo>
                    <a:pt x="172" y="56"/>
                    <a:pt x="172" y="56"/>
                    <a:pt x="172" y="56"/>
                  </a:cubicBezTo>
                  <a:cubicBezTo>
                    <a:pt x="173" y="57"/>
                    <a:pt x="173" y="57"/>
                    <a:pt x="173" y="57"/>
                  </a:cubicBezTo>
                  <a:cubicBezTo>
                    <a:pt x="172" y="56"/>
                    <a:pt x="172" y="55"/>
                    <a:pt x="172" y="54"/>
                  </a:cubicBezTo>
                  <a:moveTo>
                    <a:pt x="54" y="51"/>
                  </a:moveTo>
                  <a:cubicBezTo>
                    <a:pt x="53" y="52"/>
                    <a:pt x="50" y="53"/>
                    <a:pt x="46" y="54"/>
                  </a:cubicBezTo>
                  <a:cubicBezTo>
                    <a:pt x="38" y="67"/>
                    <a:pt x="38" y="67"/>
                    <a:pt x="38" y="67"/>
                  </a:cubicBezTo>
                  <a:cubicBezTo>
                    <a:pt x="40" y="67"/>
                    <a:pt x="42" y="67"/>
                    <a:pt x="45" y="67"/>
                  </a:cubicBezTo>
                  <a:cubicBezTo>
                    <a:pt x="54" y="51"/>
                    <a:pt x="54" y="51"/>
                    <a:pt x="54" y="51"/>
                  </a:cubicBezTo>
                  <a:moveTo>
                    <a:pt x="69" y="44"/>
                  </a:moveTo>
                  <a:cubicBezTo>
                    <a:pt x="60" y="49"/>
                    <a:pt x="60" y="49"/>
                    <a:pt x="60" y="49"/>
                  </a:cubicBezTo>
                  <a:cubicBezTo>
                    <a:pt x="49" y="66"/>
                    <a:pt x="49" y="66"/>
                    <a:pt x="49" y="66"/>
                  </a:cubicBezTo>
                  <a:cubicBezTo>
                    <a:pt x="51" y="66"/>
                    <a:pt x="53" y="66"/>
                    <a:pt x="56" y="66"/>
                  </a:cubicBezTo>
                  <a:cubicBezTo>
                    <a:pt x="69" y="44"/>
                    <a:pt x="69" y="44"/>
                    <a:pt x="69" y="44"/>
                  </a:cubicBezTo>
                  <a:moveTo>
                    <a:pt x="168" y="44"/>
                  </a:moveTo>
                  <a:cubicBezTo>
                    <a:pt x="147" y="77"/>
                    <a:pt x="147" y="77"/>
                    <a:pt x="147" y="77"/>
                  </a:cubicBezTo>
                  <a:cubicBezTo>
                    <a:pt x="161" y="65"/>
                    <a:pt x="161" y="65"/>
                    <a:pt x="161" y="65"/>
                  </a:cubicBezTo>
                  <a:cubicBezTo>
                    <a:pt x="171" y="50"/>
                    <a:pt x="171" y="50"/>
                    <a:pt x="171" y="50"/>
                  </a:cubicBezTo>
                  <a:cubicBezTo>
                    <a:pt x="170" y="48"/>
                    <a:pt x="169" y="46"/>
                    <a:pt x="168" y="44"/>
                  </a:cubicBezTo>
                  <a:moveTo>
                    <a:pt x="164" y="34"/>
                  </a:moveTo>
                  <a:cubicBezTo>
                    <a:pt x="121" y="102"/>
                    <a:pt x="121" y="102"/>
                    <a:pt x="121" y="102"/>
                  </a:cubicBezTo>
                  <a:cubicBezTo>
                    <a:pt x="123" y="102"/>
                    <a:pt x="125" y="103"/>
                    <a:pt x="126" y="104"/>
                  </a:cubicBezTo>
                  <a:cubicBezTo>
                    <a:pt x="133" y="94"/>
                    <a:pt x="133" y="94"/>
                    <a:pt x="133" y="94"/>
                  </a:cubicBezTo>
                  <a:cubicBezTo>
                    <a:pt x="131" y="95"/>
                    <a:pt x="131" y="95"/>
                    <a:pt x="131" y="95"/>
                  </a:cubicBezTo>
                  <a:cubicBezTo>
                    <a:pt x="129" y="93"/>
                    <a:pt x="129" y="93"/>
                    <a:pt x="129" y="93"/>
                  </a:cubicBezTo>
                  <a:cubicBezTo>
                    <a:pt x="138" y="85"/>
                    <a:pt x="138" y="85"/>
                    <a:pt x="138" y="85"/>
                  </a:cubicBezTo>
                  <a:cubicBezTo>
                    <a:pt x="167" y="40"/>
                    <a:pt x="167" y="40"/>
                    <a:pt x="167" y="40"/>
                  </a:cubicBezTo>
                  <a:cubicBezTo>
                    <a:pt x="166" y="38"/>
                    <a:pt x="165" y="36"/>
                    <a:pt x="164" y="34"/>
                  </a:cubicBezTo>
                  <a:moveTo>
                    <a:pt x="159" y="25"/>
                  </a:moveTo>
                  <a:cubicBezTo>
                    <a:pt x="113" y="98"/>
                    <a:pt x="113" y="98"/>
                    <a:pt x="113" y="98"/>
                  </a:cubicBezTo>
                  <a:cubicBezTo>
                    <a:pt x="115" y="99"/>
                    <a:pt x="116" y="99"/>
                    <a:pt x="118" y="100"/>
                  </a:cubicBezTo>
                  <a:cubicBezTo>
                    <a:pt x="162" y="30"/>
                    <a:pt x="162" y="30"/>
                    <a:pt x="162" y="30"/>
                  </a:cubicBezTo>
                  <a:cubicBezTo>
                    <a:pt x="161" y="29"/>
                    <a:pt x="160" y="27"/>
                    <a:pt x="159" y="25"/>
                  </a:cubicBezTo>
                  <a:moveTo>
                    <a:pt x="111" y="11"/>
                  </a:moveTo>
                  <a:cubicBezTo>
                    <a:pt x="99" y="19"/>
                    <a:pt x="86" y="30"/>
                    <a:pt x="78" y="37"/>
                  </a:cubicBezTo>
                  <a:cubicBezTo>
                    <a:pt x="60" y="65"/>
                    <a:pt x="60" y="65"/>
                    <a:pt x="60" y="65"/>
                  </a:cubicBezTo>
                  <a:cubicBezTo>
                    <a:pt x="63" y="65"/>
                    <a:pt x="65" y="65"/>
                    <a:pt x="67" y="65"/>
                  </a:cubicBezTo>
                  <a:cubicBezTo>
                    <a:pt x="78" y="47"/>
                    <a:pt x="78" y="47"/>
                    <a:pt x="78" y="47"/>
                  </a:cubicBezTo>
                  <a:cubicBezTo>
                    <a:pt x="81" y="49"/>
                    <a:pt x="81" y="49"/>
                    <a:pt x="81" y="49"/>
                  </a:cubicBezTo>
                  <a:cubicBezTo>
                    <a:pt x="71" y="64"/>
                    <a:pt x="71" y="64"/>
                    <a:pt x="71" y="64"/>
                  </a:cubicBezTo>
                  <a:cubicBezTo>
                    <a:pt x="73" y="64"/>
                    <a:pt x="74" y="64"/>
                    <a:pt x="74" y="64"/>
                  </a:cubicBezTo>
                  <a:cubicBezTo>
                    <a:pt x="74" y="64"/>
                    <a:pt x="74" y="64"/>
                    <a:pt x="74" y="64"/>
                  </a:cubicBezTo>
                  <a:cubicBezTo>
                    <a:pt x="74" y="64"/>
                    <a:pt x="74" y="64"/>
                    <a:pt x="74" y="64"/>
                  </a:cubicBezTo>
                  <a:cubicBezTo>
                    <a:pt x="74" y="64"/>
                    <a:pt x="73" y="66"/>
                    <a:pt x="74" y="70"/>
                  </a:cubicBezTo>
                  <a:cubicBezTo>
                    <a:pt x="111" y="11"/>
                    <a:pt x="111" y="11"/>
                    <a:pt x="111" y="11"/>
                  </a:cubicBezTo>
                  <a:moveTo>
                    <a:pt x="148" y="10"/>
                  </a:moveTo>
                  <a:cubicBezTo>
                    <a:pt x="97" y="90"/>
                    <a:pt x="97" y="90"/>
                    <a:pt x="97" y="90"/>
                  </a:cubicBezTo>
                  <a:cubicBezTo>
                    <a:pt x="99" y="91"/>
                    <a:pt x="100" y="92"/>
                    <a:pt x="102" y="93"/>
                  </a:cubicBezTo>
                  <a:cubicBezTo>
                    <a:pt x="132" y="45"/>
                    <a:pt x="132" y="45"/>
                    <a:pt x="132" y="45"/>
                  </a:cubicBezTo>
                  <a:cubicBezTo>
                    <a:pt x="135" y="47"/>
                    <a:pt x="135" y="47"/>
                    <a:pt x="135" y="47"/>
                  </a:cubicBezTo>
                  <a:cubicBezTo>
                    <a:pt x="105" y="94"/>
                    <a:pt x="105" y="94"/>
                    <a:pt x="105" y="94"/>
                  </a:cubicBezTo>
                  <a:cubicBezTo>
                    <a:pt x="107" y="95"/>
                    <a:pt x="108" y="96"/>
                    <a:pt x="110" y="96"/>
                  </a:cubicBezTo>
                  <a:cubicBezTo>
                    <a:pt x="157" y="22"/>
                    <a:pt x="157" y="22"/>
                    <a:pt x="157" y="22"/>
                  </a:cubicBezTo>
                  <a:cubicBezTo>
                    <a:pt x="154" y="17"/>
                    <a:pt x="151" y="13"/>
                    <a:pt x="148" y="10"/>
                  </a:cubicBezTo>
                  <a:moveTo>
                    <a:pt x="141" y="3"/>
                  </a:moveTo>
                  <a:cubicBezTo>
                    <a:pt x="89" y="86"/>
                    <a:pt x="89" y="86"/>
                    <a:pt x="89" y="86"/>
                  </a:cubicBezTo>
                  <a:cubicBezTo>
                    <a:pt x="91" y="87"/>
                    <a:pt x="92" y="88"/>
                    <a:pt x="94" y="89"/>
                  </a:cubicBezTo>
                  <a:cubicBezTo>
                    <a:pt x="145" y="7"/>
                    <a:pt x="145" y="7"/>
                    <a:pt x="145" y="7"/>
                  </a:cubicBezTo>
                  <a:cubicBezTo>
                    <a:pt x="144" y="5"/>
                    <a:pt x="142" y="4"/>
                    <a:pt x="141" y="3"/>
                  </a:cubicBezTo>
                  <a:moveTo>
                    <a:pt x="128" y="1"/>
                  </a:moveTo>
                  <a:cubicBezTo>
                    <a:pt x="125" y="2"/>
                    <a:pt x="122" y="4"/>
                    <a:pt x="118" y="6"/>
                  </a:cubicBezTo>
                  <a:cubicBezTo>
                    <a:pt x="76" y="74"/>
                    <a:pt x="76" y="74"/>
                    <a:pt x="76" y="74"/>
                  </a:cubicBezTo>
                  <a:cubicBezTo>
                    <a:pt x="76" y="75"/>
                    <a:pt x="77" y="76"/>
                    <a:pt x="78" y="78"/>
                  </a:cubicBezTo>
                  <a:cubicBezTo>
                    <a:pt x="78" y="78"/>
                    <a:pt x="79" y="79"/>
                    <a:pt x="79" y="79"/>
                  </a:cubicBezTo>
                  <a:cubicBezTo>
                    <a:pt x="128" y="1"/>
                    <a:pt x="128" y="1"/>
                    <a:pt x="128" y="1"/>
                  </a:cubicBezTo>
                  <a:moveTo>
                    <a:pt x="134" y="0"/>
                  </a:moveTo>
                  <a:cubicBezTo>
                    <a:pt x="133" y="0"/>
                    <a:pt x="133" y="0"/>
                    <a:pt x="133" y="0"/>
                  </a:cubicBezTo>
                  <a:cubicBezTo>
                    <a:pt x="82" y="81"/>
                    <a:pt x="82" y="81"/>
                    <a:pt x="82" y="81"/>
                  </a:cubicBezTo>
                  <a:cubicBezTo>
                    <a:pt x="83" y="82"/>
                    <a:pt x="84" y="83"/>
                    <a:pt x="86" y="84"/>
                  </a:cubicBezTo>
                  <a:cubicBezTo>
                    <a:pt x="138" y="1"/>
                    <a:pt x="138" y="1"/>
                    <a:pt x="138" y="1"/>
                  </a:cubicBezTo>
                  <a:cubicBezTo>
                    <a:pt x="137" y="0"/>
                    <a:pt x="135" y="0"/>
                    <a:pt x="134" y="0"/>
                  </a:cubicBezTo>
                  <a:cubicBezTo>
                    <a:pt x="134" y="0"/>
                    <a:pt x="134" y="0"/>
                    <a:pt x="134" y="0"/>
                  </a:cubicBezTo>
                </a:path>
              </a:pathLst>
            </a:custGeom>
            <a:solidFill>
              <a:srgbClr val="DADD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ïṧḷiḍe">
              <a:extLst>
                <a:ext uri="{FF2B5EF4-FFF2-40B4-BE49-F238E27FC236}">
                  <a16:creationId xmlns:a16="http://schemas.microsoft.com/office/drawing/2014/main" id="{D05872AA-473A-4971-ACFA-35F0C84ECD90}"/>
                </a:ext>
              </a:extLst>
            </p:cNvPr>
            <p:cNvSpPr/>
            <p:nvPr/>
          </p:nvSpPr>
          <p:spPr bwMode="auto">
            <a:xfrm>
              <a:off x="7591426" y="4159251"/>
              <a:ext cx="30163" cy="26988"/>
            </a:xfrm>
            <a:custGeom>
              <a:avLst/>
              <a:gdLst>
                <a:gd name="T0" fmla="*/ 11 w 11"/>
                <a:gd name="T1" fmla="*/ 0 h 10"/>
                <a:gd name="T2" fmla="*/ 6 w 11"/>
                <a:gd name="T3" fmla="*/ 2 h 10"/>
                <a:gd name="T4" fmla="*/ 0 w 11"/>
                <a:gd name="T5" fmla="*/ 10 h 10"/>
                <a:gd name="T6" fmla="*/ 5 w 11"/>
                <a:gd name="T7" fmla="*/ 10 h 10"/>
                <a:gd name="T8" fmla="*/ 11 w 11"/>
                <a:gd name="T9" fmla="*/ 0 h 10"/>
              </a:gdLst>
              <a:ahLst/>
              <a:cxnLst>
                <a:cxn ang="0">
                  <a:pos x="T0" y="T1"/>
                </a:cxn>
                <a:cxn ang="0">
                  <a:pos x="T2" y="T3"/>
                </a:cxn>
                <a:cxn ang="0">
                  <a:pos x="T4" y="T5"/>
                </a:cxn>
                <a:cxn ang="0">
                  <a:pos x="T6" y="T7"/>
                </a:cxn>
                <a:cxn ang="0">
                  <a:pos x="T8" y="T9"/>
                </a:cxn>
              </a:cxnLst>
              <a:rect l="0" t="0" r="r" b="b"/>
              <a:pathLst>
                <a:path w="11" h="10">
                  <a:moveTo>
                    <a:pt x="11" y="0"/>
                  </a:moveTo>
                  <a:cubicBezTo>
                    <a:pt x="9" y="1"/>
                    <a:pt x="8" y="1"/>
                    <a:pt x="6" y="2"/>
                  </a:cubicBezTo>
                  <a:cubicBezTo>
                    <a:pt x="0" y="10"/>
                    <a:pt x="0" y="10"/>
                    <a:pt x="0" y="10"/>
                  </a:cubicBezTo>
                  <a:cubicBezTo>
                    <a:pt x="2" y="10"/>
                    <a:pt x="3" y="10"/>
                    <a:pt x="5" y="10"/>
                  </a:cubicBezTo>
                  <a:cubicBezTo>
                    <a:pt x="11" y="0"/>
                    <a:pt x="11" y="0"/>
                    <a:pt x="11"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íṩļiḋé">
              <a:extLst>
                <a:ext uri="{FF2B5EF4-FFF2-40B4-BE49-F238E27FC236}">
                  <a16:creationId xmlns:a16="http://schemas.microsoft.com/office/drawing/2014/main" id="{F17F16D8-7BE3-4630-ABAD-94B89C229BA5}"/>
                </a:ext>
              </a:extLst>
            </p:cNvPr>
            <p:cNvSpPr/>
            <p:nvPr/>
          </p:nvSpPr>
          <p:spPr bwMode="auto">
            <a:xfrm>
              <a:off x="7621589" y="4148138"/>
              <a:ext cx="34925" cy="38100"/>
            </a:xfrm>
            <a:custGeom>
              <a:avLst/>
              <a:gdLst>
                <a:gd name="T0" fmla="*/ 13 w 13"/>
                <a:gd name="T1" fmla="*/ 0 h 14"/>
                <a:gd name="T2" fmla="*/ 8 w 13"/>
                <a:gd name="T3" fmla="*/ 1 h 14"/>
                <a:gd name="T4" fmla="*/ 0 w 13"/>
                <a:gd name="T5" fmla="*/ 14 h 14"/>
                <a:gd name="T6" fmla="*/ 5 w 13"/>
                <a:gd name="T7" fmla="*/ 13 h 14"/>
                <a:gd name="T8" fmla="*/ 13 w 13"/>
                <a:gd name="T9" fmla="*/ 0 h 14"/>
              </a:gdLst>
              <a:ahLst/>
              <a:cxnLst>
                <a:cxn ang="0">
                  <a:pos x="T0" y="T1"/>
                </a:cxn>
                <a:cxn ang="0">
                  <a:pos x="T2" y="T3"/>
                </a:cxn>
                <a:cxn ang="0">
                  <a:pos x="T4" y="T5"/>
                </a:cxn>
                <a:cxn ang="0">
                  <a:pos x="T6" y="T7"/>
                </a:cxn>
                <a:cxn ang="0">
                  <a:pos x="T8" y="T9"/>
                </a:cxn>
              </a:cxnLst>
              <a:rect l="0" t="0" r="r" b="b"/>
              <a:pathLst>
                <a:path w="13" h="14">
                  <a:moveTo>
                    <a:pt x="13" y="0"/>
                  </a:moveTo>
                  <a:cubicBezTo>
                    <a:pt x="12" y="0"/>
                    <a:pt x="10" y="1"/>
                    <a:pt x="8" y="1"/>
                  </a:cubicBezTo>
                  <a:cubicBezTo>
                    <a:pt x="0" y="14"/>
                    <a:pt x="0" y="14"/>
                    <a:pt x="0" y="14"/>
                  </a:cubicBezTo>
                  <a:cubicBezTo>
                    <a:pt x="2" y="13"/>
                    <a:pt x="3" y="13"/>
                    <a:pt x="5" y="13"/>
                  </a:cubicBezTo>
                  <a:cubicBezTo>
                    <a:pt x="13" y="0"/>
                    <a:pt x="13" y="0"/>
                    <a:pt x="13"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îšḻiḓe">
              <a:extLst>
                <a:ext uri="{FF2B5EF4-FFF2-40B4-BE49-F238E27FC236}">
                  <a16:creationId xmlns:a16="http://schemas.microsoft.com/office/drawing/2014/main" id="{CBFE5197-A14C-4486-AFC6-EF135B5F9CA8}"/>
                </a:ext>
              </a:extLst>
            </p:cNvPr>
            <p:cNvSpPr/>
            <p:nvPr/>
          </p:nvSpPr>
          <p:spPr bwMode="auto">
            <a:xfrm>
              <a:off x="7653339" y="4135438"/>
              <a:ext cx="41275" cy="47625"/>
            </a:xfrm>
            <a:custGeom>
              <a:avLst/>
              <a:gdLst>
                <a:gd name="T0" fmla="*/ 15 w 15"/>
                <a:gd name="T1" fmla="*/ 0 h 18"/>
                <a:gd name="T2" fmla="*/ 10 w 15"/>
                <a:gd name="T3" fmla="*/ 2 h 18"/>
                <a:gd name="T4" fmla="*/ 9 w 15"/>
                <a:gd name="T5" fmla="*/ 2 h 18"/>
                <a:gd name="T6" fmla="*/ 0 w 15"/>
                <a:gd name="T7" fmla="*/ 18 h 18"/>
                <a:gd name="T8" fmla="*/ 4 w 15"/>
                <a:gd name="T9" fmla="*/ 17 h 18"/>
                <a:gd name="T10" fmla="*/ 15 w 15"/>
                <a:gd name="T11" fmla="*/ 0 h 18"/>
              </a:gdLst>
              <a:ahLst/>
              <a:cxnLst>
                <a:cxn ang="0">
                  <a:pos x="T0" y="T1"/>
                </a:cxn>
                <a:cxn ang="0">
                  <a:pos x="T2" y="T3"/>
                </a:cxn>
                <a:cxn ang="0">
                  <a:pos x="T4" y="T5"/>
                </a:cxn>
                <a:cxn ang="0">
                  <a:pos x="T6" y="T7"/>
                </a:cxn>
                <a:cxn ang="0">
                  <a:pos x="T8" y="T9"/>
                </a:cxn>
                <a:cxn ang="0">
                  <a:pos x="T10" y="T11"/>
                </a:cxn>
              </a:cxnLst>
              <a:rect l="0" t="0" r="r" b="b"/>
              <a:pathLst>
                <a:path w="15" h="18">
                  <a:moveTo>
                    <a:pt x="15" y="0"/>
                  </a:moveTo>
                  <a:cubicBezTo>
                    <a:pt x="10" y="2"/>
                    <a:pt x="10" y="2"/>
                    <a:pt x="10" y="2"/>
                  </a:cubicBezTo>
                  <a:cubicBezTo>
                    <a:pt x="10" y="2"/>
                    <a:pt x="9" y="2"/>
                    <a:pt x="9" y="2"/>
                  </a:cubicBezTo>
                  <a:cubicBezTo>
                    <a:pt x="0" y="18"/>
                    <a:pt x="0" y="18"/>
                    <a:pt x="0" y="18"/>
                  </a:cubicBezTo>
                  <a:cubicBezTo>
                    <a:pt x="1" y="17"/>
                    <a:pt x="2" y="17"/>
                    <a:pt x="4" y="17"/>
                  </a:cubicBezTo>
                  <a:cubicBezTo>
                    <a:pt x="15" y="0"/>
                    <a:pt x="15" y="0"/>
                    <a:pt x="15"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íś1ïďé">
              <a:extLst>
                <a:ext uri="{FF2B5EF4-FFF2-40B4-BE49-F238E27FC236}">
                  <a16:creationId xmlns:a16="http://schemas.microsoft.com/office/drawing/2014/main" id="{4F605AFA-586C-43AD-874E-222F68C1018F}"/>
                </a:ext>
              </a:extLst>
            </p:cNvPr>
            <p:cNvSpPr/>
            <p:nvPr/>
          </p:nvSpPr>
          <p:spPr bwMode="auto">
            <a:xfrm>
              <a:off x="7683501" y="4102101"/>
              <a:ext cx="60325" cy="79375"/>
            </a:xfrm>
            <a:custGeom>
              <a:avLst/>
              <a:gdLst>
                <a:gd name="T0" fmla="*/ 22 w 22"/>
                <a:gd name="T1" fmla="*/ 0 h 29"/>
                <a:gd name="T2" fmla="*/ 14 w 22"/>
                <a:gd name="T3" fmla="*/ 7 h 29"/>
                <a:gd name="T4" fmla="*/ 13 w 22"/>
                <a:gd name="T5" fmla="*/ 7 h 29"/>
                <a:gd name="T6" fmla="*/ 0 w 22"/>
                <a:gd name="T7" fmla="*/ 29 h 29"/>
                <a:gd name="T8" fmla="*/ 4 w 22"/>
                <a:gd name="T9" fmla="*/ 28 h 29"/>
                <a:gd name="T10" fmla="*/ 22 w 22"/>
                <a:gd name="T11" fmla="*/ 0 h 29"/>
              </a:gdLst>
              <a:ahLst/>
              <a:cxnLst>
                <a:cxn ang="0">
                  <a:pos x="T0" y="T1"/>
                </a:cxn>
                <a:cxn ang="0">
                  <a:pos x="T2" y="T3"/>
                </a:cxn>
                <a:cxn ang="0">
                  <a:pos x="T4" y="T5"/>
                </a:cxn>
                <a:cxn ang="0">
                  <a:pos x="T6" y="T7"/>
                </a:cxn>
                <a:cxn ang="0">
                  <a:pos x="T8" y="T9"/>
                </a:cxn>
                <a:cxn ang="0">
                  <a:pos x="T10" y="T11"/>
                </a:cxn>
              </a:cxnLst>
              <a:rect l="0" t="0" r="r" b="b"/>
              <a:pathLst>
                <a:path w="22" h="29">
                  <a:moveTo>
                    <a:pt x="22" y="0"/>
                  </a:moveTo>
                  <a:cubicBezTo>
                    <a:pt x="17" y="4"/>
                    <a:pt x="14" y="7"/>
                    <a:pt x="14" y="7"/>
                  </a:cubicBezTo>
                  <a:cubicBezTo>
                    <a:pt x="13" y="7"/>
                    <a:pt x="13" y="7"/>
                    <a:pt x="13" y="7"/>
                  </a:cubicBezTo>
                  <a:cubicBezTo>
                    <a:pt x="0" y="29"/>
                    <a:pt x="0" y="29"/>
                    <a:pt x="0" y="29"/>
                  </a:cubicBezTo>
                  <a:cubicBezTo>
                    <a:pt x="1" y="28"/>
                    <a:pt x="3" y="28"/>
                    <a:pt x="4" y="28"/>
                  </a:cubicBezTo>
                  <a:cubicBezTo>
                    <a:pt x="22" y="0"/>
                    <a:pt x="22" y="0"/>
                    <a:pt x="22"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ísḷîḍê">
              <a:extLst>
                <a:ext uri="{FF2B5EF4-FFF2-40B4-BE49-F238E27FC236}">
                  <a16:creationId xmlns:a16="http://schemas.microsoft.com/office/drawing/2014/main" id="{F7971062-C492-4F3C-AFE0-481F3E2A94DF}"/>
                </a:ext>
              </a:extLst>
            </p:cNvPr>
            <p:cNvSpPr/>
            <p:nvPr/>
          </p:nvSpPr>
          <p:spPr bwMode="auto">
            <a:xfrm>
              <a:off x="7713664" y="4129088"/>
              <a:ext cx="38100" cy="49213"/>
            </a:xfrm>
            <a:custGeom>
              <a:avLst/>
              <a:gdLst>
                <a:gd name="T0" fmla="*/ 11 w 14"/>
                <a:gd name="T1" fmla="*/ 0 h 18"/>
                <a:gd name="T2" fmla="*/ 0 w 14"/>
                <a:gd name="T3" fmla="*/ 18 h 18"/>
                <a:gd name="T4" fmla="*/ 4 w 14"/>
                <a:gd name="T5" fmla="*/ 17 h 18"/>
                <a:gd name="T6" fmla="*/ 14 w 14"/>
                <a:gd name="T7" fmla="*/ 2 h 18"/>
                <a:gd name="T8" fmla="*/ 11 w 14"/>
                <a:gd name="T9" fmla="*/ 0 h 18"/>
              </a:gdLst>
              <a:ahLst/>
              <a:cxnLst>
                <a:cxn ang="0">
                  <a:pos x="T0" y="T1"/>
                </a:cxn>
                <a:cxn ang="0">
                  <a:pos x="T2" y="T3"/>
                </a:cxn>
                <a:cxn ang="0">
                  <a:pos x="T4" y="T5"/>
                </a:cxn>
                <a:cxn ang="0">
                  <a:pos x="T6" y="T7"/>
                </a:cxn>
                <a:cxn ang="0">
                  <a:pos x="T8" y="T9"/>
                </a:cxn>
              </a:cxnLst>
              <a:rect l="0" t="0" r="r" b="b"/>
              <a:pathLst>
                <a:path w="14" h="18">
                  <a:moveTo>
                    <a:pt x="11" y="0"/>
                  </a:moveTo>
                  <a:cubicBezTo>
                    <a:pt x="0" y="18"/>
                    <a:pt x="0" y="18"/>
                    <a:pt x="0" y="18"/>
                  </a:cubicBezTo>
                  <a:cubicBezTo>
                    <a:pt x="2" y="17"/>
                    <a:pt x="3" y="17"/>
                    <a:pt x="4" y="17"/>
                  </a:cubicBezTo>
                  <a:cubicBezTo>
                    <a:pt x="14" y="2"/>
                    <a:pt x="14" y="2"/>
                    <a:pt x="14" y="2"/>
                  </a:cubicBezTo>
                  <a:cubicBezTo>
                    <a:pt x="11" y="0"/>
                    <a:pt x="11" y="0"/>
                    <a:pt x="11"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iŝļiďè">
              <a:extLst>
                <a:ext uri="{FF2B5EF4-FFF2-40B4-BE49-F238E27FC236}">
                  <a16:creationId xmlns:a16="http://schemas.microsoft.com/office/drawing/2014/main" id="{144CD37A-6E86-4AF0-9192-E9137E0BCA75}"/>
                </a:ext>
              </a:extLst>
            </p:cNvPr>
            <p:cNvSpPr/>
            <p:nvPr/>
          </p:nvSpPr>
          <p:spPr bwMode="auto">
            <a:xfrm>
              <a:off x="7732714" y="4017963"/>
              <a:ext cx="119063" cy="184150"/>
            </a:xfrm>
            <a:custGeom>
              <a:avLst/>
              <a:gdLst>
                <a:gd name="T0" fmla="*/ 44 w 44"/>
                <a:gd name="T1" fmla="*/ 0 h 68"/>
                <a:gd name="T2" fmla="*/ 37 w 44"/>
                <a:gd name="T3" fmla="*/ 5 h 68"/>
                <a:gd name="T4" fmla="*/ 0 w 44"/>
                <a:gd name="T5" fmla="*/ 64 h 68"/>
                <a:gd name="T6" fmla="*/ 2 w 44"/>
                <a:gd name="T7" fmla="*/ 68 h 68"/>
                <a:gd name="T8" fmla="*/ 44 w 44"/>
                <a:gd name="T9" fmla="*/ 0 h 68"/>
              </a:gdLst>
              <a:ahLst/>
              <a:cxnLst>
                <a:cxn ang="0">
                  <a:pos x="T0" y="T1"/>
                </a:cxn>
                <a:cxn ang="0">
                  <a:pos x="T2" y="T3"/>
                </a:cxn>
                <a:cxn ang="0">
                  <a:pos x="T4" y="T5"/>
                </a:cxn>
                <a:cxn ang="0">
                  <a:pos x="T6" y="T7"/>
                </a:cxn>
                <a:cxn ang="0">
                  <a:pos x="T8" y="T9"/>
                </a:cxn>
              </a:cxnLst>
              <a:rect l="0" t="0" r="r" b="b"/>
              <a:pathLst>
                <a:path w="44" h="68">
                  <a:moveTo>
                    <a:pt x="44" y="0"/>
                  </a:moveTo>
                  <a:cubicBezTo>
                    <a:pt x="42" y="1"/>
                    <a:pt x="40" y="3"/>
                    <a:pt x="37" y="5"/>
                  </a:cubicBezTo>
                  <a:cubicBezTo>
                    <a:pt x="0" y="64"/>
                    <a:pt x="0" y="64"/>
                    <a:pt x="0" y="64"/>
                  </a:cubicBezTo>
                  <a:cubicBezTo>
                    <a:pt x="0" y="65"/>
                    <a:pt x="1" y="66"/>
                    <a:pt x="2" y="68"/>
                  </a:cubicBezTo>
                  <a:cubicBezTo>
                    <a:pt x="44" y="0"/>
                    <a:pt x="44" y="0"/>
                    <a:pt x="44"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ï$ļiďê">
              <a:extLst>
                <a:ext uri="{FF2B5EF4-FFF2-40B4-BE49-F238E27FC236}">
                  <a16:creationId xmlns:a16="http://schemas.microsoft.com/office/drawing/2014/main" id="{25CB680F-0317-41B0-B96C-D6EC85889A1D}"/>
                </a:ext>
              </a:extLst>
            </p:cNvPr>
            <p:cNvSpPr/>
            <p:nvPr/>
          </p:nvSpPr>
          <p:spPr bwMode="auto">
            <a:xfrm>
              <a:off x="7747001" y="4002088"/>
              <a:ext cx="146050" cy="219075"/>
            </a:xfrm>
            <a:custGeom>
              <a:avLst/>
              <a:gdLst>
                <a:gd name="T0" fmla="*/ 54 w 54"/>
                <a:gd name="T1" fmla="*/ 0 h 81"/>
                <a:gd name="T2" fmla="*/ 49 w 54"/>
                <a:gd name="T3" fmla="*/ 1 h 81"/>
                <a:gd name="T4" fmla="*/ 0 w 54"/>
                <a:gd name="T5" fmla="*/ 79 h 81"/>
                <a:gd name="T6" fmla="*/ 3 w 54"/>
                <a:gd name="T7" fmla="*/ 81 h 81"/>
                <a:gd name="T8" fmla="*/ 54 w 54"/>
                <a:gd name="T9" fmla="*/ 0 h 81"/>
              </a:gdLst>
              <a:ahLst/>
              <a:cxnLst>
                <a:cxn ang="0">
                  <a:pos x="T0" y="T1"/>
                </a:cxn>
                <a:cxn ang="0">
                  <a:pos x="T2" y="T3"/>
                </a:cxn>
                <a:cxn ang="0">
                  <a:pos x="T4" y="T5"/>
                </a:cxn>
                <a:cxn ang="0">
                  <a:pos x="T6" y="T7"/>
                </a:cxn>
                <a:cxn ang="0">
                  <a:pos x="T8" y="T9"/>
                </a:cxn>
              </a:cxnLst>
              <a:rect l="0" t="0" r="r" b="b"/>
              <a:pathLst>
                <a:path w="54" h="81">
                  <a:moveTo>
                    <a:pt x="54" y="0"/>
                  </a:moveTo>
                  <a:cubicBezTo>
                    <a:pt x="52" y="0"/>
                    <a:pt x="50" y="0"/>
                    <a:pt x="49" y="1"/>
                  </a:cubicBezTo>
                  <a:cubicBezTo>
                    <a:pt x="0" y="79"/>
                    <a:pt x="0" y="79"/>
                    <a:pt x="0" y="79"/>
                  </a:cubicBezTo>
                  <a:cubicBezTo>
                    <a:pt x="1" y="80"/>
                    <a:pt x="1" y="80"/>
                    <a:pt x="3" y="81"/>
                  </a:cubicBezTo>
                  <a:cubicBezTo>
                    <a:pt x="54" y="0"/>
                    <a:pt x="54" y="0"/>
                    <a:pt x="54"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íṥ1îḋe">
              <a:extLst>
                <a:ext uri="{FF2B5EF4-FFF2-40B4-BE49-F238E27FC236}">
                  <a16:creationId xmlns:a16="http://schemas.microsoft.com/office/drawing/2014/main" id="{533914A1-97B8-458B-BE3C-60E2B920AEED}"/>
                </a:ext>
              </a:extLst>
            </p:cNvPr>
            <p:cNvSpPr/>
            <p:nvPr/>
          </p:nvSpPr>
          <p:spPr bwMode="auto">
            <a:xfrm>
              <a:off x="7766051" y="4005263"/>
              <a:ext cx="149225" cy="230188"/>
            </a:xfrm>
            <a:custGeom>
              <a:avLst/>
              <a:gdLst>
                <a:gd name="T0" fmla="*/ 52 w 55"/>
                <a:gd name="T1" fmla="*/ 0 h 85"/>
                <a:gd name="T2" fmla="*/ 0 w 55"/>
                <a:gd name="T3" fmla="*/ 83 h 85"/>
                <a:gd name="T4" fmla="*/ 3 w 55"/>
                <a:gd name="T5" fmla="*/ 85 h 85"/>
                <a:gd name="T6" fmla="*/ 55 w 55"/>
                <a:gd name="T7" fmla="*/ 2 h 85"/>
                <a:gd name="T8" fmla="*/ 52 w 55"/>
                <a:gd name="T9" fmla="*/ 0 h 85"/>
              </a:gdLst>
              <a:ahLst/>
              <a:cxnLst>
                <a:cxn ang="0">
                  <a:pos x="T0" y="T1"/>
                </a:cxn>
                <a:cxn ang="0">
                  <a:pos x="T2" y="T3"/>
                </a:cxn>
                <a:cxn ang="0">
                  <a:pos x="T4" y="T5"/>
                </a:cxn>
                <a:cxn ang="0">
                  <a:pos x="T6" y="T7"/>
                </a:cxn>
                <a:cxn ang="0">
                  <a:pos x="T8" y="T9"/>
                </a:cxn>
              </a:cxnLst>
              <a:rect l="0" t="0" r="r" b="b"/>
              <a:pathLst>
                <a:path w="55" h="85">
                  <a:moveTo>
                    <a:pt x="52" y="0"/>
                  </a:moveTo>
                  <a:cubicBezTo>
                    <a:pt x="0" y="83"/>
                    <a:pt x="0" y="83"/>
                    <a:pt x="0" y="83"/>
                  </a:cubicBezTo>
                  <a:cubicBezTo>
                    <a:pt x="1" y="84"/>
                    <a:pt x="2" y="84"/>
                    <a:pt x="3" y="85"/>
                  </a:cubicBezTo>
                  <a:cubicBezTo>
                    <a:pt x="55" y="2"/>
                    <a:pt x="55" y="2"/>
                    <a:pt x="55" y="2"/>
                  </a:cubicBezTo>
                  <a:cubicBezTo>
                    <a:pt x="54" y="1"/>
                    <a:pt x="53" y="1"/>
                    <a:pt x="52"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îṡḻïḍé">
              <a:extLst>
                <a:ext uri="{FF2B5EF4-FFF2-40B4-BE49-F238E27FC236}">
                  <a16:creationId xmlns:a16="http://schemas.microsoft.com/office/drawing/2014/main" id="{78D3DA1F-D12D-416B-AF92-2949BFC7DBED}"/>
                </a:ext>
              </a:extLst>
            </p:cNvPr>
            <p:cNvSpPr/>
            <p:nvPr/>
          </p:nvSpPr>
          <p:spPr bwMode="auto">
            <a:xfrm>
              <a:off x="7786689" y="4021138"/>
              <a:ext cx="147638" cy="225425"/>
            </a:xfrm>
            <a:custGeom>
              <a:avLst/>
              <a:gdLst>
                <a:gd name="T0" fmla="*/ 51 w 54"/>
                <a:gd name="T1" fmla="*/ 0 h 83"/>
                <a:gd name="T2" fmla="*/ 0 w 54"/>
                <a:gd name="T3" fmla="*/ 82 h 83"/>
                <a:gd name="T4" fmla="*/ 3 w 54"/>
                <a:gd name="T5" fmla="*/ 83 h 83"/>
                <a:gd name="T6" fmla="*/ 54 w 54"/>
                <a:gd name="T7" fmla="*/ 3 h 83"/>
                <a:gd name="T8" fmla="*/ 51 w 54"/>
                <a:gd name="T9" fmla="*/ 0 h 83"/>
              </a:gdLst>
              <a:ahLst/>
              <a:cxnLst>
                <a:cxn ang="0">
                  <a:pos x="T0" y="T1"/>
                </a:cxn>
                <a:cxn ang="0">
                  <a:pos x="T2" y="T3"/>
                </a:cxn>
                <a:cxn ang="0">
                  <a:pos x="T4" y="T5"/>
                </a:cxn>
                <a:cxn ang="0">
                  <a:pos x="T6" y="T7"/>
                </a:cxn>
                <a:cxn ang="0">
                  <a:pos x="T8" y="T9"/>
                </a:cxn>
              </a:cxnLst>
              <a:rect l="0" t="0" r="r" b="b"/>
              <a:pathLst>
                <a:path w="54" h="83">
                  <a:moveTo>
                    <a:pt x="51" y="0"/>
                  </a:moveTo>
                  <a:cubicBezTo>
                    <a:pt x="0" y="82"/>
                    <a:pt x="0" y="82"/>
                    <a:pt x="0" y="82"/>
                  </a:cubicBezTo>
                  <a:cubicBezTo>
                    <a:pt x="1" y="82"/>
                    <a:pt x="2" y="83"/>
                    <a:pt x="3" y="83"/>
                  </a:cubicBezTo>
                  <a:cubicBezTo>
                    <a:pt x="54" y="3"/>
                    <a:pt x="54" y="3"/>
                    <a:pt x="54" y="3"/>
                  </a:cubicBezTo>
                  <a:cubicBezTo>
                    <a:pt x="53" y="2"/>
                    <a:pt x="52" y="1"/>
                    <a:pt x="51"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îşḷiḑè">
              <a:extLst>
                <a:ext uri="{FF2B5EF4-FFF2-40B4-BE49-F238E27FC236}">
                  <a16:creationId xmlns:a16="http://schemas.microsoft.com/office/drawing/2014/main" id="{6181B955-D214-4CE4-9EBC-25044E7CDDC9}"/>
                </a:ext>
              </a:extLst>
            </p:cNvPr>
            <p:cNvSpPr/>
            <p:nvPr/>
          </p:nvSpPr>
          <p:spPr bwMode="auto">
            <a:xfrm>
              <a:off x="7808914" y="4124326"/>
              <a:ext cx="90488" cy="133350"/>
            </a:xfrm>
            <a:custGeom>
              <a:avLst/>
              <a:gdLst>
                <a:gd name="T0" fmla="*/ 30 w 33"/>
                <a:gd name="T1" fmla="*/ 0 h 49"/>
                <a:gd name="T2" fmla="*/ 0 w 33"/>
                <a:gd name="T3" fmla="*/ 48 h 49"/>
                <a:gd name="T4" fmla="*/ 3 w 33"/>
                <a:gd name="T5" fmla="*/ 49 h 49"/>
                <a:gd name="T6" fmla="*/ 33 w 33"/>
                <a:gd name="T7" fmla="*/ 2 h 49"/>
                <a:gd name="T8" fmla="*/ 30 w 33"/>
                <a:gd name="T9" fmla="*/ 0 h 49"/>
              </a:gdLst>
              <a:ahLst/>
              <a:cxnLst>
                <a:cxn ang="0">
                  <a:pos x="T0" y="T1"/>
                </a:cxn>
                <a:cxn ang="0">
                  <a:pos x="T2" y="T3"/>
                </a:cxn>
                <a:cxn ang="0">
                  <a:pos x="T4" y="T5"/>
                </a:cxn>
                <a:cxn ang="0">
                  <a:pos x="T6" y="T7"/>
                </a:cxn>
                <a:cxn ang="0">
                  <a:pos x="T8" y="T9"/>
                </a:cxn>
              </a:cxnLst>
              <a:rect l="0" t="0" r="r" b="b"/>
              <a:pathLst>
                <a:path w="33" h="49">
                  <a:moveTo>
                    <a:pt x="30" y="0"/>
                  </a:moveTo>
                  <a:cubicBezTo>
                    <a:pt x="0" y="48"/>
                    <a:pt x="0" y="48"/>
                    <a:pt x="0" y="48"/>
                  </a:cubicBezTo>
                  <a:cubicBezTo>
                    <a:pt x="1" y="48"/>
                    <a:pt x="2" y="49"/>
                    <a:pt x="3" y="49"/>
                  </a:cubicBezTo>
                  <a:cubicBezTo>
                    <a:pt x="33" y="2"/>
                    <a:pt x="33" y="2"/>
                    <a:pt x="33" y="2"/>
                  </a:cubicBezTo>
                  <a:cubicBezTo>
                    <a:pt x="30" y="0"/>
                    <a:pt x="30" y="0"/>
                    <a:pt x="30"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íṧ1ïdé">
              <a:extLst>
                <a:ext uri="{FF2B5EF4-FFF2-40B4-BE49-F238E27FC236}">
                  <a16:creationId xmlns:a16="http://schemas.microsoft.com/office/drawing/2014/main" id="{10BA8885-DB79-4D2C-82EC-6CE0D3D704B6}"/>
                </a:ext>
              </a:extLst>
            </p:cNvPr>
            <p:cNvSpPr/>
            <p:nvPr/>
          </p:nvSpPr>
          <p:spPr bwMode="auto">
            <a:xfrm>
              <a:off x="7831139" y="4060826"/>
              <a:ext cx="133350" cy="206375"/>
            </a:xfrm>
            <a:custGeom>
              <a:avLst/>
              <a:gdLst>
                <a:gd name="T0" fmla="*/ 47 w 49"/>
                <a:gd name="T1" fmla="*/ 0 h 76"/>
                <a:gd name="T2" fmla="*/ 0 w 49"/>
                <a:gd name="T3" fmla="*/ 74 h 76"/>
                <a:gd name="T4" fmla="*/ 3 w 49"/>
                <a:gd name="T5" fmla="*/ 76 h 76"/>
                <a:gd name="T6" fmla="*/ 49 w 49"/>
                <a:gd name="T7" fmla="*/ 3 h 76"/>
                <a:gd name="T8" fmla="*/ 47 w 49"/>
                <a:gd name="T9" fmla="*/ 0 h 76"/>
              </a:gdLst>
              <a:ahLst/>
              <a:cxnLst>
                <a:cxn ang="0">
                  <a:pos x="T0" y="T1"/>
                </a:cxn>
                <a:cxn ang="0">
                  <a:pos x="T2" y="T3"/>
                </a:cxn>
                <a:cxn ang="0">
                  <a:pos x="T4" y="T5"/>
                </a:cxn>
                <a:cxn ang="0">
                  <a:pos x="T6" y="T7"/>
                </a:cxn>
                <a:cxn ang="0">
                  <a:pos x="T8" y="T9"/>
                </a:cxn>
              </a:cxnLst>
              <a:rect l="0" t="0" r="r" b="b"/>
              <a:pathLst>
                <a:path w="49" h="76">
                  <a:moveTo>
                    <a:pt x="47" y="0"/>
                  </a:moveTo>
                  <a:cubicBezTo>
                    <a:pt x="0" y="74"/>
                    <a:pt x="0" y="74"/>
                    <a:pt x="0" y="74"/>
                  </a:cubicBezTo>
                  <a:cubicBezTo>
                    <a:pt x="1" y="75"/>
                    <a:pt x="2" y="75"/>
                    <a:pt x="3" y="76"/>
                  </a:cubicBezTo>
                  <a:cubicBezTo>
                    <a:pt x="49" y="3"/>
                    <a:pt x="49" y="3"/>
                    <a:pt x="49" y="3"/>
                  </a:cubicBezTo>
                  <a:cubicBezTo>
                    <a:pt x="48" y="2"/>
                    <a:pt x="47" y="1"/>
                    <a:pt x="47"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iṡḻíḋè">
              <a:extLst>
                <a:ext uri="{FF2B5EF4-FFF2-40B4-BE49-F238E27FC236}">
                  <a16:creationId xmlns:a16="http://schemas.microsoft.com/office/drawing/2014/main" id="{945B51DC-F1BC-4860-821F-117C930DB41E}"/>
                </a:ext>
              </a:extLst>
            </p:cNvPr>
            <p:cNvSpPr/>
            <p:nvPr/>
          </p:nvSpPr>
          <p:spPr bwMode="auto">
            <a:xfrm>
              <a:off x="7851776" y="4083051"/>
              <a:ext cx="125413" cy="195263"/>
            </a:xfrm>
            <a:custGeom>
              <a:avLst/>
              <a:gdLst>
                <a:gd name="T0" fmla="*/ 44 w 46"/>
                <a:gd name="T1" fmla="*/ 0 h 72"/>
                <a:gd name="T2" fmla="*/ 0 w 46"/>
                <a:gd name="T3" fmla="*/ 70 h 72"/>
                <a:gd name="T4" fmla="*/ 3 w 46"/>
                <a:gd name="T5" fmla="*/ 72 h 72"/>
                <a:gd name="T6" fmla="*/ 46 w 46"/>
                <a:gd name="T7" fmla="*/ 4 h 72"/>
                <a:gd name="T8" fmla="*/ 44 w 46"/>
                <a:gd name="T9" fmla="*/ 0 h 72"/>
              </a:gdLst>
              <a:ahLst/>
              <a:cxnLst>
                <a:cxn ang="0">
                  <a:pos x="T0" y="T1"/>
                </a:cxn>
                <a:cxn ang="0">
                  <a:pos x="T2" y="T3"/>
                </a:cxn>
                <a:cxn ang="0">
                  <a:pos x="T4" y="T5"/>
                </a:cxn>
                <a:cxn ang="0">
                  <a:pos x="T6" y="T7"/>
                </a:cxn>
                <a:cxn ang="0">
                  <a:pos x="T8" y="T9"/>
                </a:cxn>
              </a:cxnLst>
              <a:rect l="0" t="0" r="r" b="b"/>
              <a:pathLst>
                <a:path w="46" h="72">
                  <a:moveTo>
                    <a:pt x="44" y="0"/>
                  </a:moveTo>
                  <a:cubicBezTo>
                    <a:pt x="0" y="70"/>
                    <a:pt x="0" y="70"/>
                    <a:pt x="0" y="70"/>
                  </a:cubicBezTo>
                  <a:cubicBezTo>
                    <a:pt x="1" y="71"/>
                    <a:pt x="2" y="71"/>
                    <a:pt x="3" y="72"/>
                  </a:cubicBezTo>
                  <a:cubicBezTo>
                    <a:pt x="46" y="4"/>
                    <a:pt x="46" y="4"/>
                    <a:pt x="46" y="4"/>
                  </a:cubicBezTo>
                  <a:cubicBezTo>
                    <a:pt x="45" y="3"/>
                    <a:pt x="44" y="2"/>
                    <a:pt x="44"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î$ľíḍè">
              <a:extLst>
                <a:ext uri="{FF2B5EF4-FFF2-40B4-BE49-F238E27FC236}">
                  <a16:creationId xmlns:a16="http://schemas.microsoft.com/office/drawing/2014/main" id="{6BB53925-5D24-423E-973B-2D04CB3C2D89}"/>
                </a:ext>
              </a:extLst>
            </p:cNvPr>
            <p:cNvSpPr/>
            <p:nvPr/>
          </p:nvSpPr>
          <p:spPr bwMode="auto">
            <a:xfrm>
              <a:off x="7874001" y="4110038"/>
              <a:ext cx="114300" cy="176213"/>
            </a:xfrm>
            <a:custGeom>
              <a:avLst/>
              <a:gdLst>
                <a:gd name="T0" fmla="*/ 16 w 42"/>
                <a:gd name="T1" fmla="*/ 46 h 65"/>
                <a:gd name="T2" fmla="*/ 7 w 42"/>
                <a:gd name="T3" fmla="*/ 54 h 65"/>
                <a:gd name="T4" fmla="*/ 0 w 42"/>
                <a:gd name="T5" fmla="*/ 64 h 65"/>
                <a:gd name="T6" fmla="*/ 4 w 42"/>
                <a:gd name="T7" fmla="*/ 65 h 65"/>
                <a:gd name="T8" fmla="*/ 16 w 42"/>
                <a:gd name="T9" fmla="*/ 46 h 65"/>
                <a:gd name="T10" fmla="*/ 41 w 42"/>
                <a:gd name="T11" fmla="*/ 0 h 65"/>
                <a:gd name="T12" fmla="*/ 12 w 42"/>
                <a:gd name="T13" fmla="*/ 45 h 65"/>
                <a:gd name="T14" fmla="*/ 21 w 42"/>
                <a:gd name="T15" fmla="*/ 37 h 65"/>
                <a:gd name="T16" fmla="*/ 42 w 42"/>
                <a:gd name="T17" fmla="*/ 4 h 65"/>
                <a:gd name="T18" fmla="*/ 41 w 42"/>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65">
                  <a:moveTo>
                    <a:pt x="16" y="46"/>
                  </a:moveTo>
                  <a:cubicBezTo>
                    <a:pt x="7" y="54"/>
                    <a:pt x="7" y="54"/>
                    <a:pt x="7" y="54"/>
                  </a:cubicBezTo>
                  <a:cubicBezTo>
                    <a:pt x="0" y="64"/>
                    <a:pt x="0" y="64"/>
                    <a:pt x="0" y="64"/>
                  </a:cubicBezTo>
                  <a:cubicBezTo>
                    <a:pt x="1" y="64"/>
                    <a:pt x="3" y="65"/>
                    <a:pt x="4" y="65"/>
                  </a:cubicBezTo>
                  <a:cubicBezTo>
                    <a:pt x="16" y="46"/>
                    <a:pt x="16" y="46"/>
                    <a:pt x="16" y="46"/>
                  </a:cubicBezTo>
                  <a:moveTo>
                    <a:pt x="41" y="0"/>
                  </a:moveTo>
                  <a:cubicBezTo>
                    <a:pt x="12" y="45"/>
                    <a:pt x="12" y="45"/>
                    <a:pt x="12" y="45"/>
                  </a:cubicBezTo>
                  <a:cubicBezTo>
                    <a:pt x="21" y="37"/>
                    <a:pt x="21" y="37"/>
                    <a:pt x="21" y="37"/>
                  </a:cubicBezTo>
                  <a:cubicBezTo>
                    <a:pt x="42" y="4"/>
                    <a:pt x="42" y="4"/>
                    <a:pt x="42" y="4"/>
                  </a:cubicBezTo>
                  <a:cubicBezTo>
                    <a:pt x="42" y="2"/>
                    <a:pt x="41" y="1"/>
                    <a:pt x="41"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íšḷîdê">
              <a:extLst>
                <a:ext uri="{FF2B5EF4-FFF2-40B4-BE49-F238E27FC236}">
                  <a16:creationId xmlns:a16="http://schemas.microsoft.com/office/drawing/2014/main" id="{358CE0E9-6C37-4F02-A007-194FB365D4FA}"/>
                </a:ext>
              </a:extLst>
            </p:cNvPr>
            <p:cNvSpPr/>
            <p:nvPr/>
          </p:nvSpPr>
          <p:spPr bwMode="auto">
            <a:xfrm>
              <a:off x="7899401" y="4137026"/>
              <a:ext cx="100013" cy="160338"/>
            </a:xfrm>
            <a:custGeom>
              <a:avLst/>
              <a:gdLst>
                <a:gd name="T0" fmla="*/ 30 w 37"/>
                <a:gd name="T1" fmla="*/ 16 h 59"/>
                <a:gd name="T2" fmla="*/ 20 w 37"/>
                <a:gd name="T3" fmla="*/ 24 h 59"/>
                <a:gd name="T4" fmla="*/ 0 w 37"/>
                <a:gd name="T5" fmla="*/ 57 h 59"/>
                <a:gd name="T6" fmla="*/ 3 w 37"/>
                <a:gd name="T7" fmla="*/ 59 h 59"/>
                <a:gd name="T8" fmla="*/ 30 w 37"/>
                <a:gd name="T9" fmla="*/ 16 h 59"/>
                <a:gd name="T10" fmla="*/ 36 w 37"/>
                <a:gd name="T11" fmla="*/ 0 h 59"/>
                <a:gd name="T12" fmla="*/ 26 w 37"/>
                <a:gd name="T13" fmla="*/ 15 h 59"/>
                <a:gd name="T14" fmla="*/ 35 w 37"/>
                <a:gd name="T15" fmla="*/ 7 h 59"/>
                <a:gd name="T16" fmla="*/ 37 w 37"/>
                <a:gd name="T17" fmla="*/ 4 h 59"/>
                <a:gd name="T18" fmla="*/ 36 w 37"/>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59">
                  <a:moveTo>
                    <a:pt x="30" y="16"/>
                  </a:moveTo>
                  <a:cubicBezTo>
                    <a:pt x="20" y="24"/>
                    <a:pt x="20" y="24"/>
                    <a:pt x="20" y="24"/>
                  </a:cubicBezTo>
                  <a:cubicBezTo>
                    <a:pt x="0" y="57"/>
                    <a:pt x="0" y="57"/>
                    <a:pt x="0" y="57"/>
                  </a:cubicBezTo>
                  <a:cubicBezTo>
                    <a:pt x="1" y="58"/>
                    <a:pt x="2" y="58"/>
                    <a:pt x="3" y="59"/>
                  </a:cubicBezTo>
                  <a:cubicBezTo>
                    <a:pt x="30" y="16"/>
                    <a:pt x="30" y="16"/>
                    <a:pt x="30" y="16"/>
                  </a:cubicBezTo>
                  <a:moveTo>
                    <a:pt x="36" y="0"/>
                  </a:moveTo>
                  <a:cubicBezTo>
                    <a:pt x="26" y="15"/>
                    <a:pt x="26" y="15"/>
                    <a:pt x="26" y="15"/>
                  </a:cubicBezTo>
                  <a:cubicBezTo>
                    <a:pt x="35" y="7"/>
                    <a:pt x="35" y="7"/>
                    <a:pt x="35" y="7"/>
                  </a:cubicBezTo>
                  <a:cubicBezTo>
                    <a:pt x="37" y="4"/>
                    <a:pt x="37" y="4"/>
                    <a:pt x="37" y="4"/>
                  </a:cubicBezTo>
                  <a:cubicBezTo>
                    <a:pt x="37" y="3"/>
                    <a:pt x="36" y="1"/>
                    <a:pt x="36"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ïSlïḑê">
              <a:extLst>
                <a:ext uri="{FF2B5EF4-FFF2-40B4-BE49-F238E27FC236}">
                  <a16:creationId xmlns:a16="http://schemas.microsoft.com/office/drawing/2014/main" id="{308373F6-ABF3-479F-97DC-9DA8E75D0825}"/>
                </a:ext>
              </a:extLst>
            </p:cNvPr>
            <p:cNvSpPr/>
            <p:nvPr/>
          </p:nvSpPr>
          <p:spPr bwMode="auto">
            <a:xfrm>
              <a:off x="7942264" y="4170363"/>
              <a:ext cx="61913" cy="96838"/>
            </a:xfrm>
            <a:custGeom>
              <a:avLst/>
              <a:gdLst>
                <a:gd name="T0" fmla="*/ 22 w 23"/>
                <a:gd name="T1" fmla="*/ 0 h 36"/>
                <a:gd name="T2" fmla="*/ 0 w 23"/>
                <a:gd name="T3" fmla="*/ 36 h 36"/>
                <a:gd name="T4" fmla="*/ 21 w 23"/>
                <a:gd name="T5" fmla="*/ 8 h 36"/>
                <a:gd name="T6" fmla="*/ 22 w 23"/>
                <a:gd name="T7" fmla="*/ 0 h 36"/>
              </a:gdLst>
              <a:ahLst/>
              <a:cxnLst>
                <a:cxn ang="0">
                  <a:pos x="T0" y="T1"/>
                </a:cxn>
                <a:cxn ang="0">
                  <a:pos x="T2" y="T3"/>
                </a:cxn>
                <a:cxn ang="0">
                  <a:pos x="T4" y="T5"/>
                </a:cxn>
                <a:cxn ang="0">
                  <a:pos x="T6" y="T7"/>
                </a:cxn>
              </a:cxnLst>
              <a:rect l="0" t="0" r="r" b="b"/>
              <a:pathLst>
                <a:path w="23" h="36">
                  <a:moveTo>
                    <a:pt x="22" y="0"/>
                  </a:moveTo>
                  <a:cubicBezTo>
                    <a:pt x="0" y="36"/>
                    <a:pt x="0" y="36"/>
                    <a:pt x="0" y="36"/>
                  </a:cubicBezTo>
                  <a:cubicBezTo>
                    <a:pt x="7" y="27"/>
                    <a:pt x="17" y="16"/>
                    <a:pt x="21" y="8"/>
                  </a:cubicBezTo>
                  <a:cubicBezTo>
                    <a:pt x="22" y="6"/>
                    <a:pt x="23" y="3"/>
                    <a:pt x="22" y="0"/>
                  </a:cubicBezTo>
                </a:path>
              </a:pathLst>
            </a:custGeom>
            <a:solidFill>
              <a:srgbClr val="797A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îŝļíḓe">
              <a:extLst>
                <a:ext uri="{FF2B5EF4-FFF2-40B4-BE49-F238E27FC236}">
                  <a16:creationId xmlns:a16="http://schemas.microsoft.com/office/drawing/2014/main" id="{AA3E2381-FC65-4F64-92E5-5C82FEF2784F}"/>
                </a:ext>
              </a:extLst>
            </p:cNvPr>
            <p:cNvSpPr/>
            <p:nvPr/>
          </p:nvSpPr>
          <p:spPr bwMode="auto">
            <a:xfrm>
              <a:off x="7881939" y="4154488"/>
              <a:ext cx="120650" cy="104775"/>
            </a:xfrm>
            <a:custGeom>
              <a:avLst/>
              <a:gdLst>
                <a:gd name="T0" fmla="*/ 43 w 44"/>
                <a:gd name="T1" fmla="*/ 0 h 39"/>
                <a:gd name="T2" fmla="*/ 41 w 44"/>
                <a:gd name="T3" fmla="*/ 1 h 39"/>
                <a:gd name="T4" fmla="*/ 32 w 44"/>
                <a:gd name="T5" fmla="*/ 9 h 39"/>
                <a:gd name="T6" fmla="*/ 18 w 44"/>
                <a:gd name="T7" fmla="*/ 21 h 39"/>
                <a:gd name="T8" fmla="*/ 9 w 44"/>
                <a:gd name="T9" fmla="*/ 29 h 39"/>
                <a:gd name="T10" fmla="*/ 0 w 44"/>
                <a:gd name="T11" fmla="*/ 37 h 39"/>
                <a:gd name="T12" fmla="*/ 2 w 44"/>
                <a:gd name="T13" fmla="*/ 39 h 39"/>
                <a:gd name="T14" fmla="*/ 4 w 44"/>
                <a:gd name="T15" fmla="*/ 38 h 39"/>
                <a:gd name="T16" fmla="*/ 13 w 44"/>
                <a:gd name="T17" fmla="*/ 30 h 39"/>
                <a:gd name="T18" fmla="*/ 26 w 44"/>
                <a:gd name="T19" fmla="*/ 18 h 39"/>
                <a:gd name="T20" fmla="*/ 36 w 44"/>
                <a:gd name="T21" fmla="*/ 10 h 39"/>
                <a:gd name="T22" fmla="*/ 44 w 44"/>
                <a:gd name="T23" fmla="*/ 3 h 39"/>
                <a:gd name="T24" fmla="*/ 44 w 44"/>
                <a:gd name="T25" fmla="*/ 1 h 39"/>
                <a:gd name="T26" fmla="*/ 43 w 4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9">
                  <a:moveTo>
                    <a:pt x="43" y="0"/>
                  </a:moveTo>
                  <a:cubicBezTo>
                    <a:pt x="41" y="1"/>
                    <a:pt x="41" y="1"/>
                    <a:pt x="41" y="1"/>
                  </a:cubicBezTo>
                  <a:cubicBezTo>
                    <a:pt x="32" y="9"/>
                    <a:pt x="32" y="9"/>
                    <a:pt x="32" y="9"/>
                  </a:cubicBezTo>
                  <a:cubicBezTo>
                    <a:pt x="18" y="21"/>
                    <a:pt x="18" y="21"/>
                    <a:pt x="18" y="21"/>
                  </a:cubicBezTo>
                  <a:cubicBezTo>
                    <a:pt x="9" y="29"/>
                    <a:pt x="9" y="29"/>
                    <a:pt x="9" y="29"/>
                  </a:cubicBezTo>
                  <a:cubicBezTo>
                    <a:pt x="0" y="37"/>
                    <a:pt x="0" y="37"/>
                    <a:pt x="0" y="37"/>
                  </a:cubicBezTo>
                  <a:cubicBezTo>
                    <a:pt x="2" y="39"/>
                    <a:pt x="2" y="39"/>
                    <a:pt x="2" y="39"/>
                  </a:cubicBezTo>
                  <a:cubicBezTo>
                    <a:pt x="4" y="38"/>
                    <a:pt x="4" y="38"/>
                    <a:pt x="4" y="38"/>
                  </a:cubicBezTo>
                  <a:cubicBezTo>
                    <a:pt x="13" y="30"/>
                    <a:pt x="13" y="30"/>
                    <a:pt x="13" y="30"/>
                  </a:cubicBezTo>
                  <a:cubicBezTo>
                    <a:pt x="26" y="18"/>
                    <a:pt x="26" y="18"/>
                    <a:pt x="26" y="18"/>
                  </a:cubicBezTo>
                  <a:cubicBezTo>
                    <a:pt x="36" y="10"/>
                    <a:pt x="36" y="10"/>
                    <a:pt x="36" y="10"/>
                  </a:cubicBezTo>
                  <a:cubicBezTo>
                    <a:pt x="44" y="3"/>
                    <a:pt x="44" y="3"/>
                    <a:pt x="44" y="3"/>
                  </a:cubicBezTo>
                  <a:cubicBezTo>
                    <a:pt x="44" y="2"/>
                    <a:pt x="44" y="2"/>
                    <a:pt x="44" y="1"/>
                  </a:cubicBezTo>
                  <a:cubicBezTo>
                    <a:pt x="43" y="0"/>
                    <a:pt x="43" y="0"/>
                    <a:pt x="43" y="0"/>
                  </a:cubicBezTo>
                </a:path>
              </a:pathLst>
            </a:custGeom>
            <a:solidFill>
              <a:srgbClr val="686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îṣľîḍê">
              <a:extLst>
                <a:ext uri="{FF2B5EF4-FFF2-40B4-BE49-F238E27FC236}">
                  <a16:creationId xmlns:a16="http://schemas.microsoft.com/office/drawing/2014/main" id="{84E26CF4-0E06-4BDF-82A7-DC0578967388}"/>
                </a:ext>
              </a:extLst>
            </p:cNvPr>
            <p:cNvSpPr/>
            <p:nvPr/>
          </p:nvSpPr>
          <p:spPr bwMode="auto">
            <a:xfrm>
              <a:off x="7740651" y="4002088"/>
              <a:ext cx="242888" cy="171450"/>
            </a:xfrm>
            <a:custGeom>
              <a:avLst/>
              <a:gdLst>
                <a:gd name="T0" fmla="*/ 69 w 89"/>
                <a:gd name="T1" fmla="*/ 0 h 63"/>
                <a:gd name="T2" fmla="*/ 25 w 89"/>
                <a:gd name="T3" fmla="*/ 12 h 63"/>
                <a:gd name="T4" fmla="*/ 13 w 89"/>
                <a:gd name="T5" fmla="*/ 62 h 63"/>
                <a:gd name="T6" fmla="*/ 47 w 89"/>
                <a:gd name="T7" fmla="*/ 31 h 63"/>
                <a:gd name="T8" fmla="*/ 88 w 89"/>
                <a:gd name="T9" fmla="*/ 21 h 63"/>
                <a:gd name="T10" fmla="*/ 69 w 89"/>
                <a:gd name="T11" fmla="*/ 0 h 63"/>
              </a:gdLst>
              <a:ahLst/>
              <a:cxnLst>
                <a:cxn ang="0">
                  <a:pos x="T0" y="T1"/>
                </a:cxn>
                <a:cxn ang="0">
                  <a:pos x="T2" y="T3"/>
                </a:cxn>
                <a:cxn ang="0">
                  <a:pos x="T4" y="T5"/>
                </a:cxn>
                <a:cxn ang="0">
                  <a:pos x="T6" y="T7"/>
                </a:cxn>
                <a:cxn ang="0">
                  <a:pos x="T8" y="T9"/>
                </a:cxn>
                <a:cxn ang="0">
                  <a:pos x="T10" y="T11"/>
                </a:cxn>
              </a:cxnLst>
              <a:rect l="0" t="0" r="r" b="b"/>
              <a:pathLst>
                <a:path w="89" h="63">
                  <a:moveTo>
                    <a:pt x="69" y="0"/>
                  </a:moveTo>
                  <a:cubicBezTo>
                    <a:pt x="67" y="1"/>
                    <a:pt x="25" y="12"/>
                    <a:pt x="25" y="12"/>
                  </a:cubicBezTo>
                  <a:cubicBezTo>
                    <a:pt x="25" y="12"/>
                    <a:pt x="0" y="61"/>
                    <a:pt x="13" y="62"/>
                  </a:cubicBezTo>
                  <a:cubicBezTo>
                    <a:pt x="26" y="63"/>
                    <a:pt x="47" y="31"/>
                    <a:pt x="47" y="31"/>
                  </a:cubicBezTo>
                  <a:cubicBezTo>
                    <a:pt x="47" y="31"/>
                    <a:pt x="89" y="22"/>
                    <a:pt x="88" y="21"/>
                  </a:cubicBezTo>
                  <a:cubicBezTo>
                    <a:pt x="88" y="19"/>
                    <a:pt x="69" y="0"/>
                    <a:pt x="69" y="0"/>
                  </a:cubicBezTo>
                  <a:close/>
                </a:path>
              </a:pathLst>
            </a:custGeom>
            <a:solidFill>
              <a:srgbClr val="F1D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iS1íḍe">
              <a:extLst>
                <a:ext uri="{FF2B5EF4-FFF2-40B4-BE49-F238E27FC236}">
                  <a16:creationId xmlns:a16="http://schemas.microsoft.com/office/drawing/2014/main" id="{569E2A86-20BC-4151-B8A6-FC8971DFFCDD}"/>
                </a:ext>
              </a:extLst>
            </p:cNvPr>
            <p:cNvSpPr/>
            <p:nvPr/>
          </p:nvSpPr>
          <p:spPr bwMode="auto">
            <a:xfrm>
              <a:off x="7662864" y="3956051"/>
              <a:ext cx="635000" cy="436563"/>
            </a:xfrm>
            <a:custGeom>
              <a:avLst/>
              <a:gdLst>
                <a:gd name="T0" fmla="*/ 206 w 234"/>
                <a:gd name="T1" fmla="*/ 82 h 161"/>
                <a:gd name="T2" fmla="*/ 129 w 234"/>
                <a:gd name="T3" fmla="*/ 0 h 161"/>
                <a:gd name="T4" fmla="*/ 45 w 234"/>
                <a:gd name="T5" fmla="*/ 7 h 161"/>
                <a:gd name="T6" fmla="*/ 6 w 234"/>
                <a:gd name="T7" fmla="*/ 51 h 161"/>
                <a:gd name="T8" fmla="*/ 23 w 234"/>
                <a:gd name="T9" fmla="*/ 57 h 161"/>
                <a:gd name="T10" fmla="*/ 67 w 234"/>
                <a:gd name="T11" fmla="*/ 34 h 161"/>
                <a:gd name="T12" fmla="*/ 112 w 234"/>
                <a:gd name="T13" fmla="*/ 64 h 161"/>
                <a:gd name="T14" fmla="*/ 86 w 234"/>
                <a:gd name="T15" fmla="*/ 75 h 161"/>
                <a:gd name="T16" fmla="*/ 89 w 234"/>
                <a:gd name="T17" fmla="*/ 114 h 161"/>
                <a:gd name="T18" fmla="*/ 99 w 234"/>
                <a:gd name="T19" fmla="*/ 122 h 161"/>
                <a:gd name="T20" fmla="*/ 167 w 234"/>
                <a:gd name="T21" fmla="*/ 133 h 161"/>
                <a:gd name="T22" fmla="*/ 218 w 234"/>
                <a:gd name="T23" fmla="*/ 161 h 161"/>
                <a:gd name="T24" fmla="*/ 234 w 234"/>
                <a:gd name="T25" fmla="*/ 93 h 161"/>
                <a:gd name="T26" fmla="*/ 206 w 234"/>
                <a:gd name="T27" fmla="*/ 8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4" h="161">
                  <a:moveTo>
                    <a:pt x="206" y="82"/>
                  </a:moveTo>
                  <a:cubicBezTo>
                    <a:pt x="196" y="75"/>
                    <a:pt x="151" y="0"/>
                    <a:pt x="129" y="0"/>
                  </a:cubicBezTo>
                  <a:cubicBezTo>
                    <a:pt x="95" y="2"/>
                    <a:pt x="53" y="2"/>
                    <a:pt x="45" y="7"/>
                  </a:cubicBezTo>
                  <a:cubicBezTo>
                    <a:pt x="37" y="12"/>
                    <a:pt x="11" y="45"/>
                    <a:pt x="6" y="51"/>
                  </a:cubicBezTo>
                  <a:cubicBezTo>
                    <a:pt x="0" y="57"/>
                    <a:pt x="5" y="59"/>
                    <a:pt x="23" y="57"/>
                  </a:cubicBezTo>
                  <a:cubicBezTo>
                    <a:pt x="41" y="54"/>
                    <a:pt x="55" y="31"/>
                    <a:pt x="67" y="34"/>
                  </a:cubicBezTo>
                  <a:cubicBezTo>
                    <a:pt x="79" y="37"/>
                    <a:pt x="114" y="50"/>
                    <a:pt x="112" y="64"/>
                  </a:cubicBezTo>
                  <a:cubicBezTo>
                    <a:pt x="110" y="72"/>
                    <a:pt x="98" y="75"/>
                    <a:pt x="86" y="75"/>
                  </a:cubicBezTo>
                  <a:cubicBezTo>
                    <a:pt x="89" y="114"/>
                    <a:pt x="89" y="114"/>
                    <a:pt x="89" y="114"/>
                  </a:cubicBezTo>
                  <a:cubicBezTo>
                    <a:pt x="93" y="116"/>
                    <a:pt x="97" y="118"/>
                    <a:pt x="99" y="122"/>
                  </a:cubicBezTo>
                  <a:cubicBezTo>
                    <a:pt x="115" y="138"/>
                    <a:pt x="156" y="132"/>
                    <a:pt x="167" y="133"/>
                  </a:cubicBezTo>
                  <a:cubicBezTo>
                    <a:pt x="171" y="134"/>
                    <a:pt x="194" y="147"/>
                    <a:pt x="218" y="161"/>
                  </a:cubicBezTo>
                  <a:cubicBezTo>
                    <a:pt x="226" y="139"/>
                    <a:pt x="232" y="116"/>
                    <a:pt x="234" y="93"/>
                  </a:cubicBezTo>
                  <a:cubicBezTo>
                    <a:pt x="222" y="89"/>
                    <a:pt x="210" y="85"/>
                    <a:pt x="206" y="82"/>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íṡļíḓê">
              <a:extLst>
                <a:ext uri="{FF2B5EF4-FFF2-40B4-BE49-F238E27FC236}">
                  <a16:creationId xmlns:a16="http://schemas.microsoft.com/office/drawing/2014/main" id="{E89985CF-58EE-4C6B-89EA-6B93117C8EC5}"/>
                </a:ext>
              </a:extLst>
            </p:cNvPr>
            <p:cNvSpPr/>
            <p:nvPr/>
          </p:nvSpPr>
          <p:spPr bwMode="auto">
            <a:xfrm>
              <a:off x="8088314" y="4025901"/>
              <a:ext cx="22225" cy="15875"/>
            </a:xfrm>
            <a:custGeom>
              <a:avLst/>
              <a:gdLst>
                <a:gd name="T0" fmla="*/ 12 w 14"/>
                <a:gd name="T1" fmla="*/ 0 h 10"/>
                <a:gd name="T2" fmla="*/ 14 w 14"/>
                <a:gd name="T3" fmla="*/ 7 h 10"/>
                <a:gd name="T4" fmla="*/ 12 w 14"/>
                <a:gd name="T5" fmla="*/ 9 h 10"/>
                <a:gd name="T6" fmla="*/ 6 w 14"/>
                <a:gd name="T7" fmla="*/ 10 h 10"/>
                <a:gd name="T8" fmla="*/ 2 w 14"/>
                <a:gd name="T9" fmla="*/ 9 h 10"/>
                <a:gd name="T10" fmla="*/ 0 w 14"/>
                <a:gd name="T11" fmla="*/ 4 h 10"/>
                <a:gd name="T12" fmla="*/ 2 w 14"/>
                <a:gd name="T13" fmla="*/ 2 h 10"/>
                <a:gd name="T14" fmla="*/ 11 w 14"/>
                <a:gd name="T15" fmla="*/ 0 h 10"/>
                <a:gd name="T16" fmla="*/ 12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12" y="0"/>
                  </a:moveTo>
                  <a:lnTo>
                    <a:pt x="14" y="7"/>
                  </a:lnTo>
                  <a:lnTo>
                    <a:pt x="12" y="9"/>
                  </a:lnTo>
                  <a:lnTo>
                    <a:pt x="6" y="10"/>
                  </a:lnTo>
                  <a:lnTo>
                    <a:pt x="2" y="9"/>
                  </a:lnTo>
                  <a:lnTo>
                    <a:pt x="0" y="4"/>
                  </a:lnTo>
                  <a:lnTo>
                    <a:pt x="2" y="2"/>
                  </a:lnTo>
                  <a:lnTo>
                    <a:pt x="11" y="0"/>
                  </a:lnTo>
                  <a:lnTo>
                    <a:pt x="12" y="0"/>
                  </a:lnTo>
                  <a:close/>
                </a:path>
              </a:pathLst>
            </a:custGeom>
            <a:solidFill>
              <a:srgbClr val="A5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îšḷiďe">
              <a:extLst>
                <a:ext uri="{FF2B5EF4-FFF2-40B4-BE49-F238E27FC236}">
                  <a16:creationId xmlns:a16="http://schemas.microsoft.com/office/drawing/2014/main" id="{C4D60A16-9F20-4DFA-8E3A-E23F9FB51467}"/>
                </a:ext>
              </a:extLst>
            </p:cNvPr>
            <p:cNvSpPr/>
            <p:nvPr/>
          </p:nvSpPr>
          <p:spPr bwMode="auto">
            <a:xfrm>
              <a:off x="7526339" y="4178301"/>
              <a:ext cx="30163" cy="11113"/>
            </a:xfrm>
            <a:custGeom>
              <a:avLst/>
              <a:gdLst>
                <a:gd name="T0" fmla="*/ 5 w 11"/>
                <a:gd name="T1" fmla="*/ 3 h 4"/>
                <a:gd name="T2" fmla="*/ 0 w 11"/>
                <a:gd name="T3" fmla="*/ 3 h 4"/>
                <a:gd name="T4" fmla="*/ 5 w 11"/>
                <a:gd name="T5" fmla="*/ 1 h 4"/>
                <a:gd name="T6" fmla="*/ 10 w 11"/>
                <a:gd name="T7" fmla="*/ 0 h 4"/>
                <a:gd name="T8" fmla="*/ 5 w 11"/>
                <a:gd name="T9" fmla="*/ 3 h 4"/>
              </a:gdLst>
              <a:ahLst/>
              <a:cxnLst>
                <a:cxn ang="0">
                  <a:pos x="T0" y="T1"/>
                </a:cxn>
                <a:cxn ang="0">
                  <a:pos x="T2" y="T3"/>
                </a:cxn>
                <a:cxn ang="0">
                  <a:pos x="T4" y="T5"/>
                </a:cxn>
                <a:cxn ang="0">
                  <a:pos x="T6" y="T7"/>
                </a:cxn>
                <a:cxn ang="0">
                  <a:pos x="T8" y="T9"/>
                </a:cxn>
              </a:cxnLst>
              <a:rect l="0" t="0" r="r" b="b"/>
              <a:pathLst>
                <a:path w="11" h="4">
                  <a:moveTo>
                    <a:pt x="5" y="3"/>
                  </a:moveTo>
                  <a:cubicBezTo>
                    <a:pt x="2" y="3"/>
                    <a:pt x="0" y="4"/>
                    <a:pt x="0" y="3"/>
                  </a:cubicBezTo>
                  <a:cubicBezTo>
                    <a:pt x="0" y="2"/>
                    <a:pt x="2" y="1"/>
                    <a:pt x="5" y="1"/>
                  </a:cubicBezTo>
                  <a:cubicBezTo>
                    <a:pt x="8" y="0"/>
                    <a:pt x="10" y="0"/>
                    <a:pt x="10" y="0"/>
                  </a:cubicBezTo>
                  <a:cubicBezTo>
                    <a:pt x="11" y="1"/>
                    <a:pt x="8" y="2"/>
                    <a:pt x="5" y="3"/>
                  </a:cubicBez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ísḻïḓè">
              <a:extLst>
                <a:ext uri="{FF2B5EF4-FFF2-40B4-BE49-F238E27FC236}">
                  <a16:creationId xmlns:a16="http://schemas.microsoft.com/office/drawing/2014/main" id="{0A63C684-FA6F-407B-A646-9E419A2E873D}"/>
                </a:ext>
              </a:extLst>
            </p:cNvPr>
            <p:cNvSpPr/>
            <p:nvPr/>
          </p:nvSpPr>
          <p:spPr bwMode="auto">
            <a:xfrm>
              <a:off x="7577139" y="4017963"/>
              <a:ext cx="525463" cy="171450"/>
            </a:xfrm>
            <a:custGeom>
              <a:avLst/>
              <a:gdLst>
                <a:gd name="T0" fmla="*/ 97 w 193"/>
                <a:gd name="T1" fmla="*/ 44 h 63"/>
                <a:gd name="T2" fmla="*/ 3 w 193"/>
                <a:gd name="T3" fmla="*/ 63 h 63"/>
                <a:gd name="T4" fmla="*/ 0 w 193"/>
                <a:gd name="T5" fmla="*/ 50 h 63"/>
                <a:gd name="T6" fmla="*/ 91 w 193"/>
                <a:gd name="T7" fmla="*/ 20 h 63"/>
                <a:gd name="T8" fmla="*/ 187 w 193"/>
                <a:gd name="T9" fmla="*/ 0 h 63"/>
                <a:gd name="T10" fmla="*/ 191 w 193"/>
                <a:gd name="T11" fmla="*/ 6 h 63"/>
                <a:gd name="T12" fmla="*/ 190 w 193"/>
                <a:gd name="T13" fmla="*/ 13 h 63"/>
                <a:gd name="T14" fmla="*/ 97 w 193"/>
                <a:gd name="T15" fmla="*/ 44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63">
                  <a:moveTo>
                    <a:pt x="97" y="44"/>
                  </a:moveTo>
                  <a:cubicBezTo>
                    <a:pt x="59" y="54"/>
                    <a:pt x="24" y="61"/>
                    <a:pt x="3" y="63"/>
                  </a:cubicBezTo>
                  <a:cubicBezTo>
                    <a:pt x="0" y="50"/>
                    <a:pt x="0" y="50"/>
                    <a:pt x="0" y="50"/>
                  </a:cubicBezTo>
                  <a:cubicBezTo>
                    <a:pt x="19" y="41"/>
                    <a:pt x="53" y="30"/>
                    <a:pt x="91" y="20"/>
                  </a:cubicBezTo>
                  <a:cubicBezTo>
                    <a:pt x="131" y="10"/>
                    <a:pt x="166" y="2"/>
                    <a:pt x="187" y="0"/>
                  </a:cubicBezTo>
                  <a:cubicBezTo>
                    <a:pt x="187" y="1"/>
                    <a:pt x="190" y="0"/>
                    <a:pt x="191" y="6"/>
                  </a:cubicBezTo>
                  <a:cubicBezTo>
                    <a:pt x="193" y="12"/>
                    <a:pt x="190" y="13"/>
                    <a:pt x="190" y="13"/>
                  </a:cubicBezTo>
                  <a:cubicBezTo>
                    <a:pt x="171" y="22"/>
                    <a:pt x="137" y="33"/>
                    <a:pt x="97" y="44"/>
                  </a:cubicBezTo>
                  <a:close/>
                </a:path>
              </a:pathLst>
            </a:custGeom>
            <a:solidFill>
              <a:srgbClr val="434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ïṡľiḑé">
              <a:extLst>
                <a:ext uri="{FF2B5EF4-FFF2-40B4-BE49-F238E27FC236}">
                  <a16:creationId xmlns:a16="http://schemas.microsoft.com/office/drawing/2014/main" id="{1022EF3F-88F2-42AD-B1AE-81E2CD21DA3E}"/>
                </a:ext>
              </a:extLst>
            </p:cNvPr>
            <p:cNvSpPr/>
            <p:nvPr/>
          </p:nvSpPr>
          <p:spPr bwMode="auto">
            <a:xfrm>
              <a:off x="7824789" y="3998913"/>
              <a:ext cx="263525" cy="68263"/>
            </a:xfrm>
            <a:custGeom>
              <a:avLst/>
              <a:gdLst>
                <a:gd name="T0" fmla="*/ 89 w 97"/>
                <a:gd name="T1" fmla="*/ 8 h 25"/>
                <a:gd name="T2" fmla="*/ 89 w 97"/>
                <a:gd name="T3" fmla="*/ 8 h 25"/>
                <a:gd name="T4" fmla="*/ 87 w 97"/>
                <a:gd name="T5" fmla="*/ 5 h 25"/>
                <a:gd name="T6" fmla="*/ 33 w 97"/>
                <a:gd name="T7" fmla="*/ 16 h 25"/>
                <a:gd name="T8" fmla="*/ 0 w 97"/>
                <a:gd name="T9" fmla="*/ 20 h 25"/>
                <a:gd name="T10" fmla="*/ 89 w 97"/>
                <a:gd name="T11" fmla="*/ 0 h 25"/>
                <a:gd name="T12" fmla="*/ 94 w 97"/>
                <a:gd name="T13" fmla="*/ 8 h 25"/>
                <a:gd name="T14" fmla="*/ 97 w 97"/>
                <a:gd name="T15" fmla="*/ 21 h 25"/>
                <a:gd name="T16" fmla="*/ 93 w 97"/>
                <a:gd name="T17" fmla="*/ 23 h 25"/>
                <a:gd name="T18" fmla="*/ 89 w 97"/>
                <a:gd name="T19" fmla="*/ 10 h 25"/>
                <a:gd name="T20" fmla="*/ 89 w 97"/>
                <a:gd name="T2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25">
                  <a:moveTo>
                    <a:pt x="89" y="8"/>
                  </a:moveTo>
                  <a:cubicBezTo>
                    <a:pt x="89" y="8"/>
                    <a:pt x="89" y="8"/>
                    <a:pt x="89" y="8"/>
                  </a:cubicBezTo>
                  <a:cubicBezTo>
                    <a:pt x="89" y="7"/>
                    <a:pt x="88" y="5"/>
                    <a:pt x="87" y="5"/>
                  </a:cubicBezTo>
                  <a:cubicBezTo>
                    <a:pt x="86" y="4"/>
                    <a:pt x="43" y="13"/>
                    <a:pt x="33" y="16"/>
                  </a:cubicBezTo>
                  <a:cubicBezTo>
                    <a:pt x="18" y="21"/>
                    <a:pt x="16" y="25"/>
                    <a:pt x="0" y="20"/>
                  </a:cubicBezTo>
                  <a:cubicBezTo>
                    <a:pt x="0" y="20"/>
                    <a:pt x="88" y="0"/>
                    <a:pt x="89" y="0"/>
                  </a:cubicBezTo>
                  <a:cubicBezTo>
                    <a:pt x="92" y="1"/>
                    <a:pt x="93" y="5"/>
                    <a:pt x="94" y="8"/>
                  </a:cubicBezTo>
                  <a:cubicBezTo>
                    <a:pt x="97" y="21"/>
                    <a:pt x="97" y="21"/>
                    <a:pt x="97" y="21"/>
                  </a:cubicBezTo>
                  <a:cubicBezTo>
                    <a:pt x="96" y="22"/>
                    <a:pt x="94" y="22"/>
                    <a:pt x="93" y="23"/>
                  </a:cubicBezTo>
                  <a:cubicBezTo>
                    <a:pt x="89" y="10"/>
                    <a:pt x="89" y="10"/>
                    <a:pt x="89" y="10"/>
                  </a:cubicBezTo>
                  <a:lnTo>
                    <a:pt x="89" y="8"/>
                  </a:lnTo>
                  <a:close/>
                </a:path>
              </a:pathLst>
            </a:custGeom>
            <a:solidFill>
              <a:srgbClr val="A5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işľïḍe">
              <a:extLst>
                <a:ext uri="{FF2B5EF4-FFF2-40B4-BE49-F238E27FC236}">
                  <a16:creationId xmlns:a16="http://schemas.microsoft.com/office/drawing/2014/main" id="{F96EF6E8-0FF9-41AD-B925-4ECD79D9FDF3}"/>
                </a:ext>
              </a:extLst>
            </p:cNvPr>
            <p:cNvSpPr/>
            <p:nvPr/>
          </p:nvSpPr>
          <p:spPr bwMode="auto">
            <a:xfrm>
              <a:off x="7793039" y="4078288"/>
              <a:ext cx="30163" cy="66675"/>
            </a:xfrm>
            <a:custGeom>
              <a:avLst/>
              <a:gdLst>
                <a:gd name="T0" fmla="*/ 11 w 11"/>
                <a:gd name="T1" fmla="*/ 24 h 25"/>
                <a:gd name="T2" fmla="*/ 6 w 11"/>
                <a:gd name="T3" fmla="*/ 25 h 25"/>
                <a:gd name="T4" fmla="*/ 0 w 11"/>
                <a:gd name="T5" fmla="*/ 1 h 25"/>
                <a:gd name="T6" fmla="*/ 4 w 11"/>
                <a:gd name="T7" fmla="*/ 0 h 25"/>
                <a:gd name="T8" fmla="*/ 11 w 11"/>
                <a:gd name="T9" fmla="*/ 24 h 25"/>
              </a:gdLst>
              <a:ahLst/>
              <a:cxnLst>
                <a:cxn ang="0">
                  <a:pos x="T0" y="T1"/>
                </a:cxn>
                <a:cxn ang="0">
                  <a:pos x="T2" y="T3"/>
                </a:cxn>
                <a:cxn ang="0">
                  <a:pos x="T4" y="T5"/>
                </a:cxn>
                <a:cxn ang="0">
                  <a:pos x="T6" y="T7"/>
                </a:cxn>
                <a:cxn ang="0">
                  <a:pos x="T8" y="T9"/>
                </a:cxn>
              </a:cxnLst>
              <a:rect l="0" t="0" r="r" b="b"/>
              <a:pathLst>
                <a:path w="11" h="25">
                  <a:moveTo>
                    <a:pt x="11" y="24"/>
                  </a:moveTo>
                  <a:cubicBezTo>
                    <a:pt x="9" y="24"/>
                    <a:pt x="8" y="24"/>
                    <a:pt x="6" y="25"/>
                  </a:cubicBezTo>
                  <a:cubicBezTo>
                    <a:pt x="0" y="1"/>
                    <a:pt x="0" y="1"/>
                    <a:pt x="0" y="1"/>
                  </a:cubicBezTo>
                  <a:cubicBezTo>
                    <a:pt x="1" y="1"/>
                    <a:pt x="3" y="1"/>
                    <a:pt x="4" y="0"/>
                  </a:cubicBezTo>
                  <a:lnTo>
                    <a:pt x="11" y="24"/>
                  </a:lnTo>
                  <a:close/>
                </a:path>
              </a:pathLst>
            </a:custGeom>
            <a:solidFill>
              <a:srgbClr val="A5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ïṡḷiḑe">
              <a:extLst>
                <a:ext uri="{FF2B5EF4-FFF2-40B4-BE49-F238E27FC236}">
                  <a16:creationId xmlns:a16="http://schemas.microsoft.com/office/drawing/2014/main" id="{4670CF17-F9CA-4448-B8CC-94AAF71C1D30}"/>
                </a:ext>
              </a:extLst>
            </p:cNvPr>
            <p:cNvSpPr/>
            <p:nvPr/>
          </p:nvSpPr>
          <p:spPr bwMode="auto">
            <a:xfrm>
              <a:off x="7534276" y="4154488"/>
              <a:ext cx="52388" cy="38100"/>
            </a:xfrm>
            <a:custGeom>
              <a:avLst/>
              <a:gdLst>
                <a:gd name="T0" fmla="*/ 19 w 19"/>
                <a:gd name="T1" fmla="*/ 13 h 14"/>
                <a:gd name="T2" fmla="*/ 1 w 19"/>
                <a:gd name="T3" fmla="*/ 13 h 14"/>
                <a:gd name="T4" fmla="*/ 0 w 19"/>
                <a:gd name="T5" fmla="*/ 9 h 14"/>
                <a:gd name="T6" fmla="*/ 16 w 19"/>
                <a:gd name="T7" fmla="*/ 0 h 14"/>
                <a:gd name="T8" fmla="*/ 19 w 19"/>
                <a:gd name="T9" fmla="*/ 13 h 14"/>
              </a:gdLst>
              <a:ahLst/>
              <a:cxnLst>
                <a:cxn ang="0">
                  <a:pos x="T0" y="T1"/>
                </a:cxn>
                <a:cxn ang="0">
                  <a:pos x="T2" y="T3"/>
                </a:cxn>
                <a:cxn ang="0">
                  <a:pos x="T4" y="T5"/>
                </a:cxn>
                <a:cxn ang="0">
                  <a:pos x="T6" y="T7"/>
                </a:cxn>
                <a:cxn ang="0">
                  <a:pos x="T8" y="T9"/>
                </a:cxn>
              </a:cxnLst>
              <a:rect l="0" t="0" r="r" b="b"/>
              <a:pathLst>
                <a:path w="19" h="14">
                  <a:moveTo>
                    <a:pt x="19" y="13"/>
                  </a:moveTo>
                  <a:cubicBezTo>
                    <a:pt x="10" y="14"/>
                    <a:pt x="4" y="14"/>
                    <a:pt x="1" y="13"/>
                  </a:cubicBezTo>
                  <a:cubicBezTo>
                    <a:pt x="0" y="9"/>
                    <a:pt x="0" y="9"/>
                    <a:pt x="0" y="9"/>
                  </a:cubicBezTo>
                  <a:cubicBezTo>
                    <a:pt x="2" y="7"/>
                    <a:pt x="8" y="3"/>
                    <a:pt x="16" y="0"/>
                  </a:cubicBezTo>
                  <a:lnTo>
                    <a:pt x="19" y="13"/>
                  </a:lnTo>
                  <a:close/>
                </a:path>
              </a:pathLst>
            </a:custGeom>
            <a:solidFill>
              <a:srgbClr val="A5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í$1ïḓê">
              <a:extLst>
                <a:ext uri="{FF2B5EF4-FFF2-40B4-BE49-F238E27FC236}">
                  <a16:creationId xmlns:a16="http://schemas.microsoft.com/office/drawing/2014/main" id="{7A2C9CE5-7694-4930-979E-B62933370FBF}"/>
                </a:ext>
              </a:extLst>
            </p:cNvPr>
            <p:cNvSpPr/>
            <p:nvPr/>
          </p:nvSpPr>
          <p:spPr bwMode="auto">
            <a:xfrm>
              <a:off x="7670801" y="4113213"/>
              <a:ext cx="323850" cy="203200"/>
            </a:xfrm>
            <a:custGeom>
              <a:avLst/>
              <a:gdLst>
                <a:gd name="T0" fmla="*/ 61 w 119"/>
                <a:gd name="T1" fmla="*/ 16 h 75"/>
                <a:gd name="T2" fmla="*/ 38 w 119"/>
                <a:gd name="T3" fmla="*/ 5 h 75"/>
                <a:gd name="T4" fmla="*/ 14 w 119"/>
                <a:gd name="T5" fmla="*/ 19 h 75"/>
                <a:gd name="T6" fmla="*/ 39 w 119"/>
                <a:gd name="T7" fmla="*/ 42 h 75"/>
                <a:gd name="T8" fmla="*/ 112 w 119"/>
                <a:gd name="T9" fmla="*/ 72 h 75"/>
                <a:gd name="T10" fmla="*/ 83 w 119"/>
                <a:gd name="T11" fmla="*/ 18 h 75"/>
                <a:gd name="T12" fmla="*/ 61 w 119"/>
                <a:gd name="T13" fmla="*/ 16 h 75"/>
              </a:gdLst>
              <a:ahLst/>
              <a:cxnLst>
                <a:cxn ang="0">
                  <a:pos x="T0" y="T1"/>
                </a:cxn>
                <a:cxn ang="0">
                  <a:pos x="T2" y="T3"/>
                </a:cxn>
                <a:cxn ang="0">
                  <a:pos x="T4" y="T5"/>
                </a:cxn>
                <a:cxn ang="0">
                  <a:pos x="T6" y="T7"/>
                </a:cxn>
                <a:cxn ang="0">
                  <a:pos x="T8" y="T9"/>
                </a:cxn>
                <a:cxn ang="0">
                  <a:pos x="T10" y="T11"/>
                </a:cxn>
                <a:cxn ang="0">
                  <a:pos x="T12" y="T13"/>
                </a:cxn>
              </a:cxnLst>
              <a:rect l="0" t="0" r="r" b="b"/>
              <a:pathLst>
                <a:path w="119" h="75">
                  <a:moveTo>
                    <a:pt x="61" y="16"/>
                  </a:moveTo>
                  <a:cubicBezTo>
                    <a:pt x="54" y="15"/>
                    <a:pt x="54" y="9"/>
                    <a:pt x="38" y="5"/>
                  </a:cubicBezTo>
                  <a:cubicBezTo>
                    <a:pt x="23" y="0"/>
                    <a:pt x="0" y="14"/>
                    <a:pt x="14" y="19"/>
                  </a:cubicBezTo>
                  <a:cubicBezTo>
                    <a:pt x="27" y="29"/>
                    <a:pt x="32" y="38"/>
                    <a:pt x="39" y="42"/>
                  </a:cubicBezTo>
                  <a:cubicBezTo>
                    <a:pt x="61" y="53"/>
                    <a:pt x="106" y="75"/>
                    <a:pt x="112" y="72"/>
                  </a:cubicBezTo>
                  <a:cubicBezTo>
                    <a:pt x="119" y="68"/>
                    <a:pt x="84" y="37"/>
                    <a:pt x="83" y="18"/>
                  </a:cubicBezTo>
                  <a:cubicBezTo>
                    <a:pt x="73" y="18"/>
                    <a:pt x="64" y="17"/>
                    <a:pt x="61" y="1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íṥḷíḋè">
              <a:extLst>
                <a:ext uri="{FF2B5EF4-FFF2-40B4-BE49-F238E27FC236}">
                  <a16:creationId xmlns:a16="http://schemas.microsoft.com/office/drawing/2014/main" id="{99C5A14E-BDFD-47B2-BFCD-CAED133F1D4F}"/>
                </a:ext>
              </a:extLst>
            </p:cNvPr>
            <p:cNvSpPr/>
            <p:nvPr/>
          </p:nvSpPr>
          <p:spPr bwMode="auto">
            <a:xfrm>
              <a:off x="8078789" y="4151313"/>
              <a:ext cx="219075" cy="263525"/>
            </a:xfrm>
            <a:custGeom>
              <a:avLst/>
              <a:gdLst>
                <a:gd name="T0" fmla="*/ 81 w 81"/>
                <a:gd name="T1" fmla="*/ 21 h 97"/>
                <a:gd name="T2" fmla="*/ 44 w 81"/>
                <a:gd name="T3" fmla="*/ 0 h 97"/>
                <a:gd name="T4" fmla="*/ 0 w 81"/>
                <a:gd name="T5" fmla="*/ 74 h 97"/>
                <a:gd name="T6" fmla="*/ 49 w 81"/>
                <a:gd name="T7" fmla="*/ 97 h 97"/>
                <a:gd name="T8" fmla="*/ 81 w 81"/>
                <a:gd name="T9" fmla="*/ 21 h 97"/>
              </a:gdLst>
              <a:ahLst/>
              <a:cxnLst>
                <a:cxn ang="0">
                  <a:pos x="T0" y="T1"/>
                </a:cxn>
                <a:cxn ang="0">
                  <a:pos x="T2" y="T3"/>
                </a:cxn>
                <a:cxn ang="0">
                  <a:pos x="T4" y="T5"/>
                </a:cxn>
                <a:cxn ang="0">
                  <a:pos x="T6" y="T7"/>
                </a:cxn>
                <a:cxn ang="0">
                  <a:pos x="T8" y="T9"/>
                </a:cxn>
              </a:cxnLst>
              <a:rect l="0" t="0" r="r" b="b"/>
              <a:pathLst>
                <a:path w="81" h="97">
                  <a:moveTo>
                    <a:pt x="81" y="21"/>
                  </a:moveTo>
                  <a:cubicBezTo>
                    <a:pt x="77" y="19"/>
                    <a:pt x="44" y="0"/>
                    <a:pt x="44" y="0"/>
                  </a:cubicBezTo>
                  <a:cubicBezTo>
                    <a:pt x="0" y="74"/>
                    <a:pt x="0" y="74"/>
                    <a:pt x="0" y="74"/>
                  </a:cubicBezTo>
                  <a:cubicBezTo>
                    <a:pt x="49" y="97"/>
                    <a:pt x="49" y="97"/>
                    <a:pt x="49" y="97"/>
                  </a:cubicBezTo>
                  <a:lnTo>
                    <a:pt x="81"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islîḑe">
              <a:extLst>
                <a:ext uri="{FF2B5EF4-FFF2-40B4-BE49-F238E27FC236}">
                  <a16:creationId xmlns:a16="http://schemas.microsoft.com/office/drawing/2014/main" id="{883D1AEB-3E5C-4CA6-B044-1289BD901DB2}"/>
                </a:ext>
              </a:extLst>
            </p:cNvPr>
            <p:cNvSpPr/>
            <p:nvPr/>
          </p:nvSpPr>
          <p:spPr bwMode="auto">
            <a:xfrm>
              <a:off x="7197726" y="4924426"/>
              <a:ext cx="141288" cy="244475"/>
            </a:xfrm>
            <a:custGeom>
              <a:avLst/>
              <a:gdLst>
                <a:gd name="T0" fmla="*/ 0 w 52"/>
                <a:gd name="T1" fmla="*/ 74 h 90"/>
                <a:gd name="T2" fmla="*/ 4 w 52"/>
                <a:gd name="T3" fmla="*/ 31 h 90"/>
                <a:gd name="T4" fmla="*/ 49 w 52"/>
                <a:gd name="T5" fmla="*/ 12 h 90"/>
                <a:gd name="T6" fmla="*/ 26 w 52"/>
                <a:gd name="T7" fmla="*/ 48 h 90"/>
                <a:gd name="T8" fmla="*/ 22 w 52"/>
                <a:gd name="T9" fmla="*/ 89 h 90"/>
                <a:gd name="T10" fmla="*/ 0 w 52"/>
                <a:gd name="T11" fmla="*/ 74 h 90"/>
              </a:gdLst>
              <a:ahLst/>
              <a:cxnLst>
                <a:cxn ang="0">
                  <a:pos x="T0" y="T1"/>
                </a:cxn>
                <a:cxn ang="0">
                  <a:pos x="T2" y="T3"/>
                </a:cxn>
                <a:cxn ang="0">
                  <a:pos x="T4" y="T5"/>
                </a:cxn>
                <a:cxn ang="0">
                  <a:pos x="T6" y="T7"/>
                </a:cxn>
                <a:cxn ang="0">
                  <a:pos x="T8" y="T9"/>
                </a:cxn>
                <a:cxn ang="0">
                  <a:pos x="T10" y="T11"/>
                </a:cxn>
              </a:cxnLst>
              <a:rect l="0" t="0" r="r" b="b"/>
              <a:pathLst>
                <a:path w="52" h="90">
                  <a:moveTo>
                    <a:pt x="0" y="74"/>
                  </a:moveTo>
                  <a:cubicBezTo>
                    <a:pt x="0" y="72"/>
                    <a:pt x="4" y="31"/>
                    <a:pt x="4" y="31"/>
                  </a:cubicBezTo>
                  <a:cubicBezTo>
                    <a:pt x="4" y="31"/>
                    <a:pt x="46" y="0"/>
                    <a:pt x="49" y="12"/>
                  </a:cubicBezTo>
                  <a:cubicBezTo>
                    <a:pt x="52" y="24"/>
                    <a:pt x="26" y="48"/>
                    <a:pt x="26" y="48"/>
                  </a:cubicBezTo>
                  <a:cubicBezTo>
                    <a:pt x="26" y="48"/>
                    <a:pt x="24" y="90"/>
                    <a:pt x="22" y="89"/>
                  </a:cubicBezTo>
                  <a:cubicBezTo>
                    <a:pt x="21" y="89"/>
                    <a:pt x="0" y="74"/>
                    <a:pt x="0" y="74"/>
                  </a:cubicBezTo>
                  <a:close/>
                </a:path>
              </a:pathLst>
            </a:custGeom>
            <a:solidFill>
              <a:srgbClr val="E5B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îsḷïḍé">
              <a:extLst>
                <a:ext uri="{FF2B5EF4-FFF2-40B4-BE49-F238E27FC236}">
                  <a16:creationId xmlns:a16="http://schemas.microsoft.com/office/drawing/2014/main" id="{E48B355E-9DF6-4D38-9039-55727E5F4B38}"/>
                </a:ext>
              </a:extLst>
            </p:cNvPr>
            <p:cNvSpPr/>
            <p:nvPr/>
          </p:nvSpPr>
          <p:spPr bwMode="auto">
            <a:xfrm>
              <a:off x="7137401" y="4875213"/>
              <a:ext cx="400050" cy="771525"/>
            </a:xfrm>
            <a:custGeom>
              <a:avLst/>
              <a:gdLst>
                <a:gd name="T0" fmla="*/ 53 w 147"/>
                <a:gd name="T1" fmla="*/ 176 h 284"/>
                <a:gd name="T2" fmla="*/ 4 w 147"/>
                <a:gd name="T3" fmla="*/ 97 h 284"/>
                <a:gd name="T4" fmla="*/ 23 w 147"/>
                <a:gd name="T5" fmla="*/ 29 h 284"/>
                <a:gd name="T6" fmla="*/ 65 w 147"/>
                <a:gd name="T7" fmla="*/ 3 h 284"/>
                <a:gd name="T8" fmla="*/ 72 w 147"/>
                <a:gd name="T9" fmla="*/ 17 h 284"/>
                <a:gd name="T10" fmla="*/ 42 w 147"/>
                <a:gd name="T11" fmla="*/ 51 h 284"/>
                <a:gd name="T12" fmla="*/ 60 w 147"/>
                <a:gd name="T13" fmla="*/ 93 h 284"/>
                <a:gd name="T14" fmla="*/ 71 w 147"/>
                <a:gd name="T15" fmla="*/ 82 h 284"/>
                <a:gd name="T16" fmla="*/ 91 w 147"/>
                <a:gd name="T17" fmla="*/ 88 h 284"/>
                <a:gd name="T18" fmla="*/ 96 w 147"/>
                <a:gd name="T19" fmla="*/ 98 h 284"/>
                <a:gd name="T20" fmla="*/ 112 w 147"/>
                <a:gd name="T21" fmla="*/ 147 h 284"/>
                <a:gd name="T22" fmla="*/ 147 w 147"/>
                <a:gd name="T23" fmla="*/ 248 h 284"/>
                <a:gd name="T24" fmla="*/ 80 w 147"/>
                <a:gd name="T25" fmla="*/ 284 h 284"/>
                <a:gd name="T26" fmla="*/ 53 w 147"/>
                <a:gd name="T27" fmla="*/ 17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84">
                  <a:moveTo>
                    <a:pt x="53" y="176"/>
                  </a:moveTo>
                  <a:cubicBezTo>
                    <a:pt x="48" y="166"/>
                    <a:pt x="0" y="115"/>
                    <a:pt x="4" y="97"/>
                  </a:cubicBezTo>
                  <a:cubicBezTo>
                    <a:pt x="11" y="70"/>
                    <a:pt x="18" y="35"/>
                    <a:pt x="23" y="29"/>
                  </a:cubicBezTo>
                  <a:cubicBezTo>
                    <a:pt x="28" y="23"/>
                    <a:pt x="59" y="7"/>
                    <a:pt x="65" y="3"/>
                  </a:cubicBezTo>
                  <a:cubicBezTo>
                    <a:pt x="70" y="0"/>
                    <a:pt x="77" y="3"/>
                    <a:pt x="72" y="17"/>
                  </a:cubicBezTo>
                  <a:cubicBezTo>
                    <a:pt x="67" y="32"/>
                    <a:pt x="41" y="41"/>
                    <a:pt x="42" y="51"/>
                  </a:cubicBezTo>
                  <a:cubicBezTo>
                    <a:pt x="42" y="62"/>
                    <a:pt x="47" y="93"/>
                    <a:pt x="60" y="93"/>
                  </a:cubicBezTo>
                  <a:cubicBezTo>
                    <a:pt x="66" y="93"/>
                    <a:pt x="63" y="95"/>
                    <a:pt x="71" y="82"/>
                  </a:cubicBezTo>
                  <a:cubicBezTo>
                    <a:pt x="91" y="88"/>
                    <a:pt x="91" y="88"/>
                    <a:pt x="91" y="88"/>
                  </a:cubicBezTo>
                  <a:cubicBezTo>
                    <a:pt x="92" y="92"/>
                    <a:pt x="94" y="95"/>
                    <a:pt x="96" y="98"/>
                  </a:cubicBezTo>
                  <a:cubicBezTo>
                    <a:pt x="107" y="113"/>
                    <a:pt x="113" y="138"/>
                    <a:pt x="112" y="147"/>
                  </a:cubicBezTo>
                  <a:cubicBezTo>
                    <a:pt x="112" y="152"/>
                    <a:pt x="121" y="189"/>
                    <a:pt x="147" y="248"/>
                  </a:cubicBezTo>
                  <a:cubicBezTo>
                    <a:pt x="80" y="284"/>
                    <a:pt x="80" y="284"/>
                    <a:pt x="80" y="284"/>
                  </a:cubicBezTo>
                  <a:cubicBezTo>
                    <a:pt x="62" y="211"/>
                    <a:pt x="55" y="181"/>
                    <a:pt x="53" y="176"/>
                  </a:cubicBezTo>
                  <a:close/>
                </a:path>
              </a:pathLst>
            </a:custGeom>
            <a:solidFill>
              <a:srgbClr val="F6CB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íṥľîḋé">
              <a:extLst>
                <a:ext uri="{FF2B5EF4-FFF2-40B4-BE49-F238E27FC236}">
                  <a16:creationId xmlns:a16="http://schemas.microsoft.com/office/drawing/2014/main" id="{7A0F4E80-E2A8-4589-BF1C-0ED5243BA9E1}"/>
                </a:ext>
              </a:extLst>
            </p:cNvPr>
            <p:cNvSpPr/>
            <p:nvPr/>
          </p:nvSpPr>
          <p:spPr bwMode="auto">
            <a:xfrm>
              <a:off x="6999289" y="4210051"/>
              <a:ext cx="989013" cy="1050925"/>
            </a:xfrm>
            <a:custGeom>
              <a:avLst/>
              <a:gdLst>
                <a:gd name="T0" fmla="*/ 246 w 623"/>
                <a:gd name="T1" fmla="*/ 662 h 662"/>
                <a:gd name="T2" fmla="*/ 623 w 623"/>
                <a:gd name="T3" fmla="*/ 461 h 662"/>
                <a:gd name="T4" fmla="*/ 376 w 623"/>
                <a:gd name="T5" fmla="*/ 0 h 662"/>
                <a:gd name="T6" fmla="*/ 0 w 623"/>
                <a:gd name="T7" fmla="*/ 204 h 662"/>
                <a:gd name="T8" fmla="*/ 246 w 623"/>
                <a:gd name="T9" fmla="*/ 662 h 662"/>
              </a:gdLst>
              <a:ahLst/>
              <a:cxnLst>
                <a:cxn ang="0">
                  <a:pos x="T0" y="T1"/>
                </a:cxn>
                <a:cxn ang="0">
                  <a:pos x="T2" y="T3"/>
                </a:cxn>
                <a:cxn ang="0">
                  <a:pos x="T4" y="T5"/>
                </a:cxn>
                <a:cxn ang="0">
                  <a:pos x="T6" y="T7"/>
                </a:cxn>
                <a:cxn ang="0">
                  <a:pos x="T8" y="T9"/>
                </a:cxn>
              </a:cxnLst>
              <a:rect l="0" t="0" r="r" b="b"/>
              <a:pathLst>
                <a:path w="623" h="662">
                  <a:moveTo>
                    <a:pt x="246" y="662"/>
                  </a:moveTo>
                  <a:lnTo>
                    <a:pt x="623" y="461"/>
                  </a:lnTo>
                  <a:lnTo>
                    <a:pt x="376" y="0"/>
                  </a:lnTo>
                  <a:lnTo>
                    <a:pt x="0" y="204"/>
                  </a:lnTo>
                  <a:lnTo>
                    <a:pt x="246" y="662"/>
                  </a:lnTo>
                  <a:close/>
                </a:path>
              </a:pathLst>
            </a:custGeom>
            <a:solidFill>
              <a:srgbClr val="C8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í$ľîḑé">
              <a:extLst>
                <a:ext uri="{FF2B5EF4-FFF2-40B4-BE49-F238E27FC236}">
                  <a16:creationId xmlns:a16="http://schemas.microsoft.com/office/drawing/2014/main" id="{4482A172-6A39-4BC1-94CB-AE0697EFF519}"/>
                </a:ext>
              </a:extLst>
            </p:cNvPr>
            <p:cNvSpPr/>
            <p:nvPr/>
          </p:nvSpPr>
          <p:spPr bwMode="auto">
            <a:xfrm>
              <a:off x="7129464" y="4454526"/>
              <a:ext cx="728663" cy="561975"/>
            </a:xfrm>
            <a:custGeom>
              <a:avLst/>
              <a:gdLst>
                <a:gd name="T0" fmla="*/ 377 w 459"/>
                <a:gd name="T1" fmla="*/ 0 h 354"/>
                <a:gd name="T2" fmla="*/ 459 w 459"/>
                <a:gd name="T3" fmla="*/ 153 h 354"/>
                <a:gd name="T4" fmla="*/ 82 w 459"/>
                <a:gd name="T5" fmla="*/ 354 h 354"/>
                <a:gd name="T6" fmla="*/ 0 w 459"/>
                <a:gd name="T7" fmla="*/ 202 h 354"/>
                <a:gd name="T8" fmla="*/ 377 w 459"/>
                <a:gd name="T9" fmla="*/ 0 h 354"/>
              </a:gdLst>
              <a:ahLst/>
              <a:cxnLst>
                <a:cxn ang="0">
                  <a:pos x="T0" y="T1"/>
                </a:cxn>
                <a:cxn ang="0">
                  <a:pos x="T2" y="T3"/>
                </a:cxn>
                <a:cxn ang="0">
                  <a:pos x="T4" y="T5"/>
                </a:cxn>
                <a:cxn ang="0">
                  <a:pos x="T6" y="T7"/>
                </a:cxn>
                <a:cxn ang="0">
                  <a:pos x="T8" y="T9"/>
                </a:cxn>
              </a:cxnLst>
              <a:rect l="0" t="0" r="r" b="b"/>
              <a:pathLst>
                <a:path w="459" h="354">
                  <a:moveTo>
                    <a:pt x="377" y="0"/>
                  </a:moveTo>
                  <a:lnTo>
                    <a:pt x="459" y="153"/>
                  </a:lnTo>
                  <a:lnTo>
                    <a:pt x="82" y="354"/>
                  </a:lnTo>
                  <a:lnTo>
                    <a:pt x="0" y="202"/>
                  </a:lnTo>
                  <a:lnTo>
                    <a:pt x="377" y="0"/>
                  </a:lnTo>
                  <a:close/>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íSļîḓe">
              <a:extLst>
                <a:ext uri="{FF2B5EF4-FFF2-40B4-BE49-F238E27FC236}">
                  <a16:creationId xmlns:a16="http://schemas.microsoft.com/office/drawing/2014/main" id="{F1450561-5309-40BF-9F2D-1C0662F4B4D1}"/>
                </a:ext>
              </a:extLst>
            </p:cNvPr>
            <p:cNvSpPr/>
            <p:nvPr/>
          </p:nvSpPr>
          <p:spPr bwMode="auto">
            <a:xfrm>
              <a:off x="6999289" y="4210051"/>
              <a:ext cx="728663" cy="565150"/>
            </a:xfrm>
            <a:custGeom>
              <a:avLst/>
              <a:gdLst>
                <a:gd name="T0" fmla="*/ 82 w 459"/>
                <a:gd name="T1" fmla="*/ 356 h 356"/>
                <a:gd name="T2" fmla="*/ 459 w 459"/>
                <a:gd name="T3" fmla="*/ 154 h 356"/>
                <a:gd name="T4" fmla="*/ 376 w 459"/>
                <a:gd name="T5" fmla="*/ 0 h 356"/>
                <a:gd name="T6" fmla="*/ 0 w 459"/>
                <a:gd name="T7" fmla="*/ 204 h 356"/>
                <a:gd name="T8" fmla="*/ 82 w 459"/>
                <a:gd name="T9" fmla="*/ 356 h 356"/>
              </a:gdLst>
              <a:ahLst/>
              <a:cxnLst>
                <a:cxn ang="0">
                  <a:pos x="T0" y="T1"/>
                </a:cxn>
                <a:cxn ang="0">
                  <a:pos x="T2" y="T3"/>
                </a:cxn>
                <a:cxn ang="0">
                  <a:pos x="T4" y="T5"/>
                </a:cxn>
                <a:cxn ang="0">
                  <a:pos x="T6" y="T7"/>
                </a:cxn>
                <a:cxn ang="0">
                  <a:pos x="T8" y="T9"/>
                </a:cxn>
              </a:cxnLst>
              <a:rect l="0" t="0" r="r" b="b"/>
              <a:pathLst>
                <a:path w="459" h="356">
                  <a:moveTo>
                    <a:pt x="82" y="356"/>
                  </a:moveTo>
                  <a:lnTo>
                    <a:pt x="459" y="154"/>
                  </a:lnTo>
                  <a:lnTo>
                    <a:pt x="376" y="0"/>
                  </a:lnTo>
                  <a:lnTo>
                    <a:pt x="0" y="204"/>
                  </a:lnTo>
                  <a:lnTo>
                    <a:pt x="82" y="356"/>
                  </a:lnTo>
                  <a:close/>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ïŝḷiďè">
              <a:extLst>
                <a:ext uri="{FF2B5EF4-FFF2-40B4-BE49-F238E27FC236}">
                  <a16:creationId xmlns:a16="http://schemas.microsoft.com/office/drawing/2014/main" id="{E0D53779-2B5A-43DD-A517-44BEDA9B642E}"/>
                </a:ext>
              </a:extLst>
            </p:cNvPr>
            <p:cNvSpPr/>
            <p:nvPr/>
          </p:nvSpPr>
          <p:spPr bwMode="auto">
            <a:xfrm>
              <a:off x="7202489" y="4368801"/>
              <a:ext cx="266700" cy="149225"/>
            </a:xfrm>
            <a:custGeom>
              <a:avLst/>
              <a:gdLst>
                <a:gd name="T0" fmla="*/ 4 w 168"/>
                <a:gd name="T1" fmla="*/ 94 h 94"/>
                <a:gd name="T2" fmla="*/ 168 w 168"/>
                <a:gd name="T3" fmla="*/ 5 h 94"/>
                <a:gd name="T4" fmla="*/ 165 w 168"/>
                <a:gd name="T5" fmla="*/ 0 h 94"/>
                <a:gd name="T6" fmla="*/ 0 w 168"/>
                <a:gd name="T7" fmla="*/ 87 h 94"/>
                <a:gd name="T8" fmla="*/ 4 w 168"/>
                <a:gd name="T9" fmla="*/ 94 h 94"/>
              </a:gdLst>
              <a:ahLst/>
              <a:cxnLst>
                <a:cxn ang="0">
                  <a:pos x="T0" y="T1"/>
                </a:cxn>
                <a:cxn ang="0">
                  <a:pos x="T2" y="T3"/>
                </a:cxn>
                <a:cxn ang="0">
                  <a:pos x="T4" y="T5"/>
                </a:cxn>
                <a:cxn ang="0">
                  <a:pos x="T6" y="T7"/>
                </a:cxn>
                <a:cxn ang="0">
                  <a:pos x="T8" y="T9"/>
                </a:cxn>
              </a:cxnLst>
              <a:rect l="0" t="0" r="r" b="b"/>
              <a:pathLst>
                <a:path w="168" h="94">
                  <a:moveTo>
                    <a:pt x="4" y="94"/>
                  </a:moveTo>
                  <a:lnTo>
                    <a:pt x="168" y="5"/>
                  </a:lnTo>
                  <a:lnTo>
                    <a:pt x="165" y="0"/>
                  </a:lnTo>
                  <a:lnTo>
                    <a:pt x="0" y="87"/>
                  </a:lnTo>
                  <a:lnTo>
                    <a:pt x="4" y="94"/>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ï$ḷîḍé">
              <a:extLst>
                <a:ext uri="{FF2B5EF4-FFF2-40B4-BE49-F238E27FC236}">
                  <a16:creationId xmlns:a16="http://schemas.microsoft.com/office/drawing/2014/main" id="{CCDCCE79-F76A-4120-918E-A48C57F2A2FF}"/>
                </a:ext>
              </a:extLst>
            </p:cNvPr>
            <p:cNvSpPr/>
            <p:nvPr/>
          </p:nvSpPr>
          <p:spPr bwMode="auto">
            <a:xfrm>
              <a:off x="7229476" y="4397376"/>
              <a:ext cx="234950" cy="131763"/>
            </a:xfrm>
            <a:custGeom>
              <a:avLst/>
              <a:gdLst>
                <a:gd name="T0" fmla="*/ 4 w 148"/>
                <a:gd name="T1" fmla="*/ 83 h 83"/>
                <a:gd name="T2" fmla="*/ 148 w 148"/>
                <a:gd name="T3" fmla="*/ 6 h 83"/>
                <a:gd name="T4" fmla="*/ 146 w 148"/>
                <a:gd name="T5" fmla="*/ 0 h 83"/>
                <a:gd name="T6" fmla="*/ 0 w 148"/>
                <a:gd name="T7" fmla="*/ 77 h 83"/>
                <a:gd name="T8" fmla="*/ 4 w 148"/>
                <a:gd name="T9" fmla="*/ 83 h 83"/>
              </a:gdLst>
              <a:ahLst/>
              <a:cxnLst>
                <a:cxn ang="0">
                  <a:pos x="T0" y="T1"/>
                </a:cxn>
                <a:cxn ang="0">
                  <a:pos x="T2" y="T3"/>
                </a:cxn>
                <a:cxn ang="0">
                  <a:pos x="T4" y="T5"/>
                </a:cxn>
                <a:cxn ang="0">
                  <a:pos x="T6" y="T7"/>
                </a:cxn>
                <a:cxn ang="0">
                  <a:pos x="T8" y="T9"/>
                </a:cxn>
              </a:cxnLst>
              <a:rect l="0" t="0" r="r" b="b"/>
              <a:pathLst>
                <a:path w="148" h="83">
                  <a:moveTo>
                    <a:pt x="4" y="83"/>
                  </a:moveTo>
                  <a:lnTo>
                    <a:pt x="148" y="6"/>
                  </a:lnTo>
                  <a:lnTo>
                    <a:pt x="146" y="0"/>
                  </a:lnTo>
                  <a:lnTo>
                    <a:pt x="0" y="77"/>
                  </a:lnTo>
                  <a:lnTo>
                    <a:pt x="4" y="83"/>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íṩḻíḍe">
              <a:extLst>
                <a:ext uri="{FF2B5EF4-FFF2-40B4-BE49-F238E27FC236}">
                  <a16:creationId xmlns:a16="http://schemas.microsoft.com/office/drawing/2014/main" id="{A419822E-6141-427C-B5D2-4CC6768D4EBC}"/>
                </a:ext>
              </a:extLst>
            </p:cNvPr>
            <p:cNvSpPr/>
            <p:nvPr/>
          </p:nvSpPr>
          <p:spPr bwMode="auto">
            <a:xfrm>
              <a:off x="7256464" y="4427538"/>
              <a:ext cx="207963" cy="117475"/>
            </a:xfrm>
            <a:custGeom>
              <a:avLst/>
              <a:gdLst>
                <a:gd name="T0" fmla="*/ 4 w 131"/>
                <a:gd name="T1" fmla="*/ 74 h 74"/>
                <a:gd name="T2" fmla="*/ 131 w 131"/>
                <a:gd name="T3" fmla="*/ 5 h 74"/>
                <a:gd name="T4" fmla="*/ 127 w 131"/>
                <a:gd name="T5" fmla="*/ 0 h 74"/>
                <a:gd name="T6" fmla="*/ 0 w 131"/>
                <a:gd name="T7" fmla="*/ 67 h 74"/>
                <a:gd name="T8" fmla="*/ 4 w 131"/>
                <a:gd name="T9" fmla="*/ 74 h 74"/>
              </a:gdLst>
              <a:ahLst/>
              <a:cxnLst>
                <a:cxn ang="0">
                  <a:pos x="T0" y="T1"/>
                </a:cxn>
                <a:cxn ang="0">
                  <a:pos x="T2" y="T3"/>
                </a:cxn>
                <a:cxn ang="0">
                  <a:pos x="T4" y="T5"/>
                </a:cxn>
                <a:cxn ang="0">
                  <a:pos x="T6" y="T7"/>
                </a:cxn>
                <a:cxn ang="0">
                  <a:pos x="T8" y="T9"/>
                </a:cxn>
              </a:cxnLst>
              <a:rect l="0" t="0" r="r" b="b"/>
              <a:pathLst>
                <a:path w="131" h="74">
                  <a:moveTo>
                    <a:pt x="4" y="74"/>
                  </a:moveTo>
                  <a:lnTo>
                    <a:pt x="131" y="5"/>
                  </a:lnTo>
                  <a:lnTo>
                    <a:pt x="127" y="0"/>
                  </a:lnTo>
                  <a:lnTo>
                    <a:pt x="0" y="67"/>
                  </a:lnTo>
                  <a:lnTo>
                    <a:pt x="4" y="74"/>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íṧliďe">
              <a:extLst>
                <a:ext uri="{FF2B5EF4-FFF2-40B4-BE49-F238E27FC236}">
                  <a16:creationId xmlns:a16="http://schemas.microsoft.com/office/drawing/2014/main" id="{92A84BFF-49C1-42FE-93F7-25B592C59D8B}"/>
                </a:ext>
              </a:extLst>
            </p:cNvPr>
            <p:cNvSpPr/>
            <p:nvPr/>
          </p:nvSpPr>
          <p:spPr bwMode="auto">
            <a:xfrm>
              <a:off x="7085014" y="4506913"/>
              <a:ext cx="104775" cy="103188"/>
            </a:xfrm>
            <a:custGeom>
              <a:avLst/>
              <a:gdLst>
                <a:gd name="T0" fmla="*/ 27 w 38"/>
                <a:gd name="T1" fmla="*/ 34 h 38"/>
                <a:gd name="T2" fmla="*/ 34 w 38"/>
                <a:gd name="T3" fmla="*/ 11 h 38"/>
                <a:gd name="T4" fmla="*/ 11 w 38"/>
                <a:gd name="T5" fmla="*/ 5 h 38"/>
                <a:gd name="T6" fmla="*/ 5 w 38"/>
                <a:gd name="T7" fmla="*/ 27 h 38"/>
                <a:gd name="T8" fmla="*/ 27 w 38"/>
                <a:gd name="T9" fmla="*/ 34 h 38"/>
              </a:gdLst>
              <a:ahLst/>
              <a:cxnLst>
                <a:cxn ang="0">
                  <a:pos x="T0" y="T1"/>
                </a:cxn>
                <a:cxn ang="0">
                  <a:pos x="T2" y="T3"/>
                </a:cxn>
                <a:cxn ang="0">
                  <a:pos x="T4" y="T5"/>
                </a:cxn>
                <a:cxn ang="0">
                  <a:pos x="T6" y="T7"/>
                </a:cxn>
                <a:cxn ang="0">
                  <a:pos x="T8" y="T9"/>
                </a:cxn>
              </a:cxnLst>
              <a:rect l="0" t="0" r="r" b="b"/>
              <a:pathLst>
                <a:path w="38" h="38">
                  <a:moveTo>
                    <a:pt x="27" y="34"/>
                  </a:moveTo>
                  <a:cubicBezTo>
                    <a:pt x="35" y="29"/>
                    <a:pt x="38" y="19"/>
                    <a:pt x="34" y="11"/>
                  </a:cubicBezTo>
                  <a:cubicBezTo>
                    <a:pt x="29" y="3"/>
                    <a:pt x="19" y="0"/>
                    <a:pt x="11" y="5"/>
                  </a:cubicBezTo>
                  <a:cubicBezTo>
                    <a:pt x="3" y="9"/>
                    <a:pt x="0" y="19"/>
                    <a:pt x="5" y="27"/>
                  </a:cubicBezTo>
                  <a:cubicBezTo>
                    <a:pt x="9" y="35"/>
                    <a:pt x="19" y="38"/>
                    <a:pt x="27" y="34"/>
                  </a:cubicBez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ïṡļîḋé">
              <a:extLst>
                <a:ext uri="{FF2B5EF4-FFF2-40B4-BE49-F238E27FC236}">
                  <a16:creationId xmlns:a16="http://schemas.microsoft.com/office/drawing/2014/main" id="{6CF72676-375F-44B3-919F-B517696E0B02}"/>
                </a:ext>
              </a:extLst>
            </p:cNvPr>
            <p:cNvSpPr/>
            <p:nvPr/>
          </p:nvSpPr>
          <p:spPr bwMode="auto">
            <a:xfrm>
              <a:off x="7186614" y="4629151"/>
              <a:ext cx="149225" cy="87313"/>
            </a:xfrm>
            <a:custGeom>
              <a:avLst/>
              <a:gdLst>
                <a:gd name="T0" fmla="*/ 3 w 94"/>
                <a:gd name="T1" fmla="*/ 55 h 55"/>
                <a:gd name="T2" fmla="*/ 94 w 94"/>
                <a:gd name="T3" fmla="*/ 7 h 55"/>
                <a:gd name="T4" fmla="*/ 91 w 94"/>
                <a:gd name="T5" fmla="*/ 0 h 55"/>
                <a:gd name="T6" fmla="*/ 0 w 94"/>
                <a:gd name="T7" fmla="*/ 49 h 55"/>
                <a:gd name="T8" fmla="*/ 3 w 94"/>
                <a:gd name="T9" fmla="*/ 55 h 55"/>
              </a:gdLst>
              <a:ahLst/>
              <a:cxnLst>
                <a:cxn ang="0">
                  <a:pos x="T0" y="T1"/>
                </a:cxn>
                <a:cxn ang="0">
                  <a:pos x="T2" y="T3"/>
                </a:cxn>
                <a:cxn ang="0">
                  <a:pos x="T4" y="T5"/>
                </a:cxn>
                <a:cxn ang="0">
                  <a:pos x="T6" y="T7"/>
                </a:cxn>
                <a:cxn ang="0">
                  <a:pos x="T8" y="T9"/>
                </a:cxn>
              </a:cxnLst>
              <a:rect l="0" t="0" r="r" b="b"/>
              <a:pathLst>
                <a:path w="94" h="55">
                  <a:moveTo>
                    <a:pt x="3" y="55"/>
                  </a:moveTo>
                  <a:lnTo>
                    <a:pt x="94" y="7"/>
                  </a:lnTo>
                  <a:lnTo>
                    <a:pt x="91" y="0"/>
                  </a:lnTo>
                  <a:lnTo>
                    <a:pt x="0" y="49"/>
                  </a:lnTo>
                  <a:lnTo>
                    <a:pt x="3" y="5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ísľîďé">
              <a:extLst>
                <a:ext uri="{FF2B5EF4-FFF2-40B4-BE49-F238E27FC236}">
                  <a16:creationId xmlns:a16="http://schemas.microsoft.com/office/drawing/2014/main" id="{32F82E67-239A-4E7A-8D51-44AA63AB66E9}"/>
                </a:ext>
              </a:extLst>
            </p:cNvPr>
            <p:cNvSpPr/>
            <p:nvPr/>
          </p:nvSpPr>
          <p:spPr bwMode="auto">
            <a:xfrm>
              <a:off x="7199314" y="4656138"/>
              <a:ext cx="150813" cy="84138"/>
            </a:xfrm>
            <a:custGeom>
              <a:avLst/>
              <a:gdLst>
                <a:gd name="T0" fmla="*/ 4 w 95"/>
                <a:gd name="T1" fmla="*/ 53 h 53"/>
                <a:gd name="T2" fmla="*/ 95 w 95"/>
                <a:gd name="T3" fmla="*/ 5 h 53"/>
                <a:gd name="T4" fmla="*/ 91 w 95"/>
                <a:gd name="T5" fmla="*/ 0 h 53"/>
                <a:gd name="T6" fmla="*/ 0 w 95"/>
                <a:gd name="T7" fmla="*/ 48 h 53"/>
                <a:gd name="T8" fmla="*/ 4 w 95"/>
                <a:gd name="T9" fmla="*/ 53 h 53"/>
              </a:gdLst>
              <a:ahLst/>
              <a:cxnLst>
                <a:cxn ang="0">
                  <a:pos x="T0" y="T1"/>
                </a:cxn>
                <a:cxn ang="0">
                  <a:pos x="T2" y="T3"/>
                </a:cxn>
                <a:cxn ang="0">
                  <a:pos x="T4" y="T5"/>
                </a:cxn>
                <a:cxn ang="0">
                  <a:pos x="T6" y="T7"/>
                </a:cxn>
                <a:cxn ang="0">
                  <a:pos x="T8" y="T9"/>
                </a:cxn>
              </a:cxnLst>
              <a:rect l="0" t="0" r="r" b="b"/>
              <a:pathLst>
                <a:path w="95" h="53">
                  <a:moveTo>
                    <a:pt x="4" y="53"/>
                  </a:moveTo>
                  <a:lnTo>
                    <a:pt x="95" y="5"/>
                  </a:lnTo>
                  <a:lnTo>
                    <a:pt x="91" y="0"/>
                  </a:lnTo>
                  <a:lnTo>
                    <a:pt x="0" y="48"/>
                  </a:lnTo>
                  <a:lnTo>
                    <a:pt x="4" y="53"/>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ï$ḷiḓe">
              <a:extLst>
                <a:ext uri="{FF2B5EF4-FFF2-40B4-BE49-F238E27FC236}">
                  <a16:creationId xmlns:a16="http://schemas.microsoft.com/office/drawing/2014/main" id="{6100E201-6126-48C0-9C39-125F320A95BF}"/>
                </a:ext>
              </a:extLst>
            </p:cNvPr>
            <p:cNvSpPr/>
            <p:nvPr/>
          </p:nvSpPr>
          <p:spPr bwMode="auto">
            <a:xfrm>
              <a:off x="7213601" y="4679951"/>
              <a:ext cx="149225" cy="87313"/>
            </a:xfrm>
            <a:custGeom>
              <a:avLst/>
              <a:gdLst>
                <a:gd name="T0" fmla="*/ 3 w 94"/>
                <a:gd name="T1" fmla="*/ 55 h 55"/>
                <a:gd name="T2" fmla="*/ 94 w 94"/>
                <a:gd name="T3" fmla="*/ 5 h 55"/>
                <a:gd name="T4" fmla="*/ 91 w 94"/>
                <a:gd name="T5" fmla="*/ 0 h 55"/>
                <a:gd name="T6" fmla="*/ 0 w 94"/>
                <a:gd name="T7" fmla="*/ 50 h 55"/>
                <a:gd name="T8" fmla="*/ 3 w 94"/>
                <a:gd name="T9" fmla="*/ 55 h 55"/>
              </a:gdLst>
              <a:ahLst/>
              <a:cxnLst>
                <a:cxn ang="0">
                  <a:pos x="T0" y="T1"/>
                </a:cxn>
                <a:cxn ang="0">
                  <a:pos x="T2" y="T3"/>
                </a:cxn>
                <a:cxn ang="0">
                  <a:pos x="T4" y="T5"/>
                </a:cxn>
                <a:cxn ang="0">
                  <a:pos x="T6" y="T7"/>
                </a:cxn>
                <a:cxn ang="0">
                  <a:pos x="T8" y="T9"/>
                </a:cxn>
              </a:cxnLst>
              <a:rect l="0" t="0" r="r" b="b"/>
              <a:pathLst>
                <a:path w="94" h="55">
                  <a:moveTo>
                    <a:pt x="3" y="55"/>
                  </a:moveTo>
                  <a:lnTo>
                    <a:pt x="94" y="5"/>
                  </a:lnTo>
                  <a:lnTo>
                    <a:pt x="91" y="0"/>
                  </a:lnTo>
                  <a:lnTo>
                    <a:pt x="0" y="50"/>
                  </a:lnTo>
                  <a:lnTo>
                    <a:pt x="3" y="5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îṧḻïḋe">
              <a:extLst>
                <a:ext uri="{FF2B5EF4-FFF2-40B4-BE49-F238E27FC236}">
                  <a16:creationId xmlns:a16="http://schemas.microsoft.com/office/drawing/2014/main" id="{8D5921BE-0009-454F-8DEE-4812FACD6EA4}"/>
                </a:ext>
              </a:extLst>
            </p:cNvPr>
            <p:cNvSpPr/>
            <p:nvPr/>
          </p:nvSpPr>
          <p:spPr bwMode="auto">
            <a:xfrm>
              <a:off x="7240589" y="4557713"/>
              <a:ext cx="473075" cy="261938"/>
            </a:xfrm>
            <a:custGeom>
              <a:avLst/>
              <a:gdLst>
                <a:gd name="T0" fmla="*/ 4 w 298"/>
                <a:gd name="T1" fmla="*/ 165 h 165"/>
                <a:gd name="T2" fmla="*/ 298 w 298"/>
                <a:gd name="T3" fmla="*/ 6 h 165"/>
                <a:gd name="T4" fmla="*/ 295 w 298"/>
                <a:gd name="T5" fmla="*/ 0 h 165"/>
                <a:gd name="T6" fmla="*/ 0 w 298"/>
                <a:gd name="T7" fmla="*/ 158 h 165"/>
                <a:gd name="T8" fmla="*/ 4 w 298"/>
                <a:gd name="T9" fmla="*/ 165 h 165"/>
              </a:gdLst>
              <a:ahLst/>
              <a:cxnLst>
                <a:cxn ang="0">
                  <a:pos x="T0" y="T1"/>
                </a:cxn>
                <a:cxn ang="0">
                  <a:pos x="T2" y="T3"/>
                </a:cxn>
                <a:cxn ang="0">
                  <a:pos x="T4" y="T5"/>
                </a:cxn>
                <a:cxn ang="0">
                  <a:pos x="T6" y="T7"/>
                </a:cxn>
                <a:cxn ang="0">
                  <a:pos x="T8" y="T9"/>
                </a:cxn>
              </a:cxnLst>
              <a:rect l="0" t="0" r="r" b="b"/>
              <a:pathLst>
                <a:path w="298" h="165">
                  <a:moveTo>
                    <a:pt x="4" y="165"/>
                  </a:moveTo>
                  <a:lnTo>
                    <a:pt x="298" y="6"/>
                  </a:lnTo>
                  <a:lnTo>
                    <a:pt x="295" y="0"/>
                  </a:lnTo>
                  <a:lnTo>
                    <a:pt x="0" y="158"/>
                  </a:lnTo>
                  <a:lnTo>
                    <a:pt x="4" y="165"/>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îSļíḋê">
              <a:extLst>
                <a:ext uri="{FF2B5EF4-FFF2-40B4-BE49-F238E27FC236}">
                  <a16:creationId xmlns:a16="http://schemas.microsoft.com/office/drawing/2014/main" id="{96E14B0D-7399-4CED-8783-546B7059E3CA}"/>
                </a:ext>
              </a:extLst>
            </p:cNvPr>
            <p:cNvSpPr/>
            <p:nvPr/>
          </p:nvSpPr>
          <p:spPr bwMode="auto">
            <a:xfrm>
              <a:off x="7254876" y="4584701"/>
              <a:ext cx="473075" cy="258763"/>
            </a:xfrm>
            <a:custGeom>
              <a:avLst/>
              <a:gdLst>
                <a:gd name="T0" fmla="*/ 3 w 298"/>
                <a:gd name="T1" fmla="*/ 163 h 163"/>
                <a:gd name="T2" fmla="*/ 298 w 298"/>
                <a:gd name="T3" fmla="*/ 6 h 163"/>
                <a:gd name="T4" fmla="*/ 294 w 298"/>
                <a:gd name="T5" fmla="*/ 0 h 163"/>
                <a:gd name="T6" fmla="*/ 0 w 298"/>
                <a:gd name="T7" fmla="*/ 158 h 163"/>
                <a:gd name="T8" fmla="*/ 3 w 298"/>
                <a:gd name="T9" fmla="*/ 163 h 163"/>
              </a:gdLst>
              <a:ahLst/>
              <a:cxnLst>
                <a:cxn ang="0">
                  <a:pos x="T0" y="T1"/>
                </a:cxn>
                <a:cxn ang="0">
                  <a:pos x="T2" y="T3"/>
                </a:cxn>
                <a:cxn ang="0">
                  <a:pos x="T4" y="T5"/>
                </a:cxn>
                <a:cxn ang="0">
                  <a:pos x="T6" y="T7"/>
                </a:cxn>
                <a:cxn ang="0">
                  <a:pos x="T8" y="T9"/>
                </a:cxn>
              </a:cxnLst>
              <a:rect l="0" t="0" r="r" b="b"/>
              <a:pathLst>
                <a:path w="298" h="163">
                  <a:moveTo>
                    <a:pt x="3" y="163"/>
                  </a:moveTo>
                  <a:lnTo>
                    <a:pt x="298" y="6"/>
                  </a:lnTo>
                  <a:lnTo>
                    <a:pt x="294" y="0"/>
                  </a:lnTo>
                  <a:lnTo>
                    <a:pt x="0" y="158"/>
                  </a:lnTo>
                  <a:lnTo>
                    <a:pt x="3" y="163"/>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ïŝḷîḋé">
              <a:extLst>
                <a:ext uri="{FF2B5EF4-FFF2-40B4-BE49-F238E27FC236}">
                  <a16:creationId xmlns:a16="http://schemas.microsoft.com/office/drawing/2014/main" id="{5AD66BA5-ED9B-4E49-8DCB-BFFA9693BB19}"/>
                </a:ext>
              </a:extLst>
            </p:cNvPr>
            <p:cNvSpPr/>
            <p:nvPr/>
          </p:nvSpPr>
          <p:spPr bwMode="auto">
            <a:xfrm>
              <a:off x="7267576" y="4610101"/>
              <a:ext cx="473075" cy="257175"/>
            </a:xfrm>
            <a:custGeom>
              <a:avLst/>
              <a:gdLst>
                <a:gd name="T0" fmla="*/ 4 w 298"/>
                <a:gd name="T1" fmla="*/ 162 h 162"/>
                <a:gd name="T2" fmla="*/ 298 w 298"/>
                <a:gd name="T3" fmla="*/ 5 h 162"/>
                <a:gd name="T4" fmla="*/ 295 w 298"/>
                <a:gd name="T5" fmla="*/ 0 h 162"/>
                <a:gd name="T6" fmla="*/ 0 w 298"/>
                <a:gd name="T7" fmla="*/ 157 h 162"/>
                <a:gd name="T8" fmla="*/ 4 w 298"/>
                <a:gd name="T9" fmla="*/ 162 h 162"/>
              </a:gdLst>
              <a:ahLst/>
              <a:cxnLst>
                <a:cxn ang="0">
                  <a:pos x="T0" y="T1"/>
                </a:cxn>
                <a:cxn ang="0">
                  <a:pos x="T2" y="T3"/>
                </a:cxn>
                <a:cxn ang="0">
                  <a:pos x="T4" y="T5"/>
                </a:cxn>
                <a:cxn ang="0">
                  <a:pos x="T6" y="T7"/>
                </a:cxn>
                <a:cxn ang="0">
                  <a:pos x="T8" y="T9"/>
                </a:cxn>
              </a:cxnLst>
              <a:rect l="0" t="0" r="r" b="b"/>
              <a:pathLst>
                <a:path w="298" h="162">
                  <a:moveTo>
                    <a:pt x="4" y="162"/>
                  </a:moveTo>
                  <a:lnTo>
                    <a:pt x="298" y="5"/>
                  </a:lnTo>
                  <a:lnTo>
                    <a:pt x="295" y="0"/>
                  </a:lnTo>
                  <a:lnTo>
                    <a:pt x="0" y="157"/>
                  </a:lnTo>
                  <a:lnTo>
                    <a:pt x="4" y="162"/>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ïsḻídè">
              <a:extLst>
                <a:ext uri="{FF2B5EF4-FFF2-40B4-BE49-F238E27FC236}">
                  <a16:creationId xmlns:a16="http://schemas.microsoft.com/office/drawing/2014/main" id="{4BE3B5A1-276C-4890-84DB-7DB60F85A44A}"/>
                </a:ext>
              </a:extLst>
            </p:cNvPr>
            <p:cNvSpPr/>
            <p:nvPr/>
          </p:nvSpPr>
          <p:spPr bwMode="auto">
            <a:xfrm>
              <a:off x="7281864" y="4772026"/>
              <a:ext cx="217488" cy="122238"/>
            </a:xfrm>
            <a:custGeom>
              <a:avLst/>
              <a:gdLst>
                <a:gd name="T0" fmla="*/ 3 w 137"/>
                <a:gd name="T1" fmla="*/ 77 h 77"/>
                <a:gd name="T2" fmla="*/ 137 w 137"/>
                <a:gd name="T3" fmla="*/ 6 h 77"/>
                <a:gd name="T4" fmla="*/ 133 w 137"/>
                <a:gd name="T5" fmla="*/ 0 h 77"/>
                <a:gd name="T6" fmla="*/ 0 w 137"/>
                <a:gd name="T7" fmla="*/ 71 h 77"/>
                <a:gd name="T8" fmla="*/ 3 w 137"/>
                <a:gd name="T9" fmla="*/ 77 h 77"/>
              </a:gdLst>
              <a:ahLst/>
              <a:cxnLst>
                <a:cxn ang="0">
                  <a:pos x="T0" y="T1"/>
                </a:cxn>
                <a:cxn ang="0">
                  <a:pos x="T2" y="T3"/>
                </a:cxn>
                <a:cxn ang="0">
                  <a:pos x="T4" y="T5"/>
                </a:cxn>
                <a:cxn ang="0">
                  <a:pos x="T6" y="T7"/>
                </a:cxn>
                <a:cxn ang="0">
                  <a:pos x="T8" y="T9"/>
                </a:cxn>
              </a:cxnLst>
              <a:rect l="0" t="0" r="r" b="b"/>
              <a:pathLst>
                <a:path w="137" h="77">
                  <a:moveTo>
                    <a:pt x="3" y="77"/>
                  </a:moveTo>
                  <a:lnTo>
                    <a:pt x="137" y="6"/>
                  </a:lnTo>
                  <a:lnTo>
                    <a:pt x="133" y="0"/>
                  </a:lnTo>
                  <a:lnTo>
                    <a:pt x="0" y="71"/>
                  </a:lnTo>
                  <a:lnTo>
                    <a:pt x="3" y="77"/>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iṧļiḍe">
              <a:extLst>
                <a:ext uri="{FF2B5EF4-FFF2-40B4-BE49-F238E27FC236}">
                  <a16:creationId xmlns:a16="http://schemas.microsoft.com/office/drawing/2014/main" id="{A50F48BC-D8EF-4F50-BBA3-69742BB7BCA2}"/>
                </a:ext>
              </a:extLst>
            </p:cNvPr>
            <p:cNvSpPr/>
            <p:nvPr/>
          </p:nvSpPr>
          <p:spPr bwMode="auto">
            <a:xfrm>
              <a:off x="7294564" y="4660901"/>
              <a:ext cx="473075" cy="258763"/>
            </a:xfrm>
            <a:custGeom>
              <a:avLst/>
              <a:gdLst>
                <a:gd name="T0" fmla="*/ 4 w 298"/>
                <a:gd name="T1" fmla="*/ 163 h 163"/>
                <a:gd name="T2" fmla="*/ 298 w 298"/>
                <a:gd name="T3" fmla="*/ 6 h 163"/>
                <a:gd name="T4" fmla="*/ 295 w 298"/>
                <a:gd name="T5" fmla="*/ 0 h 163"/>
                <a:gd name="T6" fmla="*/ 0 w 298"/>
                <a:gd name="T7" fmla="*/ 158 h 163"/>
                <a:gd name="T8" fmla="*/ 4 w 298"/>
                <a:gd name="T9" fmla="*/ 163 h 163"/>
              </a:gdLst>
              <a:ahLst/>
              <a:cxnLst>
                <a:cxn ang="0">
                  <a:pos x="T0" y="T1"/>
                </a:cxn>
                <a:cxn ang="0">
                  <a:pos x="T2" y="T3"/>
                </a:cxn>
                <a:cxn ang="0">
                  <a:pos x="T4" y="T5"/>
                </a:cxn>
                <a:cxn ang="0">
                  <a:pos x="T6" y="T7"/>
                </a:cxn>
                <a:cxn ang="0">
                  <a:pos x="T8" y="T9"/>
                </a:cxn>
              </a:cxnLst>
              <a:rect l="0" t="0" r="r" b="b"/>
              <a:pathLst>
                <a:path w="298" h="163">
                  <a:moveTo>
                    <a:pt x="4" y="163"/>
                  </a:moveTo>
                  <a:lnTo>
                    <a:pt x="298" y="6"/>
                  </a:lnTo>
                  <a:lnTo>
                    <a:pt x="295" y="0"/>
                  </a:lnTo>
                  <a:lnTo>
                    <a:pt x="0" y="158"/>
                  </a:lnTo>
                  <a:lnTo>
                    <a:pt x="4" y="163"/>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îṩ1iḑe">
              <a:extLst>
                <a:ext uri="{FF2B5EF4-FFF2-40B4-BE49-F238E27FC236}">
                  <a16:creationId xmlns:a16="http://schemas.microsoft.com/office/drawing/2014/main" id="{2F4C8CE8-7614-4BED-B74D-20127720A6BE}"/>
                </a:ext>
              </a:extLst>
            </p:cNvPr>
            <p:cNvSpPr/>
            <p:nvPr/>
          </p:nvSpPr>
          <p:spPr bwMode="auto">
            <a:xfrm>
              <a:off x="7308851" y="4786313"/>
              <a:ext cx="285750" cy="157163"/>
            </a:xfrm>
            <a:custGeom>
              <a:avLst/>
              <a:gdLst>
                <a:gd name="T0" fmla="*/ 3 w 180"/>
                <a:gd name="T1" fmla="*/ 99 h 99"/>
                <a:gd name="T2" fmla="*/ 180 w 180"/>
                <a:gd name="T3" fmla="*/ 5 h 99"/>
                <a:gd name="T4" fmla="*/ 176 w 180"/>
                <a:gd name="T5" fmla="*/ 0 h 99"/>
                <a:gd name="T6" fmla="*/ 0 w 180"/>
                <a:gd name="T7" fmla="*/ 94 h 99"/>
                <a:gd name="T8" fmla="*/ 3 w 180"/>
                <a:gd name="T9" fmla="*/ 99 h 99"/>
              </a:gdLst>
              <a:ahLst/>
              <a:cxnLst>
                <a:cxn ang="0">
                  <a:pos x="T0" y="T1"/>
                </a:cxn>
                <a:cxn ang="0">
                  <a:pos x="T2" y="T3"/>
                </a:cxn>
                <a:cxn ang="0">
                  <a:pos x="T4" y="T5"/>
                </a:cxn>
                <a:cxn ang="0">
                  <a:pos x="T6" y="T7"/>
                </a:cxn>
                <a:cxn ang="0">
                  <a:pos x="T8" y="T9"/>
                </a:cxn>
              </a:cxnLst>
              <a:rect l="0" t="0" r="r" b="b"/>
              <a:pathLst>
                <a:path w="180" h="99">
                  <a:moveTo>
                    <a:pt x="3" y="99"/>
                  </a:moveTo>
                  <a:lnTo>
                    <a:pt x="180" y="5"/>
                  </a:lnTo>
                  <a:lnTo>
                    <a:pt x="176" y="0"/>
                  </a:lnTo>
                  <a:lnTo>
                    <a:pt x="0" y="94"/>
                  </a:lnTo>
                  <a:lnTo>
                    <a:pt x="3" y="99"/>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iş1íďe">
              <a:extLst>
                <a:ext uri="{FF2B5EF4-FFF2-40B4-BE49-F238E27FC236}">
                  <a16:creationId xmlns:a16="http://schemas.microsoft.com/office/drawing/2014/main" id="{E194370C-A9F9-4B89-964F-7D4A2945B2EB}"/>
                </a:ext>
              </a:extLst>
            </p:cNvPr>
            <p:cNvSpPr/>
            <p:nvPr/>
          </p:nvSpPr>
          <p:spPr bwMode="auto">
            <a:xfrm>
              <a:off x="7321551" y="4710113"/>
              <a:ext cx="473075" cy="260350"/>
            </a:xfrm>
            <a:custGeom>
              <a:avLst/>
              <a:gdLst>
                <a:gd name="T0" fmla="*/ 4 w 298"/>
                <a:gd name="T1" fmla="*/ 164 h 164"/>
                <a:gd name="T2" fmla="*/ 298 w 298"/>
                <a:gd name="T3" fmla="*/ 7 h 164"/>
                <a:gd name="T4" fmla="*/ 295 w 298"/>
                <a:gd name="T5" fmla="*/ 0 h 164"/>
                <a:gd name="T6" fmla="*/ 0 w 298"/>
                <a:gd name="T7" fmla="*/ 159 h 164"/>
                <a:gd name="T8" fmla="*/ 4 w 298"/>
                <a:gd name="T9" fmla="*/ 164 h 164"/>
              </a:gdLst>
              <a:ahLst/>
              <a:cxnLst>
                <a:cxn ang="0">
                  <a:pos x="T0" y="T1"/>
                </a:cxn>
                <a:cxn ang="0">
                  <a:pos x="T2" y="T3"/>
                </a:cxn>
                <a:cxn ang="0">
                  <a:pos x="T4" y="T5"/>
                </a:cxn>
                <a:cxn ang="0">
                  <a:pos x="T6" y="T7"/>
                </a:cxn>
                <a:cxn ang="0">
                  <a:pos x="T8" y="T9"/>
                </a:cxn>
              </a:cxnLst>
              <a:rect l="0" t="0" r="r" b="b"/>
              <a:pathLst>
                <a:path w="298" h="164">
                  <a:moveTo>
                    <a:pt x="4" y="164"/>
                  </a:moveTo>
                  <a:lnTo>
                    <a:pt x="298" y="7"/>
                  </a:lnTo>
                  <a:lnTo>
                    <a:pt x="295" y="0"/>
                  </a:lnTo>
                  <a:lnTo>
                    <a:pt x="0" y="159"/>
                  </a:lnTo>
                  <a:lnTo>
                    <a:pt x="4" y="164"/>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ïsḻíďè">
              <a:extLst>
                <a:ext uri="{FF2B5EF4-FFF2-40B4-BE49-F238E27FC236}">
                  <a16:creationId xmlns:a16="http://schemas.microsoft.com/office/drawing/2014/main" id="{72BAFFAF-9B9C-4164-A553-A09699A6B72C}"/>
                </a:ext>
              </a:extLst>
            </p:cNvPr>
            <p:cNvSpPr/>
            <p:nvPr/>
          </p:nvSpPr>
          <p:spPr bwMode="auto">
            <a:xfrm>
              <a:off x="7351714" y="4762501"/>
              <a:ext cx="471488" cy="257175"/>
            </a:xfrm>
            <a:custGeom>
              <a:avLst/>
              <a:gdLst>
                <a:gd name="T0" fmla="*/ 2 w 297"/>
                <a:gd name="T1" fmla="*/ 162 h 162"/>
                <a:gd name="T2" fmla="*/ 297 w 297"/>
                <a:gd name="T3" fmla="*/ 5 h 162"/>
                <a:gd name="T4" fmla="*/ 293 w 297"/>
                <a:gd name="T5" fmla="*/ 0 h 162"/>
                <a:gd name="T6" fmla="*/ 0 w 297"/>
                <a:gd name="T7" fmla="*/ 157 h 162"/>
                <a:gd name="T8" fmla="*/ 2 w 297"/>
                <a:gd name="T9" fmla="*/ 162 h 162"/>
              </a:gdLst>
              <a:ahLst/>
              <a:cxnLst>
                <a:cxn ang="0">
                  <a:pos x="T0" y="T1"/>
                </a:cxn>
                <a:cxn ang="0">
                  <a:pos x="T2" y="T3"/>
                </a:cxn>
                <a:cxn ang="0">
                  <a:pos x="T4" y="T5"/>
                </a:cxn>
                <a:cxn ang="0">
                  <a:pos x="T6" y="T7"/>
                </a:cxn>
                <a:cxn ang="0">
                  <a:pos x="T8" y="T9"/>
                </a:cxn>
              </a:cxnLst>
              <a:rect l="0" t="0" r="r" b="b"/>
              <a:pathLst>
                <a:path w="297" h="162">
                  <a:moveTo>
                    <a:pt x="2" y="162"/>
                  </a:moveTo>
                  <a:lnTo>
                    <a:pt x="297" y="5"/>
                  </a:lnTo>
                  <a:lnTo>
                    <a:pt x="293" y="0"/>
                  </a:lnTo>
                  <a:lnTo>
                    <a:pt x="0" y="157"/>
                  </a:lnTo>
                  <a:lnTo>
                    <a:pt x="2" y="162"/>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ï$1iḋé">
              <a:extLst>
                <a:ext uri="{FF2B5EF4-FFF2-40B4-BE49-F238E27FC236}">
                  <a16:creationId xmlns:a16="http://schemas.microsoft.com/office/drawing/2014/main" id="{D0BB3299-636D-4736-A400-D472EF759ACE}"/>
                </a:ext>
              </a:extLst>
            </p:cNvPr>
            <p:cNvSpPr/>
            <p:nvPr/>
          </p:nvSpPr>
          <p:spPr bwMode="auto">
            <a:xfrm>
              <a:off x="7366001" y="4786313"/>
              <a:ext cx="469900" cy="260350"/>
            </a:xfrm>
            <a:custGeom>
              <a:avLst/>
              <a:gdLst>
                <a:gd name="T0" fmla="*/ 2 w 296"/>
                <a:gd name="T1" fmla="*/ 164 h 164"/>
                <a:gd name="T2" fmla="*/ 296 w 296"/>
                <a:gd name="T3" fmla="*/ 7 h 164"/>
                <a:gd name="T4" fmla="*/ 293 w 296"/>
                <a:gd name="T5" fmla="*/ 0 h 164"/>
                <a:gd name="T6" fmla="*/ 0 w 296"/>
                <a:gd name="T7" fmla="*/ 159 h 164"/>
                <a:gd name="T8" fmla="*/ 2 w 296"/>
                <a:gd name="T9" fmla="*/ 164 h 164"/>
              </a:gdLst>
              <a:ahLst/>
              <a:cxnLst>
                <a:cxn ang="0">
                  <a:pos x="T0" y="T1"/>
                </a:cxn>
                <a:cxn ang="0">
                  <a:pos x="T2" y="T3"/>
                </a:cxn>
                <a:cxn ang="0">
                  <a:pos x="T4" y="T5"/>
                </a:cxn>
                <a:cxn ang="0">
                  <a:pos x="T6" y="T7"/>
                </a:cxn>
                <a:cxn ang="0">
                  <a:pos x="T8" y="T9"/>
                </a:cxn>
              </a:cxnLst>
              <a:rect l="0" t="0" r="r" b="b"/>
              <a:pathLst>
                <a:path w="296" h="164">
                  <a:moveTo>
                    <a:pt x="2" y="164"/>
                  </a:moveTo>
                  <a:lnTo>
                    <a:pt x="296" y="7"/>
                  </a:lnTo>
                  <a:lnTo>
                    <a:pt x="293" y="0"/>
                  </a:lnTo>
                  <a:lnTo>
                    <a:pt x="0" y="159"/>
                  </a:lnTo>
                  <a:lnTo>
                    <a:pt x="2" y="164"/>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iṩļîḓè">
              <a:extLst>
                <a:ext uri="{FF2B5EF4-FFF2-40B4-BE49-F238E27FC236}">
                  <a16:creationId xmlns:a16="http://schemas.microsoft.com/office/drawing/2014/main" id="{5901D13C-7CA2-4872-AC1D-40AF54F662F9}"/>
                </a:ext>
              </a:extLst>
            </p:cNvPr>
            <p:cNvSpPr/>
            <p:nvPr/>
          </p:nvSpPr>
          <p:spPr bwMode="auto">
            <a:xfrm>
              <a:off x="7378701" y="4813301"/>
              <a:ext cx="471488" cy="258763"/>
            </a:xfrm>
            <a:custGeom>
              <a:avLst/>
              <a:gdLst>
                <a:gd name="T0" fmla="*/ 2 w 297"/>
                <a:gd name="T1" fmla="*/ 163 h 163"/>
                <a:gd name="T2" fmla="*/ 297 w 297"/>
                <a:gd name="T3" fmla="*/ 5 h 163"/>
                <a:gd name="T4" fmla="*/ 293 w 297"/>
                <a:gd name="T5" fmla="*/ 0 h 163"/>
                <a:gd name="T6" fmla="*/ 0 w 297"/>
                <a:gd name="T7" fmla="*/ 157 h 163"/>
                <a:gd name="T8" fmla="*/ 2 w 297"/>
                <a:gd name="T9" fmla="*/ 163 h 163"/>
              </a:gdLst>
              <a:ahLst/>
              <a:cxnLst>
                <a:cxn ang="0">
                  <a:pos x="T0" y="T1"/>
                </a:cxn>
                <a:cxn ang="0">
                  <a:pos x="T2" y="T3"/>
                </a:cxn>
                <a:cxn ang="0">
                  <a:pos x="T4" y="T5"/>
                </a:cxn>
                <a:cxn ang="0">
                  <a:pos x="T6" y="T7"/>
                </a:cxn>
                <a:cxn ang="0">
                  <a:pos x="T8" y="T9"/>
                </a:cxn>
              </a:cxnLst>
              <a:rect l="0" t="0" r="r" b="b"/>
              <a:pathLst>
                <a:path w="297" h="163">
                  <a:moveTo>
                    <a:pt x="2" y="163"/>
                  </a:moveTo>
                  <a:lnTo>
                    <a:pt x="297" y="5"/>
                  </a:lnTo>
                  <a:lnTo>
                    <a:pt x="293" y="0"/>
                  </a:lnTo>
                  <a:lnTo>
                    <a:pt x="0" y="157"/>
                  </a:lnTo>
                  <a:lnTo>
                    <a:pt x="2" y="163"/>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îṥļíďê">
              <a:extLst>
                <a:ext uri="{FF2B5EF4-FFF2-40B4-BE49-F238E27FC236}">
                  <a16:creationId xmlns:a16="http://schemas.microsoft.com/office/drawing/2014/main" id="{85F98829-3F87-4183-BA63-49B9526F0333}"/>
                </a:ext>
              </a:extLst>
            </p:cNvPr>
            <p:cNvSpPr/>
            <p:nvPr/>
          </p:nvSpPr>
          <p:spPr bwMode="auto">
            <a:xfrm>
              <a:off x="7392989" y="4954588"/>
              <a:ext cx="250825" cy="144463"/>
            </a:xfrm>
            <a:custGeom>
              <a:avLst/>
              <a:gdLst>
                <a:gd name="T0" fmla="*/ 2 w 158"/>
                <a:gd name="T1" fmla="*/ 91 h 91"/>
                <a:gd name="T2" fmla="*/ 158 w 158"/>
                <a:gd name="T3" fmla="*/ 7 h 91"/>
                <a:gd name="T4" fmla="*/ 156 w 158"/>
                <a:gd name="T5" fmla="*/ 0 h 91"/>
                <a:gd name="T6" fmla="*/ 0 w 158"/>
                <a:gd name="T7" fmla="*/ 84 h 91"/>
                <a:gd name="T8" fmla="*/ 2 w 158"/>
                <a:gd name="T9" fmla="*/ 91 h 91"/>
              </a:gdLst>
              <a:ahLst/>
              <a:cxnLst>
                <a:cxn ang="0">
                  <a:pos x="T0" y="T1"/>
                </a:cxn>
                <a:cxn ang="0">
                  <a:pos x="T2" y="T3"/>
                </a:cxn>
                <a:cxn ang="0">
                  <a:pos x="T4" y="T5"/>
                </a:cxn>
                <a:cxn ang="0">
                  <a:pos x="T6" y="T7"/>
                </a:cxn>
                <a:cxn ang="0">
                  <a:pos x="T8" y="T9"/>
                </a:cxn>
              </a:cxnLst>
              <a:rect l="0" t="0" r="r" b="b"/>
              <a:pathLst>
                <a:path w="158" h="91">
                  <a:moveTo>
                    <a:pt x="2" y="91"/>
                  </a:moveTo>
                  <a:lnTo>
                    <a:pt x="158" y="7"/>
                  </a:lnTo>
                  <a:lnTo>
                    <a:pt x="156" y="0"/>
                  </a:lnTo>
                  <a:lnTo>
                    <a:pt x="0" y="84"/>
                  </a:lnTo>
                  <a:lnTo>
                    <a:pt x="2" y="91"/>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ïṥlîḑè">
              <a:extLst>
                <a:ext uri="{FF2B5EF4-FFF2-40B4-BE49-F238E27FC236}">
                  <a16:creationId xmlns:a16="http://schemas.microsoft.com/office/drawing/2014/main" id="{2E8F1CF8-32A6-4D01-B197-BC52843AA0BF}"/>
                </a:ext>
              </a:extLst>
            </p:cNvPr>
            <p:cNvSpPr/>
            <p:nvPr/>
          </p:nvSpPr>
          <p:spPr bwMode="auto">
            <a:xfrm>
              <a:off x="7273926" y="4924426"/>
              <a:ext cx="168275" cy="373063"/>
            </a:xfrm>
            <a:custGeom>
              <a:avLst/>
              <a:gdLst>
                <a:gd name="T0" fmla="*/ 45 w 62"/>
                <a:gd name="T1" fmla="*/ 29 h 137"/>
                <a:gd name="T2" fmla="*/ 54 w 62"/>
                <a:gd name="T3" fmla="*/ 92 h 137"/>
                <a:gd name="T4" fmla="*/ 62 w 62"/>
                <a:gd name="T5" fmla="*/ 129 h 137"/>
                <a:gd name="T6" fmla="*/ 0 w 62"/>
                <a:gd name="T7" fmla="*/ 127 h 137"/>
                <a:gd name="T8" fmla="*/ 21 w 62"/>
                <a:gd name="T9" fmla="*/ 43 h 137"/>
                <a:gd name="T10" fmla="*/ 45 w 62"/>
                <a:gd name="T11" fmla="*/ 29 h 137"/>
              </a:gdLst>
              <a:ahLst/>
              <a:cxnLst>
                <a:cxn ang="0">
                  <a:pos x="T0" y="T1"/>
                </a:cxn>
                <a:cxn ang="0">
                  <a:pos x="T2" y="T3"/>
                </a:cxn>
                <a:cxn ang="0">
                  <a:pos x="T4" y="T5"/>
                </a:cxn>
                <a:cxn ang="0">
                  <a:pos x="T6" y="T7"/>
                </a:cxn>
                <a:cxn ang="0">
                  <a:pos x="T8" y="T9"/>
                </a:cxn>
                <a:cxn ang="0">
                  <a:pos x="T10" y="T11"/>
                </a:cxn>
              </a:cxnLst>
              <a:rect l="0" t="0" r="r" b="b"/>
              <a:pathLst>
                <a:path w="62" h="137">
                  <a:moveTo>
                    <a:pt x="45" y="29"/>
                  </a:moveTo>
                  <a:cubicBezTo>
                    <a:pt x="48" y="34"/>
                    <a:pt x="53" y="69"/>
                    <a:pt x="54" y="92"/>
                  </a:cubicBezTo>
                  <a:cubicBezTo>
                    <a:pt x="55" y="101"/>
                    <a:pt x="62" y="129"/>
                    <a:pt x="62" y="129"/>
                  </a:cubicBezTo>
                  <a:cubicBezTo>
                    <a:pt x="59" y="134"/>
                    <a:pt x="7" y="137"/>
                    <a:pt x="0" y="127"/>
                  </a:cubicBezTo>
                  <a:cubicBezTo>
                    <a:pt x="1" y="124"/>
                    <a:pt x="24" y="55"/>
                    <a:pt x="21" y="43"/>
                  </a:cubicBezTo>
                  <a:cubicBezTo>
                    <a:pt x="16" y="22"/>
                    <a:pt x="36" y="0"/>
                    <a:pt x="45" y="29"/>
                  </a:cubicBezTo>
                  <a:close/>
                </a:path>
              </a:pathLst>
            </a:custGeom>
            <a:solidFill>
              <a:srgbClr val="F6CB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íṩlïḋe">
              <a:extLst>
                <a:ext uri="{FF2B5EF4-FFF2-40B4-BE49-F238E27FC236}">
                  <a16:creationId xmlns:a16="http://schemas.microsoft.com/office/drawing/2014/main" id="{8E6BF8CD-E6C1-414C-9311-D66FC2A130A5}"/>
                </a:ext>
              </a:extLst>
            </p:cNvPr>
            <p:cNvSpPr/>
            <p:nvPr/>
          </p:nvSpPr>
          <p:spPr bwMode="auto">
            <a:xfrm>
              <a:off x="7235826" y="4159251"/>
              <a:ext cx="2057400" cy="2201863"/>
            </a:xfrm>
            <a:custGeom>
              <a:avLst/>
              <a:gdLst>
                <a:gd name="T0" fmla="*/ 369 w 757"/>
                <a:gd name="T1" fmla="*/ 0 h 811"/>
                <a:gd name="T2" fmla="*/ 324 w 757"/>
                <a:gd name="T3" fmla="*/ 86 h 811"/>
                <a:gd name="T4" fmla="*/ 525 w 757"/>
                <a:gd name="T5" fmla="*/ 208 h 811"/>
                <a:gd name="T6" fmla="*/ 585 w 757"/>
                <a:gd name="T7" fmla="*/ 301 h 811"/>
                <a:gd name="T8" fmla="*/ 524 w 757"/>
                <a:gd name="T9" fmla="*/ 376 h 811"/>
                <a:gd name="T10" fmla="*/ 428 w 757"/>
                <a:gd name="T11" fmla="*/ 477 h 811"/>
                <a:gd name="T12" fmla="*/ 348 w 757"/>
                <a:gd name="T13" fmla="*/ 590 h 811"/>
                <a:gd name="T14" fmla="*/ 329 w 757"/>
                <a:gd name="T15" fmla="*/ 633 h 811"/>
                <a:gd name="T16" fmla="*/ 204 w 757"/>
                <a:gd name="T17" fmla="*/ 660 h 811"/>
                <a:gd name="T18" fmla="*/ 88 w 757"/>
                <a:gd name="T19" fmla="*/ 421 h 811"/>
                <a:gd name="T20" fmla="*/ 0 w 757"/>
                <a:gd name="T21" fmla="*/ 456 h 811"/>
                <a:gd name="T22" fmla="*/ 136 w 757"/>
                <a:gd name="T23" fmla="*/ 772 h 811"/>
                <a:gd name="T24" fmla="*/ 418 w 757"/>
                <a:gd name="T25" fmla="*/ 810 h 811"/>
                <a:gd name="T26" fmla="*/ 427 w 757"/>
                <a:gd name="T27" fmla="*/ 811 h 811"/>
                <a:gd name="T28" fmla="*/ 591 w 757"/>
                <a:gd name="T29" fmla="*/ 649 h 811"/>
                <a:gd name="T30" fmla="*/ 592 w 757"/>
                <a:gd name="T31" fmla="*/ 649 h 811"/>
                <a:gd name="T32" fmla="*/ 611 w 757"/>
                <a:gd name="T33" fmla="*/ 625 h 811"/>
                <a:gd name="T34" fmla="*/ 632 w 757"/>
                <a:gd name="T35" fmla="*/ 601 h 811"/>
                <a:gd name="T36" fmla="*/ 631 w 757"/>
                <a:gd name="T37" fmla="*/ 600 h 811"/>
                <a:gd name="T38" fmla="*/ 757 w 757"/>
                <a:gd name="T39" fmla="*/ 407 h 811"/>
                <a:gd name="T40" fmla="*/ 754 w 757"/>
                <a:gd name="T41" fmla="*/ 399 h 811"/>
                <a:gd name="T42" fmla="*/ 598 w 757"/>
                <a:gd name="T43" fmla="*/ 120 h 811"/>
                <a:gd name="T44" fmla="*/ 369 w 757"/>
                <a:gd name="T45"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7" h="811">
                  <a:moveTo>
                    <a:pt x="369" y="0"/>
                  </a:moveTo>
                  <a:cubicBezTo>
                    <a:pt x="324" y="86"/>
                    <a:pt x="324" y="86"/>
                    <a:pt x="324" y="86"/>
                  </a:cubicBezTo>
                  <a:cubicBezTo>
                    <a:pt x="324" y="86"/>
                    <a:pt x="454" y="147"/>
                    <a:pt x="525" y="208"/>
                  </a:cubicBezTo>
                  <a:cubicBezTo>
                    <a:pt x="525" y="208"/>
                    <a:pt x="559" y="252"/>
                    <a:pt x="585" y="301"/>
                  </a:cubicBezTo>
                  <a:cubicBezTo>
                    <a:pt x="585" y="335"/>
                    <a:pt x="553" y="354"/>
                    <a:pt x="524" y="376"/>
                  </a:cubicBezTo>
                  <a:cubicBezTo>
                    <a:pt x="488" y="403"/>
                    <a:pt x="457" y="441"/>
                    <a:pt x="428" y="477"/>
                  </a:cubicBezTo>
                  <a:cubicBezTo>
                    <a:pt x="398" y="512"/>
                    <a:pt x="367" y="550"/>
                    <a:pt x="348" y="590"/>
                  </a:cubicBezTo>
                  <a:cubicBezTo>
                    <a:pt x="332" y="624"/>
                    <a:pt x="337" y="625"/>
                    <a:pt x="329" y="633"/>
                  </a:cubicBezTo>
                  <a:cubicBezTo>
                    <a:pt x="311" y="631"/>
                    <a:pt x="222" y="665"/>
                    <a:pt x="204" y="660"/>
                  </a:cubicBezTo>
                  <a:cubicBezTo>
                    <a:pt x="88" y="421"/>
                    <a:pt x="88" y="421"/>
                    <a:pt x="88" y="421"/>
                  </a:cubicBezTo>
                  <a:cubicBezTo>
                    <a:pt x="0" y="456"/>
                    <a:pt x="0" y="456"/>
                    <a:pt x="0" y="456"/>
                  </a:cubicBezTo>
                  <a:cubicBezTo>
                    <a:pt x="0" y="456"/>
                    <a:pt x="98" y="712"/>
                    <a:pt x="136" y="772"/>
                  </a:cubicBezTo>
                  <a:cubicBezTo>
                    <a:pt x="234" y="797"/>
                    <a:pt x="384" y="809"/>
                    <a:pt x="418" y="810"/>
                  </a:cubicBezTo>
                  <a:cubicBezTo>
                    <a:pt x="421" y="810"/>
                    <a:pt x="424" y="811"/>
                    <a:pt x="427" y="811"/>
                  </a:cubicBezTo>
                  <a:cubicBezTo>
                    <a:pt x="504" y="747"/>
                    <a:pt x="552" y="695"/>
                    <a:pt x="591" y="649"/>
                  </a:cubicBezTo>
                  <a:cubicBezTo>
                    <a:pt x="592" y="649"/>
                    <a:pt x="592" y="649"/>
                    <a:pt x="592" y="649"/>
                  </a:cubicBezTo>
                  <a:cubicBezTo>
                    <a:pt x="598" y="641"/>
                    <a:pt x="605" y="633"/>
                    <a:pt x="611" y="625"/>
                  </a:cubicBezTo>
                  <a:cubicBezTo>
                    <a:pt x="618" y="616"/>
                    <a:pt x="625" y="608"/>
                    <a:pt x="632" y="601"/>
                  </a:cubicBezTo>
                  <a:cubicBezTo>
                    <a:pt x="631" y="600"/>
                    <a:pt x="631" y="600"/>
                    <a:pt x="631" y="600"/>
                  </a:cubicBezTo>
                  <a:cubicBezTo>
                    <a:pt x="668" y="552"/>
                    <a:pt x="710" y="495"/>
                    <a:pt x="757" y="407"/>
                  </a:cubicBezTo>
                  <a:cubicBezTo>
                    <a:pt x="756" y="404"/>
                    <a:pt x="755" y="401"/>
                    <a:pt x="754" y="399"/>
                  </a:cubicBezTo>
                  <a:cubicBezTo>
                    <a:pt x="746" y="364"/>
                    <a:pt x="663" y="188"/>
                    <a:pt x="598" y="120"/>
                  </a:cubicBezTo>
                  <a:cubicBezTo>
                    <a:pt x="576" y="92"/>
                    <a:pt x="369" y="0"/>
                    <a:pt x="369" y="0"/>
                  </a:cubicBezTo>
                  <a:close/>
                </a:path>
              </a:pathLst>
            </a:custGeom>
            <a:solidFill>
              <a:srgbClr val="3148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íŝḻiḋe">
              <a:extLst>
                <a:ext uri="{FF2B5EF4-FFF2-40B4-BE49-F238E27FC236}">
                  <a16:creationId xmlns:a16="http://schemas.microsoft.com/office/drawing/2014/main" id="{54D550BD-98CA-4830-BCE3-CB9DBD08C750}"/>
                </a:ext>
              </a:extLst>
            </p:cNvPr>
            <p:cNvSpPr/>
            <p:nvPr/>
          </p:nvSpPr>
          <p:spPr bwMode="auto">
            <a:xfrm>
              <a:off x="7235826" y="4159251"/>
              <a:ext cx="2057400" cy="2201863"/>
            </a:xfrm>
            <a:custGeom>
              <a:avLst/>
              <a:gdLst>
                <a:gd name="T0" fmla="*/ 369 w 757"/>
                <a:gd name="T1" fmla="*/ 0 h 811"/>
                <a:gd name="T2" fmla="*/ 364 w 757"/>
                <a:gd name="T3" fmla="*/ 10 h 811"/>
                <a:gd name="T4" fmla="*/ 577 w 757"/>
                <a:gd name="T5" fmla="*/ 126 h 811"/>
                <a:gd name="T6" fmla="*/ 701 w 757"/>
                <a:gd name="T7" fmla="*/ 320 h 811"/>
                <a:gd name="T8" fmla="*/ 663 w 757"/>
                <a:gd name="T9" fmla="*/ 473 h 811"/>
                <a:gd name="T10" fmla="*/ 434 w 757"/>
                <a:gd name="T11" fmla="*/ 743 h 811"/>
                <a:gd name="T12" fmla="*/ 241 w 757"/>
                <a:gd name="T13" fmla="*/ 770 h 811"/>
                <a:gd name="T14" fmla="*/ 144 w 757"/>
                <a:gd name="T15" fmla="*/ 737 h 811"/>
                <a:gd name="T16" fmla="*/ 20 w 757"/>
                <a:gd name="T17" fmla="*/ 448 h 811"/>
                <a:gd name="T18" fmla="*/ 0 w 757"/>
                <a:gd name="T19" fmla="*/ 456 h 811"/>
                <a:gd name="T20" fmla="*/ 136 w 757"/>
                <a:gd name="T21" fmla="*/ 772 h 811"/>
                <a:gd name="T22" fmla="*/ 418 w 757"/>
                <a:gd name="T23" fmla="*/ 810 h 811"/>
                <a:gd name="T24" fmla="*/ 427 w 757"/>
                <a:gd name="T25" fmla="*/ 811 h 811"/>
                <a:gd name="T26" fmla="*/ 591 w 757"/>
                <a:gd name="T27" fmla="*/ 649 h 811"/>
                <a:gd name="T28" fmla="*/ 592 w 757"/>
                <a:gd name="T29" fmla="*/ 649 h 811"/>
                <a:gd name="T30" fmla="*/ 611 w 757"/>
                <a:gd name="T31" fmla="*/ 625 h 811"/>
                <a:gd name="T32" fmla="*/ 632 w 757"/>
                <a:gd name="T33" fmla="*/ 601 h 811"/>
                <a:gd name="T34" fmla="*/ 631 w 757"/>
                <a:gd name="T35" fmla="*/ 600 h 811"/>
                <a:gd name="T36" fmla="*/ 757 w 757"/>
                <a:gd name="T37" fmla="*/ 407 h 811"/>
                <a:gd name="T38" fmla="*/ 754 w 757"/>
                <a:gd name="T39" fmla="*/ 399 h 811"/>
                <a:gd name="T40" fmla="*/ 598 w 757"/>
                <a:gd name="T41" fmla="*/ 120 h 811"/>
                <a:gd name="T42" fmla="*/ 369 w 757"/>
                <a:gd name="T4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7" h="811">
                  <a:moveTo>
                    <a:pt x="369" y="0"/>
                  </a:moveTo>
                  <a:cubicBezTo>
                    <a:pt x="364" y="10"/>
                    <a:pt x="364" y="10"/>
                    <a:pt x="364" y="10"/>
                  </a:cubicBezTo>
                  <a:cubicBezTo>
                    <a:pt x="412" y="30"/>
                    <a:pt x="545" y="90"/>
                    <a:pt x="577" y="126"/>
                  </a:cubicBezTo>
                  <a:cubicBezTo>
                    <a:pt x="617" y="171"/>
                    <a:pt x="693" y="292"/>
                    <a:pt x="701" y="320"/>
                  </a:cubicBezTo>
                  <a:cubicBezTo>
                    <a:pt x="709" y="348"/>
                    <a:pt x="695" y="400"/>
                    <a:pt x="663" y="473"/>
                  </a:cubicBezTo>
                  <a:cubicBezTo>
                    <a:pt x="631" y="546"/>
                    <a:pt x="470" y="726"/>
                    <a:pt x="434" y="743"/>
                  </a:cubicBezTo>
                  <a:cubicBezTo>
                    <a:pt x="398" y="760"/>
                    <a:pt x="269" y="771"/>
                    <a:pt x="241" y="770"/>
                  </a:cubicBezTo>
                  <a:cubicBezTo>
                    <a:pt x="213" y="769"/>
                    <a:pt x="160" y="761"/>
                    <a:pt x="144" y="737"/>
                  </a:cubicBezTo>
                  <a:cubicBezTo>
                    <a:pt x="130" y="716"/>
                    <a:pt x="39" y="494"/>
                    <a:pt x="20" y="448"/>
                  </a:cubicBezTo>
                  <a:cubicBezTo>
                    <a:pt x="0" y="456"/>
                    <a:pt x="0" y="456"/>
                    <a:pt x="0" y="456"/>
                  </a:cubicBezTo>
                  <a:cubicBezTo>
                    <a:pt x="0" y="456"/>
                    <a:pt x="98" y="712"/>
                    <a:pt x="136" y="772"/>
                  </a:cubicBezTo>
                  <a:cubicBezTo>
                    <a:pt x="234" y="797"/>
                    <a:pt x="384" y="809"/>
                    <a:pt x="418" y="810"/>
                  </a:cubicBezTo>
                  <a:cubicBezTo>
                    <a:pt x="421" y="810"/>
                    <a:pt x="424" y="811"/>
                    <a:pt x="427" y="811"/>
                  </a:cubicBezTo>
                  <a:cubicBezTo>
                    <a:pt x="504" y="747"/>
                    <a:pt x="552" y="695"/>
                    <a:pt x="591" y="649"/>
                  </a:cubicBezTo>
                  <a:cubicBezTo>
                    <a:pt x="592" y="649"/>
                    <a:pt x="592" y="649"/>
                    <a:pt x="592" y="649"/>
                  </a:cubicBezTo>
                  <a:cubicBezTo>
                    <a:pt x="598" y="641"/>
                    <a:pt x="605" y="633"/>
                    <a:pt x="611" y="625"/>
                  </a:cubicBezTo>
                  <a:cubicBezTo>
                    <a:pt x="618" y="616"/>
                    <a:pt x="625" y="608"/>
                    <a:pt x="632" y="601"/>
                  </a:cubicBezTo>
                  <a:cubicBezTo>
                    <a:pt x="631" y="600"/>
                    <a:pt x="631" y="600"/>
                    <a:pt x="631" y="600"/>
                  </a:cubicBezTo>
                  <a:cubicBezTo>
                    <a:pt x="668" y="552"/>
                    <a:pt x="710" y="495"/>
                    <a:pt x="757" y="407"/>
                  </a:cubicBezTo>
                  <a:cubicBezTo>
                    <a:pt x="756" y="404"/>
                    <a:pt x="755" y="401"/>
                    <a:pt x="754" y="399"/>
                  </a:cubicBezTo>
                  <a:cubicBezTo>
                    <a:pt x="746" y="364"/>
                    <a:pt x="663" y="188"/>
                    <a:pt x="598" y="120"/>
                  </a:cubicBezTo>
                  <a:cubicBezTo>
                    <a:pt x="576" y="92"/>
                    <a:pt x="369" y="0"/>
                    <a:pt x="369" y="0"/>
                  </a:cubicBezTo>
                  <a:close/>
                </a:path>
              </a:pathLst>
            </a:custGeom>
            <a:solidFill>
              <a:srgbClr val="2A40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iślíde">
              <a:extLst>
                <a:ext uri="{FF2B5EF4-FFF2-40B4-BE49-F238E27FC236}">
                  <a16:creationId xmlns:a16="http://schemas.microsoft.com/office/drawing/2014/main" id="{504BF874-59F3-491B-AFD0-0D8B82550872}"/>
                </a:ext>
              </a:extLst>
            </p:cNvPr>
            <p:cNvSpPr/>
            <p:nvPr/>
          </p:nvSpPr>
          <p:spPr bwMode="auto">
            <a:xfrm>
              <a:off x="8578851" y="4884738"/>
              <a:ext cx="439738" cy="471488"/>
            </a:xfrm>
            <a:custGeom>
              <a:avLst/>
              <a:gdLst>
                <a:gd name="T0" fmla="*/ 162 w 162"/>
                <a:gd name="T1" fmla="*/ 79 h 174"/>
                <a:gd name="T2" fmla="*/ 44 w 162"/>
                <a:gd name="T3" fmla="*/ 10 h 174"/>
                <a:gd name="T4" fmla="*/ 0 w 162"/>
                <a:gd name="T5" fmla="*/ 39 h 174"/>
                <a:gd name="T6" fmla="*/ 33 w 162"/>
                <a:gd name="T7" fmla="*/ 117 h 174"/>
                <a:gd name="T8" fmla="*/ 88 w 162"/>
                <a:gd name="T9" fmla="*/ 174 h 174"/>
                <a:gd name="T10" fmla="*/ 162 w 162"/>
                <a:gd name="T11" fmla="*/ 79 h 174"/>
              </a:gdLst>
              <a:ahLst/>
              <a:cxnLst>
                <a:cxn ang="0">
                  <a:pos x="T0" y="T1"/>
                </a:cxn>
                <a:cxn ang="0">
                  <a:pos x="T2" y="T3"/>
                </a:cxn>
                <a:cxn ang="0">
                  <a:pos x="T4" y="T5"/>
                </a:cxn>
                <a:cxn ang="0">
                  <a:pos x="T6" y="T7"/>
                </a:cxn>
                <a:cxn ang="0">
                  <a:pos x="T8" y="T9"/>
                </a:cxn>
                <a:cxn ang="0">
                  <a:pos x="T10" y="T11"/>
                </a:cxn>
              </a:cxnLst>
              <a:rect l="0" t="0" r="r" b="b"/>
              <a:pathLst>
                <a:path w="162" h="174">
                  <a:moveTo>
                    <a:pt x="162" y="79"/>
                  </a:moveTo>
                  <a:cubicBezTo>
                    <a:pt x="69" y="78"/>
                    <a:pt x="60" y="0"/>
                    <a:pt x="44" y="10"/>
                  </a:cubicBezTo>
                  <a:cubicBezTo>
                    <a:pt x="28" y="20"/>
                    <a:pt x="0" y="39"/>
                    <a:pt x="0" y="39"/>
                  </a:cubicBezTo>
                  <a:cubicBezTo>
                    <a:pt x="33" y="117"/>
                    <a:pt x="33" y="117"/>
                    <a:pt x="33" y="117"/>
                  </a:cubicBezTo>
                  <a:cubicBezTo>
                    <a:pt x="88" y="174"/>
                    <a:pt x="88" y="174"/>
                    <a:pt x="88" y="174"/>
                  </a:cubicBezTo>
                  <a:lnTo>
                    <a:pt x="162" y="79"/>
                  </a:lnTo>
                  <a:close/>
                </a:path>
              </a:pathLst>
            </a:custGeom>
            <a:solidFill>
              <a:srgbClr val="3148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íṣ1îḓè">
              <a:extLst>
                <a:ext uri="{FF2B5EF4-FFF2-40B4-BE49-F238E27FC236}">
                  <a16:creationId xmlns:a16="http://schemas.microsoft.com/office/drawing/2014/main" id="{62A2B648-BD26-4373-AC04-4BD8FF03CE46}"/>
                </a:ext>
              </a:extLst>
            </p:cNvPr>
            <p:cNvSpPr/>
            <p:nvPr/>
          </p:nvSpPr>
          <p:spPr bwMode="auto">
            <a:xfrm>
              <a:off x="7881939" y="5611813"/>
              <a:ext cx="460375" cy="374650"/>
            </a:xfrm>
            <a:custGeom>
              <a:avLst/>
              <a:gdLst>
                <a:gd name="T0" fmla="*/ 169 w 169"/>
                <a:gd name="T1" fmla="*/ 74 h 138"/>
                <a:gd name="T2" fmla="*/ 51 w 169"/>
                <a:gd name="T3" fmla="*/ 2 h 138"/>
                <a:gd name="T4" fmla="*/ 18 w 169"/>
                <a:gd name="T5" fmla="*/ 101 h 138"/>
                <a:gd name="T6" fmla="*/ 59 w 169"/>
                <a:gd name="T7" fmla="*/ 128 h 138"/>
                <a:gd name="T8" fmla="*/ 90 w 169"/>
                <a:gd name="T9" fmla="*/ 138 h 138"/>
                <a:gd name="T10" fmla="*/ 169 w 169"/>
                <a:gd name="T11" fmla="*/ 74 h 138"/>
              </a:gdLst>
              <a:ahLst/>
              <a:cxnLst>
                <a:cxn ang="0">
                  <a:pos x="T0" y="T1"/>
                </a:cxn>
                <a:cxn ang="0">
                  <a:pos x="T2" y="T3"/>
                </a:cxn>
                <a:cxn ang="0">
                  <a:pos x="T4" y="T5"/>
                </a:cxn>
                <a:cxn ang="0">
                  <a:pos x="T6" y="T7"/>
                </a:cxn>
                <a:cxn ang="0">
                  <a:pos x="T8" y="T9"/>
                </a:cxn>
                <a:cxn ang="0">
                  <a:pos x="T10" y="T11"/>
                </a:cxn>
              </a:cxnLst>
              <a:rect l="0" t="0" r="r" b="b"/>
              <a:pathLst>
                <a:path w="169" h="138">
                  <a:moveTo>
                    <a:pt x="169" y="74"/>
                  </a:moveTo>
                  <a:cubicBezTo>
                    <a:pt x="161" y="63"/>
                    <a:pt x="56" y="0"/>
                    <a:pt x="51" y="2"/>
                  </a:cubicBezTo>
                  <a:cubicBezTo>
                    <a:pt x="46" y="4"/>
                    <a:pt x="0" y="88"/>
                    <a:pt x="18" y="101"/>
                  </a:cubicBezTo>
                  <a:cubicBezTo>
                    <a:pt x="36" y="114"/>
                    <a:pt x="59" y="128"/>
                    <a:pt x="59" y="128"/>
                  </a:cubicBezTo>
                  <a:cubicBezTo>
                    <a:pt x="90" y="138"/>
                    <a:pt x="90" y="138"/>
                    <a:pt x="90" y="138"/>
                  </a:cubicBezTo>
                  <a:lnTo>
                    <a:pt x="169" y="74"/>
                  </a:lnTo>
                  <a:close/>
                </a:path>
              </a:pathLst>
            </a:custGeom>
            <a:solidFill>
              <a:srgbClr val="3148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îṣliḑè">
              <a:extLst>
                <a:ext uri="{FF2B5EF4-FFF2-40B4-BE49-F238E27FC236}">
                  <a16:creationId xmlns:a16="http://schemas.microsoft.com/office/drawing/2014/main" id="{D5989734-3877-4C7B-A8CB-0FC73046D6BC}"/>
                </a:ext>
              </a:extLst>
            </p:cNvPr>
            <p:cNvSpPr/>
            <p:nvPr/>
          </p:nvSpPr>
          <p:spPr bwMode="auto">
            <a:xfrm>
              <a:off x="8220076" y="5038726"/>
              <a:ext cx="1270000" cy="1524000"/>
            </a:xfrm>
            <a:custGeom>
              <a:avLst/>
              <a:gdLst>
                <a:gd name="T0" fmla="*/ 14 w 467"/>
                <a:gd name="T1" fmla="*/ 528 h 561"/>
                <a:gd name="T2" fmla="*/ 10 w 467"/>
                <a:gd name="T3" fmla="*/ 486 h 561"/>
                <a:gd name="T4" fmla="*/ 245 w 467"/>
                <a:gd name="T5" fmla="*/ 289 h 561"/>
                <a:gd name="T6" fmla="*/ 376 w 467"/>
                <a:gd name="T7" fmla="*/ 17 h 561"/>
                <a:gd name="T8" fmla="*/ 418 w 467"/>
                <a:gd name="T9" fmla="*/ 9 h 561"/>
                <a:gd name="T10" fmla="*/ 314 w 467"/>
                <a:gd name="T11" fmla="*/ 340 h 561"/>
                <a:gd name="T12" fmla="*/ 14 w 467"/>
                <a:gd name="T13" fmla="*/ 528 h 561"/>
              </a:gdLst>
              <a:ahLst/>
              <a:cxnLst>
                <a:cxn ang="0">
                  <a:pos x="T0" y="T1"/>
                </a:cxn>
                <a:cxn ang="0">
                  <a:pos x="T2" y="T3"/>
                </a:cxn>
                <a:cxn ang="0">
                  <a:pos x="T4" y="T5"/>
                </a:cxn>
                <a:cxn ang="0">
                  <a:pos x="T6" y="T7"/>
                </a:cxn>
                <a:cxn ang="0">
                  <a:pos x="T8" y="T9"/>
                </a:cxn>
                <a:cxn ang="0">
                  <a:pos x="T10" y="T11"/>
                </a:cxn>
                <a:cxn ang="0">
                  <a:pos x="T12" y="T13"/>
                </a:cxn>
              </a:cxnLst>
              <a:rect l="0" t="0" r="r" b="b"/>
              <a:pathLst>
                <a:path w="467" h="561">
                  <a:moveTo>
                    <a:pt x="14" y="528"/>
                  </a:moveTo>
                  <a:cubicBezTo>
                    <a:pt x="1" y="519"/>
                    <a:pt x="0" y="500"/>
                    <a:pt x="10" y="486"/>
                  </a:cubicBezTo>
                  <a:cubicBezTo>
                    <a:pt x="10" y="486"/>
                    <a:pt x="134" y="432"/>
                    <a:pt x="245" y="289"/>
                  </a:cubicBezTo>
                  <a:cubicBezTo>
                    <a:pt x="356" y="146"/>
                    <a:pt x="376" y="17"/>
                    <a:pt x="376" y="17"/>
                  </a:cubicBezTo>
                  <a:cubicBezTo>
                    <a:pt x="386" y="3"/>
                    <a:pt x="405" y="0"/>
                    <a:pt x="418" y="9"/>
                  </a:cubicBezTo>
                  <a:cubicBezTo>
                    <a:pt x="467" y="47"/>
                    <a:pt x="388" y="245"/>
                    <a:pt x="314" y="340"/>
                  </a:cubicBezTo>
                  <a:cubicBezTo>
                    <a:pt x="238" y="437"/>
                    <a:pt x="57" y="561"/>
                    <a:pt x="14" y="528"/>
                  </a:cubicBezTo>
                  <a:close/>
                </a:path>
              </a:pathLst>
            </a:custGeom>
            <a:solidFill>
              <a:srgbClr val="30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isḷîḓé">
              <a:extLst>
                <a:ext uri="{FF2B5EF4-FFF2-40B4-BE49-F238E27FC236}">
                  <a16:creationId xmlns:a16="http://schemas.microsoft.com/office/drawing/2014/main" id="{78B0BE28-04FD-43D1-89CA-23918FA1F9DD}"/>
                </a:ext>
              </a:extLst>
            </p:cNvPr>
            <p:cNvSpPr/>
            <p:nvPr/>
          </p:nvSpPr>
          <p:spPr bwMode="auto">
            <a:xfrm>
              <a:off x="8880476" y="5305426"/>
              <a:ext cx="157163" cy="122238"/>
            </a:xfrm>
            <a:custGeom>
              <a:avLst/>
              <a:gdLst>
                <a:gd name="T0" fmla="*/ 39 w 58"/>
                <a:gd name="T1" fmla="*/ 45 h 45"/>
                <a:gd name="T2" fmla="*/ 56 w 58"/>
                <a:gd name="T3" fmla="*/ 33 h 45"/>
                <a:gd name="T4" fmla="*/ 23 w 58"/>
                <a:gd name="T5" fmla="*/ 8 h 45"/>
                <a:gd name="T6" fmla="*/ 2 w 58"/>
                <a:gd name="T7" fmla="*/ 8 h 45"/>
                <a:gd name="T8" fmla="*/ 39 w 58"/>
                <a:gd name="T9" fmla="*/ 45 h 45"/>
              </a:gdLst>
              <a:ahLst/>
              <a:cxnLst>
                <a:cxn ang="0">
                  <a:pos x="T0" y="T1"/>
                </a:cxn>
                <a:cxn ang="0">
                  <a:pos x="T2" y="T3"/>
                </a:cxn>
                <a:cxn ang="0">
                  <a:pos x="T4" y="T5"/>
                </a:cxn>
                <a:cxn ang="0">
                  <a:pos x="T6" y="T7"/>
                </a:cxn>
                <a:cxn ang="0">
                  <a:pos x="T8" y="T9"/>
                </a:cxn>
              </a:cxnLst>
              <a:rect l="0" t="0" r="r" b="b"/>
              <a:pathLst>
                <a:path w="58" h="45">
                  <a:moveTo>
                    <a:pt x="39" y="45"/>
                  </a:moveTo>
                  <a:cubicBezTo>
                    <a:pt x="44" y="45"/>
                    <a:pt x="58" y="39"/>
                    <a:pt x="56" y="33"/>
                  </a:cubicBezTo>
                  <a:cubicBezTo>
                    <a:pt x="54" y="27"/>
                    <a:pt x="38" y="13"/>
                    <a:pt x="23" y="8"/>
                  </a:cubicBezTo>
                  <a:cubicBezTo>
                    <a:pt x="9" y="2"/>
                    <a:pt x="0" y="0"/>
                    <a:pt x="2" y="8"/>
                  </a:cubicBezTo>
                  <a:cubicBezTo>
                    <a:pt x="5" y="16"/>
                    <a:pt x="39" y="45"/>
                    <a:pt x="39" y="45"/>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íślîḋe">
              <a:extLst>
                <a:ext uri="{FF2B5EF4-FFF2-40B4-BE49-F238E27FC236}">
                  <a16:creationId xmlns:a16="http://schemas.microsoft.com/office/drawing/2014/main" id="{A7477EA5-E5A4-4BC1-AD45-3969CE1AFB09}"/>
                </a:ext>
              </a:extLst>
            </p:cNvPr>
            <p:cNvSpPr/>
            <p:nvPr/>
          </p:nvSpPr>
          <p:spPr bwMode="auto">
            <a:xfrm>
              <a:off x="8312151" y="5830888"/>
              <a:ext cx="125413" cy="158750"/>
            </a:xfrm>
            <a:custGeom>
              <a:avLst/>
              <a:gdLst>
                <a:gd name="T0" fmla="*/ 46 w 46"/>
                <a:gd name="T1" fmla="*/ 39 h 58"/>
                <a:gd name="T2" fmla="*/ 34 w 46"/>
                <a:gd name="T3" fmla="*/ 56 h 58"/>
                <a:gd name="T4" fmla="*/ 8 w 46"/>
                <a:gd name="T5" fmla="*/ 23 h 58"/>
                <a:gd name="T6" fmla="*/ 8 w 46"/>
                <a:gd name="T7" fmla="*/ 3 h 58"/>
                <a:gd name="T8" fmla="*/ 46 w 46"/>
                <a:gd name="T9" fmla="*/ 39 h 58"/>
              </a:gdLst>
              <a:ahLst/>
              <a:cxnLst>
                <a:cxn ang="0">
                  <a:pos x="T0" y="T1"/>
                </a:cxn>
                <a:cxn ang="0">
                  <a:pos x="T2" y="T3"/>
                </a:cxn>
                <a:cxn ang="0">
                  <a:pos x="T4" y="T5"/>
                </a:cxn>
                <a:cxn ang="0">
                  <a:pos x="T6" y="T7"/>
                </a:cxn>
                <a:cxn ang="0">
                  <a:pos x="T8" y="T9"/>
                </a:cxn>
              </a:cxnLst>
              <a:rect l="0" t="0" r="r" b="b"/>
              <a:pathLst>
                <a:path w="46" h="58">
                  <a:moveTo>
                    <a:pt x="46" y="39"/>
                  </a:moveTo>
                  <a:cubicBezTo>
                    <a:pt x="46" y="44"/>
                    <a:pt x="40" y="58"/>
                    <a:pt x="34" y="56"/>
                  </a:cubicBezTo>
                  <a:cubicBezTo>
                    <a:pt x="28" y="54"/>
                    <a:pt x="14" y="38"/>
                    <a:pt x="8" y="23"/>
                  </a:cubicBezTo>
                  <a:cubicBezTo>
                    <a:pt x="3" y="9"/>
                    <a:pt x="0" y="0"/>
                    <a:pt x="8" y="3"/>
                  </a:cubicBezTo>
                  <a:cubicBezTo>
                    <a:pt x="16" y="5"/>
                    <a:pt x="46" y="39"/>
                    <a:pt x="46" y="39"/>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îṡlídé">
              <a:extLst>
                <a:ext uri="{FF2B5EF4-FFF2-40B4-BE49-F238E27FC236}">
                  <a16:creationId xmlns:a16="http://schemas.microsoft.com/office/drawing/2014/main" id="{701DFFD9-0886-46E1-9A91-28069B3EABD7}"/>
                </a:ext>
              </a:extLst>
            </p:cNvPr>
            <p:cNvSpPr/>
            <p:nvPr/>
          </p:nvSpPr>
          <p:spPr bwMode="auto">
            <a:xfrm>
              <a:off x="8145464" y="5137151"/>
              <a:ext cx="1031875" cy="1123950"/>
            </a:xfrm>
            <a:custGeom>
              <a:avLst/>
              <a:gdLst>
                <a:gd name="T0" fmla="*/ 303 w 379"/>
                <a:gd name="T1" fmla="*/ 82 h 414"/>
                <a:gd name="T2" fmla="*/ 311 w 379"/>
                <a:gd name="T3" fmla="*/ 295 h 414"/>
                <a:gd name="T4" fmla="*/ 16 w 379"/>
                <a:gd name="T5" fmla="*/ 196 h 414"/>
                <a:gd name="T6" fmla="*/ 12 w 379"/>
                <a:gd name="T7" fmla="*/ 122 h 414"/>
                <a:gd name="T8" fmla="*/ 23 w 379"/>
                <a:gd name="T9" fmla="*/ 131 h 414"/>
                <a:gd name="T10" fmla="*/ 31 w 379"/>
                <a:gd name="T11" fmla="*/ 80 h 414"/>
                <a:gd name="T12" fmla="*/ 54 w 379"/>
                <a:gd name="T13" fmla="*/ 36 h 414"/>
                <a:gd name="T14" fmla="*/ 59 w 379"/>
                <a:gd name="T15" fmla="*/ 58 h 414"/>
                <a:gd name="T16" fmla="*/ 91 w 379"/>
                <a:gd name="T17" fmla="*/ 20 h 414"/>
                <a:gd name="T18" fmla="*/ 116 w 379"/>
                <a:gd name="T19" fmla="*/ 1 h 414"/>
                <a:gd name="T20" fmla="*/ 117 w 379"/>
                <a:gd name="T21" fmla="*/ 16 h 414"/>
                <a:gd name="T22" fmla="*/ 162 w 379"/>
                <a:gd name="T23" fmla="*/ 3 h 414"/>
                <a:gd name="T24" fmla="*/ 196 w 379"/>
                <a:gd name="T25" fmla="*/ 3 h 414"/>
                <a:gd name="T26" fmla="*/ 192 w 379"/>
                <a:gd name="T27" fmla="*/ 11 h 414"/>
                <a:gd name="T28" fmla="*/ 264 w 379"/>
                <a:gd name="T29" fmla="*/ 37 h 414"/>
                <a:gd name="T30" fmla="*/ 296 w 379"/>
                <a:gd name="T31" fmla="*/ 75 h 414"/>
                <a:gd name="T32" fmla="*/ 303 w 379"/>
                <a:gd name="T33" fmla="*/ 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9" h="414">
                  <a:moveTo>
                    <a:pt x="303" y="82"/>
                  </a:moveTo>
                  <a:cubicBezTo>
                    <a:pt x="379" y="160"/>
                    <a:pt x="361" y="247"/>
                    <a:pt x="311" y="295"/>
                  </a:cubicBezTo>
                  <a:cubicBezTo>
                    <a:pt x="187" y="414"/>
                    <a:pt x="78" y="316"/>
                    <a:pt x="16" y="196"/>
                  </a:cubicBezTo>
                  <a:cubicBezTo>
                    <a:pt x="0" y="167"/>
                    <a:pt x="10" y="120"/>
                    <a:pt x="12" y="122"/>
                  </a:cubicBezTo>
                  <a:cubicBezTo>
                    <a:pt x="15" y="123"/>
                    <a:pt x="23" y="134"/>
                    <a:pt x="23" y="131"/>
                  </a:cubicBezTo>
                  <a:cubicBezTo>
                    <a:pt x="22" y="128"/>
                    <a:pt x="24" y="105"/>
                    <a:pt x="31" y="80"/>
                  </a:cubicBezTo>
                  <a:cubicBezTo>
                    <a:pt x="39" y="55"/>
                    <a:pt x="54" y="31"/>
                    <a:pt x="54" y="36"/>
                  </a:cubicBezTo>
                  <a:cubicBezTo>
                    <a:pt x="55" y="42"/>
                    <a:pt x="59" y="58"/>
                    <a:pt x="59" y="58"/>
                  </a:cubicBezTo>
                  <a:cubicBezTo>
                    <a:pt x="59" y="58"/>
                    <a:pt x="70" y="35"/>
                    <a:pt x="91" y="20"/>
                  </a:cubicBezTo>
                  <a:cubicBezTo>
                    <a:pt x="112" y="5"/>
                    <a:pt x="116" y="1"/>
                    <a:pt x="116" y="1"/>
                  </a:cubicBezTo>
                  <a:cubicBezTo>
                    <a:pt x="117" y="16"/>
                    <a:pt x="117" y="16"/>
                    <a:pt x="117" y="16"/>
                  </a:cubicBezTo>
                  <a:cubicBezTo>
                    <a:pt x="117" y="16"/>
                    <a:pt x="137" y="6"/>
                    <a:pt x="162" y="3"/>
                  </a:cubicBezTo>
                  <a:cubicBezTo>
                    <a:pt x="187" y="0"/>
                    <a:pt x="196" y="3"/>
                    <a:pt x="196" y="3"/>
                  </a:cubicBezTo>
                  <a:cubicBezTo>
                    <a:pt x="192" y="11"/>
                    <a:pt x="192" y="11"/>
                    <a:pt x="192" y="11"/>
                  </a:cubicBezTo>
                  <a:cubicBezTo>
                    <a:pt x="192" y="11"/>
                    <a:pt x="239" y="9"/>
                    <a:pt x="264" y="37"/>
                  </a:cubicBezTo>
                  <a:cubicBezTo>
                    <a:pt x="289" y="66"/>
                    <a:pt x="286" y="62"/>
                    <a:pt x="296" y="75"/>
                  </a:cubicBezTo>
                  <a:cubicBezTo>
                    <a:pt x="299" y="78"/>
                    <a:pt x="301" y="80"/>
                    <a:pt x="303" y="82"/>
                  </a:cubicBezTo>
                  <a:close/>
                </a:path>
              </a:pathLst>
            </a:custGeom>
            <a:solidFill>
              <a:srgbClr val="684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îṥľiḋê">
              <a:extLst>
                <a:ext uri="{FF2B5EF4-FFF2-40B4-BE49-F238E27FC236}">
                  <a16:creationId xmlns:a16="http://schemas.microsoft.com/office/drawing/2014/main" id="{C5A0349F-04AA-4023-9FE6-7593C282ACCC}"/>
                </a:ext>
              </a:extLst>
            </p:cNvPr>
            <p:cNvSpPr/>
            <p:nvPr/>
          </p:nvSpPr>
          <p:spPr bwMode="auto">
            <a:xfrm>
              <a:off x="8164514" y="5570538"/>
              <a:ext cx="949325" cy="690563"/>
            </a:xfrm>
            <a:custGeom>
              <a:avLst/>
              <a:gdLst>
                <a:gd name="T0" fmla="*/ 347 w 349"/>
                <a:gd name="T1" fmla="*/ 29 h 254"/>
                <a:gd name="T2" fmla="*/ 304 w 349"/>
                <a:gd name="T3" fmla="*/ 135 h 254"/>
                <a:gd name="T4" fmla="*/ 9 w 349"/>
                <a:gd name="T5" fmla="*/ 36 h 254"/>
                <a:gd name="T6" fmla="*/ 0 w 349"/>
                <a:gd name="T7" fmla="*/ 0 h 254"/>
                <a:gd name="T8" fmla="*/ 347 w 349"/>
                <a:gd name="T9" fmla="*/ 29 h 254"/>
              </a:gdLst>
              <a:ahLst/>
              <a:cxnLst>
                <a:cxn ang="0">
                  <a:pos x="T0" y="T1"/>
                </a:cxn>
                <a:cxn ang="0">
                  <a:pos x="T2" y="T3"/>
                </a:cxn>
                <a:cxn ang="0">
                  <a:pos x="T4" y="T5"/>
                </a:cxn>
                <a:cxn ang="0">
                  <a:pos x="T6" y="T7"/>
                </a:cxn>
                <a:cxn ang="0">
                  <a:pos x="T8" y="T9"/>
                </a:cxn>
              </a:cxnLst>
              <a:rect l="0" t="0" r="r" b="b"/>
              <a:pathLst>
                <a:path w="349" h="254">
                  <a:moveTo>
                    <a:pt x="347" y="29"/>
                  </a:moveTo>
                  <a:cubicBezTo>
                    <a:pt x="349" y="71"/>
                    <a:pt x="331" y="109"/>
                    <a:pt x="304" y="135"/>
                  </a:cubicBezTo>
                  <a:cubicBezTo>
                    <a:pt x="180" y="254"/>
                    <a:pt x="71" y="156"/>
                    <a:pt x="9" y="36"/>
                  </a:cubicBezTo>
                  <a:cubicBezTo>
                    <a:pt x="3" y="25"/>
                    <a:pt x="1" y="12"/>
                    <a:pt x="0" y="0"/>
                  </a:cubicBezTo>
                  <a:cubicBezTo>
                    <a:pt x="77" y="92"/>
                    <a:pt x="234" y="179"/>
                    <a:pt x="347" y="29"/>
                  </a:cubicBezTo>
                  <a:close/>
                </a:path>
              </a:pathLst>
            </a:custGeom>
            <a:solidFill>
              <a:srgbClr val="5E41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iŝḷïḋé">
              <a:extLst>
                <a:ext uri="{FF2B5EF4-FFF2-40B4-BE49-F238E27FC236}">
                  <a16:creationId xmlns:a16="http://schemas.microsoft.com/office/drawing/2014/main" id="{B63EAF80-0B32-47F6-93B1-6452E5F67E35}"/>
                </a:ext>
              </a:extLst>
            </p:cNvPr>
            <p:cNvSpPr/>
            <p:nvPr/>
          </p:nvSpPr>
          <p:spPr bwMode="auto">
            <a:xfrm>
              <a:off x="6299201" y="1487488"/>
              <a:ext cx="547688" cy="546100"/>
            </a:xfrm>
            <a:custGeom>
              <a:avLst/>
              <a:gdLst>
                <a:gd name="T0" fmla="*/ 172 w 201"/>
                <a:gd name="T1" fmla="*/ 153 h 201"/>
                <a:gd name="T2" fmla="*/ 153 w 201"/>
                <a:gd name="T3" fmla="*/ 29 h 201"/>
                <a:gd name="T4" fmla="*/ 29 w 201"/>
                <a:gd name="T5" fmla="*/ 49 h 201"/>
                <a:gd name="T6" fmla="*/ 48 w 201"/>
                <a:gd name="T7" fmla="*/ 173 h 201"/>
                <a:gd name="T8" fmla="*/ 172 w 201"/>
                <a:gd name="T9" fmla="*/ 153 h 201"/>
              </a:gdLst>
              <a:ahLst/>
              <a:cxnLst>
                <a:cxn ang="0">
                  <a:pos x="T0" y="T1"/>
                </a:cxn>
                <a:cxn ang="0">
                  <a:pos x="T2" y="T3"/>
                </a:cxn>
                <a:cxn ang="0">
                  <a:pos x="T4" y="T5"/>
                </a:cxn>
                <a:cxn ang="0">
                  <a:pos x="T6" y="T7"/>
                </a:cxn>
                <a:cxn ang="0">
                  <a:pos x="T8" y="T9"/>
                </a:cxn>
              </a:cxnLst>
              <a:rect l="0" t="0" r="r" b="b"/>
              <a:pathLst>
                <a:path w="201" h="201">
                  <a:moveTo>
                    <a:pt x="172" y="153"/>
                  </a:moveTo>
                  <a:cubicBezTo>
                    <a:pt x="201" y="113"/>
                    <a:pt x="193" y="58"/>
                    <a:pt x="153" y="29"/>
                  </a:cubicBezTo>
                  <a:cubicBezTo>
                    <a:pt x="114" y="0"/>
                    <a:pt x="58" y="9"/>
                    <a:pt x="29" y="49"/>
                  </a:cubicBezTo>
                  <a:cubicBezTo>
                    <a:pt x="0" y="89"/>
                    <a:pt x="8" y="144"/>
                    <a:pt x="48" y="173"/>
                  </a:cubicBezTo>
                  <a:cubicBezTo>
                    <a:pt x="87" y="201"/>
                    <a:pt x="143" y="192"/>
                    <a:pt x="172" y="15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ïs1îḋe">
              <a:extLst>
                <a:ext uri="{FF2B5EF4-FFF2-40B4-BE49-F238E27FC236}">
                  <a16:creationId xmlns:a16="http://schemas.microsoft.com/office/drawing/2014/main" id="{3A9EDD03-856B-461C-92A5-692413115E6E}"/>
                </a:ext>
              </a:extLst>
            </p:cNvPr>
            <p:cNvSpPr/>
            <p:nvPr/>
          </p:nvSpPr>
          <p:spPr bwMode="auto">
            <a:xfrm>
              <a:off x="6669089" y="1558925"/>
              <a:ext cx="101600" cy="88900"/>
            </a:xfrm>
            <a:custGeom>
              <a:avLst/>
              <a:gdLst>
                <a:gd name="T0" fmla="*/ 0 w 37"/>
                <a:gd name="T1" fmla="*/ 0 h 33"/>
                <a:gd name="T2" fmla="*/ 11 w 37"/>
                <a:gd name="T3" fmla="*/ 0 h 33"/>
                <a:gd name="T4" fmla="*/ 25 w 37"/>
                <a:gd name="T5" fmla="*/ 14 h 33"/>
                <a:gd name="T6" fmla="*/ 35 w 37"/>
                <a:gd name="T7" fmla="*/ 24 h 33"/>
                <a:gd name="T8" fmla="*/ 27 w 37"/>
                <a:gd name="T9" fmla="*/ 32 h 33"/>
                <a:gd name="T10" fmla="*/ 11 w 37"/>
                <a:gd name="T11" fmla="*/ 28 h 33"/>
                <a:gd name="T12" fmla="*/ 0 w 37"/>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37" h="33">
                  <a:moveTo>
                    <a:pt x="0" y="0"/>
                  </a:moveTo>
                  <a:cubicBezTo>
                    <a:pt x="11" y="0"/>
                    <a:pt x="11" y="0"/>
                    <a:pt x="11" y="0"/>
                  </a:cubicBezTo>
                  <a:cubicBezTo>
                    <a:pt x="11" y="0"/>
                    <a:pt x="23" y="13"/>
                    <a:pt x="25" y="14"/>
                  </a:cubicBezTo>
                  <a:cubicBezTo>
                    <a:pt x="26" y="15"/>
                    <a:pt x="37" y="20"/>
                    <a:pt x="35" y="24"/>
                  </a:cubicBezTo>
                  <a:cubicBezTo>
                    <a:pt x="33" y="29"/>
                    <a:pt x="33" y="31"/>
                    <a:pt x="27" y="32"/>
                  </a:cubicBezTo>
                  <a:cubicBezTo>
                    <a:pt x="22" y="33"/>
                    <a:pt x="11" y="28"/>
                    <a:pt x="11" y="28"/>
                  </a:cubicBezTo>
                  <a:lnTo>
                    <a:pt x="0" y="0"/>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íṥļîďê">
              <a:extLst>
                <a:ext uri="{FF2B5EF4-FFF2-40B4-BE49-F238E27FC236}">
                  <a16:creationId xmlns:a16="http://schemas.microsoft.com/office/drawing/2014/main" id="{6C11E006-6866-44C6-A9A0-C0DC1581AC53}"/>
                </a:ext>
              </a:extLst>
            </p:cNvPr>
            <p:cNvSpPr/>
            <p:nvPr/>
          </p:nvSpPr>
          <p:spPr bwMode="auto">
            <a:xfrm>
              <a:off x="6370639" y="1514475"/>
              <a:ext cx="400050" cy="447675"/>
            </a:xfrm>
            <a:custGeom>
              <a:avLst/>
              <a:gdLst>
                <a:gd name="T0" fmla="*/ 21 w 147"/>
                <a:gd name="T1" fmla="*/ 52 h 165"/>
                <a:gd name="T2" fmla="*/ 108 w 147"/>
                <a:gd name="T3" fmla="*/ 34 h 165"/>
                <a:gd name="T4" fmla="*/ 132 w 147"/>
                <a:gd name="T5" fmla="*/ 1 h 165"/>
                <a:gd name="T6" fmla="*/ 136 w 147"/>
                <a:gd name="T7" fmla="*/ 1 h 165"/>
                <a:gd name="T8" fmla="*/ 145 w 147"/>
                <a:gd name="T9" fmla="*/ 7 h 165"/>
                <a:gd name="T10" fmla="*/ 145 w 147"/>
                <a:gd name="T11" fmla="*/ 11 h 165"/>
                <a:gd name="T12" fmla="*/ 121 w 147"/>
                <a:gd name="T13" fmla="*/ 44 h 165"/>
                <a:gd name="T14" fmla="*/ 128 w 147"/>
                <a:gd name="T15" fmla="*/ 129 h 165"/>
                <a:gd name="T16" fmla="*/ 36 w 147"/>
                <a:gd name="T17" fmla="*/ 144 h 165"/>
                <a:gd name="T18" fmla="*/ 21 w 147"/>
                <a:gd name="T19" fmla="*/ 5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65">
                  <a:moveTo>
                    <a:pt x="21" y="52"/>
                  </a:moveTo>
                  <a:cubicBezTo>
                    <a:pt x="41" y="25"/>
                    <a:pt x="79" y="18"/>
                    <a:pt x="108" y="34"/>
                  </a:cubicBezTo>
                  <a:cubicBezTo>
                    <a:pt x="132" y="1"/>
                    <a:pt x="132" y="1"/>
                    <a:pt x="132" y="1"/>
                  </a:cubicBezTo>
                  <a:cubicBezTo>
                    <a:pt x="133" y="0"/>
                    <a:pt x="135" y="0"/>
                    <a:pt x="136" y="1"/>
                  </a:cubicBezTo>
                  <a:cubicBezTo>
                    <a:pt x="145" y="7"/>
                    <a:pt x="145" y="7"/>
                    <a:pt x="145" y="7"/>
                  </a:cubicBezTo>
                  <a:cubicBezTo>
                    <a:pt x="146" y="8"/>
                    <a:pt x="146" y="9"/>
                    <a:pt x="145" y="11"/>
                  </a:cubicBezTo>
                  <a:cubicBezTo>
                    <a:pt x="121" y="44"/>
                    <a:pt x="121" y="44"/>
                    <a:pt x="121" y="44"/>
                  </a:cubicBezTo>
                  <a:cubicBezTo>
                    <a:pt x="144" y="67"/>
                    <a:pt x="147" y="103"/>
                    <a:pt x="128" y="129"/>
                  </a:cubicBezTo>
                  <a:cubicBezTo>
                    <a:pt x="106" y="158"/>
                    <a:pt x="65" y="165"/>
                    <a:pt x="36" y="144"/>
                  </a:cubicBezTo>
                  <a:cubicBezTo>
                    <a:pt x="6" y="122"/>
                    <a:pt x="0" y="81"/>
                    <a:pt x="21" y="52"/>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ïṧlidè">
              <a:extLst>
                <a:ext uri="{FF2B5EF4-FFF2-40B4-BE49-F238E27FC236}">
                  <a16:creationId xmlns:a16="http://schemas.microsoft.com/office/drawing/2014/main" id="{1405EDFD-75A5-4408-87BB-EA9CCC69E029}"/>
                </a:ext>
              </a:extLst>
            </p:cNvPr>
            <p:cNvSpPr/>
            <p:nvPr/>
          </p:nvSpPr>
          <p:spPr bwMode="auto">
            <a:xfrm>
              <a:off x="6389689" y="1579563"/>
              <a:ext cx="365125" cy="361950"/>
            </a:xfrm>
            <a:custGeom>
              <a:avLst/>
              <a:gdLst>
                <a:gd name="T0" fmla="*/ 20 w 134"/>
                <a:gd name="T1" fmla="*/ 32 h 133"/>
                <a:gd name="T2" fmla="*/ 102 w 134"/>
                <a:gd name="T3" fmla="*/ 19 h 133"/>
                <a:gd name="T4" fmla="*/ 115 w 134"/>
                <a:gd name="T5" fmla="*/ 101 h 133"/>
                <a:gd name="T6" fmla="*/ 33 w 134"/>
                <a:gd name="T7" fmla="*/ 114 h 133"/>
                <a:gd name="T8" fmla="*/ 20 w 134"/>
                <a:gd name="T9" fmla="*/ 32 h 133"/>
              </a:gdLst>
              <a:ahLst/>
              <a:cxnLst>
                <a:cxn ang="0">
                  <a:pos x="T0" y="T1"/>
                </a:cxn>
                <a:cxn ang="0">
                  <a:pos x="T2" y="T3"/>
                </a:cxn>
                <a:cxn ang="0">
                  <a:pos x="T4" y="T5"/>
                </a:cxn>
                <a:cxn ang="0">
                  <a:pos x="T6" y="T7"/>
                </a:cxn>
                <a:cxn ang="0">
                  <a:pos x="T8" y="T9"/>
                </a:cxn>
              </a:cxnLst>
              <a:rect l="0" t="0" r="r" b="b"/>
              <a:pathLst>
                <a:path w="134" h="133">
                  <a:moveTo>
                    <a:pt x="20" y="32"/>
                  </a:moveTo>
                  <a:cubicBezTo>
                    <a:pt x="39" y="6"/>
                    <a:pt x="76" y="0"/>
                    <a:pt x="102" y="19"/>
                  </a:cubicBezTo>
                  <a:cubicBezTo>
                    <a:pt x="129" y="38"/>
                    <a:pt x="134" y="75"/>
                    <a:pt x="115" y="101"/>
                  </a:cubicBezTo>
                  <a:cubicBezTo>
                    <a:pt x="96" y="128"/>
                    <a:pt x="59" y="133"/>
                    <a:pt x="33" y="114"/>
                  </a:cubicBezTo>
                  <a:cubicBezTo>
                    <a:pt x="6" y="95"/>
                    <a:pt x="0" y="58"/>
                    <a:pt x="20" y="32"/>
                  </a:cubicBez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iSļîḑê">
              <a:extLst>
                <a:ext uri="{FF2B5EF4-FFF2-40B4-BE49-F238E27FC236}">
                  <a16:creationId xmlns:a16="http://schemas.microsoft.com/office/drawing/2014/main" id="{21DF1F0C-F757-497B-9462-73AB4B08A2A8}"/>
                </a:ext>
              </a:extLst>
            </p:cNvPr>
            <p:cNvSpPr/>
            <p:nvPr/>
          </p:nvSpPr>
          <p:spPr bwMode="auto">
            <a:xfrm>
              <a:off x="6427789" y="1616075"/>
              <a:ext cx="290513" cy="290513"/>
            </a:xfrm>
            <a:custGeom>
              <a:avLst/>
              <a:gdLst>
                <a:gd name="T0" fmla="*/ 15 w 107"/>
                <a:gd name="T1" fmla="*/ 26 h 107"/>
                <a:gd name="T2" fmla="*/ 81 w 107"/>
                <a:gd name="T3" fmla="*/ 16 h 107"/>
                <a:gd name="T4" fmla="*/ 92 w 107"/>
                <a:gd name="T5" fmla="*/ 82 h 107"/>
                <a:gd name="T6" fmla="*/ 25 w 107"/>
                <a:gd name="T7" fmla="*/ 92 h 107"/>
                <a:gd name="T8" fmla="*/ 15 w 107"/>
                <a:gd name="T9" fmla="*/ 26 h 107"/>
              </a:gdLst>
              <a:ahLst/>
              <a:cxnLst>
                <a:cxn ang="0">
                  <a:pos x="T0" y="T1"/>
                </a:cxn>
                <a:cxn ang="0">
                  <a:pos x="T2" y="T3"/>
                </a:cxn>
                <a:cxn ang="0">
                  <a:pos x="T4" y="T5"/>
                </a:cxn>
                <a:cxn ang="0">
                  <a:pos x="T6" y="T7"/>
                </a:cxn>
                <a:cxn ang="0">
                  <a:pos x="T8" y="T9"/>
                </a:cxn>
              </a:cxnLst>
              <a:rect l="0" t="0" r="r" b="b"/>
              <a:pathLst>
                <a:path w="107" h="107">
                  <a:moveTo>
                    <a:pt x="15" y="26"/>
                  </a:moveTo>
                  <a:cubicBezTo>
                    <a:pt x="30" y="5"/>
                    <a:pt x="60" y="0"/>
                    <a:pt x="81" y="16"/>
                  </a:cubicBezTo>
                  <a:cubicBezTo>
                    <a:pt x="103" y="31"/>
                    <a:pt x="107" y="61"/>
                    <a:pt x="92" y="82"/>
                  </a:cubicBezTo>
                  <a:cubicBezTo>
                    <a:pt x="76" y="103"/>
                    <a:pt x="47" y="107"/>
                    <a:pt x="25" y="92"/>
                  </a:cubicBezTo>
                  <a:cubicBezTo>
                    <a:pt x="4" y="77"/>
                    <a:pt x="0" y="47"/>
                    <a:pt x="15" y="26"/>
                  </a:cubicBezTo>
                  <a:close/>
                </a:path>
              </a:pathLst>
            </a:custGeom>
            <a:solidFill>
              <a:srgbClr val="866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ïšḷîḑe">
              <a:extLst>
                <a:ext uri="{FF2B5EF4-FFF2-40B4-BE49-F238E27FC236}">
                  <a16:creationId xmlns:a16="http://schemas.microsoft.com/office/drawing/2014/main" id="{021435E5-961E-4F6F-B4D9-0C79C3548010}"/>
                </a:ext>
              </a:extLst>
            </p:cNvPr>
            <p:cNvSpPr/>
            <p:nvPr/>
          </p:nvSpPr>
          <p:spPr bwMode="auto">
            <a:xfrm>
              <a:off x="6462714" y="1617663"/>
              <a:ext cx="242888" cy="176213"/>
            </a:xfrm>
            <a:custGeom>
              <a:avLst/>
              <a:gdLst>
                <a:gd name="T0" fmla="*/ 67 w 89"/>
                <a:gd name="T1" fmla="*/ 17 h 65"/>
                <a:gd name="T2" fmla="*/ 84 w 89"/>
                <a:gd name="T3" fmla="*/ 65 h 65"/>
                <a:gd name="T4" fmla="*/ 80 w 89"/>
                <a:gd name="T5" fmla="*/ 56 h 65"/>
                <a:gd name="T6" fmla="*/ 69 w 89"/>
                <a:gd name="T7" fmla="*/ 44 h 65"/>
                <a:gd name="T8" fmla="*/ 56 w 89"/>
                <a:gd name="T9" fmla="*/ 24 h 65"/>
                <a:gd name="T10" fmla="*/ 35 w 89"/>
                <a:gd name="T11" fmla="*/ 25 h 65"/>
                <a:gd name="T12" fmla="*/ 17 w 89"/>
                <a:gd name="T13" fmla="*/ 25 h 65"/>
                <a:gd name="T14" fmla="*/ 0 w 89"/>
                <a:gd name="T15" fmla="*/ 37 h 65"/>
                <a:gd name="T16" fmla="*/ 67 w 89"/>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5">
                  <a:moveTo>
                    <a:pt x="67" y="17"/>
                  </a:moveTo>
                  <a:cubicBezTo>
                    <a:pt x="83" y="29"/>
                    <a:pt x="89" y="48"/>
                    <a:pt x="84" y="65"/>
                  </a:cubicBezTo>
                  <a:cubicBezTo>
                    <a:pt x="84" y="63"/>
                    <a:pt x="84" y="59"/>
                    <a:pt x="80" y="56"/>
                  </a:cubicBezTo>
                  <a:cubicBezTo>
                    <a:pt x="74" y="49"/>
                    <a:pt x="71" y="51"/>
                    <a:pt x="69" y="44"/>
                  </a:cubicBezTo>
                  <a:cubicBezTo>
                    <a:pt x="67" y="37"/>
                    <a:pt x="65" y="27"/>
                    <a:pt x="56" y="24"/>
                  </a:cubicBezTo>
                  <a:cubicBezTo>
                    <a:pt x="46" y="22"/>
                    <a:pt x="45" y="25"/>
                    <a:pt x="35" y="25"/>
                  </a:cubicBezTo>
                  <a:cubicBezTo>
                    <a:pt x="25" y="25"/>
                    <a:pt x="24" y="21"/>
                    <a:pt x="17" y="25"/>
                  </a:cubicBezTo>
                  <a:cubicBezTo>
                    <a:pt x="10" y="30"/>
                    <a:pt x="0" y="37"/>
                    <a:pt x="0" y="37"/>
                  </a:cubicBezTo>
                  <a:cubicBezTo>
                    <a:pt x="10" y="10"/>
                    <a:pt x="43" y="0"/>
                    <a:pt x="67" y="17"/>
                  </a:cubicBez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ïṥ1íďe">
              <a:extLst>
                <a:ext uri="{FF2B5EF4-FFF2-40B4-BE49-F238E27FC236}">
                  <a16:creationId xmlns:a16="http://schemas.microsoft.com/office/drawing/2014/main" id="{368BF3AE-8A8C-4065-8208-9E1E22D2B692}"/>
                </a:ext>
              </a:extLst>
            </p:cNvPr>
            <p:cNvSpPr/>
            <p:nvPr/>
          </p:nvSpPr>
          <p:spPr bwMode="auto">
            <a:xfrm>
              <a:off x="6615114" y="1166813"/>
              <a:ext cx="411163" cy="481013"/>
            </a:xfrm>
            <a:custGeom>
              <a:avLst/>
              <a:gdLst>
                <a:gd name="T0" fmla="*/ 28 w 151"/>
                <a:gd name="T1" fmla="*/ 126 h 177"/>
                <a:gd name="T2" fmla="*/ 24 w 151"/>
                <a:gd name="T3" fmla="*/ 135 h 177"/>
                <a:gd name="T4" fmla="*/ 31 w 151"/>
                <a:gd name="T5" fmla="*/ 144 h 177"/>
                <a:gd name="T6" fmla="*/ 18 w 151"/>
                <a:gd name="T7" fmla="*/ 162 h 177"/>
                <a:gd name="T8" fmla="*/ 3 w 151"/>
                <a:gd name="T9" fmla="*/ 140 h 177"/>
                <a:gd name="T10" fmla="*/ 16 w 151"/>
                <a:gd name="T11" fmla="*/ 93 h 177"/>
                <a:gd name="T12" fmla="*/ 90 w 151"/>
                <a:gd name="T13" fmla="*/ 27 h 177"/>
                <a:gd name="T14" fmla="*/ 102 w 151"/>
                <a:gd name="T15" fmla="*/ 0 h 177"/>
                <a:gd name="T16" fmla="*/ 151 w 151"/>
                <a:gd name="T17" fmla="*/ 22 h 177"/>
                <a:gd name="T18" fmla="*/ 134 w 151"/>
                <a:gd name="T19" fmla="*/ 50 h 177"/>
                <a:gd name="T20" fmla="*/ 100 w 151"/>
                <a:gd name="T21" fmla="*/ 119 h 177"/>
                <a:gd name="T22" fmla="*/ 66 w 151"/>
                <a:gd name="T23" fmla="*/ 171 h 177"/>
                <a:gd name="T24" fmla="*/ 52 w 151"/>
                <a:gd name="T25" fmla="*/ 156 h 177"/>
                <a:gd name="T26" fmla="*/ 55 w 151"/>
                <a:gd name="T27" fmla="*/ 135 h 177"/>
                <a:gd name="T28" fmla="*/ 45 w 151"/>
                <a:gd name="T29" fmla="*/ 128 h 177"/>
                <a:gd name="T30" fmla="*/ 28 w 151"/>
                <a:gd name="T31" fmla="*/ 12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77">
                  <a:moveTo>
                    <a:pt x="28" y="126"/>
                  </a:moveTo>
                  <a:cubicBezTo>
                    <a:pt x="24" y="135"/>
                    <a:pt x="24" y="135"/>
                    <a:pt x="24" y="135"/>
                  </a:cubicBezTo>
                  <a:cubicBezTo>
                    <a:pt x="31" y="144"/>
                    <a:pt x="31" y="144"/>
                    <a:pt x="31" y="144"/>
                  </a:cubicBezTo>
                  <a:cubicBezTo>
                    <a:pt x="18" y="162"/>
                    <a:pt x="18" y="162"/>
                    <a:pt x="18" y="162"/>
                  </a:cubicBezTo>
                  <a:cubicBezTo>
                    <a:pt x="3" y="140"/>
                    <a:pt x="3" y="140"/>
                    <a:pt x="3" y="140"/>
                  </a:cubicBezTo>
                  <a:cubicBezTo>
                    <a:pt x="0" y="130"/>
                    <a:pt x="5" y="122"/>
                    <a:pt x="16" y="93"/>
                  </a:cubicBezTo>
                  <a:cubicBezTo>
                    <a:pt x="16" y="93"/>
                    <a:pt x="51" y="66"/>
                    <a:pt x="90" y="27"/>
                  </a:cubicBezTo>
                  <a:cubicBezTo>
                    <a:pt x="102" y="0"/>
                    <a:pt x="102" y="0"/>
                    <a:pt x="102" y="0"/>
                  </a:cubicBezTo>
                  <a:cubicBezTo>
                    <a:pt x="151" y="22"/>
                    <a:pt x="151" y="22"/>
                    <a:pt x="151" y="22"/>
                  </a:cubicBezTo>
                  <a:cubicBezTo>
                    <a:pt x="147" y="28"/>
                    <a:pt x="140" y="37"/>
                    <a:pt x="134" y="50"/>
                  </a:cubicBezTo>
                  <a:cubicBezTo>
                    <a:pt x="120" y="83"/>
                    <a:pt x="113" y="100"/>
                    <a:pt x="100" y="119"/>
                  </a:cubicBezTo>
                  <a:cubicBezTo>
                    <a:pt x="100" y="119"/>
                    <a:pt x="76" y="165"/>
                    <a:pt x="66" y="171"/>
                  </a:cubicBezTo>
                  <a:cubicBezTo>
                    <a:pt x="55" y="177"/>
                    <a:pt x="46" y="169"/>
                    <a:pt x="52" y="156"/>
                  </a:cubicBezTo>
                  <a:cubicBezTo>
                    <a:pt x="58" y="142"/>
                    <a:pt x="55" y="135"/>
                    <a:pt x="55" y="135"/>
                  </a:cubicBezTo>
                  <a:cubicBezTo>
                    <a:pt x="45" y="128"/>
                    <a:pt x="45" y="128"/>
                    <a:pt x="45" y="128"/>
                  </a:cubicBezTo>
                  <a:cubicBezTo>
                    <a:pt x="44" y="128"/>
                    <a:pt x="29" y="126"/>
                    <a:pt x="28" y="12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işlidé">
              <a:extLst>
                <a:ext uri="{FF2B5EF4-FFF2-40B4-BE49-F238E27FC236}">
                  <a16:creationId xmlns:a16="http://schemas.microsoft.com/office/drawing/2014/main" id="{C4D025F2-AF7C-4203-9913-82B93003AAA5}"/>
                </a:ext>
              </a:extLst>
            </p:cNvPr>
            <p:cNvSpPr/>
            <p:nvPr/>
          </p:nvSpPr>
          <p:spPr bwMode="auto">
            <a:xfrm>
              <a:off x="6786564" y="1139825"/>
              <a:ext cx="282575" cy="252413"/>
            </a:xfrm>
            <a:custGeom>
              <a:avLst/>
              <a:gdLst>
                <a:gd name="T0" fmla="*/ 46 w 178"/>
                <a:gd name="T1" fmla="*/ 0 h 159"/>
                <a:gd name="T2" fmla="*/ 0 w 178"/>
                <a:gd name="T3" fmla="*/ 76 h 159"/>
                <a:gd name="T4" fmla="*/ 127 w 178"/>
                <a:gd name="T5" fmla="*/ 159 h 159"/>
                <a:gd name="T6" fmla="*/ 178 w 178"/>
                <a:gd name="T7" fmla="*/ 82 h 159"/>
                <a:gd name="T8" fmla="*/ 46 w 178"/>
                <a:gd name="T9" fmla="*/ 0 h 159"/>
              </a:gdLst>
              <a:ahLst/>
              <a:cxnLst>
                <a:cxn ang="0">
                  <a:pos x="T0" y="T1"/>
                </a:cxn>
                <a:cxn ang="0">
                  <a:pos x="T2" y="T3"/>
                </a:cxn>
                <a:cxn ang="0">
                  <a:pos x="T4" y="T5"/>
                </a:cxn>
                <a:cxn ang="0">
                  <a:pos x="T6" y="T7"/>
                </a:cxn>
                <a:cxn ang="0">
                  <a:pos x="T8" y="T9"/>
                </a:cxn>
              </a:cxnLst>
              <a:rect l="0" t="0" r="r" b="b"/>
              <a:pathLst>
                <a:path w="178" h="159">
                  <a:moveTo>
                    <a:pt x="46" y="0"/>
                  </a:moveTo>
                  <a:lnTo>
                    <a:pt x="0" y="76"/>
                  </a:lnTo>
                  <a:lnTo>
                    <a:pt x="127" y="159"/>
                  </a:lnTo>
                  <a:lnTo>
                    <a:pt x="178" y="82"/>
                  </a:lnTo>
                  <a:lnTo>
                    <a:pt x="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ïşḷîḋé">
              <a:extLst>
                <a:ext uri="{FF2B5EF4-FFF2-40B4-BE49-F238E27FC236}">
                  <a16:creationId xmlns:a16="http://schemas.microsoft.com/office/drawing/2014/main" id="{A5B86421-EF37-4C52-B92C-0C7C373FC7F9}"/>
                </a:ext>
              </a:extLst>
            </p:cNvPr>
            <p:cNvSpPr/>
            <p:nvPr/>
          </p:nvSpPr>
          <p:spPr bwMode="auto">
            <a:xfrm>
              <a:off x="7966076" y="1984375"/>
              <a:ext cx="269875" cy="209550"/>
            </a:xfrm>
            <a:custGeom>
              <a:avLst/>
              <a:gdLst>
                <a:gd name="T0" fmla="*/ 4 w 170"/>
                <a:gd name="T1" fmla="*/ 132 h 132"/>
                <a:gd name="T2" fmla="*/ 170 w 170"/>
                <a:gd name="T3" fmla="*/ 111 h 132"/>
                <a:gd name="T4" fmla="*/ 143 w 170"/>
                <a:gd name="T5" fmla="*/ 17 h 132"/>
                <a:gd name="T6" fmla="*/ 117 w 170"/>
                <a:gd name="T7" fmla="*/ 0 h 132"/>
                <a:gd name="T8" fmla="*/ 0 w 170"/>
                <a:gd name="T9" fmla="*/ 16 h 132"/>
                <a:gd name="T10" fmla="*/ 4 w 170"/>
                <a:gd name="T11" fmla="*/ 132 h 132"/>
              </a:gdLst>
              <a:ahLst/>
              <a:cxnLst>
                <a:cxn ang="0">
                  <a:pos x="T0" y="T1"/>
                </a:cxn>
                <a:cxn ang="0">
                  <a:pos x="T2" y="T3"/>
                </a:cxn>
                <a:cxn ang="0">
                  <a:pos x="T4" y="T5"/>
                </a:cxn>
                <a:cxn ang="0">
                  <a:pos x="T6" y="T7"/>
                </a:cxn>
                <a:cxn ang="0">
                  <a:pos x="T8" y="T9"/>
                </a:cxn>
                <a:cxn ang="0">
                  <a:pos x="T10" y="T11"/>
                </a:cxn>
              </a:cxnLst>
              <a:rect l="0" t="0" r="r" b="b"/>
              <a:pathLst>
                <a:path w="170" h="132">
                  <a:moveTo>
                    <a:pt x="4" y="132"/>
                  </a:moveTo>
                  <a:lnTo>
                    <a:pt x="170" y="111"/>
                  </a:lnTo>
                  <a:lnTo>
                    <a:pt x="143" y="17"/>
                  </a:lnTo>
                  <a:lnTo>
                    <a:pt x="117" y="0"/>
                  </a:lnTo>
                  <a:lnTo>
                    <a:pt x="0" y="16"/>
                  </a:lnTo>
                  <a:lnTo>
                    <a:pt x="4" y="132"/>
                  </a:lnTo>
                  <a:close/>
                </a:path>
              </a:pathLst>
            </a:custGeom>
            <a:solidFill>
              <a:srgbClr val="FDD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î$ļîḓe">
              <a:extLst>
                <a:ext uri="{FF2B5EF4-FFF2-40B4-BE49-F238E27FC236}">
                  <a16:creationId xmlns:a16="http://schemas.microsoft.com/office/drawing/2014/main" id="{194516B7-E899-4007-B413-26E6FDE0A97D}"/>
                </a:ext>
              </a:extLst>
            </p:cNvPr>
            <p:cNvSpPr/>
            <p:nvPr/>
          </p:nvSpPr>
          <p:spPr bwMode="auto">
            <a:xfrm>
              <a:off x="7667626" y="1949450"/>
              <a:ext cx="258763" cy="106363"/>
            </a:xfrm>
            <a:custGeom>
              <a:avLst/>
              <a:gdLst>
                <a:gd name="T0" fmla="*/ 3 w 95"/>
                <a:gd name="T1" fmla="*/ 0 h 39"/>
                <a:gd name="T2" fmla="*/ 95 w 95"/>
                <a:gd name="T3" fmla="*/ 21 h 39"/>
                <a:gd name="T4" fmla="*/ 26 w 95"/>
                <a:gd name="T5" fmla="*/ 22 h 39"/>
                <a:gd name="T6" fmla="*/ 3 w 95"/>
                <a:gd name="T7" fmla="*/ 0 h 39"/>
              </a:gdLst>
              <a:ahLst/>
              <a:cxnLst>
                <a:cxn ang="0">
                  <a:pos x="T0" y="T1"/>
                </a:cxn>
                <a:cxn ang="0">
                  <a:pos x="T2" y="T3"/>
                </a:cxn>
                <a:cxn ang="0">
                  <a:pos x="T4" y="T5"/>
                </a:cxn>
                <a:cxn ang="0">
                  <a:pos x="T6" y="T7"/>
                </a:cxn>
              </a:cxnLst>
              <a:rect l="0" t="0" r="r" b="b"/>
              <a:pathLst>
                <a:path w="95" h="39">
                  <a:moveTo>
                    <a:pt x="3" y="0"/>
                  </a:moveTo>
                  <a:cubicBezTo>
                    <a:pt x="13" y="1"/>
                    <a:pt x="95" y="2"/>
                    <a:pt x="95" y="21"/>
                  </a:cubicBezTo>
                  <a:cubicBezTo>
                    <a:pt x="95" y="39"/>
                    <a:pt x="35" y="24"/>
                    <a:pt x="26" y="22"/>
                  </a:cubicBezTo>
                  <a:cubicBezTo>
                    <a:pt x="2" y="19"/>
                    <a:pt x="0" y="8"/>
                    <a:pt x="3" y="0"/>
                  </a:cubicBezTo>
                  <a:close/>
                </a:path>
              </a:pathLst>
            </a:custGeom>
            <a:solidFill>
              <a:srgbClr val="F0C9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iSľiḓè">
              <a:extLst>
                <a:ext uri="{FF2B5EF4-FFF2-40B4-BE49-F238E27FC236}">
                  <a16:creationId xmlns:a16="http://schemas.microsoft.com/office/drawing/2014/main" id="{9BF05CEC-6BFD-4228-B781-76730223D102}"/>
                </a:ext>
              </a:extLst>
            </p:cNvPr>
            <p:cNvSpPr/>
            <p:nvPr/>
          </p:nvSpPr>
          <p:spPr bwMode="auto">
            <a:xfrm>
              <a:off x="7461251" y="1981200"/>
              <a:ext cx="598488" cy="277813"/>
            </a:xfrm>
            <a:custGeom>
              <a:avLst/>
              <a:gdLst>
                <a:gd name="T0" fmla="*/ 23 w 220"/>
                <a:gd name="T1" fmla="*/ 40 h 102"/>
                <a:gd name="T2" fmla="*/ 70 w 220"/>
                <a:gd name="T3" fmla="*/ 36 h 102"/>
                <a:gd name="T4" fmla="*/ 91 w 220"/>
                <a:gd name="T5" fmla="*/ 33 h 102"/>
                <a:gd name="T6" fmla="*/ 92 w 220"/>
                <a:gd name="T7" fmla="*/ 34 h 102"/>
                <a:gd name="T8" fmla="*/ 85 w 220"/>
                <a:gd name="T9" fmla="*/ 35 h 102"/>
                <a:gd name="T10" fmla="*/ 87 w 220"/>
                <a:gd name="T11" fmla="*/ 56 h 102"/>
                <a:gd name="T12" fmla="*/ 100 w 220"/>
                <a:gd name="T13" fmla="*/ 55 h 102"/>
                <a:gd name="T14" fmla="*/ 101 w 220"/>
                <a:gd name="T15" fmla="*/ 55 h 102"/>
                <a:gd name="T16" fmla="*/ 94 w 220"/>
                <a:gd name="T17" fmla="*/ 56 h 102"/>
                <a:gd name="T18" fmla="*/ 96 w 220"/>
                <a:gd name="T19" fmla="*/ 78 h 102"/>
                <a:gd name="T20" fmla="*/ 109 w 220"/>
                <a:gd name="T21" fmla="*/ 76 h 102"/>
                <a:gd name="T22" fmla="*/ 109 w 220"/>
                <a:gd name="T23" fmla="*/ 77 h 102"/>
                <a:gd name="T24" fmla="*/ 104 w 220"/>
                <a:gd name="T25" fmla="*/ 78 h 102"/>
                <a:gd name="T26" fmla="*/ 106 w 220"/>
                <a:gd name="T27" fmla="*/ 100 h 102"/>
                <a:gd name="T28" fmla="*/ 118 w 220"/>
                <a:gd name="T29" fmla="*/ 98 h 102"/>
                <a:gd name="T30" fmla="*/ 199 w 220"/>
                <a:gd name="T31" fmla="*/ 74 h 102"/>
                <a:gd name="T32" fmla="*/ 185 w 220"/>
                <a:gd name="T33" fmla="*/ 10 h 102"/>
                <a:gd name="T34" fmla="*/ 157 w 220"/>
                <a:gd name="T35" fmla="*/ 1 h 102"/>
                <a:gd name="T36" fmla="*/ 20 w 220"/>
                <a:gd name="T37" fmla="*/ 23 h 102"/>
                <a:gd name="T38" fmla="*/ 23 w 220"/>
                <a:gd name="T39" fmla="*/ 4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102">
                  <a:moveTo>
                    <a:pt x="23" y="40"/>
                  </a:moveTo>
                  <a:cubicBezTo>
                    <a:pt x="70" y="36"/>
                    <a:pt x="70" y="36"/>
                    <a:pt x="70" y="36"/>
                  </a:cubicBezTo>
                  <a:cubicBezTo>
                    <a:pt x="91" y="33"/>
                    <a:pt x="91" y="33"/>
                    <a:pt x="91" y="33"/>
                  </a:cubicBezTo>
                  <a:cubicBezTo>
                    <a:pt x="92" y="34"/>
                    <a:pt x="92" y="34"/>
                    <a:pt x="92" y="34"/>
                  </a:cubicBezTo>
                  <a:cubicBezTo>
                    <a:pt x="85" y="35"/>
                    <a:pt x="85" y="35"/>
                    <a:pt x="85" y="35"/>
                  </a:cubicBezTo>
                  <a:cubicBezTo>
                    <a:pt x="65" y="37"/>
                    <a:pt x="71" y="59"/>
                    <a:pt x="87" y="56"/>
                  </a:cubicBezTo>
                  <a:cubicBezTo>
                    <a:pt x="100" y="55"/>
                    <a:pt x="100" y="55"/>
                    <a:pt x="100" y="55"/>
                  </a:cubicBezTo>
                  <a:cubicBezTo>
                    <a:pt x="101" y="55"/>
                    <a:pt x="101" y="55"/>
                    <a:pt x="101" y="55"/>
                  </a:cubicBezTo>
                  <a:cubicBezTo>
                    <a:pt x="94" y="56"/>
                    <a:pt x="94" y="56"/>
                    <a:pt x="94" y="56"/>
                  </a:cubicBezTo>
                  <a:cubicBezTo>
                    <a:pt x="74" y="59"/>
                    <a:pt x="80" y="81"/>
                    <a:pt x="96" y="78"/>
                  </a:cubicBezTo>
                  <a:cubicBezTo>
                    <a:pt x="109" y="76"/>
                    <a:pt x="109" y="76"/>
                    <a:pt x="109" y="76"/>
                  </a:cubicBezTo>
                  <a:cubicBezTo>
                    <a:pt x="109" y="77"/>
                    <a:pt x="109" y="77"/>
                    <a:pt x="109" y="77"/>
                  </a:cubicBezTo>
                  <a:cubicBezTo>
                    <a:pt x="104" y="78"/>
                    <a:pt x="104" y="78"/>
                    <a:pt x="104" y="78"/>
                  </a:cubicBezTo>
                  <a:cubicBezTo>
                    <a:pt x="84" y="80"/>
                    <a:pt x="90" y="102"/>
                    <a:pt x="106" y="100"/>
                  </a:cubicBezTo>
                  <a:cubicBezTo>
                    <a:pt x="118" y="98"/>
                    <a:pt x="118" y="98"/>
                    <a:pt x="118" y="98"/>
                  </a:cubicBezTo>
                  <a:cubicBezTo>
                    <a:pt x="146" y="96"/>
                    <a:pt x="181" y="90"/>
                    <a:pt x="199" y="74"/>
                  </a:cubicBezTo>
                  <a:cubicBezTo>
                    <a:pt x="220" y="52"/>
                    <a:pt x="200" y="17"/>
                    <a:pt x="185" y="10"/>
                  </a:cubicBezTo>
                  <a:cubicBezTo>
                    <a:pt x="173" y="5"/>
                    <a:pt x="165" y="0"/>
                    <a:pt x="157" y="1"/>
                  </a:cubicBezTo>
                  <a:cubicBezTo>
                    <a:pt x="20" y="23"/>
                    <a:pt x="20" y="23"/>
                    <a:pt x="20" y="23"/>
                  </a:cubicBezTo>
                  <a:cubicBezTo>
                    <a:pt x="0" y="25"/>
                    <a:pt x="6" y="42"/>
                    <a:pt x="23" y="40"/>
                  </a:cubicBezTo>
                  <a:close/>
                </a:path>
              </a:pathLst>
            </a:custGeom>
            <a:solidFill>
              <a:srgbClr val="FDD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íŝ1îḑè">
              <a:extLst>
                <a:ext uri="{FF2B5EF4-FFF2-40B4-BE49-F238E27FC236}">
                  <a16:creationId xmlns:a16="http://schemas.microsoft.com/office/drawing/2014/main" id="{B19639DE-13FA-42FE-BE12-D483D7E1DB90}"/>
                </a:ext>
              </a:extLst>
            </p:cNvPr>
            <p:cNvSpPr/>
            <p:nvPr/>
          </p:nvSpPr>
          <p:spPr bwMode="auto">
            <a:xfrm>
              <a:off x="7931151" y="1976438"/>
              <a:ext cx="190500" cy="252413"/>
            </a:xfrm>
            <a:custGeom>
              <a:avLst/>
              <a:gdLst>
                <a:gd name="T0" fmla="*/ 28 w 70"/>
                <a:gd name="T1" fmla="*/ 0 h 93"/>
                <a:gd name="T2" fmla="*/ 0 w 70"/>
                <a:gd name="T3" fmla="*/ 7 h 93"/>
                <a:gd name="T4" fmla="*/ 18 w 70"/>
                <a:gd name="T5" fmla="*/ 93 h 93"/>
                <a:gd name="T6" fmla="*/ 70 w 70"/>
                <a:gd name="T7" fmla="*/ 83 h 93"/>
                <a:gd name="T8" fmla="*/ 28 w 70"/>
                <a:gd name="T9" fmla="*/ 0 h 93"/>
              </a:gdLst>
              <a:ahLst/>
              <a:cxnLst>
                <a:cxn ang="0">
                  <a:pos x="T0" y="T1"/>
                </a:cxn>
                <a:cxn ang="0">
                  <a:pos x="T2" y="T3"/>
                </a:cxn>
                <a:cxn ang="0">
                  <a:pos x="T4" y="T5"/>
                </a:cxn>
                <a:cxn ang="0">
                  <a:pos x="T6" y="T7"/>
                </a:cxn>
                <a:cxn ang="0">
                  <a:pos x="T8" y="T9"/>
                </a:cxn>
              </a:cxnLst>
              <a:rect l="0" t="0" r="r" b="b"/>
              <a:pathLst>
                <a:path w="70" h="93">
                  <a:moveTo>
                    <a:pt x="28" y="0"/>
                  </a:moveTo>
                  <a:cubicBezTo>
                    <a:pt x="25" y="1"/>
                    <a:pt x="0" y="7"/>
                    <a:pt x="0" y="7"/>
                  </a:cubicBezTo>
                  <a:cubicBezTo>
                    <a:pt x="18" y="93"/>
                    <a:pt x="18" y="93"/>
                    <a:pt x="18" y="93"/>
                  </a:cubicBezTo>
                  <a:cubicBezTo>
                    <a:pt x="70" y="83"/>
                    <a:pt x="70" y="83"/>
                    <a:pt x="70" y="83"/>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îṡḻide">
              <a:extLst>
                <a:ext uri="{FF2B5EF4-FFF2-40B4-BE49-F238E27FC236}">
                  <a16:creationId xmlns:a16="http://schemas.microsoft.com/office/drawing/2014/main" id="{15AC257A-8E12-40D8-9736-8C79E5F1167D}"/>
                </a:ext>
              </a:extLst>
            </p:cNvPr>
            <p:cNvSpPr/>
            <p:nvPr/>
          </p:nvSpPr>
          <p:spPr bwMode="auto">
            <a:xfrm>
              <a:off x="6791326" y="98425"/>
              <a:ext cx="2387600" cy="2149475"/>
            </a:xfrm>
            <a:custGeom>
              <a:avLst/>
              <a:gdLst>
                <a:gd name="T0" fmla="*/ 95 w 878"/>
                <a:gd name="T1" fmla="*/ 463 h 792"/>
                <a:gd name="T2" fmla="*/ 223 w 878"/>
                <a:gd name="T3" fmla="*/ 263 h 792"/>
                <a:gd name="T4" fmla="*/ 348 w 878"/>
                <a:gd name="T5" fmla="*/ 191 h 792"/>
                <a:gd name="T6" fmla="*/ 361 w 878"/>
                <a:gd name="T7" fmla="*/ 196 h 792"/>
                <a:gd name="T8" fmla="*/ 344 w 878"/>
                <a:gd name="T9" fmla="*/ 311 h 792"/>
                <a:gd name="T10" fmla="*/ 588 w 878"/>
                <a:gd name="T11" fmla="*/ 508 h 792"/>
                <a:gd name="T12" fmla="*/ 709 w 878"/>
                <a:gd name="T13" fmla="*/ 447 h 792"/>
                <a:gd name="T14" fmla="*/ 703 w 878"/>
                <a:gd name="T15" fmla="*/ 590 h 792"/>
                <a:gd name="T16" fmla="*/ 425 w 878"/>
                <a:gd name="T17" fmla="*/ 691 h 792"/>
                <a:gd name="T18" fmla="*/ 468 w 878"/>
                <a:gd name="T19" fmla="*/ 792 h 792"/>
                <a:gd name="T20" fmla="*/ 783 w 878"/>
                <a:gd name="T21" fmla="*/ 667 h 792"/>
                <a:gd name="T22" fmla="*/ 804 w 878"/>
                <a:gd name="T23" fmla="*/ 275 h 792"/>
                <a:gd name="T24" fmla="*/ 658 w 878"/>
                <a:gd name="T25" fmla="*/ 146 h 792"/>
                <a:gd name="T26" fmla="*/ 639 w 878"/>
                <a:gd name="T27" fmla="*/ 131 h 792"/>
                <a:gd name="T28" fmla="*/ 638 w 878"/>
                <a:gd name="T29" fmla="*/ 132 h 792"/>
                <a:gd name="T30" fmla="*/ 421 w 878"/>
                <a:gd name="T31" fmla="*/ 21 h 792"/>
                <a:gd name="T32" fmla="*/ 156 w 878"/>
                <a:gd name="T33" fmla="*/ 189 h 792"/>
                <a:gd name="T34" fmla="*/ 0 w 878"/>
                <a:gd name="T35" fmla="*/ 403 h 792"/>
                <a:gd name="T36" fmla="*/ 95 w 878"/>
                <a:gd name="T37" fmla="*/ 463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792">
                  <a:moveTo>
                    <a:pt x="95" y="463"/>
                  </a:moveTo>
                  <a:cubicBezTo>
                    <a:pt x="95" y="463"/>
                    <a:pt x="196" y="315"/>
                    <a:pt x="223" y="263"/>
                  </a:cubicBezTo>
                  <a:cubicBezTo>
                    <a:pt x="223" y="263"/>
                    <a:pt x="315" y="203"/>
                    <a:pt x="348" y="191"/>
                  </a:cubicBezTo>
                  <a:cubicBezTo>
                    <a:pt x="352" y="192"/>
                    <a:pt x="357" y="194"/>
                    <a:pt x="361" y="196"/>
                  </a:cubicBezTo>
                  <a:cubicBezTo>
                    <a:pt x="355" y="222"/>
                    <a:pt x="348" y="261"/>
                    <a:pt x="344" y="311"/>
                  </a:cubicBezTo>
                  <a:cubicBezTo>
                    <a:pt x="327" y="370"/>
                    <a:pt x="522" y="538"/>
                    <a:pt x="588" y="508"/>
                  </a:cubicBezTo>
                  <a:cubicBezTo>
                    <a:pt x="655" y="483"/>
                    <a:pt x="691" y="461"/>
                    <a:pt x="709" y="447"/>
                  </a:cubicBezTo>
                  <a:cubicBezTo>
                    <a:pt x="713" y="488"/>
                    <a:pt x="711" y="557"/>
                    <a:pt x="703" y="590"/>
                  </a:cubicBezTo>
                  <a:cubicBezTo>
                    <a:pt x="700" y="607"/>
                    <a:pt x="425" y="691"/>
                    <a:pt x="425" y="691"/>
                  </a:cubicBezTo>
                  <a:cubicBezTo>
                    <a:pt x="468" y="792"/>
                    <a:pt x="468" y="792"/>
                    <a:pt x="468" y="792"/>
                  </a:cubicBezTo>
                  <a:cubicBezTo>
                    <a:pt x="468" y="792"/>
                    <a:pt x="739" y="735"/>
                    <a:pt x="783" y="667"/>
                  </a:cubicBezTo>
                  <a:cubicBezTo>
                    <a:pt x="832" y="536"/>
                    <a:pt x="878" y="363"/>
                    <a:pt x="804" y="275"/>
                  </a:cubicBezTo>
                  <a:cubicBezTo>
                    <a:pt x="779" y="230"/>
                    <a:pt x="725" y="183"/>
                    <a:pt x="658" y="146"/>
                  </a:cubicBezTo>
                  <a:cubicBezTo>
                    <a:pt x="651" y="141"/>
                    <a:pt x="645" y="136"/>
                    <a:pt x="639" y="131"/>
                  </a:cubicBezTo>
                  <a:cubicBezTo>
                    <a:pt x="638" y="132"/>
                    <a:pt x="638" y="132"/>
                    <a:pt x="638" y="132"/>
                  </a:cubicBezTo>
                  <a:cubicBezTo>
                    <a:pt x="602" y="107"/>
                    <a:pt x="455" y="0"/>
                    <a:pt x="421" y="21"/>
                  </a:cubicBezTo>
                  <a:cubicBezTo>
                    <a:pt x="293" y="75"/>
                    <a:pt x="175" y="167"/>
                    <a:pt x="156" y="189"/>
                  </a:cubicBezTo>
                  <a:cubicBezTo>
                    <a:pt x="91" y="273"/>
                    <a:pt x="0" y="403"/>
                    <a:pt x="0" y="403"/>
                  </a:cubicBezTo>
                  <a:lnTo>
                    <a:pt x="95" y="463"/>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iš1ïḓé">
              <a:extLst>
                <a:ext uri="{FF2B5EF4-FFF2-40B4-BE49-F238E27FC236}">
                  <a16:creationId xmlns:a16="http://schemas.microsoft.com/office/drawing/2014/main" id="{A0AD6AF1-04D1-48CD-9813-68331594F157}"/>
                </a:ext>
              </a:extLst>
            </p:cNvPr>
            <p:cNvSpPr/>
            <p:nvPr/>
          </p:nvSpPr>
          <p:spPr bwMode="auto">
            <a:xfrm>
              <a:off x="6791326" y="98425"/>
              <a:ext cx="2387600" cy="2149475"/>
            </a:xfrm>
            <a:custGeom>
              <a:avLst/>
              <a:gdLst>
                <a:gd name="T0" fmla="*/ 462 w 878"/>
                <a:gd name="T1" fmla="*/ 778 h 792"/>
                <a:gd name="T2" fmla="*/ 468 w 878"/>
                <a:gd name="T3" fmla="*/ 792 h 792"/>
                <a:gd name="T4" fmla="*/ 783 w 878"/>
                <a:gd name="T5" fmla="*/ 667 h 792"/>
                <a:gd name="T6" fmla="*/ 804 w 878"/>
                <a:gd name="T7" fmla="*/ 275 h 792"/>
                <a:gd name="T8" fmla="*/ 658 w 878"/>
                <a:gd name="T9" fmla="*/ 146 h 792"/>
                <a:gd name="T10" fmla="*/ 639 w 878"/>
                <a:gd name="T11" fmla="*/ 131 h 792"/>
                <a:gd name="T12" fmla="*/ 638 w 878"/>
                <a:gd name="T13" fmla="*/ 132 h 792"/>
                <a:gd name="T14" fmla="*/ 421 w 878"/>
                <a:gd name="T15" fmla="*/ 21 h 792"/>
                <a:gd name="T16" fmla="*/ 156 w 878"/>
                <a:gd name="T17" fmla="*/ 189 h 792"/>
                <a:gd name="T18" fmla="*/ 0 w 878"/>
                <a:gd name="T19" fmla="*/ 403 h 792"/>
                <a:gd name="T20" fmla="*/ 22 w 878"/>
                <a:gd name="T21" fmla="*/ 417 h 792"/>
                <a:gd name="T22" fmla="*/ 168 w 878"/>
                <a:gd name="T23" fmla="*/ 208 h 792"/>
                <a:gd name="T24" fmla="*/ 387 w 878"/>
                <a:gd name="T25" fmla="*/ 76 h 792"/>
                <a:gd name="T26" fmla="*/ 497 w 878"/>
                <a:gd name="T27" fmla="*/ 78 h 792"/>
                <a:gd name="T28" fmla="*/ 816 w 878"/>
                <a:gd name="T29" fmla="*/ 404 h 792"/>
                <a:gd name="T30" fmla="*/ 740 w 878"/>
                <a:gd name="T31" fmla="*/ 671 h 792"/>
                <a:gd name="T32" fmla="*/ 462 w 878"/>
                <a:gd name="T33" fmla="*/ 778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8" h="792">
                  <a:moveTo>
                    <a:pt x="462" y="778"/>
                  </a:moveTo>
                  <a:cubicBezTo>
                    <a:pt x="468" y="792"/>
                    <a:pt x="468" y="792"/>
                    <a:pt x="468" y="792"/>
                  </a:cubicBezTo>
                  <a:cubicBezTo>
                    <a:pt x="468" y="792"/>
                    <a:pt x="739" y="735"/>
                    <a:pt x="783" y="667"/>
                  </a:cubicBezTo>
                  <a:cubicBezTo>
                    <a:pt x="832" y="536"/>
                    <a:pt x="878" y="363"/>
                    <a:pt x="804" y="275"/>
                  </a:cubicBezTo>
                  <a:cubicBezTo>
                    <a:pt x="779" y="230"/>
                    <a:pt x="725" y="183"/>
                    <a:pt x="658" y="146"/>
                  </a:cubicBezTo>
                  <a:cubicBezTo>
                    <a:pt x="651" y="141"/>
                    <a:pt x="645" y="136"/>
                    <a:pt x="639" y="131"/>
                  </a:cubicBezTo>
                  <a:cubicBezTo>
                    <a:pt x="638" y="132"/>
                    <a:pt x="638" y="132"/>
                    <a:pt x="638" y="132"/>
                  </a:cubicBezTo>
                  <a:cubicBezTo>
                    <a:pt x="602" y="107"/>
                    <a:pt x="455" y="0"/>
                    <a:pt x="421" y="21"/>
                  </a:cubicBezTo>
                  <a:cubicBezTo>
                    <a:pt x="293" y="75"/>
                    <a:pt x="175" y="167"/>
                    <a:pt x="156" y="189"/>
                  </a:cubicBezTo>
                  <a:cubicBezTo>
                    <a:pt x="91" y="273"/>
                    <a:pt x="0" y="403"/>
                    <a:pt x="0" y="403"/>
                  </a:cubicBezTo>
                  <a:cubicBezTo>
                    <a:pt x="22" y="417"/>
                    <a:pt x="22" y="417"/>
                    <a:pt x="22" y="417"/>
                  </a:cubicBezTo>
                  <a:cubicBezTo>
                    <a:pt x="57" y="365"/>
                    <a:pt x="156" y="220"/>
                    <a:pt x="168" y="208"/>
                  </a:cubicBezTo>
                  <a:cubicBezTo>
                    <a:pt x="183" y="193"/>
                    <a:pt x="387" y="76"/>
                    <a:pt x="387" y="76"/>
                  </a:cubicBezTo>
                  <a:cubicBezTo>
                    <a:pt x="387" y="76"/>
                    <a:pt x="445" y="56"/>
                    <a:pt x="497" y="78"/>
                  </a:cubicBezTo>
                  <a:cubicBezTo>
                    <a:pt x="549" y="100"/>
                    <a:pt x="810" y="351"/>
                    <a:pt x="816" y="404"/>
                  </a:cubicBezTo>
                  <a:cubicBezTo>
                    <a:pt x="822" y="457"/>
                    <a:pt x="766" y="647"/>
                    <a:pt x="740" y="671"/>
                  </a:cubicBezTo>
                  <a:cubicBezTo>
                    <a:pt x="718" y="691"/>
                    <a:pt x="524" y="757"/>
                    <a:pt x="462" y="778"/>
                  </a:cubicBezTo>
                  <a:close/>
                </a:path>
              </a:pathLst>
            </a:custGeom>
            <a:solidFill>
              <a:srgbClr val="3636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í$ļidè">
              <a:extLst>
                <a:ext uri="{FF2B5EF4-FFF2-40B4-BE49-F238E27FC236}">
                  <a16:creationId xmlns:a16="http://schemas.microsoft.com/office/drawing/2014/main" id="{18D39AF4-B5AD-47F3-9C1D-9CED0F9F0F93}"/>
                </a:ext>
              </a:extLst>
            </p:cNvPr>
            <p:cNvSpPr/>
            <p:nvPr/>
          </p:nvSpPr>
          <p:spPr bwMode="auto">
            <a:xfrm>
              <a:off x="7773989" y="588963"/>
              <a:ext cx="714375" cy="876300"/>
            </a:xfrm>
            <a:custGeom>
              <a:avLst/>
              <a:gdLst>
                <a:gd name="T0" fmla="*/ 0 w 263"/>
                <a:gd name="T1" fmla="*/ 183 h 323"/>
                <a:gd name="T2" fmla="*/ 20 w 263"/>
                <a:gd name="T3" fmla="*/ 210 h 323"/>
                <a:gd name="T4" fmla="*/ 76 w 263"/>
                <a:gd name="T5" fmla="*/ 263 h 323"/>
                <a:gd name="T6" fmla="*/ 174 w 263"/>
                <a:gd name="T7" fmla="*/ 323 h 323"/>
                <a:gd name="T8" fmla="*/ 191 w 263"/>
                <a:gd name="T9" fmla="*/ 248 h 323"/>
                <a:gd name="T10" fmla="*/ 263 w 263"/>
                <a:gd name="T11" fmla="*/ 151 h 323"/>
                <a:gd name="T12" fmla="*/ 143 w 263"/>
                <a:gd name="T13" fmla="*/ 0 h 323"/>
                <a:gd name="T14" fmla="*/ 59 w 263"/>
                <a:gd name="T15" fmla="*/ 129 h 323"/>
                <a:gd name="T16" fmla="*/ 0 w 263"/>
                <a:gd name="T17" fmla="*/ 18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323">
                  <a:moveTo>
                    <a:pt x="0" y="183"/>
                  </a:moveTo>
                  <a:cubicBezTo>
                    <a:pt x="5" y="191"/>
                    <a:pt x="12" y="201"/>
                    <a:pt x="20" y="210"/>
                  </a:cubicBezTo>
                  <a:cubicBezTo>
                    <a:pt x="36" y="224"/>
                    <a:pt x="56" y="244"/>
                    <a:pt x="76" y="263"/>
                  </a:cubicBezTo>
                  <a:cubicBezTo>
                    <a:pt x="108" y="290"/>
                    <a:pt x="144" y="312"/>
                    <a:pt x="174" y="323"/>
                  </a:cubicBezTo>
                  <a:cubicBezTo>
                    <a:pt x="181" y="299"/>
                    <a:pt x="185" y="258"/>
                    <a:pt x="191" y="248"/>
                  </a:cubicBezTo>
                  <a:cubicBezTo>
                    <a:pt x="199" y="233"/>
                    <a:pt x="263" y="151"/>
                    <a:pt x="263" y="151"/>
                  </a:cubicBezTo>
                  <a:cubicBezTo>
                    <a:pt x="143" y="0"/>
                    <a:pt x="143" y="0"/>
                    <a:pt x="143" y="0"/>
                  </a:cubicBezTo>
                  <a:cubicBezTo>
                    <a:pt x="137" y="9"/>
                    <a:pt x="83" y="93"/>
                    <a:pt x="59" y="129"/>
                  </a:cubicBezTo>
                  <a:cubicBezTo>
                    <a:pt x="43" y="153"/>
                    <a:pt x="14" y="173"/>
                    <a:pt x="0" y="1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íṡḷïḋê">
              <a:extLst>
                <a:ext uri="{FF2B5EF4-FFF2-40B4-BE49-F238E27FC236}">
                  <a16:creationId xmlns:a16="http://schemas.microsoft.com/office/drawing/2014/main" id="{F2F471C9-D57B-403B-9D86-41EFA34386F3}"/>
                </a:ext>
              </a:extLst>
            </p:cNvPr>
            <p:cNvSpPr/>
            <p:nvPr/>
          </p:nvSpPr>
          <p:spPr bwMode="auto">
            <a:xfrm>
              <a:off x="7842251" y="-88900"/>
              <a:ext cx="1504950" cy="1292225"/>
            </a:xfrm>
            <a:custGeom>
              <a:avLst/>
              <a:gdLst>
                <a:gd name="T0" fmla="*/ 520 w 554"/>
                <a:gd name="T1" fmla="*/ 463 h 476"/>
                <a:gd name="T2" fmla="*/ 477 w 554"/>
                <a:gd name="T3" fmla="*/ 465 h 476"/>
                <a:gd name="T4" fmla="*/ 286 w 554"/>
                <a:gd name="T5" fmla="*/ 227 h 476"/>
                <a:gd name="T6" fmla="*/ 17 w 554"/>
                <a:gd name="T7" fmla="*/ 89 h 476"/>
                <a:gd name="T8" fmla="*/ 10 w 554"/>
                <a:gd name="T9" fmla="*/ 47 h 476"/>
                <a:gd name="T10" fmla="*/ 340 w 554"/>
                <a:gd name="T11" fmla="*/ 160 h 476"/>
                <a:gd name="T12" fmla="*/ 520 w 554"/>
                <a:gd name="T13" fmla="*/ 463 h 476"/>
              </a:gdLst>
              <a:ahLst/>
              <a:cxnLst>
                <a:cxn ang="0">
                  <a:pos x="T0" y="T1"/>
                </a:cxn>
                <a:cxn ang="0">
                  <a:pos x="T2" y="T3"/>
                </a:cxn>
                <a:cxn ang="0">
                  <a:pos x="T4" y="T5"/>
                </a:cxn>
                <a:cxn ang="0">
                  <a:pos x="T6" y="T7"/>
                </a:cxn>
                <a:cxn ang="0">
                  <a:pos x="T8" y="T9"/>
                </a:cxn>
                <a:cxn ang="0">
                  <a:pos x="T10" y="T11"/>
                </a:cxn>
                <a:cxn ang="0">
                  <a:pos x="T12" y="T13"/>
                </a:cxn>
              </a:cxnLst>
              <a:rect l="0" t="0" r="r" b="b"/>
              <a:pathLst>
                <a:path w="554" h="476">
                  <a:moveTo>
                    <a:pt x="520" y="463"/>
                  </a:moveTo>
                  <a:cubicBezTo>
                    <a:pt x="510" y="475"/>
                    <a:pt x="491" y="476"/>
                    <a:pt x="477" y="465"/>
                  </a:cubicBezTo>
                  <a:cubicBezTo>
                    <a:pt x="477" y="465"/>
                    <a:pt x="427" y="341"/>
                    <a:pt x="286" y="227"/>
                  </a:cubicBezTo>
                  <a:cubicBezTo>
                    <a:pt x="146" y="112"/>
                    <a:pt x="17" y="89"/>
                    <a:pt x="17" y="89"/>
                  </a:cubicBezTo>
                  <a:cubicBezTo>
                    <a:pt x="3" y="78"/>
                    <a:pt x="0" y="59"/>
                    <a:pt x="10" y="47"/>
                  </a:cubicBezTo>
                  <a:cubicBezTo>
                    <a:pt x="50" y="0"/>
                    <a:pt x="247" y="84"/>
                    <a:pt x="340" y="160"/>
                  </a:cubicBezTo>
                  <a:cubicBezTo>
                    <a:pt x="435" y="238"/>
                    <a:pt x="554" y="421"/>
                    <a:pt x="520" y="463"/>
                  </a:cubicBezTo>
                  <a:close/>
                </a:path>
              </a:pathLst>
            </a:custGeom>
            <a:solidFill>
              <a:srgbClr val="30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îšlïḓè">
              <a:extLst>
                <a:ext uri="{FF2B5EF4-FFF2-40B4-BE49-F238E27FC236}">
                  <a16:creationId xmlns:a16="http://schemas.microsoft.com/office/drawing/2014/main" id="{22BA64D7-5744-45DF-AFA3-94839F7935A0}"/>
                </a:ext>
              </a:extLst>
            </p:cNvPr>
            <p:cNvSpPr/>
            <p:nvPr/>
          </p:nvSpPr>
          <p:spPr bwMode="auto">
            <a:xfrm>
              <a:off x="8053389" y="442913"/>
              <a:ext cx="698500" cy="681038"/>
            </a:xfrm>
            <a:custGeom>
              <a:avLst/>
              <a:gdLst>
                <a:gd name="T0" fmla="*/ 45 w 257"/>
                <a:gd name="T1" fmla="*/ 186 h 251"/>
                <a:gd name="T2" fmla="*/ 45 w 257"/>
                <a:gd name="T3" fmla="*/ 186 h 251"/>
                <a:gd name="T4" fmla="*/ 50 w 257"/>
                <a:gd name="T5" fmla="*/ 230 h 251"/>
                <a:gd name="T6" fmla="*/ 92 w 257"/>
                <a:gd name="T7" fmla="*/ 223 h 251"/>
                <a:gd name="T8" fmla="*/ 93 w 257"/>
                <a:gd name="T9" fmla="*/ 221 h 251"/>
                <a:gd name="T10" fmla="*/ 222 w 257"/>
                <a:gd name="T11" fmla="*/ 188 h 251"/>
                <a:gd name="T12" fmla="*/ 194 w 257"/>
                <a:gd name="T13" fmla="*/ 37 h 251"/>
                <a:gd name="T14" fmla="*/ 40 w 257"/>
                <a:gd name="T15" fmla="*/ 54 h 251"/>
                <a:gd name="T16" fmla="*/ 45 w 257"/>
                <a:gd name="T17" fmla="*/ 186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251">
                  <a:moveTo>
                    <a:pt x="45" y="186"/>
                  </a:moveTo>
                  <a:cubicBezTo>
                    <a:pt x="45" y="186"/>
                    <a:pt x="45" y="186"/>
                    <a:pt x="45" y="186"/>
                  </a:cubicBezTo>
                  <a:cubicBezTo>
                    <a:pt x="37" y="196"/>
                    <a:pt x="42" y="226"/>
                    <a:pt x="50" y="230"/>
                  </a:cubicBezTo>
                  <a:cubicBezTo>
                    <a:pt x="56" y="236"/>
                    <a:pt x="85" y="233"/>
                    <a:pt x="92" y="223"/>
                  </a:cubicBezTo>
                  <a:cubicBezTo>
                    <a:pt x="93" y="222"/>
                    <a:pt x="93" y="222"/>
                    <a:pt x="93" y="221"/>
                  </a:cubicBezTo>
                  <a:cubicBezTo>
                    <a:pt x="150" y="251"/>
                    <a:pt x="192" y="229"/>
                    <a:pt x="222" y="188"/>
                  </a:cubicBezTo>
                  <a:cubicBezTo>
                    <a:pt x="257" y="141"/>
                    <a:pt x="245" y="74"/>
                    <a:pt x="194" y="37"/>
                  </a:cubicBezTo>
                  <a:cubicBezTo>
                    <a:pt x="144" y="0"/>
                    <a:pt x="75" y="7"/>
                    <a:pt x="40" y="54"/>
                  </a:cubicBezTo>
                  <a:cubicBezTo>
                    <a:pt x="10" y="95"/>
                    <a:pt x="0" y="140"/>
                    <a:pt x="45" y="186"/>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îṩľíďê">
              <a:extLst>
                <a:ext uri="{FF2B5EF4-FFF2-40B4-BE49-F238E27FC236}">
                  <a16:creationId xmlns:a16="http://schemas.microsoft.com/office/drawing/2014/main" id="{3A6840EB-E062-4357-B0CF-C93922B6B65E}"/>
                </a:ext>
              </a:extLst>
            </p:cNvPr>
            <p:cNvSpPr/>
            <p:nvPr/>
          </p:nvSpPr>
          <p:spPr bwMode="auto">
            <a:xfrm>
              <a:off x="8742364" y="806450"/>
              <a:ext cx="131763" cy="141288"/>
            </a:xfrm>
            <a:custGeom>
              <a:avLst/>
              <a:gdLst>
                <a:gd name="T0" fmla="*/ 25 w 49"/>
                <a:gd name="T1" fmla="*/ 0 h 52"/>
                <a:gd name="T2" fmla="*/ 49 w 49"/>
                <a:gd name="T3" fmla="*/ 17 h 52"/>
                <a:gd name="T4" fmla="*/ 14 w 49"/>
                <a:gd name="T5" fmla="*/ 51 h 52"/>
                <a:gd name="T6" fmla="*/ 6 w 49"/>
                <a:gd name="T7" fmla="*/ 40 h 52"/>
                <a:gd name="T8" fmla="*/ 25 w 49"/>
                <a:gd name="T9" fmla="*/ 0 h 52"/>
              </a:gdLst>
              <a:ahLst/>
              <a:cxnLst>
                <a:cxn ang="0">
                  <a:pos x="T0" y="T1"/>
                </a:cxn>
                <a:cxn ang="0">
                  <a:pos x="T2" y="T3"/>
                </a:cxn>
                <a:cxn ang="0">
                  <a:pos x="T4" y="T5"/>
                </a:cxn>
                <a:cxn ang="0">
                  <a:pos x="T6" y="T7"/>
                </a:cxn>
                <a:cxn ang="0">
                  <a:pos x="T8" y="T9"/>
                </a:cxn>
              </a:cxnLst>
              <a:rect l="0" t="0" r="r" b="b"/>
              <a:pathLst>
                <a:path w="49" h="52">
                  <a:moveTo>
                    <a:pt x="25" y="0"/>
                  </a:moveTo>
                  <a:cubicBezTo>
                    <a:pt x="40" y="2"/>
                    <a:pt x="49" y="9"/>
                    <a:pt x="49" y="17"/>
                  </a:cubicBezTo>
                  <a:cubicBezTo>
                    <a:pt x="49" y="24"/>
                    <a:pt x="23" y="50"/>
                    <a:pt x="14" y="51"/>
                  </a:cubicBezTo>
                  <a:cubicBezTo>
                    <a:pt x="4" y="52"/>
                    <a:pt x="0" y="52"/>
                    <a:pt x="6" y="40"/>
                  </a:cubicBezTo>
                  <a:cubicBezTo>
                    <a:pt x="12" y="29"/>
                    <a:pt x="25" y="0"/>
                    <a:pt x="25" y="0"/>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îṩlíḍê">
              <a:extLst>
                <a:ext uri="{FF2B5EF4-FFF2-40B4-BE49-F238E27FC236}">
                  <a16:creationId xmlns:a16="http://schemas.microsoft.com/office/drawing/2014/main" id="{49E209A7-9F47-4723-B132-2797BDB48F68}"/>
                </a:ext>
              </a:extLst>
            </p:cNvPr>
            <p:cNvSpPr/>
            <p:nvPr/>
          </p:nvSpPr>
          <p:spPr bwMode="auto">
            <a:xfrm>
              <a:off x="8132764" y="347663"/>
              <a:ext cx="106363" cy="173038"/>
            </a:xfrm>
            <a:custGeom>
              <a:avLst/>
              <a:gdLst>
                <a:gd name="T0" fmla="*/ 39 w 39"/>
                <a:gd name="T1" fmla="*/ 18 h 64"/>
                <a:gd name="T2" fmla="*/ 25 w 39"/>
                <a:gd name="T3" fmla="*/ 3 h 64"/>
                <a:gd name="T4" fmla="*/ 4 w 39"/>
                <a:gd name="T5" fmla="*/ 39 h 64"/>
                <a:gd name="T6" fmla="*/ 7 w 39"/>
                <a:gd name="T7" fmla="*/ 60 h 64"/>
                <a:gd name="T8" fmla="*/ 39 w 39"/>
                <a:gd name="T9" fmla="*/ 18 h 64"/>
              </a:gdLst>
              <a:ahLst/>
              <a:cxnLst>
                <a:cxn ang="0">
                  <a:pos x="T0" y="T1"/>
                </a:cxn>
                <a:cxn ang="0">
                  <a:pos x="T2" y="T3"/>
                </a:cxn>
                <a:cxn ang="0">
                  <a:pos x="T4" y="T5"/>
                </a:cxn>
                <a:cxn ang="0">
                  <a:pos x="T6" y="T7"/>
                </a:cxn>
                <a:cxn ang="0">
                  <a:pos x="T8" y="T9"/>
                </a:cxn>
              </a:cxnLst>
              <a:rect l="0" t="0" r="r" b="b"/>
              <a:pathLst>
                <a:path w="39" h="64">
                  <a:moveTo>
                    <a:pt x="39" y="18"/>
                  </a:moveTo>
                  <a:cubicBezTo>
                    <a:pt x="39" y="13"/>
                    <a:pt x="31" y="0"/>
                    <a:pt x="25" y="3"/>
                  </a:cubicBezTo>
                  <a:cubicBezTo>
                    <a:pt x="19" y="6"/>
                    <a:pt x="8" y="24"/>
                    <a:pt x="4" y="39"/>
                  </a:cubicBezTo>
                  <a:cubicBezTo>
                    <a:pt x="1" y="54"/>
                    <a:pt x="0" y="64"/>
                    <a:pt x="7" y="60"/>
                  </a:cubicBezTo>
                  <a:cubicBezTo>
                    <a:pt x="15" y="56"/>
                    <a:pt x="39" y="18"/>
                    <a:pt x="39" y="18"/>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i$lïďé">
              <a:extLst>
                <a:ext uri="{FF2B5EF4-FFF2-40B4-BE49-F238E27FC236}">
                  <a16:creationId xmlns:a16="http://schemas.microsoft.com/office/drawing/2014/main" id="{3F3286E4-CF26-4F78-A17E-7F93E1544BAF}"/>
                </a:ext>
              </a:extLst>
            </p:cNvPr>
            <p:cNvSpPr/>
            <p:nvPr/>
          </p:nvSpPr>
          <p:spPr bwMode="auto">
            <a:xfrm>
              <a:off x="8078789" y="0"/>
              <a:ext cx="992188" cy="1096963"/>
            </a:xfrm>
            <a:custGeom>
              <a:avLst/>
              <a:gdLst>
                <a:gd name="T0" fmla="*/ 8 w 365"/>
                <a:gd name="T1" fmla="*/ 238 h 404"/>
                <a:gd name="T2" fmla="*/ 253 w 365"/>
                <a:gd name="T3" fmla="*/ 88 h 404"/>
                <a:gd name="T4" fmla="*/ 281 w 365"/>
                <a:gd name="T5" fmla="*/ 316 h 404"/>
                <a:gd name="T6" fmla="*/ 189 w 365"/>
                <a:gd name="T7" fmla="*/ 391 h 404"/>
                <a:gd name="T8" fmla="*/ 157 w 365"/>
                <a:gd name="T9" fmla="*/ 401 h 404"/>
                <a:gd name="T10" fmla="*/ 121 w 365"/>
                <a:gd name="T11" fmla="*/ 393 h 404"/>
                <a:gd name="T12" fmla="*/ 129 w 365"/>
                <a:gd name="T13" fmla="*/ 402 h 404"/>
                <a:gd name="T14" fmla="*/ 104 w 365"/>
                <a:gd name="T15" fmla="*/ 393 h 404"/>
                <a:gd name="T16" fmla="*/ 61 w 365"/>
                <a:gd name="T17" fmla="*/ 360 h 404"/>
                <a:gd name="T18" fmla="*/ 64 w 365"/>
                <a:gd name="T19" fmla="*/ 371 h 404"/>
                <a:gd name="T20" fmla="*/ 42 w 365"/>
                <a:gd name="T21" fmla="*/ 347 h 404"/>
                <a:gd name="T22" fmla="*/ 18 w 365"/>
                <a:gd name="T23" fmla="*/ 302 h 404"/>
                <a:gd name="T24" fmla="*/ 11 w 365"/>
                <a:gd name="T25" fmla="*/ 321 h 404"/>
                <a:gd name="T26" fmla="*/ 1 w 365"/>
                <a:gd name="T27" fmla="*/ 266 h 404"/>
                <a:gd name="T28" fmla="*/ 8 w 365"/>
                <a:gd name="T29" fmla="*/ 2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404">
                  <a:moveTo>
                    <a:pt x="8" y="238"/>
                  </a:moveTo>
                  <a:cubicBezTo>
                    <a:pt x="5" y="165"/>
                    <a:pt x="133" y="0"/>
                    <a:pt x="253" y="88"/>
                  </a:cubicBezTo>
                  <a:cubicBezTo>
                    <a:pt x="365" y="171"/>
                    <a:pt x="318" y="268"/>
                    <a:pt x="281" y="316"/>
                  </a:cubicBezTo>
                  <a:cubicBezTo>
                    <a:pt x="260" y="342"/>
                    <a:pt x="226" y="387"/>
                    <a:pt x="189" y="391"/>
                  </a:cubicBezTo>
                  <a:cubicBezTo>
                    <a:pt x="184" y="397"/>
                    <a:pt x="173" y="401"/>
                    <a:pt x="157" y="401"/>
                  </a:cubicBezTo>
                  <a:cubicBezTo>
                    <a:pt x="141" y="402"/>
                    <a:pt x="121" y="393"/>
                    <a:pt x="121" y="393"/>
                  </a:cubicBezTo>
                  <a:cubicBezTo>
                    <a:pt x="121" y="393"/>
                    <a:pt x="126" y="400"/>
                    <a:pt x="129" y="402"/>
                  </a:cubicBezTo>
                  <a:cubicBezTo>
                    <a:pt x="132" y="404"/>
                    <a:pt x="120" y="401"/>
                    <a:pt x="104" y="393"/>
                  </a:cubicBezTo>
                  <a:cubicBezTo>
                    <a:pt x="87" y="384"/>
                    <a:pt x="61" y="360"/>
                    <a:pt x="61" y="360"/>
                  </a:cubicBezTo>
                  <a:cubicBezTo>
                    <a:pt x="64" y="371"/>
                    <a:pt x="64" y="371"/>
                    <a:pt x="64" y="371"/>
                  </a:cubicBezTo>
                  <a:cubicBezTo>
                    <a:pt x="64" y="371"/>
                    <a:pt x="54" y="365"/>
                    <a:pt x="42" y="347"/>
                  </a:cubicBezTo>
                  <a:cubicBezTo>
                    <a:pt x="30" y="329"/>
                    <a:pt x="19" y="300"/>
                    <a:pt x="18" y="302"/>
                  </a:cubicBezTo>
                  <a:cubicBezTo>
                    <a:pt x="17" y="303"/>
                    <a:pt x="11" y="319"/>
                    <a:pt x="11" y="321"/>
                  </a:cubicBezTo>
                  <a:cubicBezTo>
                    <a:pt x="11" y="323"/>
                    <a:pt x="0" y="295"/>
                    <a:pt x="1" y="266"/>
                  </a:cubicBezTo>
                  <a:cubicBezTo>
                    <a:pt x="2" y="257"/>
                    <a:pt x="4" y="247"/>
                    <a:pt x="8" y="238"/>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îsļîdè">
              <a:extLst>
                <a:ext uri="{FF2B5EF4-FFF2-40B4-BE49-F238E27FC236}">
                  <a16:creationId xmlns:a16="http://schemas.microsoft.com/office/drawing/2014/main" id="{A944BC98-D093-490C-8871-FE85E563026E}"/>
                </a:ext>
              </a:extLst>
            </p:cNvPr>
            <p:cNvSpPr/>
            <p:nvPr/>
          </p:nvSpPr>
          <p:spPr bwMode="auto">
            <a:xfrm>
              <a:off x="4814889" y="673100"/>
              <a:ext cx="571500" cy="1165225"/>
            </a:xfrm>
            <a:custGeom>
              <a:avLst/>
              <a:gdLst>
                <a:gd name="T0" fmla="*/ 161 w 210"/>
                <a:gd name="T1" fmla="*/ 310 h 429"/>
                <a:gd name="T2" fmla="*/ 170 w 210"/>
                <a:gd name="T3" fmla="*/ 321 h 429"/>
                <a:gd name="T4" fmla="*/ 196 w 210"/>
                <a:gd name="T5" fmla="*/ 356 h 429"/>
                <a:gd name="T6" fmla="*/ 197 w 210"/>
                <a:gd name="T7" fmla="*/ 365 h 429"/>
                <a:gd name="T8" fmla="*/ 203 w 210"/>
                <a:gd name="T9" fmla="*/ 387 h 429"/>
                <a:gd name="T10" fmla="*/ 206 w 210"/>
                <a:gd name="T11" fmla="*/ 396 h 429"/>
                <a:gd name="T12" fmla="*/ 205 w 210"/>
                <a:gd name="T13" fmla="*/ 411 h 429"/>
                <a:gd name="T14" fmla="*/ 210 w 210"/>
                <a:gd name="T15" fmla="*/ 425 h 429"/>
                <a:gd name="T16" fmla="*/ 204 w 210"/>
                <a:gd name="T17" fmla="*/ 428 h 429"/>
                <a:gd name="T18" fmla="*/ 185 w 210"/>
                <a:gd name="T19" fmla="*/ 397 h 429"/>
                <a:gd name="T20" fmla="*/ 180 w 210"/>
                <a:gd name="T21" fmla="*/ 379 h 429"/>
                <a:gd name="T22" fmla="*/ 178 w 210"/>
                <a:gd name="T23" fmla="*/ 376 h 429"/>
                <a:gd name="T24" fmla="*/ 92 w 210"/>
                <a:gd name="T25" fmla="*/ 383 h 429"/>
                <a:gd name="T26" fmla="*/ 93 w 210"/>
                <a:gd name="T27" fmla="*/ 343 h 429"/>
                <a:gd name="T28" fmla="*/ 99 w 210"/>
                <a:gd name="T29" fmla="*/ 321 h 429"/>
                <a:gd name="T30" fmla="*/ 102 w 210"/>
                <a:gd name="T31" fmla="*/ 305 h 429"/>
                <a:gd name="T32" fmla="*/ 5 w 210"/>
                <a:gd name="T33" fmla="*/ 86 h 429"/>
                <a:gd name="T34" fmla="*/ 65 w 210"/>
                <a:gd name="T35" fmla="*/ 33 h 429"/>
                <a:gd name="T36" fmla="*/ 88 w 210"/>
                <a:gd name="T37" fmla="*/ 34 h 429"/>
                <a:gd name="T38" fmla="*/ 161 w 210"/>
                <a:gd name="T39" fmla="*/ 31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429">
                  <a:moveTo>
                    <a:pt x="161" y="310"/>
                  </a:moveTo>
                  <a:cubicBezTo>
                    <a:pt x="161" y="310"/>
                    <a:pt x="164" y="316"/>
                    <a:pt x="170" y="321"/>
                  </a:cubicBezTo>
                  <a:cubicBezTo>
                    <a:pt x="176" y="327"/>
                    <a:pt x="194" y="352"/>
                    <a:pt x="196" y="356"/>
                  </a:cubicBezTo>
                  <a:cubicBezTo>
                    <a:pt x="197" y="359"/>
                    <a:pt x="197" y="363"/>
                    <a:pt x="197" y="365"/>
                  </a:cubicBezTo>
                  <a:cubicBezTo>
                    <a:pt x="198" y="368"/>
                    <a:pt x="202" y="384"/>
                    <a:pt x="203" y="387"/>
                  </a:cubicBezTo>
                  <a:cubicBezTo>
                    <a:pt x="204" y="391"/>
                    <a:pt x="206" y="391"/>
                    <a:pt x="206" y="396"/>
                  </a:cubicBezTo>
                  <a:cubicBezTo>
                    <a:pt x="206" y="401"/>
                    <a:pt x="205" y="409"/>
                    <a:pt x="205" y="411"/>
                  </a:cubicBezTo>
                  <a:cubicBezTo>
                    <a:pt x="206" y="414"/>
                    <a:pt x="210" y="422"/>
                    <a:pt x="210" y="425"/>
                  </a:cubicBezTo>
                  <a:cubicBezTo>
                    <a:pt x="210" y="428"/>
                    <a:pt x="205" y="429"/>
                    <a:pt x="204" y="428"/>
                  </a:cubicBezTo>
                  <a:cubicBezTo>
                    <a:pt x="203" y="428"/>
                    <a:pt x="189" y="427"/>
                    <a:pt x="185" y="397"/>
                  </a:cubicBezTo>
                  <a:cubicBezTo>
                    <a:pt x="184" y="392"/>
                    <a:pt x="182" y="388"/>
                    <a:pt x="180" y="379"/>
                  </a:cubicBezTo>
                  <a:cubicBezTo>
                    <a:pt x="180" y="379"/>
                    <a:pt x="178" y="377"/>
                    <a:pt x="178" y="376"/>
                  </a:cubicBezTo>
                  <a:cubicBezTo>
                    <a:pt x="147" y="378"/>
                    <a:pt x="122" y="382"/>
                    <a:pt x="92" y="383"/>
                  </a:cubicBezTo>
                  <a:cubicBezTo>
                    <a:pt x="92" y="378"/>
                    <a:pt x="91" y="351"/>
                    <a:pt x="93" y="343"/>
                  </a:cubicBezTo>
                  <a:cubicBezTo>
                    <a:pt x="97" y="332"/>
                    <a:pt x="98" y="325"/>
                    <a:pt x="99" y="321"/>
                  </a:cubicBezTo>
                  <a:cubicBezTo>
                    <a:pt x="99" y="317"/>
                    <a:pt x="100" y="310"/>
                    <a:pt x="102" y="305"/>
                  </a:cubicBezTo>
                  <a:cubicBezTo>
                    <a:pt x="87" y="267"/>
                    <a:pt x="21" y="115"/>
                    <a:pt x="5" y="86"/>
                  </a:cubicBezTo>
                  <a:cubicBezTo>
                    <a:pt x="0" y="77"/>
                    <a:pt x="65" y="33"/>
                    <a:pt x="65" y="33"/>
                  </a:cubicBezTo>
                  <a:cubicBezTo>
                    <a:pt x="65" y="33"/>
                    <a:pt x="67" y="0"/>
                    <a:pt x="88" y="34"/>
                  </a:cubicBezTo>
                  <a:cubicBezTo>
                    <a:pt x="91" y="40"/>
                    <a:pt x="161" y="309"/>
                    <a:pt x="161" y="310"/>
                  </a:cubicBezTo>
                  <a:close/>
                </a:path>
              </a:pathLst>
            </a:custGeom>
            <a:solidFill>
              <a:srgbClr val="FDD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îṧ1ïḍe">
              <a:extLst>
                <a:ext uri="{FF2B5EF4-FFF2-40B4-BE49-F238E27FC236}">
                  <a16:creationId xmlns:a16="http://schemas.microsoft.com/office/drawing/2014/main" id="{7C5FD2A6-FB5D-494C-8965-14F90C64DDB7}"/>
                </a:ext>
              </a:extLst>
            </p:cNvPr>
            <p:cNvSpPr/>
            <p:nvPr/>
          </p:nvSpPr>
          <p:spPr bwMode="auto">
            <a:xfrm>
              <a:off x="4478339" y="1849438"/>
              <a:ext cx="152400" cy="76200"/>
            </a:xfrm>
            <a:custGeom>
              <a:avLst/>
              <a:gdLst>
                <a:gd name="T0" fmla="*/ 0 w 56"/>
                <a:gd name="T1" fmla="*/ 8 h 28"/>
                <a:gd name="T2" fmla="*/ 13 w 56"/>
                <a:gd name="T3" fmla="*/ 11 h 28"/>
                <a:gd name="T4" fmla="*/ 25 w 56"/>
                <a:gd name="T5" fmla="*/ 17 h 28"/>
                <a:gd name="T6" fmla="*/ 22 w 56"/>
                <a:gd name="T7" fmla="*/ 28 h 28"/>
                <a:gd name="T8" fmla="*/ 56 w 56"/>
                <a:gd name="T9" fmla="*/ 21 h 28"/>
                <a:gd name="T10" fmla="*/ 56 w 56"/>
                <a:gd name="T11" fmla="*/ 0 h 28"/>
                <a:gd name="T12" fmla="*/ 2 w 56"/>
                <a:gd name="T13" fmla="*/ 6 h 28"/>
                <a:gd name="T14" fmla="*/ 0 w 56"/>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8">
                  <a:moveTo>
                    <a:pt x="0" y="8"/>
                  </a:moveTo>
                  <a:cubicBezTo>
                    <a:pt x="1" y="11"/>
                    <a:pt x="8" y="12"/>
                    <a:pt x="13" y="11"/>
                  </a:cubicBezTo>
                  <a:cubicBezTo>
                    <a:pt x="16" y="14"/>
                    <a:pt x="21" y="16"/>
                    <a:pt x="25" y="17"/>
                  </a:cubicBezTo>
                  <a:cubicBezTo>
                    <a:pt x="21" y="21"/>
                    <a:pt x="22" y="28"/>
                    <a:pt x="22" y="28"/>
                  </a:cubicBezTo>
                  <a:cubicBezTo>
                    <a:pt x="56" y="21"/>
                    <a:pt x="56" y="21"/>
                    <a:pt x="56" y="21"/>
                  </a:cubicBezTo>
                  <a:cubicBezTo>
                    <a:pt x="56" y="0"/>
                    <a:pt x="56" y="0"/>
                    <a:pt x="56" y="0"/>
                  </a:cubicBezTo>
                  <a:cubicBezTo>
                    <a:pt x="2" y="6"/>
                    <a:pt x="2" y="6"/>
                    <a:pt x="2" y="6"/>
                  </a:cubicBezTo>
                  <a:lnTo>
                    <a:pt x="0" y="8"/>
                  </a:lnTo>
                  <a:close/>
                </a:path>
              </a:pathLst>
            </a:custGeom>
            <a:solidFill>
              <a:srgbClr val="EAA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is1ïḍè">
              <a:extLst>
                <a:ext uri="{FF2B5EF4-FFF2-40B4-BE49-F238E27FC236}">
                  <a16:creationId xmlns:a16="http://schemas.microsoft.com/office/drawing/2014/main" id="{85DAF1CE-260D-4B44-80A9-91E19D51BB1F}"/>
                </a:ext>
              </a:extLst>
            </p:cNvPr>
            <p:cNvSpPr/>
            <p:nvPr/>
          </p:nvSpPr>
          <p:spPr bwMode="auto">
            <a:xfrm>
              <a:off x="4497389" y="1778000"/>
              <a:ext cx="84138" cy="84138"/>
            </a:xfrm>
            <a:custGeom>
              <a:avLst/>
              <a:gdLst>
                <a:gd name="T0" fmla="*/ 15 w 31"/>
                <a:gd name="T1" fmla="*/ 7 h 31"/>
                <a:gd name="T2" fmla="*/ 1 w 31"/>
                <a:gd name="T3" fmla="*/ 0 h 31"/>
                <a:gd name="T4" fmla="*/ 2 w 31"/>
                <a:gd name="T5" fmla="*/ 4 h 31"/>
                <a:gd name="T6" fmla="*/ 0 w 31"/>
                <a:gd name="T7" fmla="*/ 8 h 31"/>
                <a:gd name="T8" fmla="*/ 9 w 31"/>
                <a:gd name="T9" fmla="*/ 31 h 31"/>
                <a:gd name="T10" fmla="*/ 15 w 31"/>
                <a:gd name="T11" fmla="*/ 7 h 31"/>
              </a:gdLst>
              <a:ahLst/>
              <a:cxnLst>
                <a:cxn ang="0">
                  <a:pos x="T0" y="T1"/>
                </a:cxn>
                <a:cxn ang="0">
                  <a:pos x="T2" y="T3"/>
                </a:cxn>
                <a:cxn ang="0">
                  <a:pos x="T4" y="T5"/>
                </a:cxn>
                <a:cxn ang="0">
                  <a:pos x="T6" y="T7"/>
                </a:cxn>
                <a:cxn ang="0">
                  <a:pos x="T8" y="T9"/>
                </a:cxn>
                <a:cxn ang="0">
                  <a:pos x="T10" y="T11"/>
                </a:cxn>
              </a:cxnLst>
              <a:rect l="0" t="0" r="r" b="b"/>
              <a:pathLst>
                <a:path w="31" h="31">
                  <a:moveTo>
                    <a:pt x="15" y="7"/>
                  </a:moveTo>
                  <a:cubicBezTo>
                    <a:pt x="15" y="7"/>
                    <a:pt x="6" y="1"/>
                    <a:pt x="1" y="0"/>
                  </a:cubicBezTo>
                  <a:cubicBezTo>
                    <a:pt x="0" y="2"/>
                    <a:pt x="1" y="3"/>
                    <a:pt x="2" y="4"/>
                  </a:cubicBezTo>
                  <a:cubicBezTo>
                    <a:pt x="2" y="5"/>
                    <a:pt x="0" y="6"/>
                    <a:pt x="0" y="8"/>
                  </a:cubicBezTo>
                  <a:cubicBezTo>
                    <a:pt x="1" y="9"/>
                    <a:pt x="7" y="31"/>
                    <a:pt x="9" y="31"/>
                  </a:cubicBezTo>
                  <a:cubicBezTo>
                    <a:pt x="13" y="31"/>
                    <a:pt x="31" y="28"/>
                    <a:pt x="15" y="7"/>
                  </a:cubicBezTo>
                  <a:close/>
                </a:path>
              </a:pathLst>
            </a:custGeom>
            <a:solidFill>
              <a:srgbClr val="EAA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íşlîḍé">
              <a:extLst>
                <a:ext uri="{FF2B5EF4-FFF2-40B4-BE49-F238E27FC236}">
                  <a16:creationId xmlns:a16="http://schemas.microsoft.com/office/drawing/2014/main" id="{19DA6466-650C-4F17-8CB4-D8CA0C20ED47}"/>
                </a:ext>
              </a:extLst>
            </p:cNvPr>
            <p:cNvSpPr/>
            <p:nvPr/>
          </p:nvSpPr>
          <p:spPr bwMode="auto">
            <a:xfrm>
              <a:off x="3417889" y="1792288"/>
              <a:ext cx="1236663" cy="420688"/>
            </a:xfrm>
            <a:custGeom>
              <a:avLst/>
              <a:gdLst>
                <a:gd name="T0" fmla="*/ 303 w 455"/>
                <a:gd name="T1" fmla="*/ 35 h 155"/>
                <a:gd name="T2" fmla="*/ 336 w 455"/>
                <a:gd name="T3" fmla="*/ 18 h 155"/>
                <a:gd name="T4" fmla="*/ 397 w 455"/>
                <a:gd name="T5" fmla="*/ 3 h 155"/>
                <a:gd name="T6" fmla="*/ 411 w 455"/>
                <a:gd name="T7" fmla="*/ 2 h 155"/>
                <a:gd name="T8" fmla="*/ 420 w 455"/>
                <a:gd name="T9" fmla="*/ 0 h 155"/>
                <a:gd name="T10" fmla="*/ 439 w 455"/>
                <a:gd name="T11" fmla="*/ 3 h 155"/>
                <a:gd name="T12" fmla="*/ 448 w 455"/>
                <a:gd name="T13" fmla="*/ 3 h 155"/>
                <a:gd name="T14" fmla="*/ 453 w 455"/>
                <a:gd name="T15" fmla="*/ 9 h 155"/>
                <a:gd name="T16" fmla="*/ 448 w 455"/>
                <a:gd name="T17" fmla="*/ 21 h 155"/>
                <a:gd name="T18" fmla="*/ 435 w 455"/>
                <a:gd name="T19" fmla="*/ 25 h 155"/>
                <a:gd name="T20" fmla="*/ 423 w 455"/>
                <a:gd name="T21" fmla="*/ 25 h 155"/>
                <a:gd name="T22" fmla="*/ 412 w 455"/>
                <a:gd name="T23" fmla="*/ 25 h 155"/>
                <a:gd name="T24" fmla="*/ 393 w 455"/>
                <a:gd name="T25" fmla="*/ 28 h 155"/>
                <a:gd name="T26" fmla="*/ 388 w 455"/>
                <a:gd name="T27" fmla="*/ 31 h 155"/>
                <a:gd name="T28" fmla="*/ 388 w 455"/>
                <a:gd name="T29" fmla="*/ 40 h 155"/>
                <a:gd name="T30" fmla="*/ 390 w 455"/>
                <a:gd name="T31" fmla="*/ 45 h 155"/>
                <a:gd name="T32" fmla="*/ 395 w 455"/>
                <a:gd name="T33" fmla="*/ 48 h 155"/>
                <a:gd name="T34" fmla="*/ 406 w 455"/>
                <a:gd name="T35" fmla="*/ 48 h 155"/>
                <a:gd name="T36" fmla="*/ 418 w 455"/>
                <a:gd name="T37" fmla="*/ 46 h 155"/>
                <a:gd name="T38" fmla="*/ 427 w 455"/>
                <a:gd name="T39" fmla="*/ 44 h 155"/>
                <a:gd name="T40" fmla="*/ 423 w 455"/>
                <a:gd name="T41" fmla="*/ 70 h 155"/>
                <a:gd name="T42" fmla="*/ 423 w 455"/>
                <a:gd name="T43" fmla="*/ 80 h 155"/>
                <a:gd name="T44" fmla="*/ 412 w 455"/>
                <a:gd name="T45" fmla="*/ 92 h 155"/>
                <a:gd name="T46" fmla="*/ 398 w 455"/>
                <a:gd name="T47" fmla="*/ 93 h 155"/>
                <a:gd name="T48" fmla="*/ 350 w 455"/>
                <a:gd name="T49" fmla="*/ 86 h 155"/>
                <a:gd name="T50" fmla="*/ 303 w 455"/>
                <a:gd name="T51" fmla="*/ 85 h 155"/>
                <a:gd name="T52" fmla="*/ 24 w 455"/>
                <a:gd name="T53" fmla="*/ 141 h 155"/>
                <a:gd name="T54" fmla="*/ 0 w 455"/>
                <a:gd name="T55" fmla="*/ 69 h 155"/>
                <a:gd name="T56" fmla="*/ 303 w 455"/>
                <a:gd name="T57" fmla="*/ 3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5" h="155">
                  <a:moveTo>
                    <a:pt x="303" y="35"/>
                  </a:moveTo>
                  <a:cubicBezTo>
                    <a:pt x="311" y="32"/>
                    <a:pt x="330" y="21"/>
                    <a:pt x="336" y="18"/>
                  </a:cubicBezTo>
                  <a:cubicBezTo>
                    <a:pt x="362" y="6"/>
                    <a:pt x="372" y="7"/>
                    <a:pt x="397" y="3"/>
                  </a:cubicBezTo>
                  <a:cubicBezTo>
                    <a:pt x="402" y="3"/>
                    <a:pt x="406" y="2"/>
                    <a:pt x="411" y="2"/>
                  </a:cubicBezTo>
                  <a:cubicBezTo>
                    <a:pt x="416" y="1"/>
                    <a:pt x="417" y="0"/>
                    <a:pt x="420" y="0"/>
                  </a:cubicBezTo>
                  <a:cubicBezTo>
                    <a:pt x="422" y="1"/>
                    <a:pt x="434" y="2"/>
                    <a:pt x="439" y="3"/>
                  </a:cubicBezTo>
                  <a:cubicBezTo>
                    <a:pt x="443" y="3"/>
                    <a:pt x="445" y="3"/>
                    <a:pt x="448" y="3"/>
                  </a:cubicBezTo>
                  <a:cubicBezTo>
                    <a:pt x="451" y="3"/>
                    <a:pt x="453" y="7"/>
                    <a:pt x="453" y="9"/>
                  </a:cubicBezTo>
                  <a:cubicBezTo>
                    <a:pt x="454" y="10"/>
                    <a:pt x="455" y="17"/>
                    <a:pt x="448" y="21"/>
                  </a:cubicBezTo>
                  <a:cubicBezTo>
                    <a:pt x="441" y="26"/>
                    <a:pt x="437" y="24"/>
                    <a:pt x="435" y="25"/>
                  </a:cubicBezTo>
                  <a:cubicBezTo>
                    <a:pt x="433" y="26"/>
                    <a:pt x="425" y="25"/>
                    <a:pt x="423" y="25"/>
                  </a:cubicBezTo>
                  <a:cubicBezTo>
                    <a:pt x="420" y="25"/>
                    <a:pt x="413" y="25"/>
                    <a:pt x="412" y="25"/>
                  </a:cubicBezTo>
                  <a:cubicBezTo>
                    <a:pt x="410" y="25"/>
                    <a:pt x="399" y="27"/>
                    <a:pt x="393" y="28"/>
                  </a:cubicBezTo>
                  <a:cubicBezTo>
                    <a:pt x="387" y="29"/>
                    <a:pt x="388" y="31"/>
                    <a:pt x="388" y="31"/>
                  </a:cubicBezTo>
                  <a:cubicBezTo>
                    <a:pt x="388" y="31"/>
                    <a:pt x="390" y="35"/>
                    <a:pt x="388" y="40"/>
                  </a:cubicBezTo>
                  <a:cubicBezTo>
                    <a:pt x="389" y="42"/>
                    <a:pt x="390" y="45"/>
                    <a:pt x="390" y="45"/>
                  </a:cubicBezTo>
                  <a:cubicBezTo>
                    <a:pt x="390" y="45"/>
                    <a:pt x="393" y="46"/>
                    <a:pt x="395" y="48"/>
                  </a:cubicBezTo>
                  <a:cubicBezTo>
                    <a:pt x="398" y="47"/>
                    <a:pt x="402" y="47"/>
                    <a:pt x="406" y="48"/>
                  </a:cubicBezTo>
                  <a:cubicBezTo>
                    <a:pt x="406" y="48"/>
                    <a:pt x="412" y="47"/>
                    <a:pt x="418" y="46"/>
                  </a:cubicBezTo>
                  <a:cubicBezTo>
                    <a:pt x="424" y="46"/>
                    <a:pt x="427" y="44"/>
                    <a:pt x="427" y="44"/>
                  </a:cubicBezTo>
                  <a:cubicBezTo>
                    <a:pt x="423" y="70"/>
                    <a:pt x="423" y="70"/>
                    <a:pt x="423" y="70"/>
                  </a:cubicBezTo>
                  <a:cubicBezTo>
                    <a:pt x="423" y="80"/>
                    <a:pt x="423" y="80"/>
                    <a:pt x="423" y="80"/>
                  </a:cubicBezTo>
                  <a:cubicBezTo>
                    <a:pt x="423" y="80"/>
                    <a:pt x="417" y="84"/>
                    <a:pt x="412" y="92"/>
                  </a:cubicBezTo>
                  <a:cubicBezTo>
                    <a:pt x="408" y="96"/>
                    <a:pt x="399" y="94"/>
                    <a:pt x="398" y="93"/>
                  </a:cubicBezTo>
                  <a:cubicBezTo>
                    <a:pt x="398" y="93"/>
                    <a:pt x="365" y="86"/>
                    <a:pt x="350" y="86"/>
                  </a:cubicBezTo>
                  <a:cubicBezTo>
                    <a:pt x="336" y="85"/>
                    <a:pt x="312" y="83"/>
                    <a:pt x="303" y="85"/>
                  </a:cubicBezTo>
                  <a:cubicBezTo>
                    <a:pt x="238" y="95"/>
                    <a:pt x="72" y="155"/>
                    <a:pt x="24" y="141"/>
                  </a:cubicBezTo>
                  <a:cubicBezTo>
                    <a:pt x="0" y="69"/>
                    <a:pt x="0" y="69"/>
                    <a:pt x="0" y="69"/>
                  </a:cubicBezTo>
                  <a:cubicBezTo>
                    <a:pt x="84" y="48"/>
                    <a:pt x="240" y="66"/>
                    <a:pt x="303" y="35"/>
                  </a:cubicBezTo>
                  <a:close/>
                </a:path>
              </a:pathLst>
            </a:custGeom>
            <a:solidFill>
              <a:srgbClr val="FDD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iSḻïḓe">
              <a:extLst>
                <a:ext uri="{FF2B5EF4-FFF2-40B4-BE49-F238E27FC236}">
                  <a16:creationId xmlns:a16="http://schemas.microsoft.com/office/drawing/2014/main" id="{08C996D5-FD59-4D45-82BF-E5E3834E94D1}"/>
                </a:ext>
              </a:extLst>
            </p:cNvPr>
            <p:cNvSpPr/>
            <p:nvPr/>
          </p:nvSpPr>
          <p:spPr bwMode="auto">
            <a:xfrm>
              <a:off x="4600576" y="1773238"/>
              <a:ext cx="80963" cy="214313"/>
            </a:xfrm>
            <a:custGeom>
              <a:avLst/>
              <a:gdLst>
                <a:gd name="T0" fmla="*/ 0 w 30"/>
                <a:gd name="T1" fmla="*/ 79 h 79"/>
                <a:gd name="T2" fmla="*/ 25 w 30"/>
                <a:gd name="T3" fmla="*/ 67 h 79"/>
                <a:gd name="T4" fmla="*/ 30 w 30"/>
                <a:gd name="T5" fmla="*/ 59 h 79"/>
                <a:gd name="T6" fmla="*/ 29 w 30"/>
                <a:gd name="T7" fmla="*/ 54 h 79"/>
                <a:gd name="T8" fmla="*/ 27 w 30"/>
                <a:gd name="T9" fmla="*/ 28 h 79"/>
                <a:gd name="T10" fmla="*/ 22 w 30"/>
                <a:gd name="T11" fmla="*/ 15 h 79"/>
                <a:gd name="T12" fmla="*/ 19 w 30"/>
                <a:gd name="T13" fmla="*/ 1 h 79"/>
                <a:gd name="T14" fmla="*/ 18 w 30"/>
                <a:gd name="T15" fmla="*/ 2 h 79"/>
                <a:gd name="T16" fmla="*/ 9 w 30"/>
                <a:gd name="T17" fmla="*/ 10 h 79"/>
                <a:gd name="T18" fmla="*/ 9 w 30"/>
                <a:gd name="T19" fmla="*/ 30 h 79"/>
                <a:gd name="T20" fmla="*/ 9 w 30"/>
                <a:gd name="T21" fmla="*/ 47 h 79"/>
                <a:gd name="T22" fmla="*/ 4 w 30"/>
                <a:gd name="T23" fmla="*/ 48 h 79"/>
                <a:gd name="T24" fmla="*/ 0 w 30"/>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79">
                  <a:moveTo>
                    <a:pt x="0" y="79"/>
                  </a:moveTo>
                  <a:cubicBezTo>
                    <a:pt x="0" y="79"/>
                    <a:pt x="21" y="69"/>
                    <a:pt x="25" y="67"/>
                  </a:cubicBezTo>
                  <a:cubicBezTo>
                    <a:pt x="29" y="65"/>
                    <a:pt x="30" y="59"/>
                    <a:pt x="30" y="59"/>
                  </a:cubicBezTo>
                  <a:cubicBezTo>
                    <a:pt x="30" y="59"/>
                    <a:pt x="30" y="58"/>
                    <a:pt x="29" y="54"/>
                  </a:cubicBezTo>
                  <a:cubicBezTo>
                    <a:pt x="27" y="51"/>
                    <a:pt x="28" y="35"/>
                    <a:pt x="27" y="28"/>
                  </a:cubicBezTo>
                  <a:cubicBezTo>
                    <a:pt x="25" y="22"/>
                    <a:pt x="23" y="17"/>
                    <a:pt x="22" y="15"/>
                  </a:cubicBezTo>
                  <a:cubicBezTo>
                    <a:pt x="22" y="12"/>
                    <a:pt x="22" y="6"/>
                    <a:pt x="19" y="1"/>
                  </a:cubicBezTo>
                  <a:cubicBezTo>
                    <a:pt x="18" y="0"/>
                    <a:pt x="18" y="2"/>
                    <a:pt x="18" y="2"/>
                  </a:cubicBezTo>
                  <a:cubicBezTo>
                    <a:pt x="18" y="2"/>
                    <a:pt x="10" y="3"/>
                    <a:pt x="9" y="10"/>
                  </a:cubicBezTo>
                  <a:cubicBezTo>
                    <a:pt x="9" y="30"/>
                    <a:pt x="9" y="30"/>
                    <a:pt x="9" y="30"/>
                  </a:cubicBezTo>
                  <a:cubicBezTo>
                    <a:pt x="9" y="30"/>
                    <a:pt x="5" y="38"/>
                    <a:pt x="9" y="47"/>
                  </a:cubicBezTo>
                  <a:cubicBezTo>
                    <a:pt x="7" y="47"/>
                    <a:pt x="7" y="48"/>
                    <a:pt x="4" y="48"/>
                  </a:cubicBezTo>
                  <a:lnTo>
                    <a:pt x="0" y="79"/>
                  </a:lnTo>
                  <a:close/>
                </a:path>
              </a:pathLst>
            </a:custGeom>
            <a:solidFill>
              <a:srgbClr val="FDD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îšḻîḋé">
              <a:extLst>
                <a:ext uri="{FF2B5EF4-FFF2-40B4-BE49-F238E27FC236}">
                  <a16:creationId xmlns:a16="http://schemas.microsoft.com/office/drawing/2014/main" id="{F2A11744-AC5B-49CD-815F-4BE59DE1DA49}"/>
                </a:ext>
              </a:extLst>
            </p:cNvPr>
            <p:cNvSpPr/>
            <p:nvPr/>
          </p:nvSpPr>
          <p:spPr bwMode="auto">
            <a:xfrm>
              <a:off x="4570414" y="2071688"/>
              <a:ext cx="11113" cy="12700"/>
            </a:xfrm>
            <a:custGeom>
              <a:avLst/>
              <a:gdLst>
                <a:gd name="T0" fmla="*/ 5 w 7"/>
                <a:gd name="T1" fmla="*/ 8 h 8"/>
                <a:gd name="T2" fmla="*/ 2 w 7"/>
                <a:gd name="T3" fmla="*/ 7 h 8"/>
                <a:gd name="T4" fmla="*/ 0 w 7"/>
                <a:gd name="T5" fmla="*/ 7 h 8"/>
                <a:gd name="T6" fmla="*/ 2 w 7"/>
                <a:gd name="T7" fmla="*/ 0 h 8"/>
                <a:gd name="T8" fmla="*/ 2 w 7"/>
                <a:gd name="T9" fmla="*/ 0 h 8"/>
                <a:gd name="T10" fmla="*/ 7 w 7"/>
                <a:gd name="T11" fmla="*/ 0 h 8"/>
                <a:gd name="T12" fmla="*/ 7 w 7"/>
                <a:gd name="T13" fmla="*/ 2 h 8"/>
                <a:gd name="T14" fmla="*/ 7 w 7"/>
                <a:gd name="T15" fmla="*/ 7 h 8"/>
                <a:gd name="T16" fmla="*/ 5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8"/>
                  </a:moveTo>
                  <a:lnTo>
                    <a:pt x="2" y="7"/>
                  </a:lnTo>
                  <a:lnTo>
                    <a:pt x="0" y="7"/>
                  </a:lnTo>
                  <a:lnTo>
                    <a:pt x="2" y="0"/>
                  </a:lnTo>
                  <a:lnTo>
                    <a:pt x="2" y="0"/>
                  </a:lnTo>
                  <a:lnTo>
                    <a:pt x="7" y="0"/>
                  </a:lnTo>
                  <a:lnTo>
                    <a:pt x="7" y="2"/>
                  </a:lnTo>
                  <a:lnTo>
                    <a:pt x="7" y="7"/>
                  </a:lnTo>
                  <a:lnTo>
                    <a:pt x="5" y="8"/>
                  </a:lnTo>
                  <a:close/>
                </a:path>
              </a:pathLst>
            </a:custGeom>
            <a:solidFill>
              <a:srgbClr val="A5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îṧľiḓe">
              <a:extLst>
                <a:ext uri="{FF2B5EF4-FFF2-40B4-BE49-F238E27FC236}">
                  <a16:creationId xmlns:a16="http://schemas.microsoft.com/office/drawing/2014/main" id="{CA57EE07-1F26-415F-8761-3F13A63F847C}"/>
                </a:ext>
              </a:extLst>
            </p:cNvPr>
            <p:cNvSpPr/>
            <p:nvPr/>
          </p:nvSpPr>
          <p:spPr bwMode="auto">
            <a:xfrm>
              <a:off x="4619626" y="1671638"/>
              <a:ext cx="4763" cy="19050"/>
            </a:xfrm>
            <a:custGeom>
              <a:avLst/>
              <a:gdLst>
                <a:gd name="T0" fmla="*/ 1 w 2"/>
                <a:gd name="T1" fmla="*/ 3 h 7"/>
                <a:gd name="T2" fmla="*/ 2 w 2"/>
                <a:gd name="T3" fmla="*/ 0 h 7"/>
                <a:gd name="T4" fmla="*/ 2 w 2"/>
                <a:gd name="T5" fmla="*/ 3 h 7"/>
                <a:gd name="T6" fmla="*/ 1 w 2"/>
                <a:gd name="T7" fmla="*/ 7 h 7"/>
                <a:gd name="T8" fmla="*/ 1 w 2"/>
                <a:gd name="T9" fmla="*/ 3 h 7"/>
              </a:gdLst>
              <a:ahLst/>
              <a:cxnLst>
                <a:cxn ang="0">
                  <a:pos x="T0" y="T1"/>
                </a:cxn>
                <a:cxn ang="0">
                  <a:pos x="T2" y="T3"/>
                </a:cxn>
                <a:cxn ang="0">
                  <a:pos x="T4" y="T5"/>
                </a:cxn>
                <a:cxn ang="0">
                  <a:pos x="T6" y="T7"/>
                </a:cxn>
                <a:cxn ang="0">
                  <a:pos x="T8" y="T9"/>
                </a:cxn>
              </a:cxnLst>
              <a:rect l="0" t="0" r="r" b="b"/>
              <a:pathLst>
                <a:path w="2" h="7">
                  <a:moveTo>
                    <a:pt x="1" y="3"/>
                  </a:moveTo>
                  <a:cubicBezTo>
                    <a:pt x="1" y="1"/>
                    <a:pt x="1" y="0"/>
                    <a:pt x="2" y="0"/>
                  </a:cubicBezTo>
                  <a:cubicBezTo>
                    <a:pt x="2" y="0"/>
                    <a:pt x="2" y="1"/>
                    <a:pt x="2" y="3"/>
                  </a:cubicBezTo>
                  <a:cubicBezTo>
                    <a:pt x="2" y="5"/>
                    <a:pt x="1" y="7"/>
                    <a:pt x="1" y="7"/>
                  </a:cubicBezTo>
                  <a:cubicBezTo>
                    <a:pt x="1" y="7"/>
                    <a:pt x="0" y="5"/>
                    <a:pt x="1" y="3"/>
                  </a:cubicBez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ïŝ1iḋè">
              <a:extLst>
                <a:ext uri="{FF2B5EF4-FFF2-40B4-BE49-F238E27FC236}">
                  <a16:creationId xmlns:a16="http://schemas.microsoft.com/office/drawing/2014/main" id="{0330D938-80BE-45A6-8567-A9CFEDC31D07}"/>
                </a:ext>
              </a:extLst>
            </p:cNvPr>
            <p:cNvSpPr/>
            <p:nvPr/>
          </p:nvSpPr>
          <p:spPr bwMode="auto">
            <a:xfrm>
              <a:off x="4562476" y="1709738"/>
              <a:ext cx="71438" cy="366713"/>
            </a:xfrm>
            <a:custGeom>
              <a:avLst/>
              <a:gdLst>
                <a:gd name="T0" fmla="*/ 5 w 26"/>
                <a:gd name="T1" fmla="*/ 65 h 135"/>
                <a:gd name="T2" fmla="*/ 16 w 26"/>
                <a:gd name="T3" fmla="*/ 0 h 135"/>
                <a:gd name="T4" fmla="*/ 26 w 26"/>
                <a:gd name="T5" fmla="*/ 1 h 135"/>
                <a:gd name="T6" fmla="*/ 22 w 26"/>
                <a:gd name="T7" fmla="*/ 67 h 135"/>
                <a:gd name="T8" fmla="*/ 10 w 26"/>
                <a:gd name="T9" fmla="*/ 133 h 135"/>
                <a:gd name="T10" fmla="*/ 5 w 26"/>
                <a:gd name="T11" fmla="*/ 134 h 135"/>
                <a:gd name="T12" fmla="*/ 1 w 26"/>
                <a:gd name="T13" fmla="*/ 132 h 135"/>
                <a:gd name="T14" fmla="*/ 5 w 26"/>
                <a:gd name="T15" fmla="*/ 6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35">
                  <a:moveTo>
                    <a:pt x="5" y="65"/>
                  </a:moveTo>
                  <a:cubicBezTo>
                    <a:pt x="8" y="38"/>
                    <a:pt x="13" y="14"/>
                    <a:pt x="16" y="0"/>
                  </a:cubicBezTo>
                  <a:cubicBezTo>
                    <a:pt x="26" y="1"/>
                    <a:pt x="26" y="1"/>
                    <a:pt x="26" y="1"/>
                  </a:cubicBezTo>
                  <a:cubicBezTo>
                    <a:pt x="26" y="15"/>
                    <a:pt x="25" y="39"/>
                    <a:pt x="22" y="67"/>
                  </a:cubicBezTo>
                  <a:cubicBezTo>
                    <a:pt x="19" y="95"/>
                    <a:pt x="14" y="119"/>
                    <a:pt x="10" y="133"/>
                  </a:cubicBezTo>
                  <a:cubicBezTo>
                    <a:pt x="10" y="133"/>
                    <a:pt x="10" y="135"/>
                    <a:pt x="5" y="134"/>
                  </a:cubicBezTo>
                  <a:cubicBezTo>
                    <a:pt x="1" y="134"/>
                    <a:pt x="1" y="132"/>
                    <a:pt x="1" y="132"/>
                  </a:cubicBezTo>
                  <a:cubicBezTo>
                    <a:pt x="0" y="118"/>
                    <a:pt x="2" y="93"/>
                    <a:pt x="5" y="6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ïṡḷiḍê">
              <a:extLst>
                <a:ext uri="{FF2B5EF4-FFF2-40B4-BE49-F238E27FC236}">
                  <a16:creationId xmlns:a16="http://schemas.microsoft.com/office/drawing/2014/main" id="{AAB4C6A7-9CA2-4340-BA97-5B0E491501ED}"/>
                </a:ext>
              </a:extLst>
            </p:cNvPr>
            <p:cNvSpPr/>
            <p:nvPr/>
          </p:nvSpPr>
          <p:spPr bwMode="auto">
            <a:xfrm>
              <a:off x="4565651" y="1897063"/>
              <a:ext cx="69850" cy="171450"/>
            </a:xfrm>
            <a:custGeom>
              <a:avLst/>
              <a:gdLst>
                <a:gd name="T0" fmla="*/ 10 w 26"/>
                <a:gd name="T1" fmla="*/ 59 h 63"/>
                <a:gd name="T2" fmla="*/ 10 w 26"/>
                <a:gd name="T3" fmla="*/ 59 h 63"/>
                <a:gd name="T4" fmla="*/ 13 w 26"/>
                <a:gd name="T5" fmla="*/ 59 h 63"/>
                <a:gd name="T6" fmla="*/ 20 w 26"/>
                <a:gd name="T7" fmla="*/ 22 h 63"/>
                <a:gd name="T8" fmla="*/ 26 w 26"/>
                <a:gd name="T9" fmla="*/ 0 h 63"/>
                <a:gd name="T10" fmla="*/ 15 w 26"/>
                <a:gd name="T11" fmla="*/ 62 h 63"/>
                <a:gd name="T12" fmla="*/ 10 w 26"/>
                <a:gd name="T13" fmla="*/ 63 h 63"/>
                <a:gd name="T14" fmla="*/ 0 w 26"/>
                <a:gd name="T15" fmla="*/ 61 h 63"/>
                <a:gd name="T16" fmla="*/ 0 w 26"/>
                <a:gd name="T17" fmla="*/ 58 h 63"/>
                <a:gd name="T18" fmla="*/ 9 w 26"/>
                <a:gd name="T19" fmla="*/ 59 h 63"/>
                <a:gd name="T20" fmla="*/ 10 w 26"/>
                <a:gd name="T21"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3">
                  <a:moveTo>
                    <a:pt x="10" y="59"/>
                  </a:moveTo>
                  <a:cubicBezTo>
                    <a:pt x="10" y="59"/>
                    <a:pt x="10" y="59"/>
                    <a:pt x="10" y="59"/>
                  </a:cubicBezTo>
                  <a:cubicBezTo>
                    <a:pt x="11" y="60"/>
                    <a:pt x="13" y="60"/>
                    <a:pt x="13" y="59"/>
                  </a:cubicBezTo>
                  <a:cubicBezTo>
                    <a:pt x="14" y="59"/>
                    <a:pt x="19" y="28"/>
                    <a:pt x="20" y="22"/>
                  </a:cubicBezTo>
                  <a:cubicBezTo>
                    <a:pt x="21" y="11"/>
                    <a:pt x="18" y="9"/>
                    <a:pt x="26" y="0"/>
                  </a:cubicBezTo>
                  <a:cubicBezTo>
                    <a:pt x="26" y="0"/>
                    <a:pt x="16" y="61"/>
                    <a:pt x="15" y="62"/>
                  </a:cubicBezTo>
                  <a:cubicBezTo>
                    <a:pt x="14" y="63"/>
                    <a:pt x="12" y="63"/>
                    <a:pt x="10" y="63"/>
                  </a:cubicBezTo>
                  <a:cubicBezTo>
                    <a:pt x="0" y="61"/>
                    <a:pt x="0" y="61"/>
                    <a:pt x="0" y="61"/>
                  </a:cubicBezTo>
                  <a:cubicBezTo>
                    <a:pt x="0" y="60"/>
                    <a:pt x="0" y="59"/>
                    <a:pt x="0" y="58"/>
                  </a:cubicBezTo>
                  <a:cubicBezTo>
                    <a:pt x="9" y="59"/>
                    <a:pt x="9" y="59"/>
                    <a:pt x="9" y="59"/>
                  </a:cubicBezTo>
                  <a:lnTo>
                    <a:pt x="10" y="59"/>
                  </a:lnTo>
                  <a:close/>
                </a:path>
              </a:pathLst>
            </a:custGeom>
            <a:solidFill>
              <a:srgbClr val="8285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ísļiḑê">
              <a:extLst>
                <a:ext uri="{FF2B5EF4-FFF2-40B4-BE49-F238E27FC236}">
                  <a16:creationId xmlns:a16="http://schemas.microsoft.com/office/drawing/2014/main" id="{73ED2A1B-0A70-4F6D-981B-B474A5477C6C}"/>
                </a:ext>
              </a:extLst>
            </p:cNvPr>
            <p:cNvSpPr/>
            <p:nvPr/>
          </p:nvSpPr>
          <p:spPr bwMode="auto">
            <a:xfrm>
              <a:off x="4578351" y="1862138"/>
              <a:ext cx="46038" cy="14288"/>
            </a:xfrm>
            <a:custGeom>
              <a:avLst/>
              <a:gdLst>
                <a:gd name="T0" fmla="*/ 0 w 17"/>
                <a:gd name="T1" fmla="*/ 3 h 5"/>
                <a:gd name="T2" fmla="*/ 0 w 17"/>
                <a:gd name="T3" fmla="*/ 0 h 5"/>
                <a:gd name="T4" fmla="*/ 17 w 17"/>
                <a:gd name="T5" fmla="*/ 2 h 5"/>
                <a:gd name="T6" fmla="*/ 17 w 17"/>
                <a:gd name="T7" fmla="*/ 5 h 5"/>
                <a:gd name="T8" fmla="*/ 0 w 17"/>
                <a:gd name="T9" fmla="*/ 3 h 5"/>
              </a:gdLst>
              <a:ahLst/>
              <a:cxnLst>
                <a:cxn ang="0">
                  <a:pos x="T0" y="T1"/>
                </a:cxn>
                <a:cxn ang="0">
                  <a:pos x="T2" y="T3"/>
                </a:cxn>
                <a:cxn ang="0">
                  <a:pos x="T4" y="T5"/>
                </a:cxn>
                <a:cxn ang="0">
                  <a:pos x="T6" y="T7"/>
                </a:cxn>
                <a:cxn ang="0">
                  <a:pos x="T8" y="T9"/>
                </a:cxn>
              </a:cxnLst>
              <a:rect l="0" t="0" r="r" b="b"/>
              <a:pathLst>
                <a:path w="17" h="5">
                  <a:moveTo>
                    <a:pt x="0" y="3"/>
                  </a:moveTo>
                  <a:cubicBezTo>
                    <a:pt x="0" y="2"/>
                    <a:pt x="0" y="1"/>
                    <a:pt x="0" y="0"/>
                  </a:cubicBezTo>
                  <a:cubicBezTo>
                    <a:pt x="17" y="2"/>
                    <a:pt x="17" y="2"/>
                    <a:pt x="17" y="2"/>
                  </a:cubicBezTo>
                  <a:cubicBezTo>
                    <a:pt x="17" y="3"/>
                    <a:pt x="17" y="4"/>
                    <a:pt x="17" y="5"/>
                  </a:cubicBezTo>
                  <a:lnTo>
                    <a:pt x="0" y="3"/>
                  </a:lnTo>
                  <a:close/>
                </a:path>
              </a:pathLst>
            </a:custGeom>
            <a:solidFill>
              <a:srgbClr val="A5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íṧḻiḍé">
              <a:extLst>
                <a:ext uri="{FF2B5EF4-FFF2-40B4-BE49-F238E27FC236}">
                  <a16:creationId xmlns:a16="http://schemas.microsoft.com/office/drawing/2014/main" id="{FAD2E896-BB73-4F20-B5B0-6D8B43035F47}"/>
                </a:ext>
              </a:extLst>
            </p:cNvPr>
            <p:cNvSpPr/>
            <p:nvPr/>
          </p:nvSpPr>
          <p:spPr bwMode="auto">
            <a:xfrm>
              <a:off x="4605339" y="1677988"/>
              <a:ext cx="28575" cy="34925"/>
            </a:xfrm>
            <a:custGeom>
              <a:avLst/>
              <a:gdLst>
                <a:gd name="T0" fmla="*/ 0 w 10"/>
                <a:gd name="T1" fmla="*/ 12 h 13"/>
                <a:gd name="T2" fmla="*/ 5 w 10"/>
                <a:gd name="T3" fmla="*/ 0 h 13"/>
                <a:gd name="T4" fmla="*/ 8 w 10"/>
                <a:gd name="T5" fmla="*/ 0 h 13"/>
                <a:gd name="T6" fmla="*/ 10 w 10"/>
                <a:gd name="T7" fmla="*/ 13 h 13"/>
                <a:gd name="T8" fmla="*/ 0 w 10"/>
                <a:gd name="T9" fmla="*/ 12 h 13"/>
              </a:gdLst>
              <a:ahLst/>
              <a:cxnLst>
                <a:cxn ang="0">
                  <a:pos x="T0" y="T1"/>
                </a:cxn>
                <a:cxn ang="0">
                  <a:pos x="T2" y="T3"/>
                </a:cxn>
                <a:cxn ang="0">
                  <a:pos x="T4" y="T5"/>
                </a:cxn>
                <a:cxn ang="0">
                  <a:pos x="T6" y="T7"/>
                </a:cxn>
                <a:cxn ang="0">
                  <a:pos x="T8" y="T9"/>
                </a:cxn>
              </a:cxnLst>
              <a:rect l="0" t="0" r="r" b="b"/>
              <a:pathLst>
                <a:path w="10" h="13">
                  <a:moveTo>
                    <a:pt x="0" y="12"/>
                  </a:moveTo>
                  <a:cubicBezTo>
                    <a:pt x="2" y="6"/>
                    <a:pt x="4" y="2"/>
                    <a:pt x="5" y="0"/>
                  </a:cubicBezTo>
                  <a:cubicBezTo>
                    <a:pt x="8" y="0"/>
                    <a:pt x="8" y="0"/>
                    <a:pt x="8" y="0"/>
                  </a:cubicBezTo>
                  <a:cubicBezTo>
                    <a:pt x="9" y="2"/>
                    <a:pt x="10" y="7"/>
                    <a:pt x="10" y="13"/>
                  </a:cubicBezTo>
                  <a:lnTo>
                    <a:pt x="0" y="12"/>
                  </a:lnTo>
                  <a:close/>
                </a:path>
              </a:pathLst>
            </a:custGeom>
            <a:solidFill>
              <a:srgbClr val="A5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iṡḻídé">
              <a:extLst>
                <a:ext uri="{FF2B5EF4-FFF2-40B4-BE49-F238E27FC236}">
                  <a16:creationId xmlns:a16="http://schemas.microsoft.com/office/drawing/2014/main" id="{E68C075F-3A3D-41DA-A288-833A26341B58}"/>
                </a:ext>
              </a:extLst>
            </p:cNvPr>
            <p:cNvSpPr/>
            <p:nvPr/>
          </p:nvSpPr>
          <p:spPr bwMode="auto">
            <a:xfrm>
              <a:off x="3121026" y="271463"/>
              <a:ext cx="1949450" cy="1903413"/>
            </a:xfrm>
            <a:custGeom>
              <a:avLst/>
              <a:gdLst>
                <a:gd name="T0" fmla="*/ 191 w 717"/>
                <a:gd name="T1" fmla="*/ 618 h 701"/>
                <a:gd name="T2" fmla="*/ 162 w 717"/>
                <a:gd name="T3" fmla="*/ 528 h 701"/>
                <a:gd name="T4" fmla="*/ 141 w 717"/>
                <a:gd name="T5" fmla="*/ 402 h 701"/>
                <a:gd name="T6" fmla="*/ 242 w 717"/>
                <a:gd name="T7" fmla="*/ 424 h 701"/>
                <a:gd name="T8" fmla="*/ 345 w 717"/>
                <a:gd name="T9" fmla="*/ 316 h 701"/>
                <a:gd name="T10" fmla="*/ 484 w 717"/>
                <a:gd name="T11" fmla="*/ 266 h 701"/>
                <a:gd name="T12" fmla="*/ 519 w 717"/>
                <a:gd name="T13" fmla="*/ 170 h 701"/>
                <a:gd name="T14" fmla="*/ 586 w 717"/>
                <a:gd name="T15" fmla="*/ 192 h 701"/>
                <a:gd name="T16" fmla="*/ 609 w 717"/>
                <a:gd name="T17" fmla="*/ 220 h 701"/>
                <a:gd name="T18" fmla="*/ 613 w 717"/>
                <a:gd name="T19" fmla="*/ 240 h 701"/>
                <a:gd name="T20" fmla="*/ 631 w 717"/>
                <a:gd name="T21" fmla="*/ 252 h 701"/>
                <a:gd name="T22" fmla="*/ 674 w 717"/>
                <a:gd name="T23" fmla="*/ 238 h 701"/>
                <a:gd name="T24" fmla="*/ 710 w 717"/>
                <a:gd name="T25" fmla="*/ 203 h 701"/>
                <a:gd name="T26" fmla="*/ 709 w 717"/>
                <a:gd name="T27" fmla="*/ 175 h 701"/>
                <a:gd name="T28" fmla="*/ 671 w 717"/>
                <a:gd name="T29" fmla="*/ 137 h 701"/>
                <a:gd name="T30" fmla="*/ 512 w 717"/>
                <a:gd name="T31" fmla="*/ 30 h 701"/>
                <a:gd name="T32" fmla="*/ 343 w 717"/>
                <a:gd name="T33" fmla="*/ 43 h 701"/>
                <a:gd name="T34" fmla="*/ 239 w 717"/>
                <a:gd name="T35" fmla="*/ 106 h 701"/>
                <a:gd name="T36" fmla="*/ 238 w 717"/>
                <a:gd name="T37" fmla="*/ 105 h 701"/>
                <a:gd name="T38" fmla="*/ 213 w 717"/>
                <a:gd name="T39" fmla="*/ 122 h 701"/>
                <a:gd name="T40" fmla="*/ 188 w 717"/>
                <a:gd name="T41" fmla="*/ 139 h 701"/>
                <a:gd name="T42" fmla="*/ 188 w 717"/>
                <a:gd name="T43" fmla="*/ 140 h 701"/>
                <a:gd name="T44" fmla="*/ 87 w 717"/>
                <a:gd name="T45" fmla="*/ 217 h 701"/>
                <a:gd name="T46" fmla="*/ 23 w 717"/>
                <a:gd name="T47" fmla="*/ 336 h 701"/>
                <a:gd name="T48" fmla="*/ 133 w 717"/>
                <a:gd name="T49" fmla="*/ 701 h 701"/>
                <a:gd name="T50" fmla="*/ 157 w 717"/>
                <a:gd name="T51" fmla="*/ 663 h 701"/>
                <a:gd name="T52" fmla="*/ 191 w 717"/>
                <a:gd name="T53" fmla="*/ 618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7" h="701">
                  <a:moveTo>
                    <a:pt x="191" y="618"/>
                  </a:moveTo>
                  <a:cubicBezTo>
                    <a:pt x="194" y="612"/>
                    <a:pt x="176" y="581"/>
                    <a:pt x="162" y="528"/>
                  </a:cubicBezTo>
                  <a:cubicBezTo>
                    <a:pt x="154" y="497"/>
                    <a:pt x="141" y="436"/>
                    <a:pt x="141" y="402"/>
                  </a:cubicBezTo>
                  <a:cubicBezTo>
                    <a:pt x="154" y="379"/>
                    <a:pt x="210" y="426"/>
                    <a:pt x="242" y="424"/>
                  </a:cubicBezTo>
                  <a:cubicBezTo>
                    <a:pt x="336" y="418"/>
                    <a:pt x="308" y="342"/>
                    <a:pt x="345" y="316"/>
                  </a:cubicBezTo>
                  <a:cubicBezTo>
                    <a:pt x="376" y="293"/>
                    <a:pt x="438" y="349"/>
                    <a:pt x="484" y="266"/>
                  </a:cubicBezTo>
                  <a:cubicBezTo>
                    <a:pt x="502" y="234"/>
                    <a:pt x="486" y="166"/>
                    <a:pt x="519" y="170"/>
                  </a:cubicBezTo>
                  <a:cubicBezTo>
                    <a:pt x="535" y="170"/>
                    <a:pt x="570" y="181"/>
                    <a:pt x="586" y="192"/>
                  </a:cubicBezTo>
                  <a:cubicBezTo>
                    <a:pt x="589" y="194"/>
                    <a:pt x="606" y="207"/>
                    <a:pt x="609" y="220"/>
                  </a:cubicBezTo>
                  <a:cubicBezTo>
                    <a:pt x="610" y="225"/>
                    <a:pt x="609" y="232"/>
                    <a:pt x="613" y="240"/>
                  </a:cubicBezTo>
                  <a:cubicBezTo>
                    <a:pt x="619" y="250"/>
                    <a:pt x="629" y="252"/>
                    <a:pt x="631" y="252"/>
                  </a:cubicBezTo>
                  <a:cubicBezTo>
                    <a:pt x="631" y="252"/>
                    <a:pt x="647" y="255"/>
                    <a:pt x="674" y="238"/>
                  </a:cubicBezTo>
                  <a:cubicBezTo>
                    <a:pt x="701" y="220"/>
                    <a:pt x="710" y="203"/>
                    <a:pt x="710" y="203"/>
                  </a:cubicBezTo>
                  <a:cubicBezTo>
                    <a:pt x="714" y="194"/>
                    <a:pt x="717" y="187"/>
                    <a:pt x="709" y="175"/>
                  </a:cubicBezTo>
                  <a:cubicBezTo>
                    <a:pt x="708" y="174"/>
                    <a:pt x="678" y="144"/>
                    <a:pt x="671" y="137"/>
                  </a:cubicBezTo>
                  <a:cubicBezTo>
                    <a:pt x="632" y="92"/>
                    <a:pt x="566" y="55"/>
                    <a:pt x="512" y="30"/>
                  </a:cubicBezTo>
                  <a:cubicBezTo>
                    <a:pt x="447" y="0"/>
                    <a:pt x="364" y="33"/>
                    <a:pt x="343" y="43"/>
                  </a:cubicBezTo>
                  <a:cubicBezTo>
                    <a:pt x="289" y="69"/>
                    <a:pt x="275" y="83"/>
                    <a:pt x="239" y="106"/>
                  </a:cubicBezTo>
                  <a:cubicBezTo>
                    <a:pt x="238" y="105"/>
                    <a:pt x="238" y="105"/>
                    <a:pt x="238" y="105"/>
                  </a:cubicBezTo>
                  <a:cubicBezTo>
                    <a:pt x="230" y="111"/>
                    <a:pt x="222" y="116"/>
                    <a:pt x="213" y="122"/>
                  </a:cubicBezTo>
                  <a:cubicBezTo>
                    <a:pt x="204" y="128"/>
                    <a:pt x="196" y="133"/>
                    <a:pt x="188" y="139"/>
                  </a:cubicBezTo>
                  <a:cubicBezTo>
                    <a:pt x="188" y="140"/>
                    <a:pt x="188" y="140"/>
                    <a:pt x="188" y="140"/>
                  </a:cubicBezTo>
                  <a:cubicBezTo>
                    <a:pt x="155" y="163"/>
                    <a:pt x="129" y="181"/>
                    <a:pt x="87" y="217"/>
                  </a:cubicBezTo>
                  <a:cubicBezTo>
                    <a:pt x="68" y="234"/>
                    <a:pt x="50" y="260"/>
                    <a:pt x="23" y="336"/>
                  </a:cubicBezTo>
                  <a:cubicBezTo>
                    <a:pt x="0" y="390"/>
                    <a:pt x="68" y="675"/>
                    <a:pt x="133" y="701"/>
                  </a:cubicBezTo>
                  <a:cubicBezTo>
                    <a:pt x="145" y="696"/>
                    <a:pt x="149" y="673"/>
                    <a:pt x="157" y="663"/>
                  </a:cubicBezTo>
                  <a:cubicBezTo>
                    <a:pt x="172" y="646"/>
                    <a:pt x="188" y="638"/>
                    <a:pt x="191" y="618"/>
                  </a:cubicBezTo>
                  <a:close/>
                </a:path>
              </a:pathLst>
            </a:custGeom>
            <a:solidFill>
              <a:srgbClr val="BF8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ïśliḓê">
              <a:extLst>
                <a:ext uri="{FF2B5EF4-FFF2-40B4-BE49-F238E27FC236}">
                  <a16:creationId xmlns:a16="http://schemas.microsoft.com/office/drawing/2014/main" id="{58603AE8-B110-4CEB-AD52-509955171E30}"/>
                </a:ext>
              </a:extLst>
            </p:cNvPr>
            <p:cNvSpPr/>
            <p:nvPr/>
          </p:nvSpPr>
          <p:spPr bwMode="auto">
            <a:xfrm>
              <a:off x="3124201" y="271463"/>
              <a:ext cx="1930400" cy="1878013"/>
            </a:xfrm>
            <a:custGeom>
              <a:avLst/>
              <a:gdLst>
                <a:gd name="T0" fmla="*/ 710 w 710"/>
                <a:gd name="T1" fmla="*/ 178 h 692"/>
                <a:gd name="T2" fmla="*/ 708 w 710"/>
                <a:gd name="T3" fmla="*/ 175 h 692"/>
                <a:gd name="T4" fmla="*/ 670 w 710"/>
                <a:gd name="T5" fmla="*/ 137 h 692"/>
                <a:gd name="T6" fmla="*/ 511 w 710"/>
                <a:gd name="T7" fmla="*/ 30 h 692"/>
                <a:gd name="T8" fmla="*/ 342 w 710"/>
                <a:gd name="T9" fmla="*/ 43 h 692"/>
                <a:gd name="T10" fmla="*/ 238 w 710"/>
                <a:gd name="T11" fmla="*/ 106 h 692"/>
                <a:gd name="T12" fmla="*/ 237 w 710"/>
                <a:gd name="T13" fmla="*/ 105 h 692"/>
                <a:gd name="T14" fmla="*/ 212 w 710"/>
                <a:gd name="T15" fmla="*/ 122 h 692"/>
                <a:gd name="T16" fmla="*/ 187 w 710"/>
                <a:gd name="T17" fmla="*/ 139 h 692"/>
                <a:gd name="T18" fmla="*/ 187 w 710"/>
                <a:gd name="T19" fmla="*/ 140 h 692"/>
                <a:gd name="T20" fmla="*/ 86 w 710"/>
                <a:gd name="T21" fmla="*/ 217 h 692"/>
                <a:gd name="T22" fmla="*/ 22 w 710"/>
                <a:gd name="T23" fmla="*/ 336 h 692"/>
                <a:gd name="T24" fmla="*/ 119 w 710"/>
                <a:gd name="T25" fmla="*/ 692 h 692"/>
                <a:gd name="T26" fmla="*/ 129 w 710"/>
                <a:gd name="T27" fmla="*/ 690 h 692"/>
                <a:gd name="T28" fmla="*/ 85 w 710"/>
                <a:gd name="T29" fmla="*/ 568 h 692"/>
                <a:gd name="T30" fmla="*/ 52 w 710"/>
                <a:gd name="T31" fmla="*/ 357 h 692"/>
                <a:gd name="T32" fmla="*/ 115 w 710"/>
                <a:gd name="T33" fmla="*/ 246 h 692"/>
                <a:gd name="T34" fmla="*/ 348 w 710"/>
                <a:gd name="T35" fmla="*/ 70 h 692"/>
                <a:gd name="T36" fmla="*/ 551 w 710"/>
                <a:gd name="T37" fmla="*/ 80 h 692"/>
                <a:gd name="T38" fmla="*/ 684 w 710"/>
                <a:gd name="T39" fmla="*/ 205 h 692"/>
                <a:gd name="T40" fmla="*/ 710 w 710"/>
                <a:gd name="T41" fmla="*/ 178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0" h="692">
                  <a:moveTo>
                    <a:pt x="710" y="178"/>
                  </a:moveTo>
                  <a:cubicBezTo>
                    <a:pt x="709" y="177"/>
                    <a:pt x="709" y="176"/>
                    <a:pt x="708" y="175"/>
                  </a:cubicBezTo>
                  <a:cubicBezTo>
                    <a:pt x="707" y="174"/>
                    <a:pt x="677" y="144"/>
                    <a:pt x="670" y="137"/>
                  </a:cubicBezTo>
                  <a:cubicBezTo>
                    <a:pt x="631" y="92"/>
                    <a:pt x="565" y="55"/>
                    <a:pt x="511" y="30"/>
                  </a:cubicBezTo>
                  <a:cubicBezTo>
                    <a:pt x="446" y="0"/>
                    <a:pt x="363" y="33"/>
                    <a:pt x="342" y="43"/>
                  </a:cubicBezTo>
                  <a:cubicBezTo>
                    <a:pt x="288" y="69"/>
                    <a:pt x="274" y="83"/>
                    <a:pt x="238" y="106"/>
                  </a:cubicBezTo>
                  <a:cubicBezTo>
                    <a:pt x="237" y="105"/>
                    <a:pt x="237" y="105"/>
                    <a:pt x="237" y="105"/>
                  </a:cubicBezTo>
                  <a:cubicBezTo>
                    <a:pt x="229" y="111"/>
                    <a:pt x="221" y="116"/>
                    <a:pt x="212" y="122"/>
                  </a:cubicBezTo>
                  <a:cubicBezTo>
                    <a:pt x="203" y="128"/>
                    <a:pt x="195" y="133"/>
                    <a:pt x="187" y="139"/>
                  </a:cubicBezTo>
                  <a:cubicBezTo>
                    <a:pt x="187" y="140"/>
                    <a:pt x="187" y="140"/>
                    <a:pt x="187" y="140"/>
                  </a:cubicBezTo>
                  <a:cubicBezTo>
                    <a:pt x="154" y="163"/>
                    <a:pt x="128" y="181"/>
                    <a:pt x="86" y="217"/>
                  </a:cubicBezTo>
                  <a:cubicBezTo>
                    <a:pt x="67" y="234"/>
                    <a:pt x="49" y="260"/>
                    <a:pt x="22" y="336"/>
                  </a:cubicBezTo>
                  <a:cubicBezTo>
                    <a:pt x="0" y="386"/>
                    <a:pt x="57" y="636"/>
                    <a:pt x="119" y="692"/>
                  </a:cubicBezTo>
                  <a:cubicBezTo>
                    <a:pt x="125" y="692"/>
                    <a:pt x="129" y="692"/>
                    <a:pt x="129" y="690"/>
                  </a:cubicBezTo>
                  <a:cubicBezTo>
                    <a:pt x="126" y="683"/>
                    <a:pt x="100" y="625"/>
                    <a:pt x="85" y="568"/>
                  </a:cubicBezTo>
                  <a:cubicBezTo>
                    <a:pt x="70" y="511"/>
                    <a:pt x="32" y="429"/>
                    <a:pt x="52" y="357"/>
                  </a:cubicBezTo>
                  <a:cubicBezTo>
                    <a:pt x="73" y="285"/>
                    <a:pt x="106" y="252"/>
                    <a:pt x="115" y="246"/>
                  </a:cubicBezTo>
                  <a:cubicBezTo>
                    <a:pt x="124" y="239"/>
                    <a:pt x="226" y="103"/>
                    <a:pt x="348" y="70"/>
                  </a:cubicBezTo>
                  <a:cubicBezTo>
                    <a:pt x="470" y="38"/>
                    <a:pt x="502" y="48"/>
                    <a:pt x="551" y="80"/>
                  </a:cubicBezTo>
                  <a:cubicBezTo>
                    <a:pt x="599" y="113"/>
                    <a:pt x="675" y="214"/>
                    <a:pt x="684" y="205"/>
                  </a:cubicBezTo>
                  <a:cubicBezTo>
                    <a:pt x="694" y="196"/>
                    <a:pt x="699" y="191"/>
                    <a:pt x="710" y="178"/>
                  </a:cubicBezTo>
                  <a:close/>
                </a:path>
              </a:pathLst>
            </a:custGeom>
            <a:solidFill>
              <a:srgbClr val="B382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îsḷîdè">
              <a:extLst>
                <a:ext uri="{FF2B5EF4-FFF2-40B4-BE49-F238E27FC236}">
                  <a16:creationId xmlns:a16="http://schemas.microsoft.com/office/drawing/2014/main" id="{C77FCA2F-0C9E-4FF8-9634-35A2F3B06189}"/>
                </a:ext>
              </a:extLst>
            </p:cNvPr>
            <p:cNvSpPr/>
            <p:nvPr/>
          </p:nvSpPr>
          <p:spPr bwMode="auto">
            <a:xfrm>
              <a:off x="2898776" y="50800"/>
              <a:ext cx="1498600" cy="1303338"/>
            </a:xfrm>
            <a:custGeom>
              <a:avLst/>
              <a:gdLst>
                <a:gd name="T0" fmla="*/ 541 w 551"/>
                <a:gd name="T1" fmla="*/ 41 h 480"/>
                <a:gd name="T2" fmla="*/ 536 w 551"/>
                <a:gd name="T3" fmla="*/ 82 h 480"/>
                <a:gd name="T4" fmla="*/ 266 w 551"/>
                <a:gd name="T5" fmla="*/ 228 h 480"/>
                <a:gd name="T6" fmla="*/ 83 w 551"/>
                <a:gd name="T7" fmla="*/ 468 h 480"/>
                <a:gd name="T8" fmla="*/ 41 w 551"/>
                <a:gd name="T9" fmla="*/ 467 h 480"/>
                <a:gd name="T10" fmla="*/ 209 w 551"/>
                <a:gd name="T11" fmla="*/ 164 h 480"/>
                <a:gd name="T12" fmla="*/ 541 w 551"/>
                <a:gd name="T13" fmla="*/ 41 h 480"/>
              </a:gdLst>
              <a:ahLst/>
              <a:cxnLst>
                <a:cxn ang="0">
                  <a:pos x="T0" y="T1"/>
                </a:cxn>
                <a:cxn ang="0">
                  <a:pos x="T2" y="T3"/>
                </a:cxn>
                <a:cxn ang="0">
                  <a:pos x="T4" y="T5"/>
                </a:cxn>
                <a:cxn ang="0">
                  <a:pos x="T6" y="T7"/>
                </a:cxn>
                <a:cxn ang="0">
                  <a:pos x="T8" y="T9"/>
                </a:cxn>
                <a:cxn ang="0">
                  <a:pos x="T10" y="T11"/>
                </a:cxn>
                <a:cxn ang="0">
                  <a:pos x="T12" y="T13"/>
                </a:cxn>
              </a:cxnLst>
              <a:rect l="0" t="0" r="r" b="b"/>
              <a:pathLst>
                <a:path w="551" h="480">
                  <a:moveTo>
                    <a:pt x="541" y="41"/>
                  </a:moveTo>
                  <a:cubicBezTo>
                    <a:pt x="551" y="52"/>
                    <a:pt x="549" y="71"/>
                    <a:pt x="536" y="82"/>
                  </a:cubicBezTo>
                  <a:cubicBezTo>
                    <a:pt x="536" y="82"/>
                    <a:pt x="404" y="111"/>
                    <a:pt x="266" y="228"/>
                  </a:cubicBezTo>
                  <a:cubicBezTo>
                    <a:pt x="128" y="346"/>
                    <a:pt x="83" y="468"/>
                    <a:pt x="83" y="468"/>
                  </a:cubicBezTo>
                  <a:cubicBezTo>
                    <a:pt x="70" y="480"/>
                    <a:pt x="51" y="479"/>
                    <a:pt x="41" y="467"/>
                  </a:cubicBezTo>
                  <a:cubicBezTo>
                    <a:pt x="0" y="420"/>
                    <a:pt x="118" y="242"/>
                    <a:pt x="209" y="164"/>
                  </a:cubicBezTo>
                  <a:cubicBezTo>
                    <a:pt x="303" y="85"/>
                    <a:pt x="505" y="0"/>
                    <a:pt x="541" y="41"/>
                  </a:cubicBezTo>
                  <a:close/>
                </a:path>
              </a:pathLst>
            </a:custGeom>
            <a:solidFill>
              <a:srgbClr val="30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íṥľiḍe">
              <a:extLst>
                <a:ext uri="{FF2B5EF4-FFF2-40B4-BE49-F238E27FC236}">
                  <a16:creationId xmlns:a16="http://schemas.microsoft.com/office/drawing/2014/main" id="{C3B16323-5544-476D-B9AB-37282E2F2AE6}"/>
                </a:ext>
              </a:extLst>
            </p:cNvPr>
            <p:cNvSpPr/>
            <p:nvPr/>
          </p:nvSpPr>
          <p:spPr bwMode="auto">
            <a:xfrm>
              <a:off x="3498851" y="561975"/>
              <a:ext cx="922338" cy="790575"/>
            </a:xfrm>
            <a:custGeom>
              <a:avLst/>
              <a:gdLst>
                <a:gd name="T0" fmla="*/ 0 w 339"/>
                <a:gd name="T1" fmla="*/ 164 h 291"/>
                <a:gd name="T2" fmla="*/ 132 w 339"/>
                <a:gd name="T3" fmla="*/ 274 h 291"/>
                <a:gd name="T4" fmla="*/ 306 w 339"/>
                <a:gd name="T5" fmla="*/ 160 h 291"/>
                <a:gd name="T6" fmla="*/ 238 w 339"/>
                <a:gd name="T7" fmla="*/ 0 h 291"/>
                <a:gd name="T8" fmla="*/ 0 w 339"/>
                <a:gd name="T9" fmla="*/ 164 h 291"/>
              </a:gdLst>
              <a:ahLst/>
              <a:cxnLst>
                <a:cxn ang="0">
                  <a:pos x="T0" y="T1"/>
                </a:cxn>
                <a:cxn ang="0">
                  <a:pos x="T2" y="T3"/>
                </a:cxn>
                <a:cxn ang="0">
                  <a:pos x="T4" y="T5"/>
                </a:cxn>
                <a:cxn ang="0">
                  <a:pos x="T6" y="T7"/>
                </a:cxn>
                <a:cxn ang="0">
                  <a:pos x="T8" y="T9"/>
                </a:cxn>
              </a:cxnLst>
              <a:rect l="0" t="0" r="r" b="b"/>
              <a:pathLst>
                <a:path w="339" h="291">
                  <a:moveTo>
                    <a:pt x="0" y="164"/>
                  </a:moveTo>
                  <a:cubicBezTo>
                    <a:pt x="0" y="164"/>
                    <a:pt x="48" y="291"/>
                    <a:pt x="132" y="274"/>
                  </a:cubicBezTo>
                  <a:cubicBezTo>
                    <a:pt x="188" y="263"/>
                    <a:pt x="283" y="202"/>
                    <a:pt x="306" y="160"/>
                  </a:cubicBezTo>
                  <a:cubicBezTo>
                    <a:pt x="339" y="99"/>
                    <a:pt x="238" y="0"/>
                    <a:pt x="238" y="0"/>
                  </a:cubicBezTo>
                  <a:lnTo>
                    <a:pt x="0" y="164"/>
                  </a:ln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ïṣlíḑê">
              <a:extLst>
                <a:ext uri="{FF2B5EF4-FFF2-40B4-BE49-F238E27FC236}">
                  <a16:creationId xmlns:a16="http://schemas.microsoft.com/office/drawing/2014/main" id="{5958F695-28B0-4287-9D0F-0754D9E40F83}"/>
                </a:ext>
              </a:extLst>
            </p:cNvPr>
            <p:cNvSpPr/>
            <p:nvPr/>
          </p:nvSpPr>
          <p:spPr bwMode="auto">
            <a:xfrm>
              <a:off x="4154489" y="504825"/>
              <a:ext cx="84138" cy="149225"/>
            </a:xfrm>
            <a:custGeom>
              <a:avLst/>
              <a:gdLst>
                <a:gd name="T0" fmla="*/ 0 w 31"/>
                <a:gd name="T1" fmla="*/ 38 h 55"/>
                <a:gd name="T2" fmla="*/ 10 w 31"/>
                <a:gd name="T3" fmla="*/ 4 h 55"/>
                <a:gd name="T4" fmla="*/ 28 w 31"/>
                <a:gd name="T5" fmla="*/ 27 h 55"/>
                <a:gd name="T6" fmla="*/ 22 w 31"/>
                <a:gd name="T7" fmla="*/ 51 h 55"/>
                <a:gd name="T8" fmla="*/ 0 w 31"/>
                <a:gd name="T9" fmla="*/ 38 h 55"/>
              </a:gdLst>
              <a:ahLst/>
              <a:cxnLst>
                <a:cxn ang="0">
                  <a:pos x="T0" y="T1"/>
                </a:cxn>
                <a:cxn ang="0">
                  <a:pos x="T2" y="T3"/>
                </a:cxn>
                <a:cxn ang="0">
                  <a:pos x="T4" y="T5"/>
                </a:cxn>
                <a:cxn ang="0">
                  <a:pos x="T6" y="T7"/>
                </a:cxn>
                <a:cxn ang="0">
                  <a:pos x="T8" y="T9"/>
                </a:cxn>
              </a:cxnLst>
              <a:rect l="0" t="0" r="r" b="b"/>
              <a:pathLst>
                <a:path w="31" h="55">
                  <a:moveTo>
                    <a:pt x="0" y="38"/>
                  </a:moveTo>
                  <a:cubicBezTo>
                    <a:pt x="0" y="34"/>
                    <a:pt x="2" y="8"/>
                    <a:pt x="10" y="4"/>
                  </a:cubicBezTo>
                  <a:cubicBezTo>
                    <a:pt x="18" y="0"/>
                    <a:pt x="25" y="11"/>
                    <a:pt x="28" y="27"/>
                  </a:cubicBezTo>
                  <a:cubicBezTo>
                    <a:pt x="31" y="43"/>
                    <a:pt x="31" y="55"/>
                    <a:pt x="22" y="51"/>
                  </a:cubicBezTo>
                  <a:cubicBezTo>
                    <a:pt x="13" y="48"/>
                    <a:pt x="0" y="38"/>
                    <a:pt x="0" y="38"/>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išľíďê">
              <a:extLst>
                <a:ext uri="{FF2B5EF4-FFF2-40B4-BE49-F238E27FC236}">
                  <a16:creationId xmlns:a16="http://schemas.microsoft.com/office/drawing/2014/main" id="{649E890C-D7D1-4B50-BEDF-E896F153F872}"/>
                </a:ext>
              </a:extLst>
            </p:cNvPr>
            <p:cNvSpPr/>
            <p:nvPr/>
          </p:nvSpPr>
          <p:spPr bwMode="auto">
            <a:xfrm>
              <a:off x="3279776" y="182563"/>
              <a:ext cx="1089025" cy="1198563"/>
            </a:xfrm>
            <a:custGeom>
              <a:avLst/>
              <a:gdLst>
                <a:gd name="T0" fmla="*/ 58 w 401"/>
                <a:gd name="T1" fmla="*/ 310 h 442"/>
                <a:gd name="T2" fmla="*/ 322 w 401"/>
                <a:gd name="T3" fmla="*/ 388 h 442"/>
                <a:gd name="T4" fmla="*/ 322 w 401"/>
                <a:gd name="T5" fmla="*/ 388 h 442"/>
                <a:gd name="T6" fmla="*/ 325 w 401"/>
                <a:gd name="T7" fmla="*/ 386 h 442"/>
                <a:gd name="T8" fmla="*/ 327 w 401"/>
                <a:gd name="T9" fmla="*/ 384 h 442"/>
                <a:gd name="T10" fmla="*/ 327 w 401"/>
                <a:gd name="T11" fmla="*/ 384 h 442"/>
                <a:gd name="T12" fmla="*/ 322 w 401"/>
                <a:gd name="T13" fmla="*/ 111 h 442"/>
                <a:gd name="T14" fmla="*/ 151 w 401"/>
                <a:gd name="T15" fmla="*/ 68 h 442"/>
                <a:gd name="T16" fmla="*/ 31 w 401"/>
                <a:gd name="T17" fmla="*/ 43 h 442"/>
                <a:gd name="T18" fmla="*/ 64 w 401"/>
                <a:gd name="T19" fmla="*/ 133 h 442"/>
                <a:gd name="T20" fmla="*/ 58 w 401"/>
                <a:gd name="T21" fmla="*/ 31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 h="442">
                  <a:moveTo>
                    <a:pt x="58" y="310"/>
                  </a:moveTo>
                  <a:cubicBezTo>
                    <a:pt x="126" y="399"/>
                    <a:pt x="243" y="442"/>
                    <a:pt x="322" y="388"/>
                  </a:cubicBezTo>
                  <a:cubicBezTo>
                    <a:pt x="322" y="388"/>
                    <a:pt x="322" y="388"/>
                    <a:pt x="322" y="388"/>
                  </a:cubicBezTo>
                  <a:cubicBezTo>
                    <a:pt x="323" y="387"/>
                    <a:pt x="324" y="387"/>
                    <a:pt x="325" y="386"/>
                  </a:cubicBezTo>
                  <a:cubicBezTo>
                    <a:pt x="325" y="386"/>
                    <a:pt x="326" y="385"/>
                    <a:pt x="327" y="384"/>
                  </a:cubicBezTo>
                  <a:cubicBezTo>
                    <a:pt x="327" y="384"/>
                    <a:pt x="327" y="384"/>
                    <a:pt x="327" y="384"/>
                  </a:cubicBezTo>
                  <a:cubicBezTo>
                    <a:pt x="401" y="324"/>
                    <a:pt x="390" y="200"/>
                    <a:pt x="322" y="111"/>
                  </a:cubicBezTo>
                  <a:cubicBezTo>
                    <a:pt x="264" y="36"/>
                    <a:pt x="203" y="42"/>
                    <a:pt x="151" y="68"/>
                  </a:cubicBezTo>
                  <a:cubicBezTo>
                    <a:pt x="145" y="14"/>
                    <a:pt x="54" y="0"/>
                    <a:pt x="31" y="43"/>
                  </a:cubicBezTo>
                  <a:cubicBezTo>
                    <a:pt x="21" y="64"/>
                    <a:pt x="8" y="111"/>
                    <a:pt x="64" y="133"/>
                  </a:cubicBezTo>
                  <a:cubicBezTo>
                    <a:pt x="24" y="176"/>
                    <a:pt x="0" y="234"/>
                    <a:pt x="58" y="310"/>
                  </a:cubicBezTo>
                  <a:close/>
                </a:path>
              </a:pathLst>
            </a:custGeom>
            <a:solidFill>
              <a:srgbClr val="A156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íślide">
              <a:extLst>
                <a:ext uri="{FF2B5EF4-FFF2-40B4-BE49-F238E27FC236}">
                  <a16:creationId xmlns:a16="http://schemas.microsoft.com/office/drawing/2014/main" id="{005143D0-87AC-469C-B1A4-39CE1E02808D}"/>
                </a:ext>
              </a:extLst>
            </p:cNvPr>
            <p:cNvSpPr/>
            <p:nvPr/>
          </p:nvSpPr>
          <p:spPr bwMode="auto">
            <a:xfrm>
              <a:off x="3390901" y="982663"/>
              <a:ext cx="119063" cy="111125"/>
            </a:xfrm>
            <a:custGeom>
              <a:avLst/>
              <a:gdLst>
                <a:gd name="T0" fmla="*/ 40 w 44"/>
                <a:gd name="T1" fmla="*/ 9 h 41"/>
                <a:gd name="T2" fmla="*/ 6 w 44"/>
                <a:gd name="T3" fmla="*/ 6 h 41"/>
                <a:gd name="T4" fmla="*/ 21 w 44"/>
                <a:gd name="T5" fmla="*/ 29 h 41"/>
                <a:gd name="T6" fmla="*/ 44 w 44"/>
                <a:gd name="T7" fmla="*/ 32 h 41"/>
                <a:gd name="T8" fmla="*/ 40 w 44"/>
                <a:gd name="T9" fmla="*/ 9 h 41"/>
              </a:gdLst>
              <a:ahLst/>
              <a:cxnLst>
                <a:cxn ang="0">
                  <a:pos x="T0" y="T1"/>
                </a:cxn>
                <a:cxn ang="0">
                  <a:pos x="T2" y="T3"/>
                </a:cxn>
                <a:cxn ang="0">
                  <a:pos x="T4" y="T5"/>
                </a:cxn>
                <a:cxn ang="0">
                  <a:pos x="T6" y="T7"/>
                </a:cxn>
                <a:cxn ang="0">
                  <a:pos x="T8" y="T9"/>
                </a:cxn>
              </a:cxnLst>
              <a:rect l="0" t="0" r="r" b="b"/>
              <a:pathLst>
                <a:path w="44" h="41">
                  <a:moveTo>
                    <a:pt x="40" y="9"/>
                  </a:moveTo>
                  <a:cubicBezTo>
                    <a:pt x="36" y="7"/>
                    <a:pt x="13" y="0"/>
                    <a:pt x="6" y="6"/>
                  </a:cubicBezTo>
                  <a:cubicBezTo>
                    <a:pt x="0" y="12"/>
                    <a:pt x="8" y="21"/>
                    <a:pt x="21" y="29"/>
                  </a:cubicBezTo>
                  <a:cubicBezTo>
                    <a:pt x="34" y="37"/>
                    <a:pt x="44" y="41"/>
                    <a:pt x="44" y="32"/>
                  </a:cubicBezTo>
                  <a:cubicBezTo>
                    <a:pt x="44" y="23"/>
                    <a:pt x="40" y="9"/>
                    <a:pt x="40" y="9"/>
                  </a:cubicBezTo>
                  <a:close/>
                </a:path>
              </a:pathLst>
            </a:custGeom>
            <a:solidFill>
              <a:srgbClr val="E5B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îslïḍè">
              <a:extLst>
                <a:ext uri="{FF2B5EF4-FFF2-40B4-BE49-F238E27FC236}">
                  <a16:creationId xmlns:a16="http://schemas.microsoft.com/office/drawing/2014/main" id="{EAAB9B79-6FB5-4818-A4C5-48E3E11E2445}"/>
                </a:ext>
              </a:extLst>
            </p:cNvPr>
            <p:cNvSpPr/>
            <p:nvPr/>
          </p:nvSpPr>
          <p:spPr bwMode="auto">
            <a:xfrm>
              <a:off x="3665539" y="363538"/>
              <a:ext cx="30163" cy="14288"/>
            </a:xfrm>
            <a:custGeom>
              <a:avLst/>
              <a:gdLst>
                <a:gd name="T0" fmla="*/ 9 w 11"/>
                <a:gd name="T1" fmla="*/ 1 h 5"/>
                <a:gd name="T2" fmla="*/ 0 w 11"/>
                <a:gd name="T3" fmla="*/ 5 h 5"/>
                <a:gd name="T4" fmla="*/ 9 w 11"/>
                <a:gd name="T5" fmla="*/ 1 h 5"/>
              </a:gdLst>
              <a:ahLst/>
              <a:cxnLst>
                <a:cxn ang="0">
                  <a:pos x="T0" y="T1"/>
                </a:cxn>
                <a:cxn ang="0">
                  <a:pos x="T2" y="T3"/>
                </a:cxn>
                <a:cxn ang="0">
                  <a:pos x="T4" y="T5"/>
                </a:cxn>
              </a:cxnLst>
              <a:rect l="0" t="0" r="r" b="b"/>
              <a:pathLst>
                <a:path w="11" h="5">
                  <a:moveTo>
                    <a:pt x="9" y="1"/>
                  </a:moveTo>
                  <a:cubicBezTo>
                    <a:pt x="8" y="1"/>
                    <a:pt x="5" y="2"/>
                    <a:pt x="0" y="5"/>
                  </a:cubicBezTo>
                  <a:cubicBezTo>
                    <a:pt x="7" y="2"/>
                    <a:pt x="11" y="0"/>
                    <a:pt x="9" y="1"/>
                  </a:cubicBezTo>
                  <a:close/>
                </a:path>
              </a:pathLst>
            </a:custGeom>
            <a:solidFill>
              <a:srgbClr val="965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işḷîḓê">
              <a:extLst>
                <a:ext uri="{FF2B5EF4-FFF2-40B4-BE49-F238E27FC236}">
                  <a16:creationId xmlns:a16="http://schemas.microsoft.com/office/drawing/2014/main" id="{EB6B4625-4DCF-42CF-B76A-84016BA4B055}"/>
                </a:ext>
              </a:extLst>
            </p:cNvPr>
            <p:cNvSpPr/>
            <p:nvPr/>
          </p:nvSpPr>
          <p:spPr bwMode="auto">
            <a:xfrm>
              <a:off x="3279776" y="233363"/>
              <a:ext cx="1004888" cy="1147763"/>
            </a:xfrm>
            <a:custGeom>
              <a:avLst/>
              <a:gdLst>
                <a:gd name="T0" fmla="*/ 62 w 370"/>
                <a:gd name="T1" fmla="*/ 38 h 423"/>
                <a:gd name="T2" fmla="*/ 68 w 370"/>
                <a:gd name="T3" fmla="*/ 0 h 423"/>
                <a:gd name="T4" fmla="*/ 31 w 370"/>
                <a:gd name="T5" fmla="*/ 24 h 423"/>
                <a:gd name="T6" fmla="*/ 64 w 370"/>
                <a:gd name="T7" fmla="*/ 114 h 423"/>
                <a:gd name="T8" fmla="*/ 58 w 370"/>
                <a:gd name="T9" fmla="*/ 291 h 423"/>
                <a:gd name="T10" fmla="*/ 322 w 370"/>
                <a:gd name="T11" fmla="*/ 369 h 423"/>
                <a:gd name="T12" fmla="*/ 322 w 370"/>
                <a:gd name="T13" fmla="*/ 369 h 423"/>
                <a:gd name="T14" fmla="*/ 325 w 370"/>
                <a:gd name="T15" fmla="*/ 367 h 423"/>
                <a:gd name="T16" fmla="*/ 327 w 370"/>
                <a:gd name="T17" fmla="*/ 365 h 423"/>
                <a:gd name="T18" fmla="*/ 327 w 370"/>
                <a:gd name="T19" fmla="*/ 365 h 423"/>
                <a:gd name="T20" fmla="*/ 370 w 370"/>
                <a:gd name="T21" fmla="*/ 299 h 423"/>
                <a:gd name="T22" fmla="*/ 237 w 370"/>
                <a:gd name="T23" fmla="*/ 355 h 423"/>
                <a:gd name="T24" fmla="*/ 80 w 370"/>
                <a:gd name="T25" fmla="*/ 154 h 423"/>
                <a:gd name="T26" fmla="*/ 142 w 370"/>
                <a:gd name="T27" fmla="*/ 53 h 423"/>
                <a:gd name="T28" fmla="*/ 62 w 370"/>
                <a:gd name="T29" fmla="*/ 38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0" h="423">
                  <a:moveTo>
                    <a:pt x="62" y="38"/>
                  </a:moveTo>
                  <a:cubicBezTo>
                    <a:pt x="62" y="22"/>
                    <a:pt x="64" y="10"/>
                    <a:pt x="68" y="0"/>
                  </a:cubicBezTo>
                  <a:cubicBezTo>
                    <a:pt x="52" y="3"/>
                    <a:pt x="38" y="11"/>
                    <a:pt x="31" y="24"/>
                  </a:cubicBezTo>
                  <a:cubicBezTo>
                    <a:pt x="21" y="45"/>
                    <a:pt x="8" y="92"/>
                    <a:pt x="64" y="114"/>
                  </a:cubicBezTo>
                  <a:cubicBezTo>
                    <a:pt x="24" y="157"/>
                    <a:pt x="0" y="215"/>
                    <a:pt x="58" y="291"/>
                  </a:cubicBezTo>
                  <a:cubicBezTo>
                    <a:pt x="126" y="380"/>
                    <a:pt x="243" y="423"/>
                    <a:pt x="322" y="369"/>
                  </a:cubicBezTo>
                  <a:cubicBezTo>
                    <a:pt x="322" y="369"/>
                    <a:pt x="322" y="369"/>
                    <a:pt x="322" y="369"/>
                  </a:cubicBezTo>
                  <a:cubicBezTo>
                    <a:pt x="323" y="368"/>
                    <a:pt x="324" y="368"/>
                    <a:pt x="325" y="367"/>
                  </a:cubicBezTo>
                  <a:cubicBezTo>
                    <a:pt x="325" y="367"/>
                    <a:pt x="326" y="366"/>
                    <a:pt x="327" y="365"/>
                  </a:cubicBezTo>
                  <a:cubicBezTo>
                    <a:pt x="327" y="365"/>
                    <a:pt x="327" y="365"/>
                    <a:pt x="327" y="365"/>
                  </a:cubicBezTo>
                  <a:cubicBezTo>
                    <a:pt x="348" y="348"/>
                    <a:pt x="362" y="325"/>
                    <a:pt x="370" y="299"/>
                  </a:cubicBezTo>
                  <a:cubicBezTo>
                    <a:pt x="346" y="320"/>
                    <a:pt x="293" y="361"/>
                    <a:pt x="237" y="355"/>
                  </a:cubicBezTo>
                  <a:cubicBezTo>
                    <a:pt x="160" y="347"/>
                    <a:pt x="69" y="228"/>
                    <a:pt x="80" y="154"/>
                  </a:cubicBezTo>
                  <a:cubicBezTo>
                    <a:pt x="88" y="96"/>
                    <a:pt x="125" y="64"/>
                    <a:pt x="142" y="53"/>
                  </a:cubicBezTo>
                  <a:cubicBezTo>
                    <a:pt x="119" y="62"/>
                    <a:pt x="62" y="79"/>
                    <a:pt x="62" y="38"/>
                  </a:cubicBezTo>
                  <a:close/>
                </a:path>
              </a:pathLst>
            </a:custGeom>
            <a:solidFill>
              <a:srgbClr val="965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iS1ïḍè">
              <a:extLst>
                <a:ext uri="{FF2B5EF4-FFF2-40B4-BE49-F238E27FC236}">
                  <a16:creationId xmlns:a16="http://schemas.microsoft.com/office/drawing/2014/main" id="{87372317-D66E-402B-BBB2-9CBAD16CF22C}"/>
                </a:ext>
              </a:extLst>
            </p:cNvPr>
            <p:cNvSpPr/>
            <p:nvPr/>
          </p:nvSpPr>
          <p:spPr bwMode="auto">
            <a:xfrm>
              <a:off x="3346451" y="1878013"/>
              <a:ext cx="330200" cy="342900"/>
            </a:xfrm>
            <a:custGeom>
              <a:avLst/>
              <a:gdLst>
                <a:gd name="T0" fmla="*/ 121 w 121"/>
                <a:gd name="T1" fmla="*/ 31 h 126"/>
                <a:gd name="T2" fmla="*/ 101 w 121"/>
                <a:gd name="T3" fmla="*/ 2 h 126"/>
                <a:gd name="T4" fmla="*/ 0 w 121"/>
                <a:gd name="T5" fmla="*/ 81 h 126"/>
                <a:gd name="T6" fmla="*/ 52 w 121"/>
                <a:gd name="T7" fmla="*/ 118 h 126"/>
                <a:gd name="T8" fmla="*/ 121 w 121"/>
                <a:gd name="T9" fmla="*/ 31 h 126"/>
              </a:gdLst>
              <a:ahLst/>
              <a:cxnLst>
                <a:cxn ang="0">
                  <a:pos x="T0" y="T1"/>
                </a:cxn>
                <a:cxn ang="0">
                  <a:pos x="T2" y="T3"/>
                </a:cxn>
                <a:cxn ang="0">
                  <a:pos x="T4" y="T5"/>
                </a:cxn>
                <a:cxn ang="0">
                  <a:pos x="T6" y="T7"/>
                </a:cxn>
                <a:cxn ang="0">
                  <a:pos x="T8" y="T9"/>
                </a:cxn>
              </a:cxnLst>
              <a:rect l="0" t="0" r="r" b="b"/>
              <a:pathLst>
                <a:path w="121" h="126">
                  <a:moveTo>
                    <a:pt x="121" y="31"/>
                  </a:moveTo>
                  <a:cubicBezTo>
                    <a:pt x="120" y="25"/>
                    <a:pt x="111" y="0"/>
                    <a:pt x="101" y="2"/>
                  </a:cubicBezTo>
                  <a:cubicBezTo>
                    <a:pt x="91" y="4"/>
                    <a:pt x="0" y="81"/>
                    <a:pt x="0" y="81"/>
                  </a:cubicBezTo>
                  <a:cubicBezTo>
                    <a:pt x="0" y="81"/>
                    <a:pt x="51" y="126"/>
                    <a:pt x="52" y="118"/>
                  </a:cubicBezTo>
                  <a:cubicBezTo>
                    <a:pt x="54" y="110"/>
                    <a:pt x="121" y="31"/>
                    <a:pt x="121" y="31"/>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íṩḷiďê">
              <a:extLst>
                <a:ext uri="{FF2B5EF4-FFF2-40B4-BE49-F238E27FC236}">
                  <a16:creationId xmlns:a16="http://schemas.microsoft.com/office/drawing/2014/main" id="{104A96ED-660A-4F0F-AA21-978F06CD69A4}"/>
                </a:ext>
              </a:extLst>
            </p:cNvPr>
            <p:cNvSpPr/>
            <p:nvPr/>
          </p:nvSpPr>
          <p:spPr bwMode="auto">
            <a:xfrm>
              <a:off x="4489451" y="1792288"/>
              <a:ext cx="163513" cy="73025"/>
            </a:xfrm>
            <a:custGeom>
              <a:avLst/>
              <a:gdLst>
                <a:gd name="T0" fmla="*/ 0 w 60"/>
                <a:gd name="T1" fmla="*/ 10 h 27"/>
                <a:gd name="T2" fmla="*/ 6 w 60"/>
                <a:gd name="T3" fmla="*/ 27 h 27"/>
                <a:gd name="T4" fmla="*/ 18 w 60"/>
                <a:gd name="T5" fmla="*/ 25 h 27"/>
                <a:gd name="T6" fmla="*/ 41 w 60"/>
                <a:gd name="T7" fmla="*/ 25 h 27"/>
                <a:gd name="T8" fmla="*/ 59 w 60"/>
                <a:gd name="T9" fmla="*/ 16 h 27"/>
                <a:gd name="T10" fmla="*/ 49 w 60"/>
                <a:gd name="T11" fmla="*/ 3 h 27"/>
                <a:gd name="T12" fmla="*/ 26 w 60"/>
                <a:gd name="T13" fmla="*/ 0 h 27"/>
                <a:gd name="T14" fmla="*/ 0 w 60"/>
                <a:gd name="T15" fmla="*/ 1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7">
                  <a:moveTo>
                    <a:pt x="0" y="10"/>
                  </a:moveTo>
                  <a:cubicBezTo>
                    <a:pt x="0" y="11"/>
                    <a:pt x="6" y="27"/>
                    <a:pt x="6" y="27"/>
                  </a:cubicBezTo>
                  <a:cubicBezTo>
                    <a:pt x="18" y="25"/>
                    <a:pt x="18" y="25"/>
                    <a:pt x="18" y="25"/>
                  </a:cubicBezTo>
                  <a:cubicBezTo>
                    <a:pt x="18" y="25"/>
                    <a:pt x="31" y="25"/>
                    <a:pt x="41" y="25"/>
                  </a:cubicBezTo>
                  <a:cubicBezTo>
                    <a:pt x="52" y="25"/>
                    <a:pt x="58" y="22"/>
                    <a:pt x="59" y="16"/>
                  </a:cubicBezTo>
                  <a:cubicBezTo>
                    <a:pt x="60" y="10"/>
                    <a:pt x="52" y="4"/>
                    <a:pt x="49" y="3"/>
                  </a:cubicBezTo>
                  <a:cubicBezTo>
                    <a:pt x="47" y="3"/>
                    <a:pt x="27" y="0"/>
                    <a:pt x="26" y="0"/>
                  </a:cubicBezTo>
                  <a:cubicBezTo>
                    <a:pt x="24" y="1"/>
                    <a:pt x="0" y="10"/>
                    <a:pt x="0" y="10"/>
                  </a:cubicBezTo>
                  <a:close/>
                </a:path>
              </a:pathLst>
            </a:custGeom>
            <a:solidFill>
              <a:srgbClr val="FDD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íslïdê">
              <a:extLst>
                <a:ext uri="{FF2B5EF4-FFF2-40B4-BE49-F238E27FC236}">
                  <a16:creationId xmlns:a16="http://schemas.microsoft.com/office/drawing/2014/main" id="{2AE41699-0FBF-4432-ADEB-AE4C2183CD9B}"/>
                </a:ext>
              </a:extLst>
            </p:cNvPr>
            <p:cNvSpPr/>
            <p:nvPr/>
          </p:nvSpPr>
          <p:spPr bwMode="auto">
            <a:xfrm>
              <a:off x="4700589" y="1574800"/>
              <a:ext cx="968375" cy="979488"/>
            </a:xfrm>
            <a:custGeom>
              <a:avLst/>
              <a:gdLst>
                <a:gd name="T0" fmla="*/ 356 w 356"/>
                <a:gd name="T1" fmla="*/ 218 h 361"/>
                <a:gd name="T2" fmla="*/ 265 w 356"/>
                <a:gd name="T3" fmla="*/ 290 h 361"/>
                <a:gd name="T4" fmla="*/ 173 w 356"/>
                <a:gd name="T5" fmla="*/ 361 h 361"/>
                <a:gd name="T6" fmla="*/ 87 w 356"/>
                <a:gd name="T7" fmla="*/ 252 h 361"/>
                <a:gd name="T8" fmla="*/ 0 w 356"/>
                <a:gd name="T9" fmla="*/ 143 h 361"/>
                <a:gd name="T10" fmla="*/ 92 w 356"/>
                <a:gd name="T11" fmla="*/ 72 h 361"/>
                <a:gd name="T12" fmla="*/ 184 w 356"/>
                <a:gd name="T13" fmla="*/ 0 h 361"/>
                <a:gd name="T14" fmla="*/ 270 w 356"/>
                <a:gd name="T15" fmla="*/ 109 h 361"/>
                <a:gd name="T16" fmla="*/ 356 w 356"/>
                <a:gd name="T17" fmla="*/ 21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361">
                  <a:moveTo>
                    <a:pt x="356" y="218"/>
                  </a:moveTo>
                  <a:cubicBezTo>
                    <a:pt x="326" y="242"/>
                    <a:pt x="295" y="266"/>
                    <a:pt x="265" y="290"/>
                  </a:cubicBezTo>
                  <a:cubicBezTo>
                    <a:pt x="234" y="314"/>
                    <a:pt x="204" y="337"/>
                    <a:pt x="173" y="361"/>
                  </a:cubicBezTo>
                  <a:cubicBezTo>
                    <a:pt x="144" y="325"/>
                    <a:pt x="115" y="289"/>
                    <a:pt x="87" y="252"/>
                  </a:cubicBezTo>
                  <a:cubicBezTo>
                    <a:pt x="58" y="216"/>
                    <a:pt x="29" y="179"/>
                    <a:pt x="0" y="143"/>
                  </a:cubicBezTo>
                  <a:cubicBezTo>
                    <a:pt x="31" y="119"/>
                    <a:pt x="61" y="95"/>
                    <a:pt x="92" y="72"/>
                  </a:cubicBezTo>
                  <a:cubicBezTo>
                    <a:pt x="123" y="48"/>
                    <a:pt x="153" y="24"/>
                    <a:pt x="184" y="0"/>
                  </a:cubicBezTo>
                  <a:cubicBezTo>
                    <a:pt x="212" y="36"/>
                    <a:pt x="241" y="73"/>
                    <a:pt x="270" y="109"/>
                  </a:cubicBezTo>
                  <a:cubicBezTo>
                    <a:pt x="299" y="146"/>
                    <a:pt x="328" y="182"/>
                    <a:pt x="356" y="218"/>
                  </a:cubicBezTo>
                  <a:close/>
                </a:path>
              </a:pathLst>
            </a:custGeom>
            <a:solidFill>
              <a:srgbClr val="E7E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iSľíḍe">
              <a:extLst>
                <a:ext uri="{FF2B5EF4-FFF2-40B4-BE49-F238E27FC236}">
                  <a16:creationId xmlns:a16="http://schemas.microsoft.com/office/drawing/2014/main" id="{D7FD0F3F-186B-4BDF-9707-3C35FCE27672}"/>
                </a:ext>
              </a:extLst>
            </p:cNvPr>
            <p:cNvSpPr/>
            <p:nvPr/>
          </p:nvSpPr>
          <p:spPr bwMode="auto">
            <a:xfrm>
              <a:off x="4813301" y="1616075"/>
              <a:ext cx="842963" cy="971550"/>
            </a:xfrm>
            <a:custGeom>
              <a:avLst/>
              <a:gdLst>
                <a:gd name="T0" fmla="*/ 310 w 310"/>
                <a:gd name="T1" fmla="*/ 227 h 358"/>
                <a:gd name="T2" fmla="*/ 230 w 310"/>
                <a:gd name="T3" fmla="*/ 113 h 358"/>
                <a:gd name="T4" fmla="*/ 151 w 310"/>
                <a:gd name="T5" fmla="*/ 0 h 358"/>
                <a:gd name="T6" fmla="*/ 79 w 310"/>
                <a:gd name="T7" fmla="*/ 49 h 358"/>
                <a:gd name="T8" fmla="*/ 8 w 310"/>
                <a:gd name="T9" fmla="*/ 98 h 358"/>
                <a:gd name="T10" fmla="*/ 0 w 310"/>
                <a:gd name="T11" fmla="*/ 188 h 358"/>
                <a:gd name="T12" fmla="*/ 59 w 310"/>
                <a:gd name="T13" fmla="*/ 273 h 358"/>
                <a:gd name="T14" fmla="*/ 119 w 310"/>
                <a:gd name="T15" fmla="*/ 358 h 358"/>
                <a:gd name="T16" fmla="*/ 214 w 310"/>
                <a:gd name="T17" fmla="*/ 292 h 358"/>
                <a:gd name="T18" fmla="*/ 310 w 310"/>
                <a:gd name="T19" fmla="*/ 2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0" h="358">
                  <a:moveTo>
                    <a:pt x="310" y="227"/>
                  </a:moveTo>
                  <a:cubicBezTo>
                    <a:pt x="283" y="189"/>
                    <a:pt x="257" y="151"/>
                    <a:pt x="230" y="113"/>
                  </a:cubicBezTo>
                  <a:cubicBezTo>
                    <a:pt x="204" y="75"/>
                    <a:pt x="177" y="37"/>
                    <a:pt x="151" y="0"/>
                  </a:cubicBezTo>
                  <a:cubicBezTo>
                    <a:pt x="127" y="16"/>
                    <a:pt x="103" y="32"/>
                    <a:pt x="79" y="49"/>
                  </a:cubicBezTo>
                  <a:cubicBezTo>
                    <a:pt x="55" y="65"/>
                    <a:pt x="32" y="82"/>
                    <a:pt x="8" y="98"/>
                  </a:cubicBezTo>
                  <a:cubicBezTo>
                    <a:pt x="5" y="128"/>
                    <a:pt x="2" y="158"/>
                    <a:pt x="0" y="188"/>
                  </a:cubicBezTo>
                  <a:cubicBezTo>
                    <a:pt x="20" y="216"/>
                    <a:pt x="39" y="245"/>
                    <a:pt x="59" y="273"/>
                  </a:cubicBezTo>
                  <a:cubicBezTo>
                    <a:pt x="79" y="301"/>
                    <a:pt x="99" y="330"/>
                    <a:pt x="119" y="358"/>
                  </a:cubicBezTo>
                  <a:cubicBezTo>
                    <a:pt x="151" y="336"/>
                    <a:pt x="182" y="314"/>
                    <a:pt x="214" y="292"/>
                  </a:cubicBezTo>
                  <a:cubicBezTo>
                    <a:pt x="246" y="271"/>
                    <a:pt x="278" y="249"/>
                    <a:pt x="310"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ïslïḋé">
              <a:extLst>
                <a:ext uri="{FF2B5EF4-FFF2-40B4-BE49-F238E27FC236}">
                  <a16:creationId xmlns:a16="http://schemas.microsoft.com/office/drawing/2014/main" id="{FA9A1659-671A-4605-92BC-B60270BFE789}"/>
                </a:ext>
              </a:extLst>
            </p:cNvPr>
            <p:cNvSpPr/>
            <p:nvPr/>
          </p:nvSpPr>
          <p:spPr bwMode="auto">
            <a:xfrm>
              <a:off x="5180014" y="1735138"/>
              <a:ext cx="127000" cy="149225"/>
            </a:xfrm>
            <a:custGeom>
              <a:avLst/>
              <a:gdLst>
                <a:gd name="T0" fmla="*/ 47 w 47"/>
                <a:gd name="T1" fmla="*/ 44 h 55"/>
                <a:gd name="T2" fmla="*/ 30 w 47"/>
                <a:gd name="T3" fmla="*/ 55 h 55"/>
                <a:gd name="T4" fmla="*/ 0 w 47"/>
                <a:gd name="T5" fmla="*/ 11 h 55"/>
                <a:gd name="T6" fmla="*/ 17 w 47"/>
                <a:gd name="T7" fmla="*/ 0 h 55"/>
                <a:gd name="T8" fmla="*/ 47 w 47"/>
                <a:gd name="T9" fmla="*/ 44 h 55"/>
              </a:gdLst>
              <a:ahLst/>
              <a:cxnLst>
                <a:cxn ang="0">
                  <a:pos x="T0" y="T1"/>
                </a:cxn>
                <a:cxn ang="0">
                  <a:pos x="T2" y="T3"/>
                </a:cxn>
                <a:cxn ang="0">
                  <a:pos x="T4" y="T5"/>
                </a:cxn>
                <a:cxn ang="0">
                  <a:pos x="T6" y="T7"/>
                </a:cxn>
                <a:cxn ang="0">
                  <a:pos x="T8" y="T9"/>
                </a:cxn>
              </a:cxnLst>
              <a:rect l="0" t="0" r="r" b="b"/>
              <a:pathLst>
                <a:path w="47" h="55">
                  <a:moveTo>
                    <a:pt x="47" y="44"/>
                  </a:moveTo>
                  <a:cubicBezTo>
                    <a:pt x="42" y="47"/>
                    <a:pt x="36" y="51"/>
                    <a:pt x="30" y="55"/>
                  </a:cubicBezTo>
                  <a:cubicBezTo>
                    <a:pt x="20" y="41"/>
                    <a:pt x="10" y="26"/>
                    <a:pt x="0" y="11"/>
                  </a:cubicBezTo>
                  <a:cubicBezTo>
                    <a:pt x="5" y="7"/>
                    <a:pt x="11" y="4"/>
                    <a:pt x="17" y="0"/>
                  </a:cubicBezTo>
                  <a:cubicBezTo>
                    <a:pt x="27" y="14"/>
                    <a:pt x="37" y="29"/>
                    <a:pt x="47" y="44"/>
                  </a:cubicBez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íṣ1íḍê">
              <a:extLst>
                <a:ext uri="{FF2B5EF4-FFF2-40B4-BE49-F238E27FC236}">
                  <a16:creationId xmlns:a16="http://schemas.microsoft.com/office/drawing/2014/main" id="{3C182FA9-B254-41F5-BD4F-EC1C499627E5}"/>
                </a:ext>
              </a:extLst>
            </p:cNvPr>
            <p:cNvSpPr/>
            <p:nvPr/>
          </p:nvSpPr>
          <p:spPr bwMode="auto">
            <a:xfrm>
              <a:off x="5130801" y="1766888"/>
              <a:ext cx="160338" cy="198438"/>
            </a:xfrm>
            <a:custGeom>
              <a:avLst/>
              <a:gdLst>
                <a:gd name="T0" fmla="*/ 59 w 59"/>
                <a:gd name="T1" fmla="*/ 61 h 73"/>
                <a:gd name="T2" fmla="*/ 42 w 59"/>
                <a:gd name="T3" fmla="*/ 73 h 73"/>
                <a:gd name="T4" fmla="*/ 0 w 59"/>
                <a:gd name="T5" fmla="*/ 12 h 73"/>
                <a:gd name="T6" fmla="*/ 17 w 59"/>
                <a:gd name="T7" fmla="*/ 0 h 73"/>
                <a:gd name="T8" fmla="*/ 59 w 59"/>
                <a:gd name="T9" fmla="*/ 61 h 73"/>
              </a:gdLst>
              <a:ahLst/>
              <a:cxnLst>
                <a:cxn ang="0">
                  <a:pos x="T0" y="T1"/>
                </a:cxn>
                <a:cxn ang="0">
                  <a:pos x="T2" y="T3"/>
                </a:cxn>
                <a:cxn ang="0">
                  <a:pos x="T4" y="T5"/>
                </a:cxn>
                <a:cxn ang="0">
                  <a:pos x="T6" y="T7"/>
                </a:cxn>
                <a:cxn ang="0">
                  <a:pos x="T8" y="T9"/>
                </a:cxn>
              </a:cxnLst>
              <a:rect l="0" t="0" r="r" b="b"/>
              <a:pathLst>
                <a:path w="59" h="73">
                  <a:moveTo>
                    <a:pt x="59" y="61"/>
                  </a:moveTo>
                  <a:cubicBezTo>
                    <a:pt x="54" y="65"/>
                    <a:pt x="48" y="69"/>
                    <a:pt x="42" y="73"/>
                  </a:cubicBezTo>
                  <a:cubicBezTo>
                    <a:pt x="28" y="53"/>
                    <a:pt x="14" y="32"/>
                    <a:pt x="0" y="12"/>
                  </a:cubicBezTo>
                  <a:cubicBezTo>
                    <a:pt x="5" y="8"/>
                    <a:pt x="11" y="4"/>
                    <a:pt x="17" y="0"/>
                  </a:cubicBezTo>
                  <a:cubicBezTo>
                    <a:pt x="31" y="21"/>
                    <a:pt x="45" y="41"/>
                    <a:pt x="59" y="61"/>
                  </a:cubicBezTo>
                  <a:close/>
                </a:path>
              </a:pathLst>
            </a:custGeom>
            <a:solidFill>
              <a:srgbClr val="A5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ïṣḷïďé">
              <a:extLst>
                <a:ext uri="{FF2B5EF4-FFF2-40B4-BE49-F238E27FC236}">
                  <a16:creationId xmlns:a16="http://schemas.microsoft.com/office/drawing/2014/main" id="{AA691E95-B205-4F65-A845-CE768B78A118}"/>
                </a:ext>
              </a:extLst>
            </p:cNvPr>
            <p:cNvSpPr/>
            <p:nvPr/>
          </p:nvSpPr>
          <p:spPr bwMode="auto">
            <a:xfrm>
              <a:off x="5078414" y="1803400"/>
              <a:ext cx="144463" cy="168275"/>
            </a:xfrm>
            <a:custGeom>
              <a:avLst/>
              <a:gdLst>
                <a:gd name="T0" fmla="*/ 53 w 53"/>
                <a:gd name="T1" fmla="*/ 50 h 62"/>
                <a:gd name="T2" fmla="*/ 36 w 53"/>
                <a:gd name="T3" fmla="*/ 62 h 62"/>
                <a:gd name="T4" fmla="*/ 0 w 53"/>
                <a:gd name="T5" fmla="*/ 11 h 62"/>
                <a:gd name="T6" fmla="*/ 17 w 53"/>
                <a:gd name="T7" fmla="*/ 0 h 62"/>
                <a:gd name="T8" fmla="*/ 53 w 53"/>
                <a:gd name="T9" fmla="*/ 50 h 62"/>
              </a:gdLst>
              <a:ahLst/>
              <a:cxnLst>
                <a:cxn ang="0">
                  <a:pos x="T0" y="T1"/>
                </a:cxn>
                <a:cxn ang="0">
                  <a:pos x="T2" y="T3"/>
                </a:cxn>
                <a:cxn ang="0">
                  <a:pos x="T4" y="T5"/>
                </a:cxn>
                <a:cxn ang="0">
                  <a:pos x="T6" y="T7"/>
                </a:cxn>
                <a:cxn ang="0">
                  <a:pos x="T8" y="T9"/>
                </a:cxn>
              </a:cxnLst>
              <a:rect l="0" t="0" r="r" b="b"/>
              <a:pathLst>
                <a:path w="53" h="62">
                  <a:moveTo>
                    <a:pt x="53" y="50"/>
                  </a:moveTo>
                  <a:cubicBezTo>
                    <a:pt x="47" y="54"/>
                    <a:pt x="42" y="58"/>
                    <a:pt x="36" y="62"/>
                  </a:cubicBezTo>
                  <a:cubicBezTo>
                    <a:pt x="24" y="45"/>
                    <a:pt x="12" y="28"/>
                    <a:pt x="0" y="11"/>
                  </a:cubicBezTo>
                  <a:cubicBezTo>
                    <a:pt x="6" y="7"/>
                    <a:pt x="12" y="4"/>
                    <a:pt x="17" y="0"/>
                  </a:cubicBezTo>
                  <a:cubicBezTo>
                    <a:pt x="29" y="17"/>
                    <a:pt x="41" y="33"/>
                    <a:pt x="53" y="50"/>
                  </a:cubicBez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íṥlíḍè">
              <a:extLst>
                <a:ext uri="{FF2B5EF4-FFF2-40B4-BE49-F238E27FC236}">
                  <a16:creationId xmlns:a16="http://schemas.microsoft.com/office/drawing/2014/main" id="{6F8F15C7-2978-41D7-A8AD-7851BFD241E5}"/>
                </a:ext>
              </a:extLst>
            </p:cNvPr>
            <p:cNvSpPr/>
            <p:nvPr/>
          </p:nvSpPr>
          <p:spPr bwMode="auto">
            <a:xfrm>
              <a:off x="5030789" y="1835150"/>
              <a:ext cx="153988" cy="184150"/>
            </a:xfrm>
            <a:custGeom>
              <a:avLst/>
              <a:gdLst>
                <a:gd name="T0" fmla="*/ 57 w 57"/>
                <a:gd name="T1" fmla="*/ 57 h 68"/>
                <a:gd name="T2" fmla="*/ 40 w 57"/>
                <a:gd name="T3" fmla="*/ 68 h 68"/>
                <a:gd name="T4" fmla="*/ 0 w 57"/>
                <a:gd name="T5" fmla="*/ 12 h 68"/>
                <a:gd name="T6" fmla="*/ 17 w 57"/>
                <a:gd name="T7" fmla="*/ 0 h 68"/>
                <a:gd name="T8" fmla="*/ 57 w 57"/>
                <a:gd name="T9" fmla="*/ 57 h 68"/>
              </a:gdLst>
              <a:ahLst/>
              <a:cxnLst>
                <a:cxn ang="0">
                  <a:pos x="T0" y="T1"/>
                </a:cxn>
                <a:cxn ang="0">
                  <a:pos x="T2" y="T3"/>
                </a:cxn>
                <a:cxn ang="0">
                  <a:pos x="T4" y="T5"/>
                </a:cxn>
                <a:cxn ang="0">
                  <a:pos x="T6" y="T7"/>
                </a:cxn>
                <a:cxn ang="0">
                  <a:pos x="T8" y="T9"/>
                </a:cxn>
              </a:cxnLst>
              <a:rect l="0" t="0" r="r" b="b"/>
              <a:pathLst>
                <a:path w="57" h="68">
                  <a:moveTo>
                    <a:pt x="57" y="57"/>
                  </a:moveTo>
                  <a:cubicBezTo>
                    <a:pt x="51" y="61"/>
                    <a:pt x="45" y="65"/>
                    <a:pt x="40" y="68"/>
                  </a:cubicBezTo>
                  <a:cubicBezTo>
                    <a:pt x="27" y="50"/>
                    <a:pt x="13" y="31"/>
                    <a:pt x="0" y="12"/>
                  </a:cubicBezTo>
                  <a:cubicBezTo>
                    <a:pt x="6" y="8"/>
                    <a:pt x="12" y="4"/>
                    <a:pt x="17" y="0"/>
                  </a:cubicBezTo>
                  <a:cubicBezTo>
                    <a:pt x="30" y="19"/>
                    <a:pt x="44" y="38"/>
                    <a:pt x="57" y="57"/>
                  </a:cubicBezTo>
                  <a:close/>
                </a:path>
              </a:pathLst>
            </a:custGeom>
            <a:solidFill>
              <a:srgbClr val="A5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iṡḷïḍé">
              <a:extLst>
                <a:ext uri="{FF2B5EF4-FFF2-40B4-BE49-F238E27FC236}">
                  <a16:creationId xmlns:a16="http://schemas.microsoft.com/office/drawing/2014/main" id="{05A35059-D2A9-46CA-82BD-4BA358E8E88B}"/>
                </a:ext>
              </a:extLst>
            </p:cNvPr>
            <p:cNvSpPr/>
            <p:nvPr/>
          </p:nvSpPr>
          <p:spPr bwMode="auto">
            <a:xfrm>
              <a:off x="4981576" y="1870075"/>
              <a:ext cx="182563" cy="225425"/>
            </a:xfrm>
            <a:custGeom>
              <a:avLst/>
              <a:gdLst>
                <a:gd name="T0" fmla="*/ 67 w 67"/>
                <a:gd name="T1" fmla="*/ 71 h 83"/>
                <a:gd name="T2" fmla="*/ 50 w 67"/>
                <a:gd name="T3" fmla="*/ 83 h 83"/>
                <a:gd name="T4" fmla="*/ 25 w 67"/>
                <a:gd name="T5" fmla="*/ 47 h 83"/>
                <a:gd name="T6" fmla="*/ 0 w 67"/>
                <a:gd name="T7" fmla="*/ 11 h 83"/>
                <a:gd name="T8" fmla="*/ 17 w 67"/>
                <a:gd name="T9" fmla="*/ 0 h 83"/>
                <a:gd name="T10" fmla="*/ 42 w 67"/>
                <a:gd name="T11" fmla="*/ 35 h 83"/>
                <a:gd name="T12" fmla="*/ 67 w 67"/>
                <a:gd name="T13" fmla="*/ 71 h 83"/>
              </a:gdLst>
              <a:ahLst/>
              <a:cxnLst>
                <a:cxn ang="0">
                  <a:pos x="T0" y="T1"/>
                </a:cxn>
                <a:cxn ang="0">
                  <a:pos x="T2" y="T3"/>
                </a:cxn>
                <a:cxn ang="0">
                  <a:pos x="T4" y="T5"/>
                </a:cxn>
                <a:cxn ang="0">
                  <a:pos x="T6" y="T7"/>
                </a:cxn>
                <a:cxn ang="0">
                  <a:pos x="T8" y="T9"/>
                </a:cxn>
                <a:cxn ang="0">
                  <a:pos x="T10" y="T11"/>
                </a:cxn>
                <a:cxn ang="0">
                  <a:pos x="T12" y="T13"/>
                </a:cxn>
              </a:cxnLst>
              <a:rect l="0" t="0" r="r" b="b"/>
              <a:pathLst>
                <a:path w="67" h="83">
                  <a:moveTo>
                    <a:pt x="67" y="71"/>
                  </a:moveTo>
                  <a:cubicBezTo>
                    <a:pt x="62" y="75"/>
                    <a:pt x="56" y="79"/>
                    <a:pt x="50" y="83"/>
                  </a:cubicBezTo>
                  <a:cubicBezTo>
                    <a:pt x="42" y="71"/>
                    <a:pt x="33" y="59"/>
                    <a:pt x="25" y="47"/>
                  </a:cubicBezTo>
                  <a:cubicBezTo>
                    <a:pt x="17" y="35"/>
                    <a:pt x="8" y="23"/>
                    <a:pt x="0" y="11"/>
                  </a:cubicBezTo>
                  <a:cubicBezTo>
                    <a:pt x="6" y="7"/>
                    <a:pt x="11" y="4"/>
                    <a:pt x="17" y="0"/>
                  </a:cubicBezTo>
                  <a:cubicBezTo>
                    <a:pt x="26" y="12"/>
                    <a:pt x="34" y="23"/>
                    <a:pt x="42" y="35"/>
                  </a:cubicBezTo>
                  <a:cubicBezTo>
                    <a:pt x="51" y="47"/>
                    <a:pt x="59" y="59"/>
                    <a:pt x="67" y="71"/>
                  </a:cubicBez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íṧḷïdè">
              <a:extLst>
                <a:ext uri="{FF2B5EF4-FFF2-40B4-BE49-F238E27FC236}">
                  <a16:creationId xmlns:a16="http://schemas.microsoft.com/office/drawing/2014/main" id="{5C12CED4-850A-489E-B9CF-7AFF33B833F4}"/>
                </a:ext>
              </a:extLst>
            </p:cNvPr>
            <p:cNvSpPr/>
            <p:nvPr/>
          </p:nvSpPr>
          <p:spPr bwMode="auto">
            <a:xfrm>
              <a:off x="5000626" y="2166938"/>
              <a:ext cx="171450" cy="168275"/>
            </a:xfrm>
            <a:custGeom>
              <a:avLst/>
              <a:gdLst>
                <a:gd name="T0" fmla="*/ 43 w 63"/>
                <a:gd name="T1" fmla="*/ 55 h 62"/>
                <a:gd name="T2" fmla="*/ 6 w 63"/>
                <a:gd name="T3" fmla="*/ 43 h 62"/>
                <a:gd name="T4" fmla="*/ 19 w 63"/>
                <a:gd name="T5" fmla="*/ 6 h 62"/>
                <a:gd name="T6" fmla="*/ 56 w 63"/>
                <a:gd name="T7" fmla="*/ 19 h 62"/>
                <a:gd name="T8" fmla="*/ 43 w 63"/>
                <a:gd name="T9" fmla="*/ 55 h 62"/>
              </a:gdLst>
              <a:ahLst/>
              <a:cxnLst>
                <a:cxn ang="0">
                  <a:pos x="T0" y="T1"/>
                </a:cxn>
                <a:cxn ang="0">
                  <a:pos x="T2" y="T3"/>
                </a:cxn>
                <a:cxn ang="0">
                  <a:pos x="T4" y="T5"/>
                </a:cxn>
                <a:cxn ang="0">
                  <a:pos x="T6" y="T7"/>
                </a:cxn>
                <a:cxn ang="0">
                  <a:pos x="T8" y="T9"/>
                </a:cxn>
              </a:cxnLst>
              <a:rect l="0" t="0" r="r" b="b"/>
              <a:pathLst>
                <a:path w="63" h="62">
                  <a:moveTo>
                    <a:pt x="43" y="55"/>
                  </a:moveTo>
                  <a:cubicBezTo>
                    <a:pt x="29" y="62"/>
                    <a:pt x="13" y="56"/>
                    <a:pt x="6" y="43"/>
                  </a:cubicBezTo>
                  <a:cubicBezTo>
                    <a:pt x="0" y="29"/>
                    <a:pt x="5" y="13"/>
                    <a:pt x="19" y="6"/>
                  </a:cubicBezTo>
                  <a:cubicBezTo>
                    <a:pt x="33" y="0"/>
                    <a:pt x="49" y="5"/>
                    <a:pt x="56" y="19"/>
                  </a:cubicBezTo>
                  <a:cubicBezTo>
                    <a:pt x="63" y="32"/>
                    <a:pt x="57" y="49"/>
                    <a:pt x="43" y="55"/>
                  </a:cubicBezTo>
                  <a:close/>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iṥliďè">
              <a:extLst>
                <a:ext uri="{FF2B5EF4-FFF2-40B4-BE49-F238E27FC236}">
                  <a16:creationId xmlns:a16="http://schemas.microsoft.com/office/drawing/2014/main" id="{47412182-FB6B-4D97-A5BC-9ECC2FB99763}"/>
                </a:ext>
              </a:extLst>
            </p:cNvPr>
            <p:cNvSpPr/>
            <p:nvPr/>
          </p:nvSpPr>
          <p:spPr bwMode="auto">
            <a:xfrm>
              <a:off x="4973639" y="1719263"/>
              <a:ext cx="396875" cy="206375"/>
            </a:xfrm>
            <a:custGeom>
              <a:avLst/>
              <a:gdLst>
                <a:gd name="T0" fmla="*/ 93 w 146"/>
                <a:gd name="T1" fmla="*/ 0 h 76"/>
                <a:gd name="T2" fmla="*/ 94 w 146"/>
                <a:gd name="T3" fmla="*/ 1 h 76"/>
                <a:gd name="T4" fmla="*/ 120 w 146"/>
                <a:gd name="T5" fmla="*/ 38 h 76"/>
                <a:gd name="T6" fmla="*/ 146 w 146"/>
                <a:gd name="T7" fmla="*/ 75 h 76"/>
                <a:gd name="T8" fmla="*/ 144 w 146"/>
                <a:gd name="T9" fmla="*/ 76 h 76"/>
                <a:gd name="T10" fmla="*/ 118 w 146"/>
                <a:gd name="T11" fmla="*/ 39 h 76"/>
                <a:gd name="T12" fmla="*/ 92 w 146"/>
                <a:gd name="T13" fmla="*/ 2 h 76"/>
                <a:gd name="T14" fmla="*/ 47 w 146"/>
                <a:gd name="T15" fmla="*/ 33 h 76"/>
                <a:gd name="T16" fmla="*/ 1 w 146"/>
                <a:gd name="T17" fmla="*/ 65 h 76"/>
                <a:gd name="T18" fmla="*/ 0 w 146"/>
                <a:gd name="T19" fmla="*/ 63 h 76"/>
                <a:gd name="T20" fmla="*/ 47 w 146"/>
                <a:gd name="T21" fmla="*/ 32 h 76"/>
                <a:gd name="T22" fmla="*/ 93 w 146"/>
                <a:gd name="T2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76">
                  <a:moveTo>
                    <a:pt x="93" y="0"/>
                  </a:moveTo>
                  <a:cubicBezTo>
                    <a:pt x="93" y="0"/>
                    <a:pt x="93" y="1"/>
                    <a:pt x="94" y="1"/>
                  </a:cubicBezTo>
                  <a:cubicBezTo>
                    <a:pt x="102" y="13"/>
                    <a:pt x="111" y="26"/>
                    <a:pt x="120" y="38"/>
                  </a:cubicBezTo>
                  <a:cubicBezTo>
                    <a:pt x="128" y="51"/>
                    <a:pt x="137" y="63"/>
                    <a:pt x="146" y="75"/>
                  </a:cubicBezTo>
                  <a:cubicBezTo>
                    <a:pt x="145" y="76"/>
                    <a:pt x="145" y="76"/>
                    <a:pt x="144" y="76"/>
                  </a:cubicBezTo>
                  <a:cubicBezTo>
                    <a:pt x="136" y="64"/>
                    <a:pt x="127" y="51"/>
                    <a:pt x="118" y="39"/>
                  </a:cubicBezTo>
                  <a:cubicBezTo>
                    <a:pt x="110" y="27"/>
                    <a:pt x="101" y="14"/>
                    <a:pt x="92" y="2"/>
                  </a:cubicBezTo>
                  <a:cubicBezTo>
                    <a:pt x="77" y="12"/>
                    <a:pt x="62" y="23"/>
                    <a:pt x="47" y="33"/>
                  </a:cubicBezTo>
                  <a:cubicBezTo>
                    <a:pt x="32" y="44"/>
                    <a:pt x="16" y="54"/>
                    <a:pt x="1" y="65"/>
                  </a:cubicBezTo>
                  <a:cubicBezTo>
                    <a:pt x="1" y="64"/>
                    <a:pt x="1" y="64"/>
                    <a:pt x="0" y="63"/>
                  </a:cubicBezTo>
                  <a:cubicBezTo>
                    <a:pt x="16" y="53"/>
                    <a:pt x="31" y="42"/>
                    <a:pt x="47" y="32"/>
                  </a:cubicBezTo>
                  <a:cubicBezTo>
                    <a:pt x="62" y="21"/>
                    <a:pt x="77" y="10"/>
                    <a:pt x="93" y="0"/>
                  </a:cubicBezTo>
                  <a:close/>
                </a:path>
              </a:pathLst>
            </a:custGeom>
            <a:solidFill>
              <a:srgbClr val="6579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ïšḷíďé">
              <a:extLst>
                <a:ext uri="{FF2B5EF4-FFF2-40B4-BE49-F238E27FC236}">
                  <a16:creationId xmlns:a16="http://schemas.microsoft.com/office/drawing/2014/main" id="{D311F735-31BF-4D28-8FAE-19279EEE8D33}"/>
                </a:ext>
              </a:extLst>
            </p:cNvPr>
            <p:cNvSpPr/>
            <p:nvPr/>
          </p:nvSpPr>
          <p:spPr bwMode="auto">
            <a:xfrm>
              <a:off x="5130801" y="2187575"/>
              <a:ext cx="423863" cy="293688"/>
            </a:xfrm>
            <a:custGeom>
              <a:avLst/>
              <a:gdLst>
                <a:gd name="T0" fmla="*/ 156 w 156"/>
                <a:gd name="T1" fmla="*/ 2 h 108"/>
                <a:gd name="T2" fmla="*/ 79 w 156"/>
                <a:gd name="T3" fmla="*/ 55 h 108"/>
                <a:gd name="T4" fmla="*/ 1 w 156"/>
                <a:gd name="T5" fmla="*/ 108 h 108"/>
                <a:gd name="T6" fmla="*/ 0 w 156"/>
                <a:gd name="T7" fmla="*/ 106 h 108"/>
                <a:gd name="T8" fmla="*/ 77 w 156"/>
                <a:gd name="T9" fmla="*/ 53 h 108"/>
                <a:gd name="T10" fmla="*/ 154 w 156"/>
                <a:gd name="T11" fmla="*/ 0 h 108"/>
                <a:gd name="T12" fmla="*/ 156 w 156"/>
                <a:gd name="T13" fmla="*/ 2 h 108"/>
              </a:gdLst>
              <a:ahLst/>
              <a:cxnLst>
                <a:cxn ang="0">
                  <a:pos x="T0" y="T1"/>
                </a:cxn>
                <a:cxn ang="0">
                  <a:pos x="T2" y="T3"/>
                </a:cxn>
                <a:cxn ang="0">
                  <a:pos x="T4" y="T5"/>
                </a:cxn>
                <a:cxn ang="0">
                  <a:pos x="T6" y="T7"/>
                </a:cxn>
                <a:cxn ang="0">
                  <a:pos x="T8" y="T9"/>
                </a:cxn>
                <a:cxn ang="0">
                  <a:pos x="T10" y="T11"/>
                </a:cxn>
                <a:cxn ang="0">
                  <a:pos x="T12" y="T13"/>
                </a:cxn>
              </a:cxnLst>
              <a:rect l="0" t="0" r="r" b="b"/>
              <a:pathLst>
                <a:path w="156" h="108">
                  <a:moveTo>
                    <a:pt x="156" y="2"/>
                  </a:moveTo>
                  <a:cubicBezTo>
                    <a:pt x="130" y="20"/>
                    <a:pt x="104" y="38"/>
                    <a:pt x="79" y="55"/>
                  </a:cubicBezTo>
                  <a:cubicBezTo>
                    <a:pt x="53" y="73"/>
                    <a:pt x="27" y="91"/>
                    <a:pt x="1" y="108"/>
                  </a:cubicBezTo>
                  <a:cubicBezTo>
                    <a:pt x="1" y="108"/>
                    <a:pt x="0" y="107"/>
                    <a:pt x="0" y="106"/>
                  </a:cubicBezTo>
                  <a:cubicBezTo>
                    <a:pt x="26" y="88"/>
                    <a:pt x="51" y="71"/>
                    <a:pt x="77" y="53"/>
                  </a:cubicBezTo>
                  <a:cubicBezTo>
                    <a:pt x="103" y="35"/>
                    <a:pt x="128" y="18"/>
                    <a:pt x="154" y="0"/>
                  </a:cubicBezTo>
                  <a:cubicBezTo>
                    <a:pt x="155" y="1"/>
                    <a:pt x="155" y="2"/>
                    <a:pt x="15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ïślîďê">
              <a:extLst>
                <a:ext uri="{FF2B5EF4-FFF2-40B4-BE49-F238E27FC236}">
                  <a16:creationId xmlns:a16="http://schemas.microsoft.com/office/drawing/2014/main" id="{F8F78F09-C43C-49F2-A21A-FCBE0D12F937}"/>
                </a:ext>
              </a:extLst>
            </p:cNvPr>
            <p:cNvSpPr/>
            <p:nvPr/>
          </p:nvSpPr>
          <p:spPr bwMode="auto">
            <a:xfrm>
              <a:off x="5122864" y="2179638"/>
              <a:ext cx="423863" cy="293688"/>
            </a:xfrm>
            <a:custGeom>
              <a:avLst/>
              <a:gdLst>
                <a:gd name="T0" fmla="*/ 156 w 156"/>
                <a:gd name="T1" fmla="*/ 2 h 108"/>
                <a:gd name="T2" fmla="*/ 79 w 156"/>
                <a:gd name="T3" fmla="*/ 55 h 108"/>
                <a:gd name="T4" fmla="*/ 2 w 156"/>
                <a:gd name="T5" fmla="*/ 108 h 108"/>
                <a:gd name="T6" fmla="*/ 0 w 156"/>
                <a:gd name="T7" fmla="*/ 106 h 108"/>
                <a:gd name="T8" fmla="*/ 78 w 156"/>
                <a:gd name="T9" fmla="*/ 53 h 108"/>
                <a:gd name="T10" fmla="*/ 155 w 156"/>
                <a:gd name="T11" fmla="*/ 0 h 108"/>
                <a:gd name="T12" fmla="*/ 156 w 156"/>
                <a:gd name="T13" fmla="*/ 2 h 108"/>
              </a:gdLst>
              <a:ahLst/>
              <a:cxnLst>
                <a:cxn ang="0">
                  <a:pos x="T0" y="T1"/>
                </a:cxn>
                <a:cxn ang="0">
                  <a:pos x="T2" y="T3"/>
                </a:cxn>
                <a:cxn ang="0">
                  <a:pos x="T4" y="T5"/>
                </a:cxn>
                <a:cxn ang="0">
                  <a:pos x="T6" y="T7"/>
                </a:cxn>
                <a:cxn ang="0">
                  <a:pos x="T8" y="T9"/>
                </a:cxn>
                <a:cxn ang="0">
                  <a:pos x="T10" y="T11"/>
                </a:cxn>
                <a:cxn ang="0">
                  <a:pos x="T12" y="T13"/>
                </a:cxn>
              </a:cxnLst>
              <a:rect l="0" t="0" r="r" b="b"/>
              <a:pathLst>
                <a:path w="156" h="108">
                  <a:moveTo>
                    <a:pt x="156" y="2"/>
                  </a:moveTo>
                  <a:cubicBezTo>
                    <a:pt x="131" y="19"/>
                    <a:pt x="105" y="37"/>
                    <a:pt x="79" y="55"/>
                  </a:cubicBezTo>
                  <a:cubicBezTo>
                    <a:pt x="53" y="72"/>
                    <a:pt x="28" y="90"/>
                    <a:pt x="2" y="108"/>
                  </a:cubicBezTo>
                  <a:cubicBezTo>
                    <a:pt x="1" y="107"/>
                    <a:pt x="1" y="106"/>
                    <a:pt x="0" y="106"/>
                  </a:cubicBezTo>
                  <a:cubicBezTo>
                    <a:pt x="26" y="88"/>
                    <a:pt x="52" y="70"/>
                    <a:pt x="78" y="53"/>
                  </a:cubicBezTo>
                  <a:cubicBezTo>
                    <a:pt x="103" y="35"/>
                    <a:pt x="129" y="17"/>
                    <a:pt x="155" y="0"/>
                  </a:cubicBezTo>
                  <a:cubicBezTo>
                    <a:pt x="155" y="0"/>
                    <a:pt x="156" y="1"/>
                    <a:pt x="15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iṡļïḑê">
              <a:extLst>
                <a:ext uri="{FF2B5EF4-FFF2-40B4-BE49-F238E27FC236}">
                  <a16:creationId xmlns:a16="http://schemas.microsoft.com/office/drawing/2014/main" id="{0A57EEF9-B53C-4F74-A5BA-E492A43D2D4F}"/>
                </a:ext>
              </a:extLst>
            </p:cNvPr>
            <p:cNvSpPr/>
            <p:nvPr/>
          </p:nvSpPr>
          <p:spPr bwMode="auto">
            <a:xfrm>
              <a:off x="5116514" y="2168525"/>
              <a:ext cx="425450" cy="293688"/>
            </a:xfrm>
            <a:custGeom>
              <a:avLst/>
              <a:gdLst>
                <a:gd name="T0" fmla="*/ 156 w 156"/>
                <a:gd name="T1" fmla="*/ 2 h 108"/>
                <a:gd name="T2" fmla="*/ 79 w 156"/>
                <a:gd name="T3" fmla="*/ 55 h 108"/>
                <a:gd name="T4" fmla="*/ 2 w 156"/>
                <a:gd name="T5" fmla="*/ 108 h 108"/>
                <a:gd name="T6" fmla="*/ 0 w 156"/>
                <a:gd name="T7" fmla="*/ 106 h 108"/>
                <a:gd name="T8" fmla="*/ 77 w 156"/>
                <a:gd name="T9" fmla="*/ 53 h 108"/>
                <a:gd name="T10" fmla="*/ 154 w 156"/>
                <a:gd name="T11" fmla="*/ 0 h 108"/>
                <a:gd name="T12" fmla="*/ 156 w 156"/>
                <a:gd name="T13" fmla="*/ 2 h 108"/>
              </a:gdLst>
              <a:ahLst/>
              <a:cxnLst>
                <a:cxn ang="0">
                  <a:pos x="T0" y="T1"/>
                </a:cxn>
                <a:cxn ang="0">
                  <a:pos x="T2" y="T3"/>
                </a:cxn>
                <a:cxn ang="0">
                  <a:pos x="T4" y="T5"/>
                </a:cxn>
                <a:cxn ang="0">
                  <a:pos x="T6" y="T7"/>
                </a:cxn>
                <a:cxn ang="0">
                  <a:pos x="T8" y="T9"/>
                </a:cxn>
                <a:cxn ang="0">
                  <a:pos x="T10" y="T11"/>
                </a:cxn>
                <a:cxn ang="0">
                  <a:pos x="T12" y="T13"/>
                </a:cxn>
              </a:cxnLst>
              <a:rect l="0" t="0" r="r" b="b"/>
              <a:pathLst>
                <a:path w="156" h="108">
                  <a:moveTo>
                    <a:pt x="156" y="2"/>
                  </a:moveTo>
                  <a:cubicBezTo>
                    <a:pt x="130" y="20"/>
                    <a:pt x="104" y="38"/>
                    <a:pt x="79" y="55"/>
                  </a:cubicBezTo>
                  <a:cubicBezTo>
                    <a:pt x="53" y="73"/>
                    <a:pt x="27" y="91"/>
                    <a:pt x="2" y="108"/>
                  </a:cubicBezTo>
                  <a:cubicBezTo>
                    <a:pt x="1" y="108"/>
                    <a:pt x="1" y="107"/>
                    <a:pt x="0" y="106"/>
                  </a:cubicBezTo>
                  <a:cubicBezTo>
                    <a:pt x="26" y="88"/>
                    <a:pt x="51" y="71"/>
                    <a:pt x="77" y="53"/>
                  </a:cubicBezTo>
                  <a:cubicBezTo>
                    <a:pt x="103" y="35"/>
                    <a:pt x="128" y="18"/>
                    <a:pt x="154" y="0"/>
                  </a:cubicBezTo>
                  <a:cubicBezTo>
                    <a:pt x="155" y="1"/>
                    <a:pt x="155" y="2"/>
                    <a:pt x="15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ïṡ1ídé">
              <a:extLst>
                <a:ext uri="{FF2B5EF4-FFF2-40B4-BE49-F238E27FC236}">
                  <a16:creationId xmlns:a16="http://schemas.microsoft.com/office/drawing/2014/main" id="{BA4203F2-DC7D-4C53-8879-208440CAFCF2}"/>
                </a:ext>
              </a:extLst>
            </p:cNvPr>
            <p:cNvSpPr/>
            <p:nvPr/>
          </p:nvSpPr>
          <p:spPr bwMode="auto">
            <a:xfrm>
              <a:off x="5111751" y="2159000"/>
              <a:ext cx="420688" cy="295275"/>
            </a:xfrm>
            <a:custGeom>
              <a:avLst/>
              <a:gdLst>
                <a:gd name="T0" fmla="*/ 155 w 155"/>
                <a:gd name="T1" fmla="*/ 3 h 109"/>
                <a:gd name="T2" fmla="*/ 78 w 155"/>
                <a:gd name="T3" fmla="*/ 56 h 109"/>
                <a:gd name="T4" fmla="*/ 1 w 155"/>
                <a:gd name="T5" fmla="*/ 109 h 109"/>
                <a:gd name="T6" fmla="*/ 0 w 155"/>
                <a:gd name="T7" fmla="*/ 107 h 109"/>
                <a:gd name="T8" fmla="*/ 77 w 155"/>
                <a:gd name="T9" fmla="*/ 54 h 109"/>
                <a:gd name="T10" fmla="*/ 154 w 155"/>
                <a:gd name="T11" fmla="*/ 0 h 109"/>
                <a:gd name="T12" fmla="*/ 155 w 155"/>
                <a:gd name="T13" fmla="*/ 3 h 109"/>
              </a:gdLst>
              <a:ahLst/>
              <a:cxnLst>
                <a:cxn ang="0">
                  <a:pos x="T0" y="T1"/>
                </a:cxn>
                <a:cxn ang="0">
                  <a:pos x="T2" y="T3"/>
                </a:cxn>
                <a:cxn ang="0">
                  <a:pos x="T4" y="T5"/>
                </a:cxn>
                <a:cxn ang="0">
                  <a:pos x="T6" y="T7"/>
                </a:cxn>
                <a:cxn ang="0">
                  <a:pos x="T8" y="T9"/>
                </a:cxn>
                <a:cxn ang="0">
                  <a:pos x="T10" y="T11"/>
                </a:cxn>
                <a:cxn ang="0">
                  <a:pos x="T12" y="T13"/>
                </a:cxn>
              </a:cxnLst>
              <a:rect l="0" t="0" r="r" b="b"/>
              <a:pathLst>
                <a:path w="155" h="109">
                  <a:moveTo>
                    <a:pt x="155" y="3"/>
                  </a:moveTo>
                  <a:cubicBezTo>
                    <a:pt x="130" y="20"/>
                    <a:pt x="104" y="38"/>
                    <a:pt x="78" y="56"/>
                  </a:cubicBezTo>
                  <a:cubicBezTo>
                    <a:pt x="53" y="73"/>
                    <a:pt x="27" y="91"/>
                    <a:pt x="1" y="109"/>
                  </a:cubicBezTo>
                  <a:cubicBezTo>
                    <a:pt x="1" y="108"/>
                    <a:pt x="0" y="107"/>
                    <a:pt x="0" y="107"/>
                  </a:cubicBezTo>
                  <a:cubicBezTo>
                    <a:pt x="25" y="89"/>
                    <a:pt x="51" y="71"/>
                    <a:pt x="77" y="54"/>
                  </a:cubicBezTo>
                  <a:cubicBezTo>
                    <a:pt x="102" y="36"/>
                    <a:pt x="128" y="18"/>
                    <a:pt x="154" y="0"/>
                  </a:cubicBezTo>
                  <a:cubicBezTo>
                    <a:pt x="154" y="1"/>
                    <a:pt x="155" y="2"/>
                    <a:pt x="155"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isļíḑè">
              <a:extLst>
                <a:ext uri="{FF2B5EF4-FFF2-40B4-BE49-F238E27FC236}">
                  <a16:creationId xmlns:a16="http://schemas.microsoft.com/office/drawing/2014/main" id="{409ACC40-3701-485A-B86F-FB6986CDD414}"/>
                </a:ext>
              </a:extLst>
            </p:cNvPr>
            <p:cNvSpPr/>
            <p:nvPr/>
          </p:nvSpPr>
          <p:spPr bwMode="auto">
            <a:xfrm>
              <a:off x="5103814" y="2149475"/>
              <a:ext cx="423863" cy="293688"/>
            </a:xfrm>
            <a:custGeom>
              <a:avLst/>
              <a:gdLst>
                <a:gd name="T0" fmla="*/ 156 w 156"/>
                <a:gd name="T1" fmla="*/ 2 h 108"/>
                <a:gd name="T2" fmla="*/ 79 w 156"/>
                <a:gd name="T3" fmla="*/ 55 h 108"/>
                <a:gd name="T4" fmla="*/ 2 w 156"/>
                <a:gd name="T5" fmla="*/ 108 h 108"/>
                <a:gd name="T6" fmla="*/ 0 w 156"/>
                <a:gd name="T7" fmla="*/ 106 h 108"/>
                <a:gd name="T8" fmla="*/ 77 w 156"/>
                <a:gd name="T9" fmla="*/ 53 h 108"/>
                <a:gd name="T10" fmla="*/ 154 w 156"/>
                <a:gd name="T11" fmla="*/ 0 h 108"/>
                <a:gd name="T12" fmla="*/ 156 w 156"/>
                <a:gd name="T13" fmla="*/ 2 h 108"/>
              </a:gdLst>
              <a:ahLst/>
              <a:cxnLst>
                <a:cxn ang="0">
                  <a:pos x="T0" y="T1"/>
                </a:cxn>
                <a:cxn ang="0">
                  <a:pos x="T2" y="T3"/>
                </a:cxn>
                <a:cxn ang="0">
                  <a:pos x="T4" y="T5"/>
                </a:cxn>
                <a:cxn ang="0">
                  <a:pos x="T6" y="T7"/>
                </a:cxn>
                <a:cxn ang="0">
                  <a:pos x="T8" y="T9"/>
                </a:cxn>
                <a:cxn ang="0">
                  <a:pos x="T10" y="T11"/>
                </a:cxn>
                <a:cxn ang="0">
                  <a:pos x="T12" y="T13"/>
                </a:cxn>
              </a:cxnLst>
              <a:rect l="0" t="0" r="r" b="b"/>
              <a:pathLst>
                <a:path w="156" h="108">
                  <a:moveTo>
                    <a:pt x="156" y="2"/>
                  </a:moveTo>
                  <a:cubicBezTo>
                    <a:pt x="130" y="20"/>
                    <a:pt x="104" y="38"/>
                    <a:pt x="79" y="55"/>
                  </a:cubicBezTo>
                  <a:cubicBezTo>
                    <a:pt x="53" y="73"/>
                    <a:pt x="27" y="91"/>
                    <a:pt x="2" y="108"/>
                  </a:cubicBezTo>
                  <a:cubicBezTo>
                    <a:pt x="1" y="108"/>
                    <a:pt x="1" y="107"/>
                    <a:pt x="0" y="106"/>
                  </a:cubicBezTo>
                  <a:cubicBezTo>
                    <a:pt x="26" y="88"/>
                    <a:pt x="52" y="71"/>
                    <a:pt x="77" y="53"/>
                  </a:cubicBezTo>
                  <a:cubicBezTo>
                    <a:pt x="103" y="35"/>
                    <a:pt x="129" y="18"/>
                    <a:pt x="154" y="0"/>
                  </a:cubicBezTo>
                  <a:cubicBezTo>
                    <a:pt x="155" y="1"/>
                    <a:pt x="155" y="1"/>
                    <a:pt x="15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íṡļïḑé">
              <a:extLst>
                <a:ext uri="{FF2B5EF4-FFF2-40B4-BE49-F238E27FC236}">
                  <a16:creationId xmlns:a16="http://schemas.microsoft.com/office/drawing/2014/main" id="{41FBCD77-62E6-4921-A9A0-513FCF0DAC8E}"/>
                </a:ext>
              </a:extLst>
            </p:cNvPr>
            <p:cNvSpPr/>
            <p:nvPr/>
          </p:nvSpPr>
          <p:spPr bwMode="auto">
            <a:xfrm>
              <a:off x="5097464" y="2139950"/>
              <a:ext cx="422275" cy="295275"/>
            </a:xfrm>
            <a:custGeom>
              <a:avLst/>
              <a:gdLst>
                <a:gd name="T0" fmla="*/ 155 w 155"/>
                <a:gd name="T1" fmla="*/ 3 h 109"/>
                <a:gd name="T2" fmla="*/ 78 w 155"/>
                <a:gd name="T3" fmla="*/ 56 h 109"/>
                <a:gd name="T4" fmla="*/ 1 w 155"/>
                <a:gd name="T5" fmla="*/ 109 h 109"/>
                <a:gd name="T6" fmla="*/ 0 w 155"/>
                <a:gd name="T7" fmla="*/ 107 h 109"/>
                <a:gd name="T8" fmla="*/ 77 w 155"/>
                <a:gd name="T9" fmla="*/ 54 h 109"/>
                <a:gd name="T10" fmla="*/ 154 w 155"/>
                <a:gd name="T11" fmla="*/ 0 h 109"/>
                <a:gd name="T12" fmla="*/ 155 w 155"/>
                <a:gd name="T13" fmla="*/ 3 h 109"/>
              </a:gdLst>
              <a:ahLst/>
              <a:cxnLst>
                <a:cxn ang="0">
                  <a:pos x="T0" y="T1"/>
                </a:cxn>
                <a:cxn ang="0">
                  <a:pos x="T2" y="T3"/>
                </a:cxn>
                <a:cxn ang="0">
                  <a:pos x="T4" y="T5"/>
                </a:cxn>
                <a:cxn ang="0">
                  <a:pos x="T6" y="T7"/>
                </a:cxn>
                <a:cxn ang="0">
                  <a:pos x="T8" y="T9"/>
                </a:cxn>
                <a:cxn ang="0">
                  <a:pos x="T10" y="T11"/>
                </a:cxn>
                <a:cxn ang="0">
                  <a:pos x="T12" y="T13"/>
                </a:cxn>
              </a:cxnLst>
              <a:rect l="0" t="0" r="r" b="b"/>
              <a:pathLst>
                <a:path w="155" h="109">
                  <a:moveTo>
                    <a:pt x="155" y="3"/>
                  </a:moveTo>
                  <a:cubicBezTo>
                    <a:pt x="130" y="20"/>
                    <a:pt x="104" y="38"/>
                    <a:pt x="78" y="56"/>
                  </a:cubicBezTo>
                  <a:cubicBezTo>
                    <a:pt x="53" y="73"/>
                    <a:pt x="27" y="91"/>
                    <a:pt x="1" y="109"/>
                  </a:cubicBezTo>
                  <a:cubicBezTo>
                    <a:pt x="1" y="108"/>
                    <a:pt x="0" y="107"/>
                    <a:pt x="0" y="107"/>
                  </a:cubicBezTo>
                  <a:cubicBezTo>
                    <a:pt x="25" y="89"/>
                    <a:pt x="51" y="71"/>
                    <a:pt x="77" y="54"/>
                  </a:cubicBezTo>
                  <a:cubicBezTo>
                    <a:pt x="102" y="36"/>
                    <a:pt x="128" y="18"/>
                    <a:pt x="154" y="0"/>
                  </a:cubicBezTo>
                  <a:cubicBezTo>
                    <a:pt x="154" y="1"/>
                    <a:pt x="155" y="2"/>
                    <a:pt x="155"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îṧľíďe">
              <a:extLst>
                <a:ext uri="{FF2B5EF4-FFF2-40B4-BE49-F238E27FC236}">
                  <a16:creationId xmlns:a16="http://schemas.microsoft.com/office/drawing/2014/main" id="{379227AA-9748-4853-96C7-A6346E0AF544}"/>
                </a:ext>
              </a:extLst>
            </p:cNvPr>
            <p:cNvSpPr/>
            <p:nvPr/>
          </p:nvSpPr>
          <p:spPr bwMode="auto">
            <a:xfrm>
              <a:off x="5089526" y="2130425"/>
              <a:ext cx="425450" cy="293688"/>
            </a:xfrm>
            <a:custGeom>
              <a:avLst/>
              <a:gdLst>
                <a:gd name="T0" fmla="*/ 156 w 156"/>
                <a:gd name="T1" fmla="*/ 2 h 108"/>
                <a:gd name="T2" fmla="*/ 79 w 156"/>
                <a:gd name="T3" fmla="*/ 55 h 108"/>
                <a:gd name="T4" fmla="*/ 2 w 156"/>
                <a:gd name="T5" fmla="*/ 108 h 108"/>
                <a:gd name="T6" fmla="*/ 0 w 156"/>
                <a:gd name="T7" fmla="*/ 106 h 108"/>
                <a:gd name="T8" fmla="*/ 77 w 156"/>
                <a:gd name="T9" fmla="*/ 53 h 108"/>
                <a:gd name="T10" fmla="*/ 154 w 156"/>
                <a:gd name="T11" fmla="*/ 0 h 108"/>
                <a:gd name="T12" fmla="*/ 156 w 156"/>
                <a:gd name="T13" fmla="*/ 2 h 108"/>
              </a:gdLst>
              <a:ahLst/>
              <a:cxnLst>
                <a:cxn ang="0">
                  <a:pos x="T0" y="T1"/>
                </a:cxn>
                <a:cxn ang="0">
                  <a:pos x="T2" y="T3"/>
                </a:cxn>
                <a:cxn ang="0">
                  <a:pos x="T4" y="T5"/>
                </a:cxn>
                <a:cxn ang="0">
                  <a:pos x="T6" y="T7"/>
                </a:cxn>
                <a:cxn ang="0">
                  <a:pos x="T8" y="T9"/>
                </a:cxn>
                <a:cxn ang="0">
                  <a:pos x="T10" y="T11"/>
                </a:cxn>
                <a:cxn ang="0">
                  <a:pos x="T12" y="T13"/>
                </a:cxn>
              </a:cxnLst>
              <a:rect l="0" t="0" r="r" b="b"/>
              <a:pathLst>
                <a:path w="156" h="108">
                  <a:moveTo>
                    <a:pt x="156" y="2"/>
                  </a:moveTo>
                  <a:cubicBezTo>
                    <a:pt x="130" y="20"/>
                    <a:pt x="105" y="38"/>
                    <a:pt x="79" y="55"/>
                  </a:cubicBezTo>
                  <a:cubicBezTo>
                    <a:pt x="53" y="73"/>
                    <a:pt x="27" y="91"/>
                    <a:pt x="2" y="108"/>
                  </a:cubicBezTo>
                  <a:cubicBezTo>
                    <a:pt x="1" y="108"/>
                    <a:pt x="1" y="107"/>
                    <a:pt x="0" y="106"/>
                  </a:cubicBezTo>
                  <a:cubicBezTo>
                    <a:pt x="26" y="88"/>
                    <a:pt x="52" y="71"/>
                    <a:pt x="77" y="53"/>
                  </a:cubicBezTo>
                  <a:cubicBezTo>
                    <a:pt x="103" y="35"/>
                    <a:pt x="129" y="18"/>
                    <a:pt x="154" y="0"/>
                  </a:cubicBezTo>
                  <a:cubicBezTo>
                    <a:pt x="155" y="1"/>
                    <a:pt x="155" y="1"/>
                    <a:pt x="15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îṧḻïḓé">
              <a:extLst>
                <a:ext uri="{FF2B5EF4-FFF2-40B4-BE49-F238E27FC236}">
                  <a16:creationId xmlns:a16="http://schemas.microsoft.com/office/drawing/2014/main" id="{C2BBB8A2-497C-4098-A05E-0F143EA6A400}"/>
                </a:ext>
              </a:extLst>
            </p:cNvPr>
            <p:cNvSpPr/>
            <p:nvPr/>
          </p:nvSpPr>
          <p:spPr bwMode="auto">
            <a:xfrm>
              <a:off x="5084764" y="2120900"/>
              <a:ext cx="423863" cy="295275"/>
            </a:xfrm>
            <a:custGeom>
              <a:avLst/>
              <a:gdLst>
                <a:gd name="T0" fmla="*/ 156 w 156"/>
                <a:gd name="T1" fmla="*/ 3 h 109"/>
                <a:gd name="T2" fmla="*/ 78 w 156"/>
                <a:gd name="T3" fmla="*/ 56 h 109"/>
                <a:gd name="T4" fmla="*/ 1 w 156"/>
                <a:gd name="T5" fmla="*/ 109 h 109"/>
                <a:gd name="T6" fmla="*/ 0 w 156"/>
                <a:gd name="T7" fmla="*/ 107 h 109"/>
                <a:gd name="T8" fmla="*/ 77 w 156"/>
                <a:gd name="T9" fmla="*/ 54 h 109"/>
                <a:gd name="T10" fmla="*/ 154 w 156"/>
                <a:gd name="T11" fmla="*/ 0 h 109"/>
                <a:gd name="T12" fmla="*/ 156 w 156"/>
                <a:gd name="T13" fmla="*/ 3 h 109"/>
              </a:gdLst>
              <a:ahLst/>
              <a:cxnLst>
                <a:cxn ang="0">
                  <a:pos x="T0" y="T1"/>
                </a:cxn>
                <a:cxn ang="0">
                  <a:pos x="T2" y="T3"/>
                </a:cxn>
                <a:cxn ang="0">
                  <a:pos x="T4" y="T5"/>
                </a:cxn>
                <a:cxn ang="0">
                  <a:pos x="T6" y="T7"/>
                </a:cxn>
                <a:cxn ang="0">
                  <a:pos x="T8" y="T9"/>
                </a:cxn>
                <a:cxn ang="0">
                  <a:pos x="T10" y="T11"/>
                </a:cxn>
                <a:cxn ang="0">
                  <a:pos x="T12" y="T13"/>
                </a:cxn>
              </a:cxnLst>
              <a:rect l="0" t="0" r="r" b="b"/>
              <a:pathLst>
                <a:path w="156" h="109">
                  <a:moveTo>
                    <a:pt x="156" y="3"/>
                  </a:moveTo>
                  <a:cubicBezTo>
                    <a:pt x="130" y="20"/>
                    <a:pt x="104" y="38"/>
                    <a:pt x="78" y="56"/>
                  </a:cubicBezTo>
                  <a:cubicBezTo>
                    <a:pt x="53" y="73"/>
                    <a:pt x="27" y="91"/>
                    <a:pt x="1" y="109"/>
                  </a:cubicBezTo>
                  <a:cubicBezTo>
                    <a:pt x="1" y="108"/>
                    <a:pt x="0" y="107"/>
                    <a:pt x="0" y="107"/>
                  </a:cubicBezTo>
                  <a:cubicBezTo>
                    <a:pt x="25" y="89"/>
                    <a:pt x="51" y="71"/>
                    <a:pt x="77" y="54"/>
                  </a:cubicBezTo>
                  <a:cubicBezTo>
                    <a:pt x="103" y="36"/>
                    <a:pt x="128" y="18"/>
                    <a:pt x="154" y="0"/>
                  </a:cubicBezTo>
                  <a:cubicBezTo>
                    <a:pt x="154" y="1"/>
                    <a:pt x="155" y="2"/>
                    <a:pt x="156"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ï$ḻíḋé">
              <a:extLst>
                <a:ext uri="{FF2B5EF4-FFF2-40B4-BE49-F238E27FC236}">
                  <a16:creationId xmlns:a16="http://schemas.microsoft.com/office/drawing/2014/main" id="{F6226CCD-7F94-4027-BC85-68892EB68779}"/>
                </a:ext>
              </a:extLst>
            </p:cNvPr>
            <p:cNvSpPr/>
            <p:nvPr/>
          </p:nvSpPr>
          <p:spPr bwMode="auto">
            <a:xfrm>
              <a:off x="5076826" y="2112963"/>
              <a:ext cx="423863" cy="292100"/>
            </a:xfrm>
            <a:custGeom>
              <a:avLst/>
              <a:gdLst>
                <a:gd name="T0" fmla="*/ 156 w 156"/>
                <a:gd name="T1" fmla="*/ 2 h 108"/>
                <a:gd name="T2" fmla="*/ 79 w 156"/>
                <a:gd name="T3" fmla="*/ 55 h 108"/>
                <a:gd name="T4" fmla="*/ 2 w 156"/>
                <a:gd name="T5" fmla="*/ 108 h 108"/>
                <a:gd name="T6" fmla="*/ 0 w 156"/>
                <a:gd name="T7" fmla="*/ 106 h 108"/>
                <a:gd name="T8" fmla="*/ 77 w 156"/>
                <a:gd name="T9" fmla="*/ 53 h 108"/>
                <a:gd name="T10" fmla="*/ 154 w 156"/>
                <a:gd name="T11" fmla="*/ 0 h 108"/>
                <a:gd name="T12" fmla="*/ 156 w 156"/>
                <a:gd name="T13" fmla="*/ 2 h 108"/>
              </a:gdLst>
              <a:ahLst/>
              <a:cxnLst>
                <a:cxn ang="0">
                  <a:pos x="T0" y="T1"/>
                </a:cxn>
                <a:cxn ang="0">
                  <a:pos x="T2" y="T3"/>
                </a:cxn>
                <a:cxn ang="0">
                  <a:pos x="T4" y="T5"/>
                </a:cxn>
                <a:cxn ang="0">
                  <a:pos x="T6" y="T7"/>
                </a:cxn>
                <a:cxn ang="0">
                  <a:pos x="T8" y="T9"/>
                </a:cxn>
                <a:cxn ang="0">
                  <a:pos x="T10" y="T11"/>
                </a:cxn>
                <a:cxn ang="0">
                  <a:pos x="T12" y="T13"/>
                </a:cxn>
              </a:cxnLst>
              <a:rect l="0" t="0" r="r" b="b"/>
              <a:pathLst>
                <a:path w="156" h="108">
                  <a:moveTo>
                    <a:pt x="156" y="2"/>
                  </a:moveTo>
                  <a:cubicBezTo>
                    <a:pt x="130" y="20"/>
                    <a:pt x="105" y="38"/>
                    <a:pt x="79" y="55"/>
                  </a:cubicBezTo>
                  <a:cubicBezTo>
                    <a:pt x="53" y="73"/>
                    <a:pt x="28" y="91"/>
                    <a:pt x="2" y="108"/>
                  </a:cubicBezTo>
                  <a:cubicBezTo>
                    <a:pt x="1" y="108"/>
                    <a:pt x="1" y="107"/>
                    <a:pt x="0" y="106"/>
                  </a:cubicBezTo>
                  <a:cubicBezTo>
                    <a:pt x="26" y="88"/>
                    <a:pt x="52" y="71"/>
                    <a:pt x="77" y="53"/>
                  </a:cubicBezTo>
                  <a:cubicBezTo>
                    <a:pt x="103" y="35"/>
                    <a:pt x="129" y="18"/>
                    <a:pt x="154" y="0"/>
                  </a:cubicBezTo>
                  <a:cubicBezTo>
                    <a:pt x="155" y="1"/>
                    <a:pt x="156" y="1"/>
                    <a:pt x="15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iṡḻiḋê">
              <a:extLst>
                <a:ext uri="{FF2B5EF4-FFF2-40B4-BE49-F238E27FC236}">
                  <a16:creationId xmlns:a16="http://schemas.microsoft.com/office/drawing/2014/main" id="{A5E1CCE7-1F44-4BD7-970E-EE25DB4CD293}"/>
                </a:ext>
              </a:extLst>
            </p:cNvPr>
            <p:cNvSpPr/>
            <p:nvPr/>
          </p:nvSpPr>
          <p:spPr bwMode="auto">
            <a:xfrm>
              <a:off x="5070476" y="2101850"/>
              <a:ext cx="425450" cy="295275"/>
            </a:xfrm>
            <a:custGeom>
              <a:avLst/>
              <a:gdLst>
                <a:gd name="T0" fmla="*/ 156 w 156"/>
                <a:gd name="T1" fmla="*/ 3 h 109"/>
                <a:gd name="T2" fmla="*/ 78 w 156"/>
                <a:gd name="T3" fmla="*/ 56 h 109"/>
                <a:gd name="T4" fmla="*/ 1 w 156"/>
                <a:gd name="T5" fmla="*/ 109 h 109"/>
                <a:gd name="T6" fmla="*/ 0 w 156"/>
                <a:gd name="T7" fmla="*/ 107 h 109"/>
                <a:gd name="T8" fmla="*/ 77 w 156"/>
                <a:gd name="T9" fmla="*/ 53 h 109"/>
                <a:gd name="T10" fmla="*/ 154 w 156"/>
                <a:gd name="T11" fmla="*/ 0 h 109"/>
                <a:gd name="T12" fmla="*/ 156 w 156"/>
                <a:gd name="T13" fmla="*/ 3 h 109"/>
              </a:gdLst>
              <a:ahLst/>
              <a:cxnLst>
                <a:cxn ang="0">
                  <a:pos x="T0" y="T1"/>
                </a:cxn>
                <a:cxn ang="0">
                  <a:pos x="T2" y="T3"/>
                </a:cxn>
                <a:cxn ang="0">
                  <a:pos x="T4" y="T5"/>
                </a:cxn>
                <a:cxn ang="0">
                  <a:pos x="T6" y="T7"/>
                </a:cxn>
                <a:cxn ang="0">
                  <a:pos x="T8" y="T9"/>
                </a:cxn>
                <a:cxn ang="0">
                  <a:pos x="T10" y="T11"/>
                </a:cxn>
                <a:cxn ang="0">
                  <a:pos x="T12" y="T13"/>
                </a:cxn>
              </a:cxnLst>
              <a:rect l="0" t="0" r="r" b="b"/>
              <a:pathLst>
                <a:path w="156" h="109">
                  <a:moveTo>
                    <a:pt x="156" y="3"/>
                  </a:moveTo>
                  <a:cubicBezTo>
                    <a:pt x="130" y="20"/>
                    <a:pt x="104" y="38"/>
                    <a:pt x="78" y="56"/>
                  </a:cubicBezTo>
                  <a:cubicBezTo>
                    <a:pt x="53" y="73"/>
                    <a:pt x="27" y="91"/>
                    <a:pt x="1" y="109"/>
                  </a:cubicBezTo>
                  <a:cubicBezTo>
                    <a:pt x="1" y="108"/>
                    <a:pt x="0" y="107"/>
                    <a:pt x="0" y="107"/>
                  </a:cubicBezTo>
                  <a:cubicBezTo>
                    <a:pt x="26" y="89"/>
                    <a:pt x="51" y="71"/>
                    <a:pt x="77" y="53"/>
                  </a:cubicBezTo>
                  <a:cubicBezTo>
                    <a:pt x="103" y="36"/>
                    <a:pt x="128" y="18"/>
                    <a:pt x="154" y="0"/>
                  </a:cubicBezTo>
                  <a:cubicBezTo>
                    <a:pt x="155" y="1"/>
                    <a:pt x="155" y="2"/>
                    <a:pt x="156"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ïṣļïḋé">
              <a:extLst>
                <a:ext uri="{FF2B5EF4-FFF2-40B4-BE49-F238E27FC236}">
                  <a16:creationId xmlns:a16="http://schemas.microsoft.com/office/drawing/2014/main" id="{94CBF81B-2959-479E-B0D8-0702BC412B5F}"/>
                </a:ext>
              </a:extLst>
            </p:cNvPr>
            <p:cNvSpPr/>
            <p:nvPr/>
          </p:nvSpPr>
          <p:spPr bwMode="auto">
            <a:xfrm>
              <a:off x="5062539" y="2093913"/>
              <a:ext cx="423863" cy="292100"/>
            </a:xfrm>
            <a:custGeom>
              <a:avLst/>
              <a:gdLst>
                <a:gd name="T0" fmla="*/ 156 w 156"/>
                <a:gd name="T1" fmla="*/ 2 h 108"/>
                <a:gd name="T2" fmla="*/ 79 w 156"/>
                <a:gd name="T3" fmla="*/ 55 h 108"/>
                <a:gd name="T4" fmla="*/ 2 w 156"/>
                <a:gd name="T5" fmla="*/ 108 h 108"/>
                <a:gd name="T6" fmla="*/ 0 w 156"/>
                <a:gd name="T7" fmla="*/ 106 h 108"/>
                <a:gd name="T8" fmla="*/ 77 w 156"/>
                <a:gd name="T9" fmla="*/ 53 h 108"/>
                <a:gd name="T10" fmla="*/ 155 w 156"/>
                <a:gd name="T11" fmla="*/ 0 h 108"/>
                <a:gd name="T12" fmla="*/ 156 w 156"/>
                <a:gd name="T13" fmla="*/ 2 h 108"/>
              </a:gdLst>
              <a:ahLst/>
              <a:cxnLst>
                <a:cxn ang="0">
                  <a:pos x="T0" y="T1"/>
                </a:cxn>
                <a:cxn ang="0">
                  <a:pos x="T2" y="T3"/>
                </a:cxn>
                <a:cxn ang="0">
                  <a:pos x="T4" y="T5"/>
                </a:cxn>
                <a:cxn ang="0">
                  <a:pos x="T6" y="T7"/>
                </a:cxn>
                <a:cxn ang="0">
                  <a:pos x="T8" y="T9"/>
                </a:cxn>
                <a:cxn ang="0">
                  <a:pos x="T10" y="T11"/>
                </a:cxn>
                <a:cxn ang="0">
                  <a:pos x="T12" y="T13"/>
                </a:cxn>
              </a:cxnLst>
              <a:rect l="0" t="0" r="r" b="b"/>
              <a:pathLst>
                <a:path w="156" h="108">
                  <a:moveTo>
                    <a:pt x="156" y="2"/>
                  </a:moveTo>
                  <a:cubicBezTo>
                    <a:pt x="130" y="20"/>
                    <a:pt x="105" y="38"/>
                    <a:pt x="79" y="55"/>
                  </a:cubicBezTo>
                  <a:cubicBezTo>
                    <a:pt x="53" y="73"/>
                    <a:pt x="28" y="91"/>
                    <a:pt x="2" y="108"/>
                  </a:cubicBezTo>
                  <a:cubicBezTo>
                    <a:pt x="1" y="108"/>
                    <a:pt x="1" y="107"/>
                    <a:pt x="0" y="106"/>
                  </a:cubicBezTo>
                  <a:cubicBezTo>
                    <a:pt x="26" y="88"/>
                    <a:pt x="52" y="71"/>
                    <a:pt x="77" y="53"/>
                  </a:cubicBezTo>
                  <a:cubicBezTo>
                    <a:pt x="103" y="35"/>
                    <a:pt x="129" y="18"/>
                    <a:pt x="155" y="0"/>
                  </a:cubicBezTo>
                  <a:cubicBezTo>
                    <a:pt x="155" y="1"/>
                    <a:pt x="156" y="1"/>
                    <a:pt x="15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íSḷiḍê">
              <a:extLst>
                <a:ext uri="{FF2B5EF4-FFF2-40B4-BE49-F238E27FC236}">
                  <a16:creationId xmlns:a16="http://schemas.microsoft.com/office/drawing/2014/main" id="{8AD7C384-08B6-401D-AAD0-DAF8298EB98C}"/>
                </a:ext>
              </a:extLst>
            </p:cNvPr>
            <p:cNvSpPr/>
            <p:nvPr/>
          </p:nvSpPr>
          <p:spPr bwMode="auto">
            <a:xfrm>
              <a:off x="4973639" y="2117725"/>
              <a:ext cx="104775" cy="76200"/>
            </a:xfrm>
            <a:custGeom>
              <a:avLst/>
              <a:gdLst>
                <a:gd name="T0" fmla="*/ 39 w 39"/>
                <a:gd name="T1" fmla="*/ 2 h 28"/>
                <a:gd name="T2" fmla="*/ 2 w 39"/>
                <a:gd name="T3" fmla="*/ 28 h 28"/>
                <a:gd name="T4" fmla="*/ 0 w 39"/>
                <a:gd name="T5" fmla="*/ 26 h 28"/>
                <a:gd name="T6" fmla="*/ 38 w 39"/>
                <a:gd name="T7" fmla="*/ 0 h 28"/>
                <a:gd name="T8" fmla="*/ 39 w 39"/>
                <a:gd name="T9" fmla="*/ 2 h 28"/>
              </a:gdLst>
              <a:ahLst/>
              <a:cxnLst>
                <a:cxn ang="0">
                  <a:pos x="T0" y="T1"/>
                </a:cxn>
                <a:cxn ang="0">
                  <a:pos x="T2" y="T3"/>
                </a:cxn>
                <a:cxn ang="0">
                  <a:pos x="T4" y="T5"/>
                </a:cxn>
                <a:cxn ang="0">
                  <a:pos x="T6" y="T7"/>
                </a:cxn>
                <a:cxn ang="0">
                  <a:pos x="T8" y="T9"/>
                </a:cxn>
              </a:cxnLst>
              <a:rect l="0" t="0" r="r" b="b"/>
              <a:pathLst>
                <a:path w="39" h="28">
                  <a:moveTo>
                    <a:pt x="39" y="2"/>
                  </a:moveTo>
                  <a:cubicBezTo>
                    <a:pt x="27" y="11"/>
                    <a:pt x="14" y="19"/>
                    <a:pt x="2" y="28"/>
                  </a:cubicBezTo>
                  <a:cubicBezTo>
                    <a:pt x="2" y="27"/>
                    <a:pt x="1" y="26"/>
                    <a:pt x="0" y="26"/>
                  </a:cubicBezTo>
                  <a:cubicBezTo>
                    <a:pt x="13" y="17"/>
                    <a:pt x="25" y="9"/>
                    <a:pt x="38" y="0"/>
                  </a:cubicBezTo>
                  <a:cubicBezTo>
                    <a:pt x="38" y="1"/>
                    <a:pt x="39" y="2"/>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íṥľïďè">
              <a:extLst>
                <a:ext uri="{FF2B5EF4-FFF2-40B4-BE49-F238E27FC236}">
                  <a16:creationId xmlns:a16="http://schemas.microsoft.com/office/drawing/2014/main" id="{2682E6B6-FFF4-48B2-ACCC-7C9E5724F68B}"/>
                </a:ext>
              </a:extLst>
            </p:cNvPr>
            <p:cNvSpPr/>
            <p:nvPr/>
          </p:nvSpPr>
          <p:spPr bwMode="auto">
            <a:xfrm>
              <a:off x="4967289" y="2109788"/>
              <a:ext cx="106363" cy="73025"/>
            </a:xfrm>
            <a:custGeom>
              <a:avLst/>
              <a:gdLst>
                <a:gd name="T0" fmla="*/ 39 w 39"/>
                <a:gd name="T1" fmla="*/ 2 h 27"/>
                <a:gd name="T2" fmla="*/ 2 w 39"/>
                <a:gd name="T3" fmla="*/ 27 h 27"/>
                <a:gd name="T4" fmla="*/ 0 w 39"/>
                <a:gd name="T5" fmla="*/ 25 h 27"/>
                <a:gd name="T6" fmla="*/ 37 w 39"/>
                <a:gd name="T7" fmla="*/ 0 h 27"/>
                <a:gd name="T8" fmla="*/ 39 w 39"/>
                <a:gd name="T9" fmla="*/ 2 h 27"/>
              </a:gdLst>
              <a:ahLst/>
              <a:cxnLst>
                <a:cxn ang="0">
                  <a:pos x="T0" y="T1"/>
                </a:cxn>
                <a:cxn ang="0">
                  <a:pos x="T2" y="T3"/>
                </a:cxn>
                <a:cxn ang="0">
                  <a:pos x="T4" y="T5"/>
                </a:cxn>
                <a:cxn ang="0">
                  <a:pos x="T6" y="T7"/>
                </a:cxn>
                <a:cxn ang="0">
                  <a:pos x="T8" y="T9"/>
                </a:cxn>
              </a:cxnLst>
              <a:rect l="0" t="0" r="r" b="b"/>
              <a:pathLst>
                <a:path w="39" h="27">
                  <a:moveTo>
                    <a:pt x="39" y="2"/>
                  </a:moveTo>
                  <a:cubicBezTo>
                    <a:pt x="26" y="10"/>
                    <a:pt x="14" y="19"/>
                    <a:pt x="2" y="27"/>
                  </a:cubicBezTo>
                  <a:cubicBezTo>
                    <a:pt x="1" y="27"/>
                    <a:pt x="1" y="26"/>
                    <a:pt x="0" y="25"/>
                  </a:cubicBezTo>
                  <a:cubicBezTo>
                    <a:pt x="12" y="17"/>
                    <a:pt x="25" y="8"/>
                    <a:pt x="37" y="0"/>
                  </a:cubicBezTo>
                  <a:cubicBezTo>
                    <a:pt x="38" y="0"/>
                    <a:pt x="38"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ïṡľïḑè">
              <a:extLst>
                <a:ext uri="{FF2B5EF4-FFF2-40B4-BE49-F238E27FC236}">
                  <a16:creationId xmlns:a16="http://schemas.microsoft.com/office/drawing/2014/main" id="{706D8DB7-CC91-4EA6-8076-EF819D3D9FCA}"/>
                </a:ext>
              </a:extLst>
            </p:cNvPr>
            <p:cNvSpPr/>
            <p:nvPr/>
          </p:nvSpPr>
          <p:spPr bwMode="auto">
            <a:xfrm>
              <a:off x="4962526" y="2098675"/>
              <a:ext cx="103188" cy="76200"/>
            </a:xfrm>
            <a:custGeom>
              <a:avLst/>
              <a:gdLst>
                <a:gd name="T0" fmla="*/ 38 w 38"/>
                <a:gd name="T1" fmla="*/ 2 h 28"/>
                <a:gd name="T2" fmla="*/ 1 w 38"/>
                <a:gd name="T3" fmla="*/ 28 h 28"/>
                <a:gd name="T4" fmla="*/ 0 w 38"/>
                <a:gd name="T5" fmla="*/ 26 h 28"/>
                <a:gd name="T6" fmla="*/ 37 w 38"/>
                <a:gd name="T7" fmla="*/ 0 h 28"/>
                <a:gd name="T8" fmla="*/ 38 w 38"/>
                <a:gd name="T9" fmla="*/ 2 h 28"/>
              </a:gdLst>
              <a:ahLst/>
              <a:cxnLst>
                <a:cxn ang="0">
                  <a:pos x="T0" y="T1"/>
                </a:cxn>
                <a:cxn ang="0">
                  <a:pos x="T2" y="T3"/>
                </a:cxn>
                <a:cxn ang="0">
                  <a:pos x="T4" y="T5"/>
                </a:cxn>
                <a:cxn ang="0">
                  <a:pos x="T6" y="T7"/>
                </a:cxn>
                <a:cxn ang="0">
                  <a:pos x="T8" y="T9"/>
                </a:cxn>
              </a:cxnLst>
              <a:rect l="0" t="0" r="r" b="b"/>
              <a:pathLst>
                <a:path w="38" h="28">
                  <a:moveTo>
                    <a:pt x="38" y="2"/>
                  </a:moveTo>
                  <a:cubicBezTo>
                    <a:pt x="26" y="11"/>
                    <a:pt x="14" y="19"/>
                    <a:pt x="1" y="28"/>
                  </a:cubicBezTo>
                  <a:cubicBezTo>
                    <a:pt x="1" y="27"/>
                    <a:pt x="0" y="26"/>
                    <a:pt x="0" y="26"/>
                  </a:cubicBezTo>
                  <a:cubicBezTo>
                    <a:pt x="12" y="17"/>
                    <a:pt x="24" y="9"/>
                    <a:pt x="37" y="0"/>
                  </a:cubicBezTo>
                  <a:cubicBezTo>
                    <a:pt x="37" y="1"/>
                    <a:pt x="38" y="2"/>
                    <a:pt x="38"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íş1iḓè">
              <a:extLst>
                <a:ext uri="{FF2B5EF4-FFF2-40B4-BE49-F238E27FC236}">
                  <a16:creationId xmlns:a16="http://schemas.microsoft.com/office/drawing/2014/main" id="{87B8A976-0BCF-4B26-A802-F74C46038077}"/>
                </a:ext>
              </a:extLst>
            </p:cNvPr>
            <p:cNvSpPr/>
            <p:nvPr/>
          </p:nvSpPr>
          <p:spPr bwMode="auto">
            <a:xfrm>
              <a:off x="4954589" y="2090738"/>
              <a:ext cx="104775" cy="73025"/>
            </a:xfrm>
            <a:custGeom>
              <a:avLst/>
              <a:gdLst>
                <a:gd name="T0" fmla="*/ 39 w 39"/>
                <a:gd name="T1" fmla="*/ 2 h 27"/>
                <a:gd name="T2" fmla="*/ 2 w 39"/>
                <a:gd name="T3" fmla="*/ 27 h 27"/>
                <a:gd name="T4" fmla="*/ 0 w 39"/>
                <a:gd name="T5" fmla="*/ 25 h 27"/>
                <a:gd name="T6" fmla="*/ 37 w 39"/>
                <a:gd name="T7" fmla="*/ 0 h 27"/>
                <a:gd name="T8" fmla="*/ 39 w 39"/>
                <a:gd name="T9" fmla="*/ 2 h 27"/>
              </a:gdLst>
              <a:ahLst/>
              <a:cxnLst>
                <a:cxn ang="0">
                  <a:pos x="T0" y="T1"/>
                </a:cxn>
                <a:cxn ang="0">
                  <a:pos x="T2" y="T3"/>
                </a:cxn>
                <a:cxn ang="0">
                  <a:pos x="T4" y="T5"/>
                </a:cxn>
                <a:cxn ang="0">
                  <a:pos x="T6" y="T7"/>
                </a:cxn>
                <a:cxn ang="0">
                  <a:pos x="T8" y="T9"/>
                </a:cxn>
              </a:cxnLst>
              <a:rect l="0" t="0" r="r" b="b"/>
              <a:pathLst>
                <a:path w="39" h="27">
                  <a:moveTo>
                    <a:pt x="39" y="2"/>
                  </a:moveTo>
                  <a:cubicBezTo>
                    <a:pt x="26" y="10"/>
                    <a:pt x="14" y="19"/>
                    <a:pt x="2" y="27"/>
                  </a:cubicBezTo>
                  <a:cubicBezTo>
                    <a:pt x="1" y="27"/>
                    <a:pt x="1" y="26"/>
                    <a:pt x="0" y="25"/>
                  </a:cubicBezTo>
                  <a:cubicBezTo>
                    <a:pt x="12" y="17"/>
                    <a:pt x="25" y="8"/>
                    <a:pt x="37" y="0"/>
                  </a:cubicBezTo>
                  <a:cubicBezTo>
                    <a:pt x="38" y="0"/>
                    <a:pt x="38"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îṩļîḋè">
              <a:extLst>
                <a:ext uri="{FF2B5EF4-FFF2-40B4-BE49-F238E27FC236}">
                  <a16:creationId xmlns:a16="http://schemas.microsoft.com/office/drawing/2014/main" id="{C884DB6A-06C7-4571-B76C-99116E1C552C}"/>
                </a:ext>
              </a:extLst>
            </p:cNvPr>
            <p:cNvSpPr/>
            <p:nvPr/>
          </p:nvSpPr>
          <p:spPr bwMode="auto">
            <a:xfrm>
              <a:off x="4948239" y="2079625"/>
              <a:ext cx="103188" cy="76200"/>
            </a:xfrm>
            <a:custGeom>
              <a:avLst/>
              <a:gdLst>
                <a:gd name="T0" fmla="*/ 38 w 38"/>
                <a:gd name="T1" fmla="*/ 2 h 28"/>
                <a:gd name="T2" fmla="*/ 1 w 38"/>
                <a:gd name="T3" fmla="*/ 28 h 28"/>
                <a:gd name="T4" fmla="*/ 0 w 38"/>
                <a:gd name="T5" fmla="*/ 26 h 28"/>
                <a:gd name="T6" fmla="*/ 37 w 38"/>
                <a:gd name="T7" fmla="*/ 0 h 28"/>
                <a:gd name="T8" fmla="*/ 38 w 38"/>
                <a:gd name="T9" fmla="*/ 2 h 28"/>
              </a:gdLst>
              <a:ahLst/>
              <a:cxnLst>
                <a:cxn ang="0">
                  <a:pos x="T0" y="T1"/>
                </a:cxn>
                <a:cxn ang="0">
                  <a:pos x="T2" y="T3"/>
                </a:cxn>
                <a:cxn ang="0">
                  <a:pos x="T4" y="T5"/>
                </a:cxn>
                <a:cxn ang="0">
                  <a:pos x="T6" y="T7"/>
                </a:cxn>
                <a:cxn ang="0">
                  <a:pos x="T8" y="T9"/>
                </a:cxn>
              </a:cxnLst>
              <a:rect l="0" t="0" r="r" b="b"/>
              <a:pathLst>
                <a:path w="38" h="28">
                  <a:moveTo>
                    <a:pt x="38" y="2"/>
                  </a:moveTo>
                  <a:cubicBezTo>
                    <a:pt x="26" y="11"/>
                    <a:pt x="14" y="19"/>
                    <a:pt x="1" y="28"/>
                  </a:cubicBezTo>
                  <a:cubicBezTo>
                    <a:pt x="1" y="27"/>
                    <a:pt x="0" y="26"/>
                    <a:pt x="0" y="26"/>
                  </a:cubicBezTo>
                  <a:cubicBezTo>
                    <a:pt x="12" y="17"/>
                    <a:pt x="24" y="9"/>
                    <a:pt x="37" y="0"/>
                  </a:cubicBezTo>
                  <a:cubicBezTo>
                    <a:pt x="37" y="1"/>
                    <a:pt x="38" y="2"/>
                    <a:pt x="38"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îŝļíḑé">
              <a:extLst>
                <a:ext uri="{FF2B5EF4-FFF2-40B4-BE49-F238E27FC236}">
                  <a16:creationId xmlns:a16="http://schemas.microsoft.com/office/drawing/2014/main" id="{82F2508F-157B-4FCB-907C-C397F2C7B0C0}"/>
                </a:ext>
              </a:extLst>
            </p:cNvPr>
            <p:cNvSpPr/>
            <p:nvPr/>
          </p:nvSpPr>
          <p:spPr bwMode="auto">
            <a:xfrm>
              <a:off x="4940301" y="2071688"/>
              <a:ext cx="106363" cy="73025"/>
            </a:xfrm>
            <a:custGeom>
              <a:avLst/>
              <a:gdLst>
                <a:gd name="T0" fmla="*/ 39 w 39"/>
                <a:gd name="T1" fmla="*/ 2 h 27"/>
                <a:gd name="T2" fmla="*/ 2 w 39"/>
                <a:gd name="T3" fmla="*/ 27 h 27"/>
                <a:gd name="T4" fmla="*/ 0 w 39"/>
                <a:gd name="T5" fmla="*/ 25 h 27"/>
                <a:gd name="T6" fmla="*/ 37 w 39"/>
                <a:gd name="T7" fmla="*/ 0 h 27"/>
                <a:gd name="T8" fmla="*/ 39 w 39"/>
                <a:gd name="T9" fmla="*/ 2 h 27"/>
              </a:gdLst>
              <a:ahLst/>
              <a:cxnLst>
                <a:cxn ang="0">
                  <a:pos x="T0" y="T1"/>
                </a:cxn>
                <a:cxn ang="0">
                  <a:pos x="T2" y="T3"/>
                </a:cxn>
                <a:cxn ang="0">
                  <a:pos x="T4" y="T5"/>
                </a:cxn>
                <a:cxn ang="0">
                  <a:pos x="T6" y="T7"/>
                </a:cxn>
                <a:cxn ang="0">
                  <a:pos x="T8" y="T9"/>
                </a:cxn>
              </a:cxnLst>
              <a:rect l="0" t="0" r="r" b="b"/>
              <a:pathLst>
                <a:path w="39" h="27">
                  <a:moveTo>
                    <a:pt x="39" y="2"/>
                  </a:moveTo>
                  <a:cubicBezTo>
                    <a:pt x="27" y="10"/>
                    <a:pt x="14" y="19"/>
                    <a:pt x="2" y="27"/>
                  </a:cubicBezTo>
                  <a:cubicBezTo>
                    <a:pt x="1" y="27"/>
                    <a:pt x="1" y="26"/>
                    <a:pt x="0" y="25"/>
                  </a:cubicBezTo>
                  <a:cubicBezTo>
                    <a:pt x="13" y="17"/>
                    <a:pt x="25" y="8"/>
                    <a:pt x="37" y="0"/>
                  </a:cubicBezTo>
                  <a:cubicBezTo>
                    <a:pt x="38" y="0"/>
                    <a:pt x="38"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ïŝḷidé">
              <a:extLst>
                <a:ext uri="{FF2B5EF4-FFF2-40B4-BE49-F238E27FC236}">
                  <a16:creationId xmlns:a16="http://schemas.microsoft.com/office/drawing/2014/main" id="{46C0C806-74CE-41F4-BF84-8A771C5AA55C}"/>
                </a:ext>
              </a:extLst>
            </p:cNvPr>
            <p:cNvSpPr/>
            <p:nvPr/>
          </p:nvSpPr>
          <p:spPr bwMode="auto">
            <a:xfrm>
              <a:off x="4935539" y="2060575"/>
              <a:ext cx="103188" cy="76200"/>
            </a:xfrm>
            <a:custGeom>
              <a:avLst/>
              <a:gdLst>
                <a:gd name="T0" fmla="*/ 38 w 38"/>
                <a:gd name="T1" fmla="*/ 2 h 28"/>
                <a:gd name="T2" fmla="*/ 1 w 38"/>
                <a:gd name="T3" fmla="*/ 28 h 28"/>
                <a:gd name="T4" fmla="*/ 0 w 38"/>
                <a:gd name="T5" fmla="*/ 26 h 28"/>
                <a:gd name="T6" fmla="*/ 37 w 38"/>
                <a:gd name="T7" fmla="*/ 0 h 28"/>
                <a:gd name="T8" fmla="*/ 38 w 38"/>
                <a:gd name="T9" fmla="*/ 2 h 28"/>
              </a:gdLst>
              <a:ahLst/>
              <a:cxnLst>
                <a:cxn ang="0">
                  <a:pos x="T0" y="T1"/>
                </a:cxn>
                <a:cxn ang="0">
                  <a:pos x="T2" y="T3"/>
                </a:cxn>
                <a:cxn ang="0">
                  <a:pos x="T4" y="T5"/>
                </a:cxn>
                <a:cxn ang="0">
                  <a:pos x="T6" y="T7"/>
                </a:cxn>
                <a:cxn ang="0">
                  <a:pos x="T8" y="T9"/>
                </a:cxn>
              </a:cxnLst>
              <a:rect l="0" t="0" r="r" b="b"/>
              <a:pathLst>
                <a:path w="38" h="28">
                  <a:moveTo>
                    <a:pt x="38" y="2"/>
                  </a:moveTo>
                  <a:cubicBezTo>
                    <a:pt x="26" y="11"/>
                    <a:pt x="14" y="19"/>
                    <a:pt x="1" y="28"/>
                  </a:cubicBezTo>
                  <a:cubicBezTo>
                    <a:pt x="1" y="27"/>
                    <a:pt x="0" y="26"/>
                    <a:pt x="0" y="26"/>
                  </a:cubicBezTo>
                  <a:cubicBezTo>
                    <a:pt x="12" y="17"/>
                    <a:pt x="24" y="9"/>
                    <a:pt x="37" y="0"/>
                  </a:cubicBezTo>
                  <a:cubicBezTo>
                    <a:pt x="37" y="1"/>
                    <a:pt x="38" y="2"/>
                    <a:pt x="38"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i$ľîḋê">
              <a:extLst>
                <a:ext uri="{FF2B5EF4-FFF2-40B4-BE49-F238E27FC236}">
                  <a16:creationId xmlns:a16="http://schemas.microsoft.com/office/drawing/2014/main" id="{27EC19EF-F89C-4EA2-A4AD-AF177732BFF0}"/>
                </a:ext>
              </a:extLst>
            </p:cNvPr>
            <p:cNvSpPr/>
            <p:nvPr/>
          </p:nvSpPr>
          <p:spPr bwMode="auto">
            <a:xfrm>
              <a:off x="4927601" y="2052638"/>
              <a:ext cx="104775" cy="73025"/>
            </a:xfrm>
            <a:custGeom>
              <a:avLst/>
              <a:gdLst>
                <a:gd name="T0" fmla="*/ 39 w 39"/>
                <a:gd name="T1" fmla="*/ 2 h 27"/>
                <a:gd name="T2" fmla="*/ 2 w 39"/>
                <a:gd name="T3" fmla="*/ 27 h 27"/>
                <a:gd name="T4" fmla="*/ 0 w 39"/>
                <a:gd name="T5" fmla="*/ 25 h 27"/>
                <a:gd name="T6" fmla="*/ 37 w 39"/>
                <a:gd name="T7" fmla="*/ 0 h 27"/>
                <a:gd name="T8" fmla="*/ 39 w 39"/>
                <a:gd name="T9" fmla="*/ 2 h 27"/>
              </a:gdLst>
              <a:ahLst/>
              <a:cxnLst>
                <a:cxn ang="0">
                  <a:pos x="T0" y="T1"/>
                </a:cxn>
                <a:cxn ang="0">
                  <a:pos x="T2" y="T3"/>
                </a:cxn>
                <a:cxn ang="0">
                  <a:pos x="T4" y="T5"/>
                </a:cxn>
                <a:cxn ang="0">
                  <a:pos x="T6" y="T7"/>
                </a:cxn>
                <a:cxn ang="0">
                  <a:pos x="T8" y="T9"/>
                </a:cxn>
              </a:cxnLst>
              <a:rect l="0" t="0" r="r" b="b"/>
              <a:pathLst>
                <a:path w="39" h="27">
                  <a:moveTo>
                    <a:pt x="39" y="2"/>
                  </a:moveTo>
                  <a:cubicBezTo>
                    <a:pt x="27" y="10"/>
                    <a:pt x="14" y="19"/>
                    <a:pt x="2" y="27"/>
                  </a:cubicBezTo>
                  <a:cubicBezTo>
                    <a:pt x="1" y="27"/>
                    <a:pt x="1" y="26"/>
                    <a:pt x="0" y="25"/>
                  </a:cubicBezTo>
                  <a:cubicBezTo>
                    <a:pt x="13" y="17"/>
                    <a:pt x="25" y="8"/>
                    <a:pt x="37" y="0"/>
                  </a:cubicBezTo>
                  <a:cubicBezTo>
                    <a:pt x="38" y="0"/>
                    <a:pt x="38"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íSḻiḍè">
              <a:extLst>
                <a:ext uri="{FF2B5EF4-FFF2-40B4-BE49-F238E27FC236}">
                  <a16:creationId xmlns:a16="http://schemas.microsoft.com/office/drawing/2014/main" id="{2456F6C8-6E0B-4E74-9527-5483DAF7911A}"/>
                </a:ext>
              </a:extLst>
            </p:cNvPr>
            <p:cNvSpPr/>
            <p:nvPr/>
          </p:nvSpPr>
          <p:spPr bwMode="auto">
            <a:xfrm>
              <a:off x="4921251" y="2041525"/>
              <a:ext cx="103188" cy="76200"/>
            </a:xfrm>
            <a:custGeom>
              <a:avLst/>
              <a:gdLst>
                <a:gd name="T0" fmla="*/ 38 w 38"/>
                <a:gd name="T1" fmla="*/ 2 h 28"/>
                <a:gd name="T2" fmla="*/ 1 w 38"/>
                <a:gd name="T3" fmla="*/ 28 h 28"/>
                <a:gd name="T4" fmla="*/ 0 w 38"/>
                <a:gd name="T5" fmla="*/ 26 h 28"/>
                <a:gd name="T6" fmla="*/ 37 w 38"/>
                <a:gd name="T7" fmla="*/ 0 h 28"/>
                <a:gd name="T8" fmla="*/ 38 w 38"/>
                <a:gd name="T9" fmla="*/ 2 h 28"/>
              </a:gdLst>
              <a:ahLst/>
              <a:cxnLst>
                <a:cxn ang="0">
                  <a:pos x="T0" y="T1"/>
                </a:cxn>
                <a:cxn ang="0">
                  <a:pos x="T2" y="T3"/>
                </a:cxn>
                <a:cxn ang="0">
                  <a:pos x="T4" y="T5"/>
                </a:cxn>
                <a:cxn ang="0">
                  <a:pos x="T6" y="T7"/>
                </a:cxn>
                <a:cxn ang="0">
                  <a:pos x="T8" y="T9"/>
                </a:cxn>
              </a:cxnLst>
              <a:rect l="0" t="0" r="r" b="b"/>
              <a:pathLst>
                <a:path w="38" h="28">
                  <a:moveTo>
                    <a:pt x="38" y="2"/>
                  </a:moveTo>
                  <a:cubicBezTo>
                    <a:pt x="26" y="11"/>
                    <a:pt x="14" y="19"/>
                    <a:pt x="1" y="28"/>
                  </a:cubicBezTo>
                  <a:cubicBezTo>
                    <a:pt x="1" y="27"/>
                    <a:pt x="0" y="26"/>
                    <a:pt x="0" y="26"/>
                  </a:cubicBezTo>
                  <a:cubicBezTo>
                    <a:pt x="12" y="17"/>
                    <a:pt x="25" y="8"/>
                    <a:pt x="37" y="0"/>
                  </a:cubicBezTo>
                  <a:cubicBezTo>
                    <a:pt x="37" y="1"/>
                    <a:pt x="38" y="1"/>
                    <a:pt x="38"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í$líḋê">
              <a:extLst>
                <a:ext uri="{FF2B5EF4-FFF2-40B4-BE49-F238E27FC236}">
                  <a16:creationId xmlns:a16="http://schemas.microsoft.com/office/drawing/2014/main" id="{E8B9292F-9FEA-4461-963B-FF69FCDFB35D}"/>
                </a:ext>
              </a:extLst>
            </p:cNvPr>
            <p:cNvSpPr/>
            <p:nvPr/>
          </p:nvSpPr>
          <p:spPr bwMode="auto">
            <a:xfrm>
              <a:off x="4913314" y="2033588"/>
              <a:ext cx="106363" cy="73025"/>
            </a:xfrm>
            <a:custGeom>
              <a:avLst/>
              <a:gdLst>
                <a:gd name="T0" fmla="*/ 39 w 39"/>
                <a:gd name="T1" fmla="*/ 2 h 27"/>
                <a:gd name="T2" fmla="*/ 2 w 39"/>
                <a:gd name="T3" fmla="*/ 27 h 27"/>
                <a:gd name="T4" fmla="*/ 0 w 39"/>
                <a:gd name="T5" fmla="*/ 25 h 27"/>
                <a:gd name="T6" fmla="*/ 37 w 39"/>
                <a:gd name="T7" fmla="*/ 0 h 27"/>
                <a:gd name="T8" fmla="*/ 39 w 39"/>
                <a:gd name="T9" fmla="*/ 2 h 27"/>
              </a:gdLst>
              <a:ahLst/>
              <a:cxnLst>
                <a:cxn ang="0">
                  <a:pos x="T0" y="T1"/>
                </a:cxn>
                <a:cxn ang="0">
                  <a:pos x="T2" y="T3"/>
                </a:cxn>
                <a:cxn ang="0">
                  <a:pos x="T4" y="T5"/>
                </a:cxn>
                <a:cxn ang="0">
                  <a:pos x="T6" y="T7"/>
                </a:cxn>
                <a:cxn ang="0">
                  <a:pos x="T8" y="T9"/>
                </a:cxn>
              </a:cxnLst>
              <a:rect l="0" t="0" r="r" b="b"/>
              <a:pathLst>
                <a:path w="39" h="27">
                  <a:moveTo>
                    <a:pt x="39" y="2"/>
                  </a:moveTo>
                  <a:cubicBezTo>
                    <a:pt x="27" y="10"/>
                    <a:pt x="14" y="19"/>
                    <a:pt x="2" y="27"/>
                  </a:cubicBezTo>
                  <a:cubicBezTo>
                    <a:pt x="1" y="27"/>
                    <a:pt x="1" y="26"/>
                    <a:pt x="0" y="25"/>
                  </a:cubicBezTo>
                  <a:cubicBezTo>
                    <a:pt x="13" y="17"/>
                    <a:pt x="25" y="8"/>
                    <a:pt x="37" y="0"/>
                  </a:cubicBezTo>
                  <a:cubicBezTo>
                    <a:pt x="38" y="0"/>
                    <a:pt x="39"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iŝliḍe">
              <a:extLst>
                <a:ext uri="{FF2B5EF4-FFF2-40B4-BE49-F238E27FC236}">
                  <a16:creationId xmlns:a16="http://schemas.microsoft.com/office/drawing/2014/main" id="{69D4C36A-DC4A-4FC9-A9A1-F691B268A48E}"/>
                </a:ext>
              </a:extLst>
            </p:cNvPr>
            <p:cNvSpPr/>
            <p:nvPr/>
          </p:nvSpPr>
          <p:spPr bwMode="auto">
            <a:xfrm>
              <a:off x="4908551" y="2022475"/>
              <a:ext cx="104775" cy="76200"/>
            </a:xfrm>
            <a:custGeom>
              <a:avLst/>
              <a:gdLst>
                <a:gd name="T0" fmla="*/ 39 w 39"/>
                <a:gd name="T1" fmla="*/ 2 h 28"/>
                <a:gd name="T2" fmla="*/ 2 w 39"/>
                <a:gd name="T3" fmla="*/ 28 h 28"/>
                <a:gd name="T4" fmla="*/ 0 w 39"/>
                <a:gd name="T5" fmla="*/ 26 h 28"/>
                <a:gd name="T6" fmla="*/ 37 w 39"/>
                <a:gd name="T7" fmla="*/ 0 h 28"/>
                <a:gd name="T8" fmla="*/ 39 w 39"/>
                <a:gd name="T9" fmla="*/ 2 h 28"/>
              </a:gdLst>
              <a:ahLst/>
              <a:cxnLst>
                <a:cxn ang="0">
                  <a:pos x="T0" y="T1"/>
                </a:cxn>
                <a:cxn ang="0">
                  <a:pos x="T2" y="T3"/>
                </a:cxn>
                <a:cxn ang="0">
                  <a:pos x="T4" y="T5"/>
                </a:cxn>
                <a:cxn ang="0">
                  <a:pos x="T6" y="T7"/>
                </a:cxn>
                <a:cxn ang="0">
                  <a:pos x="T8" y="T9"/>
                </a:cxn>
              </a:cxnLst>
              <a:rect l="0" t="0" r="r" b="b"/>
              <a:pathLst>
                <a:path w="39" h="28">
                  <a:moveTo>
                    <a:pt x="39" y="2"/>
                  </a:moveTo>
                  <a:cubicBezTo>
                    <a:pt x="26" y="11"/>
                    <a:pt x="14" y="19"/>
                    <a:pt x="2" y="28"/>
                  </a:cubicBezTo>
                  <a:cubicBezTo>
                    <a:pt x="1" y="27"/>
                    <a:pt x="0" y="26"/>
                    <a:pt x="0" y="26"/>
                  </a:cubicBezTo>
                  <a:cubicBezTo>
                    <a:pt x="12" y="17"/>
                    <a:pt x="25" y="8"/>
                    <a:pt x="37" y="0"/>
                  </a:cubicBezTo>
                  <a:cubicBezTo>
                    <a:pt x="38" y="1"/>
                    <a:pt x="38"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ïṩḻîďê">
              <a:extLst>
                <a:ext uri="{FF2B5EF4-FFF2-40B4-BE49-F238E27FC236}">
                  <a16:creationId xmlns:a16="http://schemas.microsoft.com/office/drawing/2014/main" id="{D3CD57E2-C3A4-4409-9F4F-24CC3486A0D7}"/>
                </a:ext>
              </a:extLst>
            </p:cNvPr>
            <p:cNvSpPr/>
            <p:nvPr/>
          </p:nvSpPr>
          <p:spPr bwMode="auto">
            <a:xfrm>
              <a:off x="4899026" y="2011363"/>
              <a:ext cx="106363" cy="76200"/>
            </a:xfrm>
            <a:custGeom>
              <a:avLst/>
              <a:gdLst>
                <a:gd name="T0" fmla="*/ 39 w 39"/>
                <a:gd name="T1" fmla="*/ 3 h 28"/>
                <a:gd name="T2" fmla="*/ 2 w 39"/>
                <a:gd name="T3" fmla="*/ 28 h 28"/>
                <a:gd name="T4" fmla="*/ 0 w 39"/>
                <a:gd name="T5" fmla="*/ 26 h 28"/>
                <a:gd name="T6" fmla="*/ 38 w 39"/>
                <a:gd name="T7" fmla="*/ 0 h 28"/>
                <a:gd name="T8" fmla="*/ 39 w 39"/>
                <a:gd name="T9" fmla="*/ 3 h 28"/>
              </a:gdLst>
              <a:ahLst/>
              <a:cxnLst>
                <a:cxn ang="0">
                  <a:pos x="T0" y="T1"/>
                </a:cxn>
                <a:cxn ang="0">
                  <a:pos x="T2" y="T3"/>
                </a:cxn>
                <a:cxn ang="0">
                  <a:pos x="T4" y="T5"/>
                </a:cxn>
                <a:cxn ang="0">
                  <a:pos x="T6" y="T7"/>
                </a:cxn>
                <a:cxn ang="0">
                  <a:pos x="T8" y="T9"/>
                </a:cxn>
              </a:cxnLst>
              <a:rect l="0" t="0" r="r" b="b"/>
              <a:pathLst>
                <a:path w="39" h="28">
                  <a:moveTo>
                    <a:pt x="39" y="3"/>
                  </a:moveTo>
                  <a:cubicBezTo>
                    <a:pt x="27" y="11"/>
                    <a:pt x="14" y="20"/>
                    <a:pt x="2" y="28"/>
                  </a:cubicBezTo>
                  <a:cubicBezTo>
                    <a:pt x="2" y="28"/>
                    <a:pt x="1" y="27"/>
                    <a:pt x="0" y="26"/>
                  </a:cubicBezTo>
                  <a:cubicBezTo>
                    <a:pt x="13" y="17"/>
                    <a:pt x="25" y="9"/>
                    <a:pt x="38" y="0"/>
                  </a:cubicBezTo>
                  <a:cubicBezTo>
                    <a:pt x="38" y="1"/>
                    <a:pt x="39" y="2"/>
                    <a:pt x="39"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îśḻîďé">
              <a:extLst>
                <a:ext uri="{FF2B5EF4-FFF2-40B4-BE49-F238E27FC236}">
                  <a16:creationId xmlns:a16="http://schemas.microsoft.com/office/drawing/2014/main" id="{B2569695-513E-4383-BB60-626594590966}"/>
                </a:ext>
              </a:extLst>
            </p:cNvPr>
            <p:cNvSpPr/>
            <p:nvPr/>
          </p:nvSpPr>
          <p:spPr bwMode="auto">
            <a:xfrm>
              <a:off x="4894264" y="2003425"/>
              <a:ext cx="106363" cy="76200"/>
            </a:xfrm>
            <a:custGeom>
              <a:avLst/>
              <a:gdLst>
                <a:gd name="T0" fmla="*/ 39 w 39"/>
                <a:gd name="T1" fmla="*/ 2 h 28"/>
                <a:gd name="T2" fmla="*/ 2 w 39"/>
                <a:gd name="T3" fmla="*/ 28 h 28"/>
                <a:gd name="T4" fmla="*/ 0 w 39"/>
                <a:gd name="T5" fmla="*/ 25 h 28"/>
                <a:gd name="T6" fmla="*/ 37 w 39"/>
                <a:gd name="T7" fmla="*/ 0 h 28"/>
                <a:gd name="T8" fmla="*/ 39 w 39"/>
                <a:gd name="T9" fmla="*/ 2 h 28"/>
              </a:gdLst>
              <a:ahLst/>
              <a:cxnLst>
                <a:cxn ang="0">
                  <a:pos x="T0" y="T1"/>
                </a:cxn>
                <a:cxn ang="0">
                  <a:pos x="T2" y="T3"/>
                </a:cxn>
                <a:cxn ang="0">
                  <a:pos x="T4" y="T5"/>
                </a:cxn>
                <a:cxn ang="0">
                  <a:pos x="T6" y="T7"/>
                </a:cxn>
                <a:cxn ang="0">
                  <a:pos x="T8" y="T9"/>
                </a:cxn>
              </a:cxnLst>
              <a:rect l="0" t="0" r="r" b="b"/>
              <a:pathLst>
                <a:path w="39" h="28">
                  <a:moveTo>
                    <a:pt x="39" y="2"/>
                  </a:moveTo>
                  <a:cubicBezTo>
                    <a:pt x="26" y="11"/>
                    <a:pt x="14" y="19"/>
                    <a:pt x="2" y="28"/>
                  </a:cubicBezTo>
                  <a:cubicBezTo>
                    <a:pt x="1" y="27"/>
                    <a:pt x="1" y="26"/>
                    <a:pt x="0" y="25"/>
                  </a:cubicBezTo>
                  <a:cubicBezTo>
                    <a:pt x="12" y="17"/>
                    <a:pt x="25" y="8"/>
                    <a:pt x="37" y="0"/>
                  </a:cubicBezTo>
                  <a:cubicBezTo>
                    <a:pt x="38" y="1"/>
                    <a:pt x="38"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ïslîḋè">
              <a:extLst>
                <a:ext uri="{FF2B5EF4-FFF2-40B4-BE49-F238E27FC236}">
                  <a16:creationId xmlns:a16="http://schemas.microsoft.com/office/drawing/2014/main" id="{4D1D6357-2E64-417B-A2E7-8237A9EC65C6}"/>
                </a:ext>
              </a:extLst>
            </p:cNvPr>
            <p:cNvSpPr/>
            <p:nvPr/>
          </p:nvSpPr>
          <p:spPr bwMode="auto">
            <a:xfrm>
              <a:off x="4889501" y="1992313"/>
              <a:ext cx="103188" cy="76200"/>
            </a:xfrm>
            <a:custGeom>
              <a:avLst/>
              <a:gdLst>
                <a:gd name="T0" fmla="*/ 38 w 38"/>
                <a:gd name="T1" fmla="*/ 3 h 28"/>
                <a:gd name="T2" fmla="*/ 1 w 38"/>
                <a:gd name="T3" fmla="*/ 28 h 28"/>
                <a:gd name="T4" fmla="*/ 0 w 38"/>
                <a:gd name="T5" fmla="*/ 26 h 28"/>
                <a:gd name="T6" fmla="*/ 37 w 38"/>
                <a:gd name="T7" fmla="*/ 0 h 28"/>
                <a:gd name="T8" fmla="*/ 38 w 38"/>
                <a:gd name="T9" fmla="*/ 3 h 28"/>
              </a:gdLst>
              <a:ahLst/>
              <a:cxnLst>
                <a:cxn ang="0">
                  <a:pos x="T0" y="T1"/>
                </a:cxn>
                <a:cxn ang="0">
                  <a:pos x="T2" y="T3"/>
                </a:cxn>
                <a:cxn ang="0">
                  <a:pos x="T4" y="T5"/>
                </a:cxn>
                <a:cxn ang="0">
                  <a:pos x="T6" y="T7"/>
                </a:cxn>
                <a:cxn ang="0">
                  <a:pos x="T8" y="T9"/>
                </a:cxn>
              </a:cxnLst>
              <a:rect l="0" t="0" r="r" b="b"/>
              <a:pathLst>
                <a:path w="38" h="28">
                  <a:moveTo>
                    <a:pt x="38" y="3"/>
                  </a:moveTo>
                  <a:cubicBezTo>
                    <a:pt x="26" y="11"/>
                    <a:pt x="13" y="20"/>
                    <a:pt x="1" y="28"/>
                  </a:cubicBezTo>
                  <a:cubicBezTo>
                    <a:pt x="1" y="27"/>
                    <a:pt x="0" y="27"/>
                    <a:pt x="0" y="26"/>
                  </a:cubicBezTo>
                  <a:cubicBezTo>
                    <a:pt x="12" y="17"/>
                    <a:pt x="24" y="9"/>
                    <a:pt x="37" y="0"/>
                  </a:cubicBezTo>
                  <a:cubicBezTo>
                    <a:pt x="37" y="1"/>
                    <a:pt x="38" y="2"/>
                    <a:pt x="38"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íṡliďè">
              <a:extLst>
                <a:ext uri="{FF2B5EF4-FFF2-40B4-BE49-F238E27FC236}">
                  <a16:creationId xmlns:a16="http://schemas.microsoft.com/office/drawing/2014/main" id="{692DA9E2-D58D-4369-9040-08FE7567B887}"/>
                </a:ext>
              </a:extLst>
            </p:cNvPr>
            <p:cNvSpPr/>
            <p:nvPr/>
          </p:nvSpPr>
          <p:spPr bwMode="auto">
            <a:xfrm>
              <a:off x="4879976" y="1984375"/>
              <a:ext cx="106363" cy="76200"/>
            </a:xfrm>
            <a:custGeom>
              <a:avLst/>
              <a:gdLst>
                <a:gd name="T0" fmla="*/ 39 w 39"/>
                <a:gd name="T1" fmla="*/ 2 h 28"/>
                <a:gd name="T2" fmla="*/ 2 w 39"/>
                <a:gd name="T3" fmla="*/ 28 h 28"/>
                <a:gd name="T4" fmla="*/ 0 w 39"/>
                <a:gd name="T5" fmla="*/ 25 h 28"/>
                <a:gd name="T6" fmla="*/ 37 w 39"/>
                <a:gd name="T7" fmla="*/ 0 h 28"/>
                <a:gd name="T8" fmla="*/ 39 w 39"/>
                <a:gd name="T9" fmla="*/ 2 h 28"/>
              </a:gdLst>
              <a:ahLst/>
              <a:cxnLst>
                <a:cxn ang="0">
                  <a:pos x="T0" y="T1"/>
                </a:cxn>
                <a:cxn ang="0">
                  <a:pos x="T2" y="T3"/>
                </a:cxn>
                <a:cxn ang="0">
                  <a:pos x="T4" y="T5"/>
                </a:cxn>
                <a:cxn ang="0">
                  <a:pos x="T6" y="T7"/>
                </a:cxn>
                <a:cxn ang="0">
                  <a:pos x="T8" y="T9"/>
                </a:cxn>
              </a:cxnLst>
              <a:rect l="0" t="0" r="r" b="b"/>
              <a:pathLst>
                <a:path w="39" h="28">
                  <a:moveTo>
                    <a:pt x="39" y="2"/>
                  </a:moveTo>
                  <a:cubicBezTo>
                    <a:pt x="26" y="11"/>
                    <a:pt x="14" y="19"/>
                    <a:pt x="2" y="28"/>
                  </a:cubicBezTo>
                  <a:cubicBezTo>
                    <a:pt x="1" y="27"/>
                    <a:pt x="1" y="26"/>
                    <a:pt x="0" y="25"/>
                  </a:cubicBezTo>
                  <a:cubicBezTo>
                    <a:pt x="12" y="17"/>
                    <a:pt x="25" y="8"/>
                    <a:pt x="37" y="0"/>
                  </a:cubicBezTo>
                  <a:cubicBezTo>
                    <a:pt x="38" y="1"/>
                    <a:pt x="38"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íṩľïďè">
              <a:extLst>
                <a:ext uri="{FF2B5EF4-FFF2-40B4-BE49-F238E27FC236}">
                  <a16:creationId xmlns:a16="http://schemas.microsoft.com/office/drawing/2014/main" id="{1D2674A4-3BB8-4F98-A891-4C6D416011EE}"/>
                </a:ext>
              </a:extLst>
            </p:cNvPr>
            <p:cNvSpPr/>
            <p:nvPr/>
          </p:nvSpPr>
          <p:spPr bwMode="auto">
            <a:xfrm>
              <a:off x="4875214" y="1973263"/>
              <a:ext cx="103188" cy="76200"/>
            </a:xfrm>
            <a:custGeom>
              <a:avLst/>
              <a:gdLst>
                <a:gd name="T0" fmla="*/ 38 w 38"/>
                <a:gd name="T1" fmla="*/ 3 h 28"/>
                <a:gd name="T2" fmla="*/ 1 w 38"/>
                <a:gd name="T3" fmla="*/ 28 h 28"/>
                <a:gd name="T4" fmla="*/ 0 w 38"/>
                <a:gd name="T5" fmla="*/ 26 h 28"/>
                <a:gd name="T6" fmla="*/ 37 w 38"/>
                <a:gd name="T7" fmla="*/ 0 h 28"/>
                <a:gd name="T8" fmla="*/ 38 w 38"/>
                <a:gd name="T9" fmla="*/ 3 h 28"/>
              </a:gdLst>
              <a:ahLst/>
              <a:cxnLst>
                <a:cxn ang="0">
                  <a:pos x="T0" y="T1"/>
                </a:cxn>
                <a:cxn ang="0">
                  <a:pos x="T2" y="T3"/>
                </a:cxn>
                <a:cxn ang="0">
                  <a:pos x="T4" y="T5"/>
                </a:cxn>
                <a:cxn ang="0">
                  <a:pos x="T6" y="T7"/>
                </a:cxn>
                <a:cxn ang="0">
                  <a:pos x="T8" y="T9"/>
                </a:cxn>
              </a:cxnLst>
              <a:rect l="0" t="0" r="r" b="b"/>
              <a:pathLst>
                <a:path w="38" h="28">
                  <a:moveTo>
                    <a:pt x="38" y="3"/>
                  </a:moveTo>
                  <a:cubicBezTo>
                    <a:pt x="26" y="11"/>
                    <a:pt x="14" y="20"/>
                    <a:pt x="1" y="28"/>
                  </a:cubicBezTo>
                  <a:cubicBezTo>
                    <a:pt x="1" y="27"/>
                    <a:pt x="0" y="27"/>
                    <a:pt x="0" y="26"/>
                  </a:cubicBezTo>
                  <a:cubicBezTo>
                    <a:pt x="12" y="17"/>
                    <a:pt x="24" y="9"/>
                    <a:pt x="37" y="0"/>
                  </a:cubicBezTo>
                  <a:cubicBezTo>
                    <a:pt x="37" y="1"/>
                    <a:pt x="38" y="2"/>
                    <a:pt x="38"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íSḷiḓê">
              <a:extLst>
                <a:ext uri="{FF2B5EF4-FFF2-40B4-BE49-F238E27FC236}">
                  <a16:creationId xmlns:a16="http://schemas.microsoft.com/office/drawing/2014/main" id="{5B1F7591-0E8B-41FA-9474-66E2363E80E4}"/>
                </a:ext>
              </a:extLst>
            </p:cNvPr>
            <p:cNvSpPr/>
            <p:nvPr/>
          </p:nvSpPr>
          <p:spPr bwMode="auto">
            <a:xfrm>
              <a:off x="4867276" y="1965325"/>
              <a:ext cx="106363" cy="76200"/>
            </a:xfrm>
            <a:custGeom>
              <a:avLst/>
              <a:gdLst>
                <a:gd name="T0" fmla="*/ 39 w 39"/>
                <a:gd name="T1" fmla="*/ 2 h 28"/>
                <a:gd name="T2" fmla="*/ 2 w 39"/>
                <a:gd name="T3" fmla="*/ 28 h 28"/>
                <a:gd name="T4" fmla="*/ 0 w 39"/>
                <a:gd name="T5" fmla="*/ 25 h 28"/>
                <a:gd name="T6" fmla="*/ 37 w 39"/>
                <a:gd name="T7" fmla="*/ 0 h 28"/>
                <a:gd name="T8" fmla="*/ 39 w 39"/>
                <a:gd name="T9" fmla="*/ 2 h 28"/>
              </a:gdLst>
              <a:ahLst/>
              <a:cxnLst>
                <a:cxn ang="0">
                  <a:pos x="T0" y="T1"/>
                </a:cxn>
                <a:cxn ang="0">
                  <a:pos x="T2" y="T3"/>
                </a:cxn>
                <a:cxn ang="0">
                  <a:pos x="T4" y="T5"/>
                </a:cxn>
                <a:cxn ang="0">
                  <a:pos x="T6" y="T7"/>
                </a:cxn>
                <a:cxn ang="0">
                  <a:pos x="T8" y="T9"/>
                </a:cxn>
              </a:cxnLst>
              <a:rect l="0" t="0" r="r" b="b"/>
              <a:pathLst>
                <a:path w="39" h="28">
                  <a:moveTo>
                    <a:pt x="39" y="2"/>
                  </a:moveTo>
                  <a:cubicBezTo>
                    <a:pt x="26" y="11"/>
                    <a:pt x="14" y="19"/>
                    <a:pt x="2" y="28"/>
                  </a:cubicBezTo>
                  <a:cubicBezTo>
                    <a:pt x="1" y="27"/>
                    <a:pt x="1" y="26"/>
                    <a:pt x="0" y="25"/>
                  </a:cubicBezTo>
                  <a:cubicBezTo>
                    <a:pt x="13" y="17"/>
                    <a:pt x="25" y="8"/>
                    <a:pt x="37" y="0"/>
                  </a:cubicBezTo>
                  <a:cubicBezTo>
                    <a:pt x="38" y="1"/>
                    <a:pt x="38"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iṧ1iḑe">
              <a:extLst>
                <a:ext uri="{FF2B5EF4-FFF2-40B4-BE49-F238E27FC236}">
                  <a16:creationId xmlns:a16="http://schemas.microsoft.com/office/drawing/2014/main" id="{75402711-6A59-4757-8362-A150F3A309B1}"/>
                </a:ext>
              </a:extLst>
            </p:cNvPr>
            <p:cNvSpPr/>
            <p:nvPr/>
          </p:nvSpPr>
          <p:spPr bwMode="auto">
            <a:xfrm>
              <a:off x="4860926" y="1954213"/>
              <a:ext cx="104775" cy="76200"/>
            </a:xfrm>
            <a:custGeom>
              <a:avLst/>
              <a:gdLst>
                <a:gd name="T0" fmla="*/ 38 w 38"/>
                <a:gd name="T1" fmla="*/ 3 h 28"/>
                <a:gd name="T2" fmla="*/ 1 w 38"/>
                <a:gd name="T3" fmla="*/ 28 h 28"/>
                <a:gd name="T4" fmla="*/ 0 w 38"/>
                <a:gd name="T5" fmla="*/ 26 h 28"/>
                <a:gd name="T6" fmla="*/ 37 w 38"/>
                <a:gd name="T7" fmla="*/ 0 h 28"/>
                <a:gd name="T8" fmla="*/ 38 w 38"/>
                <a:gd name="T9" fmla="*/ 3 h 28"/>
              </a:gdLst>
              <a:ahLst/>
              <a:cxnLst>
                <a:cxn ang="0">
                  <a:pos x="T0" y="T1"/>
                </a:cxn>
                <a:cxn ang="0">
                  <a:pos x="T2" y="T3"/>
                </a:cxn>
                <a:cxn ang="0">
                  <a:pos x="T4" y="T5"/>
                </a:cxn>
                <a:cxn ang="0">
                  <a:pos x="T6" y="T7"/>
                </a:cxn>
                <a:cxn ang="0">
                  <a:pos x="T8" y="T9"/>
                </a:cxn>
              </a:cxnLst>
              <a:rect l="0" t="0" r="r" b="b"/>
              <a:pathLst>
                <a:path w="38" h="28">
                  <a:moveTo>
                    <a:pt x="38" y="3"/>
                  </a:moveTo>
                  <a:cubicBezTo>
                    <a:pt x="26" y="11"/>
                    <a:pt x="14" y="20"/>
                    <a:pt x="1" y="28"/>
                  </a:cubicBezTo>
                  <a:cubicBezTo>
                    <a:pt x="1" y="27"/>
                    <a:pt x="0" y="27"/>
                    <a:pt x="0" y="26"/>
                  </a:cubicBezTo>
                  <a:cubicBezTo>
                    <a:pt x="12" y="17"/>
                    <a:pt x="24" y="9"/>
                    <a:pt x="37" y="0"/>
                  </a:cubicBezTo>
                  <a:cubicBezTo>
                    <a:pt x="37" y="1"/>
                    <a:pt x="38" y="2"/>
                    <a:pt x="38"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íšlîḑe">
              <a:extLst>
                <a:ext uri="{FF2B5EF4-FFF2-40B4-BE49-F238E27FC236}">
                  <a16:creationId xmlns:a16="http://schemas.microsoft.com/office/drawing/2014/main" id="{DFCAE262-7310-4BFB-8518-9ED4BB784CA2}"/>
                </a:ext>
              </a:extLst>
            </p:cNvPr>
            <p:cNvSpPr/>
            <p:nvPr/>
          </p:nvSpPr>
          <p:spPr bwMode="auto">
            <a:xfrm>
              <a:off x="4852989" y="1946275"/>
              <a:ext cx="106363" cy="76200"/>
            </a:xfrm>
            <a:custGeom>
              <a:avLst/>
              <a:gdLst>
                <a:gd name="T0" fmla="*/ 39 w 39"/>
                <a:gd name="T1" fmla="*/ 2 h 28"/>
                <a:gd name="T2" fmla="*/ 2 w 39"/>
                <a:gd name="T3" fmla="*/ 28 h 28"/>
                <a:gd name="T4" fmla="*/ 0 w 39"/>
                <a:gd name="T5" fmla="*/ 25 h 28"/>
                <a:gd name="T6" fmla="*/ 37 w 39"/>
                <a:gd name="T7" fmla="*/ 0 h 28"/>
                <a:gd name="T8" fmla="*/ 39 w 39"/>
                <a:gd name="T9" fmla="*/ 2 h 28"/>
              </a:gdLst>
              <a:ahLst/>
              <a:cxnLst>
                <a:cxn ang="0">
                  <a:pos x="T0" y="T1"/>
                </a:cxn>
                <a:cxn ang="0">
                  <a:pos x="T2" y="T3"/>
                </a:cxn>
                <a:cxn ang="0">
                  <a:pos x="T4" y="T5"/>
                </a:cxn>
                <a:cxn ang="0">
                  <a:pos x="T6" y="T7"/>
                </a:cxn>
                <a:cxn ang="0">
                  <a:pos x="T8" y="T9"/>
                </a:cxn>
              </a:cxnLst>
              <a:rect l="0" t="0" r="r" b="b"/>
              <a:pathLst>
                <a:path w="39" h="28">
                  <a:moveTo>
                    <a:pt x="39" y="2"/>
                  </a:moveTo>
                  <a:cubicBezTo>
                    <a:pt x="27" y="11"/>
                    <a:pt x="14" y="19"/>
                    <a:pt x="2" y="28"/>
                  </a:cubicBezTo>
                  <a:cubicBezTo>
                    <a:pt x="1" y="27"/>
                    <a:pt x="1" y="26"/>
                    <a:pt x="0" y="25"/>
                  </a:cubicBezTo>
                  <a:cubicBezTo>
                    <a:pt x="13" y="17"/>
                    <a:pt x="25" y="8"/>
                    <a:pt x="37" y="0"/>
                  </a:cubicBezTo>
                  <a:cubicBezTo>
                    <a:pt x="38" y="1"/>
                    <a:pt x="38"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îṩļïḓe">
              <a:extLst>
                <a:ext uri="{FF2B5EF4-FFF2-40B4-BE49-F238E27FC236}">
                  <a16:creationId xmlns:a16="http://schemas.microsoft.com/office/drawing/2014/main" id="{9D26CFAE-651F-49AD-A481-D1A97DEF649F}"/>
                </a:ext>
              </a:extLst>
            </p:cNvPr>
            <p:cNvSpPr/>
            <p:nvPr/>
          </p:nvSpPr>
          <p:spPr bwMode="auto">
            <a:xfrm>
              <a:off x="4848226" y="1935163"/>
              <a:ext cx="103188" cy="76200"/>
            </a:xfrm>
            <a:custGeom>
              <a:avLst/>
              <a:gdLst>
                <a:gd name="T0" fmla="*/ 38 w 38"/>
                <a:gd name="T1" fmla="*/ 3 h 28"/>
                <a:gd name="T2" fmla="*/ 1 w 38"/>
                <a:gd name="T3" fmla="*/ 28 h 28"/>
                <a:gd name="T4" fmla="*/ 0 w 38"/>
                <a:gd name="T5" fmla="*/ 26 h 28"/>
                <a:gd name="T6" fmla="*/ 37 w 38"/>
                <a:gd name="T7" fmla="*/ 0 h 28"/>
                <a:gd name="T8" fmla="*/ 38 w 38"/>
                <a:gd name="T9" fmla="*/ 3 h 28"/>
              </a:gdLst>
              <a:ahLst/>
              <a:cxnLst>
                <a:cxn ang="0">
                  <a:pos x="T0" y="T1"/>
                </a:cxn>
                <a:cxn ang="0">
                  <a:pos x="T2" y="T3"/>
                </a:cxn>
                <a:cxn ang="0">
                  <a:pos x="T4" y="T5"/>
                </a:cxn>
                <a:cxn ang="0">
                  <a:pos x="T6" y="T7"/>
                </a:cxn>
                <a:cxn ang="0">
                  <a:pos x="T8" y="T9"/>
                </a:cxn>
              </a:cxnLst>
              <a:rect l="0" t="0" r="r" b="b"/>
              <a:pathLst>
                <a:path w="38" h="28">
                  <a:moveTo>
                    <a:pt x="38" y="3"/>
                  </a:moveTo>
                  <a:cubicBezTo>
                    <a:pt x="26" y="11"/>
                    <a:pt x="14" y="20"/>
                    <a:pt x="1" y="28"/>
                  </a:cubicBezTo>
                  <a:cubicBezTo>
                    <a:pt x="1" y="27"/>
                    <a:pt x="0" y="27"/>
                    <a:pt x="0" y="26"/>
                  </a:cubicBezTo>
                  <a:cubicBezTo>
                    <a:pt x="12" y="17"/>
                    <a:pt x="25" y="9"/>
                    <a:pt x="37" y="0"/>
                  </a:cubicBezTo>
                  <a:cubicBezTo>
                    <a:pt x="37" y="1"/>
                    <a:pt x="38" y="2"/>
                    <a:pt x="38"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ïṥļîḋè">
              <a:extLst>
                <a:ext uri="{FF2B5EF4-FFF2-40B4-BE49-F238E27FC236}">
                  <a16:creationId xmlns:a16="http://schemas.microsoft.com/office/drawing/2014/main" id="{CDC834D5-28D8-4C11-A155-AB2CA14AF38B}"/>
                </a:ext>
              </a:extLst>
            </p:cNvPr>
            <p:cNvSpPr/>
            <p:nvPr/>
          </p:nvSpPr>
          <p:spPr bwMode="auto">
            <a:xfrm>
              <a:off x="4840289" y="1927225"/>
              <a:ext cx="106363" cy="76200"/>
            </a:xfrm>
            <a:custGeom>
              <a:avLst/>
              <a:gdLst>
                <a:gd name="T0" fmla="*/ 39 w 39"/>
                <a:gd name="T1" fmla="*/ 2 h 28"/>
                <a:gd name="T2" fmla="*/ 2 w 39"/>
                <a:gd name="T3" fmla="*/ 28 h 28"/>
                <a:gd name="T4" fmla="*/ 0 w 39"/>
                <a:gd name="T5" fmla="*/ 25 h 28"/>
                <a:gd name="T6" fmla="*/ 37 w 39"/>
                <a:gd name="T7" fmla="*/ 0 h 28"/>
                <a:gd name="T8" fmla="*/ 39 w 39"/>
                <a:gd name="T9" fmla="*/ 2 h 28"/>
              </a:gdLst>
              <a:ahLst/>
              <a:cxnLst>
                <a:cxn ang="0">
                  <a:pos x="T0" y="T1"/>
                </a:cxn>
                <a:cxn ang="0">
                  <a:pos x="T2" y="T3"/>
                </a:cxn>
                <a:cxn ang="0">
                  <a:pos x="T4" y="T5"/>
                </a:cxn>
                <a:cxn ang="0">
                  <a:pos x="T6" y="T7"/>
                </a:cxn>
                <a:cxn ang="0">
                  <a:pos x="T8" y="T9"/>
                </a:cxn>
              </a:cxnLst>
              <a:rect l="0" t="0" r="r" b="b"/>
              <a:pathLst>
                <a:path w="39" h="28">
                  <a:moveTo>
                    <a:pt x="39" y="2"/>
                  </a:moveTo>
                  <a:cubicBezTo>
                    <a:pt x="27" y="11"/>
                    <a:pt x="14" y="19"/>
                    <a:pt x="2" y="28"/>
                  </a:cubicBezTo>
                  <a:cubicBezTo>
                    <a:pt x="1" y="27"/>
                    <a:pt x="1" y="26"/>
                    <a:pt x="0" y="25"/>
                  </a:cubicBezTo>
                  <a:cubicBezTo>
                    <a:pt x="13" y="17"/>
                    <a:pt x="25" y="8"/>
                    <a:pt x="37" y="0"/>
                  </a:cubicBezTo>
                  <a:cubicBezTo>
                    <a:pt x="38" y="1"/>
                    <a:pt x="39" y="1"/>
                    <a:pt x="39"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íŝlídê">
              <a:extLst>
                <a:ext uri="{FF2B5EF4-FFF2-40B4-BE49-F238E27FC236}">
                  <a16:creationId xmlns:a16="http://schemas.microsoft.com/office/drawing/2014/main" id="{65AC05AD-B370-4B9C-9F3E-EBA5058E1760}"/>
                </a:ext>
              </a:extLst>
            </p:cNvPr>
            <p:cNvSpPr/>
            <p:nvPr/>
          </p:nvSpPr>
          <p:spPr bwMode="auto">
            <a:xfrm>
              <a:off x="4833939" y="1916113"/>
              <a:ext cx="106363" cy="76200"/>
            </a:xfrm>
            <a:custGeom>
              <a:avLst/>
              <a:gdLst>
                <a:gd name="T0" fmla="*/ 39 w 39"/>
                <a:gd name="T1" fmla="*/ 3 h 28"/>
                <a:gd name="T2" fmla="*/ 1 w 39"/>
                <a:gd name="T3" fmla="*/ 28 h 28"/>
                <a:gd name="T4" fmla="*/ 0 w 39"/>
                <a:gd name="T5" fmla="*/ 26 h 28"/>
                <a:gd name="T6" fmla="*/ 37 w 39"/>
                <a:gd name="T7" fmla="*/ 0 h 28"/>
                <a:gd name="T8" fmla="*/ 39 w 39"/>
                <a:gd name="T9" fmla="*/ 3 h 28"/>
              </a:gdLst>
              <a:ahLst/>
              <a:cxnLst>
                <a:cxn ang="0">
                  <a:pos x="T0" y="T1"/>
                </a:cxn>
                <a:cxn ang="0">
                  <a:pos x="T2" y="T3"/>
                </a:cxn>
                <a:cxn ang="0">
                  <a:pos x="T4" y="T5"/>
                </a:cxn>
                <a:cxn ang="0">
                  <a:pos x="T6" y="T7"/>
                </a:cxn>
                <a:cxn ang="0">
                  <a:pos x="T8" y="T9"/>
                </a:cxn>
              </a:cxnLst>
              <a:rect l="0" t="0" r="r" b="b"/>
              <a:pathLst>
                <a:path w="39" h="28">
                  <a:moveTo>
                    <a:pt x="39" y="3"/>
                  </a:moveTo>
                  <a:cubicBezTo>
                    <a:pt x="26" y="11"/>
                    <a:pt x="14" y="20"/>
                    <a:pt x="1" y="28"/>
                  </a:cubicBezTo>
                  <a:cubicBezTo>
                    <a:pt x="1" y="27"/>
                    <a:pt x="0" y="27"/>
                    <a:pt x="0" y="26"/>
                  </a:cubicBezTo>
                  <a:cubicBezTo>
                    <a:pt x="12" y="17"/>
                    <a:pt x="25" y="9"/>
                    <a:pt x="37" y="0"/>
                  </a:cubicBezTo>
                  <a:cubicBezTo>
                    <a:pt x="38" y="1"/>
                    <a:pt x="38" y="2"/>
                    <a:pt x="39" y="3"/>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ïṣlíḓè">
              <a:extLst>
                <a:ext uri="{FF2B5EF4-FFF2-40B4-BE49-F238E27FC236}">
                  <a16:creationId xmlns:a16="http://schemas.microsoft.com/office/drawing/2014/main" id="{D0D998EA-0CF7-4B3C-8A9F-1498CFED9C11}"/>
                </a:ext>
              </a:extLst>
            </p:cNvPr>
            <p:cNvSpPr/>
            <p:nvPr/>
          </p:nvSpPr>
          <p:spPr bwMode="auto">
            <a:xfrm>
              <a:off x="4813301" y="1881188"/>
              <a:ext cx="127000" cy="244475"/>
            </a:xfrm>
            <a:custGeom>
              <a:avLst/>
              <a:gdLst>
                <a:gd name="T0" fmla="*/ 47 w 47"/>
                <a:gd name="T1" fmla="*/ 57 h 90"/>
                <a:gd name="T2" fmla="*/ 8 w 47"/>
                <a:gd name="T3" fmla="*/ 0 h 90"/>
                <a:gd name="T4" fmla="*/ 0 w 47"/>
                <a:gd name="T5" fmla="*/ 90 h 90"/>
                <a:gd name="T6" fmla="*/ 47 w 47"/>
                <a:gd name="T7" fmla="*/ 57 h 90"/>
              </a:gdLst>
              <a:ahLst/>
              <a:cxnLst>
                <a:cxn ang="0">
                  <a:pos x="T0" y="T1"/>
                </a:cxn>
                <a:cxn ang="0">
                  <a:pos x="T2" y="T3"/>
                </a:cxn>
                <a:cxn ang="0">
                  <a:pos x="T4" y="T5"/>
                </a:cxn>
                <a:cxn ang="0">
                  <a:pos x="T6" y="T7"/>
                </a:cxn>
              </a:cxnLst>
              <a:rect l="0" t="0" r="r" b="b"/>
              <a:pathLst>
                <a:path w="47" h="90">
                  <a:moveTo>
                    <a:pt x="47" y="57"/>
                  </a:moveTo>
                  <a:cubicBezTo>
                    <a:pt x="23" y="32"/>
                    <a:pt x="13" y="18"/>
                    <a:pt x="8" y="0"/>
                  </a:cubicBezTo>
                  <a:cubicBezTo>
                    <a:pt x="5" y="30"/>
                    <a:pt x="2" y="60"/>
                    <a:pt x="0" y="90"/>
                  </a:cubicBezTo>
                  <a:cubicBezTo>
                    <a:pt x="8" y="76"/>
                    <a:pt x="20" y="68"/>
                    <a:pt x="47" y="57"/>
                  </a:cubicBezTo>
                  <a:close/>
                </a:path>
              </a:pathLst>
            </a:custGeom>
            <a:solidFill>
              <a:srgbClr val="BE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iśḷiḓê">
              <a:extLst>
                <a:ext uri="{FF2B5EF4-FFF2-40B4-BE49-F238E27FC236}">
                  <a16:creationId xmlns:a16="http://schemas.microsoft.com/office/drawing/2014/main" id="{BF38BE51-BFCB-4016-9758-0258BC74AE90}"/>
                </a:ext>
              </a:extLst>
            </p:cNvPr>
            <p:cNvSpPr/>
            <p:nvPr/>
          </p:nvSpPr>
          <p:spPr bwMode="auto">
            <a:xfrm>
              <a:off x="5240339" y="2271713"/>
              <a:ext cx="249238" cy="187325"/>
            </a:xfrm>
            <a:custGeom>
              <a:avLst/>
              <a:gdLst>
                <a:gd name="T0" fmla="*/ 92 w 92"/>
                <a:gd name="T1" fmla="*/ 11 h 69"/>
                <a:gd name="T2" fmla="*/ 50 w 92"/>
                <a:gd name="T3" fmla="*/ 40 h 69"/>
                <a:gd name="T4" fmla="*/ 8 w 92"/>
                <a:gd name="T5" fmla="*/ 69 h 69"/>
                <a:gd name="T6" fmla="*/ 0 w 92"/>
                <a:gd name="T7" fmla="*/ 59 h 69"/>
                <a:gd name="T8" fmla="*/ 43 w 92"/>
                <a:gd name="T9" fmla="*/ 29 h 69"/>
                <a:gd name="T10" fmla="*/ 85 w 92"/>
                <a:gd name="T11" fmla="*/ 0 h 69"/>
                <a:gd name="T12" fmla="*/ 92 w 92"/>
                <a:gd name="T13" fmla="*/ 11 h 69"/>
              </a:gdLst>
              <a:ahLst/>
              <a:cxnLst>
                <a:cxn ang="0">
                  <a:pos x="T0" y="T1"/>
                </a:cxn>
                <a:cxn ang="0">
                  <a:pos x="T2" y="T3"/>
                </a:cxn>
                <a:cxn ang="0">
                  <a:pos x="T4" y="T5"/>
                </a:cxn>
                <a:cxn ang="0">
                  <a:pos x="T6" y="T7"/>
                </a:cxn>
                <a:cxn ang="0">
                  <a:pos x="T8" y="T9"/>
                </a:cxn>
                <a:cxn ang="0">
                  <a:pos x="T10" y="T11"/>
                </a:cxn>
                <a:cxn ang="0">
                  <a:pos x="T12" y="T13"/>
                </a:cxn>
              </a:cxnLst>
              <a:rect l="0" t="0" r="r" b="b"/>
              <a:pathLst>
                <a:path w="92" h="69">
                  <a:moveTo>
                    <a:pt x="92" y="11"/>
                  </a:moveTo>
                  <a:cubicBezTo>
                    <a:pt x="78" y="20"/>
                    <a:pt x="64" y="30"/>
                    <a:pt x="50" y="40"/>
                  </a:cubicBezTo>
                  <a:cubicBezTo>
                    <a:pt x="36" y="49"/>
                    <a:pt x="22" y="59"/>
                    <a:pt x="8" y="69"/>
                  </a:cubicBezTo>
                  <a:cubicBezTo>
                    <a:pt x="5" y="65"/>
                    <a:pt x="3" y="62"/>
                    <a:pt x="0" y="59"/>
                  </a:cubicBezTo>
                  <a:cubicBezTo>
                    <a:pt x="14" y="49"/>
                    <a:pt x="28" y="39"/>
                    <a:pt x="43" y="29"/>
                  </a:cubicBezTo>
                  <a:cubicBezTo>
                    <a:pt x="57" y="20"/>
                    <a:pt x="71" y="10"/>
                    <a:pt x="85" y="0"/>
                  </a:cubicBezTo>
                  <a:cubicBezTo>
                    <a:pt x="87" y="4"/>
                    <a:pt x="90" y="7"/>
                    <a:pt x="92" y="1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iṣḻiḋé">
              <a:extLst>
                <a:ext uri="{FF2B5EF4-FFF2-40B4-BE49-F238E27FC236}">
                  <a16:creationId xmlns:a16="http://schemas.microsoft.com/office/drawing/2014/main" id="{C99C1525-969B-4361-A2DB-D6612C3B2524}"/>
                </a:ext>
              </a:extLst>
            </p:cNvPr>
            <p:cNvSpPr/>
            <p:nvPr/>
          </p:nvSpPr>
          <p:spPr bwMode="auto">
            <a:xfrm>
              <a:off x="5084764" y="2251075"/>
              <a:ext cx="76200" cy="58738"/>
            </a:xfrm>
            <a:custGeom>
              <a:avLst/>
              <a:gdLst>
                <a:gd name="T0" fmla="*/ 0 w 28"/>
                <a:gd name="T1" fmla="*/ 0 h 22"/>
                <a:gd name="T2" fmla="*/ 16 w 28"/>
                <a:gd name="T3" fmla="*/ 22 h 22"/>
                <a:gd name="T4" fmla="*/ 28 w 28"/>
                <a:gd name="T5" fmla="*/ 1 h 22"/>
                <a:gd name="T6" fmla="*/ 0 w 28"/>
                <a:gd name="T7" fmla="*/ 0 h 22"/>
              </a:gdLst>
              <a:ahLst/>
              <a:cxnLst>
                <a:cxn ang="0">
                  <a:pos x="T0" y="T1"/>
                </a:cxn>
                <a:cxn ang="0">
                  <a:pos x="T2" y="T3"/>
                </a:cxn>
                <a:cxn ang="0">
                  <a:pos x="T4" y="T5"/>
                </a:cxn>
                <a:cxn ang="0">
                  <a:pos x="T6" y="T7"/>
                </a:cxn>
              </a:cxnLst>
              <a:rect l="0" t="0" r="r" b="b"/>
              <a:pathLst>
                <a:path w="28" h="22">
                  <a:moveTo>
                    <a:pt x="0" y="0"/>
                  </a:moveTo>
                  <a:cubicBezTo>
                    <a:pt x="5" y="7"/>
                    <a:pt x="11" y="15"/>
                    <a:pt x="16" y="22"/>
                  </a:cubicBezTo>
                  <a:cubicBezTo>
                    <a:pt x="23" y="17"/>
                    <a:pt x="27" y="9"/>
                    <a:pt x="28" y="1"/>
                  </a:cubicBezTo>
                  <a:cubicBezTo>
                    <a:pt x="18" y="0"/>
                    <a:pt x="9" y="0"/>
                    <a:pt x="0" y="0"/>
                  </a:cubicBez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ïṡlîḍè">
              <a:extLst>
                <a:ext uri="{FF2B5EF4-FFF2-40B4-BE49-F238E27FC236}">
                  <a16:creationId xmlns:a16="http://schemas.microsoft.com/office/drawing/2014/main" id="{B9EABF4B-59E9-449E-8262-9DEEDB703AAD}"/>
                </a:ext>
              </a:extLst>
            </p:cNvPr>
            <p:cNvSpPr/>
            <p:nvPr/>
          </p:nvSpPr>
          <p:spPr bwMode="auto">
            <a:xfrm>
              <a:off x="5008564" y="2239963"/>
              <a:ext cx="119063" cy="88900"/>
            </a:xfrm>
            <a:custGeom>
              <a:avLst/>
              <a:gdLst>
                <a:gd name="T0" fmla="*/ 44 w 44"/>
                <a:gd name="T1" fmla="*/ 26 h 33"/>
                <a:gd name="T2" fmla="*/ 28 w 44"/>
                <a:gd name="T3" fmla="*/ 4 h 33"/>
                <a:gd name="T4" fmla="*/ 1 w 44"/>
                <a:gd name="T5" fmla="*/ 0 h 33"/>
                <a:gd name="T6" fmla="*/ 3 w 44"/>
                <a:gd name="T7" fmla="*/ 16 h 33"/>
                <a:gd name="T8" fmla="*/ 9 w 44"/>
                <a:gd name="T9" fmla="*/ 24 h 33"/>
                <a:gd name="T10" fmla="*/ 40 w 44"/>
                <a:gd name="T11" fmla="*/ 28 h 33"/>
                <a:gd name="T12" fmla="*/ 44 w 44"/>
                <a:gd name="T13" fmla="*/ 26 h 33"/>
              </a:gdLst>
              <a:ahLst/>
              <a:cxnLst>
                <a:cxn ang="0">
                  <a:pos x="T0" y="T1"/>
                </a:cxn>
                <a:cxn ang="0">
                  <a:pos x="T2" y="T3"/>
                </a:cxn>
                <a:cxn ang="0">
                  <a:pos x="T4" y="T5"/>
                </a:cxn>
                <a:cxn ang="0">
                  <a:pos x="T6" y="T7"/>
                </a:cxn>
                <a:cxn ang="0">
                  <a:pos x="T8" y="T9"/>
                </a:cxn>
                <a:cxn ang="0">
                  <a:pos x="T10" y="T11"/>
                </a:cxn>
                <a:cxn ang="0">
                  <a:pos x="T12" y="T13"/>
                </a:cxn>
              </a:cxnLst>
              <a:rect l="0" t="0" r="r" b="b"/>
              <a:pathLst>
                <a:path w="44" h="33">
                  <a:moveTo>
                    <a:pt x="44" y="26"/>
                  </a:moveTo>
                  <a:cubicBezTo>
                    <a:pt x="39" y="19"/>
                    <a:pt x="33" y="11"/>
                    <a:pt x="28" y="4"/>
                  </a:cubicBezTo>
                  <a:cubicBezTo>
                    <a:pt x="19" y="2"/>
                    <a:pt x="10" y="1"/>
                    <a:pt x="1" y="0"/>
                  </a:cubicBezTo>
                  <a:cubicBezTo>
                    <a:pt x="0" y="5"/>
                    <a:pt x="1" y="11"/>
                    <a:pt x="3" y="16"/>
                  </a:cubicBezTo>
                  <a:cubicBezTo>
                    <a:pt x="5" y="19"/>
                    <a:pt x="7" y="21"/>
                    <a:pt x="9" y="24"/>
                  </a:cubicBezTo>
                  <a:cubicBezTo>
                    <a:pt x="17" y="31"/>
                    <a:pt x="30" y="33"/>
                    <a:pt x="40" y="28"/>
                  </a:cubicBezTo>
                  <a:cubicBezTo>
                    <a:pt x="41" y="28"/>
                    <a:pt x="43" y="27"/>
                    <a:pt x="44" y="26"/>
                  </a:cubicBezTo>
                  <a:close/>
                </a:path>
              </a:pathLst>
            </a:custGeom>
            <a:solidFill>
              <a:srgbClr val="FFCA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íṩľîḑê">
              <a:extLst>
                <a:ext uri="{FF2B5EF4-FFF2-40B4-BE49-F238E27FC236}">
                  <a16:creationId xmlns:a16="http://schemas.microsoft.com/office/drawing/2014/main" id="{996ABEA0-5FC0-4BED-AB0B-894474A69BDC}"/>
                </a:ext>
              </a:extLst>
            </p:cNvPr>
            <p:cNvSpPr/>
            <p:nvPr/>
          </p:nvSpPr>
          <p:spPr bwMode="auto">
            <a:xfrm>
              <a:off x="5202239" y="2060575"/>
              <a:ext cx="263525" cy="184150"/>
            </a:xfrm>
            <a:custGeom>
              <a:avLst/>
              <a:gdLst>
                <a:gd name="T0" fmla="*/ 97 w 97"/>
                <a:gd name="T1" fmla="*/ 2 h 68"/>
                <a:gd name="T2" fmla="*/ 50 w 97"/>
                <a:gd name="T3" fmla="*/ 35 h 68"/>
                <a:gd name="T4" fmla="*/ 2 w 97"/>
                <a:gd name="T5" fmla="*/ 68 h 68"/>
                <a:gd name="T6" fmla="*/ 0 w 97"/>
                <a:gd name="T7" fmla="*/ 66 h 68"/>
                <a:gd name="T8" fmla="*/ 48 w 97"/>
                <a:gd name="T9" fmla="*/ 33 h 68"/>
                <a:gd name="T10" fmla="*/ 95 w 97"/>
                <a:gd name="T11" fmla="*/ 0 h 68"/>
                <a:gd name="T12" fmla="*/ 97 w 97"/>
                <a:gd name="T13" fmla="*/ 2 h 68"/>
              </a:gdLst>
              <a:ahLst/>
              <a:cxnLst>
                <a:cxn ang="0">
                  <a:pos x="T0" y="T1"/>
                </a:cxn>
                <a:cxn ang="0">
                  <a:pos x="T2" y="T3"/>
                </a:cxn>
                <a:cxn ang="0">
                  <a:pos x="T4" y="T5"/>
                </a:cxn>
                <a:cxn ang="0">
                  <a:pos x="T6" y="T7"/>
                </a:cxn>
                <a:cxn ang="0">
                  <a:pos x="T8" y="T9"/>
                </a:cxn>
                <a:cxn ang="0">
                  <a:pos x="T10" y="T11"/>
                </a:cxn>
                <a:cxn ang="0">
                  <a:pos x="T12" y="T13"/>
                </a:cxn>
              </a:cxnLst>
              <a:rect l="0" t="0" r="r" b="b"/>
              <a:pathLst>
                <a:path w="97" h="68">
                  <a:moveTo>
                    <a:pt x="97" y="2"/>
                  </a:moveTo>
                  <a:cubicBezTo>
                    <a:pt x="81" y="13"/>
                    <a:pt x="65" y="24"/>
                    <a:pt x="50" y="35"/>
                  </a:cubicBezTo>
                  <a:cubicBezTo>
                    <a:pt x="34" y="46"/>
                    <a:pt x="18" y="57"/>
                    <a:pt x="2" y="68"/>
                  </a:cubicBezTo>
                  <a:cubicBezTo>
                    <a:pt x="2" y="67"/>
                    <a:pt x="1" y="66"/>
                    <a:pt x="0" y="66"/>
                  </a:cubicBezTo>
                  <a:cubicBezTo>
                    <a:pt x="16" y="55"/>
                    <a:pt x="32" y="44"/>
                    <a:pt x="48" y="33"/>
                  </a:cubicBezTo>
                  <a:cubicBezTo>
                    <a:pt x="64" y="22"/>
                    <a:pt x="80" y="11"/>
                    <a:pt x="95" y="0"/>
                  </a:cubicBezTo>
                  <a:cubicBezTo>
                    <a:pt x="96" y="1"/>
                    <a:pt x="96" y="2"/>
                    <a:pt x="97"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ïSḷíďe">
              <a:extLst>
                <a:ext uri="{FF2B5EF4-FFF2-40B4-BE49-F238E27FC236}">
                  <a16:creationId xmlns:a16="http://schemas.microsoft.com/office/drawing/2014/main" id="{23D05A0E-08D1-4B4F-B75D-8DC50A3983AA}"/>
                </a:ext>
              </a:extLst>
            </p:cNvPr>
            <p:cNvSpPr/>
            <p:nvPr/>
          </p:nvSpPr>
          <p:spPr bwMode="auto">
            <a:xfrm>
              <a:off x="5195889" y="2052638"/>
              <a:ext cx="261938" cy="180975"/>
            </a:xfrm>
            <a:custGeom>
              <a:avLst/>
              <a:gdLst>
                <a:gd name="T0" fmla="*/ 96 w 96"/>
                <a:gd name="T1" fmla="*/ 2 h 67"/>
                <a:gd name="T2" fmla="*/ 49 w 96"/>
                <a:gd name="T3" fmla="*/ 35 h 67"/>
                <a:gd name="T4" fmla="*/ 2 w 96"/>
                <a:gd name="T5" fmla="*/ 67 h 67"/>
                <a:gd name="T6" fmla="*/ 0 w 96"/>
                <a:gd name="T7" fmla="*/ 65 h 67"/>
                <a:gd name="T8" fmla="*/ 47 w 96"/>
                <a:gd name="T9" fmla="*/ 32 h 67"/>
                <a:gd name="T10" fmla="*/ 95 w 96"/>
                <a:gd name="T11" fmla="*/ 0 h 67"/>
                <a:gd name="T12" fmla="*/ 96 w 96"/>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96" h="67">
                  <a:moveTo>
                    <a:pt x="96" y="2"/>
                  </a:moveTo>
                  <a:cubicBezTo>
                    <a:pt x="81" y="13"/>
                    <a:pt x="65" y="24"/>
                    <a:pt x="49" y="35"/>
                  </a:cubicBezTo>
                  <a:cubicBezTo>
                    <a:pt x="33" y="45"/>
                    <a:pt x="17" y="56"/>
                    <a:pt x="2" y="67"/>
                  </a:cubicBezTo>
                  <a:cubicBezTo>
                    <a:pt x="1" y="66"/>
                    <a:pt x="1" y="66"/>
                    <a:pt x="0" y="65"/>
                  </a:cubicBezTo>
                  <a:cubicBezTo>
                    <a:pt x="16" y="54"/>
                    <a:pt x="32" y="43"/>
                    <a:pt x="47" y="32"/>
                  </a:cubicBezTo>
                  <a:cubicBezTo>
                    <a:pt x="63" y="21"/>
                    <a:pt x="79" y="11"/>
                    <a:pt x="95" y="0"/>
                  </a:cubicBezTo>
                  <a:cubicBezTo>
                    <a:pt x="95" y="0"/>
                    <a:pt x="96" y="1"/>
                    <a:pt x="9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ïṡḷiḓè">
              <a:extLst>
                <a:ext uri="{FF2B5EF4-FFF2-40B4-BE49-F238E27FC236}">
                  <a16:creationId xmlns:a16="http://schemas.microsoft.com/office/drawing/2014/main" id="{E254BF01-59F5-49A1-A713-30A51C2B1BC8}"/>
                </a:ext>
              </a:extLst>
            </p:cNvPr>
            <p:cNvSpPr/>
            <p:nvPr/>
          </p:nvSpPr>
          <p:spPr bwMode="auto">
            <a:xfrm>
              <a:off x="5191126" y="2041525"/>
              <a:ext cx="260350" cy="184150"/>
            </a:xfrm>
            <a:custGeom>
              <a:avLst/>
              <a:gdLst>
                <a:gd name="T0" fmla="*/ 96 w 96"/>
                <a:gd name="T1" fmla="*/ 2 h 68"/>
                <a:gd name="T2" fmla="*/ 49 w 96"/>
                <a:gd name="T3" fmla="*/ 35 h 68"/>
                <a:gd name="T4" fmla="*/ 1 w 96"/>
                <a:gd name="T5" fmla="*/ 68 h 68"/>
                <a:gd name="T6" fmla="*/ 0 w 96"/>
                <a:gd name="T7" fmla="*/ 65 h 68"/>
                <a:gd name="T8" fmla="*/ 47 w 96"/>
                <a:gd name="T9" fmla="*/ 33 h 68"/>
                <a:gd name="T10" fmla="*/ 94 w 96"/>
                <a:gd name="T11" fmla="*/ 0 h 68"/>
                <a:gd name="T12" fmla="*/ 96 w 96"/>
                <a:gd name="T13" fmla="*/ 2 h 68"/>
              </a:gdLst>
              <a:ahLst/>
              <a:cxnLst>
                <a:cxn ang="0">
                  <a:pos x="T0" y="T1"/>
                </a:cxn>
                <a:cxn ang="0">
                  <a:pos x="T2" y="T3"/>
                </a:cxn>
                <a:cxn ang="0">
                  <a:pos x="T4" y="T5"/>
                </a:cxn>
                <a:cxn ang="0">
                  <a:pos x="T6" y="T7"/>
                </a:cxn>
                <a:cxn ang="0">
                  <a:pos x="T8" y="T9"/>
                </a:cxn>
                <a:cxn ang="0">
                  <a:pos x="T10" y="T11"/>
                </a:cxn>
                <a:cxn ang="0">
                  <a:pos x="T12" y="T13"/>
                </a:cxn>
              </a:cxnLst>
              <a:rect l="0" t="0" r="r" b="b"/>
              <a:pathLst>
                <a:path w="96" h="68">
                  <a:moveTo>
                    <a:pt x="96" y="2"/>
                  </a:moveTo>
                  <a:cubicBezTo>
                    <a:pt x="80" y="13"/>
                    <a:pt x="64" y="24"/>
                    <a:pt x="49" y="35"/>
                  </a:cubicBezTo>
                  <a:cubicBezTo>
                    <a:pt x="33" y="46"/>
                    <a:pt x="17" y="57"/>
                    <a:pt x="1" y="68"/>
                  </a:cubicBezTo>
                  <a:cubicBezTo>
                    <a:pt x="1" y="67"/>
                    <a:pt x="0" y="66"/>
                    <a:pt x="0" y="65"/>
                  </a:cubicBezTo>
                  <a:cubicBezTo>
                    <a:pt x="15" y="55"/>
                    <a:pt x="31" y="44"/>
                    <a:pt x="47" y="33"/>
                  </a:cubicBezTo>
                  <a:cubicBezTo>
                    <a:pt x="63" y="22"/>
                    <a:pt x="79" y="11"/>
                    <a:pt x="94" y="0"/>
                  </a:cubicBezTo>
                  <a:cubicBezTo>
                    <a:pt x="95" y="1"/>
                    <a:pt x="96" y="2"/>
                    <a:pt x="9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íṣḷîḑé">
              <a:extLst>
                <a:ext uri="{FF2B5EF4-FFF2-40B4-BE49-F238E27FC236}">
                  <a16:creationId xmlns:a16="http://schemas.microsoft.com/office/drawing/2014/main" id="{F7E63974-59BA-492D-9F7C-44F7BB41E9EB}"/>
                </a:ext>
              </a:extLst>
            </p:cNvPr>
            <p:cNvSpPr/>
            <p:nvPr/>
          </p:nvSpPr>
          <p:spPr bwMode="auto">
            <a:xfrm>
              <a:off x="5183189" y="2033588"/>
              <a:ext cx="263525" cy="182563"/>
            </a:xfrm>
            <a:custGeom>
              <a:avLst/>
              <a:gdLst>
                <a:gd name="T0" fmla="*/ 97 w 97"/>
                <a:gd name="T1" fmla="*/ 2 h 67"/>
                <a:gd name="T2" fmla="*/ 49 w 97"/>
                <a:gd name="T3" fmla="*/ 35 h 67"/>
                <a:gd name="T4" fmla="*/ 2 w 97"/>
                <a:gd name="T5" fmla="*/ 67 h 67"/>
                <a:gd name="T6" fmla="*/ 0 w 97"/>
                <a:gd name="T7" fmla="*/ 65 h 67"/>
                <a:gd name="T8" fmla="*/ 48 w 97"/>
                <a:gd name="T9" fmla="*/ 32 h 67"/>
                <a:gd name="T10" fmla="*/ 95 w 97"/>
                <a:gd name="T11" fmla="*/ 0 h 67"/>
                <a:gd name="T12" fmla="*/ 97 w 97"/>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97" h="67">
                  <a:moveTo>
                    <a:pt x="97" y="2"/>
                  </a:moveTo>
                  <a:cubicBezTo>
                    <a:pt x="81" y="13"/>
                    <a:pt x="65" y="24"/>
                    <a:pt x="49" y="35"/>
                  </a:cubicBezTo>
                  <a:cubicBezTo>
                    <a:pt x="33" y="45"/>
                    <a:pt x="17" y="56"/>
                    <a:pt x="2" y="67"/>
                  </a:cubicBezTo>
                  <a:cubicBezTo>
                    <a:pt x="1" y="66"/>
                    <a:pt x="1" y="66"/>
                    <a:pt x="0" y="65"/>
                  </a:cubicBezTo>
                  <a:cubicBezTo>
                    <a:pt x="16" y="54"/>
                    <a:pt x="32" y="43"/>
                    <a:pt x="48" y="32"/>
                  </a:cubicBezTo>
                  <a:cubicBezTo>
                    <a:pt x="63" y="21"/>
                    <a:pt x="79" y="11"/>
                    <a:pt x="95" y="0"/>
                  </a:cubicBezTo>
                  <a:cubicBezTo>
                    <a:pt x="96" y="0"/>
                    <a:pt x="96" y="1"/>
                    <a:pt x="97"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î$ļïḑé">
              <a:extLst>
                <a:ext uri="{FF2B5EF4-FFF2-40B4-BE49-F238E27FC236}">
                  <a16:creationId xmlns:a16="http://schemas.microsoft.com/office/drawing/2014/main" id="{A0969E39-273B-43E3-8D42-F882EF5DBDC9}"/>
                </a:ext>
              </a:extLst>
            </p:cNvPr>
            <p:cNvSpPr/>
            <p:nvPr/>
          </p:nvSpPr>
          <p:spPr bwMode="auto">
            <a:xfrm>
              <a:off x="5176839" y="2022475"/>
              <a:ext cx="261938" cy="184150"/>
            </a:xfrm>
            <a:custGeom>
              <a:avLst/>
              <a:gdLst>
                <a:gd name="T0" fmla="*/ 96 w 96"/>
                <a:gd name="T1" fmla="*/ 2 h 68"/>
                <a:gd name="T2" fmla="*/ 49 w 96"/>
                <a:gd name="T3" fmla="*/ 35 h 68"/>
                <a:gd name="T4" fmla="*/ 1 w 96"/>
                <a:gd name="T5" fmla="*/ 68 h 68"/>
                <a:gd name="T6" fmla="*/ 0 w 96"/>
                <a:gd name="T7" fmla="*/ 65 h 68"/>
                <a:gd name="T8" fmla="*/ 47 w 96"/>
                <a:gd name="T9" fmla="*/ 33 h 68"/>
                <a:gd name="T10" fmla="*/ 95 w 96"/>
                <a:gd name="T11" fmla="*/ 0 h 68"/>
                <a:gd name="T12" fmla="*/ 96 w 96"/>
                <a:gd name="T13" fmla="*/ 2 h 68"/>
              </a:gdLst>
              <a:ahLst/>
              <a:cxnLst>
                <a:cxn ang="0">
                  <a:pos x="T0" y="T1"/>
                </a:cxn>
                <a:cxn ang="0">
                  <a:pos x="T2" y="T3"/>
                </a:cxn>
                <a:cxn ang="0">
                  <a:pos x="T4" y="T5"/>
                </a:cxn>
                <a:cxn ang="0">
                  <a:pos x="T6" y="T7"/>
                </a:cxn>
                <a:cxn ang="0">
                  <a:pos x="T8" y="T9"/>
                </a:cxn>
                <a:cxn ang="0">
                  <a:pos x="T10" y="T11"/>
                </a:cxn>
                <a:cxn ang="0">
                  <a:pos x="T12" y="T13"/>
                </a:cxn>
              </a:cxnLst>
              <a:rect l="0" t="0" r="r" b="b"/>
              <a:pathLst>
                <a:path w="96" h="68">
                  <a:moveTo>
                    <a:pt x="96" y="2"/>
                  </a:moveTo>
                  <a:cubicBezTo>
                    <a:pt x="80" y="13"/>
                    <a:pt x="64" y="24"/>
                    <a:pt x="49" y="35"/>
                  </a:cubicBezTo>
                  <a:cubicBezTo>
                    <a:pt x="33" y="46"/>
                    <a:pt x="17" y="57"/>
                    <a:pt x="1" y="68"/>
                  </a:cubicBezTo>
                  <a:cubicBezTo>
                    <a:pt x="1" y="67"/>
                    <a:pt x="0" y="66"/>
                    <a:pt x="0" y="65"/>
                  </a:cubicBezTo>
                  <a:cubicBezTo>
                    <a:pt x="15" y="55"/>
                    <a:pt x="31" y="44"/>
                    <a:pt x="47" y="33"/>
                  </a:cubicBezTo>
                  <a:cubicBezTo>
                    <a:pt x="63" y="22"/>
                    <a:pt x="79" y="11"/>
                    <a:pt x="95" y="0"/>
                  </a:cubicBezTo>
                  <a:cubicBezTo>
                    <a:pt x="95" y="1"/>
                    <a:pt x="96" y="2"/>
                    <a:pt x="9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î$lidè">
              <a:extLst>
                <a:ext uri="{FF2B5EF4-FFF2-40B4-BE49-F238E27FC236}">
                  <a16:creationId xmlns:a16="http://schemas.microsoft.com/office/drawing/2014/main" id="{F7DB8071-41FF-4E43-B833-AC936F598458}"/>
                </a:ext>
              </a:extLst>
            </p:cNvPr>
            <p:cNvSpPr/>
            <p:nvPr/>
          </p:nvSpPr>
          <p:spPr bwMode="auto">
            <a:xfrm>
              <a:off x="5168901" y="2014538"/>
              <a:ext cx="263525" cy="182563"/>
            </a:xfrm>
            <a:custGeom>
              <a:avLst/>
              <a:gdLst>
                <a:gd name="T0" fmla="*/ 97 w 97"/>
                <a:gd name="T1" fmla="*/ 2 h 67"/>
                <a:gd name="T2" fmla="*/ 49 w 97"/>
                <a:gd name="T3" fmla="*/ 35 h 67"/>
                <a:gd name="T4" fmla="*/ 2 w 97"/>
                <a:gd name="T5" fmla="*/ 67 h 67"/>
                <a:gd name="T6" fmla="*/ 0 w 97"/>
                <a:gd name="T7" fmla="*/ 65 h 67"/>
                <a:gd name="T8" fmla="*/ 48 w 97"/>
                <a:gd name="T9" fmla="*/ 32 h 67"/>
                <a:gd name="T10" fmla="*/ 95 w 97"/>
                <a:gd name="T11" fmla="*/ 0 h 67"/>
                <a:gd name="T12" fmla="*/ 97 w 97"/>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97" h="67">
                  <a:moveTo>
                    <a:pt x="97" y="2"/>
                  </a:moveTo>
                  <a:cubicBezTo>
                    <a:pt x="81" y="13"/>
                    <a:pt x="65" y="24"/>
                    <a:pt x="49" y="35"/>
                  </a:cubicBezTo>
                  <a:cubicBezTo>
                    <a:pt x="33" y="45"/>
                    <a:pt x="18" y="56"/>
                    <a:pt x="2" y="67"/>
                  </a:cubicBezTo>
                  <a:cubicBezTo>
                    <a:pt x="1" y="66"/>
                    <a:pt x="1" y="66"/>
                    <a:pt x="0" y="65"/>
                  </a:cubicBezTo>
                  <a:cubicBezTo>
                    <a:pt x="16" y="54"/>
                    <a:pt x="32" y="43"/>
                    <a:pt x="48" y="32"/>
                  </a:cubicBezTo>
                  <a:cubicBezTo>
                    <a:pt x="63" y="21"/>
                    <a:pt x="79" y="11"/>
                    <a:pt x="95" y="0"/>
                  </a:cubicBezTo>
                  <a:cubicBezTo>
                    <a:pt x="96" y="0"/>
                    <a:pt x="96" y="1"/>
                    <a:pt x="97"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iṥļïḍê">
              <a:extLst>
                <a:ext uri="{FF2B5EF4-FFF2-40B4-BE49-F238E27FC236}">
                  <a16:creationId xmlns:a16="http://schemas.microsoft.com/office/drawing/2014/main" id="{4F573A49-8ADA-474E-87E0-94ABE1FC21AB}"/>
                </a:ext>
              </a:extLst>
            </p:cNvPr>
            <p:cNvSpPr/>
            <p:nvPr/>
          </p:nvSpPr>
          <p:spPr bwMode="auto">
            <a:xfrm>
              <a:off x="5164139" y="2003425"/>
              <a:ext cx="260350" cy="184150"/>
            </a:xfrm>
            <a:custGeom>
              <a:avLst/>
              <a:gdLst>
                <a:gd name="T0" fmla="*/ 96 w 96"/>
                <a:gd name="T1" fmla="*/ 2 h 68"/>
                <a:gd name="T2" fmla="*/ 49 w 96"/>
                <a:gd name="T3" fmla="*/ 35 h 68"/>
                <a:gd name="T4" fmla="*/ 1 w 96"/>
                <a:gd name="T5" fmla="*/ 68 h 68"/>
                <a:gd name="T6" fmla="*/ 0 w 96"/>
                <a:gd name="T7" fmla="*/ 65 h 68"/>
                <a:gd name="T8" fmla="*/ 47 w 96"/>
                <a:gd name="T9" fmla="*/ 33 h 68"/>
                <a:gd name="T10" fmla="*/ 95 w 96"/>
                <a:gd name="T11" fmla="*/ 0 h 68"/>
                <a:gd name="T12" fmla="*/ 96 w 96"/>
                <a:gd name="T13" fmla="*/ 2 h 68"/>
              </a:gdLst>
              <a:ahLst/>
              <a:cxnLst>
                <a:cxn ang="0">
                  <a:pos x="T0" y="T1"/>
                </a:cxn>
                <a:cxn ang="0">
                  <a:pos x="T2" y="T3"/>
                </a:cxn>
                <a:cxn ang="0">
                  <a:pos x="T4" y="T5"/>
                </a:cxn>
                <a:cxn ang="0">
                  <a:pos x="T6" y="T7"/>
                </a:cxn>
                <a:cxn ang="0">
                  <a:pos x="T8" y="T9"/>
                </a:cxn>
                <a:cxn ang="0">
                  <a:pos x="T10" y="T11"/>
                </a:cxn>
                <a:cxn ang="0">
                  <a:pos x="T12" y="T13"/>
                </a:cxn>
              </a:cxnLst>
              <a:rect l="0" t="0" r="r" b="b"/>
              <a:pathLst>
                <a:path w="96" h="68">
                  <a:moveTo>
                    <a:pt x="96" y="2"/>
                  </a:moveTo>
                  <a:cubicBezTo>
                    <a:pt x="80" y="13"/>
                    <a:pt x="65" y="24"/>
                    <a:pt x="49" y="35"/>
                  </a:cubicBezTo>
                  <a:cubicBezTo>
                    <a:pt x="33" y="46"/>
                    <a:pt x="17" y="57"/>
                    <a:pt x="1" y="68"/>
                  </a:cubicBezTo>
                  <a:cubicBezTo>
                    <a:pt x="1" y="67"/>
                    <a:pt x="0" y="66"/>
                    <a:pt x="0" y="65"/>
                  </a:cubicBezTo>
                  <a:cubicBezTo>
                    <a:pt x="16" y="55"/>
                    <a:pt x="31" y="44"/>
                    <a:pt x="47" y="33"/>
                  </a:cubicBezTo>
                  <a:cubicBezTo>
                    <a:pt x="63" y="22"/>
                    <a:pt x="79" y="11"/>
                    <a:pt x="95" y="0"/>
                  </a:cubicBezTo>
                  <a:cubicBezTo>
                    <a:pt x="95" y="1"/>
                    <a:pt x="96" y="2"/>
                    <a:pt x="9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iŝḷïḋê">
              <a:extLst>
                <a:ext uri="{FF2B5EF4-FFF2-40B4-BE49-F238E27FC236}">
                  <a16:creationId xmlns:a16="http://schemas.microsoft.com/office/drawing/2014/main" id="{A59EF4F2-3403-4CCD-9955-EBDC11C19619}"/>
                </a:ext>
              </a:extLst>
            </p:cNvPr>
            <p:cNvSpPr/>
            <p:nvPr/>
          </p:nvSpPr>
          <p:spPr bwMode="auto">
            <a:xfrm>
              <a:off x="5154614" y="1995488"/>
              <a:ext cx="265113" cy="182563"/>
            </a:xfrm>
            <a:custGeom>
              <a:avLst/>
              <a:gdLst>
                <a:gd name="T0" fmla="*/ 97 w 97"/>
                <a:gd name="T1" fmla="*/ 2 h 67"/>
                <a:gd name="T2" fmla="*/ 49 w 97"/>
                <a:gd name="T3" fmla="*/ 35 h 67"/>
                <a:gd name="T4" fmla="*/ 2 w 97"/>
                <a:gd name="T5" fmla="*/ 67 h 67"/>
                <a:gd name="T6" fmla="*/ 0 w 97"/>
                <a:gd name="T7" fmla="*/ 65 h 67"/>
                <a:gd name="T8" fmla="*/ 48 w 97"/>
                <a:gd name="T9" fmla="*/ 32 h 67"/>
                <a:gd name="T10" fmla="*/ 95 w 97"/>
                <a:gd name="T11" fmla="*/ 0 h 67"/>
                <a:gd name="T12" fmla="*/ 97 w 97"/>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97" h="67">
                  <a:moveTo>
                    <a:pt x="97" y="2"/>
                  </a:moveTo>
                  <a:cubicBezTo>
                    <a:pt x="81" y="13"/>
                    <a:pt x="65" y="24"/>
                    <a:pt x="49" y="35"/>
                  </a:cubicBezTo>
                  <a:cubicBezTo>
                    <a:pt x="34" y="45"/>
                    <a:pt x="18" y="56"/>
                    <a:pt x="2" y="67"/>
                  </a:cubicBezTo>
                  <a:cubicBezTo>
                    <a:pt x="1" y="66"/>
                    <a:pt x="1" y="66"/>
                    <a:pt x="0" y="65"/>
                  </a:cubicBezTo>
                  <a:cubicBezTo>
                    <a:pt x="16" y="54"/>
                    <a:pt x="32" y="43"/>
                    <a:pt x="48" y="32"/>
                  </a:cubicBezTo>
                  <a:cubicBezTo>
                    <a:pt x="64" y="21"/>
                    <a:pt x="79" y="10"/>
                    <a:pt x="95" y="0"/>
                  </a:cubicBezTo>
                  <a:cubicBezTo>
                    <a:pt x="96" y="0"/>
                    <a:pt x="96" y="1"/>
                    <a:pt x="97"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ïšļïḋé">
              <a:extLst>
                <a:ext uri="{FF2B5EF4-FFF2-40B4-BE49-F238E27FC236}">
                  <a16:creationId xmlns:a16="http://schemas.microsoft.com/office/drawing/2014/main" id="{5B6D9A33-EF5B-4CBB-834A-07CF8979EF3E}"/>
                </a:ext>
              </a:extLst>
            </p:cNvPr>
            <p:cNvSpPr/>
            <p:nvPr/>
          </p:nvSpPr>
          <p:spPr bwMode="auto">
            <a:xfrm>
              <a:off x="5149851" y="1984375"/>
              <a:ext cx="260350" cy="184150"/>
            </a:xfrm>
            <a:custGeom>
              <a:avLst/>
              <a:gdLst>
                <a:gd name="T0" fmla="*/ 96 w 96"/>
                <a:gd name="T1" fmla="*/ 2 h 68"/>
                <a:gd name="T2" fmla="*/ 49 w 96"/>
                <a:gd name="T3" fmla="*/ 35 h 68"/>
                <a:gd name="T4" fmla="*/ 1 w 96"/>
                <a:gd name="T5" fmla="*/ 68 h 68"/>
                <a:gd name="T6" fmla="*/ 0 w 96"/>
                <a:gd name="T7" fmla="*/ 65 h 68"/>
                <a:gd name="T8" fmla="*/ 47 w 96"/>
                <a:gd name="T9" fmla="*/ 33 h 68"/>
                <a:gd name="T10" fmla="*/ 95 w 96"/>
                <a:gd name="T11" fmla="*/ 0 h 68"/>
                <a:gd name="T12" fmla="*/ 96 w 96"/>
                <a:gd name="T13" fmla="*/ 2 h 68"/>
              </a:gdLst>
              <a:ahLst/>
              <a:cxnLst>
                <a:cxn ang="0">
                  <a:pos x="T0" y="T1"/>
                </a:cxn>
                <a:cxn ang="0">
                  <a:pos x="T2" y="T3"/>
                </a:cxn>
                <a:cxn ang="0">
                  <a:pos x="T4" y="T5"/>
                </a:cxn>
                <a:cxn ang="0">
                  <a:pos x="T6" y="T7"/>
                </a:cxn>
                <a:cxn ang="0">
                  <a:pos x="T8" y="T9"/>
                </a:cxn>
                <a:cxn ang="0">
                  <a:pos x="T10" y="T11"/>
                </a:cxn>
                <a:cxn ang="0">
                  <a:pos x="T12" y="T13"/>
                </a:cxn>
              </a:cxnLst>
              <a:rect l="0" t="0" r="r" b="b"/>
              <a:pathLst>
                <a:path w="96" h="68">
                  <a:moveTo>
                    <a:pt x="96" y="2"/>
                  </a:moveTo>
                  <a:cubicBezTo>
                    <a:pt x="80" y="13"/>
                    <a:pt x="65" y="24"/>
                    <a:pt x="49" y="35"/>
                  </a:cubicBezTo>
                  <a:cubicBezTo>
                    <a:pt x="33" y="46"/>
                    <a:pt x="17" y="57"/>
                    <a:pt x="1" y="68"/>
                  </a:cubicBezTo>
                  <a:cubicBezTo>
                    <a:pt x="1" y="67"/>
                    <a:pt x="0" y="66"/>
                    <a:pt x="0" y="65"/>
                  </a:cubicBezTo>
                  <a:cubicBezTo>
                    <a:pt x="16" y="55"/>
                    <a:pt x="31" y="44"/>
                    <a:pt x="47" y="33"/>
                  </a:cubicBezTo>
                  <a:cubicBezTo>
                    <a:pt x="63" y="22"/>
                    <a:pt x="79" y="11"/>
                    <a:pt x="95" y="0"/>
                  </a:cubicBezTo>
                  <a:cubicBezTo>
                    <a:pt x="95" y="1"/>
                    <a:pt x="96" y="2"/>
                    <a:pt x="9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îṣḻîdè">
              <a:extLst>
                <a:ext uri="{FF2B5EF4-FFF2-40B4-BE49-F238E27FC236}">
                  <a16:creationId xmlns:a16="http://schemas.microsoft.com/office/drawing/2014/main" id="{39D3E0F8-D220-4A68-B69B-A7E66A491E29}"/>
                </a:ext>
              </a:extLst>
            </p:cNvPr>
            <p:cNvSpPr/>
            <p:nvPr/>
          </p:nvSpPr>
          <p:spPr bwMode="auto">
            <a:xfrm>
              <a:off x="5141914" y="1976438"/>
              <a:ext cx="263525" cy="182563"/>
            </a:xfrm>
            <a:custGeom>
              <a:avLst/>
              <a:gdLst>
                <a:gd name="T0" fmla="*/ 97 w 97"/>
                <a:gd name="T1" fmla="*/ 2 h 67"/>
                <a:gd name="T2" fmla="*/ 49 w 97"/>
                <a:gd name="T3" fmla="*/ 34 h 67"/>
                <a:gd name="T4" fmla="*/ 2 w 97"/>
                <a:gd name="T5" fmla="*/ 67 h 67"/>
                <a:gd name="T6" fmla="*/ 0 w 97"/>
                <a:gd name="T7" fmla="*/ 65 h 67"/>
                <a:gd name="T8" fmla="*/ 48 w 97"/>
                <a:gd name="T9" fmla="*/ 32 h 67"/>
                <a:gd name="T10" fmla="*/ 95 w 97"/>
                <a:gd name="T11" fmla="*/ 0 h 67"/>
                <a:gd name="T12" fmla="*/ 97 w 97"/>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97" h="67">
                  <a:moveTo>
                    <a:pt x="97" y="2"/>
                  </a:moveTo>
                  <a:cubicBezTo>
                    <a:pt x="81" y="13"/>
                    <a:pt x="65" y="24"/>
                    <a:pt x="49" y="34"/>
                  </a:cubicBezTo>
                  <a:cubicBezTo>
                    <a:pt x="34" y="45"/>
                    <a:pt x="18" y="56"/>
                    <a:pt x="2" y="67"/>
                  </a:cubicBezTo>
                  <a:cubicBezTo>
                    <a:pt x="1" y="66"/>
                    <a:pt x="1" y="66"/>
                    <a:pt x="0" y="65"/>
                  </a:cubicBezTo>
                  <a:cubicBezTo>
                    <a:pt x="16" y="54"/>
                    <a:pt x="32" y="43"/>
                    <a:pt x="48" y="32"/>
                  </a:cubicBezTo>
                  <a:cubicBezTo>
                    <a:pt x="64" y="21"/>
                    <a:pt x="79" y="10"/>
                    <a:pt x="95" y="0"/>
                  </a:cubicBezTo>
                  <a:cubicBezTo>
                    <a:pt x="96" y="0"/>
                    <a:pt x="96" y="1"/>
                    <a:pt x="97"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íşľiḑé">
              <a:extLst>
                <a:ext uri="{FF2B5EF4-FFF2-40B4-BE49-F238E27FC236}">
                  <a16:creationId xmlns:a16="http://schemas.microsoft.com/office/drawing/2014/main" id="{2DEAEA4C-71B3-4A87-BAF0-84C3A7F49295}"/>
                </a:ext>
              </a:extLst>
            </p:cNvPr>
            <p:cNvSpPr/>
            <p:nvPr/>
          </p:nvSpPr>
          <p:spPr bwMode="auto">
            <a:xfrm>
              <a:off x="5135564" y="1965325"/>
              <a:ext cx="261938" cy="184150"/>
            </a:xfrm>
            <a:custGeom>
              <a:avLst/>
              <a:gdLst>
                <a:gd name="T0" fmla="*/ 96 w 96"/>
                <a:gd name="T1" fmla="*/ 2 h 68"/>
                <a:gd name="T2" fmla="*/ 49 w 96"/>
                <a:gd name="T3" fmla="*/ 35 h 68"/>
                <a:gd name="T4" fmla="*/ 1 w 96"/>
                <a:gd name="T5" fmla="*/ 68 h 68"/>
                <a:gd name="T6" fmla="*/ 0 w 96"/>
                <a:gd name="T7" fmla="*/ 65 h 68"/>
                <a:gd name="T8" fmla="*/ 47 w 96"/>
                <a:gd name="T9" fmla="*/ 33 h 68"/>
                <a:gd name="T10" fmla="*/ 95 w 96"/>
                <a:gd name="T11" fmla="*/ 0 h 68"/>
                <a:gd name="T12" fmla="*/ 96 w 96"/>
                <a:gd name="T13" fmla="*/ 2 h 68"/>
              </a:gdLst>
              <a:ahLst/>
              <a:cxnLst>
                <a:cxn ang="0">
                  <a:pos x="T0" y="T1"/>
                </a:cxn>
                <a:cxn ang="0">
                  <a:pos x="T2" y="T3"/>
                </a:cxn>
                <a:cxn ang="0">
                  <a:pos x="T4" y="T5"/>
                </a:cxn>
                <a:cxn ang="0">
                  <a:pos x="T6" y="T7"/>
                </a:cxn>
                <a:cxn ang="0">
                  <a:pos x="T8" y="T9"/>
                </a:cxn>
                <a:cxn ang="0">
                  <a:pos x="T10" y="T11"/>
                </a:cxn>
                <a:cxn ang="0">
                  <a:pos x="T12" y="T13"/>
                </a:cxn>
              </a:cxnLst>
              <a:rect l="0" t="0" r="r" b="b"/>
              <a:pathLst>
                <a:path w="96" h="68">
                  <a:moveTo>
                    <a:pt x="96" y="2"/>
                  </a:moveTo>
                  <a:cubicBezTo>
                    <a:pt x="81" y="13"/>
                    <a:pt x="65" y="24"/>
                    <a:pt x="49" y="35"/>
                  </a:cubicBezTo>
                  <a:cubicBezTo>
                    <a:pt x="33" y="46"/>
                    <a:pt x="17" y="57"/>
                    <a:pt x="1" y="68"/>
                  </a:cubicBezTo>
                  <a:cubicBezTo>
                    <a:pt x="1" y="67"/>
                    <a:pt x="0" y="66"/>
                    <a:pt x="0" y="65"/>
                  </a:cubicBezTo>
                  <a:cubicBezTo>
                    <a:pt x="16" y="55"/>
                    <a:pt x="32" y="44"/>
                    <a:pt x="47" y="33"/>
                  </a:cubicBezTo>
                  <a:cubicBezTo>
                    <a:pt x="63" y="22"/>
                    <a:pt x="79" y="11"/>
                    <a:pt x="95" y="0"/>
                  </a:cubicBezTo>
                  <a:cubicBezTo>
                    <a:pt x="95" y="1"/>
                    <a:pt x="96" y="2"/>
                    <a:pt x="96" y="2"/>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ïšlídè">
              <a:extLst>
                <a:ext uri="{FF2B5EF4-FFF2-40B4-BE49-F238E27FC236}">
                  <a16:creationId xmlns:a16="http://schemas.microsoft.com/office/drawing/2014/main" id="{F7596389-1031-4801-BCEA-1A8B68D1A6AE}"/>
                </a:ext>
              </a:extLst>
            </p:cNvPr>
            <p:cNvSpPr/>
            <p:nvPr/>
          </p:nvSpPr>
          <p:spPr bwMode="auto">
            <a:xfrm>
              <a:off x="5184776" y="1525588"/>
              <a:ext cx="209550" cy="309563"/>
            </a:xfrm>
            <a:custGeom>
              <a:avLst/>
              <a:gdLst>
                <a:gd name="T0" fmla="*/ 25 w 77"/>
                <a:gd name="T1" fmla="*/ 0 h 114"/>
                <a:gd name="T2" fmla="*/ 33 w 77"/>
                <a:gd name="T3" fmla="*/ 8 h 114"/>
                <a:gd name="T4" fmla="*/ 60 w 77"/>
                <a:gd name="T5" fmla="*/ 42 h 114"/>
                <a:gd name="T6" fmla="*/ 62 w 77"/>
                <a:gd name="T7" fmla="*/ 51 h 114"/>
                <a:gd name="T8" fmla="*/ 68 w 77"/>
                <a:gd name="T9" fmla="*/ 73 h 114"/>
                <a:gd name="T10" fmla="*/ 71 w 77"/>
                <a:gd name="T11" fmla="*/ 82 h 114"/>
                <a:gd name="T12" fmla="*/ 71 w 77"/>
                <a:gd name="T13" fmla="*/ 97 h 114"/>
                <a:gd name="T14" fmla="*/ 76 w 77"/>
                <a:gd name="T15" fmla="*/ 110 h 114"/>
                <a:gd name="T16" fmla="*/ 70 w 77"/>
                <a:gd name="T17" fmla="*/ 114 h 114"/>
                <a:gd name="T18" fmla="*/ 51 w 77"/>
                <a:gd name="T19" fmla="*/ 83 h 114"/>
                <a:gd name="T20" fmla="*/ 44 w 77"/>
                <a:gd name="T21" fmla="*/ 65 h 114"/>
                <a:gd name="T22" fmla="*/ 42 w 77"/>
                <a:gd name="T23" fmla="*/ 63 h 114"/>
                <a:gd name="T24" fmla="*/ 0 w 77"/>
                <a:gd name="T25" fmla="*/ 15 h 114"/>
                <a:gd name="T26" fmla="*/ 25 w 77"/>
                <a:gd name="T2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114">
                  <a:moveTo>
                    <a:pt x="25" y="0"/>
                  </a:moveTo>
                  <a:cubicBezTo>
                    <a:pt x="27" y="2"/>
                    <a:pt x="29" y="5"/>
                    <a:pt x="33" y="8"/>
                  </a:cubicBezTo>
                  <a:cubicBezTo>
                    <a:pt x="39" y="13"/>
                    <a:pt x="58" y="38"/>
                    <a:pt x="60" y="42"/>
                  </a:cubicBezTo>
                  <a:cubicBezTo>
                    <a:pt x="62" y="45"/>
                    <a:pt x="61" y="49"/>
                    <a:pt x="62" y="51"/>
                  </a:cubicBezTo>
                  <a:cubicBezTo>
                    <a:pt x="62" y="54"/>
                    <a:pt x="67" y="70"/>
                    <a:pt x="68" y="73"/>
                  </a:cubicBezTo>
                  <a:cubicBezTo>
                    <a:pt x="69" y="76"/>
                    <a:pt x="71" y="77"/>
                    <a:pt x="71" y="82"/>
                  </a:cubicBezTo>
                  <a:cubicBezTo>
                    <a:pt x="71" y="87"/>
                    <a:pt x="70" y="95"/>
                    <a:pt x="71" y="97"/>
                  </a:cubicBezTo>
                  <a:cubicBezTo>
                    <a:pt x="72" y="99"/>
                    <a:pt x="76" y="107"/>
                    <a:pt x="76" y="110"/>
                  </a:cubicBezTo>
                  <a:cubicBezTo>
                    <a:pt x="77" y="113"/>
                    <a:pt x="71" y="114"/>
                    <a:pt x="70" y="114"/>
                  </a:cubicBezTo>
                  <a:cubicBezTo>
                    <a:pt x="69" y="114"/>
                    <a:pt x="55" y="113"/>
                    <a:pt x="51" y="83"/>
                  </a:cubicBezTo>
                  <a:cubicBezTo>
                    <a:pt x="49" y="78"/>
                    <a:pt x="47" y="75"/>
                    <a:pt x="44" y="65"/>
                  </a:cubicBezTo>
                  <a:cubicBezTo>
                    <a:pt x="44" y="65"/>
                    <a:pt x="42" y="64"/>
                    <a:pt x="42" y="63"/>
                  </a:cubicBezTo>
                  <a:cubicBezTo>
                    <a:pt x="38" y="58"/>
                    <a:pt x="12" y="41"/>
                    <a:pt x="0" y="15"/>
                  </a:cubicBezTo>
                  <a:cubicBezTo>
                    <a:pt x="0" y="15"/>
                    <a:pt x="9" y="11"/>
                    <a:pt x="25" y="0"/>
                  </a:cubicBezTo>
                  <a:close/>
                </a:path>
              </a:pathLst>
            </a:custGeom>
            <a:solidFill>
              <a:srgbClr val="FDD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ïṩlïḍê">
              <a:extLst>
                <a:ext uri="{FF2B5EF4-FFF2-40B4-BE49-F238E27FC236}">
                  <a16:creationId xmlns:a16="http://schemas.microsoft.com/office/drawing/2014/main" id="{8621F9C3-99B0-4C61-B513-5C438A566BC1}"/>
                </a:ext>
              </a:extLst>
            </p:cNvPr>
            <p:cNvSpPr/>
            <p:nvPr/>
          </p:nvSpPr>
          <p:spPr bwMode="auto">
            <a:xfrm>
              <a:off x="4757739" y="654050"/>
              <a:ext cx="369888" cy="342900"/>
            </a:xfrm>
            <a:custGeom>
              <a:avLst/>
              <a:gdLst>
                <a:gd name="T0" fmla="*/ 83 w 136"/>
                <a:gd name="T1" fmla="*/ 10 h 126"/>
                <a:gd name="T2" fmla="*/ 30 w 136"/>
                <a:gd name="T3" fmla="*/ 66 h 126"/>
                <a:gd name="T4" fmla="*/ 0 w 136"/>
                <a:gd name="T5" fmla="*/ 80 h 126"/>
                <a:gd name="T6" fmla="*/ 31 w 136"/>
                <a:gd name="T7" fmla="*/ 125 h 126"/>
                <a:gd name="T8" fmla="*/ 120 w 136"/>
                <a:gd name="T9" fmla="*/ 73 h 126"/>
                <a:gd name="T10" fmla="*/ 132 w 136"/>
                <a:gd name="T11" fmla="*/ 26 h 126"/>
                <a:gd name="T12" fmla="*/ 83 w 136"/>
                <a:gd name="T13" fmla="*/ 10 h 126"/>
              </a:gdLst>
              <a:ahLst/>
              <a:cxnLst>
                <a:cxn ang="0">
                  <a:pos x="T0" y="T1"/>
                </a:cxn>
                <a:cxn ang="0">
                  <a:pos x="T2" y="T3"/>
                </a:cxn>
                <a:cxn ang="0">
                  <a:pos x="T4" y="T5"/>
                </a:cxn>
                <a:cxn ang="0">
                  <a:pos x="T6" y="T7"/>
                </a:cxn>
                <a:cxn ang="0">
                  <a:pos x="T8" y="T9"/>
                </a:cxn>
                <a:cxn ang="0">
                  <a:pos x="T10" y="T11"/>
                </a:cxn>
                <a:cxn ang="0">
                  <a:pos x="T12" y="T13"/>
                </a:cxn>
              </a:cxnLst>
              <a:rect l="0" t="0" r="r" b="b"/>
              <a:pathLst>
                <a:path w="136" h="126">
                  <a:moveTo>
                    <a:pt x="83" y="10"/>
                  </a:moveTo>
                  <a:cubicBezTo>
                    <a:pt x="77" y="14"/>
                    <a:pt x="54" y="52"/>
                    <a:pt x="30" y="66"/>
                  </a:cubicBezTo>
                  <a:cubicBezTo>
                    <a:pt x="7" y="79"/>
                    <a:pt x="0" y="80"/>
                    <a:pt x="0" y="80"/>
                  </a:cubicBezTo>
                  <a:cubicBezTo>
                    <a:pt x="0" y="80"/>
                    <a:pt x="18" y="126"/>
                    <a:pt x="31" y="125"/>
                  </a:cubicBezTo>
                  <a:cubicBezTo>
                    <a:pt x="43" y="123"/>
                    <a:pt x="103" y="93"/>
                    <a:pt x="120" y="73"/>
                  </a:cubicBezTo>
                  <a:cubicBezTo>
                    <a:pt x="136" y="53"/>
                    <a:pt x="132" y="26"/>
                    <a:pt x="132" y="26"/>
                  </a:cubicBezTo>
                  <a:cubicBezTo>
                    <a:pt x="122" y="16"/>
                    <a:pt x="96" y="0"/>
                    <a:pt x="83" y="1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iŝḻîdé">
              <a:extLst>
                <a:ext uri="{FF2B5EF4-FFF2-40B4-BE49-F238E27FC236}">
                  <a16:creationId xmlns:a16="http://schemas.microsoft.com/office/drawing/2014/main" id="{0425BF8D-7E37-43EE-BC30-50373D117901}"/>
                </a:ext>
              </a:extLst>
            </p:cNvPr>
            <p:cNvSpPr/>
            <p:nvPr/>
          </p:nvSpPr>
          <p:spPr bwMode="auto">
            <a:xfrm>
              <a:off x="8080376" y="325438"/>
              <a:ext cx="881063" cy="768350"/>
            </a:xfrm>
            <a:custGeom>
              <a:avLst/>
              <a:gdLst>
                <a:gd name="T0" fmla="*/ 226 w 324"/>
                <a:gd name="T1" fmla="*/ 135 h 283"/>
                <a:gd name="T2" fmla="*/ 84 w 324"/>
                <a:gd name="T3" fmla="*/ 165 h 283"/>
                <a:gd name="T4" fmla="*/ 5 w 324"/>
                <a:gd name="T5" fmla="*/ 154 h 283"/>
                <a:gd name="T6" fmla="*/ 0 w 324"/>
                <a:gd name="T7" fmla="*/ 153 h 283"/>
                <a:gd name="T8" fmla="*/ 1 w 324"/>
                <a:gd name="T9" fmla="*/ 168 h 283"/>
                <a:gd name="T10" fmla="*/ 10 w 324"/>
                <a:gd name="T11" fmla="*/ 201 h 283"/>
                <a:gd name="T12" fmla="*/ 11 w 324"/>
                <a:gd name="T13" fmla="*/ 196 h 283"/>
                <a:gd name="T14" fmla="*/ 17 w 324"/>
                <a:gd name="T15" fmla="*/ 182 h 283"/>
                <a:gd name="T16" fmla="*/ 41 w 324"/>
                <a:gd name="T17" fmla="*/ 227 h 283"/>
                <a:gd name="T18" fmla="*/ 63 w 324"/>
                <a:gd name="T19" fmla="*/ 251 h 283"/>
                <a:gd name="T20" fmla="*/ 60 w 324"/>
                <a:gd name="T21" fmla="*/ 240 h 283"/>
                <a:gd name="T22" fmla="*/ 103 w 324"/>
                <a:gd name="T23" fmla="*/ 273 h 283"/>
                <a:gd name="T24" fmla="*/ 124 w 324"/>
                <a:gd name="T25" fmla="*/ 282 h 283"/>
                <a:gd name="T26" fmla="*/ 128 w 324"/>
                <a:gd name="T27" fmla="*/ 282 h 283"/>
                <a:gd name="T28" fmla="*/ 125 w 324"/>
                <a:gd name="T29" fmla="*/ 279 h 283"/>
                <a:gd name="T30" fmla="*/ 123 w 324"/>
                <a:gd name="T31" fmla="*/ 277 h 283"/>
                <a:gd name="T32" fmla="*/ 120 w 324"/>
                <a:gd name="T33" fmla="*/ 273 h 283"/>
                <a:gd name="T34" fmla="*/ 128 w 324"/>
                <a:gd name="T35" fmla="*/ 276 h 283"/>
                <a:gd name="T36" fmla="*/ 134 w 324"/>
                <a:gd name="T37" fmla="*/ 278 h 283"/>
                <a:gd name="T38" fmla="*/ 156 w 324"/>
                <a:gd name="T39" fmla="*/ 281 h 283"/>
                <a:gd name="T40" fmla="*/ 188 w 324"/>
                <a:gd name="T41" fmla="*/ 271 h 283"/>
                <a:gd name="T42" fmla="*/ 253 w 324"/>
                <a:gd name="T43" fmla="*/ 228 h 283"/>
                <a:gd name="T44" fmla="*/ 280 w 324"/>
                <a:gd name="T45" fmla="*/ 196 h 283"/>
                <a:gd name="T46" fmla="*/ 288 w 324"/>
                <a:gd name="T47" fmla="*/ 185 h 283"/>
                <a:gd name="T48" fmla="*/ 297 w 324"/>
                <a:gd name="T49" fmla="*/ 170 h 283"/>
                <a:gd name="T50" fmla="*/ 305 w 324"/>
                <a:gd name="T51" fmla="*/ 156 h 283"/>
                <a:gd name="T52" fmla="*/ 322 w 324"/>
                <a:gd name="T53" fmla="*/ 77 h 283"/>
                <a:gd name="T54" fmla="*/ 287 w 324"/>
                <a:gd name="T55" fmla="*/ 0 h 283"/>
                <a:gd name="T56" fmla="*/ 285 w 324"/>
                <a:gd name="T57" fmla="*/ 37 h 283"/>
                <a:gd name="T58" fmla="*/ 254 w 324"/>
                <a:gd name="T59" fmla="*/ 107 h 283"/>
                <a:gd name="T60" fmla="*/ 253 w 324"/>
                <a:gd name="T61" fmla="*/ 107 h 283"/>
                <a:gd name="T62" fmla="*/ 246 w 324"/>
                <a:gd name="T63" fmla="*/ 116 h 283"/>
                <a:gd name="T64" fmla="*/ 226 w 324"/>
                <a:gd name="T65" fmla="*/ 13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4" h="283">
                  <a:moveTo>
                    <a:pt x="226" y="135"/>
                  </a:moveTo>
                  <a:cubicBezTo>
                    <a:pt x="186" y="162"/>
                    <a:pt x="130" y="167"/>
                    <a:pt x="84" y="165"/>
                  </a:cubicBezTo>
                  <a:cubicBezTo>
                    <a:pt x="47" y="163"/>
                    <a:pt x="16" y="156"/>
                    <a:pt x="5" y="154"/>
                  </a:cubicBezTo>
                  <a:cubicBezTo>
                    <a:pt x="2" y="153"/>
                    <a:pt x="0" y="153"/>
                    <a:pt x="0" y="153"/>
                  </a:cubicBezTo>
                  <a:cubicBezTo>
                    <a:pt x="0" y="158"/>
                    <a:pt x="1" y="163"/>
                    <a:pt x="1" y="168"/>
                  </a:cubicBezTo>
                  <a:cubicBezTo>
                    <a:pt x="4" y="187"/>
                    <a:pt x="10" y="203"/>
                    <a:pt x="10" y="201"/>
                  </a:cubicBezTo>
                  <a:cubicBezTo>
                    <a:pt x="10" y="201"/>
                    <a:pt x="10" y="198"/>
                    <a:pt x="11" y="196"/>
                  </a:cubicBezTo>
                  <a:cubicBezTo>
                    <a:pt x="13" y="190"/>
                    <a:pt x="17" y="183"/>
                    <a:pt x="17" y="182"/>
                  </a:cubicBezTo>
                  <a:cubicBezTo>
                    <a:pt x="18" y="180"/>
                    <a:pt x="29" y="209"/>
                    <a:pt x="41" y="227"/>
                  </a:cubicBezTo>
                  <a:cubicBezTo>
                    <a:pt x="53" y="245"/>
                    <a:pt x="63" y="251"/>
                    <a:pt x="63" y="251"/>
                  </a:cubicBezTo>
                  <a:cubicBezTo>
                    <a:pt x="60" y="240"/>
                    <a:pt x="60" y="240"/>
                    <a:pt x="60" y="240"/>
                  </a:cubicBezTo>
                  <a:cubicBezTo>
                    <a:pt x="60" y="240"/>
                    <a:pt x="86" y="264"/>
                    <a:pt x="103" y="273"/>
                  </a:cubicBezTo>
                  <a:cubicBezTo>
                    <a:pt x="112" y="277"/>
                    <a:pt x="119" y="280"/>
                    <a:pt x="124" y="282"/>
                  </a:cubicBezTo>
                  <a:cubicBezTo>
                    <a:pt x="128" y="283"/>
                    <a:pt x="130" y="283"/>
                    <a:pt x="128" y="282"/>
                  </a:cubicBezTo>
                  <a:cubicBezTo>
                    <a:pt x="127" y="281"/>
                    <a:pt x="126" y="281"/>
                    <a:pt x="125" y="279"/>
                  </a:cubicBezTo>
                  <a:cubicBezTo>
                    <a:pt x="125" y="279"/>
                    <a:pt x="124" y="278"/>
                    <a:pt x="123" y="277"/>
                  </a:cubicBezTo>
                  <a:cubicBezTo>
                    <a:pt x="121" y="275"/>
                    <a:pt x="120" y="273"/>
                    <a:pt x="120" y="273"/>
                  </a:cubicBezTo>
                  <a:cubicBezTo>
                    <a:pt x="120" y="273"/>
                    <a:pt x="123" y="274"/>
                    <a:pt x="128" y="276"/>
                  </a:cubicBezTo>
                  <a:cubicBezTo>
                    <a:pt x="130" y="277"/>
                    <a:pt x="132" y="277"/>
                    <a:pt x="134" y="278"/>
                  </a:cubicBezTo>
                  <a:cubicBezTo>
                    <a:pt x="141" y="280"/>
                    <a:pt x="149" y="281"/>
                    <a:pt x="156" y="281"/>
                  </a:cubicBezTo>
                  <a:cubicBezTo>
                    <a:pt x="172" y="281"/>
                    <a:pt x="183" y="277"/>
                    <a:pt x="188" y="271"/>
                  </a:cubicBezTo>
                  <a:cubicBezTo>
                    <a:pt x="212" y="268"/>
                    <a:pt x="234" y="249"/>
                    <a:pt x="253" y="228"/>
                  </a:cubicBezTo>
                  <a:cubicBezTo>
                    <a:pt x="263" y="217"/>
                    <a:pt x="272" y="205"/>
                    <a:pt x="280" y="196"/>
                  </a:cubicBezTo>
                  <a:cubicBezTo>
                    <a:pt x="282" y="193"/>
                    <a:pt x="285" y="189"/>
                    <a:pt x="288" y="185"/>
                  </a:cubicBezTo>
                  <a:cubicBezTo>
                    <a:pt x="291" y="180"/>
                    <a:pt x="294" y="176"/>
                    <a:pt x="297" y="170"/>
                  </a:cubicBezTo>
                  <a:cubicBezTo>
                    <a:pt x="300" y="166"/>
                    <a:pt x="302" y="161"/>
                    <a:pt x="305" y="156"/>
                  </a:cubicBezTo>
                  <a:cubicBezTo>
                    <a:pt x="316" y="133"/>
                    <a:pt x="324" y="106"/>
                    <a:pt x="322" y="77"/>
                  </a:cubicBezTo>
                  <a:cubicBezTo>
                    <a:pt x="320" y="52"/>
                    <a:pt x="310" y="26"/>
                    <a:pt x="287" y="0"/>
                  </a:cubicBezTo>
                  <a:cubicBezTo>
                    <a:pt x="288" y="11"/>
                    <a:pt x="288" y="24"/>
                    <a:pt x="285" y="37"/>
                  </a:cubicBezTo>
                  <a:cubicBezTo>
                    <a:pt x="281" y="58"/>
                    <a:pt x="272" y="81"/>
                    <a:pt x="254" y="107"/>
                  </a:cubicBezTo>
                  <a:cubicBezTo>
                    <a:pt x="253" y="107"/>
                    <a:pt x="253" y="107"/>
                    <a:pt x="253" y="107"/>
                  </a:cubicBezTo>
                  <a:cubicBezTo>
                    <a:pt x="251" y="111"/>
                    <a:pt x="249" y="113"/>
                    <a:pt x="246" y="116"/>
                  </a:cubicBezTo>
                  <a:cubicBezTo>
                    <a:pt x="240" y="123"/>
                    <a:pt x="233" y="129"/>
                    <a:pt x="226" y="135"/>
                  </a:cubicBezTo>
                  <a:close/>
                </a:path>
              </a:pathLst>
            </a:custGeom>
            <a:solidFill>
              <a:srgbClr val="3E3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iṧḻíḑè">
              <a:extLst>
                <a:ext uri="{FF2B5EF4-FFF2-40B4-BE49-F238E27FC236}">
                  <a16:creationId xmlns:a16="http://schemas.microsoft.com/office/drawing/2014/main" id="{B7BB586E-36D0-43D1-91B5-EFB6650D4984}"/>
                </a:ext>
              </a:extLst>
            </p:cNvPr>
            <p:cNvSpPr/>
            <p:nvPr/>
          </p:nvSpPr>
          <p:spPr bwMode="auto">
            <a:xfrm>
              <a:off x="5199064" y="5267325"/>
              <a:ext cx="519113" cy="512763"/>
            </a:xfrm>
            <a:custGeom>
              <a:avLst/>
              <a:gdLst>
                <a:gd name="T0" fmla="*/ 75 w 191"/>
                <a:gd name="T1" fmla="*/ 11 h 189"/>
                <a:gd name="T2" fmla="*/ 11 w 191"/>
                <a:gd name="T3" fmla="*/ 116 h 189"/>
                <a:gd name="T4" fmla="*/ 116 w 191"/>
                <a:gd name="T5" fmla="*/ 178 h 189"/>
                <a:gd name="T6" fmla="*/ 180 w 191"/>
                <a:gd name="T7" fmla="*/ 74 h 189"/>
                <a:gd name="T8" fmla="*/ 75 w 191"/>
                <a:gd name="T9" fmla="*/ 11 h 189"/>
              </a:gdLst>
              <a:ahLst/>
              <a:cxnLst>
                <a:cxn ang="0">
                  <a:pos x="T0" y="T1"/>
                </a:cxn>
                <a:cxn ang="0">
                  <a:pos x="T2" y="T3"/>
                </a:cxn>
                <a:cxn ang="0">
                  <a:pos x="T4" y="T5"/>
                </a:cxn>
                <a:cxn ang="0">
                  <a:pos x="T6" y="T7"/>
                </a:cxn>
                <a:cxn ang="0">
                  <a:pos x="T8" y="T9"/>
                </a:cxn>
              </a:cxnLst>
              <a:rect l="0" t="0" r="r" b="b"/>
              <a:pathLst>
                <a:path w="191" h="189">
                  <a:moveTo>
                    <a:pt x="75" y="11"/>
                  </a:moveTo>
                  <a:cubicBezTo>
                    <a:pt x="28" y="23"/>
                    <a:pt x="0" y="70"/>
                    <a:pt x="11" y="116"/>
                  </a:cubicBezTo>
                  <a:cubicBezTo>
                    <a:pt x="23" y="161"/>
                    <a:pt x="70" y="189"/>
                    <a:pt x="116" y="178"/>
                  </a:cubicBezTo>
                  <a:cubicBezTo>
                    <a:pt x="163" y="166"/>
                    <a:pt x="191" y="120"/>
                    <a:pt x="180" y="74"/>
                  </a:cubicBezTo>
                  <a:cubicBezTo>
                    <a:pt x="168" y="28"/>
                    <a:pt x="121" y="0"/>
                    <a:pt x="75" y="11"/>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íśļiḑè">
              <a:extLst>
                <a:ext uri="{FF2B5EF4-FFF2-40B4-BE49-F238E27FC236}">
                  <a16:creationId xmlns:a16="http://schemas.microsoft.com/office/drawing/2014/main" id="{001B22A4-3F66-4BA0-9CCF-ADCAB36727E4}"/>
                </a:ext>
              </a:extLst>
            </p:cNvPr>
            <p:cNvSpPr/>
            <p:nvPr/>
          </p:nvSpPr>
          <p:spPr bwMode="auto">
            <a:xfrm>
              <a:off x="5172076" y="5332413"/>
              <a:ext cx="477838" cy="379413"/>
            </a:xfrm>
            <a:custGeom>
              <a:avLst/>
              <a:gdLst>
                <a:gd name="T0" fmla="*/ 121 w 176"/>
                <a:gd name="T1" fmla="*/ 132 h 140"/>
                <a:gd name="T2" fmla="*/ 45 w 176"/>
                <a:gd name="T3" fmla="*/ 92 h 140"/>
                <a:gd name="T4" fmla="*/ 7 w 176"/>
                <a:gd name="T5" fmla="*/ 102 h 140"/>
                <a:gd name="T6" fmla="*/ 3 w 176"/>
                <a:gd name="T7" fmla="*/ 100 h 140"/>
                <a:gd name="T8" fmla="*/ 1 w 176"/>
                <a:gd name="T9" fmla="*/ 90 h 140"/>
                <a:gd name="T10" fmla="*/ 3 w 176"/>
                <a:gd name="T11" fmla="*/ 86 h 140"/>
                <a:gd name="T12" fmla="*/ 42 w 176"/>
                <a:gd name="T13" fmla="*/ 77 h 140"/>
                <a:gd name="T14" fmla="*/ 90 w 176"/>
                <a:gd name="T15" fmla="*/ 9 h 140"/>
                <a:gd name="T16" fmla="*/ 167 w 176"/>
                <a:gd name="T17" fmla="*/ 55 h 140"/>
                <a:gd name="T18" fmla="*/ 121 w 176"/>
                <a:gd name="T19" fmla="*/ 1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40">
                  <a:moveTo>
                    <a:pt x="121" y="132"/>
                  </a:moveTo>
                  <a:cubicBezTo>
                    <a:pt x="89" y="140"/>
                    <a:pt x="56" y="123"/>
                    <a:pt x="45" y="92"/>
                  </a:cubicBezTo>
                  <a:cubicBezTo>
                    <a:pt x="7" y="102"/>
                    <a:pt x="7" y="102"/>
                    <a:pt x="7" y="102"/>
                  </a:cubicBezTo>
                  <a:cubicBezTo>
                    <a:pt x="5" y="102"/>
                    <a:pt x="4" y="101"/>
                    <a:pt x="3" y="100"/>
                  </a:cubicBezTo>
                  <a:cubicBezTo>
                    <a:pt x="1" y="90"/>
                    <a:pt x="1" y="90"/>
                    <a:pt x="1" y="90"/>
                  </a:cubicBezTo>
                  <a:cubicBezTo>
                    <a:pt x="0" y="88"/>
                    <a:pt x="1" y="87"/>
                    <a:pt x="3" y="86"/>
                  </a:cubicBezTo>
                  <a:cubicBezTo>
                    <a:pt x="42" y="77"/>
                    <a:pt x="42" y="77"/>
                    <a:pt x="42" y="77"/>
                  </a:cubicBezTo>
                  <a:cubicBezTo>
                    <a:pt x="39" y="46"/>
                    <a:pt x="59" y="17"/>
                    <a:pt x="90" y="9"/>
                  </a:cubicBezTo>
                  <a:cubicBezTo>
                    <a:pt x="124" y="0"/>
                    <a:pt x="159" y="21"/>
                    <a:pt x="167" y="55"/>
                  </a:cubicBezTo>
                  <a:cubicBezTo>
                    <a:pt x="176" y="89"/>
                    <a:pt x="155" y="124"/>
                    <a:pt x="121" y="132"/>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ís1ïdè">
              <a:extLst>
                <a:ext uri="{FF2B5EF4-FFF2-40B4-BE49-F238E27FC236}">
                  <a16:creationId xmlns:a16="http://schemas.microsoft.com/office/drawing/2014/main" id="{E6FF1226-F6F0-4507-9DE0-661CE2FA6F91}"/>
                </a:ext>
              </a:extLst>
            </p:cNvPr>
            <p:cNvSpPr/>
            <p:nvPr/>
          </p:nvSpPr>
          <p:spPr bwMode="auto">
            <a:xfrm>
              <a:off x="5286376" y="5353050"/>
              <a:ext cx="344488" cy="342900"/>
            </a:xfrm>
            <a:custGeom>
              <a:avLst/>
              <a:gdLst>
                <a:gd name="T0" fmla="*/ 77 w 127"/>
                <a:gd name="T1" fmla="*/ 118 h 126"/>
                <a:gd name="T2" fmla="*/ 8 w 127"/>
                <a:gd name="T3" fmla="*/ 76 h 126"/>
                <a:gd name="T4" fmla="*/ 50 w 127"/>
                <a:gd name="T5" fmla="*/ 7 h 126"/>
                <a:gd name="T6" fmla="*/ 119 w 127"/>
                <a:gd name="T7" fmla="*/ 49 h 126"/>
                <a:gd name="T8" fmla="*/ 77 w 127"/>
                <a:gd name="T9" fmla="*/ 118 h 126"/>
              </a:gdLst>
              <a:ahLst/>
              <a:cxnLst>
                <a:cxn ang="0">
                  <a:pos x="T0" y="T1"/>
                </a:cxn>
                <a:cxn ang="0">
                  <a:pos x="T2" y="T3"/>
                </a:cxn>
                <a:cxn ang="0">
                  <a:pos x="T4" y="T5"/>
                </a:cxn>
                <a:cxn ang="0">
                  <a:pos x="T6" y="T7"/>
                </a:cxn>
                <a:cxn ang="0">
                  <a:pos x="T8" y="T9"/>
                </a:cxn>
              </a:cxnLst>
              <a:rect l="0" t="0" r="r" b="b"/>
              <a:pathLst>
                <a:path w="127" h="126">
                  <a:moveTo>
                    <a:pt x="77" y="118"/>
                  </a:moveTo>
                  <a:cubicBezTo>
                    <a:pt x="47" y="126"/>
                    <a:pt x="16" y="107"/>
                    <a:pt x="8" y="76"/>
                  </a:cubicBezTo>
                  <a:cubicBezTo>
                    <a:pt x="0" y="46"/>
                    <a:pt x="19" y="15"/>
                    <a:pt x="50" y="7"/>
                  </a:cubicBezTo>
                  <a:cubicBezTo>
                    <a:pt x="80" y="0"/>
                    <a:pt x="111" y="18"/>
                    <a:pt x="119" y="49"/>
                  </a:cubicBezTo>
                  <a:cubicBezTo>
                    <a:pt x="127" y="80"/>
                    <a:pt x="108" y="111"/>
                    <a:pt x="77" y="118"/>
                  </a:cubicBez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íśḻíďê">
              <a:extLst>
                <a:ext uri="{FF2B5EF4-FFF2-40B4-BE49-F238E27FC236}">
                  <a16:creationId xmlns:a16="http://schemas.microsoft.com/office/drawing/2014/main" id="{2C6CA064-302E-4E9C-AF46-B58274B0DCAB}"/>
                </a:ext>
              </a:extLst>
            </p:cNvPr>
            <p:cNvSpPr/>
            <p:nvPr/>
          </p:nvSpPr>
          <p:spPr bwMode="auto">
            <a:xfrm>
              <a:off x="5321301" y="5386388"/>
              <a:ext cx="274638" cy="274638"/>
            </a:xfrm>
            <a:custGeom>
              <a:avLst/>
              <a:gdLst>
                <a:gd name="T0" fmla="*/ 62 w 101"/>
                <a:gd name="T1" fmla="*/ 95 h 101"/>
                <a:gd name="T2" fmla="*/ 6 w 101"/>
                <a:gd name="T3" fmla="*/ 62 h 101"/>
                <a:gd name="T4" fmla="*/ 39 w 101"/>
                <a:gd name="T5" fmla="*/ 6 h 101"/>
                <a:gd name="T6" fmla="*/ 95 w 101"/>
                <a:gd name="T7" fmla="*/ 40 h 101"/>
                <a:gd name="T8" fmla="*/ 62 w 101"/>
                <a:gd name="T9" fmla="*/ 95 h 101"/>
              </a:gdLst>
              <a:ahLst/>
              <a:cxnLst>
                <a:cxn ang="0">
                  <a:pos x="T0" y="T1"/>
                </a:cxn>
                <a:cxn ang="0">
                  <a:pos x="T2" y="T3"/>
                </a:cxn>
                <a:cxn ang="0">
                  <a:pos x="T4" y="T5"/>
                </a:cxn>
                <a:cxn ang="0">
                  <a:pos x="T6" y="T7"/>
                </a:cxn>
                <a:cxn ang="0">
                  <a:pos x="T8" y="T9"/>
                </a:cxn>
              </a:cxnLst>
              <a:rect l="0" t="0" r="r" b="b"/>
              <a:pathLst>
                <a:path w="101" h="101">
                  <a:moveTo>
                    <a:pt x="62" y="95"/>
                  </a:moveTo>
                  <a:cubicBezTo>
                    <a:pt x="37" y="101"/>
                    <a:pt x="12" y="86"/>
                    <a:pt x="6" y="62"/>
                  </a:cubicBezTo>
                  <a:cubicBezTo>
                    <a:pt x="0" y="37"/>
                    <a:pt x="15" y="12"/>
                    <a:pt x="39" y="6"/>
                  </a:cubicBezTo>
                  <a:cubicBezTo>
                    <a:pt x="64" y="0"/>
                    <a:pt x="89" y="15"/>
                    <a:pt x="95" y="40"/>
                  </a:cubicBezTo>
                  <a:cubicBezTo>
                    <a:pt x="101" y="64"/>
                    <a:pt x="86" y="89"/>
                    <a:pt x="62" y="95"/>
                  </a:cubicBezTo>
                  <a:close/>
                </a:path>
              </a:pathLst>
            </a:custGeom>
            <a:solidFill>
              <a:srgbClr val="866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îṥliḓè">
              <a:extLst>
                <a:ext uri="{FF2B5EF4-FFF2-40B4-BE49-F238E27FC236}">
                  <a16:creationId xmlns:a16="http://schemas.microsoft.com/office/drawing/2014/main" id="{5C8A2E30-190D-4B36-8771-FBD5CFF0167C}"/>
                </a:ext>
              </a:extLst>
            </p:cNvPr>
            <p:cNvSpPr/>
            <p:nvPr/>
          </p:nvSpPr>
          <p:spPr bwMode="auto">
            <a:xfrm>
              <a:off x="5332414" y="5427663"/>
              <a:ext cx="182563" cy="233363"/>
            </a:xfrm>
            <a:custGeom>
              <a:avLst/>
              <a:gdLst>
                <a:gd name="T0" fmla="*/ 4 w 67"/>
                <a:gd name="T1" fmla="*/ 45 h 86"/>
                <a:gd name="T2" fmla="*/ 22 w 67"/>
                <a:gd name="T3" fmla="*/ 0 h 86"/>
                <a:gd name="T4" fmla="*/ 19 w 67"/>
                <a:gd name="T5" fmla="*/ 9 h 86"/>
                <a:gd name="T6" fmla="*/ 20 w 67"/>
                <a:gd name="T7" fmla="*/ 24 h 86"/>
                <a:gd name="T8" fmla="*/ 17 w 67"/>
                <a:gd name="T9" fmla="*/ 47 h 86"/>
                <a:gd name="T10" fmla="*/ 33 w 67"/>
                <a:gd name="T11" fmla="*/ 60 h 86"/>
                <a:gd name="T12" fmla="*/ 47 w 67"/>
                <a:gd name="T13" fmla="*/ 71 h 86"/>
                <a:gd name="T14" fmla="*/ 67 w 67"/>
                <a:gd name="T15" fmla="*/ 73 h 86"/>
                <a:gd name="T16" fmla="*/ 4 w 67"/>
                <a:gd name="T17" fmla="*/ 4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6">
                  <a:moveTo>
                    <a:pt x="4" y="45"/>
                  </a:moveTo>
                  <a:cubicBezTo>
                    <a:pt x="0" y="28"/>
                    <a:pt x="8" y="9"/>
                    <a:pt x="22" y="0"/>
                  </a:cubicBezTo>
                  <a:cubicBezTo>
                    <a:pt x="20" y="1"/>
                    <a:pt x="19" y="4"/>
                    <a:pt x="19" y="9"/>
                  </a:cubicBezTo>
                  <a:cubicBezTo>
                    <a:pt x="19" y="17"/>
                    <a:pt x="22" y="18"/>
                    <a:pt x="20" y="24"/>
                  </a:cubicBezTo>
                  <a:cubicBezTo>
                    <a:pt x="17" y="31"/>
                    <a:pt x="12" y="40"/>
                    <a:pt x="17" y="47"/>
                  </a:cubicBezTo>
                  <a:cubicBezTo>
                    <a:pt x="23" y="55"/>
                    <a:pt x="26" y="54"/>
                    <a:pt x="33" y="60"/>
                  </a:cubicBezTo>
                  <a:cubicBezTo>
                    <a:pt x="41" y="66"/>
                    <a:pt x="39" y="70"/>
                    <a:pt x="47" y="71"/>
                  </a:cubicBezTo>
                  <a:cubicBezTo>
                    <a:pt x="54" y="71"/>
                    <a:pt x="67" y="73"/>
                    <a:pt x="67" y="73"/>
                  </a:cubicBezTo>
                  <a:cubicBezTo>
                    <a:pt x="43" y="86"/>
                    <a:pt x="11" y="73"/>
                    <a:pt x="4" y="45"/>
                  </a:cubicBez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íṣḻïďê">
              <a:extLst>
                <a:ext uri="{FF2B5EF4-FFF2-40B4-BE49-F238E27FC236}">
                  <a16:creationId xmlns:a16="http://schemas.microsoft.com/office/drawing/2014/main" id="{467FBA37-0A52-4FD7-A71B-1786CFF31E0A}"/>
                </a:ext>
              </a:extLst>
            </p:cNvPr>
            <p:cNvSpPr/>
            <p:nvPr/>
          </p:nvSpPr>
          <p:spPr bwMode="auto">
            <a:xfrm>
              <a:off x="8323264" y="3497263"/>
              <a:ext cx="481013" cy="485775"/>
            </a:xfrm>
            <a:custGeom>
              <a:avLst/>
              <a:gdLst>
                <a:gd name="T0" fmla="*/ 3 w 177"/>
                <a:gd name="T1" fmla="*/ 84 h 179"/>
                <a:gd name="T2" fmla="*/ 83 w 177"/>
                <a:gd name="T3" fmla="*/ 176 h 179"/>
                <a:gd name="T4" fmla="*/ 174 w 177"/>
                <a:gd name="T5" fmla="*/ 95 h 179"/>
                <a:gd name="T6" fmla="*/ 94 w 177"/>
                <a:gd name="T7" fmla="*/ 3 h 179"/>
                <a:gd name="T8" fmla="*/ 3 w 177"/>
                <a:gd name="T9" fmla="*/ 84 h 179"/>
              </a:gdLst>
              <a:ahLst/>
              <a:cxnLst>
                <a:cxn ang="0">
                  <a:pos x="T0" y="T1"/>
                </a:cxn>
                <a:cxn ang="0">
                  <a:pos x="T2" y="T3"/>
                </a:cxn>
                <a:cxn ang="0">
                  <a:pos x="T4" y="T5"/>
                </a:cxn>
                <a:cxn ang="0">
                  <a:pos x="T6" y="T7"/>
                </a:cxn>
                <a:cxn ang="0">
                  <a:pos x="T8" y="T9"/>
                </a:cxn>
              </a:cxnLst>
              <a:rect l="0" t="0" r="r" b="b"/>
              <a:pathLst>
                <a:path w="177" h="179">
                  <a:moveTo>
                    <a:pt x="3" y="84"/>
                  </a:moveTo>
                  <a:cubicBezTo>
                    <a:pt x="0" y="132"/>
                    <a:pt x="36" y="173"/>
                    <a:pt x="83" y="176"/>
                  </a:cubicBezTo>
                  <a:cubicBezTo>
                    <a:pt x="130" y="179"/>
                    <a:pt x="171" y="143"/>
                    <a:pt x="174" y="95"/>
                  </a:cubicBezTo>
                  <a:cubicBezTo>
                    <a:pt x="177" y="47"/>
                    <a:pt x="141" y="6"/>
                    <a:pt x="94" y="3"/>
                  </a:cubicBezTo>
                  <a:cubicBezTo>
                    <a:pt x="47" y="0"/>
                    <a:pt x="6" y="36"/>
                    <a:pt x="3" y="8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ïśľïdé">
              <a:extLst>
                <a:ext uri="{FF2B5EF4-FFF2-40B4-BE49-F238E27FC236}">
                  <a16:creationId xmlns:a16="http://schemas.microsoft.com/office/drawing/2014/main" id="{D1FF524B-3A25-495D-992E-35C0A6F75664}"/>
                </a:ext>
              </a:extLst>
            </p:cNvPr>
            <p:cNvSpPr/>
            <p:nvPr/>
          </p:nvSpPr>
          <p:spPr bwMode="auto">
            <a:xfrm>
              <a:off x="8385176" y="3562350"/>
              <a:ext cx="357188" cy="466725"/>
            </a:xfrm>
            <a:custGeom>
              <a:avLst/>
              <a:gdLst>
                <a:gd name="T0" fmla="*/ 129 w 131"/>
                <a:gd name="T1" fmla="*/ 70 h 172"/>
                <a:gd name="T2" fmla="*/ 68 w 131"/>
                <a:gd name="T3" fmla="*/ 129 h 172"/>
                <a:gd name="T4" fmla="*/ 65 w 131"/>
                <a:gd name="T5" fmla="*/ 169 h 172"/>
                <a:gd name="T6" fmla="*/ 62 w 131"/>
                <a:gd name="T7" fmla="*/ 172 h 172"/>
                <a:gd name="T8" fmla="*/ 52 w 131"/>
                <a:gd name="T9" fmla="*/ 171 h 172"/>
                <a:gd name="T10" fmla="*/ 49 w 131"/>
                <a:gd name="T11" fmla="*/ 168 h 172"/>
                <a:gd name="T12" fmla="*/ 52 w 131"/>
                <a:gd name="T13" fmla="*/ 128 h 172"/>
                <a:gd name="T14" fmla="*/ 2 w 131"/>
                <a:gd name="T15" fmla="*/ 61 h 172"/>
                <a:gd name="T16" fmla="*/ 70 w 131"/>
                <a:gd name="T17" fmla="*/ 2 h 172"/>
                <a:gd name="T18" fmla="*/ 129 w 131"/>
                <a:gd name="T19" fmla="*/ 7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2">
                  <a:moveTo>
                    <a:pt x="129" y="70"/>
                  </a:moveTo>
                  <a:cubicBezTo>
                    <a:pt x="127" y="103"/>
                    <a:pt x="100" y="128"/>
                    <a:pt x="68" y="129"/>
                  </a:cubicBezTo>
                  <a:cubicBezTo>
                    <a:pt x="65" y="169"/>
                    <a:pt x="65" y="169"/>
                    <a:pt x="65" y="169"/>
                  </a:cubicBezTo>
                  <a:cubicBezTo>
                    <a:pt x="65" y="171"/>
                    <a:pt x="64" y="172"/>
                    <a:pt x="62" y="172"/>
                  </a:cubicBezTo>
                  <a:cubicBezTo>
                    <a:pt x="52" y="171"/>
                    <a:pt x="52" y="171"/>
                    <a:pt x="52" y="171"/>
                  </a:cubicBezTo>
                  <a:cubicBezTo>
                    <a:pt x="50" y="171"/>
                    <a:pt x="49" y="170"/>
                    <a:pt x="49" y="168"/>
                  </a:cubicBezTo>
                  <a:cubicBezTo>
                    <a:pt x="52" y="128"/>
                    <a:pt x="52" y="128"/>
                    <a:pt x="52" y="128"/>
                  </a:cubicBezTo>
                  <a:cubicBezTo>
                    <a:pt x="22" y="121"/>
                    <a:pt x="0" y="93"/>
                    <a:pt x="2" y="61"/>
                  </a:cubicBezTo>
                  <a:cubicBezTo>
                    <a:pt x="4" y="26"/>
                    <a:pt x="34" y="0"/>
                    <a:pt x="70" y="2"/>
                  </a:cubicBezTo>
                  <a:cubicBezTo>
                    <a:pt x="105" y="4"/>
                    <a:pt x="131" y="34"/>
                    <a:pt x="129" y="70"/>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îṣḻïḓè">
              <a:extLst>
                <a:ext uri="{FF2B5EF4-FFF2-40B4-BE49-F238E27FC236}">
                  <a16:creationId xmlns:a16="http://schemas.microsoft.com/office/drawing/2014/main" id="{2EBA3638-9A10-4BDD-B895-4A3E52A95472}"/>
                </a:ext>
              </a:extLst>
            </p:cNvPr>
            <p:cNvSpPr/>
            <p:nvPr/>
          </p:nvSpPr>
          <p:spPr bwMode="auto">
            <a:xfrm>
              <a:off x="8401051" y="3578225"/>
              <a:ext cx="323850" cy="323850"/>
            </a:xfrm>
            <a:custGeom>
              <a:avLst/>
              <a:gdLst>
                <a:gd name="T0" fmla="*/ 117 w 119"/>
                <a:gd name="T1" fmla="*/ 63 h 119"/>
                <a:gd name="T2" fmla="*/ 56 w 119"/>
                <a:gd name="T3" fmla="*/ 116 h 119"/>
                <a:gd name="T4" fmla="*/ 2 w 119"/>
                <a:gd name="T5" fmla="*/ 56 h 119"/>
                <a:gd name="T6" fmla="*/ 63 w 119"/>
                <a:gd name="T7" fmla="*/ 2 h 119"/>
                <a:gd name="T8" fmla="*/ 117 w 119"/>
                <a:gd name="T9" fmla="*/ 63 h 119"/>
              </a:gdLst>
              <a:ahLst/>
              <a:cxnLst>
                <a:cxn ang="0">
                  <a:pos x="T0" y="T1"/>
                </a:cxn>
                <a:cxn ang="0">
                  <a:pos x="T2" y="T3"/>
                </a:cxn>
                <a:cxn ang="0">
                  <a:pos x="T4" y="T5"/>
                </a:cxn>
                <a:cxn ang="0">
                  <a:pos x="T6" y="T7"/>
                </a:cxn>
                <a:cxn ang="0">
                  <a:pos x="T8" y="T9"/>
                </a:cxn>
              </a:cxnLst>
              <a:rect l="0" t="0" r="r" b="b"/>
              <a:pathLst>
                <a:path w="119" h="119">
                  <a:moveTo>
                    <a:pt x="117" y="63"/>
                  </a:moveTo>
                  <a:cubicBezTo>
                    <a:pt x="114" y="95"/>
                    <a:pt x="87" y="119"/>
                    <a:pt x="56" y="116"/>
                  </a:cubicBezTo>
                  <a:cubicBezTo>
                    <a:pt x="24" y="114"/>
                    <a:pt x="0" y="87"/>
                    <a:pt x="2" y="56"/>
                  </a:cubicBezTo>
                  <a:cubicBezTo>
                    <a:pt x="4" y="24"/>
                    <a:pt x="32" y="0"/>
                    <a:pt x="63" y="2"/>
                  </a:cubicBezTo>
                  <a:cubicBezTo>
                    <a:pt x="95" y="4"/>
                    <a:pt x="119" y="32"/>
                    <a:pt x="117" y="63"/>
                  </a:cubicBez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ïSḷíḋé">
              <a:extLst>
                <a:ext uri="{FF2B5EF4-FFF2-40B4-BE49-F238E27FC236}">
                  <a16:creationId xmlns:a16="http://schemas.microsoft.com/office/drawing/2014/main" id="{5B77F663-0526-4EA3-BE89-A2C0445B836C}"/>
                </a:ext>
              </a:extLst>
            </p:cNvPr>
            <p:cNvSpPr/>
            <p:nvPr/>
          </p:nvSpPr>
          <p:spPr bwMode="auto">
            <a:xfrm>
              <a:off x="8434389" y="3611563"/>
              <a:ext cx="258763" cy="257175"/>
            </a:xfrm>
            <a:custGeom>
              <a:avLst/>
              <a:gdLst>
                <a:gd name="T0" fmla="*/ 93 w 95"/>
                <a:gd name="T1" fmla="*/ 50 h 95"/>
                <a:gd name="T2" fmla="*/ 44 w 95"/>
                <a:gd name="T3" fmla="*/ 93 h 95"/>
                <a:gd name="T4" fmla="*/ 2 w 95"/>
                <a:gd name="T5" fmla="*/ 44 h 95"/>
                <a:gd name="T6" fmla="*/ 50 w 95"/>
                <a:gd name="T7" fmla="*/ 2 h 95"/>
                <a:gd name="T8" fmla="*/ 93 w 95"/>
                <a:gd name="T9" fmla="*/ 50 h 95"/>
              </a:gdLst>
              <a:ahLst/>
              <a:cxnLst>
                <a:cxn ang="0">
                  <a:pos x="T0" y="T1"/>
                </a:cxn>
                <a:cxn ang="0">
                  <a:pos x="T2" y="T3"/>
                </a:cxn>
                <a:cxn ang="0">
                  <a:pos x="T4" y="T5"/>
                </a:cxn>
                <a:cxn ang="0">
                  <a:pos x="T6" y="T7"/>
                </a:cxn>
                <a:cxn ang="0">
                  <a:pos x="T8" y="T9"/>
                </a:cxn>
              </a:cxnLst>
              <a:rect l="0" t="0" r="r" b="b"/>
              <a:pathLst>
                <a:path w="95" h="95">
                  <a:moveTo>
                    <a:pt x="93" y="50"/>
                  </a:moveTo>
                  <a:cubicBezTo>
                    <a:pt x="92" y="76"/>
                    <a:pt x="70" y="95"/>
                    <a:pt x="44" y="93"/>
                  </a:cubicBezTo>
                  <a:cubicBezTo>
                    <a:pt x="19" y="92"/>
                    <a:pt x="0" y="70"/>
                    <a:pt x="2" y="44"/>
                  </a:cubicBezTo>
                  <a:cubicBezTo>
                    <a:pt x="3" y="19"/>
                    <a:pt x="25" y="0"/>
                    <a:pt x="50" y="2"/>
                  </a:cubicBezTo>
                  <a:cubicBezTo>
                    <a:pt x="76" y="3"/>
                    <a:pt x="95" y="25"/>
                    <a:pt x="93" y="50"/>
                  </a:cubicBezTo>
                  <a:close/>
                </a:path>
              </a:pathLst>
            </a:custGeom>
            <a:solidFill>
              <a:srgbClr val="866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ïšḷïďe">
              <a:extLst>
                <a:ext uri="{FF2B5EF4-FFF2-40B4-BE49-F238E27FC236}">
                  <a16:creationId xmlns:a16="http://schemas.microsoft.com/office/drawing/2014/main" id="{AA7A8AF6-5A0D-4267-B9E7-A9366E676500}"/>
                </a:ext>
              </a:extLst>
            </p:cNvPr>
            <p:cNvSpPr/>
            <p:nvPr/>
          </p:nvSpPr>
          <p:spPr bwMode="auto">
            <a:xfrm>
              <a:off x="8450264" y="3716338"/>
              <a:ext cx="239713" cy="144463"/>
            </a:xfrm>
            <a:custGeom>
              <a:avLst/>
              <a:gdLst>
                <a:gd name="T0" fmla="*/ 38 w 88"/>
                <a:gd name="T1" fmla="*/ 51 h 53"/>
                <a:gd name="T2" fmla="*/ 0 w 88"/>
                <a:gd name="T3" fmla="*/ 21 h 53"/>
                <a:gd name="T4" fmla="*/ 7 w 88"/>
                <a:gd name="T5" fmla="*/ 27 h 53"/>
                <a:gd name="T6" fmla="*/ 23 w 88"/>
                <a:gd name="T7" fmla="*/ 31 h 53"/>
                <a:gd name="T8" fmla="*/ 44 w 88"/>
                <a:gd name="T9" fmla="*/ 40 h 53"/>
                <a:gd name="T10" fmla="*/ 60 w 88"/>
                <a:gd name="T11" fmla="*/ 28 h 53"/>
                <a:gd name="T12" fmla="*/ 75 w 88"/>
                <a:gd name="T13" fmla="*/ 19 h 53"/>
                <a:gd name="T14" fmla="*/ 83 w 88"/>
                <a:gd name="T15" fmla="*/ 0 h 53"/>
                <a:gd name="T16" fmla="*/ 38 w 88"/>
                <a:gd name="T17" fmla="*/ 5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53">
                  <a:moveTo>
                    <a:pt x="38" y="51"/>
                  </a:moveTo>
                  <a:cubicBezTo>
                    <a:pt x="20" y="50"/>
                    <a:pt x="5" y="38"/>
                    <a:pt x="0" y="21"/>
                  </a:cubicBezTo>
                  <a:cubicBezTo>
                    <a:pt x="1" y="23"/>
                    <a:pt x="3" y="25"/>
                    <a:pt x="7" y="27"/>
                  </a:cubicBezTo>
                  <a:cubicBezTo>
                    <a:pt x="16" y="29"/>
                    <a:pt x="17" y="26"/>
                    <a:pt x="23" y="31"/>
                  </a:cubicBezTo>
                  <a:cubicBezTo>
                    <a:pt x="28" y="35"/>
                    <a:pt x="35" y="43"/>
                    <a:pt x="44" y="40"/>
                  </a:cubicBezTo>
                  <a:cubicBezTo>
                    <a:pt x="53" y="37"/>
                    <a:pt x="52" y="34"/>
                    <a:pt x="60" y="28"/>
                  </a:cubicBezTo>
                  <a:cubicBezTo>
                    <a:pt x="68" y="23"/>
                    <a:pt x="72" y="26"/>
                    <a:pt x="75" y="19"/>
                  </a:cubicBezTo>
                  <a:cubicBezTo>
                    <a:pt x="78" y="12"/>
                    <a:pt x="83" y="0"/>
                    <a:pt x="83" y="0"/>
                  </a:cubicBezTo>
                  <a:cubicBezTo>
                    <a:pt x="88" y="28"/>
                    <a:pt x="66" y="53"/>
                    <a:pt x="38" y="51"/>
                  </a:cubicBez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iśļíḓê">
              <a:extLst>
                <a:ext uri="{FF2B5EF4-FFF2-40B4-BE49-F238E27FC236}">
                  <a16:creationId xmlns:a16="http://schemas.microsoft.com/office/drawing/2014/main" id="{381DE84F-47F1-414A-94E0-CBD6EF1D6949}"/>
                </a:ext>
              </a:extLst>
            </p:cNvPr>
            <p:cNvSpPr/>
            <p:nvPr/>
          </p:nvSpPr>
          <p:spPr bwMode="auto">
            <a:xfrm>
              <a:off x="3917951" y="2420938"/>
              <a:ext cx="533400" cy="533400"/>
            </a:xfrm>
            <a:custGeom>
              <a:avLst/>
              <a:gdLst>
                <a:gd name="T0" fmla="*/ 169 w 196"/>
                <a:gd name="T1" fmla="*/ 50 h 196"/>
                <a:gd name="T2" fmla="*/ 50 w 196"/>
                <a:gd name="T3" fmla="*/ 26 h 196"/>
                <a:gd name="T4" fmla="*/ 27 w 196"/>
                <a:gd name="T5" fmla="*/ 146 h 196"/>
                <a:gd name="T6" fmla="*/ 146 w 196"/>
                <a:gd name="T7" fmla="*/ 170 h 196"/>
                <a:gd name="T8" fmla="*/ 169 w 196"/>
                <a:gd name="T9" fmla="*/ 50 h 196"/>
              </a:gdLst>
              <a:ahLst/>
              <a:cxnLst>
                <a:cxn ang="0">
                  <a:pos x="T0" y="T1"/>
                </a:cxn>
                <a:cxn ang="0">
                  <a:pos x="T2" y="T3"/>
                </a:cxn>
                <a:cxn ang="0">
                  <a:pos x="T4" y="T5"/>
                </a:cxn>
                <a:cxn ang="0">
                  <a:pos x="T6" y="T7"/>
                </a:cxn>
                <a:cxn ang="0">
                  <a:pos x="T8" y="T9"/>
                </a:cxn>
              </a:cxnLst>
              <a:rect l="0" t="0" r="r" b="b"/>
              <a:pathLst>
                <a:path w="196" h="196">
                  <a:moveTo>
                    <a:pt x="169" y="50"/>
                  </a:moveTo>
                  <a:cubicBezTo>
                    <a:pt x="142" y="10"/>
                    <a:pt x="89" y="0"/>
                    <a:pt x="50" y="26"/>
                  </a:cubicBezTo>
                  <a:cubicBezTo>
                    <a:pt x="10" y="53"/>
                    <a:pt x="0" y="106"/>
                    <a:pt x="27" y="146"/>
                  </a:cubicBezTo>
                  <a:cubicBezTo>
                    <a:pt x="54" y="186"/>
                    <a:pt x="107" y="196"/>
                    <a:pt x="146" y="170"/>
                  </a:cubicBezTo>
                  <a:cubicBezTo>
                    <a:pt x="186" y="143"/>
                    <a:pt x="196" y="90"/>
                    <a:pt x="169" y="5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íṩlidé">
              <a:extLst>
                <a:ext uri="{FF2B5EF4-FFF2-40B4-BE49-F238E27FC236}">
                  <a16:creationId xmlns:a16="http://schemas.microsoft.com/office/drawing/2014/main" id="{EE50450E-69F1-4200-9B56-960B688A3752}"/>
                </a:ext>
              </a:extLst>
            </p:cNvPr>
            <p:cNvSpPr/>
            <p:nvPr/>
          </p:nvSpPr>
          <p:spPr bwMode="auto">
            <a:xfrm>
              <a:off x="3990976" y="2435225"/>
              <a:ext cx="388938" cy="450850"/>
            </a:xfrm>
            <a:custGeom>
              <a:avLst/>
              <a:gdLst>
                <a:gd name="T0" fmla="*/ 18 w 143"/>
                <a:gd name="T1" fmla="*/ 129 h 166"/>
                <a:gd name="T2" fmla="*/ 30 w 143"/>
                <a:gd name="T3" fmla="*/ 44 h 166"/>
                <a:gd name="T4" fmla="*/ 8 w 143"/>
                <a:gd name="T5" fmla="*/ 11 h 166"/>
                <a:gd name="T6" fmla="*/ 9 w 143"/>
                <a:gd name="T7" fmla="*/ 7 h 166"/>
                <a:gd name="T8" fmla="*/ 17 w 143"/>
                <a:gd name="T9" fmla="*/ 1 h 166"/>
                <a:gd name="T10" fmla="*/ 21 w 143"/>
                <a:gd name="T11" fmla="*/ 2 h 166"/>
                <a:gd name="T12" fmla="*/ 44 w 143"/>
                <a:gd name="T13" fmla="*/ 36 h 166"/>
                <a:gd name="T14" fmla="*/ 124 w 143"/>
                <a:gd name="T15" fmla="*/ 57 h 166"/>
                <a:gd name="T16" fmla="*/ 107 w 143"/>
                <a:gd name="T17" fmla="*/ 146 h 166"/>
                <a:gd name="T18" fmla="*/ 18 w 143"/>
                <a:gd name="T19" fmla="*/ 1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66">
                  <a:moveTo>
                    <a:pt x="18" y="129"/>
                  </a:moveTo>
                  <a:cubicBezTo>
                    <a:pt x="0" y="101"/>
                    <a:pt x="5" y="65"/>
                    <a:pt x="30" y="44"/>
                  </a:cubicBezTo>
                  <a:cubicBezTo>
                    <a:pt x="8" y="11"/>
                    <a:pt x="8" y="11"/>
                    <a:pt x="8" y="11"/>
                  </a:cubicBezTo>
                  <a:cubicBezTo>
                    <a:pt x="7" y="9"/>
                    <a:pt x="7" y="8"/>
                    <a:pt x="9" y="7"/>
                  </a:cubicBezTo>
                  <a:cubicBezTo>
                    <a:pt x="17" y="1"/>
                    <a:pt x="17" y="1"/>
                    <a:pt x="17" y="1"/>
                  </a:cubicBezTo>
                  <a:cubicBezTo>
                    <a:pt x="18" y="0"/>
                    <a:pt x="20" y="1"/>
                    <a:pt x="21" y="2"/>
                  </a:cubicBezTo>
                  <a:cubicBezTo>
                    <a:pt x="44" y="36"/>
                    <a:pt x="44" y="36"/>
                    <a:pt x="44" y="36"/>
                  </a:cubicBezTo>
                  <a:cubicBezTo>
                    <a:pt x="72" y="22"/>
                    <a:pt x="106" y="31"/>
                    <a:pt x="124" y="57"/>
                  </a:cubicBezTo>
                  <a:cubicBezTo>
                    <a:pt x="143" y="87"/>
                    <a:pt x="136" y="126"/>
                    <a:pt x="107" y="146"/>
                  </a:cubicBezTo>
                  <a:cubicBezTo>
                    <a:pt x="77" y="166"/>
                    <a:pt x="38" y="158"/>
                    <a:pt x="18" y="129"/>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iṥliḑè">
              <a:extLst>
                <a:ext uri="{FF2B5EF4-FFF2-40B4-BE49-F238E27FC236}">
                  <a16:creationId xmlns:a16="http://schemas.microsoft.com/office/drawing/2014/main" id="{33E6CBBD-9C47-4D12-93AF-344ACE574E70}"/>
                </a:ext>
              </a:extLst>
            </p:cNvPr>
            <p:cNvSpPr/>
            <p:nvPr/>
          </p:nvSpPr>
          <p:spPr bwMode="auto">
            <a:xfrm>
              <a:off x="4008439" y="2511425"/>
              <a:ext cx="352425" cy="352425"/>
            </a:xfrm>
            <a:custGeom>
              <a:avLst/>
              <a:gdLst>
                <a:gd name="T0" fmla="*/ 18 w 130"/>
                <a:gd name="T1" fmla="*/ 97 h 130"/>
                <a:gd name="T2" fmla="*/ 33 w 130"/>
                <a:gd name="T3" fmla="*/ 18 h 130"/>
                <a:gd name="T4" fmla="*/ 112 w 130"/>
                <a:gd name="T5" fmla="*/ 33 h 130"/>
                <a:gd name="T6" fmla="*/ 97 w 130"/>
                <a:gd name="T7" fmla="*/ 113 h 130"/>
                <a:gd name="T8" fmla="*/ 18 w 130"/>
                <a:gd name="T9" fmla="*/ 97 h 130"/>
              </a:gdLst>
              <a:ahLst/>
              <a:cxnLst>
                <a:cxn ang="0">
                  <a:pos x="T0" y="T1"/>
                </a:cxn>
                <a:cxn ang="0">
                  <a:pos x="T2" y="T3"/>
                </a:cxn>
                <a:cxn ang="0">
                  <a:pos x="T4" y="T5"/>
                </a:cxn>
                <a:cxn ang="0">
                  <a:pos x="T6" y="T7"/>
                </a:cxn>
                <a:cxn ang="0">
                  <a:pos x="T8" y="T9"/>
                </a:cxn>
              </a:cxnLst>
              <a:rect l="0" t="0" r="r" b="b"/>
              <a:pathLst>
                <a:path w="130" h="130">
                  <a:moveTo>
                    <a:pt x="18" y="97"/>
                  </a:moveTo>
                  <a:cubicBezTo>
                    <a:pt x="0" y="71"/>
                    <a:pt x="7" y="35"/>
                    <a:pt x="33" y="18"/>
                  </a:cubicBezTo>
                  <a:cubicBezTo>
                    <a:pt x="59" y="0"/>
                    <a:pt x="95" y="7"/>
                    <a:pt x="112" y="33"/>
                  </a:cubicBezTo>
                  <a:cubicBezTo>
                    <a:pt x="130" y="59"/>
                    <a:pt x="123" y="95"/>
                    <a:pt x="97" y="113"/>
                  </a:cubicBezTo>
                  <a:cubicBezTo>
                    <a:pt x="71" y="130"/>
                    <a:pt x="35" y="123"/>
                    <a:pt x="18" y="97"/>
                  </a:cubicBez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ïŝḷïḋé">
              <a:extLst>
                <a:ext uri="{FF2B5EF4-FFF2-40B4-BE49-F238E27FC236}">
                  <a16:creationId xmlns:a16="http://schemas.microsoft.com/office/drawing/2014/main" id="{6E4A37FC-AF4C-4E98-B152-C47C7762FBCA}"/>
                </a:ext>
              </a:extLst>
            </p:cNvPr>
            <p:cNvSpPr/>
            <p:nvPr/>
          </p:nvSpPr>
          <p:spPr bwMode="auto">
            <a:xfrm>
              <a:off x="4043364" y="2546350"/>
              <a:ext cx="282575" cy="282575"/>
            </a:xfrm>
            <a:custGeom>
              <a:avLst/>
              <a:gdLst>
                <a:gd name="T0" fmla="*/ 14 w 104"/>
                <a:gd name="T1" fmla="*/ 78 h 104"/>
                <a:gd name="T2" fmla="*/ 26 w 104"/>
                <a:gd name="T3" fmla="*/ 14 h 104"/>
                <a:gd name="T4" fmla="*/ 90 w 104"/>
                <a:gd name="T5" fmla="*/ 26 h 104"/>
                <a:gd name="T6" fmla="*/ 78 w 104"/>
                <a:gd name="T7" fmla="*/ 90 h 104"/>
                <a:gd name="T8" fmla="*/ 14 w 104"/>
                <a:gd name="T9" fmla="*/ 78 h 104"/>
              </a:gdLst>
              <a:ahLst/>
              <a:cxnLst>
                <a:cxn ang="0">
                  <a:pos x="T0" y="T1"/>
                </a:cxn>
                <a:cxn ang="0">
                  <a:pos x="T2" y="T3"/>
                </a:cxn>
                <a:cxn ang="0">
                  <a:pos x="T4" y="T5"/>
                </a:cxn>
                <a:cxn ang="0">
                  <a:pos x="T6" y="T7"/>
                </a:cxn>
                <a:cxn ang="0">
                  <a:pos x="T8" y="T9"/>
                </a:cxn>
              </a:cxnLst>
              <a:rect l="0" t="0" r="r" b="b"/>
              <a:pathLst>
                <a:path w="104" h="104">
                  <a:moveTo>
                    <a:pt x="14" y="78"/>
                  </a:moveTo>
                  <a:cubicBezTo>
                    <a:pt x="0" y="57"/>
                    <a:pt x="5" y="28"/>
                    <a:pt x="26" y="14"/>
                  </a:cubicBezTo>
                  <a:cubicBezTo>
                    <a:pt x="47" y="0"/>
                    <a:pt x="76" y="5"/>
                    <a:pt x="90" y="26"/>
                  </a:cubicBezTo>
                  <a:cubicBezTo>
                    <a:pt x="104" y="47"/>
                    <a:pt x="99" y="76"/>
                    <a:pt x="78" y="90"/>
                  </a:cubicBezTo>
                  <a:cubicBezTo>
                    <a:pt x="57" y="104"/>
                    <a:pt x="28" y="99"/>
                    <a:pt x="14" y="78"/>
                  </a:cubicBezTo>
                  <a:close/>
                </a:path>
              </a:pathLst>
            </a:custGeom>
            <a:solidFill>
              <a:srgbClr val="866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îSľídê">
              <a:extLst>
                <a:ext uri="{FF2B5EF4-FFF2-40B4-BE49-F238E27FC236}">
                  <a16:creationId xmlns:a16="http://schemas.microsoft.com/office/drawing/2014/main" id="{095E6576-42AD-465B-8121-24A15278D75F}"/>
                </a:ext>
              </a:extLst>
            </p:cNvPr>
            <p:cNvSpPr/>
            <p:nvPr/>
          </p:nvSpPr>
          <p:spPr bwMode="auto">
            <a:xfrm>
              <a:off x="4051301" y="2562225"/>
              <a:ext cx="201613" cy="212725"/>
            </a:xfrm>
            <a:custGeom>
              <a:avLst/>
              <a:gdLst>
                <a:gd name="T0" fmla="*/ 25 w 74"/>
                <a:gd name="T1" fmla="*/ 10 h 78"/>
                <a:gd name="T2" fmla="*/ 74 w 74"/>
                <a:gd name="T3" fmla="*/ 11 h 78"/>
                <a:gd name="T4" fmla="*/ 65 w 74"/>
                <a:gd name="T5" fmla="*/ 11 h 78"/>
                <a:gd name="T6" fmla="*/ 50 w 74"/>
                <a:gd name="T7" fmla="*/ 17 h 78"/>
                <a:gd name="T8" fmla="*/ 28 w 74"/>
                <a:gd name="T9" fmla="*/ 23 h 78"/>
                <a:gd name="T10" fmla="*/ 22 w 74"/>
                <a:gd name="T11" fmla="*/ 42 h 78"/>
                <a:gd name="T12" fmla="*/ 16 w 74"/>
                <a:gd name="T13" fmla="*/ 58 h 78"/>
                <a:gd name="T14" fmla="*/ 21 w 74"/>
                <a:gd name="T15" fmla="*/ 78 h 78"/>
                <a:gd name="T16" fmla="*/ 25 w 74"/>
                <a:gd name="T17"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25" y="10"/>
                  </a:moveTo>
                  <a:cubicBezTo>
                    <a:pt x="41" y="0"/>
                    <a:pt x="60" y="0"/>
                    <a:pt x="74" y="11"/>
                  </a:cubicBezTo>
                  <a:cubicBezTo>
                    <a:pt x="72" y="10"/>
                    <a:pt x="69" y="9"/>
                    <a:pt x="65" y="11"/>
                  </a:cubicBezTo>
                  <a:cubicBezTo>
                    <a:pt x="57" y="14"/>
                    <a:pt x="57" y="17"/>
                    <a:pt x="50" y="17"/>
                  </a:cubicBezTo>
                  <a:cubicBezTo>
                    <a:pt x="44" y="17"/>
                    <a:pt x="33" y="15"/>
                    <a:pt x="28" y="23"/>
                  </a:cubicBezTo>
                  <a:cubicBezTo>
                    <a:pt x="22" y="31"/>
                    <a:pt x="25" y="33"/>
                    <a:pt x="22" y="42"/>
                  </a:cubicBezTo>
                  <a:cubicBezTo>
                    <a:pt x="19" y="51"/>
                    <a:pt x="14" y="51"/>
                    <a:pt x="16" y="58"/>
                  </a:cubicBezTo>
                  <a:cubicBezTo>
                    <a:pt x="18" y="66"/>
                    <a:pt x="21" y="78"/>
                    <a:pt x="21" y="78"/>
                  </a:cubicBezTo>
                  <a:cubicBezTo>
                    <a:pt x="0" y="60"/>
                    <a:pt x="2" y="26"/>
                    <a:pt x="25" y="10"/>
                  </a:cubicBez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išľíḓê">
              <a:extLst>
                <a:ext uri="{FF2B5EF4-FFF2-40B4-BE49-F238E27FC236}">
                  <a16:creationId xmlns:a16="http://schemas.microsoft.com/office/drawing/2014/main" id="{C20951ED-3FB1-4B83-A251-B37B5DA7A610}"/>
                </a:ext>
              </a:extLst>
            </p:cNvPr>
            <p:cNvSpPr/>
            <p:nvPr/>
          </p:nvSpPr>
          <p:spPr bwMode="auto">
            <a:xfrm>
              <a:off x="8010526" y="4667250"/>
              <a:ext cx="252413" cy="284163"/>
            </a:xfrm>
            <a:custGeom>
              <a:avLst/>
              <a:gdLst>
                <a:gd name="T0" fmla="*/ 4 w 93"/>
                <a:gd name="T1" fmla="*/ 0 h 105"/>
                <a:gd name="T2" fmla="*/ 4 w 93"/>
                <a:gd name="T3" fmla="*/ 0 h 105"/>
                <a:gd name="T4" fmla="*/ 13 w 93"/>
                <a:gd name="T5" fmla="*/ 26 h 105"/>
                <a:gd name="T6" fmla="*/ 44 w 93"/>
                <a:gd name="T7" fmla="*/ 102 h 105"/>
                <a:gd name="T8" fmla="*/ 49 w 93"/>
                <a:gd name="T9" fmla="*/ 105 h 105"/>
                <a:gd name="T10" fmla="*/ 64 w 93"/>
                <a:gd name="T11" fmla="*/ 102 h 105"/>
                <a:gd name="T12" fmla="*/ 92 w 93"/>
                <a:gd name="T13" fmla="*/ 88 h 105"/>
                <a:gd name="T14" fmla="*/ 91 w 93"/>
                <a:gd name="T15" fmla="*/ 87 h 105"/>
                <a:gd name="T16" fmla="*/ 53 w 93"/>
                <a:gd name="T17" fmla="*/ 102 h 105"/>
                <a:gd name="T18" fmla="*/ 51 w 93"/>
                <a:gd name="T19" fmla="*/ 102 h 105"/>
                <a:gd name="T20" fmla="*/ 44 w 93"/>
                <a:gd name="T21" fmla="*/ 98 h 105"/>
                <a:gd name="T22" fmla="*/ 5 w 93"/>
                <a:gd name="T23" fmla="*/ 0 h 105"/>
                <a:gd name="T24" fmla="*/ 4 w 93"/>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05">
                  <a:moveTo>
                    <a:pt x="4" y="0"/>
                  </a:moveTo>
                  <a:cubicBezTo>
                    <a:pt x="4" y="0"/>
                    <a:pt x="4" y="0"/>
                    <a:pt x="4" y="0"/>
                  </a:cubicBezTo>
                  <a:cubicBezTo>
                    <a:pt x="0" y="0"/>
                    <a:pt x="10" y="21"/>
                    <a:pt x="13" y="26"/>
                  </a:cubicBezTo>
                  <a:cubicBezTo>
                    <a:pt x="15" y="31"/>
                    <a:pt x="41" y="96"/>
                    <a:pt x="44" y="102"/>
                  </a:cubicBezTo>
                  <a:cubicBezTo>
                    <a:pt x="44" y="104"/>
                    <a:pt x="46" y="105"/>
                    <a:pt x="49" y="105"/>
                  </a:cubicBezTo>
                  <a:cubicBezTo>
                    <a:pt x="53" y="105"/>
                    <a:pt x="59" y="103"/>
                    <a:pt x="64" y="102"/>
                  </a:cubicBezTo>
                  <a:cubicBezTo>
                    <a:pt x="72" y="100"/>
                    <a:pt x="93" y="97"/>
                    <a:pt x="92" y="88"/>
                  </a:cubicBezTo>
                  <a:cubicBezTo>
                    <a:pt x="92" y="88"/>
                    <a:pt x="91" y="87"/>
                    <a:pt x="91" y="87"/>
                  </a:cubicBezTo>
                  <a:cubicBezTo>
                    <a:pt x="53" y="102"/>
                    <a:pt x="53" y="102"/>
                    <a:pt x="53" y="102"/>
                  </a:cubicBezTo>
                  <a:cubicBezTo>
                    <a:pt x="53" y="102"/>
                    <a:pt x="52" y="102"/>
                    <a:pt x="51" y="102"/>
                  </a:cubicBezTo>
                  <a:cubicBezTo>
                    <a:pt x="48" y="102"/>
                    <a:pt x="45" y="100"/>
                    <a:pt x="44" y="98"/>
                  </a:cubicBezTo>
                  <a:cubicBezTo>
                    <a:pt x="5" y="0"/>
                    <a:pt x="5" y="0"/>
                    <a:pt x="5" y="0"/>
                  </a:cubicBezTo>
                  <a:cubicBezTo>
                    <a:pt x="5" y="0"/>
                    <a:pt x="4" y="0"/>
                    <a:pt x="4" y="0"/>
                  </a:cubicBezTo>
                </a:path>
              </a:pathLst>
            </a:custGeom>
            <a:solidFill>
              <a:srgbClr val="5B7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iṩḻïḋè">
              <a:extLst>
                <a:ext uri="{FF2B5EF4-FFF2-40B4-BE49-F238E27FC236}">
                  <a16:creationId xmlns:a16="http://schemas.microsoft.com/office/drawing/2014/main" id="{C0ADAAA2-29A4-42D9-BB14-EE978EB58B52}"/>
                </a:ext>
              </a:extLst>
            </p:cNvPr>
            <p:cNvSpPr/>
            <p:nvPr/>
          </p:nvSpPr>
          <p:spPr bwMode="auto">
            <a:xfrm>
              <a:off x="7991476" y="4492625"/>
              <a:ext cx="358775" cy="454025"/>
            </a:xfrm>
            <a:custGeom>
              <a:avLst/>
              <a:gdLst>
                <a:gd name="T0" fmla="*/ 6 w 132"/>
                <a:gd name="T1" fmla="*/ 28 h 167"/>
                <a:gd name="T2" fmla="*/ 72 w 132"/>
                <a:gd name="T3" fmla="*/ 2 h 167"/>
                <a:gd name="T4" fmla="*/ 82 w 132"/>
                <a:gd name="T5" fmla="*/ 6 h 167"/>
                <a:gd name="T6" fmla="*/ 131 w 132"/>
                <a:gd name="T7" fmla="*/ 130 h 167"/>
                <a:gd name="T8" fmla="*/ 127 w 132"/>
                <a:gd name="T9" fmla="*/ 139 h 167"/>
                <a:gd name="T10" fmla="*/ 60 w 132"/>
                <a:gd name="T11" fmla="*/ 166 h 167"/>
                <a:gd name="T12" fmla="*/ 51 w 132"/>
                <a:gd name="T13" fmla="*/ 162 h 167"/>
                <a:gd name="T14" fmla="*/ 2 w 132"/>
                <a:gd name="T15" fmla="*/ 37 h 167"/>
                <a:gd name="T16" fmla="*/ 6 w 132"/>
                <a:gd name="T17" fmla="*/ 2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67">
                  <a:moveTo>
                    <a:pt x="6" y="28"/>
                  </a:moveTo>
                  <a:cubicBezTo>
                    <a:pt x="72" y="2"/>
                    <a:pt x="72" y="2"/>
                    <a:pt x="72" y="2"/>
                  </a:cubicBezTo>
                  <a:cubicBezTo>
                    <a:pt x="76" y="0"/>
                    <a:pt x="80" y="2"/>
                    <a:pt x="82" y="6"/>
                  </a:cubicBezTo>
                  <a:cubicBezTo>
                    <a:pt x="131" y="130"/>
                    <a:pt x="131" y="130"/>
                    <a:pt x="131" y="130"/>
                  </a:cubicBezTo>
                  <a:cubicBezTo>
                    <a:pt x="132" y="134"/>
                    <a:pt x="130" y="138"/>
                    <a:pt x="127" y="139"/>
                  </a:cubicBezTo>
                  <a:cubicBezTo>
                    <a:pt x="60" y="166"/>
                    <a:pt x="60" y="166"/>
                    <a:pt x="60" y="166"/>
                  </a:cubicBezTo>
                  <a:cubicBezTo>
                    <a:pt x="57" y="167"/>
                    <a:pt x="53" y="165"/>
                    <a:pt x="51" y="162"/>
                  </a:cubicBezTo>
                  <a:cubicBezTo>
                    <a:pt x="2" y="37"/>
                    <a:pt x="2" y="37"/>
                    <a:pt x="2" y="37"/>
                  </a:cubicBezTo>
                  <a:cubicBezTo>
                    <a:pt x="0" y="34"/>
                    <a:pt x="2" y="29"/>
                    <a:pt x="6" y="28"/>
                  </a:cubicBezTo>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ïṥḻïḍé">
              <a:extLst>
                <a:ext uri="{FF2B5EF4-FFF2-40B4-BE49-F238E27FC236}">
                  <a16:creationId xmlns:a16="http://schemas.microsoft.com/office/drawing/2014/main" id="{794864D9-1A43-4CAC-927A-E6FB8B96BF33}"/>
                </a:ext>
              </a:extLst>
            </p:cNvPr>
            <p:cNvSpPr/>
            <p:nvPr/>
          </p:nvSpPr>
          <p:spPr bwMode="auto">
            <a:xfrm>
              <a:off x="8021639" y="4557713"/>
              <a:ext cx="301625" cy="320675"/>
            </a:xfrm>
            <a:custGeom>
              <a:avLst/>
              <a:gdLst>
                <a:gd name="T0" fmla="*/ 60 w 190"/>
                <a:gd name="T1" fmla="*/ 202 h 202"/>
                <a:gd name="T2" fmla="*/ 190 w 190"/>
                <a:gd name="T3" fmla="*/ 151 h 202"/>
                <a:gd name="T4" fmla="*/ 130 w 190"/>
                <a:gd name="T5" fmla="*/ 0 h 202"/>
                <a:gd name="T6" fmla="*/ 0 w 190"/>
                <a:gd name="T7" fmla="*/ 52 h 202"/>
                <a:gd name="T8" fmla="*/ 60 w 190"/>
                <a:gd name="T9" fmla="*/ 202 h 202"/>
              </a:gdLst>
              <a:ahLst/>
              <a:cxnLst>
                <a:cxn ang="0">
                  <a:pos x="T0" y="T1"/>
                </a:cxn>
                <a:cxn ang="0">
                  <a:pos x="T2" y="T3"/>
                </a:cxn>
                <a:cxn ang="0">
                  <a:pos x="T4" y="T5"/>
                </a:cxn>
                <a:cxn ang="0">
                  <a:pos x="T6" y="T7"/>
                </a:cxn>
                <a:cxn ang="0">
                  <a:pos x="T8" y="T9"/>
                </a:cxn>
              </a:cxnLst>
              <a:rect l="0" t="0" r="r" b="b"/>
              <a:pathLst>
                <a:path w="190" h="202">
                  <a:moveTo>
                    <a:pt x="60" y="202"/>
                  </a:moveTo>
                  <a:lnTo>
                    <a:pt x="190" y="151"/>
                  </a:lnTo>
                  <a:lnTo>
                    <a:pt x="130" y="0"/>
                  </a:lnTo>
                  <a:lnTo>
                    <a:pt x="0" y="52"/>
                  </a:lnTo>
                  <a:lnTo>
                    <a:pt x="60" y="202"/>
                  </a:ln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íṣlídè">
              <a:extLst>
                <a:ext uri="{FF2B5EF4-FFF2-40B4-BE49-F238E27FC236}">
                  <a16:creationId xmlns:a16="http://schemas.microsoft.com/office/drawing/2014/main" id="{22F8A3AB-3585-41AB-980B-A9655B083FC5}"/>
                </a:ext>
              </a:extLst>
            </p:cNvPr>
            <p:cNvSpPr/>
            <p:nvPr/>
          </p:nvSpPr>
          <p:spPr bwMode="auto">
            <a:xfrm>
              <a:off x="8021639" y="4557713"/>
              <a:ext cx="301625" cy="320675"/>
            </a:xfrm>
            <a:custGeom>
              <a:avLst/>
              <a:gdLst>
                <a:gd name="T0" fmla="*/ 60 w 190"/>
                <a:gd name="T1" fmla="*/ 202 h 202"/>
                <a:gd name="T2" fmla="*/ 190 w 190"/>
                <a:gd name="T3" fmla="*/ 151 h 202"/>
                <a:gd name="T4" fmla="*/ 130 w 190"/>
                <a:gd name="T5" fmla="*/ 0 h 202"/>
                <a:gd name="T6" fmla="*/ 0 w 190"/>
                <a:gd name="T7" fmla="*/ 52 h 202"/>
                <a:gd name="T8" fmla="*/ 60 w 190"/>
                <a:gd name="T9" fmla="*/ 202 h 202"/>
              </a:gdLst>
              <a:ahLst/>
              <a:cxnLst>
                <a:cxn ang="0">
                  <a:pos x="T0" y="T1"/>
                </a:cxn>
                <a:cxn ang="0">
                  <a:pos x="T2" y="T3"/>
                </a:cxn>
                <a:cxn ang="0">
                  <a:pos x="T4" y="T5"/>
                </a:cxn>
                <a:cxn ang="0">
                  <a:pos x="T6" y="T7"/>
                </a:cxn>
                <a:cxn ang="0">
                  <a:pos x="T8" y="T9"/>
                </a:cxn>
              </a:cxnLst>
              <a:rect l="0" t="0" r="r" b="b"/>
              <a:pathLst>
                <a:path w="190" h="202">
                  <a:moveTo>
                    <a:pt x="60" y="202"/>
                  </a:moveTo>
                  <a:lnTo>
                    <a:pt x="190" y="151"/>
                  </a:lnTo>
                  <a:lnTo>
                    <a:pt x="130" y="0"/>
                  </a:lnTo>
                  <a:lnTo>
                    <a:pt x="0" y="52"/>
                  </a:lnTo>
                  <a:lnTo>
                    <a:pt x="60" y="2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i$ḻiḓé">
              <a:extLst>
                <a:ext uri="{FF2B5EF4-FFF2-40B4-BE49-F238E27FC236}">
                  <a16:creationId xmlns:a16="http://schemas.microsoft.com/office/drawing/2014/main" id="{84FEE8F4-ED05-47BA-90E6-19789B478F5E}"/>
                </a:ext>
              </a:extLst>
            </p:cNvPr>
            <p:cNvSpPr/>
            <p:nvPr/>
          </p:nvSpPr>
          <p:spPr bwMode="auto">
            <a:xfrm>
              <a:off x="8102601" y="4556125"/>
              <a:ext cx="11113" cy="11113"/>
            </a:xfrm>
            <a:custGeom>
              <a:avLst/>
              <a:gdLst>
                <a:gd name="T0" fmla="*/ 3 w 4"/>
                <a:gd name="T1" fmla="*/ 3 h 4"/>
                <a:gd name="T2" fmla="*/ 4 w 4"/>
                <a:gd name="T3" fmla="*/ 1 h 4"/>
                <a:gd name="T4" fmla="*/ 2 w 4"/>
                <a:gd name="T5" fmla="*/ 0 h 4"/>
                <a:gd name="T6" fmla="*/ 1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4" y="3"/>
                    <a:pt x="4" y="2"/>
                    <a:pt x="4" y="1"/>
                  </a:cubicBezTo>
                  <a:cubicBezTo>
                    <a:pt x="3" y="0"/>
                    <a:pt x="2" y="0"/>
                    <a:pt x="2" y="0"/>
                  </a:cubicBezTo>
                  <a:cubicBezTo>
                    <a:pt x="1" y="1"/>
                    <a:pt x="0" y="2"/>
                    <a:pt x="1" y="3"/>
                  </a:cubicBezTo>
                  <a:cubicBezTo>
                    <a:pt x="1" y="3"/>
                    <a:pt x="2" y="4"/>
                    <a:pt x="3" y="3"/>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î$ľíḋe">
              <a:extLst>
                <a:ext uri="{FF2B5EF4-FFF2-40B4-BE49-F238E27FC236}">
                  <a16:creationId xmlns:a16="http://schemas.microsoft.com/office/drawing/2014/main" id="{2E2B81C7-8379-42E5-AAE8-F84D2D46193B}"/>
                </a:ext>
              </a:extLst>
            </p:cNvPr>
            <p:cNvSpPr/>
            <p:nvPr/>
          </p:nvSpPr>
          <p:spPr bwMode="auto">
            <a:xfrm>
              <a:off x="8083551" y="4560888"/>
              <a:ext cx="61913" cy="30163"/>
            </a:xfrm>
            <a:custGeom>
              <a:avLst/>
              <a:gdLst>
                <a:gd name="T0" fmla="*/ 0 w 23"/>
                <a:gd name="T1" fmla="*/ 9 h 11"/>
                <a:gd name="T2" fmla="*/ 21 w 23"/>
                <a:gd name="T3" fmla="*/ 0 h 11"/>
                <a:gd name="T4" fmla="*/ 23 w 23"/>
                <a:gd name="T5" fmla="*/ 1 h 11"/>
                <a:gd name="T6" fmla="*/ 23 w 23"/>
                <a:gd name="T7" fmla="*/ 1 h 11"/>
                <a:gd name="T8" fmla="*/ 22 w 23"/>
                <a:gd name="T9" fmla="*/ 2 h 11"/>
                <a:gd name="T10" fmla="*/ 1 w 23"/>
                <a:gd name="T11" fmla="*/ 10 h 11"/>
                <a:gd name="T12" fmla="*/ 0 w 23"/>
                <a:gd name="T13" fmla="*/ 10 h 11"/>
                <a:gd name="T14" fmla="*/ 0 w 23"/>
                <a:gd name="T15" fmla="*/ 10 h 11"/>
                <a:gd name="T16" fmla="*/ 0 w 23"/>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1">
                  <a:moveTo>
                    <a:pt x="0" y="9"/>
                  </a:moveTo>
                  <a:cubicBezTo>
                    <a:pt x="21" y="0"/>
                    <a:pt x="21" y="0"/>
                    <a:pt x="21" y="0"/>
                  </a:cubicBezTo>
                  <a:cubicBezTo>
                    <a:pt x="22" y="0"/>
                    <a:pt x="22" y="0"/>
                    <a:pt x="23" y="1"/>
                  </a:cubicBezTo>
                  <a:cubicBezTo>
                    <a:pt x="23" y="1"/>
                    <a:pt x="23" y="1"/>
                    <a:pt x="23" y="1"/>
                  </a:cubicBezTo>
                  <a:cubicBezTo>
                    <a:pt x="23" y="1"/>
                    <a:pt x="23" y="2"/>
                    <a:pt x="22" y="2"/>
                  </a:cubicBezTo>
                  <a:cubicBezTo>
                    <a:pt x="1" y="10"/>
                    <a:pt x="1" y="10"/>
                    <a:pt x="1" y="10"/>
                  </a:cubicBezTo>
                  <a:cubicBezTo>
                    <a:pt x="1" y="11"/>
                    <a:pt x="0" y="10"/>
                    <a:pt x="0" y="10"/>
                  </a:cubicBezTo>
                  <a:cubicBezTo>
                    <a:pt x="0" y="10"/>
                    <a:pt x="0" y="10"/>
                    <a:pt x="0" y="10"/>
                  </a:cubicBezTo>
                  <a:cubicBezTo>
                    <a:pt x="0" y="9"/>
                    <a:pt x="0" y="9"/>
                    <a:pt x="0" y="9"/>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íṧḻíde">
              <a:extLst>
                <a:ext uri="{FF2B5EF4-FFF2-40B4-BE49-F238E27FC236}">
                  <a16:creationId xmlns:a16="http://schemas.microsoft.com/office/drawing/2014/main" id="{BAE4CBC0-F91C-4EFD-BBE4-CBD1EC04F433}"/>
                </a:ext>
              </a:extLst>
            </p:cNvPr>
            <p:cNvSpPr/>
            <p:nvPr/>
          </p:nvSpPr>
          <p:spPr bwMode="auto">
            <a:xfrm>
              <a:off x="8208964" y="4846638"/>
              <a:ext cx="50800" cy="47625"/>
            </a:xfrm>
            <a:custGeom>
              <a:avLst/>
              <a:gdLst>
                <a:gd name="T0" fmla="*/ 7 w 19"/>
                <a:gd name="T1" fmla="*/ 1 h 18"/>
                <a:gd name="T2" fmla="*/ 17 w 19"/>
                <a:gd name="T3" fmla="*/ 6 h 18"/>
                <a:gd name="T4" fmla="*/ 13 w 19"/>
                <a:gd name="T5" fmla="*/ 17 h 18"/>
                <a:gd name="T6" fmla="*/ 2 w 19"/>
                <a:gd name="T7" fmla="*/ 12 h 18"/>
                <a:gd name="T8" fmla="*/ 7 w 19"/>
                <a:gd name="T9" fmla="*/ 1 h 18"/>
              </a:gdLst>
              <a:ahLst/>
              <a:cxnLst>
                <a:cxn ang="0">
                  <a:pos x="T0" y="T1"/>
                </a:cxn>
                <a:cxn ang="0">
                  <a:pos x="T2" y="T3"/>
                </a:cxn>
                <a:cxn ang="0">
                  <a:pos x="T4" y="T5"/>
                </a:cxn>
                <a:cxn ang="0">
                  <a:pos x="T6" y="T7"/>
                </a:cxn>
                <a:cxn ang="0">
                  <a:pos x="T8" y="T9"/>
                </a:cxn>
              </a:cxnLst>
              <a:rect l="0" t="0" r="r" b="b"/>
              <a:pathLst>
                <a:path w="19" h="18">
                  <a:moveTo>
                    <a:pt x="7" y="1"/>
                  </a:moveTo>
                  <a:cubicBezTo>
                    <a:pt x="11" y="0"/>
                    <a:pt x="16" y="2"/>
                    <a:pt x="17" y="6"/>
                  </a:cubicBezTo>
                  <a:cubicBezTo>
                    <a:pt x="19" y="10"/>
                    <a:pt x="17" y="15"/>
                    <a:pt x="13" y="17"/>
                  </a:cubicBezTo>
                  <a:cubicBezTo>
                    <a:pt x="8" y="18"/>
                    <a:pt x="4" y="16"/>
                    <a:pt x="2" y="12"/>
                  </a:cubicBezTo>
                  <a:cubicBezTo>
                    <a:pt x="0" y="8"/>
                    <a:pt x="2" y="3"/>
                    <a:pt x="7" y="1"/>
                  </a:cubicBezTo>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íşľídê">
              <a:extLst>
                <a:ext uri="{FF2B5EF4-FFF2-40B4-BE49-F238E27FC236}">
                  <a16:creationId xmlns:a16="http://schemas.microsoft.com/office/drawing/2014/main" id="{FAF58981-47E7-437C-A602-7FE9D5F4869C}"/>
                </a:ext>
              </a:extLst>
            </p:cNvPr>
            <p:cNvSpPr/>
            <p:nvPr/>
          </p:nvSpPr>
          <p:spPr bwMode="auto">
            <a:xfrm>
              <a:off x="8212139" y="4848225"/>
              <a:ext cx="46038" cy="44450"/>
            </a:xfrm>
            <a:custGeom>
              <a:avLst/>
              <a:gdLst>
                <a:gd name="T0" fmla="*/ 6 w 17"/>
                <a:gd name="T1" fmla="*/ 1 h 16"/>
                <a:gd name="T2" fmla="*/ 15 w 17"/>
                <a:gd name="T3" fmla="*/ 5 h 16"/>
                <a:gd name="T4" fmla="*/ 11 w 17"/>
                <a:gd name="T5" fmla="*/ 15 h 16"/>
                <a:gd name="T6" fmla="*/ 2 w 17"/>
                <a:gd name="T7" fmla="*/ 11 h 16"/>
                <a:gd name="T8" fmla="*/ 6 w 17"/>
                <a:gd name="T9" fmla="*/ 1 h 16"/>
              </a:gdLst>
              <a:ahLst/>
              <a:cxnLst>
                <a:cxn ang="0">
                  <a:pos x="T0" y="T1"/>
                </a:cxn>
                <a:cxn ang="0">
                  <a:pos x="T2" y="T3"/>
                </a:cxn>
                <a:cxn ang="0">
                  <a:pos x="T4" y="T5"/>
                </a:cxn>
                <a:cxn ang="0">
                  <a:pos x="T6" y="T7"/>
                </a:cxn>
                <a:cxn ang="0">
                  <a:pos x="T8" y="T9"/>
                </a:cxn>
              </a:cxnLst>
              <a:rect l="0" t="0" r="r" b="b"/>
              <a:pathLst>
                <a:path w="17" h="16">
                  <a:moveTo>
                    <a:pt x="6" y="1"/>
                  </a:moveTo>
                  <a:cubicBezTo>
                    <a:pt x="10" y="0"/>
                    <a:pt x="14" y="2"/>
                    <a:pt x="15" y="5"/>
                  </a:cubicBezTo>
                  <a:cubicBezTo>
                    <a:pt x="17" y="9"/>
                    <a:pt x="15" y="13"/>
                    <a:pt x="11" y="15"/>
                  </a:cubicBezTo>
                  <a:cubicBezTo>
                    <a:pt x="8" y="16"/>
                    <a:pt x="3" y="14"/>
                    <a:pt x="2" y="11"/>
                  </a:cubicBezTo>
                  <a:cubicBezTo>
                    <a:pt x="0" y="7"/>
                    <a:pt x="2" y="3"/>
                    <a:pt x="6" y="1"/>
                  </a:cubicBezTo>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îṣḷîďè">
              <a:extLst>
                <a:ext uri="{FF2B5EF4-FFF2-40B4-BE49-F238E27FC236}">
                  <a16:creationId xmlns:a16="http://schemas.microsoft.com/office/drawing/2014/main" id="{420F2076-2EEE-41DF-9143-C974EB5D0324}"/>
                </a:ext>
              </a:extLst>
            </p:cNvPr>
            <p:cNvSpPr/>
            <p:nvPr/>
          </p:nvSpPr>
          <p:spPr bwMode="auto">
            <a:xfrm>
              <a:off x="8067676" y="4641850"/>
              <a:ext cx="46038" cy="46038"/>
            </a:xfrm>
            <a:custGeom>
              <a:avLst/>
              <a:gdLst>
                <a:gd name="T0" fmla="*/ 2 w 17"/>
                <a:gd name="T1" fmla="*/ 4 h 17"/>
                <a:gd name="T2" fmla="*/ 10 w 17"/>
                <a:gd name="T3" fmla="*/ 1 h 17"/>
                <a:gd name="T4" fmla="*/ 13 w 17"/>
                <a:gd name="T5" fmla="*/ 2 h 17"/>
                <a:gd name="T6" fmla="*/ 17 w 17"/>
                <a:gd name="T7" fmla="*/ 10 h 17"/>
                <a:gd name="T8" fmla="*/ 15 w 17"/>
                <a:gd name="T9" fmla="*/ 13 h 17"/>
                <a:gd name="T10" fmla="*/ 7 w 17"/>
                <a:gd name="T11" fmla="*/ 17 h 17"/>
                <a:gd name="T12" fmla="*/ 4 w 17"/>
                <a:gd name="T13" fmla="*/ 16 h 17"/>
                <a:gd name="T14" fmla="*/ 0 w 17"/>
                <a:gd name="T15" fmla="*/ 7 h 17"/>
                <a:gd name="T16" fmla="*/ 2 w 17"/>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2" y="4"/>
                  </a:moveTo>
                  <a:cubicBezTo>
                    <a:pt x="10" y="1"/>
                    <a:pt x="10" y="1"/>
                    <a:pt x="10" y="1"/>
                  </a:cubicBezTo>
                  <a:cubicBezTo>
                    <a:pt x="11" y="0"/>
                    <a:pt x="13" y="1"/>
                    <a:pt x="13" y="2"/>
                  </a:cubicBezTo>
                  <a:cubicBezTo>
                    <a:pt x="17" y="10"/>
                    <a:pt x="17" y="10"/>
                    <a:pt x="17" y="10"/>
                  </a:cubicBezTo>
                  <a:cubicBezTo>
                    <a:pt x="17" y="12"/>
                    <a:pt x="17" y="13"/>
                    <a:pt x="15" y="13"/>
                  </a:cubicBezTo>
                  <a:cubicBezTo>
                    <a:pt x="7" y="17"/>
                    <a:pt x="7" y="17"/>
                    <a:pt x="7" y="17"/>
                  </a:cubicBezTo>
                  <a:cubicBezTo>
                    <a:pt x="6" y="17"/>
                    <a:pt x="4" y="17"/>
                    <a:pt x="4" y="16"/>
                  </a:cubicBezTo>
                  <a:cubicBezTo>
                    <a:pt x="0" y="7"/>
                    <a:pt x="0" y="7"/>
                    <a:pt x="0" y="7"/>
                  </a:cubicBezTo>
                  <a:cubicBezTo>
                    <a:pt x="0" y="6"/>
                    <a:pt x="0" y="5"/>
                    <a:pt x="2" y="4"/>
                  </a:cubicBezTo>
                  <a:close/>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îṥḻidè">
              <a:extLst>
                <a:ext uri="{FF2B5EF4-FFF2-40B4-BE49-F238E27FC236}">
                  <a16:creationId xmlns:a16="http://schemas.microsoft.com/office/drawing/2014/main" id="{9769F534-B0E0-4C79-B501-A18B77856915}"/>
                </a:ext>
              </a:extLst>
            </p:cNvPr>
            <p:cNvSpPr/>
            <p:nvPr/>
          </p:nvSpPr>
          <p:spPr bwMode="auto">
            <a:xfrm>
              <a:off x="8116889" y="4621213"/>
              <a:ext cx="47625" cy="49213"/>
            </a:xfrm>
            <a:custGeom>
              <a:avLst/>
              <a:gdLst>
                <a:gd name="T0" fmla="*/ 2 w 18"/>
                <a:gd name="T1" fmla="*/ 4 h 18"/>
                <a:gd name="T2" fmla="*/ 11 w 18"/>
                <a:gd name="T3" fmla="*/ 1 h 18"/>
                <a:gd name="T4" fmla="*/ 14 w 18"/>
                <a:gd name="T5" fmla="*/ 2 h 18"/>
                <a:gd name="T6" fmla="*/ 17 w 18"/>
                <a:gd name="T7" fmla="*/ 11 h 18"/>
                <a:gd name="T8" fmla="*/ 16 w 18"/>
                <a:gd name="T9" fmla="*/ 14 h 18"/>
                <a:gd name="T10" fmla="*/ 7 w 18"/>
                <a:gd name="T11" fmla="*/ 17 h 18"/>
                <a:gd name="T12" fmla="*/ 4 w 18"/>
                <a:gd name="T13" fmla="*/ 16 h 18"/>
                <a:gd name="T14" fmla="*/ 1 w 18"/>
                <a:gd name="T15" fmla="*/ 7 h 18"/>
                <a:gd name="T16" fmla="*/ 2 w 18"/>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2" y="4"/>
                  </a:moveTo>
                  <a:cubicBezTo>
                    <a:pt x="11" y="1"/>
                    <a:pt x="11" y="1"/>
                    <a:pt x="11" y="1"/>
                  </a:cubicBezTo>
                  <a:cubicBezTo>
                    <a:pt x="12" y="0"/>
                    <a:pt x="13" y="1"/>
                    <a:pt x="14" y="2"/>
                  </a:cubicBezTo>
                  <a:cubicBezTo>
                    <a:pt x="17" y="11"/>
                    <a:pt x="17" y="11"/>
                    <a:pt x="17" y="11"/>
                  </a:cubicBezTo>
                  <a:cubicBezTo>
                    <a:pt x="18" y="12"/>
                    <a:pt x="17" y="13"/>
                    <a:pt x="16" y="14"/>
                  </a:cubicBezTo>
                  <a:cubicBezTo>
                    <a:pt x="7" y="17"/>
                    <a:pt x="7" y="17"/>
                    <a:pt x="7" y="17"/>
                  </a:cubicBezTo>
                  <a:cubicBezTo>
                    <a:pt x="6" y="18"/>
                    <a:pt x="5" y="17"/>
                    <a:pt x="4" y="16"/>
                  </a:cubicBezTo>
                  <a:cubicBezTo>
                    <a:pt x="1" y="7"/>
                    <a:pt x="1" y="7"/>
                    <a:pt x="1" y="7"/>
                  </a:cubicBezTo>
                  <a:cubicBezTo>
                    <a:pt x="0" y="6"/>
                    <a:pt x="1" y="5"/>
                    <a:pt x="2" y="4"/>
                  </a:cubicBezTo>
                  <a:close/>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ïSḷiḍe">
              <a:extLst>
                <a:ext uri="{FF2B5EF4-FFF2-40B4-BE49-F238E27FC236}">
                  <a16:creationId xmlns:a16="http://schemas.microsoft.com/office/drawing/2014/main" id="{329C27CA-83D7-4E94-965C-E2D032C1ED13}"/>
                </a:ext>
              </a:extLst>
            </p:cNvPr>
            <p:cNvSpPr/>
            <p:nvPr/>
          </p:nvSpPr>
          <p:spPr bwMode="auto">
            <a:xfrm>
              <a:off x="8167689" y="4598988"/>
              <a:ext cx="46038" cy="49213"/>
            </a:xfrm>
            <a:custGeom>
              <a:avLst/>
              <a:gdLst>
                <a:gd name="T0" fmla="*/ 2 w 17"/>
                <a:gd name="T1" fmla="*/ 4 h 18"/>
                <a:gd name="T2" fmla="*/ 10 w 17"/>
                <a:gd name="T3" fmla="*/ 1 h 18"/>
                <a:gd name="T4" fmla="*/ 13 w 17"/>
                <a:gd name="T5" fmla="*/ 2 h 18"/>
                <a:gd name="T6" fmla="*/ 17 w 17"/>
                <a:gd name="T7" fmla="*/ 11 h 18"/>
                <a:gd name="T8" fmla="*/ 15 w 17"/>
                <a:gd name="T9" fmla="*/ 14 h 18"/>
                <a:gd name="T10" fmla="*/ 7 w 17"/>
                <a:gd name="T11" fmla="*/ 17 h 18"/>
                <a:gd name="T12" fmla="*/ 4 w 17"/>
                <a:gd name="T13" fmla="*/ 16 h 18"/>
                <a:gd name="T14" fmla="*/ 0 w 17"/>
                <a:gd name="T15" fmla="*/ 7 h 18"/>
                <a:gd name="T16" fmla="*/ 2 w 17"/>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2" y="4"/>
                  </a:moveTo>
                  <a:cubicBezTo>
                    <a:pt x="10" y="1"/>
                    <a:pt x="10" y="1"/>
                    <a:pt x="10" y="1"/>
                  </a:cubicBezTo>
                  <a:cubicBezTo>
                    <a:pt x="11" y="0"/>
                    <a:pt x="13" y="1"/>
                    <a:pt x="13" y="2"/>
                  </a:cubicBezTo>
                  <a:cubicBezTo>
                    <a:pt x="17" y="11"/>
                    <a:pt x="17" y="11"/>
                    <a:pt x="17" y="11"/>
                  </a:cubicBezTo>
                  <a:cubicBezTo>
                    <a:pt x="17" y="12"/>
                    <a:pt x="17" y="13"/>
                    <a:pt x="15" y="14"/>
                  </a:cubicBezTo>
                  <a:cubicBezTo>
                    <a:pt x="7" y="17"/>
                    <a:pt x="7" y="17"/>
                    <a:pt x="7" y="17"/>
                  </a:cubicBezTo>
                  <a:cubicBezTo>
                    <a:pt x="6" y="18"/>
                    <a:pt x="4" y="17"/>
                    <a:pt x="4" y="16"/>
                  </a:cubicBezTo>
                  <a:cubicBezTo>
                    <a:pt x="0" y="7"/>
                    <a:pt x="0" y="7"/>
                    <a:pt x="0" y="7"/>
                  </a:cubicBezTo>
                  <a:cubicBezTo>
                    <a:pt x="0" y="6"/>
                    <a:pt x="0" y="5"/>
                    <a:pt x="2" y="4"/>
                  </a:cubicBezTo>
                </a:path>
              </a:pathLst>
            </a:custGeom>
            <a:solidFill>
              <a:srgbClr val="FDC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ïṥľîḑé">
              <a:extLst>
                <a:ext uri="{FF2B5EF4-FFF2-40B4-BE49-F238E27FC236}">
                  <a16:creationId xmlns:a16="http://schemas.microsoft.com/office/drawing/2014/main" id="{E2A0FBB0-9BA5-4D00-9A07-CE458F7F8AE9}"/>
                </a:ext>
              </a:extLst>
            </p:cNvPr>
            <p:cNvSpPr/>
            <p:nvPr/>
          </p:nvSpPr>
          <p:spPr bwMode="auto">
            <a:xfrm>
              <a:off x="8086726" y="4691063"/>
              <a:ext cx="49213" cy="49213"/>
            </a:xfrm>
            <a:custGeom>
              <a:avLst/>
              <a:gdLst>
                <a:gd name="T0" fmla="*/ 2 w 18"/>
                <a:gd name="T1" fmla="*/ 4 h 18"/>
                <a:gd name="T2" fmla="*/ 11 w 18"/>
                <a:gd name="T3" fmla="*/ 1 h 18"/>
                <a:gd name="T4" fmla="*/ 14 w 18"/>
                <a:gd name="T5" fmla="*/ 2 h 18"/>
                <a:gd name="T6" fmla="*/ 17 w 18"/>
                <a:gd name="T7" fmla="*/ 11 h 18"/>
                <a:gd name="T8" fmla="*/ 16 w 18"/>
                <a:gd name="T9" fmla="*/ 14 h 18"/>
                <a:gd name="T10" fmla="*/ 7 w 18"/>
                <a:gd name="T11" fmla="*/ 17 h 18"/>
                <a:gd name="T12" fmla="*/ 4 w 18"/>
                <a:gd name="T13" fmla="*/ 16 h 18"/>
                <a:gd name="T14" fmla="*/ 1 w 18"/>
                <a:gd name="T15" fmla="*/ 7 h 18"/>
                <a:gd name="T16" fmla="*/ 2 w 18"/>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2" y="4"/>
                  </a:moveTo>
                  <a:cubicBezTo>
                    <a:pt x="11" y="1"/>
                    <a:pt x="11" y="1"/>
                    <a:pt x="11" y="1"/>
                  </a:cubicBezTo>
                  <a:cubicBezTo>
                    <a:pt x="12" y="0"/>
                    <a:pt x="13" y="1"/>
                    <a:pt x="14" y="2"/>
                  </a:cubicBezTo>
                  <a:cubicBezTo>
                    <a:pt x="17" y="11"/>
                    <a:pt x="17" y="11"/>
                    <a:pt x="17" y="11"/>
                  </a:cubicBezTo>
                  <a:cubicBezTo>
                    <a:pt x="18" y="12"/>
                    <a:pt x="17" y="13"/>
                    <a:pt x="16" y="14"/>
                  </a:cubicBezTo>
                  <a:cubicBezTo>
                    <a:pt x="7" y="17"/>
                    <a:pt x="7" y="17"/>
                    <a:pt x="7" y="17"/>
                  </a:cubicBezTo>
                  <a:cubicBezTo>
                    <a:pt x="6" y="18"/>
                    <a:pt x="5" y="17"/>
                    <a:pt x="4" y="16"/>
                  </a:cubicBezTo>
                  <a:cubicBezTo>
                    <a:pt x="1" y="7"/>
                    <a:pt x="1" y="7"/>
                    <a:pt x="1" y="7"/>
                  </a:cubicBezTo>
                  <a:cubicBezTo>
                    <a:pt x="0" y="6"/>
                    <a:pt x="1" y="5"/>
                    <a:pt x="2" y="4"/>
                  </a:cubicBezTo>
                  <a:close/>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ïşļide">
              <a:extLst>
                <a:ext uri="{FF2B5EF4-FFF2-40B4-BE49-F238E27FC236}">
                  <a16:creationId xmlns:a16="http://schemas.microsoft.com/office/drawing/2014/main" id="{7B682DC1-D256-4D26-86EE-E43FF27CB049}"/>
                </a:ext>
              </a:extLst>
            </p:cNvPr>
            <p:cNvSpPr/>
            <p:nvPr/>
          </p:nvSpPr>
          <p:spPr bwMode="auto">
            <a:xfrm>
              <a:off x="8137526" y="4670425"/>
              <a:ext cx="46038" cy="47625"/>
            </a:xfrm>
            <a:custGeom>
              <a:avLst/>
              <a:gdLst>
                <a:gd name="T0" fmla="*/ 2 w 17"/>
                <a:gd name="T1" fmla="*/ 4 h 18"/>
                <a:gd name="T2" fmla="*/ 10 w 17"/>
                <a:gd name="T3" fmla="*/ 1 h 18"/>
                <a:gd name="T4" fmla="*/ 13 w 17"/>
                <a:gd name="T5" fmla="*/ 2 h 18"/>
                <a:gd name="T6" fmla="*/ 17 w 17"/>
                <a:gd name="T7" fmla="*/ 11 h 18"/>
                <a:gd name="T8" fmla="*/ 15 w 17"/>
                <a:gd name="T9" fmla="*/ 14 h 18"/>
                <a:gd name="T10" fmla="*/ 7 w 17"/>
                <a:gd name="T11" fmla="*/ 17 h 18"/>
                <a:gd name="T12" fmla="*/ 4 w 17"/>
                <a:gd name="T13" fmla="*/ 16 h 18"/>
                <a:gd name="T14" fmla="*/ 0 w 17"/>
                <a:gd name="T15" fmla="*/ 7 h 18"/>
                <a:gd name="T16" fmla="*/ 2 w 17"/>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2" y="4"/>
                  </a:moveTo>
                  <a:cubicBezTo>
                    <a:pt x="10" y="1"/>
                    <a:pt x="10" y="1"/>
                    <a:pt x="10" y="1"/>
                  </a:cubicBezTo>
                  <a:cubicBezTo>
                    <a:pt x="11" y="0"/>
                    <a:pt x="13" y="1"/>
                    <a:pt x="13" y="2"/>
                  </a:cubicBezTo>
                  <a:cubicBezTo>
                    <a:pt x="17" y="11"/>
                    <a:pt x="17" y="11"/>
                    <a:pt x="17" y="11"/>
                  </a:cubicBezTo>
                  <a:cubicBezTo>
                    <a:pt x="17" y="12"/>
                    <a:pt x="17" y="13"/>
                    <a:pt x="15" y="14"/>
                  </a:cubicBezTo>
                  <a:cubicBezTo>
                    <a:pt x="7" y="17"/>
                    <a:pt x="7" y="17"/>
                    <a:pt x="7" y="17"/>
                  </a:cubicBezTo>
                  <a:cubicBezTo>
                    <a:pt x="6" y="18"/>
                    <a:pt x="4" y="17"/>
                    <a:pt x="4" y="16"/>
                  </a:cubicBezTo>
                  <a:cubicBezTo>
                    <a:pt x="0" y="7"/>
                    <a:pt x="0" y="7"/>
                    <a:pt x="0" y="7"/>
                  </a:cubicBezTo>
                  <a:cubicBezTo>
                    <a:pt x="0" y="6"/>
                    <a:pt x="0" y="5"/>
                    <a:pt x="2" y="4"/>
                  </a:cubicBezTo>
                </a:path>
              </a:pathLst>
            </a:custGeom>
            <a:solidFill>
              <a:srgbClr val="AEBD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ïṧliḋe">
              <a:extLst>
                <a:ext uri="{FF2B5EF4-FFF2-40B4-BE49-F238E27FC236}">
                  <a16:creationId xmlns:a16="http://schemas.microsoft.com/office/drawing/2014/main" id="{4593CB46-70BE-48E7-9C8E-431C271991EE}"/>
                </a:ext>
              </a:extLst>
            </p:cNvPr>
            <p:cNvSpPr/>
            <p:nvPr/>
          </p:nvSpPr>
          <p:spPr bwMode="auto">
            <a:xfrm>
              <a:off x="8186739" y="4651375"/>
              <a:ext cx="49213" cy="46038"/>
            </a:xfrm>
            <a:custGeom>
              <a:avLst/>
              <a:gdLst>
                <a:gd name="T0" fmla="*/ 2 w 18"/>
                <a:gd name="T1" fmla="*/ 4 h 17"/>
                <a:gd name="T2" fmla="*/ 11 w 18"/>
                <a:gd name="T3" fmla="*/ 0 h 17"/>
                <a:gd name="T4" fmla="*/ 14 w 18"/>
                <a:gd name="T5" fmla="*/ 1 h 17"/>
                <a:gd name="T6" fmla="*/ 17 w 18"/>
                <a:gd name="T7" fmla="*/ 10 h 17"/>
                <a:gd name="T8" fmla="*/ 16 w 18"/>
                <a:gd name="T9" fmla="*/ 13 h 17"/>
                <a:gd name="T10" fmla="*/ 7 w 18"/>
                <a:gd name="T11" fmla="*/ 16 h 17"/>
                <a:gd name="T12" fmla="*/ 4 w 18"/>
                <a:gd name="T13" fmla="*/ 15 h 17"/>
                <a:gd name="T14" fmla="*/ 1 w 18"/>
                <a:gd name="T15" fmla="*/ 7 h 17"/>
                <a:gd name="T16" fmla="*/ 2 w 18"/>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2" y="4"/>
                  </a:moveTo>
                  <a:cubicBezTo>
                    <a:pt x="11" y="0"/>
                    <a:pt x="11" y="0"/>
                    <a:pt x="11" y="0"/>
                  </a:cubicBezTo>
                  <a:cubicBezTo>
                    <a:pt x="12" y="0"/>
                    <a:pt x="13" y="0"/>
                    <a:pt x="14" y="1"/>
                  </a:cubicBezTo>
                  <a:cubicBezTo>
                    <a:pt x="17" y="10"/>
                    <a:pt x="17" y="10"/>
                    <a:pt x="17" y="10"/>
                  </a:cubicBezTo>
                  <a:cubicBezTo>
                    <a:pt x="18" y="11"/>
                    <a:pt x="17" y="12"/>
                    <a:pt x="16" y="13"/>
                  </a:cubicBezTo>
                  <a:cubicBezTo>
                    <a:pt x="7" y="16"/>
                    <a:pt x="7" y="16"/>
                    <a:pt x="7" y="16"/>
                  </a:cubicBezTo>
                  <a:cubicBezTo>
                    <a:pt x="6" y="17"/>
                    <a:pt x="5" y="16"/>
                    <a:pt x="4" y="15"/>
                  </a:cubicBezTo>
                  <a:cubicBezTo>
                    <a:pt x="1" y="7"/>
                    <a:pt x="1" y="7"/>
                    <a:pt x="1" y="7"/>
                  </a:cubicBezTo>
                  <a:cubicBezTo>
                    <a:pt x="0" y="5"/>
                    <a:pt x="1" y="4"/>
                    <a:pt x="2" y="4"/>
                  </a:cubicBezTo>
                </a:path>
              </a:pathLst>
            </a:custGeom>
            <a:solidFill>
              <a:srgbClr val="F483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işľïḓé">
              <a:extLst>
                <a:ext uri="{FF2B5EF4-FFF2-40B4-BE49-F238E27FC236}">
                  <a16:creationId xmlns:a16="http://schemas.microsoft.com/office/drawing/2014/main" id="{2455D46C-8578-4F38-927C-0AAD88049C30}"/>
                </a:ext>
              </a:extLst>
            </p:cNvPr>
            <p:cNvSpPr/>
            <p:nvPr/>
          </p:nvSpPr>
          <p:spPr bwMode="auto">
            <a:xfrm>
              <a:off x="8107364" y="4743450"/>
              <a:ext cx="47625" cy="46038"/>
            </a:xfrm>
            <a:custGeom>
              <a:avLst/>
              <a:gdLst>
                <a:gd name="T0" fmla="*/ 1 w 17"/>
                <a:gd name="T1" fmla="*/ 4 h 17"/>
                <a:gd name="T2" fmla="*/ 10 w 17"/>
                <a:gd name="T3" fmla="*/ 0 h 17"/>
                <a:gd name="T4" fmla="*/ 13 w 17"/>
                <a:gd name="T5" fmla="*/ 1 h 17"/>
                <a:gd name="T6" fmla="*/ 17 w 17"/>
                <a:gd name="T7" fmla="*/ 10 h 17"/>
                <a:gd name="T8" fmla="*/ 15 w 17"/>
                <a:gd name="T9" fmla="*/ 13 h 17"/>
                <a:gd name="T10" fmla="*/ 7 w 17"/>
                <a:gd name="T11" fmla="*/ 16 h 17"/>
                <a:gd name="T12" fmla="*/ 4 w 17"/>
                <a:gd name="T13" fmla="*/ 15 h 17"/>
                <a:gd name="T14" fmla="*/ 0 w 17"/>
                <a:gd name="T15" fmla="*/ 6 h 17"/>
                <a:gd name="T16" fmla="*/ 1 w 17"/>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 y="4"/>
                  </a:moveTo>
                  <a:cubicBezTo>
                    <a:pt x="10" y="0"/>
                    <a:pt x="10" y="0"/>
                    <a:pt x="10" y="0"/>
                  </a:cubicBezTo>
                  <a:cubicBezTo>
                    <a:pt x="11" y="0"/>
                    <a:pt x="13" y="0"/>
                    <a:pt x="13" y="1"/>
                  </a:cubicBezTo>
                  <a:cubicBezTo>
                    <a:pt x="17" y="10"/>
                    <a:pt x="17" y="10"/>
                    <a:pt x="17" y="10"/>
                  </a:cubicBezTo>
                  <a:cubicBezTo>
                    <a:pt x="17" y="11"/>
                    <a:pt x="16" y="12"/>
                    <a:pt x="15" y="13"/>
                  </a:cubicBezTo>
                  <a:cubicBezTo>
                    <a:pt x="7" y="16"/>
                    <a:pt x="7" y="16"/>
                    <a:pt x="7" y="16"/>
                  </a:cubicBezTo>
                  <a:cubicBezTo>
                    <a:pt x="6" y="17"/>
                    <a:pt x="4" y="16"/>
                    <a:pt x="4" y="15"/>
                  </a:cubicBezTo>
                  <a:cubicBezTo>
                    <a:pt x="0" y="6"/>
                    <a:pt x="0" y="6"/>
                    <a:pt x="0" y="6"/>
                  </a:cubicBezTo>
                  <a:cubicBezTo>
                    <a:pt x="0" y="5"/>
                    <a:pt x="0" y="4"/>
                    <a:pt x="1" y="4"/>
                  </a:cubicBezTo>
                  <a:close/>
                </a:path>
              </a:pathLst>
            </a:custGeom>
            <a:solidFill>
              <a:srgbClr val="F483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íśļíḑe">
              <a:extLst>
                <a:ext uri="{FF2B5EF4-FFF2-40B4-BE49-F238E27FC236}">
                  <a16:creationId xmlns:a16="http://schemas.microsoft.com/office/drawing/2014/main" id="{454B2D30-23FC-4B04-93DC-F0A176FCE88D}"/>
                </a:ext>
              </a:extLst>
            </p:cNvPr>
            <p:cNvSpPr/>
            <p:nvPr/>
          </p:nvSpPr>
          <p:spPr bwMode="auto">
            <a:xfrm>
              <a:off x="8156576" y="4721225"/>
              <a:ext cx="49213" cy="46038"/>
            </a:xfrm>
            <a:custGeom>
              <a:avLst/>
              <a:gdLst>
                <a:gd name="T0" fmla="*/ 2 w 18"/>
                <a:gd name="T1" fmla="*/ 4 h 17"/>
                <a:gd name="T2" fmla="*/ 11 w 18"/>
                <a:gd name="T3" fmla="*/ 0 h 17"/>
                <a:gd name="T4" fmla="*/ 14 w 18"/>
                <a:gd name="T5" fmla="*/ 1 h 17"/>
                <a:gd name="T6" fmla="*/ 17 w 18"/>
                <a:gd name="T7" fmla="*/ 10 h 17"/>
                <a:gd name="T8" fmla="*/ 16 w 18"/>
                <a:gd name="T9" fmla="*/ 13 h 17"/>
                <a:gd name="T10" fmla="*/ 7 w 18"/>
                <a:gd name="T11" fmla="*/ 16 h 17"/>
                <a:gd name="T12" fmla="*/ 4 w 18"/>
                <a:gd name="T13" fmla="*/ 15 h 17"/>
                <a:gd name="T14" fmla="*/ 1 w 18"/>
                <a:gd name="T15" fmla="*/ 7 h 17"/>
                <a:gd name="T16" fmla="*/ 2 w 18"/>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2" y="4"/>
                  </a:moveTo>
                  <a:cubicBezTo>
                    <a:pt x="11" y="0"/>
                    <a:pt x="11" y="0"/>
                    <a:pt x="11" y="0"/>
                  </a:cubicBezTo>
                  <a:cubicBezTo>
                    <a:pt x="12" y="0"/>
                    <a:pt x="13" y="0"/>
                    <a:pt x="14" y="1"/>
                  </a:cubicBezTo>
                  <a:cubicBezTo>
                    <a:pt x="17" y="10"/>
                    <a:pt x="17" y="10"/>
                    <a:pt x="17" y="10"/>
                  </a:cubicBezTo>
                  <a:cubicBezTo>
                    <a:pt x="18" y="11"/>
                    <a:pt x="17" y="13"/>
                    <a:pt x="16" y="13"/>
                  </a:cubicBezTo>
                  <a:cubicBezTo>
                    <a:pt x="7" y="16"/>
                    <a:pt x="7" y="16"/>
                    <a:pt x="7" y="16"/>
                  </a:cubicBezTo>
                  <a:cubicBezTo>
                    <a:pt x="6" y="17"/>
                    <a:pt x="5" y="16"/>
                    <a:pt x="4" y="15"/>
                  </a:cubicBezTo>
                  <a:cubicBezTo>
                    <a:pt x="1" y="7"/>
                    <a:pt x="1" y="7"/>
                    <a:pt x="1" y="7"/>
                  </a:cubicBezTo>
                  <a:cubicBezTo>
                    <a:pt x="0" y="5"/>
                    <a:pt x="1" y="4"/>
                    <a:pt x="2" y="4"/>
                  </a:cubicBezTo>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í$ļíḑè">
              <a:extLst>
                <a:ext uri="{FF2B5EF4-FFF2-40B4-BE49-F238E27FC236}">
                  <a16:creationId xmlns:a16="http://schemas.microsoft.com/office/drawing/2014/main" id="{C1186105-32AF-4A59-BDCF-ABDBBE445129}"/>
                </a:ext>
              </a:extLst>
            </p:cNvPr>
            <p:cNvSpPr/>
            <p:nvPr/>
          </p:nvSpPr>
          <p:spPr bwMode="auto">
            <a:xfrm>
              <a:off x="8208964" y="4699000"/>
              <a:ext cx="46038" cy="46038"/>
            </a:xfrm>
            <a:custGeom>
              <a:avLst/>
              <a:gdLst>
                <a:gd name="T0" fmla="*/ 1 w 17"/>
                <a:gd name="T1" fmla="*/ 4 h 17"/>
                <a:gd name="T2" fmla="*/ 10 w 17"/>
                <a:gd name="T3" fmla="*/ 0 h 17"/>
                <a:gd name="T4" fmla="*/ 13 w 17"/>
                <a:gd name="T5" fmla="*/ 2 h 17"/>
                <a:gd name="T6" fmla="*/ 17 w 17"/>
                <a:gd name="T7" fmla="*/ 10 h 17"/>
                <a:gd name="T8" fmla="*/ 15 w 17"/>
                <a:gd name="T9" fmla="*/ 13 h 17"/>
                <a:gd name="T10" fmla="*/ 7 w 17"/>
                <a:gd name="T11" fmla="*/ 17 h 17"/>
                <a:gd name="T12" fmla="*/ 4 w 17"/>
                <a:gd name="T13" fmla="*/ 15 h 17"/>
                <a:gd name="T14" fmla="*/ 0 w 17"/>
                <a:gd name="T15" fmla="*/ 7 h 17"/>
                <a:gd name="T16" fmla="*/ 1 w 17"/>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 y="4"/>
                  </a:moveTo>
                  <a:cubicBezTo>
                    <a:pt x="10" y="0"/>
                    <a:pt x="10" y="0"/>
                    <a:pt x="10" y="0"/>
                  </a:cubicBezTo>
                  <a:cubicBezTo>
                    <a:pt x="11" y="0"/>
                    <a:pt x="13" y="0"/>
                    <a:pt x="13" y="2"/>
                  </a:cubicBezTo>
                  <a:cubicBezTo>
                    <a:pt x="17" y="10"/>
                    <a:pt x="17" y="10"/>
                    <a:pt x="17" y="10"/>
                  </a:cubicBezTo>
                  <a:cubicBezTo>
                    <a:pt x="17" y="11"/>
                    <a:pt x="16" y="13"/>
                    <a:pt x="15" y="13"/>
                  </a:cubicBezTo>
                  <a:cubicBezTo>
                    <a:pt x="7" y="17"/>
                    <a:pt x="7" y="17"/>
                    <a:pt x="7" y="17"/>
                  </a:cubicBezTo>
                  <a:cubicBezTo>
                    <a:pt x="6" y="17"/>
                    <a:pt x="4" y="17"/>
                    <a:pt x="4" y="15"/>
                  </a:cubicBezTo>
                  <a:cubicBezTo>
                    <a:pt x="0" y="7"/>
                    <a:pt x="0" y="7"/>
                    <a:pt x="0" y="7"/>
                  </a:cubicBezTo>
                  <a:cubicBezTo>
                    <a:pt x="0" y="6"/>
                    <a:pt x="0" y="4"/>
                    <a:pt x="1" y="4"/>
                  </a:cubicBezTo>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íş1iḓê">
              <a:extLst>
                <a:ext uri="{FF2B5EF4-FFF2-40B4-BE49-F238E27FC236}">
                  <a16:creationId xmlns:a16="http://schemas.microsoft.com/office/drawing/2014/main" id="{6F35E95F-6BE8-4581-A831-6253A9877021}"/>
                </a:ext>
              </a:extLst>
            </p:cNvPr>
            <p:cNvSpPr/>
            <p:nvPr/>
          </p:nvSpPr>
          <p:spPr bwMode="auto">
            <a:xfrm>
              <a:off x="8126414" y="4791075"/>
              <a:ext cx="47625" cy="47625"/>
            </a:xfrm>
            <a:custGeom>
              <a:avLst/>
              <a:gdLst>
                <a:gd name="T0" fmla="*/ 2 w 17"/>
                <a:gd name="T1" fmla="*/ 4 h 17"/>
                <a:gd name="T2" fmla="*/ 11 w 17"/>
                <a:gd name="T3" fmla="*/ 0 h 17"/>
                <a:gd name="T4" fmla="*/ 13 w 17"/>
                <a:gd name="T5" fmla="*/ 1 h 17"/>
                <a:gd name="T6" fmla="*/ 17 w 17"/>
                <a:gd name="T7" fmla="*/ 10 h 17"/>
                <a:gd name="T8" fmla="*/ 16 w 17"/>
                <a:gd name="T9" fmla="*/ 13 h 17"/>
                <a:gd name="T10" fmla="*/ 7 w 17"/>
                <a:gd name="T11" fmla="*/ 17 h 17"/>
                <a:gd name="T12" fmla="*/ 4 w 17"/>
                <a:gd name="T13" fmla="*/ 15 h 17"/>
                <a:gd name="T14" fmla="*/ 1 w 17"/>
                <a:gd name="T15" fmla="*/ 7 h 17"/>
                <a:gd name="T16" fmla="*/ 2 w 17"/>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2" y="4"/>
                  </a:moveTo>
                  <a:cubicBezTo>
                    <a:pt x="11" y="0"/>
                    <a:pt x="11" y="0"/>
                    <a:pt x="11" y="0"/>
                  </a:cubicBezTo>
                  <a:cubicBezTo>
                    <a:pt x="12" y="0"/>
                    <a:pt x="13" y="0"/>
                    <a:pt x="13" y="1"/>
                  </a:cubicBezTo>
                  <a:cubicBezTo>
                    <a:pt x="17" y="10"/>
                    <a:pt x="17" y="10"/>
                    <a:pt x="17" y="10"/>
                  </a:cubicBezTo>
                  <a:cubicBezTo>
                    <a:pt x="17" y="11"/>
                    <a:pt x="17" y="13"/>
                    <a:pt x="16" y="13"/>
                  </a:cubicBezTo>
                  <a:cubicBezTo>
                    <a:pt x="7" y="17"/>
                    <a:pt x="7" y="17"/>
                    <a:pt x="7" y="17"/>
                  </a:cubicBezTo>
                  <a:cubicBezTo>
                    <a:pt x="6" y="17"/>
                    <a:pt x="5" y="16"/>
                    <a:pt x="4" y="15"/>
                  </a:cubicBezTo>
                  <a:cubicBezTo>
                    <a:pt x="1" y="7"/>
                    <a:pt x="1" y="7"/>
                    <a:pt x="1" y="7"/>
                  </a:cubicBezTo>
                  <a:cubicBezTo>
                    <a:pt x="0" y="6"/>
                    <a:pt x="1" y="4"/>
                    <a:pt x="2" y="4"/>
                  </a:cubicBezTo>
                </a:path>
              </a:pathLst>
            </a:custGeom>
            <a:solidFill>
              <a:srgbClr val="FDC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ïṩļïḋè">
              <a:extLst>
                <a:ext uri="{FF2B5EF4-FFF2-40B4-BE49-F238E27FC236}">
                  <a16:creationId xmlns:a16="http://schemas.microsoft.com/office/drawing/2014/main" id="{BC33783C-EB89-4F4B-9DF6-B96982D97078}"/>
                </a:ext>
              </a:extLst>
            </p:cNvPr>
            <p:cNvSpPr/>
            <p:nvPr/>
          </p:nvSpPr>
          <p:spPr bwMode="auto">
            <a:xfrm>
              <a:off x="8178801" y="4770438"/>
              <a:ext cx="46038" cy="46038"/>
            </a:xfrm>
            <a:custGeom>
              <a:avLst/>
              <a:gdLst>
                <a:gd name="T0" fmla="*/ 1 w 17"/>
                <a:gd name="T1" fmla="*/ 4 h 17"/>
                <a:gd name="T2" fmla="*/ 10 w 17"/>
                <a:gd name="T3" fmla="*/ 0 h 17"/>
                <a:gd name="T4" fmla="*/ 13 w 17"/>
                <a:gd name="T5" fmla="*/ 2 h 17"/>
                <a:gd name="T6" fmla="*/ 16 w 17"/>
                <a:gd name="T7" fmla="*/ 10 h 17"/>
                <a:gd name="T8" fmla="*/ 15 w 17"/>
                <a:gd name="T9" fmla="*/ 13 h 17"/>
                <a:gd name="T10" fmla="*/ 7 w 17"/>
                <a:gd name="T11" fmla="*/ 17 h 17"/>
                <a:gd name="T12" fmla="*/ 4 w 17"/>
                <a:gd name="T13" fmla="*/ 15 h 17"/>
                <a:gd name="T14" fmla="*/ 0 w 17"/>
                <a:gd name="T15" fmla="*/ 7 h 17"/>
                <a:gd name="T16" fmla="*/ 1 w 17"/>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 y="4"/>
                  </a:moveTo>
                  <a:cubicBezTo>
                    <a:pt x="10" y="0"/>
                    <a:pt x="10" y="0"/>
                    <a:pt x="10" y="0"/>
                  </a:cubicBezTo>
                  <a:cubicBezTo>
                    <a:pt x="11" y="0"/>
                    <a:pt x="13" y="0"/>
                    <a:pt x="13" y="2"/>
                  </a:cubicBezTo>
                  <a:cubicBezTo>
                    <a:pt x="16" y="10"/>
                    <a:pt x="16" y="10"/>
                    <a:pt x="16" y="10"/>
                  </a:cubicBezTo>
                  <a:cubicBezTo>
                    <a:pt x="17" y="11"/>
                    <a:pt x="16" y="13"/>
                    <a:pt x="15" y="13"/>
                  </a:cubicBezTo>
                  <a:cubicBezTo>
                    <a:pt x="7" y="17"/>
                    <a:pt x="7" y="17"/>
                    <a:pt x="7" y="17"/>
                  </a:cubicBezTo>
                  <a:cubicBezTo>
                    <a:pt x="5" y="17"/>
                    <a:pt x="4" y="17"/>
                    <a:pt x="4" y="15"/>
                  </a:cubicBezTo>
                  <a:cubicBezTo>
                    <a:pt x="0" y="7"/>
                    <a:pt x="0" y="7"/>
                    <a:pt x="0" y="7"/>
                  </a:cubicBezTo>
                  <a:cubicBezTo>
                    <a:pt x="0" y="6"/>
                    <a:pt x="0" y="4"/>
                    <a:pt x="1" y="4"/>
                  </a:cubicBezTo>
                </a:path>
              </a:pathLst>
            </a:custGeom>
            <a:solidFill>
              <a:srgbClr val="56C4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iṣḷîḋè">
              <a:extLst>
                <a:ext uri="{FF2B5EF4-FFF2-40B4-BE49-F238E27FC236}">
                  <a16:creationId xmlns:a16="http://schemas.microsoft.com/office/drawing/2014/main" id="{F5A27326-DD3B-478F-AE98-EE8AD68C91D7}"/>
                </a:ext>
              </a:extLst>
            </p:cNvPr>
            <p:cNvSpPr/>
            <p:nvPr/>
          </p:nvSpPr>
          <p:spPr bwMode="auto">
            <a:xfrm>
              <a:off x="8228014" y="4748213"/>
              <a:ext cx="46038" cy="46038"/>
            </a:xfrm>
            <a:custGeom>
              <a:avLst/>
              <a:gdLst>
                <a:gd name="T0" fmla="*/ 2 w 17"/>
                <a:gd name="T1" fmla="*/ 4 h 17"/>
                <a:gd name="T2" fmla="*/ 11 w 17"/>
                <a:gd name="T3" fmla="*/ 1 h 17"/>
                <a:gd name="T4" fmla="*/ 13 w 17"/>
                <a:gd name="T5" fmla="*/ 2 h 17"/>
                <a:gd name="T6" fmla="*/ 17 w 17"/>
                <a:gd name="T7" fmla="*/ 10 h 17"/>
                <a:gd name="T8" fmla="*/ 16 w 17"/>
                <a:gd name="T9" fmla="*/ 13 h 17"/>
                <a:gd name="T10" fmla="*/ 7 w 17"/>
                <a:gd name="T11" fmla="*/ 17 h 17"/>
                <a:gd name="T12" fmla="*/ 4 w 17"/>
                <a:gd name="T13" fmla="*/ 16 h 17"/>
                <a:gd name="T14" fmla="*/ 1 w 17"/>
                <a:gd name="T15" fmla="*/ 7 h 17"/>
                <a:gd name="T16" fmla="*/ 2 w 17"/>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2" y="4"/>
                  </a:moveTo>
                  <a:cubicBezTo>
                    <a:pt x="11" y="1"/>
                    <a:pt x="11" y="1"/>
                    <a:pt x="11" y="1"/>
                  </a:cubicBezTo>
                  <a:cubicBezTo>
                    <a:pt x="12" y="0"/>
                    <a:pt x="13" y="1"/>
                    <a:pt x="13" y="2"/>
                  </a:cubicBezTo>
                  <a:cubicBezTo>
                    <a:pt x="17" y="10"/>
                    <a:pt x="17" y="10"/>
                    <a:pt x="17" y="10"/>
                  </a:cubicBezTo>
                  <a:cubicBezTo>
                    <a:pt x="17" y="12"/>
                    <a:pt x="17" y="13"/>
                    <a:pt x="16" y="13"/>
                  </a:cubicBezTo>
                  <a:cubicBezTo>
                    <a:pt x="7" y="17"/>
                    <a:pt x="7" y="17"/>
                    <a:pt x="7" y="17"/>
                  </a:cubicBezTo>
                  <a:cubicBezTo>
                    <a:pt x="6" y="17"/>
                    <a:pt x="5" y="17"/>
                    <a:pt x="4" y="16"/>
                  </a:cubicBezTo>
                  <a:cubicBezTo>
                    <a:pt x="1" y="7"/>
                    <a:pt x="1" y="7"/>
                    <a:pt x="1" y="7"/>
                  </a:cubicBezTo>
                  <a:cubicBezTo>
                    <a:pt x="0" y="6"/>
                    <a:pt x="1" y="5"/>
                    <a:pt x="2" y="4"/>
                  </a:cubicBezTo>
                </a:path>
              </a:pathLst>
            </a:custGeom>
            <a:solidFill>
              <a:srgbClr val="AEBD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ïSḷîḍe">
              <a:extLst>
                <a:ext uri="{FF2B5EF4-FFF2-40B4-BE49-F238E27FC236}">
                  <a16:creationId xmlns:a16="http://schemas.microsoft.com/office/drawing/2014/main" id="{A7560E64-B32C-4117-9187-E5944DF32CD4}"/>
                </a:ext>
              </a:extLst>
            </p:cNvPr>
            <p:cNvSpPr/>
            <p:nvPr/>
          </p:nvSpPr>
          <p:spPr bwMode="auto">
            <a:xfrm>
              <a:off x="8213726" y="4510088"/>
              <a:ext cx="133350" cy="344488"/>
            </a:xfrm>
            <a:custGeom>
              <a:avLst/>
              <a:gdLst>
                <a:gd name="T0" fmla="*/ 0 w 49"/>
                <a:gd name="T1" fmla="*/ 0 h 127"/>
                <a:gd name="T2" fmla="*/ 0 w 49"/>
                <a:gd name="T3" fmla="*/ 0 h 127"/>
                <a:gd name="T4" fmla="*/ 49 w 49"/>
                <a:gd name="T5" fmla="*/ 124 h 127"/>
                <a:gd name="T6" fmla="*/ 49 w 49"/>
                <a:gd name="T7" fmla="*/ 127 h 127"/>
                <a:gd name="T8" fmla="*/ 49 w 49"/>
                <a:gd name="T9" fmla="*/ 124 h 127"/>
                <a:gd name="T10" fmla="*/ 0 w 49"/>
                <a:gd name="T11" fmla="*/ 0 h 127"/>
                <a:gd name="T12" fmla="*/ 0 w 49"/>
                <a:gd name="T13" fmla="*/ 0 h 127"/>
                <a:gd name="T14" fmla="*/ 0 w 49"/>
                <a:gd name="T15" fmla="*/ 0 h 127"/>
                <a:gd name="T16" fmla="*/ 0 w 49"/>
                <a:gd name="T17" fmla="*/ 0 h 127"/>
                <a:gd name="T18" fmla="*/ 0 w 49"/>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27">
                  <a:moveTo>
                    <a:pt x="0" y="0"/>
                  </a:moveTo>
                  <a:cubicBezTo>
                    <a:pt x="0" y="0"/>
                    <a:pt x="0" y="0"/>
                    <a:pt x="0" y="0"/>
                  </a:cubicBezTo>
                  <a:cubicBezTo>
                    <a:pt x="49" y="124"/>
                    <a:pt x="49" y="124"/>
                    <a:pt x="49" y="124"/>
                  </a:cubicBezTo>
                  <a:cubicBezTo>
                    <a:pt x="49" y="125"/>
                    <a:pt x="49" y="126"/>
                    <a:pt x="49" y="127"/>
                  </a:cubicBezTo>
                  <a:cubicBezTo>
                    <a:pt x="49" y="126"/>
                    <a:pt x="49" y="125"/>
                    <a:pt x="49" y="124"/>
                  </a:cubicBez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4F6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ïṡľíḓê">
              <a:extLst>
                <a:ext uri="{FF2B5EF4-FFF2-40B4-BE49-F238E27FC236}">
                  <a16:creationId xmlns:a16="http://schemas.microsoft.com/office/drawing/2014/main" id="{3BCD799B-C5DE-497D-8EA0-86E9C8B60743}"/>
                </a:ext>
              </a:extLst>
            </p:cNvPr>
            <p:cNvSpPr/>
            <p:nvPr/>
          </p:nvSpPr>
          <p:spPr bwMode="auto">
            <a:xfrm>
              <a:off x="8145464" y="4498975"/>
              <a:ext cx="201613" cy="444500"/>
            </a:xfrm>
            <a:custGeom>
              <a:avLst/>
              <a:gdLst>
                <a:gd name="T0" fmla="*/ 33 w 74"/>
                <a:gd name="T1" fmla="*/ 145 h 164"/>
                <a:gd name="T2" fmla="*/ 25 w 74"/>
                <a:gd name="T3" fmla="*/ 140 h 164"/>
                <a:gd name="T4" fmla="*/ 30 w 74"/>
                <a:gd name="T5" fmla="*/ 129 h 164"/>
                <a:gd name="T6" fmla="*/ 33 w 74"/>
                <a:gd name="T7" fmla="*/ 129 h 164"/>
                <a:gd name="T8" fmla="*/ 40 w 74"/>
                <a:gd name="T9" fmla="*/ 134 h 164"/>
                <a:gd name="T10" fmla="*/ 36 w 74"/>
                <a:gd name="T11" fmla="*/ 145 h 164"/>
                <a:gd name="T12" fmla="*/ 33 w 74"/>
                <a:gd name="T13" fmla="*/ 145 h 164"/>
                <a:gd name="T14" fmla="*/ 20 w 74"/>
                <a:gd name="T15" fmla="*/ 0 h 164"/>
                <a:gd name="T16" fmla="*/ 17 w 74"/>
                <a:gd name="T17" fmla="*/ 27 h 164"/>
                <a:gd name="T18" fmla="*/ 30 w 74"/>
                <a:gd name="T19" fmla="*/ 22 h 164"/>
                <a:gd name="T20" fmla="*/ 65 w 74"/>
                <a:gd name="T21" fmla="*/ 110 h 164"/>
                <a:gd name="T22" fmla="*/ 3 w 74"/>
                <a:gd name="T23" fmla="*/ 135 h 164"/>
                <a:gd name="T24" fmla="*/ 0 w 74"/>
                <a:gd name="T25" fmla="*/ 164 h 164"/>
                <a:gd name="T26" fmla="*/ 1 w 74"/>
                <a:gd name="T27" fmla="*/ 164 h 164"/>
                <a:gd name="T28" fmla="*/ 3 w 74"/>
                <a:gd name="T29" fmla="*/ 164 h 164"/>
                <a:gd name="T30" fmla="*/ 70 w 74"/>
                <a:gd name="T31" fmla="*/ 137 h 164"/>
                <a:gd name="T32" fmla="*/ 74 w 74"/>
                <a:gd name="T33" fmla="*/ 131 h 164"/>
                <a:gd name="T34" fmla="*/ 74 w 74"/>
                <a:gd name="T35" fmla="*/ 128 h 164"/>
                <a:gd name="T36" fmla="*/ 25 w 74"/>
                <a:gd name="T37" fmla="*/ 4 h 164"/>
                <a:gd name="T38" fmla="*/ 25 w 74"/>
                <a:gd name="T39" fmla="*/ 4 h 164"/>
                <a:gd name="T40" fmla="*/ 25 w 74"/>
                <a:gd name="T41" fmla="*/ 4 h 164"/>
                <a:gd name="T42" fmla="*/ 25 w 74"/>
                <a:gd name="T43" fmla="*/ 4 h 164"/>
                <a:gd name="T44" fmla="*/ 20 w 74"/>
                <a:gd name="T4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164">
                  <a:moveTo>
                    <a:pt x="33" y="145"/>
                  </a:moveTo>
                  <a:cubicBezTo>
                    <a:pt x="29" y="145"/>
                    <a:pt x="26" y="143"/>
                    <a:pt x="25" y="140"/>
                  </a:cubicBezTo>
                  <a:cubicBezTo>
                    <a:pt x="23" y="136"/>
                    <a:pt x="25" y="131"/>
                    <a:pt x="30" y="129"/>
                  </a:cubicBezTo>
                  <a:cubicBezTo>
                    <a:pt x="31" y="129"/>
                    <a:pt x="32" y="129"/>
                    <a:pt x="33" y="129"/>
                  </a:cubicBezTo>
                  <a:cubicBezTo>
                    <a:pt x="36" y="129"/>
                    <a:pt x="39" y="131"/>
                    <a:pt x="40" y="134"/>
                  </a:cubicBezTo>
                  <a:cubicBezTo>
                    <a:pt x="42" y="138"/>
                    <a:pt x="40" y="143"/>
                    <a:pt x="36" y="145"/>
                  </a:cubicBezTo>
                  <a:cubicBezTo>
                    <a:pt x="35" y="145"/>
                    <a:pt x="34" y="145"/>
                    <a:pt x="33" y="145"/>
                  </a:cubicBezTo>
                  <a:moveTo>
                    <a:pt x="20" y="0"/>
                  </a:moveTo>
                  <a:cubicBezTo>
                    <a:pt x="17" y="27"/>
                    <a:pt x="17" y="27"/>
                    <a:pt x="17" y="27"/>
                  </a:cubicBezTo>
                  <a:cubicBezTo>
                    <a:pt x="30" y="22"/>
                    <a:pt x="30" y="22"/>
                    <a:pt x="30" y="22"/>
                  </a:cubicBezTo>
                  <a:cubicBezTo>
                    <a:pt x="65" y="110"/>
                    <a:pt x="65" y="110"/>
                    <a:pt x="65" y="110"/>
                  </a:cubicBezTo>
                  <a:cubicBezTo>
                    <a:pt x="3" y="135"/>
                    <a:pt x="3" y="135"/>
                    <a:pt x="3" y="135"/>
                  </a:cubicBezTo>
                  <a:cubicBezTo>
                    <a:pt x="0" y="164"/>
                    <a:pt x="0" y="164"/>
                    <a:pt x="0" y="164"/>
                  </a:cubicBezTo>
                  <a:cubicBezTo>
                    <a:pt x="0" y="164"/>
                    <a:pt x="0" y="164"/>
                    <a:pt x="1" y="164"/>
                  </a:cubicBezTo>
                  <a:cubicBezTo>
                    <a:pt x="2" y="164"/>
                    <a:pt x="3" y="164"/>
                    <a:pt x="3" y="164"/>
                  </a:cubicBezTo>
                  <a:cubicBezTo>
                    <a:pt x="70" y="137"/>
                    <a:pt x="70" y="137"/>
                    <a:pt x="70" y="137"/>
                  </a:cubicBezTo>
                  <a:cubicBezTo>
                    <a:pt x="73" y="136"/>
                    <a:pt x="74" y="134"/>
                    <a:pt x="74" y="131"/>
                  </a:cubicBezTo>
                  <a:cubicBezTo>
                    <a:pt x="74" y="130"/>
                    <a:pt x="74" y="129"/>
                    <a:pt x="74" y="128"/>
                  </a:cubicBezTo>
                  <a:cubicBezTo>
                    <a:pt x="25" y="4"/>
                    <a:pt x="25" y="4"/>
                    <a:pt x="25" y="4"/>
                  </a:cubicBezTo>
                  <a:cubicBezTo>
                    <a:pt x="25" y="4"/>
                    <a:pt x="25" y="4"/>
                    <a:pt x="25" y="4"/>
                  </a:cubicBezTo>
                  <a:cubicBezTo>
                    <a:pt x="25" y="4"/>
                    <a:pt x="25" y="4"/>
                    <a:pt x="25" y="4"/>
                  </a:cubicBezTo>
                  <a:cubicBezTo>
                    <a:pt x="25" y="4"/>
                    <a:pt x="25" y="4"/>
                    <a:pt x="25" y="4"/>
                  </a:cubicBezTo>
                  <a:cubicBezTo>
                    <a:pt x="24" y="2"/>
                    <a:pt x="22" y="0"/>
                    <a:pt x="20" y="0"/>
                  </a:cubicBezTo>
                </a:path>
              </a:pathLst>
            </a:custGeom>
            <a:solidFill>
              <a:srgbClr val="3636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íṥlîḓè">
              <a:extLst>
                <a:ext uri="{FF2B5EF4-FFF2-40B4-BE49-F238E27FC236}">
                  <a16:creationId xmlns:a16="http://schemas.microsoft.com/office/drawing/2014/main" id="{9EEAFA46-3E05-49A8-A9B1-BE944E1C8CD7}"/>
                </a:ext>
              </a:extLst>
            </p:cNvPr>
            <p:cNvSpPr/>
            <p:nvPr/>
          </p:nvSpPr>
          <p:spPr bwMode="auto">
            <a:xfrm>
              <a:off x="8154989" y="4557713"/>
              <a:ext cx="168275" cy="307975"/>
            </a:xfrm>
            <a:custGeom>
              <a:avLst/>
              <a:gdLst>
                <a:gd name="T0" fmla="*/ 13 w 62"/>
                <a:gd name="T1" fmla="*/ 93 h 113"/>
                <a:gd name="T2" fmla="*/ 10 w 62"/>
                <a:gd name="T3" fmla="*/ 82 h 113"/>
                <a:gd name="T4" fmla="*/ 20 w 62"/>
                <a:gd name="T5" fmla="*/ 78 h 113"/>
                <a:gd name="T6" fmla="*/ 25 w 62"/>
                <a:gd name="T7" fmla="*/ 88 h 113"/>
                <a:gd name="T8" fmla="*/ 16 w 62"/>
                <a:gd name="T9" fmla="*/ 95 h 113"/>
                <a:gd name="T10" fmla="*/ 33 w 62"/>
                <a:gd name="T11" fmla="*/ 87 h 113"/>
                <a:gd name="T12" fmla="*/ 28 w 62"/>
                <a:gd name="T13" fmla="*/ 77 h 113"/>
                <a:gd name="T14" fmla="*/ 38 w 62"/>
                <a:gd name="T15" fmla="*/ 71 h 113"/>
                <a:gd name="T16" fmla="*/ 40 w 62"/>
                <a:gd name="T17" fmla="*/ 72 h 113"/>
                <a:gd name="T18" fmla="*/ 43 w 62"/>
                <a:gd name="T19" fmla="*/ 83 h 113"/>
                <a:gd name="T20" fmla="*/ 33 w 62"/>
                <a:gd name="T21" fmla="*/ 87 h 113"/>
                <a:gd name="T22" fmla="*/ 24 w 62"/>
                <a:gd name="T23" fmla="*/ 67 h 113"/>
                <a:gd name="T24" fmla="*/ 21 w 62"/>
                <a:gd name="T25" fmla="*/ 56 h 113"/>
                <a:gd name="T26" fmla="*/ 31 w 62"/>
                <a:gd name="T27" fmla="*/ 52 h 113"/>
                <a:gd name="T28" fmla="*/ 37 w 62"/>
                <a:gd name="T29" fmla="*/ 62 h 113"/>
                <a:gd name="T30" fmla="*/ 27 w 62"/>
                <a:gd name="T31" fmla="*/ 69 h 113"/>
                <a:gd name="T32" fmla="*/ 18 w 62"/>
                <a:gd name="T33" fmla="*/ 51 h 113"/>
                <a:gd name="T34" fmla="*/ 13 w 62"/>
                <a:gd name="T35" fmla="*/ 41 h 113"/>
                <a:gd name="T36" fmla="*/ 23 w 62"/>
                <a:gd name="T37" fmla="*/ 34 h 113"/>
                <a:gd name="T38" fmla="*/ 26 w 62"/>
                <a:gd name="T39" fmla="*/ 35 h 113"/>
                <a:gd name="T40" fmla="*/ 28 w 62"/>
                <a:gd name="T41" fmla="*/ 47 h 113"/>
                <a:gd name="T42" fmla="*/ 18 w 62"/>
                <a:gd name="T43" fmla="*/ 51 h 113"/>
                <a:gd name="T44" fmla="*/ 14 w 62"/>
                <a:gd name="T45" fmla="*/ 5 h 113"/>
                <a:gd name="T46" fmla="*/ 15 w 62"/>
                <a:gd name="T47" fmla="*/ 16 h 113"/>
                <a:gd name="T48" fmla="*/ 18 w 62"/>
                <a:gd name="T49" fmla="*/ 17 h 113"/>
                <a:gd name="T50" fmla="*/ 20 w 62"/>
                <a:gd name="T51" fmla="*/ 29 h 113"/>
                <a:gd name="T52" fmla="*/ 11 w 62"/>
                <a:gd name="T53" fmla="*/ 32 h 113"/>
                <a:gd name="T54" fmla="*/ 8 w 62"/>
                <a:gd name="T55" fmla="*/ 46 h 113"/>
                <a:gd name="T56" fmla="*/ 9 w 62"/>
                <a:gd name="T57" fmla="*/ 55 h 113"/>
                <a:gd name="T58" fmla="*/ 7 w 62"/>
                <a:gd name="T59" fmla="*/ 62 h 113"/>
                <a:gd name="T60" fmla="*/ 12 w 62"/>
                <a:gd name="T61" fmla="*/ 60 h 113"/>
                <a:gd name="T62" fmla="*/ 18 w 62"/>
                <a:gd name="T63" fmla="*/ 70 h 113"/>
                <a:gd name="T64" fmla="*/ 8 w 62"/>
                <a:gd name="T65" fmla="*/ 76 h 113"/>
                <a:gd name="T66" fmla="*/ 5 w 62"/>
                <a:gd name="T67" fmla="*/ 75 h 113"/>
                <a:gd name="T68" fmla="*/ 3 w 62"/>
                <a:gd name="T69" fmla="*/ 87 h 113"/>
                <a:gd name="T70" fmla="*/ 7 w 62"/>
                <a:gd name="T71" fmla="*/ 96 h 113"/>
                <a:gd name="T72" fmla="*/ 2 w 62"/>
                <a:gd name="T73" fmla="*/ 101 h 113"/>
                <a:gd name="T74" fmla="*/ 62 w 62"/>
                <a:gd name="T7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113">
                  <a:moveTo>
                    <a:pt x="15" y="95"/>
                  </a:moveTo>
                  <a:cubicBezTo>
                    <a:pt x="14" y="95"/>
                    <a:pt x="13" y="94"/>
                    <a:pt x="13" y="93"/>
                  </a:cubicBezTo>
                  <a:cubicBezTo>
                    <a:pt x="9" y="85"/>
                    <a:pt x="9" y="85"/>
                    <a:pt x="9" y="85"/>
                  </a:cubicBezTo>
                  <a:cubicBezTo>
                    <a:pt x="9" y="84"/>
                    <a:pt x="9" y="82"/>
                    <a:pt x="10" y="82"/>
                  </a:cubicBezTo>
                  <a:cubicBezTo>
                    <a:pt x="19" y="78"/>
                    <a:pt x="19" y="78"/>
                    <a:pt x="19" y="78"/>
                  </a:cubicBezTo>
                  <a:cubicBezTo>
                    <a:pt x="19" y="78"/>
                    <a:pt x="20" y="78"/>
                    <a:pt x="20" y="78"/>
                  </a:cubicBezTo>
                  <a:cubicBezTo>
                    <a:pt x="21" y="78"/>
                    <a:pt x="22" y="79"/>
                    <a:pt x="22" y="80"/>
                  </a:cubicBezTo>
                  <a:cubicBezTo>
                    <a:pt x="25" y="88"/>
                    <a:pt x="25" y="88"/>
                    <a:pt x="25" y="88"/>
                  </a:cubicBezTo>
                  <a:cubicBezTo>
                    <a:pt x="26" y="89"/>
                    <a:pt x="25" y="91"/>
                    <a:pt x="24" y="91"/>
                  </a:cubicBezTo>
                  <a:cubicBezTo>
                    <a:pt x="16" y="95"/>
                    <a:pt x="16" y="95"/>
                    <a:pt x="16" y="95"/>
                  </a:cubicBezTo>
                  <a:cubicBezTo>
                    <a:pt x="15" y="95"/>
                    <a:pt x="15" y="95"/>
                    <a:pt x="15" y="95"/>
                  </a:cubicBezTo>
                  <a:moveTo>
                    <a:pt x="33" y="87"/>
                  </a:moveTo>
                  <a:cubicBezTo>
                    <a:pt x="32" y="87"/>
                    <a:pt x="32" y="87"/>
                    <a:pt x="31" y="86"/>
                  </a:cubicBezTo>
                  <a:cubicBezTo>
                    <a:pt x="28" y="77"/>
                    <a:pt x="28" y="77"/>
                    <a:pt x="28" y="77"/>
                  </a:cubicBezTo>
                  <a:cubicBezTo>
                    <a:pt x="27" y="76"/>
                    <a:pt x="28" y="75"/>
                    <a:pt x="29" y="74"/>
                  </a:cubicBezTo>
                  <a:cubicBezTo>
                    <a:pt x="38" y="71"/>
                    <a:pt x="38" y="71"/>
                    <a:pt x="38" y="71"/>
                  </a:cubicBezTo>
                  <a:cubicBezTo>
                    <a:pt x="38" y="70"/>
                    <a:pt x="38" y="70"/>
                    <a:pt x="38" y="70"/>
                  </a:cubicBezTo>
                  <a:cubicBezTo>
                    <a:pt x="39" y="70"/>
                    <a:pt x="40" y="71"/>
                    <a:pt x="40" y="72"/>
                  </a:cubicBezTo>
                  <a:cubicBezTo>
                    <a:pt x="44" y="80"/>
                    <a:pt x="44" y="80"/>
                    <a:pt x="44" y="80"/>
                  </a:cubicBezTo>
                  <a:cubicBezTo>
                    <a:pt x="44" y="82"/>
                    <a:pt x="44" y="83"/>
                    <a:pt x="43" y="83"/>
                  </a:cubicBezTo>
                  <a:cubicBezTo>
                    <a:pt x="34" y="87"/>
                    <a:pt x="34" y="87"/>
                    <a:pt x="34" y="87"/>
                  </a:cubicBezTo>
                  <a:cubicBezTo>
                    <a:pt x="34" y="87"/>
                    <a:pt x="34" y="87"/>
                    <a:pt x="33" y="87"/>
                  </a:cubicBezTo>
                  <a:moveTo>
                    <a:pt x="26" y="69"/>
                  </a:moveTo>
                  <a:cubicBezTo>
                    <a:pt x="25" y="69"/>
                    <a:pt x="24" y="68"/>
                    <a:pt x="24" y="67"/>
                  </a:cubicBezTo>
                  <a:cubicBezTo>
                    <a:pt x="20" y="59"/>
                    <a:pt x="20" y="59"/>
                    <a:pt x="20" y="59"/>
                  </a:cubicBezTo>
                  <a:cubicBezTo>
                    <a:pt x="20" y="58"/>
                    <a:pt x="20" y="56"/>
                    <a:pt x="21" y="56"/>
                  </a:cubicBezTo>
                  <a:cubicBezTo>
                    <a:pt x="30" y="52"/>
                    <a:pt x="30" y="52"/>
                    <a:pt x="30" y="52"/>
                  </a:cubicBezTo>
                  <a:cubicBezTo>
                    <a:pt x="30" y="52"/>
                    <a:pt x="31" y="52"/>
                    <a:pt x="31" y="52"/>
                  </a:cubicBezTo>
                  <a:cubicBezTo>
                    <a:pt x="32" y="52"/>
                    <a:pt x="33" y="53"/>
                    <a:pt x="33" y="54"/>
                  </a:cubicBezTo>
                  <a:cubicBezTo>
                    <a:pt x="37" y="62"/>
                    <a:pt x="37" y="62"/>
                    <a:pt x="37" y="62"/>
                  </a:cubicBezTo>
                  <a:cubicBezTo>
                    <a:pt x="37" y="63"/>
                    <a:pt x="36" y="65"/>
                    <a:pt x="35" y="65"/>
                  </a:cubicBezTo>
                  <a:cubicBezTo>
                    <a:pt x="27" y="69"/>
                    <a:pt x="27" y="69"/>
                    <a:pt x="27" y="69"/>
                  </a:cubicBezTo>
                  <a:cubicBezTo>
                    <a:pt x="26" y="69"/>
                    <a:pt x="26" y="69"/>
                    <a:pt x="26" y="69"/>
                  </a:cubicBezTo>
                  <a:moveTo>
                    <a:pt x="18" y="51"/>
                  </a:moveTo>
                  <a:cubicBezTo>
                    <a:pt x="18" y="51"/>
                    <a:pt x="17" y="50"/>
                    <a:pt x="16" y="49"/>
                  </a:cubicBezTo>
                  <a:cubicBezTo>
                    <a:pt x="13" y="41"/>
                    <a:pt x="13" y="41"/>
                    <a:pt x="13" y="41"/>
                  </a:cubicBezTo>
                  <a:cubicBezTo>
                    <a:pt x="12" y="39"/>
                    <a:pt x="13" y="38"/>
                    <a:pt x="14" y="38"/>
                  </a:cubicBezTo>
                  <a:cubicBezTo>
                    <a:pt x="23" y="34"/>
                    <a:pt x="23" y="34"/>
                    <a:pt x="23" y="34"/>
                  </a:cubicBezTo>
                  <a:cubicBezTo>
                    <a:pt x="23" y="34"/>
                    <a:pt x="23" y="34"/>
                    <a:pt x="24" y="34"/>
                  </a:cubicBezTo>
                  <a:cubicBezTo>
                    <a:pt x="24" y="34"/>
                    <a:pt x="25" y="34"/>
                    <a:pt x="26" y="35"/>
                  </a:cubicBezTo>
                  <a:cubicBezTo>
                    <a:pt x="29" y="44"/>
                    <a:pt x="29" y="44"/>
                    <a:pt x="29" y="44"/>
                  </a:cubicBezTo>
                  <a:cubicBezTo>
                    <a:pt x="30" y="45"/>
                    <a:pt x="29" y="46"/>
                    <a:pt x="28" y="47"/>
                  </a:cubicBezTo>
                  <a:cubicBezTo>
                    <a:pt x="19" y="50"/>
                    <a:pt x="19" y="50"/>
                    <a:pt x="19" y="50"/>
                  </a:cubicBezTo>
                  <a:cubicBezTo>
                    <a:pt x="19" y="51"/>
                    <a:pt x="19" y="51"/>
                    <a:pt x="18" y="51"/>
                  </a:cubicBezTo>
                  <a:moveTo>
                    <a:pt x="27" y="0"/>
                  </a:moveTo>
                  <a:cubicBezTo>
                    <a:pt x="14" y="5"/>
                    <a:pt x="14" y="5"/>
                    <a:pt x="14" y="5"/>
                  </a:cubicBezTo>
                  <a:cubicBezTo>
                    <a:pt x="12" y="17"/>
                    <a:pt x="12" y="17"/>
                    <a:pt x="12" y="17"/>
                  </a:cubicBezTo>
                  <a:cubicBezTo>
                    <a:pt x="15" y="16"/>
                    <a:pt x="15" y="16"/>
                    <a:pt x="15" y="16"/>
                  </a:cubicBezTo>
                  <a:cubicBezTo>
                    <a:pt x="16" y="16"/>
                    <a:pt x="16" y="16"/>
                    <a:pt x="16" y="16"/>
                  </a:cubicBezTo>
                  <a:cubicBezTo>
                    <a:pt x="17" y="16"/>
                    <a:pt x="18" y="16"/>
                    <a:pt x="18" y="17"/>
                  </a:cubicBezTo>
                  <a:cubicBezTo>
                    <a:pt x="22" y="26"/>
                    <a:pt x="22" y="26"/>
                    <a:pt x="22" y="26"/>
                  </a:cubicBezTo>
                  <a:cubicBezTo>
                    <a:pt x="22" y="27"/>
                    <a:pt x="22" y="28"/>
                    <a:pt x="20" y="29"/>
                  </a:cubicBezTo>
                  <a:cubicBezTo>
                    <a:pt x="12" y="32"/>
                    <a:pt x="12" y="32"/>
                    <a:pt x="12" y="32"/>
                  </a:cubicBezTo>
                  <a:cubicBezTo>
                    <a:pt x="12" y="32"/>
                    <a:pt x="11" y="32"/>
                    <a:pt x="11" y="32"/>
                  </a:cubicBezTo>
                  <a:cubicBezTo>
                    <a:pt x="11" y="32"/>
                    <a:pt x="10" y="32"/>
                    <a:pt x="10" y="32"/>
                  </a:cubicBezTo>
                  <a:cubicBezTo>
                    <a:pt x="8" y="46"/>
                    <a:pt x="8" y="46"/>
                    <a:pt x="8" y="46"/>
                  </a:cubicBezTo>
                  <a:cubicBezTo>
                    <a:pt x="11" y="52"/>
                    <a:pt x="11" y="52"/>
                    <a:pt x="11" y="52"/>
                  </a:cubicBezTo>
                  <a:cubicBezTo>
                    <a:pt x="11" y="53"/>
                    <a:pt x="11" y="54"/>
                    <a:pt x="9" y="55"/>
                  </a:cubicBezTo>
                  <a:cubicBezTo>
                    <a:pt x="7" y="56"/>
                    <a:pt x="7" y="56"/>
                    <a:pt x="7" y="56"/>
                  </a:cubicBezTo>
                  <a:cubicBezTo>
                    <a:pt x="7" y="62"/>
                    <a:pt x="7" y="62"/>
                    <a:pt x="7" y="62"/>
                  </a:cubicBezTo>
                  <a:cubicBezTo>
                    <a:pt x="12" y="60"/>
                    <a:pt x="12" y="60"/>
                    <a:pt x="12" y="60"/>
                  </a:cubicBezTo>
                  <a:cubicBezTo>
                    <a:pt x="12" y="60"/>
                    <a:pt x="12" y="60"/>
                    <a:pt x="12" y="60"/>
                  </a:cubicBezTo>
                  <a:cubicBezTo>
                    <a:pt x="13" y="60"/>
                    <a:pt x="14" y="61"/>
                    <a:pt x="15" y="61"/>
                  </a:cubicBezTo>
                  <a:cubicBezTo>
                    <a:pt x="18" y="70"/>
                    <a:pt x="18" y="70"/>
                    <a:pt x="18" y="70"/>
                  </a:cubicBezTo>
                  <a:cubicBezTo>
                    <a:pt x="19" y="71"/>
                    <a:pt x="18" y="73"/>
                    <a:pt x="17" y="73"/>
                  </a:cubicBezTo>
                  <a:cubicBezTo>
                    <a:pt x="8" y="76"/>
                    <a:pt x="8" y="76"/>
                    <a:pt x="8" y="76"/>
                  </a:cubicBezTo>
                  <a:cubicBezTo>
                    <a:pt x="8" y="77"/>
                    <a:pt x="8" y="77"/>
                    <a:pt x="7" y="77"/>
                  </a:cubicBezTo>
                  <a:cubicBezTo>
                    <a:pt x="6" y="77"/>
                    <a:pt x="6" y="76"/>
                    <a:pt x="5" y="75"/>
                  </a:cubicBezTo>
                  <a:cubicBezTo>
                    <a:pt x="5" y="75"/>
                    <a:pt x="5" y="75"/>
                    <a:pt x="5" y="75"/>
                  </a:cubicBezTo>
                  <a:cubicBezTo>
                    <a:pt x="3" y="87"/>
                    <a:pt x="3" y="87"/>
                    <a:pt x="3" y="87"/>
                  </a:cubicBezTo>
                  <a:cubicBezTo>
                    <a:pt x="3" y="87"/>
                    <a:pt x="3" y="87"/>
                    <a:pt x="3" y="87"/>
                  </a:cubicBezTo>
                  <a:cubicBezTo>
                    <a:pt x="7" y="96"/>
                    <a:pt x="7" y="96"/>
                    <a:pt x="7" y="96"/>
                  </a:cubicBezTo>
                  <a:cubicBezTo>
                    <a:pt x="7" y="97"/>
                    <a:pt x="7" y="99"/>
                    <a:pt x="6" y="99"/>
                  </a:cubicBezTo>
                  <a:cubicBezTo>
                    <a:pt x="2" y="101"/>
                    <a:pt x="2" y="101"/>
                    <a:pt x="2" y="101"/>
                  </a:cubicBezTo>
                  <a:cubicBezTo>
                    <a:pt x="0" y="113"/>
                    <a:pt x="0" y="113"/>
                    <a:pt x="0" y="113"/>
                  </a:cubicBezTo>
                  <a:cubicBezTo>
                    <a:pt x="62" y="88"/>
                    <a:pt x="62" y="88"/>
                    <a:pt x="62" y="88"/>
                  </a:cubicBezTo>
                  <a:cubicBezTo>
                    <a:pt x="27" y="0"/>
                    <a:pt x="27" y="0"/>
                    <a:pt x="27" y="0"/>
                  </a:cubicBezTo>
                </a:path>
              </a:pathLst>
            </a:custGeom>
            <a:solidFill>
              <a:srgbClr val="1D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ïş1ídè">
              <a:extLst>
                <a:ext uri="{FF2B5EF4-FFF2-40B4-BE49-F238E27FC236}">
                  <a16:creationId xmlns:a16="http://schemas.microsoft.com/office/drawing/2014/main" id="{48555B2B-6639-4EC0-98E6-1A2610F4C1DF}"/>
                </a:ext>
              </a:extLst>
            </p:cNvPr>
            <p:cNvSpPr/>
            <p:nvPr/>
          </p:nvSpPr>
          <p:spPr bwMode="auto">
            <a:xfrm>
              <a:off x="8208964" y="4848225"/>
              <a:ext cx="50800" cy="44450"/>
            </a:xfrm>
            <a:custGeom>
              <a:avLst/>
              <a:gdLst>
                <a:gd name="T0" fmla="*/ 10 w 19"/>
                <a:gd name="T1" fmla="*/ 15 h 16"/>
                <a:gd name="T2" fmla="*/ 3 w 19"/>
                <a:gd name="T3" fmla="*/ 11 h 16"/>
                <a:gd name="T4" fmla="*/ 7 w 19"/>
                <a:gd name="T5" fmla="*/ 1 h 16"/>
                <a:gd name="T6" fmla="*/ 10 w 19"/>
                <a:gd name="T7" fmla="*/ 1 h 16"/>
                <a:gd name="T8" fmla="*/ 16 w 19"/>
                <a:gd name="T9" fmla="*/ 5 h 16"/>
                <a:gd name="T10" fmla="*/ 12 w 19"/>
                <a:gd name="T11" fmla="*/ 15 h 16"/>
                <a:gd name="T12" fmla="*/ 10 w 19"/>
                <a:gd name="T13" fmla="*/ 15 h 16"/>
                <a:gd name="T14" fmla="*/ 10 w 19"/>
                <a:gd name="T15" fmla="*/ 0 h 16"/>
                <a:gd name="T16" fmla="*/ 7 w 19"/>
                <a:gd name="T17" fmla="*/ 0 h 16"/>
                <a:gd name="T18" fmla="*/ 2 w 19"/>
                <a:gd name="T19" fmla="*/ 11 h 16"/>
                <a:gd name="T20" fmla="*/ 10 w 19"/>
                <a:gd name="T21" fmla="*/ 16 h 16"/>
                <a:gd name="T22" fmla="*/ 13 w 19"/>
                <a:gd name="T23" fmla="*/ 16 h 16"/>
                <a:gd name="T24" fmla="*/ 17 w 19"/>
                <a:gd name="T25" fmla="*/ 5 h 16"/>
                <a:gd name="T26" fmla="*/ 10 w 19"/>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6">
                  <a:moveTo>
                    <a:pt x="10" y="15"/>
                  </a:moveTo>
                  <a:cubicBezTo>
                    <a:pt x="7" y="15"/>
                    <a:pt x="4" y="14"/>
                    <a:pt x="3" y="11"/>
                  </a:cubicBezTo>
                  <a:cubicBezTo>
                    <a:pt x="1" y="7"/>
                    <a:pt x="3" y="3"/>
                    <a:pt x="7" y="1"/>
                  </a:cubicBezTo>
                  <a:cubicBezTo>
                    <a:pt x="8" y="1"/>
                    <a:pt x="9" y="1"/>
                    <a:pt x="10" y="1"/>
                  </a:cubicBezTo>
                  <a:cubicBezTo>
                    <a:pt x="12" y="1"/>
                    <a:pt x="15" y="3"/>
                    <a:pt x="16" y="5"/>
                  </a:cubicBezTo>
                  <a:cubicBezTo>
                    <a:pt x="18" y="9"/>
                    <a:pt x="16" y="13"/>
                    <a:pt x="12" y="15"/>
                  </a:cubicBezTo>
                  <a:cubicBezTo>
                    <a:pt x="11" y="15"/>
                    <a:pt x="10" y="15"/>
                    <a:pt x="10" y="15"/>
                  </a:cubicBezTo>
                  <a:moveTo>
                    <a:pt x="10" y="0"/>
                  </a:moveTo>
                  <a:cubicBezTo>
                    <a:pt x="9" y="0"/>
                    <a:pt x="8" y="0"/>
                    <a:pt x="7" y="0"/>
                  </a:cubicBezTo>
                  <a:cubicBezTo>
                    <a:pt x="2" y="2"/>
                    <a:pt x="0" y="7"/>
                    <a:pt x="2" y="11"/>
                  </a:cubicBezTo>
                  <a:cubicBezTo>
                    <a:pt x="3" y="14"/>
                    <a:pt x="6" y="16"/>
                    <a:pt x="10" y="16"/>
                  </a:cubicBezTo>
                  <a:cubicBezTo>
                    <a:pt x="11" y="16"/>
                    <a:pt x="12" y="16"/>
                    <a:pt x="13" y="16"/>
                  </a:cubicBezTo>
                  <a:cubicBezTo>
                    <a:pt x="17" y="14"/>
                    <a:pt x="19" y="9"/>
                    <a:pt x="17" y="5"/>
                  </a:cubicBezTo>
                  <a:cubicBezTo>
                    <a:pt x="16" y="2"/>
                    <a:pt x="13" y="0"/>
                    <a:pt x="10" y="0"/>
                  </a:cubicBezTo>
                </a:path>
              </a:pathLst>
            </a:custGeom>
            <a:solidFill>
              <a:srgbClr val="696B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iṩ1íḋê">
              <a:extLst>
                <a:ext uri="{FF2B5EF4-FFF2-40B4-BE49-F238E27FC236}">
                  <a16:creationId xmlns:a16="http://schemas.microsoft.com/office/drawing/2014/main" id="{3438D1EF-8620-4F2D-846F-813E2D04A56A}"/>
                </a:ext>
              </a:extLst>
            </p:cNvPr>
            <p:cNvSpPr/>
            <p:nvPr/>
          </p:nvSpPr>
          <p:spPr bwMode="auto">
            <a:xfrm>
              <a:off x="8212139" y="4851400"/>
              <a:ext cx="46038" cy="38100"/>
            </a:xfrm>
            <a:custGeom>
              <a:avLst/>
              <a:gdLst>
                <a:gd name="T0" fmla="*/ 9 w 17"/>
                <a:gd name="T1" fmla="*/ 0 h 14"/>
                <a:gd name="T2" fmla="*/ 6 w 17"/>
                <a:gd name="T3" fmla="*/ 0 h 14"/>
                <a:gd name="T4" fmla="*/ 2 w 17"/>
                <a:gd name="T5" fmla="*/ 10 h 14"/>
                <a:gd name="T6" fmla="*/ 9 w 17"/>
                <a:gd name="T7" fmla="*/ 14 h 14"/>
                <a:gd name="T8" fmla="*/ 11 w 17"/>
                <a:gd name="T9" fmla="*/ 14 h 14"/>
                <a:gd name="T10" fmla="*/ 15 w 17"/>
                <a:gd name="T11" fmla="*/ 4 h 14"/>
                <a:gd name="T12" fmla="*/ 9 w 1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7" h="14">
                  <a:moveTo>
                    <a:pt x="9" y="0"/>
                  </a:moveTo>
                  <a:cubicBezTo>
                    <a:pt x="8" y="0"/>
                    <a:pt x="7" y="0"/>
                    <a:pt x="6" y="0"/>
                  </a:cubicBezTo>
                  <a:cubicBezTo>
                    <a:pt x="2" y="2"/>
                    <a:pt x="0" y="6"/>
                    <a:pt x="2" y="10"/>
                  </a:cubicBezTo>
                  <a:cubicBezTo>
                    <a:pt x="3" y="13"/>
                    <a:pt x="6" y="14"/>
                    <a:pt x="9" y="14"/>
                  </a:cubicBezTo>
                  <a:cubicBezTo>
                    <a:pt x="9" y="14"/>
                    <a:pt x="10" y="14"/>
                    <a:pt x="11" y="14"/>
                  </a:cubicBezTo>
                  <a:cubicBezTo>
                    <a:pt x="15" y="12"/>
                    <a:pt x="17" y="8"/>
                    <a:pt x="15" y="4"/>
                  </a:cubicBezTo>
                  <a:cubicBezTo>
                    <a:pt x="14" y="2"/>
                    <a:pt x="11" y="0"/>
                    <a:pt x="9" y="0"/>
                  </a:cubicBezTo>
                </a:path>
              </a:pathLst>
            </a:custGeom>
            <a:solidFill>
              <a:srgbClr val="3636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íṧḻiḍè">
              <a:extLst>
                <a:ext uri="{FF2B5EF4-FFF2-40B4-BE49-F238E27FC236}">
                  <a16:creationId xmlns:a16="http://schemas.microsoft.com/office/drawing/2014/main" id="{B6B53611-9218-4082-ADCF-32879C6961B2}"/>
                </a:ext>
              </a:extLst>
            </p:cNvPr>
            <p:cNvSpPr/>
            <p:nvPr/>
          </p:nvSpPr>
          <p:spPr bwMode="auto">
            <a:xfrm>
              <a:off x="8181976" y="4602163"/>
              <a:ext cx="31750" cy="42863"/>
            </a:xfrm>
            <a:custGeom>
              <a:avLst/>
              <a:gdLst>
                <a:gd name="T0" fmla="*/ 6 w 12"/>
                <a:gd name="T1" fmla="*/ 0 h 16"/>
                <a:gd name="T2" fmla="*/ 5 w 12"/>
                <a:gd name="T3" fmla="*/ 0 h 16"/>
                <a:gd name="T4" fmla="*/ 2 w 12"/>
                <a:gd name="T5" fmla="*/ 1 h 16"/>
                <a:gd name="T6" fmla="*/ 0 w 12"/>
                <a:gd name="T7" fmla="*/ 16 h 16"/>
                <a:gd name="T8" fmla="*/ 1 w 12"/>
                <a:gd name="T9" fmla="*/ 16 h 16"/>
                <a:gd name="T10" fmla="*/ 2 w 12"/>
                <a:gd name="T11" fmla="*/ 16 h 16"/>
                <a:gd name="T12" fmla="*/ 10 w 12"/>
                <a:gd name="T13" fmla="*/ 13 h 16"/>
                <a:gd name="T14" fmla="*/ 12 w 12"/>
                <a:gd name="T15" fmla="*/ 10 h 16"/>
                <a:gd name="T16" fmla="*/ 8 w 12"/>
                <a:gd name="T17" fmla="*/ 1 h 16"/>
                <a:gd name="T18" fmla="*/ 6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6" y="0"/>
                  </a:moveTo>
                  <a:cubicBezTo>
                    <a:pt x="6" y="0"/>
                    <a:pt x="6" y="0"/>
                    <a:pt x="5" y="0"/>
                  </a:cubicBezTo>
                  <a:cubicBezTo>
                    <a:pt x="2" y="1"/>
                    <a:pt x="2" y="1"/>
                    <a:pt x="2" y="1"/>
                  </a:cubicBezTo>
                  <a:cubicBezTo>
                    <a:pt x="0" y="16"/>
                    <a:pt x="0" y="16"/>
                    <a:pt x="0" y="16"/>
                  </a:cubicBezTo>
                  <a:cubicBezTo>
                    <a:pt x="0" y="16"/>
                    <a:pt x="1" y="16"/>
                    <a:pt x="1" y="16"/>
                  </a:cubicBezTo>
                  <a:cubicBezTo>
                    <a:pt x="1" y="16"/>
                    <a:pt x="2" y="16"/>
                    <a:pt x="2" y="16"/>
                  </a:cubicBezTo>
                  <a:cubicBezTo>
                    <a:pt x="10" y="13"/>
                    <a:pt x="10" y="13"/>
                    <a:pt x="10" y="13"/>
                  </a:cubicBezTo>
                  <a:cubicBezTo>
                    <a:pt x="12" y="12"/>
                    <a:pt x="12" y="11"/>
                    <a:pt x="12" y="10"/>
                  </a:cubicBezTo>
                  <a:cubicBezTo>
                    <a:pt x="8" y="1"/>
                    <a:pt x="8" y="1"/>
                    <a:pt x="8" y="1"/>
                  </a:cubicBezTo>
                  <a:cubicBezTo>
                    <a:pt x="8" y="0"/>
                    <a:pt x="7" y="0"/>
                    <a:pt x="6" y="0"/>
                  </a:cubicBezTo>
                </a:path>
              </a:pathLst>
            </a:custGeom>
            <a:solidFill>
              <a:srgbClr val="CFA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îṧļïdè">
              <a:extLst>
                <a:ext uri="{FF2B5EF4-FFF2-40B4-BE49-F238E27FC236}">
                  <a16:creationId xmlns:a16="http://schemas.microsoft.com/office/drawing/2014/main" id="{DEE13693-F9FF-4C8F-870D-9A2B9E0B4093}"/>
                </a:ext>
              </a:extLst>
            </p:cNvPr>
            <p:cNvSpPr/>
            <p:nvPr/>
          </p:nvSpPr>
          <p:spPr bwMode="auto">
            <a:xfrm>
              <a:off x="8174039" y="4683125"/>
              <a:ext cx="9525" cy="26988"/>
            </a:xfrm>
            <a:custGeom>
              <a:avLst/>
              <a:gdLst>
                <a:gd name="T0" fmla="*/ 1 w 4"/>
                <a:gd name="T1" fmla="*/ 0 h 10"/>
                <a:gd name="T2" fmla="*/ 0 w 4"/>
                <a:gd name="T3" fmla="*/ 10 h 10"/>
                <a:gd name="T4" fmla="*/ 2 w 4"/>
                <a:gd name="T5" fmla="*/ 9 h 10"/>
                <a:gd name="T6" fmla="*/ 4 w 4"/>
                <a:gd name="T7" fmla="*/ 6 h 10"/>
                <a:gd name="T8" fmla="*/ 1 w 4"/>
                <a:gd name="T9" fmla="*/ 0 h 10"/>
              </a:gdLst>
              <a:ahLst/>
              <a:cxnLst>
                <a:cxn ang="0">
                  <a:pos x="T0" y="T1"/>
                </a:cxn>
                <a:cxn ang="0">
                  <a:pos x="T2" y="T3"/>
                </a:cxn>
                <a:cxn ang="0">
                  <a:pos x="T4" y="T5"/>
                </a:cxn>
                <a:cxn ang="0">
                  <a:pos x="T6" y="T7"/>
                </a:cxn>
                <a:cxn ang="0">
                  <a:pos x="T8" y="T9"/>
                </a:cxn>
              </a:cxnLst>
              <a:rect l="0" t="0" r="r" b="b"/>
              <a:pathLst>
                <a:path w="4" h="10">
                  <a:moveTo>
                    <a:pt x="1" y="0"/>
                  </a:moveTo>
                  <a:cubicBezTo>
                    <a:pt x="0" y="10"/>
                    <a:pt x="0" y="10"/>
                    <a:pt x="0" y="10"/>
                  </a:cubicBezTo>
                  <a:cubicBezTo>
                    <a:pt x="2" y="9"/>
                    <a:pt x="2" y="9"/>
                    <a:pt x="2" y="9"/>
                  </a:cubicBezTo>
                  <a:cubicBezTo>
                    <a:pt x="4" y="8"/>
                    <a:pt x="4" y="7"/>
                    <a:pt x="4" y="6"/>
                  </a:cubicBezTo>
                  <a:cubicBezTo>
                    <a:pt x="1" y="0"/>
                    <a:pt x="1" y="0"/>
                    <a:pt x="1" y="0"/>
                  </a:cubicBezTo>
                </a:path>
              </a:pathLst>
            </a:custGeom>
            <a:solidFill>
              <a:srgbClr val="8F9C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íṩḷïḍé">
              <a:extLst>
                <a:ext uri="{FF2B5EF4-FFF2-40B4-BE49-F238E27FC236}">
                  <a16:creationId xmlns:a16="http://schemas.microsoft.com/office/drawing/2014/main" id="{CBD0D46F-9728-43B8-B1E6-507977919F41}"/>
                </a:ext>
              </a:extLst>
            </p:cNvPr>
            <p:cNvSpPr/>
            <p:nvPr/>
          </p:nvSpPr>
          <p:spPr bwMode="auto">
            <a:xfrm>
              <a:off x="8186739" y="4651375"/>
              <a:ext cx="49213" cy="46038"/>
            </a:xfrm>
            <a:custGeom>
              <a:avLst/>
              <a:gdLst>
                <a:gd name="T0" fmla="*/ 12 w 18"/>
                <a:gd name="T1" fmla="*/ 0 h 17"/>
                <a:gd name="T2" fmla="*/ 11 w 18"/>
                <a:gd name="T3" fmla="*/ 0 h 17"/>
                <a:gd name="T4" fmla="*/ 2 w 18"/>
                <a:gd name="T5" fmla="*/ 4 h 17"/>
                <a:gd name="T6" fmla="*/ 1 w 18"/>
                <a:gd name="T7" fmla="*/ 7 h 17"/>
                <a:gd name="T8" fmla="*/ 4 w 18"/>
                <a:gd name="T9" fmla="*/ 15 h 17"/>
                <a:gd name="T10" fmla="*/ 6 w 18"/>
                <a:gd name="T11" fmla="*/ 17 h 17"/>
                <a:gd name="T12" fmla="*/ 7 w 18"/>
                <a:gd name="T13" fmla="*/ 16 h 17"/>
                <a:gd name="T14" fmla="*/ 16 w 18"/>
                <a:gd name="T15" fmla="*/ 13 h 17"/>
                <a:gd name="T16" fmla="*/ 17 w 18"/>
                <a:gd name="T17" fmla="*/ 10 h 17"/>
                <a:gd name="T18" fmla="*/ 14 w 18"/>
                <a:gd name="T19" fmla="*/ 1 h 17"/>
                <a:gd name="T20" fmla="*/ 12 w 18"/>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7">
                  <a:moveTo>
                    <a:pt x="12" y="0"/>
                  </a:moveTo>
                  <a:cubicBezTo>
                    <a:pt x="11" y="0"/>
                    <a:pt x="11" y="0"/>
                    <a:pt x="11" y="0"/>
                  </a:cubicBezTo>
                  <a:cubicBezTo>
                    <a:pt x="2" y="4"/>
                    <a:pt x="2" y="4"/>
                    <a:pt x="2" y="4"/>
                  </a:cubicBezTo>
                  <a:cubicBezTo>
                    <a:pt x="1" y="4"/>
                    <a:pt x="0" y="5"/>
                    <a:pt x="1" y="7"/>
                  </a:cubicBezTo>
                  <a:cubicBezTo>
                    <a:pt x="4" y="15"/>
                    <a:pt x="4" y="15"/>
                    <a:pt x="4" y="15"/>
                  </a:cubicBezTo>
                  <a:cubicBezTo>
                    <a:pt x="5" y="16"/>
                    <a:pt x="6" y="17"/>
                    <a:pt x="6" y="17"/>
                  </a:cubicBezTo>
                  <a:cubicBezTo>
                    <a:pt x="7" y="17"/>
                    <a:pt x="7" y="17"/>
                    <a:pt x="7" y="16"/>
                  </a:cubicBezTo>
                  <a:cubicBezTo>
                    <a:pt x="16" y="13"/>
                    <a:pt x="16" y="13"/>
                    <a:pt x="16" y="13"/>
                  </a:cubicBezTo>
                  <a:cubicBezTo>
                    <a:pt x="17" y="12"/>
                    <a:pt x="18" y="11"/>
                    <a:pt x="17" y="10"/>
                  </a:cubicBezTo>
                  <a:cubicBezTo>
                    <a:pt x="14" y="1"/>
                    <a:pt x="14" y="1"/>
                    <a:pt x="14" y="1"/>
                  </a:cubicBezTo>
                  <a:cubicBezTo>
                    <a:pt x="13" y="0"/>
                    <a:pt x="12" y="0"/>
                    <a:pt x="12" y="0"/>
                  </a:cubicBezTo>
                </a:path>
              </a:pathLst>
            </a:custGeom>
            <a:solidFill>
              <a:srgbClr val="C86C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iṩḻíḓè">
              <a:extLst>
                <a:ext uri="{FF2B5EF4-FFF2-40B4-BE49-F238E27FC236}">
                  <a16:creationId xmlns:a16="http://schemas.microsoft.com/office/drawing/2014/main" id="{84F89B07-951C-475B-8B55-476FAC98C275}"/>
                </a:ext>
              </a:extLst>
            </p:cNvPr>
            <p:cNvSpPr/>
            <p:nvPr/>
          </p:nvSpPr>
          <p:spPr bwMode="auto">
            <a:xfrm>
              <a:off x="8167689" y="4721225"/>
              <a:ext cx="38100" cy="46038"/>
            </a:xfrm>
            <a:custGeom>
              <a:avLst/>
              <a:gdLst>
                <a:gd name="T0" fmla="*/ 7 w 14"/>
                <a:gd name="T1" fmla="*/ 0 h 17"/>
                <a:gd name="T2" fmla="*/ 7 w 14"/>
                <a:gd name="T3" fmla="*/ 0 h 17"/>
                <a:gd name="T4" fmla="*/ 2 w 14"/>
                <a:gd name="T5" fmla="*/ 2 h 17"/>
                <a:gd name="T6" fmla="*/ 0 w 14"/>
                <a:gd name="T7" fmla="*/ 15 h 17"/>
                <a:gd name="T8" fmla="*/ 0 w 14"/>
                <a:gd name="T9" fmla="*/ 15 h 17"/>
                <a:gd name="T10" fmla="*/ 2 w 14"/>
                <a:gd name="T11" fmla="*/ 17 h 17"/>
                <a:gd name="T12" fmla="*/ 3 w 14"/>
                <a:gd name="T13" fmla="*/ 16 h 17"/>
                <a:gd name="T14" fmla="*/ 12 w 14"/>
                <a:gd name="T15" fmla="*/ 13 h 17"/>
                <a:gd name="T16" fmla="*/ 13 w 14"/>
                <a:gd name="T17" fmla="*/ 10 h 17"/>
                <a:gd name="T18" fmla="*/ 10 w 14"/>
                <a:gd name="T19" fmla="*/ 1 h 17"/>
                <a:gd name="T20" fmla="*/ 7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7" y="0"/>
                  </a:moveTo>
                  <a:cubicBezTo>
                    <a:pt x="7" y="0"/>
                    <a:pt x="7" y="0"/>
                    <a:pt x="7" y="0"/>
                  </a:cubicBezTo>
                  <a:cubicBezTo>
                    <a:pt x="2" y="2"/>
                    <a:pt x="2" y="2"/>
                    <a:pt x="2" y="2"/>
                  </a:cubicBezTo>
                  <a:cubicBezTo>
                    <a:pt x="0" y="15"/>
                    <a:pt x="0" y="15"/>
                    <a:pt x="0" y="15"/>
                  </a:cubicBezTo>
                  <a:cubicBezTo>
                    <a:pt x="0" y="15"/>
                    <a:pt x="0" y="15"/>
                    <a:pt x="0" y="15"/>
                  </a:cubicBezTo>
                  <a:cubicBezTo>
                    <a:pt x="1" y="16"/>
                    <a:pt x="1" y="17"/>
                    <a:pt x="2" y="17"/>
                  </a:cubicBezTo>
                  <a:cubicBezTo>
                    <a:pt x="3" y="17"/>
                    <a:pt x="3" y="17"/>
                    <a:pt x="3" y="16"/>
                  </a:cubicBezTo>
                  <a:cubicBezTo>
                    <a:pt x="12" y="13"/>
                    <a:pt x="12" y="13"/>
                    <a:pt x="12" y="13"/>
                  </a:cubicBezTo>
                  <a:cubicBezTo>
                    <a:pt x="13" y="13"/>
                    <a:pt x="14" y="11"/>
                    <a:pt x="13" y="10"/>
                  </a:cubicBezTo>
                  <a:cubicBezTo>
                    <a:pt x="10" y="1"/>
                    <a:pt x="10" y="1"/>
                    <a:pt x="10" y="1"/>
                  </a:cubicBezTo>
                  <a:cubicBezTo>
                    <a:pt x="9" y="1"/>
                    <a:pt x="8" y="0"/>
                    <a:pt x="7" y="0"/>
                  </a:cubicBezTo>
                </a:path>
              </a:pathLst>
            </a:custGeom>
            <a:solidFill>
              <a:srgbClr val="46A2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íś1íḑê">
              <a:extLst>
                <a:ext uri="{FF2B5EF4-FFF2-40B4-BE49-F238E27FC236}">
                  <a16:creationId xmlns:a16="http://schemas.microsoft.com/office/drawing/2014/main" id="{D9D049F2-0F3C-48C3-96B6-9DBF251396BC}"/>
                </a:ext>
              </a:extLst>
            </p:cNvPr>
            <p:cNvSpPr/>
            <p:nvPr/>
          </p:nvSpPr>
          <p:spPr bwMode="auto">
            <a:xfrm>
              <a:off x="8208964" y="4699000"/>
              <a:ext cx="46038" cy="46038"/>
            </a:xfrm>
            <a:custGeom>
              <a:avLst/>
              <a:gdLst>
                <a:gd name="T0" fmla="*/ 11 w 17"/>
                <a:gd name="T1" fmla="*/ 0 h 17"/>
                <a:gd name="T2" fmla="*/ 10 w 17"/>
                <a:gd name="T3" fmla="*/ 0 h 17"/>
                <a:gd name="T4" fmla="*/ 1 w 17"/>
                <a:gd name="T5" fmla="*/ 4 h 17"/>
                <a:gd name="T6" fmla="*/ 0 w 17"/>
                <a:gd name="T7" fmla="*/ 7 h 17"/>
                <a:gd name="T8" fmla="*/ 4 w 17"/>
                <a:gd name="T9" fmla="*/ 15 h 17"/>
                <a:gd name="T10" fmla="*/ 6 w 17"/>
                <a:gd name="T11" fmla="*/ 17 h 17"/>
                <a:gd name="T12" fmla="*/ 7 w 17"/>
                <a:gd name="T13" fmla="*/ 17 h 17"/>
                <a:gd name="T14" fmla="*/ 15 w 17"/>
                <a:gd name="T15" fmla="*/ 13 h 17"/>
                <a:gd name="T16" fmla="*/ 17 w 17"/>
                <a:gd name="T17" fmla="*/ 10 h 17"/>
                <a:gd name="T18" fmla="*/ 13 w 17"/>
                <a:gd name="T19" fmla="*/ 2 h 17"/>
                <a:gd name="T20" fmla="*/ 11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1" y="0"/>
                  </a:moveTo>
                  <a:cubicBezTo>
                    <a:pt x="11" y="0"/>
                    <a:pt x="10" y="0"/>
                    <a:pt x="10" y="0"/>
                  </a:cubicBezTo>
                  <a:cubicBezTo>
                    <a:pt x="1" y="4"/>
                    <a:pt x="1" y="4"/>
                    <a:pt x="1" y="4"/>
                  </a:cubicBezTo>
                  <a:cubicBezTo>
                    <a:pt x="0" y="4"/>
                    <a:pt x="0" y="6"/>
                    <a:pt x="0" y="7"/>
                  </a:cubicBezTo>
                  <a:cubicBezTo>
                    <a:pt x="4" y="15"/>
                    <a:pt x="4" y="15"/>
                    <a:pt x="4" y="15"/>
                  </a:cubicBezTo>
                  <a:cubicBezTo>
                    <a:pt x="4" y="16"/>
                    <a:pt x="5" y="17"/>
                    <a:pt x="6" y="17"/>
                  </a:cubicBezTo>
                  <a:cubicBezTo>
                    <a:pt x="6" y="17"/>
                    <a:pt x="6" y="17"/>
                    <a:pt x="7" y="17"/>
                  </a:cubicBezTo>
                  <a:cubicBezTo>
                    <a:pt x="15" y="13"/>
                    <a:pt x="15" y="13"/>
                    <a:pt x="15" y="13"/>
                  </a:cubicBezTo>
                  <a:cubicBezTo>
                    <a:pt x="16" y="13"/>
                    <a:pt x="17" y="11"/>
                    <a:pt x="17" y="10"/>
                  </a:cubicBezTo>
                  <a:cubicBezTo>
                    <a:pt x="13" y="2"/>
                    <a:pt x="13" y="2"/>
                    <a:pt x="13" y="2"/>
                  </a:cubicBezTo>
                  <a:cubicBezTo>
                    <a:pt x="13" y="1"/>
                    <a:pt x="12" y="0"/>
                    <a:pt x="11" y="0"/>
                  </a:cubicBezTo>
                </a:path>
              </a:pathLst>
            </a:custGeom>
            <a:solidFill>
              <a:srgbClr val="46A2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iṣ1ídê">
              <a:extLst>
                <a:ext uri="{FF2B5EF4-FFF2-40B4-BE49-F238E27FC236}">
                  <a16:creationId xmlns:a16="http://schemas.microsoft.com/office/drawing/2014/main" id="{74C737EF-3230-4BA1-8C68-0E2F108F547C}"/>
                </a:ext>
              </a:extLst>
            </p:cNvPr>
            <p:cNvSpPr/>
            <p:nvPr/>
          </p:nvSpPr>
          <p:spPr bwMode="auto">
            <a:xfrm>
              <a:off x="8159751" y="4794250"/>
              <a:ext cx="14288" cy="38100"/>
            </a:xfrm>
            <a:custGeom>
              <a:avLst/>
              <a:gdLst>
                <a:gd name="T0" fmla="*/ 1 w 5"/>
                <a:gd name="T1" fmla="*/ 0 h 14"/>
                <a:gd name="T2" fmla="*/ 0 w 5"/>
                <a:gd name="T3" fmla="*/ 14 h 14"/>
                <a:gd name="T4" fmla="*/ 4 w 5"/>
                <a:gd name="T5" fmla="*/ 12 h 14"/>
                <a:gd name="T6" fmla="*/ 5 w 5"/>
                <a:gd name="T7" fmla="*/ 9 h 14"/>
                <a:gd name="T8" fmla="*/ 1 w 5"/>
                <a:gd name="T9" fmla="*/ 0 h 14"/>
                <a:gd name="T10" fmla="*/ 1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1" y="0"/>
                  </a:moveTo>
                  <a:cubicBezTo>
                    <a:pt x="0" y="14"/>
                    <a:pt x="0" y="14"/>
                    <a:pt x="0" y="14"/>
                  </a:cubicBezTo>
                  <a:cubicBezTo>
                    <a:pt x="4" y="12"/>
                    <a:pt x="4" y="12"/>
                    <a:pt x="4" y="12"/>
                  </a:cubicBezTo>
                  <a:cubicBezTo>
                    <a:pt x="5" y="12"/>
                    <a:pt x="5" y="10"/>
                    <a:pt x="5" y="9"/>
                  </a:cubicBezTo>
                  <a:cubicBezTo>
                    <a:pt x="1" y="0"/>
                    <a:pt x="1" y="0"/>
                    <a:pt x="1" y="0"/>
                  </a:cubicBezTo>
                  <a:cubicBezTo>
                    <a:pt x="1" y="0"/>
                    <a:pt x="1" y="0"/>
                    <a:pt x="1" y="0"/>
                  </a:cubicBezTo>
                </a:path>
              </a:pathLst>
            </a:custGeom>
            <a:solidFill>
              <a:srgbClr val="CFA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ïś1ïďê">
              <a:extLst>
                <a:ext uri="{FF2B5EF4-FFF2-40B4-BE49-F238E27FC236}">
                  <a16:creationId xmlns:a16="http://schemas.microsoft.com/office/drawing/2014/main" id="{FF48C3B3-767D-4B98-AB2F-DB930EE3F90B}"/>
                </a:ext>
              </a:extLst>
            </p:cNvPr>
            <p:cNvSpPr/>
            <p:nvPr/>
          </p:nvSpPr>
          <p:spPr bwMode="auto">
            <a:xfrm>
              <a:off x="8178801" y="4770438"/>
              <a:ext cx="46038" cy="46038"/>
            </a:xfrm>
            <a:custGeom>
              <a:avLst/>
              <a:gdLst>
                <a:gd name="T0" fmla="*/ 11 w 17"/>
                <a:gd name="T1" fmla="*/ 0 h 17"/>
                <a:gd name="T2" fmla="*/ 10 w 17"/>
                <a:gd name="T3" fmla="*/ 0 h 17"/>
                <a:gd name="T4" fmla="*/ 1 w 17"/>
                <a:gd name="T5" fmla="*/ 4 h 17"/>
                <a:gd name="T6" fmla="*/ 0 w 17"/>
                <a:gd name="T7" fmla="*/ 7 h 17"/>
                <a:gd name="T8" fmla="*/ 4 w 17"/>
                <a:gd name="T9" fmla="*/ 15 h 17"/>
                <a:gd name="T10" fmla="*/ 6 w 17"/>
                <a:gd name="T11" fmla="*/ 17 h 17"/>
                <a:gd name="T12" fmla="*/ 7 w 17"/>
                <a:gd name="T13" fmla="*/ 17 h 17"/>
                <a:gd name="T14" fmla="*/ 15 w 17"/>
                <a:gd name="T15" fmla="*/ 13 h 17"/>
                <a:gd name="T16" fmla="*/ 16 w 17"/>
                <a:gd name="T17" fmla="*/ 10 h 17"/>
                <a:gd name="T18" fmla="*/ 13 w 17"/>
                <a:gd name="T19" fmla="*/ 2 h 17"/>
                <a:gd name="T20" fmla="*/ 11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1" y="0"/>
                  </a:moveTo>
                  <a:cubicBezTo>
                    <a:pt x="11" y="0"/>
                    <a:pt x="10" y="0"/>
                    <a:pt x="10" y="0"/>
                  </a:cubicBezTo>
                  <a:cubicBezTo>
                    <a:pt x="1" y="4"/>
                    <a:pt x="1" y="4"/>
                    <a:pt x="1" y="4"/>
                  </a:cubicBezTo>
                  <a:cubicBezTo>
                    <a:pt x="0" y="4"/>
                    <a:pt x="0" y="6"/>
                    <a:pt x="0" y="7"/>
                  </a:cubicBezTo>
                  <a:cubicBezTo>
                    <a:pt x="4" y="15"/>
                    <a:pt x="4" y="15"/>
                    <a:pt x="4" y="15"/>
                  </a:cubicBezTo>
                  <a:cubicBezTo>
                    <a:pt x="4" y="16"/>
                    <a:pt x="5" y="17"/>
                    <a:pt x="6" y="17"/>
                  </a:cubicBezTo>
                  <a:cubicBezTo>
                    <a:pt x="6" y="17"/>
                    <a:pt x="6" y="17"/>
                    <a:pt x="7" y="17"/>
                  </a:cubicBezTo>
                  <a:cubicBezTo>
                    <a:pt x="15" y="13"/>
                    <a:pt x="15" y="13"/>
                    <a:pt x="15" y="13"/>
                  </a:cubicBezTo>
                  <a:cubicBezTo>
                    <a:pt x="16" y="13"/>
                    <a:pt x="17" y="11"/>
                    <a:pt x="16" y="10"/>
                  </a:cubicBezTo>
                  <a:cubicBezTo>
                    <a:pt x="13" y="2"/>
                    <a:pt x="13" y="2"/>
                    <a:pt x="13" y="2"/>
                  </a:cubicBezTo>
                  <a:cubicBezTo>
                    <a:pt x="13" y="1"/>
                    <a:pt x="12" y="0"/>
                    <a:pt x="11" y="0"/>
                  </a:cubicBezTo>
                </a:path>
              </a:pathLst>
            </a:custGeom>
            <a:solidFill>
              <a:srgbClr val="46A2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ïsḷîďé">
              <a:extLst>
                <a:ext uri="{FF2B5EF4-FFF2-40B4-BE49-F238E27FC236}">
                  <a16:creationId xmlns:a16="http://schemas.microsoft.com/office/drawing/2014/main" id="{C94F4840-B426-4FED-8043-75C8A6AD9D85}"/>
                </a:ext>
              </a:extLst>
            </p:cNvPr>
            <p:cNvSpPr/>
            <p:nvPr/>
          </p:nvSpPr>
          <p:spPr bwMode="auto">
            <a:xfrm>
              <a:off x="8228014" y="4748213"/>
              <a:ext cx="46038" cy="46038"/>
            </a:xfrm>
            <a:custGeom>
              <a:avLst/>
              <a:gdLst>
                <a:gd name="T0" fmla="*/ 11 w 17"/>
                <a:gd name="T1" fmla="*/ 0 h 17"/>
                <a:gd name="T2" fmla="*/ 11 w 17"/>
                <a:gd name="T3" fmla="*/ 1 h 17"/>
                <a:gd name="T4" fmla="*/ 2 w 17"/>
                <a:gd name="T5" fmla="*/ 4 h 17"/>
                <a:gd name="T6" fmla="*/ 1 w 17"/>
                <a:gd name="T7" fmla="*/ 7 h 17"/>
                <a:gd name="T8" fmla="*/ 4 w 17"/>
                <a:gd name="T9" fmla="*/ 16 h 17"/>
                <a:gd name="T10" fmla="*/ 6 w 17"/>
                <a:gd name="T11" fmla="*/ 17 h 17"/>
                <a:gd name="T12" fmla="*/ 7 w 17"/>
                <a:gd name="T13" fmla="*/ 17 h 17"/>
                <a:gd name="T14" fmla="*/ 16 w 17"/>
                <a:gd name="T15" fmla="*/ 13 h 17"/>
                <a:gd name="T16" fmla="*/ 17 w 17"/>
                <a:gd name="T17" fmla="*/ 10 h 17"/>
                <a:gd name="T18" fmla="*/ 13 w 17"/>
                <a:gd name="T19" fmla="*/ 2 h 17"/>
                <a:gd name="T20" fmla="*/ 11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1" y="0"/>
                  </a:moveTo>
                  <a:cubicBezTo>
                    <a:pt x="11" y="0"/>
                    <a:pt x="11" y="0"/>
                    <a:pt x="11" y="1"/>
                  </a:cubicBezTo>
                  <a:cubicBezTo>
                    <a:pt x="2" y="4"/>
                    <a:pt x="2" y="4"/>
                    <a:pt x="2" y="4"/>
                  </a:cubicBezTo>
                  <a:cubicBezTo>
                    <a:pt x="1" y="5"/>
                    <a:pt x="0" y="6"/>
                    <a:pt x="1" y="7"/>
                  </a:cubicBezTo>
                  <a:cubicBezTo>
                    <a:pt x="4" y="16"/>
                    <a:pt x="4" y="16"/>
                    <a:pt x="4" y="16"/>
                  </a:cubicBezTo>
                  <a:cubicBezTo>
                    <a:pt x="5" y="17"/>
                    <a:pt x="5" y="17"/>
                    <a:pt x="6" y="17"/>
                  </a:cubicBezTo>
                  <a:cubicBezTo>
                    <a:pt x="7" y="17"/>
                    <a:pt x="7" y="17"/>
                    <a:pt x="7" y="17"/>
                  </a:cubicBezTo>
                  <a:cubicBezTo>
                    <a:pt x="16" y="13"/>
                    <a:pt x="16" y="13"/>
                    <a:pt x="16" y="13"/>
                  </a:cubicBezTo>
                  <a:cubicBezTo>
                    <a:pt x="17" y="13"/>
                    <a:pt x="17" y="12"/>
                    <a:pt x="17" y="10"/>
                  </a:cubicBezTo>
                  <a:cubicBezTo>
                    <a:pt x="13" y="2"/>
                    <a:pt x="13" y="2"/>
                    <a:pt x="13" y="2"/>
                  </a:cubicBezTo>
                  <a:cubicBezTo>
                    <a:pt x="13" y="1"/>
                    <a:pt x="12" y="0"/>
                    <a:pt x="11" y="0"/>
                  </a:cubicBezTo>
                </a:path>
              </a:pathLst>
            </a:custGeom>
            <a:solidFill>
              <a:srgbClr val="8F9C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îś1íḋê">
              <a:extLst>
                <a:ext uri="{FF2B5EF4-FFF2-40B4-BE49-F238E27FC236}">
                  <a16:creationId xmlns:a16="http://schemas.microsoft.com/office/drawing/2014/main" id="{7D4AB751-B7FF-4A37-92AD-8632BC9843A8}"/>
                </a:ext>
              </a:extLst>
            </p:cNvPr>
            <p:cNvSpPr/>
            <p:nvPr/>
          </p:nvSpPr>
          <p:spPr bwMode="auto">
            <a:xfrm>
              <a:off x="7094539" y="5016500"/>
              <a:ext cx="23813" cy="46038"/>
            </a:xfrm>
            <a:custGeom>
              <a:avLst/>
              <a:gdLst>
                <a:gd name="T0" fmla="*/ 7 w 9"/>
                <a:gd name="T1" fmla="*/ 12 h 17"/>
                <a:gd name="T2" fmla="*/ 0 w 9"/>
                <a:gd name="T3" fmla="*/ 12 h 17"/>
                <a:gd name="T4" fmla="*/ 8 w 9"/>
                <a:gd name="T5" fmla="*/ 1 h 17"/>
                <a:gd name="T6" fmla="*/ 9 w 9"/>
                <a:gd name="T7" fmla="*/ 0 h 17"/>
                <a:gd name="T8" fmla="*/ 7 w 9"/>
                <a:gd name="T9" fmla="*/ 12 h 17"/>
              </a:gdLst>
              <a:ahLst/>
              <a:cxnLst>
                <a:cxn ang="0">
                  <a:pos x="T0" y="T1"/>
                </a:cxn>
                <a:cxn ang="0">
                  <a:pos x="T2" y="T3"/>
                </a:cxn>
                <a:cxn ang="0">
                  <a:pos x="T4" y="T5"/>
                </a:cxn>
                <a:cxn ang="0">
                  <a:pos x="T6" y="T7"/>
                </a:cxn>
                <a:cxn ang="0">
                  <a:pos x="T8" y="T9"/>
                </a:cxn>
              </a:cxnLst>
              <a:rect l="0" t="0" r="r" b="b"/>
              <a:pathLst>
                <a:path w="9" h="17">
                  <a:moveTo>
                    <a:pt x="7" y="12"/>
                  </a:moveTo>
                  <a:cubicBezTo>
                    <a:pt x="6" y="17"/>
                    <a:pt x="0" y="17"/>
                    <a:pt x="0" y="12"/>
                  </a:cubicBezTo>
                  <a:cubicBezTo>
                    <a:pt x="4" y="9"/>
                    <a:pt x="6" y="5"/>
                    <a:pt x="8" y="1"/>
                  </a:cubicBezTo>
                  <a:cubicBezTo>
                    <a:pt x="9" y="1"/>
                    <a:pt x="9" y="0"/>
                    <a:pt x="9" y="0"/>
                  </a:cubicBezTo>
                  <a:cubicBezTo>
                    <a:pt x="9" y="4"/>
                    <a:pt x="8" y="9"/>
                    <a:pt x="7" y="12"/>
                  </a:cubicBezTo>
                  <a:close/>
                </a:path>
              </a:pathLst>
            </a:custGeom>
            <a:solidFill>
              <a:srgbClr val="434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iS1îḓe">
              <a:extLst>
                <a:ext uri="{FF2B5EF4-FFF2-40B4-BE49-F238E27FC236}">
                  <a16:creationId xmlns:a16="http://schemas.microsoft.com/office/drawing/2014/main" id="{A94DAEB7-B8E4-43DF-9ED7-415744733BC1}"/>
                </a:ext>
              </a:extLst>
            </p:cNvPr>
            <p:cNvSpPr/>
            <p:nvPr/>
          </p:nvSpPr>
          <p:spPr bwMode="auto">
            <a:xfrm>
              <a:off x="6756401" y="4835525"/>
              <a:ext cx="365125" cy="214313"/>
            </a:xfrm>
            <a:custGeom>
              <a:avLst/>
              <a:gdLst>
                <a:gd name="T0" fmla="*/ 133 w 134"/>
                <a:gd name="T1" fmla="*/ 67 h 79"/>
                <a:gd name="T2" fmla="*/ 132 w 134"/>
                <a:gd name="T3" fmla="*/ 69 h 79"/>
                <a:gd name="T4" fmla="*/ 124 w 134"/>
                <a:gd name="T5" fmla="*/ 79 h 79"/>
                <a:gd name="T6" fmla="*/ 125 w 134"/>
                <a:gd name="T7" fmla="*/ 73 h 79"/>
                <a:gd name="T8" fmla="*/ 125 w 134"/>
                <a:gd name="T9" fmla="*/ 73 h 79"/>
                <a:gd name="T10" fmla="*/ 122 w 134"/>
                <a:gd name="T11" fmla="*/ 53 h 79"/>
                <a:gd name="T12" fmla="*/ 83 w 134"/>
                <a:gd name="T13" fmla="*/ 38 h 79"/>
                <a:gd name="T14" fmla="*/ 62 w 134"/>
                <a:gd name="T15" fmla="*/ 30 h 79"/>
                <a:gd name="T16" fmla="*/ 12 w 134"/>
                <a:gd name="T17" fmla="*/ 11 h 79"/>
                <a:gd name="T18" fmla="*/ 7 w 134"/>
                <a:gd name="T19" fmla="*/ 9 h 79"/>
                <a:gd name="T20" fmla="*/ 8 w 134"/>
                <a:gd name="T21" fmla="*/ 1 h 79"/>
                <a:gd name="T22" fmla="*/ 26 w 134"/>
                <a:gd name="T23" fmla="*/ 7 h 79"/>
                <a:gd name="T24" fmla="*/ 53 w 134"/>
                <a:gd name="T25" fmla="*/ 18 h 79"/>
                <a:gd name="T26" fmla="*/ 90 w 134"/>
                <a:gd name="T27" fmla="*/ 33 h 79"/>
                <a:gd name="T28" fmla="*/ 125 w 134"/>
                <a:gd name="T29" fmla="*/ 49 h 79"/>
                <a:gd name="T30" fmla="*/ 133 w 134"/>
                <a:gd name="T31" fmla="*/ 60 h 79"/>
                <a:gd name="T32" fmla="*/ 133 w 134"/>
                <a:gd name="T33" fmla="*/ 6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79">
                  <a:moveTo>
                    <a:pt x="133" y="67"/>
                  </a:moveTo>
                  <a:cubicBezTo>
                    <a:pt x="133" y="67"/>
                    <a:pt x="133" y="68"/>
                    <a:pt x="132" y="69"/>
                  </a:cubicBezTo>
                  <a:cubicBezTo>
                    <a:pt x="130" y="73"/>
                    <a:pt x="128" y="76"/>
                    <a:pt x="124" y="79"/>
                  </a:cubicBezTo>
                  <a:cubicBezTo>
                    <a:pt x="124" y="77"/>
                    <a:pt x="124" y="76"/>
                    <a:pt x="125" y="73"/>
                  </a:cubicBezTo>
                  <a:cubicBezTo>
                    <a:pt x="125" y="73"/>
                    <a:pt x="125" y="73"/>
                    <a:pt x="125" y="73"/>
                  </a:cubicBezTo>
                  <a:cubicBezTo>
                    <a:pt x="128" y="63"/>
                    <a:pt x="129" y="56"/>
                    <a:pt x="122" y="53"/>
                  </a:cubicBezTo>
                  <a:cubicBezTo>
                    <a:pt x="119" y="52"/>
                    <a:pt x="103" y="46"/>
                    <a:pt x="83" y="38"/>
                  </a:cubicBezTo>
                  <a:cubicBezTo>
                    <a:pt x="76" y="36"/>
                    <a:pt x="69" y="33"/>
                    <a:pt x="62" y="30"/>
                  </a:cubicBezTo>
                  <a:cubicBezTo>
                    <a:pt x="41" y="22"/>
                    <a:pt x="21" y="15"/>
                    <a:pt x="12" y="11"/>
                  </a:cubicBezTo>
                  <a:cubicBezTo>
                    <a:pt x="9" y="10"/>
                    <a:pt x="7" y="10"/>
                    <a:pt x="7" y="9"/>
                  </a:cubicBezTo>
                  <a:cubicBezTo>
                    <a:pt x="0" y="7"/>
                    <a:pt x="4" y="0"/>
                    <a:pt x="8" y="1"/>
                  </a:cubicBezTo>
                  <a:cubicBezTo>
                    <a:pt x="12" y="3"/>
                    <a:pt x="19" y="5"/>
                    <a:pt x="26" y="7"/>
                  </a:cubicBezTo>
                  <a:cubicBezTo>
                    <a:pt x="34" y="10"/>
                    <a:pt x="43" y="14"/>
                    <a:pt x="53" y="18"/>
                  </a:cubicBezTo>
                  <a:cubicBezTo>
                    <a:pt x="65" y="23"/>
                    <a:pt x="78" y="28"/>
                    <a:pt x="90" y="33"/>
                  </a:cubicBezTo>
                  <a:cubicBezTo>
                    <a:pt x="107" y="40"/>
                    <a:pt x="121" y="46"/>
                    <a:pt x="125" y="49"/>
                  </a:cubicBezTo>
                  <a:cubicBezTo>
                    <a:pt x="130" y="52"/>
                    <a:pt x="132" y="56"/>
                    <a:pt x="133" y="60"/>
                  </a:cubicBezTo>
                  <a:cubicBezTo>
                    <a:pt x="133" y="62"/>
                    <a:pt x="134" y="64"/>
                    <a:pt x="133" y="67"/>
                  </a:cubicBezTo>
                  <a:close/>
                </a:path>
              </a:pathLst>
            </a:custGeom>
            <a:solidFill>
              <a:srgbClr val="50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íṡ1îḓè">
              <a:extLst>
                <a:ext uri="{FF2B5EF4-FFF2-40B4-BE49-F238E27FC236}">
                  <a16:creationId xmlns:a16="http://schemas.microsoft.com/office/drawing/2014/main" id="{5FFC06AD-C522-4A78-BEC9-BFEB9BEB8FEA}"/>
                </a:ext>
              </a:extLst>
            </p:cNvPr>
            <p:cNvSpPr/>
            <p:nvPr/>
          </p:nvSpPr>
          <p:spPr bwMode="auto">
            <a:xfrm>
              <a:off x="6775451" y="4875213"/>
              <a:ext cx="385763" cy="106363"/>
            </a:xfrm>
            <a:custGeom>
              <a:avLst/>
              <a:gdLst>
                <a:gd name="T0" fmla="*/ 134 w 142"/>
                <a:gd name="T1" fmla="*/ 37 h 39"/>
                <a:gd name="T2" fmla="*/ 128 w 142"/>
                <a:gd name="T3" fmla="*/ 36 h 39"/>
                <a:gd name="T4" fmla="*/ 77 w 142"/>
                <a:gd name="T5" fmla="*/ 22 h 39"/>
                <a:gd name="T6" fmla="*/ 54 w 142"/>
                <a:gd name="T7" fmla="*/ 17 h 39"/>
                <a:gd name="T8" fmla="*/ 15 w 142"/>
                <a:gd name="T9" fmla="*/ 6 h 39"/>
                <a:gd name="T10" fmla="*/ 0 w 142"/>
                <a:gd name="T11" fmla="*/ 21 h 39"/>
                <a:gd name="T12" fmla="*/ 0 w 142"/>
                <a:gd name="T13" fmla="*/ 21 h 39"/>
                <a:gd name="T14" fmla="*/ 1 w 142"/>
                <a:gd name="T15" fmla="*/ 6 h 39"/>
                <a:gd name="T16" fmla="*/ 14 w 142"/>
                <a:gd name="T17" fmla="*/ 1 h 39"/>
                <a:gd name="T18" fmla="*/ 52 w 142"/>
                <a:gd name="T19" fmla="*/ 8 h 39"/>
                <a:gd name="T20" fmla="*/ 91 w 142"/>
                <a:gd name="T21" fmla="*/ 17 h 39"/>
                <a:gd name="T22" fmla="*/ 119 w 142"/>
                <a:gd name="T23" fmla="*/ 24 h 39"/>
                <a:gd name="T24" fmla="*/ 137 w 142"/>
                <a:gd name="T25" fmla="*/ 30 h 39"/>
                <a:gd name="T26" fmla="*/ 134 w 142"/>
                <a:gd name="T2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39">
                  <a:moveTo>
                    <a:pt x="134" y="37"/>
                  </a:moveTo>
                  <a:cubicBezTo>
                    <a:pt x="133" y="37"/>
                    <a:pt x="131" y="37"/>
                    <a:pt x="128" y="36"/>
                  </a:cubicBezTo>
                  <a:cubicBezTo>
                    <a:pt x="118" y="33"/>
                    <a:pt x="98" y="28"/>
                    <a:pt x="77" y="22"/>
                  </a:cubicBezTo>
                  <a:cubicBezTo>
                    <a:pt x="69" y="20"/>
                    <a:pt x="62" y="18"/>
                    <a:pt x="54" y="17"/>
                  </a:cubicBezTo>
                  <a:cubicBezTo>
                    <a:pt x="34" y="11"/>
                    <a:pt x="17" y="7"/>
                    <a:pt x="15" y="6"/>
                  </a:cubicBezTo>
                  <a:cubicBezTo>
                    <a:pt x="7" y="5"/>
                    <a:pt x="4" y="10"/>
                    <a:pt x="0" y="21"/>
                  </a:cubicBezTo>
                  <a:cubicBezTo>
                    <a:pt x="0" y="21"/>
                    <a:pt x="0" y="21"/>
                    <a:pt x="0" y="21"/>
                  </a:cubicBezTo>
                  <a:cubicBezTo>
                    <a:pt x="0" y="17"/>
                    <a:pt x="0" y="11"/>
                    <a:pt x="1" y="6"/>
                  </a:cubicBezTo>
                  <a:cubicBezTo>
                    <a:pt x="4" y="3"/>
                    <a:pt x="9" y="0"/>
                    <a:pt x="14" y="1"/>
                  </a:cubicBezTo>
                  <a:cubicBezTo>
                    <a:pt x="19" y="1"/>
                    <a:pt x="34" y="4"/>
                    <a:pt x="52" y="8"/>
                  </a:cubicBezTo>
                  <a:cubicBezTo>
                    <a:pt x="64" y="11"/>
                    <a:pt x="78" y="14"/>
                    <a:pt x="91" y="17"/>
                  </a:cubicBezTo>
                  <a:cubicBezTo>
                    <a:pt x="101" y="20"/>
                    <a:pt x="111" y="22"/>
                    <a:pt x="119" y="24"/>
                  </a:cubicBezTo>
                  <a:cubicBezTo>
                    <a:pt x="127" y="26"/>
                    <a:pt x="133" y="28"/>
                    <a:pt x="137" y="30"/>
                  </a:cubicBezTo>
                  <a:cubicBezTo>
                    <a:pt x="142" y="31"/>
                    <a:pt x="141" y="39"/>
                    <a:pt x="134" y="37"/>
                  </a:cubicBezTo>
                  <a:close/>
                </a:path>
              </a:pathLst>
            </a:custGeom>
            <a:solidFill>
              <a:srgbClr val="434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ísľîďe">
              <a:extLst>
                <a:ext uri="{FF2B5EF4-FFF2-40B4-BE49-F238E27FC236}">
                  <a16:creationId xmlns:a16="http://schemas.microsoft.com/office/drawing/2014/main" id="{4ACFB2CF-5D1C-43B6-A1A4-E1CC2131429D}"/>
                </a:ext>
              </a:extLst>
            </p:cNvPr>
            <p:cNvSpPr/>
            <p:nvPr/>
          </p:nvSpPr>
          <p:spPr bwMode="auto">
            <a:xfrm>
              <a:off x="6762751" y="4835525"/>
              <a:ext cx="396875" cy="222250"/>
            </a:xfrm>
            <a:custGeom>
              <a:avLst/>
              <a:gdLst>
                <a:gd name="T0" fmla="*/ 142 w 146"/>
                <a:gd name="T1" fmla="*/ 43 h 82"/>
                <a:gd name="T2" fmla="*/ 111 w 146"/>
                <a:gd name="T3" fmla="*/ 32 h 82"/>
                <a:gd name="T4" fmla="*/ 109 w 146"/>
                <a:gd name="T5" fmla="*/ 31 h 82"/>
                <a:gd name="T6" fmla="*/ 73 w 146"/>
                <a:gd name="T7" fmla="*/ 26 h 82"/>
                <a:gd name="T8" fmla="*/ 41 w 146"/>
                <a:gd name="T9" fmla="*/ 9 h 82"/>
                <a:gd name="T10" fmla="*/ 38 w 146"/>
                <a:gd name="T11" fmla="*/ 8 h 82"/>
                <a:gd name="T12" fmla="*/ 7 w 146"/>
                <a:gd name="T13" fmla="*/ 0 h 82"/>
                <a:gd name="T14" fmla="*/ 1 w 146"/>
                <a:gd name="T15" fmla="*/ 3 h 82"/>
                <a:gd name="T16" fmla="*/ 2 w 146"/>
                <a:gd name="T17" fmla="*/ 10 h 82"/>
                <a:gd name="T18" fmla="*/ 2 w 146"/>
                <a:gd name="T19" fmla="*/ 27 h 82"/>
                <a:gd name="T20" fmla="*/ 21 w 146"/>
                <a:gd name="T21" fmla="*/ 55 h 82"/>
                <a:gd name="T22" fmla="*/ 24 w 146"/>
                <a:gd name="T23" fmla="*/ 56 h 82"/>
                <a:gd name="T24" fmla="*/ 53 w 146"/>
                <a:gd name="T25" fmla="*/ 49 h 82"/>
                <a:gd name="T26" fmla="*/ 70 w 146"/>
                <a:gd name="T27" fmla="*/ 36 h 82"/>
                <a:gd name="T28" fmla="*/ 77 w 146"/>
                <a:gd name="T29" fmla="*/ 57 h 82"/>
                <a:gd name="T30" fmla="*/ 97 w 146"/>
                <a:gd name="T31" fmla="*/ 79 h 82"/>
                <a:gd name="T32" fmla="*/ 99 w 146"/>
                <a:gd name="T33" fmla="*/ 80 h 82"/>
                <a:gd name="T34" fmla="*/ 122 w 146"/>
                <a:gd name="T35" fmla="*/ 79 h 82"/>
                <a:gd name="T36" fmla="*/ 130 w 146"/>
                <a:gd name="T37" fmla="*/ 69 h 82"/>
                <a:gd name="T38" fmla="*/ 131 w 146"/>
                <a:gd name="T39" fmla="*/ 67 h 82"/>
                <a:gd name="T40" fmla="*/ 141 w 146"/>
                <a:gd name="T41" fmla="*/ 54 h 82"/>
                <a:gd name="T42" fmla="*/ 145 w 146"/>
                <a:gd name="T43" fmla="*/ 49 h 82"/>
                <a:gd name="T44" fmla="*/ 142 w 146"/>
                <a:gd name="T45" fmla="*/ 43 h 82"/>
                <a:gd name="T46" fmla="*/ 36 w 146"/>
                <a:gd name="T47" fmla="*/ 55 h 82"/>
                <a:gd name="T48" fmla="*/ 36 w 146"/>
                <a:gd name="T49" fmla="*/ 55 h 82"/>
                <a:gd name="T50" fmla="*/ 25 w 146"/>
                <a:gd name="T51" fmla="*/ 53 h 82"/>
                <a:gd name="T52" fmla="*/ 6 w 146"/>
                <a:gd name="T53" fmla="*/ 37 h 82"/>
                <a:gd name="T54" fmla="*/ 10 w 146"/>
                <a:gd name="T55" fmla="*/ 11 h 82"/>
                <a:gd name="T56" fmla="*/ 15 w 146"/>
                <a:gd name="T57" fmla="*/ 7 h 82"/>
                <a:gd name="T58" fmla="*/ 24 w 146"/>
                <a:gd name="T59" fmla="*/ 7 h 82"/>
                <a:gd name="T60" fmla="*/ 37 w 146"/>
                <a:gd name="T61" fmla="*/ 11 h 82"/>
                <a:gd name="T62" fmla="*/ 51 w 146"/>
                <a:gd name="T63" fmla="*/ 18 h 82"/>
                <a:gd name="T64" fmla="*/ 59 w 146"/>
                <a:gd name="T65" fmla="*/ 26 h 82"/>
                <a:gd name="T66" fmla="*/ 60 w 146"/>
                <a:gd name="T67" fmla="*/ 30 h 82"/>
                <a:gd name="T68" fmla="*/ 36 w 146"/>
                <a:gd name="T69" fmla="*/ 55 h 82"/>
                <a:gd name="T70" fmla="*/ 123 w 146"/>
                <a:gd name="T71" fmla="*/ 73 h 82"/>
                <a:gd name="T72" fmla="*/ 123 w 146"/>
                <a:gd name="T73" fmla="*/ 73 h 82"/>
                <a:gd name="T74" fmla="*/ 122 w 146"/>
                <a:gd name="T75" fmla="*/ 74 h 82"/>
                <a:gd name="T76" fmla="*/ 98 w 146"/>
                <a:gd name="T77" fmla="*/ 77 h 82"/>
                <a:gd name="T78" fmla="*/ 87 w 146"/>
                <a:gd name="T79" fmla="*/ 71 h 82"/>
                <a:gd name="T80" fmla="*/ 81 w 146"/>
                <a:gd name="T81" fmla="*/ 38 h 82"/>
                <a:gd name="T82" fmla="*/ 84 w 146"/>
                <a:gd name="T83" fmla="*/ 34 h 82"/>
                <a:gd name="T84" fmla="*/ 88 w 146"/>
                <a:gd name="T85" fmla="*/ 33 h 82"/>
                <a:gd name="T86" fmla="*/ 111 w 146"/>
                <a:gd name="T87" fmla="*/ 35 h 82"/>
                <a:gd name="T88" fmla="*/ 131 w 146"/>
                <a:gd name="T89" fmla="*/ 44 h 82"/>
                <a:gd name="T90" fmla="*/ 131 w 146"/>
                <a:gd name="T91" fmla="*/ 60 h 82"/>
                <a:gd name="T92" fmla="*/ 123 w 146"/>
                <a:gd name="T93" fmla="*/ 7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6" h="82">
                  <a:moveTo>
                    <a:pt x="142" y="43"/>
                  </a:moveTo>
                  <a:cubicBezTo>
                    <a:pt x="140" y="41"/>
                    <a:pt x="124" y="35"/>
                    <a:pt x="111" y="32"/>
                  </a:cubicBezTo>
                  <a:cubicBezTo>
                    <a:pt x="111" y="31"/>
                    <a:pt x="110" y="31"/>
                    <a:pt x="109" y="31"/>
                  </a:cubicBezTo>
                  <a:cubicBezTo>
                    <a:pt x="98" y="28"/>
                    <a:pt x="83" y="29"/>
                    <a:pt x="73" y="26"/>
                  </a:cubicBezTo>
                  <a:cubicBezTo>
                    <a:pt x="69" y="24"/>
                    <a:pt x="53" y="14"/>
                    <a:pt x="41" y="9"/>
                  </a:cubicBezTo>
                  <a:cubicBezTo>
                    <a:pt x="40" y="9"/>
                    <a:pt x="39" y="9"/>
                    <a:pt x="38" y="8"/>
                  </a:cubicBezTo>
                  <a:cubicBezTo>
                    <a:pt x="26" y="4"/>
                    <a:pt x="10" y="0"/>
                    <a:pt x="7" y="0"/>
                  </a:cubicBezTo>
                  <a:cubicBezTo>
                    <a:pt x="3" y="0"/>
                    <a:pt x="2" y="0"/>
                    <a:pt x="1" y="3"/>
                  </a:cubicBezTo>
                  <a:cubicBezTo>
                    <a:pt x="0" y="6"/>
                    <a:pt x="0" y="8"/>
                    <a:pt x="2" y="10"/>
                  </a:cubicBezTo>
                  <a:cubicBezTo>
                    <a:pt x="5" y="12"/>
                    <a:pt x="3" y="16"/>
                    <a:pt x="2" y="27"/>
                  </a:cubicBezTo>
                  <a:cubicBezTo>
                    <a:pt x="0" y="38"/>
                    <a:pt x="2" y="47"/>
                    <a:pt x="21" y="55"/>
                  </a:cubicBezTo>
                  <a:cubicBezTo>
                    <a:pt x="22" y="55"/>
                    <a:pt x="23" y="56"/>
                    <a:pt x="24" y="56"/>
                  </a:cubicBezTo>
                  <a:cubicBezTo>
                    <a:pt x="40" y="61"/>
                    <a:pt x="50" y="52"/>
                    <a:pt x="53" y="49"/>
                  </a:cubicBezTo>
                  <a:cubicBezTo>
                    <a:pt x="58" y="43"/>
                    <a:pt x="60" y="33"/>
                    <a:pt x="70" y="36"/>
                  </a:cubicBezTo>
                  <a:cubicBezTo>
                    <a:pt x="79" y="39"/>
                    <a:pt x="75" y="49"/>
                    <a:pt x="77" y="57"/>
                  </a:cubicBezTo>
                  <a:cubicBezTo>
                    <a:pt x="78" y="61"/>
                    <a:pt x="80" y="74"/>
                    <a:pt x="97" y="79"/>
                  </a:cubicBezTo>
                  <a:cubicBezTo>
                    <a:pt x="98" y="80"/>
                    <a:pt x="98" y="80"/>
                    <a:pt x="99" y="80"/>
                  </a:cubicBezTo>
                  <a:cubicBezTo>
                    <a:pt x="110" y="82"/>
                    <a:pt x="117" y="82"/>
                    <a:pt x="122" y="79"/>
                  </a:cubicBezTo>
                  <a:cubicBezTo>
                    <a:pt x="126" y="76"/>
                    <a:pt x="128" y="73"/>
                    <a:pt x="130" y="69"/>
                  </a:cubicBezTo>
                  <a:cubicBezTo>
                    <a:pt x="131" y="68"/>
                    <a:pt x="131" y="67"/>
                    <a:pt x="131" y="67"/>
                  </a:cubicBezTo>
                  <a:cubicBezTo>
                    <a:pt x="136" y="58"/>
                    <a:pt x="137" y="54"/>
                    <a:pt x="141" y="54"/>
                  </a:cubicBezTo>
                  <a:cubicBezTo>
                    <a:pt x="143" y="54"/>
                    <a:pt x="144" y="52"/>
                    <a:pt x="145" y="49"/>
                  </a:cubicBezTo>
                  <a:cubicBezTo>
                    <a:pt x="146" y="46"/>
                    <a:pt x="146" y="46"/>
                    <a:pt x="142" y="43"/>
                  </a:cubicBezTo>
                  <a:close/>
                  <a:moveTo>
                    <a:pt x="36" y="55"/>
                  </a:moveTo>
                  <a:cubicBezTo>
                    <a:pt x="36" y="55"/>
                    <a:pt x="36" y="55"/>
                    <a:pt x="36" y="55"/>
                  </a:cubicBezTo>
                  <a:cubicBezTo>
                    <a:pt x="33" y="55"/>
                    <a:pt x="29" y="54"/>
                    <a:pt x="25" y="53"/>
                  </a:cubicBezTo>
                  <a:cubicBezTo>
                    <a:pt x="16" y="50"/>
                    <a:pt x="7" y="44"/>
                    <a:pt x="6" y="37"/>
                  </a:cubicBezTo>
                  <a:cubicBezTo>
                    <a:pt x="4" y="29"/>
                    <a:pt x="6" y="18"/>
                    <a:pt x="10" y="11"/>
                  </a:cubicBezTo>
                  <a:cubicBezTo>
                    <a:pt x="11" y="9"/>
                    <a:pt x="13" y="7"/>
                    <a:pt x="15" y="7"/>
                  </a:cubicBezTo>
                  <a:cubicBezTo>
                    <a:pt x="17" y="6"/>
                    <a:pt x="20" y="7"/>
                    <a:pt x="24" y="7"/>
                  </a:cubicBezTo>
                  <a:cubicBezTo>
                    <a:pt x="28" y="8"/>
                    <a:pt x="33" y="9"/>
                    <a:pt x="37" y="11"/>
                  </a:cubicBezTo>
                  <a:cubicBezTo>
                    <a:pt x="42" y="13"/>
                    <a:pt x="47" y="15"/>
                    <a:pt x="51" y="18"/>
                  </a:cubicBezTo>
                  <a:cubicBezTo>
                    <a:pt x="55" y="20"/>
                    <a:pt x="58" y="23"/>
                    <a:pt x="59" y="26"/>
                  </a:cubicBezTo>
                  <a:cubicBezTo>
                    <a:pt x="60" y="28"/>
                    <a:pt x="60" y="29"/>
                    <a:pt x="60" y="30"/>
                  </a:cubicBezTo>
                  <a:cubicBezTo>
                    <a:pt x="59" y="40"/>
                    <a:pt x="45" y="53"/>
                    <a:pt x="36" y="55"/>
                  </a:cubicBezTo>
                  <a:close/>
                  <a:moveTo>
                    <a:pt x="123" y="73"/>
                  </a:moveTo>
                  <a:cubicBezTo>
                    <a:pt x="123" y="73"/>
                    <a:pt x="123" y="73"/>
                    <a:pt x="123" y="73"/>
                  </a:cubicBezTo>
                  <a:cubicBezTo>
                    <a:pt x="122" y="74"/>
                    <a:pt x="122" y="74"/>
                    <a:pt x="122" y="74"/>
                  </a:cubicBezTo>
                  <a:cubicBezTo>
                    <a:pt x="117" y="79"/>
                    <a:pt x="106" y="79"/>
                    <a:pt x="98" y="77"/>
                  </a:cubicBezTo>
                  <a:cubicBezTo>
                    <a:pt x="93" y="75"/>
                    <a:pt x="90" y="73"/>
                    <a:pt x="87" y="71"/>
                  </a:cubicBezTo>
                  <a:cubicBezTo>
                    <a:pt x="80" y="65"/>
                    <a:pt x="77" y="47"/>
                    <a:pt x="81" y="38"/>
                  </a:cubicBezTo>
                  <a:cubicBezTo>
                    <a:pt x="82" y="37"/>
                    <a:pt x="83" y="35"/>
                    <a:pt x="84" y="34"/>
                  </a:cubicBezTo>
                  <a:cubicBezTo>
                    <a:pt x="85" y="34"/>
                    <a:pt x="87" y="33"/>
                    <a:pt x="88" y="33"/>
                  </a:cubicBezTo>
                  <a:cubicBezTo>
                    <a:pt x="94" y="31"/>
                    <a:pt x="102" y="32"/>
                    <a:pt x="111" y="35"/>
                  </a:cubicBezTo>
                  <a:cubicBezTo>
                    <a:pt x="120" y="37"/>
                    <a:pt x="129" y="41"/>
                    <a:pt x="131" y="44"/>
                  </a:cubicBezTo>
                  <a:cubicBezTo>
                    <a:pt x="134" y="47"/>
                    <a:pt x="133" y="53"/>
                    <a:pt x="131" y="60"/>
                  </a:cubicBezTo>
                  <a:cubicBezTo>
                    <a:pt x="129" y="65"/>
                    <a:pt x="126" y="70"/>
                    <a:pt x="123" y="73"/>
                  </a:cubicBezTo>
                  <a:close/>
                </a:path>
              </a:pathLst>
            </a:custGeom>
            <a:solidFill>
              <a:srgbClr val="2F2F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îśľiḍé">
              <a:extLst>
                <a:ext uri="{FF2B5EF4-FFF2-40B4-BE49-F238E27FC236}">
                  <a16:creationId xmlns:a16="http://schemas.microsoft.com/office/drawing/2014/main" id="{8D4F2A97-C6F6-48AB-90F7-053DF6F2FEAB}"/>
                </a:ext>
              </a:extLst>
            </p:cNvPr>
            <p:cNvSpPr/>
            <p:nvPr/>
          </p:nvSpPr>
          <p:spPr bwMode="auto">
            <a:xfrm>
              <a:off x="5451476" y="795338"/>
              <a:ext cx="869950" cy="990600"/>
            </a:xfrm>
            <a:custGeom>
              <a:avLst/>
              <a:gdLst>
                <a:gd name="T0" fmla="*/ 548 w 548"/>
                <a:gd name="T1" fmla="*/ 575 h 624"/>
                <a:gd name="T2" fmla="*/ 58 w 548"/>
                <a:gd name="T3" fmla="*/ 624 h 624"/>
                <a:gd name="T4" fmla="*/ 0 w 548"/>
                <a:gd name="T5" fmla="*/ 50 h 624"/>
                <a:gd name="T6" fmla="*/ 490 w 548"/>
                <a:gd name="T7" fmla="*/ 0 h 624"/>
                <a:gd name="T8" fmla="*/ 548 w 548"/>
                <a:gd name="T9" fmla="*/ 575 h 624"/>
              </a:gdLst>
              <a:ahLst/>
              <a:cxnLst>
                <a:cxn ang="0">
                  <a:pos x="T0" y="T1"/>
                </a:cxn>
                <a:cxn ang="0">
                  <a:pos x="T2" y="T3"/>
                </a:cxn>
                <a:cxn ang="0">
                  <a:pos x="T4" y="T5"/>
                </a:cxn>
                <a:cxn ang="0">
                  <a:pos x="T6" y="T7"/>
                </a:cxn>
                <a:cxn ang="0">
                  <a:pos x="T8" y="T9"/>
                </a:cxn>
              </a:cxnLst>
              <a:rect l="0" t="0" r="r" b="b"/>
              <a:pathLst>
                <a:path w="548" h="624">
                  <a:moveTo>
                    <a:pt x="548" y="575"/>
                  </a:moveTo>
                  <a:lnTo>
                    <a:pt x="58" y="624"/>
                  </a:lnTo>
                  <a:lnTo>
                    <a:pt x="0" y="50"/>
                  </a:lnTo>
                  <a:lnTo>
                    <a:pt x="490" y="0"/>
                  </a:lnTo>
                  <a:lnTo>
                    <a:pt x="548" y="575"/>
                  </a:lnTo>
                  <a:close/>
                </a:path>
              </a:pathLst>
            </a:custGeom>
            <a:solidFill>
              <a:srgbClr val="8A61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íṣlíḓè">
              <a:extLst>
                <a:ext uri="{FF2B5EF4-FFF2-40B4-BE49-F238E27FC236}">
                  <a16:creationId xmlns:a16="http://schemas.microsoft.com/office/drawing/2014/main" id="{86B8DCCA-1984-40A0-AEC2-2D25A4529346}"/>
                </a:ext>
              </a:extLst>
            </p:cNvPr>
            <p:cNvSpPr/>
            <p:nvPr/>
          </p:nvSpPr>
          <p:spPr bwMode="auto">
            <a:xfrm>
              <a:off x="5519739" y="922338"/>
              <a:ext cx="747713" cy="828675"/>
            </a:xfrm>
            <a:custGeom>
              <a:avLst/>
              <a:gdLst>
                <a:gd name="T0" fmla="*/ 0 w 471"/>
                <a:gd name="T1" fmla="*/ 30 h 522"/>
                <a:gd name="T2" fmla="*/ 438 w 471"/>
                <a:gd name="T3" fmla="*/ 0 h 522"/>
                <a:gd name="T4" fmla="*/ 471 w 471"/>
                <a:gd name="T5" fmla="*/ 493 h 522"/>
                <a:gd name="T6" fmla="*/ 32 w 471"/>
                <a:gd name="T7" fmla="*/ 522 h 522"/>
                <a:gd name="T8" fmla="*/ 0 w 471"/>
                <a:gd name="T9" fmla="*/ 30 h 522"/>
              </a:gdLst>
              <a:ahLst/>
              <a:cxnLst>
                <a:cxn ang="0">
                  <a:pos x="T0" y="T1"/>
                </a:cxn>
                <a:cxn ang="0">
                  <a:pos x="T2" y="T3"/>
                </a:cxn>
                <a:cxn ang="0">
                  <a:pos x="T4" y="T5"/>
                </a:cxn>
                <a:cxn ang="0">
                  <a:pos x="T6" y="T7"/>
                </a:cxn>
                <a:cxn ang="0">
                  <a:pos x="T8" y="T9"/>
                </a:cxn>
              </a:cxnLst>
              <a:rect l="0" t="0" r="r" b="b"/>
              <a:pathLst>
                <a:path w="471" h="522">
                  <a:moveTo>
                    <a:pt x="0" y="30"/>
                  </a:moveTo>
                  <a:lnTo>
                    <a:pt x="438" y="0"/>
                  </a:lnTo>
                  <a:lnTo>
                    <a:pt x="471" y="493"/>
                  </a:lnTo>
                  <a:lnTo>
                    <a:pt x="32" y="522"/>
                  </a:lnTo>
                  <a:lnTo>
                    <a:pt x="0" y="30"/>
                  </a:ln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ïŝľíḋe">
              <a:extLst>
                <a:ext uri="{FF2B5EF4-FFF2-40B4-BE49-F238E27FC236}">
                  <a16:creationId xmlns:a16="http://schemas.microsoft.com/office/drawing/2014/main" id="{131630AB-0E54-48C8-ADE8-89E65916769E}"/>
                </a:ext>
              </a:extLst>
            </p:cNvPr>
            <p:cNvSpPr/>
            <p:nvPr/>
          </p:nvSpPr>
          <p:spPr bwMode="auto">
            <a:xfrm>
              <a:off x="5519739" y="958850"/>
              <a:ext cx="747713" cy="792163"/>
            </a:xfrm>
            <a:custGeom>
              <a:avLst/>
              <a:gdLst>
                <a:gd name="T0" fmla="*/ 254 w 275"/>
                <a:gd name="T1" fmla="*/ 44 h 292"/>
                <a:gd name="T2" fmla="*/ 261 w 275"/>
                <a:gd name="T3" fmla="*/ 58 h 292"/>
                <a:gd name="T4" fmla="*/ 275 w 275"/>
                <a:gd name="T5" fmla="*/ 275 h 292"/>
                <a:gd name="T6" fmla="*/ 19 w 275"/>
                <a:gd name="T7" fmla="*/ 292 h 292"/>
                <a:gd name="T8" fmla="*/ 0 w 275"/>
                <a:gd name="T9" fmla="*/ 4 h 292"/>
                <a:gd name="T10" fmla="*/ 99 w 275"/>
                <a:gd name="T11" fmla="*/ 0 h 292"/>
                <a:gd name="T12" fmla="*/ 114 w 275"/>
                <a:gd name="T13" fmla="*/ 3 h 292"/>
                <a:gd name="T14" fmla="*/ 254 w 275"/>
                <a:gd name="T15" fmla="*/ 44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292">
                  <a:moveTo>
                    <a:pt x="254" y="44"/>
                  </a:moveTo>
                  <a:cubicBezTo>
                    <a:pt x="258" y="45"/>
                    <a:pt x="260" y="50"/>
                    <a:pt x="261" y="58"/>
                  </a:cubicBezTo>
                  <a:cubicBezTo>
                    <a:pt x="265" y="127"/>
                    <a:pt x="275" y="275"/>
                    <a:pt x="275" y="275"/>
                  </a:cubicBezTo>
                  <a:cubicBezTo>
                    <a:pt x="19" y="292"/>
                    <a:pt x="19" y="292"/>
                    <a:pt x="19" y="292"/>
                  </a:cubicBezTo>
                  <a:cubicBezTo>
                    <a:pt x="0" y="4"/>
                    <a:pt x="0" y="4"/>
                    <a:pt x="0" y="4"/>
                  </a:cubicBezTo>
                  <a:cubicBezTo>
                    <a:pt x="0" y="4"/>
                    <a:pt x="54" y="0"/>
                    <a:pt x="99" y="0"/>
                  </a:cubicBezTo>
                  <a:cubicBezTo>
                    <a:pt x="103" y="0"/>
                    <a:pt x="108" y="1"/>
                    <a:pt x="114" y="3"/>
                  </a:cubicBezTo>
                  <a:lnTo>
                    <a:pt x="254" y="44"/>
                  </a:ln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ïsľïḍé">
              <a:extLst>
                <a:ext uri="{FF2B5EF4-FFF2-40B4-BE49-F238E27FC236}">
                  <a16:creationId xmlns:a16="http://schemas.microsoft.com/office/drawing/2014/main" id="{3CC65663-CDBB-4839-BE9F-9B81C4680292}"/>
                </a:ext>
              </a:extLst>
            </p:cNvPr>
            <p:cNvSpPr/>
            <p:nvPr/>
          </p:nvSpPr>
          <p:spPr bwMode="auto">
            <a:xfrm>
              <a:off x="5829301" y="966788"/>
              <a:ext cx="381000" cy="209550"/>
            </a:xfrm>
            <a:custGeom>
              <a:avLst/>
              <a:gdLst>
                <a:gd name="T0" fmla="*/ 140 w 140"/>
                <a:gd name="T1" fmla="*/ 41 h 77"/>
                <a:gd name="T2" fmla="*/ 0 w 140"/>
                <a:gd name="T3" fmla="*/ 0 h 77"/>
                <a:gd name="T4" fmla="*/ 0 w 140"/>
                <a:gd name="T5" fmla="*/ 0 h 77"/>
                <a:gd name="T6" fmla="*/ 111 w 140"/>
                <a:gd name="T7" fmla="*/ 77 h 77"/>
                <a:gd name="T8" fmla="*/ 136 w 140"/>
                <a:gd name="T9" fmla="*/ 41 h 77"/>
                <a:gd name="T10" fmla="*/ 140 w 140"/>
                <a:gd name="T11" fmla="*/ 41 h 77"/>
              </a:gdLst>
              <a:ahLst/>
              <a:cxnLst>
                <a:cxn ang="0">
                  <a:pos x="T0" y="T1"/>
                </a:cxn>
                <a:cxn ang="0">
                  <a:pos x="T2" y="T3"/>
                </a:cxn>
                <a:cxn ang="0">
                  <a:pos x="T4" y="T5"/>
                </a:cxn>
                <a:cxn ang="0">
                  <a:pos x="T6" y="T7"/>
                </a:cxn>
                <a:cxn ang="0">
                  <a:pos x="T8" y="T9"/>
                </a:cxn>
                <a:cxn ang="0">
                  <a:pos x="T10" y="T11"/>
                </a:cxn>
              </a:cxnLst>
              <a:rect l="0" t="0" r="r" b="b"/>
              <a:pathLst>
                <a:path w="140" h="77">
                  <a:moveTo>
                    <a:pt x="140" y="41"/>
                  </a:moveTo>
                  <a:cubicBezTo>
                    <a:pt x="0" y="0"/>
                    <a:pt x="0" y="0"/>
                    <a:pt x="0" y="0"/>
                  </a:cubicBezTo>
                  <a:cubicBezTo>
                    <a:pt x="0" y="0"/>
                    <a:pt x="0" y="0"/>
                    <a:pt x="0" y="0"/>
                  </a:cubicBezTo>
                  <a:cubicBezTo>
                    <a:pt x="43" y="13"/>
                    <a:pt x="111" y="77"/>
                    <a:pt x="111" y="77"/>
                  </a:cubicBezTo>
                  <a:cubicBezTo>
                    <a:pt x="111" y="77"/>
                    <a:pt x="125" y="45"/>
                    <a:pt x="136" y="41"/>
                  </a:cubicBezTo>
                  <a:cubicBezTo>
                    <a:pt x="137" y="41"/>
                    <a:pt x="139" y="41"/>
                    <a:pt x="140" y="4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ï$ľíḋê">
              <a:extLst>
                <a:ext uri="{FF2B5EF4-FFF2-40B4-BE49-F238E27FC236}">
                  <a16:creationId xmlns:a16="http://schemas.microsoft.com/office/drawing/2014/main" id="{95431B80-F2FC-4C88-9E70-DA3E6BB3DC6C}"/>
                </a:ext>
              </a:extLst>
            </p:cNvPr>
            <p:cNvSpPr/>
            <p:nvPr/>
          </p:nvSpPr>
          <p:spPr bwMode="auto">
            <a:xfrm>
              <a:off x="5775326" y="1682750"/>
              <a:ext cx="331788" cy="125413"/>
            </a:xfrm>
            <a:custGeom>
              <a:avLst/>
              <a:gdLst>
                <a:gd name="T0" fmla="*/ 96 w 122"/>
                <a:gd name="T1" fmla="*/ 29 h 46"/>
                <a:gd name="T2" fmla="*/ 86 w 122"/>
                <a:gd name="T3" fmla="*/ 31 h 46"/>
                <a:gd name="T4" fmla="*/ 76 w 122"/>
                <a:gd name="T5" fmla="*/ 43 h 46"/>
                <a:gd name="T6" fmla="*/ 54 w 122"/>
                <a:gd name="T7" fmla="*/ 45 h 46"/>
                <a:gd name="T8" fmla="*/ 41 w 122"/>
                <a:gd name="T9" fmla="*/ 35 h 46"/>
                <a:gd name="T10" fmla="*/ 31 w 122"/>
                <a:gd name="T11" fmla="*/ 36 h 46"/>
                <a:gd name="T12" fmla="*/ 0 w 122"/>
                <a:gd name="T13" fmla="*/ 12 h 46"/>
                <a:gd name="T14" fmla="*/ 122 w 122"/>
                <a:gd name="T15" fmla="*/ 0 h 46"/>
                <a:gd name="T16" fmla="*/ 96 w 122"/>
                <a:gd name="T17" fmla="*/ 29 h 46"/>
                <a:gd name="T18" fmla="*/ 64 w 122"/>
                <a:gd name="T19" fmla="*/ 41 h 46"/>
                <a:gd name="T20" fmla="*/ 64 w 122"/>
                <a:gd name="T21" fmla="*/ 41 h 46"/>
                <a:gd name="T22" fmla="*/ 68 w 122"/>
                <a:gd name="T23" fmla="*/ 37 h 46"/>
                <a:gd name="T24" fmla="*/ 64 w 122"/>
                <a:gd name="T25" fmla="*/ 34 h 46"/>
                <a:gd name="T26" fmla="*/ 60 w 122"/>
                <a:gd name="T27" fmla="*/ 38 h 46"/>
                <a:gd name="T28" fmla="*/ 64 w 122"/>
                <a:gd name="T29"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46">
                  <a:moveTo>
                    <a:pt x="96" y="29"/>
                  </a:moveTo>
                  <a:cubicBezTo>
                    <a:pt x="86" y="31"/>
                    <a:pt x="86" y="31"/>
                    <a:pt x="86" y="31"/>
                  </a:cubicBezTo>
                  <a:cubicBezTo>
                    <a:pt x="87" y="37"/>
                    <a:pt x="82" y="42"/>
                    <a:pt x="76" y="43"/>
                  </a:cubicBezTo>
                  <a:cubicBezTo>
                    <a:pt x="54" y="45"/>
                    <a:pt x="54" y="45"/>
                    <a:pt x="54" y="45"/>
                  </a:cubicBezTo>
                  <a:cubicBezTo>
                    <a:pt x="47" y="46"/>
                    <a:pt x="42" y="41"/>
                    <a:pt x="41" y="35"/>
                  </a:cubicBezTo>
                  <a:cubicBezTo>
                    <a:pt x="31" y="36"/>
                    <a:pt x="31" y="36"/>
                    <a:pt x="31" y="36"/>
                  </a:cubicBezTo>
                  <a:cubicBezTo>
                    <a:pt x="16" y="38"/>
                    <a:pt x="2" y="27"/>
                    <a:pt x="0" y="12"/>
                  </a:cubicBezTo>
                  <a:cubicBezTo>
                    <a:pt x="122" y="0"/>
                    <a:pt x="122" y="0"/>
                    <a:pt x="122" y="0"/>
                  </a:cubicBezTo>
                  <a:cubicBezTo>
                    <a:pt x="122" y="15"/>
                    <a:pt x="111" y="28"/>
                    <a:pt x="96" y="29"/>
                  </a:cubicBezTo>
                  <a:close/>
                  <a:moveTo>
                    <a:pt x="64" y="41"/>
                  </a:moveTo>
                  <a:cubicBezTo>
                    <a:pt x="64" y="41"/>
                    <a:pt x="64" y="41"/>
                    <a:pt x="64" y="41"/>
                  </a:cubicBezTo>
                  <a:cubicBezTo>
                    <a:pt x="66" y="41"/>
                    <a:pt x="68" y="39"/>
                    <a:pt x="68" y="37"/>
                  </a:cubicBezTo>
                  <a:cubicBezTo>
                    <a:pt x="67" y="35"/>
                    <a:pt x="66" y="34"/>
                    <a:pt x="64" y="34"/>
                  </a:cubicBezTo>
                  <a:cubicBezTo>
                    <a:pt x="62" y="34"/>
                    <a:pt x="60" y="36"/>
                    <a:pt x="60" y="38"/>
                  </a:cubicBezTo>
                  <a:cubicBezTo>
                    <a:pt x="61" y="40"/>
                    <a:pt x="62" y="41"/>
                    <a:pt x="64" y="41"/>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işľïďê">
              <a:extLst>
                <a:ext uri="{FF2B5EF4-FFF2-40B4-BE49-F238E27FC236}">
                  <a16:creationId xmlns:a16="http://schemas.microsoft.com/office/drawing/2014/main" id="{27753F41-F4AE-43D7-A40A-DA3AC9D9DA19}"/>
                </a:ext>
              </a:extLst>
            </p:cNvPr>
            <p:cNvSpPr/>
            <p:nvPr/>
          </p:nvSpPr>
          <p:spPr bwMode="auto">
            <a:xfrm>
              <a:off x="5775326" y="1682750"/>
              <a:ext cx="331788" cy="44450"/>
            </a:xfrm>
            <a:custGeom>
              <a:avLst/>
              <a:gdLst>
                <a:gd name="T0" fmla="*/ 0 w 122"/>
                <a:gd name="T1" fmla="*/ 16 h 16"/>
                <a:gd name="T2" fmla="*/ 0 w 122"/>
                <a:gd name="T3" fmla="*/ 12 h 16"/>
                <a:gd name="T4" fmla="*/ 121 w 122"/>
                <a:gd name="T5" fmla="*/ 0 h 16"/>
                <a:gd name="T6" fmla="*/ 122 w 122"/>
                <a:gd name="T7" fmla="*/ 3 h 16"/>
                <a:gd name="T8" fmla="*/ 122 w 122"/>
                <a:gd name="T9" fmla="*/ 3 h 16"/>
                <a:gd name="T10" fmla="*/ 0 w 122"/>
                <a:gd name="T11" fmla="*/ 16 h 16"/>
              </a:gdLst>
              <a:ahLst/>
              <a:cxnLst>
                <a:cxn ang="0">
                  <a:pos x="T0" y="T1"/>
                </a:cxn>
                <a:cxn ang="0">
                  <a:pos x="T2" y="T3"/>
                </a:cxn>
                <a:cxn ang="0">
                  <a:pos x="T4" y="T5"/>
                </a:cxn>
                <a:cxn ang="0">
                  <a:pos x="T6" y="T7"/>
                </a:cxn>
                <a:cxn ang="0">
                  <a:pos x="T8" y="T9"/>
                </a:cxn>
                <a:cxn ang="0">
                  <a:pos x="T10" y="T11"/>
                </a:cxn>
              </a:cxnLst>
              <a:rect l="0" t="0" r="r" b="b"/>
              <a:pathLst>
                <a:path w="122" h="16">
                  <a:moveTo>
                    <a:pt x="0" y="16"/>
                  </a:moveTo>
                  <a:cubicBezTo>
                    <a:pt x="0" y="15"/>
                    <a:pt x="0" y="13"/>
                    <a:pt x="0" y="12"/>
                  </a:cubicBezTo>
                  <a:cubicBezTo>
                    <a:pt x="121" y="0"/>
                    <a:pt x="121" y="0"/>
                    <a:pt x="121" y="0"/>
                  </a:cubicBezTo>
                  <a:cubicBezTo>
                    <a:pt x="122" y="3"/>
                    <a:pt x="122" y="3"/>
                    <a:pt x="122" y="3"/>
                  </a:cubicBezTo>
                  <a:cubicBezTo>
                    <a:pt x="122" y="3"/>
                    <a:pt x="122" y="3"/>
                    <a:pt x="122" y="3"/>
                  </a:cubicBezTo>
                  <a:lnTo>
                    <a:pt x="0" y="16"/>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íSļíḋe">
              <a:extLst>
                <a:ext uri="{FF2B5EF4-FFF2-40B4-BE49-F238E27FC236}">
                  <a16:creationId xmlns:a16="http://schemas.microsoft.com/office/drawing/2014/main" id="{66C86CB6-3DC6-4850-8F12-034B6115D748}"/>
                </a:ext>
              </a:extLst>
            </p:cNvPr>
            <p:cNvSpPr/>
            <p:nvPr/>
          </p:nvSpPr>
          <p:spPr bwMode="auto">
            <a:xfrm>
              <a:off x="5119689" y="730250"/>
              <a:ext cx="536575" cy="708025"/>
            </a:xfrm>
            <a:custGeom>
              <a:avLst/>
              <a:gdLst>
                <a:gd name="T0" fmla="*/ 154 w 338"/>
                <a:gd name="T1" fmla="*/ 446 h 446"/>
                <a:gd name="T2" fmla="*/ 0 w 338"/>
                <a:gd name="T3" fmla="*/ 77 h 446"/>
                <a:gd name="T4" fmla="*/ 183 w 338"/>
                <a:gd name="T5" fmla="*/ 0 h 446"/>
                <a:gd name="T6" fmla="*/ 338 w 338"/>
                <a:gd name="T7" fmla="*/ 371 h 446"/>
                <a:gd name="T8" fmla="*/ 154 w 338"/>
                <a:gd name="T9" fmla="*/ 446 h 446"/>
              </a:gdLst>
              <a:ahLst/>
              <a:cxnLst>
                <a:cxn ang="0">
                  <a:pos x="T0" y="T1"/>
                </a:cxn>
                <a:cxn ang="0">
                  <a:pos x="T2" y="T3"/>
                </a:cxn>
                <a:cxn ang="0">
                  <a:pos x="T4" y="T5"/>
                </a:cxn>
                <a:cxn ang="0">
                  <a:pos x="T6" y="T7"/>
                </a:cxn>
                <a:cxn ang="0">
                  <a:pos x="T8" y="T9"/>
                </a:cxn>
              </a:cxnLst>
              <a:rect l="0" t="0" r="r" b="b"/>
              <a:pathLst>
                <a:path w="338" h="446">
                  <a:moveTo>
                    <a:pt x="154" y="446"/>
                  </a:moveTo>
                  <a:lnTo>
                    <a:pt x="0" y="77"/>
                  </a:lnTo>
                  <a:lnTo>
                    <a:pt x="183" y="0"/>
                  </a:lnTo>
                  <a:lnTo>
                    <a:pt x="338" y="371"/>
                  </a:lnTo>
                  <a:lnTo>
                    <a:pt x="154" y="446"/>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ïşḷïḓe">
              <a:extLst>
                <a:ext uri="{FF2B5EF4-FFF2-40B4-BE49-F238E27FC236}">
                  <a16:creationId xmlns:a16="http://schemas.microsoft.com/office/drawing/2014/main" id="{7B6506FA-9E93-488D-A854-06ED1C8A3EF8}"/>
                </a:ext>
              </a:extLst>
            </p:cNvPr>
            <p:cNvSpPr/>
            <p:nvPr/>
          </p:nvSpPr>
          <p:spPr bwMode="auto">
            <a:xfrm>
              <a:off x="5119689" y="852488"/>
              <a:ext cx="296863" cy="585788"/>
            </a:xfrm>
            <a:custGeom>
              <a:avLst/>
              <a:gdLst>
                <a:gd name="T0" fmla="*/ 187 w 187"/>
                <a:gd name="T1" fmla="*/ 139 h 369"/>
                <a:gd name="T2" fmla="*/ 0 w 187"/>
                <a:gd name="T3" fmla="*/ 0 h 369"/>
                <a:gd name="T4" fmla="*/ 154 w 187"/>
                <a:gd name="T5" fmla="*/ 369 h 369"/>
                <a:gd name="T6" fmla="*/ 187 w 187"/>
                <a:gd name="T7" fmla="*/ 139 h 369"/>
              </a:gdLst>
              <a:ahLst/>
              <a:cxnLst>
                <a:cxn ang="0">
                  <a:pos x="T0" y="T1"/>
                </a:cxn>
                <a:cxn ang="0">
                  <a:pos x="T2" y="T3"/>
                </a:cxn>
                <a:cxn ang="0">
                  <a:pos x="T4" y="T5"/>
                </a:cxn>
                <a:cxn ang="0">
                  <a:pos x="T6" y="T7"/>
                </a:cxn>
              </a:cxnLst>
              <a:rect l="0" t="0" r="r" b="b"/>
              <a:pathLst>
                <a:path w="187" h="369">
                  <a:moveTo>
                    <a:pt x="187" y="139"/>
                  </a:moveTo>
                  <a:lnTo>
                    <a:pt x="0" y="0"/>
                  </a:lnTo>
                  <a:lnTo>
                    <a:pt x="154" y="369"/>
                  </a:lnTo>
                  <a:lnTo>
                    <a:pt x="187" y="13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isḷíḓê">
              <a:extLst>
                <a:ext uri="{FF2B5EF4-FFF2-40B4-BE49-F238E27FC236}">
                  <a16:creationId xmlns:a16="http://schemas.microsoft.com/office/drawing/2014/main" id="{B001631A-3F5E-4506-B5FA-476AF4E851F6}"/>
                </a:ext>
              </a:extLst>
            </p:cNvPr>
            <p:cNvSpPr/>
            <p:nvPr/>
          </p:nvSpPr>
          <p:spPr bwMode="auto">
            <a:xfrm>
              <a:off x="5305426" y="979488"/>
              <a:ext cx="442913" cy="365125"/>
            </a:xfrm>
            <a:custGeom>
              <a:avLst/>
              <a:gdLst>
                <a:gd name="T0" fmla="*/ 263 w 279"/>
                <a:gd name="T1" fmla="*/ 230 h 230"/>
                <a:gd name="T2" fmla="*/ 0 w 279"/>
                <a:gd name="T3" fmla="*/ 21 h 230"/>
                <a:gd name="T4" fmla="*/ 15 w 279"/>
                <a:gd name="T5" fmla="*/ 0 h 230"/>
                <a:gd name="T6" fmla="*/ 279 w 279"/>
                <a:gd name="T7" fmla="*/ 209 h 230"/>
                <a:gd name="T8" fmla="*/ 277 w 279"/>
                <a:gd name="T9" fmla="*/ 223 h 230"/>
                <a:gd name="T10" fmla="*/ 263 w 279"/>
                <a:gd name="T11" fmla="*/ 230 h 230"/>
              </a:gdLst>
              <a:ahLst/>
              <a:cxnLst>
                <a:cxn ang="0">
                  <a:pos x="T0" y="T1"/>
                </a:cxn>
                <a:cxn ang="0">
                  <a:pos x="T2" y="T3"/>
                </a:cxn>
                <a:cxn ang="0">
                  <a:pos x="T4" y="T5"/>
                </a:cxn>
                <a:cxn ang="0">
                  <a:pos x="T6" y="T7"/>
                </a:cxn>
                <a:cxn ang="0">
                  <a:pos x="T8" y="T9"/>
                </a:cxn>
                <a:cxn ang="0">
                  <a:pos x="T10" y="T11"/>
                </a:cxn>
              </a:cxnLst>
              <a:rect l="0" t="0" r="r" b="b"/>
              <a:pathLst>
                <a:path w="279" h="230">
                  <a:moveTo>
                    <a:pt x="263" y="230"/>
                  </a:moveTo>
                  <a:lnTo>
                    <a:pt x="0" y="21"/>
                  </a:lnTo>
                  <a:lnTo>
                    <a:pt x="15" y="0"/>
                  </a:lnTo>
                  <a:lnTo>
                    <a:pt x="279" y="209"/>
                  </a:lnTo>
                  <a:lnTo>
                    <a:pt x="277" y="223"/>
                  </a:lnTo>
                  <a:lnTo>
                    <a:pt x="263" y="230"/>
                  </a:lnTo>
                  <a:close/>
                </a:path>
              </a:pathLst>
            </a:custGeom>
            <a:solidFill>
              <a:srgbClr val="445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îṥḻïḋè">
              <a:extLst>
                <a:ext uri="{FF2B5EF4-FFF2-40B4-BE49-F238E27FC236}">
                  <a16:creationId xmlns:a16="http://schemas.microsoft.com/office/drawing/2014/main" id="{6783E099-466C-4A0C-9D5C-7ECAD9CDD1B0}"/>
                </a:ext>
              </a:extLst>
            </p:cNvPr>
            <p:cNvSpPr/>
            <p:nvPr/>
          </p:nvSpPr>
          <p:spPr bwMode="auto">
            <a:xfrm>
              <a:off x="5305426" y="996950"/>
              <a:ext cx="442913" cy="347663"/>
            </a:xfrm>
            <a:custGeom>
              <a:avLst/>
              <a:gdLst>
                <a:gd name="T0" fmla="*/ 263 w 279"/>
                <a:gd name="T1" fmla="*/ 219 h 219"/>
                <a:gd name="T2" fmla="*/ 0 w 279"/>
                <a:gd name="T3" fmla="*/ 10 h 219"/>
                <a:gd name="T4" fmla="*/ 8 w 279"/>
                <a:gd name="T5" fmla="*/ 0 h 219"/>
                <a:gd name="T6" fmla="*/ 279 w 279"/>
                <a:gd name="T7" fmla="*/ 215 h 219"/>
                <a:gd name="T8" fmla="*/ 263 w 279"/>
                <a:gd name="T9" fmla="*/ 219 h 219"/>
              </a:gdLst>
              <a:ahLst/>
              <a:cxnLst>
                <a:cxn ang="0">
                  <a:pos x="T0" y="T1"/>
                </a:cxn>
                <a:cxn ang="0">
                  <a:pos x="T2" y="T3"/>
                </a:cxn>
                <a:cxn ang="0">
                  <a:pos x="T4" y="T5"/>
                </a:cxn>
                <a:cxn ang="0">
                  <a:pos x="T6" y="T7"/>
                </a:cxn>
                <a:cxn ang="0">
                  <a:pos x="T8" y="T9"/>
                </a:cxn>
              </a:cxnLst>
              <a:rect l="0" t="0" r="r" b="b"/>
              <a:pathLst>
                <a:path w="279" h="219">
                  <a:moveTo>
                    <a:pt x="263" y="219"/>
                  </a:moveTo>
                  <a:lnTo>
                    <a:pt x="0" y="10"/>
                  </a:lnTo>
                  <a:lnTo>
                    <a:pt x="8" y="0"/>
                  </a:lnTo>
                  <a:lnTo>
                    <a:pt x="279" y="215"/>
                  </a:lnTo>
                  <a:lnTo>
                    <a:pt x="263" y="219"/>
                  </a:lnTo>
                  <a:close/>
                </a:path>
              </a:pathLst>
            </a:custGeom>
            <a:solidFill>
              <a:srgbClr val="3845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í$ľíḋê">
              <a:extLst>
                <a:ext uri="{FF2B5EF4-FFF2-40B4-BE49-F238E27FC236}">
                  <a16:creationId xmlns:a16="http://schemas.microsoft.com/office/drawing/2014/main" id="{A7340914-0D95-4F84-8FC0-1F4A49044094}"/>
                </a:ext>
              </a:extLst>
            </p:cNvPr>
            <p:cNvSpPr/>
            <p:nvPr/>
          </p:nvSpPr>
          <p:spPr bwMode="auto">
            <a:xfrm>
              <a:off x="5721351" y="1308100"/>
              <a:ext cx="96838" cy="84138"/>
            </a:xfrm>
            <a:custGeom>
              <a:avLst/>
              <a:gdLst>
                <a:gd name="T0" fmla="*/ 11 w 36"/>
                <a:gd name="T1" fmla="*/ 2 h 31"/>
                <a:gd name="T2" fmla="*/ 36 w 36"/>
                <a:gd name="T3" fmla="*/ 31 h 31"/>
                <a:gd name="T4" fmla="*/ 2 w 36"/>
                <a:gd name="T5" fmla="*/ 14 h 31"/>
                <a:gd name="T6" fmla="*/ 1 w 36"/>
                <a:gd name="T7" fmla="*/ 9 h 31"/>
                <a:gd name="T8" fmla="*/ 8 w 36"/>
                <a:gd name="T9" fmla="*/ 9 h 31"/>
                <a:gd name="T10" fmla="*/ 7 w 36"/>
                <a:gd name="T11" fmla="*/ 2 h 31"/>
                <a:gd name="T12" fmla="*/ 11 w 36"/>
                <a:gd name="T13" fmla="*/ 2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1" y="2"/>
                  </a:moveTo>
                  <a:cubicBezTo>
                    <a:pt x="36" y="31"/>
                    <a:pt x="36" y="31"/>
                    <a:pt x="36" y="31"/>
                  </a:cubicBezTo>
                  <a:cubicBezTo>
                    <a:pt x="2" y="14"/>
                    <a:pt x="2" y="14"/>
                    <a:pt x="2" y="14"/>
                  </a:cubicBezTo>
                  <a:cubicBezTo>
                    <a:pt x="2" y="12"/>
                    <a:pt x="0" y="10"/>
                    <a:pt x="1" y="9"/>
                  </a:cubicBezTo>
                  <a:cubicBezTo>
                    <a:pt x="2" y="8"/>
                    <a:pt x="6" y="12"/>
                    <a:pt x="8" y="9"/>
                  </a:cubicBezTo>
                  <a:cubicBezTo>
                    <a:pt x="10" y="7"/>
                    <a:pt x="5" y="4"/>
                    <a:pt x="7" y="2"/>
                  </a:cubicBezTo>
                  <a:cubicBezTo>
                    <a:pt x="8" y="0"/>
                    <a:pt x="11" y="2"/>
                    <a:pt x="11" y="2"/>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ïšḷîďè">
              <a:extLst>
                <a:ext uri="{FF2B5EF4-FFF2-40B4-BE49-F238E27FC236}">
                  <a16:creationId xmlns:a16="http://schemas.microsoft.com/office/drawing/2014/main" id="{131DDD3A-6D88-402C-A1FA-453F23211565}"/>
                </a:ext>
              </a:extLst>
            </p:cNvPr>
            <p:cNvSpPr/>
            <p:nvPr/>
          </p:nvSpPr>
          <p:spPr bwMode="auto">
            <a:xfrm>
              <a:off x="5721351" y="1330325"/>
              <a:ext cx="96838" cy="61913"/>
            </a:xfrm>
            <a:custGeom>
              <a:avLst/>
              <a:gdLst>
                <a:gd name="T0" fmla="*/ 36 w 36"/>
                <a:gd name="T1" fmla="*/ 23 h 23"/>
                <a:gd name="T2" fmla="*/ 2 w 36"/>
                <a:gd name="T3" fmla="*/ 6 h 23"/>
                <a:gd name="T4" fmla="*/ 1 w 36"/>
                <a:gd name="T5" fmla="*/ 1 h 23"/>
                <a:gd name="T6" fmla="*/ 8 w 36"/>
                <a:gd name="T7" fmla="*/ 1 h 23"/>
                <a:gd name="T8" fmla="*/ 8 w 36"/>
                <a:gd name="T9" fmla="*/ 1 h 23"/>
                <a:gd name="T10" fmla="*/ 36 w 36"/>
                <a:gd name="T11" fmla="*/ 23 h 23"/>
              </a:gdLst>
              <a:ahLst/>
              <a:cxnLst>
                <a:cxn ang="0">
                  <a:pos x="T0" y="T1"/>
                </a:cxn>
                <a:cxn ang="0">
                  <a:pos x="T2" y="T3"/>
                </a:cxn>
                <a:cxn ang="0">
                  <a:pos x="T4" y="T5"/>
                </a:cxn>
                <a:cxn ang="0">
                  <a:pos x="T6" y="T7"/>
                </a:cxn>
                <a:cxn ang="0">
                  <a:pos x="T8" y="T9"/>
                </a:cxn>
                <a:cxn ang="0">
                  <a:pos x="T10" y="T11"/>
                </a:cxn>
              </a:cxnLst>
              <a:rect l="0" t="0" r="r" b="b"/>
              <a:pathLst>
                <a:path w="36" h="23">
                  <a:moveTo>
                    <a:pt x="36" y="23"/>
                  </a:moveTo>
                  <a:cubicBezTo>
                    <a:pt x="2" y="6"/>
                    <a:pt x="2" y="6"/>
                    <a:pt x="2" y="6"/>
                  </a:cubicBezTo>
                  <a:cubicBezTo>
                    <a:pt x="2" y="4"/>
                    <a:pt x="0" y="2"/>
                    <a:pt x="1" y="1"/>
                  </a:cubicBezTo>
                  <a:cubicBezTo>
                    <a:pt x="2" y="0"/>
                    <a:pt x="6" y="4"/>
                    <a:pt x="8" y="1"/>
                  </a:cubicBezTo>
                  <a:cubicBezTo>
                    <a:pt x="8" y="1"/>
                    <a:pt x="8" y="1"/>
                    <a:pt x="8" y="1"/>
                  </a:cubicBezTo>
                  <a:lnTo>
                    <a:pt x="36" y="23"/>
                  </a:lnTo>
                  <a:close/>
                </a:path>
              </a:pathLst>
            </a:custGeom>
            <a:solidFill>
              <a:srgbClr val="DBB4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îṥḻídè">
              <a:extLst>
                <a:ext uri="{FF2B5EF4-FFF2-40B4-BE49-F238E27FC236}">
                  <a16:creationId xmlns:a16="http://schemas.microsoft.com/office/drawing/2014/main" id="{2968951B-37EC-48C1-ABE2-A516D3AAC909}"/>
                </a:ext>
              </a:extLst>
            </p:cNvPr>
            <p:cNvSpPr/>
            <p:nvPr/>
          </p:nvSpPr>
          <p:spPr bwMode="auto">
            <a:xfrm>
              <a:off x="5788026" y="1368425"/>
              <a:ext cx="30163" cy="23813"/>
            </a:xfrm>
            <a:custGeom>
              <a:avLst/>
              <a:gdLst>
                <a:gd name="T0" fmla="*/ 6 w 19"/>
                <a:gd name="T1" fmla="*/ 0 h 15"/>
                <a:gd name="T2" fmla="*/ 19 w 19"/>
                <a:gd name="T3" fmla="*/ 15 h 15"/>
                <a:gd name="T4" fmla="*/ 0 w 19"/>
                <a:gd name="T5" fmla="*/ 7 h 15"/>
                <a:gd name="T6" fmla="*/ 6 w 19"/>
                <a:gd name="T7" fmla="*/ 0 h 15"/>
              </a:gdLst>
              <a:ahLst/>
              <a:cxnLst>
                <a:cxn ang="0">
                  <a:pos x="T0" y="T1"/>
                </a:cxn>
                <a:cxn ang="0">
                  <a:pos x="T2" y="T3"/>
                </a:cxn>
                <a:cxn ang="0">
                  <a:pos x="T4" y="T5"/>
                </a:cxn>
                <a:cxn ang="0">
                  <a:pos x="T6" y="T7"/>
                </a:cxn>
              </a:cxnLst>
              <a:rect l="0" t="0" r="r" b="b"/>
              <a:pathLst>
                <a:path w="19" h="15">
                  <a:moveTo>
                    <a:pt x="6" y="0"/>
                  </a:moveTo>
                  <a:lnTo>
                    <a:pt x="19" y="15"/>
                  </a:lnTo>
                  <a:lnTo>
                    <a:pt x="0" y="7"/>
                  </a:lnTo>
                  <a:lnTo>
                    <a:pt x="6" y="0"/>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ïşľíḋe">
              <a:extLst>
                <a:ext uri="{FF2B5EF4-FFF2-40B4-BE49-F238E27FC236}">
                  <a16:creationId xmlns:a16="http://schemas.microsoft.com/office/drawing/2014/main" id="{2D6D3C4C-C889-48E4-9564-9E71B9C216B9}"/>
                </a:ext>
              </a:extLst>
            </p:cNvPr>
            <p:cNvSpPr/>
            <p:nvPr/>
          </p:nvSpPr>
          <p:spPr bwMode="auto">
            <a:xfrm>
              <a:off x="5291139" y="969963"/>
              <a:ext cx="46038" cy="47625"/>
            </a:xfrm>
            <a:custGeom>
              <a:avLst/>
              <a:gdLst>
                <a:gd name="T0" fmla="*/ 8 w 17"/>
                <a:gd name="T1" fmla="*/ 18 h 18"/>
                <a:gd name="T2" fmla="*/ 1 w 17"/>
                <a:gd name="T3" fmla="*/ 13 h 18"/>
                <a:gd name="T4" fmla="*/ 1 w 17"/>
                <a:gd name="T5" fmla="*/ 10 h 18"/>
                <a:gd name="T6" fmla="*/ 8 w 17"/>
                <a:gd name="T7" fmla="*/ 1 h 18"/>
                <a:gd name="T8" fmla="*/ 11 w 17"/>
                <a:gd name="T9" fmla="*/ 1 h 18"/>
                <a:gd name="T10" fmla="*/ 17 w 17"/>
                <a:gd name="T11" fmla="*/ 6 h 18"/>
                <a:gd name="T12" fmla="*/ 8 w 1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8" y="18"/>
                  </a:moveTo>
                  <a:cubicBezTo>
                    <a:pt x="1" y="13"/>
                    <a:pt x="1" y="13"/>
                    <a:pt x="1" y="13"/>
                  </a:cubicBezTo>
                  <a:cubicBezTo>
                    <a:pt x="0" y="12"/>
                    <a:pt x="0" y="11"/>
                    <a:pt x="1" y="10"/>
                  </a:cubicBezTo>
                  <a:cubicBezTo>
                    <a:pt x="8" y="1"/>
                    <a:pt x="8" y="1"/>
                    <a:pt x="8" y="1"/>
                  </a:cubicBezTo>
                  <a:cubicBezTo>
                    <a:pt x="8" y="0"/>
                    <a:pt x="10" y="0"/>
                    <a:pt x="11" y="1"/>
                  </a:cubicBezTo>
                  <a:cubicBezTo>
                    <a:pt x="17" y="6"/>
                    <a:pt x="17" y="6"/>
                    <a:pt x="17" y="6"/>
                  </a:cubicBezTo>
                  <a:lnTo>
                    <a:pt x="8" y="18"/>
                  </a:lnTo>
                  <a:close/>
                </a:path>
              </a:pathLst>
            </a:custGeom>
            <a:solidFill>
              <a:srgbClr val="B37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iş1íḋè">
              <a:extLst>
                <a:ext uri="{FF2B5EF4-FFF2-40B4-BE49-F238E27FC236}">
                  <a16:creationId xmlns:a16="http://schemas.microsoft.com/office/drawing/2014/main" id="{60F38EE3-441D-4014-BF0A-7140070BDFBE}"/>
                </a:ext>
              </a:extLst>
            </p:cNvPr>
            <p:cNvSpPr/>
            <p:nvPr/>
          </p:nvSpPr>
          <p:spPr bwMode="auto">
            <a:xfrm>
              <a:off x="5310189" y="985838"/>
              <a:ext cx="33338" cy="34925"/>
            </a:xfrm>
            <a:custGeom>
              <a:avLst/>
              <a:gdLst>
                <a:gd name="T0" fmla="*/ 21 w 21"/>
                <a:gd name="T1" fmla="*/ 2 h 22"/>
                <a:gd name="T2" fmla="*/ 3 w 21"/>
                <a:gd name="T3" fmla="*/ 22 h 22"/>
                <a:gd name="T4" fmla="*/ 0 w 21"/>
                <a:gd name="T5" fmla="*/ 20 h 22"/>
                <a:gd name="T6" fmla="*/ 17 w 21"/>
                <a:gd name="T7" fmla="*/ 0 h 22"/>
                <a:gd name="T8" fmla="*/ 21 w 21"/>
                <a:gd name="T9" fmla="*/ 2 h 22"/>
              </a:gdLst>
              <a:ahLst/>
              <a:cxnLst>
                <a:cxn ang="0">
                  <a:pos x="T0" y="T1"/>
                </a:cxn>
                <a:cxn ang="0">
                  <a:pos x="T2" y="T3"/>
                </a:cxn>
                <a:cxn ang="0">
                  <a:pos x="T4" y="T5"/>
                </a:cxn>
                <a:cxn ang="0">
                  <a:pos x="T6" y="T7"/>
                </a:cxn>
                <a:cxn ang="0">
                  <a:pos x="T8" y="T9"/>
                </a:cxn>
              </a:cxnLst>
              <a:rect l="0" t="0" r="r" b="b"/>
              <a:pathLst>
                <a:path w="21" h="22">
                  <a:moveTo>
                    <a:pt x="21" y="2"/>
                  </a:moveTo>
                  <a:lnTo>
                    <a:pt x="3" y="22"/>
                  </a:lnTo>
                  <a:lnTo>
                    <a:pt x="0" y="20"/>
                  </a:lnTo>
                  <a:lnTo>
                    <a:pt x="17" y="0"/>
                  </a:lnTo>
                  <a:lnTo>
                    <a:pt x="21" y="2"/>
                  </a:lnTo>
                  <a:close/>
                </a:path>
              </a:pathLst>
            </a:custGeom>
            <a:solidFill>
              <a:srgbClr val="6E5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ïṥḷíde">
              <a:extLst>
                <a:ext uri="{FF2B5EF4-FFF2-40B4-BE49-F238E27FC236}">
                  <a16:creationId xmlns:a16="http://schemas.microsoft.com/office/drawing/2014/main" id="{B7B75B4E-6ADF-4DF7-863D-96F961C36B8B}"/>
                </a:ext>
              </a:extLst>
            </p:cNvPr>
            <p:cNvSpPr/>
            <p:nvPr/>
          </p:nvSpPr>
          <p:spPr bwMode="auto">
            <a:xfrm>
              <a:off x="3314701" y="2927350"/>
              <a:ext cx="1255713" cy="1095375"/>
            </a:xfrm>
            <a:custGeom>
              <a:avLst/>
              <a:gdLst>
                <a:gd name="T0" fmla="*/ 173 w 791"/>
                <a:gd name="T1" fmla="*/ 690 h 690"/>
                <a:gd name="T2" fmla="*/ 0 w 791"/>
                <a:gd name="T3" fmla="*/ 230 h 690"/>
                <a:gd name="T4" fmla="*/ 620 w 791"/>
                <a:gd name="T5" fmla="*/ 0 h 690"/>
                <a:gd name="T6" fmla="*/ 791 w 791"/>
                <a:gd name="T7" fmla="*/ 460 h 690"/>
                <a:gd name="T8" fmla="*/ 173 w 791"/>
                <a:gd name="T9" fmla="*/ 690 h 690"/>
              </a:gdLst>
              <a:ahLst/>
              <a:cxnLst>
                <a:cxn ang="0">
                  <a:pos x="T0" y="T1"/>
                </a:cxn>
                <a:cxn ang="0">
                  <a:pos x="T2" y="T3"/>
                </a:cxn>
                <a:cxn ang="0">
                  <a:pos x="T4" y="T5"/>
                </a:cxn>
                <a:cxn ang="0">
                  <a:pos x="T6" y="T7"/>
                </a:cxn>
                <a:cxn ang="0">
                  <a:pos x="T8" y="T9"/>
                </a:cxn>
              </a:cxnLst>
              <a:rect l="0" t="0" r="r" b="b"/>
              <a:pathLst>
                <a:path w="791" h="690">
                  <a:moveTo>
                    <a:pt x="173" y="690"/>
                  </a:moveTo>
                  <a:lnTo>
                    <a:pt x="0" y="230"/>
                  </a:lnTo>
                  <a:lnTo>
                    <a:pt x="620" y="0"/>
                  </a:lnTo>
                  <a:lnTo>
                    <a:pt x="791" y="460"/>
                  </a:lnTo>
                  <a:lnTo>
                    <a:pt x="173" y="6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ïṡļïďê">
              <a:extLst>
                <a:ext uri="{FF2B5EF4-FFF2-40B4-BE49-F238E27FC236}">
                  <a16:creationId xmlns:a16="http://schemas.microsoft.com/office/drawing/2014/main" id="{5E2C3E72-8EBD-4A8B-80DA-2A55F467187A}"/>
                </a:ext>
              </a:extLst>
            </p:cNvPr>
            <p:cNvSpPr/>
            <p:nvPr/>
          </p:nvSpPr>
          <p:spPr bwMode="auto">
            <a:xfrm>
              <a:off x="3341689" y="2940050"/>
              <a:ext cx="1255713" cy="1096963"/>
            </a:xfrm>
            <a:custGeom>
              <a:avLst/>
              <a:gdLst>
                <a:gd name="T0" fmla="*/ 171 w 791"/>
                <a:gd name="T1" fmla="*/ 691 h 691"/>
                <a:gd name="T2" fmla="*/ 0 w 791"/>
                <a:gd name="T3" fmla="*/ 231 h 691"/>
                <a:gd name="T4" fmla="*/ 620 w 791"/>
                <a:gd name="T5" fmla="*/ 0 h 691"/>
                <a:gd name="T6" fmla="*/ 791 w 791"/>
                <a:gd name="T7" fmla="*/ 460 h 691"/>
                <a:gd name="T8" fmla="*/ 171 w 791"/>
                <a:gd name="T9" fmla="*/ 691 h 691"/>
              </a:gdLst>
              <a:ahLst/>
              <a:cxnLst>
                <a:cxn ang="0">
                  <a:pos x="T0" y="T1"/>
                </a:cxn>
                <a:cxn ang="0">
                  <a:pos x="T2" y="T3"/>
                </a:cxn>
                <a:cxn ang="0">
                  <a:pos x="T4" y="T5"/>
                </a:cxn>
                <a:cxn ang="0">
                  <a:pos x="T6" y="T7"/>
                </a:cxn>
                <a:cxn ang="0">
                  <a:pos x="T8" y="T9"/>
                </a:cxn>
              </a:cxnLst>
              <a:rect l="0" t="0" r="r" b="b"/>
              <a:pathLst>
                <a:path w="791" h="691">
                  <a:moveTo>
                    <a:pt x="171" y="691"/>
                  </a:moveTo>
                  <a:lnTo>
                    <a:pt x="0" y="231"/>
                  </a:lnTo>
                  <a:lnTo>
                    <a:pt x="620" y="0"/>
                  </a:lnTo>
                  <a:lnTo>
                    <a:pt x="791" y="460"/>
                  </a:lnTo>
                  <a:lnTo>
                    <a:pt x="171" y="691"/>
                  </a:lnTo>
                  <a:close/>
                </a:path>
              </a:pathLst>
            </a:custGeom>
            <a:solidFill>
              <a:srgbClr val="CF85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iṥlîḓe">
              <a:extLst>
                <a:ext uri="{FF2B5EF4-FFF2-40B4-BE49-F238E27FC236}">
                  <a16:creationId xmlns:a16="http://schemas.microsoft.com/office/drawing/2014/main" id="{2361470F-3569-4F46-A288-6517EAC91D7F}"/>
                </a:ext>
              </a:extLst>
            </p:cNvPr>
            <p:cNvSpPr/>
            <p:nvPr/>
          </p:nvSpPr>
          <p:spPr bwMode="auto">
            <a:xfrm>
              <a:off x="3390901" y="2951163"/>
              <a:ext cx="1270000" cy="1119188"/>
            </a:xfrm>
            <a:custGeom>
              <a:avLst/>
              <a:gdLst>
                <a:gd name="T0" fmla="*/ 187 w 800"/>
                <a:gd name="T1" fmla="*/ 705 h 705"/>
                <a:gd name="T2" fmla="*/ 0 w 800"/>
                <a:gd name="T3" fmla="*/ 251 h 705"/>
                <a:gd name="T4" fmla="*/ 613 w 800"/>
                <a:gd name="T5" fmla="*/ 0 h 705"/>
                <a:gd name="T6" fmla="*/ 800 w 800"/>
                <a:gd name="T7" fmla="*/ 453 h 705"/>
                <a:gd name="T8" fmla="*/ 187 w 800"/>
                <a:gd name="T9" fmla="*/ 705 h 705"/>
              </a:gdLst>
              <a:ahLst/>
              <a:cxnLst>
                <a:cxn ang="0">
                  <a:pos x="T0" y="T1"/>
                </a:cxn>
                <a:cxn ang="0">
                  <a:pos x="T2" y="T3"/>
                </a:cxn>
                <a:cxn ang="0">
                  <a:pos x="T4" y="T5"/>
                </a:cxn>
                <a:cxn ang="0">
                  <a:pos x="T6" y="T7"/>
                </a:cxn>
                <a:cxn ang="0">
                  <a:pos x="T8" y="T9"/>
                </a:cxn>
              </a:cxnLst>
              <a:rect l="0" t="0" r="r" b="b"/>
              <a:pathLst>
                <a:path w="800" h="705">
                  <a:moveTo>
                    <a:pt x="187" y="705"/>
                  </a:moveTo>
                  <a:lnTo>
                    <a:pt x="0" y="251"/>
                  </a:lnTo>
                  <a:lnTo>
                    <a:pt x="613" y="0"/>
                  </a:lnTo>
                  <a:lnTo>
                    <a:pt x="800" y="453"/>
                  </a:lnTo>
                  <a:lnTo>
                    <a:pt x="187" y="7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ïṡľîďè">
              <a:extLst>
                <a:ext uri="{FF2B5EF4-FFF2-40B4-BE49-F238E27FC236}">
                  <a16:creationId xmlns:a16="http://schemas.microsoft.com/office/drawing/2014/main" id="{530888B3-1F95-46B4-AF48-CCC9AAB0CFD1}"/>
                </a:ext>
              </a:extLst>
            </p:cNvPr>
            <p:cNvSpPr/>
            <p:nvPr/>
          </p:nvSpPr>
          <p:spPr bwMode="auto">
            <a:xfrm>
              <a:off x="4425951" y="3214688"/>
              <a:ext cx="60325" cy="149225"/>
            </a:xfrm>
            <a:custGeom>
              <a:avLst/>
              <a:gdLst>
                <a:gd name="T0" fmla="*/ 21 w 22"/>
                <a:gd name="T1" fmla="*/ 54 h 55"/>
                <a:gd name="T2" fmla="*/ 18 w 22"/>
                <a:gd name="T3" fmla="*/ 53 h 55"/>
                <a:gd name="T4" fmla="*/ 1 w 22"/>
                <a:gd name="T5" fmla="*/ 3 h 55"/>
                <a:gd name="T6" fmla="*/ 2 w 22"/>
                <a:gd name="T7" fmla="*/ 0 h 55"/>
                <a:gd name="T8" fmla="*/ 5 w 22"/>
                <a:gd name="T9" fmla="*/ 2 h 55"/>
                <a:gd name="T10" fmla="*/ 21 w 22"/>
                <a:gd name="T11" fmla="*/ 51 h 55"/>
                <a:gd name="T12" fmla="*/ 21 w 22"/>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22" h="55">
                  <a:moveTo>
                    <a:pt x="21" y="54"/>
                  </a:moveTo>
                  <a:cubicBezTo>
                    <a:pt x="19" y="55"/>
                    <a:pt x="18" y="54"/>
                    <a:pt x="18" y="53"/>
                  </a:cubicBezTo>
                  <a:cubicBezTo>
                    <a:pt x="1" y="3"/>
                    <a:pt x="1" y="3"/>
                    <a:pt x="1" y="3"/>
                  </a:cubicBezTo>
                  <a:cubicBezTo>
                    <a:pt x="0" y="2"/>
                    <a:pt x="1" y="1"/>
                    <a:pt x="2" y="0"/>
                  </a:cubicBezTo>
                  <a:cubicBezTo>
                    <a:pt x="3" y="0"/>
                    <a:pt x="4" y="1"/>
                    <a:pt x="5" y="2"/>
                  </a:cubicBezTo>
                  <a:cubicBezTo>
                    <a:pt x="21" y="51"/>
                    <a:pt x="21" y="51"/>
                    <a:pt x="21" y="51"/>
                  </a:cubicBezTo>
                  <a:cubicBezTo>
                    <a:pt x="22" y="53"/>
                    <a:pt x="22" y="54"/>
                    <a:pt x="21" y="54"/>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ïşḻíḍè">
              <a:extLst>
                <a:ext uri="{FF2B5EF4-FFF2-40B4-BE49-F238E27FC236}">
                  <a16:creationId xmlns:a16="http://schemas.microsoft.com/office/drawing/2014/main" id="{6D4BAEDC-3A2C-4440-83C9-FEF2C5EE4D4E}"/>
                </a:ext>
              </a:extLst>
            </p:cNvPr>
            <p:cNvSpPr/>
            <p:nvPr/>
          </p:nvSpPr>
          <p:spPr bwMode="auto">
            <a:xfrm>
              <a:off x="4437064" y="3179763"/>
              <a:ext cx="128588" cy="173038"/>
            </a:xfrm>
            <a:custGeom>
              <a:avLst/>
              <a:gdLst>
                <a:gd name="T0" fmla="*/ 17 w 47"/>
                <a:gd name="T1" fmla="*/ 64 h 64"/>
                <a:gd name="T2" fmla="*/ 0 w 47"/>
                <a:gd name="T3" fmla="*/ 15 h 64"/>
                <a:gd name="T4" fmla="*/ 22 w 47"/>
                <a:gd name="T5" fmla="*/ 1 h 64"/>
                <a:gd name="T6" fmla="*/ 26 w 47"/>
                <a:gd name="T7" fmla="*/ 1 h 64"/>
                <a:gd name="T8" fmla="*/ 29 w 47"/>
                <a:gd name="T9" fmla="*/ 3 h 64"/>
                <a:gd name="T10" fmla="*/ 47 w 47"/>
                <a:gd name="T11" fmla="*/ 56 h 64"/>
                <a:gd name="T12" fmla="*/ 46 w 47"/>
                <a:gd name="T13" fmla="*/ 60 h 64"/>
                <a:gd name="T14" fmla="*/ 43 w 47"/>
                <a:gd name="T15" fmla="*/ 62 h 64"/>
                <a:gd name="T16" fmla="*/ 17 w 47"/>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4">
                  <a:moveTo>
                    <a:pt x="17" y="64"/>
                  </a:moveTo>
                  <a:cubicBezTo>
                    <a:pt x="0" y="15"/>
                    <a:pt x="0" y="15"/>
                    <a:pt x="0" y="15"/>
                  </a:cubicBezTo>
                  <a:cubicBezTo>
                    <a:pt x="22" y="1"/>
                    <a:pt x="22" y="1"/>
                    <a:pt x="22" y="1"/>
                  </a:cubicBezTo>
                  <a:cubicBezTo>
                    <a:pt x="23" y="0"/>
                    <a:pt x="24" y="0"/>
                    <a:pt x="26" y="1"/>
                  </a:cubicBezTo>
                  <a:cubicBezTo>
                    <a:pt x="27" y="1"/>
                    <a:pt x="28" y="2"/>
                    <a:pt x="29" y="3"/>
                  </a:cubicBezTo>
                  <a:cubicBezTo>
                    <a:pt x="47" y="56"/>
                    <a:pt x="47" y="56"/>
                    <a:pt x="47" y="56"/>
                  </a:cubicBezTo>
                  <a:cubicBezTo>
                    <a:pt x="47" y="57"/>
                    <a:pt x="47" y="58"/>
                    <a:pt x="46" y="60"/>
                  </a:cubicBezTo>
                  <a:cubicBezTo>
                    <a:pt x="45" y="61"/>
                    <a:pt x="44" y="61"/>
                    <a:pt x="43" y="62"/>
                  </a:cubicBezTo>
                  <a:lnTo>
                    <a:pt x="17" y="64"/>
                  </a:lnTo>
                  <a:close/>
                </a:path>
              </a:pathLst>
            </a:custGeom>
            <a:solidFill>
              <a:srgbClr val="403D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îṩļíḑè">
              <a:extLst>
                <a:ext uri="{FF2B5EF4-FFF2-40B4-BE49-F238E27FC236}">
                  <a16:creationId xmlns:a16="http://schemas.microsoft.com/office/drawing/2014/main" id="{0E1DAE7A-2CBE-46C3-8836-5924DD0F40C5}"/>
                </a:ext>
              </a:extLst>
            </p:cNvPr>
            <p:cNvSpPr/>
            <p:nvPr/>
          </p:nvSpPr>
          <p:spPr bwMode="auto">
            <a:xfrm>
              <a:off x="4437064" y="3208338"/>
              <a:ext cx="141288" cy="141288"/>
            </a:xfrm>
            <a:custGeom>
              <a:avLst/>
              <a:gdLst>
                <a:gd name="T0" fmla="*/ 17 w 52"/>
                <a:gd name="T1" fmla="*/ 52 h 52"/>
                <a:gd name="T2" fmla="*/ 13 w 52"/>
                <a:gd name="T3" fmla="*/ 38 h 52"/>
                <a:gd name="T4" fmla="*/ 43 w 52"/>
                <a:gd name="T5" fmla="*/ 28 h 52"/>
                <a:gd name="T6" fmla="*/ 43 w 52"/>
                <a:gd name="T7" fmla="*/ 29 h 52"/>
                <a:gd name="T8" fmla="*/ 45 w 52"/>
                <a:gd name="T9" fmla="*/ 32 h 52"/>
                <a:gd name="T10" fmla="*/ 45 w 52"/>
                <a:gd name="T11" fmla="*/ 32 h 52"/>
                <a:gd name="T12" fmla="*/ 47 w 52"/>
                <a:gd name="T13" fmla="*/ 33 h 52"/>
                <a:gd name="T14" fmla="*/ 48 w 52"/>
                <a:gd name="T15" fmla="*/ 33 h 52"/>
                <a:gd name="T16" fmla="*/ 50 w 52"/>
                <a:gd name="T17" fmla="*/ 32 h 52"/>
                <a:gd name="T18" fmla="*/ 52 w 52"/>
                <a:gd name="T19" fmla="*/ 30 h 52"/>
                <a:gd name="T20" fmla="*/ 52 w 52"/>
                <a:gd name="T21" fmla="*/ 28 h 52"/>
                <a:gd name="T22" fmla="*/ 52 w 52"/>
                <a:gd name="T23" fmla="*/ 27 h 52"/>
                <a:gd name="T24" fmla="*/ 44 w 52"/>
                <a:gd name="T25" fmla="*/ 3 h 52"/>
                <a:gd name="T26" fmla="*/ 42 w 52"/>
                <a:gd name="T27" fmla="*/ 1 h 52"/>
                <a:gd name="T28" fmla="*/ 40 w 52"/>
                <a:gd name="T29" fmla="*/ 0 h 52"/>
                <a:gd name="T30" fmla="*/ 39 w 52"/>
                <a:gd name="T31" fmla="*/ 0 h 52"/>
                <a:gd name="T32" fmla="*/ 37 w 52"/>
                <a:gd name="T33" fmla="*/ 1 h 52"/>
                <a:gd name="T34" fmla="*/ 37 w 52"/>
                <a:gd name="T35" fmla="*/ 1 h 52"/>
                <a:gd name="T36" fmla="*/ 37 w 52"/>
                <a:gd name="T37" fmla="*/ 1 h 52"/>
                <a:gd name="T38" fmla="*/ 35 w 52"/>
                <a:gd name="T39" fmla="*/ 3 h 52"/>
                <a:gd name="T40" fmla="*/ 35 w 52"/>
                <a:gd name="T41" fmla="*/ 3 h 52"/>
                <a:gd name="T42" fmla="*/ 35 w 52"/>
                <a:gd name="T43" fmla="*/ 3 h 52"/>
                <a:gd name="T44" fmla="*/ 35 w 52"/>
                <a:gd name="T45" fmla="*/ 4 h 52"/>
                <a:gd name="T46" fmla="*/ 35 w 52"/>
                <a:gd name="T47" fmla="*/ 6 h 52"/>
                <a:gd name="T48" fmla="*/ 36 w 52"/>
                <a:gd name="T49" fmla="*/ 8 h 52"/>
                <a:gd name="T50" fmla="*/ 6 w 52"/>
                <a:gd name="T51" fmla="*/ 19 h 52"/>
                <a:gd name="T52" fmla="*/ 1 w 52"/>
                <a:gd name="T53" fmla="*/ 5 h 52"/>
                <a:gd name="T54" fmla="*/ 1 w 52"/>
                <a:gd name="T55" fmla="*/ 4 h 52"/>
                <a:gd name="T56" fmla="*/ 0 w 52"/>
                <a:gd name="T57" fmla="*/ 5 h 52"/>
                <a:gd name="T58" fmla="*/ 5 w 52"/>
                <a:gd name="T59" fmla="*/ 19 h 52"/>
                <a:gd name="T60" fmla="*/ 37 w 52"/>
                <a:gd name="T61" fmla="*/ 9 h 52"/>
                <a:gd name="T62" fmla="*/ 36 w 52"/>
                <a:gd name="T63" fmla="*/ 6 h 52"/>
                <a:gd name="T64" fmla="*/ 36 w 52"/>
                <a:gd name="T65" fmla="*/ 4 h 52"/>
                <a:gd name="T66" fmla="*/ 36 w 52"/>
                <a:gd name="T67" fmla="*/ 3 h 52"/>
                <a:gd name="T68" fmla="*/ 35 w 52"/>
                <a:gd name="T69" fmla="*/ 3 h 52"/>
                <a:gd name="T70" fmla="*/ 36 w 52"/>
                <a:gd name="T71" fmla="*/ 3 h 52"/>
                <a:gd name="T72" fmla="*/ 37 w 52"/>
                <a:gd name="T73" fmla="*/ 1 h 52"/>
                <a:gd name="T74" fmla="*/ 37 w 52"/>
                <a:gd name="T75" fmla="*/ 1 h 52"/>
                <a:gd name="T76" fmla="*/ 37 w 52"/>
                <a:gd name="T77" fmla="*/ 1 h 52"/>
                <a:gd name="T78" fmla="*/ 39 w 52"/>
                <a:gd name="T79" fmla="*/ 1 h 52"/>
                <a:gd name="T80" fmla="*/ 40 w 52"/>
                <a:gd name="T81" fmla="*/ 0 h 52"/>
                <a:gd name="T82" fmla="*/ 41 w 52"/>
                <a:gd name="T83" fmla="*/ 1 h 52"/>
                <a:gd name="T84" fmla="*/ 43 w 52"/>
                <a:gd name="T85" fmla="*/ 4 h 52"/>
                <a:gd name="T86" fmla="*/ 51 w 52"/>
                <a:gd name="T87" fmla="*/ 27 h 52"/>
                <a:gd name="T88" fmla="*/ 52 w 52"/>
                <a:gd name="T89" fmla="*/ 28 h 52"/>
                <a:gd name="T90" fmla="*/ 51 w 52"/>
                <a:gd name="T91" fmla="*/ 30 h 52"/>
                <a:gd name="T92" fmla="*/ 50 w 52"/>
                <a:gd name="T93" fmla="*/ 32 h 52"/>
                <a:gd name="T94" fmla="*/ 48 w 52"/>
                <a:gd name="T95" fmla="*/ 32 h 52"/>
                <a:gd name="T96" fmla="*/ 47 w 52"/>
                <a:gd name="T97" fmla="*/ 32 h 52"/>
                <a:gd name="T98" fmla="*/ 46 w 52"/>
                <a:gd name="T99" fmla="*/ 32 h 52"/>
                <a:gd name="T100" fmla="*/ 45 w 52"/>
                <a:gd name="T101" fmla="*/ 32 h 52"/>
                <a:gd name="T102" fmla="*/ 46 w 52"/>
                <a:gd name="T103" fmla="*/ 32 h 52"/>
                <a:gd name="T104" fmla="*/ 44 w 52"/>
                <a:gd name="T105" fmla="*/ 29 h 52"/>
                <a:gd name="T106" fmla="*/ 43 w 52"/>
                <a:gd name="T107" fmla="*/ 27 h 52"/>
                <a:gd name="T108" fmla="*/ 43 w 52"/>
                <a:gd name="T109" fmla="*/ 27 h 52"/>
                <a:gd name="T110" fmla="*/ 12 w 52"/>
                <a:gd name="T111" fmla="*/ 38 h 52"/>
                <a:gd name="T112" fmla="*/ 17 w 52"/>
                <a:gd name="T113" fmla="*/ 52 h 52"/>
                <a:gd name="T114" fmla="*/ 17 w 52"/>
                <a:gd name="T115" fmla="*/ 52 h 52"/>
                <a:gd name="T116" fmla="*/ 17 w 52"/>
                <a:gd name="T1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 h="52">
                  <a:moveTo>
                    <a:pt x="17" y="52"/>
                  </a:moveTo>
                  <a:cubicBezTo>
                    <a:pt x="13" y="38"/>
                    <a:pt x="13" y="38"/>
                    <a:pt x="13" y="38"/>
                  </a:cubicBezTo>
                  <a:cubicBezTo>
                    <a:pt x="43" y="28"/>
                    <a:pt x="43" y="28"/>
                    <a:pt x="43" y="28"/>
                  </a:cubicBezTo>
                  <a:cubicBezTo>
                    <a:pt x="43" y="29"/>
                    <a:pt x="43" y="29"/>
                    <a:pt x="43" y="29"/>
                  </a:cubicBezTo>
                  <a:cubicBezTo>
                    <a:pt x="44" y="31"/>
                    <a:pt x="44" y="32"/>
                    <a:pt x="45" y="32"/>
                  </a:cubicBezTo>
                  <a:cubicBezTo>
                    <a:pt x="45" y="32"/>
                    <a:pt x="45" y="32"/>
                    <a:pt x="45" y="32"/>
                  </a:cubicBezTo>
                  <a:cubicBezTo>
                    <a:pt x="46" y="33"/>
                    <a:pt x="47" y="33"/>
                    <a:pt x="47" y="33"/>
                  </a:cubicBezTo>
                  <a:cubicBezTo>
                    <a:pt x="48" y="33"/>
                    <a:pt x="48" y="33"/>
                    <a:pt x="48" y="33"/>
                  </a:cubicBezTo>
                  <a:cubicBezTo>
                    <a:pt x="50" y="32"/>
                    <a:pt x="50" y="32"/>
                    <a:pt x="50" y="32"/>
                  </a:cubicBezTo>
                  <a:cubicBezTo>
                    <a:pt x="51" y="32"/>
                    <a:pt x="52" y="31"/>
                    <a:pt x="52" y="30"/>
                  </a:cubicBezTo>
                  <a:cubicBezTo>
                    <a:pt x="52" y="30"/>
                    <a:pt x="52" y="29"/>
                    <a:pt x="52" y="28"/>
                  </a:cubicBezTo>
                  <a:cubicBezTo>
                    <a:pt x="52" y="28"/>
                    <a:pt x="52" y="27"/>
                    <a:pt x="52" y="27"/>
                  </a:cubicBezTo>
                  <a:cubicBezTo>
                    <a:pt x="44" y="3"/>
                    <a:pt x="44" y="3"/>
                    <a:pt x="44" y="3"/>
                  </a:cubicBezTo>
                  <a:cubicBezTo>
                    <a:pt x="43" y="2"/>
                    <a:pt x="43" y="1"/>
                    <a:pt x="42" y="1"/>
                  </a:cubicBezTo>
                  <a:cubicBezTo>
                    <a:pt x="41" y="0"/>
                    <a:pt x="40" y="0"/>
                    <a:pt x="40" y="0"/>
                  </a:cubicBezTo>
                  <a:cubicBezTo>
                    <a:pt x="39" y="0"/>
                    <a:pt x="39" y="0"/>
                    <a:pt x="39" y="0"/>
                  </a:cubicBezTo>
                  <a:cubicBezTo>
                    <a:pt x="37" y="1"/>
                    <a:pt x="37" y="1"/>
                    <a:pt x="37" y="1"/>
                  </a:cubicBezTo>
                  <a:cubicBezTo>
                    <a:pt x="37" y="1"/>
                    <a:pt x="37" y="1"/>
                    <a:pt x="37" y="1"/>
                  </a:cubicBezTo>
                  <a:cubicBezTo>
                    <a:pt x="37" y="1"/>
                    <a:pt x="37" y="1"/>
                    <a:pt x="37" y="1"/>
                  </a:cubicBezTo>
                  <a:cubicBezTo>
                    <a:pt x="36" y="1"/>
                    <a:pt x="36" y="2"/>
                    <a:pt x="35" y="3"/>
                  </a:cubicBezTo>
                  <a:cubicBezTo>
                    <a:pt x="35" y="3"/>
                    <a:pt x="35" y="3"/>
                    <a:pt x="35" y="3"/>
                  </a:cubicBezTo>
                  <a:cubicBezTo>
                    <a:pt x="35" y="3"/>
                    <a:pt x="35" y="3"/>
                    <a:pt x="35" y="3"/>
                  </a:cubicBezTo>
                  <a:cubicBezTo>
                    <a:pt x="35" y="3"/>
                    <a:pt x="35" y="4"/>
                    <a:pt x="35" y="4"/>
                  </a:cubicBezTo>
                  <a:cubicBezTo>
                    <a:pt x="35" y="5"/>
                    <a:pt x="35" y="6"/>
                    <a:pt x="35" y="6"/>
                  </a:cubicBezTo>
                  <a:cubicBezTo>
                    <a:pt x="36" y="8"/>
                    <a:pt x="36" y="8"/>
                    <a:pt x="36" y="8"/>
                  </a:cubicBezTo>
                  <a:cubicBezTo>
                    <a:pt x="6" y="19"/>
                    <a:pt x="6" y="19"/>
                    <a:pt x="6" y="19"/>
                  </a:cubicBezTo>
                  <a:cubicBezTo>
                    <a:pt x="1" y="5"/>
                    <a:pt x="1" y="5"/>
                    <a:pt x="1" y="5"/>
                  </a:cubicBezTo>
                  <a:cubicBezTo>
                    <a:pt x="1" y="4"/>
                    <a:pt x="1" y="4"/>
                    <a:pt x="1" y="4"/>
                  </a:cubicBezTo>
                  <a:cubicBezTo>
                    <a:pt x="0" y="5"/>
                    <a:pt x="0" y="5"/>
                    <a:pt x="0" y="5"/>
                  </a:cubicBezTo>
                  <a:cubicBezTo>
                    <a:pt x="5" y="19"/>
                    <a:pt x="5" y="19"/>
                    <a:pt x="5" y="19"/>
                  </a:cubicBezTo>
                  <a:cubicBezTo>
                    <a:pt x="37" y="9"/>
                    <a:pt x="37" y="9"/>
                    <a:pt x="37" y="9"/>
                  </a:cubicBezTo>
                  <a:cubicBezTo>
                    <a:pt x="36" y="6"/>
                    <a:pt x="36" y="6"/>
                    <a:pt x="36" y="6"/>
                  </a:cubicBezTo>
                  <a:cubicBezTo>
                    <a:pt x="36" y="6"/>
                    <a:pt x="36" y="5"/>
                    <a:pt x="36" y="4"/>
                  </a:cubicBezTo>
                  <a:cubicBezTo>
                    <a:pt x="36" y="4"/>
                    <a:pt x="36" y="3"/>
                    <a:pt x="36" y="3"/>
                  </a:cubicBezTo>
                  <a:cubicBezTo>
                    <a:pt x="35" y="3"/>
                    <a:pt x="35" y="3"/>
                    <a:pt x="35" y="3"/>
                  </a:cubicBezTo>
                  <a:cubicBezTo>
                    <a:pt x="36" y="3"/>
                    <a:pt x="36" y="3"/>
                    <a:pt x="36" y="3"/>
                  </a:cubicBezTo>
                  <a:cubicBezTo>
                    <a:pt x="36" y="2"/>
                    <a:pt x="37" y="1"/>
                    <a:pt x="37" y="1"/>
                  </a:cubicBezTo>
                  <a:cubicBezTo>
                    <a:pt x="37" y="1"/>
                    <a:pt x="37" y="1"/>
                    <a:pt x="37" y="1"/>
                  </a:cubicBezTo>
                  <a:cubicBezTo>
                    <a:pt x="37" y="1"/>
                    <a:pt x="37" y="1"/>
                    <a:pt x="37" y="1"/>
                  </a:cubicBezTo>
                  <a:cubicBezTo>
                    <a:pt x="39" y="1"/>
                    <a:pt x="39" y="1"/>
                    <a:pt x="39" y="1"/>
                  </a:cubicBezTo>
                  <a:cubicBezTo>
                    <a:pt x="40" y="0"/>
                    <a:pt x="40" y="0"/>
                    <a:pt x="40" y="0"/>
                  </a:cubicBezTo>
                  <a:cubicBezTo>
                    <a:pt x="40" y="0"/>
                    <a:pt x="41" y="1"/>
                    <a:pt x="41" y="1"/>
                  </a:cubicBezTo>
                  <a:cubicBezTo>
                    <a:pt x="42" y="2"/>
                    <a:pt x="43" y="3"/>
                    <a:pt x="43" y="4"/>
                  </a:cubicBezTo>
                  <a:cubicBezTo>
                    <a:pt x="51" y="27"/>
                    <a:pt x="51" y="27"/>
                    <a:pt x="51" y="27"/>
                  </a:cubicBezTo>
                  <a:cubicBezTo>
                    <a:pt x="51" y="27"/>
                    <a:pt x="52" y="28"/>
                    <a:pt x="52" y="28"/>
                  </a:cubicBezTo>
                  <a:cubicBezTo>
                    <a:pt x="52" y="29"/>
                    <a:pt x="51" y="29"/>
                    <a:pt x="51" y="30"/>
                  </a:cubicBezTo>
                  <a:cubicBezTo>
                    <a:pt x="51" y="31"/>
                    <a:pt x="50" y="31"/>
                    <a:pt x="50" y="32"/>
                  </a:cubicBezTo>
                  <a:cubicBezTo>
                    <a:pt x="48" y="32"/>
                    <a:pt x="48" y="32"/>
                    <a:pt x="48" y="32"/>
                  </a:cubicBezTo>
                  <a:cubicBezTo>
                    <a:pt x="47" y="32"/>
                    <a:pt x="47" y="32"/>
                    <a:pt x="47" y="32"/>
                  </a:cubicBezTo>
                  <a:cubicBezTo>
                    <a:pt x="47" y="32"/>
                    <a:pt x="46" y="32"/>
                    <a:pt x="46" y="32"/>
                  </a:cubicBezTo>
                  <a:cubicBezTo>
                    <a:pt x="45" y="32"/>
                    <a:pt x="45" y="32"/>
                    <a:pt x="45" y="32"/>
                  </a:cubicBezTo>
                  <a:cubicBezTo>
                    <a:pt x="46" y="32"/>
                    <a:pt x="46" y="32"/>
                    <a:pt x="46" y="32"/>
                  </a:cubicBezTo>
                  <a:cubicBezTo>
                    <a:pt x="45" y="31"/>
                    <a:pt x="44" y="30"/>
                    <a:pt x="44" y="29"/>
                  </a:cubicBezTo>
                  <a:cubicBezTo>
                    <a:pt x="43" y="27"/>
                    <a:pt x="43" y="27"/>
                    <a:pt x="43" y="27"/>
                  </a:cubicBezTo>
                  <a:cubicBezTo>
                    <a:pt x="43" y="27"/>
                    <a:pt x="43" y="27"/>
                    <a:pt x="43" y="27"/>
                  </a:cubicBezTo>
                  <a:cubicBezTo>
                    <a:pt x="12" y="38"/>
                    <a:pt x="12" y="38"/>
                    <a:pt x="12" y="38"/>
                  </a:cubicBezTo>
                  <a:cubicBezTo>
                    <a:pt x="17" y="52"/>
                    <a:pt x="17" y="52"/>
                    <a:pt x="17" y="52"/>
                  </a:cubicBezTo>
                  <a:cubicBezTo>
                    <a:pt x="17" y="52"/>
                    <a:pt x="17" y="52"/>
                    <a:pt x="17" y="52"/>
                  </a:cubicBezTo>
                  <a:cubicBezTo>
                    <a:pt x="17" y="52"/>
                    <a:pt x="17" y="52"/>
                    <a:pt x="1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íśľïḍé">
              <a:extLst>
                <a:ext uri="{FF2B5EF4-FFF2-40B4-BE49-F238E27FC236}">
                  <a16:creationId xmlns:a16="http://schemas.microsoft.com/office/drawing/2014/main" id="{19366275-7899-4C7C-AD4A-54FBE79783B2}"/>
                </a:ext>
              </a:extLst>
            </p:cNvPr>
            <p:cNvSpPr/>
            <p:nvPr/>
          </p:nvSpPr>
          <p:spPr bwMode="auto">
            <a:xfrm>
              <a:off x="4181476" y="3111500"/>
              <a:ext cx="11113" cy="15875"/>
            </a:xfrm>
            <a:custGeom>
              <a:avLst/>
              <a:gdLst>
                <a:gd name="T0" fmla="*/ 1 w 4"/>
                <a:gd name="T1" fmla="*/ 2 h 6"/>
                <a:gd name="T2" fmla="*/ 2 w 4"/>
                <a:gd name="T3" fmla="*/ 5 h 6"/>
                <a:gd name="T4" fmla="*/ 4 w 4"/>
                <a:gd name="T5" fmla="*/ 5 h 6"/>
                <a:gd name="T6" fmla="*/ 3 w 4"/>
                <a:gd name="T7" fmla="*/ 2 h 6"/>
                <a:gd name="T8" fmla="*/ 1 w 4"/>
                <a:gd name="T9" fmla="*/ 2 h 6"/>
              </a:gdLst>
              <a:ahLst/>
              <a:cxnLst>
                <a:cxn ang="0">
                  <a:pos x="T0" y="T1"/>
                </a:cxn>
                <a:cxn ang="0">
                  <a:pos x="T2" y="T3"/>
                </a:cxn>
                <a:cxn ang="0">
                  <a:pos x="T4" y="T5"/>
                </a:cxn>
                <a:cxn ang="0">
                  <a:pos x="T6" y="T7"/>
                </a:cxn>
                <a:cxn ang="0">
                  <a:pos x="T8" y="T9"/>
                </a:cxn>
              </a:cxnLst>
              <a:rect l="0" t="0" r="r" b="b"/>
              <a:pathLst>
                <a:path w="4" h="6">
                  <a:moveTo>
                    <a:pt x="1" y="2"/>
                  </a:moveTo>
                  <a:cubicBezTo>
                    <a:pt x="1" y="3"/>
                    <a:pt x="2" y="4"/>
                    <a:pt x="2" y="5"/>
                  </a:cubicBezTo>
                  <a:cubicBezTo>
                    <a:pt x="3" y="6"/>
                    <a:pt x="4" y="6"/>
                    <a:pt x="4" y="5"/>
                  </a:cubicBezTo>
                  <a:cubicBezTo>
                    <a:pt x="4" y="4"/>
                    <a:pt x="3" y="3"/>
                    <a:pt x="3" y="2"/>
                  </a:cubicBezTo>
                  <a:cubicBezTo>
                    <a:pt x="2" y="0"/>
                    <a:pt x="0" y="1"/>
                    <a:pt x="1"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îS1ídé">
              <a:extLst>
                <a:ext uri="{FF2B5EF4-FFF2-40B4-BE49-F238E27FC236}">
                  <a16:creationId xmlns:a16="http://schemas.microsoft.com/office/drawing/2014/main" id="{D21C95BA-91D8-41B9-A178-ECCF657A94A6}"/>
                </a:ext>
              </a:extLst>
            </p:cNvPr>
            <p:cNvSpPr/>
            <p:nvPr/>
          </p:nvSpPr>
          <p:spPr bwMode="auto">
            <a:xfrm>
              <a:off x="4192589" y="3135313"/>
              <a:ext cx="217488" cy="538163"/>
            </a:xfrm>
            <a:custGeom>
              <a:avLst/>
              <a:gdLst>
                <a:gd name="T0" fmla="*/ 0 w 80"/>
                <a:gd name="T1" fmla="*/ 2 h 198"/>
                <a:gd name="T2" fmla="*/ 77 w 80"/>
                <a:gd name="T3" fmla="*/ 196 h 198"/>
                <a:gd name="T4" fmla="*/ 79 w 80"/>
                <a:gd name="T5" fmla="*/ 196 h 198"/>
                <a:gd name="T6" fmla="*/ 2 w 80"/>
                <a:gd name="T7" fmla="*/ 1 h 198"/>
                <a:gd name="T8" fmla="*/ 0 w 80"/>
                <a:gd name="T9" fmla="*/ 2 h 198"/>
              </a:gdLst>
              <a:ahLst/>
              <a:cxnLst>
                <a:cxn ang="0">
                  <a:pos x="T0" y="T1"/>
                </a:cxn>
                <a:cxn ang="0">
                  <a:pos x="T2" y="T3"/>
                </a:cxn>
                <a:cxn ang="0">
                  <a:pos x="T4" y="T5"/>
                </a:cxn>
                <a:cxn ang="0">
                  <a:pos x="T6" y="T7"/>
                </a:cxn>
                <a:cxn ang="0">
                  <a:pos x="T8" y="T9"/>
                </a:cxn>
              </a:cxnLst>
              <a:rect l="0" t="0" r="r" b="b"/>
              <a:pathLst>
                <a:path w="80" h="198">
                  <a:moveTo>
                    <a:pt x="0" y="2"/>
                  </a:moveTo>
                  <a:cubicBezTo>
                    <a:pt x="26" y="67"/>
                    <a:pt x="52" y="132"/>
                    <a:pt x="77" y="196"/>
                  </a:cubicBezTo>
                  <a:cubicBezTo>
                    <a:pt x="78" y="198"/>
                    <a:pt x="80" y="197"/>
                    <a:pt x="79" y="196"/>
                  </a:cubicBezTo>
                  <a:cubicBezTo>
                    <a:pt x="54" y="131"/>
                    <a:pt x="28" y="66"/>
                    <a:pt x="2" y="1"/>
                  </a:cubicBezTo>
                  <a:cubicBezTo>
                    <a:pt x="2" y="0"/>
                    <a:pt x="0" y="1"/>
                    <a:pt x="0"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ïṥlïḑê">
              <a:extLst>
                <a:ext uri="{FF2B5EF4-FFF2-40B4-BE49-F238E27FC236}">
                  <a16:creationId xmlns:a16="http://schemas.microsoft.com/office/drawing/2014/main" id="{3AA040A1-CABC-418E-B30F-15568F3165BA}"/>
                </a:ext>
              </a:extLst>
            </p:cNvPr>
            <p:cNvSpPr/>
            <p:nvPr/>
          </p:nvSpPr>
          <p:spPr bwMode="auto">
            <a:xfrm>
              <a:off x="4405314" y="3673475"/>
              <a:ext cx="11113" cy="12700"/>
            </a:xfrm>
            <a:custGeom>
              <a:avLst/>
              <a:gdLst>
                <a:gd name="T0" fmla="*/ 0 w 4"/>
                <a:gd name="T1" fmla="*/ 1 h 5"/>
                <a:gd name="T2" fmla="*/ 2 w 4"/>
                <a:gd name="T3" fmla="*/ 4 h 5"/>
                <a:gd name="T4" fmla="*/ 4 w 4"/>
                <a:gd name="T5" fmla="*/ 4 h 5"/>
                <a:gd name="T6" fmla="*/ 2 w 4"/>
                <a:gd name="T7" fmla="*/ 1 h 5"/>
                <a:gd name="T8" fmla="*/ 0 w 4"/>
                <a:gd name="T9" fmla="*/ 1 h 5"/>
              </a:gdLst>
              <a:ahLst/>
              <a:cxnLst>
                <a:cxn ang="0">
                  <a:pos x="T0" y="T1"/>
                </a:cxn>
                <a:cxn ang="0">
                  <a:pos x="T2" y="T3"/>
                </a:cxn>
                <a:cxn ang="0">
                  <a:pos x="T4" y="T5"/>
                </a:cxn>
                <a:cxn ang="0">
                  <a:pos x="T6" y="T7"/>
                </a:cxn>
                <a:cxn ang="0">
                  <a:pos x="T8" y="T9"/>
                </a:cxn>
              </a:cxnLst>
              <a:rect l="0" t="0" r="r" b="b"/>
              <a:pathLst>
                <a:path w="4" h="5">
                  <a:moveTo>
                    <a:pt x="0" y="1"/>
                  </a:moveTo>
                  <a:cubicBezTo>
                    <a:pt x="1" y="2"/>
                    <a:pt x="1" y="3"/>
                    <a:pt x="2" y="4"/>
                  </a:cubicBezTo>
                  <a:cubicBezTo>
                    <a:pt x="2" y="5"/>
                    <a:pt x="4" y="5"/>
                    <a:pt x="4" y="4"/>
                  </a:cubicBezTo>
                  <a:cubicBezTo>
                    <a:pt x="3" y="3"/>
                    <a:pt x="3" y="2"/>
                    <a:pt x="2" y="1"/>
                  </a:cubicBezTo>
                  <a:cubicBezTo>
                    <a:pt x="2" y="0"/>
                    <a:pt x="0" y="0"/>
                    <a:pt x="0" y="1"/>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ïṡļîḍe">
              <a:extLst>
                <a:ext uri="{FF2B5EF4-FFF2-40B4-BE49-F238E27FC236}">
                  <a16:creationId xmlns:a16="http://schemas.microsoft.com/office/drawing/2014/main" id="{9DD74826-7812-4056-9B3F-A3A4CD363714}"/>
                </a:ext>
              </a:extLst>
            </p:cNvPr>
            <p:cNvSpPr/>
            <p:nvPr/>
          </p:nvSpPr>
          <p:spPr bwMode="auto">
            <a:xfrm>
              <a:off x="4100514" y="3149600"/>
              <a:ext cx="11113" cy="15875"/>
            </a:xfrm>
            <a:custGeom>
              <a:avLst/>
              <a:gdLst>
                <a:gd name="T0" fmla="*/ 1 w 4"/>
                <a:gd name="T1" fmla="*/ 2 h 6"/>
                <a:gd name="T2" fmla="*/ 2 w 4"/>
                <a:gd name="T3" fmla="*/ 4 h 6"/>
                <a:gd name="T4" fmla="*/ 4 w 4"/>
                <a:gd name="T5" fmla="*/ 4 h 6"/>
                <a:gd name="T6" fmla="*/ 3 w 4"/>
                <a:gd name="T7" fmla="*/ 1 h 6"/>
                <a:gd name="T8" fmla="*/ 1 w 4"/>
                <a:gd name="T9" fmla="*/ 2 h 6"/>
              </a:gdLst>
              <a:ahLst/>
              <a:cxnLst>
                <a:cxn ang="0">
                  <a:pos x="T0" y="T1"/>
                </a:cxn>
                <a:cxn ang="0">
                  <a:pos x="T2" y="T3"/>
                </a:cxn>
                <a:cxn ang="0">
                  <a:pos x="T4" y="T5"/>
                </a:cxn>
                <a:cxn ang="0">
                  <a:pos x="T6" y="T7"/>
                </a:cxn>
                <a:cxn ang="0">
                  <a:pos x="T8" y="T9"/>
                </a:cxn>
              </a:cxnLst>
              <a:rect l="0" t="0" r="r" b="b"/>
              <a:pathLst>
                <a:path w="4" h="6">
                  <a:moveTo>
                    <a:pt x="1" y="2"/>
                  </a:moveTo>
                  <a:cubicBezTo>
                    <a:pt x="1" y="2"/>
                    <a:pt x="1" y="3"/>
                    <a:pt x="2" y="4"/>
                  </a:cubicBezTo>
                  <a:cubicBezTo>
                    <a:pt x="2" y="6"/>
                    <a:pt x="4" y="5"/>
                    <a:pt x="4" y="4"/>
                  </a:cubicBezTo>
                  <a:cubicBezTo>
                    <a:pt x="3" y="3"/>
                    <a:pt x="3" y="2"/>
                    <a:pt x="3" y="1"/>
                  </a:cubicBezTo>
                  <a:cubicBezTo>
                    <a:pt x="2" y="0"/>
                    <a:pt x="0" y="0"/>
                    <a:pt x="1"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iṥ1íḍè">
              <a:extLst>
                <a:ext uri="{FF2B5EF4-FFF2-40B4-BE49-F238E27FC236}">
                  <a16:creationId xmlns:a16="http://schemas.microsoft.com/office/drawing/2014/main" id="{0E20800F-0510-427C-8F31-2C509DE9B90D}"/>
                </a:ext>
              </a:extLst>
            </p:cNvPr>
            <p:cNvSpPr/>
            <p:nvPr/>
          </p:nvSpPr>
          <p:spPr bwMode="auto">
            <a:xfrm>
              <a:off x="4111626" y="3173413"/>
              <a:ext cx="214313" cy="534988"/>
            </a:xfrm>
            <a:custGeom>
              <a:avLst/>
              <a:gdLst>
                <a:gd name="T0" fmla="*/ 0 w 79"/>
                <a:gd name="T1" fmla="*/ 1 h 197"/>
                <a:gd name="T2" fmla="*/ 77 w 79"/>
                <a:gd name="T3" fmla="*/ 196 h 197"/>
                <a:gd name="T4" fmla="*/ 79 w 79"/>
                <a:gd name="T5" fmla="*/ 195 h 197"/>
                <a:gd name="T6" fmla="*/ 2 w 79"/>
                <a:gd name="T7" fmla="*/ 1 h 197"/>
                <a:gd name="T8" fmla="*/ 0 w 79"/>
                <a:gd name="T9" fmla="*/ 1 h 197"/>
              </a:gdLst>
              <a:ahLst/>
              <a:cxnLst>
                <a:cxn ang="0">
                  <a:pos x="T0" y="T1"/>
                </a:cxn>
                <a:cxn ang="0">
                  <a:pos x="T2" y="T3"/>
                </a:cxn>
                <a:cxn ang="0">
                  <a:pos x="T4" y="T5"/>
                </a:cxn>
                <a:cxn ang="0">
                  <a:pos x="T6" y="T7"/>
                </a:cxn>
                <a:cxn ang="0">
                  <a:pos x="T8" y="T9"/>
                </a:cxn>
              </a:cxnLst>
              <a:rect l="0" t="0" r="r" b="b"/>
              <a:pathLst>
                <a:path w="79" h="197">
                  <a:moveTo>
                    <a:pt x="0" y="1"/>
                  </a:moveTo>
                  <a:cubicBezTo>
                    <a:pt x="26" y="66"/>
                    <a:pt x="51" y="131"/>
                    <a:pt x="77" y="196"/>
                  </a:cubicBezTo>
                  <a:cubicBezTo>
                    <a:pt x="78" y="197"/>
                    <a:pt x="79" y="196"/>
                    <a:pt x="79" y="195"/>
                  </a:cubicBezTo>
                  <a:cubicBezTo>
                    <a:pt x="53" y="130"/>
                    <a:pt x="28" y="66"/>
                    <a:pt x="2" y="1"/>
                  </a:cubicBezTo>
                  <a:cubicBezTo>
                    <a:pt x="2" y="0"/>
                    <a:pt x="0" y="0"/>
                    <a:pt x="0" y="1"/>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íŝḻïdè">
              <a:extLst>
                <a:ext uri="{FF2B5EF4-FFF2-40B4-BE49-F238E27FC236}">
                  <a16:creationId xmlns:a16="http://schemas.microsoft.com/office/drawing/2014/main" id="{E9132DB0-053F-42AB-A850-E179A62BC22C}"/>
                </a:ext>
              </a:extLst>
            </p:cNvPr>
            <p:cNvSpPr/>
            <p:nvPr/>
          </p:nvSpPr>
          <p:spPr bwMode="auto">
            <a:xfrm>
              <a:off x="4322764" y="3708400"/>
              <a:ext cx="11113" cy="15875"/>
            </a:xfrm>
            <a:custGeom>
              <a:avLst/>
              <a:gdLst>
                <a:gd name="T0" fmla="*/ 0 w 4"/>
                <a:gd name="T1" fmla="*/ 2 h 6"/>
                <a:gd name="T2" fmla="*/ 1 w 4"/>
                <a:gd name="T3" fmla="*/ 5 h 6"/>
                <a:gd name="T4" fmla="*/ 3 w 4"/>
                <a:gd name="T5" fmla="*/ 4 h 6"/>
                <a:gd name="T6" fmla="*/ 2 w 4"/>
                <a:gd name="T7" fmla="*/ 1 h 6"/>
                <a:gd name="T8" fmla="*/ 0 w 4"/>
                <a:gd name="T9" fmla="*/ 2 h 6"/>
              </a:gdLst>
              <a:ahLst/>
              <a:cxnLst>
                <a:cxn ang="0">
                  <a:pos x="T0" y="T1"/>
                </a:cxn>
                <a:cxn ang="0">
                  <a:pos x="T2" y="T3"/>
                </a:cxn>
                <a:cxn ang="0">
                  <a:pos x="T4" y="T5"/>
                </a:cxn>
                <a:cxn ang="0">
                  <a:pos x="T6" y="T7"/>
                </a:cxn>
                <a:cxn ang="0">
                  <a:pos x="T8" y="T9"/>
                </a:cxn>
              </a:cxnLst>
              <a:rect l="0" t="0" r="r" b="b"/>
              <a:pathLst>
                <a:path w="4" h="6">
                  <a:moveTo>
                    <a:pt x="0" y="2"/>
                  </a:moveTo>
                  <a:cubicBezTo>
                    <a:pt x="1" y="3"/>
                    <a:pt x="1" y="4"/>
                    <a:pt x="1" y="5"/>
                  </a:cubicBezTo>
                  <a:cubicBezTo>
                    <a:pt x="2" y="6"/>
                    <a:pt x="4" y="5"/>
                    <a:pt x="3" y="4"/>
                  </a:cubicBezTo>
                  <a:cubicBezTo>
                    <a:pt x="3" y="3"/>
                    <a:pt x="3" y="2"/>
                    <a:pt x="2" y="1"/>
                  </a:cubicBezTo>
                  <a:cubicBezTo>
                    <a:pt x="2" y="0"/>
                    <a:pt x="0" y="1"/>
                    <a:pt x="0"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ïSḻîḓê">
              <a:extLst>
                <a:ext uri="{FF2B5EF4-FFF2-40B4-BE49-F238E27FC236}">
                  <a16:creationId xmlns:a16="http://schemas.microsoft.com/office/drawing/2014/main" id="{C8242D1F-E827-4AC6-B176-8296AB9C95A7}"/>
                </a:ext>
              </a:extLst>
            </p:cNvPr>
            <p:cNvSpPr/>
            <p:nvPr/>
          </p:nvSpPr>
          <p:spPr bwMode="auto">
            <a:xfrm>
              <a:off x="4024314" y="3179763"/>
              <a:ext cx="11113" cy="15875"/>
            </a:xfrm>
            <a:custGeom>
              <a:avLst/>
              <a:gdLst>
                <a:gd name="T0" fmla="*/ 0 w 4"/>
                <a:gd name="T1" fmla="*/ 1 h 6"/>
                <a:gd name="T2" fmla="*/ 1 w 4"/>
                <a:gd name="T3" fmla="*/ 4 h 6"/>
                <a:gd name="T4" fmla="*/ 3 w 4"/>
                <a:gd name="T5" fmla="*/ 4 h 6"/>
                <a:gd name="T6" fmla="*/ 2 w 4"/>
                <a:gd name="T7" fmla="*/ 1 h 6"/>
                <a:gd name="T8" fmla="*/ 0 w 4"/>
                <a:gd name="T9" fmla="*/ 1 h 6"/>
              </a:gdLst>
              <a:ahLst/>
              <a:cxnLst>
                <a:cxn ang="0">
                  <a:pos x="T0" y="T1"/>
                </a:cxn>
                <a:cxn ang="0">
                  <a:pos x="T2" y="T3"/>
                </a:cxn>
                <a:cxn ang="0">
                  <a:pos x="T4" y="T5"/>
                </a:cxn>
                <a:cxn ang="0">
                  <a:pos x="T6" y="T7"/>
                </a:cxn>
                <a:cxn ang="0">
                  <a:pos x="T8" y="T9"/>
                </a:cxn>
              </a:cxnLst>
              <a:rect l="0" t="0" r="r" b="b"/>
              <a:pathLst>
                <a:path w="4" h="6">
                  <a:moveTo>
                    <a:pt x="0" y="1"/>
                  </a:moveTo>
                  <a:cubicBezTo>
                    <a:pt x="1" y="2"/>
                    <a:pt x="1" y="3"/>
                    <a:pt x="1" y="4"/>
                  </a:cubicBezTo>
                  <a:cubicBezTo>
                    <a:pt x="2" y="6"/>
                    <a:pt x="4" y="5"/>
                    <a:pt x="3" y="4"/>
                  </a:cubicBezTo>
                  <a:cubicBezTo>
                    <a:pt x="3" y="3"/>
                    <a:pt x="3" y="2"/>
                    <a:pt x="2" y="1"/>
                  </a:cubicBezTo>
                  <a:cubicBezTo>
                    <a:pt x="2" y="0"/>
                    <a:pt x="0" y="0"/>
                    <a:pt x="0" y="1"/>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iṩḷíḍê">
              <a:extLst>
                <a:ext uri="{FF2B5EF4-FFF2-40B4-BE49-F238E27FC236}">
                  <a16:creationId xmlns:a16="http://schemas.microsoft.com/office/drawing/2014/main" id="{7182AF6C-A749-4CF9-9A86-8E5BE94D2729}"/>
                </a:ext>
              </a:extLst>
            </p:cNvPr>
            <p:cNvSpPr/>
            <p:nvPr/>
          </p:nvSpPr>
          <p:spPr bwMode="auto">
            <a:xfrm>
              <a:off x="4032251" y="3203575"/>
              <a:ext cx="217488" cy="534988"/>
            </a:xfrm>
            <a:custGeom>
              <a:avLst/>
              <a:gdLst>
                <a:gd name="T0" fmla="*/ 1 w 80"/>
                <a:gd name="T1" fmla="*/ 1 h 197"/>
                <a:gd name="T2" fmla="*/ 78 w 80"/>
                <a:gd name="T3" fmla="*/ 196 h 197"/>
                <a:gd name="T4" fmla="*/ 79 w 80"/>
                <a:gd name="T5" fmla="*/ 195 h 197"/>
                <a:gd name="T6" fmla="*/ 3 w 80"/>
                <a:gd name="T7" fmla="*/ 1 h 197"/>
                <a:gd name="T8" fmla="*/ 1 w 80"/>
                <a:gd name="T9" fmla="*/ 1 h 197"/>
              </a:gdLst>
              <a:ahLst/>
              <a:cxnLst>
                <a:cxn ang="0">
                  <a:pos x="T0" y="T1"/>
                </a:cxn>
                <a:cxn ang="0">
                  <a:pos x="T2" y="T3"/>
                </a:cxn>
                <a:cxn ang="0">
                  <a:pos x="T4" y="T5"/>
                </a:cxn>
                <a:cxn ang="0">
                  <a:pos x="T6" y="T7"/>
                </a:cxn>
                <a:cxn ang="0">
                  <a:pos x="T8" y="T9"/>
                </a:cxn>
              </a:cxnLst>
              <a:rect l="0" t="0" r="r" b="b"/>
              <a:pathLst>
                <a:path w="80" h="197">
                  <a:moveTo>
                    <a:pt x="1" y="1"/>
                  </a:moveTo>
                  <a:cubicBezTo>
                    <a:pt x="26" y="66"/>
                    <a:pt x="52" y="131"/>
                    <a:pt x="78" y="196"/>
                  </a:cubicBezTo>
                  <a:cubicBezTo>
                    <a:pt x="78" y="197"/>
                    <a:pt x="80" y="196"/>
                    <a:pt x="79" y="195"/>
                  </a:cubicBezTo>
                  <a:cubicBezTo>
                    <a:pt x="54" y="130"/>
                    <a:pt x="28" y="66"/>
                    <a:pt x="3" y="1"/>
                  </a:cubicBezTo>
                  <a:cubicBezTo>
                    <a:pt x="2" y="0"/>
                    <a:pt x="0" y="0"/>
                    <a:pt x="1" y="1"/>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iṣḻîḑe">
              <a:extLst>
                <a:ext uri="{FF2B5EF4-FFF2-40B4-BE49-F238E27FC236}">
                  <a16:creationId xmlns:a16="http://schemas.microsoft.com/office/drawing/2014/main" id="{01D043A8-3386-4478-9B51-3009C82FED99}"/>
                </a:ext>
              </a:extLst>
            </p:cNvPr>
            <p:cNvSpPr/>
            <p:nvPr/>
          </p:nvSpPr>
          <p:spPr bwMode="auto">
            <a:xfrm>
              <a:off x="4244976" y="3738563"/>
              <a:ext cx="11113" cy="15875"/>
            </a:xfrm>
            <a:custGeom>
              <a:avLst/>
              <a:gdLst>
                <a:gd name="T0" fmla="*/ 1 w 4"/>
                <a:gd name="T1" fmla="*/ 2 h 6"/>
                <a:gd name="T2" fmla="*/ 2 w 4"/>
                <a:gd name="T3" fmla="*/ 5 h 6"/>
                <a:gd name="T4" fmla="*/ 4 w 4"/>
                <a:gd name="T5" fmla="*/ 4 h 6"/>
                <a:gd name="T6" fmla="*/ 3 w 4"/>
                <a:gd name="T7" fmla="*/ 1 h 6"/>
                <a:gd name="T8" fmla="*/ 1 w 4"/>
                <a:gd name="T9" fmla="*/ 2 h 6"/>
              </a:gdLst>
              <a:ahLst/>
              <a:cxnLst>
                <a:cxn ang="0">
                  <a:pos x="T0" y="T1"/>
                </a:cxn>
                <a:cxn ang="0">
                  <a:pos x="T2" y="T3"/>
                </a:cxn>
                <a:cxn ang="0">
                  <a:pos x="T4" y="T5"/>
                </a:cxn>
                <a:cxn ang="0">
                  <a:pos x="T6" y="T7"/>
                </a:cxn>
                <a:cxn ang="0">
                  <a:pos x="T8" y="T9"/>
                </a:cxn>
              </a:cxnLst>
              <a:rect l="0" t="0" r="r" b="b"/>
              <a:pathLst>
                <a:path w="4" h="6">
                  <a:moveTo>
                    <a:pt x="1" y="2"/>
                  </a:moveTo>
                  <a:cubicBezTo>
                    <a:pt x="1" y="3"/>
                    <a:pt x="2" y="4"/>
                    <a:pt x="2" y="5"/>
                  </a:cubicBezTo>
                  <a:cubicBezTo>
                    <a:pt x="2" y="6"/>
                    <a:pt x="4" y="5"/>
                    <a:pt x="4" y="4"/>
                  </a:cubicBezTo>
                  <a:cubicBezTo>
                    <a:pt x="3" y="3"/>
                    <a:pt x="3" y="2"/>
                    <a:pt x="3" y="1"/>
                  </a:cubicBezTo>
                  <a:cubicBezTo>
                    <a:pt x="2" y="0"/>
                    <a:pt x="0" y="0"/>
                    <a:pt x="1"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ïşḻíďê">
              <a:extLst>
                <a:ext uri="{FF2B5EF4-FFF2-40B4-BE49-F238E27FC236}">
                  <a16:creationId xmlns:a16="http://schemas.microsoft.com/office/drawing/2014/main" id="{F458D3EE-AB2B-42C1-8AED-82C9149FD72E}"/>
                </a:ext>
              </a:extLst>
            </p:cNvPr>
            <p:cNvSpPr/>
            <p:nvPr/>
          </p:nvSpPr>
          <p:spPr bwMode="auto">
            <a:xfrm>
              <a:off x="3937001" y="3198813"/>
              <a:ext cx="14288" cy="15875"/>
            </a:xfrm>
            <a:custGeom>
              <a:avLst/>
              <a:gdLst>
                <a:gd name="T0" fmla="*/ 1 w 5"/>
                <a:gd name="T1" fmla="*/ 2 h 6"/>
                <a:gd name="T2" fmla="*/ 2 w 5"/>
                <a:gd name="T3" fmla="*/ 5 h 6"/>
                <a:gd name="T4" fmla="*/ 4 w 5"/>
                <a:gd name="T5" fmla="*/ 4 h 6"/>
                <a:gd name="T6" fmla="*/ 3 w 5"/>
                <a:gd name="T7" fmla="*/ 1 h 6"/>
                <a:gd name="T8" fmla="*/ 1 w 5"/>
                <a:gd name="T9" fmla="*/ 2 h 6"/>
              </a:gdLst>
              <a:ahLst/>
              <a:cxnLst>
                <a:cxn ang="0">
                  <a:pos x="T0" y="T1"/>
                </a:cxn>
                <a:cxn ang="0">
                  <a:pos x="T2" y="T3"/>
                </a:cxn>
                <a:cxn ang="0">
                  <a:pos x="T4" y="T5"/>
                </a:cxn>
                <a:cxn ang="0">
                  <a:pos x="T6" y="T7"/>
                </a:cxn>
                <a:cxn ang="0">
                  <a:pos x="T8" y="T9"/>
                </a:cxn>
              </a:cxnLst>
              <a:rect l="0" t="0" r="r" b="b"/>
              <a:pathLst>
                <a:path w="5" h="6">
                  <a:moveTo>
                    <a:pt x="1" y="2"/>
                  </a:moveTo>
                  <a:cubicBezTo>
                    <a:pt x="1" y="3"/>
                    <a:pt x="2" y="4"/>
                    <a:pt x="2" y="5"/>
                  </a:cubicBezTo>
                  <a:cubicBezTo>
                    <a:pt x="3" y="6"/>
                    <a:pt x="5" y="5"/>
                    <a:pt x="4" y="4"/>
                  </a:cubicBezTo>
                  <a:cubicBezTo>
                    <a:pt x="4" y="3"/>
                    <a:pt x="3" y="2"/>
                    <a:pt x="3" y="1"/>
                  </a:cubicBezTo>
                  <a:cubicBezTo>
                    <a:pt x="2" y="0"/>
                    <a:pt x="0" y="0"/>
                    <a:pt x="1"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îṩḷîdè">
              <a:extLst>
                <a:ext uri="{FF2B5EF4-FFF2-40B4-BE49-F238E27FC236}">
                  <a16:creationId xmlns:a16="http://schemas.microsoft.com/office/drawing/2014/main" id="{9F62218E-8E65-47C1-8BDE-F56411BE0081}"/>
                </a:ext>
              </a:extLst>
            </p:cNvPr>
            <p:cNvSpPr/>
            <p:nvPr/>
          </p:nvSpPr>
          <p:spPr bwMode="auto">
            <a:xfrm>
              <a:off x="3948114" y="3222625"/>
              <a:ext cx="217488" cy="534988"/>
            </a:xfrm>
            <a:custGeom>
              <a:avLst/>
              <a:gdLst>
                <a:gd name="T0" fmla="*/ 0 w 80"/>
                <a:gd name="T1" fmla="*/ 1 h 197"/>
                <a:gd name="T2" fmla="*/ 77 w 80"/>
                <a:gd name="T3" fmla="*/ 196 h 197"/>
                <a:gd name="T4" fmla="*/ 79 w 80"/>
                <a:gd name="T5" fmla="*/ 195 h 197"/>
                <a:gd name="T6" fmla="*/ 2 w 80"/>
                <a:gd name="T7" fmla="*/ 1 h 197"/>
                <a:gd name="T8" fmla="*/ 0 w 80"/>
                <a:gd name="T9" fmla="*/ 1 h 197"/>
              </a:gdLst>
              <a:ahLst/>
              <a:cxnLst>
                <a:cxn ang="0">
                  <a:pos x="T0" y="T1"/>
                </a:cxn>
                <a:cxn ang="0">
                  <a:pos x="T2" y="T3"/>
                </a:cxn>
                <a:cxn ang="0">
                  <a:pos x="T4" y="T5"/>
                </a:cxn>
                <a:cxn ang="0">
                  <a:pos x="T6" y="T7"/>
                </a:cxn>
                <a:cxn ang="0">
                  <a:pos x="T8" y="T9"/>
                </a:cxn>
              </a:cxnLst>
              <a:rect l="0" t="0" r="r" b="b"/>
              <a:pathLst>
                <a:path w="80" h="197">
                  <a:moveTo>
                    <a:pt x="0" y="1"/>
                  </a:moveTo>
                  <a:cubicBezTo>
                    <a:pt x="26" y="66"/>
                    <a:pt x="52" y="131"/>
                    <a:pt x="77" y="196"/>
                  </a:cubicBezTo>
                  <a:cubicBezTo>
                    <a:pt x="78" y="197"/>
                    <a:pt x="80" y="197"/>
                    <a:pt x="79" y="195"/>
                  </a:cubicBezTo>
                  <a:cubicBezTo>
                    <a:pt x="54" y="131"/>
                    <a:pt x="28" y="66"/>
                    <a:pt x="2" y="1"/>
                  </a:cubicBezTo>
                  <a:cubicBezTo>
                    <a:pt x="2" y="0"/>
                    <a:pt x="0" y="0"/>
                    <a:pt x="0" y="1"/>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îSļïdé">
              <a:extLst>
                <a:ext uri="{FF2B5EF4-FFF2-40B4-BE49-F238E27FC236}">
                  <a16:creationId xmlns:a16="http://schemas.microsoft.com/office/drawing/2014/main" id="{6072A4EF-3A65-4ADE-87F4-D84BEA827FFA}"/>
                </a:ext>
              </a:extLst>
            </p:cNvPr>
            <p:cNvSpPr/>
            <p:nvPr/>
          </p:nvSpPr>
          <p:spPr bwMode="auto">
            <a:xfrm>
              <a:off x="4160839" y="3757613"/>
              <a:ext cx="9525" cy="15875"/>
            </a:xfrm>
            <a:custGeom>
              <a:avLst/>
              <a:gdLst>
                <a:gd name="T0" fmla="*/ 0 w 4"/>
                <a:gd name="T1" fmla="*/ 2 h 6"/>
                <a:gd name="T2" fmla="*/ 2 w 4"/>
                <a:gd name="T3" fmla="*/ 5 h 6"/>
                <a:gd name="T4" fmla="*/ 4 w 4"/>
                <a:gd name="T5" fmla="*/ 4 h 6"/>
                <a:gd name="T6" fmla="*/ 2 w 4"/>
                <a:gd name="T7" fmla="*/ 1 h 6"/>
                <a:gd name="T8" fmla="*/ 0 w 4"/>
                <a:gd name="T9" fmla="*/ 2 h 6"/>
              </a:gdLst>
              <a:ahLst/>
              <a:cxnLst>
                <a:cxn ang="0">
                  <a:pos x="T0" y="T1"/>
                </a:cxn>
                <a:cxn ang="0">
                  <a:pos x="T2" y="T3"/>
                </a:cxn>
                <a:cxn ang="0">
                  <a:pos x="T4" y="T5"/>
                </a:cxn>
                <a:cxn ang="0">
                  <a:pos x="T6" y="T7"/>
                </a:cxn>
                <a:cxn ang="0">
                  <a:pos x="T8" y="T9"/>
                </a:cxn>
              </a:cxnLst>
              <a:rect l="0" t="0" r="r" b="b"/>
              <a:pathLst>
                <a:path w="4" h="6">
                  <a:moveTo>
                    <a:pt x="0" y="2"/>
                  </a:moveTo>
                  <a:cubicBezTo>
                    <a:pt x="1" y="3"/>
                    <a:pt x="1" y="4"/>
                    <a:pt x="2" y="5"/>
                  </a:cubicBezTo>
                  <a:cubicBezTo>
                    <a:pt x="2" y="6"/>
                    <a:pt x="4" y="5"/>
                    <a:pt x="4" y="4"/>
                  </a:cubicBezTo>
                  <a:cubicBezTo>
                    <a:pt x="3" y="3"/>
                    <a:pt x="3" y="2"/>
                    <a:pt x="2" y="1"/>
                  </a:cubicBezTo>
                  <a:cubicBezTo>
                    <a:pt x="2" y="0"/>
                    <a:pt x="0" y="1"/>
                    <a:pt x="0"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isļïḍê">
              <a:extLst>
                <a:ext uri="{FF2B5EF4-FFF2-40B4-BE49-F238E27FC236}">
                  <a16:creationId xmlns:a16="http://schemas.microsoft.com/office/drawing/2014/main" id="{FBC5311B-7B02-484D-A448-19C18824B22C}"/>
                </a:ext>
              </a:extLst>
            </p:cNvPr>
            <p:cNvSpPr/>
            <p:nvPr/>
          </p:nvSpPr>
          <p:spPr bwMode="auto">
            <a:xfrm>
              <a:off x="3857626" y="3238500"/>
              <a:ext cx="11113" cy="17463"/>
            </a:xfrm>
            <a:custGeom>
              <a:avLst/>
              <a:gdLst>
                <a:gd name="T0" fmla="*/ 0 w 4"/>
                <a:gd name="T1" fmla="*/ 2 h 6"/>
                <a:gd name="T2" fmla="*/ 1 w 4"/>
                <a:gd name="T3" fmla="*/ 5 h 6"/>
                <a:gd name="T4" fmla="*/ 3 w 4"/>
                <a:gd name="T5" fmla="*/ 5 h 6"/>
                <a:gd name="T6" fmla="*/ 2 w 4"/>
                <a:gd name="T7" fmla="*/ 2 h 6"/>
                <a:gd name="T8" fmla="*/ 0 w 4"/>
                <a:gd name="T9" fmla="*/ 2 h 6"/>
              </a:gdLst>
              <a:ahLst/>
              <a:cxnLst>
                <a:cxn ang="0">
                  <a:pos x="T0" y="T1"/>
                </a:cxn>
                <a:cxn ang="0">
                  <a:pos x="T2" y="T3"/>
                </a:cxn>
                <a:cxn ang="0">
                  <a:pos x="T4" y="T5"/>
                </a:cxn>
                <a:cxn ang="0">
                  <a:pos x="T6" y="T7"/>
                </a:cxn>
                <a:cxn ang="0">
                  <a:pos x="T8" y="T9"/>
                </a:cxn>
              </a:cxnLst>
              <a:rect l="0" t="0" r="r" b="b"/>
              <a:pathLst>
                <a:path w="4" h="6">
                  <a:moveTo>
                    <a:pt x="0" y="2"/>
                  </a:moveTo>
                  <a:cubicBezTo>
                    <a:pt x="0" y="3"/>
                    <a:pt x="1" y="4"/>
                    <a:pt x="1" y="5"/>
                  </a:cubicBezTo>
                  <a:cubicBezTo>
                    <a:pt x="2" y="6"/>
                    <a:pt x="4" y="6"/>
                    <a:pt x="3" y="5"/>
                  </a:cubicBezTo>
                  <a:cubicBezTo>
                    <a:pt x="3" y="4"/>
                    <a:pt x="2" y="3"/>
                    <a:pt x="2" y="2"/>
                  </a:cubicBezTo>
                  <a:cubicBezTo>
                    <a:pt x="1" y="0"/>
                    <a:pt x="0" y="1"/>
                    <a:pt x="0"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íṧlidé">
              <a:extLst>
                <a:ext uri="{FF2B5EF4-FFF2-40B4-BE49-F238E27FC236}">
                  <a16:creationId xmlns:a16="http://schemas.microsoft.com/office/drawing/2014/main" id="{8775FF14-E3F3-43C5-9AAD-17E1CE26ECE1}"/>
                </a:ext>
              </a:extLst>
            </p:cNvPr>
            <p:cNvSpPr/>
            <p:nvPr/>
          </p:nvSpPr>
          <p:spPr bwMode="auto">
            <a:xfrm>
              <a:off x="3867151" y="3263900"/>
              <a:ext cx="217488" cy="536575"/>
            </a:xfrm>
            <a:custGeom>
              <a:avLst/>
              <a:gdLst>
                <a:gd name="T0" fmla="*/ 0 w 80"/>
                <a:gd name="T1" fmla="*/ 2 h 198"/>
                <a:gd name="T2" fmla="*/ 77 w 80"/>
                <a:gd name="T3" fmla="*/ 196 h 198"/>
                <a:gd name="T4" fmla="*/ 79 w 80"/>
                <a:gd name="T5" fmla="*/ 196 h 198"/>
                <a:gd name="T6" fmla="*/ 2 w 80"/>
                <a:gd name="T7" fmla="*/ 1 h 198"/>
                <a:gd name="T8" fmla="*/ 0 w 80"/>
                <a:gd name="T9" fmla="*/ 2 h 198"/>
              </a:gdLst>
              <a:ahLst/>
              <a:cxnLst>
                <a:cxn ang="0">
                  <a:pos x="T0" y="T1"/>
                </a:cxn>
                <a:cxn ang="0">
                  <a:pos x="T2" y="T3"/>
                </a:cxn>
                <a:cxn ang="0">
                  <a:pos x="T4" y="T5"/>
                </a:cxn>
                <a:cxn ang="0">
                  <a:pos x="T6" y="T7"/>
                </a:cxn>
                <a:cxn ang="0">
                  <a:pos x="T8" y="T9"/>
                </a:cxn>
              </a:cxnLst>
              <a:rect l="0" t="0" r="r" b="b"/>
              <a:pathLst>
                <a:path w="80" h="198">
                  <a:moveTo>
                    <a:pt x="0" y="2"/>
                  </a:moveTo>
                  <a:cubicBezTo>
                    <a:pt x="26" y="67"/>
                    <a:pt x="52" y="132"/>
                    <a:pt x="77" y="196"/>
                  </a:cubicBezTo>
                  <a:cubicBezTo>
                    <a:pt x="78" y="198"/>
                    <a:pt x="80" y="197"/>
                    <a:pt x="79" y="196"/>
                  </a:cubicBezTo>
                  <a:cubicBezTo>
                    <a:pt x="54" y="131"/>
                    <a:pt x="28" y="66"/>
                    <a:pt x="2" y="1"/>
                  </a:cubicBezTo>
                  <a:cubicBezTo>
                    <a:pt x="2" y="0"/>
                    <a:pt x="0" y="1"/>
                    <a:pt x="0"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îṣ1ïde">
              <a:extLst>
                <a:ext uri="{FF2B5EF4-FFF2-40B4-BE49-F238E27FC236}">
                  <a16:creationId xmlns:a16="http://schemas.microsoft.com/office/drawing/2014/main" id="{6B0D242B-63D2-497F-9DD3-4A92103D8803}"/>
                </a:ext>
              </a:extLst>
            </p:cNvPr>
            <p:cNvSpPr/>
            <p:nvPr/>
          </p:nvSpPr>
          <p:spPr bwMode="auto">
            <a:xfrm>
              <a:off x="4078289" y="3800475"/>
              <a:ext cx="11113" cy="14288"/>
            </a:xfrm>
            <a:custGeom>
              <a:avLst/>
              <a:gdLst>
                <a:gd name="T0" fmla="*/ 1 w 4"/>
                <a:gd name="T1" fmla="*/ 1 h 5"/>
                <a:gd name="T2" fmla="*/ 2 w 4"/>
                <a:gd name="T3" fmla="*/ 4 h 5"/>
                <a:gd name="T4" fmla="*/ 4 w 4"/>
                <a:gd name="T5" fmla="*/ 4 h 5"/>
                <a:gd name="T6" fmla="*/ 2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1" y="2"/>
                    <a:pt x="1" y="3"/>
                    <a:pt x="2" y="4"/>
                  </a:cubicBezTo>
                  <a:cubicBezTo>
                    <a:pt x="2" y="5"/>
                    <a:pt x="4" y="5"/>
                    <a:pt x="4" y="4"/>
                  </a:cubicBezTo>
                  <a:cubicBezTo>
                    <a:pt x="3" y="3"/>
                    <a:pt x="3" y="2"/>
                    <a:pt x="2" y="1"/>
                  </a:cubicBezTo>
                  <a:cubicBezTo>
                    <a:pt x="2" y="0"/>
                    <a:pt x="0" y="0"/>
                    <a:pt x="1" y="1"/>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îṥ1ïdè">
              <a:extLst>
                <a:ext uri="{FF2B5EF4-FFF2-40B4-BE49-F238E27FC236}">
                  <a16:creationId xmlns:a16="http://schemas.microsoft.com/office/drawing/2014/main" id="{5399B84E-1B18-4241-8AB8-6B80B66BC6CE}"/>
                </a:ext>
              </a:extLst>
            </p:cNvPr>
            <p:cNvSpPr/>
            <p:nvPr/>
          </p:nvSpPr>
          <p:spPr bwMode="auto">
            <a:xfrm>
              <a:off x="3773489" y="3271838"/>
              <a:ext cx="11113" cy="15875"/>
            </a:xfrm>
            <a:custGeom>
              <a:avLst/>
              <a:gdLst>
                <a:gd name="T0" fmla="*/ 0 w 4"/>
                <a:gd name="T1" fmla="*/ 1 h 6"/>
                <a:gd name="T2" fmla="*/ 2 w 4"/>
                <a:gd name="T3" fmla="*/ 4 h 6"/>
                <a:gd name="T4" fmla="*/ 4 w 4"/>
                <a:gd name="T5" fmla="*/ 4 h 6"/>
                <a:gd name="T6" fmla="*/ 2 w 4"/>
                <a:gd name="T7" fmla="*/ 1 h 6"/>
                <a:gd name="T8" fmla="*/ 0 w 4"/>
                <a:gd name="T9" fmla="*/ 1 h 6"/>
              </a:gdLst>
              <a:ahLst/>
              <a:cxnLst>
                <a:cxn ang="0">
                  <a:pos x="T0" y="T1"/>
                </a:cxn>
                <a:cxn ang="0">
                  <a:pos x="T2" y="T3"/>
                </a:cxn>
                <a:cxn ang="0">
                  <a:pos x="T4" y="T5"/>
                </a:cxn>
                <a:cxn ang="0">
                  <a:pos x="T6" y="T7"/>
                </a:cxn>
                <a:cxn ang="0">
                  <a:pos x="T8" y="T9"/>
                </a:cxn>
              </a:cxnLst>
              <a:rect l="0" t="0" r="r" b="b"/>
              <a:pathLst>
                <a:path w="4" h="6">
                  <a:moveTo>
                    <a:pt x="0" y="1"/>
                  </a:moveTo>
                  <a:cubicBezTo>
                    <a:pt x="1" y="2"/>
                    <a:pt x="1" y="3"/>
                    <a:pt x="2" y="4"/>
                  </a:cubicBezTo>
                  <a:cubicBezTo>
                    <a:pt x="2" y="6"/>
                    <a:pt x="4" y="5"/>
                    <a:pt x="4" y="4"/>
                  </a:cubicBezTo>
                  <a:cubicBezTo>
                    <a:pt x="3" y="3"/>
                    <a:pt x="3" y="2"/>
                    <a:pt x="2" y="1"/>
                  </a:cubicBezTo>
                  <a:cubicBezTo>
                    <a:pt x="2" y="0"/>
                    <a:pt x="0" y="0"/>
                    <a:pt x="0" y="1"/>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iṥlíḑè">
              <a:extLst>
                <a:ext uri="{FF2B5EF4-FFF2-40B4-BE49-F238E27FC236}">
                  <a16:creationId xmlns:a16="http://schemas.microsoft.com/office/drawing/2014/main" id="{967AABAD-A124-44BF-B885-90FF70942196}"/>
                </a:ext>
              </a:extLst>
            </p:cNvPr>
            <p:cNvSpPr/>
            <p:nvPr/>
          </p:nvSpPr>
          <p:spPr bwMode="auto">
            <a:xfrm>
              <a:off x="3781426" y="3292475"/>
              <a:ext cx="219075" cy="538163"/>
            </a:xfrm>
            <a:custGeom>
              <a:avLst/>
              <a:gdLst>
                <a:gd name="T0" fmla="*/ 1 w 80"/>
                <a:gd name="T1" fmla="*/ 2 h 198"/>
                <a:gd name="T2" fmla="*/ 78 w 80"/>
                <a:gd name="T3" fmla="*/ 197 h 198"/>
                <a:gd name="T4" fmla="*/ 80 w 80"/>
                <a:gd name="T5" fmla="*/ 196 h 198"/>
                <a:gd name="T6" fmla="*/ 3 w 80"/>
                <a:gd name="T7" fmla="*/ 2 h 198"/>
                <a:gd name="T8" fmla="*/ 1 w 80"/>
                <a:gd name="T9" fmla="*/ 2 h 198"/>
              </a:gdLst>
              <a:ahLst/>
              <a:cxnLst>
                <a:cxn ang="0">
                  <a:pos x="T0" y="T1"/>
                </a:cxn>
                <a:cxn ang="0">
                  <a:pos x="T2" y="T3"/>
                </a:cxn>
                <a:cxn ang="0">
                  <a:pos x="T4" y="T5"/>
                </a:cxn>
                <a:cxn ang="0">
                  <a:pos x="T6" y="T7"/>
                </a:cxn>
                <a:cxn ang="0">
                  <a:pos x="T8" y="T9"/>
                </a:cxn>
              </a:cxnLst>
              <a:rect l="0" t="0" r="r" b="b"/>
              <a:pathLst>
                <a:path w="80" h="198">
                  <a:moveTo>
                    <a:pt x="1" y="2"/>
                  </a:moveTo>
                  <a:cubicBezTo>
                    <a:pt x="27" y="67"/>
                    <a:pt x="52" y="132"/>
                    <a:pt x="78" y="197"/>
                  </a:cubicBezTo>
                  <a:cubicBezTo>
                    <a:pt x="78" y="198"/>
                    <a:pt x="80" y="197"/>
                    <a:pt x="80" y="196"/>
                  </a:cubicBezTo>
                  <a:cubicBezTo>
                    <a:pt x="54" y="131"/>
                    <a:pt x="28" y="67"/>
                    <a:pt x="3" y="2"/>
                  </a:cubicBezTo>
                  <a:cubicBezTo>
                    <a:pt x="2" y="0"/>
                    <a:pt x="0" y="1"/>
                    <a:pt x="1"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íṡļíḑè">
              <a:extLst>
                <a:ext uri="{FF2B5EF4-FFF2-40B4-BE49-F238E27FC236}">
                  <a16:creationId xmlns:a16="http://schemas.microsoft.com/office/drawing/2014/main" id="{99ED77D2-BA1C-49C9-BB65-1D2D2C6A2E7A}"/>
                </a:ext>
              </a:extLst>
            </p:cNvPr>
            <p:cNvSpPr/>
            <p:nvPr/>
          </p:nvSpPr>
          <p:spPr bwMode="auto">
            <a:xfrm>
              <a:off x="3997326" y="3830638"/>
              <a:ext cx="11113" cy="15875"/>
            </a:xfrm>
            <a:custGeom>
              <a:avLst/>
              <a:gdLst>
                <a:gd name="T0" fmla="*/ 0 w 4"/>
                <a:gd name="T1" fmla="*/ 2 h 6"/>
                <a:gd name="T2" fmla="*/ 1 w 4"/>
                <a:gd name="T3" fmla="*/ 5 h 6"/>
                <a:gd name="T4" fmla="*/ 3 w 4"/>
                <a:gd name="T5" fmla="*/ 4 h 6"/>
                <a:gd name="T6" fmla="*/ 2 w 4"/>
                <a:gd name="T7" fmla="*/ 1 h 6"/>
                <a:gd name="T8" fmla="*/ 0 w 4"/>
                <a:gd name="T9" fmla="*/ 2 h 6"/>
              </a:gdLst>
              <a:ahLst/>
              <a:cxnLst>
                <a:cxn ang="0">
                  <a:pos x="T0" y="T1"/>
                </a:cxn>
                <a:cxn ang="0">
                  <a:pos x="T2" y="T3"/>
                </a:cxn>
                <a:cxn ang="0">
                  <a:pos x="T4" y="T5"/>
                </a:cxn>
                <a:cxn ang="0">
                  <a:pos x="T6" y="T7"/>
                </a:cxn>
                <a:cxn ang="0">
                  <a:pos x="T8" y="T9"/>
                </a:cxn>
              </a:cxnLst>
              <a:rect l="0" t="0" r="r" b="b"/>
              <a:pathLst>
                <a:path w="4" h="6">
                  <a:moveTo>
                    <a:pt x="0" y="2"/>
                  </a:moveTo>
                  <a:cubicBezTo>
                    <a:pt x="0" y="3"/>
                    <a:pt x="1" y="4"/>
                    <a:pt x="1" y="5"/>
                  </a:cubicBezTo>
                  <a:cubicBezTo>
                    <a:pt x="2" y="6"/>
                    <a:pt x="4" y="5"/>
                    <a:pt x="3" y="4"/>
                  </a:cubicBezTo>
                  <a:cubicBezTo>
                    <a:pt x="3" y="3"/>
                    <a:pt x="2" y="2"/>
                    <a:pt x="2" y="1"/>
                  </a:cubicBezTo>
                  <a:cubicBezTo>
                    <a:pt x="1" y="0"/>
                    <a:pt x="0" y="0"/>
                    <a:pt x="0"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îşļïďe">
              <a:extLst>
                <a:ext uri="{FF2B5EF4-FFF2-40B4-BE49-F238E27FC236}">
                  <a16:creationId xmlns:a16="http://schemas.microsoft.com/office/drawing/2014/main" id="{AB2670D2-DF3E-4AE0-A599-91E18FA6C4BC}"/>
                </a:ext>
              </a:extLst>
            </p:cNvPr>
            <p:cNvSpPr/>
            <p:nvPr/>
          </p:nvSpPr>
          <p:spPr bwMode="auto">
            <a:xfrm>
              <a:off x="3687764" y="3306763"/>
              <a:ext cx="9525" cy="15875"/>
            </a:xfrm>
            <a:custGeom>
              <a:avLst/>
              <a:gdLst>
                <a:gd name="T0" fmla="*/ 0 w 4"/>
                <a:gd name="T1" fmla="*/ 2 h 6"/>
                <a:gd name="T2" fmla="*/ 1 w 4"/>
                <a:gd name="T3" fmla="*/ 5 h 6"/>
                <a:gd name="T4" fmla="*/ 3 w 4"/>
                <a:gd name="T5" fmla="*/ 5 h 6"/>
                <a:gd name="T6" fmla="*/ 2 w 4"/>
                <a:gd name="T7" fmla="*/ 2 h 6"/>
                <a:gd name="T8" fmla="*/ 0 w 4"/>
                <a:gd name="T9" fmla="*/ 2 h 6"/>
              </a:gdLst>
              <a:ahLst/>
              <a:cxnLst>
                <a:cxn ang="0">
                  <a:pos x="T0" y="T1"/>
                </a:cxn>
                <a:cxn ang="0">
                  <a:pos x="T2" y="T3"/>
                </a:cxn>
                <a:cxn ang="0">
                  <a:pos x="T4" y="T5"/>
                </a:cxn>
                <a:cxn ang="0">
                  <a:pos x="T6" y="T7"/>
                </a:cxn>
                <a:cxn ang="0">
                  <a:pos x="T8" y="T9"/>
                </a:cxn>
              </a:cxnLst>
              <a:rect l="0" t="0" r="r" b="b"/>
              <a:pathLst>
                <a:path w="4" h="6">
                  <a:moveTo>
                    <a:pt x="0" y="2"/>
                  </a:moveTo>
                  <a:cubicBezTo>
                    <a:pt x="0" y="3"/>
                    <a:pt x="1" y="4"/>
                    <a:pt x="1" y="5"/>
                  </a:cubicBezTo>
                  <a:cubicBezTo>
                    <a:pt x="2" y="6"/>
                    <a:pt x="4" y="6"/>
                    <a:pt x="3" y="5"/>
                  </a:cubicBezTo>
                  <a:cubicBezTo>
                    <a:pt x="3" y="4"/>
                    <a:pt x="2" y="3"/>
                    <a:pt x="2" y="2"/>
                  </a:cubicBezTo>
                  <a:cubicBezTo>
                    <a:pt x="2" y="0"/>
                    <a:pt x="0" y="1"/>
                    <a:pt x="0"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ïṩľidè">
              <a:extLst>
                <a:ext uri="{FF2B5EF4-FFF2-40B4-BE49-F238E27FC236}">
                  <a16:creationId xmlns:a16="http://schemas.microsoft.com/office/drawing/2014/main" id="{9003EB65-E3B7-480C-8FA3-4FEDB6E6FCAD}"/>
                </a:ext>
              </a:extLst>
            </p:cNvPr>
            <p:cNvSpPr/>
            <p:nvPr/>
          </p:nvSpPr>
          <p:spPr bwMode="auto">
            <a:xfrm>
              <a:off x="3695701" y="3330575"/>
              <a:ext cx="217488" cy="538163"/>
            </a:xfrm>
            <a:custGeom>
              <a:avLst/>
              <a:gdLst>
                <a:gd name="T0" fmla="*/ 1 w 80"/>
                <a:gd name="T1" fmla="*/ 2 h 198"/>
                <a:gd name="T2" fmla="*/ 77 w 80"/>
                <a:gd name="T3" fmla="*/ 196 h 198"/>
                <a:gd name="T4" fmla="*/ 79 w 80"/>
                <a:gd name="T5" fmla="*/ 196 h 198"/>
                <a:gd name="T6" fmla="*/ 2 w 80"/>
                <a:gd name="T7" fmla="*/ 1 h 198"/>
                <a:gd name="T8" fmla="*/ 1 w 80"/>
                <a:gd name="T9" fmla="*/ 2 h 198"/>
              </a:gdLst>
              <a:ahLst/>
              <a:cxnLst>
                <a:cxn ang="0">
                  <a:pos x="T0" y="T1"/>
                </a:cxn>
                <a:cxn ang="0">
                  <a:pos x="T2" y="T3"/>
                </a:cxn>
                <a:cxn ang="0">
                  <a:pos x="T4" y="T5"/>
                </a:cxn>
                <a:cxn ang="0">
                  <a:pos x="T6" y="T7"/>
                </a:cxn>
                <a:cxn ang="0">
                  <a:pos x="T8" y="T9"/>
                </a:cxn>
              </a:cxnLst>
              <a:rect l="0" t="0" r="r" b="b"/>
              <a:pathLst>
                <a:path w="80" h="198">
                  <a:moveTo>
                    <a:pt x="1" y="2"/>
                  </a:moveTo>
                  <a:cubicBezTo>
                    <a:pt x="26" y="67"/>
                    <a:pt x="52" y="132"/>
                    <a:pt x="77" y="196"/>
                  </a:cubicBezTo>
                  <a:cubicBezTo>
                    <a:pt x="78" y="198"/>
                    <a:pt x="80" y="197"/>
                    <a:pt x="79" y="196"/>
                  </a:cubicBezTo>
                  <a:cubicBezTo>
                    <a:pt x="54" y="131"/>
                    <a:pt x="28" y="66"/>
                    <a:pt x="2" y="1"/>
                  </a:cubicBezTo>
                  <a:cubicBezTo>
                    <a:pt x="2" y="0"/>
                    <a:pt x="0" y="1"/>
                    <a:pt x="1" y="2"/>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íş1íḋé">
              <a:extLst>
                <a:ext uri="{FF2B5EF4-FFF2-40B4-BE49-F238E27FC236}">
                  <a16:creationId xmlns:a16="http://schemas.microsoft.com/office/drawing/2014/main" id="{FFF5ADCB-16B1-4747-A5B5-10DAF1735973}"/>
                </a:ext>
              </a:extLst>
            </p:cNvPr>
            <p:cNvSpPr/>
            <p:nvPr/>
          </p:nvSpPr>
          <p:spPr bwMode="auto">
            <a:xfrm>
              <a:off x="3906839" y="3868738"/>
              <a:ext cx="11113" cy="15875"/>
            </a:xfrm>
            <a:custGeom>
              <a:avLst/>
              <a:gdLst>
                <a:gd name="T0" fmla="*/ 1 w 4"/>
                <a:gd name="T1" fmla="*/ 1 h 6"/>
                <a:gd name="T2" fmla="*/ 2 w 4"/>
                <a:gd name="T3" fmla="*/ 4 h 6"/>
                <a:gd name="T4" fmla="*/ 4 w 4"/>
                <a:gd name="T5" fmla="*/ 4 h 6"/>
                <a:gd name="T6" fmla="*/ 3 w 4"/>
                <a:gd name="T7" fmla="*/ 1 h 6"/>
                <a:gd name="T8" fmla="*/ 1 w 4"/>
                <a:gd name="T9" fmla="*/ 1 h 6"/>
              </a:gdLst>
              <a:ahLst/>
              <a:cxnLst>
                <a:cxn ang="0">
                  <a:pos x="T0" y="T1"/>
                </a:cxn>
                <a:cxn ang="0">
                  <a:pos x="T2" y="T3"/>
                </a:cxn>
                <a:cxn ang="0">
                  <a:pos x="T4" y="T5"/>
                </a:cxn>
                <a:cxn ang="0">
                  <a:pos x="T6" y="T7"/>
                </a:cxn>
                <a:cxn ang="0">
                  <a:pos x="T8" y="T9"/>
                </a:cxn>
              </a:cxnLst>
              <a:rect l="0" t="0" r="r" b="b"/>
              <a:pathLst>
                <a:path w="4" h="6">
                  <a:moveTo>
                    <a:pt x="1" y="1"/>
                  </a:moveTo>
                  <a:cubicBezTo>
                    <a:pt x="1" y="2"/>
                    <a:pt x="1" y="3"/>
                    <a:pt x="2" y="4"/>
                  </a:cubicBezTo>
                  <a:cubicBezTo>
                    <a:pt x="2" y="6"/>
                    <a:pt x="4" y="5"/>
                    <a:pt x="4" y="4"/>
                  </a:cubicBezTo>
                  <a:cubicBezTo>
                    <a:pt x="3" y="3"/>
                    <a:pt x="3" y="2"/>
                    <a:pt x="3" y="1"/>
                  </a:cubicBezTo>
                  <a:cubicBezTo>
                    <a:pt x="2" y="0"/>
                    <a:pt x="0" y="0"/>
                    <a:pt x="1" y="1"/>
                  </a:cubicBezTo>
                  <a:close/>
                </a:path>
              </a:pathLst>
            </a:custGeom>
            <a:solidFill>
              <a:srgbClr val="59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ís1iḑê">
              <a:extLst>
                <a:ext uri="{FF2B5EF4-FFF2-40B4-BE49-F238E27FC236}">
                  <a16:creationId xmlns:a16="http://schemas.microsoft.com/office/drawing/2014/main" id="{AD65CCE1-04B0-47B0-9FB8-1A5ADD692A3F}"/>
                </a:ext>
              </a:extLst>
            </p:cNvPr>
            <p:cNvSpPr/>
            <p:nvPr/>
          </p:nvSpPr>
          <p:spPr bwMode="auto">
            <a:xfrm>
              <a:off x="4456114" y="3749675"/>
              <a:ext cx="101600" cy="104775"/>
            </a:xfrm>
            <a:custGeom>
              <a:avLst/>
              <a:gdLst>
                <a:gd name="T0" fmla="*/ 22 w 37"/>
                <a:gd name="T1" fmla="*/ 2 h 39"/>
                <a:gd name="T2" fmla="*/ 35 w 37"/>
                <a:gd name="T3" fmla="*/ 11 h 39"/>
                <a:gd name="T4" fmla="*/ 36 w 37"/>
                <a:gd name="T5" fmla="*/ 18 h 39"/>
                <a:gd name="T6" fmla="*/ 22 w 37"/>
                <a:gd name="T7" fmla="*/ 37 h 39"/>
                <a:gd name="T8" fmla="*/ 15 w 37"/>
                <a:gd name="T9" fmla="*/ 38 h 39"/>
                <a:gd name="T10" fmla="*/ 3 w 37"/>
                <a:gd name="T11" fmla="*/ 29 h 39"/>
                <a:gd name="T12" fmla="*/ 1 w 37"/>
                <a:gd name="T13" fmla="*/ 22 h 39"/>
                <a:gd name="T14" fmla="*/ 15 w 37"/>
                <a:gd name="T15" fmla="*/ 3 h 39"/>
                <a:gd name="T16" fmla="*/ 22 w 37"/>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9">
                  <a:moveTo>
                    <a:pt x="22" y="2"/>
                  </a:moveTo>
                  <a:cubicBezTo>
                    <a:pt x="35" y="11"/>
                    <a:pt x="35" y="11"/>
                    <a:pt x="35" y="11"/>
                  </a:cubicBezTo>
                  <a:cubicBezTo>
                    <a:pt x="37" y="12"/>
                    <a:pt x="37" y="15"/>
                    <a:pt x="36" y="18"/>
                  </a:cubicBezTo>
                  <a:cubicBezTo>
                    <a:pt x="22" y="37"/>
                    <a:pt x="22" y="37"/>
                    <a:pt x="22" y="37"/>
                  </a:cubicBezTo>
                  <a:cubicBezTo>
                    <a:pt x="20" y="39"/>
                    <a:pt x="17" y="39"/>
                    <a:pt x="15" y="38"/>
                  </a:cubicBezTo>
                  <a:cubicBezTo>
                    <a:pt x="3" y="29"/>
                    <a:pt x="3" y="29"/>
                    <a:pt x="3" y="29"/>
                  </a:cubicBezTo>
                  <a:cubicBezTo>
                    <a:pt x="0" y="27"/>
                    <a:pt x="0" y="24"/>
                    <a:pt x="1" y="22"/>
                  </a:cubicBezTo>
                  <a:cubicBezTo>
                    <a:pt x="15" y="3"/>
                    <a:pt x="15" y="3"/>
                    <a:pt x="15" y="3"/>
                  </a:cubicBezTo>
                  <a:cubicBezTo>
                    <a:pt x="17" y="0"/>
                    <a:pt x="20" y="0"/>
                    <a:pt x="22" y="2"/>
                  </a:cubicBezTo>
                  <a:close/>
                </a:path>
              </a:pathLst>
            </a:custGeom>
            <a:solidFill>
              <a:srgbClr val="A5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îSlïďê">
              <a:extLst>
                <a:ext uri="{FF2B5EF4-FFF2-40B4-BE49-F238E27FC236}">
                  <a16:creationId xmlns:a16="http://schemas.microsoft.com/office/drawing/2014/main" id="{D971FBBE-3A6D-41FC-B7FA-1ED8AFA08203}"/>
                </a:ext>
              </a:extLst>
            </p:cNvPr>
            <p:cNvSpPr/>
            <p:nvPr/>
          </p:nvSpPr>
          <p:spPr bwMode="auto">
            <a:xfrm>
              <a:off x="4398964" y="3825875"/>
              <a:ext cx="101600" cy="107950"/>
            </a:xfrm>
            <a:custGeom>
              <a:avLst/>
              <a:gdLst>
                <a:gd name="T0" fmla="*/ 22 w 37"/>
                <a:gd name="T1" fmla="*/ 2 h 40"/>
                <a:gd name="T2" fmla="*/ 35 w 37"/>
                <a:gd name="T3" fmla="*/ 11 h 40"/>
                <a:gd name="T4" fmla="*/ 36 w 37"/>
                <a:gd name="T5" fmla="*/ 18 h 40"/>
                <a:gd name="T6" fmla="*/ 22 w 37"/>
                <a:gd name="T7" fmla="*/ 37 h 40"/>
                <a:gd name="T8" fmla="*/ 15 w 37"/>
                <a:gd name="T9" fmla="*/ 38 h 40"/>
                <a:gd name="T10" fmla="*/ 3 w 37"/>
                <a:gd name="T11" fmla="*/ 29 h 40"/>
                <a:gd name="T12" fmla="*/ 1 w 37"/>
                <a:gd name="T13" fmla="*/ 22 h 40"/>
                <a:gd name="T14" fmla="*/ 15 w 37"/>
                <a:gd name="T15" fmla="*/ 3 h 40"/>
                <a:gd name="T16" fmla="*/ 22 w 37"/>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0">
                  <a:moveTo>
                    <a:pt x="22" y="2"/>
                  </a:moveTo>
                  <a:cubicBezTo>
                    <a:pt x="35" y="11"/>
                    <a:pt x="35" y="11"/>
                    <a:pt x="35" y="11"/>
                  </a:cubicBezTo>
                  <a:cubicBezTo>
                    <a:pt x="37" y="13"/>
                    <a:pt x="37" y="16"/>
                    <a:pt x="36" y="18"/>
                  </a:cubicBezTo>
                  <a:cubicBezTo>
                    <a:pt x="22" y="37"/>
                    <a:pt x="22" y="37"/>
                    <a:pt x="22" y="37"/>
                  </a:cubicBezTo>
                  <a:cubicBezTo>
                    <a:pt x="20" y="39"/>
                    <a:pt x="17" y="40"/>
                    <a:pt x="15" y="38"/>
                  </a:cubicBezTo>
                  <a:cubicBezTo>
                    <a:pt x="3" y="29"/>
                    <a:pt x="3" y="29"/>
                    <a:pt x="3" y="29"/>
                  </a:cubicBezTo>
                  <a:cubicBezTo>
                    <a:pt x="0" y="27"/>
                    <a:pt x="0" y="24"/>
                    <a:pt x="1" y="22"/>
                  </a:cubicBezTo>
                  <a:cubicBezTo>
                    <a:pt x="15" y="3"/>
                    <a:pt x="15" y="3"/>
                    <a:pt x="15" y="3"/>
                  </a:cubicBezTo>
                  <a:cubicBezTo>
                    <a:pt x="17" y="1"/>
                    <a:pt x="20" y="0"/>
                    <a:pt x="22" y="2"/>
                  </a:cubicBezTo>
                  <a:close/>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is1îde">
              <a:extLst>
                <a:ext uri="{FF2B5EF4-FFF2-40B4-BE49-F238E27FC236}">
                  <a16:creationId xmlns:a16="http://schemas.microsoft.com/office/drawing/2014/main" id="{3DB2C1DC-A4DD-4D0F-A80F-9518305674FA}"/>
                </a:ext>
              </a:extLst>
            </p:cNvPr>
            <p:cNvSpPr/>
            <p:nvPr/>
          </p:nvSpPr>
          <p:spPr bwMode="auto">
            <a:xfrm>
              <a:off x="4341814" y="3903663"/>
              <a:ext cx="101600" cy="106363"/>
            </a:xfrm>
            <a:custGeom>
              <a:avLst/>
              <a:gdLst>
                <a:gd name="T0" fmla="*/ 22 w 37"/>
                <a:gd name="T1" fmla="*/ 2 h 39"/>
                <a:gd name="T2" fmla="*/ 35 w 37"/>
                <a:gd name="T3" fmla="*/ 11 h 39"/>
                <a:gd name="T4" fmla="*/ 36 w 37"/>
                <a:gd name="T5" fmla="*/ 18 h 39"/>
                <a:gd name="T6" fmla="*/ 22 w 37"/>
                <a:gd name="T7" fmla="*/ 37 h 39"/>
                <a:gd name="T8" fmla="*/ 15 w 37"/>
                <a:gd name="T9" fmla="*/ 38 h 39"/>
                <a:gd name="T10" fmla="*/ 2 w 37"/>
                <a:gd name="T11" fmla="*/ 29 h 39"/>
                <a:gd name="T12" fmla="*/ 1 w 37"/>
                <a:gd name="T13" fmla="*/ 22 h 39"/>
                <a:gd name="T14" fmla="*/ 15 w 37"/>
                <a:gd name="T15" fmla="*/ 3 h 39"/>
                <a:gd name="T16" fmla="*/ 22 w 37"/>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9">
                  <a:moveTo>
                    <a:pt x="22" y="2"/>
                  </a:moveTo>
                  <a:cubicBezTo>
                    <a:pt x="35" y="11"/>
                    <a:pt x="35" y="11"/>
                    <a:pt x="35" y="11"/>
                  </a:cubicBezTo>
                  <a:cubicBezTo>
                    <a:pt x="37" y="12"/>
                    <a:pt x="37" y="15"/>
                    <a:pt x="36" y="18"/>
                  </a:cubicBezTo>
                  <a:cubicBezTo>
                    <a:pt x="22" y="37"/>
                    <a:pt x="22" y="37"/>
                    <a:pt x="22" y="37"/>
                  </a:cubicBezTo>
                  <a:cubicBezTo>
                    <a:pt x="20" y="39"/>
                    <a:pt x="17" y="39"/>
                    <a:pt x="15" y="38"/>
                  </a:cubicBezTo>
                  <a:cubicBezTo>
                    <a:pt x="2" y="29"/>
                    <a:pt x="2" y="29"/>
                    <a:pt x="2" y="29"/>
                  </a:cubicBezTo>
                  <a:cubicBezTo>
                    <a:pt x="0" y="27"/>
                    <a:pt x="0" y="24"/>
                    <a:pt x="1" y="22"/>
                  </a:cubicBezTo>
                  <a:cubicBezTo>
                    <a:pt x="15" y="3"/>
                    <a:pt x="15" y="3"/>
                    <a:pt x="15" y="3"/>
                  </a:cubicBezTo>
                  <a:cubicBezTo>
                    <a:pt x="17" y="0"/>
                    <a:pt x="20" y="0"/>
                    <a:pt x="22" y="2"/>
                  </a:cubicBezTo>
                  <a:close/>
                </a:path>
              </a:pathLst>
            </a:custGeom>
            <a:solidFill>
              <a:srgbClr val="F384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íŝļidé">
              <a:extLst>
                <a:ext uri="{FF2B5EF4-FFF2-40B4-BE49-F238E27FC236}">
                  <a16:creationId xmlns:a16="http://schemas.microsoft.com/office/drawing/2014/main" id="{C1DF2042-36AB-4D65-8683-629C48F5B61B}"/>
                </a:ext>
              </a:extLst>
            </p:cNvPr>
            <p:cNvSpPr/>
            <p:nvPr/>
          </p:nvSpPr>
          <p:spPr bwMode="auto">
            <a:xfrm>
              <a:off x="4284664" y="3979863"/>
              <a:ext cx="101600" cy="109538"/>
            </a:xfrm>
            <a:custGeom>
              <a:avLst/>
              <a:gdLst>
                <a:gd name="T0" fmla="*/ 22 w 37"/>
                <a:gd name="T1" fmla="*/ 2 h 40"/>
                <a:gd name="T2" fmla="*/ 35 w 37"/>
                <a:gd name="T3" fmla="*/ 11 h 40"/>
                <a:gd name="T4" fmla="*/ 36 w 37"/>
                <a:gd name="T5" fmla="*/ 18 h 40"/>
                <a:gd name="T6" fmla="*/ 22 w 37"/>
                <a:gd name="T7" fmla="*/ 37 h 40"/>
                <a:gd name="T8" fmla="*/ 15 w 37"/>
                <a:gd name="T9" fmla="*/ 38 h 40"/>
                <a:gd name="T10" fmla="*/ 2 w 37"/>
                <a:gd name="T11" fmla="*/ 29 h 40"/>
                <a:gd name="T12" fmla="*/ 1 w 37"/>
                <a:gd name="T13" fmla="*/ 22 h 40"/>
                <a:gd name="T14" fmla="*/ 15 w 37"/>
                <a:gd name="T15" fmla="*/ 3 h 40"/>
                <a:gd name="T16" fmla="*/ 22 w 37"/>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0">
                  <a:moveTo>
                    <a:pt x="22" y="2"/>
                  </a:moveTo>
                  <a:cubicBezTo>
                    <a:pt x="35" y="11"/>
                    <a:pt x="35" y="11"/>
                    <a:pt x="35" y="11"/>
                  </a:cubicBezTo>
                  <a:cubicBezTo>
                    <a:pt x="37" y="13"/>
                    <a:pt x="37" y="16"/>
                    <a:pt x="36" y="18"/>
                  </a:cubicBezTo>
                  <a:cubicBezTo>
                    <a:pt x="22" y="37"/>
                    <a:pt x="22" y="37"/>
                    <a:pt x="22" y="37"/>
                  </a:cubicBezTo>
                  <a:cubicBezTo>
                    <a:pt x="20" y="39"/>
                    <a:pt x="17" y="40"/>
                    <a:pt x="15" y="38"/>
                  </a:cubicBezTo>
                  <a:cubicBezTo>
                    <a:pt x="2" y="29"/>
                    <a:pt x="2" y="29"/>
                    <a:pt x="2" y="29"/>
                  </a:cubicBezTo>
                  <a:cubicBezTo>
                    <a:pt x="0" y="27"/>
                    <a:pt x="0" y="24"/>
                    <a:pt x="1" y="22"/>
                  </a:cubicBezTo>
                  <a:cubicBezTo>
                    <a:pt x="15" y="3"/>
                    <a:pt x="15" y="3"/>
                    <a:pt x="15" y="3"/>
                  </a:cubicBezTo>
                  <a:cubicBezTo>
                    <a:pt x="17" y="1"/>
                    <a:pt x="20" y="0"/>
                    <a:pt x="22" y="2"/>
                  </a:cubicBezTo>
                  <a:close/>
                </a:path>
              </a:pathLst>
            </a:custGeom>
            <a:solidFill>
              <a:srgbClr val="46A4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isľïdé">
              <a:extLst>
                <a:ext uri="{FF2B5EF4-FFF2-40B4-BE49-F238E27FC236}">
                  <a16:creationId xmlns:a16="http://schemas.microsoft.com/office/drawing/2014/main" id="{26CEC3A0-7BC0-44EF-B3F9-213F399CF4BD}"/>
                </a:ext>
              </a:extLst>
            </p:cNvPr>
            <p:cNvSpPr/>
            <p:nvPr/>
          </p:nvSpPr>
          <p:spPr bwMode="auto">
            <a:xfrm>
              <a:off x="3605214" y="3387725"/>
              <a:ext cx="938213" cy="969963"/>
            </a:xfrm>
            <a:custGeom>
              <a:avLst/>
              <a:gdLst>
                <a:gd name="T0" fmla="*/ 284 w 591"/>
                <a:gd name="T1" fmla="*/ 0 h 611"/>
                <a:gd name="T2" fmla="*/ 591 w 591"/>
                <a:gd name="T3" fmla="*/ 228 h 611"/>
                <a:gd name="T4" fmla="*/ 307 w 591"/>
                <a:gd name="T5" fmla="*/ 611 h 611"/>
                <a:gd name="T6" fmla="*/ 0 w 591"/>
                <a:gd name="T7" fmla="*/ 385 h 611"/>
                <a:gd name="T8" fmla="*/ 284 w 591"/>
                <a:gd name="T9" fmla="*/ 0 h 611"/>
              </a:gdLst>
              <a:ahLst/>
              <a:cxnLst>
                <a:cxn ang="0">
                  <a:pos x="T0" y="T1"/>
                </a:cxn>
                <a:cxn ang="0">
                  <a:pos x="T2" y="T3"/>
                </a:cxn>
                <a:cxn ang="0">
                  <a:pos x="T4" y="T5"/>
                </a:cxn>
                <a:cxn ang="0">
                  <a:pos x="T6" y="T7"/>
                </a:cxn>
                <a:cxn ang="0">
                  <a:pos x="T8" y="T9"/>
                </a:cxn>
              </a:cxnLst>
              <a:rect l="0" t="0" r="r" b="b"/>
              <a:pathLst>
                <a:path w="591" h="611">
                  <a:moveTo>
                    <a:pt x="284" y="0"/>
                  </a:moveTo>
                  <a:lnTo>
                    <a:pt x="591" y="228"/>
                  </a:lnTo>
                  <a:lnTo>
                    <a:pt x="307" y="611"/>
                  </a:lnTo>
                  <a:lnTo>
                    <a:pt x="0" y="385"/>
                  </a:lnTo>
                  <a:lnTo>
                    <a:pt x="284" y="0"/>
                  </a:lnTo>
                  <a:close/>
                </a:path>
              </a:pathLst>
            </a:custGeom>
            <a:solidFill>
              <a:srgbClr val="DDB8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íš1ïdè">
              <a:extLst>
                <a:ext uri="{FF2B5EF4-FFF2-40B4-BE49-F238E27FC236}">
                  <a16:creationId xmlns:a16="http://schemas.microsoft.com/office/drawing/2014/main" id="{C45AB560-DF17-4796-893C-86D29A44BE1B}"/>
                </a:ext>
              </a:extLst>
            </p:cNvPr>
            <p:cNvSpPr/>
            <p:nvPr/>
          </p:nvSpPr>
          <p:spPr bwMode="auto">
            <a:xfrm>
              <a:off x="4081463" y="3741738"/>
              <a:ext cx="461963" cy="615950"/>
            </a:xfrm>
            <a:custGeom>
              <a:avLst/>
              <a:gdLst>
                <a:gd name="T0" fmla="*/ 284 w 291"/>
                <a:gd name="T1" fmla="*/ 0 h 388"/>
                <a:gd name="T2" fmla="*/ 291 w 291"/>
                <a:gd name="T3" fmla="*/ 5 h 388"/>
                <a:gd name="T4" fmla="*/ 7 w 291"/>
                <a:gd name="T5" fmla="*/ 388 h 388"/>
                <a:gd name="T6" fmla="*/ 0 w 291"/>
                <a:gd name="T7" fmla="*/ 384 h 388"/>
                <a:gd name="T8" fmla="*/ 284 w 291"/>
                <a:gd name="T9" fmla="*/ 0 h 388"/>
              </a:gdLst>
              <a:ahLst/>
              <a:cxnLst>
                <a:cxn ang="0">
                  <a:pos x="T0" y="T1"/>
                </a:cxn>
                <a:cxn ang="0">
                  <a:pos x="T2" y="T3"/>
                </a:cxn>
                <a:cxn ang="0">
                  <a:pos x="T4" y="T5"/>
                </a:cxn>
                <a:cxn ang="0">
                  <a:pos x="T6" y="T7"/>
                </a:cxn>
                <a:cxn ang="0">
                  <a:pos x="T8" y="T9"/>
                </a:cxn>
              </a:cxnLst>
              <a:rect l="0" t="0" r="r" b="b"/>
              <a:pathLst>
                <a:path w="291" h="388">
                  <a:moveTo>
                    <a:pt x="284" y="0"/>
                  </a:moveTo>
                  <a:lnTo>
                    <a:pt x="291" y="5"/>
                  </a:lnTo>
                  <a:lnTo>
                    <a:pt x="7" y="388"/>
                  </a:lnTo>
                  <a:lnTo>
                    <a:pt x="0" y="384"/>
                  </a:lnTo>
                  <a:lnTo>
                    <a:pt x="284" y="0"/>
                  </a:lnTo>
                  <a:close/>
                </a:path>
              </a:pathLst>
            </a:custGeom>
            <a:solidFill>
              <a:srgbClr val="818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íṩľïḋê">
              <a:extLst>
                <a:ext uri="{FF2B5EF4-FFF2-40B4-BE49-F238E27FC236}">
                  <a16:creationId xmlns:a16="http://schemas.microsoft.com/office/drawing/2014/main" id="{CD46259D-D2AE-4ABF-973E-D237D109D649}"/>
                </a:ext>
              </a:extLst>
            </p:cNvPr>
            <p:cNvSpPr/>
            <p:nvPr/>
          </p:nvSpPr>
          <p:spPr bwMode="auto">
            <a:xfrm>
              <a:off x="3605213" y="3387725"/>
              <a:ext cx="506413" cy="652463"/>
            </a:xfrm>
            <a:custGeom>
              <a:avLst/>
              <a:gdLst>
                <a:gd name="T0" fmla="*/ 284 w 319"/>
                <a:gd name="T1" fmla="*/ 0 h 411"/>
                <a:gd name="T2" fmla="*/ 319 w 319"/>
                <a:gd name="T3" fmla="*/ 26 h 411"/>
                <a:gd name="T4" fmla="*/ 34 w 319"/>
                <a:gd name="T5" fmla="*/ 411 h 411"/>
                <a:gd name="T6" fmla="*/ 0 w 319"/>
                <a:gd name="T7" fmla="*/ 385 h 411"/>
                <a:gd name="T8" fmla="*/ 284 w 319"/>
                <a:gd name="T9" fmla="*/ 0 h 411"/>
              </a:gdLst>
              <a:ahLst/>
              <a:cxnLst>
                <a:cxn ang="0">
                  <a:pos x="T0" y="T1"/>
                </a:cxn>
                <a:cxn ang="0">
                  <a:pos x="T2" y="T3"/>
                </a:cxn>
                <a:cxn ang="0">
                  <a:pos x="T4" y="T5"/>
                </a:cxn>
                <a:cxn ang="0">
                  <a:pos x="T6" y="T7"/>
                </a:cxn>
                <a:cxn ang="0">
                  <a:pos x="T8" y="T9"/>
                </a:cxn>
              </a:cxnLst>
              <a:rect l="0" t="0" r="r" b="b"/>
              <a:pathLst>
                <a:path w="319" h="411">
                  <a:moveTo>
                    <a:pt x="284" y="0"/>
                  </a:moveTo>
                  <a:lnTo>
                    <a:pt x="319" y="26"/>
                  </a:lnTo>
                  <a:lnTo>
                    <a:pt x="34" y="411"/>
                  </a:lnTo>
                  <a:lnTo>
                    <a:pt x="0" y="385"/>
                  </a:lnTo>
                  <a:lnTo>
                    <a:pt x="284" y="0"/>
                  </a:lnTo>
                  <a:close/>
                </a:path>
              </a:pathLst>
            </a:custGeom>
            <a:solidFill>
              <a:srgbClr val="818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ïšļîďê">
              <a:extLst>
                <a:ext uri="{FF2B5EF4-FFF2-40B4-BE49-F238E27FC236}">
                  <a16:creationId xmlns:a16="http://schemas.microsoft.com/office/drawing/2014/main" id="{EF4D4934-C79D-40E2-BEC9-3118FE540F45}"/>
                </a:ext>
              </a:extLst>
            </p:cNvPr>
            <p:cNvSpPr/>
            <p:nvPr/>
          </p:nvSpPr>
          <p:spPr bwMode="auto">
            <a:xfrm>
              <a:off x="4046538" y="3425825"/>
              <a:ext cx="23813" cy="25400"/>
            </a:xfrm>
            <a:custGeom>
              <a:avLst/>
              <a:gdLst>
                <a:gd name="T0" fmla="*/ 7 w 9"/>
                <a:gd name="T1" fmla="*/ 1 h 9"/>
                <a:gd name="T2" fmla="*/ 7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3"/>
                    <a:pt x="9" y="5"/>
                    <a:pt x="7" y="7"/>
                  </a:cubicBezTo>
                  <a:cubicBezTo>
                    <a:pt x="6" y="9"/>
                    <a:pt x="4" y="9"/>
                    <a:pt x="2" y="8"/>
                  </a:cubicBezTo>
                  <a:cubicBezTo>
                    <a:pt x="0" y="6"/>
                    <a:pt x="0" y="4"/>
                    <a:pt x="1" y="2"/>
                  </a:cubicBezTo>
                  <a:cubicBezTo>
                    <a:pt x="2" y="0"/>
                    <a:pt x="5" y="0"/>
                    <a:pt x="7"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íŝḻïďé">
              <a:extLst>
                <a:ext uri="{FF2B5EF4-FFF2-40B4-BE49-F238E27FC236}">
                  <a16:creationId xmlns:a16="http://schemas.microsoft.com/office/drawing/2014/main" id="{DDF8FA8C-B933-4236-B59A-E7B90550213A}"/>
                </a:ext>
              </a:extLst>
            </p:cNvPr>
            <p:cNvSpPr/>
            <p:nvPr/>
          </p:nvSpPr>
          <p:spPr bwMode="auto">
            <a:xfrm>
              <a:off x="4046538" y="3429000"/>
              <a:ext cx="20638" cy="22225"/>
            </a:xfrm>
            <a:custGeom>
              <a:avLst/>
              <a:gdLst>
                <a:gd name="T0" fmla="*/ 8 w 8"/>
                <a:gd name="T1" fmla="*/ 4 h 8"/>
                <a:gd name="T2" fmla="*/ 7 w 8"/>
                <a:gd name="T3" fmla="*/ 6 h 8"/>
                <a:gd name="T4" fmla="*/ 2 w 8"/>
                <a:gd name="T5" fmla="*/ 7 h 8"/>
                <a:gd name="T6" fmla="*/ 0 w 8"/>
                <a:gd name="T7" fmla="*/ 4 h 8"/>
                <a:gd name="T8" fmla="*/ 1 w 8"/>
                <a:gd name="T9" fmla="*/ 2 h 8"/>
                <a:gd name="T10" fmla="*/ 7 w 8"/>
                <a:gd name="T11" fmla="*/ 2 h 8"/>
                <a:gd name="T12" fmla="*/ 8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4"/>
                  </a:moveTo>
                  <a:cubicBezTo>
                    <a:pt x="8" y="4"/>
                    <a:pt x="8" y="5"/>
                    <a:pt x="7" y="6"/>
                  </a:cubicBezTo>
                  <a:cubicBezTo>
                    <a:pt x="6" y="8"/>
                    <a:pt x="4" y="8"/>
                    <a:pt x="2" y="7"/>
                  </a:cubicBezTo>
                  <a:cubicBezTo>
                    <a:pt x="1" y="6"/>
                    <a:pt x="1" y="5"/>
                    <a:pt x="0" y="4"/>
                  </a:cubicBezTo>
                  <a:cubicBezTo>
                    <a:pt x="0" y="4"/>
                    <a:pt x="1" y="3"/>
                    <a:pt x="1" y="2"/>
                  </a:cubicBezTo>
                  <a:cubicBezTo>
                    <a:pt x="2" y="1"/>
                    <a:pt x="5" y="0"/>
                    <a:pt x="7" y="2"/>
                  </a:cubicBezTo>
                  <a:cubicBezTo>
                    <a:pt x="7" y="2"/>
                    <a:pt x="8" y="3"/>
                    <a:pt x="8" y="4"/>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ïś1îḋè">
              <a:extLst>
                <a:ext uri="{FF2B5EF4-FFF2-40B4-BE49-F238E27FC236}">
                  <a16:creationId xmlns:a16="http://schemas.microsoft.com/office/drawing/2014/main" id="{6C8CE86A-71C8-454C-9F47-693D2CA01439}"/>
                </a:ext>
              </a:extLst>
            </p:cNvPr>
            <p:cNvSpPr/>
            <p:nvPr/>
          </p:nvSpPr>
          <p:spPr bwMode="auto">
            <a:xfrm>
              <a:off x="4019551" y="3409950"/>
              <a:ext cx="42863" cy="34925"/>
            </a:xfrm>
            <a:custGeom>
              <a:avLst/>
              <a:gdLst>
                <a:gd name="T0" fmla="*/ 4 w 16"/>
                <a:gd name="T1" fmla="*/ 0 h 13"/>
                <a:gd name="T2" fmla="*/ 15 w 16"/>
                <a:gd name="T3" fmla="*/ 8 h 13"/>
                <a:gd name="T4" fmla="*/ 16 w 16"/>
                <a:gd name="T5" fmla="*/ 11 h 13"/>
                <a:gd name="T6" fmla="*/ 16 w 16"/>
                <a:gd name="T7" fmla="*/ 11 h 13"/>
                <a:gd name="T8" fmla="*/ 13 w 16"/>
                <a:gd name="T9" fmla="*/ 12 h 13"/>
                <a:gd name="T10" fmla="*/ 2 w 16"/>
                <a:gd name="T11" fmla="*/ 4 h 13"/>
                <a:gd name="T12" fmla="*/ 1 w 16"/>
                <a:gd name="T13" fmla="*/ 1 h 13"/>
                <a:gd name="T14" fmla="*/ 4 w 16"/>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4" y="0"/>
                  </a:moveTo>
                  <a:cubicBezTo>
                    <a:pt x="15" y="8"/>
                    <a:pt x="15" y="8"/>
                    <a:pt x="15" y="8"/>
                  </a:cubicBezTo>
                  <a:cubicBezTo>
                    <a:pt x="16" y="9"/>
                    <a:pt x="16" y="10"/>
                    <a:pt x="16" y="11"/>
                  </a:cubicBezTo>
                  <a:cubicBezTo>
                    <a:pt x="16" y="11"/>
                    <a:pt x="16" y="11"/>
                    <a:pt x="16" y="11"/>
                  </a:cubicBezTo>
                  <a:cubicBezTo>
                    <a:pt x="15" y="12"/>
                    <a:pt x="14" y="13"/>
                    <a:pt x="13" y="12"/>
                  </a:cubicBezTo>
                  <a:cubicBezTo>
                    <a:pt x="2" y="4"/>
                    <a:pt x="2" y="4"/>
                    <a:pt x="2" y="4"/>
                  </a:cubicBezTo>
                  <a:cubicBezTo>
                    <a:pt x="1" y="3"/>
                    <a:pt x="0" y="2"/>
                    <a:pt x="1" y="1"/>
                  </a:cubicBezTo>
                  <a:cubicBezTo>
                    <a:pt x="2" y="0"/>
                    <a:pt x="3" y="0"/>
                    <a:pt x="4" y="0"/>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íš1îḑe">
              <a:extLst>
                <a:ext uri="{FF2B5EF4-FFF2-40B4-BE49-F238E27FC236}">
                  <a16:creationId xmlns:a16="http://schemas.microsoft.com/office/drawing/2014/main" id="{29AE3B0A-1934-466A-A417-1027C5B50C31}"/>
                </a:ext>
              </a:extLst>
            </p:cNvPr>
            <p:cNvSpPr/>
            <p:nvPr/>
          </p:nvSpPr>
          <p:spPr bwMode="auto">
            <a:xfrm>
              <a:off x="4019551" y="3413125"/>
              <a:ext cx="42863" cy="31750"/>
            </a:xfrm>
            <a:custGeom>
              <a:avLst/>
              <a:gdLst>
                <a:gd name="T0" fmla="*/ 11 w 16"/>
                <a:gd name="T1" fmla="*/ 7 h 12"/>
                <a:gd name="T2" fmla="*/ 6 w 16"/>
                <a:gd name="T3" fmla="*/ 3 h 12"/>
                <a:gd name="T4" fmla="*/ 1 w 16"/>
                <a:gd name="T5" fmla="*/ 0 h 12"/>
                <a:gd name="T6" fmla="*/ 2 w 16"/>
                <a:gd name="T7" fmla="*/ 3 h 12"/>
                <a:gd name="T8" fmla="*/ 4 w 16"/>
                <a:gd name="T9" fmla="*/ 5 h 12"/>
                <a:gd name="T10" fmla="*/ 10 w 16"/>
                <a:gd name="T11" fmla="*/ 9 h 12"/>
                <a:gd name="T12" fmla="*/ 13 w 16"/>
                <a:gd name="T13" fmla="*/ 11 h 12"/>
                <a:gd name="T14" fmla="*/ 16 w 16"/>
                <a:gd name="T15" fmla="*/ 10 h 12"/>
                <a:gd name="T16" fmla="*/ 11 w 16"/>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7"/>
                  </a:moveTo>
                  <a:cubicBezTo>
                    <a:pt x="6" y="3"/>
                    <a:pt x="6" y="3"/>
                    <a:pt x="6" y="3"/>
                  </a:cubicBezTo>
                  <a:cubicBezTo>
                    <a:pt x="1" y="0"/>
                    <a:pt x="1" y="0"/>
                    <a:pt x="1" y="0"/>
                  </a:cubicBezTo>
                  <a:cubicBezTo>
                    <a:pt x="0" y="1"/>
                    <a:pt x="1" y="2"/>
                    <a:pt x="2" y="3"/>
                  </a:cubicBezTo>
                  <a:cubicBezTo>
                    <a:pt x="4" y="5"/>
                    <a:pt x="4" y="5"/>
                    <a:pt x="4" y="5"/>
                  </a:cubicBezTo>
                  <a:cubicBezTo>
                    <a:pt x="10" y="9"/>
                    <a:pt x="10" y="9"/>
                    <a:pt x="10" y="9"/>
                  </a:cubicBezTo>
                  <a:cubicBezTo>
                    <a:pt x="13" y="11"/>
                    <a:pt x="13" y="11"/>
                    <a:pt x="13" y="11"/>
                  </a:cubicBezTo>
                  <a:cubicBezTo>
                    <a:pt x="14" y="12"/>
                    <a:pt x="15" y="11"/>
                    <a:pt x="16" y="10"/>
                  </a:cubicBezTo>
                  <a:lnTo>
                    <a:pt x="11" y="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îs1îḋé">
              <a:extLst>
                <a:ext uri="{FF2B5EF4-FFF2-40B4-BE49-F238E27FC236}">
                  <a16:creationId xmlns:a16="http://schemas.microsoft.com/office/drawing/2014/main" id="{1BB022BA-2C3F-4731-833B-9916751DC5F8}"/>
                </a:ext>
              </a:extLst>
            </p:cNvPr>
            <p:cNvSpPr/>
            <p:nvPr/>
          </p:nvSpPr>
          <p:spPr bwMode="auto">
            <a:xfrm>
              <a:off x="4010026" y="3471863"/>
              <a:ext cx="25400" cy="25400"/>
            </a:xfrm>
            <a:custGeom>
              <a:avLst/>
              <a:gdLst>
                <a:gd name="T0" fmla="*/ 7 w 9"/>
                <a:gd name="T1" fmla="*/ 1 h 9"/>
                <a:gd name="T2" fmla="*/ 8 w 9"/>
                <a:gd name="T3" fmla="*/ 7 h 9"/>
                <a:gd name="T4" fmla="*/ 2 w 9"/>
                <a:gd name="T5" fmla="*/ 7 h 9"/>
                <a:gd name="T6" fmla="*/ 2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9" y="2"/>
                    <a:pt x="9" y="5"/>
                    <a:pt x="8" y="7"/>
                  </a:cubicBezTo>
                  <a:cubicBezTo>
                    <a:pt x="7" y="8"/>
                    <a:pt x="4" y="9"/>
                    <a:pt x="2" y="7"/>
                  </a:cubicBezTo>
                  <a:cubicBezTo>
                    <a:pt x="1" y="6"/>
                    <a:pt x="0" y="4"/>
                    <a:pt x="2" y="2"/>
                  </a:cubicBezTo>
                  <a:cubicBezTo>
                    <a:pt x="3" y="0"/>
                    <a:pt x="5" y="0"/>
                    <a:pt x="7"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îŝľïḋe">
              <a:extLst>
                <a:ext uri="{FF2B5EF4-FFF2-40B4-BE49-F238E27FC236}">
                  <a16:creationId xmlns:a16="http://schemas.microsoft.com/office/drawing/2014/main" id="{E882B8FD-2967-43EC-A81A-C5EA5C9F3B9C}"/>
                </a:ext>
              </a:extLst>
            </p:cNvPr>
            <p:cNvSpPr/>
            <p:nvPr/>
          </p:nvSpPr>
          <p:spPr bwMode="auto">
            <a:xfrm>
              <a:off x="4013201" y="3475038"/>
              <a:ext cx="22225" cy="22225"/>
            </a:xfrm>
            <a:custGeom>
              <a:avLst/>
              <a:gdLst>
                <a:gd name="T0" fmla="*/ 8 w 8"/>
                <a:gd name="T1" fmla="*/ 4 h 8"/>
                <a:gd name="T2" fmla="*/ 7 w 8"/>
                <a:gd name="T3" fmla="*/ 6 h 8"/>
                <a:gd name="T4" fmla="*/ 1 w 8"/>
                <a:gd name="T5" fmla="*/ 6 h 8"/>
                <a:gd name="T6" fmla="*/ 0 w 8"/>
                <a:gd name="T7" fmla="*/ 4 h 8"/>
                <a:gd name="T8" fmla="*/ 1 w 8"/>
                <a:gd name="T9" fmla="*/ 2 h 8"/>
                <a:gd name="T10" fmla="*/ 6 w 8"/>
                <a:gd name="T11" fmla="*/ 1 h 8"/>
                <a:gd name="T12" fmla="*/ 8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4"/>
                  </a:moveTo>
                  <a:cubicBezTo>
                    <a:pt x="8" y="4"/>
                    <a:pt x="7" y="5"/>
                    <a:pt x="7" y="6"/>
                  </a:cubicBezTo>
                  <a:cubicBezTo>
                    <a:pt x="6" y="7"/>
                    <a:pt x="3" y="8"/>
                    <a:pt x="1" y="6"/>
                  </a:cubicBezTo>
                  <a:cubicBezTo>
                    <a:pt x="1" y="6"/>
                    <a:pt x="0" y="5"/>
                    <a:pt x="0" y="4"/>
                  </a:cubicBezTo>
                  <a:cubicBezTo>
                    <a:pt x="0" y="3"/>
                    <a:pt x="0" y="3"/>
                    <a:pt x="1" y="2"/>
                  </a:cubicBezTo>
                  <a:cubicBezTo>
                    <a:pt x="2" y="0"/>
                    <a:pt x="5" y="0"/>
                    <a:pt x="6" y="1"/>
                  </a:cubicBezTo>
                  <a:cubicBezTo>
                    <a:pt x="7" y="2"/>
                    <a:pt x="8" y="3"/>
                    <a:pt x="8" y="4"/>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ïṡlíḍè">
              <a:extLst>
                <a:ext uri="{FF2B5EF4-FFF2-40B4-BE49-F238E27FC236}">
                  <a16:creationId xmlns:a16="http://schemas.microsoft.com/office/drawing/2014/main" id="{4D71A135-0D88-40E3-B3BF-A2BA5A39EF00}"/>
                </a:ext>
              </a:extLst>
            </p:cNvPr>
            <p:cNvSpPr/>
            <p:nvPr/>
          </p:nvSpPr>
          <p:spPr bwMode="auto">
            <a:xfrm>
              <a:off x="3986213" y="3452813"/>
              <a:ext cx="42863" cy="36513"/>
            </a:xfrm>
            <a:custGeom>
              <a:avLst/>
              <a:gdLst>
                <a:gd name="T0" fmla="*/ 4 w 16"/>
                <a:gd name="T1" fmla="*/ 1 h 13"/>
                <a:gd name="T2" fmla="*/ 15 w 16"/>
                <a:gd name="T3" fmla="*/ 9 h 13"/>
                <a:gd name="T4" fmla="*/ 15 w 16"/>
                <a:gd name="T5" fmla="*/ 12 h 13"/>
                <a:gd name="T6" fmla="*/ 12 w 16"/>
                <a:gd name="T7" fmla="*/ 13 h 13"/>
                <a:gd name="T8" fmla="*/ 1 w 16"/>
                <a:gd name="T9" fmla="*/ 4 h 13"/>
                <a:gd name="T10" fmla="*/ 1 w 16"/>
                <a:gd name="T11" fmla="*/ 2 h 13"/>
                <a:gd name="T12" fmla="*/ 4 w 16"/>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16" h="13">
                  <a:moveTo>
                    <a:pt x="4" y="1"/>
                  </a:moveTo>
                  <a:cubicBezTo>
                    <a:pt x="15" y="9"/>
                    <a:pt x="15" y="9"/>
                    <a:pt x="15" y="9"/>
                  </a:cubicBezTo>
                  <a:cubicBezTo>
                    <a:pt x="16" y="10"/>
                    <a:pt x="16" y="11"/>
                    <a:pt x="15" y="12"/>
                  </a:cubicBezTo>
                  <a:cubicBezTo>
                    <a:pt x="15" y="13"/>
                    <a:pt x="13" y="13"/>
                    <a:pt x="12" y="13"/>
                  </a:cubicBezTo>
                  <a:cubicBezTo>
                    <a:pt x="1" y="4"/>
                    <a:pt x="1" y="4"/>
                    <a:pt x="1" y="4"/>
                  </a:cubicBezTo>
                  <a:cubicBezTo>
                    <a:pt x="0" y="4"/>
                    <a:pt x="0" y="2"/>
                    <a:pt x="1" y="2"/>
                  </a:cubicBezTo>
                  <a:cubicBezTo>
                    <a:pt x="1" y="1"/>
                    <a:pt x="3" y="0"/>
                    <a:pt x="4" y="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îṡḻîdé">
              <a:extLst>
                <a:ext uri="{FF2B5EF4-FFF2-40B4-BE49-F238E27FC236}">
                  <a16:creationId xmlns:a16="http://schemas.microsoft.com/office/drawing/2014/main" id="{C43AAB3C-3431-4745-B849-7BF4F8B471EA}"/>
                </a:ext>
              </a:extLst>
            </p:cNvPr>
            <p:cNvSpPr/>
            <p:nvPr/>
          </p:nvSpPr>
          <p:spPr bwMode="auto">
            <a:xfrm>
              <a:off x="3986213" y="3459163"/>
              <a:ext cx="41275" cy="30163"/>
            </a:xfrm>
            <a:custGeom>
              <a:avLst/>
              <a:gdLst>
                <a:gd name="T0" fmla="*/ 11 w 15"/>
                <a:gd name="T1" fmla="*/ 7 h 11"/>
                <a:gd name="T2" fmla="*/ 5 w 15"/>
                <a:gd name="T3" fmla="*/ 3 h 11"/>
                <a:gd name="T4" fmla="*/ 1 w 15"/>
                <a:gd name="T5" fmla="*/ 0 h 11"/>
                <a:gd name="T6" fmla="*/ 1 w 15"/>
                <a:gd name="T7" fmla="*/ 2 h 11"/>
                <a:gd name="T8" fmla="*/ 4 w 15"/>
                <a:gd name="T9" fmla="*/ 4 h 11"/>
                <a:gd name="T10" fmla="*/ 10 w 15"/>
                <a:gd name="T11" fmla="*/ 9 h 11"/>
                <a:gd name="T12" fmla="*/ 12 w 15"/>
                <a:gd name="T13" fmla="*/ 11 h 11"/>
                <a:gd name="T14" fmla="*/ 15 w 15"/>
                <a:gd name="T15" fmla="*/ 10 h 11"/>
                <a:gd name="T16" fmla="*/ 11 w 15"/>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1">
                  <a:moveTo>
                    <a:pt x="11" y="7"/>
                  </a:moveTo>
                  <a:cubicBezTo>
                    <a:pt x="5" y="3"/>
                    <a:pt x="5" y="3"/>
                    <a:pt x="5" y="3"/>
                  </a:cubicBezTo>
                  <a:cubicBezTo>
                    <a:pt x="1" y="0"/>
                    <a:pt x="1" y="0"/>
                    <a:pt x="1" y="0"/>
                  </a:cubicBezTo>
                  <a:cubicBezTo>
                    <a:pt x="0" y="0"/>
                    <a:pt x="0" y="2"/>
                    <a:pt x="1" y="2"/>
                  </a:cubicBezTo>
                  <a:cubicBezTo>
                    <a:pt x="4" y="4"/>
                    <a:pt x="4" y="4"/>
                    <a:pt x="4" y="4"/>
                  </a:cubicBezTo>
                  <a:cubicBezTo>
                    <a:pt x="10" y="9"/>
                    <a:pt x="10" y="9"/>
                    <a:pt x="10" y="9"/>
                  </a:cubicBezTo>
                  <a:cubicBezTo>
                    <a:pt x="12" y="11"/>
                    <a:pt x="12" y="11"/>
                    <a:pt x="12" y="11"/>
                  </a:cubicBezTo>
                  <a:cubicBezTo>
                    <a:pt x="13" y="11"/>
                    <a:pt x="15" y="11"/>
                    <a:pt x="15" y="10"/>
                  </a:cubicBezTo>
                  <a:lnTo>
                    <a:pt x="11" y="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íṧlïḍè">
              <a:extLst>
                <a:ext uri="{FF2B5EF4-FFF2-40B4-BE49-F238E27FC236}">
                  <a16:creationId xmlns:a16="http://schemas.microsoft.com/office/drawing/2014/main" id="{294C93A6-65CE-44D2-8DC6-69E6819E1C87}"/>
                </a:ext>
              </a:extLst>
            </p:cNvPr>
            <p:cNvSpPr/>
            <p:nvPr/>
          </p:nvSpPr>
          <p:spPr bwMode="auto">
            <a:xfrm>
              <a:off x="3978276" y="3517900"/>
              <a:ext cx="23813" cy="25400"/>
            </a:xfrm>
            <a:custGeom>
              <a:avLst/>
              <a:gdLst>
                <a:gd name="T0" fmla="*/ 7 w 9"/>
                <a:gd name="T1" fmla="*/ 1 h 9"/>
                <a:gd name="T2" fmla="*/ 8 w 9"/>
                <a:gd name="T3" fmla="*/ 6 h 9"/>
                <a:gd name="T4" fmla="*/ 2 w 9"/>
                <a:gd name="T5" fmla="*/ 7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9" y="2"/>
                    <a:pt x="9" y="5"/>
                    <a:pt x="8" y="6"/>
                  </a:cubicBezTo>
                  <a:cubicBezTo>
                    <a:pt x="6" y="8"/>
                    <a:pt x="4" y="9"/>
                    <a:pt x="2" y="7"/>
                  </a:cubicBezTo>
                  <a:cubicBezTo>
                    <a:pt x="0" y="6"/>
                    <a:pt x="0" y="3"/>
                    <a:pt x="1" y="2"/>
                  </a:cubicBezTo>
                  <a:cubicBezTo>
                    <a:pt x="3" y="0"/>
                    <a:pt x="5" y="0"/>
                    <a:pt x="7"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ïslîďê">
              <a:extLst>
                <a:ext uri="{FF2B5EF4-FFF2-40B4-BE49-F238E27FC236}">
                  <a16:creationId xmlns:a16="http://schemas.microsoft.com/office/drawing/2014/main" id="{81E7505E-FB6D-4998-A14D-BCD42F9466A3}"/>
                </a:ext>
              </a:extLst>
            </p:cNvPr>
            <p:cNvSpPr/>
            <p:nvPr/>
          </p:nvSpPr>
          <p:spPr bwMode="auto">
            <a:xfrm>
              <a:off x="3981451" y="3521075"/>
              <a:ext cx="19050" cy="22225"/>
            </a:xfrm>
            <a:custGeom>
              <a:avLst/>
              <a:gdLst>
                <a:gd name="T0" fmla="*/ 7 w 7"/>
                <a:gd name="T1" fmla="*/ 3 h 8"/>
                <a:gd name="T2" fmla="*/ 7 w 7"/>
                <a:gd name="T3" fmla="*/ 5 h 8"/>
                <a:gd name="T4" fmla="*/ 1 w 7"/>
                <a:gd name="T5" fmla="*/ 6 h 8"/>
                <a:gd name="T6" fmla="*/ 0 w 7"/>
                <a:gd name="T7" fmla="*/ 4 h 8"/>
                <a:gd name="T8" fmla="*/ 0 w 7"/>
                <a:gd name="T9" fmla="*/ 2 h 8"/>
                <a:gd name="T10" fmla="*/ 6 w 7"/>
                <a:gd name="T11" fmla="*/ 1 h 8"/>
                <a:gd name="T12" fmla="*/ 7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7" y="3"/>
                  </a:moveTo>
                  <a:cubicBezTo>
                    <a:pt x="7" y="4"/>
                    <a:pt x="7" y="5"/>
                    <a:pt x="7" y="5"/>
                  </a:cubicBezTo>
                  <a:cubicBezTo>
                    <a:pt x="5" y="7"/>
                    <a:pt x="3" y="8"/>
                    <a:pt x="1" y="6"/>
                  </a:cubicBezTo>
                  <a:cubicBezTo>
                    <a:pt x="0" y="6"/>
                    <a:pt x="0" y="5"/>
                    <a:pt x="0" y="4"/>
                  </a:cubicBezTo>
                  <a:cubicBezTo>
                    <a:pt x="0" y="3"/>
                    <a:pt x="0" y="3"/>
                    <a:pt x="0" y="2"/>
                  </a:cubicBezTo>
                  <a:cubicBezTo>
                    <a:pt x="2" y="0"/>
                    <a:pt x="4" y="0"/>
                    <a:pt x="6" y="1"/>
                  </a:cubicBezTo>
                  <a:cubicBezTo>
                    <a:pt x="7" y="2"/>
                    <a:pt x="7" y="3"/>
                    <a:pt x="7" y="3"/>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ïṧļíḋe">
              <a:extLst>
                <a:ext uri="{FF2B5EF4-FFF2-40B4-BE49-F238E27FC236}">
                  <a16:creationId xmlns:a16="http://schemas.microsoft.com/office/drawing/2014/main" id="{A34579D3-D018-4B3F-8955-41683EDD8B5A}"/>
                </a:ext>
              </a:extLst>
            </p:cNvPr>
            <p:cNvSpPr/>
            <p:nvPr/>
          </p:nvSpPr>
          <p:spPr bwMode="auto">
            <a:xfrm>
              <a:off x="3952876" y="3498850"/>
              <a:ext cx="41275" cy="36513"/>
            </a:xfrm>
            <a:custGeom>
              <a:avLst/>
              <a:gdLst>
                <a:gd name="T0" fmla="*/ 3 w 15"/>
                <a:gd name="T1" fmla="*/ 1 h 13"/>
                <a:gd name="T2" fmla="*/ 14 w 15"/>
                <a:gd name="T3" fmla="*/ 9 h 13"/>
                <a:gd name="T4" fmla="*/ 15 w 15"/>
                <a:gd name="T5" fmla="*/ 12 h 13"/>
                <a:gd name="T6" fmla="*/ 15 w 15"/>
                <a:gd name="T7" fmla="*/ 12 h 13"/>
                <a:gd name="T8" fmla="*/ 12 w 15"/>
                <a:gd name="T9" fmla="*/ 13 h 13"/>
                <a:gd name="T10" fmla="*/ 1 w 15"/>
                <a:gd name="T11" fmla="*/ 4 h 13"/>
                <a:gd name="T12" fmla="*/ 0 w 15"/>
                <a:gd name="T13" fmla="*/ 1 h 13"/>
                <a:gd name="T14" fmla="*/ 3 w 15"/>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3" y="1"/>
                  </a:moveTo>
                  <a:cubicBezTo>
                    <a:pt x="14" y="9"/>
                    <a:pt x="14" y="9"/>
                    <a:pt x="14" y="9"/>
                  </a:cubicBezTo>
                  <a:cubicBezTo>
                    <a:pt x="15" y="10"/>
                    <a:pt x="15" y="11"/>
                    <a:pt x="15" y="12"/>
                  </a:cubicBezTo>
                  <a:cubicBezTo>
                    <a:pt x="15" y="12"/>
                    <a:pt x="15" y="12"/>
                    <a:pt x="15" y="12"/>
                  </a:cubicBezTo>
                  <a:cubicBezTo>
                    <a:pt x="14" y="13"/>
                    <a:pt x="13" y="13"/>
                    <a:pt x="12" y="13"/>
                  </a:cubicBezTo>
                  <a:cubicBezTo>
                    <a:pt x="1" y="4"/>
                    <a:pt x="1" y="4"/>
                    <a:pt x="1" y="4"/>
                  </a:cubicBezTo>
                  <a:cubicBezTo>
                    <a:pt x="0" y="4"/>
                    <a:pt x="0" y="2"/>
                    <a:pt x="0" y="1"/>
                  </a:cubicBezTo>
                  <a:cubicBezTo>
                    <a:pt x="1" y="0"/>
                    <a:pt x="2" y="0"/>
                    <a:pt x="3" y="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is1ïḑê">
              <a:extLst>
                <a:ext uri="{FF2B5EF4-FFF2-40B4-BE49-F238E27FC236}">
                  <a16:creationId xmlns:a16="http://schemas.microsoft.com/office/drawing/2014/main" id="{D715CC57-2894-4C1B-B4A9-D44EBC95765E}"/>
                </a:ext>
              </a:extLst>
            </p:cNvPr>
            <p:cNvSpPr/>
            <p:nvPr/>
          </p:nvSpPr>
          <p:spPr bwMode="auto">
            <a:xfrm>
              <a:off x="3952876" y="3502025"/>
              <a:ext cx="41275" cy="33338"/>
            </a:xfrm>
            <a:custGeom>
              <a:avLst/>
              <a:gdLst>
                <a:gd name="T0" fmla="*/ 10 w 15"/>
                <a:gd name="T1" fmla="*/ 8 h 12"/>
                <a:gd name="T2" fmla="*/ 5 w 15"/>
                <a:gd name="T3" fmla="*/ 4 h 12"/>
                <a:gd name="T4" fmla="*/ 0 w 15"/>
                <a:gd name="T5" fmla="*/ 0 h 12"/>
                <a:gd name="T6" fmla="*/ 1 w 15"/>
                <a:gd name="T7" fmla="*/ 3 h 12"/>
                <a:gd name="T8" fmla="*/ 3 w 15"/>
                <a:gd name="T9" fmla="*/ 5 h 12"/>
                <a:gd name="T10" fmla="*/ 9 w 15"/>
                <a:gd name="T11" fmla="*/ 10 h 12"/>
                <a:gd name="T12" fmla="*/ 12 w 15"/>
                <a:gd name="T13" fmla="*/ 12 h 12"/>
                <a:gd name="T14" fmla="*/ 15 w 15"/>
                <a:gd name="T15" fmla="*/ 11 h 12"/>
                <a:gd name="T16" fmla="*/ 10 w 15"/>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0" y="8"/>
                  </a:moveTo>
                  <a:cubicBezTo>
                    <a:pt x="5" y="4"/>
                    <a:pt x="5" y="4"/>
                    <a:pt x="5" y="4"/>
                  </a:cubicBezTo>
                  <a:cubicBezTo>
                    <a:pt x="0" y="0"/>
                    <a:pt x="0" y="0"/>
                    <a:pt x="0" y="0"/>
                  </a:cubicBezTo>
                  <a:cubicBezTo>
                    <a:pt x="0" y="1"/>
                    <a:pt x="0" y="3"/>
                    <a:pt x="1" y="3"/>
                  </a:cubicBezTo>
                  <a:cubicBezTo>
                    <a:pt x="3" y="5"/>
                    <a:pt x="3" y="5"/>
                    <a:pt x="3" y="5"/>
                  </a:cubicBezTo>
                  <a:cubicBezTo>
                    <a:pt x="9" y="10"/>
                    <a:pt x="9" y="10"/>
                    <a:pt x="9" y="10"/>
                  </a:cubicBezTo>
                  <a:cubicBezTo>
                    <a:pt x="12" y="12"/>
                    <a:pt x="12" y="12"/>
                    <a:pt x="12" y="12"/>
                  </a:cubicBezTo>
                  <a:cubicBezTo>
                    <a:pt x="13" y="12"/>
                    <a:pt x="14" y="12"/>
                    <a:pt x="15" y="11"/>
                  </a:cubicBezTo>
                  <a:lnTo>
                    <a:pt x="10" y="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išľîde">
              <a:extLst>
                <a:ext uri="{FF2B5EF4-FFF2-40B4-BE49-F238E27FC236}">
                  <a16:creationId xmlns:a16="http://schemas.microsoft.com/office/drawing/2014/main" id="{90AA1A90-89F8-4AFF-9FE6-5DFCECC488DB}"/>
                </a:ext>
              </a:extLst>
            </p:cNvPr>
            <p:cNvSpPr/>
            <p:nvPr/>
          </p:nvSpPr>
          <p:spPr bwMode="auto">
            <a:xfrm>
              <a:off x="3943351" y="3562350"/>
              <a:ext cx="23813" cy="23813"/>
            </a:xfrm>
            <a:custGeom>
              <a:avLst/>
              <a:gdLst>
                <a:gd name="T0" fmla="*/ 7 w 9"/>
                <a:gd name="T1" fmla="*/ 2 h 9"/>
                <a:gd name="T2" fmla="*/ 8 w 9"/>
                <a:gd name="T3" fmla="*/ 7 h 9"/>
                <a:gd name="T4" fmla="*/ 3 w 9"/>
                <a:gd name="T5" fmla="*/ 8 h 9"/>
                <a:gd name="T6" fmla="*/ 2 w 9"/>
                <a:gd name="T7" fmla="*/ 3 h 9"/>
                <a:gd name="T8" fmla="*/ 7 w 9"/>
                <a:gd name="T9" fmla="*/ 2 h 9"/>
              </a:gdLst>
              <a:ahLst/>
              <a:cxnLst>
                <a:cxn ang="0">
                  <a:pos x="T0" y="T1"/>
                </a:cxn>
                <a:cxn ang="0">
                  <a:pos x="T2" y="T3"/>
                </a:cxn>
                <a:cxn ang="0">
                  <a:pos x="T4" y="T5"/>
                </a:cxn>
                <a:cxn ang="0">
                  <a:pos x="T6" y="T7"/>
                </a:cxn>
                <a:cxn ang="0">
                  <a:pos x="T8" y="T9"/>
                </a:cxn>
              </a:cxnLst>
              <a:rect l="0" t="0" r="r" b="b"/>
              <a:pathLst>
                <a:path w="9" h="9">
                  <a:moveTo>
                    <a:pt x="7" y="2"/>
                  </a:moveTo>
                  <a:cubicBezTo>
                    <a:pt x="9" y="3"/>
                    <a:pt x="9" y="5"/>
                    <a:pt x="8" y="7"/>
                  </a:cubicBezTo>
                  <a:cubicBezTo>
                    <a:pt x="7" y="9"/>
                    <a:pt x="4" y="9"/>
                    <a:pt x="3" y="8"/>
                  </a:cubicBezTo>
                  <a:cubicBezTo>
                    <a:pt x="1" y="7"/>
                    <a:pt x="0" y="4"/>
                    <a:pt x="2" y="3"/>
                  </a:cubicBezTo>
                  <a:cubicBezTo>
                    <a:pt x="3" y="1"/>
                    <a:pt x="6" y="0"/>
                    <a:pt x="7" y="2"/>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iS1ídè">
              <a:extLst>
                <a:ext uri="{FF2B5EF4-FFF2-40B4-BE49-F238E27FC236}">
                  <a16:creationId xmlns:a16="http://schemas.microsoft.com/office/drawing/2014/main" id="{4195AFAE-8719-40CF-BD90-3A5631ECB295}"/>
                </a:ext>
              </a:extLst>
            </p:cNvPr>
            <p:cNvSpPr/>
            <p:nvPr/>
          </p:nvSpPr>
          <p:spPr bwMode="auto">
            <a:xfrm>
              <a:off x="3944938" y="3567113"/>
              <a:ext cx="22225" cy="19050"/>
            </a:xfrm>
            <a:custGeom>
              <a:avLst/>
              <a:gdLst>
                <a:gd name="T0" fmla="*/ 8 w 8"/>
                <a:gd name="T1" fmla="*/ 3 h 7"/>
                <a:gd name="T2" fmla="*/ 7 w 8"/>
                <a:gd name="T3" fmla="*/ 5 h 7"/>
                <a:gd name="T4" fmla="*/ 2 w 8"/>
                <a:gd name="T5" fmla="*/ 6 h 7"/>
                <a:gd name="T6" fmla="*/ 0 w 8"/>
                <a:gd name="T7" fmla="*/ 4 h 7"/>
                <a:gd name="T8" fmla="*/ 1 w 8"/>
                <a:gd name="T9" fmla="*/ 2 h 7"/>
                <a:gd name="T10" fmla="*/ 6 w 8"/>
                <a:gd name="T11" fmla="*/ 1 h 7"/>
                <a:gd name="T12" fmla="*/ 8 w 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3"/>
                  </a:moveTo>
                  <a:cubicBezTo>
                    <a:pt x="8" y="4"/>
                    <a:pt x="8" y="5"/>
                    <a:pt x="7" y="5"/>
                  </a:cubicBezTo>
                  <a:cubicBezTo>
                    <a:pt x="6" y="7"/>
                    <a:pt x="3" y="7"/>
                    <a:pt x="2" y="6"/>
                  </a:cubicBezTo>
                  <a:cubicBezTo>
                    <a:pt x="1" y="6"/>
                    <a:pt x="0" y="5"/>
                    <a:pt x="0" y="4"/>
                  </a:cubicBezTo>
                  <a:cubicBezTo>
                    <a:pt x="0" y="3"/>
                    <a:pt x="0" y="2"/>
                    <a:pt x="1" y="2"/>
                  </a:cubicBezTo>
                  <a:cubicBezTo>
                    <a:pt x="2" y="0"/>
                    <a:pt x="5" y="0"/>
                    <a:pt x="6" y="1"/>
                  </a:cubicBezTo>
                  <a:cubicBezTo>
                    <a:pt x="7" y="2"/>
                    <a:pt x="8" y="2"/>
                    <a:pt x="8" y="3"/>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íṧliďe">
              <a:extLst>
                <a:ext uri="{FF2B5EF4-FFF2-40B4-BE49-F238E27FC236}">
                  <a16:creationId xmlns:a16="http://schemas.microsoft.com/office/drawing/2014/main" id="{4D858D12-42F2-4CB7-B3CB-B9532D0A5C4A}"/>
                </a:ext>
              </a:extLst>
            </p:cNvPr>
            <p:cNvSpPr/>
            <p:nvPr/>
          </p:nvSpPr>
          <p:spPr bwMode="auto">
            <a:xfrm>
              <a:off x="3917951" y="3544888"/>
              <a:ext cx="44450" cy="36513"/>
            </a:xfrm>
            <a:custGeom>
              <a:avLst/>
              <a:gdLst>
                <a:gd name="T0" fmla="*/ 4 w 16"/>
                <a:gd name="T1" fmla="*/ 1 h 13"/>
                <a:gd name="T2" fmla="*/ 15 w 16"/>
                <a:gd name="T3" fmla="*/ 9 h 13"/>
                <a:gd name="T4" fmla="*/ 15 w 16"/>
                <a:gd name="T5" fmla="*/ 12 h 13"/>
                <a:gd name="T6" fmla="*/ 12 w 16"/>
                <a:gd name="T7" fmla="*/ 12 h 13"/>
                <a:gd name="T8" fmla="*/ 1 w 16"/>
                <a:gd name="T9" fmla="*/ 4 h 13"/>
                <a:gd name="T10" fmla="*/ 1 w 16"/>
                <a:gd name="T11" fmla="*/ 1 h 13"/>
                <a:gd name="T12" fmla="*/ 1 w 16"/>
                <a:gd name="T13" fmla="*/ 1 h 13"/>
                <a:gd name="T14" fmla="*/ 4 w 16"/>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4" y="1"/>
                  </a:moveTo>
                  <a:cubicBezTo>
                    <a:pt x="15" y="9"/>
                    <a:pt x="15" y="9"/>
                    <a:pt x="15" y="9"/>
                  </a:cubicBezTo>
                  <a:cubicBezTo>
                    <a:pt x="16" y="10"/>
                    <a:pt x="16" y="11"/>
                    <a:pt x="15" y="12"/>
                  </a:cubicBezTo>
                  <a:cubicBezTo>
                    <a:pt x="15" y="13"/>
                    <a:pt x="13" y="13"/>
                    <a:pt x="12" y="12"/>
                  </a:cubicBezTo>
                  <a:cubicBezTo>
                    <a:pt x="1" y="4"/>
                    <a:pt x="1" y="4"/>
                    <a:pt x="1" y="4"/>
                  </a:cubicBezTo>
                  <a:cubicBezTo>
                    <a:pt x="0" y="3"/>
                    <a:pt x="0" y="2"/>
                    <a:pt x="1" y="1"/>
                  </a:cubicBezTo>
                  <a:cubicBezTo>
                    <a:pt x="1" y="1"/>
                    <a:pt x="1" y="1"/>
                    <a:pt x="1" y="1"/>
                  </a:cubicBezTo>
                  <a:cubicBezTo>
                    <a:pt x="2" y="0"/>
                    <a:pt x="3" y="0"/>
                    <a:pt x="4" y="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ïṩľíḑé">
              <a:extLst>
                <a:ext uri="{FF2B5EF4-FFF2-40B4-BE49-F238E27FC236}">
                  <a16:creationId xmlns:a16="http://schemas.microsoft.com/office/drawing/2014/main" id="{A231EFD7-CF7C-4EE3-8192-5C792D1D088D}"/>
                </a:ext>
              </a:extLst>
            </p:cNvPr>
            <p:cNvSpPr/>
            <p:nvPr/>
          </p:nvSpPr>
          <p:spPr bwMode="auto">
            <a:xfrm>
              <a:off x="3917951" y="3548063"/>
              <a:ext cx="41275" cy="33338"/>
            </a:xfrm>
            <a:custGeom>
              <a:avLst/>
              <a:gdLst>
                <a:gd name="T0" fmla="*/ 11 w 15"/>
                <a:gd name="T1" fmla="*/ 8 h 12"/>
                <a:gd name="T2" fmla="*/ 5 w 15"/>
                <a:gd name="T3" fmla="*/ 3 h 12"/>
                <a:gd name="T4" fmla="*/ 1 w 15"/>
                <a:gd name="T5" fmla="*/ 0 h 12"/>
                <a:gd name="T6" fmla="*/ 1 w 15"/>
                <a:gd name="T7" fmla="*/ 3 h 12"/>
                <a:gd name="T8" fmla="*/ 4 w 15"/>
                <a:gd name="T9" fmla="*/ 5 h 12"/>
                <a:gd name="T10" fmla="*/ 10 w 15"/>
                <a:gd name="T11" fmla="*/ 10 h 12"/>
                <a:gd name="T12" fmla="*/ 12 w 15"/>
                <a:gd name="T13" fmla="*/ 11 h 12"/>
                <a:gd name="T14" fmla="*/ 15 w 15"/>
                <a:gd name="T15" fmla="*/ 11 h 12"/>
                <a:gd name="T16" fmla="*/ 11 w 15"/>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1" y="8"/>
                  </a:moveTo>
                  <a:cubicBezTo>
                    <a:pt x="5" y="3"/>
                    <a:pt x="5" y="3"/>
                    <a:pt x="5" y="3"/>
                  </a:cubicBezTo>
                  <a:cubicBezTo>
                    <a:pt x="1" y="0"/>
                    <a:pt x="1" y="0"/>
                    <a:pt x="1" y="0"/>
                  </a:cubicBezTo>
                  <a:cubicBezTo>
                    <a:pt x="0" y="1"/>
                    <a:pt x="0" y="2"/>
                    <a:pt x="1" y="3"/>
                  </a:cubicBezTo>
                  <a:cubicBezTo>
                    <a:pt x="4" y="5"/>
                    <a:pt x="4" y="5"/>
                    <a:pt x="4" y="5"/>
                  </a:cubicBezTo>
                  <a:cubicBezTo>
                    <a:pt x="10" y="10"/>
                    <a:pt x="10" y="10"/>
                    <a:pt x="10" y="10"/>
                  </a:cubicBezTo>
                  <a:cubicBezTo>
                    <a:pt x="12" y="11"/>
                    <a:pt x="12" y="11"/>
                    <a:pt x="12" y="11"/>
                  </a:cubicBezTo>
                  <a:cubicBezTo>
                    <a:pt x="13" y="12"/>
                    <a:pt x="15" y="12"/>
                    <a:pt x="15" y="11"/>
                  </a:cubicBezTo>
                  <a:lnTo>
                    <a:pt x="11" y="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ïṡ1îḍê">
              <a:extLst>
                <a:ext uri="{FF2B5EF4-FFF2-40B4-BE49-F238E27FC236}">
                  <a16:creationId xmlns:a16="http://schemas.microsoft.com/office/drawing/2014/main" id="{DED58A53-201E-4E0D-A7EB-A330FE83F8B4}"/>
                </a:ext>
              </a:extLst>
            </p:cNvPr>
            <p:cNvSpPr/>
            <p:nvPr/>
          </p:nvSpPr>
          <p:spPr bwMode="auto">
            <a:xfrm>
              <a:off x="3910013" y="3608388"/>
              <a:ext cx="23813" cy="23813"/>
            </a:xfrm>
            <a:custGeom>
              <a:avLst/>
              <a:gdLst>
                <a:gd name="T0" fmla="*/ 7 w 9"/>
                <a:gd name="T1" fmla="*/ 2 h 9"/>
                <a:gd name="T2" fmla="*/ 8 w 9"/>
                <a:gd name="T3" fmla="*/ 7 h 9"/>
                <a:gd name="T4" fmla="*/ 2 w 9"/>
                <a:gd name="T5" fmla="*/ 8 h 9"/>
                <a:gd name="T6" fmla="*/ 1 w 9"/>
                <a:gd name="T7" fmla="*/ 2 h 9"/>
                <a:gd name="T8" fmla="*/ 7 w 9"/>
                <a:gd name="T9" fmla="*/ 2 h 9"/>
              </a:gdLst>
              <a:ahLst/>
              <a:cxnLst>
                <a:cxn ang="0">
                  <a:pos x="T0" y="T1"/>
                </a:cxn>
                <a:cxn ang="0">
                  <a:pos x="T2" y="T3"/>
                </a:cxn>
                <a:cxn ang="0">
                  <a:pos x="T4" y="T5"/>
                </a:cxn>
                <a:cxn ang="0">
                  <a:pos x="T6" y="T7"/>
                </a:cxn>
                <a:cxn ang="0">
                  <a:pos x="T8" y="T9"/>
                </a:cxn>
              </a:cxnLst>
              <a:rect l="0" t="0" r="r" b="b"/>
              <a:pathLst>
                <a:path w="9" h="9">
                  <a:moveTo>
                    <a:pt x="7" y="2"/>
                  </a:moveTo>
                  <a:cubicBezTo>
                    <a:pt x="9" y="3"/>
                    <a:pt x="9" y="5"/>
                    <a:pt x="8" y="7"/>
                  </a:cubicBezTo>
                  <a:cubicBezTo>
                    <a:pt x="6" y="9"/>
                    <a:pt x="4" y="9"/>
                    <a:pt x="2" y="8"/>
                  </a:cubicBezTo>
                  <a:cubicBezTo>
                    <a:pt x="0" y="7"/>
                    <a:pt x="0" y="4"/>
                    <a:pt x="1" y="2"/>
                  </a:cubicBezTo>
                  <a:cubicBezTo>
                    <a:pt x="3" y="1"/>
                    <a:pt x="5" y="0"/>
                    <a:pt x="7" y="2"/>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îṣlîḑé">
              <a:extLst>
                <a:ext uri="{FF2B5EF4-FFF2-40B4-BE49-F238E27FC236}">
                  <a16:creationId xmlns:a16="http://schemas.microsoft.com/office/drawing/2014/main" id="{CA4DA579-1F26-4E8B-A198-49F497FAF6B8}"/>
                </a:ext>
              </a:extLst>
            </p:cNvPr>
            <p:cNvSpPr/>
            <p:nvPr/>
          </p:nvSpPr>
          <p:spPr bwMode="auto">
            <a:xfrm>
              <a:off x="3913188" y="3613150"/>
              <a:ext cx="19050" cy="19050"/>
            </a:xfrm>
            <a:custGeom>
              <a:avLst/>
              <a:gdLst>
                <a:gd name="T0" fmla="*/ 7 w 7"/>
                <a:gd name="T1" fmla="*/ 3 h 7"/>
                <a:gd name="T2" fmla="*/ 7 w 7"/>
                <a:gd name="T3" fmla="*/ 5 h 7"/>
                <a:gd name="T4" fmla="*/ 1 w 7"/>
                <a:gd name="T5" fmla="*/ 6 h 7"/>
                <a:gd name="T6" fmla="*/ 0 w 7"/>
                <a:gd name="T7" fmla="*/ 4 h 7"/>
                <a:gd name="T8" fmla="*/ 0 w 7"/>
                <a:gd name="T9" fmla="*/ 2 h 7"/>
                <a:gd name="T10" fmla="*/ 6 w 7"/>
                <a:gd name="T11" fmla="*/ 1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cubicBezTo>
                    <a:pt x="7" y="4"/>
                    <a:pt x="7" y="4"/>
                    <a:pt x="7" y="5"/>
                  </a:cubicBezTo>
                  <a:cubicBezTo>
                    <a:pt x="5" y="7"/>
                    <a:pt x="3" y="7"/>
                    <a:pt x="1" y="6"/>
                  </a:cubicBezTo>
                  <a:cubicBezTo>
                    <a:pt x="0" y="5"/>
                    <a:pt x="0" y="5"/>
                    <a:pt x="0" y="4"/>
                  </a:cubicBezTo>
                  <a:cubicBezTo>
                    <a:pt x="0" y="3"/>
                    <a:pt x="0" y="2"/>
                    <a:pt x="0" y="2"/>
                  </a:cubicBezTo>
                  <a:cubicBezTo>
                    <a:pt x="2" y="0"/>
                    <a:pt x="4" y="0"/>
                    <a:pt x="6" y="1"/>
                  </a:cubicBezTo>
                  <a:cubicBezTo>
                    <a:pt x="7" y="1"/>
                    <a:pt x="7" y="2"/>
                    <a:pt x="7" y="3"/>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ïs1iḋê">
              <a:extLst>
                <a:ext uri="{FF2B5EF4-FFF2-40B4-BE49-F238E27FC236}">
                  <a16:creationId xmlns:a16="http://schemas.microsoft.com/office/drawing/2014/main" id="{501B2056-42F1-4342-8E58-AB1C420799E4}"/>
                </a:ext>
              </a:extLst>
            </p:cNvPr>
            <p:cNvSpPr/>
            <p:nvPr/>
          </p:nvSpPr>
          <p:spPr bwMode="auto">
            <a:xfrm>
              <a:off x="3886201" y="3592513"/>
              <a:ext cx="42863" cy="34925"/>
            </a:xfrm>
            <a:custGeom>
              <a:avLst/>
              <a:gdLst>
                <a:gd name="T0" fmla="*/ 3 w 16"/>
                <a:gd name="T1" fmla="*/ 1 h 13"/>
                <a:gd name="T2" fmla="*/ 14 w 16"/>
                <a:gd name="T3" fmla="*/ 9 h 13"/>
                <a:gd name="T4" fmla="*/ 15 w 16"/>
                <a:gd name="T5" fmla="*/ 12 h 13"/>
                <a:gd name="T6" fmla="*/ 12 w 16"/>
                <a:gd name="T7" fmla="*/ 12 h 13"/>
                <a:gd name="T8" fmla="*/ 1 w 16"/>
                <a:gd name="T9" fmla="*/ 4 h 13"/>
                <a:gd name="T10" fmla="*/ 0 w 16"/>
                <a:gd name="T11" fmla="*/ 1 h 13"/>
                <a:gd name="T12" fmla="*/ 0 w 16"/>
                <a:gd name="T13" fmla="*/ 1 h 13"/>
                <a:gd name="T14" fmla="*/ 3 w 16"/>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3" y="1"/>
                  </a:moveTo>
                  <a:cubicBezTo>
                    <a:pt x="14" y="9"/>
                    <a:pt x="14" y="9"/>
                    <a:pt x="14" y="9"/>
                  </a:cubicBezTo>
                  <a:cubicBezTo>
                    <a:pt x="15" y="9"/>
                    <a:pt x="16" y="11"/>
                    <a:pt x="15" y="12"/>
                  </a:cubicBezTo>
                  <a:cubicBezTo>
                    <a:pt x="14" y="13"/>
                    <a:pt x="13" y="13"/>
                    <a:pt x="12" y="12"/>
                  </a:cubicBezTo>
                  <a:cubicBezTo>
                    <a:pt x="1" y="4"/>
                    <a:pt x="1" y="4"/>
                    <a:pt x="1" y="4"/>
                  </a:cubicBezTo>
                  <a:cubicBezTo>
                    <a:pt x="0" y="3"/>
                    <a:pt x="0" y="2"/>
                    <a:pt x="0" y="1"/>
                  </a:cubicBezTo>
                  <a:cubicBezTo>
                    <a:pt x="0" y="1"/>
                    <a:pt x="0" y="1"/>
                    <a:pt x="0" y="1"/>
                  </a:cubicBezTo>
                  <a:cubicBezTo>
                    <a:pt x="1" y="0"/>
                    <a:pt x="2" y="0"/>
                    <a:pt x="3" y="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îṩļidè">
              <a:extLst>
                <a:ext uri="{FF2B5EF4-FFF2-40B4-BE49-F238E27FC236}">
                  <a16:creationId xmlns:a16="http://schemas.microsoft.com/office/drawing/2014/main" id="{F4C12FA9-9337-46DB-A3D6-5A53A3E52322}"/>
                </a:ext>
              </a:extLst>
            </p:cNvPr>
            <p:cNvSpPr/>
            <p:nvPr/>
          </p:nvSpPr>
          <p:spPr bwMode="auto">
            <a:xfrm>
              <a:off x="3886201" y="3594100"/>
              <a:ext cx="39688" cy="33338"/>
            </a:xfrm>
            <a:custGeom>
              <a:avLst/>
              <a:gdLst>
                <a:gd name="T0" fmla="*/ 10 w 15"/>
                <a:gd name="T1" fmla="*/ 7 h 12"/>
                <a:gd name="T2" fmla="*/ 5 w 15"/>
                <a:gd name="T3" fmla="*/ 3 h 12"/>
                <a:gd name="T4" fmla="*/ 0 w 15"/>
                <a:gd name="T5" fmla="*/ 0 h 12"/>
                <a:gd name="T6" fmla="*/ 1 w 15"/>
                <a:gd name="T7" fmla="*/ 3 h 12"/>
                <a:gd name="T8" fmla="*/ 4 w 15"/>
                <a:gd name="T9" fmla="*/ 5 h 12"/>
                <a:gd name="T10" fmla="*/ 10 w 15"/>
                <a:gd name="T11" fmla="*/ 9 h 12"/>
                <a:gd name="T12" fmla="*/ 12 w 15"/>
                <a:gd name="T13" fmla="*/ 11 h 12"/>
                <a:gd name="T14" fmla="*/ 15 w 15"/>
                <a:gd name="T15" fmla="*/ 11 h 12"/>
                <a:gd name="T16" fmla="*/ 10 w 1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0" y="7"/>
                  </a:moveTo>
                  <a:cubicBezTo>
                    <a:pt x="5" y="3"/>
                    <a:pt x="5" y="3"/>
                    <a:pt x="5" y="3"/>
                  </a:cubicBezTo>
                  <a:cubicBezTo>
                    <a:pt x="0" y="0"/>
                    <a:pt x="0" y="0"/>
                    <a:pt x="0" y="0"/>
                  </a:cubicBezTo>
                  <a:cubicBezTo>
                    <a:pt x="0" y="1"/>
                    <a:pt x="0" y="2"/>
                    <a:pt x="1" y="3"/>
                  </a:cubicBezTo>
                  <a:cubicBezTo>
                    <a:pt x="4" y="5"/>
                    <a:pt x="4" y="5"/>
                    <a:pt x="4" y="5"/>
                  </a:cubicBezTo>
                  <a:cubicBezTo>
                    <a:pt x="10" y="9"/>
                    <a:pt x="10" y="9"/>
                    <a:pt x="10" y="9"/>
                  </a:cubicBezTo>
                  <a:cubicBezTo>
                    <a:pt x="12" y="11"/>
                    <a:pt x="12" y="11"/>
                    <a:pt x="12" y="11"/>
                  </a:cubicBezTo>
                  <a:cubicBezTo>
                    <a:pt x="13" y="12"/>
                    <a:pt x="14" y="12"/>
                    <a:pt x="15" y="11"/>
                  </a:cubicBezTo>
                  <a:lnTo>
                    <a:pt x="10" y="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ïşlïďe">
              <a:extLst>
                <a:ext uri="{FF2B5EF4-FFF2-40B4-BE49-F238E27FC236}">
                  <a16:creationId xmlns:a16="http://schemas.microsoft.com/office/drawing/2014/main" id="{91072950-9262-4EC8-8E51-B2FEB364878E}"/>
                </a:ext>
              </a:extLst>
            </p:cNvPr>
            <p:cNvSpPr/>
            <p:nvPr/>
          </p:nvSpPr>
          <p:spPr bwMode="auto">
            <a:xfrm>
              <a:off x="3876676" y="3654425"/>
              <a:ext cx="25400" cy="23813"/>
            </a:xfrm>
            <a:custGeom>
              <a:avLst/>
              <a:gdLst>
                <a:gd name="T0" fmla="*/ 6 w 9"/>
                <a:gd name="T1" fmla="*/ 1 h 9"/>
                <a:gd name="T2" fmla="*/ 7 w 9"/>
                <a:gd name="T3" fmla="*/ 7 h 9"/>
                <a:gd name="T4" fmla="*/ 2 w 9"/>
                <a:gd name="T5" fmla="*/ 8 h 9"/>
                <a:gd name="T6" fmla="*/ 1 w 9"/>
                <a:gd name="T7" fmla="*/ 2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3"/>
                    <a:pt x="9" y="5"/>
                    <a:pt x="7" y="7"/>
                  </a:cubicBezTo>
                  <a:cubicBezTo>
                    <a:pt x="6" y="9"/>
                    <a:pt x="4" y="9"/>
                    <a:pt x="2" y="8"/>
                  </a:cubicBezTo>
                  <a:cubicBezTo>
                    <a:pt x="0" y="6"/>
                    <a:pt x="0" y="4"/>
                    <a:pt x="1" y="2"/>
                  </a:cubicBezTo>
                  <a:cubicBezTo>
                    <a:pt x="2" y="0"/>
                    <a:pt x="5" y="0"/>
                    <a:pt x="6"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íṧľïďé">
              <a:extLst>
                <a:ext uri="{FF2B5EF4-FFF2-40B4-BE49-F238E27FC236}">
                  <a16:creationId xmlns:a16="http://schemas.microsoft.com/office/drawing/2014/main" id="{C0E05FE4-300D-424A-8525-4227AC4E1F50}"/>
                </a:ext>
              </a:extLst>
            </p:cNvPr>
            <p:cNvSpPr/>
            <p:nvPr/>
          </p:nvSpPr>
          <p:spPr bwMode="auto">
            <a:xfrm>
              <a:off x="3876676" y="3657600"/>
              <a:ext cx="22225" cy="20638"/>
            </a:xfrm>
            <a:custGeom>
              <a:avLst/>
              <a:gdLst>
                <a:gd name="T0" fmla="*/ 8 w 8"/>
                <a:gd name="T1" fmla="*/ 4 h 8"/>
                <a:gd name="T2" fmla="*/ 7 w 8"/>
                <a:gd name="T3" fmla="*/ 6 h 8"/>
                <a:gd name="T4" fmla="*/ 2 w 8"/>
                <a:gd name="T5" fmla="*/ 7 h 8"/>
                <a:gd name="T6" fmla="*/ 0 w 8"/>
                <a:gd name="T7" fmla="*/ 4 h 8"/>
                <a:gd name="T8" fmla="*/ 1 w 8"/>
                <a:gd name="T9" fmla="*/ 3 h 8"/>
                <a:gd name="T10" fmla="*/ 7 w 8"/>
                <a:gd name="T11" fmla="*/ 2 h 8"/>
                <a:gd name="T12" fmla="*/ 8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4"/>
                  </a:moveTo>
                  <a:cubicBezTo>
                    <a:pt x="8" y="5"/>
                    <a:pt x="8" y="5"/>
                    <a:pt x="7" y="6"/>
                  </a:cubicBezTo>
                  <a:cubicBezTo>
                    <a:pt x="6" y="8"/>
                    <a:pt x="4" y="8"/>
                    <a:pt x="2" y="7"/>
                  </a:cubicBezTo>
                  <a:cubicBezTo>
                    <a:pt x="1" y="6"/>
                    <a:pt x="0" y="5"/>
                    <a:pt x="0" y="4"/>
                  </a:cubicBezTo>
                  <a:cubicBezTo>
                    <a:pt x="0" y="4"/>
                    <a:pt x="1" y="3"/>
                    <a:pt x="1" y="3"/>
                  </a:cubicBezTo>
                  <a:cubicBezTo>
                    <a:pt x="2" y="1"/>
                    <a:pt x="5" y="0"/>
                    <a:pt x="7" y="2"/>
                  </a:cubicBezTo>
                  <a:cubicBezTo>
                    <a:pt x="7" y="2"/>
                    <a:pt x="8" y="3"/>
                    <a:pt x="8" y="4"/>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iṥļiḓé">
              <a:extLst>
                <a:ext uri="{FF2B5EF4-FFF2-40B4-BE49-F238E27FC236}">
                  <a16:creationId xmlns:a16="http://schemas.microsoft.com/office/drawing/2014/main" id="{FC893FF1-3BF3-46E6-86C7-AB04603EEF30}"/>
                </a:ext>
              </a:extLst>
            </p:cNvPr>
            <p:cNvSpPr/>
            <p:nvPr/>
          </p:nvSpPr>
          <p:spPr bwMode="auto">
            <a:xfrm>
              <a:off x="3849688" y="3638550"/>
              <a:ext cx="44450" cy="34925"/>
            </a:xfrm>
            <a:custGeom>
              <a:avLst/>
              <a:gdLst>
                <a:gd name="T0" fmla="*/ 4 w 16"/>
                <a:gd name="T1" fmla="*/ 0 h 13"/>
                <a:gd name="T2" fmla="*/ 15 w 16"/>
                <a:gd name="T3" fmla="*/ 9 h 13"/>
                <a:gd name="T4" fmla="*/ 15 w 16"/>
                <a:gd name="T5" fmla="*/ 12 h 13"/>
                <a:gd name="T6" fmla="*/ 15 w 16"/>
                <a:gd name="T7" fmla="*/ 12 h 13"/>
                <a:gd name="T8" fmla="*/ 13 w 16"/>
                <a:gd name="T9" fmla="*/ 12 h 13"/>
                <a:gd name="T10" fmla="*/ 1 w 16"/>
                <a:gd name="T11" fmla="*/ 4 h 13"/>
                <a:gd name="T12" fmla="*/ 1 w 16"/>
                <a:gd name="T13" fmla="*/ 1 h 13"/>
                <a:gd name="T14" fmla="*/ 1 w 16"/>
                <a:gd name="T15" fmla="*/ 1 h 13"/>
                <a:gd name="T16" fmla="*/ 4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4" y="0"/>
                  </a:moveTo>
                  <a:cubicBezTo>
                    <a:pt x="15" y="9"/>
                    <a:pt x="15" y="9"/>
                    <a:pt x="15" y="9"/>
                  </a:cubicBezTo>
                  <a:cubicBezTo>
                    <a:pt x="16" y="9"/>
                    <a:pt x="16" y="11"/>
                    <a:pt x="15" y="12"/>
                  </a:cubicBezTo>
                  <a:cubicBezTo>
                    <a:pt x="15" y="12"/>
                    <a:pt x="15" y="12"/>
                    <a:pt x="15" y="12"/>
                  </a:cubicBezTo>
                  <a:cubicBezTo>
                    <a:pt x="15" y="12"/>
                    <a:pt x="13" y="13"/>
                    <a:pt x="13" y="12"/>
                  </a:cubicBezTo>
                  <a:cubicBezTo>
                    <a:pt x="1" y="4"/>
                    <a:pt x="1" y="4"/>
                    <a:pt x="1" y="4"/>
                  </a:cubicBezTo>
                  <a:cubicBezTo>
                    <a:pt x="0" y="3"/>
                    <a:pt x="0" y="2"/>
                    <a:pt x="1" y="1"/>
                  </a:cubicBezTo>
                  <a:cubicBezTo>
                    <a:pt x="1" y="1"/>
                    <a:pt x="1" y="1"/>
                    <a:pt x="1" y="1"/>
                  </a:cubicBezTo>
                  <a:cubicBezTo>
                    <a:pt x="2" y="0"/>
                    <a:pt x="3" y="0"/>
                    <a:pt x="4" y="0"/>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iŝ1îdê">
              <a:extLst>
                <a:ext uri="{FF2B5EF4-FFF2-40B4-BE49-F238E27FC236}">
                  <a16:creationId xmlns:a16="http://schemas.microsoft.com/office/drawing/2014/main" id="{2B59A7A2-6D91-4061-B9AC-5DB90E9965AA}"/>
                </a:ext>
              </a:extLst>
            </p:cNvPr>
            <p:cNvSpPr/>
            <p:nvPr/>
          </p:nvSpPr>
          <p:spPr bwMode="auto">
            <a:xfrm>
              <a:off x="3849688" y="3640138"/>
              <a:ext cx="41275" cy="33338"/>
            </a:xfrm>
            <a:custGeom>
              <a:avLst/>
              <a:gdLst>
                <a:gd name="T0" fmla="*/ 11 w 15"/>
                <a:gd name="T1" fmla="*/ 7 h 12"/>
                <a:gd name="T2" fmla="*/ 5 w 15"/>
                <a:gd name="T3" fmla="*/ 3 h 12"/>
                <a:gd name="T4" fmla="*/ 1 w 15"/>
                <a:gd name="T5" fmla="*/ 0 h 12"/>
                <a:gd name="T6" fmla="*/ 1 w 15"/>
                <a:gd name="T7" fmla="*/ 3 h 12"/>
                <a:gd name="T8" fmla="*/ 4 w 15"/>
                <a:gd name="T9" fmla="*/ 5 h 12"/>
                <a:gd name="T10" fmla="*/ 10 w 15"/>
                <a:gd name="T11" fmla="*/ 9 h 12"/>
                <a:gd name="T12" fmla="*/ 13 w 15"/>
                <a:gd name="T13" fmla="*/ 11 h 12"/>
                <a:gd name="T14" fmla="*/ 15 w 15"/>
                <a:gd name="T15" fmla="*/ 11 h 12"/>
                <a:gd name="T16" fmla="*/ 11 w 1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1" y="7"/>
                  </a:moveTo>
                  <a:cubicBezTo>
                    <a:pt x="5" y="3"/>
                    <a:pt x="5" y="3"/>
                    <a:pt x="5" y="3"/>
                  </a:cubicBezTo>
                  <a:cubicBezTo>
                    <a:pt x="1" y="0"/>
                    <a:pt x="1" y="0"/>
                    <a:pt x="1" y="0"/>
                  </a:cubicBezTo>
                  <a:cubicBezTo>
                    <a:pt x="0" y="1"/>
                    <a:pt x="0" y="2"/>
                    <a:pt x="1" y="3"/>
                  </a:cubicBezTo>
                  <a:cubicBezTo>
                    <a:pt x="4" y="5"/>
                    <a:pt x="4" y="5"/>
                    <a:pt x="4" y="5"/>
                  </a:cubicBezTo>
                  <a:cubicBezTo>
                    <a:pt x="10" y="9"/>
                    <a:pt x="10" y="9"/>
                    <a:pt x="10" y="9"/>
                  </a:cubicBezTo>
                  <a:cubicBezTo>
                    <a:pt x="13" y="11"/>
                    <a:pt x="13" y="11"/>
                    <a:pt x="13" y="11"/>
                  </a:cubicBezTo>
                  <a:cubicBezTo>
                    <a:pt x="13" y="12"/>
                    <a:pt x="15" y="11"/>
                    <a:pt x="15" y="11"/>
                  </a:cubicBezTo>
                  <a:lnTo>
                    <a:pt x="11" y="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iṧ1îḓe">
              <a:extLst>
                <a:ext uri="{FF2B5EF4-FFF2-40B4-BE49-F238E27FC236}">
                  <a16:creationId xmlns:a16="http://schemas.microsoft.com/office/drawing/2014/main" id="{D1EB6327-2484-451D-A581-8AA5FC1E2B01}"/>
                </a:ext>
              </a:extLst>
            </p:cNvPr>
            <p:cNvSpPr/>
            <p:nvPr/>
          </p:nvSpPr>
          <p:spPr bwMode="auto">
            <a:xfrm>
              <a:off x="3841751" y="3700463"/>
              <a:ext cx="25400" cy="23813"/>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9" y="2"/>
                    <a:pt x="9" y="5"/>
                    <a:pt x="8" y="7"/>
                  </a:cubicBezTo>
                  <a:cubicBezTo>
                    <a:pt x="7" y="8"/>
                    <a:pt x="4" y="9"/>
                    <a:pt x="2" y="8"/>
                  </a:cubicBezTo>
                  <a:cubicBezTo>
                    <a:pt x="1" y="6"/>
                    <a:pt x="0" y="4"/>
                    <a:pt x="1" y="2"/>
                  </a:cubicBezTo>
                  <a:cubicBezTo>
                    <a:pt x="3" y="0"/>
                    <a:pt x="5" y="0"/>
                    <a:pt x="7"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ïŝlîḑè">
              <a:extLst>
                <a:ext uri="{FF2B5EF4-FFF2-40B4-BE49-F238E27FC236}">
                  <a16:creationId xmlns:a16="http://schemas.microsoft.com/office/drawing/2014/main" id="{F0969D4C-60CE-483E-8333-22BDE71709E8}"/>
                </a:ext>
              </a:extLst>
            </p:cNvPr>
            <p:cNvSpPr/>
            <p:nvPr/>
          </p:nvSpPr>
          <p:spPr bwMode="auto">
            <a:xfrm>
              <a:off x="3844926" y="3703638"/>
              <a:ext cx="22225" cy="20638"/>
            </a:xfrm>
            <a:custGeom>
              <a:avLst/>
              <a:gdLst>
                <a:gd name="T0" fmla="*/ 8 w 8"/>
                <a:gd name="T1" fmla="*/ 4 h 8"/>
                <a:gd name="T2" fmla="*/ 7 w 8"/>
                <a:gd name="T3" fmla="*/ 6 h 8"/>
                <a:gd name="T4" fmla="*/ 1 w 8"/>
                <a:gd name="T5" fmla="*/ 7 h 8"/>
                <a:gd name="T6" fmla="*/ 0 w 8"/>
                <a:gd name="T7" fmla="*/ 4 h 8"/>
                <a:gd name="T8" fmla="*/ 1 w 8"/>
                <a:gd name="T9" fmla="*/ 2 h 8"/>
                <a:gd name="T10" fmla="*/ 6 w 8"/>
                <a:gd name="T11" fmla="*/ 2 h 8"/>
                <a:gd name="T12" fmla="*/ 8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4"/>
                  </a:moveTo>
                  <a:cubicBezTo>
                    <a:pt x="8" y="4"/>
                    <a:pt x="7" y="5"/>
                    <a:pt x="7" y="6"/>
                  </a:cubicBezTo>
                  <a:cubicBezTo>
                    <a:pt x="6" y="7"/>
                    <a:pt x="3" y="8"/>
                    <a:pt x="1" y="7"/>
                  </a:cubicBezTo>
                  <a:cubicBezTo>
                    <a:pt x="1" y="6"/>
                    <a:pt x="0" y="5"/>
                    <a:pt x="0" y="4"/>
                  </a:cubicBezTo>
                  <a:cubicBezTo>
                    <a:pt x="0" y="4"/>
                    <a:pt x="0" y="3"/>
                    <a:pt x="1" y="2"/>
                  </a:cubicBezTo>
                  <a:cubicBezTo>
                    <a:pt x="2" y="1"/>
                    <a:pt x="4" y="0"/>
                    <a:pt x="6" y="2"/>
                  </a:cubicBezTo>
                  <a:cubicBezTo>
                    <a:pt x="7" y="2"/>
                    <a:pt x="7" y="3"/>
                    <a:pt x="8" y="4"/>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îšḷiḋê">
              <a:extLst>
                <a:ext uri="{FF2B5EF4-FFF2-40B4-BE49-F238E27FC236}">
                  <a16:creationId xmlns:a16="http://schemas.microsoft.com/office/drawing/2014/main" id="{D2B1FE0B-377E-4DAA-B887-B41552DAC177}"/>
                </a:ext>
              </a:extLst>
            </p:cNvPr>
            <p:cNvSpPr/>
            <p:nvPr/>
          </p:nvSpPr>
          <p:spPr bwMode="auto">
            <a:xfrm>
              <a:off x="3817938" y="3684588"/>
              <a:ext cx="42863" cy="34925"/>
            </a:xfrm>
            <a:custGeom>
              <a:avLst/>
              <a:gdLst>
                <a:gd name="T0" fmla="*/ 3 w 16"/>
                <a:gd name="T1" fmla="*/ 0 h 13"/>
                <a:gd name="T2" fmla="*/ 15 w 16"/>
                <a:gd name="T3" fmla="*/ 8 h 13"/>
                <a:gd name="T4" fmla="*/ 15 w 16"/>
                <a:gd name="T5" fmla="*/ 11 h 13"/>
                <a:gd name="T6" fmla="*/ 12 w 16"/>
                <a:gd name="T7" fmla="*/ 12 h 13"/>
                <a:gd name="T8" fmla="*/ 1 w 16"/>
                <a:gd name="T9" fmla="*/ 4 h 13"/>
                <a:gd name="T10" fmla="*/ 1 w 16"/>
                <a:gd name="T11" fmla="*/ 1 h 13"/>
                <a:gd name="T12" fmla="*/ 1 w 16"/>
                <a:gd name="T13" fmla="*/ 1 h 13"/>
                <a:gd name="T14" fmla="*/ 3 w 16"/>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3" y="0"/>
                  </a:moveTo>
                  <a:cubicBezTo>
                    <a:pt x="15" y="8"/>
                    <a:pt x="15" y="8"/>
                    <a:pt x="15" y="8"/>
                  </a:cubicBezTo>
                  <a:cubicBezTo>
                    <a:pt x="16" y="9"/>
                    <a:pt x="16" y="10"/>
                    <a:pt x="15" y="11"/>
                  </a:cubicBezTo>
                  <a:cubicBezTo>
                    <a:pt x="14" y="12"/>
                    <a:pt x="13" y="13"/>
                    <a:pt x="12" y="12"/>
                  </a:cubicBezTo>
                  <a:cubicBezTo>
                    <a:pt x="1" y="4"/>
                    <a:pt x="1" y="4"/>
                    <a:pt x="1" y="4"/>
                  </a:cubicBezTo>
                  <a:cubicBezTo>
                    <a:pt x="0" y="3"/>
                    <a:pt x="0" y="2"/>
                    <a:pt x="1" y="1"/>
                  </a:cubicBezTo>
                  <a:cubicBezTo>
                    <a:pt x="1" y="1"/>
                    <a:pt x="1" y="1"/>
                    <a:pt x="1" y="1"/>
                  </a:cubicBezTo>
                  <a:cubicBezTo>
                    <a:pt x="1" y="0"/>
                    <a:pt x="3" y="0"/>
                    <a:pt x="3" y="0"/>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is1íďê">
              <a:extLst>
                <a:ext uri="{FF2B5EF4-FFF2-40B4-BE49-F238E27FC236}">
                  <a16:creationId xmlns:a16="http://schemas.microsoft.com/office/drawing/2014/main" id="{54F3A945-FCA8-49B4-B7A6-01821332E9C6}"/>
                </a:ext>
              </a:extLst>
            </p:cNvPr>
            <p:cNvSpPr/>
            <p:nvPr/>
          </p:nvSpPr>
          <p:spPr bwMode="auto">
            <a:xfrm>
              <a:off x="3817938" y="3686175"/>
              <a:ext cx="39688" cy="33338"/>
            </a:xfrm>
            <a:custGeom>
              <a:avLst/>
              <a:gdLst>
                <a:gd name="T0" fmla="*/ 10 w 15"/>
                <a:gd name="T1" fmla="*/ 7 h 12"/>
                <a:gd name="T2" fmla="*/ 5 w 15"/>
                <a:gd name="T3" fmla="*/ 3 h 12"/>
                <a:gd name="T4" fmla="*/ 1 w 15"/>
                <a:gd name="T5" fmla="*/ 0 h 12"/>
                <a:gd name="T6" fmla="*/ 1 w 15"/>
                <a:gd name="T7" fmla="*/ 3 h 12"/>
                <a:gd name="T8" fmla="*/ 4 w 15"/>
                <a:gd name="T9" fmla="*/ 5 h 12"/>
                <a:gd name="T10" fmla="*/ 10 w 15"/>
                <a:gd name="T11" fmla="*/ 9 h 12"/>
                <a:gd name="T12" fmla="*/ 12 w 15"/>
                <a:gd name="T13" fmla="*/ 11 h 12"/>
                <a:gd name="T14" fmla="*/ 15 w 15"/>
                <a:gd name="T15" fmla="*/ 10 h 12"/>
                <a:gd name="T16" fmla="*/ 10 w 1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0" y="7"/>
                  </a:moveTo>
                  <a:cubicBezTo>
                    <a:pt x="5" y="3"/>
                    <a:pt x="5" y="3"/>
                    <a:pt x="5" y="3"/>
                  </a:cubicBezTo>
                  <a:cubicBezTo>
                    <a:pt x="1" y="0"/>
                    <a:pt x="1" y="0"/>
                    <a:pt x="1" y="0"/>
                  </a:cubicBezTo>
                  <a:cubicBezTo>
                    <a:pt x="0" y="1"/>
                    <a:pt x="0" y="2"/>
                    <a:pt x="1" y="3"/>
                  </a:cubicBezTo>
                  <a:cubicBezTo>
                    <a:pt x="4" y="5"/>
                    <a:pt x="4" y="5"/>
                    <a:pt x="4" y="5"/>
                  </a:cubicBezTo>
                  <a:cubicBezTo>
                    <a:pt x="10" y="9"/>
                    <a:pt x="10" y="9"/>
                    <a:pt x="10" y="9"/>
                  </a:cubicBezTo>
                  <a:cubicBezTo>
                    <a:pt x="12" y="11"/>
                    <a:pt x="12" y="11"/>
                    <a:pt x="12" y="11"/>
                  </a:cubicBezTo>
                  <a:cubicBezTo>
                    <a:pt x="13" y="12"/>
                    <a:pt x="14" y="11"/>
                    <a:pt x="15" y="10"/>
                  </a:cubicBezTo>
                  <a:lnTo>
                    <a:pt x="10" y="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íṣḷiďè">
              <a:extLst>
                <a:ext uri="{FF2B5EF4-FFF2-40B4-BE49-F238E27FC236}">
                  <a16:creationId xmlns:a16="http://schemas.microsoft.com/office/drawing/2014/main" id="{283129BE-2165-4E1E-9F4A-7367E4A957F8}"/>
                </a:ext>
              </a:extLst>
            </p:cNvPr>
            <p:cNvSpPr/>
            <p:nvPr/>
          </p:nvSpPr>
          <p:spPr bwMode="auto">
            <a:xfrm>
              <a:off x="3810001" y="3746500"/>
              <a:ext cx="23813" cy="23813"/>
            </a:xfrm>
            <a:custGeom>
              <a:avLst/>
              <a:gdLst>
                <a:gd name="T0" fmla="*/ 7 w 9"/>
                <a:gd name="T1" fmla="*/ 1 h 9"/>
                <a:gd name="T2" fmla="*/ 7 w 9"/>
                <a:gd name="T3" fmla="*/ 7 h 9"/>
                <a:gd name="T4" fmla="*/ 2 w 9"/>
                <a:gd name="T5" fmla="*/ 7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7" y="7"/>
                  </a:cubicBezTo>
                  <a:cubicBezTo>
                    <a:pt x="6" y="8"/>
                    <a:pt x="4" y="9"/>
                    <a:pt x="2" y="7"/>
                  </a:cubicBezTo>
                  <a:cubicBezTo>
                    <a:pt x="0" y="6"/>
                    <a:pt x="0" y="4"/>
                    <a:pt x="1" y="2"/>
                  </a:cubicBezTo>
                  <a:cubicBezTo>
                    <a:pt x="2" y="0"/>
                    <a:pt x="5" y="0"/>
                    <a:pt x="7"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í$ḻíḑe">
              <a:extLst>
                <a:ext uri="{FF2B5EF4-FFF2-40B4-BE49-F238E27FC236}">
                  <a16:creationId xmlns:a16="http://schemas.microsoft.com/office/drawing/2014/main" id="{600AFA3A-93CD-4858-AB5B-4032433306F8}"/>
                </a:ext>
              </a:extLst>
            </p:cNvPr>
            <p:cNvSpPr/>
            <p:nvPr/>
          </p:nvSpPr>
          <p:spPr bwMode="auto">
            <a:xfrm>
              <a:off x="3810001" y="3749675"/>
              <a:ext cx="20638" cy="20638"/>
            </a:xfrm>
            <a:custGeom>
              <a:avLst/>
              <a:gdLst>
                <a:gd name="T0" fmla="*/ 8 w 8"/>
                <a:gd name="T1" fmla="*/ 4 h 8"/>
                <a:gd name="T2" fmla="*/ 7 w 8"/>
                <a:gd name="T3" fmla="*/ 6 h 8"/>
                <a:gd name="T4" fmla="*/ 2 w 8"/>
                <a:gd name="T5" fmla="*/ 6 h 8"/>
                <a:gd name="T6" fmla="*/ 0 w 8"/>
                <a:gd name="T7" fmla="*/ 4 h 8"/>
                <a:gd name="T8" fmla="*/ 1 w 8"/>
                <a:gd name="T9" fmla="*/ 2 h 8"/>
                <a:gd name="T10" fmla="*/ 7 w 8"/>
                <a:gd name="T11" fmla="*/ 1 h 8"/>
                <a:gd name="T12" fmla="*/ 8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4"/>
                  </a:moveTo>
                  <a:cubicBezTo>
                    <a:pt x="8" y="4"/>
                    <a:pt x="8" y="5"/>
                    <a:pt x="7" y="6"/>
                  </a:cubicBezTo>
                  <a:cubicBezTo>
                    <a:pt x="6" y="7"/>
                    <a:pt x="4" y="8"/>
                    <a:pt x="2" y="6"/>
                  </a:cubicBezTo>
                  <a:cubicBezTo>
                    <a:pt x="1" y="6"/>
                    <a:pt x="1" y="5"/>
                    <a:pt x="0" y="4"/>
                  </a:cubicBezTo>
                  <a:cubicBezTo>
                    <a:pt x="0" y="3"/>
                    <a:pt x="1" y="3"/>
                    <a:pt x="1" y="2"/>
                  </a:cubicBezTo>
                  <a:cubicBezTo>
                    <a:pt x="2" y="0"/>
                    <a:pt x="5" y="0"/>
                    <a:pt x="7" y="1"/>
                  </a:cubicBezTo>
                  <a:cubicBezTo>
                    <a:pt x="7" y="2"/>
                    <a:pt x="8" y="3"/>
                    <a:pt x="8" y="4"/>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iṧ1iďè">
              <a:extLst>
                <a:ext uri="{FF2B5EF4-FFF2-40B4-BE49-F238E27FC236}">
                  <a16:creationId xmlns:a16="http://schemas.microsoft.com/office/drawing/2014/main" id="{E13F8D04-27ED-440F-B21C-E41FA80FEB7C}"/>
                </a:ext>
              </a:extLst>
            </p:cNvPr>
            <p:cNvSpPr/>
            <p:nvPr/>
          </p:nvSpPr>
          <p:spPr bwMode="auto">
            <a:xfrm>
              <a:off x="3781426" y="3727450"/>
              <a:ext cx="44450" cy="34925"/>
            </a:xfrm>
            <a:custGeom>
              <a:avLst/>
              <a:gdLst>
                <a:gd name="T0" fmla="*/ 4 w 16"/>
                <a:gd name="T1" fmla="*/ 1 h 13"/>
                <a:gd name="T2" fmla="*/ 15 w 16"/>
                <a:gd name="T3" fmla="*/ 9 h 13"/>
                <a:gd name="T4" fmla="*/ 16 w 16"/>
                <a:gd name="T5" fmla="*/ 12 h 13"/>
                <a:gd name="T6" fmla="*/ 16 w 16"/>
                <a:gd name="T7" fmla="*/ 12 h 13"/>
                <a:gd name="T8" fmla="*/ 13 w 16"/>
                <a:gd name="T9" fmla="*/ 13 h 13"/>
                <a:gd name="T10" fmla="*/ 2 w 16"/>
                <a:gd name="T11" fmla="*/ 4 h 13"/>
                <a:gd name="T12" fmla="*/ 1 w 16"/>
                <a:gd name="T13" fmla="*/ 1 h 13"/>
                <a:gd name="T14" fmla="*/ 4 w 16"/>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4" y="1"/>
                  </a:moveTo>
                  <a:cubicBezTo>
                    <a:pt x="15" y="9"/>
                    <a:pt x="15" y="9"/>
                    <a:pt x="15" y="9"/>
                  </a:cubicBezTo>
                  <a:cubicBezTo>
                    <a:pt x="16" y="10"/>
                    <a:pt x="16" y="11"/>
                    <a:pt x="16" y="12"/>
                  </a:cubicBezTo>
                  <a:cubicBezTo>
                    <a:pt x="16" y="12"/>
                    <a:pt x="16" y="12"/>
                    <a:pt x="16" y="12"/>
                  </a:cubicBezTo>
                  <a:cubicBezTo>
                    <a:pt x="15" y="13"/>
                    <a:pt x="14" y="13"/>
                    <a:pt x="13" y="13"/>
                  </a:cubicBezTo>
                  <a:cubicBezTo>
                    <a:pt x="2" y="4"/>
                    <a:pt x="2" y="4"/>
                    <a:pt x="2" y="4"/>
                  </a:cubicBezTo>
                  <a:cubicBezTo>
                    <a:pt x="1" y="4"/>
                    <a:pt x="0" y="2"/>
                    <a:pt x="1" y="1"/>
                  </a:cubicBezTo>
                  <a:cubicBezTo>
                    <a:pt x="2" y="1"/>
                    <a:pt x="3" y="0"/>
                    <a:pt x="4" y="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íṥḻiḍê">
              <a:extLst>
                <a:ext uri="{FF2B5EF4-FFF2-40B4-BE49-F238E27FC236}">
                  <a16:creationId xmlns:a16="http://schemas.microsoft.com/office/drawing/2014/main" id="{41EE9021-CB1A-4429-A1A0-7B4F4EBC4EE3}"/>
                </a:ext>
              </a:extLst>
            </p:cNvPr>
            <p:cNvSpPr/>
            <p:nvPr/>
          </p:nvSpPr>
          <p:spPr bwMode="auto">
            <a:xfrm>
              <a:off x="3781426" y="3730625"/>
              <a:ext cx="44450" cy="31750"/>
            </a:xfrm>
            <a:custGeom>
              <a:avLst/>
              <a:gdLst>
                <a:gd name="T0" fmla="*/ 11 w 16"/>
                <a:gd name="T1" fmla="*/ 8 h 12"/>
                <a:gd name="T2" fmla="*/ 6 w 16"/>
                <a:gd name="T3" fmla="*/ 4 h 12"/>
                <a:gd name="T4" fmla="*/ 1 w 16"/>
                <a:gd name="T5" fmla="*/ 0 h 12"/>
                <a:gd name="T6" fmla="*/ 2 w 16"/>
                <a:gd name="T7" fmla="*/ 3 h 12"/>
                <a:gd name="T8" fmla="*/ 4 w 16"/>
                <a:gd name="T9" fmla="*/ 5 h 12"/>
                <a:gd name="T10" fmla="*/ 10 w 16"/>
                <a:gd name="T11" fmla="*/ 10 h 12"/>
                <a:gd name="T12" fmla="*/ 13 w 16"/>
                <a:gd name="T13" fmla="*/ 12 h 12"/>
                <a:gd name="T14" fmla="*/ 16 w 16"/>
                <a:gd name="T15" fmla="*/ 11 h 12"/>
                <a:gd name="T16" fmla="*/ 11 w 16"/>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8"/>
                  </a:moveTo>
                  <a:cubicBezTo>
                    <a:pt x="6" y="4"/>
                    <a:pt x="6" y="4"/>
                    <a:pt x="6" y="4"/>
                  </a:cubicBezTo>
                  <a:cubicBezTo>
                    <a:pt x="1" y="0"/>
                    <a:pt x="1" y="0"/>
                    <a:pt x="1" y="0"/>
                  </a:cubicBezTo>
                  <a:cubicBezTo>
                    <a:pt x="0" y="1"/>
                    <a:pt x="1" y="3"/>
                    <a:pt x="2" y="3"/>
                  </a:cubicBezTo>
                  <a:cubicBezTo>
                    <a:pt x="4" y="5"/>
                    <a:pt x="4" y="5"/>
                    <a:pt x="4" y="5"/>
                  </a:cubicBezTo>
                  <a:cubicBezTo>
                    <a:pt x="10" y="10"/>
                    <a:pt x="10" y="10"/>
                    <a:pt x="10" y="10"/>
                  </a:cubicBezTo>
                  <a:cubicBezTo>
                    <a:pt x="13" y="12"/>
                    <a:pt x="13" y="12"/>
                    <a:pt x="13" y="12"/>
                  </a:cubicBezTo>
                  <a:cubicBezTo>
                    <a:pt x="14" y="12"/>
                    <a:pt x="15" y="12"/>
                    <a:pt x="16" y="11"/>
                  </a:cubicBezTo>
                  <a:lnTo>
                    <a:pt x="11" y="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î$ľíḑe">
              <a:extLst>
                <a:ext uri="{FF2B5EF4-FFF2-40B4-BE49-F238E27FC236}">
                  <a16:creationId xmlns:a16="http://schemas.microsoft.com/office/drawing/2014/main" id="{154A6A3C-2C3D-4813-B536-E7BDA7312D88}"/>
                </a:ext>
              </a:extLst>
            </p:cNvPr>
            <p:cNvSpPr/>
            <p:nvPr/>
          </p:nvSpPr>
          <p:spPr bwMode="auto">
            <a:xfrm>
              <a:off x="3773488" y="3792538"/>
              <a:ext cx="25400" cy="25400"/>
            </a:xfrm>
            <a:custGeom>
              <a:avLst/>
              <a:gdLst>
                <a:gd name="T0" fmla="*/ 7 w 9"/>
                <a:gd name="T1" fmla="*/ 1 h 9"/>
                <a:gd name="T2" fmla="*/ 8 w 9"/>
                <a:gd name="T3" fmla="*/ 6 h 9"/>
                <a:gd name="T4" fmla="*/ 2 w 9"/>
                <a:gd name="T5" fmla="*/ 7 h 9"/>
                <a:gd name="T6" fmla="*/ 2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9" y="2"/>
                    <a:pt x="9" y="5"/>
                    <a:pt x="8" y="6"/>
                  </a:cubicBezTo>
                  <a:cubicBezTo>
                    <a:pt x="7" y="8"/>
                    <a:pt x="4" y="9"/>
                    <a:pt x="2" y="7"/>
                  </a:cubicBezTo>
                  <a:cubicBezTo>
                    <a:pt x="1" y="6"/>
                    <a:pt x="0" y="3"/>
                    <a:pt x="2" y="2"/>
                  </a:cubicBezTo>
                  <a:cubicBezTo>
                    <a:pt x="3" y="0"/>
                    <a:pt x="5" y="0"/>
                    <a:pt x="7"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îšḻíde">
              <a:extLst>
                <a:ext uri="{FF2B5EF4-FFF2-40B4-BE49-F238E27FC236}">
                  <a16:creationId xmlns:a16="http://schemas.microsoft.com/office/drawing/2014/main" id="{8939C8CC-3B2C-4B58-BCE6-573E1EAA31FD}"/>
                </a:ext>
              </a:extLst>
            </p:cNvPr>
            <p:cNvSpPr/>
            <p:nvPr/>
          </p:nvSpPr>
          <p:spPr bwMode="auto">
            <a:xfrm>
              <a:off x="3776663" y="3795713"/>
              <a:ext cx="22225" cy="22225"/>
            </a:xfrm>
            <a:custGeom>
              <a:avLst/>
              <a:gdLst>
                <a:gd name="T0" fmla="*/ 8 w 8"/>
                <a:gd name="T1" fmla="*/ 3 h 8"/>
                <a:gd name="T2" fmla="*/ 7 w 8"/>
                <a:gd name="T3" fmla="*/ 5 h 8"/>
                <a:gd name="T4" fmla="*/ 1 w 8"/>
                <a:gd name="T5" fmla="*/ 6 h 8"/>
                <a:gd name="T6" fmla="*/ 0 w 8"/>
                <a:gd name="T7" fmla="*/ 4 h 8"/>
                <a:gd name="T8" fmla="*/ 1 w 8"/>
                <a:gd name="T9" fmla="*/ 2 h 8"/>
                <a:gd name="T10" fmla="*/ 6 w 8"/>
                <a:gd name="T11" fmla="*/ 1 h 8"/>
                <a:gd name="T12" fmla="*/ 8 w 8"/>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3"/>
                  </a:moveTo>
                  <a:cubicBezTo>
                    <a:pt x="8" y="4"/>
                    <a:pt x="7" y="5"/>
                    <a:pt x="7" y="5"/>
                  </a:cubicBezTo>
                  <a:cubicBezTo>
                    <a:pt x="6" y="7"/>
                    <a:pt x="3" y="8"/>
                    <a:pt x="1" y="6"/>
                  </a:cubicBezTo>
                  <a:cubicBezTo>
                    <a:pt x="1" y="6"/>
                    <a:pt x="0" y="5"/>
                    <a:pt x="0" y="4"/>
                  </a:cubicBezTo>
                  <a:cubicBezTo>
                    <a:pt x="0" y="3"/>
                    <a:pt x="0" y="3"/>
                    <a:pt x="1" y="2"/>
                  </a:cubicBezTo>
                  <a:cubicBezTo>
                    <a:pt x="2" y="0"/>
                    <a:pt x="4" y="0"/>
                    <a:pt x="6" y="1"/>
                  </a:cubicBezTo>
                  <a:cubicBezTo>
                    <a:pt x="7" y="2"/>
                    <a:pt x="8" y="3"/>
                    <a:pt x="8" y="3"/>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íṧḻïḋè">
              <a:extLst>
                <a:ext uri="{FF2B5EF4-FFF2-40B4-BE49-F238E27FC236}">
                  <a16:creationId xmlns:a16="http://schemas.microsoft.com/office/drawing/2014/main" id="{56523F0C-7BC1-4770-815F-BDC4538580AC}"/>
                </a:ext>
              </a:extLst>
            </p:cNvPr>
            <p:cNvSpPr/>
            <p:nvPr/>
          </p:nvSpPr>
          <p:spPr bwMode="auto">
            <a:xfrm>
              <a:off x="3749676" y="3773488"/>
              <a:ext cx="42863" cy="34925"/>
            </a:xfrm>
            <a:custGeom>
              <a:avLst/>
              <a:gdLst>
                <a:gd name="T0" fmla="*/ 4 w 16"/>
                <a:gd name="T1" fmla="*/ 1 h 13"/>
                <a:gd name="T2" fmla="*/ 15 w 16"/>
                <a:gd name="T3" fmla="*/ 9 h 13"/>
                <a:gd name="T4" fmla="*/ 15 w 16"/>
                <a:gd name="T5" fmla="*/ 12 h 13"/>
                <a:gd name="T6" fmla="*/ 12 w 16"/>
                <a:gd name="T7" fmla="*/ 12 h 13"/>
                <a:gd name="T8" fmla="*/ 1 w 16"/>
                <a:gd name="T9" fmla="*/ 4 h 13"/>
                <a:gd name="T10" fmla="*/ 1 w 16"/>
                <a:gd name="T11" fmla="*/ 1 h 13"/>
                <a:gd name="T12" fmla="*/ 4 w 16"/>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16" h="13">
                  <a:moveTo>
                    <a:pt x="4" y="1"/>
                  </a:moveTo>
                  <a:cubicBezTo>
                    <a:pt x="15" y="9"/>
                    <a:pt x="15" y="9"/>
                    <a:pt x="15" y="9"/>
                  </a:cubicBezTo>
                  <a:cubicBezTo>
                    <a:pt x="16" y="10"/>
                    <a:pt x="16" y="11"/>
                    <a:pt x="15" y="12"/>
                  </a:cubicBezTo>
                  <a:cubicBezTo>
                    <a:pt x="14" y="13"/>
                    <a:pt x="13" y="13"/>
                    <a:pt x="12" y="12"/>
                  </a:cubicBezTo>
                  <a:cubicBezTo>
                    <a:pt x="1" y="4"/>
                    <a:pt x="1" y="4"/>
                    <a:pt x="1" y="4"/>
                  </a:cubicBezTo>
                  <a:cubicBezTo>
                    <a:pt x="0" y="4"/>
                    <a:pt x="0" y="2"/>
                    <a:pt x="1" y="1"/>
                  </a:cubicBezTo>
                  <a:cubicBezTo>
                    <a:pt x="1" y="0"/>
                    <a:pt x="3" y="0"/>
                    <a:pt x="4" y="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îślîďè">
              <a:extLst>
                <a:ext uri="{FF2B5EF4-FFF2-40B4-BE49-F238E27FC236}">
                  <a16:creationId xmlns:a16="http://schemas.microsoft.com/office/drawing/2014/main" id="{4E3A817E-EE72-47F1-A17A-BED15944A4C8}"/>
                </a:ext>
              </a:extLst>
            </p:cNvPr>
            <p:cNvSpPr/>
            <p:nvPr/>
          </p:nvSpPr>
          <p:spPr bwMode="auto">
            <a:xfrm>
              <a:off x="3749676" y="3776663"/>
              <a:ext cx="41275" cy="31750"/>
            </a:xfrm>
            <a:custGeom>
              <a:avLst/>
              <a:gdLst>
                <a:gd name="T0" fmla="*/ 11 w 15"/>
                <a:gd name="T1" fmla="*/ 8 h 12"/>
                <a:gd name="T2" fmla="*/ 5 w 15"/>
                <a:gd name="T3" fmla="*/ 4 h 12"/>
                <a:gd name="T4" fmla="*/ 1 w 15"/>
                <a:gd name="T5" fmla="*/ 0 h 12"/>
                <a:gd name="T6" fmla="*/ 1 w 15"/>
                <a:gd name="T7" fmla="*/ 3 h 12"/>
                <a:gd name="T8" fmla="*/ 4 w 15"/>
                <a:gd name="T9" fmla="*/ 5 h 12"/>
                <a:gd name="T10" fmla="*/ 10 w 15"/>
                <a:gd name="T11" fmla="*/ 10 h 12"/>
                <a:gd name="T12" fmla="*/ 12 w 15"/>
                <a:gd name="T13" fmla="*/ 11 h 12"/>
                <a:gd name="T14" fmla="*/ 15 w 15"/>
                <a:gd name="T15" fmla="*/ 11 h 12"/>
                <a:gd name="T16" fmla="*/ 11 w 15"/>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1" y="8"/>
                  </a:moveTo>
                  <a:cubicBezTo>
                    <a:pt x="5" y="4"/>
                    <a:pt x="5" y="4"/>
                    <a:pt x="5" y="4"/>
                  </a:cubicBezTo>
                  <a:cubicBezTo>
                    <a:pt x="1" y="0"/>
                    <a:pt x="1" y="0"/>
                    <a:pt x="1" y="0"/>
                  </a:cubicBezTo>
                  <a:cubicBezTo>
                    <a:pt x="0" y="1"/>
                    <a:pt x="0" y="3"/>
                    <a:pt x="1" y="3"/>
                  </a:cubicBezTo>
                  <a:cubicBezTo>
                    <a:pt x="4" y="5"/>
                    <a:pt x="4" y="5"/>
                    <a:pt x="4" y="5"/>
                  </a:cubicBezTo>
                  <a:cubicBezTo>
                    <a:pt x="10" y="10"/>
                    <a:pt x="10" y="10"/>
                    <a:pt x="10" y="10"/>
                  </a:cubicBezTo>
                  <a:cubicBezTo>
                    <a:pt x="12" y="11"/>
                    <a:pt x="12" y="11"/>
                    <a:pt x="12" y="11"/>
                  </a:cubicBezTo>
                  <a:cubicBezTo>
                    <a:pt x="13" y="12"/>
                    <a:pt x="14" y="12"/>
                    <a:pt x="15" y="11"/>
                  </a:cubicBezTo>
                  <a:lnTo>
                    <a:pt x="11" y="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ïşlïḓè">
              <a:extLst>
                <a:ext uri="{FF2B5EF4-FFF2-40B4-BE49-F238E27FC236}">
                  <a16:creationId xmlns:a16="http://schemas.microsoft.com/office/drawing/2014/main" id="{547E9E84-C4C3-40F9-ABAA-33A83CE86429}"/>
                </a:ext>
              </a:extLst>
            </p:cNvPr>
            <p:cNvSpPr/>
            <p:nvPr/>
          </p:nvSpPr>
          <p:spPr bwMode="auto">
            <a:xfrm>
              <a:off x="3741738" y="3835400"/>
              <a:ext cx="23813" cy="25400"/>
            </a:xfrm>
            <a:custGeom>
              <a:avLst/>
              <a:gdLst>
                <a:gd name="T0" fmla="*/ 7 w 9"/>
                <a:gd name="T1" fmla="*/ 2 h 9"/>
                <a:gd name="T2" fmla="*/ 8 w 9"/>
                <a:gd name="T3" fmla="*/ 7 h 9"/>
                <a:gd name="T4" fmla="*/ 2 w 9"/>
                <a:gd name="T5" fmla="*/ 8 h 9"/>
                <a:gd name="T6" fmla="*/ 1 w 9"/>
                <a:gd name="T7" fmla="*/ 2 h 9"/>
                <a:gd name="T8" fmla="*/ 7 w 9"/>
                <a:gd name="T9" fmla="*/ 2 h 9"/>
              </a:gdLst>
              <a:ahLst/>
              <a:cxnLst>
                <a:cxn ang="0">
                  <a:pos x="T0" y="T1"/>
                </a:cxn>
                <a:cxn ang="0">
                  <a:pos x="T2" y="T3"/>
                </a:cxn>
                <a:cxn ang="0">
                  <a:pos x="T4" y="T5"/>
                </a:cxn>
                <a:cxn ang="0">
                  <a:pos x="T6" y="T7"/>
                </a:cxn>
                <a:cxn ang="0">
                  <a:pos x="T8" y="T9"/>
                </a:cxn>
              </a:cxnLst>
              <a:rect l="0" t="0" r="r" b="b"/>
              <a:pathLst>
                <a:path w="9" h="9">
                  <a:moveTo>
                    <a:pt x="7" y="2"/>
                  </a:moveTo>
                  <a:cubicBezTo>
                    <a:pt x="8" y="3"/>
                    <a:pt x="9" y="5"/>
                    <a:pt x="8" y="7"/>
                  </a:cubicBezTo>
                  <a:cubicBezTo>
                    <a:pt x="6" y="9"/>
                    <a:pt x="4" y="9"/>
                    <a:pt x="2" y="8"/>
                  </a:cubicBezTo>
                  <a:cubicBezTo>
                    <a:pt x="0" y="7"/>
                    <a:pt x="0" y="4"/>
                    <a:pt x="1" y="2"/>
                  </a:cubicBezTo>
                  <a:cubicBezTo>
                    <a:pt x="2" y="1"/>
                    <a:pt x="5" y="0"/>
                    <a:pt x="7" y="2"/>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ïślïḍé">
              <a:extLst>
                <a:ext uri="{FF2B5EF4-FFF2-40B4-BE49-F238E27FC236}">
                  <a16:creationId xmlns:a16="http://schemas.microsoft.com/office/drawing/2014/main" id="{BA727B69-49DD-4DE4-B113-890E4B143373}"/>
                </a:ext>
              </a:extLst>
            </p:cNvPr>
            <p:cNvSpPr/>
            <p:nvPr/>
          </p:nvSpPr>
          <p:spPr bwMode="auto">
            <a:xfrm>
              <a:off x="3744913" y="3841750"/>
              <a:ext cx="19050" cy="19050"/>
            </a:xfrm>
            <a:custGeom>
              <a:avLst/>
              <a:gdLst>
                <a:gd name="T0" fmla="*/ 7 w 7"/>
                <a:gd name="T1" fmla="*/ 3 h 7"/>
                <a:gd name="T2" fmla="*/ 7 w 7"/>
                <a:gd name="T3" fmla="*/ 5 h 7"/>
                <a:gd name="T4" fmla="*/ 1 w 7"/>
                <a:gd name="T5" fmla="*/ 6 h 7"/>
                <a:gd name="T6" fmla="*/ 0 w 7"/>
                <a:gd name="T7" fmla="*/ 4 h 7"/>
                <a:gd name="T8" fmla="*/ 0 w 7"/>
                <a:gd name="T9" fmla="*/ 2 h 7"/>
                <a:gd name="T10" fmla="*/ 6 w 7"/>
                <a:gd name="T11" fmla="*/ 1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cubicBezTo>
                    <a:pt x="7" y="4"/>
                    <a:pt x="7" y="5"/>
                    <a:pt x="7" y="5"/>
                  </a:cubicBezTo>
                  <a:cubicBezTo>
                    <a:pt x="5" y="7"/>
                    <a:pt x="3" y="7"/>
                    <a:pt x="1" y="6"/>
                  </a:cubicBezTo>
                  <a:cubicBezTo>
                    <a:pt x="0" y="5"/>
                    <a:pt x="0" y="5"/>
                    <a:pt x="0" y="4"/>
                  </a:cubicBezTo>
                  <a:cubicBezTo>
                    <a:pt x="0" y="3"/>
                    <a:pt x="0" y="2"/>
                    <a:pt x="0" y="2"/>
                  </a:cubicBezTo>
                  <a:cubicBezTo>
                    <a:pt x="2" y="0"/>
                    <a:pt x="4" y="0"/>
                    <a:pt x="6" y="1"/>
                  </a:cubicBezTo>
                  <a:cubicBezTo>
                    <a:pt x="7" y="2"/>
                    <a:pt x="7" y="2"/>
                    <a:pt x="7" y="3"/>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ïşḷïḓê">
              <a:extLst>
                <a:ext uri="{FF2B5EF4-FFF2-40B4-BE49-F238E27FC236}">
                  <a16:creationId xmlns:a16="http://schemas.microsoft.com/office/drawing/2014/main" id="{46F05C8D-6EA1-4271-BED8-B555787B94D2}"/>
                </a:ext>
              </a:extLst>
            </p:cNvPr>
            <p:cNvSpPr/>
            <p:nvPr/>
          </p:nvSpPr>
          <p:spPr bwMode="auto">
            <a:xfrm>
              <a:off x="3716338" y="3819525"/>
              <a:ext cx="41275" cy="34925"/>
            </a:xfrm>
            <a:custGeom>
              <a:avLst/>
              <a:gdLst>
                <a:gd name="T0" fmla="*/ 3 w 15"/>
                <a:gd name="T1" fmla="*/ 1 h 13"/>
                <a:gd name="T2" fmla="*/ 14 w 15"/>
                <a:gd name="T3" fmla="*/ 9 h 13"/>
                <a:gd name="T4" fmla="*/ 15 w 15"/>
                <a:gd name="T5" fmla="*/ 12 h 13"/>
                <a:gd name="T6" fmla="*/ 12 w 15"/>
                <a:gd name="T7" fmla="*/ 12 h 13"/>
                <a:gd name="T8" fmla="*/ 1 w 15"/>
                <a:gd name="T9" fmla="*/ 4 h 13"/>
                <a:gd name="T10" fmla="*/ 0 w 15"/>
                <a:gd name="T11" fmla="*/ 1 h 13"/>
                <a:gd name="T12" fmla="*/ 3 w 15"/>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3" y="1"/>
                  </a:moveTo>
                  <a:cubicBezTo>
                    <a:pt x="14" y="9"/>
                    <a:pt x="14" y="9"/>
                    <a:pt x="14" y="9"/>
                  </a:cubicBezTo>
                  <a:cubicBezTo>
                    <a:pt x="15" y="10"/>
                    <a:pt x="15" y="11"/>
                    <a:pt x="15" y="12"/>
                  </a:cubicBezTo>
                  <a:cubicBezTo>
                    <a:pt x="14" y="13"/>
                    <a:pt x="13" y="13"/>
                    <a:pt x="12" y="12"/>
                  </a:cubicBezTo>
                  <a:cubicBezTo>
                    <a:pt x="1" y="4"/>
                    <a:pt x="1" y="4"/>
                    <a:pt x="1" y="4"/>
                  </a:cubicBezTo>
                  <a:cubicBezTo>
                    <a:pt x="0" y="3"/>
                    <a:pt x="0" y="2"/>
                    <a:pt x="0" y="1"/>
                  </a:cubicBezTo>
                  <a:cubicBezTo>
                    <a:pt x="1" y="0"/>
                    <a:pt x="2" y="0"/>
                    <a:pt x="3" y="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iṣḷïďe">
              <a:extLst>
                <a:ext uri="{FF2B5EF4-FFF2-40B4-BE49-F238E27FC236}">
                  <a16:creationId xmlns:a16="http://schemas.microsoft.com/office/drawing/2014/main" id="{21A6E9C3-76B0-4ACA-973C-E4DFAE6810A6}"/>
                </a:ext>
              </a:extLst>
            </p:cNvPr>
            <p:cNvSpPr/>
            <p:nvPr/>
          </p:nvSpPr>
          <p:spPr bwMode="auto">
            <a:xfrm>
              <a:off x="3716338" y="3822700"/>
              <a:ext cx="41275" cy="31750"/>
            </a:xfrm>
            <a:custGeom>
              <a:avLst/>
              <a:gdLst>
                <a:gd name="T0" fmla="*/ 10 w 15"/>
                <a:gd name="T1" fmla="*/ 7 h 12"/>
                <a:gd name="T2" fmla="*/ 5 w 15"/>
                <a:gd name="T3" fmla="*/ 3 h 12"/>
                <a:gd name="T4" fmla="*/ 0 w 15"/>
                <a:gd name="T5" fmla="*/ 0 h 12"/>
                <a:gd name="T6" fmla="*/ 1 w 15"/>
                <a:gd name="T7" fmla="*/ 3 h 12"/>
                <a:gd name="T8" fmla="*/ 3 w 15"/>
                <a:gd name="T9" fmla="*/ 5 h 12"/>
                <a:gd name="T10" fmla="*/ 9 w 15"/>
                <a:gd name="T11" fmla="*/ 10 h 12"/>
                <a:gd name="T12" fmla="*/ 12 w 15"/>
                <a:gd name="T13" fmla="*/ 11 h 12"/>
                <a:gd name="T14" fmla="*/ 15 w 15"/>
                <a:gd name="T15" fmla="*/ 11 h 12"/>
                <a:gd name="T16" fmla="*/ 10 w 1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0" y="7"/>
                  </a:moveTo>
                  <a:cubicBezTo>
                    <a:pt x="5" y="3"/>
                    <a:pt x="5" y="3"/>
                    <a:pt x="5" y="3"/>
                  </a:cubicBezTo>
                  <a:cubicBezTo>
                    <a:pt x="0" y="0"/>
                    <a:pt x="0" y="0"/>
                    <a:pt x="0" y="0"/>
                  </a:cubicBezTo>
                  <a:cubicBezTo>
                    <a:pt x="0" y="1"/>
                    <a:pt x="0" y="2"/>
                    <a:pt x="1" y="3"/>
                  </a:cubicBezTo>
                  <a:cubicBezTo>
                    <a:pt x="3" y="5"/>
                    <a:pt x="3" y="5"/>
                    <a:pt x="3" y="5"/>
                  </a:cubicBezTo>
                  <a:cubicBezTo>
                    <a:pt x="9" y="10"/>
                    <a:pt x="9" y="10"/>
                    <a:pt x="9" y="10"/>
                  </a:cubicBezTo>
                  <a:cubicBezTo>
                    <a:pt x="12" y="11"/>
                    <a:pt x="12" y="11"/>
                    <a:pt x="12" y="11"/>
                  </a:cubicBezTo>
                  <a:cubicBezTo>
                    <a:pt x="13" y="12"/>
                    <a:pt x="14" y="12"/>
                    <a:pt x="15" y="11"/>
                  </a:cubicBezTo>
                  <a:lnTo>
                    <a:pt x="10" y="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íṥlîḍe">
              <a:extLst>
                <a:ext uri="{FF2B5EF4-FFF2-40B4-BE49-F238E27FC236}">
                  <a16:creationId xmlns:a16="http://schemas.microsoft.com/office/drawing/2014/main" id="{A64D988B-C791-4DA4-88CB-2F8A4E84747B}"/>
                </a:ext>
              </a:extLst>
            </p:cNvPr>
            <p:cNvSpPr/>
            <p:nvPr/>
          </p:nvSpPr>
          <p:spPr bwMode="auto">
            <a:xfrm>
              <a:off x="3706813" y="3883025"/>
              <a:ext cx="23813" cy="23813"/>
            </a:xfrm>
            <a:custGeom>
              <a:avLst/>
              <a:gdLst>
                <a:gd name="T0" fmla="*/ 7 w 9"/>
                <a:gd name="T1" fmla="*/ 1 h 9"/>
                <a:gd name="T2" fmla="*/ 8 w 9"/>
                <a:gd name="T3" fmla="*/ 7 h 9"/>
                <a:gd name="T4" fmla="*/ 3 w 9"/>
                <a:gd name="T5" fmla="*/ 8 h 9"/>
                <a:gd name="T6" fmla="*/ 2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9" y="3"/>
                    <a:pt x="9" y="5"/>
                    <a:pt x="8" y="7"/>
                  </a:cubicBezTo>
                  <a:cubicBezTo>
                    <a:pt x="7" y="9"/>
                    <a:pt x="4" y="9"/>
                    <a:pt x="3" y="8"/>
                  </a:cubicBezTo>
                  <a:cubicBezTo>
                    <a:pt x="1" y="7"/>
                    <a:pt x="0" y="4"/>
                    <a:pt x="2" y="2"/>
                  </a:cubicBezTo>
                  <a:cubicBezTo>
                    <a:pt x="3" y="1"/>
                    <a:pt x="6" y="0"/>
                    <a:pt x="7"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îSliḍé">
              <a:extLst>
                <a:ext uri="{FF2B5EF4-FFF2-40B4-BE49-F238E27FC236}">
                  <a16:creationId xmlns:a16="http://schemas.microsoft.com/office/drawing/2014/main" id="{F7C8602F-DCBA-43DE-8FD2-2AA1B92330F8}"/>
                </a:ext>
              </a:extLst>
            </p:cNvPr>
            <p:cNvSpPr/>
            <p:nvPr/>
          </p:nvSpPr>
          <p:spPr bwMode="auto">
            <a:xfrm>
              <a:off x="3708401" y="3887788"/>
              <a:ext cx="22225" cy="19050"/>
            </a:xfrm>
            <a:custGeom>
              <a:avLst/>
              <a:gdLst>
                <a:gd name="T0" fmla="*/ 8 w 8"/>
                <a:gd name="T1" fmla="*/ 3 h 7"/>
                <a:gd name="T2" fmla="*/ 7 w 8"/>
                <a:gd name="T3" fmla="*/ 5 h 7"/>
                <a:gd name="T4" fmla="*/ 2 w 8"/>
                <a:gd name="T5" fmla="*/ 6 h 7"/>
                <a:gd name="T6" fmla="*/ 0 w 8"/>
                <a:gd name="T7" fmla="*/ 4 h 7"/>
                <a:gd name="T8" fmla="*/ 1 w 8"/>
                <a:gd name="T9" fmla="*/ 2 h 7"/>
                <a:gd name="T10" fmla="*/ 6 w 8"/>
                <a:gd name="T11" fmla="*/ 1 h 7"/>
                <a:gd name="T12" fmla="*/ 8 w 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3"/>
                  </a:moveTo>
                  <a:cubicBezTo>
                    <a:pt x="8" y="4"/>
                    <a:pt x="8" y="4"/>
                    <a:pt x="7" y="5"/>
                  </a:cubicBezTo>
                  <a:cubicBezTo>
                    <a:pt x="6" y="7"/>
                    <a:pt x="3" y="7"/>
                    <a:pt x="2" y="6"/>
                  </a:cubicBezTo>
                  <a:cubicBezTo>
                    <a:pt x="1" y="5"/>
                    <a:pt x="0" y="4"/>
                    <a:pt x="0" y="4"/>
                  </a:cubicBezTo>
                  <a:cubicBezTo>
                    <a:pt x="0" y="3"/>
                    <a:pt x="0" y="2"/>
                    <a:pt x="1" y="2"/>
                  </a:cubicBezTo>
                  <a:cubicBezTo>
                    <a:pt x="2" y="0"/>
                    <a:pt x="5" y="0"/>
                    <a:pt x="6" y="1"/>
                  </a:cubicBezTo>
                  <a:cubicBezTo>
                    <a:pt x="7" y="1"/>
                    <a:pt x="8" y="2"/>
                    <a:pt x="8" y="3"/>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ïṧ1îḑê">
              <a:extLst>
                <a:ext uri="{FF2B5EF4-FFF2-40B4-BE49-F238E27FC236}">
                  <a16:creationId xmlns:a16="http://schemas.microsoft.com/office/drawing/2014/main" id="{FACC43A8-4EDE-4ED0-84C9-1C4626602EDE}"/>
                </a:ext>
              </a:extLst>
            </p:cNvPr>
            <p:cNvSpPr/>
            <p:nvPr/>
          </p:nvSpPr>
          <p:spPr bwMode="auto">
            <a:xfrm>
              <a:off x="3681413" y="3865563"/>
              <a:ext cx="44450" cy="36513"/>
            </a:xfrm>
            <a:custGeom>
              <a:avLst/>
              <a:gdLst>
                <a:gd name="T0" fmla="*/ 4 w 16"/>
                <a:gd name="T1" fmla="*/ 1 h 13"/>
                <a:gd name="T2" fmla="*/ 15 w 16"/>
                <a:gd name="T3" fmla="*/ 9 h 13"/>
                <a:gd name="T4" fmla="*/ 15 w 16"/>
                <a:gd name="T5" fmla="*/ 12 h 13"/>
                <a:gd name="T6" fmla="*/ 12 w 16"/>
                <a:gd name="T7" fmla="*/ 12 h 13"/>
                <a:gd name="T8" fmla="*/ 1 w 16"/>
                <a:gd name="T9" fmla="*/ 4 h 13"/>
                <a:gd name="T10" fmla="*/ 1 w 16"/>
                <a:gd name="T11" fmla="*/ 1 h 13"/>
                <a:gd name="T12" fmla="*/ 4 w 16"/>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16" h="13">
                  <a:moveTo>
                    <a:pt x="4" y="1"/>
                  </a:moveTo>
                  <a:cubicBezTo>
                    <a:pt x="15" y="9"/>
                    <a:pt x="15" y="9"/>
                    <a:pt x="15" y="9"/>
                  </a:cubicBezTo>
                  <a:cubicBezTo>
                    <a:pt x="16" y="9"/>
                    <a:pt x="16" y="11"/>
                    <a:pt x="15" y="12"/>
                  </a:cubicBezTo>
                  <a:cubicBezTo>
                    <a:pt x="15" y="13"/>
                    <a:pt x="13" y="13"/>
                    <a:pt x="12" y="12"/>
                  </a:cubicBezTo>
                  <a:cubicBezTo>
                    <a:pt x="1" y="4"/>
                    <a:pt x="1" y="4"/>
                    <a:pt x="1" y="4"/>
                  </a:cubicBezTo>
                  <a:cubicBezTo>
                    <a:pt x="0" y="3"/>
                    <a:pt x="0" y="2"/>
                    <a:pt x="1" y="1"/>
                  </a:cubicBezTo>
                  <a:cubicBezTo>
                    <a:pt x="1" y="0"/>
                    <a:pt x="3" y="0"/>
                    <a:pt x="4" y="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ïṡľidè">
              <a:extLst>
                <a:ext uri="{FF2B5EF4-FFF2-40B4-BE49-F238E27FC236}">
                  <a16:creationId xmlns:a16="http://schemas.microsoft.com/office/drawing/2014/main" id="{05A871FD-5079-44E4-8486-779720E0786E}"/>
                </a:ext>
              </a:extLst>
            </p:cNvPr>
            <p:cNvSpPr/>
            <p:nvPr/>
          </p:nvSpPr>
          <p:spPr bwMode="auto">
            <a:xfrm>
              <a:off x="3681413" y="3868738"/>
              <a:ext cx="41275" cy="33338"/>
            </a:xfrm>
            <a:custGeom>
              <a:avLst/>
              <a:gdLst>
                <a:gd name="T0" fmla="*/ 11 w 15"/>
                <a:gd name="T1" fmla="*/ 7 h 12"/>
                <a:gd name="T2" fmla="*/ 5 w 15"/>
                <a:gd name="T3" fmla="*/ 3 h 12"/>
                <a:gd name="T4" fmla="*/ 1 w 15"/>
                <a:gd name="T5" fmla="*/ 0 h 12"/>
                <a:gd name="T6" fmla="*/ 1 w 15"/>
                <a:gd name="T7" fmla="*/ 3 h 12"/>
                <a:gd name="T8" fmla="*/ 4 w 15"/>
                <a:gd name="T9" fmla="*/ 5 h 12"/>
                <a:gd name="T10" fmla="*/ 10 w 15"/>
                <a:gd name="T11" fmla="*/ 9 h 12"/>
                <a:gd name="T12" fmla="*/ 12 w 15"/>
                <a:gd name="T13" fmla="*/ 11 h 12"/>
                <a:gd name="T14" fmla="*/ 15 w 15"/>
                <a:gd name="T15" fmla="*/ 11 h 12"/>
                <a:gd name="T16" fmla="*/ 11 w 1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1" y="7"/>
                  </a:moveTo>
                  <a:cubicBezTo>
                    <a:pt x="5" y="3"/>
                    <a:pt x="5" y="3"/>
                    <a:pt x="5" y="3"/>
                  </a:cubicBezTo>
                  <a:cubicBezTo>
                    <a:pt x="1" y="0"/>
                    <a:pt x="1" y="0"/>
                    <a:pt x="1" y="0"/>
                  </a:cubicBezTo>
                  <a:cubicBezTo>
                    <a:pt x="0" y="1"/>
                    <a:pt x="0" y="2"/>
                    <a:pt x="1" y="3"/>
                  </a:cubicBezTo>
                  <a:cubicBezTo>
                    <a:pt x="4" y="5"/>
                    <a:pt x="4" y="5"/>
                    <a:pt x="4" y="5"/>
                  </a:cubicBezTo>
                  <a:cubicBezTo>
                    <a:pt x="10" y="9"/>
                    <a:pt x="10" y="9"/>
                    <a:pt x="10" y="9"/>
                  </a:cubicBezTo>
                  <a:cubicBezTo>
                    <a:pt x="12" y="11"/>
                    <a:pt x="12" y="11"/>
                    <a:pt x="12" y="11"/>
                  </a:cubicBezTo>
                  <a:cubicBezTo>
                    <a:pt x="13" y="12"/>
                    <a:pt x="15" y="12"/>
                    <a:pt x="15" y="11"/>
                  </a:cubicBezTo>
                  <a:lnTo>
                    <a:pt x="11" y="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îšļîḍè">
              <a:extLst>
                <a:ext uri="{FF2B5EF4-FFF2-40B4-BE49-F238E27FC236}">
                  <a16:creationId xmlns:a16="http://schemas.microsoft.com/office/drawing/2014/main" id="{F2B3ECB7-F741-42A8-81DF-2E427103CED5}"/>
                </a:ext>
              </a:extLst>
            </p:cNvPr>
            <p:cNvSpPr/>
            <p:nvPr/>
          </p:nvSpPr>
          <p:spPr bwMode="auto">
            <a:xfrm>
              <a:off x="3673476" y="3929063"/>
              <a:ext cx="23813" cy="23813"/>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9" y="3"/>
                    <a:pt x="9" y="5"/>
                    <a:pt x="8" y="7"/>
                  </a:cubicBezTo>
                  <a:cubicBezTo>
                    <a:pt x="6" y="9"/>
                    <a:pt x="4" y="9"/>
                    <a:pt x="2" y="8"/>
                  </a:cubicBezTo>
                  <a:cubicBezTo>
                    <a:pt x="0" y="6"/>
                    <a:pt x="0" y="4"/>
                    <a:pt x="1" y="2"/>
                  </a:cubicBezTo>
                  <a:cubicBezTo>
                    <a:pt x="3" y="0"/>
                    <a:pt x="5" y="0"/>
                    <a:pt x="7"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îş1iḍè">
              <a:extLst>
                <a:ext uri="{FF2B5EF4-FFF2-40B4-BE49-F238E27FC236}">
                  <a16:creationId xmlns:a16="http://schemas.microsoft.com/office/drawing/2014/main" id="{E28C51B7-E950-4AD3-9E90-26E6703D9CE6}"/>
                </a:ext>
              </a:extLst>
            </p:cNvPr>
            <p:cNvSpPr/>
            <p:nvPr/>
          </p:nvSpPr>
          <p:spPr bwMode="auto">
            <a:xfrm>
              <a:off x="3676651" y="3930650"/>
              <a:ext cx="19050" cy="22225"/>
            </a:xfrm>
            <a:custGeom>
              <a:avLst/>
              <a:gdLst>
                <a:gd name="T0" fmla="*/ 7 w 7"/>
                <a:gd name="T1" fmla="*/ 4 h 8"/>
                <a:gd name="T2" fmla="*/ 7 w 7"/>
                <a:gd name="T3" fmla="*/ 6 h 8"/>
                <a:gd name="T4" fmla="*/ 1 w 7"/>
                <a:gd name="T5" fmla="*/ 7 h 8"/>
                <a:gd name="T6" fmla="*/ 0 w 7"/>
                <a:gd name="T7" fmla="*/ 4 h 8"/>
                <a:gd name="T8" fmla="*/ 0 w 7"/>
                <a:gd name="T9" fmla="*/ 2 h 8"/>
                <a:gd name="T10" fmla="*/ 6 w 7"/>
                <a:gd name="T11" fmla="*/ 2 h 8"/>
                <a:gd name="T12" fmla="*/ 7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7" y="4"/>
                  </a:moveTo>
                  <a:cubicBezTo>
                    <a:pt x="7" y="5"/>
                    <a:pt x="7" y="5"/>
                    <a:pt x="7" y="6"/>
                  </a:cubicBezTo>
                  <a:cubicBezTo>
                    <a:pt x="5" y="8"/>
                    <a:pt x="3" y="8"/>
                    <a:pt x="1" y="7"/>
                  </a:cubicBezTo>
                  <a:cubicBezTo>
                    <a:pt x="0" y="6"/>
                    <a:pt x="0" y="5"/>
                    <a:pt x="0" y="4"/>
                  </a:cubicBezTo>
                  <a:cubicBezTo>
                    <a:pt x="0" y="4"/>
                    <a:pt x="0" y="3"/>
                    <a:pt x="0" y="2"/>
                  </a:cubicBezTo>
                  <a:cubicBezTo>
                    <a:pt x="2" y="1"/>
                    <a:pt x="4" y="0"/>
                    <a:pt x="6" y="2"/>
                  </a:cubicBezTo>
                  <a:cubicBezTo>
                    <a:pt x="7" y="2"/>
                    <a:pt x="7" y="3"/>
                    <a:pt x="7" y="4"/>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iṡḻiḍè">
              <a:extLst>
                <a:ext uri="{FF2B5EF4-FFF2-40B4-BE49-F238E27FC236}">
                  <a16:creationId xmlns:a16="http://schemas.microsoft.com/office/drawing/2014/main" id="{D0EBCE84-3615-4B37-8922-A88C70EC2736}"/>
                </a:ext>
              </a:extLst>
            </p:cNvPr>
            <p:cNvSpPr/>
            <p:nvPr/>
          </p:nvSpPr>
          <p:spPr bwMode="auto">
            <a:xfrm>
              <a:off x="3649663" y="3911600"/>
              <a:ext cx="42863" cy="36513"/>
            </a:xfrm>
            <a:custGeom>
              <a:avLst/>
              <a:gdLst>
                <a:gd name="T0" fmla="*/ 3 w 16"/>
                <a:gd name="T1" fmla="*/ 0 h 13"/>
                <a:gd name="T2" fmla="*/ 14 w 16"/>
                <a:gd name="T3" fmla="*/ 9 h 13"/>
                <a:gd name="T4" fmla="*/ 15 w 16"/>
                <a:gd name="T5" fmla="*/ 11 h 13"/>
                <a:gd name="T6" fmla="*/ 15 w 16"/>
                <a:gd name="T7" fmla="*/ 11 h 13"/>
                <a:gd name="T8" fmla="*/ 12 w 16"/>
                <a:gd name="T9" fmla="*/ 12 h 13"/>
                <a:gd name="T10" fmla="*/ 1 w 16"/>
                <a:gd name="T11" fmla="*/ 4 h 13"/>
                <a:gd name="T12" fmla="*/ 0 w 16"/>
                <a:gd name="T13" fmla="*/ 1 h 13"/>
                <a:gd name="T14" fmla="*/ 3 w 16"/>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3" y="0"/>
                  </a:moveTo>
                  <a:cubicBezTo>
                    <a:pt x="14" y="9"/>
                    <a:pt x="14" y="9"/>
                    <a:pt x="14" y="9"/>
                  </a:cubicBezTo>
                  <a:cubicBezTo>
                    <a:pt x="15" y="9"/>
                    <a:pt x="16" y="11"/>
                    <a:pt x="15" y="11"/>
                  </a:cubicBezTo>
                  <a:cubicBezTo>
                    <a:pt x="15" y="11"/>
                    <a:pt x="15" y="11"/>
                    <a:pt x="15" y="11"/>
                  </a:cubicBezTo>
                  <a:cubicBezTo>
                    <a:pt x="14" y="12"/>
                    <a:pt x="13" y="13"/>
                    <a:pt x="12" y="12"/>
                  </a:cubicBezTo>
                  <a:cubicBezTo>
                    <a:pt x="1" y="4"/>
                    <a:pt x="1" y="4"/>
                    <a:pt x="1" y="4"/>
                  </a:cubicBezTo>
                  <a:cubicBezTo>
                    <a:pt x="0" y="3"/>
                    <a:pt x="0" y="2"/>
                    <a:pt x="0" y="1"/>
                  </a:cubicBezTo>
                  <a:cubicBezTo>
                    <a:pt x="1" y="0"/>
                    <a:pt x="2" y="0"/>
                    <a:pt x="3" y="0"/>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íšļidê">
              <a:extLst>
                <a:ext uri="{FF2B5EF4-FFF2-40B4-BE49-F238E27FC236}">
                  <a16:creationId xmlns:a16="http://schemas.microsoft.com/office/drawing/2014/main" id="{C0ECC3BB-8E89-470C-84AE-A96F6745E077}"/>
                </a:ext>
              </a:extLst>
            </p:cNvPr>
            <p:cNvSpPr/>
            <p:nvPr/>
          </p:nvSpPr>
          <p:spPr bwMode="auto">
            <a:xfrm>
              <a:off x="3649663" y="3914775"/>
              <a:ext cx="39688" cy="33338"/>
            </a:xfrm>
            <a:custGeom>
              <a:avLst/>
              <a:gdLst>
                <a:gd name="T0" fmla="*/ 10 w 15"/>
                <a:gd name="T1" fmla="*/ 7 h 12"/>
                <a:gd name="T2" fmla="*/ 5 w 15"/>
                <a:gd name="T3" fmla="*/ 3 h 12"/>
                <a:gd name="T4" fmla="*/ 0 w 15"/>
                <a:gd name="T5" fmla="*/ 0 h 12"/>
                <a:gd name="T6" fmla="*/ 1 w 15"/>
                <a:gd name="T7" fmla="*/ 3 h 12"/>
                <a:gd name="T8" fmla="*/ 4 w 15"/>
                <a:gd name="T9" fmla="*/ 5 h 12"/>
                <a:gd name="T10" fmla="*/ 10 w 15"/>
                <a:gd name="T11" fmla="*/ 9 h 12"/>
                <a:gd name="T12" fmla="*/ 12 w 15"/>
                <a:gd name="T13" fmla="*/ 11 h 12"/>
                <a:gd name="T14" fmla="*/ 15 w 15"/>
                <a:gd name="T15" fmla="*/ 10 h 12"/>
                <a:gd name="T16" fmla="*/ 10 w 1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0" y="7"/>
                  </a:moveTo>
                  <a:cubicBezTo>
                    <a:pt x="5" y="3"/>
                    <a:pt x="5" y="3"/>
                    <a:pt x="5" y="3"/>
                  </a:cubicBezTo>
                  <a:cubicBezTo>
                    <a:pt x="0" y="0"/>
                    <a:pt x="0" y="0"/>
                    <a:pt x="0" y="0"/>
                  </a:cubicBezTo>
                  <a:cubicBezTo>
                    <a:pt x="0" y="1"/>
                    <a:pt x="0" y="2"/>
                    <a:pt x="1" y="3"/>
                  </a:cubicBezTo>
                  <a:cubicBezTo>
                    <a:pt x="4" y="5"/>
                    <a:pt x="4" y="5"/>
                    <a:pt x="4" y="5"/>
                  </a:cubicBezTo>
                  <a:cubicBezTo>
                    <a:pt x="10" y="9"/>
                    <a:pt x="10" y="9"/>
                    <a:pt x="10" y="9"/>
                  </a:cubicBezTo>
                  <a:cubicBezTo>
                    <a:pt x="12" y="11"/>
                    <a:pt x="12" y="11"/>
                    <a:pt x="12" y="11"/>
                  </a:cubicBezTo>
                  <a:cubicBezTo>
                    <a:pt x="13" y="12"/>
                    <a:pt x="14" y="11"/>
                    <a:pt x="15" y="10"/>
                  </a:cubicBezTo>
                  <a:lnTo>
                    <a:pt x="10" y="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îṣ1ïďé">
              <a:extLst>
                <a:ext uri="{FF2B5EF4-FFF2-40B4-BE49-F238E27FC236}">
                  <a16:creationId xmlns:a16="http://schemas.microsoft.com/office/drawing/2014/main" id="{FFC4EC86-E60C-4658-A86C-39A970F65A02}"/>
                </a:ext>
              </a:extLst>
            </p:cNvPr>
            <p:cNvSpPr/>
            <p:nvPr/>
          </p:nvSpPr>
          <p:spPr bwMode="auto">
            <a:xfrm>
              <a:off x="3640138" y="3975100"/>
              <a:ext cx="25400" cy="23813"/>
            </a:xfrm>
            <a:custGeom>
              <a:avLst/>
              <a:gdLst>
                <a:gd name="T0" fmla="*/ 6 w 9"/>
                <a:gd name="T1" fmla="*/ 1 h 9"/>
                <a:gd name="T2" fmla="*/ 7 w 9"/>
                <a:gd name="T3" fmla="*/ 7 h 9"/>
                <a:gd name="T4" fmla="*/ 2 w 9"/>
                <a:gd name="T5" fmla="*/ 8 h 9"/>
                <a:gd name="T6" fmla="*/ 1 w 9"/>
                <a:gd name="T7" fmla="*/ 2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2"/>
                    <a:pt x="9" y="5"/>
                    <a:pt x="7" y="7"/>
                  </a:cubicBezTo>
                  <a:cubicBezTo>
                    <a:pt x="6" y="8"/>
                    <a:pt x="3" y="9"/>
                    <a:pt x="2" y="8"/>
                  </a:cubicBezTo>
                  <a:cubicBezTo>
                    <a:pt x="0" y="6"/>
                    <a:pt x="0" y="4"/>
                    <a:pt x="1" y="2"/>
                  </a:cubicBezTo>
                  <a:cubicBezTo>
                    <a:pt x="2" y="0"/>
                    <a:pt x="5" y="0"/>
                    <a:pt x="6" y="1"/>
                  </a:cubicBezTo>
                  <a:close/>
                </a:path>
              </a:pathLst>
            </a:custGeom>
            <a:solidFill>
              <a:srgbClr val="42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îśļïḓé">
              <a:extLst>
                <a:ext uri="{FF2B5EF4-FFF2-40B4-BE49-F238E27FC236}">
                  <a16:creationId xmlns:a16="http://schemas.microsoft.com/office/drawing/2014/main" id="{9DB525F8-D5C9-407A-9311-AA4246B5F0BA}"/>
                </a:ext>
              </a:extLst>
            </p:cNvPr>
            <p:cNvSpPr/>
            <p:nvPr/>
          </p:nvSpPr>
          <p:spPr bwMode="auto">
            <a:xfrm>
              <a:off x="3640138" y="3976688"/>
              <a:ext cx="22225" cy="22225"/>
            </a:xfrm>
            <a:custGeom>
              <a:avLst/>
              <a:gdLst>
                <a:gd name="T0" fmla="*/ 8 w 8"/>
                <a:gd name="T1" fmla="*/ 4 h 8"/>
                <a:gd name="T2" fmla="*/ 7 w 8"/>
                <a:gd name="T3" fmla="*/ 6 h 8"/>
                <a:gd name="T4" fmla="*/ 2 w 8"/>
                <a:gd name="T5" fmla="*/ 7 h 8"/>
                <a:gd name="T6" fmla="*/ 0 w 8"/>
                <a:gd name="T7" fmla="*/ 4 h 8"/>
                <a:gd name="T8" fmla="*/ 1 w 8"/>
                <a:gd name="T9" fmla="*/ 2 h 8"/>
                <a:gd name="T10" fmla="*/ 7 w 8"/>
                <a:gd name="T11" fmla="*/ 1 h 8"/>
                <a:gd name="T12" fmla="*/ 8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4"/>
                  </a:moveTo>
                  <a:cubicBezTo>
                    <a:pt x="8" y="4"/>
                    <a:pt x="8" y="5"/>
                    <a:pt x="7" y="6"/>
                  </a:cubicBezTo>
                  <a:cubicBezTo>
                    <a:pt x="6" y="7"/>
                    <a:pt x="3" y="8"/>
                    <a:pt x="2" y="7"/>
                  </a:cubicBezTo>
                  <a:cubicBezTo>
                    <a:pt x="1" y="6"/>
                    <a:pt x="0" y="5"/>
                    <a:pt x="0" y="4"/>
                  </a:cubicBezTo>
                  <a:cubicBezTo>
                    <a:pt x="0" y="4"/>
                    <a:pt x="1" y="3"/>
                    <a:pt x="1" y="2"/>
                  </a:cubicBezTo>
                  <a:cubicBezTo>
                    <a:pt x="2" y="1"/>
                    <a:pt x="5" y="0"/>
                    <a:pt x="7" y="1"/>
                  </a:cubicBezTo>
                  <a:cubicBezTo>
                    <a:pt x="7" y="2"/>
                    <a:pt x="8" y="3"/>
                    <a:pt x="8" y="4"/>
                  </a:cubicBezTo>
                  <a:close/>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îşļïḍè">
              <a:extLst>
                <a:ext uri="{FF2B5EF4-FFF2-40B4-BE49-F238E27FC236}">
                  <a16:creationId xmlns:a16="http://schemas.microsoft.com/office/drawing/2014/main" id="{C7181905-260A-440A-80A5-B27F4C8AF974}"/>
                </a:ext>
              </a:extLst>
            </p:cNvPr>
            <p:cNvSpPr/>
            <p:nvPr/>
          </p:nvSpPr>
          <p:spPr bwMode="auto">
            <a:xfrm>
              <a:off x="3613151" y="3956050"/>
              <a:ext cx="44450" cy="34925"/>
            </a:xfrm>
            <a:custGeom>
              <a:avLst/>
              <a:gdLst>
                <a:gd name="T0" fmla="*/ 4 w 16"/>
                <a:gd name="T1" fmla="*/ 1 h 13"/>
                <a:gd name="T2" fmla="*/ 15 w 16"/>
                <a:gd name="T3" fmla="*/ 9 h 13"/>
                <a:gd name="T4" fmla="*/ 15 w 16"/>
                <a:gd name="T5" fmla="*/ 12 h 13"/>
                <a:gd name="T6" fmla="*/ 15 w 16"/>
                <a:gd name="T7" fmla="*/ 12 h 13"/>
                <a:gd name="T8" fmla="*/ 12 w 16"/>
                <a:gd name="T9" fmla="*/ 13 h 13"/>
                <a:gd name="T10" fmla="*/ 1 w 16"/>
                <a:gd name="T11" fmla="*/ 5 h 13"/>
                <a:gd name="T12" fmla="*/ 1 w 16"/>
                <a:gd name="T13" fmla="*/ 2 h 13"/>
                <a:gd name="T14" fmla="*/ 1 w 16"/>
                <a:gd name="T15" fmla="*/ 2 h 13"/>
                <a:gd name="T16" fmla="*/ 4 w 16"/>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4" y="1"/>
                  </a:moveTo>
                  <a:cubicBezTo>
                    <a:pt x="15" y="9"/>
                    <a:pt x="15" y="9"/>
                    <a:pt x="15" y="9"/>
                  </a:cubicBezTo>
                  <a:cubicBezTo>
                    <a:pt x="16" y="10"/>
                    <a:pt x="16" y="11"/>
                    <a:pt x="15" y="12"/>
                  </a:cubicBezTo>
                  <a:cubicBezTo>
                    <a:pt x="15" y="12"/>
                    <a:pt x="15" y="12"/>
                    <a:pt x="15" y="12"/>
                  </a:cubicBezTo>
                  <a:cubicBezTo>
                    <a:pt x="15" y="13"/>
                    <a:pt x="13" y="13"/>
                    <a:pt x="12" y="13"/>
                  </a:cubicBezTo>
                  <a:cubicBezTo>
                    <a:pt x="1" y="5"/>
                    <a:pt x="1" y="5"/>
                    <a:pt x="1" y="5"/>
                  </a:cubicBezTo>
                  <a:cubicBezTo>
                    <a:pt x="0" y="4"/>
                    <a:pt x="0" y="3"/>
                    <a:pt x="1" y="2"/>
                  </a:cubicBezTo>
                  <a:cubicBezTo>
                    <a:pt x="1" y="2"/>
                    <a:pt x="1" y="2"/>
                    <a:pt x="1" y="2"/>
                  </a:cubicBezTo>
                  <a:cubicBezTo>
                    <a:pt x="2" y="1"/>
                    <a:pt x="3" y="0"/>
                    <a:pt x="4" y="1"/>
                  </a:cubicBez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îṥľïḍe">
              <a:extLst>
                <a:ext uri="{FF2B5EF4-FFF2-40B4-BE49-F238E27FC236}">
                  <a16:creationId xmlns:a16="http://schemas.microsoft.com/office/drawing/2014/main" id="{FF94F257-46A9-43BC-A2CF-453D931E933A}"/>
                </a:ext>
              </a:extLst>
            </p:cNvPr>
            <p:cNvSpPr/>
            <p:nvPr/>
          </p:nvSpPr>
          <p:spPr bwMode="auto">
            <a:xfrm>
              <a:off x="3613151" y="3960813"/>
              <a:ext cx="41275" cy="30163"/>
            </a:xfrm>
            <a:custGeom>
              <a:avLst/>
              <a:gdLst>
                <a:gd name="T0" fmla="*/ 11 w 15"/>
                <a:gd name="T1" fmla="*/ 7 h 11"/>
                <a:gd name="T2" fmla="*/ 5 w 15"/>
                <a:gd name="T3" fmla="*/ 3 h 11"/>
                <a:gd name="T4" fmla="*/ 1 w 15"/>
                <a:gd name="T5" fmla="*/ 0 h 11"/>
                <a:gd name="T6" fmla="*/ 1 w 15"/>
                <a:gd name="T7" fmla="*/ 3 h 11"/>
                <a:gd name="T8" fmla="*/ 4 w 15"/>
                <a:gd name="T9" fmla="*/ 5 h 11"/>
                <a:gd name="T10" fmla="*/ 10 w 15"/>
                <a:gd name="T11" fmla="*/ 9 h 11"/>
                <a:gd name="T12" fmla="*/ 12 w 15"/>
                <a:gd name="T13" fmla="*/ 11 h 11"/>
                <a:gd name="T14" fmla="*/ 15 w 15"/>
                <a:gd name="T15" fmla="*/ 10 h 11"/>
                <a:gd name="T16" fmla="*/ 11 w 15"/>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1">
                  <a:moveTo>
                    <a:pt x="11" y="7"/>
                  </a:moveTo>
                  <a:cubicBezTo>
                    <a:pt x="5" y="3"/>
                    <a:pt x="5" y="3"/>
                    <a:pt x="5" y="3"/>
                  </a:cubicBezTo>
                  <a:cubicBezTo>
                    <a:pt x="1" y="0"/>
                    <a:pt x="1" y="0"/>
                    <a:pt x="1" y="0"/>
                  </a:cubicBezTo>
                  <a:cubicBezTo>
                    <a:pt x="0" y="1"/>
                    <a:pt x="0" y="2"/>
                    <a:pt x="1" y="3"/>
                  </a:cubicBezTo>
                  <a:cubicBezTo>
                    <a:pt x="4" y="5"/>
                    <a:pt x="4" y="5"/>
                    <a:pt x="4" y="5"/>
                  </a:cubicBezTo>
                  <a:cubicBezTo>
                    <a:pt x="10" y="9"/>
                    <a:pt x="10" y="9"/>
                    <a:pt x="10" y="9"/>
                  </a:cubicBezTo>
                  <a:cubicBezTo>
                    <a:pt x="12" y="11"/>
                    <a:pt x="12" y="11"/>
                    <a:pt x="12" y="11"/>
                  </a:cubicBezTo>
                  <a:cubicBezTo>
                    <a:pt x="13" y="11"/>
                    <a:pt x="15" y="11"/>
                    <a:pt x="15" y="10"/>
                  </a:cubicBezTo>
                  <a:lnTo>
                    <a:pt x="11" y="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ïṣḻiḓe">
              <a:extLst>
                <a:ext uri="{FF2B5EF4-FFF2-40B4-BE49-F238E27FC236}">
                  <a16:creationId xmlns:a16="http://schemas.microsoft.com/office/drawing/2014/main" id="{624C786E-E9D7-41DB-8E31-AFE44890C952}"/>
                </a:ext>
              </a:extLst>
            </p:cNvPr>
            <p:cNvSpPr/>
            <p:nvPr/>
          </p:nvSpPr>
          <p:spPr bwMode="auto">
            <a:xfrm>
              <a:off x="4105276" y="3630613"/>
              <a:ext cx="254000" cy="192088"/>
            </a:xfrm>
            <a:custGeom>
              <a:avLst/>
              <a:gdLst>
                <a:gd name="T0" fmla="*/ 9 w 160"/>
                <a:gd name="T1" fmla="*/ 0 h 121"/>
                <a:gd name="T2" fmla="*/ 160 w 160"/>
                <a:gd name="T3" fmla="*/ 112 h 121"/>
                <a:gd name="T4" fmla="*/ 153 w 160"/>
                <a:gd name="T5" fmla="*/ 121 h 121"/>
                <a:gd name="T6" fmla="*/ 0 w 160"/>
                <a:gd name="T7" fmla="*/ 10 h 121"/>
                <a:gd name="T8" fmla="*/ 9 w 160"/>
                <a:gd name="T9" fmla="*/ 0 h 121"/>
              </a:gdLst>
              <a:ahLst/>
              <a:cxnLst>
                <a:cxn ang="0">
                  <a:pos x="T0" y="T1"/>
                </a:cxn>
                <a:cxn ang="0">
                  <a:pos x="T2" y="T3"/>
                </a:cxn>
                <a:cxn ang="0">
                  <a:pos x="T4" y="T5"/>
                </a:cxn>
                <a:cxn ang="0">
                  <a:pos x="T6" y="T7"/>
                </a:cxn>
                <a:cxn ang="0">
                  <a:pos x="T8" y="T9"/>
                </a:cxn>
              </a:cxnLst>
              <a:rect l="0" t="0" r="r" b="b"/>
              <a:pathLst>
                <a:path w="160" h="121">
                  <a:moveTo>
                    <a:pt x="9" y="0"/>
                  </a:moveTo>
                  <a:lnTo>
                    <a:pt x="160" y="112"/>
                  </a:lnTo>
                  <a:lnTo>
                    <a:pt x="153" y="121"/>
                  </a:lnTo>
                  <a:lnTo>
                    <a:pt x="0" y="10"/>
                  </a:lnTo>
                  <a:lnTo>
                    <a:pt x="9" y="0"/>
                  </a:lnTo>
                  <a:close/>
                </a:path>
              </a:pathLst>
            </a:custGeom>
            <a:solidFill>
              <a:srgbClr val="818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ïṣḻîḓê">
              <a:extLst>
                <a:ext uri="{FF2B5EF4-FFF2-40B4-BE49-F238E27FC236}">
                  <a16:creationId xmlns:a16="http://schemas.microsoft.com/office/drawing/2014/main" id="{6DC2C7A2-77F0-4F0A-BF07-982B66C43649}"/>
                </a:ext>
              </a:extLst>
            </p:cNvPr>
            <p:cNvSpPr/>
            <p:nvPr/>
          </p:nvSpPr>
          <p:spPr bwMode="auto">
            <a:xfrm>
              <a:off x="4084638" y="3662363"/>
              <a:ext cx="249238" cy="192088"/>
            </a:xfrm>
            <a:custGeom>
              <a:avLst/>
              <a:gdLst>
                <a:gd name="T0" fmla="*/ 6 w 157"/>
                <a:gd name="T1" fmla="*/ 0 h 121"/>
                <a:gd name="T2" fmla="*/ 157 w 157"/>
                <a:gd name="T3" fmla="*/ 111 h 121"/>
                <a:gd name="T4" fmla="*/ 150 w 157"/>
                <a:gd name="T5" fmla="*/ 121 h 121"/>
                <a:gd name="T6" fmla="*/ 0 w 157"/>
                <a:gd name="T7" fmla="*/ 9 h 121"/>
                <a:gd name="T8" fmla="*/ 6 w 157"/>
                <a:gd name="T9" fmla="*/ 0 h 121"/>
              </a:gdLst>
              <a:ahLst/>
              <a:cxnLst>
                <a:cxn ang="0">
                  <a:pos x="T0" y="T1"/>
                </a:cxn>
                <a:cxn ang="0">
                  <a:pos x="T2" y="T3"/>
                </a:cxn>
                <a:cxn ang="0">
                  <a:pos x="T4" y="T5"/>
                </a:cxn>
                <a:cxn ang="0">
                  <a:pos x="T6" y="T7"/>
                </a:cxn>
                <a:cxn ang="0">
                  <a:pos x="T8" y="T9"/>
                </a:cxn>
              </a:cxnLst>
              <a:rect l="0" t="0" r="r" b="b"/>
              <a:pathLst>
                <a:path w="157" h="121">
                  <a:moveTo>
                    <a:pt x="6" y="0"/>
                  </a:moveTo>
                  <a:lnTo>
                    <a:pt x="157" y="111"/>
                  </a:lnTo>
                  <a:lnTo>
                    <a:pt x="150" y="121"/>
                  </a:lnTo>
                  <a:lnTo>
                    <a:pt x="0" y="9"/>
                  </a:lnTo>
                  <a:lnTo>
                    <a:pt x="6" y="0"/>
                  </a:lnTo>
                  <a:close/>
                </a:path>
              </a:pathLst>
            </a:custGeom>
            <a:solidFill>
              <a:srgbClr val="818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iṧ1îḑe">
              <a:extLst>
                <a:ext uri="{FF2B5EF4-FFF2-40B4-BE49-F238E27FC236}">
                  <a16:creationId xmlns:a16="http://schemas.microsoft.com/office/drawing/2014/main" id="{D00285F3-E641-46A9-A880-40EF0F9038B9}"/>
                </a:ext>
              </a:extLst>
            </p:cNvPr>
            <p:cNvSpPr/>
            <p:nvPr/>
          </p:nvSpPr>
          <p:spPr bwMode="auto">
            <a:xfrm>
              <a:off x="4062413" y="3692525"/>
              <a:ext cx="249238" cy="192088"/>
            </a:xfrm>
            <a:custGeom>
              <a:avLst/>
              <a:gdLst>
                <a:gd name="T0" fmla="*/ 7 w 157"/>
                <a:gd name="T1" fmla="*/ 0 h 121"/>
                <a:gd name="T2" fmla="*/ 157 w 157"/>
                <a:gd name="T3" fmla="*/ 111 h 121"/>
                <a:gd name="T4" fmla="*/ 151 w 157"/>
                <a:gd name="T5" fmla="*/ 121 h 121"/>
                <a:gd name="T6" fmla="*/ 0 w 157"/>
                <a:gd name="T7" fmla="*/ 10 h 121"/>
                <a:gd name="T8" fmla="*/ 7 w 157"/>
                <a:gd name="T9" fmla="*/ 0 h 121"/>
              </a:gdLst>
              <a:ahLst/>
              <a:cxnLst>
                <a:cxn ang="0">
                  <a:pos x="T0" y="T1"/>
                </a:cxn>
                <a:cxn ang="0">
                  <a:pos x="T2" y="T3"/>
                </a:cxn>
                <a:cxn ang="0">
                  <a:pos x="T4" y="T5"/>
                </a:cxn>
                <a:cxn ang="0">
                  <a:pos x="T6" y="T7"/>
                </a:cxn>
                <a:cxn ang="0">
                  <a:pos x="T8" y="T9"/>
                </a:cxn>
              </a:cxnLst>
              <a:rect l="0" t="0" r="r" b="b"/>
              <a:pathLst>
                <a:path w="157" h="121">
                  <a:moveTo>
                    <a:pt x="7" y="0"/>
                  </a:moveTo>
                  <a:lnTo>
                    <a:pt x="157" y="111"/>
                  </a:lnTo>
                  <a:lnTo>
                    <a:pt x="151" y="121"/>
                  </a:lnTo>
                  <a:lnTo>
                    <a:pt x="0" y="10"/>
                  </a:lnTo>
                  <a:lnTo>
                    <a:pt x="7" y="0"/>
                  </a:lnTo>
                  <a:close/>
                </a:path>
              </a:pathLst>
            </a:custGeom>
            <a:solidFill>
              <a:srgbClr val="818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î$ļíḓè">
              <a:extLst>
                <a:ext uri="{FF2B5EF4-FFF2-40B4-BE49-F238E27FC236}">
                  <a16:creationId xmlns:a16="http://schemas.microsoft.com/office/drawing/2014/main" id="{FA501C5C-5123-41FC-ADCA-8CD1A4A47CBF}"/>
                </a:ext>
              </a:extLst>
            </p:cNvPr>
            <p:cNvSpPr/>
            <p:nvPr/>
          </p:nvSpPr>
          <p:spPr bwMode="auto">
            <a:xfrm>
              <a:off x="5734051" y="4441825"/>
              <a:ext cx="1117600" cy="1219200"/>
            </a:xfrm>
            <a:custGeom>
              <a:avLst/>
              <a:gdLst>
                <a:gd name="T0" fmla="*/ 704 w 704"/>
                <a:gd name="T1" fmla="*/ 549 h 768"/>
                <a:gd name="T2" fmla="*/ 297 w 704"/>
                <a:gd name="T3" fmla="*/ 768 h 768"/>
                <a:gd name="T4" fmla="*/ 0 w 704"/>
                <a:gd name="T5" fmla="*/ 219 h 768"/>
                <a:gd name="T6" fmla="*/ 408 w 704"/>
                <a:gd name="T7" fmla="*/ 0 h 768"/>
                <a:gd name="T8" fmla="*/ 704 w 704"/>
                <a:gd name="T9" fmla="*/ 549 h 768"/>
              </a:gdLst>
              <a:ahLst/>
              <a:cxnLst>
                <a:cxn ang="0">
                  <a:pos x="T0" y="T1"/>
                </a:cxn>
                <a:cxn ang="0">
                  <a:pos x="T2" y="T3"/>
                </a:cxn>
                <a:cxn ang="0">
                  <a:pos x="T4" y="T5"/>
                </a:cxn>
                <a:cxn ang="0">
                  <a:pos x="T6" y="T7"/>
                </a:cxn>
                <a:cxn ang="0">
                  <a:pos x="T8" y="T9"/>
                </a:cxn>
              </a:cxnLst>
              <a:rect l="0" t="0" r="r" b="b"/>
              <a:pathLst>
                <a:path w="704" h="768">
                  <a:moveTo>
                    <a:pt x="704" y="549"/>
                  </a:moveTo>
                  <a:lnTo>
                    <a:pt x="297" y="768"/>
                  </a:lnTo>
                  <a:lnTo>
                    <a:pt x="0" y="219"/>
                  </a:lnTo>
                  <a:lnTo>
                    <a:pt x="408" y="0"/>
                  </a:lnTo>
                  <a:lnTo>
                    <a:pt x="704" y="549"/>
                  </a:lnTo>
                  <a:close/>
                </a:path>
              </a:pathLst>
            </a:custGeom>
            <a:solidFill>
              <a:srgbClr val="BD8E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îṥľiḑè">
              <a:extLst>
                <a:ext uri="{FF2B5EF4-FFF2-40B4-BE49-F238E27FC236}">
                  <a16:creationId xmlns:a16="http://schemas.microsoft.com/office/drawing/2014/main" id="{49EA8AD8-6D07-46BA-978A-87461BE7F57D}"/>
                </a:ext>
              </a:extLst>
            </p:cNvPr>
            <p:cNvSpPr/>
            <p:nvPr/>
          </p:nvSpPr>
          <p:spPr bwMode="auto">
            <a:xfrm>
              <a:off x="5780088" y="4416425"/>
              <a:ext cx="1117600" cy="1219200"/>
            </a:xfrm>
            <a:custGeom>
              <a:avLst/>
              <a:gdLst>
                <a:gd name="T0" fmla="*/ 704 w 704"/>
                <a:gd name="T1" fmla="*/ 549 h 768"/>
                <a:gd name="T2" fmla="*/ 297 w 704"/>
                <a:gd name="T3" fmla="*/ 768 h 768"/>
                <a:gd name="T4" fmla="*/ 0 w 704"/>
                <a:gd name="T5" fmla="*/ 219 h 768"/>
                <a:gd name="T6" fmla="*/ 408 w 704"/>
                <a:gd name="T7" fmla="*/ 0 h 768"/>
                <a:gd name="T8" fmla="*/ 704 w 704"/>
                <a:gd name="T9" fmla="*/ 549 h 768"/>
              </a:gdLst>
              <a:ahLst/>
              <a:cxnLst>
                <a:cxn ang="0">
                  <a:pos x="T0" y="T1"/>
                </a:cxn>
                <a:cxn ang="0">
                  <a:pos x="T2" y="T3"/>
                </a:cxn>
                <a:cxn ang="0">
                  <a:pos x="T4" y="T5"/>
                </a:cxn>
                <a:cxn ang="0">
                  <a:pos x="T6" y="T7"/>
                </a:cxn>
                <a:cxn ang="0">
                  <a:pos x="T8" y="T9"/>
                </a:cxn>
              </a:cxnLst>
              <a:rect l="0" t="0" r="r" b="b"/>
              <a:pathLst>
                <a:path w="704" h="768">
                  <a:moveTo>
                    <a:pt x="704" y="549"/>
                  </a:moveTo>
                  <a:lnTo>
                    <a:pt x="297" y="768"/>
                  </a:lnTo>
                  <a:lnTo>
                    <a:pt x="0" y="219"/>
                  </a:lnTo>
                  <a:lnTo>
                    <a:pt x="408" y="0"/>
                  </a:lnTo>
                  <a:lnTo>
                    <a:pt x="704" y="549"/>
                  </a:lnTo>
                  <a:close/>
                </a:path>
              </a:pathLst>
            </a:custGeom>
            <a:solidFill>
              <a:srgbClr val="FDB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îşlïdè">
              <a:extLst>
                <a:ext uri="{FF2B5EF4-FFF2-40B4-BE49-F238E27FC236}">
                  <a16:creationId xmlns:a16="http://schemas.microsoft.com/office/drawing/2014/main" id="{762AF32D-1414-4100-9CA1-C37513005642}"/>
                </a:ext>
              </a:extLst>
            </p:cNvPr>
            <p:cNvSpPr/>
            <p:nvPr/>
          </p:nvSpPr>
          <p:spPr bwMode="auto">
            <a:xfrm>
              <a:off x="5845176" y="4483100"/>
              <a:ext cx="984250" cy="1087438"/>
            </a:xfrm>
            <a:custGeom>
              <a:avLst/>
              <a:gdLst>
                <a:gd name="T0" fmla="*/ 268 w 620"/>
                <a:gd name="T1" fmla="*/ 684 h 685"/>
                <a:gd name="T2" fmla="*/ 269 w 620"/>
                <a:gd name="T3" fmla="*/ 684 h 685"/>
                <a:gd name="T4" fmla="*/ 2 w 620"/>
                <a:gd name="T5" fmla="*/ 191 h 685"/>
                <a:gd name="T6" fmla="*/ 353 w 620"/>
                <a:gd name="T7" fmla="*/ 1 h 685"/>
                <a:gd name="T8" fmla="*/ 619 w 620"/>
                <a:gd name="T9" fmla="*/ 494 h 685"/>
                <a:gd name="T10" fmla="*/ 268 w 620"/>
                <a:gd name="T11" fmla="*/ 684 h 685"/>
                <a:gd name="T12" fmla="*/ 268 w 620"/>
                <a:gd name="T13" fmla="*/ 684 h 685"/>
                <a:gd name="T14" fmla="*/ 269 w 620"/>
                <a:gd name="T15" fmla="*/ 684 h 685"/>
                <a:gd name="T16" fmla="*/ 268 w 620"/>
                <a:gd name="T17" fmla="*/ 684 h 685"/>
                <a:gd name="T18" fmla="*/ 268 w 620"/>
                <a:gd name="T19" fmla="*/ 684 h 685"/>
                <a:gd name="T20" fmla="*/ 620 w 620"/>
                <a:gd name="T21" fmla="*/ 495 h 685"/>
                <a:gd name="T22" fmla="*/ 353 w 620"/>
                <a:gd name="T23" fmla="*/ 0 h 685"/>
                <a:gd name="T24" fmla="*/ 0 w 620"/>
                <a:gd name="T25" fmla="*/ 189 h 685"/>
                <a:gd name="T26" fmla="*/ 268 w 620"/>
                <a:gd name="T27" fmla="*/ 685 h 685"/>
                <a:gd name="T28" fmla="*/ 268 w 620"/>
                <a:gd name="T29" fmla="*/ 684 h 685"/>
                <a:gd name="T30" fmla="*/ 268 w 620"/>
                <a:gd name="T31" fmla="*/ 684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0" h="685">
                  <a:moveTo>
                    <a:pt x="268" y="684"/>
                  </a:moveTo>
                  <a:lnTo>
                    <a:pt x="269" y="684"/>
                  </a:lnTo>
                  <a:lnTo>
                    <a:pt x="2" y="191"/>
                  </a:lnTo>
                  <a:lnTo>
                    <a:pt x="353" y="1"/>
                  </a:lnTo>
                  <a:lnTo>
                    <a:pt x="619" y="494"/>
                  </a:lnTo>
                  <a:lnTo>
                    <a:pt x="268" y="684"/>
                  </a:lnTo>
                  <a:lnTo>
                    <a:pt x="268" y="684"/>
                  </a:lnTo>
                  <a:lnTo>
                    <a:pt x="269" y="684"/>
                  </a:lnTo>
                  <a:lnTo>
                    <a:pt x="268" y="684"/>
                  </a:lnTo>
                  <a:lnTo>
                    <a:pt x="268" y="684"/>
                  </a:lnTo>
                  <a:lnTo>
                    <a:pt x="620" y="495"/>
                  </a:lnTo>
                  <a:lnTo>
                    <a:pt x="353" y="0"/>
                  </a:lnTo>
                  <a:lnTo>
                    <a:pt x="0" y="189"/>
                  </a:lnTo>
                  <a:lnTo>
                    <a:pt x="268" y="685"/>
                  </a:lnTo>
                  <a:lnTo>
                    <a:pt x="268" y="684"/>
                  </a:lnTo>
                  <a:lnTo>
                    <a:pt x="268" y="6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îṥľíde">
              <a:extLst>
                <a:ext uri="{FF2B5EF4-FFF2-40B4-BE49-F238E27FC236}">
                  <a16:creationId xmlns:a16="http://schemas.microsoft.com/office/drawing/2014/main" id="{3D4F12AE-4F63-447D-9E0D-64FFC917FF49}"/>
                </a:ext>
              </a:extLst>
            </p:cNvPr>
            <p:cNvSpPr/>
            <p:nvPr/>
          </p:nvSpPr>
          <p:spPr bwMode="auto">
            <a:xfrm>
              <a:off x="5989638" y="4659313"/>
              <a:ext cx="441325" cy="260350"/>
            </a:xfrm>
            <a:custGeom>
              <a:avLst/>
              <a:gdLst>
                <a:gd name="T0" fmla="*/ 278 w 278"/>
                <a:gd name="T1" fmla="*/ 20 h 164"/>
                <a:gd name="T2" fmla="*/ 11 w 278"/>
                <a:gd name="T3" fmla="*/ 164 h 164"/>
                <a:gd name="T4" fmla="*/ 0 w 278"/>
                <a:gd name="T5" fmla="*/ 143 h 164"/>
                <a:gd name="T6" fmla="*/ 267 w 278"/>
                <a:gd name="T7" fmla="*/ 0 h 164"/>
                <a:gd name="T8" fmla="*/ 278 w 278"/>
                <a:gd name="T9" fmla="*/ 20 h 164"/>
              </a:gdLst>
              <a:ahLst/>
              <a:cxnLst>
                <a:cxn ang="0">
                  <a:pos x="T0" y="T1"/>
                </a:cxn>
                <a:cxn ang="0">
                  <a:pos x="T2" y="T3"/>
                </a:cxn>
                <a:cxn ang="0">
                  <a:pos x="T4" y="T5"/>
                </a:cxn>
                <a:cxn ang="0">
                  <a:pos x="T6" y="T7"/>
                </a:cxn>
                <a:cxn ang="0">
                  <a:pos x="T8" y="T9"/>
                </a:cxn>
              </a:cxnLst>
              <a:rect l="0" t="0" r="r" b="b"/>
              <a:pathLst>
                <a:path w="278" h="164">
                  <a:moveTo>
                    <a:pt x="278" y="20"/>
                  </a:moveTo>
                  <a:lnTo>
                    <a:pt x="11" y="164"/>
                  </a:lnTo>
                  <a:lnTo>
                    <a:pt x="0" y="143"/>
                  </a:lnTo>
                  <a:lnTo>
                    <a:pt x="267" y="0"/>
                  </a:lnTo>
                  <a:lnTo>
                    <a:pt x="27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îşlïḑé">
              <a:extLst>
                <a:ext uri="{FF2B5EF4-FFF2-40B4-BE49-F238E27FC236}">
                  <a16:creationId xmlns:a16="http://schemas.microsoft.com/office/drawing/2014/main" id="{63C52EF5-CFD7-408E-8442-A701781D96C1}"/>
                </a:ext>
              </a:extLst>
            </p:cNvPr>
            <p:cNvSpPr/>
            <p:nvPr/>
          </p:nvSpPr>
          <p:spPr bwMode="auto">
            <a:xfrm>
              <a:off x="6119813" y="4772025"/>
              <a:ext cx="239713" cy="144463"/>
            </a:xfrm>
            <a:custGeom>
              <a:avLst/>
              <a:gdLst>
                <a:gd name="T0" fmla="*/ 151 w 151"/>
                <a:gd name="T1" fmla="*/ 12 h 91"/>
                <a:gd name="T2" fmla="*/ 6 w 151"/>
                <a:gd name="T3" fmla="*/ 91 h 91"/>
                <a:gd name="T4" fmla="*/ 0 w 151"/>
                <a:gd name="T5" fmla="*/ 79 h 91"/>
                <a:gd name="T6" fmla="*/ 146 w 151"/>
                <a:gd name="T7" fmla="*/ 0 h 91"/>
                <a:gd name="T8" fmla="*/ 151 w 151"/>
                <a:gd name="T9" fmla="*/ 12 h 91"/>
              </a:gdLst>
              <a:ahLst/>
              <a:cxnLst>
                <a:cxn ang="0">
                  <a:pos x="T0" y="T1"/>
                </a:cxn>
                <a:cxn ang="0">
                  <a:pos x="T2" y="T3"/>
                </a:cxn>
                <a:cxn ang="0">
                  <a:pos x="T4" y="T5"/>
                </a:cxn>
                <a:cxn ang="0">
                  <a:pos x="T6" y="T7"/>
                </a:cxn>
                <a:cxn ang="0">
                  <a:pos x="T8" y="T9"/>
                </a:cxn>
              </a:cxnLst>
              <a:rect l="0" t="0" r="r" b="b"/>
              <a:pathLst>
                <a:path w="151" h="91">
                  <a:moveTo>
                    <a:pt x="151" y="12"/>
                  </a:moveTo>
                  <a:lnTo>
                    <a:pt x="6" y="91"/>
                  </a:lnTo>
                  <a:lnTo>
                    <a:pt x="0" y="79"/>
                  </a:lnTo>
                  <a:lnTo>
                    <a:pt x="146" y="0"/>
                  </a:lnTo>
                  <a:lnTo>
                    <a:pt x="15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íşḻídè">
              <a:extLst>
                <a:ext uri="{FF2B5EF4-FFF2-40B4-BE49-F238E27FC236}">
                  <a16:creationId xmlns:a16="http://schemas.microsoft.com/office/drawing/2014/main" id="{29C37E1A-CFF9-4AAB-94D8-1546B13E39DB}"/>
                </a:ext>
              </a:extLst>
            </p:cNvPr>
            <p:cNvSpPr/>
            <p:nvPr/>
          </p:nvSpPr>
          <p:spPr bwMode="auto">
            <a:xfrm>
              <a:off x="6430963" y="5294313"/>
              <a:ext cx="152400" cy="88900"/>
            </a:xfrm>
            <a:custGeom>
              <a:avLst/>
              <a:gdLst>
                <a:gd name="T0" fmla="*/ 96 w 96"/>
                <a:gd name="T1" fmla="*/ 7 h 56"/>
                <a:gd name="T2" fmla="*/ 3 w 96"/>
                <a:gd name="T3" fmla="*/ 56 h 56"/>
                <a:gd name="T4" fmla="*/ 0 w 96"/>
                <a:gd name="T5" fmla="*/ 49 h 56"/>
                <a:gd name="T6" fmla="*/ 90 w 96"/>
                <a:gd name="T7" fmla="*/ 0 h 56"/>
                <a:gd name="T8" fmla="*/ 96 w 96"/>
                <a:gd name="T9" fmla="*/ 7 h 56"/>
              </a:gdLst>
              <a:ahLst/>
              <a:cxnLst>
                <a:cxn ang="0">
                  <a:pos x="T0" y="T1"/>
                </a:cxn>
                <a:cxn ang="0">
                  <a:pos x="T2" y="T3"/>
                </a:cxn>
                <a:cxn ang="0">
                  <a:pos x="T4" y="T5"/>
                </a:cxn>
                <a:cxn ang="0">
                  <a:pos x="T6" y="T7"/>
                </a:cxn>
                <a:cxn ang="0">
                  <a:pos x="T8" y="T9"/>
                </a:cxn>
              </a:cxnLst>
              <a:rect l="0" t="0" r="r" b="b"/>
              <a:pathLst>
                <a:path w="96" h="56">
                  <a:moveTo>
                    <a:pt x="96" y="7"/>
                  </a:moveTo>
                  <a:lnTo>
                    <a:pt x="3" y="56"/>
                  </a:lnTo>
                  <a:lnTo>
                    <a:pt x="0" y="49"/>
                  </a:lnTo>
                  <a:lnTo>
                    <a:pt x="90" y="0"/>
                  </a:lnTo>
                  <a:lnTo>
                    <a:pt x="9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îṥḻíḍè">
              <a:extLst>
                <a:ext uri="{FF2B5EF4-FFF2-40B4-BE49-F238E27FC236}">
                  <a16:creationId xmlns:a16="http://schemas.microsoft.com/office/drawing/2014/main" id="{D833C480-3124-4533-9115-A5DF9C32D4F8}"/>
                </a:ext>
              </a:extLst>
            </p:cNvPr>
            <p:cNvSpPr/>
            <p:nvPr/>
          </p:nvSpPr>
          <p:spPr bwMode="auto">
            <a:xfrm>
              <a:off x="8012113" y="2886075"/>
              <a:ext cx="666750" cy="584200"/>
            </a:xfrm>
            <a:custGeom>
              <a:avLst/>
              <a:gdLst>
                <a:gd name="T0" fmla="*/ 0 w 420"/>
                <a:gd name="T1" fmla="*/ 212 h 368"/>
                <a:gd name="T2" fmla="*/ 317 w 420"/>
                <a:gd name="T3" fmla="*/ 0 h 368"/>
                <a:gd name="T4" fmla="*/ 420 w 420"/>
                <a:gd name="T5" fmla="*/ 156 h 368"/>
                <a:gd name="T6" fmla="*/ 105 w 420"/>
                <a:gd name="T7" fmla="*/ 368 h 368"/>
                <a:gd name="T8" fmla="*/ 0 w 420"/>
                <a:gd name="T9" fmla="*/ 212 h 368"/>
              </a:gdLst>
              <a:ahLst/>
              <a:cxnLst>
                <a:cxn ang="0">
                  <a:pos x="T0" y="T1"/>
                </a:cxn>
                <a:cxn ang="0">
                  <a:pos x="T2" y="T3"/>
                </a:cxn>
                <a:cxn ang="0">
                  <a:pos x="T4" y="T5"/>
                </a:cxn>
                <a:cxn ang="0">
                  <a:pos x="T6" y="T7"/>
                </a:cxn>
                <a:cxn ang="0">
                  <a:pos x="T8" y="T9"/>
                </a:cxn>
              </a:cxnLst>
              <a:rect l="0" t="0" r="r" b="b"/>
              <a:pathLst>
                <a:path w="420" h="368">
                  <a:moveTo>
                    <a:pt x="0" y="212"/>
                  </a:moveTo>
                  <a:lnTo>
                    <a:pt x="317" y="0"/>
                  </a:lnTo>
                  <a:lnTo>
                    <a:pt x="420" y="156"/>
                  </a:lnTo>
                  <a:lnTo>
                    <a:pt x="105" y="368"/>
                  </a:lnTo>
                  <a:lnTo>
                    <a:pt x="0" y="212"/>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îŝ1ídê">
              <a:extLst>
                <a:ext uri="{FF2B5EF4-FFF2-40B4-BE49-F238E27FC236}">
                  <a16:creationId xmlns:a16="http://schemas.microsoft.com/office/drawing/2014/main" id="{E11688A1-E04A-4F77-A507-B5337E059944}"/>
                </a:ext>
              </a:extLst>
            </p:cNvPr>
            <p:cNvSpPr/>
            <p:nvPr/>
          </p:nvSpPr>
          <p:spPr bwMode="auto">
            <a:xfrm>
              <a:off x="8012113" y="2886075"/>
              <a:ext cx="503238" cy="336550"/>
            </a:xfrm>
            <a:custGeom>
              <a:avLst/>
              <a:gdLst>
                <a:gd name="T0" fmla="*/ 221 w 317"/>
                <a:gd name="T1" fmla="*/ 198 h 212"/>
                <a:gd name="T2" fmla="*/ 317 w 317"/>
                <a:gd name="T3" fmla="*/ 0 h 212"/>
                <a:gd name="T4" fmla="*/ 0 w 317"/>
                <a:gd name="T5" fmla="*/ 212 h 212"/>
                <a:gd name="T6" fmla="*/ 221 w 317"/>
                <a:gd name="T7" fmla="*/ 198 h 212"/>
              </a:gdLst>
              <a:ahLst/>
              <a:cxnLst>
                <a:cxn ang="0">
                  <a:pos x="T0" y="T1"/>
                </a:cxn>
                <a:cxn ang="0">
                  <a:pos x="T2" y="T3"/>
                </a:cxn>
                <a:cxn ang="0">
                  <a:pos x="T4" y="T5"/>
                </a:cxn>
                <a:cxn ang="0">
                  <a:pos x="T6" y="T7"/>
                </a:cxn>
              </a:cxnLst>
              <a:rect l="0" t="0" r="r" b="b"/>
              <a:pathLst>
                <a:path w="317" h="212">
                  <a:moveTo>
                    <a:pt x="221" y="198"/>
                  </a:moveTo>
                  <a:lnTo>
                    <a:pt x="317" y="0"/>
                  </a:lnTo>
                  <a:lnTo>
                    <a:pt x="0" y="212"/>
                  </a:lnTo>
                  <a:lnTo>
                    <a:pt x="221" y="198"/>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îśḷîďe">
              <a:extLst>
                <a:ext uri="{FF2B5EF4-FFF2-40B4-BE49-F238E27FC236}">
                  <a16:creationId xmlns:a16="http://schemas.microsoft.com/office/drawing/2014/main" id="{EA492A15-794B-44FA-A4EC-09F7F2ED9126}"/>
                </a:ext>
              </a:extLst>
            </p:cNvPr>
            <p:cNvSpPr/>
            <p:nvPr/>
          </p:nvSpPr>
          <p:spPr bwMode="auto">
            <a:xfrm>
              <a:off x="6149976" y="5065713"/>
              <a:ext cx="1238250" cy="1062038"/>
            </a:xfrm>
            <a:custGeom>
              <a:avLst/>
              <a:gdLst>
                <a:gd name="T0" fmla="*/ 175 w 780"/>
                <a:gd name="T1" fmla="*/ 669 h 669"/>
                <a:gd name="T2" fmla="*/ 780 w 780"/>
                <a:gd name="T3" fmla="*/ 414 h 669"/>
                <a:gd name="T4" fmla="*/ 605 w 780"/>
                <a:gd name="T5" fmla="*/ 0 h 669"/>
                <a:gd name="T6" fmla="*/ 0 w 780"/>
                <a:gd name="T7" fmla="*/ 255 h 669"/>
                <a:gd name="T8" fmla="*/ 175 w 780"/>
                <a:gd name="T9" fmla="*/ 669 h 669"/>
              </a:gdLst>
              <a:ahLst/>
              <a:cxnLst>
                <a:cxn ang="0">
                  <a:pos x="T0" y="T1"/>
                </a:cxn>
                <a:cxn ang="0">
                  <a:pos x="T2" y="T3"/>
                </a:cxn>
                <a:cxn ang="0">
                  <a:pos x="T4" y="T5"/>
                </a:cxn>
                <a:cxn ang="0">
                  <a:pos x="T6" y="T7"/>
                </a:cxn>
                <a:cxn ang="0">
                  <a:pos x="T8" y="T9"/>
                </a:cxn>
              </a:cxnLst>
              <a:rect l="0" t="0" r="r" b="b"/>
              <a:pathLst>
                <a:path w="780" h="669">
                  <a:moveTo>
                    <a:pt x="175" y="669"/>
                  </a:moveTo>
                  <a:lnTo>
                    <a:pt x="780" y="414"/>
                  </a:lnTo>
                  <a:lnTo>
                    <a:pt x="605" y="0"/>
                  </a:lnTo>
                  <a:lnTo>
                    <a:pt x="0" y="255"/>
                  </a:lnTo>
                  <a:lnTo>
                    <a:pt x="175" y="669"/>
                  </a:lnTo>
                  <a:close/>
                </a:path>
              </a:pathLst>
            </a:custGeom>
            <a:solidFill>
              <a:srgbClr val="D1A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îṡ1íḑê">
              <a:extLst>
                <a:ext uri="{FF2B5EF4-FFF2-40B4-BE49-F238E27FC236}">
                  <a16:creationId xmlns:a16="http://schemas.microsoft.com/office/drawing/2014/main" id="{10E3D18C-7E25-4684-AB95-89C25827D580}"/>
                </a:ext>
              </a:extLst>
            </p:cNvPr>
            <p:cNvSpPr/>
            <p:nvPr/>
          </p:nvSpPr>
          <p:spPr bwMode="auto">
            <a:xfrm>
              <a:off x="6169026" y="5272088"/>
              <a:ext cx="736600" cy="836613"/>
            </a:xfrm>
            <a:custGeom>
              <a:avLst/>
              <a:gdLst>
                <a:gd name="T0" fmla="*/ 170 w 464"/>
                <a:gd name="T1" fmla="*/ 527 h 527"/>
                <a:gd name="T2" fmla="*/ 464 w 464"/>
                <a:gd name="T3" fmla="*/ 404 h 527"/>
                <a:gd name="T4" fmla="*/ 295 w 464"/>
                <a:gd name="T5" fmla="*/ 0 h 527"/>
                <a:gd name="T6" fmla="*/ 0 w 464"/>
                <a:gd name="T7" fmla="*/ 125 h 527"/>
                <a:gd name="T8" fmla="*/ 170 w 464"/>
                <a:gd name="T9" fmla="*/ 527 h 527"/>
              </a:gdLst>
              <a:ahLst/>
              <a:cxnLst>
                <a:cxn ang="0">
                  <a:pos x="T0" y="T1"/>
                </a:cxn>
                <a:cxn ang="0">
                  <a:pos x="T2" y="T3"/>
                </a:cxn>
                <a:cxn ang="0">
                  <a:pos x="T4" y="T5"/>
                </a:cxn>
                <a:cxn ang="0">
                  <a:pos x="T6" y="T7"/>
                </a:cxn>
                <a:cxn ang="0">
                  <a:pos x="T8" y="T9"/>
                </a:cxn>
              </a:cxnLst>
              <a:rect l="0" t="0" r="r" b="b"/>
              <a:pathLst>
                <a:path w="464" h="527">
                  <a:moveTo>
                    <a:pt x="170" y="527"/>
                  </a:moveTo>
                  <a:lnTo>
                    <a:pt x="464" y="404"/>
                  </a:lnTo>
                  <a:lnTo>
                    <a:pt x="295" y="0"/>
                  </a:lnTo>
                  <a:lnTo>
                    <a:pt x="0" y="125"/>
                  </a:lnTo>
                  <a:lnTo>
                    <a:pt x="170" y="527"/>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íşḻïḑé">
              <a:extLst>
                <a:ext uri="{FF2B5EF4-FFF2-40B4-BE49-F238E27FC236}">
                  <a16:creationId xmlns:a16="http://schemas.microsoft.com/office/drawing/2014/main" id="{EF64F5EB-B634-41DF-8EE7-9C528E244CCD}"/>
                </a:ext>
              </a:extLst>
            </p:cNvPr>
            <p:cNvSpPr/>
            <p:nvPr/>
          </p:nvSpPr>
          <p:spPr bwMode="auto">
            <a:xfrm>
              <a:off x="6702426" y="5484813"/>
              <a:ext cx="7938" cy="23813"/>
            </a:xfrm>
            <a:custGeom>
              <a:avLst/>
              <a:gdLst>
                <a:gd name="T0" fmla="*/ 0 w 5"/>
                <a:gd name="T1" fmla="*/ 15 h 15"/>
                <a:gd name="T2" fmla="*/ 0 w 5"/>
                <a:gd name="T3" fmla="*/ 15 h 15"/>
                <a:gd name="T4" fmla="*/ 0 w 5"/>
                <a:gd name="T5" fmla="*/ 15 h 15"/>
                <a:gd name="T6" fmla="*/ 0 w 5"/>
                <a:gd name="T7" fmla="*/ 15 h 15"/>
                <a:gd name="T8" fmla="*/ 0 w 5"/>
                <a:gd name="T9" fmla="*/ 15 h 15"/>
                <a:gd name="T10" fmla="*/ 0 w 5"/>
                <a:gd name="T11" fmla="*/ 15 h 15"/>
                <a:gd name="T12" fmla="*/ 0 w 5"/>
                <a:gd name="T13" fmla="*/ 15 h 15"/>
                <a:gd name="T14" fmla="*/ 0 w 5"/>
                <a:gd name="T15" fmla="*/ 15 h 15"/>
                <a:gd name="T16" fmla="*/ 0 w 5"/>
                <a:gd name="T17" fmla="*/ 15 h 15"/>
                <a:gd name="T18" fmla="*/ 0 w 5"/>
                <a:gd name="T19" fmla="*/ 15 h 15"/>
                <a:gd name="T20" fmla="*/ 0 w 5"/>
                <a:gd name="T21" fmla="*/ 15 h 15"/>
                <a:gd name="T22" fmla="*/ 0 w 5"/>
                <a:gd name="T23" fmla="*/ 15 h 15"/>
                <a:gd name="T24" fmla="*/ 5 w 5"/>
                <a:gd name="T25" fmla="*/ 5 h 15"/>
                <a:gd name="T26" fmla="*/ 5 w 5"/>
                <a:gd name="T27" fmla="*/ 5 h 15"/>
                <a:gd name="T28" fmla="*/ 5 w 5"/>
                <a:gd name="T29" fmla="*/ 5 h 15"/>
                <a:gd name="T30" fmla="*/ 5 w 5"/>
                <a:gd name="T31" fmla="*/ 5 h 15"/>
                <a:gd name="T32" fmla="*/ 5 w 5"/>
                <a:gd name="T33" fmla="*/ 5 h 15"/>
                <a:gd name="T34" fmla="*/ 5 w 5"/>
                <a:gd name="T35" fmla="*/ 5 h 15"/>
                <a:gd name="T36" fmla="*/ 2 w 5"/>
                <a:gd name="T37" fmla="*/ 1 h 15"/>
                <a:gd name="T38" fmla="*/ 2 w 5"/>
                <a:gd name="T39" fmla="*/ 1 h 15"/>
                <a:gd name="T40" fmla="*/ 2 w 5"/>
                <a:gd name="T41" fmla="*/ 1 h 15"/>
                <a:gd name="T42" fmla="*/ 2 w 5"/>
                <a:gd name="T43" fmla="*/ 1 h 15"/>
                <a:gd name="T44" fmla="*/ 0 w 5"/>
                <a:gd name="T45" fmla="*/ 0 h 15"/>
                <a:gd name="T46" fmla="*/ 0 w 5"/>
                <a:gd name="T47" fmla="*/ 0 h 15"/>
                <a:gd name="T48" fmla="*/ 2 w 5"/>
                <a:gd name="T4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5">
                  <a:moveTo>
                    <a:pt x="0" y="15"/>
                  </a:moveTo>
                  <a:lnTo>
                    <a:pt x="0" y="15"/>
                  </a:lnTo>
                  <a:lnTo>
                    <a:pt x="0" y="15"/>
                  </a:lnTo>
                  <a:close/>
                  <a:moveTo>
                    <a:pt x="0" y="15"/>
                  </a:moveTo>
                  <a:lnTo>
                    <a:pt x="0" y="15"/>
                  </a:lnTo>
                  <a:lnTo>
                    <a:pt x="0" y="15"/>
                  </a:lnTo>
                  <a:close/>
                  <a:moveTo>
                    <a:pt x="0" y="15"/>
                  </a:moveTo>
                  <a:lnTo>
                    <a:pt x="0" y="15"/>
                  </a:lnTo>
                  <a:lnTo>
                    <a:pt x="0" y="15"/>
                  </a:lnTo>
                  <a:close/>
                  <a:moveTo>
                    <a:pt x="0" y="15"/>
                  </a:moveTo>
                  <a:lnTo>
                    <a:pt x="0" y="15"/>
                  </a:lnTo>
                  <a:lnTo>
                    <a:pt x="0" y="15"/>
                  </a:lnTo>
                  <a:close/>
                  <a:moveTo>
                    <a:pt x="5" y="5"/>
                  </a:moveTo>
                  <a:lnTo>
                    <a:pt x="5" y="5"/>
                  </a:lnTo>
                  <a:lnTo>
                    <a:pt x="5" y="5"/>
                  </a:lnTo>
                  <a:close/>
                  <a:moveTo>
                    <a:pt x="5" y="5"/>
                  </a:moveTo>
                  <a:lnTo>
                    <a:pt x="5" y="5"/>
                  </a:lnTo>
                  <a:lnTo>
                    <a:pt x="5" y="5"/>
                  </a:lnTo>
                  <a:close/>
                  <a:moveTo>
                    <a:pt x="2" y="1"/>
                  </a:moveTo>
                  <a:lnTo>
                    <a:pt x="2" y="1"/>
                  </a:lnTo>
                  <a:lnTo>
                    <a:pt x="2" y="1"/>
                  </a:lnTo>
                  <a:close/>
                  <a:moveTo>
                    <a:pt x="2" y="1"/>
                  </a:moveTo>
                  <a:lnTo>
                    <a:pt x="0" y="0"/>
                  </a:lnTo>
                  <a:lnTo>
                    <a:pt x="0" y="0"/>
                  </a:lnTo>
                  <a:lnTo>
                    <a:pt x="2" y="1"/>
                  </a:lnTo>
                  <a:close/>
                </a:path>
              </a:pathLst>
            </a:custGeom>
            <a:solidFill>
              <a:srgbClr val="B0B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îsḻïḋé">
              <a:extLst>
                <a:ext uri="{FF2B5EF4-FFF2-40B4-BE49-F238E27FC236}">
                  <a16:creationId xmlns:a16="http://schemas.microsoft.com/office/drawing/2014/main" id="{DA5BF6AD-399F-4AE7-9366-2A703BFF70E6}"/>
                </a:ext>
              </a:extLst>
            </p:cNvPr>
            <p:cNvSpPr/>
            <p:nvPr/>
          </p:nvSpPr>
          <p:spPr bwMode="auto">
            <a:xfrm>
              <a:off x="6683376" y="5437188"/>
              <a:ext cx="7938" cy="25400"/>
            </a:xfrm>
            <a:custGeom>
              <a:avLst/>
              <a:gdLst>
                <a:gd name="T0" fmla="*/ 0 w 5"/>
                <a:gd name="T1" fmla="*/ 16 h 16"/>
                <a:gd name="T2" fmla="*/ 0 w 5"/>
                <a:gd name="T3" fmla="*/ 16 h 16"/>
                <a:gd name="T4" fmla="*/ 0 w 5"/>
                <a:gd name="T5" fmla="*/ 16 h 16"/>
                <a:gd name="T6" fmla="*/ 0 w 5"/>
                <a:gd name="T7" fmla="*/ 16 h 16"/>
                <a:gd name="T8" fmla="*/ 0 w 5"/>
                <a:gd name="T9" fmla="*/ 16 h 16"/>
                <a:gd name="T10" fmla="*/ 0 w 5"/>
                <a:gd name="T11" fmla="*/ 16 h 16"/>
                <a:gd name="T12" fmla="*/ 0 w 5"/>
                <a:gd name="T13" fmla="*/ 16 h 16"/>
                <a:gd name="T14" fmla="*/ 0 w 5"/>
                <a:gd name="T15" fmla="*/ 16 h 16"/>
                <a:gd name="T16" fmla="*/ 0 w 5"/>
                <a:gd name="T17" fmla="*/ 16 h 16"/>
                <a:gd name="T18" fmla="*/ 0 w 5"/>
                <a:gd name="T19" fmla="*/ 16 h 16"/>
                <a:gd name="T20" fmla="*/ 0 w 5"/>
                <a:gd name="T21" fmla="*/ 16 h 16"/>
                <a:gd name="T22" fmla="*/ 0 w 5"/>
                <a:gd name="T23" fmla="*/ 16 h 16"/>
                <a:gd name="T24" fmla="*/ 0 w 5"/>
                <a:gd name="T25" fmla="*/ 16 h 16"/>
                <a:gd name="T26" fmla="*/ 0 w 5"/>
                <a:gd name="T27" fmla="*/ 16 h 16"/>
                <a:gd name="T28" fmla="*/ 0 w 5"/>
                <a:gd name="T29" fmla="*/ 16 h 16"/>
                <a:gd name="T30" fmla="*/ 5 w 5"/>
                <a:gd name="T31" fmla="*/ 4 h 16"/>
                <a:gd name="T32" fmla="*/ 3 w 5"/>
                <a:gd name="T33" fmla="*/ 4 h 16"/>
                <a:gd name="T34" fmla="*/ 5 w 5"/>
                <a:gd name="T35" fmla="*/ 4 h 16"/>
                <a:gd name="T36" fmla="*/ 3 w 5"/>
                <a:gd name="T37" fmla="*/ 4 h 16"/>
                <a:gd name="T38" fmla="*/ 3 w 5"/>
                <a:gd name="T39" fmla="*/ 4 h 16"/>
                <a:gd name="T40" fmla="*/ 3 w 5"/>
                <a:gd name="T41" fmla="*/ 4 h 16"/>
                <a:gd name="T42" fmla="*/ 3 w 5"/>
                <a:gd name="T43" fmla="*/ 4 h 16"/>
                <a:gd name="T44" fmla="*/ 3 w 5"/>
                <a:gd name="T45" fmla="*/ 4 h 16"/>
                <a:gd name="T46" fmla="*/ 3 w 5"/>
                <a:gd name="T47" fmla="*/ 4 h 16"/>
                <a:gd name="T48" fmla="*/ 0 w 5"/>
                <a:gd name="T49" fmla="*/ 0 h 16"/>
                <a:gd name="T50" fmla="*/ 0 w 5"/>
                <a:gd name="T51" fmla="*/ 0 h 16"/>
                <a:gd name="T52" fmla="*/ 0 w 5"/>
                <a:gd name="T5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 h="16">
                  <a:moveTo>
                    <a:pt x="0" y="16"/>
                  </a:moveTo>
                  <a:lnTo>
                    <a:pt x="0" y="16"/>
                  </a:lnTo>
                  <a:lnTo>
                    <a:pt x="0" y="16"/>
                  </a:lnTo>
                  <a:close/>
                  <a:moveTo>
                    <a:pt x="0" y="16"/>
                  </a:moveTo>
                  <a:lnTo>
                    <a:pt x="0" y="16"/>
                  </a:lnTo>
                  <a:lnTo>
                    <a:pt x="0" y="16"/>
                  </a:lnTo>
                  <a:close/>
                  <a:moveTo>
                    <a:pt x="0" y="16"/>
                  </a:moveTo>
                  <a:lnTo>
                    <a:pt x="0" y="16"/>
                  </a:lnTo>
                  <a:lnTo>
                    <a:pt x="0" y="16"/>
                  </a:lnTo>
                  <a:close/>
                  <a:moveTo>
                    <a:pt x="0" y="16"/>
                  </a:moveTo>
                  <a:lnTo>
                    <a:pt x="0" y="16"/>
                  </a:lnTo>
                  <a:lnTo>
                    <a:pt x="0" y="16"/>
                  </a:lnTo>
                  <a:close/>
                  <a:moveTo>
                    <a:pt x="0" y="16"/>
                  </a:moveTo>
                  <a:lnTo>
                    <a:pt x="0" y="16"/>
                  </a:lnTo>
                  <a:lnTo>
                    <a:pt x="0" y="16"/>
                  </a:lnTo>
                  <a:close/>
                  <a:moveTo>
                    <a:pt x="5" y="4"/>
                  </a:moveTo>
                  <a:lnTo>
                    <a:pt x="3" y="4"/>
                  </a:lnTo>
                  <a:lnTo>
                    <a:pt x="5" y="4"/>
                  </a:lnTo>
                  <a:close/>
                  <a:moveTo>
                    <a:pt x="3" y="4"/>
                  </a:moveTo>
                  <a:lnTo>
                    <a:pt x="3" y="4"/>
                  </a:lnTo>
                  <a:lnTo>
                    <a:pt x="3" y="4"/>
                  </a:lnTo>
                  <a:close/>
                  <a:moveTo>
                    <a:pt x="3" y="4"/>
                  </a:moveTo>
                  <a:lnTo>
                    <a:pt x="3" y="4"/>
                  </a:lnTo>
                  <a:lnTo>
                    <a:pt x="3" y="4"/>
                  </a:lnTo>
                  <a:close/>
                  <a:moveTo>
                    <a:pt x="0" y="0"/>
                  </a:moveTo>
                  <a:lnTo>
                    <a:pt x="0" y="0"/>
                  </a:lnTo>
                  <a:lnTo>
                    <a:pt x="0" y="0"/>
                  </a:lnTo>
                  <a:close/>
                </a:path>
              </a:pathLst>
            </a:custGeom>
            <a:solidFill>
              <a:srgbClr val="B0B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í$liḑè">
              <a:extLst>
                <a:ext uri="{FF2B5EF4-FFF2-40B4-BE49-F238E27FC236}">
                  <a16:creationId xmlns:a16="http://schemas.microsoft.com/office/drawing/2014/main" id="{EF78F03E-8EBE-457F-B383-F65338284BA2}"/>
                </a:ext>
              </a:extLst>
            </p:cNvPr>
            <p:cNvSpPr/>
            <p:nvPr/>
          </p:nvSpPr>
          <p:spPr bwMode="auto">
            <a:xfrm>
              <a:off x="6661151" y="5397500"/>
              <a:ext cx="7938" cy="15875"/>
            </a:xfrm>
            <a:custGeom>
              <a:avLst/>
              <a:gdLst>
                <a:gd name="T0" fmla="*/ 2 w 5"/>
                <a:gd name="T1" fmla="*/ 10 h 10"/>
                <a:gd name="T2" fmla="*/ 2 w 5"/>
                <a:gd name="T3" fmla="*/ 10 h 10"/>
                <a:gd name="T4" fmla="*/ 2 w 5"/>
                <a:gd name="T5" fmla="*/ 10 h 10"/>
                <a:gd name="T6" fmla="*/ 2 w 5"/>
                <a:gd name="T7" fmla="*/ 10 h 10"/>
                <a:gd name="T8" fmla="*/ 2 w 5"/>
                <a:gd name="T9" fmla="*/ 10 h 10"/>
                <a:gd name="T10" fmla="*/ 2 w 5"/>
                <a:gd name="T11" fmla="*/ 10 h 10"/>
                <a:gd name="T12" fmla="*/ 0 w 5"/>
                <a:gd name="T13" fmla="*/ 10 h 10"/>
                <a:gd name="T14" fmla="*/ 0 w 5"/>
                <a:gd name="T15" fmla="*/ 10 h 10"/>
                <a:gd name="T16" fmla="*/ 0 w 5"/>
                <a:gd name="T17" fmla="*/ 10 h 10"/>
                <a:gd name="T18" fmla="*/ 0 w 5"/>
                <a:gd name="T19" fmla="*/ 10 h 10"/>
                <a:gd name="T20" fmla="*/ 0 w 5"/>
                <a:gd name="T21" fmla="*/ 10 h 10"/>
                <a:gd name="T22" fmla="*/ 0 w 5"/>
                <a:gd name="T23" fmla="*/ 10 h 10"/>
                <a:gd name="T24" fmla="*/ 0 w 5"/>
                <a:gd name="T25" fmla="*/ 10 h 10"/>
                <a:gd name="T26" fmla="*/ 0 w 5"/>
                <a:gd name="T27" fmla="*/ 10 h 10"/>
                <a:gd name="T28" fmla="*/ 0 w 5"/>
                <a:gd name="T29" fmla="*/ 10 h 10"/>
                <a:gd name="T30" fmla="*/ 0 w 5"/>
                <a:gd name="T31" fmla="*/ 10 h 10"/>
                <a:gd name="T32" fmla="*/ 0 w 5"/>
                <a:gd name="T33" fmla="*/ 10 h 10"/>
                <a:gd name="T34" fmla="*/ 0 w 5"/>
                <a:gd name="T35" fmla="*/ 10 h 10"/>
                <a:gd name="T36" fmla="*/ 0 w 5"/>
                <a:gd name="T37" fmla="*/ 10 h 10"/>
                <a:gd name="T38" fmla="*/ 0 w 5"/>
                <a:gd name="T39" fmla="*/ 10 h 10"/>
                <a:gd name="T40" fmla="*/ 0 w 5"/>
                <a:gd name="T41" fmla="*/ 10 h 10"/>
                <a:gd name="T42" fmla="*/ 0 w 5"/>
                <a:gd name="T43" fmla="*/ 10 h 10"/>
                <a:gd name="T44" fmla="*/ 0 w 5"/>
                <a:gd name="T45" fmla="*/ 10 h 10"/>
                <a:gd name="T46" fmla="*/ 0 w 5"/>
                <a:gd name="T47" fmla="*/ 10 h 10"/>
                <a:gd name="T48" fmla="*/ 0 w 5"/>
                <a:gd name="T49" fmla="*/ 10 h 10"/>
                <a:gd name="T50" fmla="*/ 0 w 5"/>
                <a:gd name="T51" fmla="*/ 10 h 10"/>
                <a:gd name="T52" fmla="*/ 0 w 5"/>
                <a:gd name="T53" fmla="*/ 10 h 10"/>
                <a:gd name="T54" fmla="*/ 0 w 5"/>
                <a:gd name="T55" fmla="*/ 10 h 10"/>
                <a:gd name="T56" fmla="*/ 0 w 5"/>
                <a:gd name="T57" fmla="*/ 10 h 10"/>
                <a:gd name="T58" fmla="*/ 5 w 5"/>
                <a:gd name="T59" fmla="*/ 0 h 10"/>
                <a:gd name="T60" fmla="*/ 5 w 5"/>
                <a:gd name="T61" fmla="*/ 0 h 10"/>
                <a:gd name="T62" fmla="*/ 5 w 5"/>
                <a:gd name="T6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10">
                  <a:moveTo>
                    <a:pt x="2" y="10"/>
                  </a:moveTo>
                  <a:lnTo>
                    <a:pt x="2" y="10"/>
                  </a:lnTo>
                  <a:lnTo>
                    <a:pt x="2" y="10"/>
                  </a:lnTo>
                  <a:close/>
                  <a:moveTo>
                    <a:pt x="2" y="10"/>
                  </a:moveTo>
                  <a:lnTo>
                    <a:pt x="2" y="10"/>
                  </a:lnTo>
                  <a:lnTo>
                    <a:pt x="2" y="10"/>
                  </a:lnTo>
                  <a:close/>
                  <a:moveTo>
                    <a:pt x="0" y="10"/>
                  </a:moveTo>
                  <a:lnTo>
                    <a:pt x="0" y="10"/>
                  </a:lnTo>
                  <a:lnTo>
                    <a:pt x="0" y="10"/>
                  </a:lnTo>
                  <a:close/>
                  <a:moveTo>
                    <a:pt x="0" y="10"/>
                  </a:moveTo>
                  <a:lnTo>
                    <a:pt x="0" y="10"/>
                  </a:lnTo>
                  <a:lnTo>
                    <a:pt x="0" y="10"/>
                  </a:lnTo>
                  <a:close/>
                  <a:moveTo>
                    <a:pt x="0" y="10"/>
                  </a:moveTo>
                  <a:lnTo>
                    <a:pt x="0" y="10"/>
                  </a:lnTo>
                  <a:close/>
                  <a:moveTo>
                    <a:pt x="0" y="10"/>
                  </a:moveTo>
                  <a:lnTo>
                    <a:pt x="0" y="10"/>
                  </a:lnTo>
                  <a:lnTo>
                    <a:pt x="0" y="10"/>
                  </a:lnTo>
                  <a:close/>
                  <a:moveTo>
                    <a:pt x="0" y="10"/>
                  </a:moveTo>
                  <a:lnTo>
                    <a:pt x="0" y="10"/>
                  </a:lnTo>
                  <a:lnTo>
                    <a:pt x="0" y="10"/>
                  </a:lnTo>
                  <a:close/>
                  <a:moveTo>
                    <a:pt x="0" y="10"/>
                  </a:moveTo>
                  <a:lnTo>
                    <a:pt x="0" y="10"/>
                  </a:lnTo>
                  <a:lnTo>
                    <a:pt x="0" y="10"/>
                  </a:lnTo>
                  <a:close/>
                  <a:moveTo>
                    <a:pt x="0" y="10"/>
                  </a:moveTo>
                  <a:lnTo>
                    <a:pt x="0" y="10"/>
                  </a:lnTo>
                  <a:lnTo>
                    <a:pt x="0" y="10"/>
                  </a:lnTo>
                  <a:close/>
                  <a:moveTo>
                    <a:pt x="0" y="10"/>
                  </a:moveTo>
                  <a:lnTo>
                    <a:pt x="0" y="10"/>
                  </a:lnTo>
                  <a:lnTo>
                    <a:pt x="0" y="10"/>
                  </a:lnTo>
                  <a:close/>
                  <a:moveTo>
                    <a:pt x="5" y="0"/>
                  </a:moveTo>
                  <a:lnTo>
                    <a:pt x="5" y="0"/>
                  </a:lnTo>
                  <a:lnTo>
                    <a:pt x="5" y="0"/>
                  </a:lnTo>
                  <a:close/>
                </a:path>
              </a:pathLst>
            </a:custGeom>
            <a:solidFill>
              <a:srgbClr val="B0B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iṡḻídè">
              <a:extLst>
                <a:ext uri="{FF2B5EF4-FFF2-40B4-BE49-F238E27FC236}">
                  <a16:creationId xmlns:a16="http://schemas.microsoft.com/office/drawing/2014/main" id="{7690FDF8-5712-4E3B-AA22-E1AC60661121}"/>
                </a:ext>
              </a:extLst>
            </p:cNvPr>
            <p:cNvSpPr/>
            <p:nvPr/>
          </p:nvSpPr>
          <p:spPr bwMode="auto">
            <a:xfrm>
              <a:off x="6661151" y="5397500"/>
              <a:ext cx="7938" cy="15875"/>
            </a:xfrm>
            <a:custGeom>
              <a:avLst/>
              <a:gdLst>
                <a:gd name="T0" fmla="*/ 2 w 5"/>
                <a:gd name="T1" fmla="*/ 10 h 10"/>
                <a:gd name="T2" fmla="*/ 2 w 5"/>
                <a:gd name="T3" fmla="*/ 10 h 10"/>
                <a:gd name="T4" fmla="*/ 2 w 5"/>
                <a:gd name="T5" fmla="*/ 10 h 10"/>
                <a:gd name="T6" fmla="*/ 2 w 5"/>
                <a:gd name="T7" fmla="*/ 10 h 10"/>
                <a:gd name="T8" fmla="*/ 2 w 5"/>
                <a:gd name="T9" fmla="*/ 10 h 10"/>
                <a:gd name="T10" fmla="*/ 2 w 5"/>
                <a:gd name="T11" fmla="*/ 10 h 10"/>
                <a:gd name="T12" fmla="*/ 0 w 5"/>
                <a:gd name="T13" fmla="*/ 10 h 10"/>
                <a:gd name="T14" fmla="*/ 0 w 5"/>
                <a:gd name="T15" fmla="*/ 10 h 10"/>
                <a:gd name="T16" fmla="*/ 0 w 5"/>
                <a:gd name="T17" fmla="*/ 10 h 10"/>
                <a:gd name="T18" fmla="*/ 0 w 5"/>
                <a:gd name="T19" fmla="*/ 10 h 10"/>
                <a:gd name="T20" fmla="*/ 0 w 5"/>
                <a:gd name="T21" fmla="*/ 10 h 10"/>
                <a:gd name="T22" fmla="*/ 0 w 5"/>
                <a:gd name="T23" fmla="*/ 10 h 10"/>
                <a:gd name="T24" fmla="*/ 0 w 5"/>
                <a:gd name="T25" fmla="*/ 10 h 10"/>
                <a:gd name="T26" fmla="*/ 0 w 5"/>
                <a:gd name="T27" fmla="*/ 10 h 10"/>
                <a:gd name="T28" fmla="*/ 0 w 5"/>
                <a:gd name="T29" fmla="*/ 10 h 10"/>
                <a:gd name="T30" fmla="*/ 0 w 5"/>
                <a:gd name="T31" fmla="*/ 10 h 10"/>
                <a:gd name="T32" fmla="*/ 0 w 5"/>
                <a:gd name="T33" fmla="*/ 10 h 10"/>
                <a:gd name="T34" fmla="*/ 0 w 5"/>
                <a:gd name="T35" fmla="*/ 10 h 10"/>
                <a:gd name="T36" fmla="*/ 0 w 5"/>
                <a:gd name="T37" fmla="*/ 10 h 10"/>
                <a:gd name="T38" fmla="*/ 0 w 5"/>
                <a:gd name="T39" fmla="*/ 10 h 10"/>
                <a:gd name="T40" fmla="*/ 0 w 5"/>
                <a:gd name="T41" fmla="*/ 10 h 10"/>
                <a:gd name="T42" fmla="*/ 0 w 5"/>
                <a:gd name="T43" fmla="*/ 10 h 10"/>
                <a:gd name="T44" fmla="*/ 0 w 5"/>
                <a:gd name="T45" fmla="*/ 10 h 10"/>
                <a:gd name="T46" fmla="*/ 0 w 5"/>
                <a:gd name="T47" fmla="*/ 10 h 10"/>
                <a:gd name="T48" fmla="*/ 0 w 5"/>
                <a:gd name="T49" fmla="*/ 10 h 10"/>
                <a:gd name="T50" fmla="*/ 0 w 5"/>
                <a:gd name="T51" fmla="*/ 10 h 10"/>
                <a:gd name="T52" fmla="*/ 0 w 5"/>
                <a:gd name="T53" fmla="*/ 10 h 10"/>
                <a:gd name="T54" fmla="*/ 0 w 5"/>
                <a:gd name="T55" fmla="*/ 10 h 10"/>
                <a:gd name="T56" fmla="*/ 0 w 5"/>
                <a:gd name="T57" fmla="*/ 10 h 10"/>
                <a:gd name="T58" fmla="*/ 5 w 5"/>
                <a:gd name="T59" fmla="*/ 0 h 10"/>
                <a:gd name="T60" fmla="*/ 5 w 5"/>
                <a:gd name="T61" fmla="*/ 0 h 10"/>
                <a:gd name="T62" fmla="*/ 5 w 5"/>
                <a:gd name="T6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10">
                  <a:moveTo>
                    <a:pt x="2" y="10"/>
                  </a:moveTo>
                  <a:lnTo>
                    <a:pt x="2" y="10"/>
                  </a:lnTo>
                  <a:lnTo>
                    <a:pt x="2" y="10"/>
                  </a:lnTo>
                  <a:moveTo>
                    <a:pt x="2" y="10"/>
                  </a:moveTo>
                  <a:lnTo>
                    <a:pt x="2" y="10"/>
                  </a:lnTo>
                  <a:lnTo>
                    <a:pt x="2" y="10"/>
                  </a:lnTo>
                  <a:moveTo>
                    <a:pt x="0" y="10"/>
                  </a:moveTo>
                  <a:lnTo>
                    <a:pt x="0" y="10"/>
                  </a:lnTo>
                  <a:lnTo>
                    <a:pt x="0" y="10"/>
                  </a:lnTo>
                  <a:moveTo>
                    <a:pt x="0" y="10"/>
                  </a:moveTo>
                  <a:lnTo>
                    <a:pt x="0" y="10"/>
                  </a:lnTo>
                  <a:lnTo>
                    <a:pt x="0" y="10"/>
                  </a:lnTo>
                  <a:moveTo>
                    <a:pt x="0" y="10"/>
                  </a:moveTo>
                  <a:lnTo>
                    <a:pt x="0" y="10"/>
                  </a:lnTo>
                  <a:moveTo>
                    <a:pt x="0" y="10"/>
                  </a:moveTo>
                  <a:lnTo>
                    <a:pt x="0" y="10"/>
                  </a:lnTo>
                  <a:lnTo>
                    <a:pt x="0" y="10"/>
                  </a:lnTo>
                  <a:moveTo>
                    <a:pt x="0" y="10"/>
                  </a:moveTo>
                  <a:lnTo>
                    <a:pt x="0" y="10"/>
                  </a:lnTo>
                  <a:lnTo>
                    <a:pt x="0" y="10"/>
                  </a:lnTo>
                  <a:moveTo>
                    <a:pt x="0" y="10"/>
                  </a:moveTo>
                  <a:lnTo>
                    <a:pt x="0" y="10"/>
                  </a:lnTo>
                  <a:lnTo>
                    <a:pt x="0" y="10"/>
                  </a:lnTo>
                  <a:moveTo>
                    <a:pt x="0" y="10"/>
                  </a:moveTo>
                  <a:lnTo>
                    <a:pt x="0" y="10"/>
                  </a:lnTo>
                  <a:lnTo>
                    <a:pt x="0" y="10"/>
                  </a:lnTo>
                  <a:moveTo>
                    <a:pt x="0" y="10"/>
                  </a:moveTo>
                  <a:lnTo>
                    <a:pt x="0" y="10"/>
                  </a:lnTo>
                  <a:lnTo>
                    <a:pt x="0" y="10"/>
                  </a:lnTo>
                  <a:moveTo>
                    <a:pt x="5" y="0"/>
                  </a:move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ïṧḻïḓé">
              <a:extLst>
                <a:ext uri="{FF2B5EF4-FFF2-40B4-BE49-F238E27FC236}">
                  <a16:creationId xmlns:a16="http://schemas.microsoft.com/office/drawing/2014/main" id="{4D3E371F-522F-4DC0-B5CA-A257A3CE6838}"/>
                </a:ext>
              </a:extLst>
            </p:cNvPr>
            <p:cNvSpPr/>
            <p:nvPr/>
          </p:nvSpPr>
          <p:spPr bwMode="auto">
            <a:xfrm>
              <a:off x="6642101" y="5343525"/>
              <a:ext cx="7938" cy="23813"/>
            </a:xfrm>
            <a:custGeom>
              <a:avLst/>
              <a:gdLst>
                <a:gd name="T0" fmla="*/ 0 w 5"/>
                <a:gd name="T1" fmla="*/ 15 h 15"/>
                <a:gd name="T2" fmla="*/ 0 w 5"/>
                <a:gd name="T3" fmla="*/ 15 h 15"/>
                <a:gd name="T4" fmla="*/ 0 w 5"/>
                <a:gd name="T5" fmla="*/ 15 h 15"/>
                <a:gd name="T6" fmla="*/ 0 w 5"/>
                <a:gd name="T7" fmla="*/ 15 h 15"/>
                <a:gd name="T8" fmla="*/ 0 w 5"/>
                <a:gd name="T9" fmla="*/ 15 h 15"/>
                <a:gd name="T10" fmla="*/ 0 w 5"/>
                <a:gd name="T11" fmla="*/ 15 h 15"/>
                <a:gd name="T12" fmla="*/ 0 w 5"/>
                <a:gd name="T13" fmla="*/ 15 h 15"/>
                <a:gd name="T14" fmla="*/ 0 w 5"/>
                <a:gd name="T15" fmla="*/ 15 h 15"/>
                <a:gd name="T16" fmla="*/ 0 w 5"/>
                <a:gd name="T17" fmla="*/ 15 h 15"/>
                <a:gd name="T18" fmla="*/ 0 w 5"/>
                <a:gd name="T19" fmla="*/ 15 h 15"/>
                <a:gd name="T20" fmla="*/ 0 w 5"/>
                <a:gd name="T21" fmla="*/ 15 h 15"/>
                <a:gd name="T22" fmla="*/ 0 w 5"/>
                <a:gd name="T23" fmla="*/ 15 h 15"/>
                <a:gd name="T24" fmla="*/ 5 w 5"/>
                <a:gd name="T25" fmla="*/ 3 h 15"/>
                <a:gd name="T26" fmla="*/ 5 w 5"/>
                <a:gd name="T27" fmla="*/ 3 h 15"/>
                <a:gd name="T28" fmla="*/ 5 w 5"/>
                <a:gd name="T29" fmla="*/ 3 h 15"/>
                <a:gd name="T30" fmla="*/ 0 w 5"/>
                <a:gd name="T31" fmla="*/ 0 h 15"/>
                <a:gd name="T32" fmla="*/ 0 w 5"/>
                <a:gd name="T33" fmla="*/ 0 h 15"/>
                <a:gd name="T34" fmla="*/ 0 w 5"/>
                <a:gd name="T35" fmla="*/ 0 h 15"/>
                <a:gd name="T36" fmla="*/ 0 w 5"/>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15">
                  <a:moveTo>
                    <a:pt x="0" y="15"/>
                  </a:moveTo>
                  <a:lnTo>
                    <a:pt x="0" y="15"/>
                  </a:lnTo>
                  <a:lnTo>
                    <a:pt x="0" y="15"/>
                  </a:lnTo>
                  <a:close/>
                  <a:moveTo>
                    <a:pt x="0" y="15"/>
                  </a:moveTo>
                  <a:lnTo>
                    <a:pt x="0" y="15"/>
                  </a:lnTo>
                  <a:lnTo>
                    <a:pt x="0" y="15"/>
                  </a:lnTo>
                  <a:close/>
                  <a:moveTo>
                    <a:pt x="0" y="15"/>
                  </a:moveTo>
                  <a:lnTo>
                    <a:pt x="0" y="15"/>
                  </a:lnTo>
                  <a:lnTo>
                    <a:pt x="0" y="15"/>
                  </a:lnTo>
                  <a:close/>
                  <a:moveTo>
                    <a:pt x="0" y="15"/>
                  </a:moveTo>
                  <a:lnTo>
                    <a:pt x="0" y="15"/>
                  </a:lnTo>
                  <a:lnTo>
                    <a:pt x="0" y="15"/>
                  </a:lnTo>
                  <a:close/>
                  <a:moveTo>
                    <a:pt x="5" y="3"/>
                  </a:moveTo>
                  <a:lnTo>
                    <a:pt x="5" y="3"/>
                  </a:lnTo>
                  <a:lnTo>
                    <a:pt x="5" y="3"/>
                  </a:lnTo>
                  <a:close/>
                  <a:moveTo>
                    <a:pt x="0" y="0"/>
                  </a:moveTo>
                  <a:lnTo>
                    <a:pt x="0" y="0"/>
                  </a:lnTo>
                  <a:lnTo>
                    <a:pt x="0" y="0"/>
                  </a:lnTo>
                  <a:lnTo>
                    <a:pt x="0" y="0"/>
                  </a:lnTo>
                  <a:close/>
                </a:path>
              </a:pathLst>
            </a:custGeom>
            <a:solidFill>
              <a:srgbClr val="B0B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í$ḻidè">
              <a:extLst>
                <a:ext uri="{FF2B5EF4-FFF2-40B4-BE49-F238E27FC236}">
                  <a16:creationId xmlns:a16="http://schemas.microsoft.com/office/drawing/2014/main" id="{D3E304F3-8C8E-4128-9555-6B335501D05B}"/>
                </a:ext>
              </a:extLst>
            </p:cNvPr>
            <p:cNvSpPr/>
            <p:nvPr/>
          </p:nvSpPr>
          <p:spPr bwMode="auto">
            <a:xfrm>
              <a:off x="6637338" y="5081588"/>
              <a:ext cx="725488" cy="831850"/>
            </a:xfrm>
            <a:custGeom>
              <a:avLst/>
              <a:gdLst>
                <a:gd name="T0" fmla="*/ 169 w 457"/>
                <a:gd name="T1" fmla="*/ 524 h 524"/>
                <a:gd name="T2" fmla="*/ 457 w 457"/>
                <a:gd name="T3" fmla="*/ 402 h 524"/>
                <a:gd name="T4" fmla="*/ 288 w 457"/>
                <a:gd name="T5" fmla="*/ 0 h 524"/>
                <a:gd name="T6" fmla="*/ 0 w 457"/>
                <a:gd name="T7" fmla="*/ 120 h 524"/>
                <a:gd name="T8" fmla="*/ 169 w 457"/>
                <a:gd name="T9" fmla="*/ 524 h 524"/>
              </a:gdLst>
              <a:ahLst/>
              <a:cxnLst>
                <a:cxn ang="0">
                  <a:pos x="T0" y="T1"/>
                </a:cxn>
                <a:cxn ang="0">
                  <a:pos x="T2" y="T3"/>
                </a:cxn>
                <a:cxn ang="0">
                  <a:pos x="T4" y="T5"/>
                </a:cxn>
                <a:cxn ang="0">
                  <a:pos x="T6" y="T7"/>
                </a:cxn>
                <a:cxn ang="0">
                  <a:pos x="T8" y="T9"/>
                </a:cxn>
              </a:cxnLst>
              <a:rect l="0" t="0" r="r" b="b"/>
              <a:pathLst>
                <a:path w="457" h="524">
                  <a:moveTo>
                    <a:pt x="169" y="524"/>
                  </a:moveTo>
                  <a:lnTo>
                    <a:pt x="457" y="402"/>
                  </a:lnTo>
                  <a:lnTo>
                    <a:pt x="288" y="0"/>
                  </a:lnTo>
                  <a:lnTo>
                    <a:pt x="0" y="120"/>
                  </a:lnTo>
                  <a:lnTo>
                    <a:pt x="169" y="524"/>
                  </a:lnTo>
                  <a:close/>
                </a:path>
              </a:pathLst>
            </a:custGeom>
            <a:solidFill>
              <a:srgbClr val="B1B5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íṧ1íďê">
              <a:extLst>
                <a:ext uri="{FF2B5EF4-FFF2-40B4-BE49-F238E27FC236}">
                  <a16:creationId xmlns:a16="http://schemas.microsoft.com/office/drawing/2014/main" id="{BA070BD1-949D-43B3-9417-78065C2289F5}"/>
                </a:ext>
              </a:extLst>
            </p:cNvPr>
            <p:cNvSpPr/>
            <p:nvPr/>
          </p:nvSpPr>
          <p:spPr bwMode="auto">
            <a:xfrm>
              <a:off x="6637338" y="5081588"/>
              <a:ext cx="693738" cy="831850"/>
            </a:xfrm>
            <a:custGeom>
              <a:avLst/>
              <a:gdLst>
                <a:gd name="T0" fmla="*/ 288 w 437"/>
                <a:gd name="T1" fmla="*/ 0 h 524"/>
                <a:gd name="T2" fmla="*/ 0 w 437"/>
                <a:gd name="T3" fmla="*/ 120 h 524"/>
                <a:gd name="T4" fmla="*/ 169 w 437"/>
                <a:gd name="T5" fmla="*/ 524 h 524"/>
                <a:gd name="T6" fmla="*/ 382 w 437"/>
                <a:gd name="T7" fmla="*/ 433 h 524"/>
                <a:gd name="T8" fmla="*/ 437 w 437"/>
                <a:gd name="T9" fmla="*/ 353 h 524"/>
                <a:gd name="T10" fmla="*/ 288 w 437"/>
                <a:gd name="T11" fmla="*/ 0 h 524"/>
              </a:gdLst>
              <a:ahLst/>
              <a:cxnLst>
                <a:cxn ang="0">
                  <a:pos x="T0" y="T1"/>
                </a:cxn>
                <a:cxn ang="0">
                  <a:pos x="T2" y="T3"/>
                </a:cxn>
                <a:cxn ang="0">
                  <a:pos x="T4" y="T5"/>
                </a:cxn>
                <a:cxn ang="0">
                  <a:pos x="T6" y="T7"/>
                </a:cxn>
                <a:cxn ang="0">
                  <a:pos x="T8" y="T9"/>
                </a:cxn>
                <a:cxn ang="0">
                  <a:pos x="T10" y="T11"/>
                </a:cxn>
              </a:cxnLst>
              <a:rect l="0" t="0" r="r" b="b"/>
              <a:pathLst>
                <a:path w="437" h="524">
                  <a:moveTo>
                    <a:pt x="288" y="0"/>
                  </a:moveTo>
                  <a:lnTo>
                    <a:pt x="0" y="120"/>
                  </a:lnTo>
                  <a:lnTo>
                    <a:pt x="169" y="524"/>
                  </a:lnTo>
                  <a:lnTo>
                    <a:pt x="382" y="433"/>
                  </a:lnTo>
                  <a:lnTo>
                    <a:pt x="437" y="353"/>
                  </a:lnTo>
                  <a:lnTo>
                    <a:pt x="288" y="0"/>
                  </a:lnTo>
                  <a:close/>
                </a:path>
              </a:pathLst>
            </a:custGeom>
            <a:solidFill>
              <a:srgbClr val="DAD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ïṧ1iḋé">
              <a:extLst>
                <a:ext uri="{FF2B5EF4-FFF2-40B4-BE49-F238E27FC236}">
                  <a16:creationId xmlns:a16="http://schemas.microsoft.com/office/drawing/2014/main" id="{DCC2CE33-8193-416E-B72E-5EA7E68959DF}"/>
                </a:ext>
              </a:extLst>
            </p:cNvPr>
            <p:cNvSpPr/>
            <p:nvPr/>
          </p:nvSpPr>
          <p:spPr bwMode="auto">
            <a:xfrm>
              <a:off x="7235826" y="5641975"/>
              <a:ext cx="95250" cy="127000"/>
            </a:xfrm>
            <a:custGeom>
              <a:avLst/>
              <a:gdLst>
                <a:gd name="T0" fmla="*/ 3 w 35"/>
                <a:gd name="T1" fmla="*/ 47 h 47"/>
                <a:gd name="T2" fmla="*/ 0 w 35"/>
                <a:gd name="T3" fmla="*/ 14 h 47"/>
                <a:gd name="T4" fmla="*/ 35 w 35"/>
                <a:gd name="T5" fmla="*/ 0 h 47"/>
                <a:gd name="T6" fmla="*/ 3 w 35"/>
                <a:gd name="T7" fmla="*/ 47 h 47"/>
              </a:gdLst>
              <a:ahLst/>
              <a:cxnLst>
                <a:cxn ang="0">
                  <a:pos x="T0" y="T1"/>
                </a:cxn>
                <a:cxn ang="0">
                  <a:pos x="T2" y="T3"/>
                </a:cxn>
                <a:cxn ang="0">
                  <a:pos x="T4" y="T5"/>
                </a:cxn>
                <a:cxn ang="0">
                  <a:pos x="T6" y="T7"/>
                </a:cxn>
              </a:cxnLst>
              <a:rect l="0" t="0" r="r" b="b"/>
              <a:pathLst>
                <a:path w="35" h="47">
                  <a:moveTo>
                    <a:pt x="3" y="47"/>
                  </a:moveTo>
                  <a:cubicBezTo>
                    <a:pt x="3" y="47"/>
                    <a:pt x="10" y="30"/>
                    <a:pt x="0" y="14"/>
                  </a:cubicBezTo>
                  <a:cubicBezTo>
                    <a:pt x="0" y="14"/>
                    <a:pt x="22" y="11"/>
                    <a:pt x="35" y="0"/>
                  </a:cubicBezTo>
                  <a:lnTo>
                    <a:pt x="3" y="47"/>
                  </a:lnTo>
                  <a:close/>
                </a:path>
              </a:pathLst>
            </a:custGeom>
            <a:solidFill>
              <a:srgbClr val="BEC1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ïṩḷîḍè">
              <a:extLst>
                <a:ext uri="{FF2B5EF4-FFF2-40B4-BE49-F238E27FC236}">
                  <a16:creationId xmlns:a16="http://schemas.microsoft.com/office/drawing/2014/main" id="{417C6007-AE97-4BEA-A89F-FB1F79DE7D8E}"/>
                </a:ext>
              </a:extLst>
            </p:cNvPr>
            <p:cNvSpPr/>
            <p:nvPr/>
          </p:nvSpPr>
          <p:spPr bwMode="auto">
            <a:xfrm>
              <a:off x="6732588" y="5473700"/>
              <a:ext cx="19050" cy="15875"/>
            </a:xfrm>
            <a:custGeom>
              <a:avLst/>
              <a:gdLst>
                <a:gd name="T0" fmla="*/ 12 w 12"/>
                <a:gd name="T1" fmla="*/ 10 h 10"/>
                <a:gd name="T2" fmla="*/ 12 w 12"/>
                <a:gd name="T3" fmla="*/ 10 h 10"/>
                <a:gd name="T4" fmla="*/ 12 w 12"/>
                <a:gd name="T5" fmla="*/ 10 h 10"/>
                <a:gd name="T6" fmla="*/ 12 w 12"/>
                <a:gd name="T7" fmla="*/ 10 h 10"/>
                <a:gd name="T8" fmla="*/ 12 w 12"/>
                <a:gd name="T9" fmla="*/ 10 h 10"/>
                <a:gd name="T10" fmla="*/ 12 w 12"/>
                <a:gd name="T11" fmla="*/ 10 h 10"/>
                <a:gd name="T12" fmla="*/ 12 w 12"/>
                <a:gd name="T13" fmla="*/ 10 h 10"/>
                <a:gd name="T14" fmla="*/ 12 w 12"/>
                <a:gd name="T15" fmla="*/ 10 h 10"/>
                <a:gd name="T16" fmla="*/ 12 w 12"/>
                <a:gd name="T17" fmla="*/ 10 h 10"/>
                <a:gd name="T18" fmla="*/ 12 w 12"/>
                <a:gd name="T19" fmla="*/ 10 h 10"/>
                <a:gd name="T20" fmla="*/ 12 w 12"/>
                <a:gd name="T21" fmla="*/ 10 h 10"/>
                <a:gd name="T22" fmla="*/ 12 w 12"/>
                <a:gd name="T23" fmla="*/ 10 h 10"/>
                <a:gd name="T24" fmla="*/ 12 w 12"/>
                <a:gd name="T25" fmla="*/ 10 h 10"/>
                <a:gd name="T26" fmla="*/ 12 w 12"/>
                <a:gd name="T27" fmla="*/ 10 h 10"/>
                <a:gd name="T28" fmla="*/ 12 w 12"/>
                <a:gd name="T29" fmla="*/ 10 h 10"/>
                <a:gd name="T30" fmla="*/ 12 w 12"/>
                <a:gd name="T31" fmla="*/ 10 h 10"/>
                <a:gd name="T32" fmla="*/ 12 w 12"/>
                <a:gd name="T33" fmla="*/ 10 h 10"/>
                <a:gd name="T34" fmla="*/ 12 w 12"/>
                <a:gd name="T35" fmla="*/ 10 h 10"/>
                <a:gd name="T36" fmla="*/ 12 w 12"/>
                <a:gd name="T37" fmla="*/ 10 h 10"/>
                <a:gd name="T38" fmla="*/ 12 w 12"/>
                <a:gd name="T39" fmla="*/ 10 h 10"/>
                <a:gd name="T40" fmla="*/ 12 w 12"/>
                <a:gd name="T41" fmla="*/ 10 h 10"/>
                <a:gd name="T42" fmla="*/ 12 w 12"/>
                <a:gd name="T43" fmla="*/ 10 h 10"/>
                <a:gd name="T44" fmla="*/ 12 w 12"/>
                <a:gd name="T45" fmla="*/ 10 h 10"/>
                <a:gd name="T46" fmla="*/ 12 w 12"/>
                <a:gd name="T47" fmla="*/ 10 h 10"/>
                <a:gd name="T48" fmla="*/ 0 w 12"/>
                <a:gd name="T49" fmla="*/ 1 h 10"/>
                <a:gd name="T50" fmla="*/ 0 w 12"/>
                <a:gd name="T51" fmla="*/ 0 h 10"/>
                <a:gd name="T52" fmla="*/ 0 w 12"/>
                <a:gd name="T53" fmla="*/ 0 h 10"/>
                <a:gd name="T54" fmla="*/ 0 w 12"/>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0">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0" y="1"/>
                  </a:moveTo>
                  <a:lnTo>
                    <a:pt x="0" y="0"/>
                  </a:lnTo>
                  <a:lnTo>
                    <a:pt x="0" y="0"/>
                  </a:lnTo>
                  <a:lnTo>
                    <a:pt x="0" y="1"/>
                  </a:lnTo>
                  <a:close/>
                </a:path>
              </a:pathLst>
            </a:custGeom>
            <a:solidFill>
              <a:srgbClr val="B0B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ïSḻîdê">
              <a:extLst>
                <a:ext uri="{FF2B5EF4-FFF2-40B4-BE49-F238E27FC236}">
                  <a16:creationId xmlns:a16="http://schemas.microsoft.com/office/drawing/2014/main" id="{07372967-9C81-4E75-92B8-F4686951BE72}"/>
                </a:ext>
              </a:extLst>
            </p:cNvPr>
            <p:cNvSpPr/>
            <p:nvPr/>
          </p:nvSpPr>
          <p:spPr bwMode="auto">
            <a:xfrm>
              <a:off x="6713538" y="5424488"/>
              <a:ext cx="19050" cy="15875"/>
            </a:xfrm>
            <a:custGeom>
              <a:avLst/>
              <a:gdLst>
                <a:gd name="T0" fmla="*/ 10 w 12"/>
                <a:gd name="T1" fmla="*/ 10 h 10"/>
                <a:gd name="T2" fmla="*/ 10 w 12"/>
                <a:gd name="T3" fmla="*/ 10 h 10"/>
                <a:gd name="T4" fmla="*/ 10 w 12"/>
                <a:gd name="T5" fmla="*/ 10 h 10"/>
                <a:gd name="T6" fmla="*/ 10 w 12"/>
                <a:gd name="T7" fmla="*/ 10 h 10"/>
                <a:gd name="T8" fmla="*/ 10 w 12"/>
                <a:gd name="T9" fmla="*/ 10 h 10"/>
                <a:gd name="T10" fmla="*/ 10 w 12"/>
                <a:gd name="T11" fmla="*/ 10 h 10"/>
                <a:gd name="T12" fmla="*/ 10 w 12"/>
                <a:gd name="T13" fmla="*/ 10 h 10"/>
                <a:gd name="T14" fmla="*/ 10 w 12"/>
                <a:gd name="T15" fmla="*/ 10 h 10"/>
                <a:gd name="T16" fmla="*/ 10 w 12"/>
                <a:gd name="T17" fmla="*/ 10 h 10"/>
                <a:gd name="T18" fmla="*/ 10 w 12"/>
                <a:gd name="T19" fmla="*/ 10 h 10"/>
                <a:gd name="T20" fmla="*/ 10 w 12"/>
                <a:gd name="T21" fmla="*/ 10 h 10"/>
                <a:gd name="T22" fmla="*/ 10 w 12"/>
                <a:gd name="T23" fmla="*/ 10 h 10"/>
                <a:gd name="T24" fmla="*/ 12 w 12"/>
                <a:gd name="T25" fmla="*/ 10 h 10"/>
                <a:gd name="T26" fmla="*/ 12 w 12"/>
                <a:gd name="T27" fmla="*/ 10 h 10"/>
                <a:gd name="T28" fmla="*/ 12 w 12"/>
                <a:gd name="T29" fmla="*/ 10 h 10"/>
                <a:gd name="T30" fmla="*/ 12 w 12"/>
                <a:gd name="T31" fmla="*/ 10 h 10"/>
                <a:gd name="T32" fmla="*/ 12 w 12"/>
                <a:gd name="T33" fmla="*/ 10 h 10"/>
                <a:gd name="T34" fmla="*/ 12 w 12"/>
                <a:gd name="T35" fmla="*/ 10 h 10"/>
                <a:gd name="T36" fmla="*/ 12 w 12"/>
                <a:gd name="T37" fmla="*/ 10 h 10"/>
                <a:gd name="T38" fmla="*/ 12 w 12"/>
                <a:gd name="T39" fmla="*/ 10 h 10"/>
                <a:gd name="T40" fmla="*/ 12 w 12"/>
                <a:gd name="T41" fmla="*/ 10 h 10"/>
                <a:gd name="T42" fmla="*/ 12 w 12"/>
                <a:gd name="T43" fmla="*/ 10 h 10"/>
                <a:gd name="T44" fmla="*/ 12 w 12"/>
                <a:gd name="T45" fmla="*/ 10 h 10"/>
                <a:gd name="T46" fmla="*/ 12 w 12"/>
                <a:gd name="T47" fmla="*/ 10 h 10"/>
                <a:gd name="T48" fmla="*/ 12 w 12"/>
                <a:gd name="T49" fmla="*/ 10 h 10"/>
                <a:gd name="T50" fmla="*/ 12 w 12"/>
                <a:gd name="T51" fmla="*/ 10 h 10"/>
                <a:gd name="T52" fmla="*/ 12 w 12"/>
                <a:gd name="T53" fmla="*/ 10 h 10"/>
                <a:gd name="T54" fmla="*/ 12 w 12"/>
                <a:gd name="T55" fmla="*/ 10 h 10"/>
                <a:gd name="T56" fmla="*/ 12 w 12"/>
                <a:gd name="T57" fmla="*/ 10 h 10"/>
                <a:gd name="T58" fmla="*/ 12 w 12"/>
                <a:gd name="T59" fmla="*/ 10 h 10"/>
                <a:gd name="T60" fmla="*/ 12 w 12"/>
                <a:gd name="T61" fmla="*/ 10 h 10"/>
                <a:gd name="T62" fmla="*/ 12 w 12"/>
                <a:gd name="T63" fmla="*/ 10 h 10"/>
                <a:gd name="T64" fmla="*/ 12 w 12"/>
                <a:gd name="T65" fmla="*/ 10 h 10"/>
                <a:gd name="T66" fmla="*/ 12 w 12"/>
                <a:gd name="T67" fmla="*/ 10 h 10"/>
                <a:gd name="T68" fmla="*/ 12 w 12"/>
                <a:gd name="T69" fmla="*/ 10 h 10"/>
                <a:gd name="T70" fmla="*/ 12 w 12"/>
                <a:gd name="T71" fmla="*/ 10 h 10"/>
                <a:gd name="T72" fmla="*/ 12 w 12"/>
                <a:gd name="T73" fmla="*/ 10 h 10"/>
                <a:gd name="T74" fmla="*/ 0 w 12"/>
                <a:gd name="T75" fmla="*/ 2 h 10"/>
                <a:gd name="T76" fmla="*/ 0 w 12"/>
                <a:gd name="T7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10">
                  <a:moveTo>
                    <a:pt x="10" y="10"/>
                  </a:moveTo>
                  <a:lnTo>
                    <a:pt x="10" y="10"/>
                  </a:lnTo>
                  <a:lnTo>
                    <a:pt x="10" y="10"/>
                  </a:lnTo>
                  <a:close/>
                  <a:moveTo>
                    <a:pt x="10" y="10"/>
                  </a:moveTo>
                  <a:lnTo>
                    <a:pt x="10" y="10"/>
                  </a:lnTo>
                  <a:lnTo>
                    <a:pt x="10" y="10"/>
                  </a:lnTo>
                  <a:close/>
                  <a:moveTo>
                    <a:pt x="10" y="10"/>
                  </a:moveTo>
                  <a:lnTo>
                    <a:pt x="10" y="10"/>
                  </a:lnTo>
                  <a:lnTo>
                    <a:pt x="10" y="10"/>
                  </a:lnTo>
                  <a:close/>
                  <a:moveTo>
                    <a:pt x="10" y="10"/>
                  </a:moveTo>
                  <a:lnTo>
                    <a:pt x="10" y="10"/>
                  </a:lnTo>
                  <a:lnTo>
                    <a:pt x="10" y="10"/>
                  </a:lnTo>
                  <a:close/>
                  <a:moveTo>
                    <a:pt x="10" y="10"/>
                  </a:moveTo>
                  <a:lnTo>
                    <a:pt x="10" y="10"/>
                  </a:lnTo>
                  <a:lnTo>
                    <a:pt x="10" y="10"/>
                  </a:lnTo>
                  <a:close/>
                  <a:moveTo>
                    <a:pt x="10" y="10"/>
                  </a:moveTo>
                  <a:lnTo>
                    <a:pt x="10" y="10"/>
                  </a:lnTo>
                  <a:lnTo>
                    <a:pt x="10" y="10"/>
                  </a:lnTo>
                  <a:close/>
                  <a:moveTo>
                    <a:pt x="10" y="10"/>
                  </a:moveTo>
                  <a:lnTo>
                    <a:pt x="10" y="10"/>
                  </a:lnTo>
                  <a:lnTo>
                    <a:pt x="10" y="10"/>
                  </a:lnTo>
                  <a:close/>
                  <a:moveTo>
                    <a:pt x="10" y="10"/>
                  </a:moveTo>
                  <a:lnTo>
                    <a:pt x="12" y="10"/>
                  </a:lnTo>
                  <a:lnTo>
                    <a:pt x="10"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0" y="2"/>
                  </a:moveTo>
                  <a:lnTo>
                    <a:pt x="0" y="0"/>
                  </a:lnTo>
                  <a:lnTo>
                    <a:pt x="0" y="0"/>
                  </a:lnTo>
                  <a:lnTo>
                    <a:pt x="0" y="2"/>
                  </a:lnTo>
                  <a:close/>
                </a:path>
              </a:pathLst>
            </a:custGeom>
            <a:solidFill>
              <a:srgbClr val="B0B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îṣľiḑe">
              <a:extLst>
                <a:ext uri="{FF2B5EF4-FFF2-40B4-BE49-F238E27FC236}">
                  <a16:creationId xmlns:a16="http://schemas.microsoft.com/office/drawing/2014/main" id="{E33ED923-3F01-4053-8481-0165B5AF796F}"/>
                </a:ext>
              </a:extLst>
            </p:cNvPr>
            <p:cNvSpPr/>
            <p:nvPr/>
          </p:nvSpPr>
          <p:spPr bwMode="auto">
            <a:xfrm>
              <a:off x="6710363" y="5389563"/>
              <a:ext cx="6350" cy="4763"/>
            </a:xfrm>
            <a:custGeom>
              <a:avLst/>
              <a:gdLst>
                <a:gd name="T0" fmla="*/ 0 w 2"/>
                <a:gd name="T1" fmla="*/ 2 h 2"/>
                <a:gd name="T2" fmla="*/ 0 w 2"/>
                <a:gd name="T3" fmla="*/ 2 h 2"/>
                <a:gd name="T4" fmla="*/ 0 w 2"/>
                <a:gd name="T5" fmla="*/ 2 h 2"/>
                <a:gd name="T6" fmla="*/ 0 w 2"/>
                <a:gd name="T7" fmla="*/ 2 h 2"/>
                <a:gd name="T8" fmla="*/ 0 w 2"/>
                <a:gd name="T9" fmla="*/ 2 h 2"/>
                <a:gd name="T10" fmla="*/ 0 w 2"/>
                <a:gd name="T11" fmla="*/ 2 h 2"/>
                <a:gd name="T12" fmla="*/ 0 w 2"/>
                <a:gd name="T13" fmla="*/ 2 h 2"/>
                <a:gd name="T14" fmla="*/ 0 w 2"/>
                <a:gd name="T15" fmla="*/ 2 h 2"/>
                <a:gd name="T16" fmla="*/ 0 w 2"/>
                <a:gd name="T17" fmla="*/ 2 h 2"/>
                <a:gd name="T18" fmla="*/ 0 w 2"/>
                <a:gd name="T19" fmla="*/ 2 h 2"/>
                <a:gd name="T20" fmla="*/ 0 w 2"/>
                <a:gd name="T21" fmla="*/ 2 h 2"/>
                <a:gd name="T22" fmla="*/ 0 w 2"/>
                <a:gd name="T23" fmla="*/ 2 h 2"/>
                <a:gd name="T24" fmla="*/ 0 w 2"/>
                <a:gd name="T25" fmla="*/ 2 h 2"/>
                <a:gd name="T26" fmla="*/ 0 w 2"/>
                <a:gd name="T27" fmla="*/ 2 h 2"/>
                <a:gd name="T28" fmla="*/ 0 w 2"/>
                <a:gd name="T29" fmla="*/ 2 h 2"/>
                <a:gd name="T30" fmla="*/ 2 w 2"/>
                <a:gd name="T31" fmla="*/ 0 h 2"/>
                <a:gd name="T32" fmla="*/ 0 w 2"/>
                <a:gd name="T33" fmla="*/ 2 h 2"/>
                <a:gd name="T34" fmla="*/ 2 w 2"/>
                <a:gd name="T35" fmla="*/ 0 h 2"/>
                <a:gd name="T36" fmla="*/ 2 w 2"/>
                <a:gd name="T3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2">
                  <a:moveTo>
                    <a:pt x="0" y="2"/>
                  </a:moveTo>
                  <a:cubicBezTo>
                    <a:pt x="0" y="2"/>
                    <a:pt x="0" y="2"/>
                    <a:pt x="0" y="2"/>
                  </a:cubicBezTo>
                  <a:close/>
                  <a:moveTo>
                    <a:pt x="0" y="2"/>
                  </a:moveTo>
                  <a:cubicBezTo>
                    <a:pt x="0" y="2"/>
                    <a:pt x="0" y="2"/>
                    <a:pt x="0" y="2"/>
                  </a:cubicBezTo>
                  <a:close/>
                  <a:moveTo>
                    <a:pt x="0" y="2"/>
                  </a:moveTo>
                  <a:cubicBezTo>
                    <a:pt x="0" y="2"/>
                    <a:pt x="0" y="2"/>
                    <a:pt x="0" y="2"/>
                  </a:cubicBezTo>
                  <a:close/>
                  <a:moveTo>
                    <a:pt x="0" y="2"/>
                  </a:moveTo>
                  <a:cubicBezTo>
                    <a:pt x="0" y="2"/>
                    <a:pt x="0" y="2"/>
                    <a:pt x="0" y="2"/>
                  </a:cubicBezTo>
                  <a:close/>
                  <a:moveTo>
                    <a:pt x="0" y="2"/>
                  </a:moveTo>
                  <a:cubicBezTo>
                    <a:pt x="0" y="2"/>
                    <a:pt x="0" y="2"/>
                    <a:pt x="0" y="2"/>
                  </a:cubicBezTo>
                  <a:close/>
                  <a:moveTo>
                    <a:pt x="0" y="2"/>
                  </a:moveTo>
                  <a:cubicBezTo>
                    <a:pt x="0" y="2"/>
                    <a:pt x="0" y="2"/>
                    <a:pt x="0" y="2"/>
                  </a:cubicBezTo>
                  <a:close/>
                  <a:moveTo>
                    <a:pt x="0" y="2"/>
                  </a:moveTo>
                  <a:cubicBezTo>
                    <a:pt x="0" y="2"/>
                    <a:pt x="0" y="2"/>
                    <a:pt x="0" y="2"/>
                  </a:cubicBezTo>
                  <a:close/>
                  <a:moveTo>
                    <a:pt x="0" y="2"/>
                  </a:moveTo>
                  <a:cubicBezTo>
                    <a:pt x="1" y="1"/>
                    <a:pt x="1" y="1"/>
                    <a:pt x="2" y="0"/>
                  </a:cubicBezTo>
                  <a:cubicBezTo>
                    <a:pt x="1" y="1"/>
                    <a:pt x="1" y="1"/>
                    <a:pt x="0" y="2"/>
                  </a:cubicBezTo>
                  <a:close/>
                  <a:moveTo>
                    <a:pt x="2" y="0"/>
                  </a:moveTo>
                  <a:cubicBezTo>
                    <a:pt x="2" y="0"/>
                    <a:pt x="2" y="0"/>
                    <a:pt x="2" y="0"/>
                  </a:cubicBezTo>
                  <a:close/>
                </a:path>
              </a:pathLst>
            </a:custGeom>
            <a:solidFill>
              <a:srgbClr val="B0B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î$1ïḓê">
              <a:extLst>
                <a:ext uri="{FF2B5EF4-FFF2-40B4-BE49-F238E27FC236}">
                  <a16:creationId xmlns:a16="http://schemas.microsoft.com/office/drawing/2014/main" id="{899A4B5D-CE4B-46D8-BC40-035302315843}"/>
                </a:ext>
              </a:extLst>
            </p:cNvPr>
            <p:cNvSpPr/>
            <p:nvPr/>
          </p:nvSpPr>
          <p:spPr bwMode="auto">
            <a:xfrm>
              <a:off x="6672263" y="5329238"/>
              <a:ext cx="19050" cy="15875"/>
            </a:xfrm>
            <a:custGeom>
              <a:avLst/>
              <a:gdLst>
                <a:gd name="T0" fmla="*/ 10 w 12"/>
                <a:gd name="T1" fmla="*/ 10 h 10"/>
                <a:gd name="T2" fmla="*/ 10 w 12"/>
                <a:gd name="T3" fmla="*/ 10 h 10"/>
                <a:gd name="T4" fmla="*/ 10 w 12"/>
                <a:gd name="T5" fmla="*/ 10 h 10"/>
                <a:gd name="T6" fmla="*/ 12 w 12"/>
                <a:gd name="T7" fmla="*/ 10 h 10"/>
                <a:gd name="T8" fmla="*/ 12 w 12"/>
                <a:gd name="T9" fmla="*/ 10 h 10"/>
                <a:gd name="T10" fmla="*/ 12 w 12"/>
                <a:gd name="T11" fmla="*/ 10 h 10"/>
                <a:gd name="T12" fmla="*/ 12 w 12"/>
                <a:gd name="T13" fmla="*/ 10 h 10"/>
                <a:gd name="T14" fmla="*/ 12 w 12"/>
                <a:gd name="T15" fmla="*/ 10 h 10"/>
                <a:gd name="T16" fmla="*/ 12 w 12"/>
                <a:gd name="T17" fmla="*/ 10 h 10"/>
                <a:gd name="T18" fmla="*/ 12 w 12"/>
                <a:gd name="T19" fmla="*/ 10 h 10"/>
                <a:gd name="T20" fmla="*/ 12 w 12"/>
                <a:gd name="T21" fmla="*/ 10 h 10"/>
                <a:gd name="T22" fmla="*/ 12 w 12"/>
                <a:gd name="T23" fmla="*/ 10 h 10"/>
                <a:gd name="T24" fmla="*/ 12 w 12"/>
                <a:gd name="T25" fmla="*/ 10 h 10"/>
                <a:gd name="T26" fmla="*/ 12 w 12"/>
                <a:gd name="T27" fmla="*/ 10 h 10"/>
                <a:gd name="T28" fmla="*/ 12 w 12"/>
                <a:gd name="T29" fmla="*/ 10 h 10"/>
                <a:gd name="T30" fmla="*/ 12 w 12"/>
                <a:gd name="T31" fmla="*/ 10 h 10"/>
                <a:gd name="T32" fmla="*/ 12 w 12"/>
                <a:gd name="T33" fmla="*/ 10 h 10"/>
                <a:gd name="T34" fmla="*/ 12 w 12"/>
                <a:gd name="T35" fmla="*/ 10 h 10"/>
                <a:gd name="T36" fmla="*/ 12 w 12"/>
                <a:gd name="T37" fmla="*/ 10 h 10"/>
                <a:gd name="T38" fmla="*/ 12 w 12"/>
                <a:gd name="T39" fmla="*/ 10 h 10"/>
                <a:gd name="T40" fmla="*/ 12 w 12"/>
                <a:gd name="T41" fmla="*/ 10 h 10"/>
                <a:gd name="T42" fmla="*/ 12 w 12"/>
                <a:gd name="T43" fmla="*/ 10 h 10"/>
                <a:gd name="T44" fmla="*/ 12 w 12"/>
                <a:gd name="T45" fmla="*/ 10 h 10"/>
                <a:gd name="T46" fmla="*/ 12 w 12"/>
                <a:gd name="T47" fmla="*/ 10 h 10"/>
                <a:gd name="T48" fmla="*/ 0 w 12"/>
                <a:gd name="T49" fmla="*/ 2 h 10"/>
                <a:gd name="T50" fmla="*/ 0 w 12"/>
                <a:gd name="T51" fmla="*/ 0 h 10"/>
                <a:gd name="T52" fmla="*/ 0 w 12"/>
                <a:gd name="T53" fmla="*/ 0 h 10"/>
                <a:gd name="T54" fmla="*/ 0 w 12"/>
                <a:gd name="T5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0">
                  <a:moveTo>
                    <a:pt x="10" y="10"/>
                  </a:moveTo>
                  <a:lnTo>
                    <a:pt x="10" y="10"/>
                  </a:lnTo>
                  <a:lnTo>
                    <a:pt x="10"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12" y="10"/>
                  </a:moveTo>
                  <a:lnTo>
                    <a:pt x="12" y="10"/>
                  </a:lnTo>
                  <a:lnTo>
                    <a:pt x="12" y="10"/>
                  </a:lnTo>
                  <a:close/>
                  <a:moveTo>
                    <a:pt x="0" y="2"/>
                  </a:moveTo>
                  <a:lnTo>
                    <a:pt x="0" y="0"/>
                  </a:lnTo>
                  <a:lnTo>
                    <a:pt x="0" y="0"/>
                  </a:lnTo>
                  <a:lnTo>
                    <a:pt x="0" y="2"/>
                  </a:lnTo>
                  <a:close/>
                </a:path>
              </a:pathLst>
            </a:custGeom>
            <a:solidFill>
              <a:srgbClr val="B0B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íṣľïḋè">
              <a:extLst>
                <a:ext uri="{FF2B5EF4-FFF2-40B4-BE49-F238E27FC236}">
                  <a16:creationId xmlns:a16="http://schemas.microsoft.com/office/drawing/2014/main" id="{27A692B6-2455-4B2A-96C9-B382F9B55A2D}"/>
                </a:ext>
              </a:extLst>
            </p:cNvPr>
            <p:cNvSpPr/>
            <p:nvPr/>
          </p:nvSpPr>
          <p:spPr bwMode="auto">
            <a:xfrm>
              <a:off x="6438901" y="5356225"/>
              <a:ext cx="203200" cy="92075"/>
            </a:xfrm>
            <a:custGeom>
              <a:avLst/>
              <a:gdLst>
                <a:gd name="T0" fmla="*/ 0 w 128"/>
                <a:gd name="T1" fmla="*/ 51 h 58"/>
                <a:gd name="T2" fmla="*/ 125 w 128"/>
                <a:gd name="T3" fmla="*/ 0 h 58"/>
                <a:gd name="T4" fmla="*/ 128 w 128"/>
                <a:gd name="T5" fmla="*/ 7 h 58"/>
                <a:gd name="T6" fmla="*/ 3 w 128"/>
                <a:gd name="T7" fmla="*/ 58 h 58"/>
                <a:gd name="T8" fmla="*/ 0 w 128"/>
                <a:gd name="T9" fmla="*/ 51 h 58"/>
              </a:gdLst>
              <a:ahLst/>
              <a:cxnLst>
                <a:cxn ang="0">
                  <a:pos x="T0" y="T1"/>
                </a:cxn>
                <a:cxn ang="0">
                  <a:pos x="T2" y="T3"/>
                </a:cxn>
                <a:cxn ang="0">
                  <a:pos x="T4" y="T5"/>
                </a:cxn>
                <a:cxn ang="0">
                  <a:pos x="T6" y="T7"/>
                </a:cxn>
                <a:cxn ang="0">
                  <a:pos x="T8" y="T9"/>
                </a:cxn>
              </a:cxnLst>
              <a:rect l="0" t="0" r="r" b="b"/>
              <a:pathLst>
                <a:path w="128" h="58">
                  <a:moveTo>
                    <a:pt x="0" y="51"/>
                  </a:moveTo>
                  <a:lnTo>
                    <a:pt x="125" y="0"/>
                  </a:lnTo>
                  <a:lnTo>
                    <a:pt x="128" y="7"/>
                  </a:lnTo>
                  <a:lnTo>
                    <a:pt x="3" y="58"/>
                  </a:lnTo>
                  <a:lnTo>
                    <a:pt x="0" y="51"/>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íŝľídè">
              <a:extLst>
                <a:ext uri="{FF2B5EF4-FFF2-40B4-BE49-F238E27FC236}">
                  <a16:creationId xmlns:a16="http://schemas.microsoft.com/office/drawing/2014/main" id="{7F38570C-BA31-4619-88B5-6C5FA3C9EB4D}"/>
                </a:ext>
              </a:extLst>
            </p:cNvPr>
            <p:cNvSpPr/>
            <p:nvPr/>
          </p:nvSpPr>
          <p:spPr bwMode="auto">
            <a:xfrm>
              <a:off x="6243638" y="5446713"/>
              <a:ext cx="246063" cy="230188"/>
            </a:xfrm>
            <a:custGeom>
              <a:avLst/>
              <a:gdLst>
                <a:gd name="T0" fmla="*/ 0 w 155"/>
                <a:gd name="T1" fmla="*/ 48 h 145"/>
                <a:gd name="T2" fmla="*/ 114 w 155"/>
                <a:gd name="T3" fmla="*/ 0 h 145"/>
                <a:gd name="T4" fmla="*/ 155 w 155"/>
                <a:gd name="T5" fmla="*/ 97 h 145"/>
                <a:gd name="T6" fmla="*/ 41 w 155"/>
                <a:gd name="T7" fmla="*/ 145 h 145"/>
                <a:gd name="T8" fmla="*/ 0 w 155"/>
                <a:gd name="T9" fmla="*/ 48 h 145"/>
              </a:gdLst>
              <a:ahLst/>
              <a:cxnLst>
                <a:cxn ang="0">
                  <a:pos x="T0" y="T1"/>
                </a:cxn>
                <a:cxn ang="0">
                  <a:pos x="T2" y="T3"/>
                </a:cxn>
                <a:cxn ang="0">
                  <a:pos x="T4" y="T5"/>
                </a:cxn>
                <a:cxn ang="0">
                  <a:pos x="T6" y="T7"/>
                </a:cxn>
                <a:cxn ang="0">
                  <a:pos x="T8" y="T9"/>
                </a:cxn>
              </a:cxnLst>
              <a:rect l="0" t="0" r="r" b="b"/>
              <a:pathLst>
                <a:path w="155" h="145">
                  <a:moveTo>
                    <a:pt x="0" y="48"/>
                  </a:moveTo>
                  <a:lnTo>
                    <a:pt x="114" y="0"/>
                  </a:lnTo>
                  <a:lnTo>
                    <a:pt x="155" y="97"/>
                  </a:lnTo>
                  <a:lnTo>
                    <a:pt x="41" y="145"/>
                  </a:lnTo>
                  <a:lnTo>
                    <a:pt x="0" y="48"/>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ïŝḷîḋe">
              <a:extLst>
                <a:ext uri="{FF2B5EF4-FFF2-40B4-BE49-F238E27FC236}">
                  <a16:creationId xmlns:a16="http://schemas.microsoft.com/office/drawing/2014/main" id="{729B8653-5E04-4623-9EFF-E0952A76F8B4}"/>
                </a:ext>
              </a:extLst>
            </p:cNvPr>
            <p:cNvSpPr/>
            <p:nvPr/>
          </p:nvSpPr>
          <p:spPr bwMode="auto">
            <a:xfrm>
              <a:off x="6764338" y="5427663"/>
              <a:ext cx="261938" cy="265113"/>
            </a:xfrm>
            <a:custGeom>
              <a:avLst/>
              <a:gdLst>
                <a:gd name="T0" fmla="*/ 0 w 165"/>
                <a:gd name="T1" fmla="*/ 49 h 167"/>
                <a:gd name="T2" fmla="*/ 115 w 165"/>
                <a:gd name="T3" fmla="*/ 0 h 167"/>
                <a:gd name="T4" fmla="*/ 165 w 165"/>
                <a:gd name="T5" fmla="*/ 119 h 167"/>
                <a:gd name="T6" fmla="*/ 50 w 165"/>
                <a:gd name="T7" fmla="*/ 167 h 167"/>
                <a:gd name="T8" fmla="*/ 0 w 165"/>
                <a:gd name="T9" fmla="*/ 49 h 167"/>
              </a:gdLst>
              <a:ahLst/>
              <a:cxnLst>
                <a:cxn ang="0">
                  <a:pos x="T0" y="T1"/>
                </a:cxn>
                <a:cxn ang="0">
                  <a:pos x="T2" y="T3"/>
                </a:cxn>
                <a:cxn ang="0">
                  <a:pos x="T4" y="T5"/>
                </a:cxn>
                <a:cxn ang="0">
                  <a:pos x="T6" y="T7"/>
                </a:cxn>
                <a:cxn ang="0">
                  <a:pos x="T8" y="T9"/>
                </a:cxn>
              </a:cxnLst>
              <a:rect l="0" t="0" r="r" b="b"/>
              <a:pathLst>
                <a:path w="165" h="167">
                  <a:moveTo>
                    <a:pt x="0" y="49"/>
                  </a:moveTo>
                  <a:lnTo>
                    <a:pt x="115" y="0"/>
                  </a:lnTo>
                  <a:lnTo>
                    <a:pt x="165" y="119"/>
                  </a:lnTo>
                  <a:lnTo>
                    <a:pt x="50" y="167"/>
                  </a:lnTo>
                  <a:lnTo>
                    <a:pt x="0" y="49"/>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íšḷiḓè">
              <a:extLst>
                <a:ext uri="{FF2B5EF4-FFF2-40B4-BE49-F238E27FC236}">
                  <a16:creationId xmlns:a16="http://schemas.microsoft.com/office/drawing/2014/main" id="{73CFB70F-07FD-48BE-AEA5-57123AC32033}"/>
                </a:ext>
              </a:extLst>
            </p:cNvPr>
            <p:cNvSpPr/>
            <p:nvPr/>
          </p:nvSpPr>
          <p:spPr bwMode="auto">
            <a:xfrm>
              <a:off x="6972301" y="5337175"/>
              <a:ext cx="260350" cy="266700"/>
            </a:xfrm>
            <a:custGeom>
              <a:avLst/>
              <a:gdLst>
                <a:gd name="T0" fmla="*/ 0 w 164"/>
                <a:gd name="T1" fmla="*/ 48 h 168"/>
                <a:gd name="T2" fmla="*/ 114 w 164"/>
                <a:gd name="T3" fmla="*/ 0 h 168"/>
                <a:gd name="T4" fmla="*/ 164 w 164"/>
                <a:gd name="T5" fmla="*/ 120 h 168"/>
                <a:gd name="T6" fmla="*/ 51 w 164"/>
                <a:gd name="T7" fmla="*/ 168 h 168"/>
                <a:gd name="T8" fmla="*/ 0 w 164"/>
                <a:gd name="T9" fmla="*/ 48 h 168"/>
              </a:gdLst>
              <a:ahLst/>
              <a:cxnLst>
                <a:cxn ang="0">
                  <a:pos x="T0" y="T1"/>
                </a:cxn>
                <a:cxn ang="0">
                  <a:pos x="T2" y="T3"/>
                </a:cxn>
                <a:cxn ang="0">
                  <a:pos x="T4" y="T5"/>
                </a:cxn>
                <a:cxn ang="0">
                  <a:pos x="T6" y="T7"/>
                </a:cxn>
                <a:cxn ang="0">
                  <a:pos x="T8" y="T9"/>
                </a:cxn>
              </a:cxnLst>
              <a:rect l="0" t="0" r="r" b="b"/>
              <a:pathLst>
                <a:path w="164" h="168">
                  <a:moveTo>
                    <a:pt x="0" y="48"/>
                  </a:moveTo>
                  <a:lnTo>
                    <a:pt x="114" y="0"/>
                  </a:lnTo>
                  <a:lnTo>
                    <a:pt x="164" y="120"/>
                  </a:lnTo>
                  <a:lnTo>
                    <a:pt x="51" y="168"/>
                  </a:lnTo>
                  <a:lnTo>
                    <a:pt x="0" y="48"/>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îŝlïḍe">
              <a:extLst>
                <a:ext uri="{FF2B5EF4-FFF2-40B4-BE49-F238E27FC236}">
                  <a16:creationId xmlns:a16="http://schemas.microsoft.com/office/drawing/2014/main" id="{178AADA8-01ED-4CD1-91F1-AA969CAE6CCF}"/>
                </a:ext>
              </a:extLst>
            </p:cNvPr>
            <p:cNvSpPr/>
            <p:nvPr/>
          </p:nvSpPr>
          <p:spPr bwMode="auto">
            <a:xfrm>
              <a:off x="6450013" y="5378450"/>
              <a:ext cx="203200" cy="95250"/>
            </a:xfrm>
            <a:custGeom>
              <a:avLst/>
              <a:gdLst>
                <a:gd name="T0" fmla="*/ 0 w 128"/>
                <a:gd name="T1" fmla="*/ 53 h 60"/>
                <a:gd name="T2" fmla="*/ 125 w 128"/>
                <a:gd name="T3" fmla="*/ 0 h 60"/>
                <a:gd name="T4" fmla="*/ 128 w 128"/>
                <a:gd name="T5" fmla="*/ 8 h 60"/>
                <a:gd name="T6" fmla="*/ 3 w 128"/>
                <a:gd name="T7" fmla="*/ 60 h 60"/>
                <a:gd name="T8" fmla="*/ 0 w 128"/>
                <a:gd name="T9" fmla="*/ 53 h 60"/>
              </a:gdLst>
              <a:ahLst/>
              <a:cxnLst>
                <a:cxn ang="0">
                  <a:pos x="T0" y="T1"/>
                </a:cxn>
                <a:cxn ang="0">
                  <a:pos x="T2" y="T3"/>
                </a:cxn>
                <a:cxn ang="0">
                  <a:pos x="T4" y="T5"/>
                </a:cxn>
                <a:cxn ang="0">
                  <a:pos x="T6" y="T7"/>
                </a:cxn>
                <a:cxn ang="0">
                  <a:pos x="T8" y="T9"/>
                </a:cxn>
              </a:cxnLst>
              <a:rect l="0" t="0" r="r" b="b"/>
              <a:pathLst>
                <a:path w="128" h="60">
                  <a:moveTo>
                    <a:pt x="0" y="53"/>
                  </a:moveTo>
                  <a:lnTo>
                    <a:pt x="125" y="0"/>
                  </a:lnTo>
                  <a:lnTo>
                    <a:pt x="128" y="8"/>
                  </a:lnTo>
                  <a:lnTo>
                    <a:pt x="3" y="60"/>
                  </a:lnTo>
                  <a:lnTo>
                    <a:pt x="0" y="53"/>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îşļïḋê">
              <a:extLst>
                <a:ext uri="{FF2B5EF4-FFF2-40B4-BE49-F238E27FC236}">
                  <a16:creationId xmlns:a16="http://schemas.microsoft.com/office/drawing/2014/main" id="{8DBAA2D6-1FA6-4D69-8D3D-91D9A907E464}"/>
                </a:ext>
              </a:extLst>
            </p:cNvPr>
            <p:cNvSpPr/>
            <p:nvPr/>
          </p:nvSpPr>
          <p:spPr bwMode="auto">
            <a:xfrm>
              <a:off x="6461126" y="5402263"/>
              <a:ext cx="203200" cy="95250"/>
            </a:xfrm>
            <a:custGeom>
              <a:avLst/>
              <a:gdLst>
                <a:gd name="T0" fmla="*/ 0 w 128"/>
                <a:gd name="T1" fmla="*/ 53 h 60"/>
                <a:gd name="T2" fmla="*/ 125 w 128"/>
                <a:gd name="T3" fmla="*/ 0 h 60"/>
                <a:gd name="T4" fmla="*/ 128 w 128"/>
                <a:gd name="T5" fmla="*/ 9 h 60"/>
                <a:gd name="T6" fmla="*/ 3 w 128"/>
                <a:gd name="T7" fmla="*/ 60 h 60"/>
                <a:gd name="T8" fmla="*/ 0 w 128"/>
                <a:gd name="T9" fmla="*/ 53 h 60"/>
              </a:gdLst>
              <a:ahLst/>
              <a:cxnLst>
                <a:cxn ang="0">
                  <a:pos x="T0" y="T1"/>
                </a:cxn>
                <a:cxn ang="0">
                  <a:pos x="T2" y="T3"/>
                </a:cxn>
                <a:cxn ang="0">
                  <a:pos x="T4" y="T5"/>
                </a:cxn>
                <a:cxn ang="0">
                  <a:pos x="T6" y="T7"/>
                </a:cxn>
                <a:cxn ang="0">
                  <a:pos x="T8" y="T9"/>
                </a:cxn>
              </a:cxnLst>
              <a:rect l="0" t="0" r="r" b="b"/>
              <a:pathLst>
                <a:path w="128" h="60">
                  <a:moveTo>
                    <a:pt x="0" y="53"/>
                  </a:moveTo>
                  <a:lnTo>
                    <a:pt x="125" y="0"/>
                  </a:lnTo>
                  <a:lnTo>
                    <a:pt x="128" y="9"/>
                  </a:lnTo>
                  <a:lnTo>
                    <a:pt x="3" y="60"/>
                  </a:lnTo>
                  <a:lnTo>
                    <a:pt x="0" y="53"/>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ïşḷîḋè">
              <a:extLst>
                <a:ext uri="{FF2B5EF4-FFF2-40B4-BE49-F238E27FC236}">
                  <a16:creationId xmlns:a16="http://schemas.microsoft.com/office/drawing/2014/main" id="{6650FD6E-C123-4161-B07F-302FA605927A}"/>
                </a:ext>
              </a:extLst>
            </p:cNvPr>
            <p:cNvSpPr/>
            <p:nvPr/>
          </p:nvSpPr>
          <p:spPr bwMode="auto">
            <a:xfrm>
              <a:off x="6470651" y="5427663"/>
              <a:ext cx="201613" cy="95250"/>
            </a:xfrm>
            <a:custGeom>
              <a:avLst/>
              <a:gdLst>
                <a:gd name="T0" fmla="*/ 0 w 127"/>
                <a:gd name="T1" fmla="*/ 53 h 60"/>
                <a:gd name="T2" fmla="*/ 125 w 127"/>
                <a:gd name="T3" fmla="*/ 0 h 60"/>
                <a:gd name="T4" fmla="*/ 127 w 127"/>
                <a:gd name="T5" fmla="*/ 6 h 60"/>
                <a:gd name="T6" fmla="*/ 2 w 127"/>
                <a:gd name="T7" fmla="*/ 60 h 60"/>
                <a:gd name="T8" fmla="*/ 0 w 127"/>
                <a:gd name="T9" fmla="*/ 53 h 60"/>
              </a:gdLst>
              <a:ahLst/>
              <a:cxnLst>
                <a:cxn ang="0">
                  <a:pos x="T0" y="T1"/>
                </a:cxn>
                <a:cxn ang="0">
                  <a:pos x="T2" y="T3"/>
                </a:cxn>
                <a:cxn ang="0">
                  <a:pos x="T4" y="T5"/>
                </a:cxn>
                <a:cxn ang="0">
                  <a:pos x="T6" y="T7"/>
                </a:cxn>
                <a:cxn ang="0">
                  <a:pos x="T8" y="T9"/>
                </a:cxn>
              </a:cxnLst>
              <a:rect l="0" t="0" r="r" b="b"/>
              <a:pathLst>
                <a:path w="127" h="60">
                  <a:moveTo>
                    <a:pt x="0" y="53"/>
                  </a:moveTo>
                  <a:lnTo>
                    <a:pt x="125" y="0"/>
                  </a:lnTo>
                  <a:lnTo>
                    <a:pt x="127" y="6"/>
                  </a:lnTo>
                  <a:lnTo>
                    <a:pt x="2" y="60"/>
                  </a:lnTo>
                  <a:lnTo>
                    <a:pt x="0" y="53"/>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íṡľiḋê">
              <a:extLst>
                <a:ext uri="{FF2B5EF4-FFF2-40B4-BE49-F238E27FC236}">
                  <a16:creationId xmlns:a16="http://schemas.microsoft.com/office/drawing/2014/main" id="{83FB4624-AFF0-4CAB-8F1E-1495C8FD1F08}"/>
                </a:ext>
              </a:extLst>
            </p:cNvPr>
            <p:cNvSpPr/>
            <p:nvPr/>
          </p:nvSpPr>
          <p:spPr bwMode="auto">
            <a:xfrm>
              <a:off x="6480176" y="5451475"/>
              <a:ext cx="203200" cy="95250"/>
            </a:xfrm>
            <a:custGeom>
              <a:avLst/>
              <a:gdLst>
                <a:gd name="T0" fmla="*/ 0 w 128"/>
                <a:gd name="T1" fmla="*/ 53 h 60"/>
                <a:gd name="T2" fmla="*/ 125 w 128"/>
                <a:gd name="T3" fmla="*/ 0 h 60"/>
                <a:gd name="T4" fmla="*/ 128 w 128"/>
                <a:gd name="T5" fmla="*/ 7 h 60"/>
                <a:gd name="T6" fmla="*/ 3 w 128"/>
                <a:gd name="T7" fmla="*/ 60 h 60"/>
                <a:gd name="T8" fmla="*/ 0 w 128"/>
                <a:gd name="T9" fmla="*/ 53 h 60"/>
              </a:gdLst>
              <a:ahLst/>
              <a:cxnLst>
                <a:cxn ang="0">
                  <a:pos x="T0" y="T1"/>
                </a:cxn>
                <a:cxn ang="0">
                  <a:pos x="T2" y="T3"/>
                </a:cxn>
                <a:cxn ang="0">
                  <a:pos x="T4" y="T5"/>
                </a:cxn>
                <a:cxn ang="0">
                  <a:pos x="T6" y="T7"/>
                </a:cxn>
                <a:cxn ang="0">
                  <a:pos x="T8" y="T9"/>
                </a:cxn>
              </a:cxnLst>
              <a:rect l="0" t="0" r="r" b="b"/>
              <a:pathLst>
                <a:path w="128" h="60">
                  <a:moveTo>
                    <a:pt x="0" y="53"/>
                  </a:moveTo>
                  <a:lnTo>
                    <a:pt x="125" y="0"/>
                  </a:lnTo>
                  <a:lnTo>
                    <a:pt x="128" y="7"/>
                  </a:lnTo>
                  <a:lnTo>
                    <a:pt x="3" y="60"/>
                  </a:lnTo>
                  <a:lnTo>
                    <a:pt x="0" y="53"/>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ísḻiḍê">
              <a:extLst>
                <a:ext uri="{FF2B5EF4-FFF2-40B4-BE49-F238E27FC236}">
                  <a16:creationId xmlns:a16="http://schemas.microsoft.com/office/drawing/2014/main" id="{2FC20F2C-6473-4706-ABC6-9D54E30E411E}"/>
                </a:ext>
              </a:extLst>
            </p:cNvPr>
            <p:cNvSpPr/>
            <p:nvPr/>
          </p:nvSpPr>
          <p:spPr bwMode="auto">
            <a:xfrm>
              <a:off x="6489701" y="5475288"/>
              <a:ext cx="204788" cy="95250"/>
            </a:xfrm>
            <a:custGeom>
              <a:avLst/>
              <a:gdLst>
                <a:gd name="T0" fmla="*/ 0 w 129"/>
                <a:gd name="T1" fmla="*/ 53 h 60"/>
                <a:gd name="T2" fmla="*/ 125 w 129"/>
                <a:gd name="T3" fmla="*/ 0 h 60"/>
                <a:gd name="T4" fmla="*/ 129 w 129"/>
                <a:gd name="T5" fmla="*/ 7 h 60"/>
                <a:gd name="T6" fmla="*/ 4 w 129"/>
                <a:gd name="T7" fmla="*/ 60 h 60"/>
                <a:gd name="T8" fmla="*/ 0 w 129"/>
                <a:gd name="T9" fmla="*/ 53 h 60"/>
              </a:gdLst>
              <a:ahLst/>
              <a:cxnLst>
                <a:cxn ang="0">
                  <a:pos x="T0" y="T1"/>
                </a:cxn>
                <a:cxn ang="0">
                  <a:pos x="T2" y="T3"/>
                </a:cxn>
                <a:cxn ang="0">
                  <a:pos x="T4" y="T5"/>
                </a:cxn>
                <a:cxn ang="0">
                  <a:pos x="T6" y="T7"/>
                </a:cxn>
                <a:cxn ang="0">
                  <a:pos x="T8" y="T9"/>
                </a:cxn>
              </a:cxnLst>
              <a:rect l="0" t="0" r="r" b="b"/>
              <a:pathLst>
                <a:path w="129" h="60">
                  <a:moveTo>
                    <a:pt x="0" y="53"/>
                  </a:moveTo>
                  <a:lnTo>
                    <a:pt x="125" y="0"/>
                  </a:lnTo>
                  <a:lnTo>
                    <a:pt x="129" y="7"/>
                  </a:lnTo>
                  <a:lnTo>
                    <a:pt x="4" y="60"/>
                  </a:lnTo>
                  <a:lnTo>
                    <a:pt x="0" y="53"/>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isḻiḍé">
              <a:extLst>
                <a:ext uri="{FF2B5EF4-FFF2-40B4-BE49-F238E27FC236}">
                  <a16:creationId xmlns:a16="http://schemas.microsoft.com/office/drawing/2014/main" id="{C46F0172-013C-4B29-AB8D-CAE1868EA3B7}"/>
                </a:ext>
              </a:extLst>
            </p:cNvPr>
            <p:cNvSpPr/>
            <p:nvPr/>
          </p:nvSpPr>
          <p:spPr bwMode="auto">
            <a:xfrm>
              <a:off x="6500813" y="5500688"/>
              <a:ext cx="204788" cy="95250"/>
            </a:xfrm>
            <a:custGeom>
              <a:avLst/>
              <a:gdLst>
                <a:gd name="T0" fmla="*/ 0 w 129"/>
                <a:gd name="T1" fmla="*/ 53 h 60"/>
                <a:gd name="T2" fmla="*/ 125 w 129"/>
                <a:gd name="T3" fmla="*/ 0 h 60"/>
                <a:gd name="T4" fmla="*/ 129 w 129"/>
                <a:gd name="T5" fmla="*/ 7 h 60"/>
                <a:gd name="T6" fmla="*/ 4 w 129"/>
                <a:gd name="T7" fmla="*/ 60 h 60"/>
                <a:gd name="T8" fmla="*/ 0 w 129"/>
                <a:gd name="T9" fmla="*/ 53 h 60"/>
              </a:gdLst>
              <a:ahLst/>
              <a:cxnLst>
                <a:cxn ang="0">
                  <a:pos x="T0" y="T1"/>
                </a:cxn>
                <a:cxn ang="0">
                  <a:pos x="T2" y="T3"/>
                </a:cxn>
                <a:cxn ang="0">
                  <a:pos x="T4" y="T5"/>
                </a:cxn>
                <a:cxn ang="0">
                  <a:pos x="T6" y="T7"/>
                </a:cxn>
                <a:cxn ang="0">
                  <a:pos x="T8" y="T9"/>
                </a:cxn>
              </a:cxnLst>
              <a:rect l="0" t="0" r="r" b="b"/>
              <a:pathLst>
                <a:path w="129" h="60">
                  <a:moveTo>
                    <a:pt x="0" y="53"/>
                  </a:moveTo>
                  <a:lnTo>
                    <a:pt x="125" y="0"/>
                  </a:lnTo>
                  <a:lnTo>
                    <a:pt x="129" y="7"/>
                  </a:lnTo>
                  <a:lnTo>
                    <a:pt x="4" y="60"/>
                  </a:lnTo>
                  <a:lnTo>
                    <a:pt x="0" y="53"/>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iṡlíḓe">
              <a:extLst>
                <a:ext uri="{FF2B5EF4-FFF2-40B4-BE49-F238E27FC236}">
                  <a16:creationId xmlns:a16="http://schemas.microsoft.com/office/drawing/2014/main" id="{D966A141-53E4-404A-A28E-BA10B61887AE}"/>
                </a:ext>
              </a:extLst>
            </p:cNvPr>
            <p:cNvSpPr/>
            <p:nvPr/>
          </p:nvSpPr>
          <p:spPr bwMode="auto">
            <a:xfrm>
              <a:off x="6313488" y="5524500"/>
              <a:ext cx="400050" cy="176213"/>
            </a:xfrm>
            <a:custGeom>
              <a:avLst/>
              <a:gdLst>
                <a:gd name="T0" fmla="*/ 0 w 252"/>
                <a:gd name="T1" fmla="*/ 105 h 111"/>
                <a:gd name="T2" fmla="*/ 250 w 252"/>
                <a:gd name="T3" fmla="*/ 0 h 111"/>
                <a:gd name="T4" fmla="*/ 252 w 252"/>
                <a:gd name="T5" fmla="*/ 7 h 111"/>
                <a:gd name="T6" fmla="*/ 3 w 252"/>
                <a:gd name="T7" fmla="*/ 111 h 111"/>
                <a:gd name="T8" fmla="*/ 0 w 252"/>
                <a:gd name="T9" fmla="*/ 105 h 111"/>
              </a:gdLst>
              <a:ahLst/>
              <a:cxnLst>
                <a:cxn ang="0">
                  <a:pos x="T0" y="T1"/>
                </a:cxn>
                <a:cxn ang="0">
                  <a:pos x="T2" y="T3"/>
                </a:cxn>
                <a:cxn ang="0">
                  <a:pos x="T4" y="T5"/>
                </a:cxn>
                <a:cxn ang="0">
                  <a:pos x="T6" y="T7"/>
                </a:cxn>
                <a:cxn ang="0">
                  <a:pos x="T8" y="T9"/>
                </a:cxn>
              </a:cxnLst>
              <a:rect l="0" t="0" r="r" b="b"/>
              <a:pathLst>
                <a:path w="252" h="111">
                  <a:moveTo>
                    <a:pt x="0" y="105"/>
                  </a:moveTo>
                  <a:lnTo>
                    <a:pt x="250" y="0"/>
                  </a:lnTo>
                  <a:lnTo>
                    <a:pt x="252" y="7"/>
                  </a:lnTo>
                  <a:lnTo>
                    <a:pt x="3" y="111"/>
                  </a:lnTo>
                  <a:lnTo>
                    <a:pt x="0" y="10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îSľïḓè">
              <a:extLst>
                <a:ext uri="{FF2B5EF4-FFF2-40B4-BE49-F238E27FC236}">
                  <a16:creationId xmlns:a16="http://schemas.microsoft.com/office/drawing/2014/main" id="{68D630BC-E500-4F58-AB86-1DE719E2F66B}"/>
                </a:ext>
              </a:extLst>
            </p:cNvPr>
            <p:cNvSpPr/>
            <p:nvPr/>
          </p:nvSpPr>
          <p:spPr bwMode="auto">
            <a:xfrm>
              <a:off x="6324601" y="5549900"/>
              <a:ext cx="400050" cy="176213"/>
            </a:xfrm>
            <a:custGeom>
              <a:avLst/>
              <a:gdLst>
                <a:gd name="T0" fmla="*/ 0 w 252"/>
                <a:gd name="T1" fmla="*/ 104 h 111"/>
                <a:gd name="T2" fmla="*/ 248 w 252"/>
                <a:gd name="T3" fmla="*/ 0 h 111"/>
                <a:gd name="T4" fmla="*/ 252 w 252"/>
                <a:gd name="T5" fmla="*/ 6 h 111"/>
                <a:gd name="T6" fmla="*/ 3 w 252"/>
                <a:gd name="T7" fmla="*/ 111 h 111"/>
                <a:gd name="T8" fmla="*/ 0 w 252"/>
                <a:gd name="T9" fmla="*/ 104 h 111"/>
              </a:gdLst>
              <a:ahLst/>
              <a:cxnLst>
                <a:cxn ang="0">
                  <a:pos x="T0" y="T1"/>
                </a:cxn>
                <a:cxn ang="0">
                  <a:pos x="T2" y="T3"/>
                </a:cxn>
                <a:cxn ang="0">
                  <a:pos x="T4" y="T5"/>
                </a:cxn>
                <a:cxn ang="0">
                  <a:pos x="T6" y="T7"/>
                </a:cxn>
                <a:cxn ang="0">
                  <a:pos x="T8" y="T9"/>
                </a:cxn>
              </a:cxnLst>
              <a:rect l="0" t="0" r="r" b="b"/>
              <a:pathLst>
                <a:path w="252" h="111">
                  <a:moveTo>
                    <a:pt x="0" y="104"/>
                  </a:moveTo>
                  <a:lnTo>
                    <a:pt x="248" y="0"/>
                  </a:lnTo>
                  <a:lnTo>
                    <a:pt x="252" y="6"/>
                  </a:lnTo>
                  <a:lnTo>
                    <a:pt x="3" y="111"/>
                  </a:lnTo>
                  <a:lnTo>
                    <a:pt x="0" y="10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íšļíḓè">
              <a:extLst>
                <a:ext uri="{FF2B5EF4-FFF2-40B4-BE49-F238E27FC236}">
                  <a16:creationId xmlns:a16="http://schemas.microsoft.com/office/drawing/2014/main" id="{D8668DDE-1FF6-4CD4-A00C-5613126D9D70}"/>
                </a:ext>
              </a:extLst>
            </p:cNvPr>
            <p:cNvSpPr/>
            <p:nvPr/>
          </p:nvSpPr>
          <p:spPr bwMode="auto">
            <a:xfrm>
              <a:off x="6335713" y="5573713"/>
              <a:ext cx="400050" cy="176213"/>
            </a:xfrm>
            <a:custGeom>
              <a:avLst/>
              <a:gdLst>
                <a:gd name="T0" fmla="*/ 0 w 252"/>
                <a:gd name="T1" fmla="*/ 104 h 111"/>
                <a:gd name="T2" fmla="*/ 248 w 252"/>
                <a:gd name="T3" fmla="*/ 0 h 111"/>
                <a:gd name="T4" fmla="*/ 252 w 252"/>
                <a:gd name="T5" fmla="*/ 7 h 111"/>
                <a:gd name="T6" fmla="*/ 1 w 252"/>
                <a:gd name="T7" fmla="*/ 111 h 111"/>
                <a:gd name="T8" fmla="*/ 0 w 252"/>
                <a:gd name="T9" fmla="*/ 104 h 111"/>
              </a:gdLst>
              <a:ahLst/>
              <a:cxnLst>
                <a:cxn ang="0">
                  <a:pos x="T0" y="T1"/>
                </a:cxn>
                <a:cxn ang="0">
                  <a:pos x="T2" y="T3"/>
                </a:cxn>
                <a:cxn ang="0">
                  <a:pos x="T4" y="T5"/>
                </a:cxn>
                <a:cxn ang="0">
                  <a:pos x="T6" y="T7"/>
                </a:cxn>
                <a:cxn ang="0">
                  <a:pos x="T8" y="T9"/>
                </a:cxn>
              </a:cxnLst>
              <a:rect l="0" t="0" r="r" b="b"/>
              <a:pathLst>
                <a:path w="252" h="111">
                  <a:moveTo>
                    <a:pt x="0" y="104"/>
                  </a:moveTo>
                  <a:lnTo>
                    <a:pt x="248" y="0"/>
                  </a:lnTo>
                  <a:lnTo>
                    <a:pt x="252" y="7"/>
                  </a:lnTo>
                  <a:lnTo>
                    <a:pt x="1" y="111"/>
                  </a:lnTo>
                  <a:lnTo>
                    <a:pt x="0" y="10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ïṩľíḑè">
              <a:extLst>
                <a:ext uri="{FF2B5EF4-FFF2-40B4-BE49-F238E27FC236}">
                  <a16:creationId xmlns:a16="http://schemas.microsoft.com/office/drawing/2014/main" id="{B2EBE03D-05C1-4807-99F7-4E42FB67EB74}"/>
                </a:ext>
              </a:extLst>
            </p:cNvPr>
            <p:cNvSpPr/>
            <p:nvPr/>
          </p:nvSpPr>
          <p:spPr bwMode="auto">
            <a:xfrm>
              <a:off x="6343651" y="5595938"/>
              <a:ext cx="400050" cy="179388"/>
            </a:xfrm>
            <a:custGeom>
              <a:avLst/>
              <a:gdLst>
                <a:gd name="T0" fmla="*/ 0 w 252"/>
                <a:gd name="T1" fmla="*/ 106 h 113"/>
                <a:gd name="T2" fmla="*/ 250 w 252"/>
                <a:gd name="T3" fmla="*/ 0 h 113"/>
                <a:gd name="T4" fmla="*/ 252 w 252"/>
                <a:gd name="T5" fmla="*/ 8 h 113"/>
                <a:gd name="T6" fmla="*/ 3 w 252"/>
                <a:gd name="T7" fmla="*/ 113 h 113"/>
                <a:gd name="T8" fmla="*/ 0 w 252"/>
                <a:gd name="T9" fmla="*/ 106 h 113"/>
              </a:gdLst>
              <a:ahLst/>
              <a:cxnLst>
                <a:cxn ang="0">
                  <a:pos x="T0" y="T1"/>
                </a:cxn>
                <a:cxn ang="0">
                  <a:pos x="T2" y="T3"/>
                </a:cxn>
                <a:cxn ang="0">
                  <a:pos x="T4" y="T5"/>
                </a:cxn>
                <a:cxn ang="0">
                  <a:pos x="T6" y="T7"/>
                </a:cxn>
                <a:cxn ang="0">
                  <a:pos x="T8" y="T9"/>
                </a:cxn>
              </a:cxnLst>
              <a:rect l="0" t="0" r="r" b="b"/>
              <a:pathLst>
                <a:path w="252" h="113">
                  <a:moveTo>
                    <a:pt x="0" y="106"/>
                  </a:moveTo>
                  <a:lnTo>
                    <a:pt x="250" y="0"/>
                  </a:lnTo>
                  <a:lnTo>
                    <a:pt x="252" y="8"/>
                  </a:lnTo>
                  <a:lnTo>
                    <a:pt x="3" y="113"/>
                  </a:lnTo>
                  <a:lnTo>
                    <a:pt x="0" y="106"/>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iṥļîďe">
              <a:extLst>
                <a:ext uri="{FF2B5EF4-FFF2-40B4-BE49-F238E27FC236}">
                  <a16:creationId xmlns:a16="http://schemas.microsoft.com/office/drawing/2014/main" id="{99103B28-93C3-4424-8442-E37382F6419C}"/>
                </a:ext>
              </a:extLst>
            </p:cNvPr>
            <p:cNvSpPr/>
            <p:nvPr/>
          </p:nvSpPr>
          <p:spPr bwMode="auto">
            <a:xfrm>
              <a:off x="6354763" y="5619750"/>
              <a:ext cx="400050" cy="179388"/>
            </a:xfrm>
            <a:custGeom>
              <a:avLst/>
              <a:gdLst>
                <a:gd name="T0" fmla="*/ 0 w 252"/>
                <a:gd name="T1" fmla="*/ 104 h 113"/>
                <a:gd name="T2" fmla="*/ 248 w 252"/>
                <a:gd name="T3" fmla="*/ 0 h 113"/>
                <a:gd name="T4" fmla="*/ 252 w 252"/>
                <a:gd name="T5" fmla="*/ 7 h 113"/>
                <a:gd name="T6" fmla="*/ 3 w 252"/>
                <a:gd name="T7" fmla="*/ 113 h 113"/>
                <a:gd name="T8" fmla="*/ 0 w 252"/>
                <a:gd name="T9" fmla="*/ 104 h 113"/>
              </a:gdLst>
              <a:ahLst/>
              <a:cxnLst>
                <a:cxn ang="0">
                  <a:pos x="T0" y="T1"/>
                </a:cxn>
                <a:cxn ang="0">
                  <a:pos x="T2" y="T3"/>
                </a:cxn>
                <a:cxn ang="0">
                  <a:pos x="T4" y="T5"/>
                </a:cxn>
                <a:cxn ang="0">
                  <a:pos x="T6" y="T7"/>
                </a:cxn>
                <a:cxn ang="0">
                  <a:pos x="T8" y="T9"/>
                </a:cxn>
              </a:cxnLst>
              <a:rect l="0" t="0" r="r" b="b"/>
              <a:pathLst>
                <a:path w="252" h="113">
                  <a:moveTo>
                    <a:pt x="0" y="104"/>
                  </a:moveTo>
                  <a:lnTo>
                    <a:pt x="248" y="0"/>
                  </a:lnTo>
                  <a:lnTo>
                    <a:pt x="252" y="7"/>
                  </a:lnTo>
                  <a:lnTo>
                    <a:pt x="3" y="113"/>
                  </a:lnTo>
                  <a:lnTo>
                    <a:pt x="0" y="10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ïṣļiḑê">
              <a:extLst>
                <a:ext uri="{FF2B5EF4-FFF2-40B4-BE49-F238E27FC236}">
                  <a16:creationId xmlns:a16="http://schemas.microsoft.com/office/drawing/2014/main" id="{308C715A-188A-42DE-B834-7B3B140BEA71}"/>
                </a:ext>
              </a:extLst>
            </p:cNvPr>
            <p:cNvSpPr/>
            <p:nvPr/>
          </p:nvSpPr>
          <p:spPr bwMode="auto">
            <a:xfrm>
              <a:off x="6365876" y="5643563"/>
              <a:ext cx="398463" cy="177800"/>
            </a:xfrm>
            <a:custGeom>
              <a:avLst/>
              <a:gdLst>
                <a:gd name="T0" fmla="*/ 0 w 251"/>
                <a:gd name="T1" fmla="*/ 105 h 112"/>
                <a:gd name="T2" fmla="*/ 248 w 251"/>
                <a:gd name="T3" fmla="*/ 0 h 112"/>
                <a:gd name="T4" fmla="*/ 251 w 251"/>
                <a:gd name="T5" fmla="*/ 7 h 112"/>
                <a:gd name="T6" fmla="*/ 3 w 251"/>
                <a:gd name="T7" fmla="*/ 112 h 112"/>
                <a:gd name="T8" fmla="*/ 0 w 251"/>
                <a:gd name="T9" fmla="*/ 105 h 112"/>
              </a:gdLst>
              <a:ahLst/>
              <a:cxnLst>
                <a:cxn ang="0">
                  <a:pos x="T0" y="T1"/>
                </a:cxn>
                <a:cxn ang="0">
                  <a:pos x="T2" y="T3"/>
                </a:cxn>
                <a:cxn ang="0">
                  <a:pos x="T4" y="T5"/>
                </a:cxn>
                <a:cxn ang="0">
                  <a:pos x="T6" y="T7"/>
                </a:cxn>
                <a:cxn ang="0">
                  <a:pos x="T8" y="T9"/>
                </a:cxn>
              </a:cxnLst>
              <a:rect l="0" t="0" r="r" b="b"/>
              <a:pathLst>
                <a:path w="251" h="112">
                  <a:moveTo>
                    <a:pt x="0" y="105"/>
                  </a:moveTo>
                  <a:lnTo>
                    <a:pt x="248" y="0"/>
                  </a:lnTo>
                  <a:lnTo>
                    <a:pt x="251" y="7"/>
                  </a:lnTo>
                  <a:lnTo>
                    <a:pt x="3" y="112"/>
                  </a:lnTo>
                  <a:lnTo>
                    <a:pt x="0" y="10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iSḷíḍe">
              <a:extLst>
                <a:ext uri="{FF2B5EF4-FFF2-40B4-BE49-F238E27FC236}">
                  <a16:creationId xmlns:a16="http://schemas.microsoft.com/office/drawing/2014/main" id="{E0B2B6E4-0D36-4804-8630-6F0BCE3F2EBA}"/>
                </a:ext>
              </a:extLst>
            </p:cNvPr>
            <p:cNvSpPr/>
            <p:nvPr/>
          </p:nvSpPr>
          <p:spPr bwMode="auto">
            <a:xfrm>
              <a:off x="6373813" y="5764213"/>
              <a:ext cx="171450" cy="80963"/>
            </a:xfrm>
            <a:custGeom>
              <a:avLst/>
              <a:gdLst>
                <a:gd name="T0" fmla="*/ 0 w 108"/>
                <a:gd name="T1" fmla="*/ 44 h 51"/>
                <a:gd name="T2" fmla="*/ 104 w 108"/>
                <a:gd name="T3" fmla="*/ 0 h 51"/>
                <a:gd name="T4" fmla="*/ 108 w 108"/>
                <a:gd name="T5" fmla="*/ 7 h 51"/>
                <a:gd name="T6" fmla="*/ 3 w 108"/>
                <a:gd name="T7" fmla="*/ 51 h 51"/>
                <a:gd name="T8" fmla="*/ 0 w 108"/>
                <a:gd name="T9" fmla="*/ 44 h 51"/>
              </a:gdLst>
              <a:ahLst/>
              <a:cxnLst>
                <a:cxn ang="0">
                  <a:pos x="T0" y="T1"/>
                </a:cxn>
                <a:cxn ang="0">
                  <a:pos x="T2" y="T3"/>
                </a:cxn>
                <a:cxn ang="0">
                  <a:pos x="T4" y="T5"/>
                </a:cxn>
                <a:cxn ang="0">
                  <a:pos x="T6" y="T7"/>
                </a:cxn>
                <a:cxn ang="0">
                  <a:pos x="T8" y="T9"/>
                </a:cxn>
              </a:cxnLst>
              <a:rect l="0" t="0" r="r" b="b"/>
              <a:pathLst>
                <a:path w="108" h="51">
                  <a:moveTo>
                    <a:pt x="0" y="44"/>
                  </a:moveTo>
                  <a:lnTo>
                    <a:pt x="104" y="0"/>
                  </a:lnTo>
                  <a:lnTo>
                    <a:pt x="108" y="7"/>
                  </a:lnTo>
                  <a:lnTo>
                    <a:pt x="3" y="51"/>
                  </a:lnTo>
                  <a:lnTo>
                    <a:pt x="0" y="4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îṡľîḑè">
              <a:extLst>
                <a:ext uri="{FF2B5EF4-FFF2-40B4-BE49-F238E27FC236}">
                  <a16:creationId xmlns:a16="http://schemas.microsoft.com/office/drawing/2014/main" id="{77F65F46-64EF-47F1-BA79-7B66790E9D21}"/>
                </a:ext>
              </a:extLst>
            </p:cNvPr>
            <p:cNvSpPr/>
            <p:nvPr/>
          </p:nvSpPr>
          <p:spPr bwMode="auto">
            <a:xfrm>
              <a:off x="6384926" y="5692775"/>
              <a:ext cx="398463" cy="176213"/>
            </a:xfrm>
            <a:custGeom>
              <a:avLst/>
              <a:gdLst>
                <a:gd name="T0" fmla="*/ 0 w 251"/>
                <a:gd name="T1" fmla="*/ 105 h 111"/>
                <a:gd name="T2" fmla="*/ 250 w 251"/>
                <a:gd name="T3" fmla="*/ 0 h 111"/>
                <a:gd name="T4" fmla="*/ 251 w 251"/>
                <a:gd name="T5" fmla="*/ 7 h 111"/>
                <a:gd name="T6" fmla="*/ 3 w 251"/>
                <a:gd name="T7" fmla="*/ 111 h 111"/>
                <a:gd name="T8" fmla="*/ 0 w 251"/>
                <a:gd name="T9" fmla="*/ 105 h 111"/>
              </a:gdLst>
              <a:ahLst/>
              <a:cxnLst>
                <a:cxn ang="0">
                  <a:pos x="T0" y="T1"/>
                </a:cxn>
                <a:cxn ang="0">
                  <a:pos x="T2" y="T3"/>
                </a:cxn>
                <a:cxn ang="0">
                  <a:pos x="T4" y="T5"/>
                </a:cxn>
                <a:cxn ang="0">
                  <a:pos x="T6" y="T7"/>
                </a:cxn>
                <a:cxn ang="0">
                  <a:pos x="T8" y="T9"/>
                </a:cxn>
              </a:cxnLst>
              <a:rect l="0" t="0" r="r" b="b"/>
              <a:pathLst>
                <a:path w="251" h="111">
                  <a:moveTo>
                    <a:pt x="0" y="105"/>
                  </a:moveTo>
                  <a:lnTo>
                    <a:pt x="250" y="0"/>
                  </a:lnTo>
                  <a:lnTo>
                    <a:pt x="251" y="7"/>
                  </a:lnTo>
                  <a:lnTo>
                    <a:pt x="3" y="111"/>
                  </a:lnTo>
                  <a:lnTo>
                    <a:pt x="0" y="10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íṥľíḍê">
              <a:extLst>
                <a:ext uri="{FF2B5EF4-FFF2-40B4-BE49-F238E27FC236}">
                  <a16:creationId xmlns:a16="http://schemas.microsoft.com/office/drawing/2014/main" id="{231BF33F-E37C-4228-852B-2614305FDC47}"/>
                </a:ext>
              </a:extLst>
            </p:cNvPr>
            <p:cNvSpPr/>
            <p:nvPr/>
          </p:nvSpPr>
          <p:spPr bwMode="auto">
            <a:xfrm>
              <a:off x="6394451" y="5715000"/>
              <a:ext cx="400050" cy="179388"/>
            </a:xfrm>
            <a:custGeom>
              <a:avLst/>
              <a:gdLst>
                <a:gd name="T0" fmla="*/ 0 w 252"/>
                <a:gd name="T1" fmla="*/ 106 h 113"/>
                <a:gd name="T2" fmla="*/ 249 w 252"/>
                <a:gd name="T3" fmla="*/ 0 h 113"/>
                <a:gd name="T4" fmla="*/ 252 w 252"/>
                <a:gd name="T5" fmla="*/ 7 h 113"/>
                <a:gd name="T6" fmla="*/ 4 w 252"/>
                <a:gd name="T7" fmla="*/ 113 h 113"/>
                <a:gd name="T8" fmla="*/ 0 w 252"/>
                <a:gd name="T9" fmla="*/ 106 h 113"/>
              </a:gdLst>
              <a:ahLst/>
              <a:cxnLst>
                <a:cxn ang="0">
                  <a:pos x="T0" y="T1"/>
                </a:cxn>
                <a:cxn ang="0">
                  <a:pos x="T2" y="T3"/>
                </a:cxn>
                <a:cxn ang="0">
                  <a:pos x="T4" y="T5"/>
                </a:cxn>
                <a:cxn ang="0">
                  <a:pos x="T6" y="T7"/>
                </a:cxn>
                <a:cxn ang="0">
                  <a:pos x="T8" y="T9"/>
                </a:cxn>
              </a:cxnLst>
              <a:rect l="0" t="0" r="r" b="b"/>
              <a:pathLst>
                <a:path w="252" h="113">
                  <a:moveTo>
                    <a:pt x="0" y="106"/>
                  </a:moveTo>
                  <a:lnTo>
                    <a:pt x="249" y="0"/>
                  </a:lnTo>
                  <a:lnTo>
                    <a:pt x="252" y="7"/>
                  </a:lnTo>
                  <a:lnTo>
                    <a:pt x="4" y="113"/>
                  </a:lnTo>
                  <a:lnTo>
                    <a:pt x="0" y="106"/>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iṧḷïḋe">
              <a:extLst>
                <a:ext uri="{FF2B5EF4-FFF2-40B4-BE49-F238E27FC236}">
                  <a16:creationId xmlns:a16="http://schemas.microsoft.com/office/drawing/2014/main" id="{2804EE83-DE16-4CDA-8701-B1EAD7F319C7}"/>
                </a:ext>
              </a:extLst>
            </p:cNvPr>
            <p:cNvSpPr/>
            <p:nvPr/>
          </p:nvSpPr>
          <p:spPr bwMode="auto">
            <a:xfrm>
              <a:off x="6405563" y="5738813"/>
              <a:ext cx="400050" cy="176213"/>
            </a:xfrm>
            <a:custGeom>
              <a:avLst/>
              <a:gdLst>
                <a:gd name="T0" fmla="*/ 0 w 252"/>
                <a:gd name="T1" fmla="*/ 105 h 111"/>
                <a:gd name="T2" fmla="*/ 249 w 252"/>
                <a:gd name="T3" fmla="*/ 0 h 111"/>
                <a:gd name="T4" fmla="*/ 252 w 252"/>
                <a:gd name="T5" fmla="*/ 7 h 111"/>
                <a:gd name="T6" fmla="*/ 2 w 252"/>
                <a:gd name="T7" fmla="*/ 111 h 111"/>
                <a:gd name="T8" fmla="*/ 0 w 252"/>
                <a:gd name="T9" fmla="*/ 105 h 111"/>
              </a:gdLst>
              <a:ahLst/>
              <a:cxnLst>
                <a:cxn ang="0">
                  <a:pos x="T0" y="T1"/>
                </a:cxn>
                <a:cxn ang="0">
                  <a:pos x="T2" y="T3"/>
                </a:cxn>
                <a:cxn ang="0">
                  <a:pos x="T4" y="T5"/>
                </a:cxn>
                <a:cxn ang="0">
                  <a:pos x="T6" y="T7"/>
                </a:cxn>
                <a:cxn ang="0">
                  <a:pos x="T8" y="T9"/>
                </a:cxn>
              </a:cxnLst>
              <a:rect l="0" t="0" r="r" b="b"/>
              <a:pathLst>
                <a:path w="252" h="111">
                  <a:moveTo>
                    <a:pt x="0" y="105"/>
                  </a:moveTo>
                  <a:lnTo>
                    <a:pt x="249" y="0"/>
                  </a:lnTo>
                  <a:lnTo>
                    <a:pt x="252" y="7"/>
                  </a:lnTo>
                  <a:lnTo>
                    <a:pt x="2" y="111"/>
                  </a:lnTo>
                  <a:lnTo>
                    <a:pt x="0" y="10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îslíde">
              <a:extLst>
                <a:ext uri="{FF2B5EF4-FFF2-40B4-BE49-F238E27FC236}">
                  <a16:creationId xmlns:a16="http://schemas.microsoft.com/office/drawing/2014/main" id="{189C8040-4444-4726-8C22-D19A9C6BF312}"/>
                </a:ext>
              </a:extLst>
            </p:cNvPr>
            <p:cNvSpPr/>
            <p:nvPr/>
          </p:nvSpPr>
          <p:spPr bwMode="auto">
            <a:xfrm>
              <a:off x="6413501" y="5764213"/>
              <a:ext cx="400050" cy="176213"/>
            </a:xfrm>
            <a:custGeom>
              <a:avLst/>
              <a:gdLst>
                <a:gd name="T0" fmla="*/ 0 w 252"/>
                <a:gd name="T1" fmla="*/ 104 h 111"/>
                <a:gd name="T2" fmla="*/ 250 w 252"/>
                <a:gd name="T3" fmla="*/ 0 h 111"/>
                <a:gd name="T4" fmla="*/ 252 w 252"/>
                <a:gd name="T5" fmla="*/ 7 h 111"/>
                <a:gd name="T6" fmla="*/ 4 w 252"/>
                <a:gd name="T7" fmla="*/ 111 h 111"/>
                <a:gd name="T8" fmla="*/ 0 w 252"/>
                <a:gd name="T9" fmla="*/ 104 h 111"/>
              </a:gdLst>
              <a:ahLst/>
              <a:cxnLst>
                <a:cxn ang="0">
                  <a:pos x="T0" y="T1"/>
                </a:cxn>
                <a:cxn ang="0">
                  <a:pos x="T2" y="T3"/>
                </a:cxn>
                <a:cxn ang="0">
                  <a:pos x="T4" y="T5"/>
                </a:cxn>
                <a:cxn ang="0">
                  <a:pos x="T6" y="T7"/>
                </a:cxn>
                <a:cxn ang="0">
                  <a:pos x="T8" y="T9"/>
                </a:cxn>
              </a:cxnLst>
              <a:rect l="0" t="0" r="r" b="b"/>
              <a:pathLst>
                <a:path w="252" h="111">
                  <a:moveTo>
                    <a:pt x="0" y="104"/>
                  </a:moveTo>
                  <a:lnTo>
                    <a:pt x="250" y="0"/>
                  </a:lnTo>
                  <a:lnTo>
                    <a:pt x="252" y="7"/>
                  </a:lnTo>
                  <a:lnTo>
                    <a:pt x="4" y="111"/>
                  </a:lnTo>
                  <a:lnTo>
                    <a:pt x="0" y="10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ïśľïḍé">
              <a:extLst>
                <a:ext uri="{FF2B5EF4-FFF2-40B4-BE49-F238E27FC236}">
                  <a16:creationId xmlns:a16="http://schemas.microsoft.com/office/drawing/2014/main" id="{04032731-C056-4226-83F0-26559BFAED57}"/>
                </a:ext>
              </a:extLst>
            </p:cNvPr>
            <p:cNvSpPr/>
            <p:nvPr/>
          </p:nvSpPr>
          <p:spPr bwMode="auto">
            <a:xfrm>
              <a:off x="6424613" y="5788025"/>
              <a:ext cx="400050" cy="176213"/>
            </a:xfrm>
            <a:custGeom>
              <a:avLst/>
              <a:gdLst>
                <a:gd name="T0" fmla="*/ 0 w 252"/>
                <a:gd name="T1" fmla="*/ 104 h 111"/>
                <a:gd name="T2" fmla="*/ 249 w 252"/>
                <a:gd name="T3" fmla="*/ 0 h 111"/>
                <a:gd name="T4" fmla="*/ 252 w 252"/>
                <a:gd name="T5" fmla="*/ 7 h 111"/>
                <a:gd name="T6" fmla="*/ 4 w 252"/>
                <a:gd name="T7" fmla="*/ 111 h 111"/>
                <a:gd name="T8" fmla="*/ 0 w 252"/>
                <a:gd name="T9" fmla="*/ 104 h 111"/>
              </a:gdLst>
              <a:ahLst/>
              <a:cxnLst>
                <a:cxn ang="0">
                  <a:pos x="T0" y="T1"/>
                </a:cxn>
                <a:cxn ang="0">
                  <a:pos x="T2" y="T3"/>
                </a:cxn>
                <a:cxn ang="0">
                  <a:pos x="T4" y="T5"/>
                </a:cxn>
                <a:cxn ang="0">
                  <a:pos x="T6" y="T7"/>
                </a:cxn>
                <a:cxn ang="0">
                  <a:pos x="T8" y="T9"/>
                </a:cxn>
              </a:cxnLst>
              <a:rect l="0" t="0" r="r" b="b"/>
              <a:pathLst>
                <a:path w="252" h="111">
                  <a:moveTo>
                    <a:pt x="0" y="104"/>
                  </a:moveTo>
                  <a:lnTo>
                    <a:pt x="249" y="0"/>
                  </a:lnTo>
                  <a:lnTo>
                    <a:pt x="252" y="7"/>
                  </a:lnTo>
                  <a:lnTo>
                    <a:pt x="4" y="111"/>
                  </a:lnTo>
                  <a:lnTo>
                    <a:pt x="0" y="10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îṩ1iḓè">
              <a:extLst>
                <a:ext uri="{FF2B5EF4-FFF2-40B4-BE49-F238E27FC236}">
                  <a16:creationId xmlns:a16="http://schemas.microsoft.com/office/drawing/2014/main" id="{90758E27-CC37-4A78-8430-061BEF0CFFBF}"/>
                </a:ext>
              </a:extLst>
            </p:cNvPr>
            <p:cNvSpPr/>
            <p:nvPr/>
          </p:nvSpPr>
          <p:spPr bwMode="auto">
            <a:xfrm>
              <a:off x="6435726" y="5810250"/>
              <a:ext cx="400050" cy="179388"/>
            </a:xfrm>
            <a:custGeom>
              <a:avLst/>
              <a:gdLst>
                <a:gd name="T0" fmla="*/ 0 w 252"/>
                <a:gd name="T1" fmla="*/ 106 h 113"/>
                <a:gd name="T2" fmla="*/ 248 w 252"/>
                <a:gd name="T3" fmla="*/ 0 h 113"/>
                <a:gd name="T4" fmla="*/ 252 w 252"/>
                <a:gd name="T5" fmla="*/ 7 h 113"/>
                <a:gd name="T6" fmla="*/ 2 w 252"/>
                <a:gd name="T7" fmla="*/ 113 h 113"/>
                <a:gd name="T8" fmla="*/ 0 w 252"/>
                <a:gd name="T9" fmla="*/ 106 h 113"/>
              </a:gdLst>
              <a:ahLst/>
              <a:cxnLst>
                <a:cxn ang="0">
                  <a:pos x="T0" y="T1"/>
                </a:cxn>
                <a:cxn ang="0">
                  <a:pos x="T2" y="T3"/>
                </a:cxn>
                <a:cxn ang="0">
                  <a:pos x="T4" y="T5"/>
                </a:cxn>
                <a:cxn ang="0">
                  <a:pos x="T6" y="T7"/>
                </a:cxn>
                <a:cxn ang="0">
                  <a:pos x="T8" y="T9"/>
                </a:cxn>
              </a:cxnLst>
              <a:rect l="0" t="0" r="r" b="b"/>
              <a:pathLst>
                <a:path w="252" h="113">
                  <a:moveTo>
                    <a:pt x="0" y="106"/>
                  </a:moveTo>
                  <a:lnTo>
                    <a:pt x="248" y="0"/>
                  </a:lnTo>
                  <a:lnTo>
                    <a:pt x="252" y="7"/>
                  </a:lnTo>
                  <a:lnTo>
                    <a:pt x="2" y="113"/>
                  </a:lnTo>
                  <a:lnTo>
                    <a:pt x="0" y="106"/>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ïṥḻiḋè">
              <a:extLst>
                <a:ext uri="{FF2B5EF4-FFF2-40B4-BE49-F238E27FC236}">
                  <a16:creationId xmlns:a16="http://schemas.microsoft.com/office/drawing/2014/main" id="{997B1FBD-B265-4B15-8E9B-E84B78A91725}"/>
                </a:ext>
              </a:extLst>
            </p:cNvPr>
            <p:cNvSpPr/>
            <p:nvPr/>
          </p:nvSpPr>
          <p:spPr bwMode="auto">
            <a:xfrm>
              <a:off x="6443663" y="5834063"/>
              <a:ext cx="400050" cy="176213"/>
            </a:xfrm>
            <a:custGeom>
              <a:avLst/>
              <a:gdLst>
                <a:gd name="T0" fmla="*/ 0 w 252"/>
                <a:gd name="T1" fmla="*/ 105 h 111"/>
                <a:gd name="T2" fmla="*/ 250 w 252"/>
                <a:gd name="T3" fmla="*/ 0 h 111"/>
                <a:gd name="T4" fmla="*/ 252 w 252"/>
                <a:gd name="T5" fmla="*/ 7 h 111"/>
                <a:gd name="T6" fmla="*/ 4 w 252"/>
                <a:gd name="T7" fmla="*/ 111 h 111"/>
                <a:gd name="T8" fmla="*/ 0 w 252"/>
                <a:gd name="T9" fmla="*/ 105 h 111"/>
              </a:gdLst>
              <a:ahLst/>
              <a:cxnLst>
                <a:cxn ang="0">
                  <a:pos x="T0" y="T1"/>
                </a:cxn>
                <a:cxn ang="0">
                  <a:pos x="T2" y="T3"/>
                </a:cxn>
                <a:cxn ang="0">
                  <a:pos x="T4" y="T5"/>
                </a:cxn>
                <a:cxn ang="0">
                  <a:pos x="T6" y="T7"/>
                </a:cxn>
                <a:cxn ang="0">
                  <a:pos x="T8" y="T9"/>
                </a:cxn>
              </a:cxnLst>
              <a:rect l="0" t="0" r="r" b="b"/>
              <a:pathLst>
                <a:path w="252" h="111">
                  <a:moveTo>
                    <a:pt x="0" y="105"/>
                  </a:moveTo>
                  <a:lnTo>
                    <a:pt x="250" y="0"/>
                  </a:lnTo>
                  <a:lnTo>
                    <a:pt x="252" y="7"/>
                  </a:lnTo>
                  <a:lnTo>
                    <a:pt x="4" y="111"/>
                  </a:lnTo>
                  <a:lnTo>
                    <a:pt x="0" y="10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ïṩlîďé">
              <a:extLst>
                <a:ext uri="{FF2B5EF4-FFF2-40B4-BE49-F238E27FC236}">
                  <a16:creationId xmlns:a16="http://schemas.microsoft.com/office/drawing/2014/main" id="{0048BA69-C632-40D6-8448-5B9379DEC3E3}"/>
                </a:ext>
              </a:extLst>
            </p:cNvPr>
            <p:cNvSpPr/>
            <p:nvPr/>
          </p:nvSpPr>
          <p:spPr bwMode="auto">
            <a:xfrm>
              <a:off x="6454776" y="5956300"/>
              <a:ext cx="168275" cy="79375"/>
            </a:xfrm>
            <a:custGeom>
              <a:avLst/>
              <a:gdLst>
                <a:gd name="T0" fmla="*/ 0 w 106"/>
                <a:gd name="T1" fmla="*/ 43 h 50"/>
                <a:gd name="T2" fmla="*/ 103 w 106"/>
                <a:gd name="T3" fmla="*/ 0 h 50"/>
                <a:gd name="T4" fmla="*/ 106 w 106"/>
                <a:gd name="T5" fmla="*/ 7 h 50"/>
                <a:gd name="T6" fmla="*/ 4 w 106"/>
                <a:gd name="T7" fmla="*/ 50 h 50"/>
                <a:gd name="T8" fmla="*/ 0 w 106"/>
                <a:gd name="T9" fmla="*/ 43 h 50"/>
              </a:gdLst>
              <a:ahLst/>
              <a:cxnLst>
                <a:cxn ang="0">
                  <a:pos x="T0" y="T1"/>
                </a:cxn>
                <a:cxn ang="0">
                  <a:pos x="T2" y="T3"/>
                </a:cxn>
                <a:cxn ang="0">
                  <a:pos x="T4" y="T5"/>
                </a:cxn>
                <a:cxn ang="0">
                  <a:pos x="T6" y="T7"/>
                </a:cxn>
                <a:cxn ang="0">
                  <a:pos x="T8" y="T9"/>
                </a:cxn>
              </a:cxnLst>
              <a:rect l="0" t="0" r="r" b="b"/>
              <a:pathLst>
                <a:path w="106" h="50">
                  <a:moveTo>
                    <a:pt x="0" y="43"/>
                  </a:moveTo>
                  <a:lnTo>
                    <a:pt x="103" y="0"/>
                  </a:lnTo>
                  <a:lnTo>
                    <a:pt x="106" y="7"/>
                  </a:lnTo>
                  <a:lnTo>
                    <a:pt x="4" y="50"/>
                  </a:lnTo>
                  <a:lnTo>
                    <a:pt x="0" y="43"/>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iśḻîḓe">
              <a:extLst>
                <a:ext uri="{FF2B5EF4-FFF2-40B4-BE49-F238E27FC236}">
                  <a16:creationId xmlns:a16="http://schemas.microsoft.com/office/drawing/2014/main" id="{FC67D3AF-9AD6-4DB1-8CAC-426CC30AA1FE}"/>
                </a:ext>
              </a:extLst>
            </p:cNvPr>
            <p:cNvSpPr/>
            <p:nvPr/>
          </p:nvSpPr>
          <p:spPr bwMode="auto">
            <a:xfrm>
              <a:off x="6691313" y="5168900"/>
              <a:ext cx="396875" cy="174625"/>
            </a:xfrm>
            <a:custGeom>
              <a:avLst/>
              <a:gdLst>
                <a:gd name="T0" fmla="*/ 0 w 250"/>
                <a:gd name="T1" fmla="*/ 103 h 110"/>
                <a:gd name="T2" fmla="*/ 247 w 250"/>
                <a:gd name="T3" fmla="*/ 0 h 110"/>
                <a:gd name="T4" fmla="*/ 250 w 250"/>
                <a:gd name="T5" fmla="*/ 7 h 110"/>
                <a:gd name="T6" fmla="*/ 4 w 250"/>
                <a:gd name="T7" fmla="*/ 110 h 110"/>
                <a:gd name="T8" fmla="*/ 0 w 250"/>
                <a:gd name="T9" fmla="*/ 103 h 110"/>
              </a:gdLst>
              <a:ahLst/>
              <a:cxnLst>
                <a:cxn ang="0">
                  <a:pos x="T0" y="T1"/>
                </a:cxn>
                <a:cxn ang="0">
                  <a:pos x="T2" y="T3"/>
                </a:cxn>
                <a:cxn ang="0">
                  <a:pos x="T4" y="T5"/>
                </a:cxn>
                <a:cxn ang="0">
                  <a:pos x="T6" y="T7"/>
                </a:cxn>
                <a:cxn ang="0">
                  <a:pos x="T8" y="T9"/>
                </a:cxn>
              </a:cxnLst>
              <a:rect l="0" t="0" r="r" b="b"/>
              <a:pathLst>
                <a:path w="250" h="110">
                  <a:moveTo>
                    <a:pt x="0" y="103"/>
                  </a:moveTo>
                  <a:lnTo>
                    <a:pt x="247" y="0"/>
                  </a:lnTo>
                  <a:lnTo>
                    <a:pt x="250" y="7"/>
                  </a:lnTo>
                  <a:lnTo>
                    <a:pt x="4" y="110"/>
                  </a:lnTo>
                  <a:lnTo>
                    <a:pt x="0" y="103"/>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ï$ľíḓè">
              <a:extLst>
                <a:ext uri="{FF2B5EF4-FFF2-40B4-BE49-F238E27FC236}">
                  <a16:creationId xmlns:a16="http://schemas.microsoft.com/office/drawing/2014/main" id="{5BDA6525-175F-4F40-9617-1476F7668840}"/>
                </a:ext>
              </a:extLst>
            </p:cNvPr>
            <p:cNvSpPr/>
            <p:nvPr/>
          </p:nvSpPr>
          <p:spPr bwMode="auto">
            <a:xfrm>
              <a:off x="6702426" y="5194300"/>
              <a:ext cx="393700" cy="173038"/>
            </a:xfrm>
            <a:custGeom>
              <a:avLst/>
              <a:gdLst>
                <a:gd name="T0" fmla="*/ 0 w 248"/>
                <a:gd name="T1" fmla="*/ 102 h 109"/>
                <a:gd name="T2" fmla="*/ 247 w 248"/>
                <a:gd name="T3" fmla="*/ 0 h 109"/>
                <a:gd name="T4" fmla="*/ 248 w 248"/>
                <a:gd name="T5" fmla="*/ 6 h 109"/>
                <a:gd name="T6" fmla="*/ 3 w 248"/>
                <a:gd name="T7" fmla="*/ 109 h 109"/>
                <a:gd name="T8" fmla="*/ 0 w 248"/>
                <a:gd name="T9" fmla="*/ 102 h 109"/>
              </a:gdLst>
              <a:ahLst/>
              <a:cxnLst>
                <a:cxn ang="0">
                  <a:pos x="T0" y="T1"/>
                </a:cxn>
                <a:cxn ang="0">
                  <a:pos x="T2" y="T3"/>
                </a:cxn>
                <a:cxn ang="0">
                  <a:pos x="T4" y="T5"/>
                </a:cxn>
                <a:cxn ang="0">
                  <a:pos x="T6" y="T7"/>
                </a:cxn>
                <a:cxn ang="0">
                  <a:pos x="T8" y="T9"/>
                </a:cxn>
              </a:cxnLst>
              <a:rect l="0" t="0" r="r" b="b"/>
              <a:pathLst>
                <a:path w="248" h="109">
                  <a:moveTo>
                    <a:pt x="0" y="102"/>
                  </a:moveTo>
                  <a:lnTo>
                    <a:pt x="247" y="0"/>
                  </a:lnTo>
                  <a:lnTo>
                    <a:pt x="248" y="6"/>
                  </a:lnTo>
                  <a:lnTo>
                    <a:pt x="3" y="109"/>
                  </a:lnTo>
                  <a:lnTo>
                    <a:pt x="0" y="102"/>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iṥ1îḓê">
              <a:extLst>
                <a:ext uri="{FF2B5EF4-FFF2-40B4-BE49-F238E27FC236}">
                  <a16:creationId xmlns:a16="http://schemas.microsoft.com/office/drawing/2014/main" id="{361F55BA-04F3-4707-9610-84C94B274D2C}"/>
                </a:ext>
              </a:extLst>
            </p:cNvPr>
            <p:cNvSpPr/>
            <p:nvPr/>
          </p:nvSpPr>
          <p:spPr bwMode="auto">
            <a:xfrm>
              <a:off x="6713538" y="5218113"/>
              <a:ext cx="393700" cy="173038"/>
            </a:xfrm>
            <a:custGeom>
              <a:avLst/>
              <a:gdLst>
                <a:gd name="T0" fmla="*/ 0 w 248"/>
                <a:gd name="T1" fmla="*/ 103 h 109"/>
                <a:gd name="T2" fmla="*/ 245 w 248"/>
                <a:gd name="T3" fmla="*/ 0 h 109"/>
                <a:gd name="T4" fmla="*/ 248 w 248"/>
                <a:gd name="T5" fmla="*/ 7 h 109"/>
                <a:gd name="T6" fmla="*/ 3 w 248"/>
                <a:gd name="T7" fmla="*/ 109 h 109"/>
                <a:gd name="T8" fmla="*/ 0 w 248"/>
                <a:gd name="T9" fmla="*/ 103 h 109"/>
              </a:gdLst>
              <a:ahLst/>
              <a:cxnLst>
                <a:cxn ang="0">
                  <a:pos x="T0" y="T1"/>
                </a:cxn>
                <a:cxn ang="0">
                  <a:pos x="T2" y="T3"/>
                </a:cxn>
                <a:cxn ang="0">
                  <a:pos x="T4" y="T5"/>
                </a:cxn>
                <a:cxn ang="0">
                  <a:pos x="T6" y="T7"/>
                </a:cxn>
                <a:cxn ang="0">
                  <a:pos x="T8" y="T9"/>
                </a:cxn>
              </a:cxnLst>
              <a:rect l="0" t="0" r="r" b="b"/>
              <a:pathLst>
                <a:path w="248" h="109">
                  <a:moveTo>
                    <a:pt x="0" y="103"/>
                  </a:moveTo>
                  <a:lnTo>
                    <a:pt x="245" y="0"/>
                  </a:lnTo>
                  <a:lnTo>
                    <a:pt x="248" y="7"/>
                  </a:lnTo>
                  <a:lnTo>
                    <a:pt x="3" y="109"/>
                  </a:lnTo>
                  <a:lnTo>
                    <a:pt x="0" y="103"/>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ïş1îďé">
              <a:extLst>
                <a:ext uri="{FF2B5EF4-FFF2-40B4-BE49-F238E27FC236}">
                  <a16:creationId xmlns:a16="http://schemas.microsoft.com/office/drawing/2014/main" id="{58001C6C-F53A-4BF1-8B03-82EE7B10DC9C}"/>
                </a:ext>
              </a:extLst>
            </p:cNvPr>
            <p:cNvSpPr/>
            <p:nvPr/>
          </p:nvSpPr>
          <p:spPr bwMode="auto">
            <a:xfrm>
              <a:off x="6724651" y="5240338"/>
              <a:ext cx="393700" cy="176213"/>
            </a:xfrm>
            <a:custGeom>
              <a:avLst/>
              <a:gdLst>
                <a:gd name="T0" fmla="*/ 0 w 248"/>
                <a:gd name="T1" fmla="*/ 104 h 111"/>
                <a:gd name="T2" fmla="*/ 245 w 248"/>
                <a:gd name="T3" fmla="*/ 0 h 111"/>
                <a:gd name="T4" fmla="*/ 248 w 248"/>
                <a:gd name="T5" fmla="*/ 8 h 111"/>
                <a:gd name="T6" fmla="*/ 1 w 248"/>
                <a:gd name="T7" fmla="*/ 111 h 111"/>
                <a:gd name="T8" fmla="*/ 0 w 248"/>
                <a:gd name="T9" fmla="*/ 104 h 111"/>
              </a:gdLst>
              <a:ahLst/>
              <a:cxnLst>
                <a:cxn ang="0">
                  <a:pos x="T0" y="T1"/>
                </a:cxn>
                <a:cxn ang="0">
                  <a:pos x="T2" y="T3"/>
                </a:cxn>
                <a:cxn ang="0">
                  <a:pos x="T4" y="T5"/>
                </a:cxn>
                <a:cxn ang="0">
                  <a:pos x="T6" y="T7"/>
                </a:cxn>
                <a:cxn ang="0">
                  <a:pos x="T8" y="T9"/>
                </a:cxn>
              </a:cxnLst>
              <a:rect l="0" t="0" r="r" b="b"/>
              <a:pathLst>
                <a:path w="248" h="111">
                  <a:moveTo>
                    <a:pt x="0" y="104"/>
                  </a:moveTo>
                  <a:lnTo>
                    <a:pt x="245" y="0"/>
                  </a:lnTo>
                  <a:lnTo>
                    <a:pt x="248" y="8"/>
                  </a:lnTo>
                  <a:lnTo>
                    <a:pt x="1" y="111"/>
                  </a:lnTo>
                  <a:lnTo>
                    <a:pt x="0" y="10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iṥḷïḑé">
              <a:extLst>
                <a:ext uri="{FF2B5EF4-FFF2-40B4-BE49-F238E27FC236}">
                  <a16:creationId xmlns:a16="http://schemas.microsoft.com/office/drawing/2014/main" id="{B8F1BDD1-7B88-4A71-BC96-E9139A5B55AD}"/>
                </a:ext>
              </a:extLst>
            </p:cNvPr>
            <p:cNvSpPr/>
            <p:nvPr/>
          </p:nvSpPr>
          <p:spPr bwMode="auto">
            <a:xfrm>
              <a:off x="6732588" y="5264150"/>
              <a:ext cx="396875" cy="176213"/>
            </a:xfrm>
            <a:custGeom>
              <a:avLst/>
              <a:gdLst>
                <a:gd name="T0" fmla="*/ 0 w 250"/>
                <a:gd name="T1" fmla="*/ 104 h 111"/>
                <a:gd name="T2" fmla="*/ 246 w 250"/>
                <a:gd name="T3" fmla="*/ 0 h 111"/>
                <a:gd name="T4" fmla="*/ 250 w 250"/>
                <a:gd name="T5" fmla="*/ 9 h 111"/>
                <a:gd name="T6" fmla="*/ 3 w 250"/>
                <a:gd name="T7" fmla="*/ 111 h 111"/>
                <a:gd name="T8" fmla="*/ 0 w 250"/>
                <a:gd name="T9" fmla="*/ 104 h 111"/>
              </a:gdLst>
              <a:ahLst/>
              <a:cxnLst>
                <a:cxn ang="0">
                  <a:pos x="T0" y="T1"/>
                </a:cxn>
                <a:cxn ang="0">
                  <a:pos x="T2" y="T3"/>
                </a:cxn>
                <a:cxn ang="0">
                  <a:pos x="T4" y="T5"/>
                </a:cxn>
                <a:cxn ang="0">
                  <a:pos x="T6" y="T7"/>
                </a:cxn>
                <a:cxn ang="0">
                  <a:pos x="T8" y="T9"/>
                </a:cxn>
              </a:cxnLst>
              <a:rect l="0" t="0" r="r" b="b"/>
              <a:pathLst>
                <a:path w="250" h="111">
                  <a:moveTo>
                    <a:pt x="0" y="104"/>
                  </a:moveTo>
                  <a:lnTo>
                    <a:pt x="246" y="0"/>
                  </a:lnTo>
                  <a:lnTo>
                    <a:pt x="250" y="9"/>
                  </a:lnTo>
                  <a:lnTo>
                    <a:pt x="3" y="111"/>
                  </a:lnTo>
                  <a:lnTo>
                    <a:pt x="0" y="10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ï$ľîḓe">
              <a:extLst>
                <a:ext uri="{FF2B5EF4-FFF2-40B4-BE49-F238E27FC236}">
                  <a16:creationId xmlns:a16="http://schemas.microsoft.com/office/drawing/2014/main" id="{764F0599-72A4-4E13-9624-91C2AF466ADF}"/>
                </a:ext>
              </a:extLst>
            </p:cNvPr>
            <p:cNvSpPr/>
            <p:nvPr/>
          </p:nvSpPr>
          <p:spPr bwMode="auto">
            <a:xfrm>
              <a:off x="6743701" y="5287963"/>
              <a:ext cx="393700" cy="177800"/>
            </a:xfrm>
            <a:custGeom>
              <a:avLst/>
              <a:gdLst>
                <a:gd name="T0" fmla="*/ 0 w 248"/>
                <a:gd name="T1" fmla="*/ 105 h 112"/>
                <a:gd name="T2" fmla="*/ 246 w 248"/>
                <a:gd name="T3" fmla="*/ 0 h 112"/>
                <a:gd name="T4" fmla="*/ 248 w 248"/>
                <a:gd name="T5" fmla="*/ 7 h 112"/>
                <a:gd name="T6" fmla="*/ 3 w 248"/>
                <a:gd name="T7" fmla="*/ 112 h 112"/>
                <a:gd name="T8" fmla="*/ 0 w 248"/>
                <a:gd name="T9" fmla="*/ 105 h 112"/>
              </a:gdLst>
              <a:ahLst/>
              <a:cxnLst>
                <a:cxn ang="0">
                  <a:pos x="T0" y="T1"/>
                </a:cxn>
                <a:cxn ang="0">
                  <a:pos x="T2" y="T3"/>
                </a:cxn>
                <a:cxn ang="0">
                  <a:pos x="T4" y="T5"/>
                </a:cxn>
                <a:cxn ang="0">
                  <a:pos x="T6" y="T7"/>
                </a:cxn>
                <a:cxn ang="0">
                  <a:pos x="T8" y="T9"/>
                </a:cxn>
              </a:cxnLst>
              <a:rect l="0" t="0" r="r" b="b"/>
              <a:pathLst>
                <a:path w="248" h="112">
                  <a:moveTo>
                    <a:pt x="0" y="105"/>
                  </a:moveTo>
                  <a:lnTo>
                    <a:pt x="246" y="0"/>
                  </a:lnTo>
                  <a:lnTo>
                    <a:pt x="248" y="7"/>
                  </a:lnTo>
                  <a:lnTo>
                    <a:pt x="3" y="112"/>
                  </a:lnTo>
                  <a:lnTo>
                    <a:pt x="0" y="10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ïSḷïḋé">
              <a:extLst>
                <a:ext uri="{FF2B5EF4-FFF2-40B4-BE49-F238E27FC236}">
                  <a16:creationId xmlns:a16="http://schemas.microsoft.com/office/drawing/2014/main" id="{C2E383BF-3F3A-49C0-BFF5-C8C0815F784C}"/>
                </a:ext>
              </a:extLst>
            </p:cNvPr>
            <p:cNvSpPr/>
            <p:nvPr/>
          </p:nvSpPr>
          <p:spPr bwMode="auto">
            <a:xfrm>
              <a:off x="6754813" y="5313363"/>
              <a:ext cx="393700" cy="176213"/>
            </a:xfrm>
            <a:custGeom>
              <a:avLst/>
              <a:gdLst>
                <a:gd name="T0" fmla="*/ 0 w 248"/>
                <a:gd name="T1" fmla="*/ 104 h 111"/>
                <a:gd name="T2" fmla="*/ 244 w 248"/>
                <a:gd name="T3" fmla="*/ 0 h 111"/>
                <a:gd name="T4" fmla="*/ 248 w 248"/>
                <a:gd name="T5" fmla="*/ 7 h 111"/>
                <a:gd name="T6" fmla="*/ 3 w 248"/>
                <a:gd name="T7" fmla="*/ 111 h 111"/>
                <a:gd name="T8" fmla="*/ 0 w 248"/>
                <a:gd name="T9" fmla="*/ 104 h 111"/>
              </a:gdLst>
              <a:ahLst/>
              <a:cxnLst>
                <a:cxn ang="0">
                  <a:pos x="T0" y="T1"/>
                </a:cxn>
                <a:cxn ang="0">
                  <a:pos x="T2" y="T3"/>
                </a:cxn>
                <a:cxn ang="0">
                  <a:pos x="T4" y="T5"/>
                </a:cxn>
                <a:cxn ang="0">
                  <a:pos x="T6" y="T7"/>
                </a:cxn>
                <a:cxn ang="0">
                  <a:pos x="T8" y="T9"/>
                </a:cxn>
              </a:cxnLst>
              <a:rect l="0" t="0" r="r" b="b"/>
              <a:pathLst>
                <a:path w="248" h="111">
                  <a:moveTo>
                    <a:pt x="0" y="104"/>
                  </a:moveTo>
                  <a:lnTo>
                    <a:pt x="244" y="0"/>
                  </a:lnTo>
                  <a:lnTo>
                    <a:pt x="248" y="7"/>
                  </a:lnTo>
                  <a:lnTo>
                    <a:pt x="3" y="111"/>
                  </a:lnTo>
                  <a:lnTo>
                    <a:pt x="0" y="10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ïṥḷîďé">
              <a:extLst>
                <a:ext uri="{FF2B5EF4-FFF2-40B4-BE49-F238E27FC236}">
                  <a16:creationId xmlns:a16="http://schemas.microsoft.com/office/drawing/2014/main" id="{6732E161-6CA9-4D09-8955-DF535F45A106}"/>
                </a:ext>
              </a:extLst>
            </p:cNvPr>
            <p:cNvSpPr/>
            <p:nvPr/>
          </p:nvSpPr>
          <p:spPr bwMode="auto">
            <a:xfrm>
              <a:off x="6865938" y="5546725"/>
              <a:ext cx="398463" cy="176213"/>
            </a:xfrm>
            <a:custGeom>
              <a:avLst/>
              <a:gdLst>
                <a:gd name="T0" fmla="*/ 0 w 251"/>
                <a:gd name="T1" fmla="*/ 104 h 111"/>
                <a:gd name="T2" fmla="*/ 248 w 251"/>
                <a:gd name="T3" fmla="*/ 0 h 111"/>
                <a:gd name="T4" fmla="*/ 251 w 251"/>
                <a:gd name="T5" fmla="*/ 7 h 111"/>
                <a:gd name="T6" fmla="*/ 1 w 251"/>
                <a:gd name="T7" fmla="*/ 111 h 111"/>
                <a:gd name="T8" fmla="*/ 0 w 251"/>
                <a:gd name="T9" fmla="*/ 104 h 111"/>
              </a:gdLst>
              <a:ahLst/>
              <a:cxnLst>
                <a:cxn ang="0">
                  <a:pos x="T0" y="T1"/>
                </a:cxn>
                <a:cxn ang="0">
                  <a:pos x="T2" y="T3"/>
                </a:cxn>
                <a:cxn ang="0">
                  <a:pos x="T4" y="T5"/>
                </a:cxn>
                <a:cxn ang="0">
                  <a:pos x="T6" y="T7"/>
                </a:cxn>
                <a:cxn ang="0">
                  <a:pos x="T8" y="T9"/>
                </a:cxn>
              </a:cxnLst>
              <a:rect l="0" t="0" r="r" b="b"/>
              <a:pathLst>
                <a:path w="251" h="111">
                  <a:moveTo>
                    <a:pt x="0" y="104"/>
                  </a:moveTo>
                  <a:lnTo>
                    <a:pt x="248" y="0"/>
                  </a:lnTo>
                  <a:lnTo>
                    <a:pt x="251" y="7"/>
                  </a:lnTo>
                  <a:lnTo>
                    <a:pt x="1" y="111"/>
                  </a:lnTo>
                  <a:lnTo>
                    <a:pt x="0" y="10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i$ḷíḓe">
              <a:extLst>
                <a:ext uri="{FF2B5EF4-FFF2-40B4-BE49-F238E27FC236}">
                  <a16:creationId xmlns:a16="http://schemas.microsoft.com/office/drawing/2014/main" id="{8292CE78-3F0E-4085-80AA-4053607A481C}"/>
                </a:ext>
              </a:extLst>
            </p:cNvPr>
            <p:cNvSpPr/>
            <p:nvPr/>
          </p:nvSpPr>
          <p:spPr bwMode="auto">
            <a:xfrm>
              <a:off x="6873876" y="5570538"/>
              <a:ext cx="400050" cy="176213"/>
            </a:xfrm>
            <a:custGeom>
              <a:avLst/>
              <a:gdLst>
                <a:gd name="T0" fmla="*/ 0 w 252"/>
                <a:gd name="T1" fmla="*/ 105 h 111"/>
                <a:gd name="T2" fmla="*/ 250 w 252"/>
                <a:gd name="T3" fmla="*/ 0 h 111"/>
                <a:gd name="T4" fmla="*/ 252 w 252"/>
                <a:gd name="T5" fmla="*/ 7 h 111"/>
                <a:gd name="T6" fmla="*/ 3 w 252"/>
                <a:gd name="T7" fmla="*/ 111 h 111"/>
                <a:gd name="T8" fmla="*/ 0 w 252"/>
                <a:gd name="T9" fmla="*/ 105 h 111"/>
              </a:gdLst>
              <a:ahLst/>
              <a:cxnLst>
                <a:cxn ang="0">
                  <a:pos x="T0" y="T1"/>
                </a:cxn>
                <a:cxn ang="0">
                  <a:pos x="T2" y="T3"/>
                </a:cxn>
                <a:cxn ang="0">
                  <a:pos x="T4" y="T5"/>
                </a:cxn>
                <a:cxn ang="0">
                  <a:pos x="T6" y="T7"/>
                </a:cxn>
                <a:cxn ang="0">
                  <a:pos x="T8" y="T9"/>
                </a:cxn>
              </a:cxnLst>
              <a:rect l="0" t="0" r="r" b="b"/>
              <a:pathLst>
                <a:path w="252" h="111">
                  <a:moveTo>
                    <a:pt x="0" y="105"/>
                  </a:moveTo>
                  <a:lnTo>
                    <a:pt x="250" y="0"/>
                  </a:lnTo>
                  <a:lnTo>
                    <a:pt x="252" y="7"/>
                  </a:lnTo>
                  <a:lnTo>
                    <a:pt x="3" y="111"/>
                  </a:lnTo>
                  <a:lnTo>
                    <a:pt x="0" y="10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îṥliḍe">
              <a:extLst>
                <a:ext uri="{FF2B5EF4-FFF2-40B4-BE49-F238E27FC236}">
                  <a16:creationId xmlns:a16="http://schemas.microsoft.com/office/drawing/2014/main" id="{FD395048-91BE-470F-AE07-70B28D62F83A}"/>
                </a:ext>
              </a:extLst>
            </p:cNvPr>
            <p:cNvSpPr/>
            <p:nvPr/>
          </p:nvSpPr>
          <p:spPr bwMode="auto">
            <a:xfrm>
              <a:off x="6884988" y="5592763"/>
              <a:ext cx="398463" cy="179388"/>
            </a:xfrm>
            <a:custGeom>
              <a:avLst/>
              <a:gdLst>
                <a:gd name="T0" fmla="*/ 0 w 251"/>
                <a:gd name="T1" fmla="*/ 106 h 113"/>
                <a:gd name="T2" fmla="*/ 248 w 251"/>
                <a:gd name="T3" fmla="*/ 0 h 113"/>
                <a:gd name="T4" fmla="*/ 251 w 251"/>
                <a:gd name="T5" fmla="*/ 7 h 113"/>
                <a:gd name="T6" fmla="*/ 3 w 251"/>
                <a:gd name="T7" fmla="*/ 113 h 113"/>
                <a:gd name="T8" fmla="*/ 0 w 251"/>
                <a:gd name="T9" fmla="*/ 106 h 113"/>
              </a:gdLst>
              <a:ahLst/>
              <a:cxnLst>
                <a:cxn ang="0">
                  <a:pos x="T0" y="T1"/>
                </a:cxn>
                <a:cxn ang="0">
                  <a:pos x="T2" y="T3"/>
                </a:cxn>
                <a:cxn ang="0">
                  <a:pos x="T4" y="T5"/>
                </a:cxn>
                <a:cxn ang="0">
                  <a:pos x="T6" y="T7"/>
                </a:cxn>
                <a:cxn ang="0">
                  <a:pos x="T8" y="T9"/>
                </a:cxn>
              </a:cxnLst>
              <a:rect l="0" t="0" r="r" b="b"/>
              <a:pathLst>
                <a:path w="251" h="113">
                  <a:moveTo>
                    <a:pt x="0" y="106"/>
                  </a:moveTo>
                  <a:lnTo>
                    <a:pt x="248" y="0"/>
                  </a:lnTo>
                  <a:lnTo>
                    <a:pt x="251" y="7"/>
                  </a:lnTo>
                  <a:lnTo>
                    <a:pt x="3" y="113"/>
                  </a:lnTo>
                  <a:lnTo>
                    <a:pt x="0" y="106"/>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íSļïḍé">
              <a:extLst>
                <a:ext uri="{FF2B5EF4-FFF2-40B4-BE49-F238E27FC236}">
                  <a16:creationId xmlns:a16="http://schemas.microsoft.com/office/drawing/2014/main" id="{DF0CD3CC-295E-4D33-95F8-2842D0EC16B7}"/>
                </a:ext>
              </a:extLst>
            </p:cNvPr>
            <p:cNvSpPr/>
            <p:nvPr/>
          </p:nvSpPr>
          <p:spPr bwMode="auto">
            <a:xfrm>
              <a:off x="6896101" y="5700713"/>
              <a:ext cx="200025" cy="93663"/>
            </a:xfrm>
            <a:custGeom>
              <a:avLst/>
              <a:gdLst>
                <a:gd name="T0" fmla="*/ 0 w 126"/>
                <a:gd name="T1" fmla="*/ 52 h 59"/>
                <a:gd name="T2" fmla="*/ 123 w 126"/>
                <a:gd name="T3" fmla="*/ 0 h 59"/>
                <a:gd name="T4" fmla="*/ 126 w 126"/>
                <a:gd name="T5" fmla="*/ 7 h 59"/>
                <a:gd name="T6" fmla="*/ 1 w 126"/>
                <a:gd name="T7" fmla="*/ 59 h 59"/>
                <a:gd name="T8" fmla="*/ 0 w 126"/>
                <a:gd name="T9" fmla="*/ 52 h 59"/>
              </a:gdLst>
              <a:ahLst/>
              <a:cxnLst>
                <a:cxn ang="0">
                  <a:pos x="T0" y="T1"/>
                </a:cxn>
                <a:cxn ang="0">
                  <a:pos x="T2" y="T3"/>
                </a:cxn>
                <a:cxn ang="0">
                  <a:pos x="T4" y="T5"/>
                </a:cxn>
                <a:cxn ang="0">
                  <a:pos x="T6" y="T7"/>
                </a:cxn>
                <a:cxn ang="0">
                  <a:pos x="T8" y="T9"/>
                </a:cxn>
              </a:cxnLst>
              <a:rect l="0" t="0" r="r" b="b"/>
              <a:pathLst>
                <a:path w="126" h="59">
                  <a:moveTo>
                    <a:pt x="0" y="52"/>
                  </a:moveTo>
                  <a:lnTo>
                    <a:pt x="123" y="0"/>
                  </a:lnTo>
                  <a:lnTo>
                    <a:pt x="126" y="7"/>
                  </a:lnTo>
                  <a:lnTo>
                    <a:pt x="1" y="59"/>
                  </a:lnTo>
                  <a:lnTo>
                    <a:pt x="0" y="52"/>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ïṩḻiḓé">
              <a:extLst>
                <a:ext uri="{FF2B5EF4-FFF2-40B4-BE49-F238E27FC236}">
                  <a16:creationId xmlns:a16="http://schemas.microsoft.com/office/drawing/2014/main" id="{EA8F378F-9FDA-4A7A-AAC7-4BB4ACB6FAE3}"/>
                </a:ext>
              </a:extLst>
            </p:cNvPr>
            <p:cNvSpPr/>
            <p:nvPr/>
          </p:nvSpPr>
          <p:spPr bwMode="auto">
            <a:xfrm>
              <a:off x="7529513" y="2711450"/>
              <a:ext cx="698500" cy="628650"/>
            </a:xfrm>
            <a:custGeom>
              <a:avLst/>
              <a:gdLst>
                <a:gd name="T0" fmla="*/ 255 w 257"/>
                <a:gd name="T1" fmla="*/ 94 h 231"/>
                <a:gd name="T2" fmla="*/ 257 w 257"/>
                <a:gd name="T3" fmla="*/ 98 h 231"/>
                <a:gd name="T4" fmla="*/ 257 w 257"/>
                <a:gd name="T5" fmla="*/ 98 h 231"/>
                <a:gd name="T6" fmla="*/ 257 w 257"/>
                <a:gd name="T7" fmla="*/ 98 h 231"/>
                <a:gd name="T8" fmla="*/ 257 w 257"/>
                <a:gd name="T9" fmla="*/ 99 h 231"/>
                <a:gd name="T10" fmla="*/ 257 w 257"/>
                <a:gd name="T11" fmla="*/ 99 h 231"/>
                <a:gd name="T12" fmla="*/ 257 w 257"/>
                <a:gd name="T13" fmla="*/ 99 h 231"/>
                <a:gd name="T14" fmla="*/ 257 w 257"/>
                <a:gd name="T15" fmla="*/ 99 h 231"/>
                <a:gd name="T16" fmla="*/ 257 w 257"/>
                <a:gd name="T17" fmla="*/ 99 h 231"/>
                <a:gd name="T18" fmla="*/ 257 w 257"/>
                <a:gd name="T19" fmla="*/ 105 h 231"/>
                <a:gd name="T20" fmla="*/ 257 w 257"/>
                <a:gd name="T21" fmla="*/ 105 h 231"/>
                <a:gd name="T22" fmla="*/ 257 w 257"/>
                <a:gd name="T23" fmla="*/ 106 h 231"/>
                <a:gd name="T24" fmla="*/ 257 w 257"/>
                <a:gd name="T25" fmla="*/ 106 h 231"/>
                <a:gd name="T26" fmla="*/ 257 w 257"/>
                <a:gd name="T27" fmla="*/ 106 h 231"/>
                <a:gd name="T28" fmla="*/ 257 w 257"/>
                <a:gd name="T29" fmla="*/ 106 h 231"/>
                <a:gd name="T30" fmla="*/ 257 w 257"/>
                <a:gd name="T31" fmla="*/ 107 h 231"/>
                <a:gd name="T32" fmla="*/ 251 w 257"/>
                <a:gd name="T33" fmla="*/ 116 h 231"/>
                <a:gd name="T34" fmla="*/ 251 w 257"/>
                <a:gd name="T35" fmla="*/ 116 h 231"/>
                <a:gd name="T36" fmla="*/ 250 w 257"/>
                <a:gd name="T37" fmla="*/ 117 h 231"/>
                <a:gd name="T38" fmla="*/ 250 w 257"/>
                <a:gd name="T39" fmla="*/ 117 h 231"/>
                <a:gd name="T40" fmla="*/ 250 w 257"/>
                <a:gd name="T41" fmla="*/ 117 h 231"/>
                <a:gd name="T42" fmla="*/ 250 w 257"/>
                <a:gd name="T43" fmla="*/ 117 h 231"/>
                <a:gd name="T44" fmla="*/ 85 w 257"/>
                <a:gd name="T45" fmla="*/ 227 h 231"/>
                <a:gd name="T46" fmla="*/ 71 w 257"/>
                <a:gd name="T47" fmla="*/ 230 h 231"/>
                <a:gd name="T48" fmla="*/ 71 w 257"/>
                <a:gd name="T49" fmla="*/ 230 h 231"/>
                <a:gd name="T50" fmla="*/ 71 w 257"/>
                <a:gd name="T51" fmla="*/ 229 h 231"/>
                <a:gd name="T52" fmla="*/ 70 w 257"/>
                <a:gd name="T53" fmla="*/ 229 h 231"/>
                <a:gd name="T54" fmla="*/ 70 w 257"/>
                <a:gd name="T55" fmla="*/ 229 h 231"/>
                <a:gd name="T56" fmla="*/ 69 w 257"/>
                <a:gd name="T57" fmla="*/ 229 h 231"/>
                <a:gd name="T58" fmla="*/ 69 w 257"/>
                <a:gd name="T59" fmla="*/ 229 h 231"/>
                <a:gd name="T60" fmla="*/ 68 w 257"/>
                <a:gd name="T61" fmla="*/ 229 h 231"/>
                <a:gd name="T62" fmla="*/ 68 w 257"/>
                <a:gd name="T63" fmla="*/ 228 h 231"/>
                <a:gd name="T64" fmla="*/ 68 w 257"/>
                <a:gd name="T65" fmla="*/ 228 h 231"/>
                <a:gd name="T66" fmla="*/ 67 w 257"/>
                <a:gd name="T67" fmla="*/ 228 h 231"/>
                <a:gd name="T68" fmla="*/ 67 w 257"/>
                <a:gd name="T69" fmla="*/ 228 h 231"/>
                <a:gd name="T70" fmla="*/ 67 w 257"/>
                <a:gd name="T71" fmla="*/ 228 h 231"/>
                <a:gd name="T72" fmla="*/ 66 w 257"/>
                <a:gd name="T73" fmla="*/ 228 h 231"/>
                <a:gd name="T74" fmla="*/ 66 w 257"/>
                <a:gd name="T75" fmla="*/ 227 h 231"/>
                <a:gd name="T76" fmla="*/ 66 w 257"/>
                <a:gd name="T77" fmla="*/ 227 h 231"/>
                <a:gd name="T78" fmla="*/ 65 w 257"/>
                <a:gd name="T79" fmla="*/ 227 h 231"/>
                <a:gd name="T80" fmla="*/ 62 w 257"/>
                <a:gd name="T81" fmla="*/ 223 h 231"/>
                <a:gd name="T82" fmla="*/ 5 w 257"/>
                <a:gd name="T83" fmla="*/ 139 h 231"/>
                <a:gd name="T84" fmla="*/ 5 w 257"/>
                <a:gd name="T85" fmla="*/ 139 h 231"/>
                <a:gd name="T86" fmla="*/ 5 w 257"/>
                <a:gd name="T87" fmla="*/ 139 h 231"/>
                <a:gd name="T88" fmla="*/ 5 w 257"/>
                <a:gd name="T89" fmla="*/ 139 h 231"/>
                <a:gd name="T90" fmla="*/ 5 w 257"/>
                <a:gd name="T91" fmla="*/ 139 h 231"/>
                <a:gd name="T92" fmla="*/ 5 w 257"/>
                <a:gd name="T93" fmla="*/ 138 h 231"/>
                <a:gd name="T94" fmla="*/ 10 w 257"/>
                <a:gd name="T95" fmla="*/ 115 h 231"/>
                <a:gd name="T96" fmla="*/ 199 w 257"/>
                <a:gd name="T97" fmla="*/ 10 h 231"/>
                <a:gd name="T98" fmla="*/ 248 w 257"/>
                <a:gd name="T99" fmla="*/ 84 h 231"/>
                <a:gd name="T100" fmla="*/ 254 w 257"/>
                <a:gd name="T101" fmla="*/ 93 h 231"/>
                <a:gd name="T102" fmla="*/ 254 w 257"/>
                <a:gd name="T103" fmla="*/ 93 h 231"/>
                <a:gd name="T104" fmla="*/ 255 w 257"/>
                <a:gd name="T105" fmla="*/ 93 h 231"/>
                <a:gd name="T106" fmla="*/ 255 w 257"/>
                <a:gd name="T107" fmla="*/ 94 h 231"/>
                <a:gd name="T108" fmla="*/ 70 w 257"/>
                <a:gd name="T109" fmla="*/ 229 h 231"/>
                <a:gd name="T110" fmla="*/ 70 w 257"/>
                <a:gd name="T111" fmla="*/ 2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7" h="231">
                  <a:moveTo>
                    <a:pt x="255" y="94"/>
                  </a:moveTo>
                  <a:cubicBezTo>
                    <a:pt x="255" y="94"/>
                    <a:pt x="255" y="94"/>
                    <a:pt x="255" y="94"/>
                  </a:cubicBezTo>
                  <a:cubicBezTo>
                    <a:pt x="255" y="94"/>
                    <a:pt x="255" y="94"/>
                    <a:pt x="255" y="94"/>
                  </a:cubicBezTo>
                  <a:cubicBezTo>
                    <a:pt x="256" y="96"/>
                    <a:pt x="256" y="97"/>
                    <a:pt x="257" y="98"/>
                  </a:cubicBezTo>
                  <a:cubicBezTo>
                    <a:pt x="257" y="98"/>
                    <a:pt x="257" y="98"/>
                    <a:pt x="257" y="98"/>
                  </a:cubicBezTo>
                  <a:cubicBezTo>
                    <a:pt x="257" y="98"/>
                    <a:pt x="257" y="98"/>
                    <a:pt x="257" y="98"/>
                  </a:cubicBezTo>
                  <a:cubicBezTo>
                    <a:pt x="257" y="98"/>
                    <a:pt x="257" y="98"/>
                    <a:pt x="257" y="98"/>
                  </a:cubicBezTo>
                  <a:cubicBezTo>
                    <a:pt x="257" y="98"/>
                    <a:pt x="257" y="98"/>
                    <a:pt x="257" y="98"/>
                  </a:cubicBezTo>
                  <a:cubicBezTo>
                    <a:pt x="257" y="98"/>
                    <a:pt x="257" y="98"/>
                    <a:pt x="257" y="98"/>
                  </a:cubicBezTo>
                  <a:cubicBezTo>
                    <a:pt x="257" y="99"/>
                    <a:pt x="257" y="99"/>
                    <a:pt x="257" y="99"/>
                  </a:cubicBezTo>
                  <a:cubicBezTo>
                    <a:pt x="257" y="99"/>
                    <a:pt x="257" y="99"/>
                    <a:pt x="257" y="99"/>
                  </a:cubicBezTo>
                  <a:cubicBezTo>
                    <a:pt x="257" y="99"/>
                    <a:pt x="257" y="99"/>
                    <a:pt x="257" y="99"/>
                  </a:cubicBezTo>
                  <a:cubicBezTo>
                    <a:pt x="257" y="99"/>
                    <a:pt x="257" y="99"/>
                    <a:pt x="257" y="99"/>
                  </a:cubicBezTo>
                  <a:cubicBezTo>
                    <a:pt x="257" y="99"/>
                    <a:pt x="257" y="99"/>
                    <a:pt x="257" y="99"/>
                  </a:cubicBezTo>
                  <a:cubicBezTo>
                    <a:pt x="257" y="99"/>
                    <a:pt x="257" y="99"/>
                    <a:pt x="257" y="99"/>
                  </a:cubicBezTo>
                  <a:cubicBezTo>
                    <a:pt x="257" y="99"/>
                    <a:pt x="257" y="99"/>
                    <a:pt x="257" y="99"/>
                  </a:cubicBezTo>
                  <a:cubicBezTo>
                    <a:pt x="257" y="99"/>
                    <a:pt x="257" y="99"/>
                    <a:pt x="257" y="99"/>
                  </a:cubicBezTo>
                  <a:cubicBezTo>
                    <a:pt x="257" y="99"/>
                    <a:pt x="257" y="99"/>
                    <a:pt x="257" y="99"/>
                  </a:cubicBezTo>
                  <a:cubicBezTo>
                    <a:pt x="257" y="101"/>
                    <a:pt x="257" y="103"/>
                    <a:pt x="257" y="105"/>
                  </a:cubicBezTo>
                  <a:cubicBezTo>
                    <a:pt x="257" y="105"/>
                    <a:pt x="257" y="105"/>
                    <a:pt x="257" y="105"/>
                  </a:cubicBezTo>
                  <a:cubicBezTo>
                    <a:pt x="257" y="105"/>
                    <a:pt x="257" y="105"/>
                    <a:pt x="257" y="105"/>
                  </a:cubicBezTo>
                  <a:cubicBezTo>
                    <a:pt x="257" y="105"/>
                    <a:pt x="257" y="105"/>
                    <a:pt x="257" y="105"/>
                  </a:cubicBezTo>
                  <a:cubicBezTo>
                    <a:pt x="257" y="106"/>
                    <a:pt x="257" y="106"/>
                    <a:pt x="257" y="106"/>
                  </a:cubicBezTo>
                  <a:cubicBezTo>
                    <a:pt x="257" y="106"/>
                    <a:pt x="257" y="106"/>
                    <a:pt x="257" y="106"/>
                  </a:cubicBezTo>
                  <a:cubicBezTo>
                    <a:pt x="257" y="106"/>
                    <a:pt x="257" y="106"/>
                    <a:pt x="257" y="106"/>
                  </a:cubicBezTo>
                  <a:cubicBezTo>
                    <a:pt x="257" y="106"/>
                    <a:pt x="257" y="106"/>
                    <a:pt x="257" y="106"/>
                  </a:cubicBezTo>
                  <a:cubicBezTo>
                    <a:pt x="257" y="106"/>
                    <a:pt x="257" y="106"/>
                    <a:pt x="257" y="106"/>
                  </a:cubicBezTo>
                  <a:cubicBezTo>
                    <a:pt x="257" y="106"/>
                    <a:pt x="257" y="106"/>
                    <a:pt x="257" y="106"/>
                  </a:cubicBezTo>
                  <a:cubicBezTo>
                    <a:pt x="257" y="106"/>
                    <a:pt x="257" y="106"/>
                    <a:pt x="257" y="106"/>
                  </a:cubicBezTo>
                  <a:cubicBezTo>
                    <a:pt x="257" y="106"/>
                    <a:pt x="257" y="106"/>
                    <a:pt x="257" y="106"/>
                  </a:cubicBezTo>
                  <a:cubicBezTo>
                    <a:pt x="257" y="106"/>
                    <a:pt x="257" y="106"/>
                    <a:pt x="257" y="106"/>
                  </a:cubicBezTo>
                  <a:cubicBezTo>
                    <a:pt x="257" y="107"/>
                    <a:pt x="257" y="107"/>
                    <a:pt x="257" y="107"/>
                  </a:cubicBezTo>
                  <a:cubicBezTo>
                    <a:pt x="257" y="107"/>
                    <a:pt x="257" y="107"/>
                    <a:pt x="257" y="107"/>
                  </a:cubicBezTo>
                  <a:cubicBezTo>
                    <a:pt x="256" y="110"/>
                    <a:pt x="254" y="114"/>
                    <a:pt x="251" y="116"/>
                  </a:cubicBezTo>
                  <a:cubicBezTo>
                    <a:pt x="251" y="116"/>
                    <a:pt x="251" y="116"/>
                    <a:pt x="251" y="116"/>
                  </a:cubicBezTo>
                  <a:cubicBezTo>
                    <a:pt x="251" y="116"/>
                    <a:pt x="251" y="116"/>
                    <a:pt x="251" y="116"/>
                  </a:cubicBezTo>
                  <a:cubicBezTo>
                    <a:pt x="250" y="116"/>
                    <a:pt x="250" y="116"/>
                    <a:pt x="250" y="116"/>
                  </a:cubicBezTo>
                  <a:cubicBezTo>
                    <a:pt x="250" y="117"/>
                    <a:pt x="250" y="117"/>
                    <a:pt x="250" y="117"/>
                  </a:cubicBezTo>
                  <a:cubicBezTo>
                    <a:pt x="250" y="117"/>
                    <a:pt x="250" y="117"/>
                    <a:pt x="250" y="117"/>
                  </a:cubicBezTo>
                  <a:cubicBezTo>
                    <a:pt x="250" y="117"/>
                    <a:pt x="250" y="117"/>
                    <a:pt x="250" y="117"/>
                  </a:cubicBezTo>
                  <a:cubicBezTo>
                    <a:pt x="250" y="117"/>
                    <a:pt x="250" y="117"/>
                    <a:pt x="250" y="117"/>
                  </a:cubicBezTo>
                  <a:cubicBezTo>
                    <a:pt x="250" y="117"/>
                    <a:pt x="250" y="117"/>
                    <a:pt x="250" y="117"/>
                  </a:cubicBezTo>
                  <a:cubicBezTo>
                    <a:pt x="250" y="117"/>
                    <a:pt x="250" y="117"/>
                    <a:pt x="250" y="117"/>
                  </a:cubicBezTo>
                  <a:cubicBezTo>
                    <a:pt x="250" y="117"/>
                    <a:pt x="250" y="117"/>
                    <a:pt x="250" y="117"/>
                  </a:cubicBezTo>
                  <a:cubicBezTo>
                    <a:pt x="249" y="117"/>
                    <a:pt x="249" y="117"/>
                    <a:pt x="249" y="117"/>
                  </a:cubicBezTo>
                  <a:cubicBezTo>
                    <a:pt x="85" y="227"/>
                    <a:pt x="85" y="227"/>
                    <a:pt x="85" y="227"/>
                  </a:cubicBezTo>
                  <a:cubicBezTo>
                    <a:pt x="81" y="230"/>
                    <a:pt x="76" y="231"/>
                    <a:pt x="72" y="230"/>
                  </a:cubicBezTo>
                  <a:cubicBezTo>
                    <a:pt x="71" y="230"/>
                    <a:pt x="71" y="230"/>
                    <a:pt x="71" y="230"/>
                  </a:cubicBezTo>
                  <a:cubicBezTo>
                    <a:pt x="71" y="230"/>
                    <a:pt x="71" y="230"/>
                    <a:pt x="71" y="230"/>
                  </a:cubicBezTo>
                  <a:cubicBezTo>
                    <a:pt x="71" y="230"/>
                    <a:pt x="71" y="230"/>
                    <a:pt x="71" y="230"/>
                  </a:cubicBezTo>
                  <a:cubicBezTo>
                    <a:pt x="71" y="230"/>
                    <a:pt x="71" y="230"/>
                    <a:pt x="71" y="230"/>
                  </a:cubicBezTo>
                  <a:cubicBezTo>
                    <a:pt x="71" y="229"/>
                    <a:pt x="71" y="229"/>
                    <a:pt x="71" y="229"/>
                  </a:cubicBezTo>
                  <a:cubicBezTo>
                    <a:pt x="71" y="229"/>
                    <a:pt x="71" y="229"/>
                    <a:pt x="71" y="229"/>
                  </a:cubicBezTo>
                  <a:cubicBezTo>
                    <a:pt x="70" y="229"/>
                    <a:pt x="70" y="229"/>
                    <a:pt x="70" y="229"/>
                  </a:cubicBezTo>
                  <a:cubicBezTo>
                    <a:pt x="70" y="229"/>
                    <a:pt x="70" y="229"/>
                    <a:pt x="70" y="229"/>
                  </a:cubicBezTo>
                  <a:cubicBezTo>
                    <a:pt x="70" y="229"/>
                    <a:pt x="70" y="229"/>
                    <a:pt x="70" y="229"/>
                  </a:cubicBezTo>
                  <a:cubicBezTo>
                    <a:pt x="69" y="229"/>
                    <a:pt x="69" y="229"/>
                    <a:pt x="69" y="229"/>
                  </a:cubicBezTo>
                  <a:cubicBezTo>
                    <a:pt x="69" y="229"/>
                    <a:pt x="69" y="229"/>
                    <a:pt x="69" y="229"/>
                  </a:cubicBezTo>
                  <a:cubicBezTo>
                    <a:pt x="69" y="229"/>
                    <a:pt x="69" y="229"/>
                    <a:pt x="69" y="229"/>
                  </a:cubicBezTo>
                  <a:cubicBezTo>
                    <a:pt x="69" y="229"/>
                    <a:pt x="69" y="229"/>
                    <a:pt x="69" y="229"/>
                  </a:cubicBezTo>
                  <a:cubicBezTo>
                    <a:pt x="68" y="229"/>
                    <a:pt x="68" y="229"/>
                    <a:pt x="68" y="229"/>
                  </a:cubicBezTo>
                  <a:cubicBezTo>
                    <a:pt x="68" y="229"/>
                    <a:pt x="68" y="229"/>
                    <a:pt x="68" y="229"/>
                  </a:cubicBezTo>
                  <a:cubicBezTo>
                    <a:pt x="68" y="228"/>
                    <a:pt x="68" y="228"/>
                    <a:pt x="68" y="228"/>
                  </a:cubicBezTo>
                  <a:cubicBezTo>
                    <a:pt x="68" y="228"/>
                    <a:pt x="68" y="228"/>
                    <a:pt x="68" y="228"/>
                  </a:cubicBezTo>
                  <a:cubicBezTo>
                    <a:pt x="68" y="228"/>
                    <a:pt x="68" y="228"/>
                    <a:pt x="68" y="228"/>
                  </a:cubicBezTo>
                  <a:cubicBezTo>
                    <a:pt x="68" y="228"/>
                    <a:pt x="68" y="228"/>
                    <a:pt x="68" y="228"/>
                  </a:cubicBezTo>
                  <a:cubicBezTo>
                    <a:pt x="68" y="228"/>
                    <a:pt x="68" y="228"/>
                    <a:pt x="68" y="228"/>
                  </a:cubicBezTo>
                  <a:cubicBezTo>
                    <a:pt x="67" y="228"/>
                    <a:pt x="67" y="228"/>
                    <a:pt x="67" y="228"/>
                  </a:cubicBezTo>
                  <a:cubicBezTo>
                    <a:pt x="67" y="228"/>
                    <a:pt x="67" y="228"/>
                    <a:pt x="67" y="228"/>
                  </a:cubicBezTo>
                  <a:cubicBezTo>
                    <a:pt x="67" y="228"/>
                    <a:pt x="67" y="228"/>
                    <a:pt x="67" y="228"/>
                  </a:cubicBezTo>
                  <a:cubicBezTo>
                    <a:pt x="67" y="228"/>
                    <a:pt x="67" y="228"/>
                    <a:pt x="67" y="228"/>
                  </a:cubicBezTo>
                  <a:cubicBezTo>
                    <a:pt x="67" y="228"/>
                    <a:pt x="67" y="228"/>
                    <a:pt x="67" y="228"/>
                  </a:cubicBezTo>
                  <a:cubicBezTo>
                    <a:pt x="67" y="228"/>
                    <a:pt x="67" y="228"/>
                    <a:pt x="67" y="228"/>
                  </a:cubicBezTo>
                  <a:cubicBezTo>
                    <a:pt x="66" y="228"/>
                    <a:pt x="66" y="228"/>
                    <a:pt x="66" y="228"/>
                  </a:cubicBezTo>
                  <a:cubicBezTo>
                    <a:pt x="66" y="228"/>
                    <a:pt x="66" y="228"/>
                    <a:pt x="66" y="228"/>
                  </a:cubicBezTo>
                  <a:cubicBezTo>
                    <a:pt x="66" y="227"/>
                    <a:pt x="66" y="227"/>
                    <a:pt x="66" y="227"/>
                  </a:cubicBezTo>
                  <a:cubicBezTo>
                    <a:pt x="66" y="227"/>
                    <a:pt x="66" y="227"/>
                    <a:pt x="66" y="227"/>
                  </a:cubicBezTo>
                  <a:cubicBezTo>
                    <a:pt x="66" y="227"/>
                    <a:pt x="66" y="227"/>
                    <a:pt x="66" y="227"/>
                  </a:cubicBezTo>
                  <a:cubicBezTo>
                    <a:pt x="65" y="227"/>
                    <a:pt x="65" y="227"/>
                    <a:pt x="65" y="227"/>
                  </a:cubicBezTo>
                  <a:cubicBezTo>
                    <a:pt x="65" y="227"/>
                    <a:pt x="65" y="227"/>
                    <a:pt x="65" y="227"/>
                  </a:cubicBezTo>
                  <a:cubicBezTo>
                    <a:pt x="64" y="226"/>
                    <a:pt x="63" y="224"/>
                    <a:pt x="62" y="223"/>
                  </a:cubicBezTo>
                  <a:cubicBezTo>
                    <a:pt x="62" y="223"/>
                    <a:pt x="62" y="223"/>
                    <a:pt x="62" y="223"/>
                  </a:cubicBezTo>
                  <a:cubicBezTo>
                    <a:pt x="61" y="222"/>
                    <a:pt x="61" y="222"/>
                    <a:pt x="61" y="222"/>
                  </a:cubicBezTo>
                  <a:cubicBezTo>
                    <a:pt x="5" y="139"/>
                    <a:pt x="5" y="139"/>
                    <a:pt x="5" y="139"/>
                  </a:cubicBezTo>
                  <a:cubicBezTo>
                    <a:pt x="5" y="139"/>
                    <a:pt x="5" y="139"/>
                    <a:pt x="5" y="139"/>
                  </a:cubicBezTo>
                  <a:cubicBezTo>
                    <a:pt x="5" y="139"/>
                    <a:pt x="5" y="139"/>
                    <a:pt x="5" y="139"/>
                  </a:cubicBezTo>
                  <a:cubicBezTo>
                    <a:pt x="5" y="139"/>
                    <a:pt x="5" y="139"/>
                    <a:pt x="5" y="139"/>
                  </a:cubicBezTo>
                  <a:cubicBezTo>
                    <a:pt x="5" y="139"/>
                    <a:pt x="5" y="139"/>
                    <a:pt x="5" y="139"/>
                  </a:cubicBezTo>
                  <a:cubicBezTo>
                    <a:pt x="5" y="139"/>
                    <a:pt x="5" y="139"/>
                    <a:pt x="5" y="139"/>
                  </a:cubicBezTo>
                  <a:cubicBezTo>
                    <a:pt x="5" y="139"/>
                    <a:pt x="5" y="139"/>
                    <a:pt x="5" y="139"/>
                  </a:cubicBezTo>
                  <a:cubicBezTo>
                    <a:pt x="5" y="139"/>
                    <a:pt x="5" y="139"/>
                    <a:pt x="5" y="139"/>
                  </a:cubicBezTo>
                  <a:cubicBezTo>
                    <a:pt x="5" y="139"/>
                    <a:pt x="5" y="139"/>
                    <a:pt x="5" y="139"/>
                  </a:cubicBezTo>
                  <a:cubicBezTo>
                    <a:pt x="5" y="139"/>
                    <a:pt x="5" y="139"/>
                    <a:pt x="5" y="139"/>
                  </a:cubicBezTo>
                  <a:cubicBezTo>
                    <a:pt x="5" y="138"/>
                    <a:pt x="5" y="138"/>
                    <a:pt x="5" y="138"/>
                  </a:cubicBezTo>
                  <a:cubicBezTo>
                    <a:pt x="5" y="138"/>
                    <a:pt x="5" y="138"/>
                    <a:pt x="5" y="138"/>
                  </a:cubicBezTo>
                  <a:cubicBezTo>
                    <a:pt x="0" y="131"/>
                    <a:pt x="3" y="120"/>
                    <a:pt x="10" y="115"/>
                  </a:cubicBezTo>
                  <a:cubicBezTo>
                    <a:pt x="174" y="5"/>
                    <a:pt x="174" y="5"/>
                    <a:pt x="174" y="5"/>
                  </a:cubicBezTo>
                  <a:cubicBezTo>
                    <a:pt x="182" y="0"/>
                    <a:pt x="193" y="2"/>
                    <a:pt x="199" y="10"/>
                  </a:cubicBezTo>
                  <a:cubicBezTo>
                    <a:pt x="248" y="84"/>
                    <a:pt x="248" y="84"/>
                    <a:pt x="248" y="84"/>
                  </a:cubicBezTo>
                  <a:cubicBezTo>
                    <a:pt x="248" y="84"/>
                    <a:pt x="248" y="84"/>
                    <a:pt x="248" y="84"/>
                  </a:cubicBezTo>
                  <a:cubicBezTo>
                    <a:pt x="254" y="93"/>
                    <a:pt x="254" y="93"/>
                    <a:pt x="254" y="93"/>
                  </a:cubicBezTo>
                  <a:cubicBezTo>
                    <a:pt x="254" y="93"/>
                    <a:pt x="254" y="93"/>
                    <a:pt x="254" y="93"/>
                  </a:cubicBezTo>
                  <a:cubicBezTo>
                    <a:pt x="254" y="93"/>
                    <a:pt x="254" y="93"/>
                    <a:pt x="254" y="93"/>
                  </a:cubicBezTo>
                  <a:cubicBezTo>
                    <a:pt x="254" y="93"/>
                    <a:pt x="254" y="93"/>
                    <a:pt x="254" y="93"/>
                  </a:cubicBezTo>
                  <a:cubicBezTo>
                    <a:pt x="254" y="93"/>
                    <a:pt x="254" y="93"/>
                    <a:pt x="254" y="93"/>
                  </a:cubicBezTo>
                  <a:cubicBezTo>
                    <a:pt x="255" y="93"/>
                    <a:pt x="255" y="93"/>
                    <a:pt x="255" y="93"/>
                  </a:cubicBezTo>
                  <a:cubicBezTo>
                    <a:pt x="255" y="94"/>
                    <a:pt x="255" y="94"/>
                    <a:pt x="255" y="94"/>
                  </a:cubicBezTo>
                  <a:cubicBezTo>
                    <a:pt x="255" y="94"/>
                    <a:pt x="255" y="94"/>
                    <a:pt x="255" y="94"/>
                  </a:cubicBezTo>
                  <a:close/>
                  <a:moveTo>
                    <a:pt x="70" y="229"/>
                  </a:moveTo>
                  <a:cubicBezTo>
                    <a:pt x="70" y="229"/>
                    <a:pt x="70" y="229"/>
                    <a:pt x="70" y="229"/>
                  </a:cubicBezTo>
                  <a:cubicBezTo>
                    <a:pt x="69" y="229"/>
                    <a:pt x="69" y="229"/>
                    <a:pt x="69" y="229"/>
                  </a:cubicBezTo>
                  <a:cubicBezTo>
                    <a:pt x="70" y="229"/>
                    <a:pt x="70" y="229"/>
                    <a:pt x="70" y="229"/>
                  </a:cubicBezTo>
                  <a:cubicBezTo>
                    <a:pt x="70" y="229"/>
                    <a:pt x="70" y="229"/>
                    <a:pt x="70" y="229"/>
                  </a:cubicBez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išḷîḑè">
              <a:extLst>
                <a:ext uri="{FF2B5EF4-FFF2-40B4-BE49-F238E27FC236}">
                  <a16:creationId xmlns:a16="http://schemas.microsoft.com/office/drawing/2014/main" id="{B6151A53-86EB-44A2-9161-E161ED012E2B}"/>
                </a:ext>
              </a:extLst>
            </p:cNvPr>
            <p:cNvSpPr/>
            <p:nvPr/>
          </p:nvSpPr>
          <p:spPr bwMode="auto">
            <a:xfrm>
              <a:off x="8102601" y="2862263"/>
              <a:ext cx="26988" cy="23813"/>
            </a:xfrm>
            <a:custGeom>
              <a:avLst/>
              <a:gdLst>
                <a:gd name="T0" fmla="*/ 2 w 10"/>
                <a:gd name="T1" fmla="*/ 7 h 9"/>
                <a:gd name="T2" fmla="*/ 2 w 10"/>
                <a:gd name="T3" fmla="*/ 7 h 9"/>
                <a:gd name="T4" fmla="*/ 2 w 10"/>
                <a:gd name="T5" fmla="*/ 7 h 9"/>
                <a:gd name="T6" fmla="*/ 2 w 10"/>
                <a:gd name="T7" fmla="*/ 5 h 9"/>
                <a:gd name="T8" fmla="*/ 2 w 10"/>
                <a:gd name="T9" fmla="*/ 5 h 9"/>
                <a:gd name="T10" fmla="*/ 1 w 10"/>
                <a:gd name="T11" fmla="*/ 5 h 9"/>
                <a:gd name="T12" fmla="*/ 1 w 10"/>
                <a:gd name="T13" fmla="*/ 4 h 9"/>
                <a:gd name="T14" fmla="*/ 1 w 10"/>
                <a:gd name="T15" fmla="*/ 4 h 9"/>
                <a:gd name="T16" fmla="*/ 2 w 10"/>
                <a:gd name="T17" fmla="*/ 4 h 9"/>
                <a:gd name="T18" fmla="*/ 2 w 10"/>
                <a:gd name="T19" fmla="*/ 3 h 9"/>
                <a:gd name="T20" fmla="*/ 2 w 10"/>
                <a:gd name="T21" fmla="*/ 3 h 9"/>
                <a:gd name="T22" fmla="*/ 2 w 10"/>
                <a:gd name="T23" fmla="*/ 3 h 9"/>
                <a:gd name="T24" fmla="*/ 3 w 10"/>
                <a:gd name="T25" fmla="*/ 1 h 9"/>
                <a:gd name="T26" fmla="*/ 3 w 10"/>
                <a:gd name="T27" fmla="*/ 1 h 9"/>
                <a:gd name="T28" fmla="*/ 4 w 10"/>
                <a:gd name="T29" fmla="*/ 2 h 9"/>
                <a:gd name="T30" fmla="*/ 6 w 10"/>
                <a:gd name="T31" fmla="*/ 1 h 9"/>
                <a:gd name="T32" fmla="*/ 6 w 10"/>
                <a:gd name="T33" fmla="*/ 1 h 9"/>
                <a:gd name="T34" fmla="*/ 9 w 10"/>
                <a:gd name="T35" fmla="*/ 6 h 9"/>
                <a:gd name="T36" fmla="*/ 9 w 10"/>
                <a:gd name="T37" fmla="*/ 6 h 9"/>
                <a:gd name="T38" fmla="*/ 7 w 10"/>
                <a:gd name="T39" fmla="*/ 7 h 9"/>
                <a:gd name="T40" fmla="*/ 7 w 10"/>
                <a:gd name="T41" fmla="*/ 8 h 9"/>
                <a:gd name="T42" fmla="*/ 7 w 10"/>
                <a:gd name="T43" fmla="*/ 8 h 9"/>
                <a:gd name="T44" fmla="*/ 2 w 10"/>
                <a:gd name="T45" fmla="*/ 7 h 9"/>
                <a:gd name="T46" fmla="*/ 1 w 10"/>
                <a:gd name="T47" fmla="*/ 7 h 9"/>
                <a:gd name="T48" fmla="*/ 1 w 10"/>
                <a:gd name="T49" fmla="*/ 7 h 9"/>
                <a:gd name="T50" fmla="*/ 1 w 10"/>
                <a:gd name="T51" fmla="*/ 7 h 9"/>
                <a:gd name="T52" fmla="*/ 2 w 10"/>
                <a:gd name="T53" fmla="*/ 8 h 9"/>
                <a:gd name="T54" fmla="*/ 4 w 10"/>
                <a:gd name="T55" fmla="*/ 8 h 9"/>
                <a:gd name="T56" fmla="*/ 7 w 10"/>
                <a:gd name="T57" fmla="*/ 9 h 9"/>
                <a:gd name="T58" fmla="*/ 8 w 10"/>
                <a:gd name="T59" fmla="*/ 8 h 9"/>
                <a:gd name="T60" fmla="*/ 8 w 10"/>
                <a:gd name="T61" fmla="*/ 7 h 9"/>
                <a:gd name="T62" fmla="*/ 8 w 10"/>
                <a:gd name="T63" fmla="*/ 7 h 9"/>
                <a:gd name="T64" fmla="*/ 9 w 10"/>
                <a:gd name="T65" fmla="*/ 6 h 9"/>
                <a:gd name="T66" fmla="*/ 10 w 10"/>
                <a:gd name="T67" fmla="*/ 5 h 9"/>
                <a:gd name="T68" fmla="*/ 8 w 10"/>
                <a:gd name="T69" fmla="*/ 3 h 9"/>
                <a:gd name="T70" fmla="*/ 8 w 10"/>
                <a:gd name="T71" fmla="*/ 2 h 9"/>
                <a:gd name="T72" fmla="*/ 6 w 10"/>
                <a:gd name="T73" fmla="*/ 0 h 9"/>
                <a:gd name="T74" fmla="*/ 5 w 10"/>
                <a:gd name="T75" fmla="*/ 0 h 9"/>
                <a:gd name="T76" fmla="*/ 4 w 10"/>
                <a:gd name="T77" fmla="*/ 1 h 9"/>
                <a:gd name="T78" fmla="*/ 4 w 10"/>
                <a:gd name="T79" fmla="*/ 1 h 9"/>
                <a:gd name="T80" fmla="*/ 3 w 10"/>
                <a:gd name="T81" fmla="*/ 0 h 9"/>
                <a:gd name="T82" fmla="*/ 2 w 10"/>
                <a:gd name="T83" fmla="*/ 1 h 9"/>
                <a:gd name="T84" fmla="*/ 2 w 10"/>
                <a:gd name="T85" fmla="*/ 3 h 9"/>
                <a:gd name="T86" fmla="*/ 2 w 10"/>
                <a:gd name="T87" fmla="*/ 3 h 9"/>
                <a:gd name="T88" fmla="*/ 1 w 10"/>
                <a:gd name="T89" fmla="*/ 4 h 9"/>
                <a:gd name="T90" fmla="*/ 0 w 10"/>
                <a:gd name="T91" fmla="*/ 5 h 9"/>
                <a:gd name="T92" fmla="*/ 1 w 10"/>
                <a:gd name="T93" fmla="*/ 5 h 9"/>
                <a:gd name="T94" fmla="*/ 1 w 10"/>
                <a:gd name="T95" fmla="*/ 6 h 9"/>
                <a:gd name="T96" fmla="*/ 1 w 10"/>
                <a:gd name="T97" fmla="*/ 7 h 9"/>
                <a:gd name="T98" fmla="*/ 1 w 10"/>
                <a:gd name="T99" fmla="*/ 7 h 9"/>
                <a:gd name="T100" fmla="*/ 1 w 10"/>
                <a:gd name="T101" fmla="*/ 7 h 9"/>
                <a:gd name="T102" fmla="*/ 1 w 10"/>
                <a:gd name="T10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 h="9">
                  <a:moveTo>
                    <a:pt x="2" y="7"/>
                  </a:moveTo>
                  <a:cubicBezTo>
                    <a:pt x="2" y="7"/>
                    <a:pt x="2" y="7"/>
                    <a:pt x="2" y="7"/>
                  </a:cubicBezTo>
                  <a:cubicBezTo>
                    <a:pt x="2" y="7"/>
                    <a:pt x="2" y="7"/>
                    <a:pt x="2" y="7"/>
                  </a:cubicBezTo>
                  <a:cubicBezTo>
                    <a:pt x="2" y="5"/>
                    <a:pt x="2" y="5"/>
                    <a:pt x="2" y="5"/>
                  </a:cubicBezTo>
                  <a:cubicBezTo>
                    <a:pt x="2" y="5"/>
                    <a:pt x="2" y="5"/>
                    <a:pt x="2" y="5"/>
                  </a:cubicBezTo>
                  <a:cubicBezTo>
                    <a:pt x="1" y="5"/>
                    <a:pt x="1" y="5"/>
                    <a:pt x="1" y="5"/>
                  </a:cubicBezTo>
                  <a:cubicBezTo>
                    <a:pt x="1" y="4"/>
                    <a:pt x="1" y="4"/>
                    <a:pt x="1" y="4"/>
                  </a:cubicBezTo>
                  <a:cubicBezTo>
                    <a:pt x="1" y="4"/>
                    <a:pt x="1" y="4"/>
                    <a:pt x="1" y="4"/>
                  </a:cubicBezTo>
                  <a:cubicBezTo>
                    <a:pt x="2" y="4"/>
                    <a:pt x="2" y="4"/>
                    <a:pt x="2" y="4"/>
                  </a:cubicBezTo>
                  <a:cubicBezTo>
                    <a:pt x="2" y="3"/>
                    <a:pt x="2" y="3"/>
                    <a:pt x="2" y="3"/>
                  </a:cubicBezTo>
                  <a:cubicBezTo>
                    <a:pt x="2" y="3"/>
                    <a:pt x="2" y="3"/>
                    <a:pt x="2" y="3"/>
                  </a:cubicBezTo>
                  <a:cubicBezTo>
                    <a:pt x="2" y="3"/>
                    <a:pt x="2" y="3"/>
                    <a:pt x="2" y="3"/>
                  </a:cubicBezTo>
                  <a:cubicBezTo>
                    <a:pt x="3" y="1"/>
                    <a:pt x="3" y="1"/>
                    <a:pt x="3" y="1"/>
                  </a:cubicBezTo>
                  <a:cubicBezTo>
                    <a:pt x="3" y="1"/>
                    <a:pt x="3" y="1"/>
                    <a:pt x="3" y="1"/>
                  </a:cubicBezTo>
                  <a:cubicBezTo>
                    <a:pt x="4" y="2"/>
                    <a:pt x="4" y="2"/>
                    <a:pt x="4" y="2"/>
                  </a:cubicBezTo>
                  <a:cubicBezTo>
                    <a:pt x="6" y="1"/>
                    <a:pt x="6" y="1"/>
                    <a:pt x="6" y="1"/>
                  </a:cubicBezTo>
                  <a:cubicBezTo>
                    <a:pt x="6" y="1"/>
                    <a:pt x="6" y="1"/>
                    <a:pt x="6" y="1"/>
                  </a:cubicBezTo>
                  <a:cubicBezTo>
                    <a:pt x="9" y="6"/>
                    <a:pt x="9" y="6"/>
                    <a:pt x="9" y="6"/>
                  </a:cubicBezTo>
                  <a:cubicBezTo>
                    <a:pt x="9" y="6"/>
                    <a:pt x="9" y="6"/>
                    <a:pt x="9" y="6"/>
                  </a:cubicBezTo>
                  <a:cubicBezTo>
                    <a:pt x="7" y="7"/>
                    <a:pt x="7" y="7"/>
                    <a:pt x="7" y="7"/>
                  </a:cubicBezTo>
                  <a:cubicBezTo>
                    <a:pt x="7" y="8"/>
                    <a:pt x="7" y="8"/>
                    <a:pt x="7" y="8"/>
                  </a:cubicBezTo>
                  <a:cubicBezTo>
                    <a:pt x="7" y="8"/>
                    <a:pt x="7" y="8"/>
                    <a:pt x="7" y="8"/>
                  </a:cubicBezTo>
                  <a:cubicBezTo>
                    <a:pt x="6" y="8"/>
                    <a:pt x="4" y="7"/>
                    <a:pt x="2" y="7"/>
                  </a:cubicBezTo>
                  <a:close/>
                  <a:moveTo>
                    <a:pt x="1" y="7"/>
                  </a:moveTo>
                  <a:cubicBezTo>
                    <a:pt x="1" y="7"/>
                    <a:pt x="1" y="7"/>
                    <a:pt x="1" y="7"/>
                  </a:cubicBezTo>
                  <a:cubicBezTo>
                    <a:pt x="1" y="7"/>
                    <a:pt x="1" y="7"/>
                    <a:pt x="1" y="7"/>
                  </a:cubicBezTo>
                  <a:cubicBezTo>
                    <a:pt x="2" y="8"/>
                    <a:pt x="2" y="8"/>
                    <a:pt x="2" y="8"/>
                  </a:cubicBezTo>
                  <a:cubicBezTo>
                    <a:pt x="4" y="8"/>
                    <a:pt x="4" y="8"/>
                    <a:pt x="4" y="8"/>
                  </a:cubicBezTo>
                  <a:cubicBezTo>
                    <a:pt x="7" y="9"/>
                    <a:pt x="7" y="9"/>
                    <a:pt x="7" y="9"/>
                  </a:cubicBezTo>
                  <a:cubicBezTo>
                    <a:pt x="8" y="8"/>
                    <a:pt x="8" y="8"/>
                    <a:pt x="8" y="8"/>
                  </a:cubicBezTo>
                  <a:cubicBezTo>
                    <a:pt x="8" y="7"/>
                    <a:pt x="8" y="7"/>
                    <a:pt x="8" y="7"/>
                  </a:cubicBezTo>
                  <a:cubicBezTo>
                    <a:pt x="8" y="7"/>
                    <a:pt x="8" y="7"/>
                    <a:pt x="8" y="7"/>
                  </a:cubicBezTo>
                  <a:cubicBezTo>
                    <a:pt x="9" y="6"/>
                    <a:pt x="9" y="6"/>
                    <a:pt x="9" y="6"/>
                  </a:cubicBezTo>
                  <a:cubicBezTo>
                    <a:pt x="10" y="5"/>
                    <a:pt x="10" y="5"/>
                    <a:pt x="10" y="5"/>
                  </a:cubicBezTo>
                  <a:cubicBezTo>
                    <a:pt x="8" y="3"/>
                    <a:pt x="8" y="3"/>
                    <a:pt x="8" y="3"/>
                  </a:cubicBezTo>
                  <a:cubicBezTo>
                    <a:pt x="8" y="2"/>
                    <a:pt x="8" y="2"/>
                    <a:pt x="8" y="2"/>
                  </a:cubicBezTo>
                  <a:cubicBezTo>
                    <a:pt x="6" y="0"/>
                    <a:pt x="6" y="0"/>
                    <a:pt x="6" y="0"/>
                  </a:cubicBezTo>
                  <a:cubicBezTo>
                    <a:pt x="5" y="0"/>
                    <a:pt x="5" y="0"/>
                    <a:pt x="5" y="0"/>
                  </a:cubicBezTo>
                  <a:cubicBezTo>
                    <a:pt x="4" y="1"/>
                    <a:pt x="4" y="1"/>
                    <a:pt x="4" y="1"/>
                  </a:cubicBezTo>
                  <a:cubicBezTo>
                    <a:pt x="4" y="1"/>
                    <a:pt x="4" y="1"/>
                    <a:pt x="4" y="1"/>
                  </a:cubicBezTo>
                  <a:cubicBezTo>
                    <a:pt x="3" y="0"/>
                    <a:pt x="3" y="0"/>
                    <a:pt x="3" y="0"/>
                  </a:cubicBezTo>
                  <a:cubicBezTo>
                    <a:pt x="2" y="1"/>
                    <a:pt x="2" y="1"/>
                    <a:pt x="2" y="1"/>
                  </a:cubicBezTo>
                  <a:cubicBezTo>
                    <a:pt x="2" y="3"/>
                    <a:pt x="2" y="3"/>
                    <a:pt x="2" y="3"/>
                  </a:cubicBezTo>
                  <a:cubicBezTo>
                    <a:pt x="2" y="3"/>
                    <a:pt x="2" y="3"/>
                    <a:pt x="2" y="3"/>
                  </a:cubicBezTo>
                  <a:cubicBezTo>
                    <a:pt x="1" y="4"/>
                    <a:pt x="1" y="4"/>
                    <a:pt x="1" y="4"/>
                  </a:cubicBezTo>
                  <a:cubicBezTo>
                    <a:pt x="0" y="5"/>
                    <a:pt x="0" y="5"/>
                    <a:pt x="0" y="5"/>
                  </a:cubicBezTo>
                  <a:cubicBezTo>
                    <a:pt x="1" y="5"/>
                    <a:pt x="1" y="5"/>
                    <a:pt x="1" y="5"/>
                  </a:cubicBezTo>
                  <a:cubicBezTo>
                    <a:pt x="1" y="6"/>
                    <a:pt x="1" y="6"/>
                    <a:pt x="1" y="6"/>
                  </a:cubicBezTo>
                  <a:cubicBezTo>
                    <a:pt x="1" y="7"/>
                    <a:pt x="1" y="7"/>
                    <a:pt x="1" y="7"/>
                  </a:cubicBezTo>
                  <a:cubicBezTo>
                    <a:pt x="1" y="7"/>
                    <a:pt x="1" y="7"/>
                    <a:pt x="1" y="7"/>
                  </a:cubicBezTo>
                  <a:cubicBezTo>
                    <a:pt x="1" y="7"/>
                    <a:pt x="1" y="7"/>
                    <a:pt x="1" y="7"/>
                  </a:cubicBezTo>
                  <a:cubicBezTo>
                    <a:pt x="1" y="7"/>
                    <a:pt x="1" y="7"/>
                    <a:pt x="1" y="7"/>
                  </a:cubicBezTo>
                  <a:close/>
                </a:path>
              </a:pathLst>
            </a:custGeom>
            <a:solidFill>
              <a:srgbClr val="4142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ïṩļiḓè">
              <a:extLst>
                <a:ext uri="{FF2B5EF4-FFF2-40B4-BE49-F238E27FC236}">
                  <a16:creationId xmlns:a16="http://schemas.microsoft.com/office/drawing/2014/main" id="{ECCB1986-7328-4737-8DDD-E92F9EC978B5}"/>
                </a:ext>
              </a:extLst>
            </p:cNvPr>
            <p:cNvSpPr/>
            <p:nvPr/>
          </p:nvSpPr>
          <p:spPr bwMode="auto">
            <a:xfrm>
              <a:off x="8067676" y="2805113"/>
              <a:ext cx="15875" cy="23813"/>
            </a:xfrm>
            <a:custGeom>
              <a:avLst/>
              <a:gdLst>
                <a:gd name="T0" fmla="*/ 1 w 6"/>
                <a:gd name="T1" fmla="*/ 4 h 9"/>
                <a:gd name="T2" fmla="*/ 5 w 6"/>
                <a:gd name="T3" fmla="*/ 4 h 9"/>
                <a:gd name="T4" fmla="*/ 4 w 6"/>
                <a:gd name="T5" fmla="*/ 8 h 9"/>
                <a:gd name="T6" fmla="*/ 0 w 6"/>
                <a:gd name="T7" fmla="*/ 7 h 9"/>
                <a:gd name="T8" fmla="*/ 1 w 6"/>
                <a:gd name="T9" fmla="*/ 4 h 9"/>
                <a:gd name="T10" fmla="*/ 4 w 6"/>
                <a:gd name="T11" fmla="*/ 5 h 9"/>
                <a:gd name="T12" fmla="*/ 4 w 6"/>
                <a:gd name="T13" fmla="*/ 5 h 9"/>
                <a:gd name="T14" fmla="*/ 2 w 6"/>
                <a:gd name="T15" fmla="*/ 4 h 9"/>
                <a:gd name="T16" fmla="*/ 1 w 6"/>
                <a:gd name="T17" fmla="*/ 7 h 9"/>
                <a:gd name="T18" fmla="*/ 4 w 6"/>
                <a:gd name="T19" fmla="*/ 7 h 9"/>
                <a:gd name="T20" fmla="*/ 4 w 6"/>
                <a:gd name="T21" fmla="*/ 5 h 9"/>
                <a:gd name="T22" fmla="*/ 3 w 6"/>
                <a:gd name="T23" fmla="*/ 0 h 9"/>
                <a:gd name="T24" fmla="*/ 3 w 6"/>
                <a:gd name="T25" fmla="*/ 0 h 9"/>
                <a:gd name="T26" fmla="*/ 2 w 6"/>
                <a:gd name="T27" fmla="*/ 3 h 9"/>
                <a:gd name="T28" fmla="*/ 3 w 6"/>
                <a:gd name="T29" fmla="*/ 3 h 9"/>
                <a:gd name="T30" fmla="*/ 3 w 6"/>
                <a:gd name="T31" fmla="*/ 3 h 9"/>
                <a:gd name="T32" fmla="*/ 4 w 6"/>
                <a:gd name="T33" fmla="*/ 3 h 9"/>
                <a:gd name="T34" fmla="*/ 5 w 6"/>
                <a:gd name="T35" fmla="*/ 1 h 9"/>
                <a:gd name="T36" fmla="*/ 4 w 6"/>
                <a:gd name="T37" fmla="*/ 0 h 9"/>
                <a:gd name="T38" fmla="*/ 4 w 6"/>
                <a:gd name="T39" fmla="*/ 0 h 9"/>
                <a:gd name="T40" fmla="*/ 3 w 6"/>
                <a:gd name="T4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9">
                  <a:moveTo>
                    <a:pt x="1" y="4"/>
                  </a:moveTo>
                  <a:cubicBezTo>
                    <a:pt x="2" y="3"/>
                    <a:pt x="4" y="3"/>
                    <a:pt x="5" y="4"/>
                  </a:cubicBezTo>
                  <a:cubicBezTo>
                    <a:pt x="6" y="6"/>
                    <a:pt x="5" y="7"/>
                    <a:pt x="4" y="8"/>
                  </a:cubicBezTo>
                  <a:cubicBezTo>
                    <a:pt x="3" y="9"/>
                    <a:pt x="1" y="9"/>
                    <a:pt x="0" y="7"/>
                  </a:cubicBezTo>
                  <a:cubicBezTo>
                    <a:pt x="0" y="6"/>
                    <a:pt x="0" y="4"/>
                    <a:pt x="1" y="4"/>
                  </a:cubicBezTo>
                  <a:close/>
                  <a:moveTo>
                    <a:pt x="4" y="5"/>
                  </a:moveTo>
                  <a:cubicBezTo>
                    <a:pt x="4" y="5"/>
                    <a:pt x="4" y="5"/>
                    <a:pt x="4" y="5"/>
                  </a:cubicBezTo>
                  <a:cubicBezTo>
                    <a:pt x="2" y="4"/>
                    <a:pt x="2" y="4"/>
                    <a:pt x="2" y="4"/>
                  </a:cubicBezTo>
                  <a:cubicBezTo>
                    <a:pt x="1" y="7"/>
                    <a:pt x="1" y="7"/>
                    <a:pt x="1" y="7"/>
                  </a:cubicBezTo>
                  <a:cubicBezTo>
                    <a:pt x="4" y="7"/>
                    <a:pt x="4" y="7"/>
                    <a:pt x="4" y="7"/>
                  </a:cubicBezTo>
                  <a:lnTo>
                    <a:pt x="4" y="5"/>
                  </a:lnTo>
                  <a:close/>
                  <a:moveTo>
                    <a:pt x="3" y="0"/>
                  </a:moveTo>
                  <a:cubicBezTo>
                    <a:pt x="3" y="0"/>
                    <a:pt x="3" y="0"/>
                    <a:pt x="3" y="0"/>
                  </a:cubicBezTo>
                  <a:cubicBezTo>
                    <a:pt x="2" y="3"/>
                    <a:pt x="2" y="3"/>
                    <a:pt x="2" y="3"/>
                  </a:cubicBezTo>
                  <a:cubicBezTo>
                    <a:pt x="3" y="3"/>
                    <a:pt x="3" y="3"/>
                    <a:pt x="3" y="3"/>
                  </a:cubicBezTo>
                  <a:cubicBezTo>
                    <a:pt x="3" y="3"/>
                    <a:pt x="3" y="3"/>
                    <a:pt x="3" y="3"/>
                  </a:cubicBezTo>
                  <a:cubicBezTo>
                    <a:pt x="4" y="3"/>
                    <a:pt x="4" y="3"/>
                    <a:pt x="4" y="3"/>
                  </a:cubicBezTo>
                  <a:cubicBezTo>
                    <a:pt x="5" y="1"/>
                    <a:pt x="5" y="1"/>
                    <a:pt x="5" y="1"/>
                  </a:cubicBezTo>
                  <a:cubicBezTo>
                    <a:pt x="4" y="0"/>
                    <a:pt x="4" y="0"/>
                    <a:pt x="4" y="0"/>
                  </a:cubicBezTo>
                  <a:cubicBezTo>
                    <a:pt x="4" y="0"/>
                    <a:pt x="4" y="0"/>
                    <a:pt x="4" y="0"/>
                  </a:cubicBezTo>
                  <a:lnTo>
                    <a:pt x="3" y="0"/>
                  </a:lnTo>
                  <a:close/>
                </a:path>
              </a:pathLst>
            </a:custGeom>
            <a:solidFill>
              <a:srgbClr val="4142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ïŝľíde">
              <a:extLst>
                <a:ext uri="{FF2B5EF4-FFF2-40B4-BE49-F238E27FC236}">
                  <a16:creationId xmlns:a16="http://schemas.microsoft.com/office/drawing/2014/main" id="{EED6AF21-4957-4BC9-AF20-8DA68F5B6CBE}"/>
                </a:ext>
              </a:extLst>
            </p:cNvPr>
            <p:cNvSpPr/>
            <p:nvPr/>
          </p:nvSpPr>
          <p:spPr bwMode="auto">
            <a:xfrm>
              <a:off x="8143876" y="2921000"/>
              <a:ext cx="20638" cy="25400"/>
            </a:xfrm>
            <a:custGeom>
              <a:avLst/>
              <a:gdLst>
                <a:gd name="T0" fmla="*/ 0 w 8"/>
                <a:gd name="T1" fmla="*/ 5 h 9"/>
                <a:gd name="T2" fmla="*/ 0 w 8"/>
                <a:gd name="T3" fmla="*/ 5 h 9"/>
                <a:gd name="T4" fmla="*/ 1 w 8"/>
                <a:gd name="T5" fmla="*/ 7 h 9"/>
                <a:gd name="T6" fmla="*/ 1 w 8"/>
                <a:gd name="T7" fmla="*/ 7 h 9"/>
                <a:gd name="T8" fmla="*/ 1 w 8"/>
                <a:gd name="T9" fmla="*/ 7 h 9"/>
                <a:gd name="T10" fmla="*/ 1 w 8"/>
                <a:gd name="T11" fmla="*/ 7 h 9"/>
                <a:gd name="T12" fmla="*/ 1 w 8"/>
                <a:gd name="T13" fmla="*/ 7 h 9"/>
                <a:gd name="T14" fmla="*/ 3 w 8"/>
                <a:gd name="T15" fmla="*/ 8 h 9"/>
                <a:gd name="T16" fmla="*/ 2 w 8"/>
                <a:gd name="T17" fmla="*/ 9 h 9"/>
                <a:gd name="T18" fmla="*/ 2 w 8"/>
                <a:gd name="T19" fmla="*/ 9 h 9"/>
                <a:gd name="T20" fmla="*/ 2 w 8"/>
                <a:gd name="T21" fmla="*/ 9 h 9"/>
                <a:gd name="T22" fmla="*/ 4 w 8"/>
                <a:gd name="T23" fmla="*/ 8 h 9"/>
                <a:gd name="T24" fmla="*/ 4 w 8"/>
                <a:gd name="T25" fmla="*/ 8 h 9"/>
                <a:gd name="T26" fmla="*/ 4 w 8"/>
                <a:gd name="T27" fmla="*/ 8 h 9"/>
                <a:gd name="T28" fmla="*/ 4 w 8"/>
                <a:gd name="T29" fmla="*/ 8 h 9"/>
                <a:gd name="T30" fmla="*/ 4 w 8"/>
                <a:gd name="T31" fmla="*/ 8 h 9"/>
                <a:gd name="T32" fmla="*/ 4 w 8"/>
                <a:gd name="T33" fmla="*/ 7 h 9"/>
                <a:gd name="T34" fmla="*/ 3 w 8"/>
                <a:gd name="T35" fmla="*/ 6 h 9"/>
                <a:gd name="T36" fmla="*/ 3 w 8"/>
                <a:gd name="T37" fmla="*/ 6 h 9"/>
                <a:gd name="T38" fmla="*/ 3 w 8"/>
                <a:gd name="T39" fmla="*/ 6 h 9"/>
                <a:gd name="T40" fmla="*/ 3 w 8"/>
                <a:gd name="T41" fmla="*/ 7 h 9"/>
                <a:gd name="T42" fmla="*/ 2 w 8"/>
                <a:gd name="T43" fmla="*/ 6 h 9"/>
                <a:gd name="T44" fmla="*/ 2 w 8"/>
                <a:gd name="T45" fmla="*/ 6 h 9"/>
                <a:gd name="T46" fmla="*/ 2 w 8"/>
                <a:gd name="T47" fmla="*/ 6 h 9"/>
                <a:gd name="T48" fmla="*/ 3 w 8"/>
                <a:gd name="T49" fmla="*/ 3 h 9"/>
                <a:gd name="T50" fmla="*/ 6 w 8"/>
                <a:gd name="T51" fmla="*/ 3 h 9"/>
                <a:gd name="T52" fmla="*/ 5 w 8"/>
                <a:gd name="T53" fmla="*/ 6 h 9"/>
                <a:gd name="T54" fmla="*/ 5 w 8"/>
                <a:gd name="T55" fmla="*/ 7 h 9"/>
                <a:gd name="T56" fmla="*/ 5 w 8"/>
                <a:gd name="T57" fmla="*/ 8 h 9"/>
                <a:gd name="T58" fmla="*/ 6 w 8"/>
                <a:gd name="T59" fmla="*/ 8 h 9"/>
                <a:gd name="T60" fmla="*/ 7 w 8"/>
                <a:gd name="T61" fmla="*/ 3 h 9"/>
                <a:gd name="T62" fmla="*/ 2 w 8"/>
                <a:gd name="T63" fmla="*/ 2 h 9"/>
                <a:gd name="T64" fmla="*/ 0 w 8"/>
                <a:gd name="T6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9">
                  <a:moveTo>
                    <a:pt x="0" y="5"/>
                  </a:moveTo>
                  <a:cubicBezTo>
                    <a:pt x="0" y="5"/>
                    <a:pt x="0" y="5"/>
                    <a:pt x="0" y="5"/>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3" y="8"/>
                    <a:pt x="3" y="8"/>
                    <a:pt x="3" y="8"/>
                  </a:cubicBezTo>
                  <a:cubicBezTo>
                    <a:pt x="2" y="9"/>
                    <a:pt x="2" y="9"/>
                    <a:pt x="2" y="9"/>
                  </a:cubicBezTo>
                  <a:cubicBezTo>
                    <a:pt x="2" y="9"/>
                    <a:pt x="2" y="9"/>
                    <a:pt x="2" y="9"/>
                  </a:cubicBezTo>
                  <a:cubicBezTo>
                    <a:pt x="2" y="9"/>
                    <a:pt x="2" y="9"/>
                    <a:pt x="2" y="9"/>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7"/>
                    <a:pt x="4" y="7"/>
                    <a:pt x="4" y="7"/>
                  </a:cubicBezTo>
                  <a:cubicBezTo>
                    <a:pt x="3" y="6"/>
                    <a:pt x="3" y="6"/>
                    <a:pt x="3" y="6"/>
                  </a:cubicBezTo>
                  <a:cubicBezTo>
                    <a:pt x="3" y="6"/>
                    <a:pt x="3" y="6"/>
                    <a:pt x="3" y="6"/>
                  </a:cubicBezTo>
                  <a:cubicBezTo>
                    <a:pt x="3" y="6"/>
                    <a:pt x="3" y="6"/>
                    <a:pt x="3" y="6"/>
                  </a:cubicBezTo>
                  <a:cubicBezTo>
                    <a:pt x="3" y="7"/>
                    <a:pt x="3" y="7"/>
                    <a:pt x="3" y="7"/>
                  </a:cubicBezTo>
                  <a:cubicBezTo>
                    <a:pt x="2" y="6"/>
                    <a:pt x="2" y="6"/>
                    <a:pt x="2" y="6"/>
                  </a:cubicBezTo>
                  <a:cubicBezTo>
                    <a:pt x="2" y="6"/>
                    <a:pt x="2" y="6"/>
                    <a:pt x="2" y="6"/>
                  </a:cubicBezTo>
                  <a:cubicBezTo>
                    <a:pt x="2" y="6"/>
                    <a:pt x="2" y="6"/>
                    <a:pt x="2" y="6"/>
                  </a:cubicBezTo>
                  <a:cubicBezTo>
                    <a:pt x="1" y="5"/>
                    <a:pt x="2" y="3"/>
                    <a:pt x="3" y="3"/>
                  </a:cubicBezTo>
                  <a:cubicBezTo>
                    <a:pt x="4" y="2"/>
                    <a:pt x="5" y="2"/>
                    <a:pt x="6" y="3"/>
                  </a:cubicBezTo>
                  <a:cubicBezTo>
                    <a:pt x="7" y="4"/>
                    <a:pt x="6" y="6"/>
                    <a:pt x="5" y="6"/>
                  </a:cubicBezTo>
                  <a:cubicBezTo>
                    <a:pt x="5" y="7"/>
                    <a:pt x="5" y="7"/>
                    <a:pt x="5" y="7"/>
                  </a:cubicBezTo>
                  <a:cubicBezTo>
                    <a:pt x="5" y="8"/>
                    <a:pt x="5" y="8"/>
                    <a:pt x="5" y="8"/>
                  </a:cubicBezTo>
                  <a:cubicBezTo>
                    <a:pt x="6" y="8"/>
                    <a:pt x="6" y="8"/>
                    <a:pt x="6" y="8"/>
                  </a:cubicBezTo>
                  <a:cubicBezTo>
                    <a:pt x="7" y="6"/>
                    <a:pt x="8" y="4"/>
                    <a:pt x="7" y="3"/>
                  </a:cubicBezTo>
                  <a:cubicBezTo>
                    <a:pt x="6" y="1"/>
                    <a:pt x="4" y="0"/>
                    <a:pt x="2" y="2"/>
                  </a:cubicBezTo>
                  <a:cubicBezTo>
                    <a:pt x="1" y="2"/>
                    <a:pt x="0" y="4"/>
                    <a:pt x="0" y="5"/>
                  </a:cubicBezTo>
                  <a:close/>
                </a:path>
              </a:pathLst>
            </a:custGeom>
            <a:solidFill>
              <a:srgbClr val="4142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ïŝļîḍe">
              <a:extLst>
                <a:ext uri="{FF2B5EF4-FFF2-40B4-BE49-F238E27FC236}">
                  <a16:creationId xmlns:a16="http://schemas.microsoft.com/office/drawing/2014/main" id="{87D9B990-4C38-4533-B18C-555AB96DA818}"/>
                </a:ext>
              </a:extLst>
            </p:cNvPr>
            <p:cNvSpPr/>
            <p:nvPr/>
          </p:nvSpPr>
          <p:spPr bwMode="auto">
            <a:xfrm>
              <a:off x="7624763" y="3130550"/>
              <a:ext cx="65088" cy="95250"/>
            </a:xfrm>
            <a:custGeom>
              <a:avLst/>
              <a:gdLst>
                <a:gd name="T0" fmla="*/ 1 w 41"/>
                <a:gd name="T1" fmla="*/ 0 h 60"/>
                <a:gd name="T2" fmla="*/ 3 w 41"/>
                <a:gd name="T3" fmla="*/ 2 h 60"/>
                <a:gd name="T4" fmla="*/ 41 w 41"/>
                <a:gd name="T5" fmla="*/ 56 h 60"/>
                <a:gd name="T6" fmla="*/ 41 w 41"/>
                <a:gd name="T7" fmla="*/ 60 h 60"/>
                <a:gd name="T8" fmla="*/ 37 w 41"/>
                <a:gd name="T9" fmla="*/ 58 h 60"/>
                <a:gd name="T10" fmla="*/ 0 w 41"/>
                <a:gd name="T11" fmla="*/ 3 h 60"/>
                <a:gd name="T12" fmla="*/ 1 w 4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41" h="60">
                  <a:moveTo>
                    <a:pt x="1" y="0"/>
                  </a:moveTo>
                  <a:lnTo>
                    <a:pt x="3" y="2"/>
                  </a:lnTo>
                  <a:lnTo>
                    <a:pt x="41" y="56"/>
                  </a:lnTo>
                  <a:lnTo>
                    <a:pt x="41" y="60"/>
                  </a:lnTo>
                  <a:lnTo>
                    <a:pt x="37" y="58"/>
                  </a:lnTo>
                  <a:lnTo>
                    <a:pt x="0" y="3"/>
                  </a:lnTo>
                  <a:lnTo>
                    <a:pt x="1" y="0"/>
                  </a:lnTo>
                  <a:close/>
                </a:path>
              </a:pathLst>
            </a:custGeom>
            <a:solidFill>
              <a:srgbClr val="4142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ïs1iḓè">
              <a:extLst>
                <a:ext uri="{FF2B5EF4-FFF2-40B4-BE49-F238E27FC236}">
                  <a16:creationId xmlns:a16="http://schemas.microsoft.com/office/drawing/2014/main" id="{317EF7B7-AF21-4A47-8E1D-C201275D6722}"/>
                </a:ext>
              </a:extLst>
            </p:cNvPr>
            <p:cNvSpPr/>
            <p:nvPr/>
          </p:nvSpPr>
          <p:spPr bwMode="auto">
            <a:xfrm>
              <a:off x="7605713" y="3103563"/>
              <a:ext cx="15875" cy="19050"/>
            </a:xfrm>
            <a:custGeom>
              <a:avLst/>
              <a:gdLst>
                <a:gd name="T0" fmla="*/ 2 w 6"/>
                <a:gd name="T1" fmla="*/ 1 h 7"/>
                <a:gd name="T2" fmla="*/ 6 w 6"/>
                <a:gd name="T3" fmla="*/ 2 h 7"/>
                <a:gd name="T4" fmla="*/ 5 w 6"/>
                <a:gd name="T5" fmla="*/ 6 h 7"/>
                <a:gd name="T6" fmla="*/ 1 w 6"/>
                <a:gd name="T7" fmla="*/ 5 h 7"/>
                <a:gd name="T8" fmla="*/ 2 w 6"/>
                <a:gd name="T9" fmla="*/ 1 h 7"/>
              </a:gdLst>
              <a:ahLst/>
              <a:cxnLst>
                <a:cxn ang="0">
                  <a:pos x="T0" y="T1"/>
                </a:cxn>
                <a:cxn ang="0">
                  <a:pos x="T2" y="T3"/>
                </a:cxn>
                <a:cxn ang="0">
                  <a:pos x="T4" y="T5"/>
                </a:cxn>
                <a:cxn ang="0">
                  <a:pos x="T6" y="T7"/>
                </a:cxn>
                <a:cxn ang="0">
                  <a:pos x="T8" y="T9"/>
                </a:cxn>
              </a:cxnLst>
              <a:rect l="0" t="0" r="r" b="b"/>
              <a:pathLst>
                <a:path w="6" h="7">
                  <a:moveTo>
                    <a:pt x="2" y="1"/>
                  </a:moveTo>
                  <a:cubicBezTo>
                    <a:pt x="3" y="0"/>
                    <a:pt x="5" y="1"/>
                    <a:pt x="6" y="2"/>
                  </a:cubicBezTo>
                  <a:cubicBezTo>
                    <a:pt x="6" y="3"/>
                    <a:pt x="6" y="5"/>
                    <a:pt x="5" y="6"/>
                  </a:cubicBezTo>
                  <a:cubicBezTo>
                    <a:pt x="4" y="7"/>
                    <a:pt x="2" y="6"/>
                    <a:pt x="1" y="5"/>
                  </a:cubicBezTo>
                  <a:cubicBezTo>
                    <a:pt x="0" y="4"/>
                    <a:pt x="0" y="2"/>
                    <a:pt x="2" y="1"/>
                  </a:cubicBezTo>
                  <a:close/>
                </a:path>
              </a:pathLst>
            </a:custGeom>
            <a:solidFill>
              <a:srgbClr val="4142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ïsļïdê">
              <a:extLst>
                <a:ext uri="{FF2B5EF4-FFF2-40B4-BE49-F238E27FC236}">
                  <a16:creationId xmlns:a16="http://schemas.microsoft.com/office/drawing/2014/main" id="{189527AB-08C1-400D-86B7-1E689851C5E6}"/>
                </a:ext>
              </a:extLst>
            </p:cNvPr>
            <p:cNvSpPr/>
            <p:nvPr/>
          </p:nvSpPr>
          <p:spPr bwMode="auto">
            <a:xfrm>
              <a:off x="8202613" y="2940050"/>
              <a:ext cx="25400" cy="38100"/>
            </a:xfrm>
            <a:custGeom>
              <a:avLst/>
              <a:gdLst>
                <a:gd name="T0" fmla="*/ 0 w 9"/>
                <a:gd name="T1" fmla="*/ 0 h 14"/>
                <a:gd name="T2" fmla="*/ 6 w 9"/>
                <a:gd name="T3" fmla="*/ 9 h 14"/>
                <a:gd name="T4" fmla="*/ 9 w 9"/>
                <a:gd name="T5" fmla="*/ 14 h 14"/>
                <a:gd name="T6" fmla="*/ 6 w 9"/>
                <a:gd name="T7" fmla="*/ 9 h 14"/>
                <a:gd name="T8" fmla="*/ 0 w 9"/>
                <a:gd name="T9" fmla="*/ 0 h 14"/>
              </a:gdLst>
              <a:ahLst/>
              <a:cxnLst>
                <a:cxn ang="0">
                  <a:pos x="T0" y="T1"/>
                </a:cxn>
                <a:cxn ang="0">
                  <a:pos x="T2" y="T3"/>
                </a:cxn>
                <a:cxn ang="0">
                  <a:pos x="T4" y="T5"/>
                </a:cxn>
                <a:cxn ang="0">
                  <a:pos x="T6" y="T7"/>
                </a:cxn>
                <a:cxn ang="0">
                  <a:pos x="T8" y="T9"/>
                </a:cxn>
              </a:cxnLst>
              <a:rect l="0" t="0" r="r" b="b"/>
              <a:pathLst>
                <a:path w="9" h="14">
                  <a:moveTo>
                    <a:pt x="0" y="0"/>
                  </a:moveTo>
                  <a:cubicBezTo>
                    <a:pt x="6" y="9"/>
                    <a:pt x="6" y="9"/>
                    <a:pt x="6" y="9"/>
                  </a:cubicBezTo>
                  <a:cubicBezTo>
                    <a:pt x="7" y="11"/>
                    <a:pt x="8" y="12"/>
                    <a:pt x="9" y="14"/>
                  </a:cubicBezTo>
                  <a:cubicBezTo>
                    <a:pt x="8" y="12"/>
                    <a:pt x="7" y="11"/>
                    <a:pt x="6" y="9"/>
                  </a:cubicBezTo>
                  <a:lnTo>
                    <a:pt x="0" y="0"/>
                  </a:lnTo>
                  <a:close/>
                </a:path>
              </a:pathLst>
            </a:custGeom>
            <a:solidFill>
              <a:srgbClr val="D7B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íS1ïḋê">
              <a:extLst>
                <a:ext uri="{FF2B5EF4-FFF2-40B4-BE49-F238E27FC236}">
                  <a16:creationId xmlns:a16="http://schemas.microsoft.com/office/drawing/2014/main" id="{AC7FC182-4CAB-4B49-A4A1-799AAA155271}"/>
                </a:ext>
              </a:extLst>
            </p:cNvPr>
            <p:cNvSpPr/>
            <p:nvPr/>
          </p:nvSpPr>
          <p:spPr bwMode="auto">
            <a:xfrm>
              <a:off x="7720013" y="3328988"/>
              <a:ext cx="39688" cy="11113"/>
            </a:xfrm>
            <a:custGeom>
              <a:avLst/>
              <a:gdLst>
                <a:gd name="T0" fmla="*/ 0 w 15"/>
                <a:gd name="T1" fmla="*/ 2 h 4"/>
                <a:gd name="T2" fmla="*/ 15 w 15"/>
                <a:gd name="T3" fmla="*/ 0 h 4"/>
                <a:gd name="T4" fmla="*/ 0 w 15"/>
                <a:gd name="T5" fmla="*/ 2 h 4"/>
                <a:gd name="T6" fmla="*/ 15 w 15"/>
                <a:gd name="T7" fmla="*/ 0 h 4"/>
                <a:gd name="T8" fmla="*/ 0 w 15"/>
                <a:gd name="T9" fmla="*/ 2 h 4"/>
              </a:gdLst>
              <a:ahLst/>
              <a:cxnLst>
                <a:cxn ang="0">
                  <a:pos x="T0" y="T1"/>
                </a:cxn>
                <a:cxn ang="0">
                  <a:pos x="T2" y="T3"/>
                </a:cxn>
                <a:cxn ang="0">
                  <a:pos x="T4" y="T5"/>
                </a:cxn>
                <a:cxn ang="0">
                  <a:pos x="T6" y="T7"/>
                </a:cxn>
                <a:cxn ang="0">
                  <a:pos x="T8" y="T9"/>
                </a:cxn>
              </a:cxnLst>
              <a:rect l="0" t="0" r="r" b="b"/>
              <a:pathLst>
                <a:path w="15" h="4">
                  <a:moveTo>
                    <a:pt x="0" y="2"/>
                  </a:moveTo>
                  <a:cubicBezTo>
                    <a:pt x="15" y="0"/>
                    <a:pt x="15" y="0"/>
                    <a:pt x="15" y="0"/>
                  </a:cubicBezTo>
                  <a:cubicBezTo>
                    <a:pt x="10" y="3"/>
                    <a:pt x="5" y="4"/>
                    <a:pt x="0" y="2"/>
                  </a:cubicBezTo>
                  <a:cubicBezTo>
                    <a:pt x="5" y="4"/>
                    <a:pt x="10" y="3"/>
                    <a:pt x="15" y="0"/>
                  </a:cubicBezTo>
                  <a:lnTo>
                    <a:pt x="0" y="2"/>
                  </a:lnTo>
                  <a:close/>
                </a:path>
              </a:pathLst>
            </a:custGeom>
            <a:solidFill>
              <a:srgbClr val="DDC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îṡľíďé">
              <a:extLst>
                <a:ext uri="{FF2B5EF4-FFF2-40B4-BE49-F238E27FC236}">
                  <a16:creationId xmlns:a16="http://schemas.microsoft.com/office/drawing/2014/main" id="{AE9C54CE-0FAA-4BA9-BE51-BD6118B22164}"/>
                </a:ext>
              </a:extLst>
            </p:cNvPr>
            <p:cNvSpPr/>
            <p:nvPr/>
          </p:nvSpPr>
          <p:spPr bwMode="auto">
            <a:xfrm>
              <a:off x="7594601" y="2760663"/>
              <a:ext cx="573088" cy="531813"/>
            </a:xfrm>
            <a:custGeom>
              <a:avLst/>
              <a:gdLst>
                <a:gd name="T0" fmla="*/ 361 w 361"/>
                <a:gd name="T1" fmla="*/ 168 h 335"/>
                <a:gd name="T2" fmla="*/ 113 w 361"/>
                <a:gd name="T3" fmla="*/ 335 h 335"/>
                <a:gd name="T4" fmla="*/ 0 w 361"/>
                <a:gd name="T5" fmla="*/ 168 h 335"/>
                <a:gd name="T6" fmla="*/ 250 w 361"/>
                <a:gd name="T7" fmla="*/ 0 h 335"/>
                <a:gd name="T8" fmla="*/ 361 w 361"/>
                <a:gd name="T9" fmla="*/ 168 h 335"/>
              </a:gdLst>
              <a:ahLst/>
              <a:cxnLst>
                <a:cxn ang="0">
                  <a:pos x="T0" y="T1"/>
                </a:cxn>
                <a:cxn ang="0">
                  <a:pos x="T2" y="T3"/>
                </a:cxn>
                <a:cxn ang="0">
                  <a:pos x="T4" y="T5"/>
                </a:cxn>
                <a:cxn ang="0">
                  <a:pos x="T6" y="T7"/>
                </a:cxn>
                <a:cxn ang="0">
                  <a:pos x="T8" y="T9"/>
                </a:cxn>
              </a:cxnLst>
              <a:rect l="0" t="0" r="r" b="b"/>
              <a:pathLst>
                <a:path w="361" h="335">
                  <a:moveTo>
                    <a:pt x="361" y="168"/>
                  </a:moveTo>
                  <a:lnTo>
                    <a:pt x="113" y="335"/>
                  </a:lnTo>
                  <a:lnTo>
                    <a:pt x="0" y="168"/>
                  </a:lnTo>
                  <a:lnTo>
                    <a:pt x="250" y="0"/>
                  </a:lnTo>
                  <a:lnTo>
                    <a:pt x="361" y="168"/>
                  </a:lnTo>
                  <a:close/>
                </a:path>
              </a:pathLst>
            </a:custGeom>
            <a:solidFill>
              <a:srgbClr val="4F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iṥľïḋê">
              <a:extLst>
                <a:ext uri="{FF2B5EF4-FFF2-40B4-BE49-F238E27FC236}">
                  <a16:creationId xmlns:a16="http://schemas.microsoft.com/office/drawing/2014/main" id="{E55D8319-575C-4A02-9825-7C3AA0C71578}"/>
                </a:ext>
              </a:extLst>
            </p:cNvPr>
            <p:cNvSpPr/>
            <p:nvPr/>
          </p:nvSpPr>
          <p:spPr bwMode="auto">
            <a:xfrm>
              <a:off x="7624763" y="3130550"/>
              <a:ext cx="65088" cy="95250"/>
            </a:xfrm>
            <a:custGeom>
              <a:avLst/>
              <a:gdLst>
                <a:gd name="T0" fmla="*/ 3 w 41"/>
                <a:gd name="T1" fmla="*/ 0 h 60"/>
                <a:gd name="T2" fmla="*/ 3 w 41"/>
                <a:gd name="T3" fmla="*/ 2 h 60"/>
                <a:gd name="T4" fmla="*/ 41 w 41"/>
                <a:gd name="T5" fmla="*/ 56 h 60"/>
                <a:gd name="T6" fmla="*/ 41 w 41"/>
                <a:gd name="T7" fmla="*/ 60 h 60"/>
                <a:gd name="T8" fmla="*/ 39 w 41"/>
                <a:gd name="T9" fmla="*/ 60 h 60"/>
                <a:gd name="T10" fmla="*/ 37 w 41"/>
                <a:gd name="T11" fmla="*/ 58 h 60"/>
                <a:gd name="T12" fmla="*/ 0 w 41"/>
                <a:gd name="T13" fmla="*/ 3 h 60"/>
                <a:gd name="T14" fmla="*/ 1 w 41"/>
                <a:gd name="T15" fmla="*/ 0 h 60"/>
                <a:gd name="T16" fmla="*/ 3 w 41"/>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60">
                  <a:moveTo>
                    <a:pt x="3" y="0"/>
                  </a:moveTo>
                  <a:lnTo>
                    <a:pt x="3" y="2"/>
                  </a:lnTo>
                  <a:lnTo>
                    <a:pt x="41" y="56"/>
                  </a:lnTo>
                  <a:lnTo>
                    <a:pt x="41" y="60"/>
                  </a:lnTo>
                  <a:lnTo>
                    <a:pt x="39" y="60"/>
                  </a:lnTo>
                  <a:lnTo>
                    <a:pt x="37" y="58"/>
                  </a:lnTo>
                  <a:lnTo>
                    <a:pt x="0" y="3"/>
                  </a:lnTo>
                  <a:lnTo>
                    <a:pt x="1" y="0"/>
                  </a:lnTo>
                  <a:lnTo>
                    <a:pt x="3" y="0"/>
                  </a:lnTo>
                  <a:close/>
                </a:path>
              </a:pathLst>
            </a:custGeom>
            <a:solidFill>
              <a:srgbClr val="4F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iṥľîḓè">
              <a:extLst>
                <a:ext uri="{FF2B5EF4-FFF2-40B4-BE49-F238E27FC236}">
                  <a16:creationId xmlns:a16="http://schemas.microsoft.com/office/drawing/2014/main" id="{C0D4C67C-CAEE-4B86-A7D4-801528440925}"/>
                </a:ext>
              </a:extLst>
            </p:cNvPr>
            <p:cNvSpPr/>
            <p:nvPr/>
          </p:nvSpPr>
          <p:spPr bwMode="auto">
            <a:xfrm>
              <a:off x="7605713" y="3105150"/>
              <a:ext cx="15875" cy="14288"/>
            </a:xfrm>
            <a:custGeom>
              <a:avLst/>
              <a:gdLst>
                <a:gd name="T0" fmla="*/ 4 w 6"/>
                <a:gd name="T1" fmla="*/ 0 h 5"/>
                <a:gd name="T2" fmla="*/ 6 w 6"/>
                <a:gd name="T3" fmla="*/ 1 h 5"/>
                <a:gd name="T4" fmla="*/ 5 w 6"/>
                <a:gd name="T5" fmla="*/ 5 h 5"/>
                <a:gd name="T6" fmla="*/ 2 w 6"/>
                <a:gd name="T7" fmla="*/ 5 h 5"/>
                <a:gd name="T8" fmla="*/ 1 w 6"/>
                <a:gd name="T9" fmla="*/ 4 h 5"/>
                <a:gd name="T10" fmla="*/ 2 w 6"/>
                <a:gd name="T11" fmla="*/ 0 h 5"/>
                <a:gd name="T12" fmla="*/ 4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4" y="0"/>
                  </a:moveTo>
                  <a:cubicBezTo>
                    <a:pt x="6" y="1"/>
                    <a:pt x="6" y="1"/>
                    <a:pt x="6" y="1"/>
                  </a:cubicBezTo>
                  <a:cubicBezTo>
                    <a:pt x="6" y="2"/>
                    <a:pt x="6" y="4"/>
                    <a:pt x="5" y="5"/>
                  </a:cubicBezTo>
                  <a:cubicBezTo>
                    <a:pt x="4" y="5"/>
                    <a:pt x="3" y="5"/>
                    <a:pt x="2" y="5"/>
                  </a:cubicBezTo>
                  <a:cubicBezTo>
                    <a:pt x="1" y="4"/>
                    <a:pt x="1" y="4"/>
                    <a:pt x="1" y="4"/>
                  </a:cubicBezTo>
                  <a:cubicBezTo>
                    <a:pt x="0" y="3"/>
                    <a:pt x="0" y="1"/>
                    <a:pt x="2" y="0"/>
                  </a:cubicBezTo>
                  <a:cubicBezTo>
                    <a:pt x="2" y="0"/>
                    <a:pt x="3" y="0"/>
                    <a:pt x="4" y="0"/>
                  </a:cubicBezTo>
                  <a:close/>
                </a:path>
              </a:pathLst>
            </a:custGeom>
            <a:solidFill>
              <a:srgbClr val="4F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0" name="文本框 6">
            <a:extLst>
              <a:ext uri="{FF2B5EF4-FFF2-40B4-BE49-F238E27FC236}">
                <a16:creationId xmlns:a16="http://schemas.microsoft.com/office/drawing/2014/main" id="{F65A25C5-284E-445E-AD6C-B3C058353ABE}"/>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749" name="文本框 67">
            <a:extLst>
              <a:ext uri="{FF2B5EF4-FFF2-40B4-BE49-F238E27FC236}">
                <a16:creationId xmlns:a16="http://schemas.microsoft.com/office/drawing/2014/main" id="{5FAE1CAA-A97A-4DE9-B8CE-70E2A9A68806}"/>
              </a:ext>
            </a:extLst>
          </p:cNvPr>
          <p:cNvSpPr>
            <a:spLocks noChangeArrowheads="1"/>
          </p:cNvSpPr>
          <p:nvPr/>
        </p:nvSpPr>
        <p:spPr bwMode="auto">
          <a:xfrm>
            <a:off x="700838" y="992433"/>
            <a:ext cx="46228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）审查阶段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749"/>
                                        </p:tgtEl>
                                        <p:attrNameLst>
                                          <p:attrName>style.visibility</p:attrName>
                                        </p:attrNameLst>
                                      </p:cBhvr>
                                      <p:to>
                                        <p:strVal val="visible"/>
                                      </p:to>
                                    </p:set>
                                    <p:anim calcmode="lin" valueType="num">
                                      <p:cBhvr additive="base">
                                        <p:cTn id="16" dur="500"/>
                                        <p:tgtEl>
                                          <p:spTgt spid="749"/>
                                        </p:tgtEl>
                                        <p:attrNameLst>
                                          <p:attrName>ppt_x</p:attrName>
                                        </p:attrNameLst>
                                      </p:cBhvr>
                                      <p:tavLst>
                                        <p:tav tm="0">
                                          <p:val>
                                            <p:strVal val="#ppt_x+#ppt_w*1.125000"/>
                                          </p:val>
                                        </p:tav>
                                        <p:tav tm="100000">
                                          <p:val>
                                            <p:strVal val="#ppt_x"/>
                                          </p:val>
                                        </p:tav>
                                      </p:tavLst>
                                    </p:anim>
                                    <p:animEffect transition="in" filter="wipe(left)">
                                      <p:cBhvr>
                                        <p:cTn id="17" dur="500"/>
                                        <p:tgtEl>
                                          <p:spTgt spid="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74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1133787" y="1659946"/>
            <a:ext cx="7223962" cy="463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auto">
              <a:lnSpc>
                <a:spcPct val="150000"/>
              </a:lnSpc>
            </a:pPr>
            <a:r>
              <a:rPr lang="zh-CN" altLang="en-US" sz="2000" b="1" dirty="0">
                <a:solidFill>
                  <a:srgbClr val="FF0000"/>
                </a:solidFill>
                <a:latin typeface="宋体" panose="02010600030101010101" pitchFamily="2" charset="-122"/>
                <a:ea typeface="宋体" panose="02010600030101010101" pitchFamily="2" charset="-122"/>
              </a:rPr>
              <a:t>审查会不应该超过两个小时；</a:t>
            </a:r>
          </a:p>
          <a:p>
            <a:pPr lvl="0" fontAlgn="auto">
              <a:lnSpc>
                <a:spcPct val="150000"/>
              </a:lnSpc>
            </a:pPr>
            <a:r>
              <a:rPr lang="zh-CN" altLang="en-US" sz="2000" dirty="0">
                <a:latin typeface="宋体" panose="02010600030101010101" pitchFamily="2" charset="-122"/>
                <a:ea typeface="宋体" panose="02010600030101010101" pitchFamily="2" charset="-122"/>
              </a:rPr>
              <a:t>如果需要更多的时间，就另外再安排一次会次。在会议的总结中，审查小组将决定是否可以接受需求文档、经过少量的修改后可接受，或者由于需要大量的修改重审而不被接受。</a:t>
            </a:r>
            <a:endParaRPr lang="en-US" altLang="zh-CN" sz="2000" dirty="0">
              <a:latin typeface="宋体" panose="02010600030101010101" pitchFamily="2" charset="-122"/>
              <a:ea typeface="宋体" panose="02010600030101010101" pitchFamily="2" charset="-122"/>
            </a:endParaRPr>
          </a:p>
          <a:p>
            <a:pPr lvl="0" fontAlgn="auto">
              <a:lnSpc>
                <a:spcPct val="150000"/>
              </a:lnSpc>
            </a:pPr>
            <a:endParaRPr lang="zh-CN" altLang="en-US" sz="2000" dirty="0">
              <a:latin typeface="宋体" panose="02010600030101010101" pitchFamily="2" charset="-122"/>
              <a:ea typeface="宋体" panose="02010600030101010101" pitchFamily="2" charset="-122"/>
            </a:endParaRPr>
          </a:p>
          <a:p>
            <a:pPr lvl="0" fontAlgn="auto">
              <a:lnSpc>
                <a:spcPct val="150000"/>
              </a:lnSpc>
            </a:pPr>
            <a:r>
              <a:rPr lang="zh-CN" altLang="en-US" sz="2000" dirty="0">
                <a:latin typeface="宋体" panose="02010600030101010101" pitchFamily="2" charset="-122"/>
                <a:ea typeface="宋体" panose="02010600030101010101" pitchFamily="2" charset="-122"/>
              </a:rPr>
              <a:t>一些研究者认为审查会议是劳动密集型的，以至于很难说清它们的价值。然而，审查会议确实能发现审查员在进行个人准备时没有发现的错误。即使有这些审查质量的活动，在继续进行设计和构造软件时，应该根据风险，对为了提高需求质量需要投入多少精力作出决策。</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42</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4" name="组合 5">
            <a:extLst>
              <a:ext uri="{FF2B5EF4-FFF2-40B4-BE49-F238E27FC236}">
                <a16:creationId xmlns:a16="http://schemas.microsoft.com/office/drawing/2014/main" id="{665AF06D-42AF-4CC3-A5A5-E1EA116438EC}"/>
              </a:ext>
            </a:extLst>
          </p:cNvPr>
          <p:cNvGrpSpPr/>
          <p:nvPr/>
        </p:nvGrpSpPr>
        <p:grpSpPr>
          <a:xfrm>
            <a:off x="108557" y="337632"/>
            <a:ext cx="525184" cy="422276"/>
            <a:chOff x="5075564" y="2933562"/>
            <a:chExt cx="2860947" cy="2302753"/>
          </a:xfrm>
        </p:grpSpPr>
        <p:sp>
          <p:nvSpPr>
            <p:cNvPr id="16" name="等腰三角形 15">
              <a:extLst>
                <a:ext uri="{FF2B5EF4-FFF2-40B4-BE49-F238E27FC236}">
                  <a16:creationId xmlns:a16="http://schemas.microsoft.com/office/drawing/2014/main" id="{2397BE5A-EAB0-4FFB-8535-FD4219FC744B}"/>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7" name="等腰三角形 16">
              <a:extLst>
                <a:ext uri="{FF2B5EF4-FFF2-40B4-BE49-F238E27FC236}">
                  <a16:creationId xmlns:a16="http://schemas.microsoft.com/office/drawing/2014/main" id="{910657FA-96D7-4FA2-9A70-2CCCADB8AD31}"/>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47" name="组合 4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0074D5A-D0A7-4AB0-9B60-5D17DE49B042}"/>
              </a:ext>
            </a:extLst>
          </p:cNvPr>
          <p:cNvGrpSpPr>
            <a:grpSpLocks noChangeAspect="1"/>
          </p:cNvGrpSpPr>
          <p:nvPr/>
        </p:nvGrpSpPr>
        <p:grpSpPr>
          <a:xfrm>
            <a:off x="8998357" y="2534774"/>
            <a:ext cx="1953023" cy="2408829"/>
            <a:chOff x="4548188" y="1528763"/>
            <a:chExt cx="3081338" cy="3800475"/>
          </a:xfrm>
        </p:grpSpPr>
        <p:sp>
          <p:nvSpPr>
            <p:cNvPr id="48" name="iśḻîḍè">
              <a:extLst>
                <a:ext uri="{FF2B5EF4-FFF2-40B4-BE49-F238E27FC236}">
                  <a16:creationId xmlns:a16="http://schemas.microsoft.com/office/drawing/2014/main" id="{A660F585-8892-4FC1-85AE-3C58377DA879}"/>
                </a:ext>
              </a:extLst>
            </p:cNvPr>
            <p:cNvSpPr/>
            <p:nvPr/>
          </p:nvSpPr>
          <p:spPr bwMode="auto">
            <a:xfrm>
              <a:off x="5961063" y="2217738"/>
              <a:ext cx="255588" cy="127000"/>
            </a:xfrm>
            <a:prstGeom prst="rect">
              <a:avLst/>
            </a:prstGeom>
            <a:solidFill>
              <a:srgbClr val="7348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iṥḷïḓe">
              <a:extLst>
                <a:ext uri="{FF2B5EF4-FFF2-40B4-BE49-F238E27FC236}">
                  <a16:creationId xmlns:a16="http://schemas.microsoft.com/office/drawing/2014/main" id="{A45AC7CA-90E9-4813-98AE-446E319A9564}"/>
                </a:ext>
              </a:extLst>
            </p:cNvPr>
            <p:cNvSpPr/>
            <p:nvPr/>
          </p:nvSpPr>
          <p:spPr bwMode="auto">
            <a:xfrm>
              <a:off x="4972051" y="2400301"/>
              <a:ext cx="311150" cy="296863"/>
            </a:xfrm>
            <a:custGeom>
              <a:avLst/>
              <a:gdLst>
                <a:gd name="T0" fmla="*/ 196 w 196"/>
                <a:gd name="T1" fmla="*/ 89 h 187"/>
                <a:gd name="T2" fmla="*/ 63 w 196"/>
                <a:gd name="T3" fmla="*/ 187 h 187"/>
                <a:gd name="T4" fmla="*/ 0 w 196"/>
                <a:gd name="T5" fmla="*/ 98 h 187"/>
                <a:gd name="T6" fmla="*/ 125 w 196"/>
                <a:gd name="T7" fmla="*/ 0 h 187"/>
                <a:gd name="T8" fmla="*/ 196 w 196"/>
                <a:gd name="T9" fmla="*/ 89 h 187"/>
              </a:gdLst>
              <a:ahLst/>
              <a:cxnLst>
                <a:cxn ang="0">
                  <a:pos x="T0" y="T1"/>
                </a:cxn>
                <a:cxn ang="0">
                  <a:pos x="T2" y="T3"/>
                </a:cxn>
                <a:cxn ang="0">
                  <a:pos x="T4" y="T5"/>
                </a:cxn>
                <a:cxn ang="0">
                  <a:pos x="T6" y="T7"/>
                </a:cxn>
                <a:cxn ang="0">
                  <a:pos x="T8" y="T9"/>
                </a:cxn>
              </a:cxnLst>
              <a:rect l="0" t="0" r="r" b="b"/>
              <a:pathLst>
                <a:path w="196" h="187">
                  <a:moveTo>
                    <a:pt x="196" y="89"/>
                  </a:moveTo>
                  <a:lnTo>
                    <a:pt x="63" y="187"/>
                  </a:lnTo>
                  <a:lnTo>
                    <a:pt x="0" y="98"/>
                  </a:lnTo>
                  <a:lnTo>
                    <a:pt x="125" y="0"/>
                  </a:lnTo>
                  <a:lnTo>
                    <a:pt x="196" y="89"/>
                  </a:lnTo>
                  <a:close/>
                </a:path>
              </a:pathLst>
            </a:custGeom>
            <a:solidFill>
              <a:srgbClr val="7348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ṥļïḍé">
              <a:extLst>
                <a:ext uri="{FF2B5EF4-FFF2-40B4-BE49-F238E27FC236}">
                  <a16:creationId xmlns:a16="http://schemas.microsoft.com/office/drawing/2014/main" id="{E7B04320-5344-46F6-9D4F-A26DEED49C41}"/>
                </a:ext>
              </a:extLst>
            </p:cNvPr>
            <p:cNvSpPr/>
            <p:nvPr/>
          </p:nvSpPr>
          <p:spPr bwMode="auto">
            <a:xfrm>
              <a:off x="4746626" y="2174876"/>
              <a:ext cx="536575" cy="465138"/>
            </a:xfrm>
            <a:custGeom>
              <a:avLst/>
              <a:gdLst>
                <a:gd name="T0" fmla="*/ 338 w 338"/>
                <a:gd name="T1" fmla="*/ 107 h 293"/>
                <a:gd name="T2" fmla="*/ 89 w 338"/>
                <a:gd name="T3" fmla="*/ 293 h 293"/>
                <a:gd name="T4" fmla="*/ 0 w 338"/>
                <a:gd name="T5" fmla="*/ 187 h 293"/>
                <a:gd name="T6" fmla="*/ 258 w 338"/>
                <a:gd name="T7" fmla="*/ 0 h 293"/>
                <a:gd name="T8" fmla="*/ 338 w 338"/>
                <a:gd name="T9" fmla="*/ 107 h 293"/>
              </a:gdLst>
              <a:ahLst/>
              <a:cxnLst>
                <a:cxn ang="0">
                  <a:pos x="T0" y="T1"/>
                </a:cxn>
                <a:cxn ang="0">
                  <a:pos x="T2" y="T3"/>
                </a:cxn>
                <a:cxn ang="0">
                  <a:pos x="T4" y="T5"/>
                </a:cxn>
                <a:cxn ang="0">
                  <a:pos x="T6" y="T7"/>
                </a:cxn>
                <a:cxn ang="0">
                  <a:pos x="T8" y="T9"/>
                </a:cxn>
              </a:cxnLst>
              <a:rect l="0" t="0" r="r" b="b"/>
              <a:pathLst>
                <a:path w="338" h="293">
                  <a:moveTo>
                    <a:pt x="338" y="107"/>
                  </a:moveTo>
                  <a:lnTo>
                    <a:pt x="89" y="293"/>
                  </a:lnTo>
                  <a:lnTo>
                    <a:pt x="0" y="187"/>
                  </a:lnTo>
                  <a:lnTo>
                    <a:pt x="258" y="0"/>
                  </a:lnTo>
                  <a:lnTo>
                    <a:pt x="338" y="107"/>
                  </a:lnTo>
                  <a:close/>
                </a:path>
              </a:pathLst>
            </a:custGeom>
            <a:solidFill>
              <a:srgbClr val="3C241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îṧlïḍé">
              <a:extLst>
                <a:ext uri="{FF2B5EF4-FFF2-40B4-BE49-F238E27FC236}">
                  <a16:creationId xmlns:a16="http://schemas.microsoft.com/office/drawing/2014/main" id="{31CABB64-C368-4BDE-A4C1-461B5FB7B887}"/>
                </a:ext>
              </a:extLst>
            </p:cNvPr>
            <p:cNvSpPr/>
            <p:nvPr/>
          </p:nvSpPr>
          <p:spPr bwMode="auto">
            <a:xfrm>
              <a:off x="6894513" y="2400301"/>
              <a:ext cx="311150" cy="296863"/>
            </a:xfrm>
            <a:custGeom>
              <a:avLst/>
              <a:gdLst>
                <a:gd name="T0" fmla="*/ 0 w 196"/>
                <a:gd name="T1" fmla="*/ 89 h 187"/>
                <a:gd name="T2" fmla="*/ 124 w 196"/>
                <a:gd name="T3" fmla="*/ 187 h 187"/>
                <a:gd name="T4" fmla="*/ 196 w 196"/>
                <a:gd name="T5" fmla="*/ 98 h 187"/>
                <a:gd name="T6" fmla="*/ 62 w 196"/>
                <a:gd name="T7" fmla="*/ 0 h 187"/>
                <a:gd name="T8" fmla="*/ 0 w 196"/>
                <a:gd name="T9" fmla="*/ 89 h 187"/>
              </a:gdLst>
              <a:ahLst/>
              <a:cxnLst>
                <a:cxn ang="0">
                  <a:pos x="T0" y="T1"/>
                </a:cxn>
                <a:cxn ang="0">
                  <a:pos x="T2" y="T3"/>
                </a:cxn>
                <a:cxn ang="0">
                  <a:pos x="T4" y="T5"/>
                </a:cxn>
                <a:cxn ang="0">
                  <a:pos x="T6" y="T7"/>
                </a:cxn>
                <a:cxn ang="0">
                  <a:pos x="T8" y="T9"/>
                </a:cxn>
              </a:cxnLst>
              <a:rect l="0" t="0" r="r" b="b"/>
              <a:pathLst>
                <a:path w="196" h="187">
                  <a:moveTo>
                    <a:pt x="0" y="89"/>
                  </a:moveTo>
                  <a:lnTo>
                    <a:pt x="124" y="187"/>
                  </a:lnTo>
                  <a:lnTo>
                    <a:pt x="196" y="98"/>
                  </a:lnTo>
                  <a:lnTo>
                    <a:pt x="62" y="0"/>
                  </a:lnTo>
                  <a:lnTo>
                    <a:pt x="0" y="89"/>
                  </a:lnTo>
                  <a:close/>
                </a:path>
              </a:pathLst>
            </a:custGeom>
            <a:solidFill>
              <a:srgbClr val="7348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íṣ1ïḑé">
              <a:extLst>
                <a:ext uri="{FF2B5EF4-FFF2-40B4-BE49-F238E27FC236}">
                  <a16:creationId xmlns:a16="http://schemas.microsoft.com/office/drawing/2014/main" id="{8B98EB41-1CAB-4F60-B515-26C3D8796460}"/>
                </a:ext>
              </a:extLst>
            </p:cNvPr>
            <p:cNvSpPr/>
            <p:nvPr/>
          </p:nvSpPr>
          <p:spPr bwMode="auto">
            <a:xfrm>
              <a:off x="6880226" y="2174876"/>
              <a:ext cx="536575" cy="465138"/>
            </a:xfrm>
            <a:custGeom>
              <a:avLst/>
              <a:gdLst>
                <a:gd name="T0" fmla="*/ 0 w 338"/>
                <a:gd name="T1" fmla="*/ 107 h 293"/>
                <a:gd name="T2" fmla="*/ 258 w 338"/>
                <a:gd name="T3" fmla="*/ 293 h 293"/>
                <a:gd name="T4" fmla="*/ 338 w 338"/>
                <a:gd name="T5" fmla="*/ 187 h 293"/>
                <a:gd name="T6" fmla="*/ 80 w 338"/>
                <a:gd name="T7" fmla="*/ 0 h 293"/>
                <a:gd name="T8" fmla="*/ 0 w 338"/>
                <a:gd name="T9" fmla="*/ 107 h 293"/>
              </a:gdLst>
              <a:ahLst/>
              <a:cxnLst>
                <a:cxn ang="0">
                  <a:pos x="T0" y="T1"/>
                </a:cxn>
                <a:cxn ang="0">
                  <a:pos x="T2" y="T3"/>
                </a:cxn>
                <a:cxn ang="0">
                  <a:pos x="T4" y="T5"/>
                </a:cxn>
                <a:cxn ang="0">
                  <a:pos x="T6" y="T7"/>
                </a:cxn>
                <a:cxn ang="0">
                  <a:pos x="T8" y="T9"/>
                </a:cxn>
              </a:cxnLst>
              <a:rect l="0" t="0" r="r" b="b"/>
              <a:pathLst>
                <a:path w="338" h="293">
                  <a:moveTo>
                    <a:pt x="0" y="107"/>
                  </a:moveTo>
                  <a:lnTo>
                    <a:pt x="258" y="293"/>
                  </a:lnTo>
                  <a:lnTo>
                    <a:pt x="338" y="187"/>
                  </a:lnTo>
                  <a:lnTo>
                    <a:pt x="80" y="0"/>
                  </a:lnTo>
                  <a:lnTo>
                    <a:pt x="0" y="107"/>
                  </a:lnTo>
                  <a:close/>
                </a:path>
              </a:pathLst>
            </a:custGeom>
            <a:solidFill>
              <a:srgbClr val="3C241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íṡļïḓê">
              <a:extLst>
                <a:ext uri="{FF2B5EF4-FFF2-40B4-BE49-F238E27FC236}">
                  <a16:creationId xmlns:a16="http://schemas.microsoft.com/office/drawing/2014/main" id="{5FAB0701-9AB4-47AD-9E44-1336CF06CDEC}"/>
                </a:ext>
              </a:extLst>
            </p:cNvPr>
            <p:cNvSpPr/>
            <p:nvPr/>
          </p:nvSpPr>
          <p:spPr bwMode="auto">
            <a:xfrm>
              <a:off x="4548188" y="2287588"/>
              <a:ext cx="3081338" cy="3041650"/>
            </a:xfrm>
            <a:prstGeom prst="ellipse">
              <a:avLst/>
            </a:prstGeom>
            <a:solidFill>
              <a:srgbClr val="7348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ṩḻídê">
              <a:extLst>
                <a:ext uri="{FF2B5EF4-FFF2-40B4-BE49-F238E27FC236}">
                  <a16:creationId xmlns:a16="http://schemas.microsoft.com/office/drawing/2014/main" id="{E567FC84-A81A-431E-9A84-1E2598C27513}"/>
                </a:ext>
              </a:extLst>
            </p:cNvPr>
            <p:cNvSpPr/>
            <p:nvPr/>
          </p:nvSpPr>
          <p:spPr bwMode="auto">
            <a:xfrm>
              <a:off x="4760913" y="2486026"/>
              <a:ext cx="2641600" cy="2646363"/>
            </a:xfrm>
            <a:custGeom>
              <a:avLst/>
              <a:gdLst>
                <a:gd name="T0" fmla="*/ 94 w 187"/>
                <a:gd name="T1" fmla="*/ 0 h 188"/>
                <a:gd name="T2" fmla="*/ 94 w 187"/>
                <a:gd name="T3" fmla="*/ 0 h 188"/>
                <a:gd name="T4" fmla="*/ 0 w 187"/>
                <a:gd name="T5" fmla="*/ 94 h 188"/>
                <a:gd name="T6" fmla="*/ 94 w 187"/>
                <a:gd name="T7" fmla="*/ 188 h 188"/>
                <a:gd name="T8" fmla="*/ 94 w 187"/>
                <a:gd name="T9" fmla="*/ 188 h 188"/>
                <a:gd name="T10" fmla="*/ 187 w 187"/>
                <a:gd name="T11" fmla="*/ 94 h 188"/>
                <a:gd name="T12" fmla="*/ 94 w 187"/>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87" h="188">
                  <a:moveTo>
                    <a:pt x="94" y="0"/>
                  </a:moveTo>
                  <a:cubicBezTo>
                    <a:pt x="94" y="0"/>
                    <a:pt x="94" y="0"/>
                    <a:pt x="94" y="0"/>
                  </a:cubicBezTo>
                  <a:cubicBezTo>
                    <a:pt x="42" y="0"/>
                    <a:pt x="0" y="42"/>
                    <a:pt x="0" y="94"/>
                  </a:cubicBezTo>
                  <a:cubicBezTo>
                    <a:pt x="0" y="146"/>
                    <a:pt x="42" y="188"/>
                    <a:pt x="94" y="188"/>
                  </a:cubicBezTo>
                  <a:cubicBezTo>
                    <a:pt x="94" y="188"/>
                    <a:pt x="94" y="188"/>
                    <a:pt x="94" y="188"/>
                  </a:cubicBezTo>
                  <a:cubicBezTo>
                    <a:pt x="146" y="188"/>
                    <a:pt x="187" y="146"/>
                    <a:pt x="187" y="94"/>
                  </a:cubicBezTo>
                  <a:cubicBezTo>
                    <a:pt x="187" y="42"/>
                    <a:pt x="146" y="0"/>
                    <a:pt x="94"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ļîḋê">
              <a:extLst>
                <a:ext uri="{FF2B5EF4-FFF2-40B4-BE49-F238E27FC236}">
                  <a16:creationId xmlns:a16="http://schemas.microsoft.com/office/drawing/2014/main" id="{C829AE6F-DA85-482E-88D5-8127AF93AC58}"/>
                </a:ext>
              </a:extLst>
            </p:cNvPr>
            <p:cNvSpPr/>
            <p:nvPr/>
          </p:nvSpPr>
          <p:spPr bwMode="auto">
            <a:xfrm>
              <a:off x="6032501" y="2584451"/>
              <a:ext cx="98425" cy="98425"/>
            </a:xfrm>
            <a:prstGeom prst="rect">
              <a:avLst/>
            </a:prstGeom>
            <a:solidFill>
              <a:srgbClr val="7266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íṥļîḓe">
              <a:extLst>
                <a:ext uri="{FF2B5EF4-FFF2-40B4-BE49-F238E27FC236}">
                  <a16:creationId xmlns:a16="http://schemas.microsoft.com/office/drawing/2014/main" id="{A45566DF-822E-4E61-8B99-4D7551A0290D}"/>
                </a:ext>
              </a:extLst>
            </p:cNvPr>
            <p:cNvSpPr/>
            <p:nvPr/>
          </p:nvSpPr>
          <p:spPr bwMode="auto">
            <a:xfrm>
              <a:off x="5424488" y="2724151"/>
              <a:ext cx="127000" cy="127000"/>
            </a:xfrm>
            <a:custGeom>
              <a:avLst/>
              <a:gdLst>
                <a:gd name="T0" fmla="*/ 80 w 80"/>
                <a:gd name="T1" fmla="*/ 54 h 80"/>
                <a:gd name="T2" fmla="*/ 27 w 80"/>
                <a:gd name="T3" fmla="*/ 80 h 80"/>
                <a:gd name="T4" fmla="*/ 0 w 80"/>
                <a:gd name="T5" fmla="*/ 36 h 80"/>
                <a:gd name="T6" fmla="*/ 54 w 80"/>
                <a:gd name="T7" fmla="*/ 0 h 80"/>
                <a:gd name="T8" fmla="*/ 80 w 80"/>
                <a:gd name="T9" fmla="*/ 54 h 80"/>
              </a:gdLst>
              <a:ahLst/>
              <a:cxnLst>
                <a:cxn ang="0">
                  <a:pos x="T0" y="T1"/>
                </a:cxn>
                <a:cxn ang="0">
                  <a:pos x="T2" y="T3"/>
                </a:cxn>
                <a:cxn ang="0">
                  <a:pos x="T4" y="T5"/>
                </a:cxn>
                <a:cxn ang="0">
                  <a:pos x="T6" y="T7"/>
                </a:cxn>
                <a:cxn ang="0">
                  <a:pos x="T8" y="T9"/>
                </a:cxn>
              </a:cxnLst>
              <a:rect l="0" t="0" r="r" b="b"/>
              <a:pathLst>
                <a:path w="80" h="80">
                  <a:moveTo>
                    <a:pt x="80" y="54"/>
                  </a:moveTo>
                  <a:lnTo>
                    <a:pt x="27" y="80"/>
                  </a:lnTo>
                  <a:lnTo>
                    <a:pt x="0" y="36"/>
                  </a:lnTo>
                  <a:lnTo>
                    <a:pt x="54" y="0"/>
                  </a:lnTo>
                  <a:lnTo>
                    <a:pt x="80" y="54"/>
                  </a:lnTo>
                  <a:close/>
                </a:path>
              </a:pathLst>
            </a:custGeom>
            <a:solidFill>
              <a:srgbClr val="726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îsḻíḋê">
              <a:extLst>
                <a:ext uri="{FF2B5EF4-FFF2-40B4-BE49-F238E27FC236}">
                  <a16:creationId xmlns:a16="http://schemas.microsoft.com/office/drawing/2014/main" id="{97080C45-B132-4DE1-983D-C5871984BE08}"/>
                </a:ext>
              </a:extLst>
            </p:cNvPr>
            <p:cNvSpPr/>
            <p:nvPr/>
          </p:nvSpPr>
          <p:spPr bwMode="auto">
            <a:xfrm>
              <a:off x="5000626" y="3160713"/>
              <a:ext cx="127000" cy="127000"/>
            </a:xfrm>
            <a:custGeom>
              <a:avLst/>
              <a:gdLst>
                <a:gd name="T0" fmla="*/ 80 w 80"/>
                <a:gd name="T1" fmla="*/ 27 h 80"/>
                <a:gd name="T2" fmla="*/ 45 w 80"/>
                <a:gd name="T3" fmla="*/ 80 h 80"/>
                <a:gd name="T4" fmla="*/ 0 w 80"/>
                <a:gd name="T5" fmla="*/ 53 h 80"/>
                <a:gd name="T6" fmla="*/ 27 w 80"/>
                <a:gd name="T7" fmla="*/ 0 h 80"/>
                <a:gd name="T8" fmla="*/ 80 w 80"/>
                <a:gd name="T9" fmla="*/ 27 h 80"/>
              </a:gdLst>
              <a:ahLst/>
              <a:cxnLst>
                <a:cxn ang="0">
                  <a:pos x="T0" y="T1"/>
                </a:cxn>
                <a:cxn ang="0">
                  <a:pos x="T2" y="T3"/>
                </a:cxn>
                <a:cxn ang="0">
                  <a:pos x="T4" y="T5"/>
                </a:cxn>
                <a:cxn ang="0">
                  <a:pos x="T6" y="T7"/>
                </a:cxn>
                <a:cxn ang="0">
                  <a:pos x="T8" y="T9"/>
                </a:cxn>
              </a:cxnLst>
              <a:rect l="0" t="0" r="r" b="b"/>
              <a:pathLst>
                <a:path w="80" h="80">
                  <a:moveTo>
                    <a:pt x="80" y="27"/>
                  </a:moveTo>
                  <a:lnTo>
                    <a:pt x="45" y="80"/>
                  </a:lnTo>
                  <a:lnTo>
                    <a:pt x="0" y="53"/>
                  </a:lnTo>
                  <a:lnTo>
                    <a:pt x="27" y="0"/>
                  </a:lnTo>
                  <a:lnTo>
                    <a:pt x="80" y="27"/>
                  </a:lnTo>
                  <a:close/>
                </a:path>
              </a:pathLst>
            </a:custGeom>
            <a:solidFill>
              <a:srgbClr val="726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ṩḻiḑè">
              <a:extLst>
                <a:ext uri="{FF2B5EF4-FFF2-40B4-BE49-F238E27FC236}">
                  <a16:creationId xmlns:a16="http://schemas.microsoft.com/office/drawing/2014/main" id="{F823A28C-D59C-4809-A82E-FC020698EA1C}"/>
                </a:ext>
              </a:extLst>
            </p:cNvPr>
            <p:cNvSpPr/>
            <p:nvPr/>
          </p:nvSpPr>
          <p:spPr bwMode="auto">
            <a:xfrm>
              <a:off x="4859338" y="3767138"/>
              <a:ext cx="84138" cy="98425"/>
            </a:xfrm>
            <a:prstGeom prst="rect">
              <a:avLst/>
            </a:prstGeom>
            <a:solidFill>
              <a:srgbClr val="7266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îṡḻîdê">
              <a:extLst>
                <a:ext uri="{FF2B5EF4-FFF2-40B4-BE49-F238E27FC236}">
                  <a16:creationId xmlns:a16="http://schemas.microsoft.com/office/drawing/2014/main" id="{CE6AD687-F603-4F77-B9DA-53CA1BB389D7}"/>
                </a:ext>
              </a:extLst>
            </p:cNvPr>
            <p:cNvSpPr/>
            <p:nvPr/>
          </p:nvSpPr>
          <p:spPr bwMode="auto">
            <a:xfrm>
              <a:off x="5000626" y="4343401"/>
              <a:ext cx="127000" cy="127000"/>
            </a:xfrm>
            <a:custGeom>
              <a:avLst/>
              <a:gdLst>
                <a:gd name="T0" fmla="*/ 53 w 80"/>
                <a:gd name="T1" fmla="*/ 0 h 80"/>
                <a:gd name="T2" fmla="*/ 80 w 80"/>
                <a:gd name="T3" fmla="*/ 45 h 80"/>
                <a:gd name="T4" fmla="*/ 27 w 80"/>
                <a:gd name="T5" fmla="*/ 80 h 80"/>
                <a:gd name="T6" fmla="*/ 0 w 80"/>
                <a:gd name="T7" fmla="*/ 27 h 80"/>
                <a:gd name="T8" fmla="*/ 53 w 80"/>
                <a:gd name="T9" fmla="*/ 0 h 80"/>
              </a:gdLst>
              <a:ahLst/>
              <a:cxnLst>
                <a:cxn ang="0">
                  <a:pos x="T0" y="T1"/>
                </a:cxn>
                <a:cxn ang="0">
                  <a:pos x="T2" y="T3"/>
                </a:cxn>
                <a:cxn ang="0">
                  <a:pos x="T4" y="T5"/>
                </a:cxn>
                <a:cxn ang="0">
                  <a:pos x="T6" y="T7"/>
                </a:cxn>
                <a:cxn ang="0">
                  <a:pos x="T8" y="T9"/>
                </a:cxn>
              </a:cxnLst>
              <a:rect l="0" t="0" r="r" b="b"/>
              <a:pathLst>
                <a:path w="80" h="80">
                  <a:moveTo>
                    <a:pt x="53" y="0"/>
                  </a:moveTo>
                  <a:lnTo>
                    <a:pt x="80" y="45"/>
                  </a:lnTo>
                  <a:lnTo>
                    <a:pt x="27" y="80"/>
                  </a:lnTo>
                  <a:lnTo>
                    <a:pt x="0" y="27"/>
                  </a:lnTo>
                  <a:lnTo>
                    <a:pt x="53" y="0"/>
                  </a:lnTo>
                  <a:close/>
                </a:path>
              </a:pathLst>
            </a:custGeom>
            <a:solidFill>
              <a:srgbClr val="726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îṡļîḓe">
              <a:extLst>
                <a:ext uri="{FF2B5EF4-FFF2-40B4-BE49-F238E27FC236}">
                  <a16:creationId xmlns:a16="http://schemas.microsoft.com/office/drawing/2014/main" id="{A7EB8CE7-BF6E-465B-9CC5-49B645A5C1A1}"/>
                </a:ext>
              </a:extLst>
            </p:cNvPr>
            <p:cNvSpPr/>
            <p:nvPr/>
          </p:nvSpPr>
          <p:spPr bwMode="auto">
            <a:xfrm>
              <a:off x="5438776" y="4765676"/>
              <a:ext cx="127000" cy="127000"/>
            </a:xfrm>
            <a:custGeom>
              <a:avLst/>
              <a:gdLst>
                <a:gd name="T0" fmla="*/ 27 w 80"/>
                <a:gd name="T1" fmla="*/ 0 h 80"/>
                <a:gd name="T2" fmla="*/ 80 w 80"/>
                <a:gd name="T3" fmla="*/ 27 h 80"/>
                <a:gd name="T4" fmla="*/ 45 w 80"/>
                <a:gd name="T5" fmla="*/ 80 h 80"/>
                <a:gd name="T6" fmla="*/ 0 w 80"/>
                <a:gd name="T7" fmla="*/ 53 h 80"/>
                <a:gd name="T8" fmla="*/ 27 w 80"/>
                <a:gd name="T9" fmla="*/ 0 h 80"/>
              </a:gdLst>
              <a:ahLst/>
              <a:cxnLst>
                <a:cxn ang="0">
                  <a:pos x="T0" y="T1"/>
                </a:cxn>
                <a:cxn ang="0">
                  <a:pos x="T2" y="T3"/>
                </a:cxn>
                <a:cxn ang="0">
                  <a:pos x="T4" y="T5"/>
                </a:cxn>
                <a:cxn ang="0">
                  <a:pos x="T6" y="T7"/>
                </a:cxn>
                <a:cxn ang="0">
                  <a:pos x="T8" y="T9"/>
                </a:cxn>
              </a:cxnLst>
              <a:rect l="0" t="0" r="r" b="b"/>
              <a:pathLst>
                <a:path w="80" h="80">
                  <a:moveTo>
                    <a:pt x="27" y="0"/>
                  </a:moveTo>
                  <a:lnTo>
                    <a:pt x="80" y="27"/>
                  </a:lnTo>
                  <a:lnTo>
                    <a:pt x="45" y="80"/>
                  </a:lnTo>
                  <a:lnTo>
                    <a:pt x="0" y="53"/>
                  </a:lnTo>
                  <a:lnTo>
                    <a:pt x="27" y="0"/>
                  </a:lnTo>
                  <a:close/>
                </a:path>
              </a:pathLst>
            </a:custGeom>
            <a:solidFill>
              <a:srgbClr val="726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iŝľiḋe">
              <a:extLst>
                <a:ext uri="{FF2B5EF4-FFF2-40B4-BE49-F238E27FC236}">
                  <a16:creationId xmlns:a16="http://schemas.microsoft.com/office/drawing/2014/main" id="{55E99286-FF11-4B44-A84C-5CA901F31A75}"/>
                </a:ext>
              </a:extLst>
            </p:cNvPr>
            <p:cNvSpPr/>
            <p:nvPr/>
          </p:nvSpPr>
          <p:spPr bwMode="auto">
            <a:xfrm>
              <a:off x="6046788" y="4935538"/>
              <a:ext cx="84138" cy="98425"/>
            </a:xfrm>
            <a:prstGeom prst="rect">
              <a:avLst/>
            </a:prstGeom>
            <a:solidFill>
              <a:srgbClr val="7266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 name="iṣļîḋé">
              <a:extLst>
                <a:ext uri="{FF2B5EF4-FFF2-40B4-BE49-F238E27FC236}">
                  <a16:creationId xmlns:a16="http://schemas.microsoft.com/office/drawing/2014/main" id="{B13D6AC9-AF86-4728-ADD7-8D0DB3C47F5A}"/>
                </a:ext>
              </a:extLst>
            </p:cNvPr>
            <p:cNvSpPr/>
            <p:nvPr/>
          </p:nvSpPr>
          <p:spPr bwMode="auto">
            <a:xfrm>
              <a:off x="6611938" y="4765676"/>
              <a:ext cx="127000" cy="127000"/>
            </a:xfrm>
            <a:custGeom>
              <a:avLst/>
              <a:gdLst>
                <a:gd name="T0" fmla="*/ 0 w 80"/>
                <a:gd name="T1" fmla="*/ 27 h 80"/>
                <a:gd name="T2" fmla="*/ 53 w 80"/>
                <a:gd name="T3" fmla="*/ 0 h 80"/>
                <a:gd name="T4" fmla="*/ 80 w 80"/>
                <a:gd name="T5" fmla="*/ 53 h 80"/>
                <a:gd name="T6" fmla="*/ 35 w 80"/>
                <a:gd name="T7" fmla="*/ 80 h 80"/>
                <a:gd name="T8" fmla="*/ 0 w 80"/>
                <a:gd name="T9" fmla="*/ 27 h 80"/>
              </a:gdLst>
              <a:ahLst/>
              <a:cxnLst>
                <a:cxn ang="0">
                  <a:pos x="T0" y="T1"/>
                </a:cxn>
                <a:cxn ang="0">
                  <a:pos x="T2" y="T3"/>
                </a:cxn>
                <a:cxn ang="0">
                  <a:pos x="T4" y="T5"/>
                </a:cxn>
                <a:cxn ang="0">
                  <a:pos x="T6" y="T7"/>
                </a:cxn>
                <a:cxn ang="0">
                  <a:pos x="T8" y="T9"/>
                </a:cxn>
              </a:cxnLst>
              <a:rect l="0" t="0" r="r" b="b"/>
              <a:pathLst>
                <a:path w="80" h="80">
                  <a:moveTo>
                    <a:pt x="0" y="27"/>
                  </a:moveTo>
                  <a:lnTo>
                    <a:pt x="53" y="0"/>
                  </a:lnTo>
                  <a:lnTo>
                    <a:pt x="80" y="53"/>
                  </a:lnTo>
                  <a:lnTo>
                    <a:pt x="35" y="80"/>
                  </a:lnTo>
                  <a:lnTo>
                    <a:pt x="0" y="27"/>
                  </a:lnTo>
                  <a:close/>
                </a:path>
              </a:pathLst>
            </a:custGeom>
            <a:solidFill>
              <a:srgbClr val="726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ṥliďé">
              <a:extLst>
                <a:ext uri="{FF2B5EF4-FFF2-40B4-BE49-F238E27FC236}">
                  <a16:creationId xmlns:a16="http://schemas.microsoft.com/office/drawing/2014/main" id="{70222854-AD02-486C-A907-1A78652CB354}"/>
                </a:ext>
              </a:extLst>
            </p:cNvPr>
            <p:cNvSpPr/>
            <p:nvPr/>
          </p:nvSpPr>
          <p:spPr bwMode="auto">
            <a:xfrm>
              <a:off x="7050088" y="4329113"/>
              <a:ext cx="127000" cy="127000"/>
            </a:xfrm>
            <a:custGeom>
              <a:avLst/>
              <a:gdLst>
                <a:gd name="T0" fmla="*/ 0 w 80"/>
                <a:gd name="T1" fmla="*/ 54 h 80"/>
                <a:gd name="T2" fmla="*/ 26 w 80"/>
                <a:gd name="T3" fmla="*/ 0 h 80"/>
                <a:gd name="T4" fmla="*/ 80 w 80"/>
                <a:gd name="T5" fmla="*/ 27 h 80"/>
                <a:gd name="T6" fmla="*/ 44 w 80"/>
                <a:gd name="T7" fmla="*/ 80 h 80"/>
                <a:gd name="T8" fmla="*/ 0 w 80"/>
                <a:gd name="T9" fmla="*/ 54 h 80"/>
              </a:gdLst>
              <a:ahLst/>
              <a:cxnLst>
                <a:cxn ang="0">
                  <a:pos x="T0" y="T1"/>
                </a:cxn>
                <a:cxn ang="0">
                  <a:pos x="T2" y="T3"/>
                </a:cxn>
                <a:cxn ang="0">
                  <a:pos x="T4" y="T5"/>
                </a:cxn>
                <a:cxn ang="0">
                  <a:pos x="T6" y="T7"/>
                </a:cxn>
                <a:cxn ang="0">
                  <a:pos x="T8" y="T9"/>
                </a:cxn>
              </a:cxnLst>
              <a:rect l="0" t="0" r="r" b="b"/>
              <a:pathLst>
                <a:path w="80" h="80">
                  <a:moveTo>
                    <a:pt x="0" y="54"/>
                  </a:moveTo>
                  <a:lnTo>
                    <a:pt x="26" y="0"/>
                  </a:lnTo>
                  <a:lnTo>
                    <a:pt x="80" y="27"/>
                  </a:lnTo>
                  <a:lnTo>
                    <a:pt x="44" y="80"/>
                  </a:lnTo>
                  <a:lnTo>
                    <a:pt x="0" y="54"/>
                  </a:lnTo>
                  <a:close/>
                </a:path>
              </a:pathLst>
            </a:custGeom>
            <a:solidFill>
              <a:srgbClr val="726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Sļidê">
              <a:extLst>
                <a:ext uri="{FF2B5EF4-FFF2-40B4-BE49-F238E27FC236}">
                  <a16:creationId xmlns:a16="http://schemas.microsoft.com/office/drawing/2014/main" id="{DD828CA3-2CC1-4DC6-A28C-6BD526621C17}"/>
                </a:ext>
              </a:extLst>
            </p:cNvPr>
            <p:cNvSpPr/>
            <p:nvPr/>
          </p:nvSpPr>
          <p:spPr bwMode="auto">
            <a:xfrm>
              <a:off x="7219951" y="3767138"/>
              <a:ext cx="98425" cy="84138"/>
            </a:xfrm>
            <a:prstGeom prst="rect">
              <a:avLst/>
            </a:prstGeom>
            <a:solidFill>
              <a:srgbClr val="7266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 name="iŝľîdè">
              <a:extLst>
                <a:ext uri="{FF2B5EF4-FFF2-40B4-BE49-F238E27FC236}">
                  <a16:creationId xmlns:a16="http://schemas.microsoft.com/office/drawing/2014/main" id="{BEAE2573-20B7-4EC8-BD74-64672B5FCF91}"/>
                </a:ext>
              </a:extLst>
            </p:cNvPr>
            <p:cNvSpPr/>
            <p:nvPr/>
          </p:nvSpPr>
          <p:spPr bwMode="auto">
            <a:xfrm>
              <a:off x="7035801" y="3160713"/>
              <a:ext cx="127000" cy="127000"/>
            </a:xfrm>
            <a:custGeom>
              <a:avLst/>
              <a:gdLst>
                <a:gd name="T0" fmla="*/ 35 w 80"/>
                <a:gd name="T1" fmla="*/ 80 h 80"/>
                <a:gd name="T2" fmla="*/ 0 w 80"/>
                <a:gd name="T3" fmla="*/ 27 h 80"/>
                <a:gd name="T4" fmla="*/ 53 w 80"/>
                <a:gd name="T5" fmla="*/ 0 h 80"/>
                <a:gd name="T6" fmla="*/ 80 w 80"/>
                <a:gd name="T7" fmla="*/ 45 h 80"/>
                <a:gd name="T8" fmla="*/ 35 w 80"/>
                <a:gd name="T9" fmla="*/ 80 h 80"/>
              </a:gdLst>
              <a:ahLst/>
              <a:cxnLst>
                <a:cxn ang="0">
                  <a:pos x="T0" y="T1"/>
                </a:cxn>
                <a:cxn ang="0">
                  <a:pos x="T2" y="T3"/>
                </a:cxn>
                <a:cxn ang="0">
                  <a:pos x="T4" y="T5"/>
                </a:cxn>
                <a:cxn ang="0">
                  <a:pos x="T6" y="T7"/>
                </a:cxn>
                <a:cxn ang="0">
                  <a:pos x="T8" y="T9"/>
                </a:cxn>
              </a:cxnLst>
              <a:rect l="0" t="0" r="r" b="b"/>
              <a:pathLst>
                <a:path w="80" h="80">
                  <a:moveTo>
                    <a:pt x="35" y="80"/>
                  </a:moveTo>
                  <a:lnTo>
                    <a:pt x="0" y="27"/>
                  </a:lnTo>
                  <a:lnTo>
                    <a:pt x="53" y="0"/>
                  </a:lnTo>
                  <a:lnTo>
                    <a:pt x="80" y="45"/>
                  </a:lnTo>
                  <a:lnTo>
                    <a:pt x="35" y="80"/>
                  </a:lnTo>
                  <a:close/>
                </a:path>
              </a:pathLst>
            </a:custGeom>
            <a:solidFill>
              <a:srgbClr val="726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Sľîḋè">
              <a:extLst>
                <a:ext uri="{FF2B5EF4-FFF2-40B4-BE49-F238E27FC236}">
                  <a16:creationId xmlns:a16="http://schemas.microsoft.com/office/drawing/2014/main" id="{84D9565B-DEF3-4E8F-A39A-50861BC87036}"/>
                </a:ext>
              </a:extLst>
            </p:cNvPr>
            <p:cNvSpPr/>
            <p:nvPr/>
          </p:nvSpPr>
          <p:spPr bwMode="auto">
            <a:xfrm>
              <a:off x="6611938" y="2724151"/>
              <a:ext cx="127000" cy="127000"/>
            </a:xfrm>
            <a:custGeom>
              <a:avLst/>
              <a:gdLst>
                <a:gd name="T0" fmla="*/ 44 w 80"/>
                <a:gd name="T1" fmla="*/ 80 h 80"/>
                <a:gd name="T2" fmla="*/ 0 w 80"/>
                <a:gd name="T3" fmla="*/ 54 h 80"/>
                <a:gd name="T4" fmla="*/ 27 w 80"/>
                <a:gd name="T5" fmla="*/ 0 h 80"/>
                <a:gd name="T6" fmla="*/ 80 w 80"/>
                <a:gd name="T7" fmla="*/ 27 h 80"/>
                <a:gd name="T8" fmla="*/ 44 w 80"/>
                <a:gd name="T9" fmla="*/ 80 h 80"/>
              </a:gdLst>
              <a:ahLst/>
              <a:cxnLst>
                <a:cxn ang="0">
                  <a:pos x="T0" y="T1"/>
                </a:cxn>
                <a:cxn ang="0">
                  <a:pos x="T2" y="T3"/>
                </a:cxn>
                <a:cxn ang="0">
                  <a:pos x="T4" y="T5"/>
                </a:cxn>
                <a:cxn ang="0">
                  <a:pos x="T6" y="T7"/>
                </a:cxn>
                <a:cxn ang="0">
                  <a:pos x="T8" y="T9"/>
                </a:cxn>
              </a:cxnLst>
              <a:rect l="0" t="0" r="r" b="b"/>
              <a:pathLst>
                <a:path w="80" h="80">
                  <a:moveTo>
                    <a:pt x="44" y="80"/>
                  </a:moveTo>
                  <a:lnTo>
                    <a:pt x="0" y="54"/>
                  </a:lnTo>
                  <a:lnTo>
                    <a:pt x="27" y="0"/>
                  </a:lnTo>
                  <a:lnTo>
                    <a:pt x="80" y="27"/>
                  </a:lnTo>
                  <a:lnTo>
                    <a:pt x="44" y="80"/>
                  </a:lnTo>
                  <a:close/>
                </a:path>
              </a:pathLst>
            </a:custGeom>
            <a:solidFill>
              <a:srgbClr val="726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íś1îdê">
              <a:extLst>
                <a:ext uri="{FF2B5EF4-FFF2-40B4-BE49-F238E27FC236}">
                  <a16:creationId xmlns:a16="http://schemas.microsoft.com/office/drawing/2014/main" id="{5209E592-F2A6-490F-AC3A-70E8778E0CEA}"/>
                </a:ext>
              </a:extLst>
            </p:cNvPr>
            <p:cNvSpPr/>
            <p:nvPr/>
          </p:nvSpPr>
          <p:spPr bwMode="auto">
            <a:xfrm>
              <a:off x="6075363" y="2738438"/>
              <a:ext cx="931863" cy="1028700"/>
            </a:xfrm>
            <a:custGeom>
              <a:avLst/>
              <a:gdLst>
                <a:gd name="T0" fmla="*/ 66 w 66"/>
                <a:gd name="T1" fmla="*/ 39 h 73"/>
                <a:gd name="T2" fmla="*/ 66 w 66"/>
                <a:gd name="T3" fmla="*/ 39 h 73"/>
                <a:gd name="T4" fmla="*/ 1 w 66"/>
                <a:gd name="T5" fmla="*/ 0 h 73"/>
                <a:gd name="T6" fmla="*/ 0 w 66"/>
                <a:gd name="T7" fmla="*/ 0 h 73"/>
                <a:gd name="T8" fmla="*/ 0 w 66"/>
                <a:gd name="T9" fmla="*/ 73 h 73"/>
                <a:gd name="T10" fmla="*/ 66 w 66"/>
                <a:gd name="T11" fmla="*/ 39 h 73"/>
              </a:gdLst>
              <a:ahLst/>
              <a:cxnLst>
                <a:cxn ang="0">
                  <a:pos x="T0" y="T1"/>
                </a:cxn>
                <a:cxn ang="0">
                  <a:pos x="T2" y="T3"/>
                </a:cxn>
                <a:cxn ang="0">
                  <a:pos x="T4" y="T5"/>
                </a:cxn>
                <a:cxn ang="0">
                  <a:pos x="T6" y="T7"/>
                </a:cxn>
                <a:cxn ang="0">
                  <a:pos x="T8" y="T9"/>
                </a:cxn>
                <a:cxn ang="0">
                  <a:pos x="T10" y="T11"/>
                </a:cxn>
              </a:cxnLst>
              <a:rect l="0" t="0" r="r" b="b"/>
              <a:pathLst>
                <a:path w="66" h="73">
                  <a:moveTo>
                    <a:pt x="66" y="39"/>
                  </a:moveTo>
                  <a:cubicBezTo>
                    <a:pt x="66" y="39"/>
                    <a:pt x="66" y="39"/>
                    <a:pt x="66" y="39"/>
                  </a:cubicBezTo>
                  <a:cubicBezTo>
                    <a:pt x="53" y="16"/>
                    <a:pt x="29" y="0"/>
                    <a:pt x="1" y="0"/>
                  </a:cubicBezTo>
                  <a:cubicBezTo>
                    <a:pt x="1" y="0"/>
                    <a:pt x="0" y="0"/>
                    <a:pt x="0" y="0"/>
                  </a:cubicBezTo>
                  <a:cubicBezTo>
                    <a:pt x="0" y="73"/>
                    <a:pt x="0" y="73"/>
                    <a:pt x="0" y="73"/>
                  </a:cubicBezTo>
                  <a:lnTo>
                    <a:pt x="66" y="39"/>
                  </a:lnTo>
                  <a:close/>
                </a:path>
              </a:pathLst>
            </a:custGeom>
            <a:solidFill>
              <a:srgbClr val="FDA0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S1íḓé">
              <a:extLst>
                <a:ext uri="{FF2B5EF4-FFF2-40B4-BE49-F238E27FC236}">
                  <a16:creationId xmlns:a16="http://schemas.microsoft.com/office/drawing/2014/main" id="{4A5A4C6D-DD54-4429-826D-E4AE4338AE8A}"/>
                </a:ext>
              </a:extLst>
            </p:cNvPr>
            <p:cNvSpPr/>
            <p:nvPr/>
          </p:nvSpPr>
          <p:spPr bwMode="auto">
            <a:xfrm>
              <a:off x="5934076" y="3287713"/>
              <a:ext cx="1073150" cy="619125"/>
            </a:xfrm>
            <a:custGeom>
              <a:avLst/>
              <a:gdLst>
                <a:gd name="T0" fmla="*/ 7 w 76"/>
                <a:gd name="T1" fmla="*/ 26 h 44"/>
                <a:gd name="T2" fmla="*/ 76 w 76"/>
                <a:gd name="T3" fmla="*/ 0 h 44"/>
                <a:gd name="T4" fmla="*/ 16 w 76"/>
                <a:gd name="T5" fmla="*/ 42 h 44"/>
                <a:gd name="T6" fmla="*/ 3 w 76"/>
                <a:gd name="T7" fmla="*/ 39 h 44"/>
                <a:gd name="T8" fmla="*/ 5 w 76"/>
                <a:gd name="T9" fmla="*/ 27 h 44"/>
                <a:gd name="T10" fmla="*/ 7 w 76"/>
                <a:gd name="T11" fmla="*/ 26 h 44"/>
              </a:gdLst>
              <a:ahLst/>
              <a:cxnLst>
                <a:cxn ang="0">
                  <a:pos x="T0" y="T1"/>
                </a:cxn>
                <a:cxn ang="0">
                  <a:pos x="T2" y="T3"/>
                </a:cxn>
                <a:cxn ang="0">
                  <a:pos x="T4" y="T5"/>
                </a:cxn>
                <a:cxn ang="0">
                  <a:pos x="T6" y="T7"/>
                </a:cxn>
                <a:cxn ang="0">
                  <a:pos x="T8" y="T9"/>
                </a:cxn>
                <a:cxn ang="0">
                  <a:pos x="T10" y="T11"/>
                </a:cxn>
              </a:cxnLst>
              <a:rect l="0" t="0" r="r" b="b"/>
              <a:pathLst>
                <a:path w="76" h="44">
                  <a:moveTo>
                    <a:pt x="7" y="26"/>
                  </a:moveTo>
                  <a:cubicBezTo>
                    <a:pt x="76" y="0"/>
                    <a:pt x="76" y="0"/>
                    <a:pt x="76" y="0"/>
                  </a:cubicBezTo>
                  <a:cubicBezTo>
                    <a:pt x="16" y="42"/>
                    <a:pt x="16" y="42"/>
                    <a:pt x="16" y="42"/>
                  </a:cubicBezTo>
                  <a:cubicBezTo>
                    <a:pt x="12" y="44"/>
                    <a:pt x="6" y="43"/>
                    <a:pt x="3" y="39"/>
                  </a:cubicBezTo>
                  <a:cubicBezTo>
                    <a:pt x="0" y="35"/>
                    <a:pt x="1" y="29"/>
                    <a:pt x="5" y="27"/>
                  </a:cubicBezTo>
                  <a:cubicBezTo>
                    <a:pt x="6" y="26"/>
                    <a:pt x="7" y="26"/>
                    <a:pt x="7" y="26"/>
                  </a:cubicBezTo>
                  <a:close/>
                </a:path>
              </a:pathLst>
            </a:custGeom>
            <a:solidFill>
              <a:srgbClr val="3C241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îṥľïḑé">
              <a:extLst>
                <a:ext uri="{FF2B5EF4-FFF2-40B4-BE49-F238E27FC236}">
                  <a16:creationId xmlns:a16="http://schemas.microsoft.com/office/drawing/2014/main" id="{AA35F40A-ECA6-402D-AE2D-E272BAE5F406}"/>
                </a:ext>
              </a:extLst>
            </p:cNvPr>
            <p:cNvSpPr/>
            <p:nvPr/>
          </p:nvSpPr>
          <p:spPr bwMode="auto">
            <a:xfrm>
              <a:off x="5580063" y="4343401"/>
              <a:ext cx="198438" cy="196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5" name="îšļîdé">
              <a:extLst>
                <a:ext uri="{FF2B5EF4-FFF2-40B4-BE49-F238E27FC236}">
                  <a16:creationId xmlns:a16="http://schemas.microsoft.com/office/drawing/2014/main" id="{90847A4C-075F-4F96-A104-23C13DBC21D3}"/>
                </a:ext>
              </a:extLst>
            </p:cNvPr>
            <p:cNvSpPr/>
            <p:nvPr/>
          </p:nvSpPr>
          <p:spPr bwMode="auto">
            <a:xfrm>
              <a:off x="5778501" y="4132263"/>
              <a:ext cx="211138" cy="2111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6" name="îṡļidè">
              <a:extLst>
                <a:ext uri="{FF2B5EF4-FFF2-40B4-BE49-F238E27FC236}">
                  <a16:creationId xmlns:a16="http://schemas.microsoft.com/office/drawing/2014/main" id="{92566876-0BAE-4E81-8F87-2C4A0DCDDAE9}"/>
                </a:ext>
              </a:extLst>
            </p:cNvPr>
            <p:cNvSpPr/>
            <p:nvPr/>
          </p:nvSpPr>
          <p:spPr bwMode="auto">
            <a:xfrm>
              <a:off x="5989638" y="4343401"/>
              <a:ext cx="198438" cy="196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 name="iślïḓé">
              <a:extLst>
                <a:ext uri="{FF2B5EF4-FFF2-40B4-BE49-F238E27FC236}">
                  <a16:creationId xmlns:a16="http://schemas.microsoft.com/office/drawing/2014/main" id="{E4D248B5-E03F-4D1C-BBB1-90D96197543A}"/>
                </a:ext>
              </a:extLst>
            </p:cNvPr>
            <p:cNvSpPr/>
            <p:nvPr/>
          </p:nvSpPr>
          <p:spPr bwMode="auto">
            <a:xfrm>
              <a:off x="6188076" y="4132263"/>
              <a:ext cx="196850" cy="2111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 name="îsḻïde">
              <a:extLst>
                <a:ext uri="{FF2B5EF4-FFF2-40B4-BE49-F238E27FC236}">
                  <a16:creationId xmlns:a16="http://schemas.microsoft.com/office/drawing/2014/main" id="{9796C2DA-3578-4672-85C2-CF14DCC47794}"/>
                </a:ext>
              </a:extLst>
            </p:cNvPr>
            <p:cNvSpPr/>
            <p:nvPr/>
          </p:nvSpPr>
          <p:spPr bwMode="auto">
            <a:xfrm>
              <a:off x="6384926" y="4343401"/>
              <a:ext cx="198438" cy="196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 name="ïṧḻïdè">
              <a:extLst>
                <a:ext uri="{FF2B5EF4-FFF2-40B4-BE49-F238E27FC236}">
                  <a16:creationId xmlns:a16="http://schemas.microsoft.com/office/drawing/2014/main" id="{E25C4BB0-46EC-4BA6-B3ED-ECDE7A993E42}"/>
                </a:ext>
              </a:extLst>
            </p:cNvPr>
            <p:cNvSpPr/>
            <p:nvPr/>
          </p:nvSpPr>
          <p:spPr bwMode="auto">
            <a:xfrm>
              <a:off x="5707063" y="1528763"/>
              <a:ext cx="763588" cy="758825"/>
            </a:xfrm>
            <a:custGeom>
              <a:avLst/>
              <a:gdLst>
                <a:gd name="T0" fmla="*/ 27 w 54"/>
                <a:gd name="T1" fmla="*/ 54 h 54"/>
                <a:gd name="T2" fmla="*/ 0 w 54"/>
                <a:gd name="T3" fmla="*/ 27 h 54"/>
                <a:gd name="T4" fmla="*/ 27 w 54"/>
                <a:gd name="T5" fmla="*/ 0 h 54"/>
                <a:gd name="T6" fmla="*/ 54 w 54"/>
                <a:gd name="T7" fmla="*/ 27 h 54"/>
                <a:gd name="T8" fmla="*/ 27 w 54"/>
                <a:gd name="T9" fmla="*/ 54 h 54"/>
                <a:gd name="T10" fmla="*/ 27 w 54"/>
                <a:gd name="T11" fmla="*/ 12 h 54"/>
                <a:gd name="T12" fmla="*/ 12 w 54"/>
                <a:gd name="T13" fmla="*/ 27 h 54"/>
                <a:gd name="T14" fmla="*/ 27 w 54"/>
                <a:gd name="T15" fmla="*/ 42 h 54"/>
                <a:gd name="T16" fmla="*/ 42 w 54"/>
                <a:gd name="T17" fmla="*/ 27 h 54"/>
                <a:gd name="T18" fmla="*/ 27 w 54"/>
                <a:gd name="T19"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54"/>
                  </a:moveTo>
                  <a:cubicBezTo>
                    <a:pt x="12" y="54"/>
                    <a:pt x="0" y="41"/>
                    <a:pt x="0" y="27"/>
                  </a:cubicBezTo>
                  <a:cubicBezTo>
                    <a:pt x="0" y="12"/>
                    <a:pt x="12" y="0"/>
                    <a:pt x="27" y="0"/>
                  </a:cubicBezTo>
                  <a:cubicBezTo>
                    <a:pt x="42" y="0"/>
                    <a:pt x="54" y="12"/>
                    <a:pt x="54" y="27"/>
                  </a:cubicBezTo>
                  <a:cubicBezTo>
                    <a:pt x="54" y="41"/>
                    <a:pt x="42" y="54"/>
                    <a:pt x="27" y="54"/>
                  </a:cubicBezTo>
                  <a:close/>
                  <a:moveTo>
                    <a:pt x="27" y="12"/>
                  </a:moveTo>
                  <a:cubicBezTo>
                    <a:pt x="19" y="12"/>
                    <a:pt x="12" y="18"/>
                    <a:pt x="12" y="27"/>
                  </a:cubicBezTo>
                  <a:cubicBezTo>
                    <a:pt x="12" y="35"/>
                    <a:pt x="19" y="42"/>
                    <a:pt x="27" y="42"/>
                  </a:cubicBezTo>
                  <a:cubicBezTo>
                    <a:pt x="35" y="42"/>
                    <a:pt x="42" y="35"/>
                    <a:pt x="42" y="27"/>
                  </a:cubicBezTo>
                  <a:cubicBezTo>
                    <a:pt x="42" y="18"/>
                    <a:pt x="35" y="12"/>
                    <a:pt x="27" y="12"/>
                  </a:cubicBezTo>
                  <a:close/>
                </a:path>
              </a:pathLst>
            </a:custGeom>
            <a:solidFill>
              <a:srgbClr val="7348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43" name="文本框 6">
            <a:extLst>
              <a:ext uri="{FF2B5EF4-FFF2-40B4-BE49-F238E27FC236}">
                <a16:creationId xmlns:a16="http://schemas.microsoft.com/office/drawing/2014/main" id="{BC384A99-4BAA-49D3-90A3-BE713023845A}"/>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41" name="文本框 67">
            <a:extLst>
              <a:ext uri="{FF2B5EF4-FFF2-40B4-BE49-F238E27FC236}">
                <a16:creationId xmlns:a16="http://schemas.microsoft.com/office/drawing/2014/main" id="{3CB88FA0-4AB6-4393-B706-993AA44EFE1B}"/>
              </a:ext>
            </a:extLst>
          </p:cNvPr>
          <p:cNvSpPr>
            <a:spLocks noChangeArrowheads="1"/>
          </p:cNvSpPr>
          <p:nvPr/>
        </p:nvSpPr>
        <p:spPr bwMode="auto">
          <a:xfrm>
            <a:off x="700838" y="992433"/>
            <a:ext cx="46228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）审查阶段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p:tgtEl>
                                          <p:spTgt spid="41"/>
                                        </p:tgtEl>
                                        <p:attrNameLst>
                                          <p:attrName>ppt_x</p:attrName>
                                        </p:attrNameLst>
                                      </p:cBhvr>
                                      <p:tavLst>
                                        <p:tav tm="0">
                                          <p:val>
                                            <p:strVal val="#ppt_x+#ppt_w*1.125000"/>
                                          </p:val>
                                        </p:tav>
                                        <p:tav tm="100000">
                                          <p:val>
                                            <p:strVal val="#ppt_x"/>
                                          </p:val>
                                        </p:tav>
                                      </p:tavLst>
                                    </p:anim>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1123871" y="2033906"/>
            <a:ext cx="6263692" cy="3436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几乎每一个质量控制活动都可能发现一些需求缺陷。因此，</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作者必须在审查会之后，安排一段时间用于</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重写文档</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，消除需求中的二义性、模糊性</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如果把不正确的需求拖延到以后修改，那将十分费时；如果不打算纠正缺陷，那么进行需求审查将是无意义的。</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43</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20" name="组合 5">
            <a:extLst>
              <a:ext uri="{FF2B5EF4-FFF2-40B4-BE49-F238E27FC236}">
                <a16:creationId xmlns:a16="http://schemas.microsoft.com/office/drawing/2014/main" id="{F1E32CC4-C65A-43B5-83F3-CB9DBAF56AA0}"/>
              </a:ext>
            </a:extLst>
          </p:cNvPr>
          <p:cNvGrpSpPr/>
          <p:nvPr/>
        </p:nvGrpSpPr>
        <p:grpSpPr>
          <a:xfrm>
            <a:off x="108557" y="337632"/>
            <a:ext cx="525184" cy="422276"/>
            <a:chOff x="5075564" y="2933562"/>
            <a:chExt cx="2860947" cy="2302753"/>
          </a:xfrm>
        </p:grpSpPr>
        <p:sp>
          <p:nvSpPr>
            <p:cNvPr id="22" name="等腰三角形 21">
              <a:extLst>
                <a:ext uri="{FF2B5EF4-FFF2-40B4-BE49-F238E27FC236}">
                  <a16:creationId xmlns:a16="http://schemas.microsoft.com/office/drawing/2014/main" id="{47FD199A-B874-43F0-A877-D0A39845ADDD}"/>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3" name="等腰三角形 22">
              <a:extLst>
                <a:ext uri="{FF2B5EF4-FFF2-40B4-BE49-F238E27FC236}">
                  <a16:creationId xmlns:a16="http://schemas.microsoft.com/office/drawing/2014/main" id="{C8A6B779-9B12-4EB2-8492-5DC5C81ABE01}"/>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24" name="组合 4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6A07FD9-D51A-4DAE-B1E6-DDC2F76296B8}"/>
              </a:ext>
            </a:extLst>
          </p:cNvPr>
          <p:cNvGrpSpPr>
            <a:grpSpLocks noChangeAspect="1"/>
          </p:cNvGrpSpPr>
          <p:nvPr/>
        </p:nvGrpSpPr>
        <p:grpSpPr>
          <a:xfrm>
            <a:off x="8369437" y="2406429"/>
            <a:ext cx="2247012" cy="2822234"/>
            <a:chOff x="3865580" y="1797660"/>
            <a:chExt cx="3123994" cy="3923718"/>
          </a:xfrm>
        </p:grpSpPr>
        <p:sp>
          <p:nvSpPr>
            <p:cNvPr id="25" name="îŝlíḓé">
              <a:extLst>
                <a:ext uri="{FF2B5EF4-FFF2-40B4-BE49-F238E27FC236}">
                  <a16:creationId xmlns:a16="http://schemas.microsoft.com/office/drawing/2014/main" id="{B4A77E24-1E6F-49EF-BC06-CF0805627D0D}"/>
                </a:ext>
              </a:extLst>
            </p:cNvPr>
            <p:cNvSpPr/>
            <p:nvPr/>
          </p:nvSpPr>
          <p:spPr bwMode="auto">
            <a:xfrm>
              <a:off x="3865580" y="1797660"/>
              <a:ext cx="3019683" cy="3017010"/>
            </a:xfrm>
            <a:prstGeom prst="ellipse">
              <a:avLst/>
            </a:prstGeom>
            <a:solidFill>
              <a:srgbClr val="94E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ṧḷîde">
              <a:extLst>
                <a:ext uri="{FF2B5EF4-FFF2-40B4-BE49-F238E27FC236}">
                  <a16:creationId xmlns:a16="http://schemas.microsoft.com/office/drawing/2014/main" id="{A75A5B04-817C-4B5B-AB8E-ED023DAB99A4}"/>
                </a:ext>
              </a:extLst>
            </p:cNvPr>
            <p:cNvSpPr/>
            <p:nvPr/>
          </p:nvSpPr>
          <p:spPr bwMode="auto">
            <a:xfrm>
              <a:off x="4440629" y="1950116"/>
              <a:ext cx="906708" cy="2337647"/>
            </a:xfrm>
            <a:custGeom>
              <a:avLst/>
              <a:gdLst>
                <a:gd name="T0" fmla="*/ 55 w 339"/>
                <a:gd name="T1" fmla="*/ 819 h 874"/>
                <a:gd name="T2" fmla="*/ 55 w 339"/>
                <a:gd name="T3" fmla="*/ 56 h 874"/>
                <a:gd name="T4" fmla="*/ 339 w 339"/>
                <a:gd name="T5" fmla="*/ 56 h 874"/>
                <a:gd name="T6" fmla="*/ 339 w 339"/>
                <a:gd name="T7" fmla="*/ 0 h 874"/>
                <a:gd name="T8" fmla="*/ 0 w 339"/>
                <a:gd name="T9" fmla="*/ 0 h 874"/>
                <a:gd name="T10" fmla="*/ 0 w 339"/>
                <a:gd name="T11" fmla="*/ 874 h 874"/>
                <a:gd name="T12" fmla="*/ 339 w 339"/>
                <a:gd name="T13" fmla="*/ 874 h 874"/>
                <a:gd name="T14" fmla="*/ 339 w 339"/>
                <a:gd name="T15" fmla="*/ 819 h 874"/>
                <a:gd name="T16" fmla="*/ 55 w 339"/>
                <a:gd name="T17" fmla="*/ 81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874">
                  <a:moveTo>
                    <a:pt x="55" y="819"/>
                  </a:moveTo>
                  <a:lnTo>
                    <a:pt x="55" y="56"/>
                  </a:lnTo>
                  <a:lnTo>
                    <a:pt x="339" y="56"/>
                  </a:lnTo>
                  <a:lnTo>
                    <a:pt x="339" y="0"/>
                  </a:lnTo>
                  <a:lnTo>
                    <a:pt x="0" y="0"/>
                  </a:lnTo>
                  <a:lnTo>
                    <a:pt x="0" y="874"/>
                  </a:lnTo>
                  <a:lnTo>
                    <a:pt x="339" y="874"/>
                  </a:lnTo>
                  <a:lnTo>
                    <a:pt x="339" y="819"/>
                  </a:lnTo>
                  <a:lnTo>
                    <a:pt x="55" y="819"/>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śľiďê">
              <a:extLst>
                <a:ext uri="{FF2B5EF4-FFF2-40B4-BE49-F238E27FC236}">
                  <a16:creationId xmlns:a16="http://schemas.microsoft.com/office/drawing/2014/main" id="{E8B199FC-C49B-4AA8-82DA-C6CD67443545}"/>
                </a:ext>
              </a:extLst>
            </p:cNvPr>
            <p:cNvSpPr/>
            <p:nvPr/>
          </p:nvSpPr>
          <p:spPr bwMode="auto">
            <a:xfrm>
              <a:off x="5347337" y="1950116"/>
              <a:ext cx="922756" cy="2337647"/>
            </a:xfrm>
            <a:custGeom>
              <a:avLst/>
              <a:gdLst>
                <a:gd name="T0" fmla="*/ 345 w 345"/>
                <a:gd name="T1" fmla="*/ 0 h 874"/>
                <a:gd name="T2" fmla="*/ 0 w 345"/>
                <a:gd name="T3" fmla="*/ 0 h 874"/>
                <a:gd name="T4" fmla="*/ 0 w 345"/>
                <a:gd name="T5" fmla="*/ 56 h 874"/>
                <a:gd name="T6" fmla="*/ 289 w 345"/>
                <a:gd name="T7" fmla="*/ 56 h 874"/>
                <a:gd name="T8" fmla="*/ 289 w 345"/>
                <a:gd name="T9" fmla="*/ 819 h 874"/>
                <a:gd name="T10" fmla="*/ 0 w 345"/>
                <a:gd name="T11" fmla="*/ 819 h 874"/>
                <a:gd name="T12" fmla="*/ 0 w 345"/>
                <a:gd name="T13" fmla="*/ 874 h 874"/>
                <a:gd name="T14" fmla="*/ 345 w 345"/>
                <a:gd name="T15" fmla="*/ 874 h 874"/>
                <a:gd name="T16" fmla="*/ 345 w 345"/>
                <a:gd name="T17" fmla="*/ 0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874">
                  <a:moveTo>
                    <a:pt x="345" y="0"/>
                  </a:moveTo>
                  <a:lnTo>
                    <a:pt x="0" y="0"/>
                  </a:lnTo>
                  <a:lnTo>
                    <a:pt x="0" y="56"/>
                  </a:lnTo>
                  <a:lnTo>
                    <a:pt x="289" y="56"/>
                  </a:lnTo>
                  <a:lnTo>
                    <a:pt x="289" y="819"/>
                  </a:lnTo>
                  <a:lnTo>
                    <a:pt x="0" y="819"/>
                  </a:lnTo>
                  <a:lnTo>
                    <a:pt x="0" y="874"/>
                  </a:lnTo>
                  <a:lnTo>
                    <a:pt x="345" y="874"/>
                  </a:lnTo>
                  <a:lnTo>
                    <a:pt x="345" y="0"/>
                  </a:lnTo>
                  <a:close/>
                </a:path>
              </a:pathLst>
            </a:custGeom>
            <a:solidFill>
              <a:srgbClr val="343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S1ïḑe">
              <a:extLst>
                <a:ext uri="{FF2B5EF4-FFF2-40B4-BE49-F238E27FC236}">
                  <a16:creationId xmlns:a16="http://schemas.microsoft.com/office/drawing/2014/main" id="{5D090246-DB79-4D8B-B3C9-480780BC2147}"/>
                </a:ext>
              </a:extLst>
            </p:cNvPr>
            <p:cNvSpPr/>
            <p:nvPr/>
          </p:nvSpPr>
          <p:spPr bwMode="auto">
            <a:xfrm>
              <a:off x="4587736" y="2099897"/>
              <a:ext cx="759601" cy="2040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ŝḷíḋe">
              <a:extLst>
                <a:ext uri="{FF2B5EF4-FFF2-40B4-BE49-F238E27FC236}">
                  <a16:creationId xmlns:a16="http://schemas.microsoft.com/office/drawing/2014/main" id="{85909B6D-F18D-4176-AD17-88146E24DE62}"/>
                </a:ext>
              </a:extLst>
            </p:cNvPr>
            <p:cNvSpPr/>
            <p:nvPr/>
          </p:nvSpPr>
          <p:spPr bwMode="auto">
            <a:xfrm>
              <a:off x="5347337" y="2099897"/>
              <a:ext cx="772975" cy="20407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îs1ïdè">
              <a:extLst>
                <a:ext uri="{FF2B5EF4-FFF2-40B4-BE49-F238E27FC236}">
                  <a16:creationId xmlns:a16="http://schemas.microsoft.com/office/drawing/2014/main" id="{F267B386-CEFE-44D9-9CDF-0D0304A82083}"/>
                </a:ext>
              </a:extLst>
            </p:cNvPr>
            <p:cNvSpPr/>
            <p:nvPr/>
          </p:nvSpPr>
          <p:spPr bwMode="auto">
            <a:xfrm>
              <a:off x="4697396" y="2356663"/>
              <a:ext cx="248744" cy="248744"/>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ṣ1îďe">
              <a:extLst>
                <a:ext uri="{FF2B5EF4-FFF2-40B4-BE49-F238E27FC236}">
                  <a16:creationId xmlns:a16="http://schemas.microsoft.com/office/drawing/2014/main" id="{87C9E672-FA13-40C5-A376-9B86ACBC3004}"/>
                </a:ext>
              </a:extLst>
            </p:cNvPr>
            <p:cNvSpPr/>
            <p:nvPr/>
          </p:nvSpPr>
          <p:spPr bwMode="auto">
            <a:xfrm>
              <a:off x="4697396" y="2658899"/>
              <a:ext cx="248744" cy="248744"/>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6 h 93"/>
                <a:gd name="T12" fmla="*/ 78 w 93"/>
                <a:gd name="T13" fmla="*/ 76 h 93"/>
                <a:gd name="T14" fmla="*/ 78 w 93"/>
                <a:gd name="T15" fmla="*/ 15 h 93"/>
                <a:gd name="T16" fmla="*/ 16 w 93"/>
                <a:gd name="T17" fmla="*/ 15 h 93"/>
                <a:gd name="T18" fmla="*/ 16 w 93"/>
                <a:gd name="T19"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6"/>
                  </a:moveTo>
                  <a:lnTo>
                    <a:pt x="78" y="76"/>
                  </a:lnTo>
                  <a:lnTo>
                    <a:pt x="78" y="15"/>
                  </a:lnTo>
                  <a:lnTo>
                    <a:pt x="16" y="15"/>
                  </a:lnTo>
                  <a:lnTo>
                    <a:pt x="16" y="76"/>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Sļîḓê">
              <a:extLst>
                <a:ext uri="{FF2B5EF4-FFF2-40B4-BE49-F238E27FC236}">
                  <a16:creationId xmlns:a16="http://schemas.microsoft.com/office/drawing/2014/main" id="{64756FE7-E9C9-48D0-85AF-15E66572C72E}"/>
                </a:ext>
              </a:extLst>
            </p:cNvPr>
            <p:cNvSpPr/>
            <p:nvPr/>
          </p:nvSpPr>
          <p:spPr bwMode="auto">
            <a:xfrm>
              <a:off x="4697396" y="2958460"/>
              <a:ext cx="248744" cy="248744"/>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ṣ1íḍe">
              <a:extLst>
                <a:ext uri="{FF2B5EF4-FFF2-40B4-BE49-F238E27FC236}">
                  <a16:creationId xmlns:a16="http://schemas.microsoft.com/office/drawing/2014/main" id="{292C78C1-67B8-4800-8EB4-4100199597E1}"/>
                </a:ext>
              </a:extLst>
            </p:cNvPr>
            <p:cNvSpPr/>
            <p:nvPr/>
          </p:nvSpPr>
          <p:spPr bwMode="auto">
            <a:xfrm>
              <a:off x="5010331" y="3255347"/>
              <a:ext cx="288862" cy="4814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š1iḋe">
              <a:extLst>
                <a:ext uri="{FF2B5EF4-FFF2-40B4-BE49-F238E27FC236}">
                  <a16:creationId xmlns:a16="http://schemas.microsoft.com/office/drawing/2014/main" id="{BEE353BA-BB6B-4B47-BA67-B4F86CB99DF6}"/>
                </a:ext>
              </a:extLst>
            </p:cNvPr>
            <p:cNvSpPr/>
            <p:nvPr/>
          </p:nvSpPr>
          <p:spPr bwMode="auto">
            <a:xfrm>
              <a:off x="5681668" y="3838422"/>
              <a:ext cx="291538" cy="4814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ļîďê">
              <a:extLst>
                <a:ext uri="{FF2B5EF4-FFF2-40B4-BE49-F238E27FC236}">
                  <a16:creationId xmlns:a16="http://schemas.microsoft.com/office/drawing/2014/main" id="{C280D0B7-1718-4835-A339-1ED439B661A9}"/>
                </a:ext>
              </a:extLst>
            </p:cNvPr>
            <p:cNvSpPr/>
            <p:nvPr/>
          </p:nvSpPr>
          <p:spPr bwMode="auto">
            <a:xfrm>
              <a:off x="4785660" y="2300495"/>
              <a:ext cx="294212" cy="240719"/>
            </a:xfrm>
            <a:custGeom>
              <a:avLst/>
              <a:gdLst>
                <a:gd name="T0" fmla="*/ 102 w 110"/>
                <a:gd name="T1" fmla="*/ 0 h 90"/>
                <a:gd name="T2" fmla="*/ 23 w 110"/>
                <a:gd name="T3" fmla="*/ 69 h 90"/>
                <a:gd name="T4" fmla="*/ 7 w 110"/>
                <a:gd name="T5" fmla="*/ 45 h 90"/>
                <a:gd name="T6" fmla="*/ 0 w 110"/>
                <a:gd name="T7" fmla="*/ 45 h 90"/>
                <a:gd name="T8" fmla="*/ 21 w 110"/>
                <a:gd name="T9" fmla="*/ 90 h 90"/>
                <a:gd name="T10" fmla="*/ 110 w 110"/>
                <a:gd name="T11" fmla="*/ 0 h 90"/>
                <a:gd name="T12" fmla="*/ 102 w 110"/>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10" h="90">
                  <a:moveTo>
                    <a:pt x="102" y="0"/>
                  </a:moveTo>
                  <a:lnTo>
                    <a:pt x="23" y="69"/>
                  </a:lnTo>
                  <a:lnTo>
                    <a:pt x="7" y="45"/>
                  </a:lnTo>
                  <a:lnTo>
                    <a:pt x="0" y="45"/>
                  </a:lnTo>
                  <a:lnTo>
                    <a:pt x="21" y="90"/>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ś1iďè">
              <a:extLst>
                <a:ext uri="{FF2B5EF4-FFF2-40B4-BE49-F238E27FC236}">
                  <a16:creationId xmlns:a16="http://schemas.microsoft.com/office/drawing/2014/main" id="{00D30E4C-483B-47BE-99C5-1122D6885454}"/>
                </a:ext>
              </a:extLst>
            </p:cNvPr>
            <p:cNvSpPr/>
            <p:nvPr/>
          </p:nvSpPr>
          <p:spPr bwMode="auto">
            <a:xfrm>
              <a:off x="4785660" y="2605405"/>
              <a:ext cx="294212" cy="238045"/>
            </a:xfrm>
            <a:custGeom>
              <a:avLst/>
              <a:gdLst>
                <a:gd name="T0" fmla="*/ 102 w 110"/>
                <a:gd name="T1" fmla="*/ 0 h 89"/>
                <a:gd name="T2" fmla="*/ 23 w 110"/>
                <a:gd name="T3" fmla="*/ 68 h 89"/>
                <a:gd name="T4" fmla="*/ 7 w 110"/>
                <a:gd name="T5" fmla="*/ 44 h 89"/>
                <a:gd name="T6" fmla="*/ 0 w 110"/>
                <a:gd name="T7" fmla="*/ 44 h 89"/>
                <a:gd name="T8" fmla="*/ 21 w 110"/>
                <a:gd name="T9" fmla="*/ 89 h 89"/>
                <a:gd name="T10" fmla="*/ 110 w 110"/>
                <a:gd name="T11" fmla="*/ 0 h 89"/>
                <a:gd name="T12" fmla="*/ 102 w 110"/>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10" h="89">
                  <a:moveTo>
                    <a:pt x="102" y="0"/>
                  </a:moveTo>
                  <a:lnTo>
                    <a:pt x="23" y="68"/>
                  </a:lnTo>
                  <a:lnTo>
                    <a:pt x="7" y="44"/>
                  </a:lnTo>
                  <a:lnTo>
                    <a:pt x="0" y="44"/>
                  </a:lnTo>
                  <a:lnTo>
                    <a:pt x="21" y="89"/>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ŝ1ïďé">
              <a:extLst>
                <a:ext uri="{FF2B5EF4-FFF2-40B4-BE49-F238E27FC236}">
                  <a16:creationId xmlns:a16="http://schemas.microsoft.com/office/drawing/2014/main" id="{F00A0908-65D5-4F15-B252-F0A9E1C5974E}"/>
                </a:ext>
              </a:extLst>
            </p:cNvPr>
            <p:cNvSpPr/>
            <p:nvPr/>
          </p:nvSpPr>
          <p:spPr bwMode="auto">
            <a:xfrm>
              <a:off x="5352687" y="1813708"/>
              <a:ext cx="532257" cy="390499"/>
            </a:xfrm>
            <a:custGeom>
              <a:avLst/>
              <a:gdLst>
                <a:gd name="T0" fmla="*/ 132 w 132"/>
                <a:gd name="T1" fmla="*/ 80 h 97"/>
                <a:gd name="T2" fmla="*/ 89 w 132"/>
                <a:gd name="T3" fmla="*/ 37 h 97"/>
                <a:gd name="T4" fmla="*/ 38 w 132"/>
                <a:gd name="T5" fmla="*/ 37 h 97"/>
                <a:gd name="T6" fmla="*/ 0 w 132"/>
                <a:gd name="T7" fmla="*/ 0 h 97"/>
                <a:gd name="T8" fmla="*/ 0 w 132"/>
                <a:gd name="T9" fmla="*/ 15 h 97"/>
                <a:gd name="T10" fmla="*/ 23 w 132"/>
                <a:gd name="T11" fmla="*/ 37 h 97"/>
                <a:gd name="T12" fmla="*/ 0 w 132"/>
                <a:gd name="T13" fmla="*/ 37 h 97"/>
                <a:gd name="T14" fmla="*/ 0 w 132"/>
                <a:gd name="T15" fmla="*/ 97 h 97"/>
                <a:gd name="T16" fmla="*/ 132 w 132"/>
                <a:gd name="T17" fmla="*/ 97 h 97"/>
                <a:gd name="T18" fmla="*/ 132 w 132"/>
                <a:gd name="T19"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32" y="80"/>
                  </a:moveTo>
                  <a:cubicBezTo>
                    <a:pt x="132" y="57"/>
                    <a:pt x="113" y="37"/>
                    <a:pt x="89" y="37"/>
                  </a:cubicBezTo>
                  <a:cubicBezTo>
                    <a:pt x="38" y="37"/>
                    <a:pt x="38" y="37"/>
                    <a:pt x="38" y="37"/>
                  </a:cubicBezTo>
                  <a:cubicBezTo>
                    <a:pt x="38" y="17"/>
                    <a:pt x="21" y="0"/>
                    <a:pt x="0" y="0"/>
                  </a:cubicBezTo>
                  <a:cubicBezTo>
                    <a:pt x="0" y="15"/>
                    <a:pt x="0" y="15"/>
                    <a:pt x="0" y="15"/>
                  </a:cubicBezTo>
                  <a:cubicBezTo>
                    <a:pt x="13" y="15"/>
                    <a:pt x="23" y="25"/>
                    <a:pt x="23" y="37"/>
                  </a:cubicBezTo>
                  <a:cubicBezTo>
                    <a:pt x="0" y="37"/>
                    <a:pt x="0" y="37"/>
                    <a:pt x="0" y="37"/>
                  </a:cubicBezTo>
                  <a:cubicBezTo>
                    <a:pt x="0" y="97"/>
                    <a:pt x="0" y="97"/>
                    <a:pt x="0" y="97"/>
                  </a:cubicBezTo>
                  <a:cubicBezTo>
                    <a:pt x="132" y="97"/>
                    <a:pt x="132" y="97"/>
                    <a:pt x="132" y="97"/>
                  </a:cubicBezTo>
                  <a:lnTo>
                    <a:pt x="132" y="80"/>
                  </a:lnTo>
                  <a:close/>
                </a:path>
              </a:pathLst>
            </a:custGeom>
            <a:solidFill>
              <a:srgbClr val="DB53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ṩḻïḓé">
              <a:extLst>
                <a:ext uri="{FF2B5EF4-FFF2-40B4-BE49-F238E27FC236}">
                  <a16:creationId xmlns:a16="http://schemas.microsoft.com/office/drawing/2014/main" id="{785C1CAE-90BD-4091-BD8B-05508F1DD274}"/>
                </a:ext>
              </a:extLst>
            </p:cNvPr>
            <p:cNvSpPr/>
            <p:nvPr/>
          </p:nvSpPr>
          <p:spPr bwMode="auto">
            <a:xfrm>
              <a:off x="4820430" y="1813708"/>
              <a:ext cx="532257" cy="390499"/>
            </a:xfrm>
            <a:custGeom>
              <a:avLst/>
              <a:gdLst>
                <a:gd name="T0" fmla="*/ 110 w 132"/>
                <a:gd name="T1" fmla="*/ 37 h 97"/>
                <a:gd name="T2" fmla="*/ 132 w 132"/>
                <a:gd name="T3" fmla="*/ 15 h 97"/>
                <a:gd name="T4" fmla="*/ 132 w 132"/>
                <a:gd name="T5" fmla="*/ 0 h 97"/>
                <a:gd name="T6" fmla="*/ 95 w 132"/>
                <a:gd name="T7" fmla="*/ 37 h 97"/>
                <a:gd name="T8" fmla="*/ 44 w 132"/>
                <a:gd name="T9" fmla="*/ 37 h 97"/>
                <a:gd name="T10" fmla="*/ 0 w 132"/>
                <a:gd name="T11" fmla="*/ 80 h 97"/>
                <a:gd name="T12" fmla="*/ 0 w 132"/>
                <a:gd name="T13" fmla="*/ 97 h 97"/>
                <a:gd name="T14" fmla="*/ 132 w 132"/>
                <a:gd name="T15" fmla="*/ 97 h 97"/>
                <a:gd name="T16" fmla="*/ 132 w 132"/>
                <a:gd name="T17" fmla="*/ 37 h 97"/>
                <a:gd name="T18" fmla="*/ 110 w 132"/>
                <a:gd name="T19"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10" y="37"/>
                  </a:moveTo>
                  <a:cubicBezTo>
                    <a:pt x="110" y="25"/>
                    <a:pt x="120" y="15"/>
                    <a:pt x="132" y="15"/>
                  </a:cubicBezTo>
                  <a:cubicBezTo>
                    <a:pt x="132" y="0"/>
                    <a:pt x="132" y="0"/>
                    <a:pt x="132" y="0"/>
                  </a:cubicBezTo>
                  <a:cubicBezTo>
                    <a:pt x="112" y="0"/>
                    <a:pt x="95" y="17"/>
                    <a:pt x="95" y="37"/>
                  </a:cubicBezTo>
                  <a:cubicBezTo>
                    <a:pt x="44" y="37"/>
                    <a:pt x="44" y="37"/>
                    <a:pt x="44" y="37"/>
                  </a:cubicBezTo>
                  <a:cubicBezTo>
                    <a:pt x="20" y="37"/>
                    <a:pt x="0" y="57"/>
                    <a:pt x="0" y="80"/>
                  </a:cubicBezTo>
                  <a:cubicBezTo>
                    <a:pt x="0" y="97"/>
                    <a:pt x="0" y="97"/>
                    <a:pt x="0" y="97"/>
                  </a:cubicBezTo>
                  <a:cubicBezTo>
                    <a:pt x="132" y="97"/>
                    <a:pt x="132" y="97"/>
                    <a:pt x="132" y="97"/>
                  </a:cubicBezTo>
                  <a:cubicBezTo>
                    <a:pt x="132" y="37"/>
                    <a:pt x="132" y="37"/>
                    <a:pt x="132" y="37"/>
                  </a:cubicBezTo>
                  <a:lnTo>
                    <a:pt x="110" y="37"/>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ïśḷïdè">
              <a:extLst>
                <a:ext uri="{FF2B5EF4-FFF2-40B4-BE49-F238E27FC236}">
                  <a16:creationId xmlns:a16="http://schemas.microsoft.com/office/drawing/2014/main" id="{73FBB83A-5189-48BC-86C9-799DBC36620D}"/>
                </a:ext>
              </a:extLst>
            </p:cNvPr>
            <p:cNvSpPr/>
            <p:nvPr/>
          </p:nvSpPr>
          <p:spPr bwMode="auto">
            <a:xfrm>
              <a:off x="5347337" y="2356663"/>
              <a:ext cx="625869" cy="4814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 name="išľiḓè">
              <a:extLst>
                <a:ext uri="{FF2B5EF4-FFF2-40B4-BE49-F238E27FC236}">
                  <a16:creationId xmlns:a16="http://schemas.microsoft.com/office/drawing/2014/main" id="{490FBF9F-5B06-48EC-BFE4-C6446862FF7A}"/>
                </a:ext>
              </a:extLst>
            </p:cNvPr>
            <p:cNvSpPr/>
            <p:nvPr/>
          </p:nvSpPr>
          <p:spPr bwMode="auto">
            <a:xfrm>
              <a:off x="5010331" y="2356663"/>
              <a:ext cx="337006" cy="4814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îślîḑè">
              <a:extLst>
                <a:ext uri="{FF2B5EF4-FFF2-40B4-BE49-F238E27FC236}">
                  <a16:creationId xmlns:a16="http://schemas.microsoft.com/office/drawing/2014/main" id="{7C0CEA47-C0DB-41C8-9564-9D47005BA572}"/>
                </a:ext>
              </a:extLst>
            </p:cNvPr>
            <p:cNvSpPr/>
            <p:nvPr/>
          </p:nvSpPr>
          <p:spPr bwMode="auto">
            <a:xfrm>
              <a:off x="5010331" y="2452951"/>
              <a:ext cx="337006" cy="53493"/>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îṡļïḑé">
              <a:extLst>
                <a:ext uri="{FF2B5EF4-FFF2-40B4-BE49-F238E27FC236}">
                  <a16:creationId xmlns:a16="http://schemas.microsoft.com/office/drawing/2014/main" id="{C81F7904-5F18-449D-9A38-7B9895A13124}"/>
                </a:ext>
              </a:extLst>
            </p:cNvPr>
            <p:cNvSpPr/>
            <p:nvPr/>
          </p:nvSpPr>
          <p:spPr bwMode="auto">
            <a:xfrm>
              <a:off x="5347337" y="2452951"/>
              <a:ext cx="625869" cy="53493"/>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 name="ïšḻîḓé">
              <a:extLst>
                <a:ext uri="{FF2B5EF4-FFF2-40B4-BE49-F238E27FC236}">
                  <a16:creationId xmlns:a16="http://schemas.microsoft.com/office/drawing/2014/main" id="{7F9A3633-9A82-4055-B37E-ED2536D08EA1}"/>
                </a:ext>
              </a:extLst>
            </p:cNvPr>
            <p:cNvSpPr/>
            <p:nvPr/>
          </p:nvSpPr>
          <p:spPr bwMode="auto">
            <a:xfrm>
              <a:off x="5010331" y="2958460"/>
              <a:ext cx="337006" cy="4814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 name="iṧḷiḓé">
              <a:extLst>
                <a:ext uri="{FF2B5EF4-FFF2-40B4-BE49-F238E27FC236}">
                  <a16:creationId xmlns:a16="http://schemas.microsoft.com/office/drawing/2014/main" id="{9B3C68D8-BC9E-4820-B321-ECF8FF83AA1C}"/>
                </a:ext>
              </a:extLst>
            </p:cNvPr>
            <p:cNvSpPr/>
            <p:nvPr/>
          </p:nvSpPr>
          <p:spPr bwMode="auto">
            <a:xfrm>
              <a:off x="5347337" y="2958460"/>
              <a:ext cx="625869" cy="4814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ís1ïde">
              <a:extLst>
                <a:ext uri="{FF2B5EF4-FFF2-40B4-BE49-F238E27FC236}">
                  <a16:creationId xmlns:a16="http://schemas.microsoft.com/office/drawing/2014/main" id="{A6AC5889-7C1C-4041-8C14-C0C46C6EAFC8}"/>
                </a:ext>
              </a:extLst>
            </p:cNvPr>
            <p:cNvSpPr/>
            <p:nvPr/>
          </p:nvSpPr>
          <p:spPr bwMode="auto">
            <a:xfrm>
              <a:off x="5347337" y="3060097"/>
              <a:ext cx="625869" cy="4814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 name="ïŝḻîḋé">
              <a:extLst>
                <a:ext uri="{FF2B5EF4-FFF2-40B4-BE49-F238E27FC236}">
                  <a16:creationId xmlns:a16="http://schemas.microsoft.com/office/drawing/2014/main" id="{23F85F70-15D1-4371-91D5-033C8E860ECE}"/>
                </a:ext>
              </a:extLst>
            </p:cNvPr>
            <p:cNvSpPr/>
            <p:nvPr/>
          </p:nvSpPr>
          <p:spPr bwMode="auto">
            <a:xfrm>
              <a:off x="5010331" y="3060097"/>
              <a:ext cx="337006" cy="4814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 name="íŝḻîḋè">
              <a:extLst>
                <a:ext uri="{FF2B5EF4-FFF2-40B4-BE49-F238E27FC236}">
                  <a16:creationId xmlns:a16="http://schemas.microsoft.com/office/drawing/2014/main" id="{A1244C90-6C85-48F2-9BFA-88F88DDFF8AA}"/>
                </a:ext>
              </a:extLst>
            </p:cNvPr>
            <p:cNvSpPr/>
            <p:nvPr/>
          </p:nvSpPr>
          <p:spPr bwMode="auto">
            <a:xfrm>
              <a:off x="5347337" y="3156384"/>
              <a:ext cx="625869" cy="50819"/>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 name="ïsḷide">
              <a:extLst>
                <a:ext uri="{FF2B5EF4-FFF2-40B4-BE49-F238E27FC236}">
                  <a16:creationId xmlns:a16="http://schemas.microsoft.com/office/drawing/2014/main" id="{9517C6D4-C997-4629-A28B-351479252578}"/>
                </a:ext>
              </a:extLst>
            </p:cNvPr>
            <p:cNvSpPr/>
            <p:nvPr/>
          </p:nvSpPr>
          <p:spPr bwMode="auto">
            <a:xfrm>
              <a:off x="5010331" y="3156384"/>
              <a:ext cx="337006" cy="50819"/>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íṣ1ïďê">
              <a:extLst>
                <a:ext uri="{FF2B5EF4-FFF2-40B4-BE49-F238E27FC236}">
                  <a16:creationId xmlns:a16="http://schemas.microsoft.com/office/drawing/2014/main" id="{5B35952C-8BE0-44FA-8444-F4A795232BF1}"/>
                </a:ext>
              </a:extLst>
            </p:cNvPr>
            <p:cNvSpPr/>
            <p:nvPr/>
          </p:nvSpPr>
          <p:spPr bwMode="auto">
            <a:xfrm>
              <a:off x="5347337" y="3661895"/>
              <a:ext cx="625869" cy="4814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îṥļîḍé">
              <a:extLst>
                <a:ext uri="{FF2B5EF4-FFF2-40B4-BE49-F238E27FC236}">
                  <a16:creationId xmlns:a16="http://schemas.microsoft.com/office/drawing/2014/main" id="{F6804874-B1F2-42D1-B25C-6F4252BEF8C7}"/>
                </a:ext>
              </a:extLst>
            </p:cNvPr>
            <p:cNvSpPr/>
            <p:nvPr/>
          </p:nvSpPr>
          <p:spPr bwMode="auto">
            <a:xfrm>
              <a:off x="4697396" y="3661895"/>
              <a:ext cx="649941" cy="4814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íšľîďê">
              <a:extLst>
                <a:ext uri="{FF2B5EF4-FFF2-40B4-BE49-F238E27FC236}">
                  <a16:creationId xmlns:a16="http://schemas.microsoft.com/office/drawing/2014/main" id="{851FBEF9-BB96-4BE1-B894-B9B0C527429A}"/>
                </a:ext>
              </a:extLst>
            </p:cNvPr>
            <p:cNvSpPr/>
            <p:nvPr/>
          </p:nvSpPr>
          <p:spPr bwMode="auto">
            <a:xfrm>
              <a:off x="5347337" y="2658899"/>
              <a:ext cx="625869" cy="4814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î$ļíde">
              <a:extLst>
                <a:ext uri="{FF2B5EF4-FFF2-40B4-BE49-F238E27FC236}">
                  <a16:creationId xmlns:a16="http://schemas.microsoft.com/office/drawing/2014/main" id="{B176BDF0-0991-4326-9644-1E2282C8BFE3}"/>
                </a:ext>
              </a:extLst>
            </p:cNvPr>
            <p:cNvSpPr/>
            <p:nvPr/>
          </p:nvSpPr>
          <p:spPr bwMode="auto">
            <a:xfrm>
              <a:off x="5010331" y="2658899"/>
              <a:ext cx="337006" cy="4814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ïṥļídé">
              <a:extLst>
                <a:ext uri="{FF2B5EF4-FFF2-40B4-BE49-F238E27FC236}">
                  <a16:creationId xmlns:a16="http://schemas.microsoft.com/office/drawing/2014/main" id="{58D77A2F-D784-49A4-A897-DA5191CC0637}"/>
                </a:ext>
              </a:extLst>
            </p:cNvPr>
            <p:cNvSpPr/>
            <p:nvPr/>
          </p:nvSpPr>
          <p:spPr bwMode="auto">
            <a:xfrm>
              <a:off x="5010331" y="2757862"/>
              <a:ext cx="337006" cy="4814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ḻïḑè">
              <a:extLst>
                <a:ext uri="{FF2B5EF4-FFF2-40B4-BE49-F238E27FC236}">
                  <a16:creationId xmlns:a16="http://schemas.microsoft.com/office/drawing/2014/main" id="{5681BD75-9208-4FE6-BDBC-0615027BEEAB}"/>
                </a:ext>
              </a:extLst>
            </p:cNvPr>
            <p:cNvSpPr/>
            <p:nvPr/>
          </p:nvSpPr>
          <p:spPr bwMode="auto">
            <a:xfrm>
              <a:off x="5347337" y="2757862"/>
              <a:ext cx="500161" cy="4814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Sḷiďê">
              <a:extLst>
                <a:ext uri="{FF2B5EF4-FFF2-40B4-BE49-F238E27FC236}">
                  <a16:creationId xmlns:a16="http://schemas.microsoft.com/office/drawing/2014/main" id="{7FFA2416-D3FA-4F6B-AADF-C9C4C64C6128}"/>
                </a:ext>
              </a:extLst>
            </p:cNvPr>
            <p:cNvSpPr/>
            <p:nvPr/>
          </p:nvSpPr>
          <p:spPr bwMode="auto">
            <a:xfrm>
              <a:off x="5347337" y="2554588"/>
              <a:ext cx="275490" cy="50819"/>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ïṧlíḋè">
              <a:extLst>
                <a:ext uri="{FF2B5EF4-FFF2-40B4-BE49-F238E27FC236}">
                  <a16:creationId xmlns:a16="http://schemas.microsoft.com/office/drawing/2014/main" id="{7C12A1F5-07D1-4065-95FE-0E9F4E9F835E}"/>
                </a:ext>
              </a:extLst>
            </p:cNvPr>
            <p:cNvSpPr/>
            <p:nvPr/>
          </p:nvSpPr>
          <p:spPr bwMode="auto">
            <a:xfrm>
              <a:off x="5010331" y="2554588"/>
              <a:ext cx="337006" cy="50819"/>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îšľïďè">
              <a:extLst>
                <a:ext uri="{FF2B5EF4-FFF2-40B4-BE49-F238E27FC236}">
                  <a16:creationId xmlns:a16="http://schemas.microsoft.com/office/drawing/2014/main" id="{1D0607EF-0926-418D-9330-B94461C07DF3}"/>
                </a:ext>
              </a:extLst>
            </p:cNvPr>
            <p:cNvSpPr/>
            <p:nvPr/>
          </p:nvSpPr>
          <p:spPr bwMode="auto">
            <a:xfrm>
              <a:off x="5925062" y="3223251"/>
              <a:ext cx="385150" cy="965551"/>
            </a:xfrm>
            <a:custGeom>
              <a:avLst/>
              <a:gdLst>
                <a:gd name="T0" fmla="*/ 96 w 96"/>
                <a:gd name="T1" fmla="*/ 232 h 240"/>
                <a:gd name="T2" fmla="*/ 79 w 96"/>
                <a:gd name="T3" fmla="*/ 198 h 240"/>
                <a:gd name="T4" fmla="*/ 83 w 96"/>
                <a:gd name="T5" fmla="*/ 78 h 240"/>
                <a:gd name="T6" fmla="*/ 55 w 96"/>
                <a:gd name="T7" fmla="*/ 43 h 240"/>
                <a:gd name="T8" fmla="*/ 1 w 96"/>
                <a:gd name="T9" fmla="*/ 1 h 240"/>
                <a:gd name="T10" fmla="*/ 0 w 96"/>
                <a:gd name="T11" fmla="*/ 0 h 240"/>
                <a:gd name="T12" fmla="*/ 89 w 96"/>
                <a:gd name="T13" fmla="*/ 240 h 240"/>
                <a:gd name="T14" fmla="*/ 96 w 96"/>
                <a:gd name="T15" fmla="*/ 232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240">
                  <a:moveTo>
                    <a:pt x="96" y="232"/>
                  </a:moveTo>
                  <a:cubicBezTo>
                    <a:pt x="79" y="198"/>
                    <a:pt x="79" y="198"/>
                    <a:pt x="79" y="198"/>
                  </a:cubicBezTo>
                  <a:cubicBezTo>
                    <a:pt x="83" y="78"/>
                    <a:pt x="83" y="78"/>
                    <a:pt x="83" y="78"/>
                  </a:cubicBezTo>
                  <a:cubicBezTo>
                    <a:pt x="83" y="78"/>
                    <a:pt x="86" y="56"/>
                    <a:pt x="55" y="43"/>
                  </a:cubicBezTo>
                  <a:cubicBezTo>
                    <a:pt x="55" y="43"/>
                    <a:pt x="18" y="23"/>
                    <a:pt x="1" y="1"/>
                  </a:cubicBezTo>
                  <a:cubicBezTo>
                    <a:pt x="1" y="1"/>
                    <a:pt x="1" y="0"/>
                    <a:pt x="0" y="0"/>
                  </a:cubicBezTo>
                  <a:cubicBezTo>
                    <a:pt x="89" y="240"/>
                    <a:pt x="89" y="240"/>
                    <a:pt x="89" y="240"/>
                  </a:cubicBezTo>
                  <a:lnTo>
                    <a:pt x="96" y="232"/>
                  </a:lnTo>
                  <a:close/>
                </a:path>
              </a:pathLst>
            </a:custGeom>
            <a:solidFill>
              <a:srgbClr val="D1AD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ṡľiḓe">
              <a:extLst>
                <a:ext uri="{FF2B5EF4-FFF2-40B4-BE49-F238E27FC236}">
                  <a16:creationId xmlns:a16="http://schemas.microsoft.com/office/drawing/2014/main" id="{E8100063-4DBA-42EB-B8E3-A6E5271C2A85}"/>
                </a:ext>
              </a:extLst>
            </p:cNvPr>
            <p:cNvSpPr/>
            <p:nvPr/>
          </p:nvSpPr>
          <p:spPr bwMode="auto">
            <a:xfrm>
              <a:off x="5521189" y="3175108"/>
              <a:ext cx="759601" cy="1265112"/>
            </a:xfrm>
            <a:custGeom>
              <a:avLst/>
              <a:gdLst>
                <a:gd name="T0" fmla="*/ 100 w 189"/>
                <a:gd name="T1" fmla="*/ 12 h 315"/>
                <a:gd name="T2" fmla="*/ 69 w 189"/>
                <a:gd name="T3" fmla="*/ 5 h 315"/>
                <a:gd name="T4" fmla="*/ 8 w 189"/>
                <a:gd name="T5" fmla="*/ 11 h 315"/>
                <a:gd name="T6" fmla="*/ 25 w 189"/>
                <a:gd name="T7" fmla="*/ 43 h 315"/>
                <a:gd name="T8" fmla="*/ 70 w 189"/>
                <a:gd name="T9" fmla="*/ 37 h 315"/>
                <a:gd name="T10" fmla="*/ 81 w 189"/>
                <a:gd name="T11" fmla="*/ 104 h 315"/>
                <a:gd name="T12" fmla="*/ 44 w 189"/>
                <a:gd name="T13" fmla="*/ 82 h 315"/>
                <a:gd name="T14" fmla="*/ 9 w 189"/>
                <a:gd name="T15" fmla="*/ 104 h 315"/>
                <a:gd name="T16" fmla="*/ 18 w 189"/>
                <a:gd name="T17" fmla="*/ 114 h 315"/>
                <a:gd name="T18" fmla="*/ 36 w 189"/>
                <a:gd name="T19" fmla="*/ 147 h 315"/>
                <a:gd name="T20" fmla="*/ 52 w 189"/>
                <a:gd name="T21" fmla="*/ 183 h 315"/>
                <a:gd name="T22" fmla="*/ 83 w 189"/>
                <a:gd name="T23" fmla="*/ 216 h 315"/>
                <a:gd name="T24" fmla="*/ 99 w 189"/>
                <a:gd name="T25" fmla="*/ 234 h 315"/>
                <a:gd name="T26" fmla="*/ 130 w 189"/>
                <a:gd name="T27" fmla="*/ 315 h 315"/>
                <a:gd name="T28" fmla="*/ 189 w 189"/>
                <a:gd name="T29" fmla="*/ 252 h 315"/>
                <a:gd name="T30" fmla="*/ 100 w 189"/>
                <a:gd name="T31" fmla="*/ 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315">
                  <a:moveTo>
                    <a:pt x="100" y="12"/>
                  </a:moveTo>
                  <a:cubicBezTo>
                    <a:pt x="96" y="9"/>
                    <a:pt x="83" y="0"/>
                    <a:pt x="69" y="5"/>
                  </a:cubicBezTo>
                  <a:cubicBezTo>
                    <a:pt x="69" y="5"/>
                    <a:pt x="26" y="18"/>
                    <a:pt x="8" y="11"/>
                  </a:cubicBezTo>
                  <a:cubicBezTo>
                    <a:pt x="8" y="11"/>
                    <a:pt x="0" y="30"/>
                    <a:pt x="25" y="43"/>
                  </a:cubicBezTo>
                  <a:cubicBezTo>
                    <a:pt x="25" y="43"/>
                    <a:pt x="48" y="47"/>
                    <a:pt x="70" y="37"/>
                  </a:cubicBezTo>
                  <a:cubicBezTo>
                    <a:pt x="70" y="37"/>
                    <a:pt x="102" y="65"/>
                    <a:pt x="81" y="104"/>
                  </a:cubicBezTo>
                  <a:cubicBezTo>
                    <a:pt x="81" y="104"/>
                    <a:pt x="62" y="111"/>
                    <a:pt x="44" y="82"/>
                  </a:cubicBezTo>
                  <a:cubicBezTo>
                    <a:pt x="9" y="104"/>
                    <a:pt x="9" y="104"/>
                    <a:pt x="9" y="104"/>
                  </a:cubicBezTo>
                  <a:cubicBezTo>
                    <a:pt x="11" y="107"/>
                    <a:pt x="14" y="110"/>
                    <a:pt x="18" y="114"/>
                  </a:cubicBezTo>
                  <a:cubicBezTo>
                    <a:pt x="18" y="114"/>
                    <a:pt x="29" y="127"/>
                    <a:pt x="36" y="147"/>
                  </a:cubicBezTo>
                  <a:cubicBezTo>
                    <a:pt x="52" y="183"/>
                    <a:pt x="52" y="183"/>
                    <a:pt x="52" y="183"/>
                  </a:cubicBezTo>
                  <a:cubicBezTo>
                    <a:pt x="52" y="183"/>
                    <a:pt x="66" y="209"/>
                    <a:pt x="83" y="216"/>
                  </a:cubicBezTo>
                  <a:cubicBezTo>
                    <a:pt x="83" y="216"/>
                    <a:pt x="97" y="223"/>
                    <a:pt x="99" y="234"/>
                  </a:cubicBezTo>
                  <a:cubicBezTo>
                    <a:pt x="130" y="315"/>
                    <a:pt x="130" y="315"/>
                    <a:pt x="130" y="315"/>
                  </a:cubicBezTo>
                  <a:cubicBezTo>
                    <a:pt x="189" y="252"/>
                    <a:pt x="189" y="252"/>
                    <a:pt x="189" y="252"/>
                  </a:cubicBezTo>
                  <a:lnTo>
                    <a:pt x="100" y="12"/>
                  </a:ln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îṡlïḑê">
              <a:extLst>
                <a:ext uri="{FF2B5EF4-FFF2-40B4-BE49-F238E27FC236}">
                  <a16:creationId xmlns:a16="http://schemas.microsoft.com/office/drawing/2014/main" id="{DCAD9352-D4B9-4319-990D-E14986FFC5C5}"/>
                </a:ext>
              </a:extLst>
            </p:cNvPr>
            <p:cNvSpPr/>
            <p:nvPr/>
          </p:nvSpPr>
          <p:spPr bwMode="auto">
            <a:xfrm>
              <a:off x="5855521" y="4055068"/>
              <a:ext cx="366428" cy="390499"/>
            </a:xfrm>
            <a:custGeom>
              <a:avLst/>
              <a:gdLst>
                <a:gd name="T0" fmla="*/ 0 w 91"/>
                <a:gd name="T1" fmla="*/ 40 h 97"/>
                <a:gd name="T2" fmla="*/ 23 w 91"/>
                <a:gd name="T3" fmla="*/ 97 h 97"/>
                <a:gd name="T4" fmla="*/ 91 w 91"/>
                <a:gd name="T5" fmla="*/ 70 h 97"/>
                <a:gd name="T6" fmla="*/ 63 w 91"/>
                <a:gd name="T7" fmla="*/ 0 h 97"/>
                <a:gd name="T8" fmla="*/ 0 w 91"/>
                <a:gd name="T9" fmla="*/ 40 h 97"/>
              </a:gdLst>
              <a:ahLst/>
              <a:cxnLst>
                <a:cxn ang="0">
                  <a:pos x="T0" y="T1"/>
                </a:cxn>
                <a:cxn ang="0">
                  <a:pos x="T2" y="T3"/>
                </a:cxn>
                <a:cxn ang="0">
                  <a:pos x="T4" y="T5"/>
                </a:cxn>
                <a:cxn ang="0">
                  <a:pos x="T6" y="T7"/>
                </a:cxn>
                <a:cxn ang="0">
                  <a:pos x="T8" y="T9"/>
                </a:cxn>
              </a:cxnLst>
              <a:rect l="0" t="0" r="r" b="b"/>
              <a:pathLst>
                <a:path w="91" h="97">
                  <a:moveTo>
                    <a:pt x="0" y="40"/>
                  </a:moveTo>
                  <a:cubicBezTo>
                    <a:pt x="23" y="97"/>
                    <a:pt x="23" y="97"/>
                    <a:pt x="23" y="97"/>
                  </a:cubicBezTo>
                  <a:cubicBezTo>
                    <a:pt x="91" y="70"/>
                    <a:pt x="91" y="70"/>
                    <a:pt x="91" y="70"/>
                  </a:cubicBezTo>
                  <a:cubicBezTo>
                    <a:pt x="63" y="0"/>
                    <a:pt x="63" y="0"/>
                    <a:pt x="63" y="0"/>
                  </a:cubicBezTo>
                  <a:cubicBezTo>
                    <a:pt x="22" y="13"/>
                    <a:pt x="0" y="40"/>
                    <a:pt x="0" y="40"/>
                  </a:cubicBezTo>
                  <a:close/>
                </a:path>
              </a:pathLst>
            </a:custGeom>
            <a:solidFill>
              <a:srgbClr val="FDFB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iṣlïḍè">
              <a:extLst>
                <a:ext uri="{FF2B5EF4-FFF2-40B4-BE49-F238E27FC236}">
                  <a16:creationId xmlns:a16="http://schemas.microsoft.com/office/drawing/2014/main" id="{DD7A7AE2-9C8C-4CEE-9779-461D64433AFF}"/>
                </a:ext>
              </a:extLst>
            </p:cNvPr>
            <p:cNvSpPr/>
            <p:nvPr/>
          </p:nvSpPr>
          <p:spPr bwMode="auto">
            <a:xfrm>
              <a:off x="6109613" y="4020298"/>
              <a:ext cx="318284" cy="315609"/>
            </a:xfrm>
            <a:custGeom>
              <a:avLst/>
              <a:gdLst>
                <a:gd name="T0" fmla="*/ 56 w 79"/>
                <a:gd name="T1" fmla="*/ 1 h 79"/>
                <a:gd name="T2" fmla="*/ 0 w 79"/>
                <a:gd name="T3" fmla="*/ 9 h 79"/>
                <a:gd name="T4" fmla="*/ 28 w 79"/>
                <a:gd name="T5" fmla="*/ 79 h 79"/>
                <a:gd name="T6" fmla="*/ 79 w 79"/>
                <a:gd name="T7" fmla="*/ 59 h 79"/>
                <a:gd name="T8" fmla="*/ 56 w 79"/>
                <a:gd name="T9" fmla="*/ 1 h 79"/>
              </a:gdLst>
              <a:ahLst/>
              <a:cxnLst>
                <a:cxn ang="0">
                  <a:pos x="T0" y="T1"/>
                </a:cxn>
                <a:cxn ang="0">
                  <a:pos x="T2" y="T3"/>
                </a:cxn>
                <a:cxn ang="0">
                  <a:pos x="T4" y="T5"/>
                </a:cxn>
                <a:cxn ang="0">
                  <a:pos x="T6" y="T7"/>
                </a:cxn>
                <a:cxn ang="0">
                  <a:pos x="T8" y="T9"/>
                </a:cxn>
              </a:cxnLst>
              <a:rect l="0" t="0" r="r" b="b"/>
              <a:pathLst>
                <a:path w="79" h="79">
                  <a:moveTo>
                    <a:pt x="56" y="1"/>
                  </a:moveTo>
                  <a:cubicBezTo>
                    <a:pt x="35" y="0"/>
                    <a:pt x="16" y="3"/>
                    <a:pt x="0" y="9"/>
                  </a:cubicBezTo>
                  <a:cubicBezTo>
                    <a:pt x="28" y="79"/>
                    <a:pt x="28" y="79"/>
                    <a:pt x="28" y="79"/>
                  </a:cubicBezTo>
                  <a:cubicBezTo>
                    <a:pt x="79" y="59"/>
                    <a:pt x="79" y="59"/>
                    <a:pt x="79" y="59"/>
                  </a:cubicBezTo>
                  <a:lnTo>
                    <a:pt x="56" y="1"/>
                  </a:lnTo>
                  <a:close/>
                </a:path>
              </a:pathLst>
            </a:custGeom>
            <a:solidFill>
              <a:srgbClr val="CECE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ṩliḍê">
              <a:extLst>
                <a:ext uri="{FF2B5EF4-FFF2-40B4-BE49-F238E27FC236}">
                  <a16:creationId xmlns:a16="http://schemas.microsoft.com/office/drawing/2014/main" id="{3C70C199-2653-4580-BA1F-4941EB47C040}"/>
                </a:ext>
              </a:extLst>
            </p:cNvPr>
            <p:cNvSpPr/>
            <p:nvPr/>
          </p:nvSpPr>
          <p:spPr bwMode="auto">
            <a:xfrm>
              <a:off x="6240671" y="4063093"/>
              <a:ext cx="748903" cy="1513854"/>
            </a:xfrm>
            <a:custGeom>
              <a:avLst/>
              <a:gdLst>
                <a:gd name="T0" fmla="*/ 5 w 186"/>
                <a:gd name="T1" fmla="*/ 9 h 377"/>
                <a:gd name="T2" fmla="*/ 0 w 186"/>
                <a:gd name="T3" fmla="*/ 11 h 377"/>
                <a:gd name="T4" fmla="*/ 147 w 186"/>
                <a:gd name="T5" fmla="*/ 377 h 377"/>
                <a:gd name="T6" fmla="*/ 151 w 186"/>
                <a:gd name="T7" fmla="*/ 376 h 377"/>
                <a:gd name="T8" fmla="*/ 177 w 186"/>
                <a:gd name="T9" fmla="*/ 316 h 377"/>
                <a:gd name="T10" fmla="*/ 64 w 186"/>
                <a:gd name="T11" fmla="*/ 34 h 377"/>
                <a:gd name="T12" fmla="*/ 5 w 186"/>
                <a:gd name="T13" fmla="*/ 9 h 377"/>
              </a:gdLst>
              <a:ahLst/>
              <a:cxnLst>
                <a:cxn ang="0">
                  <a:pos x="T0" y="T1"/>
                </a:cxn>
                <a:cxn ang="0">
                  <a:pos x="T2" y="T3"/>
                </a:cxn>
                <a:cxn ang="0">
                  <a:pos x="T4" y="T5"/>
                </a:cxn>
                <a:cxn ang="0">
                  <a:pos x="T6" y="T7"/>
                </a:cxn>
                <a:cxn ang="0">
                  <a:pos x="T8" y="T9"/>
                </a:cxn>
                <a:cxn ang="0">
                  <a:pos x="T10" y="T11"/>
                </a:cxn>
                <a:cxn ang="0">
                  <a:pos x="T12" y="T13"/>
                </a:cxn>
              </a:cxnLst>
              <a:rect l="0" t="0" r="r" b="b"/>
              <a:pathLst>
                <a:path w="186" h="377">
                  <a:moveTo>
                    <a:pt x="5" y="9"/>
                  </a:moveTo>
                  <a:cubicBezTo>
                    <a:pt x="0" y="11"/>
                    <a:pt x="0" y="11"/>
                    <a:pt x="0" y="11"/>
                  </a:cubicBezTo>
                  <a:cubicBezTo>
                    <a:pt x="147" y="377"/>
                    <a:pt x="147" y="377"/>
                    <a:pt x="147" y="377"/>
                  </a:cubicBezTo>
                  <a:cubicBezTo>
                    <a:pt x="151" y="376"/>
                    <a:pt x="151" y="376"/>
                    <a:pt x="151" y="376"/>
                  </a:cubicBezTo>
                  <a:cubicBezTo>
                    <a:pt x="175" y="366"/>
                    <a:pt x="186" y="340"/>
                    <a:pt x="177" y="316"/>
                  </a:cubicBezTo>
                  <a:cubicBezTo>
                    <a:pt x="64" y="34"/>
                    <a:pt x="64" y="34"/>
                    <a:pt x="64" y="34"/>
                  </a:cubicBezTo>
                  <a:cubicBezTo>
                    <a:pt x="54" y="11"/>
                    <a:pt x="28" y="0"/>
                    <a:pt x="5" y="9"/>
                  </a:cubicBezTo>
                  <a:close/>
                </a:path>
              </a:pathLst>
            </a:custGeom>
            <a:solidFill>
              <a:srgbClr val="2E2C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sḻiḍé">
              <a:extLst>
                <a:ext uri="{FF2B5EF4-FFF2-40B4-BE49-F238E27FC236}">
                  <a16:creationId xmlns:a16="http://schemas.microsoft.com/office/drawing/2014/main" id="{3E4C12AD-E250-4EED-BB19-86B6DEF69FD9}"/>
                </a:ext>
              </a:extLst>
            </p:cNvPr>
            <p:cNvSpPr/>
            <p:nvPr/>
          </p:nvSpPr>
          <p:spPr bwMode="auto">
            <a:xfrm>
              <a:off x="5834124" y="4108561"/>
              <a:ext cx="997646" cy="1612817"/>
            </a:xfrm>
            <a:custGeom>
              <a:avLst/>
              <a:gdLst>
                <a:gd name="T0" fmla="*/ 35 w 248"/>
                <a:gd name="T1" fmla="*/ 26 h 402"/>
                <a:gd name="T2" fmla="*/ 10 w 248"/>
                <a:gd name="T3" fmla="*/ 85 h 402"/>
                <a:gd name="T4" fmla="*/ 122 w 248"/>
                <a:gd name="T5" fmla="*/ 368 h 402"/>
                <a:gd name="T6" fmla="*/ 182 w 248"/>
                <a:gd name="T7" fmla="*/ 393 h 402"/>
                <a:gd name="T8" fmla="*/ 248 w 248"/>
                <a:gd name="T9" fmla="*/ 366 h 402"/>
                <a:gd name="T10" fmla="*/ 101 w 248"/>
                <a:gd name="T11" fmla="*/ 0 h 402"/>
                <a:gd name="T12" fmla="*/ 35 w 248"/>
                <a:gd name="T13" fmla="*/ 26 h 402"/>
              </a:gdLst>
              <a:ahLst/>
              <a:cxnLst>
                <a:cxn ang="0">
                  <a:pos x="T0" y="T1"/>
                </a:cxn>
                <a:cxn ang="0">
                  <a:pos x="T2" y="T3"/>
                </a:cxn>
                <a:cxn ang="0">
                  <a:pos x="T4" y="T5"/>
                </a:cxn>
                <a:cxn ang="0">
                  <a:pos x="T6" y="T7"/>
                </a:cxn>
                <a:cxn ang="0">
                  <a:pos x="T8" y="T9"/>
                </a:cxn>
                <a:cxn ang="0">
                  <a:pos x="T10" y="T11"/>
                </a:cxn>
                <a:cxn ang="0">
                  <a:pos x="T12" y="T13"/>
                </a:cxn>
              </a:cxnLst>
              <a:rect l="0" t="0" r="r" b="b"/>
              <a:pathLst>
                <a:path w="248" h="402">
                  <a:moveTo>
                    <a:pt x="35" y="26"/>
                  </a:moveTo>
                  <a:cubicBezTo>
                    <a:pt x="12" y="36"/>
                    <a:pt x="0" y="62"/>
                    <a:pt x="10" y="85"/>
                  </a:cubicBezTo>
                  <a:cubicBezTo>
                    <a:pt x="122" y="368"/>
                    <a:pt x="122" y="368"/>
                    <a:pt x="122" y="368"/>
                  </a:cubicBezTo>
                  <a:cubicBezTo>
                    <a:pt x="132" y="391"/>
                    <a:pt x="158" y="402"/>
                    <a:pt x="182" y="393"/>
                  </a:cubicBezTo>
                  <a:cubicBezTo>
                    <a:pt x="248" y="366"/>
                    <a:pt x="248" y="366"/>
                    <a:pt x="248" y="366"/>
                  </a:cubicBezTo>
                  <a:cubicBezTo>
                    <a:pt x="101" y="0"/>
                    <a:pt x="101" y="0"/>
                    <a:pt x="101" y="0"/>
                  </a:cubicBezTo>
                  <a:lnTo>
                    <a:pt x="35" y="26"/>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S1íḓé">
              <a:extLst>
                <a:ext uri="{FF2B5EF4-FFF2-40B4-BE49-F238E27FC236}">
                  <a16:creationId xmlns:a16="http://schemas.microsoft.com/office/drawing/2014/main" id="{974971C6-8CF1-4087-8DFB-3F6372219AA1}"/>
                </a:ext>
              </a:extLst>
            </p:cNvPr>
            <p:cNvSpPr/>
            <p:nvPr/>
          </p:nvSpPr>
          <p:spPr bwMode="auto">
            <a:xfrm>
              <a:off x="6288815" y="3528162"/>
              <a:ext cx="64192" cy="45470"/>
            </a:xfrm>
            <a:custGeom>
              <a:avLst/>
              <a:gdLst>
                <a:gd name="T0" fmla="*/ 10 w 16"/>
                <a:gd name="T1" fmla="*/ 10 h 11"/>
                <a:gd name="T2" fmla="*/ 15 w 16"/>
                <a:gd name="T3" fmla="*/ 7 h 11"/>
                <a:gd name="T4" fmla="*/ 12 w 16"/>
                <a:gd name="T5" fmla="*/ 2 h 11"/>
                <a:gd name="T6" fmla="*/ 5 w 16"/>
                <a:gd name="T7" fmla="*/ 1 h 11"/>
                <a:gd name="T8" fmla="*/ 1 w 16"/>
                <a:gd name="T9" fmla="*/ 3 h 11"/>
                <a:gd name="T10" fmla="*/ 3 w 16"/>
                <a:gd name="T11" fmla="*/ 8 h 11"/>
                <a:gd name="T12" fmla="*/ 10 w 16"/>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16" h="11">
                  <a:moveTo>
                    <a:pt x="10" y="10"/>
                  </a:moveTo>
                  <a:cubicBezTo>
                    <a:pt x="12" y="11"/>
                    <a:pt x="15" y="9"/>
                    <a:pt x="15" y="7"/>
                  </a:cubicBezTo>
                  <a:cubicBezTo>
                    <a:pt x="16" y="5"/>
                    <a:pt x="14" y="3"/>
                    <a:pt x="12" y="2"/>
                  </a:cubicBezTo>
                  <a:cubicBezTo>
                    <a:pt x="5" y="1"/>
                    <a:pt x="5" y="1"/>
                    <a:pt x="5" y="1"/>
                  </a:cubicBezTo>
                  <a:cubicBezTo>
                    <a:pt x="3" y="0"/>
                    <a:pt x="1" y="1"/>
                    <a:pt x="1" y="3"/>
                  </a:cubicBezTo>
                  <a:cubicBezTo>
                    <a:pt x="0" y="6"/>
                    <a:pt x="1" y="8"/>
                    <a:pt x="3" y="8"/>
                  </a:cubicBezTo>
                  <a:lnTo>
                    <a:pt x="10" y="1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ş1iḓê">
              <a:extLst>
                <a:ext uri="{FF2B5EF4-FFF2-40B4-BE49-F238E27FC236}">
                  <a16:creationId xmlns:a16="http://schemas.microsoft.com/office/drawing/2014/main" id="{E4B9C3BA-A5A8-4EB9-BBBF-CB70AF77B7F1}"/>
                </a:ext>
              </a:extLst>
            </p:cNvPr>
            <p:cNvSpPr/>
            <p:nvPr/>
          </p:nvSpPr>
          <p:spPr bwMode="auto">
            <a:xfrm>
              <a:off x="5895640" y="3504089"/>
              <a:ext cx="377127" cy="120360"/>
            </a:xfrm>
            <a:custGeom>
              <a:avLst/>
              <a:gdLst>
                <a:gd name="T0" fmla="*/ 90 w 94"/>
                <a:gd name="T1" fmla="*/ 30 h 30"/>
                <a:gd name="T2" fmla="*/ 94 w 94"/>
                <a:gd name="T3" fmla="*/ 28 h 30"/>
                <a:gd name="T4" fmla="*/ 92 w 94"/>
                <a:gd name="T5" fmla="*/ 24 h 30"/>
                <a:gd name="T6" fmla="*/ 4 w 94"/>
                <a:gd name="T7" fmla="*/ 1 h 30"/>
                <a:gd name="T8" fmla="*/ 0 w 94"/>
                <a:gd name="T9" fmla="*/ 3 h 30"/>
                <a:gd name="T10" fmla="*/ 3 w 94"/>
                <a:gd name="T11" fmla="*/ 7 h 30"/>
                <a:gd name="T12" fmla="*/ 90 w 9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4" h="30">
                  <a:moveTo>
                    <a:pt x="90" y="30"/>
                  </a:moveTo>
                  <a:cubicBezTo>
                    <a:pt x="92" y="30"/>
                    <a:pt x="93" y="29"/>
                    <a:pt x="94" y="28"/>
                  </a:cubicBezTo>
                  <a:cubicBezTo>
                    <a:pt x="94" y="26"/>
                    <a:pt x="93" y="24"/>
                    <a:pt x="92" y="24"/>
                  </a:cubicBezTo>
                  <a:cubicBezTo>
                    <a:pt x="4" y="1"/>
                    <a:pt x="4" y="1"/>
                    <a:pt x="4" y="1"/>
                  </a:cubicBezTo>
                  <a:cubicBezTo>
                    <a:pt x="3" y="0"/>
                    <a:pt x="1" y="1"/>
                    <a:pt x="0" y="3"/>
                  </a:cubicBezTo>
                  <a:cubicBezTo>
                    <a:pt x="0" y="5"/>
                    <a:pt x="1" y="6"/>
                    <a:pt x="3" y="7"/>
                  </a:cubicBezTo>
                  <a:lnTo>
                    <a:pt x="90" y="3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iSḷíḑé">
              <a:extLst>
                <a:ext uri="{FF2B5EF4-FFF2-40B4-BE49-F238E27FC236}">
                  <a16:creationId xmlns:a16="http://schemas.microsoft.com/office/drawing/2014/main" id="{AEC56BAB-86D4-4140-B594-A63364932583}"/>
                </a:ext>
              </a:extLst>
            </p:cNvPr>
            <p:cNvSpPr/>
            <p:nvPr/>
          </p:nvSpPr>
          <p:spPr bwMode="auto">
            <a:xfrm>
              <a:off x="5226977" y="3252672"/>
              <a:ext cx="1093934" cy="331657"/>
            </a:xfrm>
            <a:custGeom>
              <a:avLst/>
              <a:gdLst>
                <a:gd name="T0" fmla="*/ 263 w 272"/>
                <a:gd name="T1" fmla="*/ 61 h 83"/>
                <a:gd name="T2" fmla="*/ 32 w 272"/>
                <a:gd name="T3" fmla="*/ 0 h 83"/>
                <a:gd name="T4" fmla="*/ 32 w 272"/>
                <a:gd name="T5" fmla="*/ 0 h 83"/>
                <a:gd name="T6" fmla="*/ 0 w 272"/>
                <a:gd name="T7" fmla="*/ 3 h 83"/>
                <a:gd name="T8" fmla="*/ 27 w 272"/>
                <a:gd name="T9" fmla="*/ 20 h 83"/>
                <a:gd name="T10" fmla="*/ 27 w 272"/>
                <a:gd name="T11" fmla="*/ 20 h 83"/>
                <a:gd name="T12" fmla="*/ 258 w 272"/>
                <a:gd name="T13" fmla="*/ 82 h 83"/>
                <a:gd name="T14" fmla="*/ 271 w 272"/>
                <a:gd name="T15" fmla="*/ 74 h 83"/>
                <a:gd name="T16" fmla="*/ 263 w 272"/>
                <a:gd name="T17" fmla="*/ 6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83">
                  <a:moveTo>
                    <a:pt x="263" y="61"/>
                  </a:moveTo>
                  <a:cubicBezTo>
                    <a:pt x="32" y="0"/>
                    <a:pt x="32" y="0"/>
                    <a:pt x="32" y="0"/>
                  </a:cubicBezTo>
                  <a:cubicBezTo>
                    <a:pt x="32" y="0"/>
                    <a:pt x="32" y="0"/>
                    <a:pt x="32" y="0"/>
                  </a:cubicBezTo>
                  <a:cubicBezTo>
                    <a:pt x="0" y="3"/>
                    <a:pt x="0" y="3"/>
                    <a:pt x="0" y="3"/>
                  </a:cubicBezTo>
                  <a:cubicBezTo>
                    <a:pt x="27" y="20"/>
                    <a:pt x="27" y="20"/>
                    <a:pt x="27" y="20"/>
                  </a:cubicBezTo>
                  <a:cubicBezTo>
                    <a:pt x="27" y="20"/>
                    <a:pt x="27" y="20"/>
                    <a:pt x="27" y="20"/>
                  </a:cubicBezTo>
                  <a:cubicBezTo>
                    <a:pt x="258" y="82"/>
                    <a:pt x="258" y="82"/>
                    <a:pt x="258" y="82"/>
                  </a:cubicBezTo>
                  <a:cubicBezTo>
                    <a:pt x="264" y="83"/>
                    <a:pt x="269" y="80"/>
                    <a:pt x="271" y="74"/>
                  </a:cubicBezTo>
                  <a:cubicBezTo>
                    <a:pt x="272" y="69"/>
                    <a:pt x="269" y="63"/>
                    <a:pt x="263" y="6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ŝľiḋè">
              <a:extLst>
                <a:ext uri="{FF2B5EF4-FFF2-40B4-BE49-F238E27FC236}">
                  <a16:creationId xmlns:a16="http://schemas.microsoft.com/office/drawing/2014/main" id="{81A3CD3B-E882-41DB-8E9C-E9953143E80C}"/>
                </a:ext>
              </a:extLst>
            </p:cNvPr>
            <p:cNvSpPr/>
            <p:nvPr/>
          </p:nvSpPr>
          <p:spPr bwMode="auto">
            <a:xfrm>
              <a:off x="5505141" y="3340936"/>
              <a:ext cx="192575" cy="251417"/>
            </a:xfrm>
            <a:custGeom>
              <a:avLst/>
              <a:gdLst>
                <a:gd name="T0" fmla="*/ 41 w 48"/>
                <a:gd name="T1" fmla="*/ 29 h 63"/>
                <a:gd name="T2" fmla="*/ 8 w 48"/>
                <a:gd name="T3" fmla="*/ 0 h 63"/>
                <a:gd name="T4" fmla="*/ 0 w 48"/>
                <a:gd name="T5" fmla="*/ 7 h 63"/>
                <a:gd name="T6" fmla="*/ 13 w 48"/>
                <a:gd name="T7" fmla="*/ 9 h 63"/>
                <a:gd name="T8" fmla="*/ 17 w 48"/>
                <a:gd name="T9" fmla="*/ 24 h 63"/>
                <a:gd name="T10" fmla="*/ 6 w 48"/>
                <a:gd name="T11" fmla="*/ 36 h 63"/>
                <a:gd name="T12" fmla="*/ 6 w 48"/>
                <a:gd name="T13" fmla="*/ 41 h 63"/>
                <a:gd name="T14" fmla="*/ 13 w 48"/>
                <a:gd name="T15" fmla="*/ 63 h 63"/>
                <a:gd name="T16" fmla="*/ 48 w 48"/>
                <a:gd name="T17" fmla="*/ 41 h 63"/>
                <a:gd name="T18" fmla="*/ 41 w 48"/>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3">
                  <a:moveTo>
                    <a:pt x="41" y="29"/>
                  </a:moveTo>
                  <a:cubicBezTo>
                    <a:pt x="41" y="29"/>
                    <a:pt x="28" y="0"/>
                    <a:pt x="8" y="0"/>
                  </a:cubicBezTo>
                  <a:cubicBezTo>
                    <a:pt x="8" y="0"/>
                    <a:pt x="1" y="0"/>
                    <a:pt x="0" y="7"/>
                  </a:cubicBezTo>
                  <a:cubicBezTo>
                    <a:pt x="4" y="5"/>
                    <a:pt x="9" y="4"/>
                    <a:pt x="13" y="9"/>
                  </a:cubicBezTo>
                  <a:cubicBezTo>
                    <a:pt x="17" y="24"/>
                    <a:pt x="17" y="24"/>
                    <a:pt x="17" y="24"/>
                  </a:cubicBezTo>
                  <a:cubicBezTo>
                    <a:pt x="17" y="24"/>
                    <a:pt x="15" y="39"/>
                    <a:pt x="6" y="36"/>
                  </a:cubicBezTo>
                  <a:cubicBezTo>
                    <a:pt x="6" y="38"/>
                    <a:pt x="6" y="40"/>
                    <a:pt x="6" y="41"/>
                  </a:cubicBezTo>
                  <a:cubicBezTo>
                    <a:pt x="6" y="41"/>
                    <a:pt x="2" y="49"/>
                    <a:pt x="13" y="63"/>
                  </a:cubicBezTo>
                  <a:cubicBezTo>
                    <a:pt x="48" y="41"/>
                    <a:pt x="48" y="41"/>
                    <a:pt x="48" y="41"/>
                  </a:cubicBezTo>
                  <a:cubicBezTo>
                    <a:pt x="45" y="37"/>
                    <a:pt x="43" y="34"/>
                    <a:pt x="41" y="29"/>
                  </a:cubicBez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sḻîḓé">
              <a:extLst>
                <a:ext uri="{FF2B5EF4-FFF2-40B4-BE49-F238E27FC236}">
                  <a16:creationId xmlns:a16="http://schemas.microsoft.com/office/drawing/2014/main" id="{A8D7C4FA-5693-4592-BC75-E772274B3883}"/>
                </a:ext>
              </a:extLst>
            </p:cNvPr>
            <p:cNvSpPr/>
            <p:nvPr/>
          </p:nvSpPr>
          <p:spPr bwMode="auto">
            <a:xfrm>
              <a:off x="5505141" y="3356984"/>
              <a:ext cx="69541" cy="139082"/>
            </a:xfrm>
            <a:custGeom>
              <a:avLst/>
              <a:gdLst>
                <a:gd name="T0" fmla="*/ 6 w 17"/>
                <a:gd name="T1" fmla="*/ 32 h 35"/>
                <a:gd name="T2" fmla="*/ 17 w 17"/>
                <a:gd name="T3" fmla="*/ 20 h 35"/>
                <a:gd name="T4" fmla="*/ 13 w 17"/>
                <a:gd name="T5" fmla="*/ 5 h 35"/>
                <a:gd name="T6" fmla="*/ 0 w 17"/>
                <a:gd name="T7" fmla="*/ 3 h 35"/>
                <a:gd name="T8" fmla="*/ 0 w 17"/>
                <a:gd name="T9" fmla="*/ 3 h 35"/>
                <a:gd name="T10" fmla="*/ 6 w 17"/>
                <a:gd name="T11" fmla="*/ 32 h 35"/>
              </a:gdLst>
              <a:ahLst/>
              <a:cxnLst>
                <a:cxn ang="0">
                  <a:pos x="T0" y="T1"/>
                </a:cxn>
                <a:cxn ang="0">
                  <a:pos x="T2" y="T3"/>
                </a:cxn>
                <a:cxn ang="0">
                  <a:pos x="T4" y="T5"/>
                </a:cxn>
                <a:cxn ang="0">
                  <a:pos x="T6" y="T7"/>
                </a:cxn>
                <a:cxn ang="0">
                  <a:pos x="T8" y="T9"/>
                </a:cxn>
                <a:cxn ang="0">
                  <a:pos x="T10" y="T11"/>
                </a:cxn>
              </a:cxnLst>
              <a:rect l="0" t="0" r="r" b="b"/>
              <a:pathLst>
                <a:path w="17" h="35">
                  <a:moveTo>
                    <a:pt x="6" y="32"/>
                  </a:moveTo>
                  <a:cubicBezTo>
                    <a:pt x="15" y="35"/>
                    <a:pt x="17" y="20"/>
                    <a:pt x="17" y="20"/>
                  </a:cubicBezTo>
                  <a:cubicBezTo>
                    <a:pt x="13" y="5"/>
                    <a:pt x="13" y="5"/>
                    <a:pt x="13" y="5"/>
                  </a:cubicBezTo>
                  <a:cubicBezTo>
                    <a:pt x="9" y="0"/>
                    <a:pt x="4" y="1"/>
                    <a:pt x="0" y="3"/>
                  </a:cubicBezTo>
                  <a:cubicBezTo>
                    <a:pt x="0" y="3"/>
                    <a:pt x="0" y="3"/>
                    <a:pt x="0" y="3"/>
                  </a:cubicBezTo>
                  <a:cubicBezTo>
                    <a:pt x="0" y="3"/>
                    <a:pt x="7" y="14"/>
                    <a:pt x="6" y="32"/>
                  </a:cubicBezTo>
                  <a:close/>
                </a:path>
              </a:pathLst>
            </a:custGeom>
            <a:solidFill>
              <a:srgbClr val="E6DB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5" name="文本框 6">
            <a:extLst>
              <a:ext uri="{FF2B5EF4-FFF2-40B4-BE49-F238E27FC236}">
                <a16:creationId xmlns:a16="http://schemas.microsoft.com/office/drawing/2014/main" id="{F99BBA57-1AC9-4522-BC3A-10B1AE6ABA62}"/>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74" name="文本框 67">
            <a:extLst>
              <a:ext uri="{FF2B5EF4-FFF2-40B4-BE49-F238E27FC236}">
                <a16:creationId xmlns:a16="http://schemas.microsoft.com/office/drawing/2014/main" id="{66E0ADB9-168B-44EB-A961-BD8068E681A0}"/>
              </a:ext>
            </a:extLst>
          </p:cNvPr>
          <p:cNvSpPr>
            <a:spLocks noChangeArrowheads="1"/>
          </p:cNvSpPr>
          <p:nvPr/>
        </p:nvSpPr>
        <p:spPr bwMode="auto">
          <a:xfrm>
            <a:off x="700838" y="992433"/>
            <a:ext cx="46228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）审查阶段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 calcmode="lin" valueType="num">
                                      <p:cBhvr additive="base">
                                        <p:cTn id="16" dur="500"/>
                                        <p:tgtEl>
                                          <p:spTgt spid="74"/>
                                        </p:tgtEl>
                                        <p:attrNameLst>
                                          <p:attrName>ppt_x</p:attrName>
                                        </p:attrNameLst>
                                      </p:cBhvr>
                                      <p:tavLst>
                                        <p:tav tm="0">
                                          <p:val>
                                            <p:strVal val="#ppt_x+#ppt_w*1.125000"/>
                                          </p:val>
                                        </p:tav>
                                        <p:tav tm="100000">
                                          <p:val>
                                            <p:strVal val="#ppt_x"/>
                                          </p:val>
                                        </p:tav>
                                      </p:tavLst>
                                    </p:anim>
                                    <p:animEffect transition="in" filter="wipe(left)">
                                      <p:cBhvr>
                                        <p:cTn id="1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4600431" y="1739574"/>
            <a:ext cx="6358270" cy="103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rPr>
              <a:t>重审</a:t>
            </a:r>
            <a:r>
              <a:rPr lang="zh-CN" altLang="en-US" sz="2000" dirty="0">
                <a:latin typeface="宋体" panose="02010600030101010101" pitchFamily="2" charset="-122"/>
                <a:ea typeface="宋体" panose="02010600030101010101" pitchFamily="2" charset="-122"/>
                <a:cs typeface="宋体" panose="02010600030101010101" pitchFamily="2" charset="-122"/>
              </a:rPr>
              <a:t>是审查工作的最后一步，</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调解者或指派人单独重审由作者重写的需求规格说明</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44</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20" name="组合 5">
            <a:extLst>
              <a:ext uri="{FF2B5EF4-FFF2-40B4-BE49-F238E27FC236}">
                <a16:creationId xmlns:a16="http://schemas.microsoft.com/office/drawing/2014/main" id="{7EE36251-B215-467E-80AC-222F69D8243C}"/>
              </a:ext>
            </a:extLst>
          </p:cNvPr>
          <p:cNvGrpSpPr/>
          <p:nvPr/>
        </p:nvGrpSpPr>
        <p:grpSpPr>
          <a:xfrm>
            <a:off x="108557" y="337632"/>
            <a:ext cx="525184" cy="422276"/>
            <a:chOff x="5075564" y="2933562"/>
            <a:chExt cx="2860947" cy="2302753"/>
          </a:xfrm>
        </p:grpSpPr>
        <p:sp>
          <p:nvSpPr>
            <p:cNvPr id="22" name="等腰三角形 21">
              <a:extLst>
                <a:ext uri="{FF2B5EF4-FFF2-40B4-BE49-F238E27FC236}">
                  <a16:creationId xmlns:a16="http://schemas.microsoft.com/office/drawing/2014/main" id="{76073EB3-8832-4EEA-89EE-4A2A53DFFF0B}"/>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3" name="等腰三角形 22">
              <a:extLst>
                <a:ext uri="{FF2B5EF4-FFF2-40B4-BE49-F238E27FC236}">
                  <a16:creationId xmlns:a16="http://schemas.microsoft.com/office/drawing/2014/main" id="{9D0EE85C-F482-4162-9136-075FDDC2A0AD}"/>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24" name="组合 23">
            <a:extLst>
              <a:ext uri="{FF2B5EF4-FFF2-40B4-BE49-F238E27FC236}">
                <a16:creationId xmlns:a16="http://schemas.microsoft.com/office/drawing/2014/main" id="{26FF89C8-FC08-4745-B42B-8749777F5991}"/>
              </a:ext>
            </a:extLst>
          </p:cNvPr>
          <p:cNvGrpSpPr/>
          <p:nvPr/>
        </p:nvGrpSpPr>
        <p:grpSpPr>
          <a:xfrm>
            <a:off x="1559441" y="2573079"/>
            <a:ext cx="2586107" cy="2071932"/>
            <a:chOff x="700838" y="2574188"/>
            <a:chExt cx="3449320" cy="2763520"/>
          </a:xfrm>
        </p:grpSpPr>
        <p:sp>
          <p:nvSpPr>
            <p:cNvPr id="25" name="íṩ1îde">
              <a:extLst>
                <a:ext uri="{FF2B5EF4-FFF2-40B4-BE49-F238E27FC236}">
                  <a16:creationId xmlns:a16="http://schemas.microsoft.com/office/drawing/2014/main" id="{12045FB9-073F-4A0C-A340-DE2C4062AC54}"/>
                </a:ext>
              </a:extLst>
            </p:cNvPr>
            <p:cNvSpPr/>
            <p:nvPr/>
          </p:nvSpPr>
          <p:spPr bwMode="auto">
            <a:xfrm>
              <a:off x="700838" y="2574188"/>
              <a:ext cx="2437130" cy="2435225"/>
            </a:xfrm>
            <a:prstGeom prst="ellipse">
              <a:avLst/>
            </a:prstGeom>
            <a:solidFill>
              <a:srgbClr val="94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îşļíḋe">
              <a:extLst>
                <a:ext uri="{FF2B5EF4-FFF2-40B4-BE49-F238E27FC236}">
                  <a16:creationId xmlns:a16="http://schemas.microsoft.com/office/drawing/2014/main" id="{B36461C7-2A0C-4EEB-96B1-3623DA302BC3}"/>
                </a:ext>
              </a:extLst>
            </p:cNvPr>
            <p:cNvSpPr/>
            <p:nvPr/>
          </p:nvSpPr>
          <p:spPr bwMode="auto">
            <a:xfrm>
              <a:off x="2188008" y="3263163"/>
              <a:ext cx="587375" cy="427355"/>
            </a:xfrm>
            <a:custGeom>
              <a:avLst/>
              <a:gdLst>
                <a:gd name="T0" fmla="*/ 179 w 181"/>
                <a:gd name="T1" fmla="*/ 93 h 132"/>
                <a:gd name="T2" fmla="*/ 181 w 181"/>
                <a:gd name="T3" fmla="*/ 132 h 132"/>
                <a:gd name="T4" fmla="*/ 11 w 181"/>
                <a:gd name="T5" fmla="*/ 75 h 132"/>
                <a:gd name="T6" fmla="*/ 10 w 181"/>
                <a:gd name="T7" fmla="*/ 75 h 132"/>
                <a:gd name="T8" fmla="*/ 9 w 181"/>
                <a:gd name="T9" fmla="*/ 41 h 132"/>
                <a:gd name="T10" fmla="*/ 43 w 181"/>
                <a:gd name="T11" fmla="*/ 39 h 132"/>
                <a:gd name="T12" fmla="*/ 47 w 181"/>
                <a:gd name="T13" fmla="*/ 44 h 132"/>
                <a:gd name="T14" fmla="*/ 46 w 181"/>
                <a:gd name="T15" fmla="*/ 10 h 132"/>
                <a:gd name="T16" fmla="*/ 80 w 181"/>
                <a:gd name="T17" fmla="*/ 8 h 132"/>
                <a:gd name="T18" fmla="*/ 120 w 181"/>
                <a:gd name="T19" fmla="*/ 45 h 132"/>
                <a:gd name="T20" fmla="*/ 156 w 181"/>
                <a:gd name="T21" fmla="*/ 47 h 132"/>
                <a:gd name="T22" fmla="*/ 179 w 181"/>
                <a:gd name="T23" fmla="*/ 9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32">
                  <a:moveTo>
                    <a:pt x="179" y="93"/>
                  </a:moveTo>
                  <a:cubicBezTo>
                    <a:pt x="181" y="132"/>
                    <a:pt x="181" y="132"/>
                    <a:pt x="181" y="132"/>
                  </a:cubicBezTo>
                  <a:cubicBezTo>
                    <a:pt x="11" y="75"/>
                    <a:pt x="11" y="75"/>
                    <a:pt x="11" y="75"/>
                  </a:cubicBezTo>
                  <a:cubicBezTo>
                    <a:pt x="10" y="75"/>
                    <a:pt x="10" y="75"/>
                    <a:pt x="10" y="75"/>
                  </a:cubicBezTo>
                  <a:cubicBezTo>
                    <a:pt x="1" y="66"/>
                    <a:pt x="0" y="51"/>
                    <a:pt x="9" y="41"/>
                  </a:cubicBezTo>
                  <a:cubicBezTo>
                    <a:pt x="18" y="31"/>
                    <a:pt x="33" y="30"/>
                    <a:pt x="43" y="39"/>
                  </a:cubicBezTo>
                  <a:cubicBezTo>
                    <a:pt x="47" y="44"/>
                    <a:pt x="47" y="44"/>
                    <a:pt x="47" y="44"/>
                  </a:cubicBezTo>
                  <a:cubicBezTo>
                    <a:pt x="38" y="35"/>
                    <a:pt x="37" y="20"/>
                    <a:pt x="46" y="10"/>
                  </a:cubicBezTo>
                  <a:cubicBezTo>
                    <a:pt x="55" y="0"/>
                    <a:pt x="70" y="0"/>
                    <a:pt x="80" y="8"/>
                  </a:cubicBezTo>
                  <a:cubicBezTo>
                    <a:pt x="120" y="45"/>
                    <a:pt x="120" y="45"/>
                    <a:pt x="120" y="45"/>
                  </a:cubicBezTo>
                  <a:cubicBezTo>
                    <a:pt x="156" y="47"/>
                    <a:pt x="156" y="47"/>
                    <a:pt x="156" y="47"/>
                  </a:cubicBezTo>
                  <a:cubicBezTo>
                    <a:pt x="156" y="47"/>
                    <a:pt x="180" y="66"/>
                    <a:pt x="179" y="93"/>
                  </a:cubicBezTo>
                  <a:close/>
                </a:path>
              </a:pathLst>
            </a:custGeom>
            <a:solidFill>
              <a:srgbClr val="E6BE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í$ľiḋé">
              <a:extLst>
                <a:ext uri="{FF2B5EF4-FFF2-40B4-BE49-F238E27FC236}">
                  <a16:creationId xmlns:a16="http://schemas.microsoft.com/office/drawing/2014/main" id="{3F7AC081-6F0B-4E26-955B-FDBB3DA6D89B}"/>
                </a:ext>
              </a:extLst>
            </p:cNvPr>
            <p:cNvSpPr/>
            <p:nvPr/>
          </p:nvSpPr>
          <p:spPr bwMode="auto">
            <a:xfrm>
              <a:off x="2494713" y="3738143"/>
              <a:ext cx="360680" cy="384175"/>
            </a:xfrm>
            <a:custGeom>
              <a:avLst/>
              <a:gdLst>
                <a:gd name="T0" fmla="*/ 92 w 111"/>
                <a:gd name="T1" fmla="*/ 0 h 118"/>
                <a:gd name="T2" fmla="*/ 111 w 111"/>
                <a:gd name="T3" fmla="*/ 22 h 118"/>
                <a:gd name="T4" fmla="*/ 17 w 111"/>
                <a:gd name="T5" fmla="*/ 118 h 118"/>
                <a:gd name="T6" fmla="*/ 0 w 111"/>
                <a:gd name="T7" fmla="*/ 102 h 118"/>
                <a:gd name="T8" fmla="*/ 92 w 111"/>
                <a:gd name="T9" fmla="*/ 0 h 118"/>
              </a:gdLst>
              <a:ahLst/>
              <a:cxnLst>
                <a:cxn ang="0">
                  <a:pos x="T0" y="T1"/>
                </a:cxn>
                <a:cxn ang="0">
                  <a:pos x="T2" y="T3"/>
                </a:cxn>
                <a:cxn ang="0">
                  <a:pos x="T4" y="T5"/>
                </a:cxn>
                <a:cxn ang="0">
                  <a:pos x="T6" y="T7"/>
                </a:cxn>
                <a:cxn ang="0">
                  <a:pos x="T8" y="T9"/>
                </a:cxn>
              </a:cxnLst>
              <a:rect l="0" t="0" r="r" b="b"/>
              <a:pathLst>
                <a:path w="111" h="118">
                  <a:moveTo>
                    <a:pt x="92" y="0"/>
                  </a:moveTo>
                  <a:cubicBezTo>
                    <a:pt x="96" y="7"/>
                    <a:pt x="102" y="15"/>
                    <a:pt x="111" y="22"/>
                  </a:cubicBezTo>
                  <a:cubicBezTo>
                    <a:pt x="17" y="118"/>
                    <a:pt x="17" y="118"/>
                    <a:pt x="17" y="118"/>
                  </a:cubicBezTo>
                  <a:cubicBezTo>
                    <a:pt x="0" y="102"/>
                    <a:pt x="0" y="102"/>
                    <a:pt x="0" y="102"/>
                  </a:cubicBezTo>
                  <a:cubicBezTo>
                    <a:pt x="5" y="85"/>
                    <a:pt x="32" y="18"/>
                    <a:pt x="92" y="0"/>
                  </a:cubicBezTo>
                  <a:close/>
                </a:path>
              </a:pathLst>
            </a:custGeom>
            <a:solidFill>
              <a:srgbClr val="B8996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iŝ1ïďé">
              <a:extLst>
                <a:ext uri="{FF2B5EF4-FFF2-40B4-BE49-F238E27FC236}">
                  <a16:creationId xmlns:a16="http://schemas.microsoft.com/office/drawing/2014/main" id="{2AF40DDE-63ED-497B-91A1-2B8B64F58976}"/>
                </a:ext>
              </a:extLst>
            </p:cNvPr>
            <p:cNvSpPr/>
            <p:nvPr/>
          </p:nvSpPr>
          <p:spPr bwMode="auto">
            <a:xfrm>
              <a:off x="2015288" y="3489858"/>
              <a:ext cx="779145" cy="584835"/>
            </a:xfrm>
            <a:custGeom>
              <a:avLst/>
              <a:gdLst>
                <a:gd name="T0" fmla="*/ 234 w 240"/>
                <a:gd name="T1" fmla="*/ 62 h 181"/>
                <a:gd name="T2" fmla="*/ 234 w 240"/>
                <a:gd name="T3" fmla="*/ 68 h 181"/>
                <a:gd name="T4" fmla="*/ 240 w 240"/>
                <a:gd name="T5" fmla="*/ 77 h 181"/>
                <a:gd name="T6" fmla="*/ 148 w 240"/>
                <a:gd name="T7" fmla="*/ 179 h 181"/>
                <a:gd name="T8" fmla="*/ 142 w 240"/>
                <a:gd name="T9" fmla="*/ 174 h 181"/>
                <a:gd name="T10" fmla="*/ 96 w 240"/>
                <a:gd name="T11" fmla="*/ 164 h 181"/>
                <a:gd name="T12" fmla="*/ 78 w 240"/>
                <a:gd name="T13" fmla="*/ 147 h 181"/>
                <a:gd name="T14" fmla="*/ 13 w 240"/>
                <a:gd name="T15" fmla="*/ 88 h 181"/>
                <a:gd name="T16" fmla="*/ 11 w 240"/>
                <a:gd name="T17" fmla="*/ 86 h 181"/>
                <a:gd name="T18" fmla="*/ 9 w 240"/>
                <a:gd name="T19" fmla="*/ 52 h 181"/>
                <a:gd name="T20" fmla="*/ 43 w 240"/>
                <a:gd name="T21" fmla="*/ 50 h 181"/>
                <a:gd name="T22" fmla="*/ 36 w 240"/>
                <a:gd name="T23" fmla="*/ 44 h 181"/>
                <a:gd name="T24" fmla="*/ 34 w 240"/>
                <a:gd name="T25" fmla="*/ 10 h 181"/>
                <a:gd name="T26" fmla="*/ 68 w 240"/>
                <a:gd name="T27" fmla="*/ 9 h 181"/>
                <a:gd name="T28" fmla="*/ 64 w 240"/>
                <a:gd name="T29" fmla="*/ 5 h 181"/>
                <a:gd name="T30" fmla="*/ 234 w 240"/>
                <a:gd name="T31" fmla="*/ 6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 h="181">
                  <a:moveTo>
                    <a:pt x="234" y="62"/>
                  </a:moveTo>
                  <a:cubicBezTo>
                    <a:pt x="234" y="68"/>
                    <a:pt x="234" y="68"/>
                    <a:pt x="234" y="68"/>
                  </a:cubicBezTo>
                  <a:cubicBezTo>
                    <a:pt x="234" y="68"/>
                    <a:pt x="236" y="72"/>
                    <a:pt x="240" y="77"/>
                  </a:cubicBezTo>
                  <a:cubicBezTo>
                    <a:pt x="180" y="95"/>
                    <a:pt x="153" y="162"/>
                    <a:pt x="148" y="179"/>
                  </a:cubicBezTo>
                  <a:cubicBezTo>
                    <a:pt x="142" y="174"/>
                    <a:pt x="142" y="174"/>
                    <a:pt x="142" y="174"/>
                  </a:cubicBezTo>
                  <a:cubicBezTo>
                    <a:pt x="142" y="174"/>
                    <a:pt x="114" y="181"/>
                    <a:pt x="96" y="164"/>
                  </a:cubicBezTo>
                  <a:cubicBezTo>
                    <a:pt x="78" y="147"/>
                    <a:pt x="78" y="147"/>
                    <a:pt x="78" y="147"/>
                  </a:cubicBezTo>
                  <a:cubicBezTo>
                    <a:pt x="13" y="88"/>
                    <a:pt x="13" y="88"/>
                    <a:pt x="13" y="88"/>
                  </a:cubicBezTo>
                  <a:cubicBezTo>
                    <a:pt x="11" y="86"/>
                    <a:pt x="11" y="86"/>
                    <a:pt x="11" y="86"/>
                  </a:cubicBezTo>
                  <a:cubicBezTo>
                    <a:pt x="1" y="77"/>
                    <a:pt x="0" y="62"/>
                    <a:pt x="9" y="52"/>
                  </a:cubicBezTo>
                  <a:cubicBezTo>
                    <a:pt x="18" y="42"/>
                    <a:pt x="33" y="42"/>
                    <a:pt x="43" y="50"/>
                  </a:cubicBezTo>
                  <a:cubicBezTo>
                    <a:pt x="36" y="44"/>
                    <a:pt x="36" y="44"/>
                    <a:pt x="36" y="44"/>
                  </a:cubicBezTo>
                  <a:cubicBezTo>
                    <a:pt x="26" y="35"/>
                    <a:pt x="26" y="20"/>
                    <a:pt x="34" y="10"/>
                  </a:cubicBezTo>
                  <a:cubicBezTo>
                    <a:pt x="43" y="1"/>
                    <a:pt x="58" y="0"/>
                    <a:pt x="68" y="9"/>
                  </a:cubicBezTo>
                  <a:cubicBezTo>
                    <a:pt x="64" y="5"/>
                    <a:pt x="64" y="5"/>
                    <a:pt x="64" y="5"/>
                  </a:cubicBezTo>
                  <a:lnTo>
                    <a:pt x="234" y="62"/>
                  </a:lnTo>
                  <a:close/>
                </a:path>
              </a:pathLst>
            </a:custGeom>
            <a:solidFill>
              <a:srgbClr val="D4B0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íṣľïdê">
              <a:extLst>
                <a:ext uri="{FF2B5EF4-FFF2-40B4-BE49-F238E27FC236}">
                  <a16:creationId xmlns:a16="http://schemas.microsoft.com/office/drawing/2014/main" id="{C00E66C4-00B8-4DD1-A4A9-0B3C183B7E2A}"/>
                </a:ext>
              </a:extLst>
            </p:cNvPr>
            <p:cNvSpPr/>
            <p:nvPr/>
          </p:nvSpPr>
          <p:spPr bwMode="auto">
            <a:xfrm>
              <a:off x="2488363" y="3945153"/>
              <a:ext cx="339090" cy="379730"/>
            </a:xfrm>
            <a:custGeom>
              <a:avLst/>
              <a:gdLst>
                <a:gd name="T0" fmla="*/ 0 w 104"/>
                <a:gd name="T1" fmla="*/ 61 h 117"/>
                <a:gd name="T2" fmla="*/ 61 w 104"/>
                <a:gd name="T3" fmla="*/ 117 h 117"/>
                <a:gd name="T4" fmla="*/ 104 w 104"/>
                <a:gd name="T5" fmla="*/ 70 h 117"/>
                <a:gd name="T6" fmla="*/ 31 w 104"/>
                <a:gd name="T7" fmla="*/ 0 h 117"/>
                <a:gd name="T8" fmla="*/ 0 w 104"/>
                <a:gd name="T9" fmla="*/ 61 h 117"/>
              </a:gdLst>
              <a:ahLst/>
              <a:cxnLst>
                <a:cxn ang="0">
                  <a:pos x="T0" y="T1"/>
                </a:cxn>
                <a:cxn ang="0">
                  <a:pos x="T2" y="T3"/>
                </a:cxn>
                <a:cxn ang="0">
                  <a:pos x="T4" y="T5"/>
                </a:cxn>
                <a:cxn ang="0">
                  <a:pos x="T6" y="T7"/>
                </a:cxn>
                <a:cxn ang="0">
                  <a:pos x="T8" y="T9"/>
                </a:cxn>
              </a:cxnLst>
              <a:rect l="0" t="0" r="r" b="b"/>
              <a:pathLst>
                <a:path w="104" h="117">
                  <a:moveTo>
                    <a:pt x="0" y="61"/>
                  </a:moveTo>
                  <a:cubicBezTo>
                    <a:pt x="61" y="117"/>
                    <a:pt x="61" y="117"/>
                    <a:pt x="61" y="117"/>
                  </a:cubicBezTo>
                  <a:cubicBezTo>
                    <a:pt x="104" y="70"/>
                    <a:pt x="104" y="70"/>
                    <a:pt x="104" y="70"/>
                  </a:cubicBezTo>
                  <a:cubicBezTo>
                    <a:pt x="31" y="0"/>
                    <a:pt x="31" y="0"/>
                    <a:pt x="31" y="0"/>
                  </a:cubicBezTo>
                  <a:cubicBezTo>
                    <a:pt x="19" y="16"/>
                    <a:pt x="8" y="37"/>
                    <a:pt x="0" y="61"/>
                  </a:cubicBezTo>
                  <a:close/>
                </a:path>
              </a:pathLst>
            </a:custGeom>
            <a:solidFill>
              <a:srgbClr val="CECE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ṩḻïḍè">
              <a:extLst>
                <a:ext uri="{FF2B5EF4-FFF2-40B4-BE49-F238E27FC236}">
                  <a16:creationId xmlns:a16="http://schemas.microsoft.com/office/drawing/2014/main" id="{B773A9D7-D32C-4876-9F79-A8279EBB93D4}"/>
                </a:ext>
              </a:extLst>
            </p:cNvPr>
            <p:cNvSpPr/>
            <p:nvPr/>
          </p:nvSpPr>
          <p:spPr bwMode="auto">
            <a:xfrm>
              <a:off x="2589963" y="3736238"/>
              <a:ext cx="470535" cy="438150"/>
            </a:xfrm>
            <a:custGeom>
              <a:avLst/>
              <a:gdLst>
                <a:gd name="T0" fmla="*/ 103 w 145"/>
                <a:gd name="T1" fmla="*/ 102 h 135"/>
                <a:gd name="T2" fmla="*/ 145 w 145"/>
                <a:gd name="T3" fmla="*/ 56 h 135"/>
                <a:gd name="T4" fmla="*/ 84 w 145"/>
                <a:gd name="T5" fmla="*/ 0 h 135"/>
                <a:gd name="T6" fmla="*/ 29 w 145"/>
                <a:gd name="T7" fmla="*/ 34 h 135"/>
                <a:gd name="T8" fmla="*/ 5 w 145"/>
                <a:gd name="T9" fmla="*/ 59 h 135"/>
                <a:gd name="T10" fmla="*/ 0 w 145"/>
                <a:gd name="T11" fmla="*/ 65 h 135"/>
                <a:gd name="T12" fmla="*/ 73 w 145"/>
                <a:gd name="T13" fmla="*/ 135 h 135"/>
                <a:gd name="T14" fmla="*/ 79 w 145"/>
                <a:gd name="T15" fmla="*/ 128 h 135"/>
                <a:gd name="T16" fmla="*/ 103 w 145"/>
                <a:gd name="T17" fmla="*/ 10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35">
                  <a:moveTo>
                    <a:pt x="103" y="102"/>
                  </a:moveTo>
                  <a:cubicBezTo>
                    <a:pt x="145" y="56"/>
                    <a:pt x="145" y="56"/>
                    <a:pt x="145" y="56"/>
                  </a:cubicBezTo>
                  <a:cubicBezTo>
                    <a:pt x="84" y="0"/>
                    <a:pt x="84" y="0"/>
                    <a:pt x="84" y="0"/>
                  </a:cubicBezTo>
                  <a:cubicBezTo>
                    <a:pt x="84" y="0"/>
                    <a:pt x="58" y="9"/>
                    <a:pt x="29" y="34"/>
                  </a:cubicBezTo>
                  <a:cubicBezTo>
                    <a:pt x="21" y="41"/>
                    <a:pt x="13" y="49"/>
                    <a:pt x="5" y="59"/>
                  </a:cubicBezTo>
                  <a:cubicBezTo>
                    <a:pt x="3" y="61"/>
                    <a:pt x="2" y="63"/>
                    <a:pt x="0" y="65"/>
                  </a:cubicBezTo>
                  <a:cubicBezTo>
                    <a:pt x="73" y="135"/>
                    <a:pt x="73" y="135"/>
                    <a:pt x="73" y="135"/>
                  </a:cubicBezTo>
                  <a:cubicBezTo>
                    <a:pt x="79" y="128"/>
                    <a:pt x="79" y="128"/>
                    <a:pt x="79" y="128"/>
                  </a:cubicBezTo>
                  <a:lnTo>
                    <a:pt x="103" y="1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iṡľîḍè">
              <a:extLst>
                <a:ext uri="{FF2B5EF4-FFF2-40B4-BE49-F238E27FC236}">
                  <a16:creationId xmlns:a16="http://schemas.microsoft.com/office/drawing/2014/main" id="{EAE8B590-4BBA-4CB9-AB14-4FAD5CECB7F1}"/>
                </a:ext>
              </a:extLst>
            </p:cNvPr>
            <p:cNvSpPr/>
            <p:nvPr/>
          </p:nvSpPr>
          <p:spPr bwMode="auto">
            <a:xfrm>
              <a:off x="1253288" y="2703728"/>
              <a:ext cx="1290955" cy="1737995"/>
            </a:xfrm>
            <a:custGeom>
              <a:avLst/>
              <a:gdLst>
                <a:gd name="T0" fmla="*/ 598 w 598"/>
                <a:gd name="T1" fmla="*/ 0 h 805"/>
                <a:gd name="T2" fmla="*/ 0 w 598"/>
                <a:gd name="T3" fmla="*/ 0 h 805"/>
                <a:gd name="T4" fmla="*/ 0 w 598"/>
                <a:gd name="T5" fmla="*/ 805 h 805"/>
                <a:gd name="T6" fmla="*/ 482 w 598"/>
                <a:gd name="T7" fmla="*/ 805 h 805"/>
                <a:gd name="T8" fmla="*/ 598 w 598"/>
                <a:gd name="T9" fmla="*/ 690 h 805"/>
                <a:gd name="T10" fmla="*/ 598 w 598"/>
                <a:gd name="T11" fmla="*/ 0 h 805"/>
              </a:gdLst>
              <a:ahLst/>
              <a:cxnLst>
                <a:cxn ang="0">
                  <a:pos x="T0" y="T1"/>
                </a:cxn>
                <a:cxn ang="0">
                  <a:pos x="T2" y="T3"/>
                </a:cxn>
                <a:cxn ang="0">
                  <a:pos x="T4" y="T5"/>
                </a:cxn>
                <a:cxn ang="0">
                  <a:pos x="T6" y="T7"/>
                </a:cxn>
                <a:cxn ang="0">
                  <a:pos x="T8" y="T9"/>
                </a:cxn>
                <a:cxn ang="0">
                  <a:pos x="T10" y="T11"/>
                </a:cxn>
              </a:cxnLst>
              <a:rect l="0" t="0" r="r" b="b"/>
              <a:pathLst>
                <a:path w="598" h="805">
                  <a:moveTo>
                    <a:pt x="598" y="0"/>
                  </a:moveTo>
                  <a:lnTo>
                    <a:pt x="0" y="0"/>
                  </a:lnTo>
                  <a:lnTo>
                    <a:pt x="0" y="805"/>
                  </a:lnTo>
                  <a:lnTo>
                    <a:pt x="482" y="805"/>
                  </a:lnTo>
                  <a:lnTo>
                    <a:pt x="598" y="690"/>
                  </a:lnTo>
                  <a:lnTo>
                    <a:pt x="59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ïSḷíďé">
              <a:extLst>
                <a:ext uri="{FF2B5EF4-FFF2-40B4-BE49-F238E27FC236}">
                  <a16:creationId xmlns:a16="http://schemas.microsoft.com/office/drawing/2014/main" id="{3890466E-A009-4B1D-9690-CE3AEB5B7F1D}"/>
                </a:ext>
              </a:extLst>
            </p:cNvPr>
            <p:cNvSpPr/>
            <p:nvPr/>
          </p:nvSpPr>
          <p:spPr bwMode="auto">
            <a:xfrm>
              <a:off x="1506018" y="3005988"/>
              <a:ext cx="781685" cy="101600"/>
            </a:xfrm>
            <a:prstGeom prst="rect">
              <a:avLst/>
            </a:prstGeom>
            <a:solidFill>
              <a:srgbClr val="18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ïŝļiḋè">
              <a:extLst>
                <a:ext uri="{FF2B5EF4-FFF2-40B4-BE49-F238E27FC236}">
                  <a16:creationId xmlns:a16="http://schemas.microsoft.com/office/drawing/2014/main" id="{2CD00EBA-2AD4-4864-B8EB-9E48420305BC}"/>
                </a:ext>
              </a:extLst>
            </p:cNvPr>
            <p:cNvSpPr/>
            <p:nvPr/>
          </p:nvSpPr>
          <p:spPr bwMode="auto">
            <a:xfrm>
              <a:off x="1506018" y="3301898"/>
              <a:ext cx="781685" cy="99060"/>
            </a:xfrm>
            <a:prstGeom prst="rect">
              <a:avLst/>
            </a:prstGeom>
            <a:solidFill>
              <a:srgbClr val="18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íṡļíḍé">
              <a:extLst>
                <a:ext uri="{FF2B5EF4-FFF2-40B4-BE49-F238E27FC236}">
                  <a16:creationId xmlns:a16="http://schemas.microsoft.com/office/drawing/2014/main" id="{94BECEC4-6EFF-480C-A5F2-7379236605B7}"/>
                </a:ext>
              </a:extLst>
            </p:cNvPr>
            <p:cNvSpPr/>
            <p:nvPr/>
          </p:nvSpPr>
          <p:spPr bwMode="auto">
            <a:xfrm>
              <a:off x="1506018" y="3595903"/>
              <a:ext cx="781685" cy="101600"/>
            </a:xfrm>
            <a:prstGeom prst="rect">
              <a:avLst/>
            </a:prstGeom>
            <a:solidFill>
              <a:srgbClr val="18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îṧḻïďé">
              <a:extLst>
                <a:ext uri="{FF2B5EF4-FFF2-40B4-BE49-F238E27FC236}">
                  <a16:creationId xmlns:a16="http://schemas.microsoft.com/office/drawing/2014/main" id="{4BF89600-3748-401F-B6B5-82F93B4679CE}"/>
                </a:ext>
              </a:extLst>
            </p:cNvPr>
            <p:cNvSpPr/>
            <p:nvPr/>
          </p:nvSpPr>
          <p:spPr bwMode="auto">
            <a:xfrm>
              <a:off x="1506018" y="3891178"/>
              <a:ext cx="781685" cy="97155"/>
            </a:xfrm>
            <a:prstGeom prst="rect">
              <a:avLst/>
            </a:prstGeom>
            <a:solidFill>
              <a:srgbClr val="1832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iṣḻïďê">
              <a:extLst>
                <a:ext uri="{FF2B5EF4-FFF2-40B4-BE49-F238E27FC236}">
                  <a16:creationId xmlns:a16="http://schemas.microsoft.com/office/drawing/2014/main" id="{A0247D4E-621F-4271-A183-48986A0996FB}"/>
                </a:ext>
              </a:extLst>
            </p:cNvPr>
            <p:cNvSpPr/>
            <p:nvPr/>
          </p:nvSpPr>
          <p:spPr bwMode="auto">
            <a:xfrm>
              <a:off x="2294053" y="4193438"/>
              <a:ext cx="250190" cy="248285"/>
            </a:xfrm>
            <a:custGeom>
              <a:avLst/>
              <a:gdLst>
                <a:gd name="T0" fmla="*/ 0 w 116"/>
                <a:gd name="T1" fmla="*/ 115 h 115"/>
                <a:gd name="T2" fmla="*/ 116 w 116"/>
                <a:gd name="T3" fmla="*/ 0 h 115"/>
                <a:gd name="T4" fmla="*/ 0 w 116"/>
                <a:gd name="T5" fmla="*/ 0 h 115"/>
                <a:gd name="T6" fmla="*/ 0 w 116"/>
                <a:gd name="T7" fmla="*/ 115 h 115"/>
              </a:gdLst>
              <a:ahLst/>
              <a:cxnLst>
                <a:cxn ang="0">
                  <a:pos x="T0" y="T1"/>
                </a:cxn>
                <a:cxn ang="0">
                  <a:pos x="T2" y="T3"/>
                </a:cxn>
                <a:cxn ang="0">
                  <a:pos x="T4" y="T5"/>
                </a:cxn>
                <a:cxn ang="0">
                  <a:pos x="T6" y="T7"/>
                </a:cxn>
              </a:cxnLst>
              <a:rect l="0" t="0" r="r" b="b"/>
              <a:pathLst>
                <a:path w="116" h="115">
                  <a:moveTo>
                    <a:pt x="0" y="115"/>
                  </a:moveTo>
                  <a:lnTo>
                    <a:pt x="116" y="0"/>
                  </a:lnTo>
                  <a:lnTo>
                    <a:pt x="0" y="0"/>
                  </a:lnTo>
                  <a:lnTo>
                    <a:pt x="0" y="115"/>
                  </a:lnTo>
                  <a:close/>
                </a:path>
              </a:pathLst>
            </a:custGeom>
            <a:solidFill>
              <a:srgbClr val="A89C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iṥlîdê">
              <a:extLst>
                <a:ext uri="{FF2B5EF4-FFF2-40B4-BE49-F238E27FC236}">
                  <a16:creationId xmlns:a16="http://schemas.microsoft.com/office/drawing/2014/main" id="{FB0A9BAF-933E-41F8-BF47-8CEBD8152DAC}"/>
                </a:ext>
              </a:extLst>
            </p:cNvPr>
            <p:cNvSpPr/>
            <p:nvPr/>
          </p:nvSpPr>
          <p:spPr bwMode="auto">
            <a:xfrm>
              <a:off x="2320088" y="3226333"/>
              <a:ext cx="384175" cy="399415"/>
            </a:xfrm>
            <a:custGeom>
              <a:avLst/>
              <a:gdLst>
                <a:gd name="T0" fmla="*/ 96 w 118"/>
                <a:gd name="T1" fmla="*/ 25 h 123"/>
                <a:gd name="T2" fmla="*/ 82 w 118"/>
                <a:gd name="T3" fmla="*/ 11 h 123"/>
                <a:gd name="T4" fmla="*/ 57 w 118"/>
                <a:gd name="T5" fmla="*/ 1 h 123"/>
                <a:gd name="T6" fmla="*/ 24 w 118"/>
                <a:gd name="T7" fmla="*/ 3 h 123"/>
                <a:gd name="T8" fmla="*/ 8 w 118"/>
                <a:gd name="T9" fmla="*/ 3 h 123"/>
                <a:gd name="T10" fmla="*/ 4 w 118"/>
                <a:gd name="T11" fmla="*/ 13 h 123"/>
                <a:gd name="T12" fmla="*/ 53 w 118"/>
                <a:gd name="T13" fmla="*/ 45 h 123"/>
                <a:gd name="T14" fmla="*/ 81 w 118"/>
                <a:gd name="T15" fmla="*/ 123 h 123"/>
                <a:gd name="T16" fmla="*/ 93 w 118"/>
                <a:gd name="T17" fmla="*/ 62 h 123"/>
                <a:gd name="T18" fmla="*/ 118 w 118"/>
                <a:gd name="T19" fmla="*/ 62 h 123"/>
                <a:gd name="T20" fmla="*/ 96 w 118"/>
                <a:gd name="T21"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3">
                  <a:moveTo>
                    <a:pt x="96" y="25"/>
                  </a:moveTo>
                  <a:cubicBezTo>
                    <a:pt x="82" y="11"/>
                    <a:pt x="82" y="11"/>
                    <a:pt x="82" y="11"/>
                  </a:cubicBezTo>
                  <a:cubicBezTo>
                    <a:pt x="82" y="11"/>
                    <a:pt x="73" y="0"/>
                    <a:pt x="57" y="1"/>
                  </a:cubicBezTo>
                  <a:cubicBezTo>
                    <a:pt x="24" y="3"/>
                    <a:pt x="24" y="3"/>
                    <a:pt x="24" y="3"/>
                  </a:cubicBezTo>
                  <a:cubicBezTo>
                    <a:pt x="24" y="3"/>
                    <a:pt x="13" y="4"/>
                    <a:pt x="8" y="3"/>
                  </a:cubicBezTo>
                  <a:cubicBezTo>
                    <a:pt x="8" y="3"/>
                    <a:pt x="0" y="6"/>
                    <a:pt x="4" y="13"/>
                  </a:cubicBezTo>
                  <a:cubicBezTo>
                    <a:pt x="4" y="13"/>
                    <a:pt x="5" y="44"/>
                    <a:pt x="53" y="45"/>
                  </a:cubicBezTo>
                  <a:cubicBezTo>
                    <a:pt x="53" y="45"/>
                    <a:pt x="71" y="84"/>
                    <a:pt x="81" y="123"/>
                  </a:cubicBezTo>
                  <a:cubicBezTo>
                    <a:pt x="93" y="62"/>
                    <a:pt x="93" y="62"/>
                    <a:pt x="93" y="62"/>
                  </a:cubicBezTo>
                  <a:cubicBezTo>
                    <a:pt x="118" y="62"/>
                    <a:pt x="118" y="62"/>
                    <a:pt x="118" y="62"/>
                  </a:cubicBezTo>
                  <a:lnTo>
                    <a:pt x="96" y="25"/>
                  </a:lnTo>
                  <a:close/>
                </a:path>
              </a:pathLst>
            </a:custGeom>
            <a:solidFill>
              <a:srgbClr val="E6BE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šļîdè">
              <a:extLst>
                <a:ext uri="{FF2B5EF4-FFF2-40B4-BE49-F238E27FC236}">
                  <a16:creationId xmlns:a16="http://schemas.microsoft.com/office/drawing/2014/main" id="{E0172D3A-2413-48DE-BB0C-3A8B74B0131D}"/>
                </a:ext>
              </a:extLst>
            </p:cNvPr>
            <p:cNvSpPr/>
            <p:nvPr/>
          </p:nvSpPr>
          <p:spPr bwMode="auto">
            <a:xfrm>
              <a:off x="2615363" y="3770528"/>
              <a:ext cx="1534795" cy="1452880"/>
            </a:xfrm>
            <a:custGeom>
              <a:avLst/>
              <a:gdLst>
                <a:gd name="T0" fmla="*/ 447 w 473"/>
                <a:gd name="T1" fmla="*/ 296 h 448"/>
                <a:gd name="T2" fmla="*/ 147 w 473"/>
                <a:gd name="T3" fmla="*/ 22 h 448"/>
                <a:gd name="T4" fmla="*/ 65 w 473"/>
                <a:gd name="T5" fmla="*/ 22 h 448"/>
                <a:gd name="T6" fmla="*/ 61 w 473"/>
                <a:gd name="T7" fmla="*/ 26 h 448"/>
                <a:gd name="T8" fmla="*/ 0 w 473"/>
                <a:gd name="T9" fmla="*/ 92 h 448"/>
                <a:gd name="T10" fmla="*/ 390 w 473"/>
                <a:gd name="T11" fmla="*/ 448 h 448"/>
                <a:gd name="T12" fmla="*/ 451 w 473"/>
                <a:gd name="T13" fmla="*/ 382 h 448"/>
                <a:gd name="T14" fmla="*/ 454 w 473"/>
                <a:gd name="T15" fmla="*/ 378 h 448"/>
                <a:gd name="T16" fmla="*/ 447 w 473"/>
                <a:gd name="T17" fmla="*/ 29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448">
                  <a:moveTo>
                    <a:pt x="447" y="296"/>
                  </a:moveTo>
                  <a:cubicBezTo>
                    <a:pt x="147" y="22"/>
                    <a:pt x="147" y="22"/>
                    <a:pt x="147" y="22"/>
                  </a:cubicBezTo>
                  <a:cubicBezTo>
                    <a:pt x="124" y="0"/>
                    <a:pt x="88" y="1"/>
                    <a:pt x="65" y="22"/>
                  </a:cubicBezTo>
                  <a:cubicBezTo>
                    <a:pt x="64" y="23"/>
                    <a:pt x="62" y="25"/>
                    <a:pt x="61" y="26"/>
                  </a:cubicBezTo>
                  <a:cubicBezTo>
                    <a:pt x="0" y="92"/>
                    <a:pt x="0" y="92"/>
                    <a:pt x="0" y="92"/>
                  </a:cubicBezTo>
                  <a:cubicBezTo>
                    <a:pt x="390" y="448"/>
                    <a:pt x="390" y="448"/>
                    <a:pt x="390" y="448"/>
                  </a:cubicBezTo>
                  <a:cubicBezTo>
                    <a:pt x="451" y="382"/>
                    <a:pt x="451" y="382"/>
                    <a:pt x="451" y="382"/>
                  </a:cubicBezTo>
                  <a:cubicBezTo>
                    <a:pt x="452" y="381"/>
                    <a:pt x="453" y="379"/>
                    <a:pt x="454" y="378"/>
                  </a:cubicBezTo>
                  <a:cubicBezTo>
                    <a:pt x="473" y="353"/>
                    <a:pt x="471" y="317"/>
                    <a:pt x="447" y="296"/>
                  </a:cubicBezTo>
                  <a:close/>
                </a:path>
              </a:pathLst>
            </a:custGeom>
            <a:solidFill>
              <a:srgbClr val="4D4A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ṣ1îḍê">
              <a:extLst>
                <a:ext uri="{FF2B5EF4-FFF2-40B4-BE49-F238E27FC236}">
                  <a16:creationId xmlns:a16="http://schemas.microsoft.com/office/drawing/2014/main" id="{B46A8356-8082-4899-89DB-7F8926C3FE7E}"/>
                </a:ext>
              </a:extLst>
            </p:cNvPr>
            <p:cNvSpPr/>
            <p:nvPr/>
          </p:nvSpPr>
          <p:spPr bwMode="auto">
            <a:xfrm>
              <a:off x="2518208" y="4068343"/>
              <a:ext cx="1364615" cy="1269365"/>
            </a:xfrm>
            <a:custGeom>
              <a:avLst/>
              <a:gdLst>
                <a:gd name="T0" fmla="*/ 27 w 420"/>
                <a:gd name="T1" fmla="*/ 4 h 391"/>
                <a:gd name="T2" fmla="*/ 23 w 420"/>
                <a:gd name="T3" fmla="*/ 9 h 391"/>
                <a:gd name="T4" fmla="*/ 27 w 420"/>
                <a:gd name="T5" fmla="*/ 95 h 391"/>
                <a:gd name="T6" fmla="*/ 326 w 420"/>
                <a:gd name="T7" fmla="*/ 368 h 391"/>
                <a:gd name="T8" fmla="*/ 412 w 420"/>
                <a:gd name="T9" fmla="*/ 365 h 391"/>
                <a:gd name="T10" fmla="*/ 417 w 420"/>
                <a:gd name="T11" fmla="*/ 360 h 391"/>
                <a:gd name="T12" fmla="*/ 420 w 420"/>
                <a:gd name="T13" fmla="*/ 356 h 391"/>
                <a:gd name="T14" fmla="*/ 30 w 420"/>
                <a:gd name="T15" fmla="*/ 0 h 391"/>
                <a:gd name="T16" fmla="*/ 27 w 420"/>
                <a:gd name="T17" fmla="*/ 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391">
                  <a:moveTo>
                    <a:pt x="27" y="4"/>
                  </a:moveTo>
                  <a:cubicBezTo>
                    <a:pt x="23" y="9"/>
                    <a:pt x="23" y="9"/>
                    <a:pt x="23" y="9"/>
                  </a:cubicBezTo>
                  <a:cubicBezTo>
                    <a:pt x="0" y="33"/>
                    <a:pt x="2" y="72"/>
                    <a:pt x="27" y="95"/>
                  </a:cubicBezTo>
                  <a:cubicBezTo>
                    <a:pt x="326" y="368"/>
                    <a:pt x="326" y="368"/>
                    <a:pt x="326" y="368"/>
                  </a:cubicBezTo>
                  <a:cubicBezTo>
                    <a:pt x="351" y="391"/>
                    <a:pt x="390" y="389"/>
                    <a:pt x="412" y="365"/>
                  </a:cubicBezTo>
                  <a:cubicBezTo>
                    <a:pt x="417" y="360"/>
                    <a:pt x="417" y="360"/>
                    <a:pt x="417" y="360"/>
                  </a:cubicBezTo>
                  <a:cubicBezTo>
                    <a:pt x="420" y="356"/>
                    <a:pt x="420" y="356"/>
                    <a:pt x="420" y="356"/>
                  </a:cubicBezTo>
                  <a:cubicBezTo>
                    <a:pt x="30" y="0"/>
                    <a:pt x="30" y="0"/>
                    <a:pt x="30" y="0"/>
                  </a:cubicBezTo>
                  <a:lnTo>
                    <a:pt x="27" y="4"/>
                  </a:lnTo>
                  <a:close/>
                </a:path>
              </a:pathLst>
            </a:custGeom>
            <a:solidFill>
              <a:srgbClr val="2E2C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40" name="组合 39">
            <a:extLst>
              <a:ext uri="{FF2B5EF4-FFF2-40B4-BE49-F238E27FC236}">
                <a16:creationId xmlns:a16="http://schemas.microsoft.com/office/drawing/2014/main" id="{CB0C1E13-8C43-4084-BC8B-5082C6EF7DCA}"/>
              </a:ext>
            </a:extLst>
          </p:cNvPr>
          <p:cNvGrpSpPr/>
          <p:nvPr/>
        </p:nvGrpSpPr>
        <p:grpSpPr>
          <a:xfrm>
            <a:off x="5252773" y="3509667"/>
            <a:ext cx="5587362" cy="526303"/>
            <a:chOff x="3027484" y="1998138"/>
            <a:chExt cx="5587362" cy="526303"/>
          </a:xfrm>
        </p:grpSpPr>
        <p:grpSp>
          <p:nvGrpSpPr>
            <p:cNvPr id="41" name="iş1íḓé">
              <a:extLst>
                <a:ext uri="{FF2B5EF4-FFF2-40B4-BE49-F238E27FC236}">
                  <a16:creationId xmlns:a16="http://schemas.microsoft.com/office/drawing/2014/main" id="{2B8E764A-50BD-4995-A430-79A9641C8CDE}"/>
                </a:ext>
              </a:extLst>
            </p:cNvPr>
            <p:cNvGrpSpPr/>
            <p:nvPr/>
          </p:nvGrpSpPr>
          <p:grpSpPr>
            <a:xfrm>
              <a:off x="3027484" y="1998138"/>
              <a:ext cx="5587362" cy="501509"/>
              <a:chOff x="7033925" y="1401640"/>
              <a:chExt cx="5587362" cy="501509"/>
            </a:xfrm>
          </p:grpSpPr>
          <p:sp>
            <p:nvSpPr>
              <p:cNvPr id="43" name="ísļiḑê">
                <a:extLst>
                  <a:ext uri="{FF2B5EF4-FFF2-40B4-BE49-F238E27FC236}">
                    <a16:creationId xmlns:a16="http://schemas.microsoft.com/office/drawing/2014/main" id="{996FC7CE-8192-4751-A34E-C8F00F522F2B}"/>
                  </a:ext>
                </a:extLst>
              </p:cNvPr>
              <p:cNvSpPr/>
              <p:nvPr/>
            </p:nvSpPr>
            <p:spPr bwMode="auto">
              <a:xfrm>
                <a:off x="7033925" y="1445082"/>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44" name="îṥľïdê">
                <a:extLst>
                  <a:ext uri="{FF2B5EF4-FFF2-40B4-BE49-F238E27FC236}">
                    <a16:creationId xmlns:a16="http://schemas.microsoft.com/office/drawing/2014/main" id="{C5E7366B-6871-4E35-A814-93B2781E4AED}"/>
                  </a:ext>
                </a:extLst>
              </p:cNvPr>
              <p:cNvSpPr txBox="1"/>
              <p:nvPr/>
            </p:nvSpPr>
            <p:spPr>
              <a:xfrm>
                <a:off x="7486651" y="1401640"/>
                <a:ext cx="5134636" cy="501509"/>
              </a:xfrm>
              <a:prstGeom prst="rect">
                <a:avLst/>
              </a:prstGeom>
              <a:noFill/>
            </p:spPr>
            <p:txBody>
              <a:bodyPr wrap="square" lIns="91440" tIns="45720" rIns="91440" bIns="45720" anchor="b" anchorCtr="0">
                <a:noAutofit/>
              </a:bodyPr>
              <a:lstStyle/>
              <a:p>
                <a:pPr algn="just"/>
                <a:r>
                  <a:rPr lang="zh-CN" altLang="en-US" sz="2000" dirty="0">
                    <a:latin typeface="宋体" panose="02010600030101010101" pitchFamily="2" charset="-122"/>
                    <a:ea typeface="宋体" panose="02010600030101010101" pitchFamily="2" charset="-122"/>
                  </a:rPr>
                  <a:t>重审确保了所有提出的问题都能得到解决，并且正确修改了需求的错误。</a:t>
                </a:r>
              </a:p>
            </p:txBody>
          </p:sp>
        </p:grpSp>
        <p:cxnSp>
          <p:nvCxnSpPr>
            <p:cNvPr id="42" name="ïṡľídê">
              <a:extLst>
                <a:ext uri="{FF2B5EF4-FFF2-40B4-BE49-F238E27FC236}">
                  <a16:creationId xmlns:a16="http://schemas.microsoft.com/office/drawing/2014/main" id="{04CD425C-FB97-45D9-98CB-39F12B4BAF23}"/>
                </a:ext>
              </a:extLst>
            </p:cNvPr>
            <p:cNvCxnSpPr/>
            <p:nvPr/>
          </p:nvCxnSpPr>
          <p:spPr>
            <a:xfrm>
              <a:off x="3594509" y="2524441"/>
              <a:ext cx="39195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E1783D6A-3E54-479B-9937-201ECC08A0E2}"/>
              </a:ext>
            </a:extLst>
          </p:cNvPr>
          <p:cNvGrpSpPr/>
          <p:nvPr/>
        </p:nvGrpSpPr>
        <p:grpSpPr>
          <a:xfrm>
            <a:off x="5252772" y="4561686"/>
            <a:ext cx="5587363" cy="533889"/>
            <a:chOff x="3027484" y="2860401"/>
            <a:chExt cx="5587363" cy="533889"/>
          </a:xfrm>
        </p:grpSpPr>
        <p:grpSp>
          <p:nvGrpSpPr>
            <p:cNvPr id="46" name="í$ļidé">
              <a:extLst>
                <a:ext uri="{FF2B5EF4-FFF2-40B4-BE49-F238E27FC236}">
                  <a16:creationId xmlns:a16="http://schemas.microsoft.com/office/drawing/2014/main" id="{E695FF14-4F7D-4E6E-BFEE-9F2BB639EEC9}"/>
                </a:ext>
              </a:extLst>
            </p:cNvPr>
            <p:cNvGrpSpPr/>
            <p:nvPr/>
          </p:nvGrpSpPr>
          <p:grpSpPr>
            <a:xfrm>
              <a:off x="3027484" y="2860401"/>
              <a:ext cx="5587363" cy="509096"/>
              <a:chOff x="7033925" y="1401639"/>
              <a:chExt cx="5587363" cy="509096"/>
            </a:xfrm>
          </p:grpSpPr>
          <p:sp>
            <p:nvSpPr>
              <p:cNvPr id="48" name="îSlïďè">
                <a:extLst>
                  <a:ext uri="{FF2B5EF4-FFF2-40B4-BE49-F238E27FC236}">
                    <a16:creationId xmlns:a16="http://schemas.microsoft.com/office/drawing/2014/main" id="{9705888C-9CF8-4543-B10D-E22A8EC947FE}"/>
                  </a:ext>
                </a:extLst>
              </p:cNvPr>
              <p:cNvSpPr/>
              <p:nvPr/>
            </p:nvSpPr>
            <p:spPr bwMode="auto">
              <a:xfrm>
                <a:off x="7033925" y="144887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p>
                <a:pPr algn="ctr"/>
                <a:endParaRPr/>
              </a:p>
            </p:txBody>
          </p:sp>
          <p:sp>
            <p:nvSpPr>
              <p:cNvPr id="49" name="ïšlïḍê">
                <a:extLst>
                  <a:ext uri="{FF2B5EF4-FFF2-40B4-BE49-F238E27FC236}">
                    <a16:creationId xmlns:a16="http://schemas.microsoft.com/office/drawing/2014/main" id="{8BF2416D-750B-4EBC-B6EC-C497B24444FD}"/>
                  </a:ext>
                </a:extLst>
              </p:cNvPr>
              <p:cNvSpPr txBox="1"/>
              <p:nvPr/>
            </p:nvSpPr>
            <p:spPr>
              <a:xfrm>
                <a:off x="7486652" y="1401639"/>
                <a:ext cx="5134636" cy="509096"/>
              </a:xfrm>
              <a:prstGeom prst="rect">
                <a:avLst/>
              </a:prstGeom>
              <a:noFill/>
            </p:spPr>
            <p:txBody>
              <a:bodyPr wrap="square" lIns="91440" tIns="45720" rIns="91440" bIns="45720" anchor="b" anchorCtr="0">
                <a:noAutofit/>
              </a:bodyPr>
              <a:lstStyle/>
              <a:p>
                <a:pPr algn="just"/>
                <a:r>
                  <a:rPr lang="zh-CN" altLang="en-US" sz="2000" dirty="0">
                    <a:latin typeface="宋体" panose="02010600030101010101" pitchFamily="2" charset="-122"/>
                    <a:ea typeface="宋体" panose="02010600030101010101" pitchFamily="2" charset="-122"/>
                  </a:rPr>
                  <a:t>重审结束了审查的全过程并且可以使调解者做出判断：是否已满足审查的退出标准。</a:t>
                </a:r>
              </a:p>
            </p:txBody>
          </p:sp>
        </p:grpSp>
        <p:cxnSp>
          <p:nvCxnSpPr>
            <p:cNvPr id="47" name="îṧľiḑe">
              <a:extLst>
                <a:ext uri="{FF2B5EF4-FFF2-40B4-BE49-F238E27FC236}">
                  <a16:creationId xmlns:a16="http://schemas.microsoft.com/office/drawing/2014/main" id="{1879D14C-F98E-42AA-BB9E-272B8B9EEEFA}"/>
                </a:ext>
              </a:extLst>
            </p:cNvPr>
            <p:cNvCxnSpPr/>
            <p:nvPr/>
          </p:nvCxnSpPr>
          <p:spPr>
            <a:xfrm>
              <a:off x="3594509" y="3394290"/>
              <a:ext cx="39195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2" name="文本框 6">
            <a:extLst>
              <a:ext uri="{FF2B5EF4-FFF2-40B4-BE49-F238E27FC236}">
                <a16:creationId xmlns:a16="http://schemas.microsoft.com/office/drawing/2014/main" id="{04795A17-5DFD-4DC1-8A84-C0DFA6329CEE}"/>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53" name="文本框 67">
            <a:extLst>
              <a:ext uri="{FF2B5EF4-FFF2-40B4-BE49-F238E27FC236}">
                <a16:creationId xmlns:a16="http://schemas.microsoft.com/office/drawing/2014/main" id="{DC1920AB-82CA-40D5-8C33-063465462301}"/>
              </a:ext>
            </a:extLst>
          </p:cNvPr>
          <p:cNvSpPr>
            <a:spLocks noChangeArrowheads="1"/>
          </p:cNvSpPr>
          <p:nvPr/>
        </p:nvSpPr>
        <p:spPr bwMode="auto">
          <a:xfrm>
            <a:off x="700838" y="992433"/>
            <a:ext cx="46228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）审查阶段</a:t>
            </a:r>
          </a:p>
        </p:txBody>
      </p:sp>
    </p:spTree>
    <p:extLst>
      <p:ext uri="{BB962C8B-B14F-4D97-AF65-F5344CB8AC3E}">
        <p14:creationId xmlns:p14="http://schemas.microsoft.com/office/powerpoint/2010/main" val="423184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p:tgtEl>
                                          <p:spTgt spid="53"/>
                                        </p:tgtEl>
                                        <p:attrNameLst>
                                          <p:attrName>ppt_x</p:attrName>
                                        </p:attrNameLst>
                                      </p:cBhvr>
                                      <p:tavLst>
                                        <p:tav tm="0">
                                          <p:val>
                                            <p:strVal val="#ppt_x+#ppt_w*1.125000"/>
                                          </p:val>
                                        </p:tav>
                                        <p:tav tm="100000">
                                          <p:val>
                                            <p:strVal val="#ppt_x"/>
                                          </p:val>
                                        </p:tav>
                                      </p:tavLst>
                                    </p:anim>
                                    <p:animEffect transition="in" filter="wipe(left)">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矩形 66"/>
          <p:cNvSpPr>
            <a:spLocks noChangeArrowheads="1"/>
          </p:cNvSpPr>
          <p:nvPr/>
        </p:nvSpPr>
        <p:spPr bwMode="auto">
          <a:xfrm>
            <a:off x="1048503" y="1460266"/>
            <a:ext cx="10094993" cy="326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indent="0" fontAlgn="auto">
              <a:lnSpc>
                <a:spcPct val="150000"/>
              </a:lnSpc>
            </a:pPr>
            <a:r>
              <a:rPr lang="zh-CN" altLang="en-US" sz="2000" dirty="0">
                <a:latin typeface="宋体" panose="02010600030101010101" pitchFamily="2" charset="-122"/>
                <a:ea typeface="宋体" panose="02010600030101010101" pitchFamily="2" charset="-122"/>
              </a:rPr>
              <a:t>当软件需求文档满足特定的前提条件时，就可以进行</a:t>
            </a:r>
            <a:r>
              <a:rPr lang="zh-CN" altLang="en-US" sz="2000" b="1" dirty="0">
                <a:latin typeface="宋体" panose="02010600030101010101" pitchFamily="2" charset="-122"/>
                <a:ea typeface="宋体" panose="02010600030101010101" pitchFamily="2" charset="-122"/>
              </a:rPr>
              <a:t>需求审查</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1" indent="0" fontAlgn="auto">
              <a:lnSpc>
                <a:spcPct val="150000"/>
              </a:lnSpc>
            </a:pPr>
            <a:endParaRPr lang="en-US" altLang="zh-CN" sz="2000" dirty="0">
              <a:latin typeface="宋体" panose="02010600030101010101" pitchFamily="2" charset="-122"/>
              <a:ea typeface="宋体" panose="02010600030101010101" pitchFamily="2" charset="-122"/>
            </a:endParaRPr>
          </a:p>
          <a:p>
            <a:pPr lvl="1" indent="0" fontAlgn="auto">
              <a:lnSpc>
                <a:spcPct val="150000"/>
              </a:lnSpc>
            </a:pPr>
            <a:r>
              <a:rPr lang="zh-CN" altLang="en-US" sz="2000" dirty="0">
                <a:latin typeface="宋体" panose="02010600030101010101" pitchFamily="2" charset="-122"/>
                <a:ea typeface="宋体" panose="02010600030101010101" pitchFamily="2" charset="-122"/>
              </a:rPr>
              <a:t>在审查的准备阶段，进入审查的标准为作者设定了前进的方向。这些标准还可以使审查小组避免把时间浪费在审查之前就应该解决的问题上。</a:t>
            </a:r>
            <a:endParaRPr lang="en-US" altLang="zh-CN" sz="2000" dirty="0">
              <a:latin typeface="宋体" panose="02010600030101010101" pitchFamily="2" charset="-122"/>
              <a:ea typeface="宋体" panose="02010600030101010101" pitchFamily="2" charset="-122"/>
            </a:endParaRPr>
          </a:p>
          <a:p>
            <a:pPr lvl="1" indent="0" fontAlgn="auto">
              <a:lnSpc>
                <a:spcPct val="150000"/>
              </a:lnSpc>
            </a:pPr>
            <a:endParaRPr lang="en-US" altLang="zh-CN" sz="2000" dirty="0">
              <a:latin typeface="宋体" panose="02010600030101010101" pitchFamily="2" charset="-122"/>
              <a:ea typeface="宋体" panose="02010600030101010101" pitchFamily="2" charset="-122"/>
            </a:endParaRPr>
          </a:p>
          <a:p>
            <a:pPr lvl="1" indent="0" fontAlgn="auto">
              <a:lnSpc>
                <a:spcPct val="150000"/>
              </a:lnSpc>
            </a:pPr>
            <a:r>
              <a:rPr lang="zh-CN" altLang="en-US" sz="2000" dirty="0">
                <a:latin typeface="宋体" panose="02010600030101010101" pitchFamily="2" charset="-122"/>
                <a:ea typeface="宋体" panose="02010600030101010101" pitchFamily="2" charset="-122"/>
              </a:rPr>
              <a:t>调解者在决定进行审查之前，可以把进入审查的标准作为一种清单，并以此作为判断的标准。</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45</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2" name="组合 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768F50-588C-4C58-BE43-800B27B741D8}"/>
              </a:ext>
            </a:extLst>
          </p:cNvPr>
          <p:cNvGrpSpPr>
            <a:grpSpLocks noChangeAspect="1"/>
          </p:cNvGrpSpPr>
          <p:nvPr/>
        </p:nvGrpSpPr>
        <p:grpSpPr>
          <a:xfrm>
            <a:off x="7308934" y="4253958"/>
            <a:ext cx="1377044" cy="2098480"/>
            <a:chOff x="4468813" y="949326"/>
            <a:chExt cx="3254375" cy="4959349"/>
          </a:xfrm>
        </p:grpSpPr>
        <p:sp>
          <p:nvSpPr>
            <p:cNvPr id="13" name="i$1ïḍè">
              <a:extLst>
                <a:ext uri="{FF2B5EF4-FFF2-40B4-BE49-F238E27FC236}">
                  <a16:creationId xmlns:a16="http://schemas.microsoft.com/office/drawing/2014/main" id="{567C0299-A54E-40B4-95D6-FD4A456F8CA9}"/>
                </a:ext>
              </a:extLst>
            </p:cNvPr>
            <p:cNvSpPr/>
            <p:nvPr/>
          </p:nvSpPr>
          <p:spPr bwMode="auto">
            <a:xfrm>
              <a:off x="4672013" y="1444625"/>
              <a:ext cx="2879725" cy="3921125"/>
            </a:xfrm>
            <a:custGeom>
              <a:avLst/>
              <a:gdLst>
                <a:gd name="T0" fmla="*/ 1322 w 1408"/>
                <a:gd name="T1" fmla="*/ 1922 h 1922"/>
                <a:gd name="T2" fmla="*/ 85 w 1408"/>
                <a:gd name="T3" fmla="*/ 1922 h 1922"/>
                <a:gd name="T4" fmla="*/ 0 w 1408"/>
                <a:gd name="T5" fmla="*/ 1837 h 1922"/>
                <a:gd name="T6" fmla="*/ 0 w 1408"/>
                <a:gd name="T7" fmla="*/ 85 h 1922"/>
                <a:gd name="T8" fmla="*/ 85 w 1408"/>
                <a:gd name="T9" fmla="*/ 0 h 1922"/>
                <a:gd name="T10" fmla="*/ 1322 w 1408"/>
                <a:gd name="T11" fmla="*/ 0 h 1922"/>
                <a:gd name="T12" fmla="*/ 1408 w 1408"/>
                <a:gd name="T13" fmla="*/ 85 h 1922"/>
                <a:gd name="T14" fmla="*/ 1408 w 1408"/>
                <a:gd name="T15" fmla="*/ 1837 h 1922"/>
                <a:gd name="T16" fmla="*/ 1322 w 1408"/>
                <a:gd name="T17" fmla="*/ 1922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8" h="1922">
                  <a:moveTo>
                    <a:pt x="1322" y="1922"/>
                  </a:moveTo>
                  <a:cubicBezTo>
                    <a:pt x="85" y="1922"/>
                    <a:pt x="85" y="1922"/>
                    <a:pt x="85" y="1922"/>
                  </a:cubicBezTo>
                  <a:cubicBezTo>
                    <a:pt x="38" y="1922"/>
                    <a:pt x="0" y="1884"/>
                    <a:pt x="0" y="1837"/>
                  </a:cubicBezTo>
                  <a:cubicBezTo>
                    <a:pt x="0" y="85"/>
                    <a:pt x="0" y="85"/>
                    <a:pt x="0" y="85"/>
                  </a:cubicBezTo>
                  <a:cubicBezTo>
                    <a:pt x="0" y="38"/>
                    <a:pt x="38" y="0"/>
                    <a:pt x="85" y="0"/>
                  </a:cubicBezTo>
                  <a:cubicBezTo>
                    <a:pt x="1322" y="0"/>
                    <a:pt x="1322" y="0"/>
                    <a:pt x="1322" y="0"/>
                  </a:cubicBezTo>
                  <a:cubicBezTo>
                    <a:pt x="1369" y="0"/>
                    <a:pt x="1408" y="38"/>
                    <a:pt x="1408" y="85"/>
                  </a:cubicBezTo>
                  <a:cubicBezTo>
                    <a:pt x="1408" y="1837"/>
                    <a:pt x="1408" y="1837"/>
                    <a:pt x="1408" y="1837"/>
                  </a:cubicBezTo>
                  <a:cubicBezTo>
                    <a:pt x="1408" y="1884"/>
                    <a:pt x="1369" y="1922"/>
                    <a:pt x="1322" y="1922"/>
                  </a:cubicBezTo>
                </a:path>
              </a:pathLst>
            </a:custGeom>
            <a:solidFill>
              <a:srgbClr val="5272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1íḋè">
              <a:extLst>
                <a:ext uri="{FF2B5EF4-FFF2-40B4-BE49-F238E27FC236}">
                  <a16:creationId xmlns:a16="http://schemas.microsoft.com/office/drawing/2014/main" id="{2B6BEB7B-EFB4-478D-8929-EF258D5DA232}"/>
                </a:ext>
              </a:extLst>
            </p:cNvPr>
            <p:cNvSpPr/>
            <p:nvPr/>
          </p:nvSpPr>
          <p:spPr bwMode="auto">
            <a:xfrm>
              <a:off x="4859338" y="1752600"/>
              <a:ext cx="2501900" cy="3409950"/>
            </a:xfrm>
            <a:custGeom>
              <a:avLst/>
              <a:gdLst>
                <a:gd name="T0" fmla="*/ 1201 w 1223"/>
                <a:gd name="T1" fmla="*/ 1671 h 1671"/>
                <a:gd name="T2" fmla="*/ 22 w 1223"/>
                <a:gd name="T3" fmla="*/ 1671 h 1671"/>
                <a:gd name="T4" fmla="*/ 0 w 1223"/>
                <a:gd name="T5" fmla="*/ 1649 h 1671"/>
                <a:gd name="T6" fmla="*/ 0 w 1223"/>
                <a:gd name="T7" fmla="*/ 23 h 1671"/>
                <a:gd name="T8" fmla="*/ 22 w 1223"/>
                <a:gd name="T9" fmla="*/ 0 h 1671"/>
                <a:gd name="T10" fmla="*/ 1201 w 1223"/>
                <a:gd name="T11" fmla="*/ 0 h 1671"/>
                <a:gd name="T12" fmla="*/ 1223 w 1223"/>
                <a:gd name="T13" fmla="*/ 23 h 1671"/>
                <a:gd name="T14" fmla="*/ 1223 w 1223"/>
                <a:gd name="T15" fmla="*/ 1649 h 1671"/>
                <a:gd name="T16" fmla="*/ 1201 w 1223"/>
                <a:gd name="T17" fmla="*/ 167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3" h="1671">
                  <a:moveTo>
                    <a:pt x="1201" y="1671"/>
                  </a:moveTo>
                  <a:cubicBezTo>
                    <a:pt x="22" y="1671"/>
                    <a:pt x="22" y="1671"/>
                    <a:pt x="22" y="1671"/>
                  </a:cubicBezTo>
                  <a:cubicBezTo>
                    <a:pt x="10" y="1671"/>
                    <a:pt x="0" y="1661"/>
                    <a:pt x="0" y="1649"/>
                  </a:cubicBezTo>
                  <a:cubicBezTo>
                    <a:pt x="0" y="23"/>
                    <a:pt x="0" y="23"/>
                    <a:pt x="0" y="23"/>
                  </a:cubicBezTo>
                  <a:cubicBezTo>
                    <a:pt x="0" y="10"/>
                    <a:pt x="10" y="0"/>
                    <a:pt x="22" y="0"/>
                  </a:cubicBezTo>
                  <a:cubicBezTo>
                    <a:pt x="1201" y="0"/>
                    <a:pt x="1201" y="0"/>
                    <a:pt x="1201" y="0"/>
                  </a:cubicBezTo>
                  <a:cubicBezTo>
                    <a:pt x="1213" y="0"/>
                    <a:pt x="1223" y="10"/>
                    <a:pt x="1223" y="23"/>
                  </a:cubicBezTo>
                  <a:cubicBezTo>
                    <a:pt x="1223" y="1649"/>
                    <a:pt x="1223" y="1649"/>
                    <a:pt x="1223" y="1649"/>
                  </a:cubicBezTo>
                  <a:cubicBezTo>
                    <a:pt x="1223" y="1661"/>
                    <a:pt x="1213" y="1671"/>
                    <a:pt x="1201" y="167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śḻíḑe">
              <a:extLst>
                <a:ext uri="{FF2B5EF4-FFF2-40B4-BE49-F238E27FC236}">
                  <a16:creationId xmlns:a16="http://schemas.microsoft.com/office/drawing/2014/main" id="{59723DDC-E113-4338-8304-9A5E3637B4E8}"/>
                </a:ext>
              </a:extLst>
            </p:cNvPr>
            <p:cNvSpPr/>
            <p:nvPr/>
          </p:nvSpPr>
          <p:spPr bwMode="auto">
            <a:xfrm>
              <a:off x="4672013" y="1624013"/>
              <a:ext cx="2738438" cy="3748087"/>
            </a:xfrm>
            <a:custGeom>
              <a:avLst/>
              <a:gdLst>
                <a:gd name="T0" fmla="*/ 1339 w 1339"/>
                <a:gd name="T1" fmla="*/ 1831 h 1837"/>
                <a:gd name="T2" fmla="*/ 85 w 1339"/>
                <a:gd name="T3" fmla="*/ 1832 h 1837"/>
                <a:gd name="T4" fmla="*/ 0 w 1339"/>
                <a:gd name="T5" fmla="*/ 1758 h 1837"/>
                <a:gd name="T6" fmla="*/ 5 w 1339"/>
                <a:gd name="T7" fmla="*/ 0 h 1837"/>
                <a:gd name="T8" fmla="*/ 1339 w 1339"/>
                <a:gd name="T9" fmla="*/ 1831 h 1837"/>
              </a:gdLst>
              <a:ahLst/>
              <a:cxnLst>
                <a:cxn ang="0">
                  <a:pos x="T0" y="T1"/>
                </a:cxn>
                <a:cxn ang="0">
                  <a:pos x="T2" y="T3"/>
                </a:cxn>
                <a:cxn ang="0">
                  <a:pos x="T4" y="T5"/>
                </a:cxn>
                <a:cxn ang="0">
                  <a:pos x="T6" y="T7"/>
                </a:cxn>
                <a:cxn ang="0">
                  <a:pos x="T8" y="T9"/>
                </a:cxn>
              </a:cxnLst>
              <a:rect l="0" t="0" r="r" b="b"/>
              <a:pathLst>
                <a:path w="1339" h="1837">
                  <a:moveTo>
                    <a:pt x="1339" y="1831"/>
                  </a:moveTo>
                  <a:cubicBezTo>
                    <a:pt x="85" y="1832"/>
                    <a:pt x="85" y="1832"/>
                    <a:pt x="85" y="1832"/>
                  </a:cubicBezTo>
                  <a:cubicBezTo>
                    <a:pt x="65" y="1837"/>
                    <a:pt x="8" y="1821"/>
                    <a:pt x="0" y="1758"/>
                  </a:cubicBezTo>
                  <a:cubicBezTo>
                    <a:pt x="5" y="0"/>
                    <a:pt x="5" y="0"/>
                    <a:pt x="5" y="0"/>
                  </a:cubicBezTo>
                  <a:cubicBezTo>
                    <a:pt x="1339" y="1831"/>
                    <a:pt x="1339" y="1831"/>
                    <a:pt x="1339" y="1831"/>
                  </a:cubicBezTo>
                </a:path>
              </a:pathLst>
            </a:custGeom>
            <a:solidFill>
              <a:srgbClr val="000000">
                <a:alpha val="10000"/>
              </a:srgbClr>
            </a:solidFill>
            <a:ln>
              <a:noFill/>
            </a:ln>
          </p:spPr>
          <p:txBody>
            <a:bodyPr anchor="ctr"/>
            <a:lstStyle/>
            <a:p>
              <a:pPr algn="ctr"/>
              <a:endParaRPr/>
            </a:p>
          </p:txBody>
        </p:sp>
        <p:sp>
          <p:nvSpPr>
            <p:cNvPr id="16" name="îṩlíḋe">
              <a:extLst>
                <a:ext uri="{FF2B5EF4-FFF2-40B4-BE49-F238E27FC236}">
                  <a16:creationId xmlns:a16="http://schemas.microsoft.com/office/drawing/2014/main" id="{D0E54C13-7B15-451A-AF82-4AA42A800DA6}"/>
                </a:ext>
              </a:extLst>
            </p:cNvPr>
            <p:cNvSpPr/>
            <p:nvPr/>
          </p:nvSpPr>
          <p:spPr bwMode="auto">
            <a:xfrm>
              <a:off x="4468813" y="5561013"/>
              <a:ext cx="3254375" cy="347662"/>
            </a:xfrm>
            <a:prstGeom prst="ellipse">
              <a:avLst/>
            </a:prstGeom>
            <a:solidFill>
              <a:srgbClr val="000000">
                <a:alpha val="10000"/>
              </a:srgbClr>
            </a:solidFill>
            <a:ln>
              <a:noFill/>
            </a:ln>
          </p:spPr>
          <p:txBody>
            <a:bodyPr anchor="ctr"/>
            <a:lstStyle/>
            <a:p>
              <a:pPr algn="ctr"/>
              <a:endParaRPr/>
            </a:p>
          </p:txBody>
        </p:sp>
        <p:sp>
          <p:nvSpPr>
            <p:cNvPr id="18" name="îṡḻíḍé">
              <a:extLst>
                <a:ext uri="{FF2B5EF4-FFF2-40B4-BE49-F238E27FC236}">
                  <a16:creationId xmlns:a16="http://schemas.microsoft.com/office/drawing/2014/main" id="{9E06BCE7-33E4-44F1-A721-1DF2914567F4}"/>
                </a:ext>
              </a:extLst>
            </p:cNvPr>
            <p:cNvSpPr/>
            <p:nvPr/>
          </p:nvSpPr>
          <p:spPr bwMode="auto">
            <a:xfrm>
              <a:off x="5008563" y="2325688"/>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close/>
                  <a:moveTo>
                    <a:pt x="14" y="356"/>
                  </a:moveTo>
                  <a:lnTo>
                    <a:pt x="357" y="356"/>
                  </a:lnTo>
                  <a:lnTo>
                    <a:pt x="357" y="14"/>
                  </a:lnTo>
                  <a:lnTo>
                    <a:pt x="14" y="14"/>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ṡļíḍè">
              <a:extLst>
                <a:ext uri="{FF2B5EF4-FFF2-40B4-BE49-F238E27FC236}">
                  <a16:creationId xmlns:a16="http://schemas.microsoft.com/office/drawing/2014/main" id="{A4062577-F7BF-4E21-8C5D-FDF51E46D547}"/>
                </a:ext>
              </a:extLst>
            </p:cNvPr>
            <p:cNvSpPr/>
            <p:nvPr/>
          </p:nvSpPr>
          <p:spPr bwMode="auto">
            <a:xfrm>
              <a:off x="5008563" y="2325688"/>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moveTo>
                    <a:pt x="14" y="356"/>
                  </a:moveTo>
                  <a:lnTo>
                    <a:pt x="357" y="356"/>
                  </a:lnTo>
                  <a:lnTo>
                    <a:pt x="357" y="14"/>
                  </a:lnTo>
                  <a:lnTo>
                    <a:pt x="14" y="14"/>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ïšlidê">
              <a:extLst>
                <a:ext uri="{FF2B5EF4-FFF2-40B4-BE49-F238E27FC236}">
                  <a16:creationId xmlns:a16="http://schemas.microsoft.com/office/drawing/2014/main" id="{1E76D667-E9BD-43D0-B295-D48B67F0D84E}"/>
                </a:ext>
              </a:extLst>
            </p:cNvPr>
            <p:cNvSpPr/>
            <p:nvPr/>
          </p:nvSpPr>
          <p:spPr bwMode="auto">
            <a:xfrm>
              <a:off x="5008563" y="3211513"/>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6"/>
                  </a:moveTo>
                  <a:lnTo>
                    <a:pt x="357" y="356"/>
                  </a:lnTo>
                  <a:lnTo>
                    <a:pt x="357" y="13"/>
                  </a:lnTo>
                  <a:lnTo>
                    <a:pt x="14" y="13"/>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ṩļïḍè">
              <a:extLst>
                <a:ext uri="{FF2B5EF4-FFF2-40B4-BE49-F238E27FC236}">
                  <a16:creationId xmlns:a16="http://schemas.microsoft.com/office/drawing/2014/main" id="{430B9751-CB98-4B3E-80A6-FA2676559684}"/>
                </a:ext>
              </a:extLst>
            </p:cNvPr>
            <p:cNvSpPr/>
            <p:nvPr/>
          </p:nvSpPr>
          <p:spPr bwMode="auto">
            <a:xfrm>
              <a:off x="5008563" y="3211513"/>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6"/>
                  </a:moveTo>
                  <a:lnTo>
                    <a:pt x="357" y="356"/>
                  </a:lnTo>
                  <a:lnTo>
                    <a:pt x="357" y="13"/>
                  </a:lnTo>
                  <a:lnTo>
                    <a:pt x="14" y="13"/>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iSlíḑè">
              <a:extLst>
                <a:ext uri="{FF2B5EF4-FFF2-40B4-BE49-F238E27FC236}">
                  <a16:creationId xmlns:a16="http://schemas.microsoft.com/office/drawing/2014/main" id="{2E565422-C9C2-43CC-8C23-B108A2744E3F}"/>
                </a:ext>
              </a:extLst>
            </p:cNvPr>
            <p:cNvSpPr/>
            <p:nvPr/>
          </p:nvSpPr>
          <p:spPr bwMode="auto">
            <a:xfrm>
              <a:off x="5008563" y="4097338"/>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4"/>
                  </a:moveTo>
                  <a:lnTo>
                    <a:pt x="357" y="354"/>
                  </a:lnTo>
                  <a:lnTo>
                    <a:pt x="357" y="13"/>
                  </a:lnTo>
                  <a:lnTo>
                    <a:pt x="14" y="13"/>
                  </a:lnTo>
                  <a:lnTo>
                    <a:pt x="14" y="354"/>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1ïḋe">
              <a:extLst>
                <a:ext uri="{FF2B5EF4-FFF2-40B4-BE49-F238E27FC236}">
                  <a16:creationId xmlns:a16="http://schemas.microsoft.com/office/drawing/2014/main" id="{375A7245-2151-44BE-9B62-2269776727ED}"/>
                </a:ext>
              </a:extLst>
            </p:cNvPr>
            <p:cNvSpPr/>
            <p:nvPr/>
          </p:nvSpPr>
          <p:spPr bwMode="auto">
            <a:xfrm>
              <a:off x="5008563" y="4097338"/>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4"/>
                  </a:moveTo>
                  <a:lnTo>
                    <a:pt x="357" y="354"/>
                  </a:lnTo>
                  <a:lnTo>
                    <a:pt x="357" y="13"/>
                  </a:lnTo>
                  <a:lnTo>
                    <a:pt x="14" y="13"/>
                  </a:lnTo>
                  <a:lnTo>
                    <a:pt x="14" y="3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ḻíḍê">
              <a:extLst>
                <a:ext uri="{FF2B5EF4-FFF2-40B4-BE49-F238E27FC236}">
                  <a16:creationId xmlns:a16="http://schemas.microsoft.com/office/drawing/2014/main" id="{00A9E226-EC35-4E03-9175-ADABBC9A5AC5}"/>
                </a:ext>
              </a:extLst>
            </p:cNvPr>
            <p:cNvSpPr/>
            <p:nvPr/>
          </p:nvSpPr>
          <p:spPr bwMode="auto">
            <a:xfrm>
              <a:off x="5908675" y="2374900"/>
              <a:ext cx="1208088" cy="619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ïsḻîḑê">
              <a:extLst>
                <a:ext uri="{FF2B5EF4-FFF2-40B4-BE49-F238E27FC236}">
                  <a16:creationId xmlns:a16="http://schemas.microsoft.com/office/drawing/2014/main" id="{4172DD63-1771-4FDB-9C18-1737B9A57235}"/>
                </a:ext>
              </a:extLst>
            </p:cNvPr>
            <p:cNvSpPr/>
            <p:nvPr/>
          </p:nvSpPr>
          <p:spPr bwMode="auto">
            <a:xfrm>
              <a:off x="5908675" y="2560638"/>
              <a:ext cx="1208088" cy="587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iṩľidê">
              <a:extLst>
                <a:ext uri="{FF2B5EF4-FFF2-40B4-BE49-F238E27FC236}">
                  <a16:creationId xmlns:a16="http://schemas.microsoft.com/office/drawing/2014/main" id="{8E100A4B-4171-49F8-8707-67FEB6CFA21A}"/>
                </a:ext>
              </a:extLst>
            </p:cNvPr>
            <p:cNvSpPr/>
            <p:nvPr/>
          </p:nvSpPr>
          <p:spPr bwMode="auto">
            <a:xfrm>
              <a:off x="5908675" y="2744788"/>
              <a:ext cx="1208088" cy="60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îšḻîdè">
              <a:extLst>
                <a:ext uri="{FF2B5EF4-FFF2-40B4-BE49-F238E27FC236}">
                  <a16:creationId xmlns:a16="http://schemas.microsoft.com/office/drawing/2014/main" id="{0AF19A09-72F5-4C5F-9DD5-93D9AD84BC64}"/>
                </a:ext>
              </a:extLst>
            </p:cNvPr>
            <p:cNvSpPr/>
            <p:nvPr/>
          </p:nvSpPr>
          <p:spPr bwMode="auto">
            <a:xfrm>
              <a:off x="5908675" y="3278188"/>
              <a:ext cx="1208088" cy="619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íṩḻiďé">
              <a:extLst>
                <a:ext uri="{FF2B5EF4-FFF2-40B4-BE49-F238E27FC236}">
                  <a16:creationId xmlns:a16="http://schemas.microsoft.com/office/drawing/2014/main" id="{44EFD1BA-6FB6-4B59-863B-FB274951FD65}"/>
                </a:ext>
              </a:extLst>
            </p:cNvPr>
            <p:cNvSpPr/>
            <p:nvPr/>
          </p:nvSpPr>
          <p:spPr bwMode="auto">
            <a:xfrm>
              <a:off x="5908675" y="3463925"/>
              <a:ext cx="1208088" cy="60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íšļiḓê">
              <a:extLst>
                <a:ext uri="{FF2B5EF4-FFF2-40B4-BE49-F238E27FC236}">
                  <a16:creationId xmlns:a16="http://schemas.microsoft.com/office/drawing/2014/main" id="{6C08D78D-7652-4D16-9D64-662558FCC7EB}"/>
                </a:ext>
              </a:extLst>
            </p:cNvPr>
            <p:cNvSpPr/>
            <p:nvPr/>
          </p:nvSpPr>
          <p:spPr bwMode="auto">
            <a:xfrm>
              <a:off x="5908675" y="3648075"/>
              <a:ext cx="1208088" cy="619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išḻîďè">
              <a:extLst>
                <a:ext uri="{FF2B5EF4-FFF2-40B4-BE49-F238E27FC236}">
                  <a16:creationId xmlns:a16="http://schemas.microsoft.com/office/drawing/2014/main" id="{94AA0FA9-178B-4A33-93B1-201F16A05198}"/>
                </a:ext>
              </a:extLst>
            </p:cNvPr>
            <p:cNvSpPr/>
            <p:nvPr/>
          </p:nvSpPr>
          <p:spPr bwMode="auto">
            <a:xfrm>
              <a:off x="5908675" y="4129088"/>
              <a:ext cx="1208088" cy="60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íṣľíḍe">
              <a:extLst>
                <a:ext uri="{FF2B5EF4-FFF2-40B4-BE49-F238E27FC236}">
                  <a16:creationId xmlns:a16="http://schemas.microsoft.com/office/drawing/2014/main" id="{4CBEA38B-5741-4DFC-B108-CD17141204E0}"/>
                </a:ext>
              </a:extLst>
            </p:cNvPr>
            <p:cNvSpPr/>
            <p:nvPr/>
          </p:nvSpPr>
          <p:spPr bwMode="auto">
            <a:xfrm>
              <a:off x="5908675" y="4313238"/>
              <a:ext cx="1208088" cy="587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ïṩḷidè">
              <a:extLst>
                <a:ext uri="{FF2B5EF4-FFF2-40B4-BE49-F238E27FC236}">
                  <a16:creationId xmlns:a16="http://schemas.microsoft.com/office/drawing/2014/main" id="{A7098B8A-F46F-4070-987D-042DF0192829}"/>
                </a:ext>
              </a:extLst>
            </p:cNvPr>
            <p:cNvSpPr/>
            <p:nvPr/>
          </p:nvSpPr>
          <p:spPr bwMode="auto">
            <a:xfrm>
              <a:off x="5908675" y="4498975"/>
              <a:ext cx="1208088" cy="587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ṣlíḋê">
              <a:extLst>
                <a:ext uri="{FF2B5EF4-FFF2-40B4-BE49-F238E27FC236}">
                  <a16:creationId xmlns:a16="http://schemas.microsoft.com/office/drawing/2014/main" id="{CCA12DF4-140F-48AA-A547-EEBD34C8759E}"/>
                </a:ext>
              </a:extLst>
            </p:cNvPr>
            <p:cNvSpPr/>
            <p:nvPr/>
          </p:nvSpPr>
          <p:spPr bwMode="auto">
            <a:xfrm>
              <a:off x="5334000" y="2254250"/>
              <a:ext cx="430213" cy="334962"/>
            </a:xfrm>
            <a:custGeom>
              <a:avLst/>
              <a:gdLst>
                <a:gd name="T0" fmla="*/ 152 w 271"/>
                <a:gd name="T1" fmla="*/ 59 h 211"/>
                <a:gd name="T2" fmla="*/ 146 w 271"/>
                <a:gd name="T3" fmla="*/ 59 h 211"/>
                <a:gd name="T4" fmla="*/ 0 w 271"/>
                <a:gd name="T5" fmla="*/ 166 h 211"/>
                <a:gd name="T6" fmla="*/ 34 w 271"/>
                <a:gd name="T7" fmla="*/ 211 h 211"/>
                <a:gd name="T8" fmla="*/ 152 w 271"/>
                <a:gd name="T9" fmla="*/ 112 h 211"/>
                <a:gd name="T10" fmla="*/ 152 w 271"/>
                <a:gd name="T11" fmla="*/ 59 h 211"/>
                <a:gd name="T12" fmla="*/ 224 w 271"/>
                <a:gd name="T13" fmla="*/ 0 h 211"/>
                <a:gd name="T14" fmla="*/ 164 w 271"/>
                <a:gd name="T15" fmla="*/ 45 h 211"/>
                <a:gd name="T16" fmla="*/ 165 w 271"/>
                <a:gd name="T17" fmla="*/ 45 h 211"/>
                <a:gd name="T18" fmla="*/ 165 w 271"/>
                <a:gd name="T19" fmla="*/ 100 h 211"/>
                <a:gd name="T20" fmla="*/ 271 w 271"/>
                <a:gd name="T21" fmla="*/ 13 h 211"/>
                <a:gd name="T22" fmla="*/ 224 w 271"/>
                <a:gd name="T23"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11">
                  <a:moveTo>
                    <a:pt x="152" y="59"/>
                  </a:moveTo>
                  <a:lnTo>
                    <a:pt x="146" y="59"/>
                  </a:lnTo>
                  <a:lnTo>
                    <a:pt x="0" y="166"/>
                  </a:lnTo>
                  <a:lnTo>
                    <a:pt x="34" y="211"/>
                  </a:lnTo>
                  <a:lnTo>
                    <a:pt x="152" y="112"/>
                  </a:lnTo>
                  <a:lnTo>
                    <a:pt x="152" y="59"/>
                  </a:lnTo>
                  <a:close/>
                  <a:moveTo>
                    <a:pt x="224" y="0"/>
                  </a:moveTo>
                  <a:lnTo>
                    <a:pt x="164" y="45"/>
                  </a:lnTo>
                  <a:lnTo>
                    <a:pt x="165" y="45"/>
                  </a:lnTo>
                  <a:lnTo>
                    <a:pt x="165" y="100"/>
                  </a:lnTo>
                  <a:lnTo>
                    <a:pt x="271" y="13"/>
                  </a:lnTo>
                  <a:lnTo>
                    <a:pt x="224"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liḋé">
              <a:extLst>
                <a:ext uri="{FF2B5EF4-FFF2-40B4-BE49-F238E27FC236}">
                  <a16:creationId xmlns:a16="http://schemas.microsoft.com/office/drawing/2014/main" id="{5B237B08-1D38-48FB-8E20-18B86F834703}"/>
                </a:ext>
              </a:extLst>
            </p:cNvPr>
            <p:cNvSpPr/>
            <p:nvPr/>
          </p:nvSpPr>
          <p:spPr bwMode="auto">
            <a:xfrm>
              <a:off x="5334000" y="2254250"/>
              <a:ext cx="430213" cy="334962"/>
            </a:xfrm>
            <a:custGeom>
              <a:avLst/>
              <a:gdLst>
                <a:gd name="T0" fmla="*/ 152 w 271"/>
                <a:gd name="T1" fmla="*/ 59 h 211"/>
                <a:gd name="T2" fmla="*/ 146 w 271"/>
                <a:gd name="T3" fmla="*/ 59 h 211"/>
                <a:gd name="T4" fmla="*/ 0 w 271"/>
                <a:gd name="T5" fmla="*/ 166 h 211"/>
                <a:gd name="T6" fmla="*/ 34 w 271"/>
                <a:gd name="T7" fmla="*/ 211 h 211"/>
                <a:gd name="T8" fmla="*/ 152 w 271"/>
                <a:gd name="T9" fmla="*/ 112 h 211"/>
                <a:gd name="T10" fmla="*/ 152 w 271"/>
                <a:gd name="T11" fmla="*/ 59 h 211"/>
                <a:gd name="T12" fmla="*/ 224 w 271"/>
                <a:gd name="T13" fmla="*/ 0 h 211"/>
                <a:gd name="T14" fmla="*/ 164 w 271"/>
                <a:gd name="T15" fmla="*/ 45 h 211"/>
                <a:gd name="T16" fmla="*/ 165 w 271"/>
                <a:gd name="T17" fmla="*/ 45 h 211"/>
                <a:gd name="T18" fmla="*/ 165 w 271"/>
                <a:gd name="T19" fmla="*/ 100 h 211"/>
                <a:gd name="T20" fmla="*/ 271 w 271"/>
                <a:gd name="T21" fmla="*/ 13 h 211"/>
                <a:gd name="T22" fmla="*/ 224 w 271"/>
                <a:gd name="T23"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11">
                  <a:moveTo>
                    <a:pt x="152" y="59"/>
                  </a:moveTo>
                  <a:lnTo>
                    <a:pt x="146" y="59"/>
                  </a:lnTo>
                  <a:lnTo>
                    <a:pt x="0" y="166"/>
                  </a:lnTo>
                  <a:lnTo>
                    <a:pt x="34" y="211"/>
                  </a:lnTo>
                  <a:lnTo>
                    <a:pt x="152" y="112"/>
                  </a:lnTo>
                  <a:lnTo>
                    <a:pt x="152" y="59"/>
                  </a:lnTo>
                  <a:moveTo>
                    <a:pt x="224" y="0"/>
                  </a:moveTo>
                  <a:lnTo>
                    <a:pt x="164" y="45"/>
                  </a:lnTo>
                  <a:lnTo>
                    <a:pt x="165" y="45"/>
                  </a:lnTo>
                  <a:lnTo>
                    <a:pt x="165" y="100"/>
                  </a:lnTo>
                  <a:lnTo>
                    <a:pt x="271" y="13"/>
                  </a:lnTo>
                  <a:lnTo>
                    <a:pt x="2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šḷîde">
              <a:extLst>
                <a:ext uri="{FF2B5EF4-FFF2-40B4-BE49-F238E27FC236}">
                  <a16:creationId xmlns:a16="http://schemas.microsoft.com/office/drawing/2014/main" id="{64D3EE4C-4076-481F-B5A0-4A4A4FEC3A3C}"/>
                </a:ext>
              </a:extLst>
            </p:cNvPr>
            <p:cNvSpPr/>
            <p:nvPr/>
          </p:nvSpPr>
          <p:spPr bwMode="auto">
            <a:xfrm>
              <a:off x="5051425" y="2447925"/>
              <a:ext cx="336550" cy="241300"/>
            </a:xfrm>
            <a:custGeom>
              <a:avLst/>
              <a:gdLst>
                <a:gd name="T0" fmla="*/ 69 w 212"/>
                <a:gd name="T1" fmla="*/ 0 h 152"/>
                <a:gd name="T2" fmla="*/ 0 w 212"/>
                <a:gd name="T3" fmla="*/ 45 h 152"/>
                <a:gd name="T4" fmla="*/ 136 w 212"/>
                <a:gd name="T5" fmla="*/ 152 h 152"/>
                <a:gd name="T6" fmla="*/ 212 w 212"/>
                <a:gd name="T7" fmla="*/ 89 h 152"/>
                <a:gd name="T8" fmla="*/ 178 w 212"/>
                <a:gd name="T9" fmla="*/ 44 h 152"/>
                <a:gd name="T10" fmla="*/ 139 w 212"/>
                <a:gd name="T11" fmla="*/ 72 h 152"/>
                <a:gd name="T12" fmla="*/ 69 w 21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212" h="152">
                  <a:moveTo>
                    <a:pt x="69" y="0"/>
                  </a:moveTo>
                  <a:lnTo>
                    <a:pt x="0" y="45"/>
                  </a:lnTo>
                  <a:lnTo>
                    <a:pt x="136" y="152"/>
                  </a:lnTo>
                  <a:lnTo>
                    <a:pt x="212" y="89"/>
                  </a:lnTo>
                  <a:lnTo>
                    <a:pt x="178" y="44"/>
                  </a:lnTo>
                  <a:lnTo>
                    <a:pt x="139" y="72"/>
                  </a:lnTo>
                  <a:lnTo>
                    <a:pt x="69" y="0"/>
                  </a:lnTo>
                  <a:close/>
                </a:path>
              </a:pathLst>
            </a:custGeom>
            <a:solidFill>
              <a:srgbClr val="000000">
                <a:alpha val="20000"/>
              </a:srgbClr>
            </a:solidFill>
            <a:ln>
              <a:noFill/>
            </a:ln>
          </p:spPr>
          <p:txBody>
            <a:bodyPr anchor="ctr"/>
            <a:lstStyle/>
            <a:p>
              <a:pPr algn="ctr"/>
              <a:endParaRPr/>
            </a:p>
          </p:txBody>
        </p:sp>
        <p:sp>
          <p:nvSpPr>
            <p:cNvPr id="36" name="ïSḻîḋè">
              <a:extLst>
                <a:ext uri="{FF2B5EF4-FFF2-40B4-BE49-F238E27FC236}">
                  <a16:creationId xmlns:a16="http://schemas.microsoft.com/office/drawing/2014/main" id="{8DD13882-22D6-422B-ABFB-F44433BCE75B}"/>
                </a:ext>
              </a:extLst>
            </p:cNvPr>
            <p:cNvSpPr/>
            <p:nvPr/>
          </p:nvSpPr>
          <p:spPr bwMode="auto">
            <a:xfrm>
              <a:off x="5051425" y="2447925"/>
              <a:ext cx="336550" cy="241300"/>
            </a:xfrm>
            <a:custGeom>
              <a:avLst/>
              <a:gdLst>
                <a:gd name="T0" fmla="*/ 69 w 212"/>
                <a:gd name="T1" fmla="*/ 0 h 152"/>
                <a:gd name="T2" fmla="*/ 0 w 212"/>
                <a:gd name="T3" fmla="*/ 45 h 152"/>
                <a:gd name="T4" fmla="*/ 136 w 212"/>
                <a:gd name="T5" fmla="*/ 152 h 152"/>
                <a:gd name="T6" fmla="*/ 212 w 212"/>
                <a:gd name="T7" fmla="*/ 89 h 152"/>
                <a:gd name="T8" fmla="*/ 178 w 212"/>
                <a:gd name="T9" fmla="*/ 44 h 152"/>
                <a:gd name="T10" fmla="*/ 139 w 212"/>
                <a:gd name="T11" fmla="*/ 72 h 152"/>
                <a:gd name="T12" fmla="*/ 69 w 21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212" h="152">
                  <a:moveTo>
                    <a:pt x="69" y="0"/>
                  </a:moveTo>
                  <a:lnTo>
                    <a:pt x="0" y="45"/>
                  </a:lnTo>
                  <a:lnTo>
                    <a:pt x="136" y="152"/>
                  </a:lnTo>
                  <a:lnTo>
                    <a:pt x="212" y="89"/>
                  </a:lnTo>
                  <a:lnTo>
                    <a:pt x="178" y="44"/>
                  </a:lnTo>
                  <a:lnTo>
                    <a:pt x="139" y="72"/>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ṧ1ïḍè">
              <a:extLst>
                <a:ext uri="{FF2B5EF4-FFF2-40B4-BE49-F238E27FC236}">
                  <a16:creationId xmlns:a16="http://schemas.microsoft.com/office/drawing/2014/main" id="{E834D66B-4F99-4325-AEF4-83235D720984}"/>
                </a:ext>
              </a:extLst>
            </p:cNvPr>
            <p:cNvSpPr/>
            <p:nvPr/>
          </p:nvSpPr>
          <p:spPr bwMode="auto">
            <a:xfrm>
              <a:off x="5565775" y="2325688"/>
              <a:ext cx="30163" cy="106362"/>
            </a:xfrm>
            <a:custGeom>
              <a:avLst/>
              <a:gdLst>
                <a:gd name="T0" fmla="*/ 19 w 19"/>
                <a:gd name="T1" fmla="*/ 0 h 67"/>
                <a:gd name="T2" fmla="*/ 18 w 19"/>
                <a:gd name="T3" fmla="*/ 0 h 67"/>
                <a:gd name="T4" fmla="*/ 0 w 19"/>
                <a:gd name="T5" fmla="*/ 14 h 67"/>
                <a:gd name="T6" fmla="*/ 6 w 19"/>
                <a:gd name="T7" fmla="*/ 14 h 67"/>
                <a:gd name="T8" fmla="*/ 6 w 19"/>
                <a:gd name="T9" fmla="*/ 67 h 67"/>
                <a:gd name="T10" fmla="*/ 19 w 19"/>
                <a:gd name="T11" fmla="*/ 55 h 67"/>
                <a:gd name="T12" fmla="*/ 19 w 1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9" h="67">
                  <a:moveTo>
                    <a:pt x="19" y="0"/>
                  </a:moveTo>
                  <a:lnTo>
                    <a:pt x="18" y="0"/>
                  </a:lnTo>
                  <a:lnTo>
                    <a:pt x="0" y="14"/>
                  </a:lnTo>
                  <a:lnTo>
                    <a:pt x="6" y="14"/>
                  </a:lnTo>
                  <a:lnTo>
                    <a:pt x="6" y="67"/>
                  </a:lnTo>
                  <a:lnTo>
                    <a:pt x="19" y="55"/>
                  </a:lnTo>
                  <a:lnTo>
                    <a:pt x="19" y="0"/>
                  </a:lnTo>
                  <a:close/>
                </a:path>
              </a:pathLst>
            </a:custGeom>
            <a:solidFill>
              <a:srgbClr val="1030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ḷide">
              <a:extLst>
                <a:ext uri="{FF2B5EF4-FFF2-40B4-BE49-F238E27FC236}">
                  <a16:creationId xmlns:a16="http://schemas.microsoft.com/office/drawing/2014/main" id="{CC47B4A9-E0A7-4EE3-B86B-A32675AB0F9A}"/>
                </a:ext>
              </a:extLst>
            </p:cNvPr>
            <p:cNvSpPr/>
            <p:nvPr/>
          </p:nvSpPr>
          <p:spPr bwMode="auto">
            <a:xfrm>
              <a:off x="5565775" y="2325688"/>
              <a:ext cx="30163" cy="106362"/>
            </a:xfrm>
            <a:custGeom>
              <a:avLst/>
              <a:gdLst>
                <a:gd name="T0" fmla="*/ 19 w 19"/>
                <a:gd name="T1" fmla="*/ 0 h 67"/>
                <a:gd name="T2" fmla="*/ 18 w 19"/>
                <a:gd name="T3" fmla="*/ 0 h 67"/>
                <a:gd name="T4" fmla="*/ 0 w 19"/>
                <a:gd name="T5" fmla="*/ 14 h 67"/>
                <a:gd name="T6" fmla="*/ 6 w 19"/>
                <a:gd name="T7" fmla="*/ 14 h 67"/>
                <a:gd name="T8" fmla="*/ 6 w 19"/>
                <a:gd name="T9" fmla="*/ 67 h 67"/>
                <a:gd name="T10" fmla="*/ 19 w 19"/>
                <a:gd name="T11" fmla="*/ 55 h 67"/>
                <a:gd name="T12" fmla="*/ 19 w 1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9" h="67">
                  <a:moveTo>
                    <a:pt x="19" y="0"/>
                  </a:moveTo>
                  <a:lnTo>
                    <a:pt x="18" y="0"/>
                  </a:lnTo>
                  <a:lnTo>
                    <a:pt x="0" y="14"/>
                  </a:lnTo>
                  <a:lnTo>
                    <a:pt x="6" y="14"/>
                  </a:lnTo>
                  <a:lnTo>
                    <a:pt x="6" y="67"/>
                  </a:lnTo>
                  <a:lnTo>
                    <a:pt x="19" y="55"/>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ṣḷiḓe">
              <a:extLst>
                <a:ext uri="{FF2B5EF4-FFF2-40B4-BE49-F238E27FC236}">
                  <a16:creationId xmlns:a16="http://schemas.microsoft.com/office/drawing/2014/main" id="{95B8AF42-5C55-4E8A-BCB7-6DB101F4046E}"/>
                </a:ext>
              </a:extLst>
            </p:cNvPr>
            <p:cNvSpPr/>
            <p:nvPr/>
          </p:nvSpPr>
          <p:spPr bwMode="auto">
            <a:xfrm>
              <a:off x="5075238" y="2246313"/>
              <a:ext cx="642938" cy="392112"/>
            </a:xfrm>
            <a:custGeom>
              <a:avLst/>
              <a:gdLst>
                <a:gd name="T0" fmla="*/ 0 w 405"/>
                <a:gd name="T1" fmla="*/ 156 h 247"/>
                <a:gd name="T2" fmla="*/ 47 w 405"/>
                <a:gd name="T3" fmla="*/ 123 h 247"/>
                <a:gd name="T4" fmla="*/ 118 w 405"/>
                <a:gd name="T5" fmla="*/ 195 h 247"/>
                <a:gd name="T6" fmla="*/ 385 w 405"/>
                <a:gd name="T7" fmla="*/ 0 h 247"/>
                <a:gd name="T8" fmla="*/ 405 w 405"/>
                <a:gd name="T9" fmla="*/ 5 h 247"/>
                <a:gd name="T10" fmla="*/ 115 w 405"/>
                <a:gd name="T11" fmla="*/ 247 h 247"/>
                <a:gd name="T12" fmla="*/ 0 w 405"/>
                <a:gd name="T13" fmla="*/ 156 h 247"/>
              </a:gdLst>
              <a:ahLst/>
              <a:cxnLst>
                <a:cxn ang="0">
                  <a:pos x="T0" y="T1"/>
                </a:cxn>
                <a:cxn ang="0">
                  <a:pos x="T2" y="T3"/>
                </a:cxn>
                <a:cxn ang="0">
                  <a:pos x="T4" y="T5"/>
                </a:cxn>
                <a:cxn ang="0">
                  <a:pos x="T6" y="T7"/>
                </a:cxn>
                <a:cxn ang="0">
                  <a:pos x="T8" y="T9"/>
                </a:cxn>
                <a:cxn ang="0">
                  <a:pos x="T10" y="T11"/>
                </a:cxn>
                <a:cxn ang="0">
                  <a:pos x="T12" y="T13"/>
                </a:cxn>
              </a:cxnLst>
              <a:rect l="0" t="0" r="r" b="b"/>
              <a:pathLst>
                <a:path w="405" h="247">
                  <a:moveTo>
                    <a:pt x="0" y="156"/>
                  </a:moveTo>
                  <a:lnTo>
                    <a:pt x="47" y="123"/>
                  </a:lnTo>
                  <a:lnTo>
                    <a:pt x="118" y="195"/>
                  </a:lnTo>
                  <a:lnTo>
                    <a:pt x="385" y="0"/>
                  </a:lnTo>
                  <a:lnTo>
                    <a:pt x="405" y="5"/>
                  </a:lnTo>
                  <a:lnTo>
                    <a:pt x="115" y="247"/>
                  </a:lnTo>
                  <a:lnTo>
                    <a:pt x="0" y="156"/>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sľïḋé">
              <a:extLst>
                <a:ext uri="{FF2B5EF4-FFF2-40B4-BE49-F238E27FC236}">
                  <a16:creationId xmlns:a16="http://schemas.microsoft.com/office/drawing/2014/main" id="{E30EA21B-F111-4B54-8262-BC326320C006}"/>
                </a:ext>
              </a:extLst>
            </p:cNvPr>
            <p:cNvSpPr/>
            <p:nvPr/>
          </p:nvSpPr>
          <p:spPr bwMode="auto">
            <a:xfrm>
              <a:off x="5062538" y="2238375"/>
              <a:ext cx="668338" cy="407987"/>
            </a:xfrm>
            <a:custGeom>
              <a:avLst/>
              <a:gdLst>
                <a:gd name="T0" fmla="*/ 125 w 421"/>
                <a:gd name="T1" fmla="*/ 257 h 257"/>
                <a:gd name="T2" fmla="*/ 0 w 421"/>
                <a:gd name="T3" fmla="*/ 161 h 257"/>
                <a:gd name="T4" fmla="*/ 55 w 421"/>
                <a:gd name="T5" fmla="*/ 123 h 257"/>
                <a:gd name="T6" fmla="*/ 126 w 421"/>
                <a:gd name="T7" fmla="*/ 195 h 257"/>
                <a:gd name="T8" fmla="*/ 393 w 421"/>
                <a:gd name="T9" fmla="*/ 0 h 257"/>
                <a:gd name="T10" fmla="*/ 421 w 421"/>
                <a:gd name="T11" fmla="*/ 9 h 257"/>
                <a:gd name="T12" fmla="*/ 125 w 421"/>
                <a:gd name="T13" fmla="*/ 257 h 257"/>
                <a:gd name="T14" fmla="*/ 14 w 421"/>
                <a:gd name="T15" fmla="*/ 161 h 257"/>
                <a:gd name="T16" fmla="*/ 123 w 421"/>
                <a:gd name="T17" fmla="*/ 248 h 257"/>
                <a:gd name="T18" fmla="*/ 406 w 421"/>
                <a:gd name="T19" fmla="*/ 12 h 257"/>
                <a:gd name="T20" fmla="*/ 394 w 421"/>
                <a:gd name="T21" fmla="*/ 9 h 257"/>
                <a:gd name="T22" fmla="*/ 126 w 421"/>
                <a:gd name="T23" fmla="*/ 206 h 257"/>
                <a:gd name="T24" fmla="*/ 54 w 421"/>
                <a:gd name="T25" fmla="*/ 134 h 257"/>
                <a:gd name="T26" fmla="*/ 14 w 421"/>
                <a:gd name="T27" fmla="*/ 161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 h="257">
                  <a:moveTo>
                    <a:pt x="125" y="257"/>
                  </a:moveTo>
                  <a:lnTo>
                    <a:pt x="0" y="161"/>
                  </a:lnTo>
                  <a:lnTo>
                    <a:pt x="55" y="123"/>
                  </a:lnTo>
                  <a:lnTo>
                    <a:pt x="126" y="195"/>
                  </a:lnTo>
                  <a:lnTo>
                    <a:pt x="393" y="0"/>
                  </a:lnTo>
                  <a:lnTo>
                    <a:pt x="421" y="9"/>
                  </a:lnTo>
                  <a:lnTo>
                    <a:pt x="125" y="257"/>
                  </a:lnTo>
                  <a:close/>
                  <a:moveTo>
                    <a:pt x="14" y="161"/>
                  </a:moveTo>
                  <a:lnTo>
                    <a:pt x="123" y="248"/>
                  </a:lnTo>
                  <a:lnTo>
                    <a:pt x="406" y="12"/>
                  </a:lnTo>
                  <a:lnTo>
                    <a:pt x="394" y="9"/>
                  </a:lnTo>
                  <a:lnTo>
                    <a:pt x="126" y="206"/>
                  </a:lnTo>
                  <a:lnTo>
                    <a:pt x="54" y="134"/>
                  </a:lnTo>
                  <a:lnTo>
                    <a:pt x="14" y="161"/>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ľîḍe">
              <a:extLst>
                <a:ext uri="{FF2B5EF4-FFF2-40B4-BE49-F238E27FC236}">
                  <a16:creationId xmlns:a16="http://schemas.microsoft.com/office/drawing/2014/main" id="{4D5C559B-87C9-4408-A2C6-FF1181702EA0}"/>
                </a:ext>
              </a:extLst>
            </p:cNvPr>
            <p:cNvSpPr/>
            <p:nvPr/>
          </p:nvSpPr>
          <p:spPr bwMode="auto">
            <a:xfrm>
              <a:off x="5094288" y="3248025"/>
              <a:ext cx="712788" cy="434975"/>
            </a:xfrm>
            <a:custGeom>
              <a:avLst/>
              <a:gdLst>
                <a:gd name="T0" fmla="*/ 303 w 449"/>
                <a:gd name="T1" fmla="*/ 73 h 274"/>
                <a:gd name="T2" fmla="*/ 140 w 449"/>
                <a:gd name="T3" fmla="*/ 194 h 274"/>
                <a:gd name="T4" fmla="*/ 69 w 449"/>
                <a:gd name="T5" fmla="*/ 122 h 274"/>
                <a:gd name="T6" fmla="*/ 0 w 449"/>
                <a:gd name="T7" fmla="*/ 167 h 274"/>
                <a:gd name="T8" fmla="*/ 136 w 449"/>
                <a:gd name="T9" fmla="*/ 274 h 274"/>
                <a:gd name="T10" fmla="*/ 303 w 449"/>
                <a:gd name="T11" fmla="*/ 134 h 274"/>
                <a:gd name="T12" fmla="*/ 303 w 449"/>
                <a:gd name="T13" fmla="*/ 73 h 274"/>
                <a:gd name="T14" fmla="*/ 402 w 449"/>
                <a:gd name="T15" fmla="*/ 0 h 274"/>
                <a:gd name="T16" fmla="*/ 316 w 449"/>
                <a:gd name="T17" fmla="*/ 63 h 274"/>
                <a:gd name="T18" fmla="*/ 316 w 449"/>
                <a:gd name="T19" fmla="*/ 123 h 274"/>
                <a:gd name="T20" fmla="*/ 449 w 449"/>
                <a:gd name="T21" fmla="*/ 13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3"/>
                  </a:moveTo>
                  <a:lnTo>
                    <a:pt x="140" y="194"/>
                  </a:lnTo>
                  <a:lnTo>
                    <a:pt x="69" y="122"/>
                  </a:lnTo>
                  <a:lnTo>
                    <a:pt x="0" y="167"/>
                  </a:lnTo>
                  <a:lnTo>
                    <a:pt x="136" y="274"/>
                  </a:lnTo>
                  <a:lnTo>
                    <a:pt x="303" y="134"/>
                  </a:lnTo>
                  <a:lnTo>
                    <a:pt x="303" y="73"/>
                  </a:lnTo>
                  <a:close/>
                  <a:moveTo>
                    <a:pt x="402" y="0"/>
                  </a:moveTo>
                  <a:lnTo>
                    <a:pt x="316" y="63"/>
                  </a:lnTo>
                  <a:lnTo>
                    <a:pt x="316" y="123"/>
                  </a:lnTo>
                  <a:lnTo>
                    <a:pt x="449" y="13"/>
                  </a:lnTo>
                  <a:lnTo>
                    <a:pt x="402" y="0"/>
                  </a:lnTo>
                  <a:close/>
                </a:path>
              </a:pathLst>
            </a:custGeom>
            <a:solidFill>
              <a:srgbClr val="000000">
                <a:alpha val="20000"/>
              </a:srgbClr>
            </a:solidFill>
            <a:ln>
              <a:noFill/>
            </a:ln>
          </p:spPr>
          <p:txBody>
            <a:bodyPr anchor="ctr"/>
            <a:lstStyle/>
            <a:p>
              <a:pPr algn="ctr"/>
              <a:endParaRPr/>
            </a:p>
          </p:txBody>
        </p:sp>
        <p:sp>
          <p:nvSpPr>
            <p:cNvPr id="42" name="íṩlïḑè">
              <a:extLst>
                <a:ext uri="{FF2B5EF4-FFF2-40B4-BE49-F238E27FC236}">
                  <a16:creationId xmlns:a16="http://schemas.microsoft.com/office/drawing/2014/main" id="{DA88C935-DB39-4B68-8F78-69D7D1A6D52D}"/>
                </a:ext>
              </a:extLst>
            </p:cNvPr>
            <p:cNvSpPr/>
            <p:nvPr/>
          </p:nvSpPr>
          <p:spPr bwMode="auto">
            <a:xfrm>
              <a:off x="5094288" y="3248025"/>
              <a:ext cx="712788" cy="434975"/>
            </a:xfrm>
            <a:custGeom>
              <a:avLst/>
              <a:gdLst>
                <a:gd name="T0" fmla="*/ 303 w 449"/>
                <a:gd name="T1" fmla="*/ 73 h 274"/>
                <a:gd name="T2" fmla="*/ 140 w 449"/>
                <a:gd name="T3" fmla="*/ 194 h 274"/>
                <a:gd name="T4" fmla="*/ 69 w 449"/>
                <a:gd name="T5" fmla="*/ 122 h 274"/>
                <a:gd name="T6" fmla="*/ 0 w 449"/>
                <a:gd name="T7" fmla="*/ 167 h 274"/>
                <a:gd name="T8" fmla="*/ 136 w 449"/>
                <a:gd name="T9" fmla="*/ 274 h 274"/>
                <a:gd name="T10" fmla="*/ 303 w 449"/>
                <a:gd name="T11" fmla="*/ 134 h 274"/>
                <a:gd name="T12" fmla="*/ 303 w 449"/>
                <a:gd name="T13" fmla="*/ 73 h 274"/>
                <a:gd name="T14" fmla="*/ 402 w 449"/>
                <a:gd name="T15" fmla="*/ 0 h 274"/>
                <a:gd name="T16" fmla="*/ 316 w 449"/>
                <a:gd name="T17" fmla="*/ 63 h 274"/>
                <a:gd name="T18" fmla="*/ 316 w 449"/>
                <a:gd name="T19" fmla="*/ 123 h 274"/>
                <a:gd name="T20" fmla="*/ 449 w 449"/>
                <a:gd name="T21" fmla="*/ 13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3"/>
                  </a:moveTo>
                  <a:lnTo>
                    <a:pt x="140" y="194"/>
                  </a:lnTo>
                  <a:lnTo>
                    <a:pt x="69" y="122"/>
                  </a:lnTo>
                  <a:lnTo>
                    <a:pt x="0" y="167"/>
                  </a:lnTo>
                  <a:lnTo>
                    <a:pt x="136" y="274"/>
                  </a:lnTo>
                  <a:lnTo>
                    <a:pt x="303" y="134"/>
                  </a:lnTo>
                  <a:lnTo>
                    <a:pt x="303" y="73"/>
                  </a:lnTo>
                  <a:moveTo>
                    <a:pt x="402" y="0"/>
                  </a:moveTo>
                  <a:lnTo>
                    <a:pt x="316" y="63"/>
                  </a:lnTo>
                  <a:lnTo>
                    <a:pt x="316" y="123"/>
                  </a:lnTo>
                  <a:lnTo>
                    <a:pt x="449" y="13"/>
                  </a:lnTo>
                  <a:lnTo>
                    <a:pt x="4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ľïḋe">
              <a:extLst>
                <a:ext uri="{FF2B5EF4-FFF2-40B4-BE49-F238E27FC236}">
                  <a16:creationId xmlns:a16="http://schemas.microsoft.com/office/drawing/2014/main" id="{83211483-3C96-47C7-939D-A0ED4660CE63}"/>
                </a:ext>
              </a:extLst>
            </p:cNvPr>
            <p:cNvSpPr/>
            <p:nvPr/>
          </p:nvSpPr>
          <p:spPr bwMode="auto">
            <a:xfrm>
              <a:off x="5575300" y="3348038"/>
              <a:ext cx="20638" cy="112712"/>
            </a:xfrm>
            <a:custGeom>
              <a:avLst/>
              <a:gdLst>
                <a:gd name="T0" fmla="*/ 13 w 13"/>
                <a:gd name="T1" fmla="*/ 0 h 71"/>
                <a:gd name="T2" fmla="*/ 0 w 13"/>
                <a:gd name="T3" fmla="*/ 10 h 71"/>
                <a:gd name="T4" fmla="*/ 0 w 13"/>
                <a:gd name="T5" fmla="*/ 71 h 71"/>
                <a:gd name="T6" fmla="*/ 13 w 13"/>
                <a:gd name="T7" fmla="*/ 60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10"/>
                  </a:lnTo>
                  <a:lnTo>
                    <a:pt x="0" y="71"/>
                  </a:lnTo>
                  <a:lnTo>
                    <a:pt x="13" y="60"/>
                  </a:lnTo>
                  <a:lnTo>
                    <a:pt x="13" y="0"/>
                  </a:lnTo>
                  <a:close/>
                </a:path>
              </a:pathLst>
            </a:custGeom>
            <a:solidFill>
              <a:srgbClr val="1030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ḷîďè">
              <a:extLst>
                <a:ext uri="{FF2B5EF4-FFF2-40B4-BE49-F238E27FC236}">
                  <a16:creationId xmlns:a16="http://schemas.microsoft.com/office/drawing/2014/main" id="{D004FAE6-9AC1-4A94-ADF2-9A7917982707}"/>
                </a:ext>
              </a:extLst>
            </p:cNvPr>
            <p:cNvSpPr/>
            <p:nvPr/>
          </p:nvSpPr>
          <p:spPr bwMode="auto">
            <a:xfrm>
              <a:off x="5575300" y="3348038"/>
              <a:ext cx="20638" cy="112712"/>
            </a:xfrm>
            <a:custGeom>
              <a:avLst/>
              <a:gdLst>
                <a:gd name="T0" fmla="*/ 13 w 13"/>
                <a:gd name="T1" fmla="*/ 0 h 71"/>
                <a:gd name="T2" fmla="*/ 0 w 13"/>
                <a:gd name="T3" fmla="*/ 10 h 71"/>
                <a:gd name="T4" fmla="*/ 0 w 13"/>
                <a:gd name="T5" fmla="*/ 71 h 71"/>
                <a:gd name="T6" fmla="*/ 13 w 13"/>
                <a:gd name="T7" fmla="*/ 60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10"/>
                  </a:lnTo>
                  <a:lnTo>
                    <a:pt x="0" y="71"/>
                  </a:lnTo>
                  <a:lnTo>
                    <a:pt x="13" y="60"/>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ŝľïḑe">
              <a:extLst>
                <a:ext uri="{FF2B5EF4-FFF2-40B4-BE49-F238E27FC236}">
                  <a16:creationId xmlns:a16="http://schemas.microsoft.com/office/drawing/2014/main" id="{F7780C55-F928-45CC-ABF9-D5360891BED1}"/>
                </a:ext>
              </a:extLst>
            </p:cNvPr>
            <p:cNvSpPr/>
            <p:nvPr/>
          </p:nvSpPr>
          <p:spPr bwMode="auto">
            <a:xfrm>
              <a:off x="5118100" y="3240088"/>
              <a:ext cx="642938" cy="392112"/>
            </a:xfrm>
            <a:custGeom>
              <a:avLst/>
              <a:gdLst>
                <a:gd name="T0" fmla="*/ 0 w 405"/>
                <a:gd name="T1" fmla="*/ 155 h 247"/>
                <a:gd name="T2" fmla="*/ 47 w 405"/>
                <a:gd name="T3" fmla="*/ 123 h 247"/>
                <a:gd name="T4" fmla="*/ 118 w 405"/>
                <a:gd name="T5" fmla="*/ 195 h 247"/>
                <a:gd name="T6" fmla="*/ 385 w 405"/>
                <a:gd name="T7" fmla="*/ 0 h 247"/>
                <a:gd name="T8" fmla="*/ 405 w 405"/>
                <a:gd name="T9" fmla="*/ 5 h 247"/>
                <a:gd name="T10" fmla="*/ 116 w 405"/>
                <a:gd name="T11" fmla="*/ 247 h 247"/>
                <a:gd name="T12" fmla="*/ 0 w 405"/>
                <a:gd name="T13" fmla="*/ 155 h 247"/>
              </a:gdLst>
              <a:ahLst/>
              <a:cxnLst>
                <a:cxn ang="0">
                  <a:pos x="T0" y="T1"/>
                </a:cxn>
                <a:cxn ang="0">
                  <a:pos x="T2" y="T3"/>
                </a:cxn>
                <a:cxn ang="0">
                  <a:pos x="T4" y="T5"/>
                </a:cxn>
                <a:cxn ang="0">
                  <a:pos x="T6" y="T7"/>
                </a:cxn>
                <a:cxn ang="0">
                  <a:pos x="T8" y="T9"/>
                </a:cxn>
                <a:cxn ang="0">
                  <a:pos x="T10" y="T11"/>
                </a:cxn>
                <a:cxn ang="0">
                  <a:pos x="T12" y="T13"/>
                </a:cxn>
              </a:cxnLst>
              <a:rect l="0" t="0" r="r" b="b"/>
              <a:pathLst>
                <a:path w="405" h="247">
                  <a:moveTo>
                    <a:pt x="0" y="155"/>
                  </a:moveTo>
                  <a:lnTo>
                    <a:pt x="47" y="123"/>
                  </a:lnTo>
                  <a:lnTo>
                    <a:pt x="118" y="195"/>
                  </a:lnTo>
                  <a:lnTo>
                    <a:pt x="385" y="0"/>
                  </a:lnTo>
                  <a:lnTo>
                    <a:pt x="405" y="5"/>
                  </a:lnTo>
                  <a:lnTo>
                    <a:pt x="116" y="247"/>
                  </a:lnTo>
                  <a:lnTo>
                    <a:pt x="0" y="155"/>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Sļíḍe">
              <a:extLst>
                <a:ext uri="{FF2B5EF4-FFF2-40B4-BE49-F238E27FC236}">
                  <a16:creationId xmlns:a16="http://schemas.microsoft.com/office/drawing/2014/main" id="{D33FA3E9-A9A5-4E73-B0AB-81577A78CD85}"/>
                </a:ext>
              </a:extLst>
            </p:cNvPr>
            <p:cNvSpPr/>
            <p:nvPr/>
          </p:nvSpPr>
          <p:spPr bwMode="auto">
            <a:xfrm>
              <a:off x="5105400" y="3232150"/>
              <a:ext cx="668338" cy="407987"/>
            </a:xfrm>
            <a:custGeom>
              <a:avLst/>
              <a:gdLst>
                <a:gd name="T0" fmla="*/ 124 w 421"/>
                <a:gd name="T1" fmla="*/ 257 h 257"/>
                <a:gd name="T2" fmla="*/ 0 w 421"/>
                <a:gd name="T3" fmla="*/ 160 h 257"/>
                <a:gd name="T4" fmla="*/ 55 w 421"/>
                <a:gd name="T5" fmla="*/ 123 h 257"/>
                <a:gd name="T6" fmla="*/ 126 w 421"/>
                <a:gd name="T7" fmla="*/ 195 h 257"/>
                <a:gd name="T8" fmla="*/ 393 w 421"/>
                <a:gd name="T9" fmla="*/ 0 h 257"/>
                <a:gd name="T10" fmla="*/ 421 w 421"/>
                <a:gd name="T11" fmla="*/ 8 h 257"/>
                <a:gd name="T12" fmla="*/ 124 w 421"/>
                <a:gd name="T13" fmla="*/ 257 h 257"/>
                <a:gd name="T14" fmla="*/ 14 w 421"/>
                <a:gd name="T15" fmla="*/ 160 h 257"/>
                <a:gd name="T16" fmla="*/ 124 w 421"/>
                <a:gd name="T17" fmla="*/ 247 h 257"/>
                <a:gd name="T18" fmla="*/ 406 w 421"/>
                <a:gd name="T19" fmla="*/ 11 h 257"/>
                <a:gd name="T20" fmla="*/ 394 w 421"/>
                <a:gd name="T21" fmla="*/ 9 h 257"/>
                <a:gd name="T22" fmla="*/ 126 w 421"/>
                <a:gd name="T23" fmla="*/ 205 h 257"/>
                <a:gd name="T24" fmla="*/ 54 w 421"/>
                <a:gd name="T25" fmla="*/ 133 h 257"/>
                <a:gd name="T26" fmla="*/ 14 w 421"/>
                <a:gd name="T27" fmla="*/ 16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 h="257">
                  <a:moveTo>
                    <a:pt x="124" y="257"/>
                  </a:moveTo>
                  <a:lnTo>
                    <a:pt x="0" y="160"/>
                  </a:lnTo>
                  <a:lnTo>
                    <a:pt x="55" y="123"/>
                  </a:lnTo>
                  <a:lnTo>
                    <a:pt x="126" y="195"/>
                  </a:lnTo>
                  <a:lnTo>
                    <a:pt x="393" y="0"/>
                  </a:lnTo>
                  <a:lnTo>
                    <a:pt x="421" y="8"/>
                  </a:lnTo>
                  <a:lnTo>
                    <a:pt x="124" y="257"/>
                  </a:lnTo>
                  <a:close/>
                  <a:moveTo>
                    <a:pt x="14" y="160"/>
                  </a:moveTo>
                  <a:lnTo>
                    <a:pt x="124" y="247"/>
                  </a:lnTo>
                  <a:lnTo>
                    <a:pt x="406" y="11"/>
                  </a:lnTo>
                  <a:lnTo>
                    <a:pt x="394" y="9"/>
                  </a:lnTo>
                  <a:lnTo>
                    <a:pt x="126" y="205"/>
                  </a:lnTo>
                  <a:lnTo>
                    <a:pt x="54" y="133"/>
                  </a:lnTo>
                  <a:lnTo>
                    <a:pt x="14" y="160"/>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ṩḷîḑé">
              <a:extLst>
                <a:ext uri="{FF2B5EF4-FFF2-40B4-BE49-F238E27FC236}">
                  <a16:creationId xmlns:a16="http://schemas.microsoft.com/office/drawing/2014/main" id="{308CB668-AA75-49EE-B635-66E3BE02E599}"/>
                </a:ext>
              </a:extLst>
            </p:cNvPr>
            <p:cNvSpPr/>
            <p:nvPr/>
          </p:nvSpPr>
          <p:spPr bwMode="auto">
            <a:xfrm>
              <a:off x="5094288" y="4064000"/>
              <a:ext cx="712788" cy="434975"/>
            </a:xfrm>
            <a:custGeom>
              <a:avLst/>
              <a:gdLst>
                <a:gd name="T0" fmla="*/ 303 w 449"/>
                <a:gd name="T1" fmla="*/ 72 h 274"/>
                <a:gd name="T2" fmla="*/ 140 w 449"/>
                <a:gd name="T3" fmla="*/ 193 h 274"/>
                <a:gd name="T4" fmla="*/ 69 w 449"/>
                <a:gd name="T5" fmla="*/ 121 h 274"/>
                <a:gd name="T6" fmla="*/ 0 w 449"/>
                <a:gd name="T7" fmla="*/ 166 h 274"/>
                <a:gd name="T8" fmla="*/ 136 w 449"/>
                <a:gd name="T9" fmla="*/ 274 h 274"/>
                <a:gd name="T10" fmla="*/ 303 w 449"/>
                <a:gd name="T11" fmla="*/ 134 h 274"/>
                <a:gd name="T12" fmla="*/ 303 w 449"/>
                <a:gd name="T13" fmla="*/ 72 h 274"/>
                <a:gd name="T14" fmla="*/ 402 w 449"/>
                <a:gd name="T15" fmla="*/ 0 h 274"/>
                <a:gd name="T16" fmla="*/ 316 w 449"/>
                <a:gd name="T17" fmla="*/ 63 h 274"/>
                <a:gd name="T18" fmla="*/ 316 w 449"/>
                <a:gd name="T19" fmla="*/ 122 h 274"/>
                <a:gd name="T20" fmla="*/ 449 w 449"/>
                <a:gd name="T21" fmla="*/ 12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2"/>
                  </a:moveTo>
                  <a:lnTo>
                    <a:pt x="140" y="193"/>
                  </a:lnTo>
                  <a:lnTo>
                    <a:pt x="69" y="121"/>
                  </a:lnTo>
                  <a:lnTo>
                    <a:pt x="0" y="166"/>
                  </a:lnTo>
                  <a:lnTo>
                    <a:pt x="136" y="274"/>
                  </a:lnTo>
                  <a:lnTo>
                    <a:pt x="303" y="134"/>
                  </a:lnTo>
                  <a:lnTo>
                    <a:pt x="303" y="72"/>
                  </a:lnTo>
                  <a:close/>
                  <a:moveTo>
                    <a:pt x="402" y="0"/>
                  </a:moveTo>
                  <a:lnTo>
                    <a:pt x="316" y="63"/>
                  </a:lnTo>
                  <a:lnTo>
                    <a:pt x="316" y="122"/>
                  </a:lnTo>
                  <a:lnTo>
                    <a:pt x="449" y="12"/>
                  </a:lnTo>
                  <a:lnTo>
                    <a:pt x="402" y="0"/>
                  </a:lnTo>
                  <a:close/>
                </a:path>
              </a:pathLst>
            </a:custGeom>
            <a:solidFill>
              <a:srgbClr val="000000">
                <a:alpha val="20000"/>
              </a:srgbClr>
            </a:solidFill>
            <a:ln>
              <a:noFill/>
            </a:ln>
          </p:spPr>
          <p:txBody>
            <a:bodyPr anchor="ctr"/>
            <a:lstStyle/>
            <a:p>
              <a:pPr algn="ctr"/>
              <a:endParaRPr/>
            </a:p>
          </p:txBody>
        </p:sp>
        <p:sp>
          <p:nvSpPr>
            <p:cNvPr id="48" name="îš1ídè">
              <a:extLst>
                <a:ext uri="{FF2B5EF4-FFF2-40B4-BE49-F238E27FC236}">
                  <a16:creationId xmlns:a16="http://schemas.microsoft.com/office/drawing/2014/main" id="{4E071B41-40DF-4569-A3CF-758317A916FE}"/>
                </a:ext>
              </a:extLst>
            </p:cNvPr>
            <p:cNvSpPr/>
            <p:nvPr/>
          </p:nvSpPr>
          <p:spPr bwMode="auto">
            <a:xfrm>
              <a:off x="5094288" y="4064000"/>
              <a:ext cx="712788" cy="434975"/>
            </a:xfrm>
            <a:custGeom>
              <a:avLst/>
              <a:gdLst>
                <a:gd name="T0" fmla="*/ 303 w 449"/>
                <a:gd name="T1" fmla="*/ 72 h 274"/>
                <a:gd name="T2" fmla="*/ 140 w 449"/>
                <a:gd name="T3" fmla="*/ 193 h 274"/>
                <a:gd name="T4" fmla="*/ 69 w 449"/>
                <a:gd name="T5" fmla="*/ 121 h 274"/>
                <a:gd name="T6" fmla="*/ 0 w 449"/>
                <a:gd name="T7" fmla="*/ 166 h 274"/>
                <a:gd name="T8" fmla="*/ 136 w 449"/>
                <a:gd name="T9" fmla="*/ 274 h 274"/>
                <a:gd name="T10" fmla="*/ 303 w 449"/>
                <a:gd name="T11" fmla="*/ 134 h 274"/>
                <a:gd name="T12" fmla="*/ 303 w 449"/>
                <a:gd name="T13" fmla="*/ 72 h 274"/>
                <a:gd name="T14" fmla="*/ 402 w 449"/>
                <a:gd name="T15" fmla="*/ 0 h 274"/>
                <a:gd name="T16" fmla="*/ 316 w 449"/>
                <a:gd name="T17" fmla="*/ 63 h 274"/>
                <a:gd name="T18" fmla="*/ 316 w 449"/>
                <a:gd name="T19" fmla="*/ 122 h 274"/>
                <a:gd name="T20" fmla="*/ 449 w 449"/>
                <a:gd name="T21" fmla="*/ 12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2"/>
                  </a:moveTo>
                  <a:lnTo>
                    <a:pt x="140" y="193"/>
                  </a:lnTo>
                  <a:lnTo>
                    <a:pt x="69" y="121"/>
                  </a:lnTo>
                  <a:lnTo>
                    <a:pt x="0" y="166"/>
                  </a:lnTo>
                  <a:lnTo>
                    <a:pt x="136" y="274"/>
                  </a:lnTo>
                  <a:lnTo>
                    <a:pt x="303" y="134"/>
                  </a:lnTo>
                  <a:lnTo>
                    <a:pt x="303" y="72"/>
                  </a:lnTo>
                  <a:moveTo>
                    <a:pt x="402" y="0"/>
                  </a:moveTo>
                  <a:lnTo>
                    <a:pt x="316" y="63"/>
                  </a:lnTo>
                  <a:lnTo>
                    <a:pt x="316" y="122"/>
                  </a:lnTo>
                  <a:lnTo>
                    <a:pt x="449" y="12"/>
                  </a:lnTo>
                  <a:lnTo>
                    <a:pt x="4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ḻide">
              <a:extLst>
                <a:ext uri="{FF2B5EF4-FFF2-40B4-BE49-F238E27FC236}">
                  <a16:creationId xmlns:a16="http://schemas.microsoft.com/office/drawing/2014/main" id="{D6DE78E9-A186-4DFB-AF27-47D9296422DD}"/>
                </a:ext>
              </a:extLst>
            </p:cNvPr>
            <p:cNvSpPr/>
            <p:nvPr/>
          </p:nvSpPr>
          <p:spPr bwMode="auto">
            <a:xfrm>
              <a:off x="5575300" y="4164013"/>
              <a:ext cx="20638" cy="112712"/>
            </a:xfrm>
            <a:custGeom>
              <a:avLst/>
              <a:gdLst>
                <a:gd name="T0" fmla="*/ 13 w 13"/>
                <a:gd name="T1" fmla="*/ 0 h 71"/>
                <a:gd name="T2" fmla="*/ 0 w 13"/>
                <a:gd name="T3" fmla="*/ 9 h 71"/>
                <a:gd name="T4" fmla="*/ 0 w 13"/>
                <a:gd name="T5" fmla="*/ 71 h 71"/>
                <a:gd name="T6" fmla="*/ 13 w 13"/>
                <a:gd name="T7" fmla="*/ 59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9"/>
                  </a:lnTo>
                  <a:lnTo>
                    <a:pt x="0" y="71"/>
                  </a:lnTo>
                  <a:lnTo>
                    <a:pt x="13" y="59"/>
                  </a:lnTo>
                  <a:lnTo>
                    <a:pt x="13" y="0"/>
                  </a:lnTo>
                  <a:close/>
                </a:path>
              </a:pathLst>
            </a:custGeom>
            <a:solidFill>
              <a:srgbClr val="1030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ïṣľïdé">
              <a:extLst>
                <a:ext uri="{FF2B5EF4-FFF2-40B4-BE49-F238E27FC236}">
                  <a16:creationId xmlns:a16="http://schemas.microsoft.com/office/drawing/2014/main" id="{D2BF3AB8-6998-4223-99E9-A9414AEE3146}"/>
                </a:ext>
              </a:extLst>
            </p:cNvPr>
            <p:cNvSpPr/>
            <p:nvPr/>
          </p:nvSpPr>
          <p:spPr bwMode="auto">
            <a:xfrm>
              <a:off x="5575300" y="4164013"/>
              <a:ext cx="20638" cy="112712"/>
            </a:xfrm>
            <a:custGeom>
              <a:avLst/>
              <a:gdLst>
                <a:gd name="T0" fmla="*/ 13 w 13"/>
                <a:gd name="T1" fmla="*/ 0 h 71"/>
                <a:gd name="T2" fmla="*/ 0 w 13"/>
                <a:gd name="T3" fmla="*/ 9 h 71"/>
                <a:gd name="T4" fmla="*/ 0 w 13"/>
                <a:gd name="T5" fmla="*/ 71 h 71"/>
                <a:gd name="T6" fmla="*/ 13 w 13"/>
                <a:gd name="T7" fmla="*/ 59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9"/>
                  </a:lnTo>
                  <a:lnTo>
                    <a:pt x="0" y="71"/>
                  </a:lnTo>
                  <a:lnTo>
                    <a:pt x="13" y="5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îṣḻiḓé">
              <a:extLst>
                <a:ext uri="{FF2B5EF4-FFF2-40B4-BE49-F238E27FC236}">
                  <a16:creationId xmlns:a16="http://schemas.microsoft.com/office/drawing/2014/main" id="{AE5A5464-BB32-43C9-811F-6E5A87B26D73}"/>
                </a:ext>
              </a:extLst>
            </p:cNvPr>
            <p:cNvSpPr/>
            <p:nvPr/>
          </p:nvSpPr>
          <p:spPr bwMode="auto">
            <a:xfrm>
              <a:off x="5118100" y="4054475"/>
              <a:ext cx="642938" cy="393700"/>
            </a:xfrm>
            <a:custGeom>
              <a:avLst/>
              <a:gdLst>
                <a:gd name="T0" fmla="*/ 0 w 405"/>
                <a:gd name="T1" fmla="*/ 155 h 248"/>
                <a:gd name="T2" fmla="*/ 47 w 405"/>
                <a:gd name="T3" fmla="*/ 123 h 248"/>
                <a:gd name="T4" fmla="*/ 118 w 405"/>
                <a:gd name="T5" fmla="*/ 196 h 248"/>
                <a:gd name="T6" fmla="*/ 385 w 405"/>
                <a:gd name="T7" fmla="*/ 0 h 248"/>
                <a:gd name="T8" fmla="*/ 405 w 405"/>
                <a:gd name="T9" fmla="*/ 5 h 248"/>
                <a:gd name="T10" fmla="*/ 116 w 405"/>
                <a:gd name="T11" fmla="*/ 248 h 248"/>
                <a:gd name="T12" fmla="*/ 0 w 405"/>
                <a:gd name="T13" fmla="*/ 155 h 248"/>
              </a:gdLst>
              <a:ahLst/>
              <a:cxnLst>
                <a:cxn ang="0">
                  <a:pos x="T0" y="T1"/>
                </a:cxn>
                <a:cxn ang="0">
                  <a:pos x="T2" y="T3"/>
                </a:cxn>
                <a:cxn ang="0">
                  <a:pos x="T4" y="T5"/>
                </a:cxn>
                <a:cxn ang="0">
                  <a:pos x="T6" y="T7"/>
                </a:cxn>
                <a:cxn ang="0">
                  <a:pos x="T8" y="T9"/>
                </a:cxn>
                <a:cxn ang="0">
                  <a:pos x="T10" y="T11"/>
                </a:cxn>
                <a:cxn ang="0">
                  <a:pos x="T12" y="T13"/>
                </a:cxn>
              </a:cxnLst>
              <a:rect l="0" t="0" r="r" b="b"/>
              <a:pathLst>
                <a:path w="405" h="248">
                  <a:moveTo>
                    <a:pt x="0" y="155"/>
                  </a:moveTo>
                  <a:lnTo>
                    <a:pt x="47" y="123"/>
                  </a:lnTo>
                  <a:lnTo>
                    <a:pt x="118" y="196"/>
                  </a:lnTo>
                  <a:lnTo>
                    <a:pt x="385" y="0"/>
                  </a:lnTo>
                  <a:lnTo>
                    <a:pt x="405" y="5"/>
                  </a:lnTo>
                  <a:lnTo>
                    <a:pt x="116" y="248"/>
                  </a:lnTo>
                  <a:lnTo>
                    <a:pt x="0" y="155"/>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ṩḷíḓé">
              <a:extLst>
                <a:ext uri="{FF2B5EF4-FFF2-40B4-BE49-F238E27FC236}">
                  <a16:creationId xmlns:a16="http://schemas.microsoft.com/office/drawing/2014/main" id="{C6887278-D616-4731-95AE-56646A7466B0}"/>
                </a:ext>
              </a:extLst>
            </p:cNvPr>
            <p:cNvSpPr/>
            <p:nvPr/>
          </p:nvSpPr>
          <p:spPr bwMode="auto">
            <a:xfrm>
              <a:off x="5105400" y="4048125"/>
              <a:ext cx="668338" cy="407987"/>
            </a:xfrm>
            <a:custGeom>
              <a:avLst/>
              <a:gdLst>
                <a:gd name="T0" fmla="*/ 124 w 421"/>
                <a:gd name="T1" fmla="*/ 257 h 257"/>
                <a:gd name="T2" fmla="*/ 0 w 421"/>
                <a:gd name="T3" fmla="*/ 159 h 257"/>
                <a:gd name="T4" fmla="*/ 55 w 421"/>
                <a:gd name="T5" fmla="*/ 122 h 257"/>
                <a:gd name="T6" fmla="*/ 126 w 421"/>
                <a:gd name="T7" fmla="*/ 195 h 257"/>
                <a:gd name="T8" fmla="*/ 393 w 421"/>
                <a:gd name="T9" fmla="*/ 0 h 257"/>
                <a:gd name="T10" fmla="*/ 421 w 421"/>
                <a:gd name="T11" fmla="*/ 8 h 257"/>
                <a:gd name="T12" fmla="*/ 124 w 421"/>
                <a:gd name="T13" fmla="*/ 257 h 257"/>
                <a:gd name="T14" fmla="*/ 14 w 421"/>
                <a:gd name="T15" fmla="*/ 159 h 257"/>
                <a:gd name="T16" fmla="*/ 124 w 421"/>
                <a:gd name="T17" fmla="*/ 247 h 257"/>
                <a:gd name="T18" fmla="*/ 406 w 421"/>
                <a:gd name="T19" fmla="*/ 11 h 257"/>
                <a:gd name="T20" fmla="*/ 394 w 421"/>
                <a:gd name="T21" fmla="*/ 8 h 257"/>
                <a:gd name="T22" fmla="*/ 126 w 421"/>
                <a:gd name="T23" fmla="*/ 206 h 257"/>
                <a:gd name="T24" fmla="*/ 54 w 421"/>
                <a:gd name="T25" fmla="*/ 132 h 257"/>
                <a:gd name="T26" fmla="*/ 14 w 421"/>
                <a:gd name="T27" fmla="*/ 15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 h="257">
                  <a:moveTo>
                    <a:pt x="124" y="257"/>
                  </a:moveTo>
                  <a:lnTo>
                    <a:pt x="0" y="159"/>
                  </a:lnTo>
                  <a:lnTo>
                    <a:pt x="55" y="122"/>
                  </a:lnTo>
                  <a:lnTo>
                    <a:pt x="126" y="195"/>
                  </a:lnTo>
                  <a:lnTo>
                    <a:pt x="393" y="0"/>
                  </a:lnTo>
                  <a:lnTo>
                    <a:pt x="421" y="8"/>
                  </a:lnTo>
                  <a:lnTo>
                    <a:pt x="124" y="257"/>
                  </a:lnTo>
                  <a:close/>
                  <a:moveTo>
                    <a:pt x="14" y="159"/>
                  </a:moveTo>
                  <a:lnTo>
                    <a:pt x="124" y="247"/>
                  </a:lnTo>
                  <a:lnTo>
                    <a:pt x="406" y="11"/>
                  </a:lnTo>
                  <a:lnTo>
                    <a:pt x="394" y="8"/>
                  </a:lnTo>
                  <a:lnTo>
                    <a:pt x="126" y="206"/>
                  </a:lnTo>
                  <a:lnTo>
                    <a:pt x="54" y="132"/>
                  </a:lnTo>
                  <a:lnTo>
                    <a:pt x="14" y="159"/>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sļiďê">
              <a:extLst>
                <a:ext uri="{FF2B5EF4-FFF2-40B4-BE49-F238E27FC236}">
                  <a16:creationId xmlns:a16="http://schemas.microsoft.com/office/drawing/2014/main" id="{3E092415-6DA9-4E0D-96D2-E9A6AEE3E367}"/>
                </a:ext>
              </a:extLst>
            </p:cNvPr>
            <p:cNvSpPr/>
            <p:nvPr/>
          </p:nvSpPr>
          <p:spPr bwMode="auto">
            <a:xfrm>
              <a:off x="5326063" y="949326"/>
              <a:ext cx="1619250" cy="908050"/>
            </a:xfrm>
            <a:custGeom>
              <a:avLst/>
              <a:gdLst>
                <a:gd name="T0" fmla="*/ 772 w 792"/>
                <a:gd name="T1" fmla="*/ 195 h 445"/>
                <a:gd name="T2" fmla="*/ 563 w 792"/>
                <a:gd name="T3" fmla="*/ 195 h 445"/>
                <a:gd name="T4" fmla="*/ 563 w 792"/>
                <a:gd name="T5" fmla="*/ 165 h 445"/>
                <a:gd name="T6" fmla="*/ 398 w 792"/>
                <a:gd name="T7" fmla="*/ 0 h 445"/>
                <a:gd name="T8" fmla="*/ 394 w 792"/>
                <a:gd name="T9" fmla="*/ 0 h 445"/>
                <a:gd name="T10" fmla="*/ 229 w 792"/>
                <a:gd name="T11" fmla="*/ 165 h 445"/>
                <a:gd name="T12" fmla="*/ 229 w 792"/>
                <a:gd name="T13" fmla="*/ 195 h 445"/>
                <a:gd name="T14" fmla="*/ 20 w 792"/>
                <a:gd name="T15" fmla="*/ 195 h 445"/>
                <a:gd name="T16" fmla="*/ 0 w 792"/>
                <a:gd name="T17" fmla="*/ 214 h 445"/>
                <a:gd name="T18" fmla="*/ 0 w 792"/>
                <a:gd name="T19" fmla="*/ 426 h 445"/>
                <a:gd name="T20" fmla="*/ 20 w 792"/>
                <a:gd name="T21" fmla="*/ 445 h 445"/>
                <a:gd name="T22" fmla="*/ 772 w 792"/>
                <a:gd name="T23" fmla="*/ 445 h 445"/>
                <a:gd name="T24" fmla="*/ 792 w 792"/>
                <a:gd name="T25" fmla="*/ 426 h 445"/>
                <a:gd name="T26" fmla="*/ 792 w 792"/>
                <a:gd name="T27" fmla="*/ 214 h 445"/>
                <a:gd name="T28" fmla="*/ 772 w 792"/>
                <a:gd name="T29" fmla="*/ 195 h 445"/>
                <a:gd name="T30" fmla="*/ 396 w 792"/>
                <a:gd name="T31" fmla="*/ 175 h 445"/>
                <a:gd name="T32" fmla="*/ 341 w 792"/>
                <a:gd name="T33" fmla="*/ 120 h 445"/>
                <a:gd name="T34" fmla="*/ 396 w 792"/>
                <a:gd name="T35" fmla="*/ 65 h 445"/>
                <a:gd name="T36" fmla="*/ 451 w 792"/>
                <a:gd name="T37" fmla="*/ 120 h 445"/>
                <a:gd name="T38" fmla="*/ 396 w 792"/>
                <a:gd name="T39" fmla="*/ 17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2" h="445">
                  <a:moveTo>
                    <a:pt x="772" y="195"/>
                  </a:moveTo>
                  <a:cubicBezTo>
                    <a:pt x="563" y="195"/>
                    <a:pt x="563" y="195"/>
                    <a:pt x="563" y="195"/>
                  </a:cubicBezTo>
                  <a:cubicBezTo>
                    <a:pt x="563" y="165"/>
                    <a:pt x="563" y="165"/>
                    <a:pt x="563" y="165"/>
                  </a:cubicBezTo>
                  <a:cubicBezTo>
                    <a:pt x="563" y="74"/>
                    <a:pt x="489" y="0"/>
                    <a:pt x="398" y="0"/>
                  </a:cubicBezTo>
                  <a:cubicBezTo>
                    <a:pt x="394" y="0"/>
                    <a:pt x="394" y="0"/>
                    <a:pt x="394" y="0"/>
                  </a:cubicBezTo>
                  <a:cubicBezTo>
                    <a:pt x="303" y="0"/>
                    <a:pt x="229" y="74"/>
                    <a:pt x="229" y="165"/>
                  </a:cubicBezTo>
                  <a:cubicBezTo>
                    <a:pt x="229" y="195"/>
                    <a:pt x="229" y="195"/>
                    <a:pt x="229" y="195"/>
                  </a:cubicBezTo>
                  <a:cubicBezTo>
                    <a:pt x="20" y="195"/>
                    <a:pt x="20" y="195"/>
                    <a:pt x="20" y="195"/>
                  </a:cubicBezTo>
                  <a:cubicBezTo>
                    <a:pt x="9" y="195"/>
                    <a:pt x="0" y="204"/>
                    <a:pt x="0" y="214"/>
                  </a:cubicBezTo>
                  <a:cubicBezTo>
                    <a:pt x="0" y="426"/>
                    <a:pt x="0" y="426"/>
                    <a:pt x="0" y="426"/>
                  </a:cubicBezTo>
                  <a:cubicBezTo>
                    <a:pt x="0" y="436"/>
                    <a:pt x="9" y="445"/>
                    <a:pt x="20" y="445"/>
                  </a:cubicBezTo>
                  <a:cubicBezTo>
                    <a:pt x="772" y="445"/>
                    <a:pt x="772" y="445"/>
                    <a:pt x="772" y="445"/>
                  </a:cubicBezTo>
                  <a:cubicBezTo>
                    <a:pt x="783" y="445"/>
                    <a:pt x="792" y="436"/>
                    <a:pt x="792" y="426"/>
                  </a:cubicBezTo>
                  <a:cubicBezTo>
                    <a:pt x="792" y="214"/>
                    <a:pt x="792" y="214"/>
                    <a:pt x="792" y="214"/>
                  </a:cubicBezTo>
                  <a:cubicBezTo>
                    <a:pt x="792" y="204"/>
                    <a:pt x="783" y="195"/>
                    <a:pt x="772" y="195"/>
                  </a:cubicBezTo>
                  <a:close/>
                  <a:moveTo>
                    <a:pt x="396" y="175"/>
                  </a:moveTo>
                  <a:cubicBezTo>
                    <a:pt x="366" y="175"/>
                    <a:pt x="341" y="150"/>
                    <a:pt x="341" y="120"/>
                  </a:cubicBezTo>
                  <a:cubicBezTo>
                    <a:pt x="341" y="89"/>
                    <a:pt x="366" y="65"/>
                    <a:pt x="396" y="65"/>
                  </a:cubicBezTo>
                  <a:cubicBezTo>
                    <a:pt x="427" y="65"/>
                    <a:pt x="451" y="89"/>
                    <a:pt x="451" y="120"/>
                  </a:cubicBezTo>
                  <a:cubicBezTo>
                    <a:pt x="451" y="150"/>
                    <a:pt x="427" y="175"/>
                    <a:pt x="396" y="175"/>
                  </a:cubicBezTo>
                  <a:close/>
                </a:path>
              </a:pathLst>
            </a:custGeom>
            <a:solidFill>
              <a:srgbClr val="F7D7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í$ļïdè">
              <a:extLst>
                <a:ext uri="{FF2B5EF4-FFF2-40B4-BE49-F238E27FC236}">
                  <a16:creationId xmlns:a16="http://schemas.microsoft.com/office/drawing/2014/main" id="{7CB550E1-EC2D-4338-BDC3-11C11F1BD9D3}"/>
                </a:ext>
              </a:extLst>
            </p:cNvPr>
            <p:cNvSpPr/>
            <p:nvPr/>
          </p:nvSpPr>
          <p:spPr bwMode="auto">
            <a:xfrm>
              <a:off x="5326063" y="1720850"/>
              <a:ext cx="1619250" cy="66675"/>
            </a:xfrm>
            <a:prstGeom prst="rect">
              <a:avLst/>
            </a:prstGeom>
            <a:solidFill>
              <a:srgbClr val="E5C5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íšḻîḑê">
              <a:extLst>
                <a:ext uri="{FF2B5EF4-FFF2-40B4-BE49-F238E27FC236}">
                  <a16:creationId xmlns:a16="http://schemas.microsoft.com/office/drawing/2014/main" id="{D4E1EE60-A831-417A-B552-041F48A89D9A}"/>
                </a:ext>
              </a:extLst>
            </p:cNvPr>
            <p:cNvSpPr/>
            <p:nvPr/>
          </p:nvSpPr>
          <p:spPr bwMode="auto">
            <a:xfrm>
              <a:off x="5326063" y="1803400"/>
              <a:ext cx="1619250" cy="30162"/>
            </a:xfrm>
            <a:custGeom>
              <a:avLst/>
              <a:gdLst>
                <a:gd name="T0" fmla="*/ 788 w 792"/>
                <a:gd name="T1" fmla="*/ 15 h 15"/>
                <a:gd name="T2" fmla="*/ 5 w 792"/>
                <a:gd name="T3" fmla="*/ 15 h 15"/>
                <a:gd name="T4" fmla="*/ 0 w 792"/>
                <a:gd name="T5" fmla="*/ 11 h 15"/>
                <a:gd name="T6" fmla="*/ 0 w 792"/>
                <a:gd name="T7" fmla="*/ 0 h 15"/>
                <a:gd name="T8" fmla="*/ 792 w 792"/>
                <a:gd name="T9" fmla="*/ 0 h 15"/>
                <a:gd name="T10" fmla="*/ 792 w 792"/>
                <a:gd name="T11" fmla="*/ 11 h 15"/>
                <a:gd name="T12" fmla="*/ 788 w 792"/>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792" h="15">
                  <a:moveTo>
                    <a:pt x="788" y="15"/>
                  </a:moveTo>
                  <a:cubicBezTo>
                    <a:pt x="5" y="15"/>
                    <a:pt x="5" y="15"/>
                    <a:pt x="5" y="15"/>
                  </a:cubicBezTo>
                  <a:cubicBezTo>
                    <a:pt x="2" y="15"/>
                    <a:pt x="0" y="13"/>
                    <a:pt x="0" y="11"/>
                  </a:cubicBezTo>
                  <a:cubicBezTo>
                    <a:pt x="0" y="0"/>
                    <a:pt x="0" y="0"/>
                    <a:pt x="0" y="0"/>
                  </a:cubicBezTo>
                  <a:cubicBezTo>
                    <a:pt x="792" y="0"/>
                    <a:pt x="792" y="0"/>
                    <a:pt x="792" y="0"/>
                  </a:cubicBezTo>
                  <a:cubicBezTo>
                    <a:pt x="792" y="11"/>
                    <a:pt x="792" y="11"/>
                    <a:pt x="792" y="11"/>
                  </a:cubicBezTo>
                  <a:cubicBezTo>
                    <a:pt x="792" y="13"/>
                    <a:pt x="790" y="15"/>
                    <a:pt x="788" y="15"/>
                  </a:cubicBezTo>
                  <a:close/>
                </a:path>
              </a:pathLst>
            </a:custGeom>
            <a:solidFill>
              <a:srgbClr val="E5C5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2" name="文本框 6">
            <a:extLst>
              <a:ext uri="{FF2B5EF4-FFF2-40B4-BE49-F238E27FC236}">
                <a16:creationId xmlns:a16="http://schemas.microsoft.com/office/drawing/2014/main" id="{EB85A5EE-4D00-4C9D-A872-9EF67EF77390}"/>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64" name="文本框 67">
            <a:extLst>
              <a:ext uri="{FF2B5EF4-FFF2-40B4-BE49-F238E27FC236}">
                <a16:creationId xmlns:a16="http://schemas.microsoft.com/office/drawing/2014/main" id="{2D140FA7-BF97-4766-8817-9C0429A785FA}"/>
              </a:ext>
            </a:extLst>
          </p:cNvPr>
          <p:cNvSpPr>
            <a:spLocks noChangeArrowheads="1"/>
          </p:cNvSpPr>
          <p:nvPr/>
        </p:nvSpPr>
        <p:spPr bwMode="auto">
          <a:xfrm>
            <a:off x="700837" y="992433"/>
            <a:ext cx="62501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）进入和退出审查的标准</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 calcmode="lin" valueType="num">
                                      <p:cBhvr additive="base">
                                        <p:cTn id="16" dur="500"/>
                                        <p:tgtEl>
                                          <p:spTgt spid="64"/>
                                        </p:tgtEl>
                                        <p:attrNameLst>
                                          <p:attrName>ppt_x</p:attrName>
                                        </p:attrNameLst>
                                      </p:cBhvr>
                                      <p:tavLst>
                                        <p:tav tm="0">
                                          <p:val>
                                            <p:strVal val="#ppt_x+#ppt_w*1.125000"/>
                                          </p:val>
                                        </p:tav>
                                        <p:tav tm="100000">
                                          <p:val>
                                            <p:strVal val="#ppt_x"/>
                                          </p:val>
                                        </p:tav>
                                      </p:tavLst>
                                    </p:anim>
                                    <p:animEffect transition="in" filter="wipe(left)">
                                      <p:cBhvr>
                                        <p:cTn id="1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46</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3" name="îŝḻïdé">
            <a:extLst>
              <a:ext uri="{FF2B5EF4-FFF2-40B4-BE49-F238E27FC236}">
                <a16:creationId xmlns:a16="http://schemas.microsoft.com/office/drawing/2014/main" id="{A4571E97-7188-45DF-85DB-5E98DD35F98E}"/>
              </a:ext>
            </a:extLst>
          </p:cNvPr>
          <p:cNvGrpSpPr/>
          <p:nvPr/>
        </p:nvGrpSpPr>
        <p:grpSpPr>
          <a:xfrm>
            <a:off x="4604320" y="2496919"/>
            <a:ext cx="2984947" cy="2984947"/>
            <a:chOff x="4603527" y="2433173"/>
            <a:chExt cx="2984947" cy="2984947"/>
          </a:xfrm>
        </p:grpSpPr>
        <p:sp>
          <p:nvSpPr>
            <p:cNvPr id="45" name="iS1iďè">
              <a:extLst>
                <a:ext uri="{FF2B5EF4-FFF2-40B4-BE49-F238E27FC236}">
                  <a16:creationId xmlns:a16="http://schemas.microsoft.com/office/drawing/2014/main" id="{2BF355AB-FD54-40B6-8C35-18BE9045DBF1}"/>
                </a:ext>
              </a:extLst>
            </p:cNvPr>
            <p:cNvSpPr/>
            <p:nvPr/>
          </p:nvSpPr>
          <p:spPr bwMode="auto">
            <a:xfrm>
              <a:off x="4603527" y="2433173"/>
              <a:ext cx="2984947" cy="2984947"/>
            </a:xfrm>
            <a:prstGeom prst="ellipse">
              <a:avLst/>
            </a:prstGeom>
            <a:noFill/>
            <a:ln w="57150">
              <a:solidFill>
                <a:schemeClr val="tx2">
                  <a:lumMod val="40000"/>
                  <a:lumOff val="60000"/>
                </a:schemeClr>
              </a:solidFill>
              <a:round/>
              <a:headEnd/>
              <a:tailEnd/>
            </a:ln>
            <a:scene3d>
              <a:camera prst="isometricOffAxis1Top">
                <a:rot lat="18075715" lon="19800000" rev="3458552"/>
              </a:camera>
              <a:lightRig rig="threePt" dir="t"/>
            </a:scene3d>
          </p:spPr>
          <p:txBody>
            <a:bodyPr anchor="ctr"/>
            <a:lstStyle/>
            <a:p>
              <a:pPr algn="ctr"/>
              <a:endParaRPr/>
            </a:p>
          </p:txBody>
        </p:sp>
        <p:sp>
          <p:nvSpPr>
            <p:cNvPr id="46" name="iŝliḍê">
              <a:extLst>
                <a:ext uri="{FF2B5EF4-FFF2-40B4-BE49-F238E27FC236}">
                  <a16:creationId xmlns:a16="http://schemas.microsoft.com/office/drawing/2014/main" id="{6DE9807D-A32E-4268-9746-9A39DF8F3DFE}"/>
                </a:ext>
              </a:extLst>
            </p:cNvPr>
            <p:cNvSpPr/>
            <p:nvPr/>
          </p:nvSpPr>
          <p:spPr bwMode="auto">
            <a:xfrm>
              <a:off x="5468285" y="3297932"/>
              <a:ext cx="1255433" cy="1255433"/>
            </a:xfrm>
            <a:prstGeom prst="ellipse">
              <a:avLst/>
            </a:prstGeom>
            <a:noFill/>
            <a:ln w="57150">
              <a:solidFill>
                <a:schemeClr val="accent3"/>
              </a:solidFill>
              <a:round/>
              <a:headEnd/>
              <a:tailEnd/>
            </a:ln>
            <a:scene3d>
              <a:camera prst="isometricOffAxis1Top">
                <a:rot lat="18075715" lon="19800000" rev="3458552"/>
              </a:camera>
              <a:lightRig rig="threePt" dir="t"/>
            </a:scene3d>
          </p:spPr>
          <p:txBody>
            <a:bodyPr anchor="ctr"/>
            <a:lstStyle/>
            <a:p>
              <a:pPr algn="ctr"/>
              <a:endParaRPr/>
            </a:p>
          </p:txBody>
        </p:sp>
        <p:sp>
          <p:nvSpPr>
            <p:cNvPr id="47" name="íṧľïde">
              <a:extLst>
                <a:ext uri="{FF2B5EF4-FFF2-40B4-BE49-F238E27FC236}">
                  <a16:creationId xmlns:a16="http://schemas.microsoft.com/office/drawing/2014/main" id="{57AFC039-64CC-4737-BFB5-A4A579D2D66C}"/>
                </a:ext>
              </a:extLst>
            </p:cNvPr>
            <p:cNvSpPr/>
            <p:nvPr/>
          </p:nvSpPr>
          <p:spPr bwMode="auto">
            <a:xfrm>
              <a:off x="5200517" y="3030165"/>
              <a:ext cx="1790968" cy="1790968"/>
            </a:xfrm>
            <a:prstGeom prst="ellipse">
              <a:avLst/>
            </a:prstGeom>
            <a:noFill/>
            <a:ln w="57150">
              <a:solidFill>
                <a:schemeClr val="accent2"/>
              </a:solidFill>
              <a:round/>
              <a:headEnd/>
              <a:tailEnd/>
            </a:ln>
            <a:scene3d>
              <a:camera prst="isometricOffAxis1Top">
                <a:rot lat="18075715" lon="19800000" rev="3458552"/>
              </a:camera>
              <a:lightRig rig="threePt" dir="t"/>
            </a:scene3d>
          </p:spPr>
          <p:txBody>
            <a:bodyPr anchor="ctr"/>
            <a:lstStyle/>
            <a:p>
              <a:pPr algn="ctr"/>
              <a:endParaRPr dirty="0"/>
            </a:p>
          </p:txBody>
        </p:sp>
        <p:sp>
          <p:nvSpPr>
            <p:cNvPr id="48" name="íṥḻïḓê">
              <a:extLst>
                <a:ext uri="{FF2B5EF4-FFF2-40B4-BE49-F238E27FC236}">
                  <a16:creationId xmlns:a16="http://schemas.microsoft.com/office/drawing/2014/main" id="{1600CFBE-CA11-4F2D-A354-FCFCE65999F7}"/>
                </a:ext>
              </a:extLst>
            </p:cNvPr>
            <p:cNvSpPr/>
            <p:nvPr/>
          </p:nvSpPr>
          <p:spPr bwMode="auto">
            <a:xfrm>
              <a:off x="4991571" y="2821218"/>
              <a:ext cx="2208861" cy="2208860"/>
            </a:xfrm>
            <a:prstGeom prst="ellipse">
              <a:avLst/>
            </a:prstGeom>
            <a:noFill/>
            <a:ln w="57150">
              <a:solidFill>
                <a:schemeClr val="accent1"/>
              </a:solidFill>
              <a:round/>
              <a:headEnd/>
              <a:tailEnd/>
            </a:ln>
            <a:scene3d>
              <a:camera prst="isometricOffAxis1Top">
                <a:rot lat="18075715" lon="19800000" rev="3458552"/>
              </a:camera>
              <a:lightRig rig="threePt" dir="t"/>
            </a:scene3d>
          </p:spPr>
          <p:txBody>
            <a:bodyPr anchor="ctr"/>
            <a:lstStyle/>
            <a:p>
              <a:pPr algn="ctr"/>
              <a:endParaRPr/>
            </a:p>
          </p:txBody>
        </p:sp>
        <p:sp>
          <p:nvSpPr>
            <p:cNvPr id="54" name="iṥlíḑê">
              <a:extLst>
                <a:ext uri="{FF2B5EF4-FFF2-40B4-BE49-F238E27FC236}">
                  <a16:creationId xmlns:a16="http://schemas.microsoft.com/office/drawing/2014/main" id="{B82896F5-3551-4409-9C50-03A76D7D7925}"/>
                </a:ext>
              </a:extLst>
            </p:cNvPr>
            <p:cNvSpPr/>
            <p:nvPr/>
          </p:nvSpPr>
          <p:spPr bwMode="auto">
            <a:xfrm>
              <a:off x="4782625" y="2612272"/>
              <a:ext cx="2626753" cy="2626753"/>
            </a:xfrm>
            <a:prstGeom prst="ellipse">
              <a:avLst/>
            </a:prstGeom>
            <a:noFill/>
            <a:ln w="57150">
              <a:solidFill>
                <a:schemeClr val="tx2">
                  <a:lumMod val="60000"/>
                  <a:lumOff val="40000"/>
                </a:schemeClr>
              </a:solidFill>
              <a:round/>
              <a:headEnd/>
              <a:tailEnd/>
            </a:ln>
            <a:scene3d>
              <a:camera prst="isometricOffAxis1Top">
                <a:rot lat="18075715" lon="19800000" rev="3458552"/>
              </a:camera>
              <a:lightRig rig="threePt" dir="t"/>
            </a:scene3d>
          </p:spPr>
          <p:txBody>
            <a:bodyPr anchor="ctr"/>
            <a:lstStyle/>
            <a:p>
              <a:pPr algn="ctr"/>
              <a:endParaRPr/>
            </a:p>
          </p:txBody>
        </p:sp>
        <p:sp>
          <p:nvSpPr>
            <p:cNvPr id="55" name="ïṧḷiďê">
              <a:extLst>
                <a:ext uri="{FF2B5EF4-FFF2-40B4-BE49-F238E27FC236}">
                  <a16:creationId xmlns:a16="http://schemas.microsoft.com/office/drawing/2014/main" id="{C3A3D7A4-150E-463C-BA13-3F39AE913E6C}"/>
                </a:ext>
              </a:extLst>
            </p:cNvPr>
            <p:cNvSpPr/>
            <p:nvPr/>
          </p:nvSpPr>
          <p:spPr bwMode="auto">
            <a:xfrm>
              <a:off x="5694789" y="3523559"/>
              <a:ext cx="804180" cy="804180"/>
            </a:xfrm>
            <a:prstGeom prst="ellipse">
              <a:avLst/>
            </a:prstGeom>
            <a:noFill/>
            <a:ln w="57150">
              <a:solidFill>
                <a:schemeClr val="accent1"/>
              </a:solidFill>
              <a:round/>
              <a:headEnd/>
              <a:tailEnd/>
            </a:ln>
            <a:scene3d>
              <a:camera prst="isometricOffAxis1Top">
                <a:rot lat="18075715" lon="19800000" rev="3458552"/>
              </a:camera>
              <a:lightRig rig="threePt" dir="t"/>
            </a:scene3d>
          </p:spPr>
          <p:txBody>
            <a:bodyPr anchor="ctr"/>
            <a:lstStyle/>
            <a:p>
              <a:pPr algn="ctr"/>
              <a:endParaRPr/>
            </a:p>
          </p:txBody>
        </p:sp>
      </p:grpSp>
      <p:grpSp>
        <p:nvGrpSpPr>
          <p:cNvPr id="14" name="íś1ïḍé">
            <a:extLst>
              <a:ext uri="{FF2B5EF4-FFF2-40B4-BE49-F238E27FC236}">
                <a16:creationId xmlns:a16="http://schemas.microsoft.com/office/drawing/2014/main" id="{79FE28D1-1B79-45FC-8F0C-C421299801C5}"/>
              </a:ext>
            </a:extLst>
          </p:cNvPr>
          <p:cNvGrpSpPr/>
          <p:nvPr/>
        </p:nvGrpSpPr>
        <p:grpSpPr>
          <a:xfrm>
            <a:off x="4656558" y="3485685"/>
            <a:ext cx="2328258" cy="1227559"/>
            <a:chOff x="4655765" y="3421939"/>
            <a:chExt cx="2328258" cy="1227559"/>
          </a:xfrm>
        </p:grpSpPr>
        <p:sp>
          <p:nvSpPr>
            <p:cNvPr id="39" name="íşľïḋé">
              <a:extLst>
                <a:ext uri="{FF2B5EF4-FFF2-40B4-BE49-F238E27FC236}">
                  <a16:creationId xmlns:a16="http://schemas.microsoft.com/office/drawing/2014/main" id="{BE89E00B-EC5F-4460-B8AD-AB312A7378D0}"/>
                </a:ext>
              </a:extLst>
            </p:cNvPr>
            <p:cNvSpPr/>
            <p:nvPr/>
          </p:nvSpPr>
          <p:spPr bwMode="auto">
            <a:xfrm>
              <a:off x="6558668" y="3526412"/>
              <a:ext cx="179097" cy="179097"/>
            </a:xfrm>
            <a:prstGeom prst="ellipse">
              <a:avLst/>
            </a:prstGeom>
            <a:solidFill>
              <a:schemeClr val="accent3"/>
            </a:solidFill>
            <a:ln w="19050">
              <a:noFill/>
              <a:round/>
              <a:headEnd/>
              <a:tailEnd/>
            </a:ln>
          </p:spPr>
          <p:txBody>
            <a:bodyPr anchor="ctr"/>
            <a:lstStyle/>
            <a:p>
              <a:pPr algn="ctr"/>
              <a:endParaRPr/>
            </a:p>
          </p:txBody>
        </p:sp>
        <p:sp>
          <p:nvSpPr>
            <p:cNvPr id="40" name="ïṧliḓê">
              <a:extLst>
                <a:ext uri="{FF2B5EF4-FFF2-40B4-BE49-F238E27FC236}">
                  <a16:creationId xmlns:a16="http://schemas.microsoft.com/office/drawing/2014/main" id="{3C441102-E1E1-4C95-9BEC-5A36D888E9C1}"/>
                </a:ext>
              </a:extLst>
            </p:cNvPr>
            <p:cNvSpPr/>
            <p:nvPr/>
          </p:nvSpPr>
          <p:spPr bwMode="auto">
            <a:xfrm>
              <a:off x="6804926" y="3421939"/>
              <a:ext cx="179097" cy="179097"/>
            </a:xfrm>
            <a:prstGeom prst="ellipse">
              <a:avLst/>
            </a:prstGeom>
            <a:solidFill>
              <a:schemeClr val="accent2"/>
            </a:solidFill>
            <a:ln w="19050">
              <a:noFill/>
              <a:round/>
              <a:headEnd/>
              <a:tailEnd/>
            </a:ln>
          </p:spPr>
          <p:txBody>
            <a:bodyPr anchor="ctr"/>
            <a:lstStyle/>
            <a:p>
              <a:pPr algn="ctr"/>
              <a:endParaRPr/>
            </a:p>
          </p:txBody>
        </p:sp>
        <p:sp>
          <p:nvSpPr>
            <p:cNvPr id="41" name="iṥliḋe">
              <a:extLst>
                <a:ext uri="{FF2B5EF4-FFF2-40B4-BE49-F238E27FC236}">
                  <a16:creationId xmlns:a16="http://schemas.microsoft.com/office/drawing/2014/main" id="{E3F52E70-C232-4C73-AF04-AF99F5800522}"/>
                </a:ext>
              </a:extLst>
            </p:cNvPr>
            <p:cNvSpPr/>
            <p:nvPr/>
          </p:nvSpPr>
          <p:spPr bwMode="auto">
            <a:xfrm>
              <a:off x="4827399" y="4365928"/>
              <a:ext cx="179097" cy="179097"/>
            </a:xfrm>
            <a:prstGeom prst="ellipse">
              <a:avLst/>
            </a:prstGeom>
            <a:solidFill>
              <a:schemeClr val="tx2"/>
            </a:solidFill>
            <a:ln w="19050">
              <a:noFill/>
              <a:round/>
              <a:headEnd/>
              <a:tailEnd/>
            </a:ln>
          </p:spPr>
          <p:txBody>
            <a:bodyPr anchor="ctr"/>
            <a:lstStyle/>
            <a:p>
              <a:pPr algn="ctr"/>
              <a:endParaRPr/>
            </a:p>
          </p:txBody>
        </p:sp>
        <p:sp>
          <p:nvSpPr>
            <p:cNvPr id="42" name="íṩľïḑé">
              <a:extLst>
                <a:ext uri="{FF2B5EF4-FFF2-40B4-BE49-F238E27FC236}">
                  <a16:creationId xmlns:a16="http://schemas.microsoft.com/office/drawing/2014/main" id="{4BE105C3-A346-4B99-A1BC-9581291E8C77}"/>
                </a:ext>
              </a:extLst>
            </p:cNvPr>
            <p:cNvSpPr/>
            <p:nvPr/>
          </p:nvSpPr>
          <p:spPr bwMode="auto">
            <a:xfrm>
              <a:off x="4655765" y="4470401"/>
              <a:ext cx="179097" cy="179097"/>
            </a:xfrm>
            <a:prstGeom prst="ellipse">
              <a:avLst/>
            </a:prstGeom>
            <a:solidFill>
              <a:schemeClr val="tx2">
                <a:lumMod val="60000"/>
                <a:lumOff val="40000"/>
              </a:schemeClr>
            </a:solidFill>
            <a:ln w="19050">
              <a:noFill/>
              <a:round/>
              <a:headEnd/>
              <a:tailEnd/>
            </a:ln>
          </p:spPr>
          <p:txBody>
            <a:bodyPr anchor="ctr"/>
            <a:lstStyle/>
            <a:p>
              <a:pPr algn="ctr"/>
              <a:endParaRPr/>
            </a:p>
          </p:txBody>
        </p:sp>
        <p:sp>
          <p:nvSpPr>
            <p:cNvPr id="43" name="ïṣ1íďè">
              <a:extLst>
                <a:ext uri="{FF2B5EF4-FFF2-40B4-BE49-F238E27FC236}">
                  <a16:creationId xmlns:a16="http://schemas.microsoft.com/office/drawing/2014/main" id="{AF625C04-6941-4F79-A21E-8F8CFE085C5D}"/>
                </a:ext>
              </a:extLst>
            </p:cNvPr>
            <p:cNvSpPr/>
            <p:nvPr/>
          </p:nvSpPr>
          <p:spPr bwMode="auto">
            <a:xfrm>
              <a:off x="6334797" y="3627154"/>
              <a:ext cx="179097" cy="179097"/>
            </a:xfrm>
            <a:prstGeom prst="ellipse">
              <a:avLst/>
            </a:prstGeom>
            <a:solidFill>
              <a:schemeClr val="accent1"/>
            </a:solidFill>
            <a:ln w="19050">
              <a:noFill/>
              <a:round/>
              <a:headEnd/>
              <a:tailEnd/>
            </a:ln>
          </p:spPr>
          <p:txBody>
            <a:bodyPr anchor="ctr"/>
            <a:lstStyle/>
            <a:p>
              <a:pPr algn="ctr"/>
              <a:endParaRPr/>
            </a:p>
          </p:txBody>
        </p:sp>
        <p:sp>
          <p:nvSpPr>
            <p:cNvPr id="44" name="îsľïḍê">
              <a:extLst>
                <a:ext uri="{FF2B5EF4-FFF2-40B4-BE49-F238E27FC236}">
                  <a16:creationId xmlns:a16="http://schemas.microsoft.com/office/drawing/2014/main" id="{35A55FB0-712D-440A-9C4D-16E2B33D1682}"/>
                </a:ext>
              </a:extLst>
            </p:cNvPr>
            <p:cNvSpPr/>
            <p:nvPr/>
          </p:nvSpPr>
          <p:spPr bwMode="auto">
            <a:xfrm>
              <a:off x="5006496" y="4261455"/>
              <a:ext cx="179097" cy="179097"/>
            </a:xfrm>
            <a:prstGeom prst="ellipse">
              <a:avLst/>
            </a:prstGeom>
            <a:solidFill>
              <a:schemeClr val="accent1"/>
            </a:solidFill>
            <a:ln w="19050">
              <a:noFill/>
              <a:round/>
              <a:headEnd/>
              <a:tailEnd/>
            </a:ln>
          </p:spPr>
          <p:txBody>
            <a:bodyPr anchor="ctr"/>
            <a:lstStyle/>
            <a:p>
              <a:pPr algn="ctr"/>
              <a:endParaRPr/>
            </a:p>
          </p:txBody>
        </p:sp>
      </p:grpSp>
      <p:grpSp>
        <p:nvGrpSpPr>
          <p:cNvPr id="18" name="î$ľïḓé">
            <a:extLst>
              <a:ext uri="{FF2B5EF4-FFF2-40B4-BE49-F238E27FC236}">
                <a16:creationId xmlns:a16="http://schemas.microsoft.com/office/drawing/2014/main" id="{3F6E635A-07CD-406E-B1E4-D91B8A64720C}"/>
              </a:ext>
            </a:extLst>
          </p:cNvPr>
          <p:cNvGrpSpPr/>
          <p:nvPr/>
        </p:nvGrpSpPr>
        <p:grpSpPr>
          <a:xfrm>
            <a:off x="7939045" y="5262374"/>
            <a:ext cx="4071648" cy="944997"/>
            <a:chOff x="8447834" y="4176275"/>
            <a:chExt cx="2823166" cy="944997"/>
          </a:xfrm>
        </p:grpSpPr>
        <p:sp>
          <p:nvSpPr>
            <p:cNvPr id="33" name="îṧ1ídê">
              <a:extLst>
                <a:ext uri="{FF2B5EF4-FFF2-40B4-BE49-F238E27FC236}">
                  <a16:creationId xmlns:a16="http://schemas.microsoft.com/office/drawing/2014/main" id="{AE6DD086-9E5B-400F-B2EF-54D7DE990087}"/>
                </a:ext>
              </a:extLst>
            </p:cNvPr>
            <p:cNvSpPr/>
            <p:nvPr/>
          </p:nvSpPr>
          <p:spPr bwMode="auto">
            <a:xfrm>
              <a:off x="8447834" y="4563873"/>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2000" dirty="0"/>
                <a:t>包括了文档中使用到的术语词汇表。 </a:t>
              </a:r>
            </a:p>
          </p:txBody>
        </p:sp>
        <p:sp>
          <p:nvSpPr>
            <p:cNvPr id="34" name="îṧḻíḋe">
              <a:extLst>
                <a:ext uri="{FF2B5EF4-FFF2-40B4-BE49-F238E27FC236}">
                  <a16:creationId xmlns:a16="http://schemas.microsoft.com/office/drawing/2014/main" id="{9BAB3E6A-789C-48F9-B334-00AB8C309A0C}"/>
                </a:ext>
              </a:extLst>
            </p:cNvPr>
            <p:cNvSpPr txBox="1"/>
            <p:nvPr/>
          </p:nvSpPr>
          <p:spPr bwMode="auto">
            <a:xfrm>
              <a:off x="8447834" y="4176275"/>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7</a:t>
              </a:r>
            </a:p>
          </p:txBody>
        </p:sp>
      </p:grpSp>
      <p:grpSp>
        <p:nvGrpSpPr>
          <p:cNvPr id="7" name="组合 6">
            <a:extLst>
              <a:ext uri="{FF2B5EF4-FFF2-40B4-BE49-F238E27FC236}">
                <a16:creationId xmlns:a16="http://schemas.microsoft.com/office/drawing/2014/main" id="{6431610E-5ED1-4EA1-BA3C-87D4BDDE8578}"/>
              </a:ext>
            </a:extLst>
          </p:cNvPr>
          <p:cNvGrpSpPr/>
          <p:nvPr/>
        </p:nvGrpSpPr>
        <p:grpSpPr>
          <a:xfrm>
            <a:off x="7939045" y="1207380"/>
            <a:ext cx="4130926" cy="1289539"/>
            <a:chOff x="7953627" y="1207380"/>
            <a:chExt cx="3567654" cy="1289539"/>
          </a:xfrm>
        </p:grpSpPr>
        <p:grpSp>
          <p:nvGrpSpPr>
            <p:cNvPr id="15" name="ís1ídê">
              <a:extLst>
                <a:ext uri="{FF2B5EF4-FFF2-40B4-BE49-F238E27FC236}">
                  <a16:creationId xmlns:a16="http://schemas.microsoft.com/office/drawing/2014/main" id="{FFE83F7D-1B48-41CA-A07C-6EFA79D0F916}"/>
                </a:ext>
              </a:extLst>
            </p:cNvPr>
            <p:cNvGrpSpPr/>
            <p:nvPr/>
          </p:nvGrpSpPr>
          <p:grpSpPr>
            <a:xfrm>
              <a:off x="7953627" y="1207380"/>
              <a:ext cx="3567654" cy="944997"/>
              <a:chOff x="8447834" y="2079000"/>
              <a:chExt cx="2823166" cy="944997"/>
            </a:xfrm>
          </p:grpSpPr>
          <p:sp>
            <p:nvSpPr>
              <p:cNvPr id="37" name="ï$ļîḋê">
                <a:extLst>
                  <a:ext uri="{FF2B5EF4-FFF2-40B4-BE49-F238E27FC236}">
                    <a16:creationId xmlns:a16="http://schemas.microsoft.com/office/drawing/2014/main" id="{D1517C98-7E0C-4BDB-9CEC-FC1CED653A22}"/>
                  </a:ext>
                </a:extLst>
              </p:cNvPr>
              <p:cNvSpPr/>
              <p:nvPr/>
            </p:nvSpPr>
            <p:spPr bwMode="auto">
              <a:xfrm>
                <a:off x="8447834" y="2466598"/>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2000" dirty="0"/>
                  <a:t>已经获得了审查员所需要的先前或参考文档，例如系统需求规格说明。</a:t>
                </a:r>
              </a:p>
            </p:txBody>
          </p:sp>
          <p:sp>
            <p:nvSpPr>
              <p:cNvPr id="38" name="îš1ïḑè">
                <a:extLst>
                  <a:ext uri="{FF2B5EF4-FFF2-40B4-BE49-F238E27FC236}">
                    <a16:creationId xmlns:a16="http://schemas.microsoft.com/office/drawing/2014/main" id="{3CC695D4-4705-4B04-81FC-7572CF8F77C8}"/>
                  </a:ext>
                </a:extLst>
              </p:cNvPr>
              <p:cNvSpPr txBox="1"/>
              <p:nvPr/>
            </p:nvSpPr>
            <p:spPr bwMode="auto">
              <a:xfrm>
                <a:off x="8447834" y="2079000"/>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4</a:t>
                </a:r>
              </a:p>
            </p:txBody>
          </p:sp>
        </p:grpSp>
        <p:cxnSp>
          <p:nvCxnSpPr>
            <p:cNvPr id="31" name="íŝľîḑê">
              <a:extLst>
                <a:ext uri="{FF2B5EF4-FFF2-40B4-BE49-F238E27FC236}">
                  <a16:creationId xmlns:a16="http://schemas.microsoft.com/office/drawing/2014/main" id="{DE4EDB9C-9283-4E46-B255-6D4A56FCFE6E}"/>
                </a:ext>
              </a:extLst>
            </p:cNvPr>
            <p:cNvCxnSpPr>
              <a:cxnSpLocks/>
            </p:cNvCxnSpPr>
            <p:nvPr/>
          </p:nvCxnSpPr>
          <p:spPr>
            <a:xfrm>
              <a:off x="8076793" y="2496919"/>
              <a:ext cx="344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6B61FB56-93E8-438C-9611-2A979D9893DD}"/>
              </a:ext>
            </a:extLst>
          </p:cNvPr>
          <p:cNvGrpSpPr/>
          <p:nvPr/>
        </p:nvGrpSpPr>
        <p:grpSpPr>
          <a:xfrm>
            <a:off x="7939045" y="2579350"/>
            <a:ext cx="4070065" cy="1241564"/>
            <a:chOff x="7953627" y="2551429"/>
            <a:chExt cx="3567654" cy="1241564"/>
          </a:xfrm>
        </p:grpSpPr>
        <p:grpSp>
          <p:nvGrpSpPr>
            <p:cNvPr id="16" name="íşļîḋé">
              <a:extLst>
                <a:ext uri="{FF2B5EF4-FFF2-40B4-BE49-F238E27FC236}">
                  <a16:creationId xmlns:a16="http://schemas.microsoft.com/office/drawing/2014/main" id="{2EBB4E53-60E2-4349-ABC0-F0087E6067D9}"/>
                </a:ext>
              </a:extLst>
            </p:cNvPr>
            <p:cNvGrpSpPr/>
            <p:nvPr/>
          </p:nvGrpSpPr>
          <p:grpSpPr>
            <a:xfrm>
              <a:off x="7953627" y="2551429"/>
              <a:ext cx="3567654" cy="944997"/>
              <a:chOff x="8447834" y="3127637"/>
              <a:chExt cx="2823166" cy="944997"/>
            </a:xfrm>
          </p:grpSpPr>
          <p:sp>
            <p:nvSpPr>
              <p:cNvPr id="35" name="î$ḷïdè">
                <a:extLst>
                  <a:ext uri="{FF2B5EF4-FFF2-40B4-BE49-F238E27FC236}">
                    <a16:creationId xmlns:a16="http://schemas.microsoft.com/office/drawing/2014/main" id="{80409FCB-B8A8-4AD7-B61F-1C06C313C00C}"/>
                  </a:ext>
                </a:extLst>
              </p:cNvPr>
              <p:cNvSpPr/>
              <p:nvPr/>
            </p:nvSpPr>
            <p:spPr bwMode="auto">
              <a:xfrm>
                <a:off x="8447834" y="3515235"/>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2000" dirty="0"/>
                  <a:t>在文档中打印了行序号以方便在审查中对特定位置的查阅。 </a:t>
                </a:r>
                <a:endParaRPr lang="en-US" altLang="zh-CN" sz="2000" dirty="0"/>
              </a:p>
            </p:txBody>
          </p:sp>
          <p:sp>
            <p:nvSpPr>
              <p:cNvPr id="36" name="íş1iḓè">
                <a:extLst>
                  <a:ext uri="{FF2B5EF4-FFF2-40B4-BE49-F238E27FC236}">
                    <a16:creationId xmlns:a16="http://schemas.microsoft.com/office/drawing/2014/main" id="{551CB160-03BA-4FCD-A8C2-7D182B9D09FC}"/>
                  </a:ext>
                </a:extLst>
              </p:cNvPr>
              <p:cNvSpPr txBox="1"/>
              <p:nvPr/>
            </p:nvSpPr>
            <p:spPr bwMode="auto">
              <a:xfrm>
                <a:off x="8447834" y="3127637"/>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5</a:t>
                </a:r>
              </a:p>
            </p:txBody>
          </p:sp>
        </p:grpSp>
        <p:cxnSp>
          <p:nvCxnSpPr>
            <p:cNvPr id="32" name="îŝḷïḋè">
              <a:extLst>
                <a:ext uri="{FF2B5EF4-FFF2-40B4-BE49-F238E27FC236}">
                  <a16:creationId xmlns:a16="http://schemas.microsoft.com/office/drawing/2014/main" id="{F6F65131-11CB-4DB0-943F-FC66A141CC1A}"/>
                </a:ext>
              </a:extLst>
            </p:cNvPr>
            <p:cNvCxnSpPr>
              <a:cxnSpLocks/>
            </p:cNvCxnSpPr>
            <p:nvPr/>
          </p:nvCxnSpPr>
          <p:spPr>
            <a:xfrm>
              <a:off x="8076793" y="3792993"/>
              <a:ext cx="344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22" name="î$ḷïḑé">
            <a:extLst>
              <a:ext uri="{FF2B5EF4-FFF2-40B4-BE49-F238E27FC236}">
                <a16:creationId xmlns:a16="http://schemas.microsoft.com/office/drawing/2014/main" id="{4AF0153B-3BE0-4674-9196-63EC38F4CAE0}"/>
              </a:ext>
            </a:extLst>
          </p:cNvPr>
          <p:cNvGrpSpPr/>
          <p:nvPr/>
        </p:nvGrpSpPr>
        <p:grpSpPr>
          <a:xfrm>
            <a:off x="670718" y="5262374"/>
            <a:ext cx="3569241" cy="944997"/>
            <a:chOff x="8447834" y="4176275"/>
            <a:chExt cx="2823166" cy="944997"/>
          </a:xfrm>
        </p:grpSpPr>
        <p:sp>
          <p:nvSpPr>
            <p:cNvPr id="25" name="íṣļiďè">
              <a:extLst>
                <a:ext uri="{FF2B5EF4-FFF2-40B4-BE49-F238E27FC236}">
                  <a16:creationId xmlns:a16="http://schemas.microsoft.com/office/drawing/2014/main" id="{17DE0685-93DD-4007-A604-1C93E2F4ED27}"/>
                </a:ext>
              </a:extLst>
            </p:cNvPr>
            <p:cNvSpPr/>
            <p:nvPr/>
          </p:nvSpPr>
          <p:spPr bwMode="auto">
            <a:xfrm>
              <a:off x="8447834" y="4563873"/>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2000" dirty="0"/>
                <a:t>作者已经检查了文档在版面安排上所存在的错误。</a:t>
              </a:r>
            </a:p>
          </p:txBody>
        </p:sp>
        <p:sp>
          <p:nvSpPr>
            <p:cNvPr id="26" name="isḷiďê">
              <a:extLst>
                <a:ext uri="{FF2B5EF4-FFF2-40B4-BE49-F238E27FC236}">
                  <a16:creationId xmlns:a16="http://schemas.microsoft.com/office/drawing/2014/main" id="{C5C1D50D-FE08-4AF3-9795-564849B57E34}"/>
                </a:ext>
              </a:extLst>
            </p:cNvPr>
            <p:cNvSpPr txBox="1"/>
            <p:nvPr/>
          </p:nvSpPr>
          <p:spPr bwMode="auto">
            <a:xfrm>
              <a:off x="8447834" y="4176275"/>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400" b="1" dirty="0"/>
                <a:t>3</a:t>
              </a:r>
            </a:p>
          </p:txBody>
        </p:sp>
      </p:grpSp>
      <p:grpSp>
        <p:nvGrpSpPr>
          <p:cNvPr id="8" name="组合 7">
            <a:extLst>
              <a:ext uri="{FF2B5EF4-FFF2-40B4-BE49-F238E27FC236}">
                <a16:creationId xmlns:a16="http://schemas.microsoft.com/office/drawing/2014/main" id="{C0363CF1-9FFE-4116-99DA-AA09918E2450}"/>
              </a:ext>
            </a:extLst>
          </p:cNvPr>
          <p:cNvGrpSpPr/>
          <p:nvPr/>
        </p:nvGrpSpPr>
        <p:grpSpPr>
          <a:xfrm>
            <a:off x="670718" y="2574275"/>
            <a:ext cx="3569241" cy="1085824"/>
            <a:chOff x="670718" y="2574275"/>
            <a:chExt cx="3569241" cy="1085824"/>
          </a:xfrm>
        </p:grpSpPr>
        <p:grpSp>
          <p:nvGrpSpPr>
            <p:cNvPr id="20" name="îśļîďé">
              <a:extLst>
                <a:ext uri="{FF2B5EF4-FFF2-40B4-BE49-F238E27FC236}">
                  <a16:creationId xmlns:a16="http://schemas.microsoft.com/office/drawing/2014/main" id="{0B99ACA1-C2F4-4C36-B27E-31A1CA804110}"/>
                </a:ext>
              </a:extLst>
            </p:cNvPr>
            <p:cNvGrpSpPr/>
            <p:nvPr/>
          </p:nvGrpSpPr>
          <p:grpSpPr>
            <a:xfrm>
              <a:off x="670718" y="2574275"/>
              <a:ext cx="3569241" cy="944997"/>
              <a:chOff x="8447834" y="2079000"/>
              <a:chExt cx="2823166" cy="944997"/>
            </a:xfrm>
          </p:grpSpPr>
          <p:sp>
            <p:nvSpPr>
              <p:cNvPr id="29" name="iṧ1íḓe">
                <a:extLst>
                  <a:ext uri="{FF2B5EF4-FFF2-40B4-BE49-F238E27FC236}">
                    <a16:creationId xmlns:a16="http://schemas.microsoft.com/office/drawing/2014/main" id="{C4ED6B48-A6CF-4C8B-8543-12156558B155}"/>
                  </a:ext>
                </a:extLst>
              </p:cNvPr>
              <p:cNvSpPr/>
              <p:nvPr/>
            </p:nvSpPr>
            <p:spPr bwMode="auto">
              <a:xfrm>
                <a:off x="8447834" y="2466598"/>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2000" dirty="0"/>
                  <a:t>文档符合标准模板。</a:t>
                </a:r>
              </a:p>
            </p:txBody>
          </p:sp>
          <p:sp>
            <p:nvSpPr>
              <p:cNvPr id="30" name="ïṥḻîďé">
                <a:extLst>
                  <a:ext uri="{FF2B5EF4-FFF2-40B4-BE49-F238E27FC236}">
                    <a16:creationId xmlns:a16="http://schemas.microsoft.com/office/drawing/2014/main" id="{64C181A5-8A42-4D9A-B2A9-F9329E51A4B6}"/>
                  </a:ext>
                </a:extLst>
              </p:cNvPr>
              <p:cNvSpPr txBox="1"/>
              <p:nvPr/>
            </p:nvSpPr>
            <p:spPr bwMode="auto">
              <a:xfrm>
                <a:off x="8447834" y="2079000"/>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400" b="1" dirty="0"/>
                  <a:t>1</a:t>
                </a:r>
              </a:p>
            </p:txBody>
          </p:sp>
        </p:grpSp>
        <p:cxnSp>
          <p:nvCxnSpPr>
            <p:cNvPr id="23" name="í$ļîdé">
              <a:extLst>
                <a:ext uri="{FF2B5EF4-FFF2-40B4-BE49-F238E27FC236}">
                  <a16:creationId xmlns:a16="http://schemas.microsoft.com/office/drawing/2014/main" id="{4F411ED8-D1B0-4125-AFDE-6D6D13AEEBB1}"/>
                </a:ext>
              </a:extLst>
            </p:cNvPr>
            <p:cNvCxnSpPr>
              <a:cxnSpLocks/>
            </p:cNvCxnSpPr>
            <p:nvPr/>
          </p:nvCxnSpPr>
          <p:spPr>
            <a:xfrm>
              <a:off x="670718" y="3660099"/>
              <a:ext cx="338924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0E287DF7-7DDC-4941-832A-2DD64A623956}"/>
              </a:ext>
            </a:extLst>
          </p:cNvPr>
          <p:cNvGrpSpPr/>
          <p:nvPr/>
        </p:nvGrpSpPr>
        <p:grpSpPr>
          <a:xfrm>
            <a:off x="670717" y="3819648"/>
            <a:ext cx="3569242" cy="1283176"/>
            <a:chOff x="670717" y="3918324"/>
            <a:chExt cx="3569242" cy="1283176"/>
          </a:xfrm>
        </p:grpSpPr>
        <p:grpSp>
          <p:nvGrpSpPr>
            <p:cNvPr id="21" name="ïṡļïḑè">
              <a:extLst>
                <a:ext uri="{FF2B5EF4-FFF2-40B4-BE49-F238E27FC236}">
                  <a16:creationId xmlns:a16="http://schemas.microsoft.com/office/drawing/2014/main" id="{BC38F93E-CDBD-4579-B1DC-0D0991610030}"/>
                </a:ext>
              </a:extLst>
            </p:cNvPr>
            <p:cNvGrpSpPr/>
            <p:nvPr/>
          </p:nvGrpSpPr>
          <p:grpSpPr>
            <a:xfrm>
              <a:off x="670718" y="3918324"/>
              <a:ext cx="3569241" cy="944997"/>
              <a:chOff x="8447834" y="3127637"/>
              <a:chExt cx="2823166" cy="944997"/>
            </a:xfrm>
          </p:grpSpPr>
          <p:sp>
            <p:nvSpPr>
              <p:cNvPr id="27" name="išlíḓe">
                <a:extLst>
                  <a:ext uri="{FF2B5EF4-FFF2-40B4-BE49-F238E27FC236}">
                    <a16:creationId xmlns:a16="http://schemas.microsoft.com/office/drawing/2014/main" id="{69B99037-3AC0-49FE-9479-5B36CC19B4E8}"/>
                  </a:ext>
                </a:extLst>
              </p:cNvPr>
              <p:cNvSpPr/>
              <p:nvPr/>
            </p:nvSpPr>
            <p:spPr bwMode="auto">
              <a:xfrm>
                <a:off x="8447834" y="3515235"/>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2000" dirty="0"/>
                  <a:t>文档已经做过拼写检查和语法检查。</a:t>
                </a:r>
              </a:p>
            </p:txBody>
          </p:sp>
          <p:sp>
            <p:nvSpPr>
              <p:cNvPr id="28" name="iš1iḋe">
                <a:extLst>
                  <a:ext uri="{FF2B5EF4-FFF2-40B4-BE49-F238E27FC236}">
                    <a16:creationId xmlns:a16="http://schemas.microsoft.com/office/drawing/2014/main" id="{E2491390-ADA8-48B4-8A73-BAA91489D61C}"/>
                  </a:ext>
                </a:extLst>
              </p:cNvPr>
              <p:cNvSpPr txBox="1"/>
              <p:nvPr/>
            </p:nvSpPr>
            <p:spPr bwMode="auto">
              <a:xfrm>
                <a:off x="8447834" y="3127637"/>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400" b="1" dirty="0"/>
                  <a:t>2</a:t>
                </a:r>
              </a:p>
            </p:txBody>
          </p:sp>
        </p:grpSp>
        <p:cxnSp>
          <p:nvCxnSpPr>
            <p:cNvPr id="24" name="ísľîḓé">
              <a:extLst>
                <a:ext uri="{FF2B5EF4-FFF2-40B4-BE49-F238E27FC236}">
                  <a16:creationId xmlns:a16="http://schemas.microsoft.com/office/drawing/2014/main" id="{E7BD9C08-9F61-4933-B35F-5B80CFE85A1F}"/>
                </a:ext>
              </a:extLst>
            </p:cNvPr>
            <p:cNvCxnSpPr>
              <a:cxnSpLocks/>
            </p:cNvCxnSpPr>
            <p:nvPr/>
          </p:nvCxnSpPr>
          <p:spPr>
            <a:xfrm>
              <a:off x="670717" y="5201500"/>
              <a:ext cx="338924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a:extLst>
              <a:ext uri="{FF2B5EF4-FFF2-40B4-BE49-F238E27FC236}">
                <a16:creationId xmlns:a16="http://schemas.microsoft.com/office/drawing/2014/main" id="{1004AAED-0B24-4B41-9B39-B745C045CE13}"/>
              </a:ext>
            </a:extLst>
          </p:cNvPr>
          <p:cNvGrpSpPr/>
          <p:nvPr/>
        </p:nvGrpSpPr>
        <p:grpSpPr>
          <a:xfrm>
            <a:off x="7939045" y="3903345"/>
            <a:ext cx="4020676" cy="1276598"/>
            <a:chOff x="7953627" y="2551429"/>
            <a:chExt cx="3567654" cy="1276598"/>
          </a:xfrm>
        </p:grpSpPr>
        <p:grpSp>
          <p:nvGrpSpPr>
            <p:cNvPr id="57" name="íşļîḋé">
              <a:extLst>
                <a:ext uri="{FF2B5EF4-FFF2-40B4-BE49-F238E27FC236}">
                  <a16:creationId xmlns:a16="http://schemas.microsoft.com/office/drawing/2014/main" id="{953D6910-2841-42A3-8C27-9F1133CF4E13}"/>
                </a:ext>
              </a:extLst>
            </p:cNvPr>
            <p:cNvGrpSpPr/>
            <p:nvPr/>
          </p:nvGrpSpPr>
          <p:grpSpPr>
            <a:xfrm>
              <a:off x="7953627" y="2551429"/>
              <a:ext cx="3567654" cy="944997"/>
              <a:chOff x="8447834" y="3127637"/>
              <a:chExt cx="2823166" cy="944997"/>
            </a:xfrm>
          </p:grpSpPr>
          <p:sp>
            <p:nvSpPr>
              <p:cNvPr id="59" name="î$ḷïdè">
                <a:extLst>
                  <a:ext uri="{FF2B5EF4-FFF2-40B4-BE49-F238E27FC236}">
                    <a16:creationId xmlns:a16="http://schemas.microsoft.com/office/drawing/2014/main" id="{33EDDA1C-8C9B-4AEE-A6BA-71E26E88CB73}"/>
                  </a:ext>
                </a:extLst>
              </p:cNvPr>
              <p:cNvSpPr/>
              <p:nvPr/>
            </p:nvSpPr>
            <p:spPr bwMode="auto">
              <a:xfrm>
                <a:off x="8447834" y="3515235"/>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2000" dirty="0"/>
                  <a:t>所有未解决的问题都被标记为</a:t>
                </a:r>
                <a:r>
                  <a:rPr lang="en-US" altLang="zh-CN" sz="2000" dirty="0"/>
                  <a:t>TBD(</a:t>
                </a:r>
                <a:r>
                  <a:rPr lang="zh-CN" altLang="en-US" sz="2000" dirty="0"/>
                  <a:t>待确定</a:t>
                </a:r>
                <a:r>
                  <a:rPr lang="en-US" altLang="zh-CN" sz="2000" dirty="0"/>
                  <a:t>)</a:t>
                </a:r>
                <a:r>
                  <a:rPr lang="zh-CN" altLang="en-US" sz="2000" dirty="0"/>
                  <a:t>。</a:t>
                </a:r>
              </a:p>
            </p:txBody>
          </p:sp>
          <p:sp>
            <p:nvSpPr>
              <p:cNvPr id="60" name="íş1iḓè">
                <a:extLst>
                  <a:ext uri="{FF2B5EF4-FFF2-40B4-BE49-F238E27FC236}">
                    <a16:creationId xmlns:a16="http://schemas.microsoft.com/office/drawing/2014/main" id="{55F29F03-BB32-4C55-B37C-93503560A797}"/>
                  </a:ext>
                </a:extLst>
              </p:cNvPr>
              <p:cNvSpPr txBox="1"/>
              <p:nvPr/>
            </p:nvSpPr>
            <p:spPr bwMode="auto">
              <a:xfrm>
                <a:off x="8447834" y="3127637"/>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6</a:t>
                </a:r>
              </a:p>
            </p:txBody>
          </p:sp>
        </p:grpSp>
        <p:cxnSp>
          <p:nvCxnSpPr>
            <p:cNvPr id="58" name="îŝḷïḋè">
              <a:extLst>
                <a:ext uri="{FF2B5EF4-FFF2-40B4-BE49-F238E27FC236}">
                  <a16:creationId xmlns:a16="http://schemas.microsoft.com/office/drawing/2014/main" id="{D9C000D2-FF3D-4121-8DC4-7D87AE29BFAF}"/>
                </a:ext>
              </a:extLst>
            </p:cNvPr>
            <p:cNvCxnSpPr>
              <a:cxnSpLocks/>
            </p:cNvCxnSpPr>
            <p:nvPr/>
          </p:nvCxnSpPr>
          <p:spPr>
            <a:xfrm>
              <a:off x="8068630" y="3828027"/>
              <a:ext cx="344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1" name="矩形 66">
            <a:extLst>
              <a:ext uri="{FF2B5EF4-FFF2-40B4-BE49-F238E27FC236}">
                <a16:creationId xmlns:a16="http://schemas.microsoft.com/office/drawing/2014/main" id="{5BB672AC-AE99-4ADF-B67E-2FB04879102C}"/>
              </a:ext>
            </a:extLst>
          </p:cNvPr>
          <p:cNvSpPr>
            <a:spLocks noChangeArrowheads="1"/>
          </p:cNvSpPr>
          <p:nvPr/>
        </p:nvSpPr>
        <p:spPr bwMode="auto">
          <a:xfrm>
            <a:off x="1340219" y="1622526"/>
            <a:ext cx="530879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下面是一些关于需求文档的进入审查的标准：</a:t>
            </a:r>
          </a:p>
        </p:txBody>
      </p:sp>
      <p:grpSp>
        <p:nvGrpSpPr>
          <p:cNvPr id="69" name="组合 5">
            <a:extLst>
              <a:ext uri="{FF2B5EF4-FFF2-40B4-BE49-F238E27FC236}">
                <a16:creationId xmlns:a16="http://schemas.microsoft.com/office/drawing/2014/main" id="{3598451E-1AA2-42B9-99E7-C51E82DDA0D5}"/>
              </a:ext>
            </a:extLst>
          </p:cNvPr>
          <p:cNvGrpSpPr/>
          <p:nvPr/>
        </p:nvGrpSpPr>
        <p:grpSpPr>
          <a:xfrm>
            <a:off x="108557" y="337632"/>
            <a:ext cx="525184" cy="422276"/>
            <a:chOff x="5075564" y="2933562"/>
            <a:chExt cx="2860947" cy="2302753"/>
          </a:xfrm>
        </p:grpSpPr>
        <p:sp>
          <p:nvSpPr>
            <p:cNvPr id="71" name="等腰三角形 70">
              <a:extLst>
                <a:ext uri="{FF2B5EF4-FFF2-40B4-BE49-F238E27FC236}">
                  <a16:creationId xmlns:a16="http://schemas.microsoft.com/office/drawing/2014/main" id="{0966B6DA-A367-45E8-86B4-42B9D3B9E5D3}"/>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2" name="等腰三角形 71">
              <a:extLst>
                <a:ext uri="{FF2B5EF4-FFF2-40B4-BE49-F238E27FC236}">
                  <a16:creationId xmlns:a16="http://schemas.microsoft.com/office/drawing/2014/main" id="{4B5FCA28-ABC3-48AE-AAAE-68B9D48B43B4}"/>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63" name="文本框 6">
            <a:extLst>
              <a:ext uri="{FF2B5EF4-FFF2-40B4-BE49-F238E27FC236}">
                <a16:creationId xmlns:a16="http://schemas.microsoft.com/office/drawing/2014/main" id="{38957EAA-4FC8-4C3A-A1D6-3C26DBE540E1}"/>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65" name="文本框 67">
            <a:extLst>
              <a:ext uri="{FF2B5EF4-FFF2-40B4-BE49-F238E27FC236}">
                <a16:creationId xmlns:a16="http://schemas.microsoft.com/office/drawing/2014/main" id="{59152954-ABC4-404B-B19C-A865F3503F58}"/>
              </a:ext>
            </a:extLst>
          </p:cNvPr>
          <p:cNvSpPr>
            <a:spLocks noChangeArrowheads="1"/>
          </p:cNvSpPr>
          <p:nvPr/>
        </p:nvSpPr>
        <p:spPr bwMode="auto">
          <a:xfrm>
            <a:off x="700837" y="992433"/>
            <a:ext cx="62501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）进入和退出审查的标准</a:t>
            </a:r>
          </a:p>
        </p:txBody>
      </p:sp>
    </p:spTree>
    <p:extLst>
      <p:ext uri="{BB962C8B-B14F-4D97-AF65-F5344CB8AC3E}">
        <p14:creationId xmlns:p14="http://schemas.microsoft.com/office/powerpoint/2010/main" val="247325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ppt_x</p:attrName>
                                        </p:attrNameLst>
                                      </p:cBhvr>
                                      <p:tavLst>
                                        <p:tav tm="0">
                                          <p:val>
                                            <p:strVal val="#ppt_x+#ppt_w*1.125000"/>
                                          </p:val>
                                        </p:tav>
                                        <p:tav tm="100000">
                                          <p:val>
                                            <p:strVal val="#ppt_x"/>
                                          </p:val>
                                        </p:tav>
                                      </p:tavLst>
                                    </p:anim>
                                    <p:animEffect transition="in" filter="wipe(left)">
                                      <p:cBhvr>
                                        <p:cTn id="14" dur="500"/>
                                        <p:tgtEl>
                                          <p:spTgt spid="61"/>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500"/>
                                        <p:tgtEl>
                                          <p:spTgt spid="65"/>
                                        </p:tgtEl>
                                        <p:attrNameLst>
                                          <p:attrName>ppt_x</p:attrName>
                                        </p:attrNameLst>
                                      </p:cBhvr>
                                      <p:tavLst>
                                        <p:tav tm="0">
                                          <p:val>
                                            <p:strVal val="#ppt_x+#ppt_w*1.125000"/>
                                          </p:val>
                                        </p:tav>
                                        <p:tav tm="100000">
                                          <p:val>
                                            <p:strVal val="#ppt_x"/>
                                          </p:val>
                                        </p:tav>
                                      </p:tavLst>
                                    </p:anim>
                                    <p:animEffect transition="in" filter="wipe(left)">
                                      <p:cBhvr>
                                        <p:cTn id="1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1619723" y="1427641"/>
            <a:ext cx="7705854"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在调解者宣布审查结束之前，应该定义所满足的退出审查的标准。这里有一些关于需求文档的退出标准： </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47</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13" name="ïŝḷiďé">
            <a:extLst>
              <a:ext uri="{FF2B5EF4-FFF2-40B4-BE49-F238E27FC236}">
                <a16:creationId xmlns:a16="http://schemas.microsoft.com/office/drawing/2014/main" id="{F6E1C720-6FCC-4FBE-92CA-AD2C5932BED6}"/>
              </a:ext>
            </a:extLst>
          </p:cNvPr>
          <p:cNvSpPr/>
          <p:nvPr/>
        </p:nvSpPr>
        <p:spPr>
          <a:xfrm>
            <a:off x="4450441" y="2594139"/>
            <a:ext cx="3308098" cy="3308098"/>
          </a:xfrm>
          <a:prstGeom prst="ellipse">
            <a:avLst/>
          </a:prstGeom>
          <a:solidFill>
            <a:schemeClr val="bg1">
              <a:lumMod val="50000"/>
              <a:alpha val="1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a:p>
        </p:txBody>
      </p:sp>
      <p:sp>
        <p:nvSpPr>
          <p:cNvPr id="14" name="îṧļíḓe">
            <a:extLst>
              <a:ext uri="{FF2B5EF4-FFF2-40B4-BE49-F238E27FC236}">
                <a16:creationId xmlns:a16="http://schemas.microsoft.com/office/drawing/2014/main" id="{A10F6F5B-8696-4693-859F-6ACE09F9A6AD}"/>
              </a:ext>
            </a:extLst>
          </p:cNvPr>
          <p:cNvSpPr/>
          <p:nvPr/>
        </p:nvSpPr>
        <p:spPr>
          <a:xfrm>
            <a:off x="4869324" y="3013021"/>
            <a:ext cx="2470333" cy="2470332"/>
          </a:xfrm>
          <a:prstGeom prst="ellipse">
            <a:avLst/>
          </a:prstGeom>
          <a:solidFill>
            <a:schemeClr val="bg1">
              <a:lumMod val="50000"/>
              <a:alpha val="1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a:p>
        </p:txBody>
      </p:sp>
      <p:sp>
        <p:nvSpPr>
          <p:cNvPr id="15" name="ïšḻiḓé">
            <a:extLst>
              <a:ext uri="{FF2B5EF4-FFF2-40B4-BE49-F238E27FC236}">
                <a16:creationId xmlns:a16="http://schemas.microsoft.com/office/drawing/2014/main" id="{4A6CE1EE-640F-49EB-8D4A-59E69BAD7080}"/>
              </a:ext>
            </a:extLst>
          </p:cNvPr>
          <p:cNvSpPr/>
          <p:nvPr/>
        </p:nvSpPr>
        <p:spPr>
          <a:xfrm>
            <a:off x="5266724" y="3410422"/>
            <a:ext cx="1675529" cy="1675528"/>
          </a:xfrm>
          <a:prstGeom prst="ellipse">
            <a:avLst/>
          </a:prstGeom>
          <a:solidFill>
            <a:schemeClr val="bg1">
              <a:lumMod val="50000"/>
              <a:alpha val="1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a:p>
        </p:txBody>
      </p:sp>
      <p:grpSp>
        <p:nvGrpSpPr>
          <p:cNvPr id="16" name="îş1ide">
            <a:extLst>
              <a:ext uri="{FF2B5EF4-FFF2-40B4-BE49-F238E27FC236}">
                <a16:creationId xmlns:a16="http://schemas.microsoft.com/office/drawing/2014/main" id="{32B6089E-FEF1-4F0C-B0F0-035C93E2E3DF}"/>
              </a:ext>
            </a:extLst>
          </p:cNvPr>
          <p:cNvGrpSpPr/>
          <p:nvPr/>
        </p:nvGrpSpPr>
        <p:grpSpPr>
          <a:xfrm>
            <a:off x="5262854" y="3552228"/>
            <a:ext cx="1683270" cy="1315721"/>
            <a:chOff x="5252267" y="2921723"/>
            <a:chExt cx="1683270" cy="1315721"/>
          </a:xfrm>
        </p:grpSpPr>
        <p:sp>
          <p:nvSpPr>
            <p:cNvPr id="72" name="îṣḷîḋe">
              <a:extLst>
                <a:ext uri="{FF2B5EF4-FFF2-40B4-BE49-F238E27FC236}">
                  <a16:creationId xmlns:a16="http://schemas.microsoft.com/office/drawing/2014/main" id="{02271D5C-B391-447A-B629-CFF1D49BC7F1}"/>
                </a:ext>
              </a:extLst>
            </p:cNvPr>
            <p:cNvSpPr/>
            <p:nvPr/>
          </p:nvSpPr>
          <p:spPr>
            <a:xfrm>
              <a:off x="5745012" y="3109400"/>
              <a:ext cx="679669" cy="679669"/>
            </a:xfrm>
            <a:prstGeom prst="rect">
              <a:avLst/>
            </a:prstGeom>
            <a:ln>
              <a:noFill/>
            </a:ln>
          </p:spPr>
          <p:style>
            <a:lnRef idx="0">
              <a:scrgbClr r="0" g="0" b="0"/>
            </a:lnRef>
            <a:fillRef idx="0">
              <a:scrgbClr r="0" g="0" b="0"/>
            </a:fillRef>
            <a:effectRef idx="0">
              <a:scrgbClr r="0" g="0" b="0"/>
            </a:effectRef>
            <a:fontRef idx="minor">
              <a:schemeClr val="lt1"/>
            </a:fontRef>
          </p:style>
          <p:txBody>
            <a:bodyPr anchor="ctr"/>
            <a:lstStyle/>
            <a:p>
              <a:pPr algn="ctr"/>
              <a:endParaRPr/>
            </a:p>
          </p:txBody>
        </p:sp>
        <p:sp>
          <p:nvSpPr>
            <p:cNvPr id="73" name="îśľíďê">
              <a:extLst>
                <a:ext uri="{FF2B5EF4-FFF2-40B4-BE49-F238E27FC236}">
                  <a16:creationId xmlns:a16="http://schemas.microsoft.com/office/drawing/2014/main" id="{FDED57B8-626C-4C0B-B9FC-F9D58395E5F0}"/>
                </a:ext>
              </a:extLst>
            </p:cNvPr>
            <p:cNvSpPr/>
            <p:nvPr/>
          </p:nvSpPr>
          <p:spPr bwMode="auto">
            <a:xfrm>
              <a:off x="6085531" y="3605837"/>
              <a:ext cx="358418" cy="631607"/>
            </a:xfrm>
            <a:custGeom>
              <a:avLst/>
              <a:gdLst>
                <a:gd name="T0" fmla="*/ 149 w 199"/>
                <a:gd name="T1" fmla="*/ 350 h 350"/>
                <a:gd name="T2" fmla="*/ 150 w 199"/>
                <a:gd name="T3" fmla="*/ 189 h 350"/>
                <a:gd name="T4" fmla="*/ 199 w 199"/>
                <a:gd name="T5" fmla="*/ 56 h 350"/>
                <a:gd name="T6" fmla="*/ 90 w 199"/>
                <a:gd name="T7" fmla="*/ 0 h 350"/>
                <a:gd name="T8" fmla="*/ 30 w 199"/>
                <a:gd name="T9" fmla="*/ 0 h 350"/>
                <a:gd name="T10" fmla="*/ 0 w 199"/>
                <a:gd name="T11" fmla="*/ 0 h 350"/>
                <a:gd name="T12" fmla="*/ 0 w 199"/>
                <a:gd name="T13" fmla="*/ 350 h 350"/>
                <a:gd name="T14" fmla="*/ 149 w 199"/>
                <a:gd name="T15" fmla="*/ 35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350">
                  <a:moveTo>
                    <a:pt x="149" y="350"/>
                  </a:moveTo>
                  <a:cubicBezTo>
                    <a:pt x="150" y="189"/>
                    <a:pt x="150" y="189"/>
                    <a:pt x="150" y="189"/>
                  </a:cubicBezTo>
                  <a:cubicBezTo>
                    <a:pt x="199" y="56"/>
                    <a:pt x="199" y="56"/>
                    <a:pt x="199" y="56"/>
                  </a:cubicBezTo>
                  <a:cubicBezTo>
                    <a:pt x="179" y="35"/>
                    <a:pt x="146" y="18"/>
                    <a:pt x="90" y="0"/>
                  </a:cubicBezTo>
                  <a:cubicBezTo>
                    <a:pt x="30" y="0"/>
                    <a:pt x="30" y="0"/>
                    <a:pt x="30" y="0"/>
                  </a:cubicBezTo>
                  <a:cubicBezTo>
                    <a:pt x="0" y="0"/>
                    <a:pt x="0" y="0"/>
                    <a:pt x="0" y="0"/>
                  </a:cubicBezTo>
                  <a:cubicBezTo>
                    <a:pt x="0" y="350"/>
                    <a:pt x="0" y="350"/>
                    <a:pt x="0" y="350"/>
                  </a:cubicBezTo>
                  <a:lnTo>
                    <a:pt x="149" y="350"/>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ṣľïḋè">
              <a:extLst>
                <a:ext uri="{FF2B5EF4-FFF2-40B4-BE49-F238E27FC236}">
                  <a16:creationId xmlns:a16="http://schemas.microsoft.com/office/drawing/2014/main" id="{CB75D716-ADF7-4095-BE09-5274D0E13F0E}"/>
                </a:ext>
              </a:extLst>
            </p:cNvPr>
            <p:cNvSpPr/>
            <p:nvPr/>
          </p:nvSpPr>
          <p:spPr bwMode="auto">
            <a:xfrm>
              <a:off x="6269686" y="3678129"/>
              <a:ext cx="303628" cy="474847"/>
            </a:xfrm>
            <a:custGeom>
              <a:avLst/>
              <a:gdLst>
                <a:gd name="T0" fmla="*/ 4 w 169"/>
                <a:gd name="T1" fmla="*/ 15 h 263"/>
                <a:gd name="T2" fmla="*/ 8 w 169"/>
                <a:gd name="T3" fmla="*/ 14 h 263"/>
                <a:gd name="T4" fmla="*/ 13 w 169"/>
                <a:gd name="T5" fmla="*/ 12 h 263"/>
                <a:gd name="T6" fmla="*/ 13 w 169"/>
                <a:gd name="T7" fmla="*/ 12 h 263"/>
                <a:gd name="T8" fmla="*/ 53 w 169"/>
                <a:gd name="T9" fmla="*/ 2 h 263"/>
                <a:gd name="T10" fmla="*/ 84 w 169"/>
                <a:gd name="T11" fmla="*/ 6 h 263"/>
                <a:gd name="T12" fmla="*/ 104 w 169"/>
                <a:gd name="T13" fmla="*/ 27 h 263"/>
                <a:gd name="T14" fmla="*/ 120 w 169"/>
                <a:gd name="T15" fmla="*/ 74 h 263"/>
                <a:gd name="T16" fmla="*/ 119 w 169"/>
                <a:gd name="T17" fmla="*/ 74 h 263"/>
                <a:gd name="T18" fmla="*/ 162 w 169"/>
                <a:gd name="T19" fmla="*/ 204 h 263"/>
                <a:gd name="T20" fmla="*/ 129 w 169"/>
                <a:gd name="T21" fmla="*/ 257 h 263"/>
                <a:gd name="T22" fmla="*/ 129 w 169"/>
                <a:gd name="T23" fmla="*/ 257 h 263"/>
                <a:gd name="T24" fmla="*/ 69 w 169"/>
                <a:gd name="T25" fmla="*/ 227 h 263"/>
                <a:gd name="T26" fmla="*/ 0 w 169"/>
                <a:gd name="T27" fmla="*/ 16 h 263"/>
                <a:gd name="T28" fmla="*/ 4 w 169"/>
                <a:gd name="T29" fmla="*/ 1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 h="263">
                  <a:moveTo>
                    <a:pt x="4" y="15"/>
                  </a:moveTo>
                  <a:cubicBezTo>
                    <a:pt x="8" y="14"/>
                    <a:pt x="8" y="14"/>
                    <a:pt x="8" y="14"/>
                  </a:cubicBezTo>
                  <a:cubicBezTo>
                    <a:pt x="13" y="12"/>
                    <a:pt x="13" y="12"/>
                    <a:pt x="13" y="12"/>
                  </a:cubicBezTo>
                  <a:cubicBezTo>
                    <a:pt x="13" y="12"/>
                    <a:pt x="13" y="12"/>
                    <a:pt x="13" y="12"/>
                  </a:cubicBezTo>
                  <a:cubicBezTo>
                    <a:pt x="53" y="2"/>
                    <a:pt x="53" y="2"/>
                    <a:pt x="53" y="2"/>
                  </a:cubicBezTo>
                  <a:cubicBezTo>
                    <a:pt x="64" y="0"/>
                    <a:pt x="74" y="2"/>
                    <a:pt x="84" y="6"/>
                  </a:cubicBezTo>
                  <a:cubicBezTo>
                    <a:pt x="94" y="11"/>
                    <a:pt x="101" y="17"/>
                    <a:pt x="104" y="27"/>
                  </a:cubicBezTo>
                  <a:cubicBezTo>
                    <a:pt x="120" y="74"/>
                    <a:pt x="120" y="74"/>
                    <a:pt x="120" y="74"/>
                  </a:cubicBezTo>
                  <a:cubicBezTo>
                    <a:pt x="119" y="74"/>
                    <a:pt x="119" y="74"/>
                    <a:pt x="119" y="74"/>
                  </a:cubicBezTo>
                  <a:cubicBezTo>
                    <a:pt x="162" y="204"/>
                    <a:pt x="162" y="204"/>
                    <a:pt x="162" y="204"/>
                  </a:cubicBezTo>
                  <a:cubicBezTo>
                    <a:pt x="169" y="226"/>
                    <a:pt x="155" y="250"/>
                    <a:pt x="129" y="257"/>
                  </a:cubicBezTo>
                  <a:cubicBezTo>
                    <a:pt x="129" y="257"/>
                    <a:pt x="129" y="257"/>
                    <a:pt x="129" y="257"/>
                  </a:cubicBezTo>
                  <a:cubicBezTo>
                    <a:pt x="104" y="263"/>
                    <a:pt x="77" y="250"/>
                    <a:pt x="69" y="227"/>
                  </a:cubicBezTo>
                  <a:cubicBezTo>
                    <a:pt x="0" y="16"/>
                    <a:pt x="0" y="16"/>
                    <a:pt x="0" y="16"/>
                  </a:cubicBezTo>
                  <a:cubicBezTo>
                    <a:pt x="4" y="15"/>
                    <a:pt x="4" y="15"/>
                    <a:pt x="4" y="15"/>
                  </a:cubicBez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ṧḷiḑè">
              <a:extLst>
                <a:ext uri="{FF2B5EF4-FFF2-40B4-BE49-F238E27FC236}">
                  <a16:creationId xmlns:a16="http://schemas.microsoft.com/office/drawing/2014/main" id="{59733F41-0FC9-4EA9-BEB7-7F27A8A01A00}"/>
                </a:ext>
              </a:extLst>
            </p:cNvPr>
            <p:cNvSpPr/>
            <p:nvPr/>
          </p:nvSpPr>
          <p:spPr bwMode="auto">
            <a:xfrm>
              <a:off x="6380788" y="3936099"/>
              <a:ext cx="379725" cy="211550"/>
            </a:xfrm>
            <a:custGeom>
              <a:avLst/>
              <a:gdLst>
                <a:gd name="T0" fmla="*/ 1 w 211"/>
                <a:gd name="T1" fmla="*/ 31 h 117"/>
                <a:gd name="T2" fmla="*/ 1 w 211"/>
                <a:gd name="T3" fmla="*/ 35 h 117"/>
                <a:gd name="T4" fmla="*/ 2 w 211"/>
                <a:gd name="T5" fmla="*/ 40 h 117"/>
                <a:gd name="T6" fmla="*/ 2 w 211"/>
                <a:gd name="T7" fmla="*/ 40 h 117"/>
                <a:gd name="T8" fmla="*/ 8 w 211"/>
                <a:gd name="T9" fmla="*/ 80 h 117"/>
                <a:gd name="T10" fmla="*/ 24 w 211"/>
                <a:gd name="T11" fmla="*/ 106 h 117"/>
                <a:gd name="T12" fmla="*/ 51 w 211"/>
                <a:gd name="T13" fmla="*/ 116 h 117"/>
                <a:gd name="T14" fmla="*/ 100 w 211"/>
                <a:gd name="T15" fmla="*/ 109 h 117"/>
                <a:gd name="T16" fmla="*/ 100 w 211"/>
                <a:gd name="T17" fmla="*/ 109 h 117"/>
                <a:gd name="T18" fmla="*/ 211 w 211"/>
                <a:gd name="T19" fmla="*/ 94 h 117"/>
                <a:gd name="T20" fmla="*/ 194 w 211"/>
                <a:gd name="T21" fmla="*/ 0 h 117"/>
                <a:gd name="T22" fmla="*/ 0 w 211"/>
                <a:gd name="T23" fmla="*/ 26 h 117"/>
                <a:gd name="T24" fmla="*/ 1 w 211"/>
                <a:gd name="T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117">
                  <a:moveTo>
                    <a:pt x="1" y="31"/>
                  </a:moveTo>
                  <a:cubicBezTo>
                    <a:pt x="1" y="35"/>
                    <a:pt x="1" y="35"/>
                    <a:pt x="1" y="35"/>
                  </a:cubicBezTo>
                  <a:cubicBezTo>
                    <a:pt x="2" y="40"/>
                    <a:pt x="2" y="40"/>
                    <a:pt x="2" y="40"/>
                  </a:cubicBezTo>
                  <a:cubicBezTo>
                    <a:pt x="2" y="40"/>
                    <a:pt x="2" y="40"/>
                    <a:pt x="2" y="40"/>
                  </a:cubicBezTo>
                  <a:cubicBezTo>
                    <a:pt x="8" y="80"/>
                    <a:pt x="8" y="80"/>
                    <a:pt x="8" y="80"/>
                  </a:cubicBezTo>
                  <a:cubicBezTo>
                    <a:pt x="11" y="91"/>
                    <a:pt x="16" y="100"/>
                    <a:pt x="24" y="106"/>
                  </a:cubicBezTo>
                  <a:cubicBezTo>
                    <a:pt x="32" y="114"/>
                    <a:pt x="40" y="117"/>
                    <a:pt x="51" y="116"/>
                  </a:cubicBezTo>
                  <a:cubicBezTo>
                    <a:pt x="100" y="109"/>
                    <a:pt x="100" y="109"/>
                    <a:pt x="100" y="109"/>
                  </a:cubicBezTo>
                  <a:cubicBezTo>
                    <a:pt x="100" y="109"/>
                    <a:pt x="100" y="109"/>
                    <a:pt x="100" y="109"/>
                  </a:cubicBezTo>
                  <a:cubicBezTo>
                    <a:pt x="211" y="94"/>
                    <a:pt x="211" y="94"/>
                    <a:pt x="211" y="94"/>
                  </a:cubicBezTo>
                  <a:cubicBezTo>
                    <a:pt x="194" y="0"/>
                    <a:pt x="194" y="0"/>
                    <a:pt x="194" y="0"/>
                  </a:cubicBezTo>
                  <a:cubicBezTo>
                    <a:pt x="0" y="26"/>
                    <a:pt x="0" y="26"/>
                    <a:pt x="0" y="26"/>
                  </a:cubicBezTo>
                  <a:cubicBezTo>
                    <a:pt x="1" y="31"/>
                    <a:pt x="1" y="31"/>
                    <a:pt x="1" y="31"/>
                  </a:cubicBez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ṡ1ïḍè">
              <a:extLst>
                <a:ext uri="{FF2B5EF4-FFF2-40B4-BE49-F238E27FC236}">
                  <a16:creationId xmlns:a16="http://schemas.microsoft.com/office/drawing/2014/main" id="{A38D84FA-FB16-420C-8516-47E8358EF18D}"/>
                </a:ext>
              </a:extLst>
            </p:cNvPr>
            <p:cNvSpPr/>
            <p:nvPr/>
          </p:nvSpPr>
          <p:spPr bwMode="auto">
            <a:xfrm>
              <a:off x="6089336" y="2921723"/>
              <a:ext cx="307432" cy="642261"/>
            </a:xfrm>
            <a:custGeom>
              <a:avLst/>
              <a:gdLst>
                <a:gd name="T0" fmla="*/ 0 w 171"/>
                <a:gd name="T1" fmla="*/ 356 h 356"/>
                <a:gd name="T2" fmla="*/ 156 w 171"/>
                <a:gd name="T3" fmla="*/ 203 h 356"/>
                <a:gd name="T4" fmla="*/ 150 w 171"/>
                <a:gd name="T5" fmla="*/ 59 h 356"/>
                <a:gd name="T6" fmla="*/ 0 w 171"/>
                <a:gd name="T7" fmla="*/ 0 h 356"/>
                <a:gd name="T8" fmla="*/ 0 w 171"/>
                <a:gd name="T9" fmla="*/ 356 h 356"/>
              </a:gdLst>
              <a:ahLst/>
              <a:cxnLst>
                <a:cxn ang="0">
                  <a:pos x="T0" y="T1"/>
                </a:cxn>
                <a:cxn ang="0">
                  <a:pos x="T2" y="T3"/>
                </a:cxn>
                <a:cxn ang="0">
                  <a:pos x="T4" y="T5"/>
                </a:cxn>
                <a:cxn ang="0">
                  <a:pos x="T6" y="T7"/>
                </a:cxn>
                <a:cxn ang="0">
                  <a:pos x="T8" y="T9"/>
                </a:cxn>
              </a:cxnLst>
              <a:rect l="0" t="0" r="r" b="b"/>
              <a:pathLst>
                <a:path w="171" h="356">
                  <a:moveTo>
                    <a:pt x="0" y="356"/>
                  </a:moveTo>
                  <a:cubicBezTo>
                    <a:pt x="69" y="348"/>
                    <a:pt x="135" y="294"/>
                    <a:pt x="156" y="203"/>
                  </a:cubicBezTo>
                  <a:cubicBezTo>
                    <a:pt x="169" y="145"/>
                    <a:pt x="171" y="93"/>
                    <a:pt x="150" y="59"/>
                  </a:cubicBezTo>
                  <a:cubicBezTo>
                    <a:pt x="122" y="11"/>
                    <a:pt x="59" y="1"/>
                    <a:pt x="0" y="0"/>
                  </a:cubicBezTo>
                  <a:lnTo>
                    <a:pt x="0" y="356"/>
                  </a:lnTo>
                  <a:close/>
                </a:path>
              </a:pathLst>
            </a:custGeom>
            <a:solidFill>
              <a:srgbClr val="7552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ṧľíḑe">
              <a:extLst>
                <a:ext uri="{FF2B5EF4-FFF2-40B4-BE49-F238E27FC236}">
                  <a16:creationId xmlns:a16="http://schemas.microsoft.com/office/drawing/2014/main" id="{CFF29A1E-8BCF-4FC1-BEB8-750242F6DEE1}"/>
                </a:ext>
              </a:extLst>
            </p:cNvPr>
            <p:cNvSpPr/>
            <p:nvPr/>
          </p:nvSpPr>
          <p:spPr bwMode="auto">
            <a:xfrm>
              <a:off x="5743855" y="3605837"/>
              <a:ext cx="358418" cy="631607"/>
            </a:xfrm>
            <a:custGeom>
              <a:avLst/>
              <a:gdLst>
                <a:gd name="T0" fmla="*/ 51 w 199"/>
                <a:gd name="T1" fmla="*/ 350 h 350"/>
                <a:gd name="T2" fmla="*/ 49 w 199"/>
                <a:gd name="T3" fmla="*/ 189 h 350"/>
                <a:gd name="T4" fmla="*/ 0 w 199"/>
                <a:gd name="T5" fmla="*/ 56 h 350"/>
                <a:gd name="T6" fmla="*/ 109 w 199"/>
                <a:gd name="T7" fmla="*/ 0 h 350"/>
                <a:gd name="T8" fmla="*/ 170 w 199"/>
                <a:gd name="T9" fmla="*/ 0 h 350"/>
                <a:gd name="T10" fmla="*/ 199 w 199"/>
                <a:gd name="T11" fmla="*/ 0 h 350"/>
                <a:gd name="T12" fmla="*/ 199 w 199"/>
                <a:gd name="T13" fmla="*/ 350 h 350"/>
                <a:gd name="T14" fmla="*/ 51 w 199"/>
                <a:gd name="T15" fmla="*/ 35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350">
                  <a:moveTo>
                    <a:pt x="51" y="350"/>
                  </a:moveTo>
                  <a:cubicBezTo>
                    <a:pt x="49" y="189"/>
                    <a:pt x="49" y="189"/>
                    <a:pt x="49" y="189"/>
                  </a:cubicBezTo>
                  <a:cubicBezTo>
                    <a:pt x="0" y="56"/>
                    <a:pt x="0" y="56"/>
                    <a:pt x="0" y="56"/>
                  </a:cubicBezTo>
                  <a:cubicBezTo>
                    <a:pt x="20" y="35"/>
                    <a:pt x="54" y="18"/>
                    <a:pt x="109" y="0"/>
                  </a:cubicBezTo>
                  <a:cubicBezTo>
                    <a:pt x="170" y="0"/>
                    <a:pt x="170" y="0"/>
                    <a:pt x="170" y="0"/>
                  </a:cubicBezTo>
                  <a:cubicBezTo>
                    <a:pt x="199" y="0"/>
                    <a:pt x="199" y="0"/>
                    <a:pt x="199" y="0"/>
                  </a:cubicBezTo>
                  <a:cubicBezTo>
                    <a:pt x="199" y="350"/>
                    <a:pt x="199" y="350"/>
                    <a:pt x="199" y="350"/>
                  </a:cubicBezTo>
                  <a:lnTo>
                    <a:pt x="51" y="35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ṥlíḋè">
              <a:extLst>
                <a:ext uri="{FF2B5EF4-FFF2-40B4-BE49-F238E27FC236}">
                  <a16:creationId xmlns:a16="http://schemas.microsoft.com/office/drawing/2014/main" id="{5290668C-AC9B-491F-B7BA-2817E980EE0D}"/>
                </a:ext>
              </a:extLst>
            </p:cNvPr>
            <p:cNvSpPr/>
            <p:nvPr/>
          </p:nvSpPr>
          <p:spPr bwMode="auto">
            <a:xfrm>
              <a:off x="5941708" y="3488648"/>
              <a:ext cx="302106" cy="535724"/>
            </a:xfrm>
            <a:custGeom>
              <a:avLst/>
              <a:gdLst>
                <a:gd name="T0" fmla="*/ 397 w 397"/>
                <a:gd name="T1" fmla="*/ 154 h 704"/>
                <a:gd name="T2" fmla="*/ 203 w 397"/>
                <a:gd name="T3" fmla="*/ 704 h 704"/>
                <a:gd name="T4" fmla="*/ 0 w 397"/>
                <a:gd name="T5" fmla="*/ 154 h 704"/>
                <a:gd name="T6" fmla="*/ 71 w 397"/>
                <a:gd name="T7" fmla="*/ 152 h 704"/>
                <a:gd name="T8" fmla="*/ 71 w 397"/>
                <a:gd name="T9" fmla="*/ 0 h 704"/>
                <a:gd name="T10" fmla="*/ 331 w 397"/>
                <a:gd name="T11" fmla="*/ 0 h 704"/>
                <a:gd name="T12" fmla="*/ 331 w 397"/>
                <a:gd name="T13" fmla="*/ 152 h 704"/>
                <a:gd name="T14" fmla="*/ 397 w 397"/>
                <a:gd name="T15" fmla="*/ 154 h 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7" h="704">
                  <a:moveTo>
                    <a:pt x="397" y="154"/>
                  </a:moveTo>
                  <a:lnTo>
                    <a:pt x="203" y="704"/>
                  </a:lnTo>
                  <a:lnTo>
                    <a:pt x="0" y="154"/>
                  </a:lnTo>
                  <a:lnTo>
                    <a:pt x="71" y="152"/>
                  </a:lnTo>
                  <a:lnTo>
                    <a:pt x="71" y="0"/>
                  </a:lnTo>
                  <a:lnTo>
                    <a:pt x="331" y="0"/>
                  </a:lnTo>
                  <a:lnTo>
                    <a:pt x="331" y="152"/>
                  </a:lnTo>
                  <a:lnTo>
                    <a:pt x="397" y="154"/>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Sľîḓê">
              <a:extLst>
                <a:ext uri="{FF2B5EF4-FFF2-40B4-BE49-F238E27FC236}">
                  <a16:creationId xmlns:a16="http://schemas.microsoft.com/office/drawing/2014/main" id="{A2D2344B-5A6C-43E1-B050-CDFA9A4130EF}"/>
                </a:ext>
              </a:extLst>
            </p:cNvPr>
            <p:cNvSpPr/>
            <p:nvPr/>
          </p:nvSpPr>
          <p:spPr bwMode="auto">
            <a:xfrm>
              <a:off x="5988888" y="3488648"/>
              <a:ext cx="208506" cy="176545"/>
            </a:xfrm>
            <a:custGeom>
              <a:avLst/>
              <a:gdLst>
                <a:gd name="T0" fmla="*/ 0 w 116"/>
                <a:gd name="T1" fmla="*/ 64 h 98"/>
                <a:gd name="T2" fmla="*/ 4 w 116"/>
                <a:gd name="T3" fmla="*/ 64 h 98"/>
                <a:gd name="T4" fmla="*/ 4 w 116"/>
                <a:gd name="T5" fmla="*/ 0 h 98"/>
                <a:gd name="T6" fmla="*/ 114 w 116"/>
                <a:gd name="T7" fmla="*/ 0 h 98"/>
                <a:gd name="T8" fmla="*/ 114 w 116"/>
                <a:gd name="T9" fmla="*/ 64 h 98"/>
                <a:gd name="T10" fmla="*/ 116 w 116"/>
                <a:gd name="T11" fmla="*/ 64 h 98"/>
                <a:gd name="T12" fmla="*/ 60 w 116"/>
                <a:gd name="T13" fmla="*/ 98 h 98"/>
                <a:gd name="T14" fmla="*/ 0 w 116"/>
                <a:gd name="T15" fmla="*/ 6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98">
                  <a:moveTo>
                    <a:pt x="0" y="64"/>
                  </a:moveTo>
                  <a:cubicBezTo>
                    <a:pt x="4" y="64"/>
                    <a:pt x="4" y="64"/>
                    <a:pt x="4" y="64"/>
                  </a:cubicBezTo>
                  <a:cubicBezTo>
                    <a:pt x="4" y="0"/>
                    <a:pt x="4" y="0"/>
                    <a:pt x="4" y="0"/>
                  </a:cubicBezTo>
                  <a:cubicBezTo>
                    <a:pt x="114" y="0"/>
                    <a:pt x="114" y="0"/>
                    <a:pt x="114" y="0"/>
                  </a:cubicBezTo>
                  <a:cubicBezTo>
                    <a:pt x="114" y="64"/>
                    <a:pt x="114" y="64"/>
                    <a:pt x="114" y="64"/>
                  </a:cubicBezTo>
                  <a:cubicBezTo>
                    <a:pt x="116" y="64"/>
                    <a:pt x="116" y="64"/>
                    <a:pt x="116" y="64"/>
                  </a:cubicBezTo>
                  <a:cubicBezTo>
                    <a:pt x="103" y="81"/>
                    <a:pt x="83" y="98"/>
                    <a:pt x="60" y="98"/>
                  </a:cubicBezTo>
                  <a:cubicBezTo>
                    <a:pt x="36" y="98"/>
                    <a:pt x="14" y="81"/>
                    <a:pt x="0" y="64"/>
                  </a:cubicBezTo>
                  <a:close/>
                </a:path>
              </a:pathLst>
            </a:custGeom>
            <a:solidFill>
              <a:srgbClr val="E0DA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sľïḋé">
              <a:extLst>
                <a:ext uri="{FF2B5EF4-FFF2-40B4-BE49-F238E27FC236}">
                  <a16:creationId xmlns:a16="http://schemas.microsoft.com/office/drawing/2014/main" id="{56DC7723-CC68-45DD-972B-B4EFBE7A4066}"/>
                </a:ext>
              </a:extLst>
            </p:cNvPr>
            <p:cNvSpPr/>
            <p:nvPr/>
          </p:nvSpPr>
          <p:spPr bwMode="auto">
            <a:xfrm>
              <a:off x="5995736" y="3488648"/>
              <a:ext cx="197853" cy="126321"/>
            </a:xfrm>
            <a:custGeom>
              <a:avLst/>
              <a:gdLst>
                <a:gd name="T0" fmla="*/ 0 w 110"/>
                <a:gd name="T1" fmla="*/ 62 h 70"/>
                <a:gd name="T2" fmla="*/ 0 w 110"/>
                <a:gd name="T3" fmla="*/ 0 h 70"/>
                <a:gd name="T4" fmla="*/ 110 w 110"/>
                <a:gd name="T5" fmla="*/ 0 h 70"/>
                <a:gd name="T6" fmla="*/ 110 w 110"/>
                <a:gd name="T7" fmla="*/ 62 h 70"/>
                <a:gd name="T8" fmla="*/ 55 w 110"/>
                <a:gd name="T9" fmla="*/ 70 h 70"/>
                <a:gd name="T10" fmla="*/ 0 w 110"/>
                <a:gd name="T11" fmla="*/ 62 h 70"/>
              </a:gdLst>
              <a:ahLst/>
              <a:cxnLst>
                <a:cxn ang="0">
                  <a:pos x="T0" y="T1"/>
                </a:cxn>
                <a:cxn ang="0">
                  <a:pos x="T2" y="T3"/>
                </a:cxn>
                <a:cxn ang="0">
                  <a:pos x="T4" y="T5"/>
                </a:cxn>
                <a:cxn ang="0">
                  <a:pos x="T6" y="T7"/>
                </a:cxn>
                <a:cxn ang="0">
                  <a:pos x="T8" y="T9"/>
                </a:cxn>
                <a:cxn ang="0">
                  <a:pos x="T10" y="T11"/>
                </a:cxn>
              </a:cxnLst>
              <a:rect l="0" t="0" r="r" b="b"/>
              <a:pathLst>
                <a:path w="110" h="70">
                  <a:moveTo>
                    <a:pt x="0" y="62"/>
                  </a:moveTo>
                  <a:cubicBezTo>
                    <a:pt x="0" y="0"/>
                    <a:pt x="0" y="0"/>
                    <a:pt x="0" y="0"/>
                  </a:cubicBezTo>
                  <a:cubicBezTo>
                    <a:pt x="110" y="0"/>
                    <a:pt x="110" y="0"/>
                    <a:pt x="110" y="0"/>
                  </a:cubicBezTo>
                  <a:cubicBezTo>
                    <a:pt x="110" y="62"/>
                    <a:pt x="110" y="62"/>
                    <a:pt x="110" y="62"/>
                  </a:cubicBezTo>
                  <a:cubicBezTo>
                    <a:pt x="93" y="67"/>
                    <a:pt x="74" y="70"/>
                    <a:pt x="55" y="70"/>
                  </a:cubicBezTo>
                  <a:cubicBezTo>
                    <a:pt x="36" y="70"/>
                    <a:pt x="18" y="67"/>
                    <a:pt x="0" y="62"/>
                  </a:cubicBezTo>
                  <a:close/>
                </a:path>
              </a:pathLst>
            </a:custGeom>
            <a:solidFill>
              <a:srgbClr val="CAC5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ṡlíḓe">
              <a:extLst>
                <a:ext uri="{FF2B5EF4-FFF2-40B4-BE49-F238E27FC236}">
                  <a16:creationId xmlns:a16="http://schemas.microsoft.com/office/drawing/2014/main" id="{CB70179C-5A9C-402C-946E-8337747EA7BD}"/>
                </a:ext>
              </a:extLst>
            </p:cNvPr>
            <p:cNvSpPr/>
            <p:nvPr/>
          </p:nvSpPr>
          <p:spPr bwMode="auto">
            <a:xfrm>
              <a:off x="5969103" y="3488648"/>
              <a:ext cx="124039" cy="281560"/>
            </a:xfrm>
            <a:custGeom>
              <a:avLst/>
              <a:gdLst>
                <a:gd name="T0" fmla="*/ 163 w 163"/>
                <a:gd name="T1" fmla="*/ 370 h 370"/>
                <a:gd name="T2" fmla="*/ 0 w 163"/>
                <a:gd name="T3" fmla="*/ 154 h 370"/>
                <a:gd name="T4" fmla="*/ 35 w 163"/>
                <a:gd name="T5" fmla="*/ 152 h 370"/>
                <a:gd name="T6" fmla="*/ 35 w 163"/>
                <a:gd name="T7" fmla="*/ 0 h 370"/>
                <a:gd name="T8" fmla="*/ 163 w 163"/>
                <a:gd name="T9" fmla="*/ 0 h 370"/>
                <a:gd name="T10" fmla="*/ 163 w 163"/>
                <a:gd name="T11" fmla="*/ 370 h 370"/>
              </a:gdLst>
              <a:ahLst/>
              <a:cxnLst>
                <a:cxn ang="0">
                  <a:pos x="T0" y="T1"/>
                </a:cxn>
                <a:cxn ang="0">
                  <a:pos x="T2" y="T3"/>
                </a:cxn>
                <a:cxn ang="0">
                  <a:pos x="T4" y="T5"/>
                </a:cxn>
                <a:cxn ang="0">
                  <a:pos x="T6" y="T7"/>
                </a:cxn>
                <a:cxn ang="0">
                  <a:pos x="T8" y="T9"/>
                </a:cxn>
                <a:cxn ang="0">
                  <a:pos x="T10" y="T11"/>
                </a:cxn>
              </a:cxnLst>
              <a:rect l="0" t="0" r="r" b="b"/>
              <a:pathLst>
                <a:path w="163" h="370">
                  <a:moveTo>
                    <a:pt x="163" y="370"/>
                  </a:moveTo>
                  <a:lnTo>
                    <a:pt x="0" y="154"/>
                  </a:lnTo>
                  <a:lnTo>
                    <a:pt x="35" y="152"/>
                  </a:lnTo>
                  <a:lnTo>
                    <a:pt x="35" y="0"/>
                  </a:lnTo>
                  <a:lnTo>
                    <a:pt x="163" y="0"/>
                  </a:lnTo>
                  <a:lnTo>
                    <a:pt x="163" y="37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îSļîdê">
              <a:extLst>
                <a:ext uri="{FF2B5EF4-FFF2-40B4-BE49-F238E27FC236}">
                  <a16:creationId xmlns:a16="http://schemas.microsoft.com/office/drawing/2014/main" id="{845DE97E-16C8-4A23-8828-21028A3147CF}"/>
                </a:ext>
              </a:extLst>
            </p:cNvPr>
            <p:cNvSpPr/>
            <p:nvPr/>
          </p:nvSpPr>
          <p:spPr bwMode="auto">
            <a:xfrm>
              <a:off x="5988888" y="3488648"/>
              <a:ext cx="104253" cy="178829"/>
            </a:xfrm>
            <a:custGeom>
              <a:avLst/>
              <a:gdLst>
                <a:gd name="T0" fmla="*/ 0 w 58"/>
                <a:gd name="T1" fmla="*/ 64 h 99"/>
                <a:gd name="T2" fmla="*/ 4 w 58"/>
                <a:gd name="T3" fmla="*/ 64 h 99"/>
                <a:gd name="T4" fmla="*/ 4 w 58"/>
                <a:gd name="T5" fmla="*/ 0 h 99"/>
                <a:gd name="T6" fmla="*/ 58 w 58"/>
                <a:gd name="T7" fmla="*/ 0 h 99"/>
                <a:gd name="T8" fmla="*/ 58 w 58"/>
                <a:gd name="T9" fmla="*/ 98 h 99"/>
                <a:gd name="T10" fmla="*/ 58 w 58"/>
                <a:gd name="T11" fmla="*/ 98 h 99"/>
                <a:gd name="T12" fmla="*/ 0 w 58"/>
                <a:gd name="T13" fmla="*/ 64 h 99"/>
              </a:gdLst>
              <a:ahLst/>
              <a:cxnLst>
                <a:cxn ang="0">
                  <a:pos x="T0" y="T1"/>
                </a:cxn>
                <a:cxn ang="0">
                  <a:pos x="T2" y="T3"/>
                </a:cxn>
                <a:cxn ang="0">
                  <a:pos x="T4" y="T5"/>
                </a:cxn>
                <a:cxn ang="0">
                  <a:pos x="T6" y="T7"/>
                </a:cxn>
                <a:cxn ang="0">
                  <a:pos x="T8" y="T9"/>
                </a:cxn>
                <a:cxn ang="0">
                  <a:pos x="T10" y="T11"/>
                </a:cxn>
                <a:cxn ang="0">
                  <a:pos x="T12" y="T13"/>
                </a:cxn>
              </a:cxnLst>
              <a:rect l="0" t="0" r="r" b="b"/>
              <a:pathLst>
                <a:path w="58" h="99">
                  <a:moveTo>
                    <a:pt x="0" y="64"/>
                  </a:moveTo>
                  <a:cubicBezTo>
                    <a:pt x="4" y="64"/>
                    <a:pt x="4" y="64"/>
                    <a:pt x="4" y="64"/>
                  </a:cubicBezTo>
                  <a:cubicBezTo>
                    <a:pt x="4" y="0"/>
                    <a:pt x="4" y="0"/>
                    <a:pt x="4" y="0"/>
                  </a:cubicBezTo>
                  <a:cubicBezTo>
                    <a:pt x="58" y="0"/>
                    <a:pt x="58" y="0"/>
                    <a:pt x="58" y="0"/>
                  </a:cubicBezTo>
                  <a:cubicBezTo>
                    <a:pt x="58" y="98"/>
                    <a:pt x="58" y="98"/>
                    <a:pt x="58" y="98"/>
                  </a:cubicBezTo>
                  <a:cubicBezTo>
                    <a:pt x="58" y="98"/>
                    <a:pt x="58" y="98"/>
                    <a:pt x="58" y="98"/>
                  </a:cubicBezTo>
                  <a:cubicBezTo>
                    <a:pt x="35" y="99"/>
                    <a:pt x="14" y="81"/>
                    <a:pt x="0" y="64"/>
                  </a:cubicBezTo>
                  <a:close/>
                </a:path>
              </a:pathLst>
            </a:custGeom>
            <a:solidFill>
              <a:srgbClr val="EAE5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ṥľïďê">
              <a:extLst>
                <a:ext uri="{FF2B5EF4-FFF2-40B4-BE49-F238E27FC236}">
                  <a16:creationId xmlns:a16="http://schemas.microsoft.com/office/drawing/2014/main" id="{37915033-22D3-47DE-B9C2-73DE0AD76AC3}"/>
                </a:ext>
              </a:extLst>
            </p:cNvPr>
            <p:cNvSpPr/>
            <p:nvPr/>
          </p:nvSpPr>
          <p:spPr bwMode="auto">
            <a:xfrm>
              <a:off x="5995736" y="3488648"/>
              <a:ext cx="97404" cy="126321"/>
            </a:xfrm>
            <a:custGeom>
              <a:avLst/>
              <a:gdLst>
                <a:gd name="T0" fmla="*/ 0 w 54"/>
                <a:gd name="T1" fmla="*/ 62 h 70"/>
                <a:gd name="T2" fmla="*/ 0 w 54"/>
                <a:gd name="T3" fmla="*/ 0 h 70"/>
                <a:gd name="T4" fmla="*/ 54 w 54"/>
                <a:gd name="T5" fmla="*/ 0 h 70"/>
                <a:gd name="T6" fmla="*/ 54 w 54"/>
                <a:gd name="T7" fmla="*/ 70 h 70"/>
                <a:gd name="T8" fmla="*/ 0 w 54"/>
                <a:gd name="T9" fmla="*/ 62 h 70"/>
              </a:gdLst>
              <a:ahLst/>
              <a:cxnLst>
                <a:cxn ang="0">
                  <a:pos x="T0" y="T1"/>
                </a:cxn>
                <a:cxn ang="0">
                  <a:pos x="T2" y="T3"/>
                </a:cxn>
                <a:cxn ang="0">
                  <a:pos x="T4" y="T5"/>
                </a:cxn>
                <a:cxn ang="0">
                  <a:pos x="T6" y="T7"/>
                </a:cxn>
                <a:cxn ang="0">
                  <a:pos x="T8" y="T9"/>
                </a:cxn>
              </a:cxnLst>
              <a:rect l="0" t="0" r="r" b="b"/>
              <a:pathLst>
                <a:path w="54" h="70">
                  <a:moveTo>
                    <a:pt x="0" y="62"/>
                  </a:moveTo>
                  <a:cubicBezTo>
                    <a:pt x="0" y="0"/>
                    <a:pt x="0" y="0"/>
                    <a:pt x="0" y="0"/>
                  </a:cubicBezTo>
                  <a:cubicBezTo>
                    <a:pt x="54" y="0"/>
                    <a:pt x="54" y="0"/>
                    <a:pt x="54" y="0"/>
                  </a:cubicBezTo>
                  <a:cubicBezTo>
                    <a:pt x="54" y="70"/>
                    <a:pt x="54" y="70"/>
                    <a:pt x="54" y="70"/>
                  </a:cubicBezTo>
                  <a:cubicBezTo>
                    <a:pt x="36" y="70"/>
                    <a:pt x="17" y="67"/>
                    <a:pt x="0" y="62"/>
                  </a:cubicBezTo>
                  <a:close/>
                </a:path>
              </a:pathLst>
            </a:custGeom>
            <a:solidFill>
              <a:srgbClr val="DAD6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1îḍé">
              <a:extLst>
                <a:ext uri="{FF2B5EF4-FFF2-40B4-BE49-F238E27FC236}">
                  <a16:creationId xmlns:a16="http://schemas.microsoft.com/office/drawing/2014/main" id="{C451023F-07C9-4E60-88AA-DFCD8BC48440}"/>
                </a:ext>
              </a:extLst>
            </p:cNvPr>
            <p:cNvSpPr/>
            <p:nvPr/>
          </p:nvSpPr>
          <p:spPr bwMode="auto">
            <a:xfrm>
              <a:off x="6014000" y="3665193"/>
              <a:ext cx="159804" cy="101210"/>
            </a:xfrm>
            <a:custGeom>
              <a:avLst/>
              <a:gdLst>
                <a:gd name="T0" fmla="*/ 0 w 210"/>
                <a:gd name="T1" fmla="*/ 26 h 133"/>
                <a:gd name="T2" fmla="*/ 106 w 210"/>
                <a:gd name="T3" fmla="*/ 133 h 133"/>
                <a:gd name="T4" fmla="*/ 210 w 210"/>
                <a:gd name="T5" fmla="*/ 22 h 133"/>
                <a:gd name="T6" fmla="*/ 106 w 210"/>
                <a:gd name="T7" fmla="*/ 0 h 133"/>
                <a:gd name="T8" fmla="*/ 0 w 210"/>
                <a:gd name="T9" fmla="*/ 26 h 133"/>
              </a:gdLst>
              <a:ahLst/>
              <a:cxnLst>
                <a:cxn ang="0">
                  <a:pos x="T0" y="T1"/>
                </a:cxn>
                <a:cxn ang="0">
                  <a:pos x="T2" y="T3"/>
                </a:cxn>
                <a:cxn ang="0">
                  <a:pos x="T4" y="T5"/>
                </a:cxn>
                <a:cxn ang="0">
                  <a:pos x="T6" y="T7"/>
                </a:cxn>
                <a:cxn ang="0">
                  <a:pos x="T8" y="T9"/>
                </a:cxn>
              </a:cxnLst>
              <a:rect l="0" t="0" r="r" b="b"/>
              <a:pathLst>
                <a:path w="210" h="133">
                  <a:moveTo>
                    <a:pt x="0" y="26"/>
                  </a:moveTo>
                  <a:lnTo>
                    <a:pt x="106" y="133"/>
                  </a:lnTo>
                  <a:lnTo>
                    <a:pt x="210" y="22"/>
                  </a:lnTo>
                  <a:lnTo>
                    <a:pt x="106" y="0"/>
                  </a:lnTo>
                  <a:lnTo>
                    <a:pt x="0" y="26"/>
                  </a:lnTo>
                  <a:close/>
                </a:path>
              </a:pathLst>
            </a:custGeom>
            <a:solidFill>
              <a:srgbClr val="BFBFBF"/>
            </a:solidFill>
            <a:ln>
              <a:noFill/>
            </a:ln>
          </p:spPr>
          <p:txBody>
            <a:bodyPr anchor="ctr"/>
            <a:lstStyle/>
            <a:p>
              <a:pPr algn="ctr"/>
              <a:endParaRPr/>
            </a:p>
          </p:txBody>
        </p:sp>
        <p:sp>
          <p:nvSpPr>
            <p:cNvPr id="85" name="îṥlíḍê">
              <a:extLst>
                <a:ext uri="{FF2B5EF4-FFF2-40B4-BE49-F238E27FC236}">
                  <a16:creationId xmlns:a16="http://schemas.microsoft.com/office/drawing/2014/main" id="{E293A84E-3BBC-4CF6-8321-F99B43659DF9}"/>
                </a:ext>
              </a:extLst>
            </p:cNvPr>
            <p:cNvSpPr/>
            <p:nvPr/>
          </p:nvSpPr>
          <p:spPr bwMode="auto">
            <a:xfrm>
              <a:off x="6056614" y="3701720"/>
              <a:ext cx="73814" cy="340915"/>
            </a:xfrm>
            <a:custGeom>
              <a:avLst/>
              <a:gdLst>
                <a:gd name="T0" fmla="*/ 0 w 97"/>
                <a:gd name="T1" fmla="*/ 273 h 448"/>
                <a:gd name="T2" fmla="*/ 50 w 97"/>
                <a:gd name="T3" fmla="*/ 0 h 448"/>
                <a:gd name="T4" fmla="*/ 97 w 97"/>
                <a:gd name="T5" fmla="*/ 282 h 448"/>
                <a:gd name="T6" fmla="*/ 52 w 97"/>
                <a:gd name="T7" fmla="*/ 448 h 448"/>
                <a:gd name="T8" fmla="*/ 0 w 97"/>
                <a:gd name="T9" fmla="*/ 273 h 448"/>
              </a:gdLst>
              <a:ahLst/>
              <a:cxnLst>
                <a:cxn ang="0">
                  <a:pos x="T0" y="T1"/>
                </a:cxn>
                <a:cxn ang="0">
                  <a:pos x="T2" y="T3"/>
                </a:cxn>
                <a:cxn ang="0">
                  <a:pos x="T4" y="T5"/>
                </a:cxn>
                <a:cxn ang="0">
                  <a:pos x="T6" y="T7"/>
                </a:cxn>
                <a:cxn ang="0">
                  <a:pos x="T8" y="T9"/>
                </a:cxn>
              </a:cxnLst>
              <a:rect l="0" t="0" r="r" b="b"/>
              <a:pathLst>
                <a:path w="97" h="448">
                  <a:moveTo>
                    <a:pt x="0" y="273"/>
                  </a:moveTo>
                  <a:lnTo>
                    <a:pt x="50" y="0"/>
                  </a:lnTo>
                  <a:lnTo>
                    <a:pt x="97" y="282"/>
                  </a:lnTo>
                  <a:lnTo>
                    <a:pt x="52" y="448"/>
                  </a:lnTo>
                  <a:lnTo>
                    <a:pt x="0" y="273"/>
                  </a:lnTo>
                  <a:close/>
                </a:path>
              </a:pathLst>
            </a:custGeom>
            <a:solidFill>
              <a:srgbClr val="BFBFBF"/>
            </a:solidFill>
            <a:ln>
              <a:noFill/>
            </a:ln>
          </p:spPr>
          <p:txBody>
            <a:bodyPr anchor="ctr"/>
            <a:lstStyle/>
            <a:p>
              <a:pPr algn="ctr"/>
              <a:endParaRPr/>
            </a:p>
          </p:txBody>
        </p:sp>
        <p:sp>
          <p:nvSpPr>
            <p:cNvPr id="86" name="ïṣḻîḍè">
              <a:extLst>
                <a:ext uri="{FF2B5EF4-FFF2-40B4-BE49-F238E27FC236}">
                  <a16:creationId xmlns:a16="http://schemas.microsoft.com/office/drawing/2014/main" id="{303DBBFA-1F44-48BF-A9F1-21128993A89F}"/>
                </a:ext>
              </a:extLst>
            </p:cNvPr>
            <p:cNvSpPr/>
            <p:nvPr/>
          </p:nvSpPr>
          <p:spPr bwMode="auto">
            <a:xfrm>
              <a:off x="5788752" y="2921723"/>
              <a:ext cx="307432" cy="642261"/>
            </a:xfrm>
            <a:custGeom>
              <a:avLst/>
              <a:gdLst>
                <a:gd name="T0" fmla="*/ 171 w 171"/>
                <a:gd name="T1" fmla="*/ 356 h 356"/>
                <a:gd name="T2" fmla="*/ 16 w 171"/>
                <a:gd name="T3" fmla="*/ 203 h 356"/>
                <a:gd name="T4" fmla="*/ 21 w 171"/>
                <a:gd name="T5" fmla="*/ 59 h 356"/>
                <a:gd name="T6" fmla="*/ 171 w 171"/>
                <a:gd name="T7" fmla="*/ 0 h 356"/>
                <a:gd name="T8" fmla="*/ 171 w 171"/>
                <a:gd name="T9" fmla="*/ 356 h 356"/>
              </a:gdLst>
              <a:ahLst/>
              <a:cxnLst>
                <a:cxn ang="0">
                  <a:pos x="T0" y="T1"/>
                </a:cxn>
                <a:cxn ang="0">
                  <a:pos x="T2" y="T3"/>
                </a:cxn>
                <a:cxn ang="0">
                  <a:pos x="T4" y="T5"/>
                </a:cxn>
                <a:cxn ang="0">
                  <a:pos x="T6" y="T7"/>
                </a:cxn>
                <a:cxn ang="0">
                  <a:pos x="T8" y="T9"/>
                </a:cxn>
              </a:cxnLst>
              <a:rect l="0" t="0" r="r" b="b"/>
              <a:pathLst>
                <a:path w="171" h="356">
                  <a:moveTo>
                    <a:pt x="171" y="356"/>
                  </a:moveTo>
                  <a:cubicBezTo>
                    <a:pt x="102" y="348"/>
                    <a:pt x="37" y="294"/>
                    <a:pt x="16" y="203"/>
                  </a:cubicBezTo>
                  <a:cubicBezTo>
                    <a:pt x="2" y="145"/>
                    <a:pt x="0" y="93"/>
                    <a:pt x="21" y="59"/>
                  </a:cubicBezTo>
                  <a:cubicBezTo>
                    <a:pt x="50" y="11"/>
                    <a:pt x="112" y="1"/>
                    <a:pt x="171" y="0"/>
                  </a:cubicBezTo>
                  <a:lnTo>
                    <a:pt x="171" y="356"/>
                  </a:lnTo>
                  <a:close/>
                </a:path>
              </a:pathLst>
            </a:custGeom>
            <a:solidFill>
              <a:srgbClr val="7552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ś1îḑé">
              <a:extLst>
                <a:ext uri="{FF2B5EF4-FFF2-40B4-BE49-F238E27FC236}">
                  <a16:creationId xmlns:a16="http://schemas.microsoft.com/office/drawing/2014/main" id="{B4ED5580-8DCF-4378-B245-26A28BCC91D4}"/>
                </a:ext>
              </a:extLst>
            </p:cNvPr>
            <p:cNvSpPr/>
            <p:nvPr/>
          </p:nvSpPr>
          <p:spPr bwMode="auto">
            <a:xfrm>
              <a:off x="5835172" y="3073157"/>
              <a:ext cx="509851" cy="610299"/>
            </a:xfrm>
            <a:custGeom>
              <a:avLst/>
              <a:gdLst>
                <a:gd name="T0" fmla="*/ 142 w 283"/>
                <a:gd name="T1" fmla="*/ 0 h 338"/>
                <a:gd name="T2" fmla="*/ 151 w 283"/>
                <a:gd name="T3" fmla="*/ 0 h 338"/>
                <a:gd name="T4" fmla="*/ 246 w 283"/>
                <a:gd name="T5" fmla="*/ 0 h 338"/>
                <a:gd name="T6" fmla="*/ 253 w 283"/>
                <a:gd name="T7" fmla="*/ 33 h 338"/>
                <a:gd name="T8" fmla="*/ 282 w 283"/>
                <a:gd name="T9" fmla="*/ 67 h 338"/>
                <a:gd name="T10" fmla="*/ 282 w 283"/>
                <a:gd name="T11" fmla="*/ 143 h 338"/>
                <a:gd name="T12" fmla="*/ 3 w 283"/>
                <a:gd name="T13" fmla="*/ 141 h 338"/>
                <a:gd name="T14" fmla="*/ 4 w 283"/>
                <a:gd name="T15" fmla="*/ 32 h 338"/>
                <a:gd name="T16" fmla="*/ 25 w 283"/>
                <a:gd name="T17" fmla="*/ 0 h 338"/>
                <a:gd name="T18" fmla="*/ 133 w 283"/>
                <a:gd name="T19" fmla="*/ 0 h 338"/>
                <a:gd name="T20" fmla="*/ 142 w 283"/>
                <a:gd name="T2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338">
                  <a:moveTo>
                    <a:pt x="142" y="0"/>
                  </a:moveTo>
                  <a:cubicBezTo>
                    <a:pt x="145" y="0"/>
                    <a:pt x="148" y="0"/>
                    <a:pt x="151" y="0"/>
                  </a:cubicBezTo>
                  <a:cubicBezTo>
                    <a:pt x="246" y="0"/>
                    <a:pt x="246" y="0"/>
                    <a:pt x="246" y="0"/>
                  </a:cubicBezTo>
                  <a:cubicBezTo>
                    <a:pt x="253" y="33"/>
                    <a:pt x="253" y="33"/>
                    <a:pt x="253" y="33"/>
                  </a:cubicBezTo>
                  <a:cubicBezTo>
                    <a:pt x="282" y="67"/>
                    <a:pt x="282" y="67"/>
                    <a:pt x="282" y="67"/>
                  </a:cubicBezTo>
                  <a:cubicBezTo>
                    <a:pt x="282" y="93"/>
                    <a:pt x="283" y="118"/>
                    <a:pt x="282" y="143"/>
                  </a:cubicBezTo>
                  <a:cubicBezTo>
                    <a:pt x="268" y="338"/>
                    <a:pt x="21" y="336"/>
                    <a:pt x="3" y="141"/>
                  </a:cubicBezTo>
                  <a:cubicBezTo>
                    <a:pt x="0" y="105"/>
                    <a:pt x="4" y="67"/>
                    <a:pt x="4" y="32"/>
                  </a:cubicBezTo>
                  <a:cubicBezTo>
                    <a:pt x="25" y="0"/>
                    <a:pt x="25" y="0"/>
                    <a:pt x="25" y="0"/>
                  </a:cubicBezTo>
                  <a:cubicBezTo>
                    <a:pt x="133" y="0"/>
                    <a:pt x="133" y="0"/>
                    <a:pt x="133" y="0"/>
                  </a:cubicBezTo>
                  <a:cubicBezTo>
                    <a:pt x="136" y="0"/>
                    <a:pt x="139" y="0"/>
                    <a:pt x="142" y="0"/>
                  </a:cubicBezTo>
                  <a:close/>
                </a:path>
              </a:pathLst>
            </a:custGeom>
            <a:solidFill>
              <a:srgbClr val="F7C2AB"/>
            </a:solidFill>
            <a:ln>
              <a:noFill/>
            </a:ln>
          </p:spPr>
          <p:txBody>
            <a:bodyPr anchor="ctr"/>
            <a:lstStyle/>
            <a:p>
              <a:pPr algn="ctr"/>
              <a:endParaRPr/>
            </a:p>
          </p:txBody>
        </p:sp>
        <p:sp>
          <p:nvSpPr>
            <p:cNvPr id="88" name="iŝļîḓe">
              <a:extLst>
                <a:ext uri="{FF2B5EF4-FFF2-40B4-BE49-F238E27FC236}">
                  <a16:creationId xmlns:a16="http://schemas.microsoft.com/office/drawing/2014/main" id="{0AECAFA0-F154-4C87-8A99-74BAC8A8B2B1}"/>
                </a:ext>
              </a:extLst>
            </p:cNvPr>
            <p:cNvSpPr/>
            <p:nvPr/>
          </p:nvSpPr>
          <p:spPr bwMode="auto">
            <a:xfrm>
              <a:off x="5835172" y="3073157"/>
              <a:ext cx="261014" cy="522027"/>
            </a:xfrm>
            <a:custGeom>
              <a:avLst/>
              <a:gdLst>
                <a:gd name="T0" fmla="*/ 142 w 145"/>
                <a:gd name="T1" fmla="*/ 0 h 289"/>
                <a:gd name="T2" fmla="*/ 145 w 145"/>
                <a:gd name="T3" fmla="*/ 0 h 289"/>
                <a:gd name="T4" fmla="*/ 145 w 145"/>
                <a:gd name="T5" fmla="*/ 288 h 289"/>
                <a:gd name="T6" fmla="*/ 3 w 145"/>
                <a:gd name="T7" fmla="*/ 141 h 289"/>
                <a:gd name="T8" fmla="*/ 4 w 145"/>
                <a:gd name="T9" fmla="*/ 32 h 289"/>
                <a:gd name="T10" fmla="*/ 25 w 145"/>
                <a:gd name="T11" fmla="*/ 0 h 289"/>
                <a:gd name="T12" fmla="*/ 133 w 145"/>
                <a:gd name="T13" fmla="*/ 0 h 289"/>
                <a:gd name="T14" fmla="*/ 142 w 145"/>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289">
                  <a:moveTo>
                    <a:pt x="142" y="0"/>
                  </a:moveTo>
                  <a:cubicBezTo>
                    <a:pt x="143" y="0"/>
                    <a:pt x="144" y="0"/>
                    <a:pt x="145" y="0"/>
                  </a:cubicBezTo>
                  <a:cubicBezTo>
                    <a:pt x="145" y="288"/>
                    <a:pt x="145" y="288"/>
                    <a:pt x="145" y="288"/>
                  </a:cubicBezTo>
                  <a:cubicBezTo>
                    <a:pt x="79" y="289"/>
                    <a:pt x="12" y="239"/>
                    <a:pt x="3" y="141"/>
                  </a:cubicBezTo>
                  <a:cubicBezTo>
                    <a:pt x="0" y="105"/>
                    <a:pt x="4" y="67"/>
                    <a:pt x="4" y="32"/>
                  </a:cubicBezTo>
                  <a:cubicBezTo>
                    <a:pt x="25" y="0"/>
                    <a:pt x="25" y="0"/>
                    <a:pt x="25" y="0"/>
                  </a:cubicBezTo>
                  <a:cubicBezTo>
                    <a:pt x="133" y="0"/>
                    <a:pt x="133" y="0"/>
                    <a:pt x="133" y="0"/>
                  </a:cubicBezTo>
                  <a:cubicBezTo>
                    <a:pt x="136" y="0"/>
                    <a:pt x="139" y="0"/>
                    <a:pt x="142" y="0"/>
                  </a:cubicBezTo>
                  <a:close/>
                </a:path>
              </a:pathLst>
            </a:custGeom>
            <a:solidFill>
              <a:srgbClr val="FAD9CA"/>
            </a:solidFill>
            <a:ln>
              <a:noFill/>
            </a:ln>
          </p:spPr>
          <p:txBody>
            <a:bodyPr anchor="ctr"/>
            <a:lstStyle/>
            <a:p>
              <a:pPr algn="ctr"/>
              <a:endParaRPr/>
            </a:p>
          </p:txBody>
        </p:sp>
        <p:sp>
          <p:nvSpPr>
            <p:cNvPr id="89" name="iṣḷiḓê">
              <a:extLst>
                <a:ext uri="{FF2B5EF4-FFF2-40B4-BE49-F238E27FC236}">
                  <a16:creationId xmlns:a16="http://schemas.microsoft.com/office/drawing/2014/main" id="{619692DF-862F-430D-A639-C45E71AC1B4E}"/>
                </a:ext>
              </a:extLst>
            </p:cNvPr>
            <p:cNvSpPr/>
            <p:nvPr/>
          </p:nvSpPr>
          <p:spPr bwMode="auto">
            <a:xfrm>
              <a:off x="5801689" y="3024454"/>
              <a:ext cx="564641" cy="227531"/>
            </a:xfrm>
            <a:custGeom>
              <a:avLst/>
              <a:gdLst>
                <a:gd name="T0" fmla="*/ 314 w 314"/>
                <a:gd name="T1" fmla="*/ 75 h 126"/>
                <a:gd name="T2" fmla="*/ 304 w 314"/>
                <a:gd name="T3" fmla="*/ 113 h 126"/>
                <a:gd name="T4" fmla="*/ 21 w 314"/>
                <a:gd name="T5" fmla="*/ 119 h 126"/>
                <a:gd name="T6" fmla="*/ 14 w 314"/>
                <a:gd name="T7" fmla="*/ 45 h 126"/>
                <a:gd name="T8" fmla="*/ 60 w 314"/>
                <a:gd name="T9" fmla="*/ 15 h 126"/>
                <a:gd name="T10" fmla="*/ 164 w 314"/>
                <a:gd name="T11" fmla="*/ 16 h 126"/>
                <a:gd name="T12" fmla="*/ 166 w 314"/>
                <a:gd name="T13" fmla="*/ 16 h 126"/>
                <a:gd name="T14" fmla="*/ 166 w 314"/>
                <a:gd name="T15" fmla="*/ 15 h 126"/>
                <a:gd name="T16" fmla="*/ 219 w 314"/>
                <a:gd name="T17" fmla="*/ 15 h 126"/>
                <a:gd name="T18" fmla="*/ 219 w 314"/>
                <a:gd name="T19" fmla="*/ 15 h 126"/>
                <a:gd name="T20" fmla="*/ 235 w 314"/>
                <a:gd name="T21" fmla="*/ 15 h 126"/>
                <a:gd name="T22" fmla="*/ 314 w 314"/>
                <a:gd name="T23" fmla="*/ 73 h 126"/>
                <a:gd name="T24" fmla="*/ 314 w 314"/>
                <a:gd name="T25"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126">
                  <a:moveTo>
                    <a:pt x="314" y="75"/>
                  </a:moveTo>
                  <a:cubicBezTo>
                    <a:pt x="304" y="113"/>
                    <a:pt x="304" y="113"/>
                    <a:pt x="304" y="113"/>
                  </a:cubicBezTo>
                  <a:cubicBezTo>
                    <a:pt x="187" y="126"/>
                    <a:pt x="41" y="0"/>
                    <a:pt x="21" y="119"/>
                  </a:cubicBezTo>
                  <a:cubicBezTo>
                    <a:pt x="20" y="89"/>
                    <a:pt x="0" y="90"/>
                    <a:pt x="14" y="45"/>
                  </a:cubicBezTo>
                  <a:cubicBezTo>
                    <a:pt x="28" y="63"/>
                    <a:pt x="23" y="15"/>
                    <a:pt x="60" y="15"/>
                  </a:cubicBezTo>
                  <a:cubicBezTo>
                    <a:pt x="164" y="16"/>
                    <a:pt x="164" y="16"/>
                    <a:pt x="164" y="16"/>
                  </a:cubicBezTo>
                  <a:cubicBezTo>
                    <a:pt x="166" y="16"/>
                    <a:pt x="166" y="16"/>
                    <a:pt x="166" y="16"/>
                  </a:cubicBezTo>
                  <a:cubicBezTo>
                    <a:pt x="166" y="15"/>
                    <a:pt x="166" y="15"/>
                    <a:pt x="166" y="15"/>
                  </a:cubicBezTo>
                  <a:cubicBezTo>
                    <a:pt x="219" y="15"/>
                    <a:pt x="219" y="15"/>
                    <a:pt x="219" y="15"/>
                  </a:cubicBezTo>
                  <a:cubicBezTo>
                    <a:pt x="219" y="15"/>
                    <a:pt x="219" y="15"/>
                    <a:pt x="219" y="15"/>
                  </a:cubicBezTo>
                  <a:cubicBezTo>
                    <a:pt x="235" y="15"/>
                    <a:pt x="235" y="15"/>
                    <a:pt x="235" y="15"/>
                  </a:cubicBezTo>
                  <a:cubicBezTo>
                    <a:pt x="282" y="15"/>
                    <a:pt x="313" y="41"/>
                    <a:pt x="314" y="73"/>
                  </a:cubicBezTo>
                  <a:cubicBezTo>
                    <a:pt x="314" y="75"/>
                    <a:pt x="314" y="75"/>
                    <a:pt x="314" y="75"/>
                  </a:cubicBezTo>
                  <a:close/>
                </a:path>
              </a:pathLst>
            </a:custGeom>
            <a:solidFill>
              <a:srgbClr val="7552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ṡḷîḋê">
              <a:extLst>
                <a:ext uri="{FF2B5EF4-FFF2-40B4-BE49-F238E27FC236}">
                  <a16:creationId xmlns:a16="http://schemas.microsoft.com/office/drawing/2014/main" id="{5F4C44FE-2450-4F9B-8199-ABDCBEBD3FB9}"/>
                </a:ext>
              </a:extLst>
            </p:cNvPr>
            <p:cNvSpPr/>
            <p:nvPr/>
          </p:nvSpPr>
          <p:spPr bwMode="auto">
            <a:xfrm>
              <a:off x="6051288" y="3241331"/>
              <a:ext cx="66966" cy="218399"/>
            </a:xfrm>
            <a:custGeom>
              <a:avLst/>
              <a:gdLst>
                <a:gd name="T0" fmla="*/ 62 w 88"/>
                <a:gd name="T1" fmla="*/ 0 h 287"/>
                <a:gd name="T2" fmla="*/ 0 w 88"/>
                <a:gd name="T3" fmla="*/ 287 h 287"/>
                <a:gd name="T4" fmla="*/ 88 w 88"/>
                <a:gd name="T5" fmla="*/ 275 h 287"/>
                <a:gd name="T6" fmla="*/ 62 w 88"/>
                <a:gd name="T7" fmla="*/ 0 h 287"/>
              </a:gdLst>
              <a:ahLst/>
              <a:cxnLst>
                <a:cxn ang="0">
                  <a:pos x="T0" y="T1"/>
                </a:cxn>
                <a:cxn ang="0">
                  <a:pos x="T2" y="T3"/>
                </a:cxn>
                <a:cxn ang="0">
                  <a:pos x="T4" y="T5"/>
                </a:cxn>
                <a:cxn ang="0">
                  <a:pos x="T6" y="T7"/>
                </a:cxn>
              </a:cxnLst>
              <a:rect l="0" t="0" r="r" b="b"/>
              <a:pathLst>
                <a:path w="88" h="287">
                  <a:moveTo>
                    <a:pt x="62" y="0"/>
                  </a:moveTo>
                  <a:lnTo>
                    <a:pt x="0" y="287"/>
                  </a:lnTo>
                  <a:lnTo>
                    <a:pt x="88" y="275"/>
                  </a:lnTo>
                  <a:lnTo>
                    <a:pt x="62" y="0"/>
                  </a:lnTo>
                  <a:close/>
                </a:path>
              </a:pathLst>
            </a:custGeom>
            <a:solidFill>
              <a:srgbClr val="F7C2AB"/>
            </a:solidFill>
            <a:ln>
              <a:noFill/>
            </a:ln>
          </p:spPr>
          <p:txBody>
            <a:bodyPr anchor="ctr"/>
            <a:lstStyle/>
            <a:p>
              <a:pPr algn="ctr"/>
              <a:endParaRPr/>
            </a:p>
          </p:txBody>
        </p:sp>
        <p:sp>
          <p:nvSpPr>
            <p:cNvPr id="91" name="î$líḍè">
              <a:extLst>
                <a:ext uri="{FF2B5EF4-FFF2-40B4-BE49-F238E27FC236}">
                  <a16:creationId xmlns:a16="http://schemas.microsoft.com/office/drawing/2014/main" id="{F75ED20A-9486-4BDC-BD28-6344A7BC0504}"/>
                </a:ext>
              </a:extLst>
            </p:cNvPr>
            <p:cNvSpPr/>
            <p:nvPr/>
          </p:nvSpPr>
          <p:spPr bwMode="auto">
            <a:xfrm>
              <a:off x="5617534" y="3678129"/>
              <a:ext cx="304389" cy="474847"/>
            </a:xfrm>
            <a:custGeom>
              <a:avLst/>
              <a:gdLst>
                <a:gd name="T0" fmla="*/ 165 w 169"/>
                <a:gd name="T1" fmla="*/ 15 h 263"/>
                <a:gd name="T2" fmla="*/ 161 w 169"/>
                <a:gd name="T3" fmla="*/ 14 h 263"/>
                <a:gd name="T4" fmla="*/ 156 w 169"/>
                <a:gd name="T5" fmla="*/ 12 h 263"/>
                <a:gd name="T6" fmla="*/ 156 w 169"/>
                <a:gd name="T7" fmla="*/ 12 h 263"/>
                <a:gd name="T8" fmla="*/ 116 w 169"/>
                <a:gd name="T9" fmla="*/ 2 h 263"/>
                <a:gd name="T10" fmla="*/ 85 w 169"/>
                <a:gd name="T11" fmla="*/ 6 h 263"/>
                <a:gd name="T12" fmla="*/ 65 w 169"/>
                <a:gd name="T13" fmla="*/ 27 h 263"/>
                <a:gd name="T14" fmla="*/ 49 w 169"/>
                <a:gd name="T15" fmla="*/ 74 h 263"/>
                <a:gd name="T16" fmla="*/ 50 w 169"/>
                <a:gd name="T17" fmla="*/ 74 h 263"/>
                <a:gd name="T18" fmla="*/ 7 w 169"/>
                <a:gd name="T19" fmla="*/ 204 h 263"/>
                <a:gd name="T20" fmla="*/ 40 w 169"/>
                <a:gd name="T21" fmla="*/ 257 h 263"/>
                <a:gd name="T22" fmla="*/ 40 w 169"/>
                <a:gd name="T23" fmla="*/ 257 h 263"/>
                <a:gd name="T24" fmla="*/ 100 w 169"/>
                <a:gd name="T25" fmla="*/ 227 h 263"/>
                <a:gd name="T26" fmla="*/ 169 w 169"/>
                <a:gd name="T27" fmla="*/ 16 h 263"/>
                <a:gd name="T28" fmla="*/ 165 w 169"/>
                <a:gd name="T29" fmla="*/ 1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 h="263">
                  <a:moveTo>
                    <a:pt x="165" y="15"/>
                  </a:moveTo>
                  <a:cubicBezTo>
                    <a:pt x="161" y="14"/>
                    <a:pt x="161" y="14"/>
                    <a:pt x="161" y="14"/>
                  </a:cubicBezTo>
                  <a:cubicBezTo>
                    <a:pt x="156" y="12"/>
                    <a:pt x="156" y="12"/>
                    <a:pt x="156" y="12"/>
                  </a:cubicBezTo>
                  <a:cubicBezTo>
                    <a:pt x="156" y="12"/>
                    <a:pt x="156" y="12"/>
                    <a:pt x="156" y="12"/>
                  </a:cubicBezTo>
                  <a:cubicBezTo>
                    <a:pt x="116" y="2"/>
                    <a:pt x="116" y="2"/>
                    <a:pt x="116" y="2"/>
                  </a:cubicBezTo>
                  <a:cubicBezTo>
                    <a:pt x="105" y="0"/>
                    <a:pt x="95" y="2"/>
                    <a:pt x="85" y="6"/>
                  </a:cubicBezTo>
                  <a:cubicBezTo>
                    <a:pt x="75" y="11"/>
                    <a:pt x="68" y="17"/>
                    <a:pt x="65" y="27"/>
                  </a:cubicBezTo>
                  <a:cubicBezTo>
                    <a:pt x="49" y="74"/>
                    <a:pt x="49" y="74"/>
                    <a:pt x="49" y="74"/>
                  </a:cubicBezTo>
                  <a:cubicBezTo>
                    <a:pt x="50" y="74"/>
                    <a:pt x="50" y="74"/>
                    <a:pt x="50" y="74"/>
                  </a:cubicBezTo>
                  <a:cubicBezTo>
                    <a:pt x="7" y="204"/>
                    <a:pt x="7" y="204"/>
                    <a:pt x="7" y="204"/>
                  </a:cubicBezTo>
                  <a:cubicBezTo>
                    <a:pt x="0" y="226"/>
                    <a:pt x="15" y="250"/>
                    <a:pt x="40" y="257"/>
                  </a:cubicBezTo>
                  <a:cubicBezTo>
                    <a:pt x="40" y="257"/>
                    <a:pt x="40" y="257"/>
                    <a:pt x="40" y="257"/>
                  </a:cubicBezTo>
                  <a:cubicBezTo>
                    <a:pt x="65" y="263"/>
                    <a:pt x="92" y="250"/>
                    <a:pt x="100" y="227"/>
                  </a:cubicBezTo>
                  <a:cubicBezTo>
                    <a:pt x="169" y="16"/>
                    <a:pt x="169" y="16"/>
                    <a:pt x="169" y="16"/>
                  </a:cubicBezTo>
                  <a:cubicBezTo>
                    <a:pt x="165" y="15"/>
                    <a:pt x="165" y="15"/>
                    <a:pt x="165" y="15"/>
                  </a:cubicBez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śḷîḋé">
              <a:extLst>
                <a:ext uri="{FF2B5EF4-FFF2-40B4-BE49-F238E27FC236}">
                  <a16:creationId xmlns:a16="http://schemas.microsoft.com/office/drawing/2014/main" id="{7811E012-4E2B-442B-894B-F48BED32B5AD}"/>
                </a:ext>
              </a:extLst>
            </p:cNvPr>
            <p:cNvSpPr/>
            <p:nvPr/>
          </p:nvSpPr>
          <p:spPr bwMode="auto">
            <a:xfrm>
              <a:off x="5427291" y="3936099"/>
              <a:ext cx="385052" cy="211550"/>
            </a:xfrm>
            <a:custGeom>
              <a:avLst/>
              <a:gdLst>
                <a:gd name="T0" fmla="*/ 213 w 214"/>
                <a:gd name="T1" fmla="*/ 31 h 117"/>
                <a:gd name="T2" fmla="*/ 212 w 214"/>
                <a:gd name="T3" fmla="*/ 35 h 117"/>
                <a:gd name="T4" fmla="*/ 212 w 214"/>
                <a:gd name="T5" fmla="*/ 40 h 117"/>
                <a:gd name="T6" fmla="*/ 212 w 214"/>
                <a:gd name="T7" fmla="*/ 40 h 117"/>
                <a:gd name="T8" fmla="*/ 206 w 214"/>
                <a:gd name="T9" fmla="*/ 80 h 117"/>
                <a:gd name="T10" fmla="*/ 190 w 214"/>
                <a:gd name="T11" fmla="*/ 106 h 117"/>
                <a:gd name="T12" fmla="*/ 163 w 214"/>
                <a:gd name="T13" fmla="*/ 116 h 117"/>
                <a:gd name="T14" fmla="*/ 114 w 214"/>
                <a:gd name="T15" fmla="*/ 109 h 117"/>
                <a:gd name="T16" fmla="*/ 114 w 214"/>
                <a:gd name="T17" fmla="*/ 109 h 117"/>
                <a:gd name="T18" fmla="*/ 0 w 214"/>
                <a:gd name="T19" fmla="*/ 93 h 117"/>
                <a:gd name="T20" fmla="*/ 17 w 214"/>
                <a:gd name="T21" fmla="*/ 0 h 117"/>
                <a:gd name="T22" fmla="*/ 214 w 214"/>
                <a:gd name="T23" fmla="*/ 26 h 117"/>
                <a:gd name="T24" fmla="*/ 213 w 214"/>
                <a:gd name="T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 h="117">
                  <a:moveTo>
                    <a:pt x="213" y="31"/>
                  </a:moveTo>
                  <a:cubicBezTo>
                    <a:pt x="212" y="35"/>
                    <a:pt x="212" y="35"/>
                    <a:pt x="212" y="35"/>
                  </a:cubicBezTo>
                  <a:cubicBezTo>
                    <a:pt x="212" y="40"/>
                    <a:pt x="212" y="40"/>
                    <a:pt x="212" y="40"/>
                  </a:cubicBezTo>
                  <a:cubicBezTo>
                    <a:pt x="212" y="40"/>
                    <a:pt x="212" y="40"/>
                    <a:pt x="212" y="40"/>
                  </a:cubicBezTo>
                  <a:cubicBezTo>
                    <a:pt x="206" y="80"/>
                    <a:pt x="206" y="80"/>
                    <a:pt x="206" y="80"/>
                  </a:cubicBezTo>
                  <a:cubicBezTo>
                    <a:pt x="203" y="91"/>
                    <a:pt x="198" y="100"/>
                    <a:pt x="190" y="106"/>
                  </a:cubicBezTo>
                  <a:cubicBezTo>
                    <a:pt x="181" y="114"/>
                    <a:pt x="173" y="117"/>
                    <a:pt x="163" y="116"/>
                  </a:cubicBezTo>
                  <a:cubicBezTo>
                    <a:pt x="114" y="109"/>
                    <a:pt x="114" y="109"/>
                    <a:pt x="114" y="109"/>
                  </a:cubicBezTo>
                  <a:cubicBezTo>
                    <a:pt x="114" y="109"/>
                    <a:pt x="114" y="109"/>
                    <a:pt x="114" y="109"/>
                  </a:cubicBezTo>
                  <a:cubicBezTo>
                    <a:pt x="0" y="93"/>
                    <a:pt x="0" y="93"/>
                    <a:pt x="0" y="93"/>
                  </a:cubicBezTo>
                  <a:cubicBezTo>
                    <a:pt x="17" y="0"/>
                    <a:pt x="17" y="0"/>
                    <a:pt x="17" y="0"/>
                  </a:cubicBezTo>
                  <a:cubicBezTo>
                    <a:pt x="214" y="26"/>
                    <a:pt x="214" y="26"/>
                    <a:pt x="214" y="26"/>
                  </a:cubicBezTo>
                  <a:cubicBezTo>
                    <a:pt x="213" y="31"/>
                    <a:pt x="213" y="31"/>
                    <a:pt x="213" y="31"/>
                  </a:cubicBez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ṩḻiďe">
              <a:extLst>
                <a:ext uri="{FF2B5EF4-FFF2-40B4-BE49-F238E27FC236}">
                  <a16:creationId xmlns:a16="http://schemas.microsoft.com/office/drawing/2014/main" id="{82ED6219-3B32-4BC0-AB5C-EE167423AB7C}"/>
                </a:ext>
              </a:extLst>
            </p:cNvPr>
            <p:cNvSpPr/>
            <p:nvPr/>
          </p:nvSpPr>
          <p:spPr bwMode="auto">
            <a:xfrm>
              <a:off x="5940186" y="3591378"/>
              <a:ext cx="154478" cy="139258"/>
            </a:xfrm>
            <a:custGeom>
              <a:avLst/>
              <a:gdLst>
                <a:gd name="T0" fmla="*/ 71 w 203"/>
                <a:gd name="T1" fmla="*/ 0 h 183"/>
                <a:gd name="T2" fmla="*/ 0 w 203"/>
                <a:gd name="T3" fmla="*/ 21 h 183"/>
                <a:gd name="T4" fmla="*/ 64 w 203"/>
                <a:gd name="T5" fmla="*/ 183 h 183"/>
                <a:gd name="T6" fmla="*/ 203 w 203"/>
                <a:gd name="T7" fmla="*/ 97 h 183"/>
                <a:gd name="T8" fmla="*/ 71 w 203"/>
                <a:gd name="T9" fmla="*/ 0 h 183"/>
              </a:gdLst>
              <a:ahLst/>
              <a:cxnLst>
                <a:cxn ang="0">
                  <a:pos x="T0" y="T1"/>
                </a:cxn>
                <a:cxn ang="0">
                  <a:pos x="T2" y="T3"/>
                </a:cxn>
                <a:cxn ang="0">
                  <a:pos x="T4" y="T5"/>
                </a:cxn>
                <a:cxn ang="0">
                  <a:pos x="T6" y="T7"/>
                </a:cxn>
                <a:cxn ang="0">
                  <a:pos x="T8" y="T9"/>
                </a:cxn>
              </a:cxnLst>
              <a:rect l="0" t="0" r="r" b="b"/>
              <a:pathLst>
                <a:path w="203" h="183">
                  <a:moveTo>
                    <a:pt x="71" y="0"/>
                  </a:moveTo>
                  <a:lnTo>
                    <a:pt x="0" y="21"/>
                  </a:lnTo>
                  <a:lnTo>
                    <a:pt x="64" y="183"/>
                  </a:lnTo>
                  <a:lnTo>
                    <a:pt x="203" y="97"/>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ś1ïḋe">
              <a:extLst>
                <a:ext uri="{FF2B5EF4-FFF2-40B4-BE49-F238E27FC236}">
                  <a16:creationId xmlns:a16="http://schemas.microsoft.com/office/drawing/2014/main" id="{FFBE2C1D-3344-4FA6-A6D8-EDB8B75ED4B2}"/>
                </a:ext>
              </a:extLst>
            </p:cNvPr>
            <p:cNvSpPr/>
            <p:nvPr/>
          </p:nvSpPr>
          <p:spPr bwMode="auto">
            <a:xfrm>
              <a:off x="6094663" y="3595183"/>
              <a:ext cx="152955" cy="131648"/>
            </a:xfrm>
            <a:custGeom>
              <a:avLst/>
              <a:gdLst>
                <a:gd name="T0" fmla="*/ 133 w 201"/>
                <a:gd name="T1" fmla="*/ 0 h 173"/>
                <a:gd name="T2" fmla="*/ 201 w 201"/>
                <a:gd name="T3" fmla="*/ 16 h 173"/>
                <a:gd name="T4" fmla="*/ 137 w 201"/>
                <a:gd name="T5" fmla="*/ 173 h 173"/>
                <a:gd name="T6" fmla="*/ 0 w 201"/>
                <a:gd name="T7" fmla="*/ 92 h 173"/>
                <a:gd name="T8" fmla="*/ 133 w 201"/>
                <a:gd name="T9" fmla="*/ 0 h 173"/>
              </a:gdLst>
              <a:ahLst/>
              <a:cxnLst>
                <a:cxn ang="0">
                  <a:pos x="T0" y="T1"/>
                </a:cxn>
                <a:cxn ang="0">
                  <a:pos x="T2" y="T3"/>
                </a:cxn>
                <a:cxn ang="0">
                  <a:pos x="T4" y="T5"/>
                </a:cxn>
                <a:cxn ang="0">
                  <a:pos x="T6" y="T7"/>
                </a:cxn>
                <a:cxn ang="0">
                  <a:pos x="T8" y="T9"/>
                </a:cxn>
              </a:cxnLst>
              <a:rect l="0" t="0" r="r" b="b"/>
              <a:pathLst>
                <a:path w="201" h="173">
                  <a:moveTo>
                    <a:pt x="133" y="0"/>
                  </a:moveTo>
                  <a:lnTo>
                    <a:pt x="201" y="16"/>
                  </a:lnTo>
                  <a:lnTo>
                    <a:pt x="137" y="173"/>
                  </a:lnTo>
                  <a:lnTo>
                    <a:pt x="0" y="92"/>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iṡlíḑê">
              <a:extLst>
                <a:ext uri="{FF2B5EF4-FFF2-40B4-BE49-F238E27FC236}">
                  <a16:creationId xmlns:a16="http://schemas.microsoft.com/office/drawing/2014/main" id="{327AA8EC-5CF8-4332-ACE4-366D4BA51CB2}"/>
                </a:ext>
              </a:extLst>
            </p:cNvPr>
            <p:cNvSpPr/>
            <p:nvPr/>
          </p:nvSpPr>
          <p:spPr bwMode="auto">
            <a:xfrm>
              <a:off x="6090858" y="3605837"/>
              <a:ext cx="212311" cy="592036"/>
            </a:xfrm>
            <a:custGeom>
              <a:avLst/>
              <a:gdLst>
                <a:gd name="T0" fmla="*/ 206 w 279"/>
                <a:gd name="T1" fmla="*/ 0 h 778"/>
                <a:gd name="T2" fmla="*/ 279 w 279"/>
                <a:gd name="T3" fmla="*/ 259 h 778"/>
                <a:gd name="T4" fmla="*/ 159 w 279"/>
                <a:gd name="T5" fmla="*/ 249 h 778"/>
                <a:gd name="T6" fmla="*/ 251 w 279"/>
                <a:gd name="T7" fmla="*/ 399 h 778"/>
                <a:gd name="T8" fmla="*/ 3 w 279"/>
                <a:gd name="T9" fmla="*/ 778 h 778"/>
                <a:gd name="T10" fmla="*/ 0 w 279"/>
                <a:gd name="T11" fmla="*/ 522 h 778"/>
                <a:gd name="T12" fmla="*/ 206 w 279"/>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279" h="778">
                  <a:moveTo>
                    <a:pt x="206" y="0"/>
                  </a:moveTo>
                  <a:lnTo>
                    <a:pt x="279" y="259"/>
                  </a:lnTo>
                  <a:lnTo>
                    <a:pt x="159" y="249"/>
                  </a:lnTo>
                  <a:lnTo>
                    <a:pt x="251" y="399"/>
                  </a:lnTo>
                  <a:lnTo>
                    <a:pt x="3" y="778"/>
                  </a:lnTo>
                  <a:lnTo>
                    <a:pt x="0" y="522"/>
                  </a:lnTo>
                  <a:lnTo>
                    <a:pt x="206" y="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şľïḍè">
              <a:extLst>
                <a:ext uri="{FF2B5EF4-FFF2-40B4-BE49-F238E27FC236}">
                  <a16:creationId xmlns:a16="http://schemas.microsoft.com/office/drawing/2014/main" id="{0D9AB7C6-EE2D-4929-BE77-EA06ED9BA38B}"/>
                </a:ext>
              </a:extLst>
            </p:cNvPr>
            <p:cNvSpPr/>
            <p:nvPr/>
          </p:nvSpPr>
          <p:spPr bwMode="auto">
            <a:xfrm>
              <a:off x="5883874" y="3605837"/>
              <a:ext cx="212311" cy="592036"/>
            </a:xfrm>
            <a:custGeom>
              <a:avLst/>
              <a:gdLst>
                <a:gd name="T0" fmla="*/ 74 w 279"/>
                <a:gd name="T1" fmla="*/ 0 h 778"/>
                <a:gd name="T2" fmla="*/ 0 w 279"/>
                <a:gd name="T3" fmla="*/ 259 h 778"/>
                <a:gd name="T4" fmla="*/ 121 w 279"/>
                <a:gd name="T5" fmla="*/ 249 h 778"/>
                <a:gd name="T6" fmla="*/ 29 w 279"/>
                <a:gd name="T7" fmla="*/ 399 h 778"/>
                <a:gd name="T8" fmla="*/ 275 w 279"/>
                <a:gd name="T9" fmla="*/ 778 h 778"/>
                <a:gd name="T10" fmla="*/ 279 w 279"/>
                <a:gd name="T11" fmla="*/ 522 h 778"/>
                <a:gd name="T12" fmla="*/ 74 w 279"/>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279" h="778">
                  <a:moveTo>
                    <a:pt x="74" y="0"/>
                  </a:moveTo>
                  <a:lnTo>
                    <a:pt x="0" y="259"/>
                  </a:lnTo>
                  <a:lnTo>
                    <a:pt x="121" y="249"/>
                  </a:lnTo>
                  <a:lnTo>
                    <a:pt x="29" y="399"/>
                  </a:lnTo>
                  <a:lnTo>
                    <a:pt x="275" y="778"/>
                  </a:lnTo>
                  <a:lnTo>
                    <a:pt x="279" y="522"/>
                  </a:lnTo>
                  <a:lnTo>
                    <a:pt x="74" y="0"/>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ṡļíḍè">
              <a:extLst>
                <a:ext uri="{FF2B5EF4-FFF2-40B4-BE49-F238E27FC236}">
                  <a16:creationId xmlns:a16="http://schemas.microsoft.com/office/drawing/2014/main" id="{576D817B-1FED-4E52-AE01-108CF102DF63}"/>
                </a:ext>
              </a:extLst>
            </p:cNvPr>
            <p:cNvSpPr/>
            <p:nvPr/>
          </p:nvSpPr>
          <p:spPr bwMode="auto">
            <a:xfrm>
              <a:off x="5286511" y="3916314"/>
              <a:ext cx="165892" cy="175024"/>
            </a:xfrm>
            <a:custGeom>
              <a:avLst/>
              <a:gdLst>
                <a:gd name="T0" fmla="*/ 8 w 92"/>
                <a:gd name="T1" fmla="*/ 25 h 97"/>
                <a:gd name="T2" fmla="*/ 1 w 92"/>
                <a:gd name="T3" fmla="*/ 67 h 97"/>
                <a:gd name="T4" fmla="*/ 17 w 92"/>
                <a:gd name="T5" fmla="*/ 87 h 97"/>
                <a:gd name="T6" fmla="*/ 38 w 92"/>
                <a:gd name="T7" fmla="*/ 90 h 97"/>
                <a:gd name="T8" fmla="*/ 85 w 92"/>
                <a:gd name="T9" fmla="*/ 75 h 97"/>
                <a:gd name="T10" fmla="*/ 91 w 92"/>
                <a:gd name="T11" fmla="*/ 38 h 97"/>
                <a:gd name="T12" fmla="*/ 75 w 92"/>
                <a:gd name="T13" fmla="*/ 17 h 97"/>
                <a:gd name="T14" fmla="*/ 8 w 92"/>
                <a:gd name="T15" fmla="*/ 25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7">
                  <a:moveTo>
                    <a:pt x="8" y="25"/>
                  </a:moveTo>
                  <a:cubicBezTo>
                    <a:pt x="1" y="67"/>
                    <a:pt x="1" y="67"/>
                    <a:pt x="1" y="67"/>
                  </a:cubicBezTo>
                  <a:cubicBezTo>
                    <a:pt x="0" y="76"/>
                    <a:pt x="7" y="85"/>
                    <a:pt x="17" y="87"/>
                  </a:cubicBezTo>
                  <a:cubicBezTo>
                    <a:pt x="38" y="90"/>
                    <a:pt x="38" y="90"/>
                    <a:pt x="38" y="90"/>
                  </a:cubicBezTo>
                  <a:cubicBezTo>
                    <a:pt x="52" y="92"/>
                    <a:pt x="81" y="97"/>
                    <a:pt x="85" y="75"/>
                  </a:cubicBezTo>
                  <a:cubicBezTo>
                    <a:pt x="91" y="38"/>
                    <a:pt x="91" y="38"/>
                    <a:pt x="91" y="38"/>
                  </a:cubicBezTo>
                  <a:cubicBezTo>
                    <a:pt x="92" y="28"/>
                    <a:pt x="85" y="19"/>
                    <a:pt x="75" y="17"/>
                  </a:cubicBezTo>
                  <a:cubicBezTo>
                    <a:pt x="59" y="15"/>
                    <a:pt x="12" y="0"/>
                    <a:pt x="8" y="25"/>
                  </a:cubicBezTo>
                  <a:close/>
                </a:path>
              </a:pathLst>
            </a:custGeom>
            <a:solidFill>
              <a:srgbClr val="F7C2AB"/>
            </a:solidFill>
            <a:ln>
              <a:noFill/>
            </a:ln>
          </p:spPr>
          <p:txBody>
            <a:bodyPr anchor="ctr"/>
            <a:lstStyle/>
            <a:p>
              <a:pPr algn="ctr"/>
              <a:endParaRPr/>
            </a:p>
          </p:txBody>
        </p:sp>
        <p:sp>
          <p:nvSpPr>
            <p:cNvPr id="98" name="ïṧ1ïḓê">
              <a:extLst>
                <a:ext uri="{FF2B5EF4-FFF2-40B4-BE49-F238E27FC236}">
                  <a16:creationId xmlns:a16="http://schemas.microsoft.com/office/drawing/2014/main" id="{F9563B63-0A62-4151-90C7-EEAFD307D45B}"/>
                </a:ext>
              </a:extLst>
            </p:cNvPr>
            <p:cNvSpPr/>
            <p:nvPr/>
          </p:nvSpPr>
          <p:spPr bwMode="auto">
            <a:xfrm>
              <a:off x="5389242" y="3929250"/>
              <a:ext cx="59356" cy="66205"/>
            </a:xfrm>
            <a:custGeom>
              <a:avLst/>
              <a:gdLst>
                <a:gd name="T0" fmla="*/ 6 w 33"/>
                <a:gd name="T1" fmla="*/ 4 h 37"/>
                <a:gd name="T2" fmla="*/ 6 w 33"/>
                <a:gd name="T3" fmla="*/ 4 h 37"/>
                <a:gd name="T4" fmla="*/ 4 w 33"/>
                <a:gd name="T5" fmla="*/ 20 h 37"/>
                <a:gd name="T6" fmla="*/ 11 w 33"/>
                <a:gd name="T7" fmla="*/ 31 h 37"/>
                <a:gd name="T8" fmla="*/ 27 w 33"/>
                <a:gd name="T9" fmla="*/ 33 h 37"/>
                <a:gd name="T10" fmla="*/ 27 w 33"/>
                <a:gd name="T11" fmla="*/ 33 h 37"/>
                <a:gd name="T12" fmla="*/ 30 w 33"/>
                <a:gd name="T13" fmla="*/ 17 h 37"/>
                <a:gd name="T14" fmla="*/ 22 w 33"/>
                <a:gd name="T15" fmla="*/ 7 h 37"/>
                <a:gd name="T16" fmla="*/ 6 w 33"/>
                <a:gd name="T17"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7">
                  <a:moveTo>
                    <a:pt x="6" y="4"/>
                  </a:moveTo>
                  <a:cubicBezTo>
                    <a:pt x="6" y="4"/>
                    <a:pt x="6" y="4"/>
                    <a:pt x="6" y="4"/>
                  </a:cubicBezTo>
                  <a:cubicBezTo>
                    <a:pt x="1" y="8"/>
                    <a:pt x="0" y="15"/>
                    <a:pt x="4" y="20"/>
                  </a:cubicBezTo>
                  <a:cubicBezTo>
                    <a:pt x="11" y="31"/>
                    <a:pt x="11" y="31"/>
                    <a:pt x="11" y="31"/>
                  </a:cubicBezTo>
                  <a:cubicBezTo>
                    <a:pt x="15" y="36"/>
                    <a:pt x="22" y="37"/>
                    <a:pt x="27" y="33"/>
                  </a:cubicBezTo>
                  <a:cubicBezTo>
                    <a:pt x="27" y="33"/>
                    <a:pt x="27" y="33"/>
                    <a:pt x="27" y="33"/>
                  </a:cubicBezTo>
                  <a:cubicBezTo>
                    <a:pt x="32" y="30"/>
                    <a:pt x="33" y="22"/>
                    <a:pt x="30" y="17"/>
                  </a:cubicBezTo>
                  <a:cubicBezTo>
                    <a:pt x="22" y="7"/>
                    <a:pt x="22" y="7"/>
                    <a:pt x="22" y="7"/>
                  </a:cubicBezTo>
                  <a:cubicBezTo>
                    <a:pt x="19" y="2"/>
                    <a:pt x="11" y="0"/>
                    <a:pt x="6" y="4"/>
                  </a:cubicBezTo>
                  <a:close/>
                </a:path>
              </a:pathLst>
            </a:custGeom>
            <a:solidFill>
              <a:srgbClr val="F7C2AB"/>
            </a:solidFill>
            <a:ln>
              <a:noFill/>
            </a:ln>
          </p:spPr>
          <p:txBody>
            <a:bodyPr anchor="ctr"/>
            <a:lstStyle/>
            <a:p>
              <a:pPr algn="ctr"/>
              <a:endParaRPr/>
            </a:p>
          </p:txBody>
        </p:sp>
        <p:sp>
          <p:nvSpPr>
            <p:cNvPr id="99" name="íṩ1îďê">
              <a:extLst>
                <a:ext uri="{FF2B5EF4-FFF2-40B4-BE49-F238E27FC236}">
                  <a16:creationId xmlns:a16="http://schemas.microsoft.com/office/drawing/2014/main" id="{7F09E85C-3CA1-47F8-897E-388811CFAACB}"/>
                </a:ext>
              </a:extLst>
            </p:cNvPr>
            <p:cNvSpPr/>
            <p:nvPr/>
          </p:nvSpPr>
          <p:spPr bwMode="auto">
            <a:xfrm>
              <a:off x="5297164" y="3937621"/>
              <a:ext cx="73814" cy="137736"/>
            </a:xfrm>
            <a:custGeom>
              <a:avLst/>
              <a:gdLst>
                <a:gd name="T0" fmla="*/ 30 w 41"/>
                <a:gd name="T1" fmla="*/ 76 h 76"/>
                <a:gd name="T2" fmla="*/ 30 w 41"/>
                <a:gd name="T3" fmla="*/ 74 h 76"/>
                <a:gd name="T4" fmla="*/ 30 w 41"/>
                <a:gd name="T5" fmla="*/ 74 h 76"/>
                <a:gd name="T6" fmla="*/ 22 w 41"/>
                <a:gd name="T7" fmla="*/ 63 h 76"/>
                <a:gd name="T8" fmla="*/ 24 w 41"/>
                <a:gd name="T9" fmla="*/ 63 h 76"/>
                <a:gd name="T10" fmla="*/ 37 w 41"/>
                <a:gd name="T11" fmla="*/ 54 h 76"/>
                <a:gd name="T12" fmla="*/ 37 w 41"/>
                <a:gd name="T13" fmla="*/ 54 h 76"/>
                <a:gd name="T14" fmla="*/ 29 w 41"/>
                <a:gd name="T15" fmla="*/ 43 h 76"/>
                <a:gd name="T16" fmla="*/ 40 w 41"/>
                <a:gd name="T17" fmla="*/ 34 h 76"/>
                <a:gd name="T18" fmla="*/ 40 w 41"/>
                <a:gd name="T19" fmla="*/ 34 h 76"/>
                <a:gd name="T20" fmla="*/ 29 w 41"/>
                <a:gd name="T21" fmla="*/ 22 h 76"/>
                <a:gd name="T22" fmla="*/ 28 w 41"/>
                <a:gd name="T23" fmla="*/ 22 h 76"/>
                <a:gd name="T24" fmla="*/ 37 w 41"/>
                <a:gd name="T25" fmla="*/ 13 h 76"/>
                <a:gd name="T26" fmla="*/ 37 w 41"/>
                <a:gd name="T27" fmla="*/ 13 h 76"/>
                <a:gd name="T28" fmla="*/ 27 w 41"/>
                <a:gd name="T29" fmla="*/ 1 h 76"/>
                <a:gd name="T30" fmla="*/ 18 w 41"/>
                <a:gd name="T31" fmla="*/ 0 h 76"/>
                <a:gd name="T32" fmla="*/ 11 w 41"/>
                <a:gd name="T33" fmla="*/ 2 h 76"/>
                <a:gd name="T34" fmla="*/ 4 w 41"/>
                <a:gd name="T35" fmla="*/ 15 h 76"/>
                <a:gd name="T36" fmla="*/ 0 w 41"/>
                <a:gd name="T37" fmla="*/ 56 h 76"/>
                <a:gd name="T38" fmla="*/ 0 w 41"/>
                <a:gd name="T39" fmla="*/ 58 h 76"/>
                <a:gd name="T40" fmla="*/ 19 w 41"/>
                <a:gd name="T41" fmla="*/ 75 h 76"/>
                <a:gd name="T42" fmla="*/ 30 w 41"/>
                <a:gd name="T4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76">
                  <a:moveTo>
                    <a:pt x="30" y="76"/>
                  </a:moveTo>
                  <a:cubicBezTo>
                    <a:pt x="30" y="76"/>
                    <a:pt x="30" y="75"/>
                    <a:pt x="30" y="74"/>
                  </a:cubicBezTo>
                  <a:cubicBezTo>
                    <a:pt x="30" y="74"/>
                    <a:pt x="30" y="74"/>
                    <a:pt x="30" y="74"/>
                  </a:cubicBezTo>
                  <a:cubicBezTo>
                    <a:pt x="31" y="69"/>
                    <a:pt x="27" y="65"/>
                    <a:pt x="22" y="63"/>
                  </a:cubicBezTo>
                  <a:cubicBezTo>
                    <a:pt x="24" y="63"/>
                    <a:pt x="24" y="63"/>
                    <a:pt x="24" y="63"/>
                  </a:cubicBezTo>
                  <a:cubicBezTo>
                    <a:pt x="31" y="64"/>
                    <a:pt x="36" y="60"/>
                    <a:pt x="37" y="54"/>
                  </a:cubicBezTo>
                  <a:cubicBezTo>
                    <a:pt x="37" y="54"/>
                    <a:pt x="37" y="54"/>
                    <a:pt x="37" y="54"/>
                  </a:cubicBezTo>
                  <a:cubicBezTo>
                    <a:pt x="37" y="49"/>
                    <a:pt x="34" y="45"/>
                    <a:pt x="29" y="43"/>
                  </a:cubicBezTo>
                  <a:cubicBezTo>
                    <a:pt x="35" y="43"/>
                    <a:pt x="40" y="39"/>
                    <a:pt x="40" y="34"/>
                  </a:cubicBezTo>
                  <a:cubicBezTo>
                    <a:pt x="40" y="34"/>
                    <a:pt x="40" y="34"/>
                    <a:pt x="40" y="34"/>
                  </a:cubicBezTo>
                  <a:cubicBezTo>
                    <a:pt x="41" y="28"/>
                    <a:pt x="36" y="23"/>
                    <a:pt x="29" y="22"/>
                  </a:cubicBezTo>
                  <a:cubicBezTo>
                    <a:pt x="28" y="22"/>
                    <a:pt x="28" y="22"/>
                    <a:pt x="28" y="22"/>
                  </a:cubicBezTo>
                  <a:cubicBezTo>
                    <a:pt x="33" y="21"/>
                    <a:pt x="37" y="18"/>
                    <a:pt x="37" y="13"/>
                  </a:cubicBezTo>
                  <a:cubicBezTo>
                    <a:pt x="37" y="13"/>
                    <a:pt x="37" y="13"/>
                    <a:pt x="37" y="13"/>
                  </a:cubicBezTo>
                  <a:cubicBezTo>
                    <a:pt x="38" y="7"/>
                    <a:pt x="33" y="2"/>
                    <a:pt x="27" y="1"/>
                  </a:cubicBezTo>
                  <a:cubicBezTo>
                    <a:pt x="18" y="0"/>
                    <a:pt x="18" y="0"/>
                    <a:pt x="18" y="0"/>
                  </a:cubicBezTo>
                  <a:cubicBezTo>
                    <a:pt x="15" y="0"/>
                    <a:pt x="13" y="1"/>
                    <a:pt x="11" y="2"/>
                  </a:cubicBezTo>
                  <a:cubicBezTo>
                    <a:pt x="7" y="5"/>
                    <a:pt x="4" y="9"/>
                    <a:pt x="4" y="15"/>
                  </a:cubicBezTo>
                  <a:cubicBezTo>
                    <a:pt x="0" y="56"/>
                    <a:pt x="0" y="56"/>
                    <a:pt x="0" y="56"/>
                  </a:cubicBezTo>
                  <a:cubicBezTo>
                    <a:pt x="0" y="57"/>
                    <a:pt x="0" y="57"/>
                    <a:pt x="0" y="58"/>
                  </a:cubicBezTo>
                  <a:cubicBezTo>
                    <a:pt x="1" y="66"/>
                    <a:pt x="9" y="74"/>
                    <a:pt x="19" y="75"/>
                  </a:cubicBezTo>
                  <a:lnTo>
                    <a:pt x="30" y="76"/>
                  </a:lnTo>
                  <a:close/>
                </a:path>
              </a:pathLst>
            </a:custGeom>
            <a:solidFill>
              <a:srgbClr val="FAD9CA"/>
            </a:solidFill>
            <a:ln>
              <a:noFill/>
            </a:ln>
          </p:spPr>
          <p:txBody>
            <a:bodyPr anchor="ctr"/>
            <a:lstStyle/>
            <a:p>
              <a:pPr algn="ctr"/>
              <a:endParaRPr/>
            </a:p>
          </p:txBody>
        </p:sp>
        <p:sp>
          <p:nvSpPr>
            <p:cNvPr id="100" name="í$ḷïḑé">
              <a:extLst>
                <a:ext uri="{FF2B5EF4-FFF2-40B4-BE49-F238E27FC236}">
                  <a16:creationId xmlns:a16="http://schemas.microsoft.com/office/drawing/2014/main" id="{941F7299-12E9-4980-B49D-8C3AC388E431}"/>
                </a:ext>
              </a:extLst>
            </p:cNvPr>
            <p:cNvSpPr/>
            <p:nvPr/>
          </p:nvSpPr>
          <p:spPr bwMode="auto">
            <a:xfrm>
              <a:off x="5266725" y="3926967"/>
              <a:ext cx="92078" cy="47180"/>
            </a:xfrm>
            <a:custGeom>
              <a:avLst/>
              <a:gdLst>
                <a:gd name="T0" fmla="*/ 1 w 51"/>
                <a:gd name="T1" fmla="*/ 10 h 26"/>
                <a:gd name="T2" fmla="*/ 1 w 51"/>
                <a:gd name="T3" fmla="*/ 10 h 26"/>
                <a:gd name="T4" fmla="*/ 11 w 51"/>
                <a:gd name="T5" fmla="*/ 21 h 26"/>
                <a:gd name="T6" fmla="*/ 39 w 51"/>
                <a:gd name="T7" fmla="*/ 25 h 26"/>
                <a:gd name="T8" fmla="*/ 51 w 51"/>
                <a:gd name="T9" fmla="*/ 16 h 26"/>
                <a:gd name="T10" fmla="*/ 51 w 51"/>
                <a:gd name="T11" fmla="*/ 16 h 26"/>
                <a:gd name="T12" fmla="*/ 41 w 51"/>
                <a:gd name="T13" fmla="*/ 5 h 26"/>
                <a:gd name="T14" fmla="*/ 12 w 51"/>
                <a:gd name="T15" fmla="*/ 1 h 26"/>
                <a:gd name="T16" fmla="*/ 1 w 51"/>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6">
                  <a:moveTo>
                    <a:pt x="1" y="10"/>
                  </a:moveTo>
                  <a:cubicBezTo>
                    <a:pt x="1" y="10"/>
                    <a:pt x="1" y="10"/>
                    <a:pt x="1" y="10"/>
                  </a:cubicBezTo>
                  <a:cubicBezTo>
                    <a:pt x="0" y="15"/>
                    <a:pt x="5" y="21"/>
                    <a:pt x="11" y="21"/>
                  </a:cubicBezTo>
                  <a:cubicBezTo>
                    <a:pt x="39" y="25"/>
                    <a:pt x="39" y="25"/>
                    <a:pt x="39" y="25"/>
                  </a:cubicBezTo>
                  <a:cubicBezTo>
                    <a:pt x="45" y="26"/>
                    <a:pt x="50" y="22"/>
                    <a:pt x="51" y="16"/>
                  </a:cubicBezTo>
                  <a:cubicBezTo>
                    <a:pt x="51" y="16"/>
                    <a:pt x="51" y="16"/>
                    <a:pt x="51" y="16"/>
                  </a:cubicBezTo>
                  <a:cubicBezTo>
                    <a:pt x="51" y="11"/>
                    <a:pt x="47" y="5"/>
                    <a:pt x="41" y="5"/>
                  </a:cubicBezTo>
                  <a:cubicBezTo>
                    <a:pt x="12" y="1"/>
                    <a:pt x="12" y="1"/>
                    <a:pt x="12" y="1"/>
                  </a:cubicBezTo>
                  <a:cubicBezTo>
                    <a:pt x="7" y="0"/>
                    <a:pt x="1" y="4"/>
                    <a:pt x="1" y="10"/>
                  </a:cubicBezTo>
                  <a:close/>
                </a:path>
              </a:pathLst>
            </a:custGeom>
            <a:solidFill>
              <a:srgbClr val="FAD9CA"/>
            </a:solidFill>
            <a:ln>
              <a:noFill/>
            </a:ln>
          </p:spPr>
          <p:txBody>
            <a:bodyPr anchor="ctr"/>
            <a:lstStyle/>
            <a:p>
              <a:pPr algn="ctr"/>
              <a:endParaRPr/>
            </a:p>
          </p:txBody>
        </p:sp>
        <p:sp>
          <p:nvSpPr>
            <p:cNvPr id="101" name="ísļidê">
              <a:extLst>
                <a:ext uri="{FF2B5EF4-FFF2-40B4-BE49-F238E27FC236}">
                  <a16:creationId xmlns:a16="http://schemas.microsoft.com/office/drawing/2014/main" id="{087E11C2-9AA2-4FFE-BEB1-EDAF6DE53D4A}"/>
                </a:ext>
              </a:extLst>
            </p:cNvPr>
            <p:cNvSpPr/>
            <p:nvPr/>
          </p:nvSpPr>
          <p:spPr bwMode="auto">
            <a:xfrm>
              <a:off x="5252267" y="3963494"/>
              <a:ext cx="111863" cy="48702"/>
            </a:xfrm>
            <a:custGeom>
              <a:avLst/>
              <a:gdLst>
                <a:gd name="T0" fmla="*/ 1 w 62"/>
                <a:gd name="T1" fmla="*/ 9 h 27"/>
                <a:gd name="T2" fmla="*/ 1 w 62"/>
                <a:gd name="T3" fmla="*/ 9 h 27"/>
                <a:gd name="T4" fmla="*/ 12 w 62"/>
                <a:gd name="T5" fmla="*/ 21 h 27"/>
                <a:gd name="T6" fmla="*/ 49 w 62"/>
                <a:gd name="T7" fmla="*/ 26 h 27"/>
                <a:gd name="T8" fmla="*/ 62 w 62"/>
                <a:gd name="T9" fmla="*/ 17 h 27"/>
                <a:gd name="T10" fmla="*/ 62 w 62"/>
                <a:gd name="T11" fmla="*/ 17 h 27"/>
                <a:gd name="T12" fmla="*/ 51 w 62"/>
                <a:gd name="T13" fmla="*/ 5 h 27"/>
                <a:gd name="T14" fmla="*/ 14 w 62"/>
                <a:gd name="T15" fmla="*/ 0 h 27"/>
                <a:gd name="T16" fmla="*/ 1 w 62"/>
                <a:gd name="T1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7">
                  <a:moveTo>
                    <a:pt x="1" y="9"/>
                  </a:moveTo>
                  <a:cubicBezTo>
                    <a:pt x="1" y="9"/>
                    <a:pt x="1" y="9"/>
                    <a:pt x="1" y="9"/>
                  </a:cubicBezTo>
                  <a:cubicBezTo>
                    <a:pt x="0" y="15"/>
                    <a:pt x="5" y="20"/>
                    <a:pt x="12" y="21"/>
                  </a:cubicBezTo>
                  <a:cubicBezTo>
                    <a:pt x="49" y="26"/>
                    <a:pt x="49" y="26"/>
                    <a:pt x="49" y="26"/>
                  </a:cubicBezTo>
                  <a:cubicBezTo>
                    <a:pt x="56" y="27"/>
                    <a:pt x="61" y="23"/>
                    <a:pt x="62" y="17"/>
                  </a:cubicBezTo>
                  <a:cubicBezTo>
                    <a:pt x="62" y="17"/>
                    <a:pt x="62" y="17"/>
                    <a:pt x="62" y="17"/>
                  </a:cubicBezTo>
                  <a:cubicBezTo>
                    <a:pt x="62" y="12"/>
                    <a:pt x="57" y="6"/>
                    <a:pt x="51" y="5"/>
                  </a:cubicBezTo>
                  <a:cubicBezTo>
                    <a:pt x="14" y="0"/>
                    <a:pt x="14" y="0"/>
                    <a:pt x="14" y="0"/>
                  </a:cubicBezTo>
                  <a:cubicBezTo>
                    <a:pt x="7" y="0"/>
                    <a:pt x="1" y="3"/>
                    <a:pt x="1" y="9"/>
                  </a:cubicBezTo>
                  <a:close/>
                </a:path>
              </a:pathLst>
            </a:custGeom>
            <a:solidFill>
              <a:srgbClr val="FAD9CA"/>
            </a:solidFill>
            <a:ln>
              <a:noFill/>
            </a:ln>
          </p:spPr>
          <p:txBody>
            <a:bodyPr anchor="ctr"/>
            <a:lstStyle/>
            <a:p>
              <a:pPr algn="ctr"/>
              <a:endParaRPr/>
            </a:p>
          </p:txBody>
        </p:sp>
        <p:sp>
          <p:nvSpPr>
            <p:cNvPr id="102" name="îṥļiḓé">
              <a:extLst>
                <a:ext uri="{FF2B5EF4-FFF2-40B4-BE49-F238E27FC236}">
                  <a16:creationId xmlns:a16="http://schemas.microsoft.com/office/drawing/2014/main" id="{273BACBB-C2BB-48BD-9E33-F76D96BAA77D}"/>
                </a:ext>
              </a:extLst>
            </p:cNvPr>
            <p:cNvSpPr/>
            <p:nvPr/>
          </p:nvSpPr>
          <p:spPr bwMode="auto">
            <a:xfrm>
              <a:off x="5256072" y="3999259"/>
              <a:ext cx="102731" cy="47180"/>
            </a:xfrm>
            <a:custGeom>
              <a:avLst/>
              <a:gdLst>
                <a:gd name="T0" fmla="*/ 1 w 57"/>
                <a:gd name="T1" fmla="*/ 10 h 26"/>
                <a:gd name="T2" fmla="*/ 1 w 57"/>
                <a:gd name="T3" fmla="*/ 10 h 26"/>
                <a:gd name="T4" fmla="*/ 38 w 57"/>
                <a:gd name="T5" fmla="*/ 24 h 26"/>
                <a:gd name="T6" fmla="*/ 57 w 57"/>
                <a:gd name="T7" fmla="*/ 18 h 26"/>
                <a:gd name="T8" fmla="*/ 57 w 57"/>
                <a:gd name="T9" fmla="*/ 18 h 26"/>
                <a:gd name="T10" fmla="*/ 46 w 57"/>
                <a:gd name="T11" fmla="*/ 6 h 26"/>
                <a:gd name="T12" fmla="*/ 13 w 57"/>
                <a:gd name="T13" fmla="*/ 1 h 26"/>
                <a:gd name="T14" fmla="*/ 1 w 57"/>
                <a:gd name="T15" fmla="*/ 1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6">
                  <a:moveTo>
                    <a:pt x="1" y="10"/>
                  </a:moveTo>
                  <a:cubicBezTo>
                    <a:pt x="1" y="10"/>
                    <a:pt x="1" y="10"/>
                    <a:pt x="1" y="10"/>
                  </a:cubicBezTo>
                  <a:cubicBezTo>
                    <a:pt x="0" y="25"/>
                    <a:pt x="28" y="22"/>
                    <a:pt x="38" y="24"/>
                  </a:cubicBezTo>
                  <a:cubicBezTo>
                    <a:pt x="48" y="26"/>
                    <a:pt x="56" y="25"/>
                    <a:pt x="57" y="18"/>
                  </a:cubicBezTo>
                  <a:cubicBezTo>
                    <a:pt x="57" y="18"/>
                    <a:pt x="57" y="18"/>
                    <a:pt x="57" y="18"/>
                  </a:cubicBezTo>
                  <a:cubicBezTo>
                    <a:pt x="57" y="12"/>
                    <a:pt x="52" y="7"/>
                    <a:pt x="46" y="6"/>
                  </a:cubicBezTo>
                  <a:cubicBezTo>
                    <a:pt x="13" y="1"/>
                    <a:pt x="13" y="1"/>
                    <a:pt x="13" y="1"/>
                  </a:cubicBezTo>
                  <a:cubicBezTo>
                    <a:pt x="7" y="0"/>
                    <a:pt x="2" y="4"/>
                    <a:pt x="1" y="10"/>
                  </a:cubicBezTo>
                  <a:close/>
                </a:path>
              </a:pathLst>
            </a:custGeom>
            <a:solidFill>
              <a:srgbClr val="FAD9CA"/>
            </a:solidFill>
            <a:ln>
              <a:noFill/>
            </a:ln>
          </p:spPr>
          <p:txBody>
            <a:bodyPr anchor="ctr"/>
            <a:lstStyle/>
            <a:p>
              <a:pPr algn="ctr"/>
              <a:endParaRPr/>
            </a:p>
          </p:txBody>
        </p:sp>
        <p:sp>
          <p:nvSpPr>
            <p:cNvPr id="103" name="íśḷíḍe">
              <a:extLst>
                <a:ext uri="{FF2B5EF4-FFF2-40B4-BE49-F238E27FC236}">
                  <a16:creationId xmlns:a16="http://schemas.microsoft.com/office/drawing/2014/main" id="{61C53666-E4D3-4290-9BC0-A78C1FED577B}"/>
                </a:ext>
              </a:extLst>
            </p:cNvPr>
            <p:cNvSpPr/>
            <p:nvPr/>
          </p:nvSpPr>
          <p:spPr bwMode="auto">
            <a:xfrm>
              <a:off x="5261399" y="4035786"/>
              <a:ext cx="84468" cy="39571"/>
            </a:xfrm>
            <a:custGeom>
              <a:avLst/>
              <a:gdLst>
                <a:gd name="T0" fmla="*/ 1 w 47"/>
                <a:gd name="T1" fmla="*/ 9 h 22"/>
                <a:gd name="T2" fmla="*/ 1 w 47"/>
                <a:gd name="T3" fmla="*/ 9 h 22"/>
                <a:gd name="T4" fmla="*/ 25 w 47"/>
                <a:gd name="T5" fmla="*/ 20 h 22"/>
                <a:gd name="T6" fmla="*/ 47 w 47"/>
                <a:gd name="T7" fmla="*/ 15 h 22"/>
                <a:gd name="T8" fmla="*/ 47 w 47"/>
                <a:gd name="T9" fmla="*/ 15 h 22"/>
                <a:gd name="T10" fmla="*/ 38 w 47"/>
                <a:gd name="T11" fmla="*/ 4 h 22"/>
                <a:gd name="T12" fmla="*/ 12 w 47"/>
                <a:gd name="T13" fmla="*/ 1 h 22"/>
                <a:gd name="T14" fmla="*/ 1 w 47"/>
                <a:gd name="T15" fmla="*/ 9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22">
                  <a:moveTo>
                    <a:pt x="1" y="9"/>
                  </a:moveTo>
                  <a:cubicBezTo>
                    <a:pt x="1" y="9"/>
                    <a:pt x="1" y="9"/>
                    <a:pt x="1" y="9"/>
                  </a:cubicBezTo>
                  <a:cubicBezTo>
                    <a:pt x="0" y="22"/>
                    <a:pt x="17" y="19"/>
                    <a:pt x="25" y="20"/>
                  </a:cubicBezTo>
                  <a:cubicBezTo>
                    <a:pt x="35" y="21"/>
                    <a:pt x="46" y="22"/>
                    <a:pt x="47" y="15"/>
                  </a:cubicBezTo>
                  <a:cubicBezTo>
                    <a:pt x="47" y="15"/>
                    <a:pt x="47" y="15"/>
                    <a:pt x="47" y="15"/>
                  </a:cubicBezTo>
                  <a:cubicBezTo>
                    <a:pt x="47" y="10"/>
                    <a:pt x="43" y="5"/>
                    <a:pt x="38" y="4"/>
                  </a:cubicBezTo>
                  <a:cubicBezTo>
                    <a:pt x="12" y="1"/>
                    <a:pt x="12" y="1"/>
                    <a:pt x="12" y="1"/>
                  </a:cubicBezTo>
                  <a:cubicBezTo>
                    <a:pt x="6" y="0"/>
                    <a:pt x="2" y="4"/>
                    <a:pt x="1" y="9"/>
                  </a:cubicBezTo>
                  <a:close/>
                </a:path>
              </a:pathLst>
            </a:custGeom>
            <a:solidFill>
              <a:srgbClr val="FAD9CA"/>
            </a:solidFill>
            <a:ln>
              <a:noFill/>
            </a:ln>
          </p:spPr>
          <p:txBody>
            <a:bodyPr anchor="ctr"/>
            <a:lstStyle/>
            <a:p>
              <a:pPr algn="ctr"/>
              <a:endParaRPr/>
            </a:p>
          </p:txBody>
        </p:sp>
        <p:sp>
          <p:nvSpPr>
            <p:cNvPr id="104" name="îSlíḓe">
              <a:extLst>
                <a:ext uri="{FF2B5EF4-FFF2-40B4-BE49-F238E27FC236}">
                  <a16:creationId xmlns:a16="http://schemas.microsoft.com/office/drawing/2014/main" id="{8420378A-6E2C-466D-B4E5-FB4D48D495D1}"/>
                </a:ext>
              </a:extLst>
            </p:cNvPr>
            <p:cNvSpPr/>
            <p:nvPr/>
          </p:nvSpPr>
          <p:spPr bwMode="auto">
            <a:xfrm>
              <a:off x="5333691" y="3937621"/>
              <a:ext cx="21307" cy="32722"/>
            </a:xfrm>
            <a:custGeom>
              <a:avLst/>
              <a:gdLst>
                <a:gd name="T0" fmla="*/ 1 w 12"/>
                <a:gd name="T1" fmla="*/ 17 h 18"/>
                <a:gd name="T2" fmla="*/ 1 w 12"/>
                <a:gd name="T3" fmla="*/ 17 h 18"/>
                <a:gd name="T4" fmla="*/ 12 w 12"/>
                <a:gd name="T5" fmla="*/ 10 h 18"/>
                <a:gd name="T6" fmla="*/ 12 w 12"/>
                <a:gd name="T7" fmla="*/ 10 h 18"/>
                <a:gd name="T8" fmla="*/ 3 w 12"/>
                <a:gd name="T9" fmla="*/ 0 h 18"/>
                <a:gd name="T10" fmla="*/ 2 w 12"/>
                <a:gd name="T11" fmla="*/ 0 h 18"/>
                <a:gd name="T12" fmla="*/ 0 w 12"/>
                <a:gd name="T13" fmla="*/ 8 h 18"/>
                <a:gd name="T14" fmla="*/ 1 w 12"/>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 y="17"/>
                  </a:moveTo>
                  <a:cubicBezTo>
                    <a:pt x="1" y="17"/>
                    <a:pt x="1" y="17"/>
                    <a:pt x="1" y="17"/>
                  </a:cubicBezTo>
                  <a:cubicBezTo>
                    <a:pt x="7" y="18"/>
                    <a:pt x="11" y="15"/>
                    <a:pt x="12" y="10"/>
                  </a:cubicBezTo>
                  <a:cubicBezTo>
                    <a:pt x="12" y="10"/>
                    <a:pt x="12" y="10"/>
                    <a:pt x="12" y="10"/>
                  </a:cubicBezTo>
                  <a:cubicBezTo>
                    <a:pt x="12" y="5"/>
                    <a:pt x="8" y="1"/>
                    <a:pt x="3" y="0"/>
                  </a:cubicBezTo>
                  <a:cubicBezTo>
                    <a:pt x="2" y="0"/>
                    <a:pt x="2" y="0"/>
                    <a:pt x="2" y="0"/>
                  </a:cubicBezTo>
                  <a:cubicBezTo>
                    <a:pt x="1" y="2"/>
                    <a:pt x="1" y="5"/>
                    <a:pt x="0" y="8"/>
                  </a:cubicBezTo>
                  <a:cubicBezTo>
                    <a:pt x="0" y="11"/>
                    <a:pt x="0" y="14"/>
                    <a:pt x="1" y="17"/>
                  </a:cubicBezTo>
                  <a:close/>
                </a:path>
              </a:pathLst>
            </a:custGeom>
            <a:solidFill>
              <a:srgbClr val="FAD9CA"/>
            </a:solidFill>
            <a:ln>
              <a:noFill/>
            </a:ln>
          </p:spPr>
          <p:txBody>
            <a:bodyPr anchor="ctr"/>
            <a:lstStyle/>
            <a:p>
              <a:pPr algn="ctr"/>
              <a:endParaRPr/>
            </a:p>
          </p:txBody>
        </p:sp>
        <p:sp>
          <p:nvSpPr>
            <p:cNvPr id="105" name="í$lïḑe">
              <a:extLst>
                <a:ext uri="{FF2B5EF4-FFF2-40B4-BE49-F238E27FC236}">
                  <a16:creationId xmlns:a16="http://schemas.microsoft.com/office/drawing/2014/main" id="{36E27842-DB75-443A-BD8A-0418D0F470A5}"/>
                </a:ext>
              </a:extLst>
            </p:cNvPr>
            <p:cNvSpPr/>
            <p:nvPr/>
          </p:nvSpPr>
          <p:spPr bwMode="auto">
            <a:xfrm>
              <a:off x="5339018" y="3975670"/>
              <a:ext cx="21307" cy="32722"/>
            </a:xfrm>
            <a:custGeom>
              <a:avLst/>
              <a:gdLst>
                <a:gd name="T0" fmla="*/ 1 w 12"/>
                <a:gd name="T1" fmla="*/ 18 h 18"/>
                <a:gd name="T2" fmla="*/ 1 w 12"/>
                <a:gd name="T3" fmla="*/ 18 h 18"/>
                <a:gd name="T4" fmla="*/ 12 w 12"/>
                <a:gd name="T5" fmla="*/ 10 h 18"/>
                <a:gd name="T6" fmla="*/ 12 w 12"/>
                <a:gd name="T7" fmla="*/ 10 h 18"/>
                <a:gd name="T8" fmla="*/ 3 w 12"/>
                <a:gd name="T9" fmla="*/ 0 h 18"/>
                <a:gd name="T10" fmla="*/ 2 w 12"/>
                <a:gd name="T11" fmla="*/ 0 h 18"/>
                <a:gd name="T12" fmla="*/ 0 w 12"/>
                <a:gd name="T13" fmla="*/ 8 h 18"/>
                <a:gd name="T14" fmla="*/ 1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 y="18"/>
                  </a:moveTo>
                  <a:cubicBezTo>
                    <a:pt x="1" y="18"/>
                    <a:pt x="1" y="18"/>
                    <a:pt x="1" y="18"/>
                  </a:cubicBezTo>
                  <a:cubicBezTo>
                    <a:pt x="7" y="18"/>
                    <a:pt x="11" y="15"/>
                    <a:pt x="12" y="10"/>
                  </a:cubicBezTo>
                  <a:cubicBezTo>
                    <a:pt x="12" y="10"/>
                    <a:pt x="12" y="10"/>
                    <a:pt x="12" y="10"/>
                  </a:cubicBezTo>
                  <a:cubicBezTo>
                    <a:pt x="12" y="5"/>
                    <a:pt x="8" y="1"/>
                    <a:pt x="3" y="0"/>
                  </a:cubicBezTo>
                  <a:cubicBezTo>
                    <a:pt x="2" y="0"/>
                    <a:pt x="2" y="0"/>
                    <a:pt x="2" y="0"/>
                  </a:cubicBezTo>
                  <a:cubicBezTo>
                    <a:pt x="1" y="3"/>
                    <a:pt x="1" y="5"/>
                    <a:pt x="0" y="8"/>
                  </a:cubicBezTo>
                  <a:cubicBezTo>
                    <a:pt x="0" y="11"/>
                    <a:pt x="0" y="14"/>
                    <a:pt x="1" y="18"/>
                  </a:cubicBezTo>
                  <a:close/>
                </a:path>
              </a:pathLst>
            </a:custGeom>
            <a:solidFill>
              <a:srgbClr val="FAD9CA"/>
            </a:solidFill>
            <a:ln>
              <a:noFill/>
            </a:ln>
          </p:spPr>
          <p:txBody>
            <a:bodyPr anchor="ctr"/>
            <a:lstStyle/>
            <a:p>
              <a:pPr algn="ctr"/>
              <a:endParaRPr/>
            </a:p>
          </p:txBody>
        </p:sp>
        <p:sp>
          <p:nvSpPr>
            <p:cNvPr id="106" name="îśḻíďè">
              <a:extLst>
                <a:ext uri="{FF2B5EF4-FFF2-40B4-BE49-F238E27FC236}">
                  <a16:creationId xmlns:a16="http://schemas.microsoft.com/office/drawing/2014/main" id="{EF12BD5D-0994-4DB4-A461-534C6F79579C}"/>
                </a:ext>
              </a:extLst>
            </p:cNvPr>
            <p:cNvSpPr/>
            <p:nvPr/>
          </p:nvSpPr>
          <p:spPr bwMode="auto">
            <a:xfrm>
              <a:off x="5333691" y="4012196"/>
              <a:ext cx="21307" cy="30439"/>
            </a:xfrm>
            <a:custGeom>
              <a:avLst/>
              <a:gdLst>
                <a:gd name="T0" fmla="*/ 1 w 12"/>
                <a:gd name="T1" fmla="*/ 16 h 17"/>
                <a:gd name="T2" fmla="*/ 1 w 12"/>
                <a:gd name="T3" fmla="*/ 16 h 17"/>
                <a:gd name="T4" fmla="*/ 12 w 12"/>
                <a:gd name="T5" fmla="*/ 9 h 17"/>
                <a:gd name="T6" fmla="*/ 12 w 12"/>
                <a:gd name="T7" fmla="*/ 9 h 17"/>
                <a:gd name="T8" fmla="*/ 3 w 12"/>
                <a:gd name="T9" fmla="*/ 0 h 17"/>
                <a:gd name="T10" fmla="*/ 2 w 12"/>
                <a:gd name="T11" fmla="*/ 0 h 17"/>
                <a:gd name="T12" fmla="*/ 0 w 12"/>
                <a:gd name="T13" fmla="*/ 7 h 17"/>
                <a:gd name="T14" fmla="*/ 1 w 12"/>
                <a:gd name="T15" fmla="*/ 1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 y="16"/>
                  </a:moveTo>
                  <a:cubicBezTo>
                    <a:pt x="1" y="16"/>
                    <a:pt x="1" y="16"/>
                    <a:pt x="1" y="16"/>
                  </a:cubicBezTo>
                  <a:cubicBezTo>
                    <a:pt x="7" y="17"/>
                    <a:pt x="11" y="14"/>
                    <a:pt x="12" y="9"/>
                  </a:cubicBezTo>
                  <a:cubicBezTo>
                    <a:pt x="12" y="9"/>
                    <a:pt x="12" y="9"/>
                    <a:pt x="12" y="9"/>
                  </a:cubicBezTo>
                  <a:cubicBezTo>
                    <a:pt x="12" y="5"/>
                    <a:pt x="8" y="1"/>
                    <a:pt x="3" y="0"/>
                  </a:cubicBezTo>
                  <a:cubicBezTo>
                    <a:pt x="2" y="0"/>
                    <a:pt x="2" y="0"/>
                    <a:pt x="2" y="0"/>
                  </a:cubicBezTo>
                  <a:cubicBezTo>
                    <a:pt x="1" y="3"/>
                    <a:pt x="1" y="5"/>
                    <a:pt x="0" y="7"/>
                  </a:cubicBezTo>
                  <a:cubicBezTo>
                    <a:pt x="0" y="10"/>
                    <a:pt x="0" y="13"/>
                    <a:pt x="1" y="16"/>
                  </a:cubicBezTo>
                  <a:close/>
                </a:path>
              </a:pathLst>
            </a:custGeom>
            <a:solidFill>
              <a:srgbClr val="FAD9CA"/>
            </a:solidFill>
            <a:ln>
              <a:noFill/>
            </a:ln>
          </p:spPr>
          <p:txBody>
            <a:bodyPr anchor="ctr"/>
            <a:lstStyle/>
            <a:p>
              <a:pPr algn="ctr"/>
              <a:endParaRPr/>
            </a:p>
          </p:txBody>
        </p:sp>
        <p:sp>
          <p:nvSpPr>
            <p:cNvPr id="107" name="iṡḻiḑé">
              <a:extLst>
                <a:ext uri="{FF2B5EF4-FFF2-40B4-BE49-F238E27FC236}">
                  <a16:creationId xmlns:a16="http://schemas.microsoft.com/office/drawing/2014/main" id="{57BD1E7D-BCE9-44EA-A13B-C7ACEB9DDDA6}"/>
                </a:ext>
              </a:extLst>
            </p:cNvPr>
            <p:cNvSpPr/>
            <p:nvPr/>
          </p:nvSpPr>
          <p:spPr bwMode="auto">
            <a:xfrm>
              <a:off x="5322277" y="4046440"/>
              <a:ext cx="27395" cy="26634"/>
            </a:xfrm>
            <a:custGeom>
              <a:avLst/>
              <a:gdLst>
                <a:gd name="T0" fmla="*/ 1 w 15"/>
                <a:gd name="T1" fmla="*/ 13 h 15"/>
                <a:gd name="T2" fmla="*/ 1 w 15"/>
                <a:gd name="T3" fmla="*/ 13 h 15"/>
                <a:gd name="T4" fmla="*/ 2 w 15"/>
                <a:gd name="T5" fmla="*/ 0 h 15"/>
                <a:gd name="T6" fmla="*/ 2 w 15"/>
                <a:gd name="T7" fmla="*/ 0 h 15"/>
                <a:gd name="T8" fmla="*/ 0 w 15"/>
                <a:gd name="T9" fmla="*/ 5 h 15"/>
                <a:gd name="T10" fmla="*/ 1 w 15"/>
                <a:gd name="T11" fmla="*/ 13 h 15"/>
              </a:gdLst>
              <a:ahLst/>
              <a:cxnLst>
                <a:cxn ang="0">
                  <a:pos x="T0" y="T1"/>
                </a:cxn>
                <a:cxn ang="0">
                  <a:pos x="T2" y="T3"/>
                </a:cxn>
                <a:cxn ang="0">
                  <a:pos x="T4" y="T5"/>
                </a:cxn>
                <a:cxn ang="0">
                  <a:pos x="T6" y="T7"/>
                </a:cxn>
                <a:cxn ang="0">
                  <a:pos x="T8" y="T9"/>
                </a:cxn>
                <a:cxn ang="0">
                  <a:pos x="T10" y="T11"/>
                </a:cxn>
              </a:cxnLst>
              <a:rect l="0" t="0" r="r" b="b"/>
              <a:pathLst>
                <a:path w="15" h="15">
                  <a:moveTo>
                    <a:pt x="1" y="13"/>
                  </a:moveTo>
                  <a:cubicBezTo>
                    <a:pt x="1" y="13"/>
                    <a:pt x="1" y="13"/>
                    <a:pt x="1" y="13"/>
                  </a:cubicBezTo>
                  <a:cubicBezTo>
                    <a:pt x="14" y="15"/>
                    <a:pt x="15" y="1"/>
                    <a:pt x="2" y="0"/>
                  </a:cubicBezTo>
                  <a:cubicBezTo>
                    <a:pt x="2" y="0"/>
                    <a:pt x="2" y="0"/>
                    <a:pt x="2" y="0"/>
                  </a:cubicBezTo>
                  <a:cubicBezTo>
                    <a:pt x="1" y="1"/>
                    <a:pt x="0" y="3"/>
                    <a:pt x="0" y="5"/>
                  </a:cubicBezTo>
                  <a:cubicBezTo>
                    <a:pt x="0" y="8"/>
                    <a:pt x="0" y="11"/>
                    <a:pt x="1" y="13"/>
                  </a:cubicBezTo>
                  <a:close/>
                </a:path>
              </a:pathLst>
            </a:custGeom>
            <a:solidFill>
              <a:srgbClr val="FAD9CA"/>
            </a:solidFill>
            <a:ln>
              <a:noFill/>
            </a:ln>
          </p:spPr>
          <p:txBody>
            <a:bodyPr anchor="ctr"/>
            <a:lstStyle/>
            <a:p>
              <a:pPr algn="ctr"/>
              <a:endParaRPr/>
            </a:p>
          </p:txBody>
        </p:sp>
        <p:sp>
          <p:nvSpPr>
            <p:cNvPr id="108" name="îṣḻïďé">
              <a:extLst>
                <a:ext uri="{FF2B5EF4-FFF2-40B4-BE49-F238E27FC236}">
                  <a16:creationId xmlns:a16="http://schemas.microsoft.com/office/drawing/2014/main" id="{79066147-2669-4F51-9ECE-E9F15E07339E}"/>
                </a:ext>
              </a:extLst>
            </p:cNvPr>
            <p:cNvSpPr/>
            <p:nvPr/>
          </p:nvSpPr>
          <p:spPr bwMode="auto">
            <a:xfrm>
              <a:off x="5354998" y="3896529"/>
              <a:ext cx="73814" cy="72293"/>
            </a:xfrm>
            <a:custGeom>
              <a:avLst/>
              <a:gdLst>
                <a:gd name="T0" fmla="*/ 4 w 41"/>
                <a:gd name="T1" fmla="*/ 6 h 40"/>
                <a:gd name="T2" fmla="*/ 4 w 41"/>
                <a:gd name="T3" fmla="*/ 6 h 40"/>
                <a:gd name="T4" fmla="*/ 6 w 41"/>
                <a:gd name="T5" fmla="*/ 23 h 40"/>
                <a:gd name="T6" fmla="*/ 21 w 41"/>
                <a:gd name="T7" fmla="*/ 36 h 40"/>
                <a:gd name="T8" fmla="*/ 37 w 41"/>
                <a:gd name="T9" fmla="*/ 34 h 40"/>
                <a:gd name="T10" fmla="*/ 37 w 41"/>
                <a:gd name="T11" fmla="*/ 34 h 40"/>
                <a:gd name="T12" fmla="*/ 35 w 41"/>
                <a:gd name="T13" fmla="*/ 18 h 40"/>
                <a:gd name="T14" fmla="*/ 20 w 41"/>
                <a:gd name="T15" fmla="*/ 4 h 40"/>
                <a:gd name="T16" fmla="*/ 4 w 41"/>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0">
                  <a:moveTo>
                    <a:pt x="4" y="6"/>
                  </a:moveTo>
                  <a:cubicBezTo>
                    <a:pt x="4" y="6"/>
                    <a:pt x="4" y="6"/>
                    <a:pt x="4" y="6"/>
                  </a:cubicBezTo>
                  <a:cubicBezTo>
                    <a:pt x="0" y="11"/>
                    <a:pt x="1" y="18"/>
                    <a:pt x="6" y="23"/>
                  </a:cubicBezTo>
                  <a:cubicBezTo>
                    <a:pt x="21" y="36"/>
                    <a:pt x="21" y="36"/>
                    <a:pt x="21" y="36"/>
                  </a:cubicBezTo>
                  <a:cubicBezTo>
                    <a:pt x="26" y="40"/>
                    <a:pt x="33" y="39"/>
                    <a:pt x="37" y="34"/>
                  </a:cubicBezTo>
                  <a:cubicBezTo>
                    <a:pt x="37" y="34"/>
                    <a:pt x="37" y="34"/>
                    <a:pt x="37" y="34"/>
                  </a:cubicBezTo>
                  <a:cubicBezTo>
                    <a:pt x="41" y="29"/>
                    <a:pt x="40" y="22"/>
                    <a:pt x="35" y="18"/>
                  </a:cubicBezTo>
                  <a:cubicBezTo>
                    <a:pt x="20" y="4"/>
                    <a:pt x="20" y="4"/>
                    <a:pt x="20" y="4"/>
                  </a:cubicBezTo>
                  <a:cubicBezTo>
                    <a:pt x="15" y="0"/>
                    <a:pt x="8" y="1"/>
                    <a:pt x="4" y="6"/>
                  </a:cubicBezTo>
                  <a:close/>
                </a:path>
              </a:pathLst>
            </a:custGeom>
            <a:solidFill>
              <a:srgbClr val="F7C2AB"/>
            </a:solidFill>
            <a:ln>
              <a:noFill/>
            </a:ln>
          </p:spPr>
          <p:txBody>
            <a:bodyPr anchor="ctr"/>
            <a:lstStyle/>
            <a:p>
              <a:pPr algn="ctr"/>
              <a:endParaRPr/>
            </a:p>
          </p:txBody>
        </p:sp>
        <p:sp>
          <p:nvSpPr>
            <p:cNvPr id="109" name="ïşlíḓe">
              <a:extLst>
                <a:ext uri="{FF2B5EF4-FFF2-40B4-BE49-F238E27FC236}">
                  <a16:creationId xmlns:a16="http://schemas.microsoft.com/office/drawing/2014/main" id="{19ACBFD3-D803-4EA4-9632-F685A4CE673C}"/>
                </a:ext>
              </a:extLst>
            </p:cNvPr>
            <p:cNvSpPr/>
            <p:nvPr/>
          </p:nvSpPr>
          <p:spPr bwMode="auto">
            <a:xfrm>
              <a:off x="5295642" y="3888919"/>
              <a:ext cx="102731" cy="45658"/>
            </a:xfrm>
            <a:custGeom>
              <a:avLst/>
              <a:gdLst>
                <a:gd name="T0" fmla="*/ 45 w 57"/>
                <a:gd name="T1" fmla="*/ 25 h 25"/>
                <a:gd name="T2" fmla="*/ 56 w 57"/>
                <a:gd name="T3" fmla="*/ 18 h 25"/>
                <a:gd name="T4" fmla="*/ 56 w 57"/>
                <a:gd name="T5" fmla="*/ 18 h 25"/>
                <a:gd name="T6" fmla="*/ 46 w 57"/>
                <a:gd name="T7" fmla="*/ 5 h 25"/>
                <a:gd name="T8" fmla="*/ 23 w 57"/>
                <a:gd name="T9" fmla="*/ 3 h 25"/>
                <a:gd name="T10" fmla="*/ 45 w 57"/>
                <a:gd name="T11" fmla="*/ 25 h 25"/>
              </a:gdLst>
              <a:ahLst/>
              <a:cxnLst>
                <a:cxn ang="0">
                  <a:pos x="T0" y="T1"/>
                </a:cxn>
                <a:cxn ang="0">
                  <a:pos x="T2" y="T3"/>
                </a:cxn>
                <a:cxn ang="0">
                  <a:pos x="T4" y="T5"/>
                </a:cxn>
                <a:cxn ang="0">
                  <a:pos x="T6" y="T7"/>
                </a:cxn>
                <a:cxn ang="0">
                  <a:pos x="T8" y="T9"/>
                </a:cxn>
                <a:cxn ang="0">
                  <a:pos x="T10" y="T11"/>
                </a:cxn>
              </a:cxnLst>
              <a:rect l="0" t="0" r="r" b="b"/>
              <a:pathLst>
                <a:path w="57" h="25">
                  <a:moveTo>
                    <a:pt x="45" y="25"/>
                  </a:moveTo>
                  <a:cubicBezTo>
                    <a:pt x="51" y="25"/>
                    <a:pt x="56" y="24"/>
                    <a:pt x="56" y="18"/>
                  </a:cubicBezTo>
                  <a:cubicBezTo>
                    <a:pt x="56" y="18"/>
                    <a:pt x="56" y="18"/>
                    <a:pt x="56" y="18"/>
                  </a:cubicBezTo>
                  <a:cubicBezTo>
                    <a:pt x="57" y="12"/>
                    <a:pt x="52" y="6"/>
                    <a:pt x="46" y="5"/>
                  </a:cubicBezTo>
                  <a:cubicBezTo>
                    <a:pt x="23" y="3"/>
                    <a:pt x="23" y="3"/>
                    <a:pt x="23" y="3"/>
                  </a:cubicBezTo>
                  <a:cubicBezTo>
                    <a:pt x="0" y="0"/>
                    <a:pt x="14" y="25"/>
                    <a:pt x="45" y="25"/>
                  </a:cubicBezTo>
                  <a:close/>
                </a:path>
              </a:pathLst>
            </a:custGeom>
            <a:solidFill>
              <a:srgbClr val="F7C2AB"/>
            </a:solidFill>
            <a:ln>
              <a:noFill/>
            </a:ln>
          </p:spPr>
          <p:txBody>
            <a:bodyPr anchor="ctr"/>
            <a:lstStyle/>
            <a:p>
              <a:pPr algn="ctr"/>
              <a:endParaRPr/>
            </a:p>
          </p:txBody>
        </p:sp>
        <p:sp>
          <p:nvSpPr>
            <p:cNvPr id="110" name="îṩļiḍé">
              <a:extLst>
                <a:ext uri="{FF2B5EF4-FFF2-40B4-BE49-F238E27FC236}">
                  <a16:creationId xmlns:a16="http://schemas.microsoft.com/office/drawing/2014/main" id="{0FF64748-8A1F-4E94-A151-740BF5B23937}"/>
                </a:ext>
              </a:extLst>
            </p:cNvPr>
            <p:cNvSpPr/>
            <p:nvPr/>
          </p:nvSpPr>
          <p:spPr bwMode="auto">
            <a:xfrm>
              <a:off x="5316950" y="3892723"/>
              <a:ext cx="38049" cy="14459"/>
            </a:xfrm>
            <a:custGeom>
              <a:avLst/>
              <a:gdLst>
                <a:gd name="T0" fmla="*/ 21 w 21"/>
                <a:gd name="T1" fmla="*/ 2 h 8"/>
                <a:gd name="T2" fmla="*/ 11 w 21"/>
                <a:gd name="T3" fmla="*/ 1 h 8"/>
                <a:gd name="T4" fmla="*/ 1 w 21"/>
                <a:gd name="T5" fmla="*/ 5 h 8"/>
                <a:gd name="T6" fmla="*/ 21 w 21"/>
                <a:gd name="T7" fmla="*/ 2 h 8"/>
              </a:gdLst>
              <a:ahLst/>
              <a:cxnLst>
                <a:cxn ang="0">
                  <a:pos x="T0" y="T1"/>
                </a:cxn>
                <a:cxn ang="0">
                  <a:pos x="T2" y="T3"/>
                </a:cxn>
                <a:cxn ang="0">
                  <a:pos x="T4" y="T5"/>
                </a:cxn>
                <a:cxn ang="0">
                  <a:pos x="T6" y="T7"/>
                </a:cxn>
              </a:cxnLst>
              <a:rect l="0" t="0" r="r" b="b"/>
              <a:pathLst>
                <a:path w="21" h="8">
                  <a:moveTo>
                    <a:pt x="21" y="2"/>
                  </a:moveTo>
                  <a:cubicBezTo>
                    <a:pt x="11" y="1"/>
                    <a:pt x="11" y="1"/>
                    <a:pt x="11" y="1"/>
                  </a:cubicBezTo>
                  <a:cubicBezTo>
                    <a:pt x="5" y="0"/>
                    <a:pt x="0" y="2"/>
                    <a:pt x="1" y="5"/>
                  </a:cubicBezTo>
                  <a:cubicBezTo>
                    <a:pt x="9" y="8"/>
                    <a:pt x="20" y="7"/>
                    <a:pt x="21" y="2"/>
                  </a:cubicBezTo>
                  <a:close/>
                </a:path>
              </a:pathLst>
            </a:custGeom>
            <a:solidFill>
              <a:srgbClr val="F7C2AB"/>
            </a:solidFill>
            <a:ln>
              <a:noFill/>
            </a:ln>
          </p:spPr>
          <p:txBody>
            <a:bodyPr anchor="ctr"/>
            <a:lstStyle/>
            <a:p>
              <a:pPr algn="ctr"/>
              <a:endParaRPr/>
            </a:p>
          </p:txBody>
        </p:sp>
        <p:sp>
          <p:nvSpPr>
            <p:cNvPr id="111" name="ïṥļïḋê">
              <a:extLst>
                <a:ext uri="{FF2B5EF4-FFF2-40B4-BE49-F238E27FC236}">
                  <a16:creationId xmlns:a16="http://schemas.microsoft.com/office/drawing/2014/main" id="{B42AB1E6-96A2-4694-85E9-5C08FD0F69EA}"/>
                </a:ext>
              </a:extLst>
            </p:cNvPr>
            <p:cNvSpPr/>
            <p:nvPr/>
          </p:nvSpPr>
          <p:spPr bwMode="auto">
            <a:xfrm>
              <a:off x="6735401" y="3916314"/>
              <a:ext cx="167414" cy="175024"/>
            </a:xfrm>
            <a:custGeom>
              <a:avLst/>
              <a:gdLst>
                <a:gd name="T0" fmla="*/ 85 w 93"/>
                <a:gd name="T1" fmla="*/ 25 h 97"/>
                <a:gd name="T2" fmla="*/ 91 w 93"/>
                <a:gd name="T3" fmla="*/ 67 h 97"/>
                <a:gd name="T4" fmla="*/ 75 w 93"/>
                <a:gd name="T5" fmla="*/ 87 h 97"/>
                <a:gd name="T6" fmla="*/ 55 w 93"/>
                <a:gd name="T7" fmla="*/ 90 h 97"/>
                <a:gd name="T8" fmla="*/ 8 w 93"/>
                <a:gd name="T9" fmla="*/ 75 h 97"/>
                <a:gd name="T10" fmla="*/ 2 w 93"/>
                <a:gd name="T11" fmla="*/ 38 h 97"/>
                <a:gd name="T12" fmla="*/ 18 w 93"/>
                <a:gd name="T13" fmla="*/ 17 h 97"/>
                <a:gd name="T14" fmla="*/ 85 w 93"/>
                <a:gd name="T15" fmla="*/ 25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97">
                  <a:moveTo>
                    <a:pt x="85" y="25"/>
                  </a:moveTo>
                  <a:cubicBezTo>
                    <a:pt x="91" y="67"/>
                    <a:pt x="91" y="67"/>
                    <a:pt x="91" y="67"/>
                  </a:cubicBezTo>
                  <a:cubicBezTo>
                    <a:pt x="93" y="76"/>
                    <a:pt x="85" y="85"/>
                    <a:pt x="75" y="87"/>
                  </a:cubicBezTo>
                  <a:cubicBezTo>
                    <a:pt x="55" y="90"/>
                    <a:pt x="55" y="90"/>
                    <a:pt x="55" y="90"/>
                  </a:cubicBezTo>
                  <a:cubicBezTo>
                    <a:pt x="40" y="92"/>
                    <a:pt x="11" y="97"/>
                    <a:pt x="8" y="75"/>
                  </a:cubicBezTo>
                  <a:cubicBezTo>
                    <a:pt x="2" y="38"/>
                    <a:pt x="2" y="38"/>
                    <a:pt x="2" y="38"/>
                  </a:cubicBezTo>
                  <a:cubicBezTo>
                    <a:pt x="0" y="28"/>
                    <a:pt x="8" y="19"/>
                    <a:pt x="18" y="17"/>
                  </a:cubicBezTo>
                  <a:cubicBezTo>
                    <a:pt x="34" y="15"/>
                    <a:pt x="81" y="0"/>
                    <a:pt x="85" y="25"/>
                  </a:cubicBezTo>
                  <a:close/>
                </a:path>
              </a:pathLst>
            </a:custGeom>
            <a:solidFill>
              <a:srgbClr val="F7C2AB"/>
            </a:solidFill>
            <a:ln>
              <a:noFill/>
            </a:ln>
          </p:spPr>
          <p:txBody>
            <a:bodyPr anchor="ctr"/>
            <a:lstStyle/>
            <a:p>
              <a:pPr algn="ctr"/>
              <a:endParaRPr/>
            </a:p>
          </p:txBody>
        </p:sp>
        <p:sp>
          <p:nvSpPr>
            <p:cNvPr id="112" name="íSľîḑê">
              <a:extLst>
                <a:ext uri="{FF2B5EF4-FFF2-40B4-BE49-F238E27FC236}">
                  <a16:creationId xmlns:a16="http://schemas.microsoft.com/office/drawing/2014/main" id="{F7EBC16E-973A-4B21-A7FA-471E33BCDA28}"/>
                </a:ext>
              </a:extLst>
            </p:cNvPr>
            <p:cNvSpPr/>
            <p:nvPr/>
          </p:nvSpPr>
          <p:spPr bwMode="auto">
            <a:xfrm>
              <a:off x="6739206" y="3929250"/>
              <a:ext cx="59356" cy="66205"/>
            </a:xfrm>
            <a:custGeom>
              <a:avLst/>
              <a:gdLst>
                <a:gd name="T0" fmla="*/ 27 w 33"/>
                <a:gd name="T1" fmla="*/ 4 h 37"/>
                <a:gd name="T2" fmla="*/ 27 w 33"/>
                <a:gd name="T3" fmla="*/ 4 h 37"/>
                <a:gd name="T4" fmla="*/ 30 w 33"/>
                <a:gd name="T5" fmla="*/ 20 h 37"/>
                <a:gd name="T6" fmla="*/ 22 w 33"/>
                <a:gd name="T7" fmla="*/ 31 h 37"/>
                <a:gd name="T8" fmla="*/ 6 w 33"/>
                <a:gd name="T9" fmla="*/ 33 h 37"/>
                <a:gd name="T10" fmla="*/ 6 w 33"/>
                <a:gd name="T11" fmla="*/ 33 h 37"/>
                <a:gd name="T12" fmla="*/ 4 w 33"/>
                <a:gd name="T13" fmla="*/ 17 h 37"/>
                <a:gd name="T14" fmla="*/ 11 w 33"/>
                <a:gd name="T15" fmla="*/ 7 h 37"/>
                <a:gd name="T16" fmla="*/ 27 w 33"/>
                <a:gd name="T17"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7">
                  <a:moveTo>
                    <a:pt x="27" y="4"/>
                  </a:moveTo>
                  <a:cubicBezTo>
                    <a:pt x="27" y="4"/>
                    <a:pt x="27" y="4"/>
                    <a:pt x="27" y="4"/>
                  </a:cubicBezTo>
                  <a:cubicBezTo>
                    <a:pt x="32" y="8"/>
                    <a:pt x="33" y="15"/>
                    <a:pt x="30" y="20"/>
                  </a:cubicBezTo>
                  <a:cubicBezTo>
                    <a:pt x="22" y="31"/>
                    <a:pt x="22" y="31"/>
                    <a:pt x="22" y="31"/>
                  </a:cubicBezTo>
                  <a:cubicBezTo>
                    <a:pt x="19" y="36"/>
                    <a:pt x="11" y="37"/>
                    <a:pt x="6" y="33"/>
                  </a:cubicBezTo>
                  <a:cubicBezTo>
                    <a:pt x="6" y="33"/>
                    <a:pt x="6" y="33"/>
                    <a:pt x="6" y="33"/>
                  </a:cubicBezTo>
                  <a:cubicBezTo>
                    <a:pt x="1" y="30"/>
                    <a:pt x="0" y="22"/>
                    <a:pt x="4" y="17"/>
                  </a:cubicBezTo>
                  <a:cubicBezTo>
                    <a:pt x="11" y="7"/>
                    <a:pt x="11" y="7"/>
                    <a:pt x="11" y="7"/>
                  </a:cubicBezTo>
                  <a:cubicBezTo>
                    <a:pt x="15" y="2"/>
                    <a:pt x="22" y="0"/>
                    <a:pt x="27" y="4"/>
                  </a:cubicBezTo>
                  <a:close/>
                </a:path>
              </a:pathLst>
            </a:custGeom>
            <a:solidFill>
              <a:srgbClr val="F7C2AB"/>
            </a:solidFill>
            <a:ln>
              <a:noFill/>
            </a:ln>
          </p:spPr>
          <p:txBody>
            <a:bodyPr anchor="ctr"/>
            <a:lstStyle/>
            <a:p>
              <a:pPr algn="ctr"/>
              <a:endParaRPr/>
            </a:p>
          </p:txBody>
        </p:sp>
        <p:sp>
          <p:nvSpPr>
            <p:cNvPr id="113" name="íṩļîḑe">
              <a:extLst>
                <a:ext uri="{FF2B5EF4-FFF2-40B4-BE49-F238E27FC236}">
                  <a16:creationId xmlns:a16="http://schemas.microsoft.com/office/drawing/2014/main" id="{18E035A4-2B30-4841-9D50-A44B1798A884}"/>
                </a:ext>
              </a:extLst>
            </p:cNvPr>
            <p:cNvSpPr/>
            <p:nvPr/>
          </p:nvSpPr>
          <p:spPr bwMode="auto">
            <a:xfrm>
              <a:off x="6818347" y="3937621"/>
              <a:ext cx="72293" cy="137736"/>
            </a:xfrm>
            <a:custGeom>
              <a:avLst/>
              <a:gdLst>
                <a:gd name="T0" fmla="*/ 11 w 40"/>
                <a:gd name="T1" fmla="*/ 76 h 76"/>
                <a:gd name="T2" fmla="*/ 10 w 40"/>
                <a:gd name="T3" fmla="*/ 74 h 76"/>
                <a:gd name="T4" fmla="*/ 10 w 40"/>
                <a:gd name="T5" fmla="*/ 74 h 76"/>
                <a:gd name="T6" fmla="*/ 18 w 40"/>
                <a:gd name="T7" fmla="*/ 63 h 76"/>
                <a:gd name="T8" fmla="*/ 16 w 40"/>
                <a:gd name="T9" fmla="*/ 63 h 76"/>
                <a:gd name="T10" fmla="*/ 3 w 40"/>
                <a:gd name="T11" fmla="*/ 54 h 76"/>
                <a:gd name="T12" fmla="*/ 3 w 40"/>
                <a:gd name="T13" fmla="*/ 54 h 76"/>
                <a:gd name="T14" fmla="*/ 12 w 40"/>
                <a:gd name="T15" fmla="*/ 43 h 76"/>
                <a:gd name="T16" fmla="*/ 0 w 40"/>
                <a:gd name="T17" fmla="*/ 34 h 76"/>
                <a:gd name="T18" fmla="*/ 0 w 40"/>
                <a:gd name="T19" fmla="*/ 34 h 76"/>
                <a:gd name="T20" fmla="*/ 11 w 40"/>
                <a:gd name="T21" fmla="*/ 22 h 76"/>
                <a:gd name="T22" fmla="*/ 13 w 40"/>
                <a:gd name="T23" fmla="*/ 22 h 76"/>
                <a:gd name="T24" fmla="*/ 3 w 40"/>
                <a:gd name="T25" fmla="*/ 13 h 76"/>
                <a:gd name="T26" fmla="*/ 3 w 40"/>
                <a:gd name="T27" fmla="*/ 13 h 76"/>
                <a:gd name="T28" fmla="*/ 14 w 40"/>
                <a:gd name="T29" fmla="*/ 1 h 76"/>
                <a:gd name="T30" fmla="*/ 23 w 40"/>
                <a:gd name="T31" fmla="*/ 0 h 76"/>
                <a:gd name="T32" fmla="*/ 29 w 40"/>
                <a:gd name="T33" fmla="*/ 2 h 76"/>
                <a:gd name="T34" fmla="*/ 37 w 40"/>
                <a:gd name="T35" fmla="*/ 15 h 76"/>
                <a:gd name="T36" fmla="*/ 40 w 40"/>
                <a:gd name="T37" fmla="*/ 56 h 76"/>
                <a:gd name="T38" fmla="*/ 40 w 40"/>
                <a:gd name="T39" fmla="*/ 58 h 76"/>
                <a:gd name="T40" fmla="*/ 21 w 40"/>
                <a:gd name="T41" fmla="*/ 75 h 76"/>
                <a:gd name="T42" fmla="*/ 11 w 40"/>
                <a:gd name="T4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76">
                  <a:moveTo>
                    <a:pt x="11" y="76"/>
                  </a:moveTo>
                  <a:cubicBezTo>
                    <a:pt x="10" y="76"/>
                    <a:pt x="10" y="75"/>
                    <a:pt x="10" y="74"/>
                  </a:cubicBezTo>
                  <a:cubicBezTo>
                    <a:pt x="10" y="74"/>
                    <a:pt x="10" y="74"/>
                    <a:pt x="10" y="74"/>
                  </a:cubicBezTo>
                  <a:cubicBezTo>
                    <a:pt x="10" y="69"/>
                    <a:pt x="13" y="65"/>
                    <a:pt x="18" y="63"/>
                  </a:cubicBezTo>
                  <a:cubicBezTo>
                    <a:pt x="16" y="63"/>
                    <a:pt x="16" y="63"/>
                    <a:pt x="16" y="63"/>
                  </a:cubicBezTo>
                  <a:cubicBezTo>
                    <a:pt x="10" y="64"/>
                    <a:pt x="4" y="60"/>
                    <a:pt x="3" y="54"/>
                  </a:cubicBezTo>
                  <a:cubicBezTo>
                    <a:pt x="3" y="54"/>
                    <a:pt x="3" y="54"/>
                    <a:pt x="3" y="54"/>
                  </a:cubicBezTo>
                  <a:cubicBezTo>
                    <a:pt x="3" y="49"/>
                    <a:pt x="7" y="45"/>
                    <a:pt x="12" y="43"/>
                  </a:cubicBezTo>
                  <a:cubicBezTo>
                    <a:pt x="6" y="43"/>
                    <a:pt x="1" y="39"/>
                    <a:pt x="0" y="34"/>
                  </a:cubicBezTo>
                  <a:cubicBezTo>
                    <a:pt x="0" y="34"/>
                    <a:pt x="0" y="34"/>
                    <a:pt x="0" y="34"/>
                  </a:cubicBezTo>
                  <a:cubicBezTo>
                    <a:pt x="0" y="28"/>
                    <a:pt x="5" y="23"/>
                    <a:pt x="11" y="22"/>
                  </a:cubicBezTo>
                  <a:cubicBezTo>
                    <a:pt x="13" y="22"/>
                    <a:pt x="13" y="22"/>
                    <a:pt x="13" y="22"/>
                  </a:cubicBezTo>
                  <a:cubicBezTo>
                    <a:pt x="8" y="21"/>
                    <a:pt x="4" y="18"/>
                    <a:pt x="3" y="13"/>
                  </a:cubicBezTo>
                  <a:cubicBezTo>
                    <a:pt x="3" y="13"/>
                    <a:pt x="3" y="13"/>
                    <a:pt x="3" y="13"/>
                  </a:cubicBezTo>
                  <a:cubicBezTo>
                    <a:pt x="3" y="7"/>
                    <a:pt x="7" y="2"/>
                    <a:pt x="14" y="1"/>
                  </a:cubicBezTo>
                  <a:cubicBezTo>
                    <a:pt x="23" y="0"/>
                    <a:pt x="23" y="0"/>
                    <a:pt x="23" y="0"/>
                  </a:cubicBezTo>
                  <a:cubicBezTo>
                    <a:pt x="25" y="0"/>
                    <a:pt x="27" y="1"/>
                    <a:pt x="29" y="2"/>
                  </a:cubicBezTo>
                  <a:cubicBezTo>
                    <a:pt x="33" y="5"/>
                    <a:pt x="36" y="9"/>
                    <a:pt x="37" y="15"/>
                  </a:cubicBezTo>
                  <a:cubicBezTo>
                    <a:pt x="40" y="56"/>
                    <a:pt x="40" y="56"/>
                    <a:pt x="40" y="56"/>
                  </a:cubicBezTo>
                  <a:cubicBezTo>
                    <a:pt x="40" y="57"/>
                    <a:pt x="40" y="57"/>
                    <a:pt x="40" y="58"/>
                  </a:cubicBezTo>
                  <a:cubicBezTo>
                    <a:pt x="39" y="66"/>
                    <a:pt x="31" y="74"/>
                    <a:pt x="21" y="75"/>
                  </a:cubicBezTo>
                  <a:lnTo>
                    <a:pt x="11" y="76"/>
                  </a:lnTo>
                  <a:close/>
                </a:path>
              </a:pathLst>
            </a:custGeom>
            <a:solidFill>
              <a:srgbClr val="FAD9CA"/>
            </a:solidFill>
            <a:ln>
              <a:noFill/>
            </a:ln>
          </p:spPr>
          <p:txBody>
            <a:bodyPr anchor="ctr"/>
            <a:lstStyle/>
            <a:p>
              <a:pPr algn="ctr"/>
              <a:endParaRPr/>
            </a:p>
          </p:txBody>
        </p:sp>
        <p:sp>
          <p:nvSpPr>
            <p:cNvPr id="114" name="îṩ1íḍé">
              <a:extLst>
                <a:ext uri="{FF2B5EF4-FFF2-40B4-BE49-F238E27FC236}">
                  <a16:creationId xmlns:a16="http://schemas.microsoft.com/office/drawing/2014/main" id="{59785D2B-FA0C-48CB-958C-C7FC1CEFF01B}"/>
                </a:ext>
              </a:extLst>
            </p:cNvPr>
            <p:cNvSpPr/>
            <p:nvPr/>
          </p:nvSpPr>
          <p:spPr bwMode="auto">
            <a:xfrm>
              <a:off x="6829001" y="3926967"/>
              <a:ext cx="92078" cy="47180"/>
            </a:xfrm>
            <a:custGeom>
              <a:avLst/>
              <a:gdLst>
                <a:gd name="T0" fmla="*/ 50 w 51"/>
                <a:gd name="T1" fmla="*/ 10 h 26"/>
                <a:gd name="T2" fmla="*/ 50 w 51"/>
                <a:gd name="T3" fmla="*/ 10 h 26"/>
                <a:gd name="T4" fmla="*/ 41 w 51"/>
                <a:gd name="T5" fmla="*/ 21 h 26"/>
                <a:gd name="T6" fmla="*/ 12 w 51"/>
                <a:gd name="T7" fmla="*/ 25 h 26"/>
                <a:gd name="T8" fmla="*/ 0 w 51"/>
                <a:gd name="T9" fmla="*/ 16 h 26"/>
                <a:gd name="T10" fmla="*/ 0 w 51"/>
                <a:gd name="T11" fmla="*/ 16 h 26"/>
                <a:gd name="T12" fmla="*/ 10 w 51"/>
                <a:gd name="T13" fmla="*/ 5 h 26"/>
                <a:gd name="T14" fmla="*/ 39 w 51"/>
                <a:gd name="T15" fmla="*/ 1 h 26"/>
                <a:gd name="T16" fmla="*/ 50 w 51"/>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6">
                  <a:moveTo>
                    <a:pt x="50" y="10"/>
                  </a:moveTo>
                  <a:cubicBezTo>
                    <a:pt x="50" y="10"/>
                    <a:pt x="50" y="10"/>
                    <a:pt x="50" y="10"/>
                  </a:cubicBezTo>
                  <a:cubicBezTo>
                    <a:pt x="51" y="15"/>
                    <a:pt x="47" y="21"/>
                    <a:pt x="41" y="21"/>
                  </a:cubicBezTo>
                  <a:cubicBezTo>
                    <a:pt x="12" y="25"/>
                    <a:pt x="12" y="25"/>
                    <a:pt x="12" y="25"/>
                  </a:cubicBezTo>
                  <a:cubicBezTo>
                    <a:pt x="6" y="26"/>
                    <a:pt x="1" y="22"/>
                    <a:pt x="0" y="16"/>
                  </a:cubicBezTo>
                  <a:cubicBezTo>
                    <a:pt x="0" y="16"/>
                    <a:pt x="0" y="16"/>
                    <a:pt x="0" y="16"/>
                  </a:cubicBezTo>
                  <a:cubicBezTo>
                    <a:pt x="0" y="11"/>
                    <a:pt x="4" y="5"/>
                    <a:pt x="10" y="5"/>
                  </a:cubicBezTo>
                  <a:cubicBezTo>
                    <a:pt x="39" y="1"/>
                    <a:pt x="39" y="1"/>
                    <a:pt x="39" y="1"/>
                  </a:cubicBezTo>
                  <a:cubicBezTo>
                    <a:pt x="45" y="0"/>
                    <a:pt x="50" y="4"/>
                    <a:pt x="50" y="10"/>
                  </a:cubicBezTo>
                  <a:close/>
                </a:path>
              </a:pathLst>
            </a:custGeom>
            <a:solidFill>
              <a:srgbClr val="FAD9CA"/>
            </a:solidFill>
            <a:ln>
              <a:noFill/>
            </a:ln>
          </p:spPr>
          <p:txBody>
            <a:bodyPr anchor="ctr"/>
            <a:lstStyle/>
            <a:p>
              <a:pPr algn="ctr"/>
              <a:endParaRPr/>
            </a:p>
          </p:txBody>
        </p:sp>
        <p:sp>
          <p:nvSpPr>
            <p:cNvPr id="115" name="îSļiďè">
              <a:extLst>
                <a:ext uri="{FF2B5EF4-FFF2-40B4-BE49-F238E27FC236}">
                  <a16:creationId xmlns:a16="http://schemas.microsoft.com/office/drawing/2014/main" id="{3A65C80F-8C95-4057-AF23-01EAB4B8DDF7}"/>
                </a:ext>
              </a:extLst>
            </p:cNvPr>
            <p:cNvSpPr/>
            <p:nvPr/>
          </p:nvSpPr>
          <p:spPr bwMode="auto">
            <a:xfrm>
              <a:off x="6823674" y="3963494"/>
              <a:ext cx="111863" cy="48702"/>
            </a:xfrm>
            <a:custGeom>
              <a:avLst/>
              <a:gdLst>
                <a:gd name="T0" fmla="*/ 61 w 62"/>
                <a:gd name="T1" fmla="*/ 9 h 27"/>
                <a:gd name="T2" fmla="*/ 61 w 62"/>
                <a:gd name="T3" fmla="*/ 9 h 27"/>
                <a:gd name="T4" fmla="*/ 50 w 62"/>
                <a:gd name="T5" fmla="*/ 21 h 27"/>
                <a:gd name="T6" fmla="*/ 13 w 62"/>
                <a:gd name="T7" fmla="*/ 26 h 27"/>
                <a:gd name="T8" fmla="*/ 1 w 62"/>
                <a:gd name="T9" fmla="*/ 17 h 27"/>
                <a:gd name="T10" fmla="*/ 1 w 62"/>
                <a:gd name="T11" fmla="*/ 17 h 27"/>
                <a:gd name="T12" fmla="*/ 12 w 62"/>
                <a:gd name="T13" fmla="*/ 5 h 27"/>
                <a:gd name="T14" fmla="*/ 49 w 62"/>
                <a:gd name="T15" fmla="*/ 0 h 27"/>
                <a:gd name="T16" fmla="*/ 61 w 62"/>
                <a:gd name="T1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7">
                  <a:moveTo>
                    <a:pt x="61" y="9"/>
                  </a:moveTo>
                  <a:cubicBezTo>
                    <a:pt x="61" y="9"/>
                    <a:pt x="61" y="9"/>
                    <a:pt x="61" y="9"/>
                  </a:cubicBezTo>
                  <a:cubicBezTo>
                    <a:pt x="62" y="15"/>
                    <a:pt x="57" y="20"/>
                    <a:pt x="50" y="21"/>
                  </a:cubicBezTo>
                  <a:cubicBezTo>
                    <a:pt x="13" y="26"/>
                    <a:pt x="13" y="26"/>
                    <a:pt x="13" y="26"/>
                  </a:cubicBezTo>
                  <a:cubicBezTo>
                    <a:pt x="7" y="27"/>
                    <a:pt x="1" y="23"/>
                    <a:pt x="1" y="17"/>
                  </a:cubicBezTo>
                  <a:cubicBezTo>
                    <a:pt x="1" y="17"/>
                    <a:pt x="1" y="17"/>
                    <a:pt x="1" y="17"/>
                  </a:cubicBezTo>
                  <a:cubicBezTo>
                    <a:pt x="0" y="12"/>
                    <a:pt x="5" y="6"/>
                    <a:pt x="12" y="5"/>
                  </a:cubicBezTo>
                  <a:cubicBezTo>
                    <a:pt x="49" y="0"/>
                    <a:pt x="49" y="0"/>
                    <a:pt x="49" y="0"/>
                  </a:cubicBezTo>
                  <a:cubicBezTo>
                    <a:pt x="55" y="0"/>
                    <a:pt x="61" y="3"/>
                    <a:pt x="61" y="9"/>
                  </a:cubicBezTo>
                  <a:close/>
                </a:path>
              </a:pathLst>
            </a:custGeom>
            <a:solidFill>
              <a:srgbClr val="FAD9CA"/>
            </a:solidFill>
            <a:ln>
              <a:noFill/>
            </a:ln>
          </p:spPr>
          <p:txBody>
            <a:bodyPr anchor="ctr"/>
            <a:lstStyle/>
            <a:p>
              <a:pPr algn="ctr"/>
              <a:endParaRPr/>
            </a:p>
          </p:txBody>
        </p:sp>
        <p:sp>
          <p:nvSpPr>
            <p:cNvPr id="116" name="îṩḻîḍe">
              <a:extLst>
                <a:ext uri="{FF2B5EF4-FFF2-40B4-BE49-F238E27FC236}">
                  <a16:creationId xmlns:a16="http://schemas.microsoft.com/office/drawing/2014/main" id="{0E4B5266-5E5F-4566-8881-C74D815CEB22}"/>
                </a:ext>
              </a:extLst>
            </p:cNvPr>
            <p:cNvSpPr/>
            <p:nvPr/>
          </p:nvSpPr>
          <p:spPr bwMode="auto">
            <a:xfrm>
              <a:off x="6829001" y="3999259"/>
              <a:ext cx="104253" cy="47180"/>
            </a:xfrm>
            <a:custGeom>
              <a:avLst/>
              <a:gdLst>
                <a:gd name="T0" fmla="*/ 56 w 58"/>
                <a:gd name="T1" fmla="*/ 10 h 26"/>
                <a:gd name="T2" fmla="*/ 56 w 58"/>
                <a:gd name="T3" fmla="*/ 10 h 26"/>
                <a:gd name="T4" fmla="*/ 20 w 58"/>
                <a:gd name="T5" fmla="*/ 24 h 26"/>
                <a:gd name="T6" fmla="*/ 1 w 58"/>
                <a:gd name="T7" fmla="*/ 18 h 26"/>
                <a:gd name="T8" fmla="*/ 1 w 58"/>
                <a:gd name="T9" fmla="*/ 18 h 26"/>
                <a:gd name="T10" fmla="*/ 11 w 58"/>
                <a:gd name="T11" fmla="*/ 6 h 26"/>
                <a:gd name="T12" fmla="*/ 44 w 58"/>
                <a:gd name="T13" fmla="*/ 1 h 26"/>
                <a:gd name="T14" fmla="*/ 56 w 58"/>
                <a:gd name="T15" fmla="*/ 1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6">
                  <a:moveTo>
                    <a:pt x="56" y="10"/>
                  </a:moveTo>
                  <a:cubicBezTo>
                    <a:pt x="56" y="10"/>
                    <a:pt x="56" y="10"/>
                    <a:pt x="56" y="10"/>
                  </a:cubicBezTo>
                  <a:cubicBezTo>
                    <a:pt x="58" y="25"/>
                    <a:pt x="30" y="22"/>
                    <a:pt x="20" y="24"/>
                  </a:cubicBezTo>
                  <a:cubicBezTo>
                    <a:pt x="10" y="26"/>
                    <a:pt x="1" y="25"/>
                    <a:pt x="1" y="18"/>
                  </a:cubicBezTo>
                  <a:cubicBezTo>
                    <a:pt x="1" y="18"/>
                    <a:pt x="1" y="18"/>
                    <a:pt x="1" y="18"/>
                  </a:cubicBezTo>
                  <a:cubicBezTo>
                    <a:pt x="0" y="12"/>
                    <a:pt x="5" y="7"/>
                    <a:pt x="11" y="6"/>
                  </a:cubicBezTo>
                  <a:cubicBezTo>
                    <a:pt x="44" y="1"/>
                    <a:pt x="44" y="1"/>
                    <a:pt x="44" y="1"/>
                  </a:cubicBezTo>
                  <a:cubicBezTo>
                    <a:pt x="50" y="0"/>
                    <a:pt x="56" y="4"/>
                    <a:pt x="56" y="10"/>
                  </a:cubicBezTo>
                  <a:close/>
                </a:path>
              </a:pathLst>
            </a:custGeom>
            <a:solidFill>
              <a:srgbClr val="FAD9CA"/>
            </a:solidFill>
            <a:ln>
              <a:noFill/>
            </a:ln>
          </p:spPr>
          <p:txBody>
            <a:bodyPr anchor="ctr"/>
            <a:lstStyle/>
            <a:p>
              <a:pPr algn="ctr"/>
              <a:endParaRPr/>
            </a:p>
          </p:txBody>
        </p:sp>
        <p:sp>
          <p:nvSpPr>
            <p:cNvPr id="117" name="íslíḍê">
              <a:extLst>
                <a:ext uri="{FF2B5EF4-FFF2-40B4-BE49-F238E27FC236}">
                  <a16:creationId xmlns:a16="http://schemas.microsoft.com/office/drawing/2014/main" id="{14E115BB-4F20-4557-A8F1-DE16B3B376B8}"/>
                </a:ext>
              </a:extLst>
            </p:cNvPr>
            <p:cNvSpPr/>
            <p:nvPr/>
          </p:nvSpPr>
          <p:spPr bwMode="auto">
            <a:xfrm>
              <a:off x="6841937" y="4035786"/>
              <a:ext cx="84468" cy="39571"/>
            </a:xfrm>
            <a:custGeom>
              <a:avLst/>
              <a:gdLst>
                <a:gd name="T0" fmla="*/ 46 w 47"/>
                <a:gd name="T1" fmla="*/ 9 h 22"/>
                <a:gd name="T2" fmla="*/ 46 w 47"/>
                <a:gd name="T3" fmla="*/ 9 h 22"/>
                <a:gd name="T4" fmla="*/ 22 w 47"/>
                <a:gd name="T5" fmla="*/ 20 h 22"/>
                <a:gd name="T6" fmla="*/ 0 w 47"/>
                <a:gd name="T7" fmla="*/ 15 h 22"/>
                <a:gd name="T8" fmla="*/ 0 w 47"/>
                <a:gd name="T9" fmla="*/ 15 h 22"/>
                <a:gd name="T10" fmla="*/ 10 w 47"/>
                <a:gd name="T11" fmla="*/ 4 h 22"/>
                <a:gd name="T12" fmla="*/ 35 w 47"/>
                <a:gd name="T13" fmla="*/ 1 h 22"/>
                <a:gd name="T14" fmla="*/ 46 w 47"/>
                <a:gd name="T15" fmla="*/ 9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22">
                  <a:moveTo>
                    <a:pt x="46" y="9"/>
                  </a:moveTo>
                  <a:cubicBezTo>
                    <a:pt x="46" y="9"/>
                    <a:pt x="46" y="9"/>
                    <a:pt x="46" y="9"/>
                  </a:cubicBezTo>
                  <a:cubicBezTo>
                    <a:pt x="47" y="22"/>
                    <a:pt x="31" y="19"/>
                    <a:pt x="22" y="20"/>
                  </a:cubicBezTo>
                  <a:cubicBezTo>
                    <a:pt x="12" y="21"/>
                    <a:pt x="1" y="22"/>
                    <a:pt x="0" y="15"/>
                  </a:cubicBezTo>
                  <a:cubicBezTo>
                    <a:pt x="0" y="15"/>
                    <a:pt x="0" y="15"/>
                    <a:pt x="0" y="15"/>
                  </a:cubicBezTo>
                  <a:cubicBezTo>
                    <a:pt x="0" y="10"/>
                    <a:pt x="4" y="5"/>
                    <a:pt x="10" y="4"/>
                  </a:cubicBezTo>
                  <a:cubicBezTo>
                    <a:pt x="35" y="1"/>
                    <a:pt x="35" y="1"/>
                    <a:pt x="35" y="1"/>
                  </a:cubicBezTo>
                  <a:cubicBezTo>
                    <a:pt x="41" y="0"/>
                    <a:pt x="46" y="4"/>
                    <a:pt x="46" y="9"/>
                  </a:cubicBezTo>
                  <a:close/>
                </a:path>
              </a:pathLst>
            </a:custGeom>
            <a:solidFill>
              <a:srgbClr val="FAD9CA"/>
            </a:solidFill>
            <a:ln>
              <a:noFill/>
            </a:ln>
          </p:spPr>
          <p:txBody>
            <a:bodyPr anchor="ctr"/>
            <a:lstStyle/>
            <a:p>
              <a:pPr algn="ctr"/>
              <a:endParaRPr/>
            </a:p>
          </p:txBody>
        </p:sp>
        <p:sp>
          <p:nvSpPr>
            <p:cNvPr id="118" name="iṧ1ïḓè">
              <a:extLst>
                <a:ext uri="{FF2B5EF4-FFF2-40B4-BE49-F238E27FC236}">
                  <a16:creationId xmlns:a16="http://schemas.microsoft.com/office/drawing/2014/main" id="{519D9ED3-9913-496A-A09B-72FF18E73130}"/>
                </a:ext>
              </a:extLst>
            </p:cNvPr>
            <p:cNvSpPr/>
            <p:nvPr/>
          </p:nvSpPr>
          <p:spPr bwMode="auto">
            <a:xfrm>
              <a:off x="6832806" y="3937621"/>
              <a:ext cx="21307" cy="32722"/>
            </a:xfrm>
            <a:custGeom>
              <a:avLst/>
              <a:gdLst>
                <a:gd name="T0" fmla="*/ 11 w 12"/>
                <a:gd name="T1" fmla="*/ 17 h 18"/>
                <a:gd name="T2" fmla="*/ 11 w 12"/>
                <a:gd name="T3" fmla="*/ 17 h 18"/>
                <a:gd name="T4" fmla="*/ 1 w 12"/>
                <a:gd name="T5" fmla="*/ 10 h 18"/>
                <a:gd name="T6" fmla="*/ 1 w 12"/>
                <a:gd name="T7" fmla="*/ 10 h 18"/>
                <a:gd name="T8" fmla="*/ 9 w 12"/>
                <a:gd name="T9" fmla="*/ 0 h 18"/>
                <a:gd name="T10" fmla="*/ 10 w 12"/>
                <a:gd name="T11" fmla="*/ 0 h 18"/>
                <a:gd name="T12" fmla="*/ 12 w 12"/>
                <a:gd name="T13" fmla="*/ 8 h 18"/>
                <a:gd name="T14" fmla="*/ 11 w 12"/>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1" y="17"/>
                  </a:moveTo>
                  <a:cubicBezTo>
                    <a:pt x="11" y="17"/>
                    <a:pt x="11" y="17"/>
                    <a:pt x="11" y="17"/>
                  </a:cubicBezTo>
                  <a:cubicBezTo>
                    <a:pt x="6" y="18"/>
                    <a:pt x="1" y="15"/>
                    <a:pt x="1" y="10"/>
                  </a:cubicBezTo>
                  <a:cubicBezTo>
                    <a:pt x="1" y="10"/>
                    <a:pt x="1" y="10"/>
                    <a:pt x="1" y="10"/>
                  </a:cubicBezTo>
                  <a:cubicBezTo>
                    <a:pt x="0" y="5"/>
                    <a:pt x="4" y="1"/>
                    <a:pt x="9" y="0"/>
                  </a:cubicBezTo>
                  <a:cubicBezTo>
                    <a:pt x="10" y="0"/>
                    <a:pt x="10" y="0"/>
                    <a:pt x="10" y="0"/>
                  </a:cubicBezTo>
                  <a:cubicBezTo>
                    <a:pt x="11" y="2"/>
                    <a:pt x="12" y="5"/>
                    <a:pt x="12" y="8"/>
                  </a:cubicBezTo>
                  <a:cubicBezTo>
                    <a:pt x="12" y="11"/>
                    <a:pt x="12" y="14"/>
                    <a:pt x="11" y="17"/>
                  </a:cubicBezTo>
                  <a:close/>
                </a:path>
              </a:pathLst>
            </a:custGeom>
            <a:solidFill>
              <a:srgbClr val="FAD9CA"/>
            </a:solidFill>
            <a:ln>
              <a:noFill/>
            </a:ln>
          </p:spPr>
          <p:txBody>
            <a:bodyPr anchor="ctr"/>
            <a:lstStyle/>
            <a:p>
              <a:pPr algn="ctr"/>
              <a:endParaRPr/>
            </a:p>
          </p:txBody>
        </p:sp>
        <p:sp>
          <p:nvSpPr>
            <p:cNvPr id="119" name="íşḻíḑè">
              <a:extLst>
                <a:ext uri="{FF2B5EF4-FFF2-40B4-BE49-F238E27FC236}">
                  <a16:creationId xmlns:a16="http://schemas.microsoft.com/office/drawing/2014/main" id="{0ECAAA75-005A-4BBF-B86B-2ED22FB31819}"/>
                </a:ext>
              </a:extLst>
            </p:cNvPr>
            <p:cNvSpPr/>
            <p:nvPr/>
          </p:nvSpPr>
          <p:spPr bwMode="auto">
            <a:xfrm>
              <a:off x="6827479" y="3975670"/>
              <a:ext cx="21307" cy="32722"/>
            </a:xfrm>
            <a:custGeom>
              <a:avLst/>
              <a:gdLst>
                <a:gd name="T0" fmla="*/ 11 w 12"/>
                <a:gd name="T1" fmla="*/ 18 h 18"/>
                <a:gd name="T2" fmla="*/ 11 w 12"/>
                <a:gd name="T3" fmla="*/ 18 h 18"/>
                <a:gd name="T4" fmla="*/ 1 w 12"/>
                <a:gd name="T5" fmla="*/ 10 h 18"/>
                <a:gd name="T6" fmla="*/ 1 w 12"/>
                <a:gd name="T7" fmla="*/ 10 h 18"/>
                <a:gd name="T8" fmla="*/ 10 w 12"/>
                <a:gd name="T9" fmla="*/ 0 h 18"/>
                <a:gd name="T10" fmla="*/ 10 w 12"/>
                <a:gd name="T11" fmla="*/ 0 h 18"/>
                <a:gd name="T12" fmla="*/ 12 w 12"/>
                <a:gd name="T13" fmla="*/ 8 h 18"/>
                <a:gd name="T14" fmla="*/ 11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1" y="18"/>
                  </a:moveTo>
                  <a:cubicBezTo>
                    <a:pt x="11" y="18"/>
                    <a:pt x="11" y="18"/>
                    <a:pt x="11" y="18"/>
                  </a:cubicBezTo>
                  <a:cubicBezTo>
                    <a:pt x="6" y="18"/>
                    <a:pt x="1" y="15"/>
                    <a:pt x="1" y="10"/>
                  </a:cubicBezTo>
                  <a:cubicBezTo>
                    <a:pt x="1" y="10"/>
                    <a:pt x="1" y="10"/>
                    <a:pt x="1" y="10"/>
                  </a:cubicBezTo>
                  <a:cubicBezTo>
                    <a:pt x="0" y="5"/>
                    <a:pt x="4" y="1"/>
                    <a:pt x="10" y="0"/>
                  </a:cubicBezTo>
                  <a:cubicBezTo>
                    <a:pt x="10" y="0"/>
                    <a:pt x="10" y="0"/>
                    <a:pt x="10" y="0"/>
                  </a:cubicBezTo>
                  <a:cubicBezTo>
                    <a:pt x="11" y="3"/>
                    <a:pt x="12" y="5"/>
                    <a:pt x="12" y="8"/>
                  </a:cubicBezTo>
                  <a:cubicBezTo>
                    <a:pt x="12" y="11"/>
                    <a:pt x="12" y="14"/>
                    <a:pt x="11" y="18"/>
                  </a:cubicBezTo>
                  <a:close/>
                </a:path>
              </a:pathLst>
            </a:custGeom>
            <a:solidFill>
              <a:srgbClr val="FAD9CA"/>
            </a:solidFill>
            <a:ln>
              <a:noFill/>
            </a:ln>
          </p:spPr>
          <p:txBody>
            <a:bodyPr anchor="ctr"/>
            <a:lstStyle/>
            <a:p>
              <a:pPr algn="ctr"/>
              <a:endParaRPr/>
            </a:p>
          </p:txBody>
        </p:sp>
        <p:sp>
          <p:nvSpPr>
            <p:cNvPr id="120" name="íṩlîďè">
              <a:extLst>
                <a:ext uri="{FF2B5EF4-FFF2-40B4-BE49-F238E27FC236}">
                  <a16:creationId xmlns:a16="http://schemas.microsoft.com/office/drawing/2014/main" id="{D1B81E37-061F-411A-BE97-E0EE5D4F75A8}"/>
                </a:ext>
              </a:extLst>
            </p:cNvPr>
            <p:cNvSpPr/>
            <p:nvPr/>
          </p:nvSpPr>
          <p:spPr bwMode="auto">
            <a:xfrm>
              <a:off x="6832806" y="4012196"/>
              <a:ext cx="21307" cy="30439"/>
            </a:xfrm>
            <a:custGeom>
              <a:avLst/>
              <a:gdLst>
                <a:gd name="T0" fmla="*/ 11 w 12"/>
                <a:gd name="T1" fmla="*/ 16 h 17"/>
                <a:gd name="T2" fmla="*/ 11 w 12"/>
                <a:gd name="T3" fmla="*/ 16 h 17"/>
                <a:gd name="T4" fmla="*/ 1 w 12"/>
                <a:gd name="T5" fmla="*/ 9 h 17"/>
                <a:gd name="T6" fmla="*/ 1 w 12"/>
                <a:gd name="T7" fmla="*/ 9 h 17"/>
                <a:gd name="T8" fmla="*/ 9 w 12"/>
                <a:gd name="T9" fmla="*/ 0 h 17"/>
                <a:gd name="T10" fmla="*/ 10 w 12"/>
                <a:gd name="T11" fmla="*/ 0 h 17"/>
                <a:gd name="T12" fmla="*/ 12 w 12"/>
                <a:gd name="T13" fmla="*/ 7 h 17"/>
                <a:gd name="T14" fmla="*/ 11 w 12"/>
                <a:gd name="T15" fmla="*/ 1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6"/>
                  </a:moveTo>
                  <a:cubicBezTo>
                    <a:pt x="11" y="16"/>
                    <a:pt x="11" y="16"/>
                    <a:pt x="11" y="16"/>
                  </a:cubicBezTo>
                  <a:cubicBezTo>
                    <a:pt x="6" y="17"/>
                    <a:pt x="1" y="14"/>
                    <a:pt x="1" y="9"/>
                  </a:cubicBezTo>
                  <a:cubicBezTo>
                    <a:pt x="1" y="9"/>
                    <a:pt x="1" y="9"/>
                    <a:pt x="1" y="9"/>
                  </a:cubicBezTo>
                  <a:cubicBezTo>
                    <a:pt x="0" y="5"/>
                    <a:pt x="4" y="1"/>
                    <a:pt x="9" y="0"/>
                  </a:cubicBezTo>
                  <a:cubicBezTo>
                    <a:pt x="10" y="0"/>
                    <a:pt x="10" y="0"/>
                    <a:pt x="10" y="0"/>
                  </a:cubicBezTo>
                  <a:cubicBezTo>
                    <a:pt x="11" y="3"/>
                    <a:pt x="12" y="5"/>
                    <a:pt x="12" y="7"/>
                  </a:cubicBezTo>
                  <a:cubicBezTo>
                    <a:pt x="12" y="10"/>
                    <a:pt x="12" y="13"/>
                    <a:pt x="11" y="16"/>
                  </a:cubicBezTo>
                  <a:close/>
                </a:path>
              </a:pathLst>
            </a:custGeom>
            <a:solidFill>
              <a:srgbClr val="FAD9CA"/>
            </a:solidFill>
            <a:ln>
              <a:noFill/>
            </a:ln>
          </p:spPr>
          <p:txBody>
            <a:bodyPr anchor="ctr"/>
            <a:lstStyle/>
            <a:p>
              <a:pPr algn="ctr"/>
              <a:endParaRPr/>
            </a:p>
          </p:txBody>
        </p:sp>
        <p:sp>
          <p:nvSpPr>
            <p:cNvPr id="121" name="ïṥľidé">
              <a:extLst>
                <a:ext uri="{FF2B5EF4-FFF2-40B4-BE49-F238E27FC236}">
                  <a16:creationId xmlns:a16="http://schemas.microsoft.com/office/drawing/2014/main" id="{9D6D7B51-2EFD-49A7-A0CD-A59717A54EB3}"/>
                </a:ext>
              </a:extLst>
            </p:cNvPr>
            <p:cNvSpPr/>
            <p:nvPr/>
          </p:nvSpPr>
          <p:spPr bwMode="auto">
            <a:xfrm>
              <a:off x="6838133" y="4046440"/>
              <a:ext cx="28917" cy="26634"/>
            </a:xfrm>
            <a:custGeom>
              <a:avLst/>
              <a:gdLst>
                <a:gd name="T0" fmla="*/ 15 w 16"/>
                <a:gd name="T1" fmla="*/ 13 h 15"/>
                <a:gd name="T2" fmla="*/ 14 w 16"/>
                <a:gd name="T3" fmla="*/ 13 h 15"/>
                <a:gd name="T4" fmla="*/ 13 w 16"/>
                <a:gd name="T5" fmla="*/ 0 h 15"/>
                <a:gd name="T6" fmla="*/ 14 w 16"/>
                <a:gd name="T7" fmla="*/ 0 h 15"/>
                <a:gd name="T8" fmla="*/ 15 w 16"/>
                <a:gd name="T9" fmla="*/ 5 h 15"/>
                <a:gd name="T10" fmla="*/ 15 w 16"/>
                <a:gd name="T11" fmla="*/ 13 h 15"/>
              </a:gdLst>
              <a:ahLst/>
              <a:cxnLst>
                <a:cxn ang="0">
                  <a:pos x="T0" y="T1"/>
                </a:cxn>
                <a:cxn ang="0">
                  <a:pos x="T2" y="T3"/>
                </a:cxn>
                <a:cxn ang="0">
                  <a:pos x="T4" y="T5"/>
                </a:cxn>
                <a:cxn ang="0">
                  <a:pos x="T6" y="T7"/>
                </a:cxn>
                <a:cxn ang="0">
                  <a:pos x="T8" y="T9"/>
                </a:cxn>
                <a:cxn ang="0">
                  <a:pos x="T10" y="T11"/>
                </a:cxn>
              </a:cxnLst>
              <a:rect l="0" t="0" r="r" b="b"/>
              <a:pathLst>
                <a:path w="16" h="15">
                  <a:moveTo>
                    <a:pt x="15" y="13"/>
                  </a:moveTo>
                  <a:cubicBezTo>
                    <a:pt x="14" y="13"/>
                    <a:pt x="14" y="13"/>
                    <a:pt x="14" y="13"/>
                  </a:cubicBezTo>
                  <a:cubicBezTo>
                    <a:pt x="1" y="15"/>
                    <a:pt x="0" y="1"/>
                    <a:pt x="13" y="0"/>
                  </a:cubicBezTo>
                  <a:cubicBezTo>
                    <a:pt x="14" y="0"/>
                    <a:pt x="14" y="0"/>
                    <a:pt x="14" y="0"/>
                  </a:cubicBezTo>
                  <a:cubicBezTo>
                    <a:pt x="15" y="1"/>
                    <a:pt x="15" y="3"/>
                    <a:pt x="15" y="5"/>
                  </a:cubicBezTo>
                  <a:cubicBezTo>
                    <a:pt x="16" y="8"/>
                    <a:pt x="16" y="11"/>
                    <a:pt x="15" y="13"/>
                  </a:cubicBezTo>
                  <a:close/>
                </a:path>
              </a:pathLst>
            </a:custGeom>
            <a:solidFill>
              <a:srgbClr val="FAD9CA"/>
            </a:solidFill>
            <a:ln>
              <a:noFill/>
            </a:ln>
          </p:spPr>
          <p:txBody>
            <a:bodyPr anchor="ctr"/>
            <a:lstStyle/>
            <a:p>
              <a:pPr algn="ctr"/>
              <a:endParaRPr/>
            </a:p>
          </p:txBody>
        </p:sp>
        <p:sp>
          <p:nvSpPr>
            <p:cNvPr id="122" name="ïşḻíḍe">
              <a:extLst>
                <a:ext uri="{FF2B5EF4-FFF2-40B4-BE49-F238E27FC236}">
                  <a16:creationId xmlns:a16="http://schemas.microsoft.com/office/drawing/2014/main" id="{3C17191E-299E-4902-BC22-E36D67B5543E}"/>
                </a:ext>
              </a:extLst>
            </p:cNvPr>
            <p:cNvSpPr/>
            <p:nvPr/>
          </p:nvSpPr>
          <p:spPr bwMode="auto">
            <a:xfrm>
              <a:off x="6758992" y="3896529"/>
              <a:ext cx="73814" cy="72293"/>
            </a:xfrm>
            <a:custGeom>
              <a:avLst/>
              <a:gdLst>
                <a:gd name="T0" fmla="*/ 38 w 41"/>
                <a:gd name="T1" fmla="*/ 6 h 40"/>
                <a:gd name="T2" fmla="*/ 38 w 41"/>
                <a:gd name="T3" fmla="*/ 6 h 40"/>
                <a:gd name="T4" fmla="*/ 36 w 41"/>
                <a:gd name="T5" fmla="*/ 23 h 40"/>
                <a:gd name="T6" fmla="*/ 20 w 41"/>
                <a:gd name="T7" fmla="*/ 36 h 40"/>
                <a:gd name="T8" fmla="*/ 4 w 41"/>
                <a:gd name="T9" fmla="*/ 34 h 40"/>
                <a:gd name="T10" fmla="*/ 4 w 41"/>
                <a:gd name="T11" fmla="*/ 34 h 40"/>
                <a:gd name="T12" fmla="*/ 6 w 41"/>
                <a:gd name="T13" fmla="*/ 18 h 40"/>
                <a:gd name="T14" fmla="*/ 21 w 41"/>
                <a:gd name="T15" fmla="*/ 4 h 40"/>
                <a:gd name="T16" fmla="*/ 38 w 41"/>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0">
                  <a:moveTo>
                    <a:pt x="38" y="6"/>
                  </a:moveTo>
                  <a:cubicBezTo>
                    <a:pt x="38" y="6"/>
                    <a:pt x="38" y="6"/>
                    <a:pt x="38" y="6"/>
                  </a:cubicBezTo>
                  <a:cubicBezTo>
                    <a:pt x="41" y="11"/>
                    <a:pt x="40" y="18"/>
                    <a:pt x="36" y="23"/>
                  </a:cubicBezTo>
                  <a:cubicBezTo>
                    <a:pt x="20" y="36"/>
                    <a:pt x="20" y="36"/>
                    <a:pt x="20" y="36"/>
                  </a:cubicBezTo>
                  <a:cubicBezTo>
                    <a:pt x="15" y="40"/>
                    <a:pt x="8" y="39"/>
                    <a:pt x="4" y="34"/>
                  </a:cubicBezTo>
                  <a:cubicBezTo>
                    <a:pt x="4" y="34"/>
                    <a:pt x="4" y="34"/>
                    <a:pt x="4" y="34"/>
                  </a:cubicBezTo>
                  <a:cubicBezTo>
                    <a:pt x="0" y="29"/>
                    <a:pt x="1" y="22"/>
                    <a:pt x="6" y="18"/>
                  </a:cubicBezTo>
                  <a:cubicBezTo>
                    <a:pt x="21" y="4"/>
                    <a:pt x="21" y="4"/>
                    <a:pt x="21" y="4"/>
                  </a:cubicBezTo>
                  <a:cubicBezTo>
                    <a:pt x="26" y="0"/>
                    <a:pt x="34" y="1"/>
                    <a:pt x="38" y="6"/>
                  </a:cubicBezTo>
                  <a:close/>
                </a:path>
              </a:pathLst>
            </a:custGeom>
            <a:solidFill>
              <a:srgbClr val="F7C2AB"/>
            </a:solidFill>
            <a:ln>
              <a:noFill/>
            </a:ln>
          </p:spPr>
          <p:txBody>
            <a:bodyPr anchor="ctr"/>
            <a:lstStyle/>
            <a:p>
              <a:pPr algn="ctr"/>
              <a:endParaRPr/>
            </a:p>
          </p:txBody>
        </p:sp>
        <p:sp>
          <p:nvSpPr>
            <p:cNvPr id="123" name="işļîḓê">
              <a:extLst>
                <a:ext uri="{FF2B5EF4-FFF2-40B4-BE49-F238E27FC236}">
                  <a16:creationId xmlns:a16="http://schemas.microsoft.com/office/drawing/2014/main" id="{1B44C1DD-BA19-4D2D-8C5B-23B957F3D5D4}"/>
                </a:ext>
              </a:extLst>
            </p:cNvPr>
            <p:cNvSpPr/>
            <p:nvPr/>
          </p:nvSpPr>
          <p:spPr bwMode="auto">
            <a:xfrm>
              <a:off x="6789430" y="3888919"/>
              <a:ext cx="102731" cy="45658"/>
            </a:xfrm>
            <a:custGeom>
              <a:avLst/>
              <a:gdLst>
                <a:gd name="T0" fmla="*/ 12 w 57"/>
                <a:gd name="T1" fmla="*/ 25 h 25"/>
                <a:gd name="T2" fmla="*/ 1 w 57"/>
                <a:gd name="T3" fmla="*/ 18 h 25"/>
                <a:gd name="T4" fmla="*/ 1 w 57"/>
                <a:gd name="T5" fmla="*/ 18 h 25"/>
                <a:gd name="T6" fmla="*/ 11 w 57"/>
                <a:gd name="T7" fmla="*/ 5 h 25"/>
                <a:gd name="T8" fmla="*/ 34 w 57"/>
                <a:gd name="T9" fmla="*/ 3 h 25"/>
                <a:gd name="T10" fmla="*/ 12 w 57"/>
                <a:gd name="T11" fmla="*/ 25 h 25"/>
              </a:gdLst>
              <a:ahLst/>
              <a:cxnLst>
                <a:cxn ang="0">
                  <a:pos x="T0" y="T1"/>
                </a:cxn>
                <a:cxn ang="0">
                  <a:pos x="T2" y="T3"/>
                </a:cxn>
                <a:cxn ang="0">
                  <a:pos x="T4" y="T5"/>
                </a:cxn>
                <a:cxn ang="0">
                  <a:pos x="T6" y="T7"/>
                </a:cxn>
                <a:cxn ang="0">
                  <a:pos x="T8" y="T9"/>
                </a:cxn>
                <a:cxn ang="0">
                  <a:pos x="T10" y="T11"/>
                </a:cxn>
              </a:cxnLst>
              <a:rect l="0" t="0" r="r" b="b"/>
              <a:pathLst>
                <a:path w="57" h="25">
                  <a:moveTo>
                    <a:pt x="12" y="25"/>
                  </a:moveTo>
                  <a:cubicBezTo>
                    <a:pt x="6" y="25"/>
                    <a:pt x="2" y="24"/>
                    <a:pt x="1" y="18"/>
                  </a:cubicBezTo>
                  <a:cubicBezTo>
                    <a:pt x="1" y="18"/>
                    <a:pt x="1" y="18"/>
                    <a:pt x="1" y="18"/>
                  </a:cubicBezTo>
                  <a:cubicBezTo>
                    <a:pt x="0" y="12"/>
                    <a:pt x="5" y="6"/>
                    <a:pt x="11" y="5"/>
                  </a:cubicBezTo>
                  <a:cubicBezTo>
                    <a:pt x="34" y="3"/>
                    <a:pt x="34" y="3"/>
                    <a:pt x="34" y="3"/>
                  </a:cubicBezTo>
                  <a:cubicBezTo>
                    <a:pt x="57" y="0"/>
                    <a:pt x="44" y="25"/>
                    <a:pt x="12" y="25"/>
                  </a:cubicBezTo>
                  <a:close/>
                </a:path>
              </a:pathLst>
            </a:custGeom>
            <a:solidFill>
              <a:srgbClr val="F7C2AB"/>
            </a:solidFill>
            <a:ln>
              <a:noFill/>
            </a:ln>
          </p:spPr>
          <p:txBody>
            <a:bodyPr anchor="ctr"/>
            <a:lstStyle/>
            <a:p>
              <a:pPr algn="ctr"/>
              <a:endParaRPr/>
            </a:p>
          </p:txBody>
        </p:sp>
        <p:sp>
          <p:nvSpPr>
            <p:cNvPr id="124" name="iṩḻïdê">
              <a:extLst>
                <a:ext uri="{FF2B5EF4-FFF2-40B4-BE49-F238E27FC236}">
                  <a16:creationId xmlns:a16="http://schemas.microsoft.com/office/drawing/2014/main" id="{29842DB0-8D92-40D7-A9CF-3CCD3EE49ED8}"/>
                </a:ext>
              </a:extLst>
            </p:cNvPr>
            <p:cNvSpPr/>
            <p:nvPr/>
          </p:nvSpPr>
          <p:spPr bwMode="auto">
            <a:xfrm>
              <a:off x="6832806" y="3892723"/>
              <a:ext cx="39570" cy="14459"/>
            </a:xfrm>
            <a:custGeom>
              <a:avLst/>
              <a:gdLst>
                <a:gd name="T0" fmla="*/ 0 w 22"/>
                <a:gd name="T1" fmla="*/ 2 h 8"/>
                <a:gd name="T2" fmla="*/ 10 w 22"/>
                <a:gd name="T3" fmla="*/ 1 h 8"/>
                <a:gd name="T4" fmla="*/ 20 w 22"/>
                <a:gd name="T5" fmla="*/ 5 h 8"/>
                <a:gd name="T6" fmla="*/ 0 w 22"/>
                <a:gd name="T7" fmla="*/ 2 h 8"/>
              </a:gdLst>
              <a:ahLst/>
              <a:cxnLst>
                <a:cxn ang="0">
                  <a:pos x="T0" y="T1"/>
                </a:cxn>
                <a:cxn ang="0">
                  <a:pos x="T2" y="T3"/>
                </a:cxn>
                <a:cxn ang="0">
                  <a:pos x="T4" y="T5"/>
                </a:cxn>
                <a:cxn ang="0">
                  <a:pos x="T6" y="T7"/>
                </a:cxn>
              </a:cxnLst>
              <a:rect l="0" t="0" r="r" b="b"/>
              <a:pathLst>
                <a:path w="22" h="8">
                  <a:moveTo>
                    <a:pt x="0" y="2"/>
                  </a:moveTo>
                  <a:cubicBezTo>
                    <a:pt x="10" y="1"/>
                    <a:pt x="10" y="1"/>
                    <a:pt x="10" y="1"/>
                  </a:cubicBezTo>
                  <a:cubicBezTo>
                    <a:pt x="17" y="0"/>
                    <a:pt x="22" y="2"/>
                    <a:pt x="20" y="5"/>
                  </a:cubicBezTo>
                  <a:cubicBezTo>
                    <a:pt x="12" y="8"/>
                    <a:pt x="1" y="7"/>
                    <a:pt x="0" y="2"/>
                  </a:cubicBezTo>
                  <a:close/>
                </a:path>
              </a:pathLst>
            </a:custGeom>
            <a:solidFill>
              <a:srgbClr val="F7C2AB"/>
            </a:solidFill>
            <a:ln>
              <a:noFill/>
            </a:ln>
          </p:spPr>
          <p:txBody>
            <a:bodyPr anchor="ctr"/>
            <a:lstStyle/>
            <a:p>
              <a:pPr algn="ctr"/>
              <a:endParaRPr/>
            </a:p>
          </p:txBody>
        </p:sp>
        <p:sp>
          <p:nvSpPr>
            <p:cNvPr id="125" name="îṩ1ïḓè">
              <a:extLst>
                <a:ext uri="{FF2B5EF4-FFF2-40B4-BE49-F238E27FC236}">
                  <a16:creationId xmlns:a16="http://schemas.microsoft.com/office/drawing/2014/main" id="{3AF5EE82-0DCC-4AEA-8232-C0EECA780BEC}"/>
                </a:ext>
              </a:extLst>
            </p:cNvPr>
            <p:cNvSpPr/>
            <p:nvPr/>
          </p:nvSpPr>
          <p:spPr bwMode="auto">
            <a:xfrm>
              <a:off x="6107600" y="3161428"/>
              <a:ext cx="235901" cy="74575"/>
            </a:xfrm>
            <a:custGeom>
              <a:avLst/>
              <a:gdLst>
                <a:gd name="T0" fmla="*/ 131 w 131"/>
                <a:gd name="T1" fmla="*/ 38 h 41"/>
                <a:gd name="T2" fmla="*/ 114 w 131"/>
                <a:gd name="T3" fmla="*/ 37 h 41"/>
                <a:gd name="T4" fmla="*/ 0 w 131"/>
                <a:gd name="T5" fmla="*/ 3 h 41"/>
                <a:gd name="T6" fmla="*/ 53 w 131"/>
                <a:gd name="T7" fmla="*/ 11 h 41"/>
                <a:gd name="T8" fmla="*/ 131 w 131"/>
                <a:gd name="T9" fmla="*/ 29 h 41"/>
                <a:gd name="T10" fmla="*/ 131 w 131"/>
                <a:gd name="T11" fmla="*/ 38 h 41"/>
              </a:gdLst>
              <a:ahLst/>
              <a:cxnLst>
                <a:cxn ang="0">
                  <a:pos x="T0" y="T1"/>
                </a:cxn>
                <a:cxn ang="0">
                  <a:pos x="T2" y="T3"/>
                </a:cxn>
                <a:cxn ang="0">
                  <a:pos x="T4" y="T5"/>
                </a:cxn>
                <a:cxn ang="0">
                  <a:pos x="T6" y="T7"/>
                </a:cxn>
                <a:cxn ang="0">
                  <a:pos x="T8" y="T9"/>
                </a:cxn>
                <a:cxn ang="0">
                  <a:pos x="T10" y="T11"/>
                </a:cxn>
              </a:cxnLst>
              <a:rect l="0" t="0" r="r" b="b"/>
              <a:pathLst>
                <a:path w="131" h="41">
                  <a:moveTo>
                    <a:pt x="131" y="38"/>
                  </a:moveTo>
                  <a:cubicBezTo>
                    <a:pt x="125" y="41"/>
                    <a:pt x="120" y="38"/>
                    <a:pt x="114" y="37"/>
                  </a:cubicBezTo>
                  <a:cubicBezTo>
                    <a:pt x="75" y="32"/>
                    <a:pt x="26" y="4"/>
                    <a:pt x="0" y="3"/>
                  </a:cubicBezTo>
                  <a:cubicBezTo>
                    <a:pt x="14" y="0"/>
                    <a:pt x="35" y="5"/>
                    <a:pt x="53" y="11"/>
                  </a:cubicBezTo>
                  <a:cubicBezTo>
                    <a:pt x="79" y="20"/>
                    <a:pt x="101" y="29"/>
                    <a:pt x="131" y="29"/>
                  </a:cubicBezTo>
                  <a:lnTo>
                    <a:pt x="131" y="38"/>
                  </a:lnTo>
                  <a:close/>
                </a:path>
              </a:pathLst>
            </a:custGeom>
            <a:solidFill>
              <a:srgbClr val="F0E9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8" name="îŝľíḋê">
            <a:extLst>
              <a:ext uri="{FF2B5EF4-FFF2-40B4-BE49-F238E27FC236}">
                <a16:creationId xmlns:a16="http://schemas.microsoft.com/office/drawing/2014/main" id="{479CFF8E-5AC1-4E97-9A06-EBF3D44ABD01}"/>
              </a:ext>
            </a:extLst>
          </p:cNvPr>
          <p:cNvGrpSpPr/>
          <p:nvPr/>
        </p:nvGrpSpPr>
        <p:grpSpPr>
          <a:xfrm>
            <a:off x="6163668" y="2611639"/>
            <a:ext cx="1211821" cy="488604"/>
            <a:chOff x="6082280" y="1837668"/>
            <a:chExt cx="1211821" cy="488604"/>
          </a:xfrm>
        </p:grpSpPr>
        <p:cxnSp>
          <p:nvCxnSpPr>
            <p:cNvPr id="61" name="iSḷiḋe">
              <a:extLst>
                <a:ext uri="{FF2B5EF4-FFF2-40B4-BE49-F238E27FC236}">
                  <a16:creationId xmlns:a16="http://schemas.microsoft.com/office/drawing/2014/main" id="{348508B5-4AD4-4B31-B295-B7A3829A9ECF}"/>
                </a:ext>
              </a:extLst>
            </p:cNvPr>
            <p:cNvCxnSpPr/>
            <p:nvPr/>
          </p:nvCxnSpPr>
          <p:spPr>
            <a:xfrm flipH="1">
              <a:off x="6570884" y="2081970"/>
              <a:ext cx="723217" cy="0"/>
            </a:xfrm>
            <a:prstGeom prst="line">
              <a:avLst/>
            </a:prstGeom>
            <a:ln>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62" name="íṥlíďê">
              <a:extLst>
                <a:ext uri="{FF2B5EF4-FFF2-40B4-BE49-F238E27FC236}">
                  <a16:creationId xmlns:a16="http://schemas.microsoft.com/office/drawing/2014/main" id="{2DBBBC5D-EED9-430D-96C6-80C9A6570E94}"/>
                </a:ext>
              </a:extLst>
            </p:cNvPr>
            <p:cNvGrpSpPr/>
            <p:nvPr/>
          </p:nvGrpSpPr>
          <p:grpSpPr>
            <a:xfrm>
              <a:off x="6082280" y="1837668"/>
              <a:ext cx="488604" cy="488604"/>
              <a:chOff x="5825685" y="2018969"/>
              <a:chExt cx="531502" cy="531504"/>
            </a:xfrm>
          </p:grpSpPr>
          <p:sp>
            <p:nvSpPr>
              <p:cNvPr id="63" name="ïSlíḍê">
                <a:extLst>
                  <a:ext uri="{FF2B5EF4-FFF2-40B4-BE49-F238E27FC236}">
                    <a16:creationId xmlns:a16="http://schemas.microsoft.com/office/drawing/2014/main" id="{2AD1D7E0-4924-40BC-BD4D-BE729A111F31}"/>
                  </a:ext>
                </a:extLst>
              </p:cNvPr>
              <p:cNvSpPr/>
              <p:nvPr/>
            </p:nvSpPr>
            <p:spPr>
              <a:xfrm flipH="1">
                <a:off x="5825685" y="2018969"/>
                <a:ext cx="531502" cy="531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4" name="îŝliďé">
                <a:extLst>
                  <a:ext uri="{FF2B5EF4-FFF2-40B4-BE49-F238E27FC236}">
                    <a16:creationId xmlns:a16="http://schemas.microsoft.com/office/drawing/2014/main" id="{E2984AA4-00F7-4D81-BE21-91B86B03E3D4}"/>
                  </a:ext>
                </a:extLst>
              </p:cNvPr>
              <p:cNvGrpSpPr/>
              <p:nvPr/>
            </p:nvGrpSpPr>
            <p:grpSpPr>
              <a:xfrm>
                <a:off x="5940600" y="2146935"/>
                <a:ext cx="299240" cy="257660"/>
                <a:chOff x="9522280" y="2360872"/>
                <a:chExt cx="503802" cy="433797"/>
              </a:xfrm>
            </p:grpSpPr>
            <p:sp>
              <p:nvSpPr>
                <p:cNvPr id="65" name="íṥ1iḍè">
                  <a:extLst>
                    <a:ext uri="{FF2B5EF4-FFF2-40B4-BE49-F238E27FC236}">
                      <a16:creationId xmlns:a16="http://schemas.microsoft.com/office/drawing/2014/main" id="{C5C0FE63-0DE0-4D06-BE87-6239819FDCF1}"/>
                    </a:ext>
                  </a:extLst>
                </p:cNvPr>
                <p:cNvSpPr/>
                <p:nvPr/>
              </p:nvSpPr>
              <p:spPr bwMode="auto">
                <a:xfrm>
                  <a:off x="9632451" y="2432598"/>
                  <a:ext cx="48200" cy="4533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ṧļîdê">
                  <a:extLst>
                    <a:ext uri="{FF2B5EF4-FFF2-40B4-BE49-F238E27FC236}">
                      <a16:creationId xmlns:a16="http://schemas.microsoft.com/office/drawing/2014/main" id="{62328A18-2D43-46F1-93DA-E2DFCD7254E8}"/>
                    </a:ext>
                  </a:extLst>
                </p:cNvPr>
                <p:cNvSpPr/>
                <p:nvPr/>
              </p:nvSpPr>
              <p:spPr bwMode="auto">
                <a:xfrm>
                  <a:off x="9727129" y="2360872"/>
                  <a:ext cx="83202" cy="7631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Sļiḓé">
                  <a:extLst>
                    <a:ext uri="{FF2B5EF4-FFF2-40B4-BE49-F238E27FC236}">
                      <a16:creationId xmlns:a16="http://schemas.microsoft.com/office/drawing/2014/main" id="{D8C21F95-4E07-4685-9359-11B102E67CD9}"/>
                    </a:ext>
                  </a:extLst>
                </p:cNvPr>
                <p:cNvSpPr/>
                <p:nvPr/>
              </p:nvSpPr>
              <p:spPr bwMode="auto">
                <a:xfrm>
                  <a:off x="9865373" y="2433744"/>
                  <a:ext cx="49348" cy="4475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ṥ1ïdê">
                  <a:extLst>
                    <a:ext uri="{FF2B5EF4-FFF2-40B4-BE49-F238E27FC236}">
                      <a16:creationId xmlns:a16="http://schemas.microsoft.com/office/drawing/2014/main" id="{3711EFAD-4DA5-4B77-8842-34E119EB2CD4}"/>
                    </a:ext>
                  </a:extLst>
                </p:cNvPr>
                <p:cNvSpPr/>
                <p:nvPr/>
              </p:nvSpPr>
              <p:spPr bwMode="auto">
                <a:xfrm>
                  <a:off x="9616958" y="2719500"/>
                  <a:ext cx="303544" cy="751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 name="ïṧļíḑe">
                  <a:extLst>
                    <a:ext uri="{FF2B5EF4-FFF2-40B4-BE49-F238E27FC236}">
                      <a16:creationId xmlns:a16="http://schemas.microsoft.com/office/drawing/2014/main" id="{FDE0AE8E-0CAE-412C-96F2-B8A0C5606445}"/>
                    </a:ext>
                  </a:extLst>
                </p:cNvPr>
                <p:cNvSpPr/>
                <p:nvPr/>
              </p:nvSpPr>
              <p:spPr bwMode="auto">
                <a:xfrm>
                  <a:off x="9941732" y="2410219"/>
                  <a:ext cx="84350" cy="7516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ṧlidê">
                  <a:extLst>
                    <a:ext uri="{FF2B5EF4-FFF2-40B4-BE49-F238E27FC236}">
                      <a16:creationId xmlns:a16="http://schemas.microsoft.com/office/drawing/2014/main" id="{0B98E607-C544-47F6-88B4-C655BE182206}"/>
                    </a:ext>
                  </a:extLst>
                </p:cNvPr>
                <p:cNvSpPr/>
                <p:nvPr/>
              </p:nvSpPr>
              <p:spPr bwMode="auto">
                <a:xfrm>
                  <a:off x="9522280" y="2411367"/>
                  <a:ext cx="84350" cy="7631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iṩļíḍe">
                  <a:extLst>
                    <a:ext uri="{FF2B5EF4-FFF2-40B4-BE49-F238E27FC236}">
                      <a16:creationId xmlns:a16="http://schemas.microsoft.com/office/drawing/2014/main" id="{5F531B5D-B5DA-456C-AC85-5D63F55F8CB4}"/>
                    </a:ext>
                  </a:extLst>
                </p:cNvPr>
                <p:cNvSpPr/>
                <p:nvPr/>
              </p:nvSpPr>
              <p:spPr bwMode="auto">
                <a:xfrm>
                  <a:off x="9580766" y="2449812"/>
                  <a:ext cx="389038" cy="254770"/>
                </a:xfrm>
                <a:custGeom>
                  <a:avLst/>
                  <a:gdLst>
                    <a:gd name="T0" fmla="*/ 316 w 346"/>
                    <a:gd name="T1" fmla="*/ 39 h 227"/>
                    <a:gd name="T2" fmla="*/ 265 w 346"/>
                    <a:gd name="T3" fmla="*/ 85 h 227"/>
                    <a:gd name="T4" fmla="*/ 269 w 346"/>
                    <a:gd name="T5" fmla="*/ 38 h 227"/>
                    <a:gd name="T6" fmla="*/ 253 w 346"/>
                    <a:gd name="T7" fmla="*/ 36 h 227"/>
                    <a:gd name="T8" fmla="*/ 222 w 346"/>
                    <a:gd name="T9" fmla="*/ 75 h 227"/>
                    <a:gd name="T10" fmla="*/ 182 w 346"/>
                    <a:gd name="T11" fmla="*/ 12 h 227"/>
                    <a:gd name="T12" fmla="*/ 152 w 346"/>
                    <a:gd name="T13" fmla="*/ 12 h 227"/>
                    <a:gd name="T14" fmla="*/ 113 w 346"/>
                    <a:gd name="T15" fmla="*/ 74 h 227"/>
                    <a:gd name="T16" fmla="*/ 86 w 346"/>
                    <a:gd name="T17" fmla="*/ 36 h 227"/>
                    <a:gd name="T18" fmla="*/ 71 w 346"/>
                    <a:gd name="T19" fmla="*/ 36 h 227"/>
                    <a:gd name="T20" fmla="*/ 73 w 346"/>
                    <a:gd name="T21" fmla="*/ 88 h 227"/>
                    <a:gd name="T22" fmla="*/ 23 w 346"/>
                    <a:gd name="T23" fmla="*/ 39 h 227"/>
                    <a:gd name="T24" fmla="*/ 0 w 346"/>
                    <a:gd name="T25" fmla="*/ 47 h 227"/>
                    <a:gd name="T26" fmla="*/ 32 w 346"/>
                    <a:gd name="T27" fmla="*/ 227 h 227"/>
                    <a:gd name="T28" fmla="*/ 301 w 346"/>
                    <a:gd name="T29" fmla="*/ 227 h 227"/>
                    <a:gd name="T30" fmla="*/ 346 w 346"/>
                    <a:gd name="T31" fmla="*/ 52 h 227"/>
                    <a:gd name="T32" fmla="*/ 316 w 346"/>
                    <a:gd name="T33" fmla="*/ 3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227">
                      <a:moveTo>
                        <a:pt x="316" y="39"/>
                      </a:moveTo>
                      <a:cubicBezTo>
                        <a:pt x="265" y="85"/>
                        <a:pt x="265" y="85"/>
                        <a:pt x="265" y="85"/>
                      </a:cubicBezTo>
                      <a:cubicBezTo>
                        <a:pt x="269" y="38"/>
                        <a:pt x="269" y="38"/>
                        <a:pt x="269" y="38"/>
                      </a:cubicBezTo>
                      <a:cubicBezTo>
                        <a:pt x="269" y="38"/>
                        <a:pt x="262" y="27"/>
                        <a:pt x="253" y="36"/>
                      </a:cubicBezTo>
                      <a:cubicBezTo>
                        <a:pt x="222" y="75"/>
                        <a:pt x="222" y="75"/>
                        <a:pt x="222" y="75"/>
                      </a:cubicBezTo>
                      <a:cubicBezTo>
                        <a:pt x="182" y="12"/>
                        <a:pt x="182" y="12"/>
                        <a:pt x="182" y="12"/>
                      </a:cubicBezTo>
                      <a:cubicBezTo>
                        <a:pt x="182" y="12"/>
                        <a:pt x="171" y="0"/>
                        <a:pt x="152" y="12"/>
                      </a:cubicBezTo>
                      <a:cubicBezTo>
                        <a:pt x="113" y="74"/>
                        <a:pt x="113" y="74"/>
                        <a:pt x="113" y="74"/>
                      </a:cubicBezTo>
                      <a:cubicBezTo>
                        <a:pt x="86" y="36"/>
                        <a:pt x="86" y="36"/>
                        <a:pt x="86" y="36"/>
                      </a:cubicBezTo>
                      <a:cubicBezTo>
                        <a:pt x="86" y="36"/>
                        <a:pt x="79" y="25"/>
                        <a:pt x="71" y="36"/>
                      </a:cubicBezTo>
                      <a:cubicBezTo>
                        <a:pt x="73" y="88"/>
                        <a:pt x="73" y="88"/>
                        <a:pt x="73" y="88"/>
                      </a:cubicBezTo>
                      <a:cubicBezTo>
                        <a:pt x="23" y="39"/>
                        <a:pt x="23" y="39"/>
                        <a:pt x="23" y="39"/>
                      </a:cubicBezTo>
                      <a:cubicBezTo>
                        <a:pt x="23" y="39"/>
                        <a:pt x="7" y="32"/>
                        <a:pt x="0" y="47"/>
                      </a:cubicBezTo>
                      <a:cubicBezTo>
                        <a:pt x="32" y="227"/>
                        <a:pt x="32" y="227"/>
                        <a:pt x="32" y="227"/>
                      </a:cubicBezTo>
                      <a:cubicBezTo>
                        <a:pt x="301" y="227"/>
                        <a:pt x="301" y="227"/>
                        <a:pt x="301" y="227"/>
                      </a:cubicBezTo>
                      <a:cubicBezTo>
                        <a:pt x="346" y="52"/>
                        <a:pt x="346" y="52"/>
                        <a:pt x="346" y="52"/>
                      </a:cubicBezTo>
                      <a:cubicBezTo>
                        <a:pt x="346" y="52"/>
                        <a:pt x="341" y="29"/>
                        <a:pt x="316"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sp>
        <p:nvSpPr>
          <p:cNvPr id="19" name="íṡľidé">
            <a:extLst>
              <a:ext uri="{FF2B5EF4-FFF2-40B4-BE49-F238E27FC236}">
                <a16:creationId xmlns:a16="http://schemas.microsoft.com/office/drawing/2014/main" id="{A28974B7-B8AB-4EAE-8589-77B1E2D7D2F4}"/>
              </a:ext>
            </a:extLst>
          </p:cNvPr>
          <p:cNvSpPr/>
          <p:nvPr/>
        </p:nvSpPr>
        <p:spPr bwMode="auto">
          <a:xfrm>
            <a:off x="7775910" y="2104729"/>
            <a:ext cx="4345921" cy="108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30000"/>
              </a:lnSpc>
            </a:pPr>
            <a:r>
              <a:rPr lang="zh-CN" altLang="en-US" sz="2000" dirty="0"/>
              <a:t>所有</a:t>
            </a:r>
            <a:r>
              <a:rPr lang="en-US" altLang="zh-CN" sz="2000" dirty="0"/>
              <a:t>TBD</a:t>
            </a:r>
            <a:r>
              <a:rPr lang="zh-CN" altLang="en-US" sz="2000" dirty="0"/>
              <a:t>的问题已经全部解决，或者已经记录下每个待确定问题的解决过程，目标日期和提出问题的人。 </a:t>
            </a:r>
            <a:endParaRPr lang="en-US" altLang="zh-CN" sz="2000" dirty="0"/>
          </a:p>
        </p:txBody>
      </p:sp>
      <p:sp>
        <p:nvSpPr>
          <p:cNvPr id="20" name="îṩļídè">
            <a:extLst>
              <a:ext uri="{FF2B5EF4-FFF2-40B4-BE49-F238E27FC236}">
                <a16:creationId xmlns:a16="http://schemas.microsoft.com/office/drawing/2014/main" id="{A41DBF2C-010C-415C-AB21-613A92ECA346}"/>
              </a:ext>
            </a:extLst>
          </p:cNvPr>
          <p:cNvSpPr txBox="1"/>
          <p:nvPr/>
        </p:nvSpPr>
        <p:spPr bwMode="auto">
          <a:xfrm>
            <a:off x="7383398" y="2407969"/>
            <a:ext cx="355818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4</a:t>
            </a:r>
          </a:p>
        </p:txBody>
      </p:sp>
      <p:grpSp>
        <p:nvGrpSpPr>
          <p:cNvPr id="21" name="iš1ïḓê">
            <a:extLst>
              <a:ext uri="{FF2B5EF4-FFF2-40B4-BE49-F238E27FC236}">
                <a16:creationId xmlns:a16="http://schemas.microsoft.com/office/drawing/2014/main" id="{B5EDDF30-FBC2-4871-97D9-ADDBE3F2F29B}"/>
              </a:ext>
            </a:extLst>
          </p:cNvPr>
          <p:cNvGrpSpPr/>
          <p:nvPr/>
        </p:nvGrpSpPr>
        <p:grpSpPr>
          <a:xfrm>
            <a:off x="7221083" y="3850795"/>
            <a:ext cx="1160139" cy="488604"/>
            <a:chOff x="7143204" y="3312688"/>
            <a:chExt cx="1160139" cy="488604"/>
          </a:xfrm>
        </p:grpSpPr>
        <p:cxnSp>
          <p:nvCxnSpPr>
            <p:cNvPr id="57" name="ïŝḷïḋé">
              <a:extLst>
                <a:ext uri="{FF2B5EF4-FFF2-40B4-BE49-F238E27FC236}">
                  <a16:creationId xmlns:a16="http://schemas.microsoft.com/office/drawing/2014/main" id="{BA960FF6-6746-4835-8315-6CFD911C2802}"/>
                </a:ext>
              </a:extLst>
            </p:cNvPr>
            <p:cNvCxnSpPr/>
            <p:nvPr/>
          </p:nvCxnSpPr>
          <p:spPr>
            <a:xfrm flipH="1">
              <a:off x="7631808" y="3556990"/>
              <a:ext cx="671535" cy="0"/>
            </a:xfrm>
            <a:prstGeom prst="line">
              <a:avLst/>
            </a:prstGeom>
            <a:ln>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58" name="íś1ídê">
              <a:extLst>
                <a:ext uri="{FF2B5EF4-FFF2-40B4-BE49-F238E27FC236}">
                  <a16:creationId xmlns:a16="http://schemas.microsoft.com/office/drawing/2014/main" id="{59849272-6412-409F-A9F4-5C10E92ECA4F}"/>
                </a:ext>
              </a:extLst>
            </p:cNvPr>
            <p:cNvGrpSpPr/>
            <p:nvPr/>
          </p:nvGrpSpPr>
          <p:grpSpPr>
            <a:xfrm>
              <a:off x="7143204" y="3312688"/>
              <a:ext cx="488604" cy="488604"/>
              <a:chOff x="7311018" y="3617369"/>
              <a:chExt cx="531504" cy="531504"/>
            </a:xfrm>
          </p:grpSpPr>
          <p:sp>
            <p:nvSpPr>
              <p:cNvPr id="59" name="îsḷiďè">
                <a:extLst>
                  <a:ext uri="{FF2B5EF4-FFF2-40B4-BE49-F238E27FC236}">
                    <a16:creationId xmlns:a16="http://schemas.microsoft.com/office/drawing/2014/main" id="{B9E787D7-8B5B-4061-B623-A76F0D3475A3}"/>
                  </a:ext>
                </a:extLst>
              </p:cNvPr>
              <p:cNvSpPr/>
              <p:nvPr/>
            </p:nvSpPr>
            <p:spPr>
              <a:xfrm flipH="1">
                <a:off x="7311018" y="3617369"/>
                <a:ext cx="531504" cy="5315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0" name="isļïdè">
                <a:extLst>
                  <a:ext uri="{FF2B5EF4-FFF2-40B4-BE49-F238E27FC236}">
                    <a16:creationId xmlns:a16="http://schemas.microsoft.com/office/drawing/2014/main" id="{6C7CFA9F-E565-4818-8112-CC5DC1611E42}"/>
                  </a:ext>
                </a:extLst>
              </p:cNvPr>
              <p:cNvSpPr/>
              <p:nvPr/>
            </p:nvSpPr>
            <p:spPr>
              <a:xfrm>
                <a:off x="7433827" y="3738487"/>
                <a:ext cx="308815" cy="271758"/>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anchor="ctr"/>
              <a:lstStyle/>
              <a:p>
                <a:pPr algn="ctr"/>
                <a:endParaRPr/>
              </a:p>
            </p:txBody>
          </p:sp>
        </p:grpSp>
      </p:grpSp>
      <p:sp>
        <p:nvSpPr>
          <p:cNvPr id="22" name="işḷíḑê">
            <a:extLst>
              <a:ext uri="{FF2B5EF4-FFF2-40B4-BE49-F238E27FC236}">
                <a16:creationId xmlns:a16="http://schemas.microsoft.com/office/drawing/2014/main" id="{D432C693-E51D-45C3-B6E9-440134AB571C}"/>
              </a:ext>
            </a:extLst>
          </p:cNvPr>
          <p:cNvSpPr/>
          <p:nvPr/>
        </p:nvSpPr>
        <p:spPr bwMode="auto">
          <a:xfrm>
            <a:off x="8381222" y="4065245"/>
            <a:ext cx="3558181" cy="76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2000" dirty="0"/>
              <a:t>文档已经登记入项目的配置管理系统。</a:t>
            </a:r>
          </a:p>
        </p:txBody>
      </p:sp>
      <p:sp>
        <p:nvSpPr>
          <p:cNvPr id="23" name="ïSļiḍè">
            <a:extLst>
              <a:ext uri="{FF2B5EF4-FFF2-40B4-BE49-F238E27FC236}">
                <a16:creationId xmlns:a16="http://schemas.microsoft.com/office/drawing/2014/main" id="{6BECC240-1BD6-48D2-92F7-EE928C6AB97D}"/>
              </a:ext>
            </a:extLst>
          </p:cNvPr>
          <p:cNvSpPr txBox="1"/>
          <p:nvPr/>
        </p:nvSpPr>
        <p:spPr bwMode="auto">
          <a:xfrm>
            <a:off x="8381222" y="3677647"/>
            <a:ext cx="355818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5</a:t>
            </a:r>
          </a:p>
        </p:txBody>
      </p:sp>
      <p:grpSp>
        <p:nvGrpSpPr>
          <p:cNvPr id="24" name="îśliďe">
            <a:extLst>
              <a:ext uri="{FF2B5EF4-FFF2-40B4-BE49-F238E27FC236}">
                <a16:creationId xmlns:a16="http://schemas.microsoft.com/office/drawing/2014/main" id="{FC0F3F64-19B0-4CAE-A9BD-65155BACCF1C}"/>
              </a:ext>
            </a:extLst>
          </p:cNvPr>
          <p:cNvGrpSpPr/>
          <p:nvPr/>
        </p:nvGrpSpPr>
        <p:grpSpPr>
          <a:xfrm>
            <a:off x="6769579" y="4930782"/>
            <a:ext cx="1316604" cy="488604"/>
            <a:chOff x="6734316" y="4320650"/>
            <a:chExt cx="1316604" cy="488604"/>
          </a:xfrm>
        </p:grpSpPr>
        <p:cxnSp>
          <p:nvCxnSpPr>
            <p:cNvPr id="48" name="ïSḻîḍe">
              <a:extLst>
                <a:ext uri="{FF2B5EF4-FFF2-40B4-BE49-F238E27FC236}">
                  <a16:creationId xmlns:a16="http://schemas.microsoft.com/office/drawing/2014/main" id="{5D4FDB59-3D83-4362-A5C2-AAA8FD3F2557}"/>
                </a:ext>
              </a:extLst>
            </p:cNvPr>
            <p:cNvCxnSpPr/>
            <p:nvPr/>
          </p:nvCxnSpPr>
          <p:spPr>
            <a:xfrm flipH="1">
              <a:off x="7222920" y="4563428"/>
              <a:ext cx="828000" cy="0"/>
            </a:xfrm>
            <a:prstGeom prst="line">
              <a:avLst/>
            </a:prstGeom>
            <a:ln>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54" name="ïşľîḋè">
              <a:extLst>
                <a:ext uri="{FF2B5EF4-FFF2-40B4-BE49-F238E27FC236}">
                  <a16:creationId xmlns:a16="http://schemas.microsoft.com/office/drawing/2014/main" id="{E6DBD6F6-1243-4E53-A95F-EF1D8279E901}"/>
                </a:ext>
              </a:extLst>
            </p:cNvPr>
            <p:cNvGrpSpPr/>
            <p:nvPr/>
          </p:nvGrpSpPr>
          <p:grpSpPr>
            <a:xfrm>
              <a:off x="6734316" y="4320650"/>
              <a:ext cx="488604" cy="488604"/>
              <a:chOff x="6802942" y="4855033"/>
              <a:chExt cx="531504" cy="531504"/>
            </a:xfrm>
          </p:grpSpPr>
          <p:sp>
            <p:nvSpPr>
              <p:cNvPr id="55" name="îṧḷîďe">
                <a:extLst>
                  <a:ext uri="{FF2B5EF4-FFF2-40B4-BE49-F238E27FC236}">
                    <a16:creationId xmlns:a16="http://schemas.microsoft.com/office/drawing/2014/main" id="{68944694-B1F9-423C-B691-80E23EA2D093}"/>
                  </a:ext>
                </a:extLst>
              </p:cNvPr>
              <p:cNvSpPr/>
              <p:nvPr/>
            </p:nvSpPr>
            <p:spPr>
              <a:xfrm flipH="1">
                <a:off x="6802942" y="4855033"/>
                <a:ext cx="531504" cy="531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6" name="îṣḷiḍe">
                <a:extLst>
                  <a:ext uri="{FF2B5EF4-FFF2-40B4-BE49-F238E27FC236}">
                    <a16:creationId xmlns:a16="http://schemas.microsoft.com/office/drawing/2014/main" id="{5532FEDA-6E74-448B-8425-E222347D1C65}"/>
                  </a:ext>
                </a:extLst>
              </p:cNvPr>
              <p:cNvSpPr/>
              <p:nvPr/>
            </p:nvSpPr>
            <p:spPr>
              <a:xfrm>
                <a:off x="6947720" y="5003681"/>
                <a:ext cx="240761" cy="240761"/>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a:p>
            </p:txBody>
          </p:sp>
        </p:grpSp>
      </p:grpSp>
      <p:sp>
        <p:nvSpPr>
          <p:cNvPr id="25" name="íšḻíḍe">
            <a:extLst>
              <a:ext uri="{FF2B5EF4-FFF2-40B4-BE49-F238E27FC236}">
                <a16:creationId xmlns:a16="http://schemas.microsoft.com/office/drawing/2014/main" id="{3ECD24CC-74BF-4DB2-8A53-B75B9236BF16}"/>
              </a:ext>
            </a:extLst>
          </p:cNvPr>
          <p:cNvSpPr/>
          <p:nvPr/>
        </p:nvSpPr>
        <p:spPr bwMode="auto">
          <a:xfrm>
            <a:off x="8110086" y="5194172"/>
            <a:ext cx="3558181" cy="73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2000" dirty="0"/>
              <a:t>检查是否已将审查过的资料送到有关收集处。</a:t>
            </a:r>
          </a:p>
        </p:txBody>
      </p:sp>
      <p:sp>
        <p:nvSpPr>
          <p:cNvPr id="26" name="îṩlíḋé">
            <a:extLst>
              <a:ext uri="{FF2B5EF4-FFF2-40B4-BE49-F238E27FC236}">
                <a16:creationId xmlns:a16="http://schemas.microsoft.com/office/drawing/2014/main" id="{0C8B85CD-1A99-4398-A1D5-254C448340E7}"/>
              </a:ext>
            </a:extLst>
          </p:cNvPr>
          <p:cNvSpPr txBox="1"/>
          <p:nvPr/>
        </p:nvSpPr>
        <p:spPr bwMode="auto">
          <a:xfrm>
            <a:off x="8110086" y="4806574"/>
            <a:ext cx="355818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6</a:t>
            </a:r>
          </a:p>
        </p:txBody>
      </p:sp>
      <p:grpSp>
        <p:nvGrpSpPr>
          <p:cNvPr id="27" name="îsľídé">
            <a:extLst>
              <a:ext uri="{FF2B5EF4-FFF2-40B4-BE49-F238E27FC236}">
                <a16:creationId xmlns:a16="http://schemas.microsoft.com/office/drawing/2014/main" id="{63F93963-B7AD-4FE6-B0CA-73077B0EBA96}"/>
              </a:ext>
            </a:extLst>
          </p:cNvPr>
          <p:cNvGrpSpPr/>
          <p:nvPr/>
        </p:nvGrpSpPr>
        <p:grpSpPr>
          <a:xfrm>
            <a:off x="4881623" y="5612614"/>
            <a:ext cx="1212204" cy="488604"/>
            <a:chOff x="4873134" y="4989094"/>
            <a:chExt cx="1212204" cy="488604"/>
          </a:xfrm>
        </p:grpSpPr>
        <p:cxnSp>
          <p:nvCxnSpPr>
            <p:cNvPr id="44" name="iṣļíḑê">
              <a:extLst>
                <a:ext uri="{FF2B5EF4-FFF2-40B4-BE49-F238E27FC236}">
                  <a16:creationId xmlns:a16="http://schemas.microsoft.com/office/drawing/2014/main" id="{D40F32AB-24FB-4070-995B-DE2DE38F5777}"/>
                </a:ext>
              </a:extLst>
            </p:cNvPr>
            <p:cNvCxnSpPr/>
            <p:nvPr/>
          </p:nvCxnSpPr>
          <p:spPr>
            <a:xfrm>
              <a:off x="4873134" y="5233396"/>
              <a:ext cx="723600" cy="0"/>
            </a:xfrm>
            <a:prstGeom prst="line">
              <a:avLst/>
            </a:prstGeom>
            <a:ln>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45" name="iś1îḑê">
              <a:extLst>
                <a:ext uri="{FF2B5EF4-FFF2-40B4-BE49-F238E27FC236}">
                  <a16:creationId xmlns:a16="http://schemas.microsoft.com/office/drawing/2014/main" id="{9E79711C-DAA3-45D0-9844-7F76118C1144}"/>
                </a:ext>
              </a:extLst>
            </p:cNvPr>
            <p:cNvGrpSpPr/>
            <p:nvPr/>
          </p:nvGrpSpPr>
          <p:grpSpPr>
            <a:xfrm>
              <a:off x="5596734" y="4989094"/>
              <a:ext cx="488604" cy="488604"/>
              <a:chOff x="5825706" y="5595399"/>
              <a:chExt cx="531504" cy="531504"/>
            </a:xfrm>
          </p:grpSpPr>
          <p:sp>
            <p:nvSpPr>
              <p:cNvPr id="46" name="îṩḻiḓê">
                <a:extLst>
                  <a:ext uri="{FF2B5EF4-FFF2-40B4-BE49-F238E27FC236}">
                    <a16:creationId xmlns:a16="http://schemas.microsoft.com/office/drawing/2014/main" id="{4A126903-F22F-4BB4-B2C3-56EDDFA27A95}"/>
                  </a:ext>
                </a:extLst>
              </p:cNvPr>
              <p:cNvSpPr/>
              <p:nvPr/>
            </p:nvSpPr>
            <p:spPr>
              <a:xfrm flipH="1">
                <a:off x="5825706" y="5595399"/>
                <a:ext cx="531504" cy="531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7" name="íṡľîḑê">
                <a:extLst>
                  <a:ext uri="{FF2B5EF4-FFF2-40B4-BE49-F238E27FC236}">
                    <a16:creationId xmlns:a16="http://schemas.microsoft.com/office/drawing/2014/main" id="{37B7094B-C4A9-4ED0-949A-E734126BE5E8}"/>
                  </a:ext>
                </a:extLst>
              </p:cNvPr>
              <p:cNvSpPr/>
              <p:nvPr/>
            </p:nvSpPr>
            <p:spPr>
              <a:xfrm>
                <a:off x="5933419" y="5712422"/>
                <a:ext cx="265743" cy="211515"/>
              </a:xfrm>
              <a:custGeom>
                <a:avLst/>
                <a:gdLst/>
                <a:ahLst/>
                <a:cxnLst>
                  <a:cxn ang="0">
                    <a:pos x="wd2" y="hd2"/>
                  </a:cxn>
                  <a:cxn ang="5400000">
                    <a:pos x="wd2" y="hd2"/>
                  </a:cxn>
                  <a:cxn ang="10800000">
                    <a:pos x="wd2" y="hd2"/>
                  </a:cxn>
                  <a:cxn ang="16200000">
                    <a:pos x="wd2" y="hd2"/>
                  </a:cxn>
                </a:cxnLst>
                <a:rect l="0" t="0" r="r" b="b"/>
                <a:pathLst>
                  <a:path w="21492" h="21472" extrusionOk="0">
                    <a:moveTo>
                      <a:pt x="21150" y="257"/>
                    </a:moveTo>
                    <a:lnTo>
                      <a:pt x="16075" y="10636"/>
                    </a:lnTo>
                    <a:cubicBezTo>
                      <a:pt x="15886" y="11021"/>
                      <a:pt x="15517" y="11084"/>
                      <a:pt x="15255" y="10776"/>
                    </a:cubicBezTo>
                    <a:lnTo>
                      <a:pt x="12800" y="7890"/>
                    </a:lnTo>
                    <a:cubicBezTo>
                      <a:pt x="12537" y="7582"/>
                      <a:pt x="12160" y="7637"/>
                      <a:pt x="11960" y="8014"/>
                    </a:cubicBezTo>
                    <a:lnTo>
                      <a:pt x="8514" y="14538"/>
                    </a:lnTo>
                    <a:cubicBezTo>
                      <a:pt x="8316" y="14916"/>
                      <a:pt x="7936" y="14974"/>
                      <a:pt x="7669" y="14670"/>
                    </a:cubicBezTo>
                    <a:lnTo>
                      <a:pt x="6063" y="12832"/>
                    </a:lnTo>
                    <a:cubicBezTo>
                      <a:pt x="5798" y="12529"/>
                      <a:pt x="5397" y="12567"/>
                      <a:pt x="5171" y="12920"/>
                    </a:cubicBezTo>
                    <a:lnTo>
                      <a:pt x="116" y="20831"/>
                    </a:lnTo>
                    <a:cubicBezTo>
                      <a:pt x="-108" y="21184"/>
                      <a:pt x="3" y="21472"/>
                      <a:pt x="361" y="21472"/>
                    </a:cubicBezTo>
                    <a:lnTo>
                      <a:pt x="21492" y="21472"/>
                    </a:lnTo>
                    <a:lnTo>
                      <a:pt x="21492" y="379"/>
                    </a:lnTo>
                    <a:cubicBezTo>
                      <a:pt x="21492" y="-73"/>
                      <a:pt x="21338" y="-128"/>
                      <a:pt x="21150" y="257"/>
                    </a:cubicBezTo>
                    <a:close/>
                  </a:path>
                </a:pathLst>
              </a:custGeom>
              <a:solidFill>
                <a:schemeClr val="bg1"/>
              </a:solidFill>
              <a:ln w="12700">
                <a:miter lim="400000"/>
              </a:ln>
            </p:spPr>
            <p:txBody>
              <a:bodyPr anchor="ctr"/>
              <a:lstStyle/>
              <a:p>
                <a:pPr algn="ctr"/>
                <a:endParaRPr/>
              </a:p>
            </p:txBody>
          </p:sp>
        </p:grpSp>
      </p:grpSp>
      <p:sp>
        <p:nvSpPr>
          <p:cNvPr id="28" name="íSlïdè">
            <a:extLst>
              <a:ext uri="{FF2B5EF4-FFF2-40B4-BE49-F238E27FC236}">
                <a16:creationId xmlns:a16="http://schemas.microsoft.com/office/drawing/2014/main" id="{B565323E-7498-4852-AAA1-2F9526F8ABE6}"/>
              </a:ext>
            </a:extLst>
          </p:cNvPr>
          <p:cNvSpPr/>
          <p:nvPr/>
        </p:nvSpPr>
        <p:spPr bwMode="auto">
          <a:xfrm>
            <a:off x="1005948" y="5320577"/>
            <a:ext cx="3559722" cy="37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2000" dirty="0"/>
              <a:t>修订过的文档已经进行了拼写检查和语法检查。</a:t>
            </a:r>
          </a:p>
        </p:txBody>
      </p:sp>
      <p:sp>
        <p:nvSpPr>
          <p:cNvPr id="29" name="íṥḻïḑe">
            <a:extLst>
              <a:ext uri="{FF2B5EF4-FFF2-40B4-BE49-F238E27FC236}">
                <a16:creationId xmlns:a16="http://schemas.microsoft.com/office/drawing/2014/main" id="{6FD0D403-CD17-4256-8292-ECEC3EEF0E86}"/>
              </a:ext>
            </a:extLst>
          </p:cNvPr>
          <p:cNvSpPr txBox="1"/>
          <p:nvPr/>
        </p:nvSpPr>
        <p:spPr bwMode="auto">
          <a:xfrm>
            <a:off x="1321901" y="5521961"/>
            <a:ext cx="355972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400" b="1" dirty="0"/>
              <a:t>3</a:t>
            </a:r>
          </a:p>
        </p:txBody>
      </p:sp>
      <p:grpSp>
        <p:nvGrpSpPr>
          <p:cNvPr id="30" name="ïṧliďè">
            <a:extLst>
              <a:ext uri="{FF2B5EF4-FFF2-40B4-BE49-F238E27FC236}">
                <a16:creationId xmlns:a16="http://schemas.microsoft.com/office/drawing/2014/main" id="{9D45AD69-1F4D-4F14-8EE0-5E50BF7EF5D9}"/>
              </a:ext>
            </a:extLst>
          </p:cNvPr>
          <p:cNvGrpSpPr/>
          <p:nvPr/>
        </p:nvGrpSpPr>
        <p:grpSpPr>
          <a:xfrm>
            <a:off x="4439942" y="4761864"/>
            <a:ext cx="1161804" cy="488604"/>
            <a:chOff x="4431453" y="4278508"/>
            <a:chExt cx="1161804" cy="488604"/>
          </a:xfrm>
        </p:grpSpPr>
        <p:cxnSp>
          <p:nvCxnSpPr>
            <p:cNvPr id="40" name="ïṧľïdé">
              <a:extLst>
                <a:ext uri="{FF2B5EF4-FFF2-40B4-BE49-F238E27FC236}">
                  <a16:creationId xmlns:a16="http://schemas.microsoft.com/office/drawing/2014/main" id="{9616130F-4C2E-4F04-B34D-65475711007C}"/>
                </a:ext>
              </a:extLst>
            </p:cNvPr>
            <p:cNvCxnSpPr/>
            <p:nvPr/>
          </p:nvCxnSpPr>
          <p:spPr>
            <a:xfrm>
              <a:off x="4431453" y="4522810"/>
              <a:ext cx="673200" cy="0"/>
            </a:xfrm>
            <a:prstGeom prst="line">
              <a:avLst/>
            </a:prstGeom>
            <a:ln>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41" name="îṥľíḑè">
              <a:extLst>
                <a:ext uri="{FF2B5EF4-FFF2-40B4-BE49-F238E27FC236}">
                  <a16:creationId xmlns:a16="http://schemas.microsoft.com/office/drawing/2014/main" id="{68A8BC15-6EF7-478F-835C-C6B66DD80A3B}"/>
                </a:ext>
              </a:extLst>
            </p:cNvPr>
            <p:cNvGrpSpPr/>
            <p:nvPr/>
          </p:nvGrpSpPr>
          <p:grpSpPr>
            <a:xfrm>
              <a:off x="5104653" y="4278508"/>
              <a:ext cx="488604" cy="488604"/>
              <a:chOff x="4975385" y="4803381"/>
              <a:chExt cx="531504" cy="531504"/>
            </a:xfrm>
          </p:grpSpPr>
          <p:sp>
            <p:nvSpPr>
              <p:cNvPr id="42" name="íşḷiḍê">
                <a:extLst>
                  <a:ext uri="{FF2B5EF4-FFF2-40B4-BE49-F238E27FC236}">
                    <a16:creationId xmlns:a16="http://schemas.microsoft.com/office/drawing/2014/main" id="{DA01E42D-A380-4D4F-9043-6F4AB7904A4C}"/>
                  </a:ext>
                </a:extLst>
              </p:cNvPr>
              <p:cNvSpPr/>
              <p:nvPr/>
            </p:nvSpPr>
            <p:spPr>
              <a:xfrm flipH="1">
                <a:off x="4975385" y="4803381"/>
                <a:ext cx="531504" cy="5315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îṡlíde">
                <a:extLst>
                  <a:ext uri="{FF2B5EF4-FFF2-40B4-BE49-F238E27FC236}">
                    <a16:creationId xmlns:a16="http://schemas.microsoft.com/office/drawing/2014/main" id="{F3A66B2B-D2AE-4C58-AAF0-9084CD332185}"/>
                  </a:ext>
                </a:extLst>
              </p:cNvPr>
              <p:cNvSpPr/>
              <p:nvPr/>
            </p:nvSpPr>
            <p:spPr>
              <a:xfrm>
                <a:off x="5112180" y="4965957"/>
                <a:ext cx="254278" cy="203435"/>
              </a:xfrm>
              <a:custGeom>
                <a:avLst/>
                <a:gdLst/>
                <a:ahLst/>
                <a:cxnLst>
                  <a:cxn ang="0">
                    <a:pos x="wd2" y="hd2"/>
                  </a:cxn>
                  <a:cxn ang="5400000">
                    <a:pos x="wd2" y="hd2"/>
                  </a:cxn>
                  <a:cxn ang="10800000">
                    <a:pos x="wd2" y="hd2"/>
                  </a:cxn>
                  <a:cxn ang="16200000">
                    <a:pos x="wd2" y="hd2"/>
                  </a:cxn>
                </a:cxnLst>
                <a:rect l="0" t="0" r="r" b="b"/>
                <a:pathLst>
                  <a:path w="21600" h="21600" extrusionOk="0">
                    <a:moveTo>
                      <a:pt x="19462" y="4321"/>
                    </a:moveTo>
                    <a:lnTo>
                      <a:pt x="6480" y="4321"/>
                    </a:lnTo>
                    <a:lnTo>
                      <a:pt x="6480" y="2700"/>
                    </a:lnTo>
                    <a:lnTo>
                      <a:pt x="19462" y="2700"/>
                    </a:lnTo>
                    <a:cubicBezTo>
                      <a:pt x="19462" y="2700"/>
                      <a:pt x="19462" y="4321"/>
                      <a:pt x="19462" y="4321"/>
                    </a:cubicBezTo>
                    <a:close/>
                    <a:moveTo>
                      <a:pt x="19462" y="18900"/>
                    </a:moveTo>
                    <a:lnTo>
                      <a:pt x="2139" y="18900"/>
                    </a:lnTo>
                    <a:lnTo>
                      <a:pt x="2139" y="6479"/>
                    </a:lnTo>
                    <a:lnTo>
                      <a:pt x="19462" y="6479"/>
                    </a:lnTo>
                    <a:cubicBezTo>
                      <a:pt x="19462" y="6479"/>
                      <a:pt x="19462" y="18900"/>
                      <a:pt x="19462" y="18900"/>
                    </a:cubicBezTo>
                    <a:close/>
                    <a:moveTo>
                      <a:pt x="1999" y="3510"/>
                    </a:moveTo>
                    <a:cubicBezTo>
                      <a:pt x="1999" y="2967"/>
                      <a:pt x="2360" y="2524"/>
                      <a:pt x="2809" y="2524"/>
                    </a:cubicBezTo>
                    <a:cubicBezTo>
                      <a:pt x="3256" y="2524"/>
                      <a:pt x="3618" y="2967"/>
                      <a:pt x="3618" y="3510"/>
                    </a:cubicBezTo>
                    <a:cubicBezTo>
                      <a:pt x="3618" y="4054"/>
                      <a:pt x="3256" y="4496"/>
                      <a:pt x="2809" y="4496"/>
                    </a:cubicBezTo>
                    <a:cubicBezTo>
                      <a:pt x="2360" y="4496"/>
                      <a:pt x="1999" y="4054"/>
                      <a:pt x="1999" y="3510"/>
                    </a:cubicBezTo>
                    <a:close/>
                    <a:moveTo>
                      <a:pt x="4968" y="2524"/>
                    </a:moveTo>
                    <a:cubicBezTo>
                      <a:pt x="5417" y="2524"/>
                      <a:pt x="5778" y="2967"/>
                      <a:pt x="5778" y="3510"/>
                    </a:cubicBezTo>
                    <a:cubicBezTo>
                      <a:pt x="5778" y="4054"/>
                      <a:pt x="5417" y="4496"/>
                      <a:pt x="4968" y="4496"/>
                    </a:cubicBezTo>
                    <a:cubicBezTo>
                      <a:pt x="4521" y="4496"/>
                      <a:pt x="4159" y="4054"/>
                      <a:pt x="4159" y="3510"/>
                    </a:cubicBezTo>
                    <a:cubicBezTo>
                      <a:pt x="4159" y="2967"/>
                      <a:pt x="4521" y="2524"/>
                      <a:pt x="4968" y="2524"/>
                    </a:cubicBezTo>
                    <a:close/>
                    <a:moveTo>
                      <a:pt x="19440" y="0"/>
                    </a:moveTo>
                    <a:lnTo>
                      <a:pt x="2160" y="0"/>
                    </a:lnTo>
                    <a:cubicBezTo>
                      <a:pt x="973" y="0"/>
                      <a:pt x="0" y="1216"/>
                      <a:pt x="0" y="2700"/>
                    </a:cubicBezTo>
                    <a:lnTo>
                      <a:pt x="0" y="18900"/>
                    </a:lnTo>
                    <a:cubicBezTo>
                      <a:pt x="0" y="20384"/>
                      <a:pt x="973" y="21600"/>
                      <a:pt x="2160" y="21600"/>
                    </a:cubicBezTo>
                    <a:lnTo>
                      <a:pt x="19440" y="21600"/>
                    </a:lnTo>
                    <a:cubicBezTo>
                      <a:pt x="20629" y="21600"/>
                      <a:pt x="21600" y="20384"/>
                      <a:pt x="21600" y="18900"/>
                    </a:cubicBezTo>
                    <a:lnTo>
                      <a:pt x="21600" y="2700"/>
                    </a:lnTo>
                    <a:cubicBezTo>
                      <a:pt x="21600" y="1216"/>
                      <a:pt x="20629" y="0"/>
                      <a:pt x="19440" y="0"/>
                    </a:cubicBezTo>
                    <a:close/>
                  </a:path>
                </a:pathLst>
              </a:custGeom>
              <a:solidFill>
                <a:schemeClr val="bg1"/>
              </a:solidFill>
              <a:ln w="12700">
                <a:miter lim="400000"/>
              </a:ln>
            </p:spPr>
            <p:txBody>
              <a:bodyPr anchor="ctr"/>
              <a:lstStyle/>
              <a:p>
                <a:pPr algn="ctr"/>
                <a:endParaRPr/>
              </a:p>
            </p:txBody>
          </p:sp>
        </p:grpSp>
      </p:grpSp>
      <p:sp>
        <p:nvSpPr>
          <p:cNvPr id="31" name="í$ḷîḓé">
            <a:extLst>
              <a:ext uri="{FF2B5EF4-FFF2-40B4-BE49-F238E27FC236}">
                <a16:creationId xmlns:a16="http://schemas.microsoft.com/office/drawing/2014/main" id="{FCD8126D-6883-4E12-A696-95978A41B0EE}"/>
              </a:ext>
            </a:extLst>
          </p:cNvPr>
          <p:cNvSpPr/>
          <p:nvPr/>
        </p:nvSpPr>
        <p:spPr bwMode="auto">
          <a:xfrm>
            <a:off x="1508809" y="4617313"/>
            <a:ext cx="2482912" cy="37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2000" dirty="0"/>
              <a:t>已经正确修改了文档。</a:t>
            </a:r>
          </a:p>
        </p:txBody>
      </p:sp>
      <p:sp>
        <p:nvSpPr>
          <p:cNvPr id="32" name="isḻîde">
            <a:extLst>
              <a:ext uri="{FF2B5EF4-FFF2-40B4-BE49-F238E27FC236}">
                <a16:creationId xmlns:a16="http://schemas.microsoft.com/office/drawing/2014/main" id="{20E63F35-B78F-4754-88B3-3A196253FBC7}"/>
              </a:ext>
            </a:extLst>
          </p:cNvPr>
          <p:cNvSpPr txBox="1"/>
          <p:nvPr/>
        </p:nvSpPr>
        <p:spPr bwMode="auto">
          <a:xfrm>
            <a:off x="880220" y="4671211"/>
            <a:ext cx="355972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400" b="1" dirty="0"/>
              <a:t>2</a:t>
            </a:r>
          </a:p>
        </p:txBody>
      </p:sp>
      <p:grpSp>
        <p:nvGrpSpPr>
          <p:cNvPr id="33" name="îsḻiḍê">
            <a:extLst>
              <a:ext uri="{FF2B5EF4-FFF2-40B4-BE49-F238E27FC236}">
                <a16:creationId xmlns:a16="http://schemas.microsoft.com/office/drawing/2014/main" id="{E91B0882-E51E-47E2-AEC9-E494207B5E62}"/>
              </a:ext>
            </a:extLst>
          </p:cNvPr>
          <p:cNvGrpSpPr/>
          <p:nvPr/>
        </p:nvGrpSpPr>
        <p:grpSpPr>
          <a:xfrm>
            <a:off x="4260560" y="3911115"/>
            <a:ext cx="1316206" cy="488604"/>
            <a:chOff x="4252071" y="3353625"/>
            <a:chExt cx="1316206" cy="488604"/>
          </a:xfrm>
        </p:grpSpPr>
        <p:cxnSp>
          <p:nvCxnSpPr>
            <p:cNvPr id="36" name="îṣḷiďè">
              <a:extLst>
                <a:ext uri="{FF2B5EF4-FFF2-40B4-BE49-F238E27FC236}">
                  <a16:creationId xmlns:a16="http://schemas.microsoft.com/office/drawing/2014/main" id="{69384A8F-AD16-49B8-8FDD-C6EB43B987B3}"/>
                </a:ext>
              </a:extLst>
            </p:cNvPr>
            <p:cNvCxnSpPr/>
            <p:nvPr/>
          </p:nvCxnSpPr>
          <p:spPr>
            <a:xfrm>
              <a:off x="4252071" y="3597927"/>
              <a:ext cx="827602" cy="0"/>
            </a:xfrm>
            <a:prstGeom prst="line">
              <a:avLst/>
            </a:prstGeom>
            <a:ln>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37" name="iśḷiḋê">
              <a:extLst>
                <a:ext uri="{FF2B5EF4-FFF2-40B4-BE49-F238E27FC236}">
                  <a16:creationId xmlns:a16="http://schemas.microsoft.com/office/drawing/2014/main" id="{FC7319DA-60B1-432B-9795-0BD64BD2F79A}"/>
                </a:ext>
              </a:extLst>
            </p:cNvPr>
            <p:cNvGrpSpPr/>
            <p:nvPr/>
          </p:nvGrpSpPr>
          <p:grpSpPr>
            <a:xfrm>
              <a:off x="5079673" y="3353625"/>
              <a:ext cx="488604" cy="488604"/>
              <a:chOff x="5000820" y="3803098"/>
              <a:chExt cx="531504" cy="531504"/>
            </a:xfrm>
          </p:grpSpPr>
          <p:sp>
            <p:nvSpPr>
              <p:cNvPr id="38" name="íṧľîḋè">
                <a:extLst>
                  <a:ext uri="{FF2B5EF4-FFF2-40B4-BE49-F238E27FC236}">
                    <a16:creationId xmlns:a16="http://schemas.microsoft.com/office/drawing/2014/main" id="{4BB58C9A-CB12-49F7-B736-D3BFD6748DB9}"/>
                  </a:ext>
                </a:extLst>
              </p:cNvPr>
              <p:cNvSpPr/>
              <p:nvPr/>
            </p:nvSpPr>
            <p:spPr>
              <a:xfrm flipH="1">
                <a:off x="5000820" y="3803098"/>
                <a:ext cx="531504" cy="531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ïṡḷïḋè">
                <a:extLst>
                  <a:ext uri="{FF2B5EF4-FFF2-40B4-BE49-F238E27FC236}">
                    <a16:creationId xmlns:a16="http://schemas.microsoft.com/office/drawing/2014/main" id="{94F692E5-310C-482F-8E8B-FA8DBC823893}"/>
                  </a:ext>
                </a:extLst>
              </p:cNvPr>
              <p:cNvSpPr/>
              <p:nvPr/>
            </p:nvSpPr>
            <p:spPr>
              <a:xfrm>
                <a:off x="5122384" y="3951746"/>
                <a:ext cx="301945" cy="234153"/>
              </a:xfrm>
              <a:custGeom>
                <a:avLst/>
                <a:gdLst/>
                <a:ahLst/>
                <a:cxnLst>
                  <a:cxn ang="0">
                    <a:pos x="wd2" y="hd2"/>
                  </a:cxn>
                  <a:cxn ang="5400000">
                    <a:pos x="wd2" y="hd2"/>
                  </a:cxn>
                  <a:cxn ang="10800000">
                    <a:pos x="wd2" y="hd2"/>
                  </a:cxn>
                  <a:cxn ang="16200000">
                    <a:pos x="wd2" y="hd2"/>
                  </a:cxn>
                </a:cxnLst>
                <a:rect l="0" t="0" r="r" b="b"/>
                <a:pathLst>
                  <a:path w="20580" h="20758" extrusionOk="0">
                    <a:moveTo>
                      <a:pt x="11316" y="15681"/>
                    </a:moveTo>
                    <a:cubicBezTo>
                      <a:pt x="10444" y="15681"/>
                      <a:pt x="9737" y="14763"/>
                      <a:pt x="9737" y="13632"/>
                    </a:cubicBezTo>
                    <a:cubicBezTo>
                      <a:pt x="9737" y="12501"/>
                      <a:pt x="10444" y="11585"/>
                      <a:pt x="11316" y="11585"/>
                    </a:cubicBezTo>
                    <a:cubicBezTo>
                      <a:pt x="12189" y="11585"/>
                      <a:pt x="12896" y="12501"/>
                      <a:pt x="12896" y="13632"/>
                    </a:cubicBezTo>
                    <a:cubicBezTo>
                      <a:pt x="12896" y="14763"/>
                      <a:pt x="12189" y="15681"/>
                      <a:pt x="11316" y="15681"/>
                    </a:cubicBezTo>
                    <a:close/>
                    <a:moveTo>
                      <a:pt x="18009" y="2956"/>
                    </a:moveTo>
                    <a:cubicBezTo>
                      <a:pt x="14750" y="138"/>
                      <a:pt x="11090" y="-836"/>
                      <a:pt x="6751" y="781"/>
                    </a:cubicBezTo>
                    <a:cubicBezTo>
                      <a:pt x="3364" y="2045"/>
                      <a:pt x="258" y="7054"/>
                      <a:pt x="18" y="11348"/>
                    </a:cubicBezTo>
                    <a:cubicBezTo>
                      <a:pt x="-265" y="16419"/>
                      <a:pt x="2772" y="20764"/>
                      <a:pt x="8123" y="20757"/>
                    </a:cubicBezTo>
                    <a:cubicBezTo>
                      <a:pt x="13892" y="20749"/>
                      <a:pt x="16051" y="17148"/>
                      <a:pt x="16098" y="16053"/>
                    </a:cubicBezTo>
                    <a:cubicBezTo>
                      <a:pt x="16146" y="14957"/>
                      <a:pt x="13849" y="12933"/>
                      <a:pt x="15327" y="10853"/>
                    </a:cubicBezTo>
                    <a:cubicBezTo>
                      <a:pt x="17179" y="8245"/>
                      <a:pt x="18829" y="10466"/>
                      <a:pt x="19829" y="10154"/>
                    </a:cubicBezTo>
                    <a:cubicBezTo>
                      <a:pt x="20829" y="9841"/>
                      <a:pt x="21335" y="5836"/>
                      <a:pt x="18009" y="2956"/>
                    </a:cubicBezTo>
                    <a:close/>
                  </a:path>
                </a:pathLst>
              </a:custGeom>
              <a:solidFill>
                <a:schemeClr val="bg1"/>
              </a:solidFill>
              <a:ln w="12700">
                <a:miter lim="400000"/>
              </a:ln>
            </p:spPr>
            <p:txBody>
              <a:bodyPr anchor="ctr"/>
              <a:lstStyle/>
              <a:p>
                <a:pPr algn="ctr"/>
                <a:endParaRPr/>
              </a:p>
            </p:txBody>
          </p:sp>
        </p:grpSp>
      </p:grpSp>
      <p:sp>
        <p:nvSpPr>
          <p:cNvPr id="34" name="îśḷïḓé">
            <a:extLst>
              <a:ext uri="{FF2B5EF4-FFF2-40B4-BE49-F238E27FC236}">
                <a16:creationId xmlns:a16="http://schemas.microsoft.com/office/drawing/2014/main" id="{D35ECA0A-793E-43C5-9874-844D98E96080}"/>
              </a:ext>
            </a:extLst>
          </p:cNvPr>
          <p:cNvSpPr/>
          <p:nvPr/>
        </p:nvSpPr>
        <p:spPr bwMode="auto">
          <a:xfrm>
            <a:off x="1524396" y="3356885"/>
            <a:ext cx="2595694" cy="37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2000" dirty="0"/>
              <a:t>已经明确阐述了审查员提出的所有问题。</a:t>
            </a:r>
          </a:p>
        </p:txBody>
      </p:sp>
      <p:sp>
        <p:nvSpPr>
          <p:cNvPr id="35" name="íS1îḋê">
            <a:extLst>
              <a:ext uri="{FF2B5EF4-FFF2-40B4-BE49-F238E27FC236}">
                <a16:creationId xmlns:a16="http://schemas.microsoft.com/office/drawing/2014/main" id="{A6AF83EF-EC0B-4ED5-BD78-5540B428DE84}"/>
              </a:ext>
            </a:extLst>
          </p:cNvPr>
          <p:cNvSpPr txBox="1"/>
          <p:nvPr/>
        </p:nvSpPr>
        <p:spPr bwMode="auto">
          <a:xfrm>
            <a:off x="848466" y="3819828"/>
            <a:ext cx="355972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400" b="1" dirty="0"/>
              <a:t>1</a:t>
            </a:r>
          </a:p>
        </p:txBody>
      </p:sp>
      <p:grpSp>
        <p:nvGrpSpPr>
          <p:cNvPr id="133" name="组合 5">
            <a:extLst>
              <a:ext uri="{FF2B5EF4-FFF2-40B4-BE49-F238E27FC236}">
                <a16:creationId xmlns:a16="http://schemas.microsoft.com/office/drawing/2014/main" id="{C946BE2C-651C-4468-BE37-2CFA8E80BAA6}"/>
              </a:ext>
            </a:extLst>
          </p:cNvPr>
          <p:cNvGrpSpPr/>
          <p:nvPr/>
        </p:nvGrpSpPr>
        <p:grpSpPr>
          <a:xfrm>
            <a:off x="108557" y="337632"/>
            <a:ext cx="525184" cy="422276"/>
            <a:chOff x="5075564" y="2933562"/>
            <a:chExt cx="2860947" cy="2302753"/>
          </a:xfrm>
        </p:grpSpPr>
        <p:sp>
          <p:nvSpPr>
            <p:cNvPr id="135" name="等腰三角形 134">
              <a:extLst>
                <a:ext uri="{FF2B5EF4-FFF2-40B4-BE49-F238E27FC236}">
                  <a16:creationId xmlns:a16="http://schemas.microsoft.com/office/drawing/2014/main" id="{1EF4B1B5-8039-40BE-A524-B421718D51EE}"/>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36" name="等腰三角形 135">
              <a:extLst>
                <a:ext uri="{FF2B5EF4-FFF2-40B4-BE49-F238E27FC236}">
                  <a16:creationId xmlns:a16="http://schemas.microsoft.com/office/drawing/2014/main" id="{C48E8330-7DD3-4409-AB69-EB721BD2D618}"/>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26" name="文本框 6">
            <a:extLst>
              <a:ext uri="{FF2B5EF4-FFF2-40B4-BE49-F238E27FC236}">
                <a16:creationId xmlns:a16="http://schemas.microsoft.com/office/drawing/2014/main" id="{6F62090E-B7F7-4D22-B230-D740B62497B7}"/>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129" name="文本框 67">
            <a:extLst>
              <a:ext uri="{FF2B5EF4-FFF2-40B4-BE49-F238E27FC236}">
                <a16:creationId xmlns:a16="http://schemas.microsoft.com/office/drawing/2014/main" id="{499E60EB-2E6D-43B3-A144-7A0C4E1AEE22}"/>
              </a:ext>
            </a:extLst>
          </p:cNvPr>
          <p:cNvSpPr>
            <a:spLocks noChangeArrowheads="1"/>
          </p:cNvSpPr>
          <p:nvPr/>
        </p:nvSpPr>
        <p:spPr bwMode="auto">
          <a:xfrm>
            <a:off x="700837" y="992433"/>
            <a:ext cx="62501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）进入和退出审查的标准</a:t>
            </a:r>
          </a:p>
        </p:txBody>
      </p:sp>
    </p:spTree>
    <p:extLst>
      <p:ext uri="{BB962C8B-B14F-4D97-AF65-F5344CB8AC3E}">
        <p14:creationId xmlns:p14="http://schemas.microsoft.com/office/powerpoint/2010/main" val="114807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29"/>
                                        </p:tgtEl>
                                        <p:attrNameLst>
                                          <p:attrName>style.visibility</p:attrName>
                                        </p:attrNameLst>
                                      </p:cBhvr>
                                      <p:to>
                                        <p:strVal val="visible"/>
                                      </p:to>
                                    </p:set>
                                    <p:anim calcmode="lin" valueType="num">
                                      <p:cBhvr additive="base">
                                        <p:cTn id="16" dur="500"/>
                                        <p:tgtEl>
                                          <p:spTgt spid="129"/>
                                        </p:tgtEl>
                                        <p:attrNameLst>
                                          <p:attrName>ppt_x</p:attrName>
                                        </p:attrNameLst>
                                      </p:cBhvr>
                                      <p:tavLst>
                                        <p:tav tm="0">
                                          <p:val>
                                            <p:strVal val="#ppt_x+#ppt_w*1.125000"/>
                                          </p:val>
                                        </p:tav>
                                        <p:tav tm="100000">
                                          <p:val>
                                            <p:strVal val="#ppt_x"/>
                                          </p:val>
                                        </p:tav>
                                      </p:tavLst>
                                    </p:anim>
                                    <p:animEffect transition="in" filter="wipe(left)">
                                      <p:cBhvr>
                                        <p:cTn id="1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矩形 66"/>
          <p:cNvSpPr>
            <a:spLocks noChangeArrowheads="1"/>
          </p:cNvSpPr>
          <p:nvPr/>
        </p:nvSpPr>
        <p:spPr bwMode="auto">
          <a:xfrm>
            <a:off x="3258052" y="1803074"/>
            <a:ext cx="7741228" cy="325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indent="0" fontAlgn="auto">
              <a:lnSpc>
                <a:spcPct val="150000"/>
              </a:lnSpc>
            </a:pPr>
            <a:r>
              <a:rPr lang="zh-CN" altLang="en-US" sz="2000" dirty="0">
                <a:latin typeface="宋体" panose="02010600030101010101" pitchFamily="2" charset="-122"/>
                <a:ea typeface="宋体" panose="02010600030101010101" pitchFamily="2" charset="-122"/>
              </a:rPr>
              <a:t>为了使审查员警惕他们所审查的产品中的习惯性错误，需要对公司所创建的每一类型的需求文档建立一份清单。</a:t>
            </a:r>
            <a:endParaRPr lang="en-US" altLang="zh-CN" sz="2000" dirty="0">
              <a:latin typeface="宋体" panose="02010600030101010101" pitchFamily="2" charset="-122"/>
              <a:ea typeface="宋体" panose="02010600030101010101" pitchFamily="2" charset="-122"/>
            </a:endParaRPr>
          </a:p>
          <a:p>
            <a:pPr lvl="1" indent="0" fontAlgn="auto">
              <a:lnSpc>
                <a:spcPct val="150000"/>
              </a:lnSpc>
            </a:pPr>
            <a:endParaRPr lang="en-US" altLang="zh-CN" sz="2000" dirty="0">
              <a:latin typeface="宋体" panose="02010600030101010101" pitchFamily="2" charset="-122"/>
              <a:ea typeface="宋体" panose="02010600030101010101" pitchFamily="2" charset="-122"/>
            </a:endParaRPr>
          </a:p>
          <a:p>
            <a:pPr lvl="1" indent="0" fontAlgn="auto">
              <a:lnSpc>
                <a:spcPct val="150000"/>
              </a:lnSpc>
            </a:pPr>
            <a:r>
              <a:rPr lang="zh-CN" altLang="en-US" sz="2000" dirty="0">
                <a:latin typeface="宋体" panose="02010600030101010101" pitchFamily="2" charset="-122"/>
                <a:ea typeface="宋体" panose="02010600030101010101" pitchFamily="2" charset="-122"/>
              </a:rPr>
              <a:t>这些清单可以提醒审查员以前经常发生的需求问题。</a:t>
            </a:r>
            <a:endParaRPr lang="en-US" altLang="zh-CN" sz="2000" dirty="0">
              <a:latin typeface="宋体" panose="02010600030101010101" pitchFamily="2" charset="-122"/>
              <a:ea typeface="宋体" panose="02010600030101010101" pitchFamily="2" charset="-122"/>
            </a:endParaRPr>
          </a:p>
          <a:p>
            <a:pPr lvl="1" indent="0" fontAlgn="auto">
              <a:lnSpc>
                <a:spcPct val="150000"/>
              </a:lnSpc>
            </a:pPr>
            <a:endParaRPr lang="en-US" altLang="zh-CN" sz="2000" dirty="0">
              <a:latin typeface="宋体" panose="02010600030101010101" pitchFamily="2" charset="-122"/>
              <a:ea typeface="宋体" panose="02010600030101010101" pitchFamily="2" charset="-122"/>
            </a:endParaRPr>
          </a:p>
          <a:p>
            <a:pPr lvl="1" indent="0" fontAlgn="auto">
              <a:lnSpc>
                <a:spcPct val="150000"/>
              </a:lnSpc>
            </a:pPr>
            <a:r>
              <a:rPr lang="zh-CN" altLang="en-US" sz="2000" dirty="0">
                <a:latin typeface="宋体" panose="02010600030101010101" pitchFamily="2" charset="-122"/>
                <a:ea typeface="宋体" panose="02010600030101010101" pitchFamily="2" charset="-122"/>
              </a:rPr>
              <a:t>以下描述审查软件需求规格说明时的清单，其中包含了一个用例的审查清单。</a:t>
            </a:r>
            <a:endParaRPr lang="en-US" altLang="zh-CN" sz="2000"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24" name="日期占位符 1">
            <a:extLst>
              <a:ext uri="{FF2B5EF4-FFF2-40B4-BE49-F238E27FC236}">
                <a16:creationId xmlns:a16="http://schemas.microsoft.com/office/drawing/2014/main" id="{D1A22CDE-7D9A-4369-979A-086911106288}"/>
              </a:ext>
            </a:extLst>
          </p:cNvPr>
          <p:cNvSpPr>
            <a:spLocks noGrp="1"/>
          </p:cNvSpPr>
          <p:nvPr>
            <p:ph type="dt" sz="half" idx="10"/>
          </p:nvPr>
        </p:nvSpPr>
        <p:spPr>
          <a:xfrm>
            <a:off x="838200" y="6356350"/>
            <a:ext cx="2743200" cy="365125"/>
          </a:xfrm>
        </p:spPr>
        <p:txBody>
          <a:bodyPr/>
          <a:lstStyle/>
          <a:p>
            <a:fld id="{2CFC917E-C6DD-4296-AA7C-DF2A1760A3DD}" type="datetime1">
              <a:rPr lang="zh-CN" altLang="en-US"/>
              <a:t>2022/1/15</a:t>
            </a:fld>
            <a:endParaRPr lang="zh-CN" altLang="en-US" sz="1800">
              <a:solidFill>
                <a:srgbClr val="000000"/>
              </a:solidFill>
            </a:endParaRPr>
          </a:p>
        </p:txBody>
      </p:sp>
      <p:sp>
        <p:nvSpPr>
          <p:cNvPr id="25" name="灯片编号占位符 2">
            <a:extLst>
              <a:ext uri="{FF2B5EF4-FFF2-40B4-BE49-F238E27FC236}">
                <a16:creationId xmlns:a16="http://schemas.microsoft.com/office/drawing/2014/main" id="{26096E12-190C-4B44-AD60-C9F60DFD2FDE}"/>
              </a:ext>
            </a:extLst>
          </p:cNvPr>
          <p:cNvSpPr>
            <a:spLocks noGrp="1"/>
          </p:cNvSpPr>
          <p:nvPr>
            <p:ph type="sldNum" sz="quarter" idx="12"/>
          </p:nvPr>
        </p:nvSpPr>
        <p:spPr>
          <a:xfrm>
            <a:off x="8610600" y="6356350"/>
            <a:ext cx="2743200" cy="365125"/>
          </a:xfrm>
        </p:spPr>
        <p:txBody>
          <a:bodyPr/>
          <a:lstStyle/>
          <a:p>
            <a:fld id="{719AC410-3DB4-4DF6-9C46-9EB74471E774}" type="slidenum">
              <a:rPr lang="zh-CN" altLang="en-US"/>
              <a:t>48</a:t>
            </a:fld>
            <a:endParaRPr lang="zh-CN" altLang="en-US" sz="1800">
              <a:solidFill>
                <a:srgbClr val="000000"/>
              </a:solidFill>
            </a:endParaRPr>
          </a:p>
        </p:txBody>
      </p:sp>
      <p:grpSp>
        <p:nvGrpSpPr>
          <p:cNvPr id="12" name="组合 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8D7A653-92F2-4F30-98B3-39B549C2F672}"/>
              </a:ext>
            </a:extLst>
          </p:cNvPr>
          <p:cNvGrpSpPr>
            <a:grpSpLocks noChangeAspect="1"/>
          </p:cNvGrpSpPr>
          <p:nvPr/>
        </p:nvGrpSpPr>
        <p:grpSpPr>
          <a:xfrm>
            <a:off x="838200" y="2032337"/>
            <a:ext cx="2048823" cy="3122205"/>
            <a:chOff x="4468813" y="949326"/>
            <a:chExt cx="3254375" cy="4959349"/>
          </a:xfrm>
        </p:grpSpPr>
        <p:sp>
          <p:nvSpPr>
            <p:cNvPr id="13" name="i$1ïḍè">
              <a:extLst>
                <a:ext uri="{FF2B5EF4-FFF2-40B4-BE49-F238E27FC236}">
                  <a16:creationId xmlns:a16="http://schemas.microsoft.com/office/drawing/2014/main" id="{7B6D9616-FBE9-46BF-878A-9D794BEFCA92}"/>
                </a:ext>
              </a:extLst>
            </p:cNvPr>
            <p:cNvSpPr/>
            <p:nvPr/>
          </p:nvSpPr>
          <p:spPr bwMode="auto">
            <a:xfrm>
              <a:off x="4672013" y="1444625"/>
              <a:ext cx="2879725" cy="3921125"/>
            </a:xfrm>
            <a:custGeom>
              <a:avLst/>
              <a:gdLst>
                <a:gd name="T0" fmla="*/ 1322 w 1408"/>
                <a:gd name="T1" fmla="*/ 1922 h 1922"/>
                <a:gd name="T2" fmla="*/ 85 w 1408"/>
                <a:gd name="T3" fmla="*/ 1922 h 1922"/>
                <a:gd name="T4" fmla="*/ 0 w 1408"/>
                <a:gd name="T5" fmla="*/ 1837 h 1922"/>
                <a:gd name="T6" fmla="*/ 0 w 1408"/>
                <a:gd name="T7" fmla="*/ 85 h 1922"/>
                <a:gd name="T8" fmla="*/ 85 w 1408"/>
                <a:gd name="T9" fmla="*/ 0 h 1922"/>
                <a:gd name="T10" fmla="*/ 1322 w 1408"/>
                <a:gd name="T11" fmla="*/ 0 h 1922"/>
                <a:gd name="T12" fmla="*/ 1408 w 1408"/>
                <a:gd name="T13" fmla="*/ 85 h 1922"/>
                <a:gd name="T14" fmla="*/ 1408 w 1408"/>
                <a:gd name="T15" fmla="*/ 1837 h 1922"/>
                <a:gd name="T16" fmla="*/ 1322 w 1408"/>
                <a:gd name="T17" fmla="*/ 1922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8" h="1922">
                  <a:moveTo>
                    <a:pt x="1322" y="1922"/>
                  </a:moveTo>
                  <a:cubicBezTo>
                    <a:pt x="85" y="1922"/>
                    <a:pt x="85" y="1922"/>
                    <a:pt x="85" y="1922"/>
                  </a:cubicBezTo>
                  <a:cubicBezTo>
                    <a:pt x="38" y="1922"/>
                    <a:pt x="0" y="1884"/>
                    <a:pt x="0" y="1837"/>
                  </a:cubicBezTo>
                  <a:cubicBezTo>
                    <a:pt x="0" y="85"/>
                    <a:pt x="0" y="85"/>
                    <a:pt x="0" y="85"/>
                  </a:cubicBezTo>
                  <a:cubicBezTo>
                    <a:pt x="0" y="38"/>
                    <a:pt x="38" y="0"/>
                    <a:pt x="85" y="0"/>
                  </a:cubicBezTo>
                  <a:cubicBezTo>
                    <a:pt x="1322" y="0"/>
                    <a:pt x="1322" y="0"/>
                    <a:pt x="1322" y="0"/>
                  </a:cubicBezTo>
                  <a:cubicBezTo>
                    <a:pt x="1369" y="0"/>
                    <a:pt x="1408" y="38"/>
                    <a:pt x="1408" y="85"/>
                  </a:cubicBezTo>
                  <a:cubicBezTo>
                    <a:pt x="1408" y="1837"/>
                    <a:pt x="1408" y="1837"/>
                    <a:pt x="1408" y="1837"/>
                  </a:cubicBezTo>
                  <a:cubicBezTo>
                    <a:pt x="1408" y="1884"/>
                    <a:pt x="1369" y="1922"/>
                    <a:pt x="1322" y="1922"/>
                  </a:cubicBezTo>
                </a:path>
              </a:pathLst>
            </a:custGeom>
            <a:solidFill>
              <a:srgbClr val="5272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1íḋè">
              <a:extLst>
                <a:ext uri="{FF2B5EF4-FFF2-40B4-BE49-F238E27FC236}">
                  <a16:creationId xmlns:a16="http://schemas.microsoft.com/office/drawing/2014/main" id="{CDE3BBBE-D34B-4B31-B0DF-17A8CC1158DD}"/>
                </a:ext>
              </a:extLst>
            </p:cNvPr>
            <p:cNvSpPr/>
            <p:nvPr/>
          </p:nvSpPr>
          <p:spPr bwMode="auto">
            <a:xfrm>
              <a:off x="4859338" y="1752600"/>
              <a:ext cx="2501900" cy="3409950"/>
            </a:xfrm>
            <a:custGeom>
              <a:avLst/>
              <a:gdLst>
                <a:gd name="T0" fmla="*/ 1201 w 1223"/>
                <a:gd name="T1" fmla="*/ 1671 h 1671"/>
                <a:gd name="T2" fmla="*/ 22 w 1223"/>
                <a:gd name="T3" fmla="*/ 1671 h 1671"/>
                <a:gd name="T4" fmla="*/ 0 w 1223"/>
                <a:gd name="T5" fmla="*/ 1649 h 1671"/>
                <a:gd name="T6" fmla="*/ 0 w 1223"/>
                <a:gd name="T7" fmla="*/ 23 h 1671"/>
                <a:gd name="T8" fmla="*/ 22 w 1223"/>
                <a:gd name="T9" fmla="*/ 0 h 1671"/>
                <a:gd name="T10" fmla="*/ 1201 w 1223"/>
                <a:gd name="T11" fmla="*/ 0 h 1671"/>
                <a:gd name="T12" fmla="*/ 1223 w 1223"/>
                <a:gd name="T13" fmla="*/ 23 h 1671"/>
                <a:gd name="T14" fmla="*/ 1223 w 1223"/>
                <a:gd name="T15" fmla="*/ 1649 h 1671"/>
                <a:gd name="T16" fmla="*/ 1201 w 1223"/>
                <a:gd name="T17" fmla="*/ 167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3" h="1671">
                  <a:moveTo>
                    <a:pt x="1201" y="1671"/>
                  </a:moveTo>
                  <a:cubicBezTo>
                    <a:pt x="22" y="1671"/>
                    <a:pt x="22" y="1671"/>
                    <a:pt x="22" y="1671"/>
                  </a:cubicBezTo>
                  <a:cubicBezTo>
                    <a:pt x="10" y="1671"/>
                    <a:pt x="0" y="1661"/>
                    <a:pt x="0" y="1649"/>
                  </a:cubicBezTo>
                  <a:cubicBezTo>
                    <a:pt x="0" y="23"/>
                    <a:pt x="0" y="23"/>
                    <a:pt x="0" y="23"/>
                  </a:cubicBezTo>
                  <a:cubicBezTo>
                    <a:pt x="0" y="10"/>
                    <a:pt x="10" y="0"/>
                    <a:pt x="22" y="0"/>
                  </a:cubicBezTo>
                  <a:cubicBezTo>
                    <a:pt x="1201" y="0"/>
                    <a:pt x="1201" y="0"/>
                    <a:pt x="1201" y="0"/>
                  </a:cubicBezTo>
                  <a:cubicBezTo>
                    <a:pt x="1213" y="0"/>
                    <a:pt x="1223" y="10"/>
                    <a:pt x="1223" y="23"/>
                  </a:cubicBezTo>
                  <a:cubicBezTo>
                    <a:pt x="1223" y="1649"/>
                    <a:pt x="1223" y="1649"/>
                    <a:pt x="1223" y="1649"/>
                  </a:cubicBezTo>
                  <a:cubicBezTo>
                    <a:pt x="1223" y="1661"/>
                    <a:pt x="1213" y="1671"/>
                    <a:pt x="1201" y="167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śḻíḑe">
              <a:extLst>
                <a:ext uri="{FF2B5EF4-FFF2-40B4-BE49-F238E27FC236}">
                  <a16:creationId xmlns:a16="http://schemas.microsoft.com/office/drawing/2014/main" id="{86FC1292-F0D8-4444-BBB5-F85798651B17}"/>
                </a:ext>
              </a:extLst>
            </p:cNvPr>
            <p:cNvSpPr/>
            <p:nvPr/>
          </p:nvSpPr>
          <p:spPr bwMode="auto">
            <a:xfrm>
              <a:off x="4672013" y="1624013"/>
              <a:ext cx="2738438" cy="3748087"/>
            </a:xfrm>
            <a:custGeom>
              <a:avLst/>
              <a:gdLst>
                <a:gd name="T0" fmla="*/ 1339 w 1339"/>
                <a:gd name="T1" fmla="*/ 1831 h 1837"/>
                <a:gd name="T2" fmla="*/ 85 w 1339"/>
                <a:gd name="T3" fmla="*/ 1832 h 1837"/>
                <a:gd name="T4" fmla="*/ 0 w 1339"/>
                <a:gd name="T5" fmla="*/ 1758 h 1837"/>
                <a:gd name="T6" fmla="*/ 5 w 1339"/>
                <a:gd name="T7" fmla="*/ 0 h 1837"/>
                <a:gd name="T8" fmla="*/ 1339 w 1339"/>
                <a:gd name="T9" fmla="*/ 1831 h 1837"/>
              </a:gdLst>
              <a:ahLst/>
              <a:cxnLst>
                <a:cxn ang="0">
                  <a:pos x="T0" y="T1"/>
                </a:cxn>
                <a:cxn ang="0">
                  <a:pos x="T2" y="T3"/>
                </a:cxn>
                <a:cxn ang="0">
                  <a:pos x="T4" y="T5"/>
                </a:cxn>
                <a:cxn ang="0">
                  <a:pos x="T6" y="T7"/>
                </a:cxn>
                <a:cxn ang="0">
                  <a:pos x="T8" y="T9"/>
                </a:cxn>
              </a:cxnLst>
              <a:rect l="0" t="0" r="r" b="b"/>
              <a:pathLst>
                <a:path w="1339" h="1837">
                  <a:moveTo>
                    <a:pt x="1339" y="1831"/>
                  </a:moveTo>
                  <a:cubicBezTo>
                    <a:pt x="85" y="1832"/>
                    <a:pt x="85" y="1832"/>
                    <a:pt x="85" y="1832"/>
                  </a:cubicBezTo>
                  <a:cubicBezTo>
                    <a:pt x="65" y="1837"/>
                    <a:pt x="8" y="1821"/>
                    <a:pt x="0" y="1758"/>
                  </a:cubicBezTo>
                  <a:cubicBezTo>
                    <a:pt x="5" y="0"/>
                    <a:pt x="5" y="0"/>
                    <a:pt x="5" y="0"/>
                  </a:cubicBezTo>
                  <a:cubicBezTo>
                    <a:pt x="1339" y="1831"/>
                    <a:pt x="1339" y="1831"/>
                    <a:pt x="1339" y="1831"/>
                  </a:cubicBezTo>
                </a:path>
              </a:pathLst>
            </a:custGeom>
            <a:solidFill>
              <a:srgbClr val="000000">
                <a:alpha val="10000"/>
              </a:srgbClr>
            </a:solidFill>
            <a:ln>
              <a:noFill/>
            </a:ln>
          </p:spPr>
          <p:txBody>
            <a:bodyPr anchor="ctr"/>
            <a:lstStyle/>
            <a:p>
              <a:pPr algn="ctr"/>
              <a:endParaRPr/>
            </a:p>
          </p:txBody>
        </p:sp>
        <p:sp>
          <p:nvSpPr>
            <p:cNvPr id="16" name="îṩlíḋe">
              <a:extLst>
                <a:ext uri="{FF2B5EF4-FFF2-40B4-BE49-F238E27FC236}">
                  <a16:creationId xmlns:a16="http://schemas.microsoft.com/office/drawing/2014/main" id="{5172968D-779D-49C2-9865-CA3CEE7B065D}"/>
                </a:ext>
              </a:extLst>
            </p:cNvPr>
            <p:cNvSpPr/>
            <p:nvPr/>
          </p:nvSpPr>
          <p:spPr bwMode="auto">
            <a:xfrm>
              <a:off x="4468813" y="5561013"/>
              <a:ext cx="3254375" cy="347662"/>
            </a:xfrm>
            <a:prstGeom prst="ellipse">
              <a:avLst/>
            </a:prstGeom>
            <a:solidFill>
              <a:srgbClr val="000000">
                <a:alpha val="10000"/>
              </a:srgbClr>
            </a:solidFill>
            <a:ln>
              <a:noFill/>
            </a:ln>
          </p:spPr>
          <p:txBody>
            <a:bodyPr anchor="ctr"/>
            <a:lstStyle/>
            <a:p>
              <a:pPr algn="ctr"/>
              <a:endParaRPr/>
            </a:p>
          </p:txBody>
        </p:sp>
        <p:sp>
          <p:nvSpPr>
            <p:cNvPr id="18" name="îṡḻíḍé">
              <a:extLst>
                <a:ext uri="{FF2B5EF4-FFF2-40B4-BE49-F238E27FC236}">
                  <a16:creationId xmlns:a16="http://schemas.microsoft.com/office/drawing/2014/main" id="{923D62FE-742C-47E6-87D9-99CD5FD1D793}"/>
                </a:ext>
              </a:extLst>
            </p:cNvPr>
            <p:cNvSpPr/>
            <p:nvPr/>
          </p:nvSpPr>
          <p:spPr bwMode="auto">
            <a:xfrm>
              <a:off x="5008563" y="2325688"/>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close/>
                  <a:moveTo>
                    <a:pt x="14" y="356"/>
                  </a:moveTo>
                  <a:lnTo>
                    <a:pt x="357" y="356"/>
                  </a:lnTo>
                  <a:lnTo>
                    <a:pt x="357" y="14"/>
                  </a:lnTo>
                  <a:lnTo>
                    <a:pt x="14" y="14"/>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ṡļíḍè">
              <a:extLst>
                <a:ext uri="{FF2B5EF4-FFF2-40B4-BE49-F238E27FC236}">
                  <a16:creationId xmlns:a16="http://schemas.microsoft.com/office/drawing/2014/main" id="{BA19324E-2700-4C54-ABBE-B44924941F32}"/>
                </a:ext>
              </a:extLst>
            </p:cNvPr>
            <p:cNvSpPr/>
            <p:nvPr/>
          </p:nvSpPr>
          <p:spPr bwMode="auto">
            <a:xfrm>
              <a:off x="5008563" y="2325688"/>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moveTo>
                    <a:pt x="14" y="356"/>
                  </a:moveTo>
                  <a:lnTo>
                    <a:pt x="357" y="356"/>
                  </a:lnTo>
                  <a:lnTo>
                    <a:pt x="357" y="14"/>
                  </a:lnTo>
                  <a:lnTo>
                    <a:pt x="14" y="14"/>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ïšlidê">
              <a:extLst>
                <a:ext uri="{FF2B5EF4-FFF2-40B4-BE49-F238E27FC236}">
                  <a16:creationId xmlns:a16="http://schemas.microsoft.com/office/drawing/2014/main" id="{C637F34D-0724-4A30-8257-312BB0941395}"/>
                </a:ext>
              </a:extLst>
            </p:cNvPr>
            <p:cNvSpPr/>
            <p:nvPr/>
          </p:nvSpPr>
          <p:spPr bwMode="auto">
            <a:xfrm>
              <a:off x="5008563" y="3211513"/>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6"/>
                  </a:moveTo>
                  <a:lnTo>
                    <a:pt x="357" y="356"/>
                  </a:lnTo>
                  <a:lnTo>
                    <a:pt x="357" y="13"/>
                  </a:lnTo>
                  <a:lnTo>
                    <a:pt x="14" y="13"/>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ṩļïḍè">
              <a:extLst>
                <a:ext uri="{FF2B5EF4-FFF2-40B4-BE49-F238E27FC236}">
                  <a16:creationId xmlns:a16="http://schemas.microsoft.com/office/drawing/2014/main" id="{B1AA9327-F47F-4A1E-A54E-EDAE7C7B86C1}"/>
                </a:ext>
              </a:extLst>
            </p:cNvPr>
            <p:cNvSpPr/>
            <p:nvPr/>
          </p:nvSpPr>
          <p:spPr bwMode="auto">
            <a:xfrm>
              <a:off x="5008563" y="3211513"/>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6"/>
                  </a:moveTo>
                  <a:lnTo>
                    <a:pt x="357" y="356"/>
                  </a:lnTo>
                  <a:lnTo>
                    <a:pt x="357" y="13"/>
                  </a:lnTo>
                  <a:lnTo>
                    <a:pt x="14" y="13"/>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iSlíḑè">
              <a:extLst>
                <a:ext uri="{FF2B5EF4-FFF2-40B4-BE49-F238E27FC236}">
                  <a16:creationId xmlns:a16="http://schemas.microsoft.com/office/drawing/2014/main" id="{028347C1-9956-49DE-919A-70E14185BF46}"/>
                </a:ext>
              </a:extLst>
            </p:cNvPr>
            <p:cNvSpPr/>
            <p:nvPr/>
          </p:nvSpPr>
          <p:spPr bwMode="auto">
            <a:xfrm>
              <a:off x="5008563" y="4097338"/>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4"/>
                  </a:moveTo>
                  <a:lnTo>
                    <a:pt x="357" y="354"/>
                  </a:lnTo>
                  <a:lnTo>
                    <a:pt x="357" y="13"/>
                  </a:lnTo>
                  <a:lnTo>
                    <a:pt x="14" y="13"/>
                  </a:lnTo>
                  <a:lnTo>
                    <a:pt x="14" y="354"/>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1ïḋe">
              <a:extLst>
                <a:ext uri="{FF2B5EF4-FFF2-40B4-BE49-F238E27FC236}">
                  <a16:creationId xmlns:a16="http://schemas.microsoft.com/office/drawing/2014/main" id="{1F1305AA-5DFB-4776-8C77-6ED92ED9808A}"/>
                </a:ext>
              </a:extLst>
            </p:cNvPr>
            <p:cNvSpPr/>
            <p:nvPr/>
          </p:nvSpPr>
          <p:spPr bwMode="auto">
            <a:xfrm>
              <a:off x="5008563" y="4097338"/>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4"/>
                  </a:moveTo>
                  <a:lnTo>
                    <a:pt x="357" y="354"/>
                  </a:lnTo>
                  <a:lnTo>
                    <a:pt x="357" y="13"/>
                  </a:lnTo>
                  <a:lnTo>
                    <a:pt x="14" y="13"/>
                  </a:lnTo>
                  <a:lnTo>
                    <a:pt x="14" y="3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íḍê">
              <a:extLst>
                <a:ext uri="{FF2B5EF4-FFF2-40B4-BE49-F238E27FC236}">
                  <a16:creationId xmlns:a16="http://schemas.microsoft.com/office/drawing/2014/main" id="{B641DAC9-B161-4E88-A97B-3380D24A619F}"/>
                </a:ext>
              </a:extLst>
            </p:cNvPr>
            <p:cNvSpPr/>
            <p:nvPr/>
          </p:nvSpPr>
          <p:spPr bwMode="auto">
            <a:xfrm>
              <a:off x="5908675" y="2374900"/>
              <a:ext cx="1208088" cy="619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ïsḻîḑê">
              <a:extLst>
                <a:ext uri="{FF2B5EF4-FFF2-40B4-BE49-F238E27FC236}">
                  <a16:creationId xmlns:a16="http://schemas.microsoft.com/office/drawing/2014/main" id="{F28A22A1-8FF3-45FD-8D62-B619ECCD5FCC}"/>
                </a:ext>
              </a:extLst>
            </p:cNvPr>
            <p:cNvSpPr/>
            <p:nvPr/>
          </p:nvSpPr>
          <p:spPr bwMode="auto">
            <a:xfrm>
              <a:off x="5908675" y="2560638"/>
              <a:ext cx="1208088" cy="587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iṩľidê">
              <a:extLst>
                <a:ext uri="{FF2B5EF4-FFF2-40B4-BE49-F238E27FC236}">
                  <a16:creationId xmlns:a16="http://schemas.microsoft.com/office/drawing/2014/main" id="{72D6171C-5BC5-43D1-BAF6-9F8271953AD8}"/>
                </a:ext>
              </a:extLst>
            </p:cNvPr>
            <p:cNvSpPr/>
            <p:nvPr/>
          </p:nvSpPr>
          <p:spPr bwMode="auto">
            <a:xfrm>
              <a:off x="5908675" y="2744788"/>
              <a:ext cx="1208088" cy="60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îšḻîdè">
              <a:extLst>
                <a:ext uri="{FF2B5EF4-FFF2-40B4-BE49-F238E27FC236}">
                  <a16:creationId xmlns:a16="http://schemas.microsoft.com/office/drawing/2014/main" id="{DBD9B103-8B4A-4AC7-AF35-945BF9DA4083}"/>
                </a:ext>
              </a:extLst>
            </p:cNvPr>
            <p:cNvSpPr/>
            <p:nvPr/>
          </p:nvSpPr>
          <p:spPr bwMode="auto">
            <a:xfrm>
              <a:off x="5908675" y="3278188"/>
              <a:ext cx="1208088" cy="619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ṩḻiďé">
              <a:extLst>
                <a:ext uri="{FF2B5EF4-FFF2-40B4-BE49-F238E27FC236}">
                  <a16:creationId xmlns:a16="http://schemas.microsoft.com/office/drawing/2014/main" id="{02B1428B-EE86-4884-96C3-DE95DECBD28B}"/>
                </a:ext>
              </a:extLst>
            </p:cNvPr>
            <p:cNvSpPr/>
            <p:nvPr/>
          </p:nvSpPr>
          <p:spPr bwMode="auto">
            <a:xfrm>
              <a:off x="5908675" y="3463925"/>
              <a:ext cx="1208088" cy="60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íšļiḓê">
              <a:extLst>
                <a:ext uri="{FF2B5EF4-FFF2-40B4-BE49-F238E27FC236}">
                  <a16:creationId xmlns:a16="http://schemas.microsoft.com/office/drawing/2014/main" id="{E1BAB97F-1E58-4747-BF7D-B280049DF79D}"/>
                </a:ext>
              </a:extLst>
            </p:cNvPr>
            <p:cNvSpPr/>
            <p:nvPr/>
          </p:nvSpPr>
          <p:spPr bwMode="auto">
            <a:xfrm>
              <a:off x="5908675" y="3648075"/>
              <a:ext cx="1208088" cy="619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šḻîďè">
              <a:extLst>
                <a:ext uri="{FF2B5EF4-FFF2-40B4-BE49-F238E27FC236}">
                  <a16:creationId xmlns:a16="http://schemas.microsoft.com/office/drawing/2014/main" id="{E04099DB-1923-453D-A5BC-0A33B411BB87}"/>
                </a:ext>
              </a:extLst>
            </p:cNvPr>
            <p:cNvSpPr/>
            <p:nvPr/>
          </p:nvSpPr>
          <p:spPr bwMode="auto">
            <a:xfrm>
              <a:off x="5908675" y="4129088"/>
              <a:ext cx="1208088" cy="60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íṣľíḍe">
              <a:extLst>
                <a:ext uri="{FF2B5EF4-FFF2-40B4-BE49-F238E27FC236}">
                  <a16:creationId xmlns:a16="http://schemas.microsoft.com/office/drawing/2014/main" id="{F114CDA7-7BF5-4983-AA48-A41D1B55FA41}"/>
                </a:ext>
              </a:extLst>
            </p:cNvPr>
            <p:cNvSpPr/>
            <p:nvPr/>
          </p:nvSpPr>
          <p:spPr bwMode="auto">
            <a:xfrm>
              <a:off x="5908675" y="4313238"/>
              <a:ext cx="1208088" cy="587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ṩḷidè">
              <a:extLst>
                <a:ext uri="{FF2B5EF4-FFF2-40B4-BE49-F238E27FC236}">
                  <a16:creationId xmlns:a16="http://schemas.microsoft.com/office/drawing/2014/main" id="{3E8A6A01-739B-4374-AD96-562B984A05D0}"/>
                </a:ext>
              </a:extLst>
            </p:cNvPr>
            <p:cNvSpPr/>
            <p:nvPr/>
          </p:nvSpPr>
          <p:spPr bwMode="auto">
            <a:xfrm>
              <a:off x="5908675" y="4498975"/>
              <a:ext cx="1208088" cy="587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iṣlíḋê">
              <a:extLst>
                <a:ext uri="{FF2B5EF4-FFF2-40B4-BE49-F238E27FC236}">
                  <a16:creationId xmlns:a16="http://schemas.microsoft.com/office/drawing/2014/main" id="{DCBC1899-566F-46F8-AAFB-5E85B6D0E261}"/>
                </a:ext>
              </a:extLst>
            </p:cNvPr>
            <p:cNvSpPr/>
            <p:nvPr/>
          </p:nvSpPr>
          <p:spPr bwMode="auto">
            <a:xfrm>
              <a:off x="5334000" y="2254250"/>
              <a:ext cx="430213" cy="334962"/>
            </a:xfrm>
            <a:custGeom>
              <a:avLst/>
              <a:gdLst>
                <a:gd name="T0" fmla="*/ 152 w 271"/>
                <a:gd name="T1" fmla="*/ 59 h 211"/>
                <a:gd name="T2" fmla="*/ 146 w 271"/>
                <a:gd name="T3" fmla="*/ 59 h 211"/>
                <a:gd name="T4" fmla="*/ 0 w 271"/>
                <a:gd name="T5" fmla="*/ 166 h 211"/>
                <a:gd name="T6" fmla="*/ 34 w 271"/>
                <a:gd name="T7" fmla="*/ 211 h 211"/>
                <a:gd name="T8" fmla="*/ 152 w 271"/>
                <a:gd name="T9" fmla="*/ 112 h 211"/>
                <a:gd name="T10" fmla="*/ 152 w 271"/>
                <a:gd name="T11" fmla="*/ 59 h 211"/>
                <a:gd name="T12" fmla="*/ 224 w 271"/>
                <a:gd name="T13" fmla="*/ 0 h 211"/>
                <a:gd name="T14" fmla="*/ 164 w 271"/>
                <a:gd name="T15" fmla="*/ 45 h 211"/>
                <a:gd name="T16" fmla="*/ 165 w 271"/>
                <a:gd name="T17" fmla="*/ 45 h 211"/>
                <a:gd name="T18" fmla="*/ 165 w 271"/>
                <a:gd name="T19" fmla="*/ 100 h 211"/>
                <a:gd name="T20" fmla="*/ 271 w 271"/>
                <a:gd name="T21" fmla="*/ 13 h 211"/>
                <a:gd name="T22" fmla="*/ 224 w 271"/>
                <a:gd name="T23"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11">
                  <a:moveTo>
                    <a:pt x="152" y="59"/>
                  </a:moveTo>
                  <a:lnTo>
                    <a:pt x="146" y="59"/>
                  </a:lnTo>
                  <a:lnTo>
                    <a:pt x="0" y="166"/>
                  </a:lnTo>
                  <a:lnTo>
                    <a:pt x="34" y="211"/>
                  </a:lnTo>
                  <a:lnTo>
                    <a:pt x="152" y="112"/>
                  </a:lnTo>
                  <a:lnTo>
                    <a:pt x="152" y="59"/>
                  </a:lnTo>
                  <a:close/>
                  <a:moveTo>
                    <a:pt x="224" y="0"/>
                  </a:moveTo>
                  <a:lnTo>
                    <a:pt x="164" y="45"/>
                  </a:lnTo>
                  <a:lnTo>
                    <a:pt x="165" y="45"/>
                  </a:lnTo>
                  <a:lnTo>
                    <a:pt x="165" y="100"/>
                  </a:lnTo>
                  <a:lnTo>
                    <a:pt x="271" y="13"/>
                  </a:lnTo>
                  <a:lnTo>
                    <a:pt x="224"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liḋé">
              <a:extLst>
                <a:ext uri="{FF2B5EF4-FFF2-40B4-BE49-F238E27FC236}">
                  <a16:creationId xmlns:a16="http://schemas.microsoft.com/office/drawing/2014/main" id="{553BC42D-F92B-4E41-ADC0-9178F798B11B}"/>
                </a:ext>
              </a:extLst>
            </p:cNvPr>
            <p:cNvSpPr/>
            <p:nvPr/>
          </p:nvSpPr>
          <p:spPr bwMode="auto">
            <a:xfrm>
              <a:off x="5334000" y="2254250"/>
              <a:ext cx="430213" cy="334962"/>
            </a:xfrm>
            <a:custGeom>
              <a:avLst/>
              <a:gdLst>
                <a:gd name="T0" fmla="*/ 152 w 271"/>
                <a:gd name="T1" fmla="*/ 59 h 211"/>
                <a:gd name="T2" fmla="*/ 146 w 271"/>
                <a:gd name="T3" fmla="*/ 59 h 211"/>
                <a:gd name="T4" fmla="*/ 0 w 271"/>
                <a:gd name="T5" fmla="*/ 166 h 211"/>
                <a:gd name="T6" fmla="*/ 34 w 271"/>
                <a:gd name="T7" fmla="*/ 211 h 211"/>
                <a:gd name="T8" fmla="*/ 152 w 271"/>
                <a:gd name="T9" fmla="*/ 112 h 211"/>
                <a:gd name="T10" fmla="*/ 152 w 271"/>
                <a:gd name="T11" fmla="*/ 59 h 211"/>
                <a:gd name="T12" fmla="*/ 224 w 271"/>
                <a:gd name="T13" fmla="*/ 0 h 211"/>
                <a:gd name="T14" fmla="*/ 164 w 271"/>
                <a:gd name="T15" fmla="*/ 45 h 211"/>
                <a:gd name="T16" fmla="*/ 165 w 271"/>
                <a:gd name="T17" fmla="*/ 45 h 211"/>
                <a:gd name="T18" fmla="*/ 165 w 271"/>
                <a:gd name="T19" fmla="*/ 100 h 211"/>
                <a:gd name="T20" fmla="*/ 271 w 271"/>
                <a:gd name="T21" fmla="*/ 13 h 211"/>
                <a:gd name="T22" fmla="*/ 224 w 271"/>
                <a:gd name="T23"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11">
                  <a:moveTo>
                    <a:pt x="152" y="59"/>
                  </a:moveTo>
                  <a:lnTo>
                    <a:pt x="146" y="59"/>
                  </a:lnTo>
                  <a:lnTo>
                    <a:pt x="0" y="166"/>
                  </a:lnTo>
                  <a:lnTo>
                    <a:pt x="34" y="211"/>
                  </a:lnTo>
                  <a:lnTo>
                    <a:pt x="152" y="112"/>
                  </a:lnTo>
                  <a:lnTo>
                    <a:pt x="152" y="59"/>
                  </a:lnTo>
                  <a:moveTo>
                    <a:pt x="224" y="0"/>
                  </a:moveTo>
                  <a:lnTo>
                    <a:pt x="164" y="45"/>
                  </a:lnTo>
                  <a:lnTo>
                    <a:pt x="165" y="45"/>
                  </a:lnTo>
                  <a:lnTo>
                    <a:pt x="165" y="100"/>
                  </a:lnTo>
                  <a:lnTo>
                    <a:pt x="271" y="13"/>
                  </a:lnTo>
                  <a:lnTo>
                    <a:pt x="2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íšḷîde">
              <a:extLst>
                <a:ext uri="{FF2B5EF4-FFF2-40B4-BE49-F238E27FC236}">
                  <a16:creationId xmlns:a16="http://schemas.microsoft.com/office/drawing/2014/main" id="{68ED83B4-6B4C-4AC7-B996-226A10764E6E}"/>
                </a:ext>
              </a:extLst>
            </p:cNvPr>
            <p:cNvSpPr/>
            <p:nvPr/>
          </p:nvSpPr>
          <p:spPr bwMode="auto">
            <a:xfrm>
              <a:off x="5051425" y="2447925"/>
              <a:ext cx="336550" cy="241300"/>
            </a:xfrm>
            <a:custGeom>
              <a:avLst/>
              <a:gdLst>
                <a:gd name="T0" fmla="*/ 69 w 212"/>
                <a:gd name="T1" fmla="*/ 0 h 152"/>
                <a:gd name="T2" fmla="*/ 0 w 212"/>
                <a:gd name="T3" fmla="*/ 45 h 152"/>
                <a:gd name="T4" fmla="*/ 136 w 212"/>
                <a:gd name="T5" fmla="*/ 152 h 152"/>
                <a:gd name="T6" fmla="*/ 212 w 212"/>
                <a:gd name="T7" fmla="*/ 89 h 152"/>
                <a:gd name="T8" fmla="*/ 178 w 212"/>
                <a:gd name="T9" fmla="*/ 44 h 152"/>
                <a:gd name="T10" fmla="*/ 139 w 212"/>
                <a:gd name="T11" fmla="*/ 72 h 152"/>
                <a:gd name="T12" fmla="*/ 69 w 21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212" h="152">
                  <a:moveTo>
                    <a:pt x="69" y="0"/>
                  </a:moveTo>
                  <a:lnTo>
                    <a:pt x="0" y="45"/>
                  </a:lnTo>
                  <a:lnTo>
                    <a:pt x="136" y="152"/>
                  </a:lnTo>
                  <a:lnTo>
                    <a:pt x="212" y="89"/>
                  </a:lnTo>
                  <a:lnTo>
                    <a:pt x="178" y="44"/>
                  </a:lnTo>
                  <a:lnTo>
                    <a:pt x="139" y="72"/>
                  </a:lnTo>
                  <a:lnTo>
                    <a:pt x="69" y="0"/>
                  </a:lnTo>
                  <a:close/>
                </a:path>
              </a:pathLst>
            </a:custGeom>
            <a:solidFill>
              <a:srgbClr val="000000">
                <a:alpha val="20000"/>
              </a:srgbClr>
            </a:solidFill>
            <a:ln>
              <a:noFill/>
            </a:ln>
          </p:spPr>
          <p:txBody>
            <a:bodyPr anchor="ctr"/>
            <a:lstStyle/>
            <a:p>
              <a:pPr algn="ctr"/>
              <a:endParaRPr/>
            </a:p>
          </p:txBody>
        </p:sp>
        <p:sp>
          <p:nvSpPr>
            <p:cNvPr id="38" name="ïSḻîḋè">
              <a:extLst>
                <a:ext uri="{FF2B5EF4-FFF2-40B4-BE49-F238E27FC236}">
                  <a16:creationId xmlns:a16="http://schemas.microsoft.com/office/drawing/2014/main" id="{D163FC3D-CCCE-41B9-BD4A-A7089EDA627E}"/>
                </a:ext>
              </a:extLst>
            </p:cNvPr>
            <p:cNvSpPr/>
            <p:nvPr/>
          </p:nvSpPr>
          <p:spPr bwMode="auto">
            <a:xfrm>
              <a:off x="5051425" y="2447925"/>
              <a:ext cx="336550" cy="241300"/>
            </a:xfrm>
            <a:custGeom>
              <a:avLst/>
              <a:gdLst>
                <a:gd name="T0" fmla="*/ 69 w 212"/>
                <a:gd name="T1" fmla="*/ 0 h 152"/>
                <a:gd name="T2" fmla="*/ 0 w 212"/>
                <a:gd name="T3" fmla="*/ 45 h 152"/>
                <a:gd name="T4" fmla="*/ 136 w 212"/>
                <a:gd name="T5" fmla="*/ 152 h 152"/>
                <a:gd name="T6" fmla="*/ 212 w 212"/>
                <a:gd name="T7" fmla="*/ 89 h 152"/>
                <a:gd name="T8" fmla="*/ 178 w 212"/>
                <a:gd name="T9" fmla="*/ 44 h 152"/>
                <a:gd name="T10" fmla="*/ 139 w 212"/>
                <a:gd name="T11" fmla="*/ 72 h 152"/>
                <a:gd name="T12" fmla="*/ 69 w 21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212" h="152">
                  <a:moveTo>
                    <a:pt x="69" y="0"/>
                  </a:moveTo>
                  <a:lnTo>
                    <a:pt x="0" y="45"/>
                  </a:lnTo>
                  <a:lnTo>
                    <a:pt x="136" y="152"/>
                  </a:lnTo>
                  <a:lnTo>
                    <a:pt x="212" y="89"/>
                  </a:lnTo>
                  <a:lnTo>
                    <a:pt x="178" y="44"/>
                  </a:lnTo>
                  <a:lnTo>
                    <a:pt x="139" y="72"/>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ïṧ1ïḍè">
              <a:extLst>
                <a:ext uri="{FF2B5EF4-FFF2-40B4-BE49-F238E27FC236}">
                  <a16:creationId xmlns:a16="http://schemas.microsoft.com/office/drawing/2014/main" id="{2DCF4C16-7AB0-4D19-AFCC-FD97B441B2AF}"/>
                </a:ext>
              </a:extLst>
            </p:cNvPr>
            <p:cNvSpPr/>
            <p:nvPr/>
          </p:nvSpPr>
          <p:spPr bwMode="auto">
            <a:xfrm>
              <a:off x="5565775" y="2325688"/>
              <a:ext cx="30163" cy="106362"/>
            </a:xfrm>
            <a:custGeom>
              <a:avLst/>
              <a:gdLst>
                <a:gd name="T0" fmla="*/ 19 w 19"/>
                <a:gd name="T1" fmla="*/ 0 h 67"/>
                <a:gd name="T2" fmla="*/ 18 w 19"/>
                <a:gd name="T3" fmla="*/ 0 h 67"/>
                <a:gd name="T4" fmla="*/ 0 w 19"/>
                <a:gd name="T5" fmla="*/ 14 h 67"/>
                <a:gd name="T6" fmla="*/ 6 w 19"/>
                <a:gd name="T7" fmla="*/ 14 h 67"/>
                <a:gd name="T8" fmla="*/ 6 w 19"/>
                <a:gd name="T9" fmla="*/ 67 h 67"/>
                <a:gd name="T10" fmla="*/ 19 w 19"/>
                <a:gd name="T11" fmla="*/ 55 h 67"/>
                <a:gd name="T12" fmla="*/ 19 w 1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9" h="67">
                  <a:moveTo>
                    <a:pt x="19" y="0"/>
                  </a:moveTo>
                  <a:lnTo>
                    <a:pt x="18" y="0"/>
                  </a:lnTo>
                  <a:lnTo>
                    <a:pt x="0" y="14"/>
                  </a:lnTo>
                  <a:lnTo>
                    <a:pt x="6" y="14"/>
                  </a:lnTo>
                  <a:lnTo>
                    <a:pt x="6" y="67"/>
                  </a:lnTo>
                  <a:lnTo>
                    <a:pt x="19" y="55"/>
                  </a:lnTo>
                  <a:lnTo>
                    <a:pt x="19" y="0"/>
                  </a:lnTo>
                  <a:close/>
                </a:path>
              </a:pathLst>
            </a:custGeom>
            <a:solidFill>
              <a:srgbClr val="1030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Sḷide">
              <a:extLst>
                <a:ext uri="{FF2B5EF4-FFF2-40B4-BE49-F238E27FC236}">
                  <a16:creationId xmlns:a16="http://schemas.microsoft.com/office/drawing/2014/main" id="{46C4ACE1-D31E-4A35-81F8-D9B3FDF1B70B}"/>
                </a:ext>
              </a:extLst>
            </p:cNvPr>
            <p:cNvSpPr/>
            <p:nvPr/>
          </p:nvSpPr>
          <p:spPr bwMode="auto">
            <a:xfrm>
              <a:off x="5565775" y="2325688"/>
              <a:ext cx="30163" cy="106362"/>
            </a:xfrm>
            <a:custGeom>
              <a:avLst/>
              <a:gdLst>
                <a:gd name="T0" fmla="*/ 19 w 19"/>
                <a:gd name="T1" fmla="*/ 0 h 67"/>
                <a:gd name="T2" fmla="*/ 18 w 19"/>
                <a:gd name="T3" fmla="*/ 0 h 67"/>
                <a:gd name="T4" fmla="*/ 0 w 19"/>
                <a:gd name="T5" fmla="*/ 14 h 67"/>
                <a:gd name="T6" fmla="*/ 6 w 19"/>
                <a:gd name="T7" fmla="*/ 14 h 67"/>
                <a:gd name="T8" fmla="*/ 6 w 19"/>
                <a:gd name="T9" fmla="*/ 67 h 67"/>
                <a:gd name="T10" fmla="*/ 19 w 19"/>
                <a:gd name="T11" fmla="*/ 55 h 67"/>
                <a:gd name="T12" fmla="*/ 19 w 1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9" h="67">
                  <a:moveTo>
                    <a:pt x="19" y="0"/>
                  </a:moveTo>
                  <a:lnTo>
                    <a:pt x="18" y="0"/>
                  </a:lnTo>
                  <a:lnTo>
                    <a:pt x="0" y="14"/>
                  </a:lnTo>
                  <a:lnTo>
                    <a:pt x="6" y="14"/>
                  </a:lnTo>
                  <a:lnTo>
                    <a:pt x="6" y="67"/>
                  </a:lnTo>
                  <a:lnTo>
                    <a:pt x="19" y="55"/>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ṣḷiḓe">
              <a:extLst>
                <a:ext uri="{FF2B5EF4-FFF2-40B4-BE49-F238E27FC236}">
                  <a16:creationId xmlns:a16="http://schemas.microsoft.com/office/drawing/2014/main" id="{197D3E7D-6999-49D5-A5F3-3A2B9230836D}"/>
                </a:ext>
              </a:extLst>
            </p:cNvPr>
            <p:cNvSpPr/>
            <p:nvPr/>
          </p:nvSpPr>
          <p:spPr bwMode="auto">
            <a:xfrm>
              <a:off x="5075238" y="2246313"/>
              <a:ext cx="642938" cy="392112"/>
            </a:xfrm>
            <a:custGeom>
              <a:avLst/>
              <a:gdLst>
                <a:gd name="T0" fmla="*/ 0 w 405"/>
                <a:gd name="T1" fmla="*/ 156 h 247"/>
                <a:gd name="T2" fmla="*/ 47 w 405"/>
                <a:gd name="T3" fmla="*/ 123 h 247"/>
                <a:gd name="T4" fmla="*/ 118 w 405"/>
                <a:gd name="T5" fmla="*/ 195 h 247"/>
                <a:gd name="T6" fmla="*/ 385 w 405"/>
                <a:gd name="T7" fmla="*/ 0 h 247"/>
                <a:gd name="T8" fmla="*/ 405 w 405"/>
                <a:gd name="T9" fmla="*/ 5 h 247"/>
                <a:gd name="T10" fmla="*/ 115 w 405"/>
                <a:gd name="T11" fmla="*/ 247 h 247"/>
                <a:gd name="T12" fmla="*/ 0 w 405"/>
                <a:gd name="T13" fmla="*/ 156 h 247"/>
              </a:gdLst>
              <a:ahLst/>
              <a:cxnLst>
                <a:cxn ang="0">
                  <a:pos x="T0" y="T1"/>
                </a:cxn>
                <a:cxn ang="0">
                  <a:pos x="T2" y="T3"/>
                </a:cxn>
                <a:cxn ang="0">
                  <a:pos x="T4" y="T5"/>
                </a:cxn>
                <a:cxn ang="0">
                  <a:pos x="T6" y="T7"/>
                </a:cxn>
                <a:cxn ang="0">
                  <a:pos x="T8" y="T9"/>
                </a:cxn>
                <a:cxn ang="0">
                  <a:pos x="T10" y="T11"/>
                </a:cxn>
                <a:cxn ang="0">
                  <a:pos x="T12" y="T13"/>
                </a:cxn>
              </a:cxnLst>
              <a:rect l="0" t="0" r="r" b="b"/>
              <a:pathLst>
                <a:path w="405" h="247">
                  <a:moveTo>
                    <a:pt x="0" y="156"/>
                  </a:moveTo>
                  <a:lnTo>
                    <a:pt x="47" y="123"/>
                  </a:lnTo>
                  <a:lnTo>
                    <a:pt x="118" y="195"/>
                  </a:lnTo>
                  <a:lnTo>
                    <a:pt x="385" y="0"/>
                  </a:lnTo>
                  <a:lnTo>
                    <a:pt x="405" y="5"/>
                  </a:lnTo>
                  <a:lnTo>
                    <a:pt x="115" y="247"/>
                  </a:lnTo>
                  <a:lnTo>
                    <a:pt x="0" y="156"/>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sľïḋé">
              <a:extLst>
                <a:ext uri="{FF2B5EF4-FFF2-40B4-BE49-F238E27FC236}">
                  <a16:creationId xmlns:a16="http://schemas.microsoft.com/office/drawing/2014/main" id="{A0637F66-0342-404D-8D7D-59CBF1447DCF}"/>
                </a:ext>
              </a:extLst>
            </p:cNvPr>
            <p:cNvSpPr/>
            <p:nvPr/>
          </p:nvSpPr>
          <p:spPr bwMode="auto">
            <a:xfrm>
              <a:off x="5062538" y="2238375"/>
              <a:ext cx="668338" cy="407987"/>
            </a:xfrm>
            <a:custGeom>
              <a:avLst/>
              <a:gdLst>
                <a:gd name="T0" fmla="*/ 125 w 421"/>
                <a:gd name="T1" fmla="*/ 257 h 257"/>
                <a:gd name="T2" fmla="*/ 0 w 421"/>
                <a:gd name="T3" fmla="*/ 161 h 257"/>
                <a:gd name="T4" fmla="*/ 55 w 421"/>
                <a:gd name="T5" fmla="*/ 123 h 257"/>
                <a:gd name="T6" fmla="*/ 126 w 421"/>
                <a:gd name="T7" fmla="*/ 195 h 257"/>
                <a:gd name="T8" fmla="*/ 393 w 421"/>
                <a:gd name="T9" fmla="*/ 0 h 257"/>
                <a:gd name="T10" fmla="*/ 421 w 421"/>
                <a:gd name="T11" fmla="*/ 9 h 257"/>
                <a:gd name="T12" fmla="*/ 125 w 421"/>
                <a:gd name="T13" fmla="*/ 257 h 257"/>
                <a:gd name="T14" fmla="*/ 14 w 421"/>
                <a:gd name="T15" fmla="*/ 161 h 257"/>
                <a:gd name="T16" fmla="*/ 123 w 421"/>
                <a:gd name="T17" fmla="*/ 248 h 257"/>
                <a:gd name="T18" fmla="*/ 406 w 421"/>
                <a:gd name="T19" fmla="*/ 12 h 257"/>
                <a:gd name="T20" fmla="*/ 394 w 421"/>
                <a:gd name="T21" fmla="*/ 9 h 257"/>
                <a:gd name="T22" fmla="*/ 126 w 421"/>
                <a:gd name="T23" fmla="*/ 206 h 257"/>
                <a:gd name="T24" fmla="*/ 54 w 421"/>
                <a:gd name="T25" fmla="*/ 134 h 257"/>
                <a:gd name="T26" fmla="*/ 14 w 421"/>
                <a:gd name="T27" fmla="*/ 161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 h="257">
                  <a:moveTo>
                    <a:pt x="125" y="257"/>
                  </a:moveTo>
                  <a:lnTo>
                    <a:pt x="0" y="161"/>
                  </a:lnTo>
                  <a:lnTo>
                    <a:pt x="55" y="123"/>
                  </a:lnTo>
                  <a:lnTo>
                    <a:pt x="126" y="195"/>
                  </a:lnTo>
                  <a:lnTo>
                    <a:pt x="393" y="0"/>
                  </a:lnTo>
                  <a:lnTo>
                    <a:pt x="421" y="9"/>
                  </a:lnTo>
                  <a:lnTo>
                    <a:pt x="125" y="257"/>
                  </a:lnTo>
                  <a:close/>
                  <a:moveTo>
                    <a:pt x="14" y="161"/>
                  </a:moveTo>
                  <a:lnTo>
                    <a:pt x="123" y="248"/>
                  </a:lnTo>
                  <a:lnTo>
                    <a:pt x="406" y="12"/>
                  </a:lnTo>
                  <a:lnTo>
                    <a:pt x="394" y="9"/>
                  </a:lnTo>
                  <a:lnTo>
                    <a:pt x="126" y="206"/>
                  </a:lnTo>
                  <a:lnTo>
                    <a:pt x="54" y="134"/>
                  </a:lnTo>
                  <a:lnTo>
                    <a:pt x="14" y="161"/>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ṡľîḍe">
              <a:extLst>
                <a:ext uri="{FF2B5EF4-FFF2-40B4-BE49-F238E27FC236}">
                  <a16:creationId xmlns:a16="http://schemas.microsoft.com/office/drawing/2014/main" id="{A8F1DC2D-5138-4198-BC69-7C45B7E290A7}"/>
                </a:ext>
              </a:extLst>
            </p:cNvPr>
            <p:cNvSpPr/>
            <p:nvPr/>
          </p:nvSpPr>
          <p:spPr bwMode="auto">
            <a:xfrm>
              <a:off x="5094288" y="3248025"/>
              <a:ext cx="712788" cy="434975"/>
            </a:xfrm>
            <a:custGeom>
              <a:avLst/>
              <a:gdLst>
                <a:gd name="T0" fmla="*/ 303 w 449"/>
                <a:gd name="T1" fmla="*/ 73 h 274"/>
                <a:gd name="T2" fmla="*/ 140 w 449"/>
                <a:gd name="T3" fmla="*/ 194 h 274"/>
                <a:gd name="T4" fmla="*/ 69 w 449"/>
                <a:gd name="T5" fmla="*/ 122 h 274"/>
                <a:gd name="T6" fmla="*/ 0 w 449"/>
                <a:gd name="T7" fmla="*/ 167 h 274"/>
                <a:gd name="T8" fmla="*/ 136 w 449"/>
                <a:gd name="T9" fmla="*/ 274 h 274"/>
                <a:gd name="T10" fmla="*/ 303 w 449"/>
                <a:gd name="T11" fmla="*/ 134 h 274"/>
                <a:gd name="T12" fmla="*/ 303 w 449"/>
                <a:gd name="T13" fmla="*/ 73 h 274"/>
                <a:gd name="T14" fmla="*/ 402 w 449"/>
                <a:gd name="T15" fmla="*/ 0 h 274"/>
                <a:gd name="T16" fmla="*/ 316 w 449"/>
                <a:gd name="T17" fmla="*/ 63 h 274"/>
                <a:gd name="T18" fmla="*/ 316 w 449"/>
                <a:gd name="T19" fmla="*/ 123 h 274"/>
                <a:gd name="T20" fmla="*/ 449 w 449"/>
                <a:gd name="T21" fmla="*/ 13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3"/>
                  </a:moveTo>
                  <a:lnTo>
                    <a:pt x="140" y="194"/>
                  </a:lnTo>
                  <a:lnTo>
                    <a:pt x="69" y="122"/>
                  </a:lnTo>
                  <a:lnTo>
                    <a:pt x="0" y="167"/>
                  </a:lnTo>
                  <a:lnTo>
                    <a:pt x="136" y="274"/>
                  </a:lnTo>
                  <a:lnTo>
                    <a:pt x="303" y="134"/>
                  </a:lnTo>
                  <a:lnTo>
                    <a:pt x="303" y="73"/>
                  </a:lnTo>
                  <a:close/>
                  <a:moveTo>
                    <a:pt x="402" y="0"/>
                  </a:moveTo>
                  <a:lnTo>
                    <a:pt x="316" y="63"/>
                  </a:lnTo>
                  <a:lnTo>
                    <a:pt x="316" y="123"/>
                  </a:lnTo>
                  <a:lnTo>
                    <a:pt x="449" y="13"/>
                  </a:lnTo>
                  <a:lnTo>
                    <a:pt x="402" y="0"/>
                  </a:lnTo>
                  <a:close/>
                </a:path>
              </a:pathLst>
            </a:custGeom>
            <a:solidFill>
              <a:srgbClr val="000000">
                <a:alpha val="20000"/>
              </a:srgbClr>
            </a:solidFill>
            <a:ln>
              <a:noFill/>
            </a:ln>
          </p:spPr>
          <p:txBody>
            <a:bodyPr anchor="ctr"/>
            <a:lstStyle/>
            <a:p>
              <a:pPr algn="ctr"/>
              <a:endParaRPr/>
            </a:p>
          </p:txBody>
        </p:sp>
        <p:sp>
          <p:nvSpPr>
            <p:cNvPr id="44" name="íṩlïḑè">
              <a:extLst>
                <a:ext uri="{FF2B5EF4-FFF2-40B4-BE49-F238E27FC236}">
                  <a16:creationId xmlns:a16="http://schemas.microsoft.com/office/drawing/2014/main" id="{2664A07D-773A-4E63-8D51-6720E58BDD75}"/>
                </a:ext>
              </a:extLst>
            </p:cNvPr>
            <p:cNvSpPr/>
            <p:nvPr/>
          </p:nvSpPr>
          <p:spPr bwMode="auto">
            <a:xfrm>
              <a:off x="5094288" y="3248025"/>
              <a:ext cx="712788" cy="434975"/>
            </a:xfrm>
            <a:custGeom>
              <a:avLst/>
              <a:gdLst>
                <a:gd name="T0" fmla="*/ 303 w 449"/>
                <a:gd name="T1" fmla="*/ 73 h 274"/>
                <a:gd name="T2" fmla="*/ 140 w 449"/>
                <a:gd name="T3" fmla="*/ 194 h 274"/>
                <a:gd name="T4" fmla="*/ 69 w 449"/>
                <a:gd name="T5" fmla="*/ 122 h 274"/>
                <a:gd name="T6" fmla="*/ 0 w 449"/>
                <a:gd name="T7" fmla="*/ 167 h 274"/>
                <a:gd name="T8" fmla="*/ 136 w 449"/>
                <a:gd name="T9" fmla="*/ 274 h 274"/>
                <a:gd name="T10" fmla="*/ 303 w 449"/>
                <a:gd name="T11" fmla="*/ 134 h 274"/>
                <a:gd name="T12" fmla="*/ 303 w 449"/>
                <a:gd name="T13" fmla="*/ 73 h 274"/>
                <a:gd name="T14" fmla="*/ 402 w 449"/>
                <a:gd name="T15" fmla="*/ 0 h 274"/>
                <a:gd name="T16" fmla="*/ 316 w 449"/>
                <a:gd name="T17" fmla="*/ 63 h 274"/>
                <a:gd name="T18" fmla="*/ 316 w 449"/>
                <a:gd name="T19" fmla="*/ 123 h 274"/>
                <a:gd name="T20" fmla="*/ 449 w 449"/>
                <a:gd name="T21" fmla="*/ 13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3"/>
                  </a:moveTo>
                  <a:lnTo>
                    <a:pt x="140" y="194"/>
                  </a:lnTo>
                  <a:lnTo>
                    <a:pt x="69" y="122"/>
                  </a:lnTo>
                  <a:lnTo>
                    <a:pt x="0" y="167"/>
                  </a:lnTo>
                  <a:lnTo>
                    <a:pt x="136" y="274"/>
                  </a:lnTo>
                  <a:lnTo>
                    <a:pt x="303" y="134"/>
                  </a:lnTo>
                  <a:lnTo>
                    <a:pt x="303" y="73"/>
                  </a:lnTo>
                  <a:moveTo>
                    <a:pt x="402" y="0"/>
                  </a:moveTo>
                  <a:lnTo>
                    <a:pt x="316" y="63"/>
                  </a:lnTo>
                  <a:lnTo>
                    <a:pt x="316" y="123"/>
                  </a:lnTo>
                  <a:lnTo>
                    <a:pt x="449" y="13"/>
                  </a:lnTo>
                  <a:lnTo>
                    <a:pt x="4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ľïḋe">
              <a:extLst>
                <a:ext uri="{FF2B5EF4-FFF2-40B4-BE49-F238E27FC236}">
                  <a16:creationId xmlns:a16="http://schemas.microsoft.com/office/drawing/2014/main" id="{4951A37E-D398-44D3-9D40-1F2274D5F5A6}"/>
                </a:ext>
              </a:extLst>
            </p:cNvPr>
            <p:cNvSpPr/>
            <p:nvPr/>
          </p:nvSpPr>
          <p:spPr bwMode="auto">
            <a:xfrm>
              <a:off x="5575300" y="3348038"/>
              <a:ext cx="20638" cy="112712"/>
            </a:xfrm>
            <a:custGeom>
              <a:avLst/>
              <a:gdLst>
                <a:gd name="T0" fmla="*/ 13 w 13"/>
                <a:gd name="T1" fmla="*/ 0 h 71"/>
                <a:gd name="T2" fmla="*/ 0 w 13"/>
                <a:gd name="T3" fmla="*/ 10 h 71"/>
                <a:gd name="T4" fmla="*/ 0 w 13"/>
                <a:gd name="T5" fmla="*/ 71 h 71"/>
                <a:gd name="T6" fmla="*/ 13 w 13"/>
                <a:gd name="T7" fmla="*/ 60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10"/>
                  </a:lnTo>
                  <a:lnTo>
                    <a:pt x="0" y="71"/>
                  </a:lnTo>
                  <a:lnTo>
                    <a:pt x="13" y="60"/>
                  </a:lnTo>
                  <a:lnTo>
                    <a:pt x="13" y="0"/>
                  </a:lnTo>
                  <a:close/>
                </a:path>
              </a:pathLst>
            </a:custGeom>
            <a:solidFill>
              <a:srgbClr val="1030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ḷîďè">
              <a:extLst>
                <a:ext uri="{FF2B5EF4-FFF2-40B4-BE49-F238E27FC236}">
                  <a16:creationId xmlns:a16="http://schemas.microsoft.com/office/drawing/2014/main" id="{DAF59550-24E1-41FC-B656-93C33835E83E}"/>
                </a:ext>
              </a:extLst>
            </p:cNvPr>
            <p:cNvSpPr/>
            <p:nvPr/>
          </p:nvSpPr>
          <p:spPr bwMode="auto">
            <a:xfrm>
              <a:off x="5575300" y="3348038"/>
              <a:ext cx="20638" cy="112712"/>
            </a:xfrm>
            <a:custGeom>
              <a:avLst/>
              <a:gdLst>
                <a:gd name="T0" fmla="*/ 13 w 13"/>
                <a:gd name="T1" fmla="*/ 0 h 71"/>
                <a:gd name="T2" fmla="*/ 0 w 13"/>
                <a:gd name="T3" fmla="*/ 10 h 71"/>
                <a:gd name="T4" fmla="*/ 0 w 13"/>
                <a:gd name="T5" fmla="*/ 71 h 71"/>
                <a:gd name="T6" fmla="*/ 13 w 13"/>
                <a:gd name="T7" fmla="*/ 60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10"/>
                  </a:lnTo>
                  <a:lnTo>
                    <a:pt x="0" y="71"/>
                  </a:lnTo>
                  <a:lnTo>
                    <a:pt x="13" y="60"/>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íŝľïḑe">
              <a:extLst>
                <a:ext uri="{FF2B5EF4-FFF2-40B4-BE49-F238E27FC236}">
                  <a16:creationId xmlns:a16="http://schemas.microsoft.com/office/drawing/2014/main" id="{AFB2D847-2C8E-4A74-86C7-427CC95322C8}"/>
                </a:ext>
              </a:extLst>
            </p:cNvPr>
            <p:cNvSpPr/>
            <p:nvPr/>
          </p:nvSpPr>
          <p:spPr bwMode="auto">
            <a:xfrm>
              <a:off x="5118100" y="3240088"/>
              <a:ext cx="642938" cy="392112"/>
            </a:xfrm>
            <a:custGeom>
              <a:avLst/>
              <a:gdLst>
                <a:gd name="T0" fmla="*/ 0 w 405"/>
                <a:gd name="T1" fmla="*/ 155 h 247"/>
                <a:gd name="T2" fmla="*/ 47 w 405"/>
                <a:gd name="T3" fmla="*/ 123 h 247"/>
                <a:gd name="T4" fmla="*/ 118 w 405"/>
                <a:gd name="T5" fmla="*/ 195 h 247"/>
                <a:gd name="T6" fmla="*/ 385 w 405"/>
                <a:gd name="T7" fmla="*/ 0 h 247"/>
                <a:gd name="T8" fmla="*/ 405 w 405"/>
                <a:gd name="T9" fmla="*/ 5 h 247"/>
                <a:gd name="T10" fmla="*/ 116 w 405"/>
                <a:gd name="T11" fmla="*/ 247 h 247"/>
                <a:gd name="T12" fmla="*/ 0 w 405"/>
                <a:gd name="T13" fmla="*/ 155 h 247"/>
              </a:gdLst>
              <a:ahLst/>
              <a:cxnLst>
                <a:cxn ang="0">
                  <a:pos x="T0" y="T1"/>
                </a:cxn>
                <a:cxn ang="0">
                  <a:pos x="T2" y="T3"/>
                </a:cxn>
                <a:cxn ang="0">
                  <a:pos x="T4" y="T5"/>
                </a:cxn>
                <a:cxn ang="0">
                  <a:pos x="T6" y="T7"/>
                </a:cxn>
                <a:cxn ang="0">
                  <a:pos x="T8" y="T9"/>
                </a:cxn>
                <a:cxn ang="0">
                  <a:pos x="T10" y="T11"/>
                </a:cxn>
                <a:cxn ang="0">
                  <a:pos x="T12" y="T13"/>
                </a:cxn>
              </a:cxnLst>
              <a:rect l="0" t="0" r="r" b="b"/>
              <a:pathLst>
                <a:path w="405" h="247">
                  <a:moveTo>
                    <a:pt x="0" y="155"/>
                  </a:moveTo>
                  <a:lnTo>
                    <a:pt x="47" y="123"/>
                  </a:lnTo>
                  <a:lnTo>
                    <a:pt x="118" y="195"/>
                  </a:lnTo>
                  <a:lnTo>
                    <a:pt x="385" y="0"/>
                  </a:lnTo>
                  <a:lnTo>
                    <a:pt x="405" y="5"/>
                  </a:lnTo>
                  <a:lnTo>
                    <a:pt x="116" y="247"/>
                  </a:lnTo>
                  <a:lnTo>
                    <a:pt x="0" y="155"/>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iSļíḍe">
              <a:extLst>
                <a:ext uri="{FF2B5EF4-FFF2-40B4-BE49-F238E27FC236}">
                  <a16:creationId xmlns:a16="http://schemas.microsoft.com/office/drawing/2014/main" id="{8238A478-28BD-4097-A354-5F0B0E97BCDB}"/>
                </a:ext>
              </a:extLst>
            </p:cNvPr>
            <p:cNvSpPr/>
            <p:nvPr/>
          </p:nvSpPr>
          <p:spPr bwMode="auto">
            <a:xfrm>
              <a:off x="5105400" y="3232150"/>
              <a:ext cx="668338" cy="407987"/>
            </a:xfrm>
            <a:custGeom>
              <a:avLst/>
              <a:gdLst>
                <a:gd name="T0" fmla="*/ 124 w 421"/>
                <a:gd name="T1" fmla="*/ 257 h 257"/>
                <a:gd name="T2" fmla="*/ 0 w 421"/>
                <a:gd name="T3" fmla="*/ 160 h 257"/>
                <a:gd name="T4" fmla="*/ 55 w 421"/>
                <a:gd name="T5" fmla="*/ 123 h 257"/>
                <a:gd name="T6" fmla="*/ 126 w 421"/>
                <a:gd name="T7" fmla="*/ 195 h 257"/>
                <a:gd name="T8" fmla="*/ 393 w 421"/>
                <a:gd name="T9" fmla="*/ 0 h 257"/>
                <a:gd name="T10" fmla="*/ 421 w 421"/>
                <a:gd name="T11" fmla="*/ 8 h 257"/>
                <a:gd name="T12" fmla="*/ 124 w 421"/>
                <a:gd name="T13" fmla="*/ 257 h 257"/>
                <a:gd name="T14" fmla="*/ 14 w 421"/>
                <a:gd name="T15" fmla="*/ 160 h 257"/>
                <a:gd name="T16" fmla="*/ 124 w 421"/>
                <a:gd name="T17" fmla="*/ 247 h 257"/>
                <a:gd name="T18" fmla="*/ 406 w 421"/>
                <a:gd name="T19" fmla="*/ 11 h 257"/>
                <a:gd name="T20" fmla="*/ 394 w 421"/>
                <a:gd name="T21" fmla="*/ 9 h 257"/>
                <a:gd name="T22" fmla="*/ 126 w 421"/>
                <a:gd name="T23" fmla="*/ 205 h 257"/>
                <a:gd name="T24" fmla="*/ 54 w 421"/>
                <a:gd name="T25" fmla="*/ 133 h 257"/>
                <a:gd name="T26" fmla="*/ 14 w 421"/>
                <a:gd name="T27" fmla="*/ 16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 h="257">
                  <a:moveTo>
                    <a:pt x="124" y="257"/>
                  </a:moveTo>
                  <a:lnTo>
                    <a:pt x="0" y="160"/>
                  </a:lnTo>
                  <a:lnTo>
                    <a:pt x="55" y="123"/>
                  </a:lnTo>
                  <a:lnTo>
                    <a:pt x="126" y="195"/>
                  </a:lnTo>
                  <a:lnTo>
                    <a:pt x="393" y="0"/>
                  </a:lnTo>
                  <a:lnTo>
                    <a:pt x="421" y="8"/>
                  </a:lnTo>
                  <a:lnTo>
                    <a:pt x="124" y="257"/>
                  </a:lnTo>
                  <a:close/>
                  <a:moveTo>
                    <a:pt x="14" y="160"/>
                  </a:moveTo>
                  <a:lnTo>
                    <a:pt x="124" y="247"/>
                  </a:lnTo>
                  <a:lnTo>
                    <a:pt x="406" y="11"/>
                  </a:lnTo>
                  <a:lnTo>
                    <a:pt x="394" y="9"/>
                  </a:lnTo>
                  <a:lnTo>
                    <a:pt x="126" y="205"/>
                  </a:lnTo>
                  <a:lnTo>
                    <a:pt x="54" y="133"/>
                  </a:lnTo>
                  <a:lnTo>
                    <a:pt x="14" y="160"/>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iṩḷîḑé">
              <a:extLst>
                <a:ext uri="{FF2B5EF4-FFF2-40B4-BE49-F238E27FC236}">
                  <a16:creationId xmlns:a16="http://schemas.microsoft.com/office/drawing/2014/main" id="{04E36DE9-E5BE-4026-BB5F-9CB2FFB9ED7D}"/>
                </a:ext>
              </a:extLst>
            </p:cNvPr>
            <p:cNvSpPr/>
            <p:nvPr/>
          </p:nvSpPr>
          <p:spPr bwMode="auto">
            <a:xfrm>
              <a:off x="5094288" y="4064000"/>
              <a:ext cx="712788" cy="434975"/>
            </a:xfrm>
            <a:custGeom>
              <a:avLst/>
              <a:gdLst>
                <a:gd name="T0" fmla="*/ 303 w 449"/>
                <a:gd name="T1" fmla="*/ 72 h 274"/>
                <a:gd name="T2" fmla="*/ 140 w 449"/>
                <a:gd name="T3" fmla="*/ 193 h 274"/>
                <a:gd name="T4" fmla="*/ 69 w 449"/>
                <a:gd name="T5" fmla="*/ 121 h 274"/>
                <a:gd name="T6" fmla="*/ 0 w 449"/>
                <a:gd name="T7" fmla="*/ 166 h 274"/>
                <a:gd name="T8" fmla="*/ 136 w 449"/>
                <a:gd name="T9" fmla="*/ 274 h 274"/>
                <a:gd name="T10" fmla="*/ 303 w 449"/>
                <a:gd name="T11" fmla="*/ 134 h 274"/>
                <a:gd name="T12" fmla="*/ 303 w 449"/>
                <a:gd name="T13" fmla="*/ 72 h 274"/>
                <a:gd name="T14" fmla="*/ 402 w 449"/>
                <a:gd name="T15" fmla="*/ 0 h 274"/>
                <a:gd name="T16" fmla="*/ 316 w 449"/>
                <a:gd name="T17" fmla="*/ 63 h 274"/>
                <a:gd name="T18" fmla="*/ 316 w 449"/>
                <a:gd name="T19" fmla="*/ 122 h 274"/>
                <a:gd name="T20" fmla="*/ 449 w 449"/>
                <a:gd name="T21" fmla="*/ 12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2"/>
                  </a:moveTo>
                  <a:lnTo>
                    <a:pt x="140" y="193"/>
                  </a:lnTo>
                  <a:lnTo>
                    <a:pt x="69" y="121"/>
                  </a:lnTo>
                  <a:lnTo>
                    <a:pt x="0" y="166"/>
                  </a:lnTo>
                  <a:lnTo>
                    <a:pt x="136" y="274"/>
                  </a:lnTo>
                  <a:lnTo>
                    <a:pt x="303" y="134"/>
                  </a:lnTo>
                  <a:lnTo>
                    <a:pt x="303" y="72"/>
                  </a:lnTo>
                  <a:close/>
                  <a:moveTo>
                    <a:pt x="402" y="0"/>
                  </a:moveTo>
                  <a:lnTo>
                    <a:pt x="316" y="63"/>
                  </a:lnTo>
                  <a:lnTo>
                    <a:pt x="316" y="122"/>
                  </a:lnTo>
                  <a:lnTo>
                    <a:pt x="449" y="12"/>
                  </a:lnTo>
                  <a:lnTo>
                    <a:pt x="402" y="0"/>
                  </a:lnTo>
                  <a:close/>
                </a:path>
              </a:pathLst>
            </a:custGeom>
            <a:solidFill>
              <a:srgbClr val="000000">
                <a:alpha val="20000"/>
              </a:srgbClr>
            </a:solidFill>
            <a:ln>
              <a:noFill/>
            </a:ln>
          </p:spPr>
          <p:txBody>
            <a:bodyPr anchor="ctr"/>
            <a:lstStyle/>
            <a:p>
              <a:pPr algn="ctr"/>
              <a:endParaRPr/>
            </a:p>
          </p:txBody>
        </p:sp>
        <p:sp>
          <p:nvSpPr>
            <p:cNvPr id="55" name="îš1ídè">
              <a:extLst>
                <a:ext uri="{FF2B5EF4-FFF2-40B4-BE49-F238E27FC236}">
                  <a16:creationId xmlns:a16="http://schemas.microsoft.com/office/drawing/2014/main" id="{D2621AF2-A418-4FEC-A4E9-EEB32046F7F1}"/>
                </a:ext>
              </a:extLst>
            </p:cNvPr>
            <p:cNvSpPr/>
            <p:nvPr/>
          </p:nvSpPr>
          <p:spPr bwMode="auto">
            <a:xfrm>
              <a:off x="5094288" y="4064000"/>
              <a:ext cx="712788" cy="434975"/>
            </a:xfrm>
            <a:custGeom>
              <a:avLst/>
              <a:gdLst>
                <a:gd name="T0" fmla="*/ 303 w 449"/>
                <a:gd name="T1" fmla="*/ 72 h 274"/>
                <a:gd name="T2" fmla="*/ 140 w 449"/>
                <a:gd name="T3" fmla="*/ 193 h 274"/>
                <a:gd name="T4" fmla="*/ 69 w 449"/>
                <a:gd name="T5" fmla="*/ 121 h 274"/>
                <a:gd name="T6" fmla="*/ 0 w 449"/>
                <a:gd name="T7" fmla="*/ 166 h 274"/>
                <a:gd name="T8" fmla="*/ 136 w 449"/>
                <a:gd name="T9" fmla="*/ 274 h 274"/>
                <a:gd name="T10" fmla="*/ 303 w 449"/>
                <a:gd name="T11" fmla="*/ 134 h 274"/>
                <a:gd name="T12" fmla="*/ 303 w 449"/>
                <a:gd name="T13" fmla="*/ 72 h 274"/>
                <a:gd name="T14" fmla="*/ 402 w 449"/>
                <a:gd name="T15" fmla="*/ 0 h 274"/>
                <a:gd name="T16" fmla="*/ 316 w 449"/>
                <a:gd name="T17" fmla="*/ 63 h 274"/>
                <a:gd name="T18" fmla="*/ 316 w 449"/>
                <a:gd name="T19" fmla="*/ 122 h 274"/>
                <a:gd name="T20" fmla="*/ 449 w 449"/>
                <a:gd name="T21" fmla="*/ 12 h 274"/>
                <a:gd name="T22" fmla="*/ 402 w 449"/>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9" h="274">
                  <a:moveTo>
                    <a:pt x="303" y="72"/>
                  </a:moveTo>
                  <a:lnTo>
                    <a:pt x="140" y="193"/>
                  </a:lnTo>
                  <a:lnTo>
                    <a:pt x="69" y="121"/>
                  </a:lnTo>
                  <a:lnTo>
                    <a:pt x="0" y="166"/>
                  </a:lnTo>
                  <a:lnTo>
                    <a:pt x="136" y="274"/>
                  </a:lnTo>
                  <a:lnTo>
                    <a:pt x="303" y="134"/>
                  </a:lnTo>
                  <a:lnTo>
                    <a:pt x="303" y="72"/>
                  </a:lnTo>
                  <a:moveTo>
                    <a:pt x="402" y="0"/>
                  </a:moveTo>
                  <a:lnTo>
                    <a:pt x="316" y="63"/>
                  </a:lnTo>
                  <a:lnTo>
                    <a:pt x="316" y="122"/>
                  </a:lnTo>
                  <a:lnTo>
                    <a:pt x="449" y="12"/>
                  </a:lnTo>
                  <a:lnTo>
                    <a:pt x="4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ḻide">
              <a:extLst>
                <a:ext uri="{FF2B5EF4-FFF2-40B4-BE49-F238E27FC236}">
                  <a16:creationId xmlns:a16="http://schemas.microsoft.com/office/drawing/2014/main" id="{E4DB35D8-3BC2-4E73-98D5-BDFCCB6DAC50}"/>
                </a:ext>
              </a:extLst>
            </p:cNvPr>
            <p:cNvSpPr/>
            <p:nvPr/>
          </p:nvSpPr>
          <p:spPr bwMode="auto">
            <a:xfrm>
              <a:off x="5575300" y="4164013"/>
              <a:ext cx="20638" cy="112712"/>
            </a:xfrm>
            <a:custGeom>
              <a:avLst/>
              <a:gdLst>
                <a:gd name="T0" fmla="*/ 13 w 13"/>
                <a:gd name="T1" fmla="*/ 0 h 71"/>
                <a:gd name="T2" fmla="*/ 0 w 13"/>
                <a:gd name="T3" fmla="*/ 9 h 71"/>
                <a:gd name="T4" fmla="*/ 0 w 13"/>
                <a:gd name="T5" fmla="*/ 71 h 71"/>
                <a:gd name="T6" fmla="*/ 13 w 13"/>
                <a:gd name="T7" fmla="*/ 59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9"/>
                  </a:lnTo>
                  <a:lnTo>
                    <a:pt x="0" y="71"/>
                  </a:lnTo>
                  <a:lnTo>
                    <a:pt x="13" y="59"/>
                  </a:lnTo>
                  <a:lnTo>
                    <a:pt x="13" y="0"/>
                  </a:lnTo>
                  <a:close/>
                </a:path>
              </a:pathLst>
            </a:custGeom>
            <a:solidFill>
              <a:srgbClr val="1030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ṣľïdé">
              <a:extLst>
                <a:ext uri="{FF2B5EF4-FFF2-40B4-BE49-F238E27FC236}">
                  <a16:creationId xmlns:a16="http://schemas.microsoft.com/office/drawing/2014/main" id="{1ED4517E-4EC8-44C0-B69B-92EC77A69611}"/>
                </a:ext>
              </a:extLst>
            </p:cNvPr>
            <p:cNvSpPr/>
            <p:nvPr/>
          </p:nvSpPr>
          <p:spPr bwMode="auto">
            <a:xfrm>
              <a:off x="5575300" y="4164013"/>
              <a:ext cx="20638" cy="112712"/>
            </a:xfrm>
            <a:custGeom>
              <a:avLst/>
              <a:gdLst>
                <a:gd name="T0" fmla="*/ 13 w 13"/>
                <a:gd name="T1" fmla="*/ 0 h 71"/>
                <a:gd name="T2" fmla="*/ 0 w 13"/>
                <a:gd name="T3" fmla="*/ 9 h 71"/>
                <a:gd name="T4" fmla="*/ 0 w 13"/>
                <a:gd name="T5" fmla="*/ 71 h 71"/>
                <a:gd name="T6" fmla="*/ 13 w 13"/>
                <a:gd name="T7" fmla="*/ 59 h 71"/>
                <a:gd name="T8" fmla="*/ 13 w 13"/>
                <a:gd name="T9" fmla="*/ 0 h 71"/>
              </a:gdLst>
              <a:ahLst/>
              <a:cxnLst>
                <a:cxn ang="0">
                  <a:pos x="T0" y="T1"/>
                </a:cxn>
                <a:cxn ang="0">
                  <a:pos x="T2" y="T3"/>
                </a:cxn>
                <a:cxn ang="0">
                  <a:pos x="T4" y="T5"/>
                </a:cxn>
                <a:cxn ang="0">
                  <a:pos x="T6" y="T7"/>
                </a:cxn>
                <a:cxn ang="0">
                  <a:pos x="T8" y="T9"/>
                </a:cxn>
              </a:cxnLst>
              <a:rect l="0" t="0" r="r" b="b"/>
              <a:pathLst>
                <a:path w="13" h="71">
                  <a:moveTo>
                    <a:pt x="13" y="0"/>
                  </a:moveTo>
                  <a:lnTo>
                    <a:pt x="0" y="9"/>
                  </a:lnTo>
                  <a:lnTo>
                    <a:pt x="0" y="71"/>
                  </a:lnTo>
                  <a:lnTo>
                    <a:pt x="13" y="5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ṣḻiḓé">
              <a:extLst>
                <a:ext uri="{FF2B5EF4-FFF2-40B4-BE49-F238E27FC236}">
                  <a16:creationId xmlns:a16="http://schemas.microsoft.com/office/drawing/2014/main" id="{29615DDF-8006-4F07-8CA8-299BC540AD62}"/>
                </a:ext>
              </a:extLst>
            </p:cNvPr>
            <p:cNvSpPr/>
            <p:nvPr/>
          </p:nvSpPr>
          <p:spPr bwMode="auto">
            <a:xfrm>
              <a:off x="5118100" y="4054475"/>
              <a:ext cx="642938" cy="393700"/>
            </a:xfrm>
            <a:custGeom>
              <a:avLst/>
              <a:gdLst>
                <a:gd name="T0" fmla="*/ 0 w 405"/>
                <a:gd name="T1" fmla="*/ 155 h 248"/>
                <a:gd name="T2" fmla="*/ 47 w 405"/>
                <a:gd name="T3" fmla="*/ 123 h 248"/>
                <a:gd name="T4" fmla="*/ 118 w 405"/>
                <a:gd name="T5" fmla="*/ 196 h 248"/>
                <a:gd name="T6" fmla="*/ 385 w 405"/>
                <a:gd name="T7" fmla="*/ 0 h 248"/>
                <a:gd name="T8" fmla="*/ 405 w 405"/>
                <a:gd name="T9" fmla="*/ 5 h 248"/>
                <a:gd name="T10" fmla="*/ 116 w 405"/>
                <a:gd name="T11" fmla="*/ 248 h 248"/>
                <a:gd name="T12" fmla="*/ 0 w 405"/>
                <a:gd name="T13" fmla="*/ 155 h 248"/>
              </a:gdLst>
              <a:ahLst/>
              <a:cxnLst>
                <a:cxn ang="0">
                  <a:pos x="T0" y="T1"/>
                </a:cxn>
                <a:cxn ang="0">
                  <a:pos x="T2" y="T3"/>
                </a:cxn>
                <a:cxn ang="0">
                  <a:pos x="T4" y="T5"/>
                </a:cxn>
                <a:cxn ang="0">
                  <a:pos x="T6" y="T7"/>
                </a:cxn>
                <a:cxn ang="0">
                  <a:pos x="T8" y="T9"/>
                </a:cxn>
                <a:cxn ang="0">
                  <a:pos x="T10" y="T11"/>
                </a:cxn>
                <a:cxn ang="0">
                  <a:pos x="T12" y="T13"/>
                </a:cxn>
              </a:cxnLst>
              <a:rect l="0" t="0" r="r" b="b"/>
              <a:pathLst>
                <a:path w="405" h="248">
                  <a:moveTo>
                    <a:pt x="0" y="155"/>
                  </a:moveTo>
                  <a:lnTo>
                    <a:pt x="47" y="123"/>
                  </a:lnTo>
                  <a:lnTo>
                    <a:pt x="118" y="196"/>
                  </a:lnTo>
                  <a:lnTo>
                    <a:pt x="385" y="0"/>
                  </a:lnTo>
                  <a:lnTo>
                    <a:pt x="405" y="5"/>
                  </a:lnTo>
                  <a:lnTo>
                    <a:pt x="116" y="248"/>
                  </a:lnTo>
                  <a:lnTo>
                    <a:pt x="0" y="155"/>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ṩḷíḓé">
              <a:extLst>
                <a:ext uri="{FF2B5EF4-FFF2-40B4-BE49-F238E27FC236}">
                  <a16:creationId xmlns:a16="http://schemas.microsoft.com/office/drawing/2014/main" id="{68DEAFFC-ADFC-4867-87C5-AAF522DA06E3}"/>
                </a:ext>
              </a:extLst>
            </p:cNvPr>
            <p:cNvSpPr/>
            <p:nvPr/>
          </p:nvSpPr>
          <p:spPr bwMode="auto">
            <a:xfrm>
              <a:off x="5105400" y="4048125"/>
              <a:ext cx="668338" cy="407987"/>
            </a:xfrm>
            <a:custGeom>
              <a:avLst/>
              <a:gdLst>
                <a:gd name="T0" fmla="*/ 124 w 421"/>
                <a:gd name="T1" fmla="*/ 257 h 257"/>
                <a:gd name="T2" fmla="*/ 0 w 421"/>
                <a:gd name="T3" fmla="*/ 159 h 257"/>
                <a:gd name="T4" fmla="*/ 55 w 421"/>
                <a:gd name="T5" fmla="*/ 122 h 257"/>
                <a:gd name="T6" fmla="*/ 126 w 421"/>
                <a:gd name="T7" fmla="*/ 195 h 257"/>
                <a:gd name="T8" fmla="*/ 393 w 421"/>
                <a:gd name="T9" fmla="*/ 0 h 257"/>
                <a:gd name="T10" fmla="*/ 421 w 421"/>
                <a:gd name="T11" fmla="*/ 8 h 257"/>
                <a:gd name="T12" fmla="*/ 124 w 421"/>
                <a:gd name="T13" fmla="*/ 257 h 257"/>
                <a:gd name="T14" fmla="*/ 14 w 421"/>
                <a:gd name="T15" fmla="*/ 159 h 257"/>
                <a:gd name="T16" fmla="*/ 124 w 421"/>
                <a:gd name="T17" fmla="*/ 247 h 257"/>
                <a:gd name="T18" fmla="*/ 406 w 421"/>
                <a:gd name="T19" fmla="*/ 11 h 257"/>
                <a:gd name="T20" fmla="*/ 394 w 421"/>
                <a:gd name="T21" fmla="*/ 8 h 257"/>
                <a:gd name="T22" fmla="*/ 126 w 421"/>
                <a:gd name="T23" fmla="*/ 206 h 257"/>
                <a:gd name="T24" fmla="*/ 54 w 421"/>
                <a:gd name="T25" fmla="*/ 132 h 257"/>
                <a:gd name="T26" fmla="*/ 14 w 421"/>
                <a:gd name="T27" fmla="*/ 15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 h="257">
                  <a:moveTo>
                    <a:pt x="124" y="257"/>
                  </a:moveTo>
                  <a:lnTo>
                    <a:pt x="0" y="159"/>
                  </a:lnTo>
                  <a:lnTo>
                    <a:pt x="55" y="122"/>
                  </a:lnTo>
                  <a:lnTo>
                    <a:pt x="126" y="195"/>
                  </a:lnTo>
                  <a:lnTo>
                    <a:pt x="393" y="0"/>
                  </a:lnTo>
                  <a:lnTo>
                    <a:pt x="421" y="8"/>
                  </a:lnTo>
                  <a:lnTo>
                    <a:pt x="124" y="257"/>
                  </a:lnTo>
                  <a:close/>
                  <a:moveTo>
                    <a:pt x="14" y="159"/>
                  </a:moveTo>
                  <a:lnTo>
                    <a:pt x="124" y="247"/>
                  </a:lnTo>
                  <a:lnTo>
                    <a:pt x="406" y="11"/>
                  </a:lnTo>
                  <a:lnTo>
                    <a:pt x="394" y="8"/>
                  </a:lnTo>
                  <a:lnTo>
                    <a:pt x="126" y="206"/>
                  </a:lnTo>
                  <a:lnTo>
                    <a:pt x="54" y="132"/>
                  </a:lnTo>
                  <a:lnTo>
                    <a:pt x="14" y="159"/>
                  </a:lnTo>
                  <a:close/>
                </a:path>
              </a:pathLst>
            </a:custGeom>
            <a:solidFill>
              <a:srgbClr val="8CAD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îsļiďê">
              <a:extLst>
                <a:ext uri="{FF2B5EF4-FFF2-40B4-BE49-F238E27FC236}">
                  <a16:creationId xmlns:a16="http://schemas.microsoft.com/office/drawing/2014/main" id="{AE200017-15DA-441E-A6A3-0C83F39709E4}"/>
                </a:ext>
              </a:extLst>
            </p:cNvPr>
            <p:cNvSpPr/>
            <p:nvPr/>
          </p:nvSpPr>
          <p:spPr bwMode="auto">
            <a:xfrm>
              <a:off x="5326063" y="949326"/>
              <a:ext cx="1619250" cy="908050"/>
            </a:xfrm>
            <a:custGeom>
              <a:avLst/>
              <a:gdLst>
                <a:gd name="T0" fmla="*/ 772 w 792"/>
                <a:gd name="T1" fmla="*/ 195 h 445"/>
                <a:gd name="T2" fmla="*/ 563 w 792"/>
                <a:gd name="T3" fmla="*/ 195 h 445"/>
                <a:gd name="T4" fmla="*/ 563 w 792"/>
                <a:gd name="T5" fmla="*/ 165 h 445"/>
                <a:gd name="T6" fmla="*/ 398 w 792"/>
                <a:gd name="T7" fmla="*/ 0 h 445"/>
                <a:gd name="T8" fmla="*/ 394 w 792"/>
                <a:gd name="T9" fmla="*/ 0 h 445"/>
                <a:gd name="T10" fmla="*/ 229 w 792"/>
                <a:gd name="T11" fmla="*/ 165 h 445"/>
                <a:gd name="T12" fmla="*/ 229 w 792"/>
                <a:gd name="T13" fmla="*/ 195 h 445"/>
                <a:gd name="T14" fmla="*/ 20 w 792"/>
                <a:gd name="T15" fmla="*/ 195 h 445"/>
                <a:gd name="T16" fmla="*/ 0 w 792"/>
                <a:gd name="T17" fmla="*/ 214 h 445"/>
                <a:gd name="T18" fmla="*/ 0 w 792"/>
                <a:gd name="T19" fmla="*/ 426 h 445"/>
                <a:gd name="T20" fmla="*/ 20 w 792"/>
                <a:gd name="T21" fmla="*/ 445 h 445"/>
                <a:gd name="T22" fmla="*/ 772 w 792"/>
                <a:gd name="T23" fmla="*/ 445 h 445"/>
                <a:gd name="T24" fmla="*/ 792 w 792"/>
                <a:gd name="T25" fmla="*/ 426 h 445"/>
                <a:gd name="T26" fmla="*/ 792 w 792"/>
                <a:gd name="T27" fmla="*/ 214 h 445"/>
                <a:gd name="T28" fmla="*/ 772 w 792"/>
                <a:gd name="T29" fmla="*/ 195 h 445"/>
                <a:gd name="T30" fmla="*/ 396 w 792"/>
                <a:gd name="T31" fmla="*/ 175 h 445"/>
                <a:gd name="T32" fmla="*/ 341 w 792"/>
                <a:gd name="T33" fmla="*/ 120 h 445"/>
                <a:gd name="T34" fmla="*/ 396 w 792"/>
                <a:gd name="T35" fmla="*/ 65 h 445"/>
                <a:gd name="T36" fmla="*/ 451 w 792"/>
                <a:gd name="T37" fmla="*/ 120 h 445"/>
                <a:gd name="T38" fmla="*/ 396 w 792"/>
                <a:gd name="T39" fmla="*/ 17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2" h="445">
                  <a:moveTo>
                    <a:pt x="772" y="195"/>
                  </a:moveTo>
                  <a:cubicBezTo>
                    <a:pt x="563" y="195"/>
                    <a:pt x="563" y="195"/>
                    <a:pt x="563" y="195"/>
                  </a:cubicBezTo>
                  <a:cubicBezTo>
                    <a:pt x="563" y="165"/>
                    <a:pt x="563" y="165"/>
                    <a:pt x="563" y="165"/>
                  </a:cubicBezTo>
                  <a:cubicBezTo>
                    <a:pt x="563" y="74"/>
                    <a:pt x="489" y="0"/>
                    <a:pt x="398" y="0"/>
                  </a:cubicBezTo>
                  <a:cubicBezTo>
                    <a:pt x="394" y="0"/>
                    <a:pt x="394" y="0"/>
                    <a:pt x="394" y="0"/>
                  </a:cubicBezTo>
                  <a:cubicBezTo>
                    <a:pt x="303" y="0"/>
                    <a:pt x="229" y="74"/>
                    <a:pt x="229" y="165"/>
                  </a:cubicBezTo>
                  <a:cubicBezTo>
                    <a:pt x="229" y="195"/>
                    <a:pt x="229" y="195"/>
                    <a:pt x="229" y="195"/>
                  </a:cubicBezTo>
                  <a:cubicBezTo>
                    <a:pt x="20" y="195"/>
                    <a:pt x="20" y="195"/>
                    <a:pt x="20" y="195"/>
                  </a:cubicBezTo>
                  <a:cubicBezTo>
                    <a:pt x="9" y="195"/>
                    <a:pt x="0" y="204"/>
                    <a:pt x="0" y="214"/>
                  </a:cubicBezTo>
                  <a:cubicBezTo>
                    <a:pt x="0" y="426"/>
                    <a:pt x="0" y="426"/>
                    <a:pt x="0" y="426"/>
                  </a:cubicBezTo>
                  <a:cubicBezTo>
                    <a:pt x="0" y="436"/>
                    <a:pt x="9" y="445"/>
                    <a:pt x="20" y="445"/>
                  </a:cubicBezTo>
                  <a:cubicBezTo>
                    <a:pt x="772" y="445"/>
                    <a:pt x="772" y="445"/>
                    <a:pt x="772" y="445"/>
                  </a:cubicBezTo>
                  <a:cubicBezTo>
                    <a:pt x="783" y="445"/>
                    <a:pt x="792" y="436"/>
                    <a:pt x="792" y="426"/>
                  </a:cubicBezTo>
                  <a:cubicBezTo>
                    <a:pt x="792" y="214"/>
                    <a:pt x="792" y="214"/>
                    <a:pt x="792" y="214"/>
                  </a:cubicBezTo>
                  <a:cubicBezTo>
                    <a:pt x="792" y="204"/>
                    <a:pt x="783" y="195"/>
                    <a:pt x="772" y="195"/>
                  </a:cubicBezTo>
                  <a:close/>
                  <a:moveTo>
                    <a:pt x="396" y="175"/>
                  </a:moveTo>
                  <a:cubicBezTo>
                    <a:pt x="366" y="175"/>
                    <a:pt x="341" y="150"/>
                    <a:pt x="341" y="120"/>
                  </a:cubicBezTo>
                  <a:cubicBezTo>
                    <a:pt x="341" y="89"/>
                    <a:pt x="366" y="65"/>
                    <a:pt x="396" y="65"/>
                  </a:cubicBezTo>
                  <a:cubicBezTo>
                    <a:pt x="427" y="65"/>
                    <a:pt x="451" y="89"/>
                    <a:pt x="451" y="120"/>
                  </a:cubicBezTo>
                  <a:cubicBezTo>
                    <a:pt x="451" y="150"/>
                    <a:pt x="427" y="175"/>
                    <a:pt x="396" y="175"/>
                  </a:cubicBezTo>
                  <a:close/>
                </a:path>
              </a:pathLst>
            </a:custGeom>
            <a:solidFill>
              <a:srgbClr val="F7D7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ļïdè">
              <a:extLst>
                <a:ext uri="{FF2B5EF4-FFF2-40B4-BE49-F238E27FC236}">
                  <a16:creationId xmlns:a16="http://schemas.microsoft.com/office/drawing/2014/main" id="{2616A65E-DCC1-4612-B812-078116A63601}"/>
                </a:ext>
              </a:extLst>
            </p:cNvPr>
            <p:cNvSpPr/>
            <p:nvPr/>
          </p:nvSpPr>
          <p:spPr bwMode="auto">
            <a:xfrm>
              <a:off x="5326063" y="1720850"/>
              <a:ext cx="1619250" cy="66675"/>
            </a:xfrm>
            <a:prstGeom prst="rect">
              <a:avLst/>
            </a:prstGeom>
            <a:solidFill>
              <a:srgbClr val="E5C5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íšḻîḑê">
              <a:extLst>
                <a:ext uri="{FF2B5EF4-FFF2-40B4-BE49-F238E27FC236}">
                  <a16:creationId xmlns:a16="http://schemas.microsoft.com/office/drawing/2014/main" id="{9E72E63D-67A3-4943-9C20-4AE70D7368DC}"/>
                </a:ext>
              </a:extLst>
            </p:cNvPr>
            <p:cNvSpPr/>
            <p:nvPr/>
          </p:nvSpPr>
          <p:spPr bwMode="auto">
            <a:xfrm>
              <a:off x="5326063" y="1803400"/>
              <a:ext cx="1619250" cy="30162"/>
            </a:xfrm>
            <a:custGeom>
              <a:avLst/>
              <a:gdLst>
                <a:gd name="T0" fmla="*/ 788 w 792"/>
                <a:gd name="T1" fmla="*/ 15 h 15"/>
                <a:gd name="T2" fmla="*/ 5 w 792"/>
                <a:gd name="T3" fmla="*/ 15 h 15"/>
                <a:gd name="T4" fmla="*/ 0 w 792"/>
                <a:gd name="T5" fmla="*/ 11 h 15"/>
                <a:gd name="T6" fmla="*/ 0 w 792"/>
                <a:gd name="T7" fmla="*/ 0 h 15"/>
                <a:gd name="T8" fmla="*/ 792 w 792"/>
                <a:gd name="T9" fmla="*/ 0 h 15"/>
                <a:gd name="T10" fmla="*/ 792 w 792"/>
                <a:gd name="T11" fmla="*/ 11 h 15"/>
                <a:gd name="T12" fmla="*/ 788 w 792"/>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792" h="15">
                  <a:moveTo>
                    <a:pt x="788" y="15"/>
                  </a:moveTo>
                  <a:cubicBezTo>
                    <a:pt x="5" y="15"/>
                    <a:pt x="5" y="15"/>
                    <a:pt x="5" y="15"/>
                  </a:cubicBezTo>
                  <a:cubicBezTo>
                    <a:pt x="2" y="15"/>
                    <a:pt x="0" y="13"/>
                    <a:pt x="0" y="11"/>
                  </a:cubicBezTo>
                  <a:cubicBezTo>
                    <a:pt x="0" y="0"/>
                    <a:pt x="0" y="0"/>
                    <a:pt x="0" y="0"/>
                  </a:cubicBezTo>
                  <a:cubicBezTo>
                    <a:pt x="792" y="0"/>
                    <a:pt x="792" y="0"/>
                    <a:pt x="792" y="0"/>
                  </a:cubicBezTo>
                  <a:cubicBezTo>
                    <a:pt x="792" y="11"/>
                    <a:pt x="792" y="11"/>
                    <a:pt x="792" y="11"/>
                  </a:cubicBezTo>
                  <a:cubicBezTo>
                    <a:pt x="792" y="13"/>
                    <a:pt x="790" y="15"/>
                    <a:pt x="788" y="15"/>
                  </a:cubicBezTo>
                  <a:close/>
                </a:path>
              </a:pathLst>
            </a:custGeom>
            <a:solidFill>
              <a:srgbClr val="E5C5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5" name="文本框 6">
            <a:extLst>
              <a:ext uri="{FF2B5EF4-FFF2-40B4-BE49-F238E27FC236}">
                <a16:creationId xmlns:a16="http://schemas.microsoft.com/office/drawing/2014/main" id="{6F3EEB4E-E55D-4CBF-9CB9-E154A32009FF}"/>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63" name="文本框 67">
            <a:extLst>
              <a:ext uri="{FF2B5EF4-FFF2-40B4-BE49-F238E27FC236}">
                <a16:creationId xmlns:a16="http://schemas.microsoft.com/office/drawing/2014/main" id="{E3754863-148F-43C1-B88A-EB1A696E2B25}"/>
              </a:ext>
            </a:extLst>
          </p:cNvPr>
          <p:cNvSpPr>
            <a:spLocks noChangeArrowheads="1"/>
          </p:cNvSpPr>
          <p:nvPr/>
        </p:nvSpPr>
        <p:spPr bwMode="auto">
          <a:xfrm>
            <a:off x="700838" y="992433"/>
            <a:ext cx="51420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）需求审查清单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additive="base">
                                        <p:cTn id="16" dur="500"/>
                                        <p:tgtEl>
                                          <p:spTgt spid="63"/>
                                        </p:tgtEl>
                                        <p:attrNameLst>
                                          <p:attrName>ppt_x</p:attrName>
                                        </p:attrNameLst>
                                      </p:cBhvr>
                                      <p:tavLst>
                                        <p:tav tm="0">
                                          <p:val>
                                            <p:strVal val="#ppt_x+#ppt_w*1.125000"/>
                                          </p:val>
                                        </p:tav>
                                        <p:tav tm="100000">
                                          <p:val>
                                            <p:strVal val="#ppt_x"/>
                                          </p:val>
                                        </p:tav>
                                      </p:tavLst>
                                    </p:anim>
                                    <p:animEffect transition="in" filter="wipe(left)">
                                      <p:cBhvr>
                                        <p:cTn id="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7" name="组合 6">
            <a:extLst>
              <a:ext uri="{FF2B5EF4-FFF2-40B4-BE49-F238E27FC236}">
                <a16:creationId xmlns:a16="http://schemas.microsoft.com/office/drawing/2014/main" id="{1A5B20CB-504F-48CF-96AB-169E417F3198}"/>
              </a:ext>
            </a:extLst>
          </p:cNvPr>
          <p:cNvGrpSpPr/>
          <p:nvPr/>
        </p:nvGrpSpPr>
        <p:grpSpPr>
          <a:xfrm>
            <a:off x="1153956" y="1423320"/>
            <a:ext cx="9884088" cy="4812380"/>
            <a:chOff x="1925620" y="1551569"/>
            <a:chExt cx="9884088" cy="4812380"/>
          </a:xfrm>
        </p:grpSpPr>
        <p:grpSp>
          <p:nvGrpSpPr>
            <p:cNvPr id="5" name="组合 4">
              <a:extLst>
                <a:ext uri="{FF2B5EF4-FFF2-40B4-BE49-F238E27FC236}">
                  <a16:creationId xmlns:a16="http://schemas.microsoft.com/office/drawing/2014/main" id="{677CA645-95F8-48EA-8E82-A9FBE076CA54}"/>
                </a:ext>
              </a:extLst>
            </p:cNvPr>
            <p:cNvGrpSpPr/>
            <p:nvPr/>
          </p:nvGrpSpPr>
          <p:grpSpPr>
            <a:xfrm>
              <a:off x="1925620" y="1551569"/>
              <a:ext cx="9884088" cy="4812380"/>
              <a:chOff x="919477" y="1464215"/>
              <a:chExt cx="3864925" cy="4812380"/>
            </a:xfrm>
          </p:grpSpPr>
          <p:sp>
            <p:nvSpPr>
              <p:cNvPr id="15" name="圆角矩形 4">
                <a:extLst>
                  <a:ext uri="{FF2B5EF4-FFF2-40B4-BE49-F238E27FC236}">
                    <a16:creationId xmlns:a16="http://schemas.microsoft.com/office/drawing/2014/main" id="{9E85D3A3-C116-42D1-9482-ED379559B1C6}"/>
                  </a:ext>
                </a:extLst>
              </p:cNvPr>
              <p:cNvSpPr/>
              <p:nvPr/>
            </p:nvSpPr>
            <p:spPr>
              <a:xfrm>
                <a:off x="919477" y="1464215"/>
                <a:ext cx="3864925" cy="4812380"/>
              </a:xfrm>
              <a:prstGeom prst="roundRect">
                <a:avLst>
                  <a:gd name="adj" fmla="val 5477"/>
                </a:avLst>
              </a:prstGeom>
              <a:noFill/>
              <a:ln w="12700" cap="flat" cmpd="sng" algn="ctr">
                <a:solidFill>
                  <a:srgbClr val="45454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16" name="直接连接符 15">
                <a:extLst>
                  <a:ext uri="{FF2B5EF4-FFF2-40B4-BE49-F238E27FC236}">
                    <a16:creationId xmlns:a16="http://schemas.microsoft.com/office/drawing/2014/main" id="{EFE3E265-8817-4C27-987A-BF2358BB3FDE}"/>
                  </a:ext>
                </a:extLst>
              </p:cNvPr>
              <p:cNvCxnSpPr/>
              <p:nvPr/>
            </p:nvCxnSpPr>
            <p:spPr>
              <a:xfrm>
                <a:off x="919477" y="2027541"/>
                <a:ext cx="3864925" cy="0"/>
              </a:xfrm>
              <a:prstGeom prst="line">
                <a:avLst/>
              </a:prstGeom>
              <a:noFill/>
              <a:ln w="9525" cap="flat" cmpd="sng" algn="ctr">
                <a:solidFill>
                  <a:srgbClr val="454545"/>
                </a:solidFill>
                <a:prstDash val="solid"/>
              </a:ln>
              <a:effectLst/>
            </p:spPr>
          </p:cxnSp>
          <p:sp>
            <p:nvSpPr>
              <p:cNvPr id="19" name="矩形 18">
                <a:extLst>
                  <a:ext uri="{FF2B5EF4-FFF2-40B4-BE49-F238E27FC236}">
                    <a16:creationId xmlns:a16="http://schemas.microsoft.com/office/drawing/2014/main" id="{E3CCD29C-7636-4145-83A5-4A8DA7C43E95}"/>
                  </a:ext>
                </a:extLst>
              </p:cNvPr>
              <p:cNvSpPr/>
              <p:nvPr/>
            </p:nvSpPr>
            <p:spPr>
              <a:xfrm>
                <a:off x="1000753" y="2048755"/>
                <a:ext cx="3702372" cy="4113417"/>
              </a:xfrm>
              <a:prstGeom prst="rect">
                <a:avLst/>
              </a:prstGeom>
            </p:spPr>
            <p:txBody>
              <a:bodyPr wrap="square" lIns="68880" tIns="34440" rIns="68880" bIns="34440">
                <a:spAutoFit/>
              </a:bodyPr>
              <a:lstStyle/>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所有对其它需求的内部交叉引用是否正确</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所有需求的编写在细节上是否都一致或者合适</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需求是否能为设计提供足够的基础</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是否包括了每个需求的实现优先级</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是否定义了所有外部硬件、软件和通信接口</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软件需求规格说明中是否包括了所有客户代表或系统的需求</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是否在需求中遗漏了必要的信息</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如果有的话，就把它们标记为待确定的问题。</a:t>
                </a:r>
                <a:endParaRPr lang="en-US" altLang="zh-CN" sz="2000" dirty="0">
                  <a:solidFill>
                    <a:srgbClr val="080808"/>
                  </a:solidFill>
                  <a:latin typeface="宋体" panose="02010600030101010101" pitchFamily="2" charset="-122"/>
                  <a:ea typeface="宋体" panose="02010600030101010101" pitchFamily="2" charset="-122"/>
                  <a:cs typeface="华文黑体" pitchFamily="2" charset="-122"/>
                </a:endParaRP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是否记录了所有可能的错误条件所产生的系统行为</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p:txBody>
          </p:sp>
        </p:grpSp>
        <p:grpSp>
          <p:nvGrpSpPr>
            <p:cNvPr id="4" name="组合 3">
              <a:extLst>
                <a:ext uri="{FF2B5EF4-FFF2-40B4-BE49-F238E27FC236}">
                  <a16:creationId xmlns:a16="http://schemas.microsoft.com/office/drawing/2014/main" id="{9BC170F2-9705-42C3-8DC3-713AC64C93D7}"/>
                </a:ext>
              </a:extLst>
            </p:cNvPr>
            <p:cNvGrpSpPr/>
            <p:nvPr/>
          </p:nvGrpSpPr>
          <p:grpSpPr>
            <a:xfrm>
              <a:off x="5847668" y="1614117"/>
              <a:ext cx="2039992" cy="421324"/>
              <a:chOff x="1799503" y="1526763"/>
              <a:chExt cx="2039992" cy="421324"/>
            </a:xfrm>
          </p:grpSpPr>
          <p:sp>
            <p:nvSpPr>
              <p:cNvPr id="18" name="TextBox 4">
                <a:extLst>
                  <a:ext uri="{FF2B5EF4-FFF2-40B4-BE49-F238E27FC236}">
                    <a16:creationId xmlns:a16="http://schemas.microsoft.com/office/drawing/2014/main" id="{48E854E8-95C2-4258-BFD1-89BBF2756E48}"/>
                  </a:ext>
                </a:extLst>
              </p:cNvPr>
              <p:cNvSpPr txBox="1"/>
              <p:nvPr/>
            </p:nvSpPr>
            <p:spPr>
              <a:xfrm>
                <a:off x="2305319" y="1526763"/>
                <a:ext cx="1534176" cy="400110"/>
              </a:xfrm>
              <a:prstGeom prst="rect">
                <a:avLst/>
              </a:prstGeom>
              <a:noFill/>
            </p:spPr>
            <p:txBody>
              <a:bodyPr wrap="square" rtlCol="0">
                <a:spAutoFit/>
              </a:bodyPr>
              <a:lstStyle/>
              <a:p>
                <a:pPr>
                  <a:defRPr/>
                </a:pPr>
                <a:r>
                  <a:rPr lang="zh-CN" altLang="en-US" sz="2000" b="1" dirty="0">
                    <a:latin typeface="宋体" panose="02010600030101010101" pitchFamily="2" charset="-122"/>
                    <a:ea typeface="宋体" panose="02010600030101010101" pitchFamily="2" charset="-122"/>
                  </a:rPr>
                  <a:t>组织完整性</a:t>
                </a:r>
              </a:p>
            </p:txBody>
          </p:sp>
          <p:sp>
            <p:nvSpPr>
              <p:cNvPr id="14" name="iconfont-1108-834281">
                <a:extLst>
                  <a:ext uri="{FF2B5EF4-FFF2-40B4-BE49-F238E27FC236}">
                    <a16:creationId xmlns:a16="http://schemas.microsoft.com/office/drawing/2014/main" id="{20AADA86-B463-4D7E-B1BA-2C3970996139}"/>
                  </a:ext>
                </a:extLst>
              </p:cNvPr>
              <p:cNvSpPr/>
              <p:nvPr/>
            </p:nvSpPr>
            <p:spPr>
              <a:xfrm>
                <a:off x="1799503" y="1547977"/>
                <a:ext cx="179134" cy="400110"/>
              </a:xfrm>
              <a:custGeom>
                <a:avLst/>
                <a:gdLst>
                  <a:gd name="T0" fmla="*/ 724 w 3846"/>
                  <a:gd name="T1" fmla="*/ 1520 h 12800"/>
                  <a:gd name="T2" fmla="*/ 0 w 3846"/>
                  <a:gd name="T3" fmla="*/ 836 h 12800"/>
                  <a:gd name="T4" fmla="*/ 857 w 3846"/>
                  <a:gd name="T5" fmla="*/ 0 h 12800"/>
                  <a:gd name="T6" fmla="*/ 3611 w 3846"/>
                  <a:gd name="T7" fmla="*/ 0 h 12800"/>
                  <a:gd name="T8" fmla="*/ 1939 w 3846"/>
                  <a:gd name="T9" fmla="*/ 1520 h 12800"/>
                  <a:gd name="T10" fmla="*/ 724 w 3846"/>
                  <a:gd name="T11" fmla="*/ 1520 h 12800"/>
                  <a:gd name="T12" fmla="*/ 1725 w 3846"/>
                  <a:gd name="T13" fmla="*/ 7102 h 12800"/>
                  <a:gd name="T14" fmla="*/ 2538 w 3846"/>
                  <a:gd name="T15" fmla="*/ 6399 h 12800"/>
                  <a:gd name="T16" fmla="*/ 3245 w 3846"/>
                  <a:gd name="T17" fmla="*/ 7102 h 12800"/>
                  <a:gd name="T18" fmla="*/ 2803 w 3846"/>
                  <a:gd name="T19" fmla="*/ 12040 h 12800"/>
                  <a:gd name="T20" fmla="*/ 1977 w 3846"/>
                  <a:gd name="T21" fmla="*/ 12800 h 12800"/>
                  <a:gd name="T22" fmla="*/ 1284 w 3846"/>
                  <a:gd name="T23" fmla="*/ 12040 h 12800"/>
                  <a:gd name="T24" fmla="*/ 1725 w 3846"/>
                  <a:gd name="T25" fmla="*/ 7102 h 12800"/>
                  <a:gd name="T26" fmla="*/ 2193 w 3846"/>
                  <a:gd name="T27" fmla="*/ 1804 h 12800"/>
                  <a:gd name="T28" fmla="*/ 3846 w 3846"/>
                  <a:gd name="T29" fmla="*/ 304 h 12800"/>
                  <a:gd name="T30" fmla="*/ 3378 w 3846"/>
                  <a:gd name="T31" fmla="*/ 5583 h 12800"/>
                  <a:gd name="T32" fmla="*/ 2538 w 3846"/>
                  <a:gd name="T33" fmla="*/ 6400 h 12800"/>
                  <a:gd name="T34" fmla="*/ 1858 w 3846"/>
                  <a:gd name="T35" fmla="*/ 5583 h 12800"/>
                  <a:gd name="T36" fmla="*/ 2193 w 3846"/>
                  <a:gd name="T37" fmla="*/ 180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46" h="12800">
                    <a:moveTo>
                      <a:pt x="724" y="1520"/>
                    </a:moveTo>
                    <a:lnTo>
                      <a:pt x="0" y="836"/>
                    </a:lnTo>
                    <a:lnTo>
                      <a:pt x="857" y="0"/>
                    </a:lnTo>
                    <a:lnTo>
                      <a:pt x="3611" y="0"/>
                    </a:lnTo>
                    <a:lnTo>
                      <a:pt x="1939" y="1520"/>
                    </a:lnTo>
                    <a:lnTo>
                      <a:pt x="724" y="1520"/>
                    </a:lnTo>
                    <a:close/>
                    <a:moveTo>
                      <a:pt x="1725" y="7102"/>
                    </a:moveTo>
                    <a:lnTo>
                      <a:pt x="2538" y="6399"/>
                    </a:lnTo>
                    <a:lnTo>
                      <a:pt x="3245" y="7102"/>
                    </a:lnTo>
                    <a:lnTo>
                      <a:pt x="2803" y="12040"/>
                    </a:lnTo>
                    <a:lnTo>
                      <a:pt x="1977" y="12800"/>
                    </a:lnTo>
                    <a:lnTo>
                      <a:pt x="1284" y="12040"/>
                    </a:lnTo>
                    <a:lnTo>
                      <a:pt x="1725" y="7102"/>
                    </a:lnTo>
                    <a:close/>
                    <a:moveTo>
                      <a:pt x="2193" y="1804"/>
                    </a:moveTo>
                    <a:lnTo>
                      <a:pt x="3846" y="304"/>
                    </a:lnTo>
                    <a:lnTo>
                      <a:pt x="3378" y="5583"/>
                    </a:lnTo>
                    <a:lnTo>
                      <a:pt x="2538" y="6400"/>
                    </a:lnTo>
                    <a:lnTo>
                      <a:pt x="1858" y="5583"/>
                    </a:lnTo>
                    <a:lnTo>
                      <a:pt x="2193" y="1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日期占位符 1">
            <a:extLst>
              <a:ext uri="{FF2B5EF4-FFF2-40B4-BE49-F238E27FC236}">
                <a16:creationId xmlns:a16="http://schemas.microsoft.com/office/drawing/2014/main" id="{F5177C32-F7C7-40CE-BE98-CB455870282D}"/>
              </a:ext>
            </a:extLst>
          </p:cNvPr>
          <p:cNvSpPr>
            <a:spLocks noGrp="1"/>
          </p:cNvSpPr>
          <p:nvPr>
            <p:ph type="dt" sz="half" idx="10"/>
          </p:nvPr>
        </p:nvSpPr>
        <p:spPr>
          <a:xfrm>
            <a:off x="838200" y="6356350"/>
            <a:ext cx="2743200" cy="365125"/>
          </a:xfrm>
        </p:spPr>
        <p:txBody>
          <a:bodyPr/>
          <a:lstStyle/>
          <a:p>
            <a:fld id="{2CFC917E-C6DD-4296-AA7C-DF2A1760A3DD}" type="datetime1">
              <a:rPr lang="zh-CN" altLang="en-US"/>
              <a:t>2022/1/15</a:t>
            </a:fld>
            <a:endParaRPr lang="zh-CN" altLang="en-US" sz="1800">
              <a:solidFill>
                <a:srgbClr val="000000"/>
              </a:solidFill>
            </a:endParaRPr>
          </a:p>
        </p:txBody>
      </p:sp>
      <p:sp>
        <p:nvSpPr>
          <p:cNvPr id="27" name="灯片编号占位符 2">
            <a:extLst>
              <a:ext uri="{FF2B5EF4-FFF2-40B4-BE49-F238E27FC236}">
                <a16:creationId xmlns:a16="http://schemas.microsoft.com/office/drawing/2014/main" id="{EEAA1BD1-EE02-4B98-8492-642213BD629B}"/>
              </a:ext>
            </a:extLst>
          </p:cNvPr>
          <p:cNvSpPr>
            <a:spLocks noGrp="1"/>
          </p:cNvSpPr>
          <p:nvPr>
            <p:ph type="sldNum" sz="quarter" idx="12"/>
          </p:nvPr>
        </p:nvSpPr>
        <p:spPr>
          <a:xfrm>
            <a:off x="8610600" y="6356350"/>
            <a:ext cx="2743200" cy="365125"/>
          </a:xfrm>
        </p:spPr>
        <p:txBody>
          <a:bodyPr/>
          <a:lstStyle/>
          <a:p>
            <a:fld id="{719AC410-3DB4-4DF6-9C46-9EB74471E774}" type="slidenum">
              <a:rPr lang="zh-CN" altLang="en-US"/>
              <a:t>49</a:t>
            </a:fld>
            <a:endParaRPr lang="zh-CN" altLang="en-US" sz="1800" dirty="0">
              <a:solidFill>
                <a:srgbClr val="000000"/>
              </a:solidFill>
            </a:endParaRPr>
          </a:p>
        </p:txBody>
      </p:sp>
      <p:grpSp>
        <p:nvGrpSpPr>
          <p:cNvPr id="46" name="组合 5">
            <a:extLst>
              <a:ext uri="{FF2B5EF4-FFF2-40B4-BE49-F238E27FC236}">
                <a16:creationId xmlns:a16="http://schemas.microsoft.com/office/drawing/2014/main" id="{B786B743-5503-4309-A2F6-6257893165C5}"/>
              </a:ext>
            </a:extLst>
          </p:cNvPr>
          <p:cNvGrpSpPr/>
          <p:nvPr/>
        </p:nvGrpSpPr>
        <p:grpSpPr>
          <a:xfrm>
            <a:off x="108557" y="337632"/>
            <a:ext cx="525184" cy="422276"/>
            <a:chOff x="5075564" y="2933562"/>
            <a:chExt cx="2860947" cy="2302753"/>
          </a:xfrm>
        </p:grpSpPr>
        <p:sp>
          <p:nvSpPr>
            <p:cNvPr id="55" name="等腰三角形 54">
              <a:extLst>
                <a:ext uri="{FF2B5EF4-FFF2-40B4-BE49-F238E27FC236}">
                  <a16:creationId xmlns:a16="http://schemas.microsoft.com/office/drawing/2014/main" id="{1E8C36A7-6879-458E-A87D-E2B5B8257522}"/>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6" name="等腰三角形 55">
              <a:extLst>
                <a:ext uri="{FF2B5EF4-FFF2-40B4-BE49-F238E27FC236}">
                  <a16:creationId xmlns:a16="http://schemas.microsoft.com/office/drawing/2014/main" id="{067E755C-7005-4DF0-839D-C71ABC3FD797}"/>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9" name="文本框 6">
            <a:extLst>
              <a:ext uri="{FF2B5EF4-FFF2-40B4-BE49-F238E27FC236}">
                <a16:creationId xmlns:a16="http://schemas.microsoft.com/office/drawing/2014/main" id="{626401C9-B942-4DA0-BED3-903CB2748CED}"/>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2" name="文本框 67">
            <a:extLst>
              <a:ext uri="{FF2B5EF4-FFF2-40B4-BE49-F238E27FC236}">
                <a16:creationId xmlns:a16="http://schemas.microsoft.com/office/drawing/2014/main" id="{799E33A4-F625-4B9E-8163-0D9EBCB144A5}"/>
              </a:ext>
            </a:extLst>
          </p:cNvPr>
          <p:cNvSpPr>
            <a:spLocks noChangeArrowheads="1"/>
          </p:cNvSpPr>
          <p:nvPr/>
        </p:nvSpPr>
        <p:spPr bwMode="auto">
          <a:xfrm>
            <a:off x="700838" y="992433"/>
            <a:ext cx="51420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）需求审查清单</a:t>
            </a:r>
          </a:p>
        </p:txBody>
      </p:sp>
    </p:spTree>
    <p:extLst>
      <p:ext uri="{BB962C8B-B14F-4D97-AF65-F5344CB8AC3E}">
        <p14:creationId xmlns:p14="http://schemas.microsoft.com/office/powerpoint/2010/main" val="148796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lef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40" y="368935"/>
            <a:ext cx="3223260" cy="46164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内容回顾</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5</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5" name="文本框 67"/>
          <p:cNvSpPr>
            <a:spLocks noChangeArrowheads="1"/>
          </p:cNvSpPr>
          <p:nvPr/>
        </p:nvSpPr>
        <p:spPr bwMode="auto">
          <a:xfrm>
            <a:off x="701040" y="992505"/>
            <a:ext cx="48418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200" b="1" kern="0" dirty="0">
                <a:solidFill>
                  <a:schemeClr val="tx1">
                    <a:lumMod val="50000"/>
                    <a:lumOff val="50000"/>
                  </a:schemeClr>
                </a:solidFill>
                <a:uFillTx/>
                <a:latin typeface="微软雅黑" panose="020B0503020204020204" pitchFamily="34" charset="-122"/>
                <a:ea typeface="微软雅黑" panose="020B0503020204020204" pitchFamily="34" charset="-122"/>
                <a:sym typeface="宋体" panose="02010600030101010101" pitchFamily="2" charset="-122"/>
              </a:rPr>
              <a:t>需求文档编写过程中重点强调的内容</a:t>
            </a:r>
          </a:p>
        </p:txBody>
      </p:sp>
      <p:grpSp>
        <p:nvGrpSpPr>
          <p:cNvPr id="12" name="组合 11">
            <a:extLst>
              <a:ext uri="{FF2B5EF4-FFF2-40B4-BE49-F238E27FC236}">
                <a16:creationId xmlns:a16="http://schemas.microsoft.com/office/drawing/2014/main" id="{D0B20262-69D2-4B33-83E9-623D29BA0853}"/>
              </a:ext>
            </a:extLst>
          </p:cNvPr>
          <p:cNvGrpSpPr/>
          <p:nvPr/>
        </p:nvGrpSpPr>
        <p:grpSpPr>
          <a:xfrm>
            <a:off x="2209800" y="2484273"/>
            <a:ext cx="9127329" cy="2147602"/>
            <a:chOff x="1491457" y="1857236"/>
            <a:chExt cx="9127329" cy="2147602"/>
          </a:xfrm>
        </p:grpSpPr>
        <p:grpSp>
          <p:nvGrpSpPr>
            <p:cNvPr id="11" name="组合 10">
              <a:extLst>
                <a:ext uri="{FF2B5EF4-FFF2-40B4-BE49-F238E27FC236}">
                  <a16:creationId xmlns:a16="http://schemas.microsoft.com/office/drawing/2014/main" id="{F5D696AE-9A85-4187-B025-EB44438A8A78}"/>
                </a:ext>
              </a:extLst>
            </p:cNvPr>
            <p:cNvGrpSpPr/>
            <p:nvPr/>
          </p:nvGrpSpPr>
          <p:grpSpPr>
            <a:xfrm>
              <a:off x="1491457" y="1857237"/>
              <a:ext cx="4865686" cy="2147601"/>
              <a:chOff x="1491457" y="1857237"/>
              <a:chExt cx="4865686" cy="2147601"/>
            </a:xfrm>
          </p:grpSpPr>
          <p:grpSp>
            <p:nvGrpSpPr>
              <p:cNvPr id="6" name="组合 5">
                <a:extLst>
                  <a:ext uri="{FF2B5EF4-FFF2-40B4-BE49-F238E27FC236}">
                    <a16:creationId xmlns:a16="http://schemas.microsoft.com/office/drawing/2014/main" id="{D7198C50-2A72-4585-94FB-B19E5E970974}"/>
                  </a:ext>
                </a:extLst>
              </p:cNvPr>
              <p:cNvGrpSpPr/>
              <p:nvPr/>
            </p:nvGrpSpPr>
            <p:grpSpPr>
              <a:xfrm>
                <a:off x="1491457" y="1857237"/>
                <a:ext cx="4865686" cy="847968"/>
                <a:chOff x="3924300" y="1541053"/>
                <a:chExt cx="4865686" cy="847968"/>
              </a:xfrm>
            </p:grpSpPr>
            <p:sp>
              <p:nvSpPr>
                <p:cNvPr id="31" name="i$ḻîďê">
                  <a:extLst>
                    <a:ext uri="{FF2B5EF4-FFF2-40B4-BE49-F238E27FC236}">
                      <a16:creationId xmlns:a16="http://schemas.microsoft.com/office/drawing/2014/main" id="{D7984393-F5AF-496B-86A8-A1FEC96804D2}"/>
                    </a:ext>
                  </a:extLst>
                </p:cNvPr>
                <p:cNvSpPr txBox="1"/>
                <p:nvPr/>
              </p:nvSpPr>
              <p:spPr bwMode="auto">
                <a:xfrm>
                  <a:off x="4596212" y="1744135"/>
                  <a:ext cx="419377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800" b="1" dirty="0"/>
                    <a:t>采用</a:t>
                  </a:r>
                  <a:r>
                    <a:rPr lang="en-US" altLang="zh-CN" sz="2800" b="1" dirty="0"/>
                    <a:t>SRS</a:t>
                  </a:r>
                  <a:r>
                    <a:rPr lang="zh-CN" altLang="en-US" sz="2800" b="1" dirty="0"/>
                    <a:t>模板</a:t>
                  </a:r>
                </a:p>
              </p:txBody>
            </p:sp>
            <p:grpSp>
              <p:nvGrpSpPr>
                <p:cNvPr id="27" name="ïsḻïḓê">
                  <a:extLst>
                    <a:ext uri="{FF2B5EF4-FFF2-40B4-BE49-F238E27FC236}">
                      <a16:creationId xmlns:a16="http://schemas.microsoft.com/office/drawing/2014/main" id="{DD34F3CA-3115-4B92-AEC6-4327163060B4}"/>
                    </a:ext>
                  </a:extLst>
                </p:cNvPr>
                <p:cNvGrpSpPr/>
                <p:nvPr/>
              </p:nvGrpSpPr>
              <p:grpSpPr>
                <a:xfrm>
                  <a:off x="3924300" y="1541053"/>
                  <a:ext cx="419100" cy="847968"/>
                  <a:chOff x="6806127" y="1246413"/>
                  <a:chExt cx="419100" cy="847968"/>
                </a:xfrm>
              </p:grpSpPr>
              <p:sp>
                <p:nvSpPr>
                  <p:cNvPr id="28" name="îŝliḓê">
                    <a:extLst>
                      <a:ext uri="{FF2B5EF4-FFF2-40B4-BE49-F238E27FC236}">
                        <a16:creationId xmlns:a16="http://schemas.microsoft.com/office/drawing/2014/main" id="{37C67BFD-AA7F-43E4-91EF-A5F415C7DFC6}"/>
                      </a:ext>
                    </a:extLst>
                  </p:cNvPr>
                  <p:cNvSpPr/>
                  <p:nvPr/>
                </p:nvSpPr>
                <p:spPr>
                  <a:xfrm>
                    <a:off x="7017862" y="1246413"/>
                    <a:ext cx="105878" cy="84796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29" name="iśliḋé">
                    <a:extLst>
                      <a:ext uri="{FF2B5EF4-FFF2-40B4-BE49-F238E27FC236}">
                        <a16:creationId xmlns:a16="http://schemas.microsoft.com/office/drawing/2014/main" id="{EBC3995D-2DF5-4A67-9364-861EE8838C86}"/>
                      </a:ext>
                    </a:extLst>
                  </p:cNvPr>
                  <p:cNvSpPr/>
                  <p:nvPr/>
                </p:nvSpPr>
                <p:spPr>
                  <a:xfrm>
                    <a:off x="6806127" y="1346665"/>
                    <a:ext cx="419100" cy="56930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01</a:t>
                    </a:r>
                    <a:endParaRPr lang="zh-CN" altLang="en-US" sz="1400" dirty="0">
                      <a:solidFill>
                        <a:schemeClr val="bg1"/>
                      </a:solidFill>
                    </a:endParaRPr>
                  </a:p>
                </p:txBody>
              </p:sp>
            </p:grpSp>
          </p:grpSp>
          <p:grpSp>
            <p:nvGrpSpPr>
              <p:cNvPr id="7" name="组合 6">
                <a:extLst>
                  <a:ext uri="{FF2B5EF4-FFF2-40B4-BE49-F238E27FC236}">
                    <a16:creationId xmlns:a16="http://schemas.microsoft.com/office/drawing/2014/main" id="{70BA957D-390B-485F-B2E5-C08DCD564ADE}"/>
                  </a:ext>
                </a:extLst>
              </p:cNvPr>
              <p:cNvGrpSpPr/>
              <p:nvPr/>
            </p:nvGrpSpPr>
            <p:grpSpPr>
              <a:xfrm>
                <a:off x="1491457" y="3156870"/>
                <a:ext cx="4865686" cy="847968"/>
                <a:chOff x="3924300" y="2840686"/>
                <a:chExt cx="4865686" cy="847968"/>
              </a:xfrm>
            </p:grpSpPr>
            <p:sp>
              <p:nvSpPr>
                <p:cNvPr id="46" name="iS1idé">
                  <a:extLst>
                    <a:ext uri="{FF2B5EF4-FFF2-40B4-BE49-F238E27FC236}">
                      <a16:creationId xmlns:a16="http://schemas.microsoft.com/office/drawing/2014/main" id="{7B5BDDF4-DE7E-4D7B-BE9C-06A5CBFC4F03}"/>
                    </a:ext>
                  </a:extLst>
                </p:cNvPr>
                <p:cNvSpPr txBox="1"/>
                <p:nvPr/>
              </p:nvSpPr>
              <p:spPr bwMode="auto">
                <a:xfrm>
                  <a:off x="4596212" y="3043768"/>
                  <a:ext cx="419377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800" b="1" dirty="0"/>
                    <a:t>指明需求来源</a:t>
                  </a:r>
                </a:p>
              </p:txBody>
            </p:sp>
            <p:grpSp>
              <p:nvGrpSpPr>
                <p:cNvPr id="40" name="iSļiḋé">
                  <a:extLst>
                    <a:ext uri="{FF2B5EF4-FFF2-40B4-BE49-F238E27FC236}">
                      <a16:creationId xmlns:a16="http://schemas.microsoft.com/office/drawing/2014/main" id="{2E98DC0D-2934-4B4D-A545-8DA5DEADC7A8}"/>
                    </a:ext>
                  </a:extLst>
                </p:cNvPr>
                <p:cNvGrpSpPr/>
                <p:nvPr/>
              </p:nvGrpSpPr>
              <p:grpSpPr>
                <a:xfrm>
                  <a:off x="3924300" y="2840686"/>
                  <a:ext cx="419100" cy="847968"/>
                  <a:chOff x="6806127" y="1246413"/>
                  <a:chExt cx="419100" cy="847968"/>
                </a:xfrm>
              </p:grpSpPr>
              <p:sp>
                <p:nvSpPr>
                  <p:cNvPr id="41" name="íṣlïḍê">
                    <a:extLst>
                      <a:ext uri="{FF2B5EF4-FFF2-40B4-BE49-F238E27FC236}">
                        <a16:creationId xmlns:a16="http://schemas.microsoft.com/office/drawing/2014/main" id="{B2038EEA-0BC2-4A42-97CF-75FBA5393C00}"/>
                      </a:ext>
                    </a:extLst>
                  </p:cNvPr>
                  <p:cNvSpPr/>
                  <p:nvPr/>
                </p:nvSpPr>
                <p:spPr>
                  <a:xfrm>
                    <a:off x="7017862" y="1246413"/>
                    <a:ext cx="105878" cy="84796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44" name="ïsḻïḋé">
                    <a:extLst>
                      <a:ext uri="{FF2B5EF4-FFF2-40B4-BE49-F238E27FC236}">
                        <a16:creationId xmlns:a16="http://schemas.microsoft.com/office/drawing/2014/main" id="{71EF138F-8DAF-4D23-B28E-1560ABB50022}"/>
                      </a:ext>
                    </a:extLst>
                  </p:cNvPr>
                  <p:cNvSpPr/>
                  <p:nvPr/>
                </p:nvSpPr>
                <p:spPr>
                  <a:xfrm>
                    <a:off x="6806127" y="1346665"/>
                    <a:ext cx="419100" cy="56930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02</a:t>
                    </a:r>
                    <a:endParaRPr lang="zh-CN" altLang="en-US" sz="1400" dirty="0">
                      <a:solidFill>
                        <a:schemeClr val="bg1"/>
                      </a:solidFill>
                    </a:endParaRPr>
                  </a:p>
                </p:txBody>
              </p:sp>
            </p:grpSp>
          </p:grpSp>
        </p:grpSp>
        <p:grpSp>
          <p:nvGrpSpPr>
            <p:cNvPr id="10" name="组合 9">
              <a:extLst>
                <a:ext uri="{FF2B5EF4-FFF2-40B4-BE49-F238E27FC236}">
                  <a16:creationId xmlns:a16="http://schemas.microsoft.com/office/drawing/2014/main" id="{657E5AA0-0D0C-4577-A73D-CCD6E3AD4A6B}"/>
                </a:ext>
              </a:extLst>
            </p:cNvPr>
            <p:cNvGrpSpPr/>
            <p:nvPr/>
          </p:nvGrpSpPr>
          <p:grpSpPr>
            <a:xfrm>
              <a:off x="5753100" y="1857236"/>
              <a:ext cx="4865686" cy="2147602"/>
              <a:chOff x="3924300" y="4140319"/>
              <a:chExt cx="4865686" cy="2147602"/>
            </a:xfrm>
          </p:grpSpPr>
          <p:grpSp>
            <p:nvGrpSpPr>
              <p:cNvPr id="8" name="组合 7">
                <a:extLst>
                  <a:ext uri="{FF2B5EF4-FFF2-40B4-BE49-F238E27FC236}">
                    <a16:creationId xmlns:a16="http://schemas.microsoft.com/office/drawing/2014/main" id="{00F5DA85-E00C-45C2-9223-D1262493E984}"/>
                  </a:ext>
                </a:extLst>
              </p:cNvPr>
              <p:cNvGrpSpPr/>
              <p:nvPr/>
            </p:nvGrpSpPr>
            <p:grpSpPr>
              <a:xfrm>
                <a:off x="3924300" y="4140319"/>
                <a:ext cx="4865686" cy="847968"/>
                <a:chOff x="3924300" y="4140319"/>
                <a:chExt cx="4865686" cy="847968"/>
              </a:xfrm>
            </p:grpSpPr>
            <p:sp>
              <p:nvSpPr>
                <p:cNvPr id="61" name="ïŝḻïḋé">
                  <a:extLst>
                    <a:ext uri="{FF2B5EF4-FFF2-40B4-BE49-F238E27FC236}">
                      <a16:creationId xmlns:a16="http://schemas.microsoft.com/office/drawing/2014/main" id="{51C74BBA-565C-4134-BBFB-EA0268741B40}"/>
                    </a:ext>
                  </a:extLst>
                </p:cNvPr>
                <p:cNvSpPr txBox="1"/>
                <p:nvPr/>
              </p:nvSpPr>
              <p:spPr bwMode="auto">
                <a:xfrm>
                  <a:off x="4596212" y="4343401"/>
                  <a:ext cx="419377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800" b="1" dirty="0"/>
                    <a:t>为每项需求注上标号</a:t>
                  </a:r>
                </a:p>
              </p:txBody>
            </p:sp>
            <p:grpSp>
              <p:nvGrpSpPr>
                <p:cNvPr id="51" name="íṣlïḋè">
                  <a:extLst>
                    <a:ext uri="{FF2B5EF4-FFF2-40B4-BE49-F238E27FC236}">
                      <a16:creationId xmlns:a16="http://schemas.microsoft.com/office/drawing/2014/main" id="{F73EE0A0-B89D-4FFC-B888-CFB9655BA050}"/>
                    </a:ext>
                  </a:extLst>
                </p:cNvPr>
                <p:cNvGrpSpPr/>
                <p:nvPr/>
              </p:nvGrpSpPr>
              <p:grpSpPr>
                <a:xfrm>
                  <a:off x="3924300" y="4140319"/>
                  <a:ext cx="419100" cy="847968"/>
                  <a:chOff x="6806127" y="1246413"/>
                  <a:chExt cx="419100" cy="847968"/>
                </a:xfrm>
              </p:grpSpPr>
              <p:sp>
                <p:nvSpPr>
                  <p:cNvPr id="54" name="ïṩlíde">
                    <a:extLst>
                      <a:ext uri="{FF2B5EF4-FFF2-40B4-BE49-F238E27FC236}">
                        <a16:creationId xmlns:a16="http://schemas.microsoft.com/office/drawing/2014/main" id="{64E1402F-967B-4411-8877-5A24E7D683C4}"/>
                      </a:ext>
                    </a:extLst>
                  </p:cNvPr>
                  <p:cNvSpPr/>
                  <p:nvPr/>
                </p:nvSpPr>
                <p:spPr>
                  <a:xfrm>
                    <a:off x="7017862" y="1246413"/>
                    <a:ext cx="105878" cy="84796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57" name="íṣḷïďè">
                    <a:extLst>
                      <a:ext uri="{FF2B5EF4-FFF2-40B4-BE49-F238E27FC236}">
                        <a16:creationId xmlns:a16="http://schemas.microsoft.com/office/drawing/2014/main" id="{FE4792FB-F1CA-4F49-B69E-EEC3AB90CD83}"/>
                      </a:ext>
                    </a:extLst>
                  </p:cNvPr>
                  <p:cNvSpPr/>
                  <p:nvPr/>
                </p:nvSpPr>
                <p:spPr>
                  <a:xfrm>
                    <a:off x="6806127" y="1346665"/>
                    <a:ext cx="419100" cy="56930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03</a:t>
                    </a:r>
                    <a:endParaRPr lang="zh-CN" altLang="en-US" sz="1400" dirty="0">
                      <a:solidFill>
                        <a:schemeClr val="bg1"/>
                      </a:solidFill>
                    </a:endParaRPr>
                  </a:p>
                </p:txBody>
              </p:sp>
            </p:grpSp>
          </p:grpSp>
          <p:grpSp>
            <p:nvGrpSpPr>
              <p:cNvPr id="9" name="组合 8">
                <a:extLst>
                  <a:ext uri="{FF2B5EF4-FFF2-40B4-BE49-F238E27FC236}">
                    <a16:creationId xmlns:a16="http://schemas.microsoft.com/office/drawing/2014/main" id="{FF3F1A6E-1AA4-44AB-9764-31334627118E}"/>
                  </a:ext>
                </a:extLst>
              </p:cNvPr>
              <p:cNvGrpSpPr/>
              <p:nvPr/>
            </p:nvGrpSpPr>
            <p:grpSpPr>
              <a:xfrm>
                <a:off x="3924300" y="5439953"/>
                <a:ext cx="4865686" cy="847968"/>
                <a:chOff x="3924300" y="5439953"/>
                <a:chExt cx="4865686" cy="847968"/>
              </a:xfrm>
            </p:grpSpPr>
            <p:sp>
              <p:nvSpPr>
                <p:cNvPr id="68" name="i$ļîḍê">
                  <a:extLst>
                    <a:ext uri="{FF2B5EF4-FFF2-40B4-BE49-F238E27FC236}">
                      <a16:creationId xmlns:a16="http://schemas.microsoft.com/office/drawing/2014/main" id="{142E186D-883F-4380-8C4E-40A7547AA410}"/>
                    </a:ext>
                  </a:extLst>
                </p:cNvPr>
                <p:cNvSpPr txBox="1"/>
                <p:nvPr/>
              </p:nvSpPr>
              <p:spPr bwMode="auto">
                <a:xfrm>
                  <a:off x="4596212" y="5643035"/>
                  <a:ext cx="419377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800" b="1" dirty="0"/>
                    <a:t>记录业务规范</a:t>
                  </a:r>
                </a:p>
              </p:txBody>
            </p:sp>
            <p:grpSp>
              <p:nvGrpSpPr>
                <p:cNvPr id="64" name="ï$1iďe">
                  <a:extLst>
                    <a:ext uri="{FF2B5EF4-FFF2-40B4-BE49-F238E27FC236}">
                      <a16:creationId xmlns:a16="http://schemas.microsoft.com/office/drawing/2014/main" id="{A40CF1F5-56CE-4906-B7D0-010FD4197E3D}"/>
                    </a:ext>
                  </a:extLst>
                </p:cNvPr>
                <p:cNvGrpSpPr/>
                <p:nvPr/>
              </p:nvGrpSpPr>
              <p:grpSpPr>
                <a:xfrm>
                  <a:off x="3924300" y="5439953"/>
                  <a:ext cx="419100" cy="847968"/>
                  <a:chOff x="6806127" y="1246413"/>
                  <a:chExt cx="419100" cy="847968"/>
                </a:xfrm>
              </p:grpSpPr>
              <p:sp>
                <p:nvSpPr>
                  <p:cNvPr id="65" name="ïṣļîḍé">
                    <a:extLst>
                      <a:ext uri="{FF2B5EF4-FFF2-40B4-BE49-F238E27FC236}">
                        <a16:creationId xmlns:a16="http://schemas.microsoft.com/office/drawing/2014/main" id="{3CDD8857-F751-4277-B415-A389467CE0BB}"/>
                      </a:ext>
                    </a:extLst>
                  </p:cNvPr>
                  <p:cNvSpPr/>
                  <p:nvPr/>
                </p:nvSpPr>
                <p:spPr>
                  <a:xfrm>
                    <a:off x="7017862" y="1246413"/>
                    <a:ext cx="105878" cy="84796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66" name="iśļiďe">
                    <a:extLst>
                      <a:ext uri="{FF2B5EF4-FFF2-40B4-BE49-F238E27FC236}">
                        <a16:creationId xmlns:a16="http://schemas.microsoft.com/office/drawing/2014/main" id="{154755F4-A9BF-4B29-8677-69A35E67CDE8}"/>
                      </a:ext>
                    </a:extLst>
                  </p:cNvPr>
                  <p:cNvSpPr/>
                  <p:nvPr/>
                </p:nvSpPr>
                <p:spPr>
                  <a:xfrm>
                    <a:off x="6806127" y="1346665"/>
                    <a:ext cx="419100" cy="56930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04</a:t>
                    </a:r>
                    <a:endParaRPr lang="zh-CN" altLang="en-US" sz="1400" dirty="0">
                      <a:solidFill>
                        <a:schemeClr val="bg1"/>
                      </a:solidFill>
                    </a:endParaRPr>
                  </a:p>
                </p:txBody>
              </p:sp>
            </p:grpSp>
          </p:grpSp>
        </p:grpSp>
      </p:grpSp>
      <p:grpSp>
        <p:nvGrpSpPr>
          <p:cNvPr id="23" name="组合 22">
            <a:extLst>
              <a:ext uri="{FF2B5EF4-FFF2-40B4-BE49-F238E27FC236}">
                <a16:creationId xmlns:a16="http://schemas.microsoft.com/office/drawing/2014/main" id="{8D00E2C1-10DB-44F2-B662-BAEBF1FBD10C}"/>
              </a:ext>
            </a:extLst>
          </p:cNvPr>
          <p:cNvGrpSpPr/>
          <p:nvPr/>
        </p:nvGrpSpPr>
        <p:grpSpPr>
          <a:xfrm>
            <a:off x="1215624" y="1891193"/>
            <a:ext cx="9760751" cy="3602919"/>
            <a:chOff x="1340224" y="1991292"/>
            <a:chExt cx="9760751" cy="3602919"/>
          </a:xfrm>
        </p:grpSpPr>
        <p:cxnSp>
          <p:nvCxnSpPr>
            <p:cNvPr id="32" name="直接连接符 31">
              <a:extLst>
                <a:ext uri="{FF2B5EF4-FFF2-40B4-BE49-F238E27FC236}">
                  <a16:creationId xmlns:a16="http://schemas.microsoft.com/office/drawing/2014/main" id="{889A3C05-FC1B-4AFF-AE35-37305AD3492A}"/>
                </a:ext>
              </a:extLst>
            </p:cNvPr>
            <p:cNvCxnSpPr>
              <a:cxnSpLocks/>
            </p:cNvCxnSpPr>
            <p:nvPr/>
          </p:nvCxnSpPr>
          <p:spPr>
            <a:xfrm>
              <a:off x="1340224" y="1992632"/>
              <a:ext cx="9760751" cy="17644"/>
            </a:xfrm>
            <a:prstGeom prst="line">
              <a:avLst/>
            </a:prstGeom>
            <a:noFill/>
            <a:ln w="38100" cap="flat" cmpd="sng" algn="ctr">
              <a:solidFill>
                <a:sysClr val="window" lastClr="FFFFFF">
                  <a:lumMod val="50000"/>
                </a:sysClr>
              </a:solidFill>
              <a:prstDash val="dash"/>
              <a:miter lim="800000"/>
            </a:ln>
            <a:effectLst/>
          </p:spPr>
        </p:cxnSp>
        <p:cxnSp>
          <p:nvCxnSpPr>
            <p:cNvPr id="33" name="直接连接符 32">
              <a:extLst>
                <a:ext uri="{FF2B5EF4-FFF2-40B4-BE49-F238E27FC236}">
                  <a16:creationId xmlns:a16="http://schemas.microsoft.com/office/drawing/2014/main" id="{550BE74B-C6CD-4229-8F4C-88CFD545509B}"/>
                </a:ext>
              </a:extLst>
            </p:cNvPr>
            <p:cNvCxnSpPr>
              <a:cxnSpLocks/>
            </p:cNvCxnSpPr>
            <p:nvPr/>
          </p:nvCxnSpPr>
          <p:spPr>
            <a:xfrm flipH="1">
              <a:off x="1340224" y="1991292"/>
              <a:ext cx="22858" cy="3578278"/>
            </a:xfrm>
            <a:prstGeom prst="line">
              <a:avLst/>
            </a:prstGeom>
            <a:noFill/>
            <a:ln w="38100" cap="flat" cmpd="sng" algn="ctr">
              <a:solidFill>
                <a:sysClr val="window" lastClr="FFFFFF">
                  <a:lumMod val="50000"/>
                </a:sysClr>
              </a:solidFill>
              <a:prstDash val="dash"/>
              <a:miter lim="800000"/>
            </a:ln>
            <a:effectLst/>
          </p:spPr>
        </p:cxnSp>
        <p:cxnSp>
          <p:nvCxnSpPr>
            <p:cNvPr id="34" name="直接连接符 33">
              <a:extLst>
                <a:ext uri="{FF2B5EF4-FFF2-40B4-BE49-F238E27FC236}">
                  <a16:creationId xmlns:a16="http://schemas.microsoft.com/office/drawing/2014/main" id="{AE8A1927-79F3-47A2-83B8-6D584F924C72}"/>
                </a:ext>
              </a:extLst>
            </p:cNvPr>
            <p:cNvCxnSpPr>
              <a:cxnSpLocks/>
            </p:cNvCxnSpPr>
            <p:nvPr/>
          </p:nvCxnSpPr>
          <p:spPr>
            <a:xfrm>
              <a:off x="11100975" y="2011370"/>
              <a:ext cx="0" cy="3582841"/>
            </a:xfrm>
            <a:prstGeom prst="line">
              <a:avLst/>
            </a:prstGeom>
            <a:noFill/>
            <a:ln w="38100" cap="flat" cmpd="sng" algn="ctr">
              <a:solidFill>
                <a:sysClr val="window" lastClr="FFFFFF">
                  <a:lumMod val="50000"/>
                </a:sysClr>
              </a:solidFill>
              <a:prstDash val="dash"/>
              <a:miter lim="800000"/>
            </a:ln>
            <a:effectLst/>
          </p:spPr>
        </p:cxnSp>
        <p:cxnSp>
          <p:nvCxnSpPr>
            <p:cNvPr id="35" name="直接连接符 34">
              <a:extLst>
                <a:ext uri="{FF2B5EF4-FFF2-40B4-BE49-F238E27FC236}">
                  <a16:creationId xmlns:a16="http://schemas.microsoft.com/office/drawing/2014/main" id="{6C61D48B-1FE7-4083-A5AA-BD9942BD7669}"/>
                </a:ext>
              </a:extLst>
            </p:cNvPr>
            <p:cNvCxnSpPr>
              <a:cxnSpLocks/>
            </p:cNvCxnSpPr>
            <p:nvPr/>
          </p:nvCxnSpPr>
          <p:spPr>
            <a:xfrm>
              <a:off x="1340224" y="5592873"/>
              <a:ext cx="9760751" cy="0"/>
            </a:xfrm>
            <a:prstGeom prst="line">
              <a:avLst/>
            </a:prstGeom>
            <a:noFill/>
            <a:ln w="38100" cap="flat" cmpd="sng" algn="ctr">
              <a:solidFill>
                <a:sysClr val="window" lastClr="FFFFFF">
                  <a:lumMod val="50000"/>
                </a:sysClr>
              </a:solidFill>
              <a:prstDash val="dash"/>
              <a:miter lim="800000"/>
            </a:ln>
            <a:effectLst/>
          </p:spPr>
        </p:cxnSp>
      </p:grpSp>
    </p:spTree>
    <p:extLst>
      <p:ext uri="{BB962C8B-B14F-4D97-AF65-F5344CB8AC3E}">
        <p14:creationId xmlns:p14="http://schemas.microsoft.com/office/powerpoint/2010/main" val="18493920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5" name="组合 4">
            <a:extLst>
              <a:ext uri="{FF2B5EF4-FFF2-40B4-BE49-F238E27FC236}">
                <a16:creationId xmlns:a16="http://schemas.microsoft.com/office/drawing/2014/main" id="{677CA645-95F8-48EA-8E82-A9FBE076CA54}"/>
              </a:ext>
            </a:extLst>
          </p:cNvPr>
          <p:cNvGrpSpPr/>
          <p:nvPr/>
        </p:nvGrpSpPr>
        <p:grpSpPr>
          <a:xfrm>
            <a:off x="1153956" y="1423320"/>
            <a:ext cx="9884088" cy="4812380"/>
            <a:chOff x="919477" y="1464215"/>
            <a:chExt cx="3864925" cy="4812380"/>
          </a:xfrm>
        </p:grpSpPr>
        <p:sp>
          <p:nvSpPr>
            <p:cNvPr id="15" name="圆角矩形 4">
              <a:extLst>
                <a:ext uri="{FF2B5EF4-FFF2-40B4-BE49-F238E27FC236}">
                  <a16:creationId xmlns:a16="http://schemas.microsoft.com/office/drawing/2014/main" id="{9E85D3A3-C116-42D1-9482-ED379559B1C6}"/>
                </a:ext>
              </a:extLst>
            </p:cNvPr>
            <p:cNvSpPr/>
            <p:nvPr/>
          </p:nvSpPr>
          <p:spPr>
            <a:xfrm>
              <a:off x="919477" y="1464215"/>
              <a:ext cx="3864925" cy="4812380"/>
            </a:xfrm>
            <a:prstGeom prst="roundRect">
              <a:avLst>
                <a:gd name="adj" fmla="val 5477"/>
              </a:avLst>
            </a:prstGeom>
            <a:noFill/>
            <a:ln w="12700" cap="flat" cmpd="sng" algn="ctr">
              <a:solidFill>
                <a:srgbClr val="45454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16" name="直接连接符 15">
              <a:extLst>
                <a:ext uri="{FF2B5EF4-FFF2-40B4-BE49-F238E27FC236}">
                  <a16:creationId xmlns:a16="http://schemas.microsoft.com/office/drawing/2014/main" id="{EFE3E265-8817-4C27-987A-BF2358BB3FDE}"/>
                </a:ext>
              </a:extLst>
            </p:cNvPr>
            <p:cNvCxnSpPr/>
            <p:nvPr/>
          </p:nvCxnSpPr>
          <p:spPr>
            <a:xfrm>
              <a:off x="919477" y="2027541"/>
              <a:ext cx="3864925" cy="0"/>
            </a:xfrm>
            <a:prstGeom prst="line">
              <a:avLst/>
            </a:prstGeom>
            <a:noFill/>
            <a:ln w="9525" cap="flat" cmpd="sng" algn="ctr">
              <a:solidFill>
                <a:srgbClr val="454545"/>
              </a:solidFill>
              <a:prstDash val="solid"/>
            </a:ln>
            <a:effectLst/>
          </p:spPr>
        </p:cxnSp>
        <p:sp>
          <p:nvSpPr>
            <p:cNvPr id="19" name="矩形 18">
              <a:extLst>
                <a:ext uri="{FF2B5EF4-FFF2-40B4-BE49-F238E27FC236}">
                  <a16:creationId xmlns:a16="http://schemas.microsoft.com/office/drawing/2014/main" id="{E3CCD29C-7636-4145-83A5-4A8DA7C43E95}"/>
                </a:ext>
              </a:extLst>
            </p:cNvPr>
            <p:cNvSpPr/>
            <p:nvPr/>
          </p:nvSpPr>
          <p:spPr>
            <a:xfrm>
              <a:off x="1000753" y="2048755"/>
              <a:ext cx="3702372" cy="3229072"/>
            </a:xfrm>
            <a:prstGeom prst="rect">
              <a:avLst/>
            </a:prstGeom>
          </p:spPr>
          <p:txBody>
            <a:bodyPr wrap="square" lIns="68880" tIns="34440" rIns="68880" bIns="34440">
              <a:spAutoFit/>
            </a:bodyPr>
            <a:lstStyle/>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是否有需求与其它需求相冲突或重复</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是否简明、简洁、无二义性地表达每个需求</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是否每个需求都能通过测试、演示、审查得以验证或分析</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是否每个需求都在项目的范围内</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是否每个需求都没有内容上和语法上的错误</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在现有的资源限制内，是否能实现所有的需求</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是否任一个特定的错误信息都具有唯一性和明确的意义</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p:txBody>
        </p:sp>
      </p:grpSp>
      <p:sp>
        <p:nvSpPr>
          <p:cNvPr id="26" name="日期占位符 1">
            <a:extLst>
              <a:ext uri="{FF2B5EF4-FFF2-40B4-BE49-F238E27FC236}">
                <a16:creationId xmlns:a16="http://schemas.microsoft.com/office/drawing/2014/main" id="{F5177C32-F7C7-40CE-BE98-CB455870282D}"/>
              </a:ext>
            </a:extLst>
          </p:cNvPr>
          <p:cNvSpPr>
            <a:spLocks noGrp="1"/>
          </p:cNvSpPr>
          <p:nvPr>
            <p:ph type="dt" sz="half" idx="10"/>
          </p:nvPr>
        </p:nvSpPr>
        <p:spPr>
          <a:xfrm>
            <a:off x="838200" y="6356350"/>
            <a:ext cx="2743200" cy="365125"/>
          </a:xfrm>
        </p:spPr>
        <p:txBody>
          <a:bodyPr/>
          <a:lstStyle/>
          <a:p>
            <a:fld id="{2CFC917E-C6DD-4296-AA7C-DF2A1760A3DD}" type="datetime1">
              <a:rPr lang="zh-CN" altLang="en-US"/>
              <a:t>2022/1/15</a:t>
            </a:fld>
            <a:endParaRPr lang="zh-CN" altLang="en-US" sz="1800">
              <a:solidFill>
                <a:srgbClr val="000000"/>
              </a:solidFill>
            </a:endParaRPr>
          </a:p>
        </p:txBody>
      </p:sp>
      <p:sp>
        <p:nvSpPr>
          <p:cNvPr id="27" name="灯片编号占位符 2">
            <a:extLst>
              <a:ext uri="{FF2B5EF4-FFF2-40B4-BE49-F238E27FC236}">
                <a16:creationId xmlns:a16="http://schemas.microsoft.com/office/drawing/2014/main" id="{EEAA1BD1-EE02-4B98-8492-642213BD629B}"/>
              </a:ext>
            </a:extLst>
          </p:cNvPr>
          <p:cNvSpPr>
            <a:spLocks noGrp="1"/>
          </p:cNvSpPr>
          <p:nvPr>
            <p:ph type="sldNum" sz="quarter" idx="12"/>
          </p:nvPr>
        </p:nvSpPr>
        <p:spPr>
          <a:xfrm>
            <a:off x="8610600" y="6356350"/>
            <a:ext cx="2743200" cy="365125"/>
          </a:xfrm>
        </p:spPr>
        <p:txBody>
          <a:bodyPr/>
          <a:lstStyle/>
          <a:p>
            <a:fld id="{719AC410-3DB4-4DF6-9C46-9EB74471E774}" type="slidenum">
              <a:rPr lang="zh-CN" altLang="en-US"/>
              <a:t>50</a:t>
            </a:fld>
            <a:endParaRPr lang="zh-CN" altLang="en-US" sz="1800" dirty="0">
              <a:solidFill>
                <a:srgbClr val="000000"/>
              </a:solidFill>
            </a:endParaRPr>
          </a:p>
        </p:txBody>
      </p:sp>
      <p:grpSp>
        <p:nvGrpSpPr>
          <p:cNvPr id="46" name="组合 5">
            <a:extLst>
              <a:ext uri="{FF2B5EF4-FFF2-40B4-BE49-F238E27FC236}">
                <a16:creationId xmlns:a16="http://schemas.microsoft.com/office/drawing/2014/main" id="{B786B743-5503-4309-A2F6-6257893165C5}"/>
              </a:ext>
            </a:extLst>
          </p:cNvPr>
          <p:cNvGrpSpPr/>
          <p:nvPr/>
        </p:nvGrpSpPr>
        <p:grpSpPr>
          <a:xfrm>
            <a:off x="108557" y="337632"/>
            <a:ext cx="525184" cy="422276"/>
            <a:chOff x="5075564" y="2933562"/>
            <a:chExt cx="2860947" cy="2302753"/>
          </a:xfrm>
        </p:grpSpPr>
        <p:sp>
          <p:nvSpPr>
            <p:cNvPr id="55" name="等腰三角形 54">
              <a:extLst>
                <a:ext uri="{FF2B5EF4-FFF2-40B4-BE49-F238E27FC236}">
                  <a16:creationId xmlns:a16="http://schemas.microsoft.com/office/drawing/2014/main" id="{1E8C36A7-6879-458E-A87D-E2B5B8257522}"/>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6" name="等腰三角形 55">
              <a:extLst>
                <a:ext uri="{FF2B5EF4-FFF2-40B4-BE49-F238E27FC236}">
                  <a16:creationId xmlns:a16="http://schemas.microsoft.com/office/drawing/2014/main" id="{067E755C-7005-4DF0-839D-C71ABC3FD797}"/>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9" name="文本框 6">
            <a:extLst>
              <a:ext uri="{FF2B5EF4-FFF2-40B4-BE49-F238E27FC236}">
                <a16:creationId xmlns:a16="http://schemas.microsoft.com/office/drawing/2014/main" id="{626401C9-B942-4DA0-BED3-903CB2748CED}"/>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2" name="文本框 67">
            <a:extLst>
              <a:ext uri="{FF2B5EF4-FFF2-40B4-BE49-F238E27FC236}">
                <a16:creationId xmlns:a16="http://schemas.microsoft.com/office/drawing/2014/main" id="{799E33A4-F625-4B9E-8163-0D9EBCB144A5}"/>
              </a:ext>
            </a:extLst>
          </p:cNvPr>
          <p:cNvSpPr>
            <a:spLocks noChangeArrowheads="1"/>
          </p:cNvSpPr>
          <p:nvPr/>
        </p:nvSpPr>
        <p:spPr bwMode="auto">
          <a:xfrm>
            <a:off x="700838" y="992433"/>
            <a:ext cx="51420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）需求审查清单</a:t>
            </a:r>
          </a:p>
        </p:txBody>
      </p:sp>
      <p:grpSp>
        <p:nvGrpSpPr>
          <p:cNvPr id="20" name="组合 19">
            <a:extLst>
              <a:ext uri="{FF2B5EF4-FFF2-40B4-BE49-F238E27FC236}">
                <a16:creationId xmlns:a16="http://schemas.microsoft.com/office/drawing/2014/main" id="{89759D6F-8C65-40F9-AB41-A58C91C9E6C6}"/>
              </a:ext>
            </a:extLst>
          </p:cNvPr>
          <p:cNvGrpSpPr/>
          <p:nvPr/>
        </p:nvGrpSpPr>
        <p:grpSpPr>
          <a:xfrm>
            <a:off x="5045853" y="1527457"/>
            <a:ext cx="2100294" cy="414227"/>
            <a:chOff x="4994207" y="1527457"/>
            <a:chExt cx="2100294" cy="414227"/>
          </a:xfrm>
        </p:grpSpPr>
        <p:sp>
          <p:nvSpPr>
            <p:cNvPr id="21" name="TextBox 4">
              <a:extLst>
                <a:ext uri="{FF2B5EF4-FFF2-40B4-BE49-F238E27FC236}">
                  <a16:creationId xmlns:a16="http://schemas.microsoft.com/office/drawing/2014/main" id="{6F16A331-00D9-4910-AA1A-F35F595FB7E1}"/>
                </a:ext>
              </a:extLst>
            </p:cNvPr>
            <p:cNvSpPr txBox="1"/>
            <p:nvPr/>
          </p:nvSpPr>
          <p:spPr>
            <a:xfrm>
              <a:off x="5560325" y="1527457"/>
              <a:ext cx="1534176" cy="400110"/>
            </a:xfrm>
            <a:prstGeom prst="rect">
              <a:avLst/>
            </a:prstGeom>
            <a:noFill/>
          </p:spPr>
          <p:txBody>
            <a:bodyPr wrap="square" rtlCol="0">
              <a:spAutoFit/>
            </a:bodyPr>
            <a:lstStyle/>
            <a:p>
              <a:pPr>
                <a:defRPr/>
              </a:pPr>
              <a:r>
                <a:rPr lang="zh-CN" altLang="en-US" sz="2000" b="1" dirty="0">
                  <a:latin typeface="宋体" panose="02010600030101010101" pitchFamily="2" charset="-122"/>
                  <a:ea typeface="宋体" panose="02010600030101010101" pitchFamily="2" charset="-122"/>
                </a:rPr>
                <a:t>正确性</a:t>
              </a:r>
            </a:p>
          </p:txBody>
        </p:sp>
        <p:sp>
          <p:nvSpPr>
            <p:cNvPr id="22" name="iconfont-1108-834282">
              <a:extLst>
                <a:ext uri="{FF2B5EF4-FFF2-40B4-BE49-F238E27FC236}">
                  <a16:creationId xmlns:a16="http://schemas.microsoft.com/office/drawing/2014/main" id="{50185494-ADC0-4314-9C2A-9E9A8630E8EA}"/>
                </a:ext>
              </a:extLst>
            </p:cNvPr>
            <p:cNvSpPr/>
            <p:nvPr/>
          </p:nvSpPr>
          <p:spPr>
            <a:xfrm>
              <a:off x="4994207" y="1555768"/>
              <a:ext cx="252211" cy="385916"/>
            </a:xfrm>
            <a:custGeom>
              <a:avLst/>
              <a:gdLst>
                <a:gd name="T0" fmla="*/ 1655 w 8366"/>
                <a:gd name="T1" fmla="*/ 11072 h 12800"/>
                <a:gd name="T2" fmla="*/ 0 w 8366"/>
                <a:gd name="T3" fmla="*/ 12551 h 12800"/>
                <a:gd name="T4" fmla="*/ 406 w 8366"/>
                <a:gd name="T5" fmla="*/ 7983 h 12800"/>
                <a:gd name="T6" fmla="*/ 454 w 8366"/>
                <a:gd name="T7" fmla="*/ 7657 h 12800"/>
                <a:gd name="T8" fmla="*/ 569 w 8366"/>
                <a:gd name="T9" fmla="*/ 7426 h 12800"/>
                <a:gd name="T10" fmla="*/ 852 w 8366"/>
                <a:gd name="T11" fmla="*/ 7157 h 12800"/>
                <a:gd name="T12" fmla="*/ 1365 w 8366"/>
                <a:gd name="T13" fmla="*/ 6659 h 12800"/>
                <a:gd name="T14" fmla="*/ 1999 w 8366"/>
                <a:gd name="T15" fmla="*/ 7330 h 12800"/>
                <a:gd name="T16" fmla="*/ 1655 w 8366"/>
                <a:gd name="T17" fmla="*/ 11072 h 12800"/>
                <a:gd name="T18" fmla="*/ 5989 w 8366"/>
                <a:gd name="T19" fmla="*/ 11264 h 12800"/>
                <a:gd name="T20" fmla="*/ 6690 w 8366"/>
                <a:gd name="T21" fmla="*/ 12032 h 12800"/>
                <a:gd name="T22" fmla="*/ 5855 w 8366"/>
                <a:gd name="T23" fmla="*/ 12800 h 12800"/>
                <a:gd name="T24" fmla="*/ 213 w 8366"/>
                <a:gd name="T25" fmla="*/ 12800 h 12800"/>
                <a:gd name="T26" fmla="*/ 1940 w 8366"/>
                <a:gd name="T27" fmla="*/ 11264 h 12800"/>
                <a:gd name="T28" fmla="*/ 5989 w 8366"/>
                <a:gd name="T29" fmla="*/ 11264 h 12800"/>
                <a:gd name="T30" fmla="*/ 6414 w 8366"/>
                <a:gd name="T31" fmla="*/ 6908 h 12800"/>
                <a:gd name="T32" fmla="*/ 5593 w 8366"/>
                <a:gd name="T33" fmla="*/ 7177 h 12800"/>
                <a:gd name="T34" fmla="*/ 2293 w 8366"/>
                <a:gd name="T35" fmla="*/ 7177 h 12800"/>
                <a:gd name="T36" fmla="*/ 1594 w 8366"/>
                <a:gd name="T37" fmla="*/ 6429 h 12800"/>
                <a:gd name="T38" fmla="*/ 2140 w 8366"/>
                <a:gd name="T39" fmla="*/ 5872 h 12800"/>
                <a:gd name="T40" fmla="*/ 2394 w 8366"/>
                <a:gd name="T41" fmla="*/ 5699 h 12800"/>
                <a:gd name="T42" fmla="*/ 2657 w 8366"/>
                <a:gd name="T43" fmla="*/ 5642 h 12800"/>
                <a:gd name="T44" fmla="*/ 2964 w 8366"/>
                <a:gd name="T45" fmla="*/ 5642 h 12800"/>
                <a:gd name="T46" fmla="*/ 6284 w 8366"/>
                <a:gd name="T47" fmla="*/ 5642 h 12800"/>
                <a:gd name="T48" fmla="*/ 6983 w 8366"/>
                <a:gd name="T49" fmla="*/ 6391 h 12800"/>
                <a:gd name="T50" fmla="*/ 6414 w 8366"/>
                <a:gd name="T51" fmla="*/ 6908 h 12800"/>
                <a:gd name="T52" fmla="*/ 2567 w 8366"/>
                <a:gd name="T53" fmla="*/ 1536 h 12800"/>
                <a:gd name="T54" fmla="*/ 1868 w 8366"/>
                <a:gd name="T55" fmla="*/ 787 h 12800"/>
                <a:gd name="T56" fmla="*/ 2682 w 8366"/>
                <a:gd name="T57" fmla="*/ 0 h 12800"/>
                <a:gd name="T58" fmla="*/ 6597 w 8366"/>
                <a:gd name="T59" fmla="*/ 0 h 12800"/>
                <a:gd name="T60" fmla="*/ 7375 w 8366"/>
                <a:gd name="T61" fmla="*/ 345 h 12800"/>
                <a:gd name="T62" fmla="*/ 7632 w 8366"/>
                <a:gd name="T63" fmla="*/ 653 h 12800"/>
                <a:gd name="T64" fmla="*/ 6654 w 8366"/>
                <a:gd name="T65" fmla="*/ 1536 h 12800"/>
                <a:gd name="T66" fmla="*/ 2567 w 8366"/>
                <a:gd name="T67" fmla="*/ 1536 h 12800"/>
                <a:gd name="T68" fmla="*/ 6849 w 8366"/>
                <a:gd name="T69" fmla="*/ 1785 h 12800"/>
                <a:gd name="T70" fmla="*/ 7846 w 8366"/>
                <a:gd name="T71" fmla="*/ 902 h 12800"/>
                <a:gd name="T72" fmla="*/ 8186 w 8366"/>
                <a:gd name="T73" fmla="*/ 1286 h 12800"/>
                <a:gd name="T74" fmla="*/ 8325 w 8366"/>
                <a:gd name="T75" fmla="*/ 1554 h 12800"/>
                <a:gd name="T76" fmla="*/ 8359 w 8366"/>
                <a:gd name="T77" fmla="*/ 1727 h 12800"/>
                <a:gd name="T78" fmla="*/ 8355 w 8366"/>
                <a:gd name="T79" fmla="*/ 2111 h 12800"/>
                <a:gd name="T80" fmla="*/ 8085 w 8366"/>
                <a:gd name="T81" fmla="*/ 4951 h 12800"/>
                <a:gd name="T82" fmla="*/ 7746 w 8366"/>
                <a:gd name="T83" fmla="*/ 5680 h 12800"/>
                <a:gd name="T84" fmla="*/ 7214 w 8366"/>
                <a:gd name="T85" fmla="*/ 6179 h 12800"/>
                <a:gd name="T86" fmla="*/ 6517 w 8366"/>
                <a:gd name="T87" fmla="*/ 5450 h 12800"/>
                <a:gd name="T88" fmla="*/ 6849 w 8366"/>
                <a:gd name="T89" fmla="*/ 178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66" h="12800">
                  <a:moveTo>
                    <a:pt x="1655" y="11072"/>
                  </a:moveTo>
                  <a:lnTo>
                    <a:pt x="0" y="12551"/>
                  </a:lnTo>
                  <a:lnTo>
                    <a:pt x="406" y="7983"/>
                  </a:lnTo>
                  <a:cubicBezTo>
                    <a:pt x="415" y="7868"/>
                    <a:pt x="425" y="7753"/>
                    <a:pt x="454" y="7657"/>
                  </a:cubicBezTo>
                  <a:cubicBezTo>
                    <a:pt x="485" y="7561"/>
                    <a:pt x="516" y="7484"/>
                    <a:pt x="569" y="7426"/>
                  </a:cubicBezTo>
                  <a:cubicBezTo>
                    <a:pt x="569" y="7426"/>
                    <a:pt x="676" y="7330"/>
                    <a:pt x="852" y="7157"/>
                  </a:cubicBezTo>
                  <a:lnTo>
                    <a:pt x="1365" y="6659"/>
                  </a:lnTo>
                  <a:lnTo>
                    <a:pt x="1999" y="7330"/>
                  </a:lnTo>
                  <a:lnTo>
                    <a:pt x="1655" y="11072"/>
                  </a:lnTo>
                  <a:close/>
                  <a:moveTo>
                    <a:pt x="5989" y="11264"/>
                  </a:moveTo>
                  <a:lnTo>
                    <a:pt x="6690" y="12032"/>
                  </a:lnTo>
                  <a:lnTo>
                    <a:pt x="5855" y="12800"/>
                  </a:lnTo>
                  <a:lnTo>
                    <a:pt x="213" y="12800"/>
                  </a:lnTo>
                  <a:lnTo>
                    <a:pt x="1940" y="11264"/>
                  </a:lnTo>
                  <a:lnTo>
                    <a:pt x="5989" y="11264"/>
                  </a:lnTo>
                  <a:close/>
                  <a:moveTo>
                    <a:pt x="6414" y="6908"/>
                  </a:moveTo>
                  <a:cubicBezTo>
                    <a:pt x="6202" y="7119"/>
                    <a:pt x="6034" y="7177"/>
                    <a:pt x="5593" y="7177"/>
                  </a:cubicBezTo>
                  <a:lnTo>
                    <a:pt x="2293" y="7177"/>
                  </a:lnTo>
                  <a:lnTo>
                    <a:pt x="1594" y="6429"/>
                  </a:lnTo>
                  <a:lnTo>
                    <a:pt x="2140" y="5872"/>
                  </a:lnTo>
                  <a:cubicBezTo>
                    <a:pt x="2211" y="5796"/>
                    <a:pt x="2301" y="5738"/>
                    <a:pt x="2394" y="5699"/>
                  </a:cubicBezTo>
                  <a:cubicBezTo>
                    <a:pt x="2486" y="5661"/>
                    <a:pt x="2561" y="5642"/>
                    <a:pt x="2657" y="5642"/>
                  </a:cubicBezTo>
                  <a:lnTo>
                    <a:pt x="2964" y="5642"/>
                  </a:lnTo>
                  <a:lnTo>
                    <a:pt x="6284" y="5642"/>
                  </a:lnTo>
                  <a:lnTo>
                    <a:pt x="6983" y="6391"/>
                  </a:lnTo>
                  <a:lnTo>
                    <a:pt x="6414" y="6908"/>
                  </a:lnTo>
                  <a:close/>
                  <a:moveTo>
                    <a:pt x="2567" y="1536"/>
                  </a:moveTo>
                  <a:lnTo>
                    <a:pt x="1868" y="787"/>
                  </a:lnTo>
                  <a:lnTo>
                    <a:pt x="2682" y="0"/>
                  </a:lnTo>
                  <a:lnTo>
                    <a:pt x="6597" y="0"/>
                  </a:lnTo>
                  <a:cubicBezTo>
                    <a:pt x="6980" y="0"/>
                    <a:pt x="7161" y="96"/>
                    <a:pt x="7375" y="345"/>
                  </a:cubicBezTo>
                  <a:lnTo>
                    <a:pt x="7632" y="653"/>
                  </a:lnTo>
                  <a:lnTo>
                    <a:pt x="6654" y="1536"/>
                  </a:lnTo>
                  <a:lnTo>
                    <a:pt x="2567" y="1536"/>
                  </a:lnTo>
                  <a:close/>
                  <a:moveTo>
                    <a:pt x="6849" y="1785"/>
                  </a:moveTo>
                  <a:lnTo>
                    <a:pt x="7846" y="902"/>
                  </a:lnTo>
                  <a:lnTo>
                    <a:pt x="8186" y="1286"/>
                  </a:lnTo>
                  <a:cubicBezTo>
                    <a:pt x="8228" y="1324"/>
                    <a:pt x="8275" y="1420"/>
                    <a:pt x="8325" y="1554"/>
                  </a:cubicBezTo>
                  <a:cubicBezTo>
                    <a:pt x="8349" y="1612"/>
                    <a:pt x="8355" y="1670"/>
                    <a:pt x="8359" y="1727"/>
                  </a:cubicBezTo>
                  <a:cubicBezTo>
                    <a:pt x="8366" y="1804"/>
                    <a:pt x="8359" y="1938"/>
                    <a:pt x="8355" y="2111"/>
                  </a:cubicBezTo>
                  <a:lnTo>
                    <a:pt x="8085" y="4951"/>
                  </a:lnTo>
                  <a:cubicBezTo>
                    <a:pt x="8057" y="5297"/>
                    <a:pt x="7993" y="5431"/>
                    <a:pt x="7746" y="5680"/>
                  </a:cubicBezTo>
                  <a:lnTo>
                    <a:pt x="7214" y="6179"/>
                  </a:lnTo>
                  <a:lnTo>
                    <a:pt x="6517" y="5450"/>
                  </a:lnTo>
                  <a:lnTo>
                    <a:pt x="6849" y="17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213315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lef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5" name="组合 4">
            <a:extLst>
              <a:ext uri="{FF2B5EF4-FFF2-40B4-BE49-F238E27FC236}">
                <a16:creationId xmlns:a16="http://schemas.microsoft.com/office/drawing/2014/main" id="{677CA645-95F8-48EA-8E82-A9FBE076CA54}"/>
              </a:ext>
            </a:extLst>
          </p:cNvPr>
          <p:cNvGrpSpPr/>
          <p:nvPr/>
        </p:nvGrpSpPr>
        <p:grpSpPr>
          <a:xfrm>
            <a:off x="1153956" y="1423319"/>
            <a:ext cx="9884088" cy="2590740"/>
            <a:chOff x="919477" y="1464214"/>
            <a:chExt cx="3864925" cy="2590740"/>
          </a:xfrm>
        </p:grpSpPr>
        <p:sp>
          <p:nvSpPr>
            <p:cNvPr id="15" name="圆角矩形 4">
              <a:extLst>
                <a:ext uri="{FF2B5EF4-FFF2-40B4-BE49-F238E27FC236}">
                  <a16:creationId xmlns:a16="http://schemas.microsoft.com/office/drawing/2014/main" id="{9E85D3A3-C116-42D1-9482-ED379559B1C6}"/>
                </a:ext>
              </a:extLst>
            </p:cNvPr>
            <p:cNvSpPr/>
            <p:nvPr/>
          </p:nvSpPr>
          <p:spPr>
            <a:xfrm>
              <a:off x="919477" y="1464214"/>
              <a:ext cx="3864925" cy="2590740"/>
            </a:xfrm>
            <a:prstGeom prst="roundRect">
              <a:avLst>
                <a:gd name="adj" fmla="val 5477"/>
              </a:avLst>
            </a:prstGeom>
            <a:noFill/>
            <a:ln w="12700" cap="flat" cmpd="sng" algn="ctr">
              <a:solidFill>
                <a:srgbClr val="45454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16" name="直接连接符 15">
              <a:extLst>
                <a:ext uri="{FF2B5EF4-FFF2-40B4-BE49-F238E27FC236}">
                  <a16:creationId xmlns:a16="http://schemas.microsoft.com/office/drawing/2014/main" id="{EFE3E265-8817-4C27-987A-BF2358BB3FDE}"/>
                </a:ext>
              </a:extLst>
            </p:cNvPr>
            <p:cNvCxnSpPr/>
            <p:nvPr/>
          </p:nvCxnSpPr>
          <p:spPr>
            <a:xfrm>
              <a:off x="919477" y="2027541"/>
              <a:ext cx="3864925" cy="0"/>
            </a:xfrm>
            <a:prstGeom prst="line">
              <a:avLst/>
            </a:prstGeom>
            <a:noFill/>
            <a:ln w="9525" cap="flat" cmpd="sng" algn="ctr">
              <a:solidFill>
                <a:srgbClr val="454545"/>
              </a:solidFill>
              <a:prstDash val="solid"/>
            </a:ln>
            <a:effectLst/>
          </p:spPr>
        </p:cxnSp>
        <p:sp>
          <p:nvSpPr>
            <p:cNvPr id="19" name="矩形 18">
              <a:extLst>
                <a:ext uri="{FF2B5EF4-FFF2-40B4-BE49-F238E27FC236}">
                  <a16:creationId xmlns:a16="http://schemas.microsoft.com/office/drawing/2014/main" id="{E3CCD29C-7636-4145-83A5-4A8DA7C43E95}"/>
                </a:ext>
              </a:extLst>
            </p:cNvPr>
            <p:cNvSpPr/>
            <p:nvPr/>
          </p:nvSpPr>
          <p:spPr>
            <a:xfrm>
              <a:off x="1000753" y="2048755"/>
              <a:ext cx="3702372" cy="1844077"/>
            </a:xfrm>
            <a:prstGeom prst="rect">
              <a:avLst/>
            </a:prstGeom>
          </p:spPr>
          <p:txBody>
            <a:bodyPr wrap="square" lIns="68880" tIns="34440" rIns="68880" bIns="34440">
              <a:spAutoFit/>
            </a:bodyPr>
            <a:lstStyle/>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是否合理地确定了性能目标</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是否合理地确定了安全与保密方面的考虑</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在确定了合理的折衷情况下，是否详实地记录了</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其它相关的质量属性</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p:txBody>
        </p:sp>
      </p:grpSp>
      <p:sp>
        <p:nvSpPr>
          <p:cNvPr id="26" name="日期占位符 1">
            <a:extLst>
              <a:ext uri="{FF2B5EF4-FFF2-40B4-BE49-F238E27FC236}">
                <a16:creationId xmlns:a16="http://schemas.microsoft.com/office/drawing/2014/main" id="{F5177C32-F7C7-40CE-BE98-CB455870282D}"/>
              </a:ext>
            </a:extLst>
          </p:cNvPr>
          <p:cNvSpPr>
            <a:spLocks noGrp="1"/>
          </p:cNvSpPr>
          <p:nvPr>
            <p:ph type="dt" sz="half" idx="10"/>
          </p:nvPr>
        </p:nvSpPr>
        <p:spPr>
          <a:xfrm>
            <a:off x="838200" y="6356350"/>
            <a:ext cx="2743200" cy="365125"/>
          </a:xfrm>
        </p:spPr>
        <p:txBody>
          <a:bodyPr/>
          <a:lstStyle/>
          <a:p>
            <a:fld id="{2CFC917E-C6DD-4296-AA7C-DF2A1760A3DD}" type="datetime1">
              <a:rPr lang="zh-CN" altLang="en-US"/>
              <a:t>2022/1/15</a:t>
            </a:fld>
            <a:endParaRPr lang="zh-CN" altLang="en-US" sz="1800">
              <a:solidFill>
                <a:srgbClr val="000000"/>
              </a:solidFill>
            </a:endParaRPr>
          </a:p>
        </p:txBody>
      </p:sp>
      <p:sp>
        <p:nvSpPr>
          <p:cNvPr id="27" name="灯片编号占位符 2">
            <a:extLst>
              <a:ext uri="{FF2B5EF4-FFF2-40B4-BE49-F238E27FC236}">
                <a16:creationId xmlns:a16="http://schemas.microsoft.com/office/drawing/2014/main" id="{EEAA1BD1-EE02-4B98-8492-642213BD629B}"/>
              </a:ext>
            </a:extLst>
          </p:cNvPr>
          <p:cNvSpPr>
            <a:spLocks noGrp="1"/>
          </p:cNvSpPr>
          <p:nvPr>
            <p:ph type="sldNum" sz="quarter" idx="12"/>
          </p:nvPr>
        </p:nvSpPr>
        <p:spPr>
          <a:xfrm>
            <a:off x="8610600" y="6356350"/>
            <a:ext cx="2743200" cy="365125"/>
          </a:xfrm>
        </p:spPr>
        <p:txBody>
          <a:bodyPr/>
          <a:lstStyle/>
          <a:p>
            <a:fld id="{719AC410-3DB4-4DF6-9C46-9EB74471E774}" type="slidenum">
              <a:rPr lang="zh-CN" altLang="en-US"/>
              <a:t>51</a:t>
            </a:fld>
            <a:endParaRPr lang="zh-CN" altLang="en-US" sz="1800" dirty="0">
              <a:solidFill>
                <a:srgbClr val="000000"/>
              </a:solidFill>
            </a:endParaRPr>
          </a:p>
        </p:txBody>
      </p:sp>
      <p:grpSp>
        <p:nvGrpSpPr>
          <p:cNvPr id="46" name="组合 5">
            <a:extLst>
              <a:ext uri="{FF2B5EF4-FFF2-40B4-BE49-F238E27FC236}">
                <a16:creationId xmlns:a16="http://schemas.microsoft.com/office/drawing/2014/main" id="{B786B743-5503-4309-A2F6-6257893165C5}"/>
              </a:ext>
            </a:extLst>
          </p:cNvPr>
          <p:cNvGrpSpPr/>
          <p:nvPr/>
        </p:nvGrpSpPr>
        <p:grpSpPr>
          <a:xfrm>
            <a:off x="108557" y="337632"/>
            <a:ext cx="525184" cy="422276"/>
            <a:chOff x="5075564" y="2933562"/>
            <a:chExt cx="2860947" cy="2302753"/>
          </a:xfrm>
        </p:grpSpPr>
        <p:sp>
          <p:nvSpPr>
            <p:cNvPr id="55" name="等腰三角形 54">
              <a:extLst>
                <a:ext uri="{FF2B5EF4-FFF2-40B4-BE49-F238E27FC236}">
                  <a16:creationId xmlns:a16="http://schemas.microsoft.com/office/drawing/2014/main" id="{1E8C36A7-6879-458E-A87D-E2B5B8257522}"/>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6" name="等腰三角形 55">
              <a:extLst>
                <a:ext uri="{FF2B5EF4-FFF2-40B4-BE49-F238E27FC236}">
                  <a16:creationId xmlns:a16="http://schemas.microsoft.com/office/drawing/2014/main" id="{067E755C-7005-4DF0-839D-C71ABC3FD797}"/>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9" name="文本框 6">
            <a:extLst>
              <a:ext uri="{FF2B5EF4-FFF2-40B4-BE49-F238E27FC236}">
                <a16:creationId xmlns:a16="http://schemas.microsoft.com/office/drawing/2014/main" id="{626401C9-B942-4DA0-BED3-903CB2748CED}"/>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2" name="文本框 67">
            <a:extLst>
              <a:ext uri="{FF2B5EF4-FFF2-40B4-BE49-F238E27FC236}">
                <a16:creationId xmlns:a16="http://schemas.microsoft.com/office/drawing/2014/main" id="{799E33A4-F625-4B9E-8163-0D9EBCB144A5}"/>
              </a:ext>
            </a:extLst>
          </p:cNvPr>
          <p:cNvSpPr>
            <a:spLocks noChangeArrowheads="1"/>
          </p:cNvSpPr>
          <p:nvPr/>
        </p:nvSpPr>
        <p:spPr bwMode="auto">
          <a:xfrm>
            <a:off x="700838" y="992433"/>
            <a:ext cx="51420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）需求审查清单</a:t>
            </a:r>
          </a:p>
        </p:txBody>
      </p:sp>
      <p:grpSp>
        <p:nvGrpSpPr>
          <p:cNvPr id="17" name="组合 16">
            <a:extLst>
              <a:ext uri="{FF2B5EF4-FFF2-40B4-BE49-F238E27FC236}">
                <a16:creationId xmlns:a16="http://schemas.microsoft.com/office/drawing/2014/main" id="{0F96C840-E914-495E-918F-2660131CC3D8}"/>
              </a:ext>
            </a:extLst>
          </p:cNvPr>
          <p:cNvGrpSpPr/>
          <p:nvPr/>
        </p:nvGrpSpPr>
        <p:grpSpPr>
          <a:xfrm>
            <a:off x="5080548" y="1456322"/>
            <a:ext cx="2030905" cy="414227"/>
            <a:chOff x="9085281" y="1527457"/>
            <a:chExt cx="2030905" cy="414227"/>
          </a:xfrm>
        </p:grpSpPr>
        <p:sp>
          <p:nvSpPr>
            <p:cNvPr id="18" name="TextBox 4">
              <a:extLst>
                <a:ext uri="{FF2B5EF4-FFF2-40B4-BE49-F238E27FC236}">
                  <a16:creationId xmlns:a16="http://schemas.microsoft.com/office/drawing/2014/main" id="{1479D3BC-596D-4243-8992-CF1880EAAC47}"/>
                </a:ext>
              </a:extLst>
            </p:cNvPr>
            <p:cNvSpPr txBox="1"/>
            <p:nvPr/>
          </p:nvSpPr>
          <p:spPr>
            <a:xfrm>
              <a:off x="9582010" y="1527457"/>
              <a:ext cx="1534176" cy="400110"/>
            </a:xfrm>
            <a:prstGeom prst="rect">
              <a:avLst/>
            </a:prstGeom>
            <a:noFill/>
          </p:spPr>
          <p:txBody>
            <a:bodyPr wrap="square" rtlCol="0">
              <a:spAutoFit/>
            </a:bodyPr>
            <a:lstStyle/>
            <a:p>
              <a:pPr>
                <a:defRPr/>
              </a:pPr>
              <a:r>
                <a:rPr lang="zh-CN" altLang="en-US" sz="2000" b="1" dirty="0">
                  <a:latin typeface="宋体" panose="02010600030101010101" pitchFamily="2" charset="-122"/>
                  <a:ea typeface="宋体" panose="02010600030101010101" pitchFamily="2" charset="-122"/>
                </a:rPr>
                <a:t>质量属性</a:t>
              </a:r>
            </a:p>
          </p:txBody>
        </p:sp>
        <p:sp>
          <p:nvSpPr>
            <p:cNvPr id="23" name="iconfont-1108-834283">
              <a:extLst>
                <a:ext uri="{FF2B5EF4-FFF2-40B4-BE49-F238E27FC236}">
                  <a16:creationId xmlns:a16="http://schemas.microsoft.com/office/drawing/2014/main" id="{E1BCE7CD-94A6-4011-9D07-8A9AB5AAE854}"/>
                </a:ext>
              </a:extLst>
            </p:cNvPr>
            <p:cNvSpPr/>
            <p:nvPr/>
          </p:nvSpPr>
          <p:spPr>
            <a:xfrm>
              <a:off x="9085281" y="1555768"/>
              <a:ext cx="228032" cy="385916"/>
            </a:xfrm>
            <a:custGeom>
              <a:avLst/>
              <a:gdLst>
                <a:gd name="T0" fmla="*/ 4959 w 7564"/>
                <a:gd name="T1" fmla="*/ 11264 h 12800"/>
                <a:gd name="T2" fmla="*/ 5746 w 7564"/>
                <a:gd name="T3" fmla="*/ 12147 h 12800"/>
                <a:gd name="T4" fmla="*/ 5338 w 7564"/>
                <a:gd name="T5" fmla="*/ 12531 h 12800"/>
                <a:gd name="T6" fmla="*/ 4441 w 7564"/>
                <a:gd name="T7" fmla="*/ 12800 h 12800"/>
                <a:gd name="T8" fmla="*/ 699 w 7564"/>
                <a:gd name="T9" fmla="*/ 12800 h 12800"/>
                <a:gd name="T10" fmla="*/ 0 w 7564"/>
                <a:gd name="T11" fmla="*/ 12052 h 12800"/>
                <a:gd name="T12" fmla="*/ 967 w 7564"/>
                <a:gd name="T13" fmla="*/ 11264 h 12800"/>
                <a:gd name="T14" fmla="*/ 4959 w 7564"/>
                <a:gd name="T15" fmla="*/ 11264 h 12800"/>
                <a:gd name="T16" fmla="*/ 5446 w 7564"/>
                <a:gd name="T17" fmla="*/ 5642 h 12800"/>
                <a:gd name="T18" fmla="*/ 6183 w 7564"/>
                <a:gd name="T19" fmla="*/ 6391 h 12800"/>
                <a:gd name="T20" fmla="*/ 5311 w 7564"/>
                <a:gd name="T21" fmla="*/ 7177 h 12800"/>
                <a:gd name="T22" fmla="*/ 1339 w 7564"/>
                <a:gd name="T23" fmla="*/ 7177 h 12800"/>
                <a:gd name="T24" fmla="*/ 579 w 7564"/>
                <a:gd name="T25" fmla="*/ 6390 h 12800"/>
                <a:gd name="T26" fmla="*/ 1473 w 7564"/>
                <a:gd name="T27" fmla="*/ 5641 h 12800"/>
                <a:gd name="T28" fmla="*/ 5446 w 7564"/>
                <a:gd name="T29" fmla="*/ 5641 h 12800"/>
                <a:gd name="T30" fmla="*/ 5446 w 7564"/>
                <a:gd name="T31" fmla="*/ 5642 h 12800"/>
                <a:gd name="T32" fmla="*/ 1824 w 7564"/>
                <a:gd name="T33" fmla="*/ 1536 h 12800"/>
                <a:gd name="T34" fmla="*/ 1106 w 7564"/>
                <a:gd name="T35" fmla="*/ 787 h 12800"/>
                <a:gd name="T36" fmla="*/ 1958 w 7564"/>
                <a:gd name="T37" fmla="*/ 0 h 12800"/>
                <a:gd name="T38" fmla="*/ 5739 w 7564"/>
                <a:gd name="T39" fmla="*/ 0 h 12800"/>
                <a:gd name="T40" fmla="*/ 6067 w 7564"/>
                <a:gd name="T41" fmla="*/ 19 h 12800"/>
                <a:gd name="T42" fmla="*/ 6577 w 7564"/>
                <a:gd name="T43" fmla="*/ 365 h 12800"/>
                <a:gd name="T44" fmla="*/ 6834 w 7564"/>
                <a:gd name="T45" fmla="*/ 672 h 12800"/>
                <a:gd name="T46" fmla="*/ 5816 w 7564"/>
                <a:gd name="T47" fmla="*/ 1536 h 12800"/>
                <a:gd name="T48" fmla="*/ 1824 w 7564"/>
                <a:gd name="T49" fmla="*/ 1536 h 12800"/>
                <a:gd name="T50" fmla="*/ 5542 w 7564"/>
                <a:gd name="T51" fmla="*/ 7407 h 12800"/>
                <a:gd name="T52" fmla="*/ 6412 w 7564"/>
                <a:gd name="T53" fmla="*/ 6601 h 12800"/>
                <a:gd name="T54" fmla="*/ 6750 w 7564"/>
                <a:gd name="T55" fmla="*/ 6946 h 12800"/>
                <a:gd name="T56" fmla="*/ 7031 w 7564"/>
                <a:gd name="T57" fmla="*/ 7522 h 12800"/>
                <a:gd name="T58" fmla="*/ 7036 w 7564"/>
                <a:gd name="T59" fmla="*/ 7810 h 12800"/>
                <a:gd name="T60" fmla="*/ 6761 w 7564"/>
                <a:gd name="T61" fmla="*/ 10804 h 12800"/>
                <a:gd name="T62" fmla="*/ 6385 w 7564"/>
                <a:gd name="T63" fmla="*/ 11553 h 12800"/>
                <a:gd name="T64" fmla="*/ 5939 w 7564"/>
                <a:gd name="T65" fmla="*/ 11936 h 12800"/>
                <a:gd name="T66" fmla="*/ 5215 w 7564"/>
                <a:gd name="T67" fmla="*/ 11111 h 12800"/>
                <a:gd name="T68" fmla="*/ 5542 w 7564"/>
                <a:gd name="T69" fmla="*/ 7407 h 12800"/>
                <a:gd name="T70" fmla="*/ 6045 w 7564"/>
                <a:gd name="T71" fmla="*/ 1746 h 12800"/>
                <a:gd name="T72" fmla="*/ 7046 w 7564"/>
                <a:gd name="T73" fmla="*/ 902 h 12800"/>
                <a:gd name="T74" fmla="*/ 7299 w 7564"/>
                <a:gd name="T75" fmla="*/ 1170 h 12800"/>
                <a:gd name="T76" fmla="*/ 7558 w 7564"/>
                <a:gd name="T77" fmla="*/ 1708 h 12800"/>
                <a:gd name="T78" fmla="*/ 7538 w 7564"/>
                <a:gd name="T79" fmla="*/ 2149 h 12800"/>
                <a:gd name="T80" fmla="*/ 7283 w 7564"/>
                <a:gd name="T81" fmla="*/ 4932 h 12800"/>
                <a:gd name="T82" fmla="*/ 6981 w 7564"/>
                <a:gd name="T83" fmla="*/ 5642 h 12800"/>
                <a:gd name="T84" fmla="*/ 6414 w 7564"/>
                <a:gd name="T85" fmla="*/ 6179 h 12800"/>
                <a:gd name="T86" fmla="*/ 5697 w 7564"/>
                <a:gd name="T87" fmla="*/ 5449 h 12800"/>
                <a:gd name="T88" fmla="*/ 6045 w 7564"/>
                <a:gd name="T89" fmla="*/ 1746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64" h="12800">
                  <a:moveTo>
                    <a:pt x="4959" y="11264"/>
                  </a:moveTo>
                  <a:lnTo>
                    <a:pt x="5746" y="12147"/>
                  </a:lnTo>
                  <a:lnTo>
                    <a:pt x="5338" y="12531"/>
                  </a:lnTo>
                  <a:cubicBezTo>
                    <a:pt x="5125" y="12722"/>
                    <a:pt x="4882" y="12800"/>
                    <a:pt x="4441" y="12800"/>
                  </a:cubicBezTo>
                  <a:lnTo>
                    <a:pt x="699" y="12800"/>
                  </a:lnTo>
                  <a:lnTo>
                    <a:pt x="0" y="12052"/>
                  </a:lnTo>
                  <a:lnTo>
                    <a:pt x="967" y="11264"/>
                  </a:lnTo>
                  <a:lnTo>
                    <a:pt x="4959" y="11264"/>
                  </a:lnTo>
                  <a:close/>
                  <a:moveTo>
                    <a:pt x="5446" y="5642"/>
                  </a:moveTo>
                  <a:lnTo>
                    <a:pt x="6183" y="6391"/>
                  </a:lnTo>
                  <a:lnTo>
                    <a:pt x="5311" y="7177"/>
                  </a:lnTo>
                  <a:lnTo>
                    <a:pt x="1339" y="7177"/>
                  </a:lnTo>
                  <a:lnTo>
                    <a:pt x="579" y="6390"/>
                  </a:lnTo>
                  <a:lnTo>
                    <a:pt x="1473" y="5641"/>
                  </a:lnTo>
                  <a:lnTo>
                    <a:pt x="5446" y="5641"/>
                  </a:lnTo>
                  <a:lnTo>
                    <a:pt x="5446" y="5642"/>
                  </a:lnTo>
                  <a:close/>
                  <a:moveTo>
                    <a:pt x="1824" y="1536"/>
                  </a:moveTo>
                  <a:lnTo>
                    <a:pt x="1106" y="787"/>
                  </a:lnTo>
                  <a:lnTo>
                    <a:pt x="1958" y="0"/>
                  </a:lnTo>
                  <a:lnTo>
                    <a:pt x="5739" y="0"/>
                  </a:lnTo>
                  <a:cubicBezTo>
                    <a:pt x="5912" y="0"/>
                    <a:pt x="6028" y="19"/>
                    <a:pt x="6067" y="19"/>
                  </a:cubicBezTo>
                  <a:cubicBezTo>
                    <a:pt x="6203" y="38"/>
                    <a:pt x="6407" y="172"/>
                    <a:pt x="6577" y="365"/>
                  </a:cubicBezTo>
                  <a:lnTo>
                    <a:pt x="6834" y="672"/>
                  </a:lnTo>
                  <a:lnTo>
                    <a:pt x="5816" y="1536"/>
                  </a:lnTo>
                  <a:lnTo>
                    <a:pt x="1824" y="1536"/>
                  </a:lnTo>
                  <a:close/>
                  <a:moveTo>
                    <a:pt x="5542" y="7407"/>
                  </a:moveTo>
                  <a:lnTo>
                    <a:pt x="6412" y="6601"/>
                  </a:lnTo>
                  <a:lnTo>
                    <a:pt x="6750" y="6946"/>
                  </a:lnTo>
                  <a:cubicBezTo>
                    <a:pt x="6941" y="7157"/>
                    <a:pt x="7012" y="7311"/>
                    <a:pt x="7031" y="7522"/>
                  </a:cubicBezTo>
                  <a:cubicBezTo>
                    <a:pt x="7039" y="7618"/>
                    <a:pt x="7048" y="7714"/>
                    <a:pt x="7036" y="7810"/>
                  </a:cubicBezTo>
                  <a:lnTo>
                    <a:pt x="6761" y="10804"/>
                  </a:lnTo>
                  <a:cubicBezTo>
                    <a:pt x="6734" y="11149"/>
                    <a:pt x="6652" y="11303"/>
                    <a:pt x="6385" y="11553"/>
                  </a:cubicBezTo>
                  <a:lnTo>
                    <a:pt x="5939" y="11936"/>
                  </a:lnTo>
                  <a:lnTo>
                    <a:pt x="5215" y="11111"/>
                  </a:lnTo>
                  <a:lnTo>
                    <a:pt x="5542" y="7407"/>
                  </a:lnTo>
                  <a:close/>
                  <a:moveTo>
                    <a:pt x="6045" y="1746"/>
                  </a:moveTo>
                  <a:lnTo>
                    <a:pt x="7046" y="902"/>
                  </a:lnTo>
                  <a:lnTo>
                    <a:pt x="7299" y="1170"/>
                  </a:lnTo>
                  <a:cubicBezTo>
                    <a:pt x="7449" y="1343"/>
                    <a:pt x="7541" y="1516"/>
                    <a:pt x="7558" y="1708"/>
                  </a:cubicBezTo>
                  <a:cubicBezTo>
                    <a:pt x="7564" y="1785"/>
                    <a:pt x="7557" y="1919"/>
                    <a:pt x="7538" y="2149"/>
                  </a:cubicBezTo>
                  <a:lnTo>
                    <a:pt x="7283" y="4932"/>
                  </a:lnTo>
                  <a:cubicBezTo>
                    <a:pt x="7258" y="5296"/>
                    <a:pt x="7192" y="5431"/>
                    <a:pt x="6981" y="5642"/>
                  </a:cubicBezTo>
                  <a:lnTo>
                    <a:pt x="6414" y="6179"/>
                  </a:lnTo>
                  <a:lnTo>
                    <a:pt x="5697" y="5449"/>
                  </a:lnTo>
                  <a:lnTo>
                    <a:pt x="6045" y="17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组合 1">
            <a:extLst>
              <a:ext uri="{FF2B5EF4-FFF2-40B4-BE49-F238E27FC236}">
                <a16:creationId xmlns:a16="http://schemas.microsoft.com/office/drawing/2014/main" id="{61F3B9A6-07F9-4E50-901A-0C0536D7BDF3}"/>
              </a:ext>
            </a:extLst>
          </p:cNvPr>
          <p:cNvGrpSpPr/>
          <p:nvPr/>
        </p:nvGrpSpPr>
        <p:grpSpPr>
          <a:xfrm>
            <a:off x="1153955" y="4354521"/>
            <a:ext cx="9884088" cy="1779579"/>
            <a:chOff x="1153955" y="4013443"/>
            <a:chExt cx="9884088" cy="1779579"/>
          </a:xfrm>
        </p:grpSpPr>
        <p:grpSp>
          <p:nvGrpSpPr>
            <p:cNvPr id="24" name="组合 23">
              <a:extLst>
                <a:ext uri="{FF2B5EF4-FFF2-40B4-BE49-F238E27FC236}">
                  <a16:creationId xmlns:a16="http://schemas.microsoft.com/office/drawing/2014/main" id="{C5F42B6A-1E03-46A4-B564-1778EE43A418}"/>
                </a:ext>
              </a:extLst>
            </p:cNvPr>
            <p:cNvGrpSpPr/>
            <p:nvPr/>
          </p:nvGrpSpPr>
          <p:grpSpPr>
            <a:xfrm>
              <a:off x="1153955" y="4013443"/>
              <a:ext cx="9884088" cy="1779579"/>
              <a:chOff x="919477" y="1464215"/>
              <a:chExt cx="3864925" cy="1779579"/>
            </a:xfrm>
          </p:grpSpPr>
          <p:sp>
            <p:nvSpPr>
              <p:cNvPr id="25" name="圆角矩形 4">
                <a:extLst>
                  <a:ext uri="{FF2B5EF4-FFF2-40B4-BE49-F238E27FC236}">
                    <a16:creationId xmlns:a16="http://schemas.microsoft.com/office/drawing/2014/main" id="{BC7E8137-3E09-4CAB-9DA8-DCDEB2B48D3A}"/>
                  </a:ext>
                </a:extLst>
              </p:cNvPr>
              <p:cNvSpPr/>
              <p:nvPr/>
            </p:nvSpPr>
            <p:spPr>
              <a:xfrm>
                <a:off x="919477" y="1464215"/>
                <a:ext cx="3864925" cy="1779579"/>
              </a:xfrm>
              <a:prstGeom prst="roundRect">
                <a:avLst>
                  <a:gd name="adj" fmla="val 5477"/>
                </a:avLst>
              </a:prstGeom>
              <a:noFill/>
              <a:ln w="12700" cap="flat" cmpd="sng" algn="ctr">
                <a:solidFill>
                  <a:srgbClr val="45454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28" name="直接连接符 27">
                <a:extLst>
                  <a:ext uri="{FF2B5EF4-FFF2-40B4-BE49-F238E27FC236}">
                    <a16:creationId xmlns:a16="http://schemas.microsoft.com/office/drawing/2014/main" id="{E5466A08-7B7C-4425-821B-4E27D484DCFB}"/>
                  </a:ext>
                </a:extLst>
              </p:cNvPr>
              <p:cNvCxnSpPr/>
              <p:nvPr/>
            </p:nvCxnSpPr>
            <p:spPr>
              <a:xfrm>
                <a:off x="919477" y="2027541"/>
                <a:ext cx="3864925" cy="0"/>
              </a:xfrm>
              <a:prstGeom prst="line">
                <a:avLst/>
              </a:prstGeom>
              <a:noFill/>
              <a:ln w="9525" cap="flat" cmpd="sng" algn="ctr">
                <a:solidFill>
                  <a:srgbClr val="454545"/>
                </a:solidFill>
                <a:prstDash val="solid"/>
              </a:ln>
              <a:effectLst/>
            </p:spPr>
          </p:cxnSp>
          <p:sp>
            <p:nvSpPr>
              <p:cNvPr id="30" name="矩形 29">
                <a:extLst>
                  <a:ext uri="{FF2B5EF4-FFF2-40B4-BE49-F238E27FC236}">
                    <a16:creationId xmlns:a16="http://schemas.microsoft.com/office/drawing/2014/main" id="{817BA896-09D2-4047-979D-AB08F3127A7A}"/>
                  </a:ext>
                </a:extLst>
              </p:cNvPr>
              <p:cNvSpPr/>
              <p:nvPr/>
            </p:nvSpPr>
            <p:spPr>
              <a:xfrm>
                <a:off x="1000753" y="2048755"/>
                <a:ext cx="3702372" cy="920748"/>
              </a:xfrm>
              <a:prstGeom prst="rect">
                <a:avLst/>
              </a:prstGeom>
            </p:spPr>
            <p:txBody>
              <a:bodyPr wrap="square" lIns="68880" tIns="34440" rIns="68880" bIns="34440">
                <a:spAutoFit/>
              </a:bodyPr>
              <a:lstStyle/>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是否每个需求都具有唯一性并且可以正确地识别它</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是否可以根据高层需求</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如系统需求或使用实例</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跟踪到软件功能需求</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p:txBody>
          </p:sp>
        </p:grpSp>
        <p:grpSp>
          <p:nvGrpSpPr>
            <p:cNvPr id="31" name="组合 30">
              <a:extLst>
                <a:ext uri="{FF2B5EF4-FFF2-40B4-BE49-F238E27FC236}">
                  <a16:creationId xmlns:a16="http://schemas.microsoft.com/office/drawing/2014/main" id="{D99F3DC5-C053-4094-BE28-E92A3AC36DB1}"/>
                </a:ext>
              </a:extLst>
            </p:cNvPr>
            <p:cNvGrpSpPr/>
            <p:nvPr/>
          </p:nvGrpSpPr>
          <p:grpSpPr>
            <a:xfrm>
              <a:off x="5046827" y="4089822"/>
              <a:ext cx="2098342" cy="406194"/>
              <a:chOff x="2542163" y="1527611"/>
              <a:chExt cx="2098342" cy="406194"/>
            </a:xfrm>
          </p:grpSpPr>
          <p:sp>
            <p:nvSpPr>
              <p:cNvPr id="33" name="TextBox 4">
                <a:extLst>
                  <a:ext uri="{FF2B5EF4-FFF2-40B4-BE49-F238E27FC236}">
                    <a16:creationId xmlns:a16="http://schemas.microsoft.com/office/drawing/2014/main" id="{338630E3-305B-4B88-A35B-E02A04DE4601}"/>
                  </a:ext>
                </a:extLst>
              </p:cNvPr>
              <p:cNvSpPr txBox="1"/>
              <p:nvPr/>
            </p:nvSpPr>
            <p:spPr>
              <a:xfrm>
                <a:off x="3106329" y="1527611"/>
                <a:ext cx="1534176" cy="400110"/>
              </a:xfrm>
              <a:prstGeom prst="rect">
                <a:avLst/>
              </a:prstGeom>
              <a:noFill/>
            </p:spPr>
            <p:txBody>
              <a:bodyPr wrap="square" rtlCol="0">
                <a:spAutoFit/>
              </a:bodyPr>
              <a:lstStyle/>
              <a:p>
                <a:pPr>
                  <a:defRPr/>
                </a:pPr>
                <a:r>
                  <a:rPr lang="zh-CN" altLang="en-US" sz="2000" b="1" dirty="0">
                    <a:latin typeface="宋体" panose="02010600030101010101" pitchFamily="2" charset="-122"/>
                    <a:ea typeface="宋体" panose="02010600030101010101" pitchFamily="2" charset="-122"/>
                  </a:rPr>
                  <a:t>可跟踪性</a:t>
                </a:r>
              </a:p>
            </p:txBody>
          </p:sp>
          <p:sp>
            <p:nvSpPr>
              <p:cNvPr id="34" name="iconfont-1108-834281">
                <a:extLst>
                  <a:ext uri="{FF2B5EF4-FFF2-40B4-BE49-F238E27FC236}">
                    <a16:creationId xmlns:a16="http://schemas.microsoft.com/office/drawing/2014/main" id="{622AE2A3-08A9-4C43-85F8-B2F08F5032E8}"/>
                  </a:ext>
                </a:extLst>
              </p:cNvPr>
              <p:cNvSpPr/>
              <p:nvPr/>
            </p:nvSpPr>
            <p:spPr>
              <a:xfrm>
                <a:off x="2542163" y="1533695"/>
                <a:ext cx="239219" cy="400110"/>
              </a:xfrm>
              <a:custGeom>
                <a:avLst/>
                <a:gdLst>
                  <a:gd name="T0" fmla="*/ 1474 w 7654"/>
                  <a:gd name="T1" fmla="*/ 5477 h 12800"/>
                  <a:gd name="T2" fmla="*/ 675 w 7654"/>
                  <a:gd name="T3" fmla="*/ 6230 h 12800"/>
                  <a:gd name="T4" fmla="*/ 321 w 7654"/>
                  <a:gd name="T5" fmla="*/ 5854 h 12800"/>
                  <a:gd name="T6" fmla="*/ 6 w 7654"/>
                  <a:gd name="T7" fmla="*/ 5270 h 12800"/>
                  <a:gd name="T8" fmla="*/ 9 w 7654"/>
                  <a:gd name="T9" fmla="*/ 4875 h 12800"/>
                  <a:gd name="T10" fmla="*/ 387 w 7654"/>
                  <a:gd name="T11" fmla="*/ 790 h 12800"/>
                  <a:gd name="T12" fmla="*/ 1221 w 7654"/>
                  <a:gd name="T13" fmla="*/ 0 h 12800"/>
                  <a:gd name="T14" fmla="*/ 1893 w 7654"/>
                  <a:gd name="T15" fmla="*/ 790 h 12800"/>
                  <a:gd name="T16" fmla="*/ 1474 w 7654"/>
                  <a:gd name="T17" fmla="*/ 5477 h 12800"/>
                  <a:gd name="T18" fmla="*/ 5517 w 7654"/>
                  <a:gd name="T19" fmla="*/ 5646 h 12800"/>
                  <a:gd name="T20" fmla="*/ 6206 w 7654"/>
                  <a:gd name="T21" fmla="*/ 6418 h 12800"/>
                  <a:gd name="T22" fmla="*/ 5291 w 7654"/>
                  <a:gd name="T23" fmla="*/ 7153 h 12800"/>
                  <a:gd name="T24" fmla="*/ 2186 w 7654"/>
                  <a:gd name="T25" fmla="*/ 7153 h 12800"/>
                  <a:gd name="T26" fmla="*/ 1845 w 7654"/>
                  <a:gd name="T27" fmla="*/ 7134 h 12800"/>
                  <a:gd name="T28" fmla="*/ 1358 w 7654"/>
                  <a:gd name="T29" fmla="*/ 6946 h 12800"/>
                  <a:gd name="T30" fmla="*/ 881 w 7654"/>
                  <a:gd name="T31" fmla="*/ 6438 h 12800"/>
                  <a:gd name="T32" fmla="*/ 1734 w 7654"/>
                  <a:gd name="T33" fmla="*/ 5647 h 12800"/>
                  <a:gd name="T34" fmla="*/ 5517 w 7654"/>
                  <a:gd name="T35" fmla="*/ 5647 h 12800"/>
                  <a:gd name="T36" fmla="*/ 5517 w 7654"/>
                  <a:gd name="T37" fmla="*/ 5646 h 12800"/>
                  <a:gd name="T38" fmla="*/ 6661 w 7654"/>
                  <a:gd name="T39" fmla="*/ 12047 h 12800"/>
                  <a:gd name="T40" fmla="*/ 5842 w 7654"/>
                  <a:gd name="T41" fmla="*/ 12800 h 12800"/>
                  <a:gd name="T42" fmla="*/ 5155 w 7654"/>
                  <a:gd name="T43" fmla="*/ 12047 h 12800"/>
                  <a:gd name="T44" fmla="*/ 5574 w 7654"/>
                  <a:gd name="T45" fmla="*/ 7378 h 12800"/>
                  <a:gd name="T46" fmla="*/ 6378 w 7654"/>
                  <a:gd name="T47" fmla="*/ 6663 h 12800"/>
                  <a:gd name="T48" fmla="*/ 7080 w 7654"/>
                  <a:gd name="T49" fmla="*/ 7378 h 12800"/>
                  <a:gd name="T50" fmla="*/ 6661 w 7654"/>
                  <a:gd name="T51" fmla="*/ 12047 h 12800"/>
                  <a:gd name="T52" fmla="*/ 7234 w 7654"/>
                  <a:gd name="T53" fmla="*/ 5477 h 12800"/>
                  <a:gd name="T54" fmla="*/ 6415 w 7654"/>
                  <a:gd name="T55" fmla="*/ 6230 h 12800"/>
                  <a:gd name="T56" fmla="*/ 5746 w 7654"/>
                  <a:gd name="T57" fmla="*/ 5458 h 12800"/>
                  <a:gd name="T58" fmla="*/ 6148 w 7654"/>
                  <a:gd name="T59" fmla="*/ 809 h 12800"/>
                  <a:gd name="T60" fmla="*/ 6981 w 7654"/>
                  <a:gd name="T61" fmla="*/ 0 h 12800"/>
                  <a:gd name="T62" fmla="*/ 7654 w 7654"/>
                  <a:gd name="T63" fmla="*/ 809 h 12800"/>
                  <a:gd name="T64" fmla="*/ 7234 w 7654"/>
                  <a:gd name="T65" fmla="*/ 5477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54" h="12800">
                    <a:moveTo>
                      <a:pt x="1474" y="5477"/>
                    </a:moveTo>
                    <a:lnTo>
                      <a:pt x="675" y="6230"/>
                    </a:lnTo>
                    <a:lnTo>
                      <a:pt x="321" y="5854"/>
                    </a:lnTo>
                    <a:cubicBezTo>
                      <a:pt x="135" y="5666"/>
                      <a:pt x="23" y="5458"/>
                      <a:pt x="6" y="5270"/>
                    </a:cubicBezTo>
                    <a:cubicBezTo>
                      <a:pt x="0" y="5196"/>
                      <a:pt x="7" y="5063"/>
                      <a:pt x="9" y="4875"/>
                    </a:cubicBezTo>
                    <a:lnTo>
                      <a:pt x="387" y="790"/>
                    </a:lnTo>
                    <a:lnTo>
                      <a:pt x="1221" y="0"/>
                    </a:lnTo>
                    <a:lnTo>
                      <a:pt x="1893" y="790"/>
                    </a:lnTo>
                    <a:lnTo>
                      <a:pt x="1474" y="5477"/>
                    </a:lnTo>
                    <a:close/>
                    <a:moveTo>
                      <a:pt x="5517" y="5646"/>
                    </a:moveTo>
                    <a:lnTo>
                      <a:pt x="6206" y="6418"/>
                    </a:lnTo>
                    <a:lnTo>
                      <a:pt x="5291" y="7153"/>
                    </a:lnTo>
                    <a:lnTo>
                      <a:pt x="2186" y="7153"/>
                    </a:lnTo>
                    <a:cubicBezTo>
                      <a:pt x="2016" y="7153"/>
                      <a:pt x="1903" y="7153"/>
                      <a:pt x="1845" y="7134"/>
                    </a:cubicBezTo>
                    <a:cubicBezTo>
                      <a:pt x="1676" y="7134"/>
                      <a:pt x="1461" y="7040"/>
                      <a:pt x="1358" y="6946"/>
                    </a:cubicBezTo>
                    <a:lnTo>
                      <a:pt x="881" y="6438"/>
                    </a:lnTo>
                    <a:lnTo>
                      <a:pt x="1734" y="5647"/>
                    </a:lnTo>
                    <a:lnTo>
                      <a:pt x="5517" y="5647"/>
                    </a:lnTo>
                    <a:lnTo>
                      <a:pt x="5517" y="5646"/>
                    </a:lnTo>
                    <a:close/>
                    <a:moveTo>
                      <a:pt x="6661" y="12047"/>
                    </a:moveTo>
                    <a:lnTo>
                      <a:pt x="5842" y="12800"/>
                    </a:lnTo>
                    <a:lnTo>
                      <a:pt x="5155" y="12047"/>
                    </a:lnTo>
                    <a:lnTo>
                      <a:pt x="5574" y="7378"/>
                    </a:lnTo>
                    <a:lnTo>
                      <a:pt x="6378" y="6663"/>
                    </a:lnTo>
                    <a:lnTo>
                      <a:pt x="7080" y="7378"/>
                    </a:lnTo>
                    <a:lnTo>
                      <a:pt x="6661" y="12047"/>
                    </a:lnTo>
                    <a:close/>
                    <a:moveTo>
                      <a:pt x="7234" y="5477"/>
                    </a:moveTo>
                    <a:lnTo>
                      <a:pt x="6415" y="6230"/>
                    </a:lnTo>
                    <a:lnTo>
                      <a:pt x="5746" y="5458"/>
                    </a:lnTo>
                    <a:lnTo>
                      <a:pt x="6148" y="809"/>
                    </a:lnTo>
                    <a:lnTo>
                      <a:pt x="6981" y="0"/>
                    </a:lnTo>
                    <a:lnTo>
                      <a:pt x="7654" y="809"/>
                    </a:lnTo>
                    <a:lnTo>
                      <a:pt x="7234" y="54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Tree>
    <p:extLst>
      <p:ext uri="{BB962C8B-B14F-4D97-AF65-F5344CB8AC3E}">
        <p14:creationId xmlns:p14="http://schemas.microsoft.com/office/powerpoint/2010/main" val="353442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lef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5" name="组合 4">
            <a:extLst>
              <a:ext uri="{FF2B5EF4-FFF2-40B4-BE49-F238E27FC236}">
                <a16:creationId xmlns:a16="http://schemas.microsoft.com/office/drawing/2014/main" id="{677CA645-95F8-48EA-8E82-A9FBE076CA54}"/>
              </a:ext>
            </a:extLst>
          </p:cNvPr>
          <p:cNvGrpSpPr/>
          <p:nvPr/>
        </p:nvGrpSpPr>
        <p:grpSpPr>
          <a:xfrm>
            <a:off x="1153956" y="1423320"/>
            <a:ext cx="9884088" cy="3574883"/>
            <a:chOff x="919477" y="1464215"/>
            <a:chExt cx="3864925" cy="3574883"/>
          </a:xfrm>
        </p:grpSpPr>
        <p:sp>
          <p:nvSpPr>
            <p:cNvPr id="15" name="圆角矩形 4">
              <a:extLst>
                <a:ext uri="{FF2B5EF4-FFF2-40B4-BE49-F238E27FC236}">
                  <a16:creationId xmlns:a16="http://schemas.microsoft.com/office/drawing/2014/main" id="{9E85D3A3-C116-42D1-9482-ED379559B1C6}"/>
                </a:ext>
              </a:extLst>
            </p:cNvPr>
            <p:cNvSpPr/>
            <p:nvPr/>
          </p:nvSpPr>
          <p:spPr>
            <a:xfrm>
              <a:off x="919477" y="1464215"/>
              <a:ext cx="3864925" cy="3574883"/>
            </a:xfrm>
            <a:prstGeom prst="roundRect">
              <a:avLst>
                <a:gd name="adj" fmla="val 5477"/>
              </a:avLst>
            </a:prstGeom>
            <a:noFill/>
            <a:ln w="12700" cap="flat" cmpd="sng" algn="ctr">
              <a:solidFill>
                <a:srgbClr val="45454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16" name="直接连接符 15">
              <a:extLst>
                <a:ext uri="{FF2B5EF4-FFF2-40B4-BE49-F238E27FC236}">
                  <a16:creationId xmlns:a16="http://schemas.microsoft.com/office/drawing/2014/main" id="{EFE3E265-8817-4C27-987A-BF2358BB3FDE}"/>
                </a:ext>
              </a:extLst>
            </p:cNvPr>
            <p:cNvCxnSpPr/>
            <p:nvPr/>
          </p:nvCxnSpPr>
          <p:spPr>
            <a:xfrm>
              <a:off x="919477" y="2027541"/>
              <a:ext cx="3864925" cy="0"/>
            </a:xfrm>
            <a:prstGeom prst="line">
              <a:avLst/>
            </a:prstGeom>
            <a:noFill/>
            <a:ln w="9525" cap="flat" cmpd="sng" algn="ctr">
              <a:solidFill>
                <a:srgbClr val="454545"/>
              </a:solidFill>
              <a:prstDash val="solid"/>
            </a:ln>
            <a:effectLst/>
          </p:spPr>
        </p:cxnSp>
        <p:sp>
          <p:nvSpPr>
            <p:cNvPr id="19" name="矩形 18">
              <a:extLst>
                <a:ext uri="{FF2B5EF4-FFF2-40B4-BE49-F238E27FC236}">
                  <a16:creationId xmlns:a16="http://schemas.microsoft.com/office/drawing/2014/main" id="{E3CCD29C-7636-4145-83A5-4A8DA7C43E95}"/>
                </a:ext>
              </a:extLst>
            </p:cNvPr>
            <p:cNvSpPr/>
            <p:nvPr/>
          </p:nvSpPr>
          <p:spPr>
            <a:xfrm>
              <a:off x="1000753" y="2216556"/>
              <a:ext cx="3702372" cy="2198982"/>
            </a:xfrm>
            <a:prstGeom prst="rect">
              <a:avLst/>
            </a:prstGeom>
          </p:spPr>
          <p:txBody>
            <a:bodyPr wrap="square" lIns="68880" tIns="34440" rIns="68880" bIns="34440">
              <a:spAutoFit/>
            </a:bodyPr>
            <a:lstStyle/>
            <a:p>
              <a:pPr marL="342900" indent="-342900" algn="just">
                <a:lnSpc>
                  <a:spcPct val="150000"/>
                </a:lnSpc>
                <a:buFont typeface="+mj-lt"/>
                <a:buAutoNum type="arabicPeriod"/>
                <a:defRPr/>
              </a:pPr>
              <a:r>
                <a:rPr lang="zh-CN" altLang="en-US" sz="2400" dirty="0">
                  <a:solidFill>
                    <a:srgbClr val="080808"/>
                  </a:solidFill>
                  <a:latin typeface="宋体" panose="02010600030101010101" pitchFamily="2" charset="-122"/>
                  <a:ea typeface="宋体" panose="02010600030101010101" pitchFamily="2" charset="-122"/>
                  <a:cs typeface="华文黑体" pitchFamily="2" charset="-122"/>
                </a:rPr>
                <a:t>是否所有的需求都是名副其实的需求而不是设计或实现方案</a:t>
              </a:r>
              <a:r>
                <a:rPr lang="en-US" altLang="zh-CN" sz="24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400" dirty="0">
                  <a:solidFill>
                    <a:srgbClr val="080808"/>
                  </a:solidFill>
                  <a:latin typeface="宋体" panose="02010600030101010101" pitchFamily="2" charset="-122"/>
                  <a:ea typeface="宋体" panose="02010600030101010101" pitchFamily="2" charset="-122"/>
                  <a:cs typeface="华文黑体" pitchFamily="2" charset="-122"/>
                </a:rPr>
                <a:t>是否确定了对时间要求很高的功能并且定义了它们的时间标准</a:t>
              </a:r>
              <a:r>
                <a:rPr lang="en-US" altLang="zh-CN" sz="24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400" dirty="0">
                  <a:solidFill>
                    <a:srgbClr val="080808"/>
                  </a:solidFill>
                  <a:latin typeface="宋体" panose="02010600030101010101" pitchFamily="2" charset="-122"/>
                  <a:ea typeface="宋体" panose="02010600030101010101" pitchFamily="2" charset="-122"/>
                  <a:cs typeface="华文黑体" pitchFamily="2" charset="-122"/>
                </a:rPr>
                <a:t>是否已经明确地阐述了国际化问题</a:t>
              </a:r>
              <a:r>
                <a:rPr lang="en-US" altLang="zh-CN" sz="2400" dirty="0">
                  <a:solidFill>
                    <a:srgbClr val="080808"/>
                  </a:solidFill>
                  <a:latin typeface="宋体" panose="02010600030101010101" pitchFamily="2" charset="-122"/>
                  <a:ea typeface="宋体" panose="02010600030101010101" pitchFamily="2" charset="-122"/>
                  <a:cs typeface="华文黑体" pitchFamily="2" charset="-122"/>
                </a:rPr>
                <a:t>?</a:t>
              </a:r>
              <a:r>
                <a:rPr lang="zh-CN" altLang="en-US" sz="2400" dirty="0">
                  <a:solidFill>
                    <a:srgbClr val="080808"/>
                  </a:solidFill>
                  <a:latin typeface="宋体" panose="02010600030101010101" pitchFamily="2" charset="-122"/>
                  <a:ea typeface="宋体" panose="02010600030101010101" pitchFamily="2" charset="-122"/>
                  <a:cs typeface="华文黑体" pitchFamily="2" charset="-122"/>
                </a:rPr>
                <a:t>是否每个需求都在项目的范围内</a:t>
              </a:r>
              <a:r>
                <a:rPr lang="en-US" altLang="zh-CN" sz="2400" dirty="0">
                  <a:solidFill>
                    <a:srgbClr val="080808"/>
                  </a:solidFill>
                  <a:latin typeface="宋体" panose="02010600030101010101" pitchFamily="2" charset="-122"/>
                  <a:ea typeface="宋体" panose="02010600030101010101" pitchFamily="2" charset="-122"/>
                  <a:cs typeface="华文黑体" pitchFamily="2" charset="-122"/>
                </a:rPr>
                <a:t>?</a:t>
              </a:r>
            </a:p>
          </p:txBody>
        </p:sp>
      </p:grpSp>
      <p:sp>
        <p:nvSpPr>
          <p:cNvPr id="26" name="日期占位符 1">
            <a:extLst>
              <a:ext uri="{FF2B5EF4-FFF2-40B4-BE49-F238E27FC236}">
                <a16:creationId xmlns:a16="http://schemas.microsoft.com/office/drawing/2014/main" id="{F5177C32-F7C7-40CE-BE98-CB455870282D}"/>
              </a:ext>
            </a:extLst>
          </p:cNvPr>
          <p:cNvSpPr>
            <a:spLocks noGrp="1"/>
          </p:cNvSpPr>
          <p:nvPr>
            <p:ph type="dt" sz="half" idx="10"/>
          </p:nvPr>
        </p:nvSpPr>
        <p:spPr>
          <a:xfrm>
            <a:off x="838200" y="6356350"/>
            <a:ext cx="2743200" cy="365125"/>
          </a:xfrm>
        </p:spPr>
        <p:txBody>
          <a:bodyPr/>
          <a:lstStyle/>
          <a:p>
            <a:fld id="{2CFC917E-C6DD-4296-AA7C-DF2A1760A3DD}" type="datetime1">
              <a:rPr lang="zh-CN" altLang="en-US"/>
              <a:t>2022/1/15</a:t>
            </a:fld>
            <a:endParaRPr lang="zh-CN" altLang="en-US" sz="1800">
              <a:solidFill>
                <a:srgbClr val="000000"/>
              </a:solidFill>
            </a:endParaRPr>
          </a:p>
        </p:txBody>
      </p:sp>
      <p:sp>
        <p:nvSpPr>
          <p:cNvPr id="27" name="灯片编号占位符 2">
            <a:extLst>
              <a:ext uri="{FF2B5EF4-FFF2-40B4-BE49-F238E27FC236}">
                <a16:creationId xmlns:a16="http://schemas.microsoft.com/office/drawing/2014/main" id="{EEAA1BD1-EE02-4B98-8492-642213BD629B}"/>
              </a:ext>
            </a:extLst>
          </p:cNvPr>
          <p:cNvSpPr>
            <a:spLocks noGrp="1"/>
          </p:cNvSpPr>
          <p:nvPr>
            <p:ph type="sldNum" sz="quarter" idx="12"/>
          </p:nvPr>
        </p:nvSpPr>
        <p:spPr>
          <a:xfrm>
            <a:off x="8610600" y="6356350"/>
            <a:ext cx="2743200" cy="365125"/>
          </a:xfrm>
        </p:spPr>
        <p:txBody>
          <a:bodyPr/>
          <a:lstStyle/>
          <a:p>
            <a:fld id="{719AC410-3DB4-4DF6-9C46-9EB74471E774}" type="slidenum">
              <a:rPr lang="zh-CN" altLang="en-US"/>
              <a:t>52</a:t>
            </a:fld>
            <a:endParaRPr lang="zh-CN" altLang="en-US" sz="1800" dirty="0">
              <a:solidFill>
                <a:srgbClr val="000000"/>
              </a:solidFill>
            </a:endParaRPr>
          </a:p>
        </p:txBody>
      </p:sp>
      <p:grpSp>
        <p:nvGrpSpPr>
          <p:cNvPr id="46" name="组合 5">
            <a:extLst>
              <a:ext uri="{FF2B5EF4-FFF2-40B4-BE49-F238E27FC236}">
                <a16:creationId xmlns:a16="http://schemas.microsoft.com/office/drawing/2014/main" id="{B786B743-5503-4309-A2F6-6257893165C5}"/>
              </a:ext>
            </a:extLst>
          </p:cNvPr>
          <p:cNvGrpSpPr/>
          <p:nvPr/>
        </p:nvGrpSpPr>
        <p:grpSpPr>
          <a:xfrm>
            <a:off x="108557" y="337632"/>
            <a:ext cx="525184" cy="422276"/>
            <a:chOff x="5075564" y="2933562"/>
            <a:chExt cx="2860947" cy="2302753"/>
          </a:xfrm>
        </p:grpSpPr>
        <p:sp>
          <p:nvSpPr>
            <p:cNvPr id="55" name="等腰三角形 54">
              <a:extLst>
                <a:ext uri="{FF2B5EF4-FFF2-40B4-BE49-F238E27FC236}">
                  <a16:creationId xmlns:a16="http://schemas.microsoft.com/office/drawing/2014/main" id="{1E8C36A7-6879-458E-A87D-E2B5B8257522}"/>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6" name="等腰三角形 55">
              <a:extLst>
                <a:ext uri="{FF2B5EF4-FFF2-40B4-BE49-F238E27FC236}">
                  <a16:creationId xmlns:a16="http://schemas.microsoft.com/office/drawing/2014/main" id="{067E755C-7005-4DF0-839D-C71ABC3FD797}"/>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9" name="文本框 6">
            <a:extLst>
              <a:ext uri="{FF2B5EF4-FFF2-40B4-BE49-F238E27FC236}">
                <a16:creationId xmlns:a16="http://schemas.microsoft.com/office/drawing/2014/main" id="{626401C9-B942-4DA0-BED3-903CB2748CED}"/>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2" name="文本框 67">
            <a:extLst>
              <a:ext uri="{FF2B5EF4-FFF2-40B4-BE49-F238E27FC236}">
                <a16:creationId xmlns:a16="http://schemas.microsoft.com/office/drawing/2014/main" id="{799E33A4-F625-4B9E-8163-0D9EBCB144A5}"/>
              </a:ext>
            </a:extLst>
          </p:cNvPr>
          <p:cNvSpPr>
            <a:spLocks noChangeArrowheads="1"/>
          </p:cNvSpPr>
          <p:nvPr/>
        </p:nvSpPr>
        <p:spPr bwMode="auto">
          <a:xfrm>
            <a:off x="700838" y="992433"/>
            <a:ext cx="51420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）需求审查清单</a:t>
            </a:r>
          </a:p>
        </p:txBody>
      </p:sp>
      <p:grpSp>
        <p:nvGrpSpPr>
          <p:cNvPr id="17" name="组合 16">
            <a:extLst>
              <a:ext uri="{FF2B5EF4-FFF2-40B4-BE49-F238E27FC236}">
                <a16:creationId xmlns:a16="http://schemas.microsoft.com/office/drawing/2014/main" id="{2F3D87FB-C6EE-493B-A2C5-01F52A4CC8F8}"/>
              </a:ext>
            </a:extLst>
          </p:cNvPr>
          <p:cNvGrpSpPr/>
          <p:nvPr/>
        </p:nvGrpSpPr>
        <p:grpSpPr>
          <a:xfrm>
            <a:off x="5053820" y="1508476"/>
            <a:ext cx="2084361" cy="414227"/>
            <a:chOff x="2726625" y="3632559"/>
            <a:chExt cx="2084361" cy="414227"/>
          </a:xfrm>
        </p:grpSpPr>
        <p:sp>
          <p:nvSpPr>
            <p:cNvPr id="18" name="TextBox 4">
              <a:extLst>
                <a:ext uri="{FF2B5EF4-FFF2-40B4-BE49-F238E27FC236}">
                  <a16:creationId xmlns:a16="http://schemas.microsoft.com/office/drawing/2014/main" id="{EA2822E6-DA0F-4942-B576-89FA16F58A53}"/>
                </a:ext>
              </a:extLst>
            </p:cNvPr>
            <p:cNvSpPr txBox="1"/>
            <p:nvPr/>
          </p:nvSpPr>
          <p:spPr>
            <a:xfrm>
              <a:off x="3276810" y="3632559"/>
              <a:ext cx="1534176" cy="400110"/>
            </a:xfrm>
            <a:prstGeom prst="rect">
              <a:avLst/>
            </a:prstGeom>
            <a:noFill/>
          </p:spPr>
          <p:txBody>
            <a:bodyPr wrap="square" rtlCol="0">
              <a:spAutoFit/>
            </a:bodyPr>
            <a:lstStyle/>
            <a:p>
              <a:pPr>
                <a:defRPr/>
              </a:pPr>
              <a:r>
                <a:rPr lang="zh-CN" altLang="en-US" sz="2000" b="1" dirty="0">
                  <a:latin typeface="宋体" panose="02010600030101010101" pitchFamily="2" charset="-122"/>
                  <a:ea typeface="宋体" panose="02010600030101010101" pitchFamily="2" charset="-122"/>
                </a:rPr>
                <a:t>特殊的问题</a:t>
              </a:r>
            </a:p>
          </p:txBody>
        </p:sp>
        <p:sp>
          <p:nvSpPr>
            <p:cNvPr id="23" name="iconfont-1108-834285">
              <a:extLst>
                <a:ext uri="{FF2B5EF4-FFF2-40B4-BE49-F238E27FC236}">
                  <a16:creationId xmlns:a16="http://schemas.microsoft.com/office/drawing/2014/main" id="{CAAF6890-76FC-412D-A3CA-6E04BE58BB47}"/>
                </a:ext>
              </a:extLst>
            </p:cNvPr>
            <p:cNvSpPr/>
            <p:nvPr/>
          </p:nvSpPr>
          <p:spPr>
            <a:xfrm>
              <a:off x="2726625" y="3646054"/>
              <a:ext cx="224723" cy="400732"/>
            </a:xfrm>
            <a:custGeom>
              <a:avLst/>
              <a:gdLst>
                <a:gd name="T0" fmla="*/ 1497 w 7177"/>
                <a:gd name="T1" fmla="*/ 5449 h 12800"/>
                <a:gd name="T2" fmla="*/ 677 w 7177"/>
                <a:gd name="T3" fmla="*/ 6179 h 12800"/>
                <a:gd name="T4" fmla="*/ 316 w 7177"/>
                <a:gd name="T5" fmla="*/ 5776 h 12800"/>
                <a:gd name="T6" fmla="*/ 15 w 7177"/>
                <a:gd name="T7" fmla="*/ 5182 h 12800"/>
                <a:gd name="T8" fmla="*/ 9 w 7177"/>
                <a:gd name="T9" fmla="*/ 4893 h 12800"/>
                <a:gd name="T10" fmla="*/ 426 w 7177"/>
                <a:gd name="T11" fmla="*/ 230 h 12800"/>
                <a:gd name="T12" fmla="*/ 1823 w 7177"/>
                <a:gd name="T13" fmla="*/ 1727 h 12800"/>
                <a:gd name="T14" fmla="*/ 1497 w 7177"/>
                <a:gd name="T15" fmla="*/ 5449 h 12800"/>
                <a:gd name="T16" fmla="*/ 5037 w 7177"/>
                <a:gd name="T17" fmla="*/ 11264 h 12800"/>
                <a:gd name="T18" fmla="*/ 5844 w 7177"/>
                <a:gd name="T19" fmla="*/ 12147 h 12800"/>
                <a:gd name="T20" fmla="*/ 5453 w 7177"/>
                <a:gd name="T21" fmla="*/ 12512 h 12800"/>
                <a:gd name="T22" fmla="*/ 4576 w 7177"/>
                <a:gd name="T23" fmla="*/ 12800 h 12800"/>
                <a:gd name="T24" fmla="*/ 854 w 7177"/>
                <a:gd name="T25" fmla="*/ 12800 h 12800"/>
                <a:gd name="T26" fmla="*/ 136 w 7177"/>
                <a:gd name="T27" fmla="*/ 12052 h 12800"/>
                <a:gd name="T28" fmla="*/ 988 w 7177"/>
                <a:gd name="T29" fmla="*/ 11264 h 12800"/>
                <a:gd name="T30" fmla="*/ 5037 w 7177"/>
                <a:gd name="T31" fmla="*/ 11264 h 12800"/>
                <a:gd name="T32" fmla="*/ 2132 w 7177"/>
                <a:gd name="T33" fmla="*/ 1536 h 12800"/>
                <a:gd name="T34" fmla="*/ 713 w 7177"/>
                <a:gd name="T35" fmla="*/ 0 h 12800"/>
                <a:gd name="T36" fmla="*/ 6335 w 7177"/>
                <a:gd name="T37" fmla="*/ 0 h 12800"/>
                <a:gd name="T38" fmla="*/ 7057 w 7177"/>
                <a:gd name="T39" fmla="*/ 806 h 12800"/>
                <a:gd name="T40" fmla="*/ 6201 w 7177"/>
                <a:gd name="T41" fmla="*/ 1536 h 12800"/>
                <a:gd name="T42" fmla="*/ 2132 w 7177"/>
                <a:gd name="T43" fmla="*/ 1536 h 12800"/>
                <a:gd name="T44" fmla="*/ 5121 w 7177"/>
                <a:gd name="T45" fmla="*/ 5642 h 12800"/>
                <a:gd name="T46" fmla="*/ 5981 w 7177"/>
                <a:gd name="T47" fmla="*/ 6045 h 12800"/>
                <a:gd name="T48" fmla="*/ 6320 w 7177"/>
                <a:gd name="T49" fmla="*/ 6410 h 12800"/>
                <a:gd name="T50" fmla="*/ 5409 w 7177"/>
                <a:gd name="T51" fmla="*/ 7177 h 12800"/>
                <a:gd name="T52" fmla="*/ 2300 w 7177"/>
                <a:gd name="T53" fmla="*/ 7177 h 12800"/>
                <a:gd name="T54" fmla="*/ 1249 w 7177"/>
                <a:gd name="T55" fmla="*/ 6793 h 12800"/>
                <a:gd name="T56" fmla="*/ 910 w 7177"/>
                <a:gd name="T57" fmla="*/ 6428 h 12800"/>
                <a:gd name="T58" fmla="*/ 1801 w 7177"/>
                <a:gd name="T59" fmla="*/ 5641 h 12800"/>
                <a:gd name="T60" fmla="*/ 5121 w 7177"/>
                <a:gd name="T61" fmla="*/ 5641 h 12800"/>
                <a:gd name="T62" fmla="*/ 5121 w 7177"/>
                <a:gd name="T63" fmla="*/ 5642 h 12800"/>
                <a:gd name="T64" fmla="*/ 5675 w 7177"/>
                <a:gd name="T65" fmla="*/ 7369 h 12800"/>
                <a:gd name="T66" fmla="*/ 6530 w 7177"/>
                <a:gd name="T67" fmla="*/ 6620 h 12800"/>
                <a:gd name="T68" fmla="*/ 6910 w 7177"/>
                <a:gd name="T69" fmla="*/ 7004 h 12800"/>
                <a:gd name="T70" fmla="*/ 7169 w 7177"/>
                <a:gd name="T71" fmla="*/ 7561 h 12800"/>
                <a:gd name="T72" fmla="*/ 7168 w 7177"/>
                <a:gd name="T73" fmla="*/ 7983 h 12800"/>
                <a:gd name="T74" fmla="*/ 6934 w 7177"/>
                <a:gd name="T75" fmla="*/ 10573 h 12800"/>
                <a:gd name="T76" fmla="*/ 6608 w 7177"/>
                <a:gd name="T77" fmla="*/ 11456 h 12800"/>
                <a:gd name="T78" fmla="*/ 6074 w 7177"/>
                <a:gd name="T79" fmla="*/ 11936 h 12800"/>
                <a:gd name="T80" fmla="*/ 5351 w 7177"/>
                <a:gd name="T81" fmla="*/ 11130 h 12800"/>
                <a:gd name="T82" fmla="*/ 5675 w 7177"/>
                <a:gd name="T83" fmla="*/ 736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77" h="12800">
                  <a:moveTo>
                    <a:pt x="1497" y="5449"/>
                  </a:moveTo>
                  <a:lnTo>
                    <a:pt x="677" y="6179"/>
                  </a:lnTo>
                  <a:lnTo>
                    <a:pt x="316" y="5776"/>
                  </a:lnTo>
                  <a:cubicBezTo>
                    <a:pt x="126" y="5584"/>
                    <a:pt x="33" y="5392"/>
                    <a:pt x="15" y="5182"/>
                  </a:cubicBezTo>
                  <a:cubicBezTo>
                    <a:pt x="8" y="5105"/>
                    <a:pt x="0" y="5009"/>
                    <a:pt x="9" y="4893"/>
                  </a:cubicBezTo>
                  <a:lnTo>
                    <a:pt x="426" y="230"/>
                  </a:lnTo>
                  <a:lnTo>
                    <a:pt x="1823" y="1727"/>
                  </a:lnTo>
                  <a:lnTo>
                    <a:pt x="1497" y="5449"/>
                  </a:lnTo>
                  <a:close/>
                  <a:moveTo>
                    <a:pt x="5037" y="11264"/>
                  </a:moveTo>
                  <a:lnTo>
                    <a:pt x="5844" y="12147"/>
                  </a:lnTo>
                  <a:lnTo>
                    <a:pt x="5453" y="12512"/>
                  </a:lnTo>
                  <a:cubicBezTo>
                    <a:pt x="5224" y="12742"/>
                    <a:pt x="5018" y="12800"/>
                    <a:pt x="4576" y="12800"/>
                  </a:cubicBezTo>
                  <a:lnTo>
                    <a:pt x="854" y="12800"/>
                  </a:lnTo>
                  <a:lnTo>
                    <a:pt x="136" y="12052"/>
                  </a:lnTo>
                  <a:lnTo>
                    <a:pt x="988" y="11264"/>
                  </a:lnTo>
                  <a:lnTo>
                    <a:pt x="5037" y="11264"/>
                  </a:lnTo>
                  <a:close/>
                  <a:moveTo>
                    <a:pt x="2132" y="1536"/>
                  </a:moveTo>
                  <a:lnTo>
                    <a:pt x="713" y="0"/>
                  </a:lnTo>
                  <a:lnTo>
                    <a:pt x="6335" y="0"/>
                  </a:lnTo>
                  <a:lnTo>
                    <a:pt x="7057" y="806"/>
                  </a:lnTo>
                  <a:lnTo>
                    <a:pt x="6201" y="1536"/>
                  </a:lnTo>
                  <a:lnTo>
                    <a:pt x="2132" y="1536"/>
                  </a:lnTo>
                  <a:close/>
                  <a:moveTo>
                    <a:pt x="5121" y="5642"/>
                  </a:moveTo>
                  <a:cubicBezTo>
                    <a:pt x="5582" y="5642"/>
                    <a:pt x="5643" y="5680"/>
                    <a:pt x="5981" y="6045"/>
                  </a:cubicBezTo>
                  <a:lnTo>
                    <a:pt x="6320" y="6410"/>
                  </a:lnTo>
                  <a:lnTo>
                    <a:pt x="5409" y="7177"/>
                  </a:lnTo>
                  <a:lnTo>
                    <a:pt x="2300" y="7177"/>
                  </a:lnTo>
                  <a:cubicBezTo>
                    <a:pt x="1705" y="7177"/>
                    <a:pt x="1566" y="7119"/>
                    <a:pt x="1249" y="6793"/>
                  </a:cubicBezTo>
                  <a:lnTo>
                    <a:pt x="910" y="6428"/>
                  </a:lnTo>
                  <a:lnTo>
                    <a:pt x="1801" y="5641"/>
                  </a:lnTo>
                  <a:lnTo>
                    <a:pt x="5121" y="5641"/>
                  </a:lnTo>
                  <a:lnTo>
                    <a:pt x="5121" y="5642"/>
                  </a:lnTo>
                  <a:close/>
                  <a:moveTo>
                    <a:pt x="5675" y="7369"/>
                  </a:moveTo>
                  <a:lnTo>
                    <a:pt x="6530" y="6620"/>
                  </a:lnTo>
                  <a:lnTo>
                    <a:pt x="6910" y="7004"/>
                  </a:lnTo>
                  <a:cubicBezTo>
                    <a:pt x="7057" y="7157"/>
                    <a:pt x="7154" y="7388"/>
                    <a:pt x="7169" y="7561"/>
                  </a:cubicBezTo>
                  <a:cubicBezTo>
                    <a:pt x="7177" y="7656"/>
                    <a:pt x="7172" y="7810"/>
                    <a:pt x="7168" y="7983"/>
                  </a:cubicBezTo>
                  <a:lnTo>
                    <a:pt x="6934" y="10573"/>
                  </a:lnTo>
                  <a:cubicBezTo>
                    <a:pt x="6897" y="11034"/>
                    <a:pt x="6786" y="11303"/>
                    <a:pt x="6608" y="11456"/>
                  </a:cubicBezTo>
                  <a:lnTo>
                    <a:pt x="6074" y="11936"/>
                  </a:lnTo>
                  <a:lnTo>
                    <a:pt x="5351" y="11130"/>
                  </a:lnTo>
                  <a:lnTo>
                    <a:pt x="5675" y="73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934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lef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5" name="组合 4">
            <a:extLst>
              <a:ext uri="{FF2B5EF4-FFF2-40B4-BE49-F238E27FC236}">
                <a16:creationId xmlns:a16="http://schemas.microsoft.com/office/drawing/2014/main" id="{677CA645-95F8-48EA-8E82-A9FBE076CA54}"/>
              </a:ext>
            </a:extLst>
          </p:cNvPr>
          <p:cNvGrpSpPr/>
          <p:nvPr/>
        </p:nvGrpSpPr>
        <p:grpSpPr>
          <a:xfrm>
            <a:off x="1153956" y="1423320"/>
            <a:ext cx="9884088" cy="4813968"/>
            <a:chOff x="919477" y="1464215"/>
            <a:chExt cx="3864925" cy="4813968"/>
          </a:xfrm>
        </p:grpSpPr>
        <p:sp>
          <p:nvSpPr>
            <p:cNvPr id="15" name="圆角矩形 4">
              <a:extLst>
                <a:ext uri="{FF2B5EF4-FFF2-40B4-BE49-F238E27FC236}">
                  <a16:creationId xmlns:a16="http://schemas.microsoft.com/office/drawing/2014/main" id="{9E85D3A3-C116-42D1-9482-ED379559B1C6}"/>
                </a:ext>
              </a:extLst>
            </p:cNvPr>
            <p:cNvSpPr/>
            <p:nvPr/>
          </p:nvSpPr>
          <p:spPr>
            <a:xfrm>
              <a:off x="919477" y="1464215"/>
              <a:ext cx="3864925" cy="4813968"/>
            </a:xfrm>
            <a:prstGeom prst="roundRect">
              <a:avLst>
                <a:gd name="adj" fmla="val 5477"/>
              </a:avLst>
            </a:prstGeom>
            <a:noFill/>
            <a:ln w="12700" cap="flat" cmpd="sng" algn="ctr">
              <a:solidFill>
                <a:srgbClr val="45454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cxnSp>
          <p:nvCxnSpPr>
            <p:cNvPr id="16" name="直接连接符 15">
              <a:extLst>
                <a:ext uri="{FF2B5EF4-FFF2-40B4-BE49-F238E27FC236}">
                  <a16:creationId xmlns:a16="http://schemas.microsoft.com/office/drawing/2014/main" id="{EFE3E265-8817-4C27-987A-BF2358BB3FDE}"/>
                </a:ext>
              </a:extLst>
            </p:cNvPr>
            <p:cNvCxnSpPr/>
            <p:nvPr/>
          </p:nvCxnSpPr>
          <p:spPr>
            <a:xfrm>
              <a:off x="919477" y="2027541"/>
              <a:ext cx="3864925" cy="0"/>
            </a:xfrm>
            <a:prstGeom prst="line">
              <a:avLst/>
            </a:prstGeom>
            <a:noFill/>
            <a:ln w="9525" cap="flat" cmpd="sng" algn="ctr">
              <a:solidFill>
                <a:srgbClr val="454545"/>
              </a:solidFill>
              <a:prstDash val="solid"/>
            </a:ln>
            <a:effectLst/>
          </p:spPr>
        </p:cxnSp>
        <p:sp>
          <p:nvSpPr>
            <p:cNvPr id="19" name="矩形 18">
              <a:extLst>
                <a:ext uri="{FF2B5EF4-FFF2-40B4-BE49-F238E27FC236}">
                  <a16:creationId xmlns:a16="http://schemas.microsoft.com/office/drawing/2014/main" id="{E3CCD29C-7636-4145-83A5-4A8DA7C43E95}"/>
                </a:ext>
              </a:extLst>
            </p:cNvPr>
            <p:cNvSpPr/>
            <p:nvPr/>
          </p:nvSpPr>
          <p:spPr>
            <a:xfrm>
              <a:off x="1000753" y="1959945"/>
              <a:ext cx="3702372" cy="4152402"/>
            </a:xfrm>
            <a:prstGeom prst="rect">
              <a:avLst/>
            </a:prstGeom>
          </p:spPr>
          <p:txBody>
            <a:bodyPr wrap="square" lIns="68880" tIns="34440" rIns="68880" bIns="34440">
              <a:spAutoFit/>
            </a:bodyPr>
            <a:lstStyle/>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用例是否是独立的分散任务</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用例的目标或价值度量是否明确</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用例给操作者带来的益处是否明确</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用例是否处于抽象级别上，而不具有详细的情节</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用例中是否不包含设计和实现的细节</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是否记录了所有可能的可选过程</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是否记录了所有可能的例外条件</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是否存在一些普通的动作序列可以分解成独立的用例</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是否简明书写、无二义性和完整地记录了每个过程的对话</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用例中的每个操作和步骤是否都与所执行的任务相关</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p>
            <a:p>
              <a:pPr marL="342900" indent="-342900" algn="just">
                <a:lnSpc>
                  <a:spcPct val="150000"/>
                </a:lnSpc>
                <a:buFont typeface="+mj-lt"/>
                <a:buAutoNum type="arabicPeriod"/>
                <a:defRPr/>
              </a:pP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用例中定义的每个过程是否都可行</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a:t>
              </a:r>
              <a:r>
                <a:rPr lang="zh-CN" altLang="en-US" sz="2000" dirty="0">
                  <a:solidFill>
                    <a:srgbClr val="080808"/>
                  </a:solidFill>
                  <a:latin typeface="宋体" panose="02010600030101010101" pitchFamily="2" charset="-122"/>
                  <a:ea typeface="宋体" panose="02010600030101010101" pitchFamily="2" charset="-122"/>
                  <a:cs typeface="华文黑体" pitchFamily="2" charset="-122"/>
                </a:rPr>
                <a:t>用例中定义的每个过程是否都可验证</a:t>
              </a:r>
              <a:r>
                <a:rPr lang="en-US" altLang="zh-CN" sz="2000" dirty="0">
                  <a:solidFill>
                    <a:srgbClr val="080808"/>
                  </a:solidFill>
                  <a:latin typeface="宋体" panose="02010600030101010101" pitchFamily="2" charset="-122"/>
                  <a:ea typeface="宋体" panose="02010600030101010101" pitchFamily="2" charset="-122"/>
                  <a:cs typeface="华文黑体" pitchFamily="2" charset="-122"/>
                </a:rPr>
                <a:t>? </a:t>
              </a:r>
            </a:p>
          </p:txBody>
        </p:sp>
      </p:grpSp>
      <p:sp>
        <p:nvSpPr>
          <p:cNvPr id="26" name="日期占位符 1">
            <a:extLst>
              <a:ext uri="{FF2B5EF4-FFF2-40B4-BE49-F238E27FC236}">
                <a16:creationId xmlns:a16="http://schemas.microsoft.com/office/drawing/2014/main" id="{F5177C32-F7C7-40CE-BE98-CB455870282D}"/>
              </a:ext>
            </a:extLst>
          </p:cNvPr>
          <p:cNvSpPr>
            <a:spLocks noGrp="1"/>
          </p:cNvSpPr>
          <p:nvPr>
            <p:ph type="dt" sz="half" idx="10"/>
          </p:nvPr>
        </p:nvSpPr>
        <p:spPr>
          <a:xfrm>
            <a:off x="838200" y="6356350"/>
            <a:ext cx="2743200" cy="365125"/>
          </a:xfrm>
        </p:spPr>
        <p:txBody>
          <a:bodyPr/>
          <a:lstStyle/>
          <a:p>
            <a:fld id="{2CFC917E-C6DD-4296-AA7C-DF2A1760A3DD}" type="datetime1">
              <a:rPr lang="zh-CN" altLang="en-US"/>
              <a:t>2022/1/15</a:t>
            </a:fld>
            <a:endParaRPr lang="zh-CN" altLang="en-US" sz="1800">
              <a:solidFill>
                <a:srgbClr val="000000"/>
              </a:solidFill>
            </a:endParaRPr>
          </a:p>
        </p:txBody>
      </p:sp>
      <p:sp>
        <p:nvSpPr>
          <p:cNvPr id="27" name="灯片编号占位符 2">
            <a:extLst>
              <a:ext uri="{FF2B5EF4-FFF2-40B4-BE49-F238E27FC236}">
                <a16:creationId xmlns:a16="http://schemas.microsoft.com/office/drawing/2014/main" id="{EEAA1BD1-EE02-4B98-8492-642213BD629B}"/>
              </a:ext>
            </a:extLst>
          </p:cNvPr>
          <p:cNvSpPr>
            <a:spLocks noGrp="1"/>
          </p:cNvSpPr>
          <p:nvPr>
            <p:ph type="sldNum" sz="quarter" idx="12"/>
          </p:nvPr>
        </p:nvSpPr>
        <p:spPr>
          <a:xfrm>
            <a:off x="8610600" y="6356350"/>
            <a:ext cx="2743200" cy="365125"/>
          </a:xfrm>
        </p:spPr>
        <p:txBody>
          <a:bodyPr/>
          <a:lstStyle/>
          <a:p>
            <a:fld id="{719AC410-3DB4-4DF6-9C46-9EB74471E774}" type="slidenum">
              <a:rPr lang="zh-CN" altLang="en-US"/>
              <a:t>53</a:t>
            </a:fld>
            <a:endParaRPr lang="zh-CN" altLang="en-US" sz="1800" dirty="0">
              <a:solidFill>
                <a:srgbClr val="000000"/>
              </a:solidFill>
            </a:endParaRPr>
          </a:p>
        </p:txBody>
      </p:sp>
      <p:grpSp>
        <p:nvGrpSpPr>
          <p:cNvPr id="46" name="组合 5">
            <a:extLst>
              <a:ext uri="{FF2B5EF4-FFF2-40B4-BE49-F238E27FC236}">
                <a16:creationId xmlns:a16="http://schemas.microsoft.com/office/drawing/2014/main" id="{B786B743-5503-4309-A2F6-6257893165C5}"/>
              </a:ext>
            </a:extLst>
          </p:cNvPr>
          <p:cNvGrpSpPr/>
          <p:nvPr/>
        </p:nvGrpSpPr>
        <p:grpSpPr>
          <a:xfrm>
            <a:off x="108557" y="337632"/>
            <a:ext cx="525184" cy="422276"/>
            <a:chOff x="5075564" y="2933562"/>
            <a:chExt cx="2860947" cy="2302753"/>
          </a:xfrm>
        </p:grpSpPr>
        <p:sp>
          <p:nvSpPr>
            <p:cNvPr id="55" name="等腰三角形 54">
              <a:extLst>
                <a:ext uri="{FF2B5EF4-FFF2-40B4-BE49-F238E27FC236}">
                  <a16:creationId xmlns:a16="http://schemas.microsoft.com/office/drawing/2014/main" id="{1E8C36A7-6879-458E-A87D-E2B5B8257522}"/>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6" name="等腰三角形 55">
              <a:extLst>
                <a:ext uri="{FF2B5EF4-FFF2-40B4-BE49-F238E27FC236}">
                  <a16:creationId xmlns:a16="http://schemas.microsoft.com/office/drawing/2014/main" id="{067E755C-7005-4DF0-839D-C71ABC3FD797}"/>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9" name="文本框 6">
            <a:extLst>
              <a:ext uri="{FF2B5EF4-FFF2-40B4-BE49-F238E27FC236}">
                <a16:creationId xmlns:a16="http://schemas.microsoft.com/office/drawing/2014/main" id="{626401C9-B942-4DA0-BED3-903CB2748CED}"/>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32" name="文本框 67">
            <a:extLst>
              <a:ext uri="{FF2B5EF4-FFF2-40B4-BE49-F238E27FC236}">
                <a16:creationId xmlns:a16="http://schemas.microsoft.com/office/drawing/2014/main" id="{799E33A4-F625-4B9E-8163-0D9EBCB144A5}"/>
              </a:ext>
            </a:extLst>
          </p:cNvPr>
          <p:cNvSpPr>
            <a:spLocks noChangeArrowheads="1"/>
          </p:cNvSpPr>
          <p:nvPr/>
        </p:nvSpPr>
        <p:spPr bwMode="auto">
          <a:xfrm>
            <a:off x="700838" y="992433"/>
            <a:ext cx="51420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审查过程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）需求审查清单</a:t>
            </a:r>
          </a:p>
        </p:txBody>
      </p:sp>
      <p:grpSp>
        <p:nvGrpSpPr>
          <p:cNvPr id="20" name="组合 19">
            <a:extLst>
              <a:ext uri="{FF2B5EF4-FFF2-40B4-BE49-F238E27FC236}">
                <a16:creationId xmlns:a16="http://schemas.microsoft.com/office/drawing/2014/main" id="{647EA1C5-E991-4B5B-92B3-F690135AB3BF}"/>
              </a:ext>
            </a:extLst>
          </p:cNvPr>
          <p:cNvGrpSpPr/>
          <p:nvPr/>
        </p:nvGrpSpPr>
        <p:grpSpPr>
          <a:xfrm>
            <a:off x="4737768" y="1518940"/>
            <a:ext cx="2716465" cy="400110"/>
            <a:chOff x="7375956" y="1533472"/>
            <a:chExt cx="2716465" cy="400110"/>
          </a:xfrm>
        </p:grpSpPr>
        <p:sp>
          <p:nvSpPr>
            <p:cNvPr id="21" name="TextBox 4">
              <a:extLst>
                <a:ext uri="{FF2B5EF4-FFF2-40B4-BE49-F238E27FC236}">
                  <a16:creationId xmlns:a16="http://schemas.microsoft.com/office/drawing/2014/main" id="{0C76E94A-2179-47E8-84F8-793AC04C4938}"/>
                </a:ext>
              </a:extLst>
            </p:cNvPr>
            <p:cNvSpPr txBox="1"/>
            <p:nvPr/>
          </p:nvSpPr>
          <p:spPr>
            <a:xfrm>
              <a:off x="7820123" y="1533472"/>
              <a:ext cx="2272298" cy="400110"/>
            </a:xfrm>
            <a:prstGeom prst="rect">
              <a:avLst/>
            </a:prstGeom>
            <a:noFill/>
          </p:spPr>
          <p:txBody>
            <a:bodyPr wrap="square" rtlCol="0">
              <a:spAutoFit/>
            </a:bodyPr>
            <a:lstStyle/>
            <a:p>
              <a:pPr>
                <a:defRPr/>
              </a:pPr>
              <a:r>
                <a:rPr lang="zh-CN" altLang="en-US" sz="2000" b="1" dirty="0">
                  <a:latin typeface="宋体" panose="02010600030101010101" pitchFamily="2" charset="-122"/>
                  <a:ea typeface="宋体" panose="02010600030101010101" pitchFamily="2" charset="-122"/>
                </a:rPr>
                <a:t>用例文档审查清单</a:t>
              </a:r>
            </a:p>
          </p:txBody>
        </p:sp>
        <p:sp>
          <p:nvSpPr>
            <p:cNvPr id="22" name="iconfont-1108-834286">
              <a:extLst>
                <a:ext uri="{FF2B5EF4-FFF2-40B4-BE49-F238E27FC236}">
                  <a16:creationId xmlns:a16="http://schemas.microsoft.com/office/drawing/2014/main" id="{AF7C4A8D-7156-4710-A1D9-131DE92D225B}"/>
                </a:ext>
              </a:extLst>
            </p:cNvPr>
            <p:cNvSpPr/>
            <p:nvPr/>
          </p:nvSpPr>
          <p:spPr>
            <a:xfrm>
              <a:off x="7375956" y="1547666"/>
              <a:ext cx="231926" cy="385916"/>
            </a:xfrm>
            <a:custGeom>
              <a:avLst/>
              <a:gdLst>
                <a:gd name="T0" fmla="*/ 1525 w 7694"/>
                <a:gd name="T1" fmla="*/ 11072 h 12800"/>
                <a:gd name="T2" fmla="*/ 580 w 7694"/>
                <a:gd name="T3" fmla="*/ 11897 h 12800"/>
                <a:gd name="T4" fmla="*/ 239 w 7694"/>
                <a:gd name="T5" fmla="*/ 11513 h 12800"/>
                <a:gd name="T6" fmla="*/ 7 w 7694"/>
                <a:gd name="T7" fmla="*/ 11053 h 12800"/>
                <a:gd name="T8" fmla="*/ 17 w 7694"/>
                <a:gd name="T9" fmla="*/ 10726 h 12800"/>
                <a:gd name="T10" fmla="*/ 306 w 7694"/>
                <a:gd name="T11" fmla="*/ 7445 h 12800"/>
                <a:gd name="T12" fmla="*/ 1193 w 7694"/>
                <a:gd name="T13" fmla="*/ 6620 h 12800"/>
                <a:gd name="T14" fmla="*/ 1850 w 7694"/>
                <a:gd name="T15" fmla="*/ 7330 h 12800"/>
                <a:gd name="T16" fmla="*/ 1525 w 7694"/>
                <a:gd name="T17" fmla="*/ 11072 h 12800"/>
                <a:gd name="T18" fmla="*/ 2031 w 7694"/>
                <a:gd name="T19" fmla="*/ 5449 h 12800"/>
                <a:gd name="T20" fmla="*/ 1212 w 7694"/>
                <a:gd name="T21" fmla="*/ 6179 h 12800"/>
                <a:gd name="T22" fmla="*/ 495 w 7694"/>
                <a:gd name="T23" fmla="*/ 5449 h 12800"/>
                <a:gd name="T24" fmla="*/ 777 w 7694"/>
                <a:gd name="T25" fmla="*/ 2091 h 12800"/>
                <a:gd name="T26" fmla="*/ 1151 w 7694"/>
                <a:gd name="T27" fmla="*/ 1324 h 12800"/>
                <a:gd name="T28" fmla="*/ 1615 w 7694"/>
                <a:gd name="T29" fmla="*/ 920 h 12800"/>
                <a:gd name="T30" fmla="*/ 2357 w 7694"/>
                <a:gd name="T31" fmla="*/ 1727 h 12800"/>
                <a:gd name="T32" fmla="*/ 2031 w 7694"/>
                <a:gd name="T33" fmla="*/ 5449 h 12800"/>
                <a:gd name="T34" fmla="*/ 5571 w 7694"/>
                <a:gd name="T35" fmla="*/ 11264 h 12800"/>
                <a:gd name="T36" fmla="*/ 6360 w 7694"/>
                <a:gd name="T37" fmla="*/ 12167 h 12800"/>
                <a:gd name="T38" fmla="*/ 6040 w 7694"/>
                <a:gd name="T39" fmla="*/ 12454 h 12800"/>
                <a:gd name="T40" fmla="*/ 5015 w 7694"/>
                <a:gd name="T41" fmla="*/ 12800 h 12800"/>
                <a:gd name="T42" fmla="*/ 2098 w 7694"/>
                <a:gd name="T43" fmla="*/ 12800 h 12800"/>
                <a:gd name="T44" fmla="*/ 1089 w 7694"/>
                <a:gd name="T45" fmla="*/ 12454 h 12800"/>
                <a:gd name="T46" fmla="*/ 815 w 7694"/>
                <a:gd name="T47" fmla="*/ 12167 h 12800"/>
                <a:gd name="T48" fmla="*/ 1810 w 7694"/>
                <a:gd name="T49" fmla="*/ 11264 h 12800"/>
                <a:gd name="T50" fmla="*/ 5571 w 7694"/>
                <a:gd name="T51" fmla="*/ 11264 h 12800"/>
                <a:gd name="T52" fmla="*/ 5694 w 7694"/>
                <a:gd name="T53" fmla="*/ 5642 h 12800"/>
                <a:gd name="T54" fmla="*/ 6451 w 7694"/>
                <a:gd name="T55" fmla="*/ 5968 h 12800"/>
                <a:gd name="T56" fmla="*/ 6816 w 7694"/>
                <a:gd name="T57" fmla="*/ 6410 h 12800"/>
                <a:gd name="T58" fmla="*/ 5943 w 7694"/>
                <a:gd name="T59" fmla="*/ 7177 h 12800"/>
                <a:gd name="T60" fmla="*/ 2162 w 7694"/>
                <a:gd name="T61" fmla="*/ 7177 h 12800"/>
                <a:gd name="T62" fmla="*/ 1443 w 7694"/>
                <a:gd name="T63" fmla="*/ 6409 h 12800"/>
                <a:gd name="T64" fmla="*/ 2297 w 7694"/>
                <a:gd name="T65" fmla="*/ 5641 h 12800"/>
                <a:gd name="T66" fmla="*/ 5694 w 7694"/>
                <a:gd name="T67" fmla="*/ 5641 h 12800"/>
                <a:gd name="T68" fmla="*/ 5694 w 7694"/>
                <a:gd name="T69" fmla="*/ 5642 h 12800"/>
                <a:gd name="T70" fmla="*/ 2629 w 7694"/>
                <a:gd name="T71" fmla="*/ 1536 h 12800"/>
                <a:gd name="T72" fmla="*/ 1848 w 7694"/>
                <a:gd name="T73" fmla="*/ 729 h 12800"/>
                <a:gd name="T74" fmla="*/ 2290 w 7694"/>
                <a:gd name="T75" fmla="*/ 307 h 12800"/>
                <a:gd name="T76" fmla="*/ 3185 w 7694"/>
                <a:gd name="T77" fmla="*/ 0 h 12800"/>
                <a:gd name="T78" fmla="*/ 6850 w 7694"/>
                <a:gd name="T79" fmla="*/ 0 h 12800"/>
                <a:gd name="T80" fmla="*/ 7606 w 7694"/>
                <a:gd name="T81" fmla="*/ 748 h 12800"/>
                <a:gd name="T82" fmla="*/ 6716 w 7694"/>
                <a:gd name="T83" fmla="*/ 1536 h 12800"/>
                <a:gd name="T84" fmla="*/ 2629 w 7694"/>
                <a:gd name="T85" fmla="*/ 1536 h 12800"/>
                <a:gd name="T86" fmla="*/ 6209 w 7694"/>
                <a:gd name="T87" fmla="*/ 7369 h 12800"/>
                <a:gd name="T88" fmla="*/ 7030 w 7694"/>
                <a:gd name="T89" fmla="*/ 6659 h 12800"/>
                <a:gd name="T90" fmla="*/ 7473 w 7694"/>
                <a:gd name="T91" fmla="*/ 7119 h 12800"/>
                <a:gd name="T92" fmla="*/ 7683 w 7694"/>
                <a:gd name="T93" fmla="*/ 7541 h 12800"/>
                <a:gd name="T94" fmla="*/ 7673 w 7694"/>
                <a:gd name="T95" fmla="*/ 8098 h 12800"/>
                <a:gd name="T96" fmla="*/ 7454 w 7694"/>
                <a:gd name="T97" fmla="*/ 10631 h 12800"/>
                <a:gd name="T98" fmla="*/ 7053 w 7694"/>
                <a:gd name="T99" fmla="*/ 11533 h 12800"/>
                <a:gd name="T100" fmla="*/ 6610 w 7694"/>
                <a:gd name="T101" fmla="*/ 11955 h 12800"/>
                <a:gd name="T102" fmla="*/ 5864 w 7694"/>
                <a:gd name="T103" fmla="*/ 11110 h 12800"/>
                <a:gd name="T104" fmla="*/ 6209 w 7694"/>
                <a:gd name="T105" fmla="*/ 736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94" h="12800">
                  <a:moveTo>
                    <a:pt x="1525" y="11072"/>
                  </a:moveTo>
                  <a:lnTo>
                    <a:pt x="580" y="11897"/>
                  </a:lnTo>
                  <a:lnTo>
                    <a:pt x="239" y="11513"/>
                  </a:lnTo>
                  <a:cubicBezTo>
                    <a:pt x="90" y="11342"/>
                    <a:pt x="20" y="11207"/>
                    <a:pt x="7" y="11053"/>
                  </a:cubicBezTo>
                  <a:cubicBezTo>
                    <a:pt x="0" y="10976"/>
                    <a:pt x="7" y="10842"/>
                    <a:pt x="17" y="10726"/>
                  </a:cubicBezTo>
                  <a:lnTo>
                    <a:pt x="306" y="7445"/>
                  </a:lnTo>
                  <a:lnTo>
                    <a:pt x="1193" y="6620"/>
                  </a:lnTo>
                  <a:lnTo>
                    <a:pt x="1850" y="7330"/>
                  </a:lnTo>
                  <a:lnTo>
                    <a:pt x="1525" y="11072"/>
                  </a:lnTo>
                  <a:close/>
                  <a:moveTo>
                    <a:pt x="2031" y="5449"/>
                  </a:moveTo>
                  <a:lnTo>
                    <a:pt x="1212" y="6179"/>
                  </a:lnTo>
                  <a:lnTo>
                    <a:pt x="495" y="5449"/>
                  </a:lnTo>
                  <a:lnTo>
                    <a:pt x="777" y="2091"/>
                  </a:lnTo>
                  <a:cubicBezTo>
                    <a:pt x="820" y="1707"/>
                    <a:pt x="883" y="1554"/>
                    <a:pt x="1151" y="1324"/>
                  </a:cubicBezTo>
                  <a:lnTo>
                    <a:pt x="1615" y="920"/>
                  </a:lnTo>
                  <a:lnTo>
                    <a:pt x="2357" y="1727"/>
                  </a:lnTo>
                  <a:lnTo>
                    <a:pt x="2031" y="5449"/>
                  </a:lnTo>
                  <a:close/>
                  <a:moveTo>
                    <a:pt x="5571" y="11264"/>
                  </a:moveTo>
                  <a:lnTo>
                    <a:pt x="6360" y="12167"/>
                  </a:lnTo>
                  <a:lnTo>
                    <a:pt x="6040" y="12454"/>
                  </a:lnTo>
                  <a:cubicBezTo>
                    <a:pt x="5720" y="12742"/>
                    <a:pt x="5552" y="12800"/>
                    <a:pt x="5015" y="12800"/>
                  </a:cubicBezTo>
                  <a:lnTo>
                    <a:pt x="2098" y="12800"/>
                  </a:lnTo>
                  <a:cubicBezTo>
                    <a:pt x="1464" y="12800"/>
                    <a:pt x="1365" y="12761"/>
                    <a:pt x="1089" y="12454"/>
                  </a:cubicBezTo>
                  <a:lnTo>
                    <a:pt x="815" y="12167"/>
                  </a:lnTo>
                  <a:lnTo>
                    <a:pt x="1810" y="11264"/>
                  </a:lnTo>
                  <a:lnTo>
                    <a:pt x="5571" y="11264"/>
                  </a:lnTo>
                  <a:close/>
                  <a:moveTo>
                    <a:pt x="5694" y="5642"/>
                  </a:moveTo>
                  <a:cubicBezTo>
                    <a:pt x="6078" y="5642"/>
                    <a:pt x="6196" y="5680"/>
                    <a:pt x="6451" y="5968"/>
                  </a:cubicBezTo>
                  <a:lnTo>
                    <a:pt x="6816" y="6410"/>
                  </a:lnTo>
                  <a:lnTo>
                    <a:pt x="5943" y="7177"/>
                  </a:lnTo>
                  <a:lnTo>
                    <a:pt x="2162" y="7177"/>
                  </a:lnTo>
                  <a:lnTo>
                    <a:pt x="1443" y="6409"/>
                  </a:lnTo>
                  <a:lnTo>
                    <a:pt x="2297" y="5641"/>
                  </a:lnTo>
                  <a:lnTo>
                    <a:pt x="5694" y="5641"/>
                  </a:lnTo>
                  <a:lnTo>
                    <a:pt x="5694" y="5642"/>
                  </a:lnTo>
                  <a:close/>
                  <a:moveTo>
                    <a:pt x="2629" y="1536"/>
                  </a:moveTo>
                  <a:lnTo>
                    <a:pt x="1848" y="729"/>
                  </a:lnTo>
                  <a:lnTo>
                    <a:pt x="2290" y="307"/>
                  </a:lnTo>
                  <a:cubicBezTo>
                    <a:pt x="2539" y="77"/>
                    <a:pt x="2724" y="0"/>
                    <a:pt x="3185" y="0"/>
                  </a:cubicBezTo>
                  <a:lnTo>
                    <a:pt x="6850" y="0"/>
                  </a:lnTo>
                  <a:lnTo>
                    <a:pt x="7606" y="748"/>
                  </a:lnTo>
                  <a:lnTo>
                    <a:pt x="6716" y="1536"/>
                  </a:lnTo>
                  <a:lnTo>
                    <a:pt x="2629" y="1536"/>
                  </a:lnTo>
                  <a:close/>
                  <a:moveTo>
                    <a:pt x="6209" y="7369"/>
                  </a:moveTo>
                  <a:lnTo>
                    <a:pt x="7030" y="6659"/>
                  </a:lnTo>
                  <a:lnTo>
                    <a:pt x="7473" y="7119"/>
                  </a:lnTo>
                  <a:cubicBezTo>
                    <a:pt x="7621" y="7273"/>
                    <a:pt x="7668" y="7369"/>
                    <a:pt x="7683" y="7541"/>
                  </a:cubicBezTo>
                  <a:cubicBezTo>
                    <a:pt x="7693" y="7656"/>
                    <a:pt x="7694" y="7887"/>
                    <a:pt x="7673" y="8098"/>
                  </a:cubicBezTo>
                  <a:lnTo>
                    <a:pt x="7454" y="10631"/>
                  </a:lnTo>
                  <a:cubicBezTo>
                    <a:pt x="7398" y="11092"/>
                    <a:pt x="7319" y="11283"/>
                    <a:pt x="7053" y="11533"/>
                  </a:cubicBezTo>
                  <a:lnTo>
                    <a:pt x="6610" y="11955"/>
                  </a:lnTo>
                  <a:lnTo>
                    <a:pt x="5864" y="11110"/>
                  </a:lnTo>
                  <a:lnTo>
                    <a:pt x="6209" y="73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698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lef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54</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9" name="组合 8">
            <a:extLst>
              <a:ext uri="{FF2B5EF4-FFF2-40B4-BE49-F238E27FC236}">
                <a16:creationId xmlns:a16="http://schemas.microsoft.com/office/drawing/2014/main" id="{69A3AF54-4077-46C1-9E35-16FDDCCF8F29}"/>
              </a:ext>
            </a:extLst>
          </p:cNvPr>
          <p:cNvGrpSpPr/>
          <p:nvPr/>
        </p:nvGrpSpPr>
        <p:grpSpPr>
          <a:xfrm>
            <a:off x="1428812" y="1796701"/>
            <a:ext cx="9334376" cy="3896128"/>
            <a:chOff x="321068" y="1599998"/>
            <a:chExt cx="3886991" cy="3896128"/>
          </a:xfrm>
        </p:grpSpPr>
        <p:sp>
          <p:nvSpPr>
            <p:cNvPr id="12" name="矩形 11">
              <a:extLst>
                <a:ext uri="{FF2B5EF4-FFF2-40B4-BE49-F238E27FC236}">
                  <a16:creationId xmlns:a16="http://schemas.microsoft.com/office/drawing/2014/main" id="{B112A54A-0EFF-4085-9AA8-C73440F91F75}"/>
                </a:ext>
              </a:extLst>
            </p:cNvPr>
            <p:cNvSpPr/>
            <p:nvPr/>
          </p:nvSpPr>
          <p:spPr>
            <a:xfrm>
              <a:off x="321068" y="2048173"/>
              <a:ext cx="3886991" cy="344795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3" name="矩形 12">
              <a:extLst>
                <a:ext uri="{FF2B5EF4-FFF2-40B4-BE49-F238E27FC236}">
                  <a16:creationId xmlns:a16="http://schemas.microsoft.com/office/drawing/2014/main" id="{3D777376-5E36-44CB-97FE-FB66A79FCCF2}"/>
                </a:ext>
              </a:extLst>
            </p:cNvPr>
            <p:cNvSpPr/>
            <p:nvPr/>
          </p:nvSpPr>
          <p:spPr>
            <a:xfrm>
              <a:off x="1205528" y="1599998"/>
              <a:ext cx="2118073" cy="54556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a:latin typeface="微软雅黑" pitchFamily="34" charset="-122"/>
                  <a:ea typeface="微软雅黑" pitchFamily="34" charset="-122"/>
                </a:rPr>
                <a:t>大型的需求文档</a:t>
              </a:r>
            </a:p>
          </p:txBody>
        </p:sp>
        <p:sp>
          <p:nvSpPr>
            <p:cNvPr id="19" name="TextBox 9">
              <a:extLst>
                <a:ext uri="{FF2B5EF4-FFF2-40B4-BE49-F238E27FC236}">
                  <a16:creationId xmlns:a16="http://schemas.microsoft.com/office/drawing/2014/main" id="{844C6B9F-EADC-4475-92FF-CFDA83BB180D}"/>
                </a:ext>
              </a:extLst>
            </p:cNvPr>
            <p:cNvSpPr txBox="1"/>
            <p:nvPr/>
          </p:nvSpPr>
          <p:spPr>
            <a:xfrm>
              <a:off x="453733" y="2145561"/>
              <a:ext cx="3637864" cy="2836386"/>
            </a:xfrm>
            <a:prstGeom prst="rect">
              <a:avLst/>
            </a:prstGeom>
            <a:noFill/>
          </p:spPr>
          <p:txBody>
            <a:bodyPr wrap="square" lIns="91472" tIns="45736" rIns="91472" bIns="45736" rtlCol="0">
              <a:spAutoFit/>
            </a:bodyPr>
            <a:lstStyle/>
            <a:p>
              <a:pPr marL="342900" indent="-342900">
                <a:lnSpc>
                  <a:spcPct val="130000"/>
                </a:lnSpc>
                <a:buFont typeface="+mj-lt"/>
                <a:buAutoNum type="arabicPeriod"/>
              </a:pPr>
              <a:r>
                <a:rPr lang="zh-CN" altLang="en-US" sz="2000" dirty="0">
                  <a:solidFill>
                    <a:sysClr val="windowText" lastClr="000000"/>
                  </a:solidFill>
                  <a:latin typeface="宋体" panose="02010600030101010101" pitchFamily="2" charset="-122"/>
                  <a:ea typeface="宋体" panose="02010600030101010101" pitchFamily="2" charset="-122"/>
                </a:rPr>
                <a:t>只在把软件需求规格说明作为基线时才进行审查，在审查全部的文档之前，在开发软件需求规格说明时，可以采用非正式的、渐增式的审查。</a:t>
              </a:r>
              <a:endParaRPr lang="en-US" altLang="zh-CN" sz="2000" dirty="0">
                <a:solidFill>
                  <a:sysClr val="windowText" lastClr="000000"/>
                </a:solidFill>
                <a:latin typeface="宋体" panose="02010600030101010101" pitchFamily="2" charset="-122"/>
                <a:ea typeface="宋体" panose="02010600030101010101" pitchFamily="2" charset="-122"/>
              </a:endParaRPr>
            </a:p>
            <a:p>
              <a:pPr marL="342900" indent="-342900">
                <a:lnSpc>
                  <a:spcPct val="130000"/>
                </a:lnSpc>
                <a:buFont typeface="+mj-lt"/>
                <a:buAutoNum type="arabicPeriod"/>
              </a:pPr>
              <a:endParaRPr lang="en-US" altLang="zh-CN" sz="2000" dirty="0">
                <a:solidFill>
                  <a:sysClr val="windowText" lastClr="000000"/>
                </a:solidFill>
                <a:latin typeface="宋体" panose="02010600030101010101" pitchFamily="2" charset="-122"/>
                <a:ea typeface="宋体" panose="02010600030101010101" pitchFamily="2" charset="-122"/>
              </a:endParaRPr>
            </a:p>
            <a:p>
              <a:pPr marL="342900" indent="-342900">
                <a:lnSpc>
                  <a:spcPct val="130000"/>
                </a:lnSpc>
                <a:buFont typeface="+mj-lt"/>
                <a:buAutoNum type="arabicPeriod"/>
              </a:pPr>
              <a:r>
                <a:rPr lang="zh-CN" altLang="en-US" sz="2000" dirty="0">
                  <a:solidFill>
                    <a:sysClr val="windowText" lastClr="000000"/>
                  </a:solidFill>
                  <a:latin typeface="宋体" panose="02010600030101010101" pitchFamily="2" charset="-122"/>
                  <a:ea typeface="宋体" panose="02010600030101010101" pitchFamily="2" charset="-122"/>
                </a:rPr>
                <a:t>让一些审查员从文档的不同位置开始检查，以确保认真地检查其中的每一页。</a:t>
              </a:r>
              <a:endParaRPr lang="en-US" altLang="zh-CN" sz="2000" dirty="0">
                <a:solidFill>
                  <a:sysClr val="windowText" lastClr="000000"/>
                </a:solidFill>
                <a:latin typeface="宋体" panose="02010600030101010101" pitchFamily="2" charset="-122"/>
                <a:ea typeface="宋体" panose="02010600030101010101" pitchFamily="2" charset="-122"/>
              </a:endParaRPr>
            </a:p>
            <a:p>
              <a:pPr marL="342900" indent="-342900">
                <a:lnSpc>
                  <a:spcPct val="130000"/>
                </a:lnSpc>
                <a:buFont typeface="+mj-lt"/>
                <a:buAutoNum type="arabicPeriod"/>
              </a:pPr>
              <a:endParaRPr lang="zh-CN" altLang="en-US" sz="2000" dirty="0">
                <a:solidFill>
                  <a:sysClr val="windowText" lastClr="000000"/>
                </a:solidFill>
                <a:latin typeface="宋体" panose="02010600030101010101" pitchFamily="2" charset="-122"/>
                <a:ea typeface="宋体" panose="02010600030101010101" pitchFamily="2" charset="-122"/>
              </a:endParaRPr>
            </a:p>
            <a:p>
              <a:pPr marL="342900" indent="-342900">
                <a:lnSpc>
                  <a:spcPct val="130000"/>
                </a:lnSpc>
                <a:buFont typeface="+mj-lt"/>
                <a:buAutoNum type="arabicPeriod"/>
              </a:pPr>
              <a:r>
                <a:rPr lang="zh-CN" altLang="en-US" sz="2000" dirty="0">
                  <a:solidFill>
                    <a:sysClr val="windowText" lastClr="000000"/>
                  </a:solidFill>
                  <a:latin typeface="宋体" panose="02010600030101010101" pitchFamily="2" charset="-122"/>
                  <a:ea typeface="宋体" panose="02010600030101010101" pitchFamily="2" charset="-122"/>
                </a:rPr>
                <a:t>如果有足够的审查员，可以分成几个小组分别审查材料的不同部分。</a:t>
              </a:r>
            </a:p>
          </p:txBody>
        </p:sp>
      </p:grpSp>
      <p:sp>
        <p:nvSpPr>
          <p:cNvPr id="24" name="文本框 6">
            <a:extLst>
              <a:ext uri="{FF2B5EF4-FFF2-40B4-BE49-F238E27FC236}">
                <a16:creationId xmlns:a16="http://schemas.microsoft.com/office/drawing/2014/main" id="{6185D012-8854-4014-B468-A3E15BDE66A8}"/>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25" name="文本框 67">
            <a:extLst>
              <a:ext uri="{FF2B5EF4-FFF2-40B4-BE49-F238E27FC236}">
                <a16:creationId xmlns:a16="http://schemas.microsoft.com/office/drawing/2014/main" id="{A0DE7886-77D2-4BBA-B5A5-29E368B0B830}"/>
              </a:ext>
            </a:extLst>
          </p:cNvPr>
          <p:cNvSpPr>
            <a:spLocks noChangeArrowheads="1"/>
          </p:cNvSpPr>
          <p:nvPr/>
        </p:nvSpPr>
        <p:spPr bwMode="auto">
          <a:xfrm>
            <a:off x="700838" y="992433"/>
            <a:ext cx="30670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需求评审的困难</a:t>
            </a:r>
          </a:p>
        </p:txBody>
      </p:sp>
    </p:spTree>
    <p:extLst>
      <p:ext uri="{BB962C8B-B14F-4D97-AF65-F5344CB8AC3E}">
        <p14:creationId xmlns:p14="http://schemas.microsoft.com/office/powerpoint/2010/main" val="8827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ppt_x</p:attrName>
                                        </p:attrNameLst>
                                      </p:cBhvr>
                                      <p:tavLst>
                                        <p:tav tm="0">
                                          <p:val>
                                            <p:strVal val="#ppt_x+#ppt_w*1.125000"/>
                                          </p:val>
                                        </p:tav>
                                        <p:tav tm="100000">
                                          <p:val>
                                            <p:strVal val="#ppt_x"/>
                                          </p:val>
                                        </p:tav>
                                      </p:tavLst>
                                    </p:anim>
                                    <p:animEffect transition="in" filter="wipe(left)">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55</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9" name="组合 8">
            <a:extLst>
              <a:ext uri="{FF2B5EF4-FFF2-40B4-BE49-F238E27FC236}">
                <a16:creationId xmlns:a16="http://schemas.microsoft.com/office/drawing/2014/main" id="{69A3AF54-4077-46C1-9E35-16FDDCCF8F29}"/>
              </a:ext>
            </a:extLst>
          </p:cNvPr>
          <p:cNvGrpSpPr/>
          <p:nvPr/>
        </p:nvGrpSpPr>
        <p:grpSpPr>
          <a:xfrm>
            <a:off x="1428812" y="1796701"/>
            <a:ext cx="9334376" cy="3896128"/>
            <a:chOff x="321068" y="1599998"/>
            <a:chExt cx="3886991" cy="3896128"/>
          </a:xfrm>
        </p:grpSpPr>
        <p:sp>
          <p:nvSpPr>
            <p:cNvPr id="12" name="矩形 11">
              <a:extLst>
                <a:ext uri="{FF2B5EF4-FFF2-40B4-BE49-F238E27FC236}">
                  <a16:creationId xmlns:a16="http://schemas.microsoft.com/office/drawing/2014/main" id="{B112A54A-0EFF-4085-9AA8-C73440F91F75}"/>
                </a:ext>
              </a:extLst>
            </p:cNvPr>
            <p:cNvSpPr/>
            <p:nvPr/>
          </p:nvSpPr>
          <p:spPr>
            <a:xfrm>
              <a:off x="321068" y="2048173"/>
              <a:ext cx="3886991" cy="344795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3" name="矩形 12">
              <a:extLst>
                <a:ext uri="{FF2B5EF4-FFF2-40B4-BE49-F238E27FC236}">
                  <a16:creationId xmlns:a16="http://schemas.microsoft.com/office/drawing/2014/main" id="{3D777376-5E36-44CB-97FE-FB66A79FCCF2}"/>
                </a:ext>
              </a:extLst>
            </p:cNvPr>
            <p:cNvSpPr/>
            <p:nvPr/>
          </p:nvSpPr>
          <p:spPr>
            <a:xfrm>
              <a:off x="1205528" y="1599998"/>
              <a:ext cx="2118073" cy="54556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a:latin typeface="微软雅黑" pitchFamily="34" charset="-122"/>
                  <a:ea typeface="微软雅黑" pitchFamily="34" charset="-122"/>
                </a:rPr>
                <a:t>庞大的审查小组</a:t>
              </a:r>
            </a:p>
          </p:txBody>
        </p:sp>
        <p:sp>
          <p:nvSpPr>
            <p:cNvPr id="19" name="TextBox 9">
              <a:extLst>
                <a:ext uri="{FF2B5EF4-FFF2-40B4-BE49-F238E27FC236}">
                  <a16:creationId xmlns:a16="http://schemas.microsoft.com/office/drawing/2014/main" id="{844C6B9F-EADC-4475-92FF-CFDA83BB180D}"/>
                </a:ext>
              </a:extLst>
            </p:cNvPr>
            <p:cNvSpPr txBox="1"/>
            <p:nvPr/>
          </p:nvSpPr>
          <p:spPr>
            <a:xfrm>
              <a:off x="453733" y="2145561"/>
              <a:ext cx="3637864" cy="3236496"/>
            </a:xfrm>
            <a:prstGeom prst="rect">
              <a:avLst/>
            </a:prstGeom>
            <a:noFill/>
          </p:spPr>
          <p:txBody>
            <a:bodyPr wrap="square" lIns="91472" tIns="45736" rIns="91472" bIns="45736" rtlCol="0">
              <a:spAutoFit/>
            </a:bodyPr>
            <a:lstStyle/>
            <a:p>
              <a:pPr marL="342900" indent="-342900">
                <a:lnSpc>
                  <a:spcPct val="130000"/>
                </a:lnSpc>
                <a:buFont typeface="+mj-lt"/>
                <a:buAutoNum type="arabicPeriod"/>
              </a:pPr>
              <a:r>
                <a:rPr lang="zh-CN" altLang="en-US" sz="2000" dirty="0">
                  <a:solidFill>
                    <a:sysClr val="windowText" lastClr="000000"/>
                  </a:solidFill>
                  <a:latin typeface="宋体" panose="02010600030101010101" pitchFamily="2" charset="-122"/>
                  <a:ea typeface="宋体" panose="02010600030101010101" pitchFamily="2" charset="-122"/>
                </a:rPr>
                <a:t>确保每个参与者都是为了寻找错误，而不是为了解软件需求规格说明中的内容。如果一些参与者只是想大概了解审查的内容，请邀请他们去参加总体会议，而不是参加审查会。</a:t>
              </a:r>
            </a:p>
            <a:p>
              <a:pPr marL="342900" indent="-342900">
                <a:lnSpc>
                  <a:spcPct val="130000"/>
                </a:lnSpc>
                <a:buFont typeface="+mj-lt"/>
                <a:buAutoNum type="arabicPeriod"/>
              </a:pPr>
              <a:r>
                <a:rPr lang="zh-CN" altLang="en-US" sz="2000" dirty="0">
                  <a:solidFill>
                    <a:sysClr val="windowText" lastClr="000000"/>
                  </a:solidFill>
                  <a:latin typeface="宋体" panose="02010600030101010101" pitchFamily="2" charset="-122"/>
                  <a:ea typeface="宋体" panose="02010600030101010101" pitchFamily="2" charset="-122"/>
                </a:rPr>
                <a:t>理解审查员所代表的观点</a:t>
              </a:r>
              <a:r>
                <a:rPr lang="en-US" altLang="zh-CN" sz="2000" dirty="0">
                  <a:solidFill>
                    <a:sysClr val="windowText" lastClr="000000"/>
                  </a:solidFill>
                  <a:latin typeface="宋体" panose="02010600030101010101" pitchFamily="2" charset="-122"/>
                  <a:ea typeface="宋体" panose="02010600030101010101" pitchFamily="2" charset="-122"/>
                </a:rPr>
                <a:t>(</a:t>
              </a:r>
              <a:r>
                <a:rPr lang="zh-CN" altLang="en-US" sz="2000" dirty="0">
                  <a:solidFill>
                    <a:sysClr val="windowText" lastClr="000000"/>
                  </a:solidFill>
                  <a:latin typeface="宋体" panose="02010600030101010101" pitchFamily="2" charset="-122"/>
                  <a:ea typeface="宋体" panose="02010600030101010101" pitchFamily="2" charset="-122"/>
                </a:rPr>
                <a:t>例如客户、开发者或测试者</a:t>
              </a:r>
              <a:r>
                <a:rPr lang="en-US" altLang="zh-CN" sz="2000" dirty="0">
                  <a:solidFill>
                    <a:sysClr val="windowText" lastClr="000000"/>
                  </a:solidFill>
                  <a:latin typeface="宋体" panose="02010600030101010101" pitchFamily="2" charset="-122"/>
                  <a:ea typeface="宋体" panose="02010600030101010101" pitchFamily="2" charset="-122"/>
                </a:rPr>
                <a:t>)</a:t>
              </a:r>
              <a:r>
                <a:rPr lang="zh-CN" altLang="en-US" sz="2000" dirty="0">
                  <a:solidFill>
                    <a:sysClr val="windowText" lastClr="000000"/>
                  </a:solidFill>
                  <a:latin typeface="宋体" panose="02010600030101010101" pitchFamily="2" charset="-122"/>
                  <a:ea typeface="宋体" panose="02010600030101010101" pitchFamily="2" charset="-122"/>
                </a:rPr>
                <a:t>，并且委婉地拒绝以相同的观点看待问题的参与者。在准备阶段，可能要收集持有同样观点的反馈人的信息，但只要派其中的一个作为代表参加会议。</a:t>
              </a:r>
            </a:p>
            <a:p>
              <a:pPr marL="342900" indent="-342900">
                <a:lnSpc>
                  <a:spcPct val="130000"/>
                </a:lnSpc>
                <a:buFont typeface="+mj-lt"/>
                <a:buAutoNum type="arabicPeriod"/>
              </a:pPr>
              <a:r>
                <a:rPr lang="zh-CN" altLang="en-US" sz="2000" dirty="0">
                  <a:solidFill>
                    <a:sysClr val="windowText" lastClr="000000"/>
                  </a:solidFill>
                  <a:latin typeface="宋体" panose="02010600030101010101" pitchFamily="2" charset="-122"/>
                  <a:ea typeface="宋体" panose="02010600030101010101" pitchFamily="2" charset="-122"/>
                </a:rPr>
                <a:t>如果有足够的审查员，可以分成几个小组分别审查材料的不同部分。多个审查小组可以发现需求文档中更多的错误。</a:t>
              </a:r>
            </a:p>
          </p:txBody>
        </p:sp>
      </p:grpSp>
      <p:sp>
        <p:nvSpPr>
          <p:cNvPr id="24" name="文本框 6">
            <a:extLst>
              <a:ext uri="{FF2B5EF4-FFF2-40B4-BE49-F238E27FC236}">
                <a16:creationId xmlns:a16="http://schemas.microsoft.com/office/drawing/2014/main" id="{6185D012-8854-4014-B468-A3E15BDE66A8}"/>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25" name="文本框 67">
            <a:extLst>
              <a:ext uri="{FF2B5EF4-FFF2-40B4-BE49-F238E27FC236}">
                <a16:creationId xmlns:a16="http://schemas.microsoft.com/office/drawing/2014/main" id="{A0DE7886-77D2-4BBA-B5A5-29E368B0B830}"/>
              </a:ext>
            </a:extLst>
          </p:cNvPr>
          <p:cNvSpPr>
            <a:spLocks noChangeArrowheads="1"/>
          </p:cNvSpPr>
          <p:nvPr/>
        </p:nvSpPr>
        <p:spPr bwMode="auto">
          <a:xfrm>
            <a:off x="700838" y="992433"/>
            <a:ext cx="30670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需求评审的困难</a:t>
            </a:r>
          </a:p>
        </p:txBody>
      </p:sp>
    </p:spTree>
    <p:extLst>
      <p:ext uri="{BB962C8B-B14F-4D97-AF65-F5344CB8AC3E}">
        <p14:creationId xmlns:p14="http://schemas.microsoft.com/office/powerpoint/2010/main" val="224227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ppt_x</p:attrName>
                                        </p:attrNameLst>
                                      </p:cBhvr>
                                      <p:tavLst>
                                        <p:tav tm="0">
                                          <p:val>
                                            <p:strVal val="#ppt_x+#ppt_w*1.125000"/>
                                          </p:val>
                                        </p:tav>
                                        <p:tav tm="100000">
                                          <p:val>
                                            <p:strVal val="#ppt_x"/>
                                          </p:val>
                                        </p:tav>
                                      </p:tavLst>
                                    </p:anim>
                                    <p:animEffect transition="in" filter="wipe(left)">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56</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9" name="组合 8">
            <a:extLst>
              <a:ext uri="{FF2B5EF4-FFF2-40B4-BE49-F238E27FC236}">
                <a16:creationId xmlns:a16="http://schemas.microsoft.com/office/drawing/2014/main" id="{69A3AF54-4077-46C1-9E35-16FDDCCF8F29}"/>
              </a:ext>
            </a:extLst>
          </p:cNvPr>
          <p:cNvGrpSpPr/>
          <p:nvPr/>
        </p:nvGrpSpPr>
        <p:grpSpPr>
          <a:xfrm>
            <a:off x="1428812" y="1796701"/>
            <a:ext cx="9334376" cy="3896128"/>
            <a:chOff x="321068" y="1599998"/>
            <a:chExt cx="3886991" cy="3896128"/>
          </a:xfrm>
        </p:grpSpPr>
        <p:sp>
          <p:nvSpPr>
            <p:cNvPr id="12" name="矩形 11">
              <a:extLst>
                <a:ext uri="{FF2B5EF4-FFF2-40B4-BE49-F238E27FC236}">
                  <a16:creationId xmlns:a16="http://schemas.microsoft.com/office/drawing/2014/main" id="{B112A54A-0EFF-4085-9AA8-C73440F91F75}"/>
                </a:ext>
              </a:extLst>
            </p:cNvPr>
            <p:cNvSpPr/>
            <p:nvPr/>
          </p:nvSpPr>
          <p:spPr>
            <a:xfrm>
              <a:off x="321068" y="2048173"/>
              <a:ext cx="3886991" cy="344795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3" name="矩形 12">
              <a:extLst>
                <a:ext uri="{FF2B5EF4-FFF2-40B4-BE49-F238E27FC236}">
                  <a16:creationId xmlns:a16="http://schemas.microsoft.com/office/drawing/2014/main" id="{3D777376-5E36-44CB-97FE-FB66A79FCCF2}"/>
                </a:ext>
              </a:extLst>
            </p:cNvPr>
            <p:cNvSpPr/>
            <p:nvPr/>
          </p:nvSpPr>
          <p:spPr>
            <a:xfrm>
              <a:off x="1205528" y="1599998"/>
              <a:ext cx="2118073" cy="54556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a:latin typeface="微软雅黑" pitchFamily="34" charset="-122"/>
                  <a:ea typeface="微软雅黑" pitchFamily="34" charset="-122"/>
                </a:rPr>
                <a:t>审查员在地域上的分散 </a:t>
              </a:r>
            </a:p>
          </p:txBody>
        </p:sp>
        <p:sp>
          <p:nvSpPr>
            <p:cNvPr id="19" name="TextBox 9">
              <a:extLst>
                <a:ext uri="{FF2B5EF4-FFF2-40B4-BE49-F238E27FC236}">
                  <a16:creationId xmlns:a16="http://schemas.microsoft.com/office/drawing/2014/main" id="{844C6B9F-EADC-4475-92FF-CFDA83BB180D}"/>
                </a:ext>
              </a:extLst>
            </p:cNvPr>
            <p:cNvSpPr txBox="1"/>
            <p:nvPr/>
          </p:nvSpPr>
          <p:spPr>
            <a:xfrm>
              <a:off x="453733" y="2145561"/>
              <a:ext cx="3637864" cy="2436277"/>
            </a:xfrm>
            <a:prstGeom prst="rect">
              <a:avLst/>
            </a:prstGeom>
            <a:noFill/>
          </p:spPr>
          <p:txBody>
            <a:bodyPr wrap="square" lIns="91472" tIns="45736" rIns="91472" bIns="45736" rtlCol="0">
              <a:spAutoFit/>
            </a:bodyPr>
            <a:lstStyle/>
            <a:p>
              <a:pPr marL="342900" indent="-342900">
                <a:lnSpc>
                  <a:spcPct val="130000"/>
                </a:lnSpc>
                <a:buFont typeface="+mj-lt"/>
                <a:buAutoNum type="arabicPeriod"/>
              </a:pPr>
              <a:r>
                <a:rPr lang="zh-CN" altLang="en-US" sz="2000" dirty="0">
                  <a:solidFill>
                    <a:sysClr val="windowText" lastClr="000000"/>
                  </a:solidFill>
                  <a:latin typeface="宋体" panose="02010600030101010101" pitchFamily="2" charset="-122"/>
                  <a:ea typeface="宋体" panose="02010600030101010101" pitchFamily="2" charset="-122"/>
                </a:rPr>
                <a:t>在共享网络文件夹中的电子文件进行文档评审改变了传统的评审会议。在这一方法中，评审员利用文字处理软件的特性，在他所审查的文档中插入评论。每个审查员的评论都做上初始标记，这样每个审查员就能看见先前审查员所写的评论。</a:t>
              </a:r>
            </a:p>
            <a:p>
              <a:pPr marL="342900" indent="-342900">
                <a:lnSpc>
                  <a:spcPct val="130000"/>
                </a:lnSpc>
                <a:buFont typeface="+mj-lt"/>
                <a:buAutoNum type="arabicPeriod"/>
              </a:pPr>
              <a:endParaRPr lang="zh-CN" altLang="en-US" sz="2000" dirty="0">
                <a:solidFill>
                  <a:sysClr val="windowText" lastClr="000000"/>
                </a:solidFill>
                <a:latin typeface="宋体" panose="02010600030101010101" pitchFamily="2" charset="-122"/>
                <a:ea typeface="宋体" panose="02010600030101010101" pitchFamily="2" charset="-122"/>
              </a:endParaRPr>
            </a:p>
            <a:p>
              <a:pPr marL="342900" indent="-342900">
                <a:lnSpc>
                  <a:spcPct val="130000"/>
                </a:lnSpc>
                <a:buFont typeface="+mj-lt"/>
                <a:buAutoNum type="arabicPeriod"/>
              </a:pPr>
              <a:r>
                <a:rPr lang="zh-CN" altLang="en-US" sz="2000" dirty="0">
                  <a:solidFill>
                    <a:sysClr val="windowText" lastClr="000000"/>
                  </a:solidFill>
                  <a:latin typeface="宋体" panose="02010600030101010101" pitchFamily="2" charset="-122"/>
                  <a:ea typeface="宋体" panose="02010600030101010101" pitchFamily="2" charset="-122"/>
                </a:rPr>
                <a:t>基于</a:t>
              </a:r>
              <a:r>
                <a:rPr lang="en-US" altLang="zh-CN" sz="2000" dirty="0">
                  <a:solidFill>
                    <a:sysClr val="windowText" lastClr="000000"/>
                  </a:solidFill>
                  <a:latin typeface="宋体" panose="02010600030101010101" pitchFamily="2" charset="-122"/>
                  <a:ea typeface="宋体" panose="02010600030101010101" pitchFamily="2" charset="-122"/>
                </a:rPr>
                <a:t>Web</a:t>
              </a:r>
              <a:r>
                <a:rPr lang="zh-CN" altLang="en-US" sz="2000" dirty="0">
                  <a:solidFill>
                    <a:sysClr val="windowText" lastClr="000000"/>
                  </a:solidFill>
                  <a:latin typeface="宋体" panose="02010600030101010101" pitchFamily="2" charset="-122"/>
                  <a:ea typeface="宋体" panose="02010600030101010101" pitchFamily="2" charset="-122"/>
                </a:rPr>
                <a:t>的聊天工具可以进行实时的远程讨论。</a:t>
              </a:r>
            </a:p>
          </p:txBody>
        </p:sp>
      </p:grpSp>
      <p:sp>
        <p:nvSpPr>
          <p:cNvPr id="24" name="文本框 6">
            <a:extLst>
              <a:ext uri="{FF2B5EF4-FFF2-40B4-BE49-F238E27FC236}">
                <a16:creationId xmlns:a16="http://schemas.microsoft.com/office/drawing/2014/main" id="{6185D012-8854-4014-B468-A3E15BDE66A8}"/>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5.2</a:t>
            </a:r>
            <a:r>
              <a:rPr lang="zh-CN" altLang="en-US" sz="2400" b="1" dirty="0">
                <a:solidFill>
                  <a:srgbClr val="000000"/>
                </a:solidFill>
                <a:latin typeface="微软雅黑" panose="020B0503020204020204" pitchFamily="34" charset="-122"/>
                <a:ea typeface="微软雅黑" panose="020B0503020204020204" pitchFamily="34" charset="-122"/>
              </a:rPr>
              <a:t>需求评审</a:t>
            </a:r>
          </a:p>
        </p:txBody>
      </p:sp>
      <p:sp>
        <p:nvSpPr>
          <p:cNvPr id="25" name="文本框 67">
            <a:extLst>
              <a:ext uri="{FF2B5EF4-FFF2-40B4-BE49-F238E27FC236}">
                <a16:creationId xmlns:a16="http://schemas.microsoft.com/office/drawing/2014/main" id="{A0DE7886-77D2-4BBA-B5A5-29E368B0B830}"/>
              </a:ext>
            </a:extLst>
          </p:cNvPr>
          <p:cNvSpPr>
            <a:spLocks noChangeArrowheads="1"/>
          </p:cNvSpPr>
          <p:nvPr/>
        </p:nvSpPr>
        <p:spPr bwMode="auto">
          <a:xfrm>
            <a:off x="700838" y="992433"/>
            <a:ext cx="30670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5.2.3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需求评审的困难</a:t>
            </a:r>
          </a:p>
        </p:txBody>
      </p:sp>
    </p:spTree>
    <p:extLst>
      <p:ext uri="{BB962C8B-B14F-4D97-AF65-F5344CB8AC3E}">
        <p14:creationId xmlns:p14="http://schemas.microsoft.com/office/powerpoint/2010/main" val="3406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ppt_x</p:attrName>
                                        </p:attrNameLst>
                                      </p:cBhvr>
                                      <p:tavLst>
                                        <p:tav tm="0">
                                          <p:val>
                                            <p:strVal val="#ppt_x+#ppt_w*1.125000"/>
                                          </p:val>
                                        </p:tav>
                                        <p:tav tm="100000">
                                          <p:val>
                                            <p:strVal val="#ppt_x"/>
                                          </p:val>
                                        </p:tav>
                                      </p:tavLst>
                                    </p:anim>
                                    <p:animEffect transition="in" filter="wipe(left)">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39" y="368935"/>
            <a:ext cx="4672149"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需求验证提纲</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57</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aphicFrame>
        <p:nvGraphicFramePr>
          <p:cNvPr id="56" name="图示 55">
            <a:extLst>
              <a:ext uri="{FF2B5EF4-FFF2-40B4-BE49-F238E27FC236}">
                <a16:creationId xmlns:a16="http://schemas.microsoft.com/office/drawing/2014/main" id="{B79C0630-3FFE-4E63-9CAD-11919A33DD13}"/>
              </a:ext>
            </a:extLst>
          </p:cNvPr>
          <p:cNvGraphicFramePr/>
          <p:nvPr>
            <p:extLst>
              <p:ext uri="{D42A27DB-BD31-4B8C-83A1-F6EECF244321}">
                <p14:modId xmlns:p14="http://schemas.microsoft.com/office/powerpoint/2010/main" val="1677528681"/>
              </p:ext>
            </p:extLst>
          </p:nvPr>
        </p:nvGraphicFramePr>
        <p:xfrm>
          <a:off x="2447636" y="1099672"/>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064114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1106318" y="1589369"/>
            <a:ext cx="9979363" cy="417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fontAlgn="auto">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通过阅读软件需求规格说明，通常很难想像在特定环境下的系统行为。以功能需求为基础或者从用例派生出来的测试用例可以使项目参与者看清系统的行为。</a:t>
            </a:r>
          </a:p>
          <a:p>
            <a:pPr marL="342900" indent="-342900" fontAlgn="auto">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虽然没有在运行系统上执行测试用例，但是设计测试用例的简单动作可以解释需求的许多问题。</a:t>
            </a:r>
          </a:p>
          <a:p>
            <a:pPr marL="342900" indent="-342900" fontAlgn="auto">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如果你在部分需求稳定时就开始开发测试用例，那么就可以及早发现问题并以较少的费用解决这些问题。</a:t>
            </a:r>
          </a:p>
          <a:p>
            <a:pPr marL="342900" indent="-342900" fontAlgn="auto">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编写黑盒或功能上的测试用例可以明确在特定条件下系统运行的任务。因为你无法描述可能的系统响应，在你面前将会出现一些模糊的和二义性的需求。当分析员、开发人员和客户通过测试用例进行研究时，他们将对产品如何运行的问题有更清晰的认识。</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58</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5" name="组合 4">
            <a:extLst>
              <a:ext uri="{FF2B5EF4-FFF2-40B4-BE49-F238E27FC236}">
                <a16:creationId xmlns:a16="http://schemas.microsoft.com/office/drawing/2014/main" id="{1A212161-B6E6-40AC-AB71-1606C667B743}"/>
              </a:ext>
            </a:extLst>
          </p:cNvPr>
          <p:cNvGrpSpPr/>
          <p:nvPr/>
        </p:nvGrpSpPr>
        <p:grpSpPr>
          <a:xfrm>
            <a:off x="108557" y="337632"/>
            <a:ext cx="3659533" cy="492948"/>
            <a:chOff x="108557" y="337632"/>
            <a:chExt cx="3659533" cy="492948"/>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2" name="文本框 6">
              <a:extLst>
                <a:ext uri="{FF2B5EF4-FFF2-40B4-BE49-F238E27FC236}">
                  <a16:creationId xmlns:a16="http://schemas.microsoft.com/office/drawing/2014/main" id="{60ABCD8A-9A44-4BDC-8FD5-EE58FD0B5C52}"/>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14" name="文本框 67">
            <a:extLst>
              <a:ext uri="{FF2B5EF4-FFF2-40B4-BE49-F238E27FC236}">
                <a16:creationId xmlns:a16="http://schemas.microsoft.com/office/drawing/2014/main" id="{24075658-0883-416A-BC85-C20DFEF8AA60}"/>
              </a:ext>
            </a:extLst>
          </p:cNvPr>
          <p:cNvSpPr>
            <a:spLocks noChangeArrowheads="1"/>
          </p:cNvSpPr>
          <p:nvPr/>
        </p:nvSpPr>
        <p:spPr bwMode="auto">
          <a:xfrm>
            <a:off x="700838" y="992433"/>
            <a:ext cx="28805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5.3.1</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测试需求的作用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4709763" y="1500340"/>
            <a:ext cx="7209641"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在开发过程的早期阶段，可以从用例中获得概念上的功能测试用例。然后，就可以利用测试用例来验证文本需求规格说明和分析模型</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例如对话图</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并评价原型。这些基于模仿使用的测试用例可以作为客户验收测试的基础。在正式的系统测试中，可以把它们详述成测试用例和过程。</a:t>
            </a:r>
          </a:p>
          <a:p>
            <a:pPr indent="45720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在客户定义他们验收的标准时，你询问客户的基本问题是</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：“如果开发出你们所期望的软件，你是怎么来判断开发出的软件是你真正所需要的</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如果他们不能回答关于每个特性或用例的这种问题，他们就必须澄清需求。</a:t>
            </a:r>
          </a:p>
        </p:txBody>
      </p:sp>
      <p:grpSp>
        <p:nvGrpSpPr>
          <p:cNvPr id="18" name="组合 1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598907" y="2769514"/>
            <a:ext cx="3339445" cy="2508110"/>
            <a:chOff x="3089275" y="1160463"/>
            <a:chExt cx="6013450" cy="4516438"/>
          </a:xfrm>
        </p:grpSpPr>
        <p:sp>
          <p:nvSpPr>
            <p:cNvPr id="20" name="išḷiḑê"/>
            <p:cNvSpPr/>
            <p:nvPr/>
          </p:nvSpPr>
          <p:spPr bwMode="auto">
            <a:xfrm>
              <a:off x="3168650" y="1160463"/>
              <a:ext cx="5794375" cy="3865563"/>
            </a:xfrm>
            <a:custGeom>
              <a:avLst/>
              <a:gdLst>
                <a:gd name="T0" fmla="*/ 2367 w 4093"/>
                <a:gd name="T1" fmla="*/ 461 h 2734"/>
                <a:gd name="T2" fmla="*/ 1627 w 4093"/>
                <a:gd name="T3" fmla="*/ 277 h 2734"/>
                <a:gd name="T4" fmla="*/ 905 w 4093"/>
                <a:gd name="T5" fmla="*/ 36 h 2734"/>
                <a:gd name="T6" fmla="*/ 426 w 4093"/>
                <a:gd name="T7" fmla="*/ 88 h 2734"/>
                <a:gd name="T8" fmla="*/ 237 w 4093"/>
                <a:gd name="T9" fmla="*/ 450 h 2734"/>
                <a:gd name="T10" fmla="*/ 256 w 4093"/>
                <a:gd name="T11" fmla="*/ 752 h 2734"/>
                <a:gd name="T12" fmla="*/ 382 w 4093"/>
                <a:gd name="T13" fmla="*/ 936 h 2734"/>
                <a:gd name="T14" fmla="*/ 276 w 4093"/>
                <a:gd name="T15" fmla="*/ 1639 h 2734"/>
                <a:gd name="T16" fmla="*/ 76 w 4093"/>
                <a:gd name="T17" fmla="*/ 1941 h 2734"/>
                <a:gd name="T18" fmla="*/ 46 w 4093"/>
                <a:gd name="T19" fmla="*/ 2279 h 2734"/>
                <a:gd name="T20" fmla="*/ 317 w 4093"/>
                <a:gd name="T21" fmla="*/ 2525 h 2734"/>
                <a:gd name="T22" fmla="*/ 1112 w 4093"/>
                <a:gd name="T23" fmla="*/ 2693 h 2734"/>
                <a:gd name="T24" fmla="*/ 2938 w 4093"/>
                <a:gd name="T25" fmla="*/ 2698 h 2734"/>
                <a:gd name="T26" fmla="*/ 3612 w 4093"/>
                <a:gd name="T27" fmla="*/ 2650 h 2734"/>
                <a:gd name="T28" fmla="*/ 3951 w 4093"/>
                <a:gd name="T29" fmla="*/ 2526 h 2734"/>
                <a:gd name="T30" fmla="*/ 4017 w 4093"/>
                <a:gd name="T31" fmla="*/ 2154 h 2734"/>
                <a:gd name="T32" fmla="*/ 3448 w 4093"/>
                <a:gd name="T33" fmla="*/ 1695 h 2734"/>
                <a:gd name="T34" fmla="*/ 3520 w 4093"/>
                <a:gd name="T35" fmla="*/ 1339 h 2734"/>
                <a:gd name="T36" fmla="*/ 3943 w 4093"/>
                <a:gd name="T37" fmla="*/ 637 h 2734"/>
                <a:gd name="T38" fmla="*/ 3639 w 4093"/>
                <a:gd name="T39" fmla="*/ 185 h 2734"/>
                <a:gd name="T40" fmla="*/ 3015 w 4093"/>
                <a:gd name="T41" fmla="*/ 255 h 2734"/>
                <a:gd name="T42" fmla="*/ 2367 w 4093"/>
                <a:gd name="T43" fmla="*/ 461 h 2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93" h="2734">
                  <a:moveTo>
                    <a:pt x="2367" y="461"/>
                  </a:moveTo>
                  <a:cubicBezTo>
                    <a:pt x="2109" y="452"/>
                    <a:pt x="1862" y="369"/>
                    <a:pt x="1627" y="277"/>
                  </a:cubicBezTo>
                  <a:cubicBezTo>
                    <a:pt x="1391" y="186"/>
                    <a:pt x="1158" y="84"/>
                    <a:pt x="905" y="36"/>
                  </a:cubicBezTo>
                  <a:cubicBezTo>
                    <a:pt x="743" y="5"/>
                    <a:pt x="557" y="0"/>
                    <a:pt x="426" y="88"/>
                  </a:cubicBezTo>
                  <a:cubicBezTo>
                    <a:pt x="300" y="171"/>
                    <a:pt x="259" y="316"/>
                    <a:pt x="237" y="450"/>
                  </a:cubicBezTo>
                  <a:cubicBezTo>
                    <a:pt x="221" y="551"/>
                    <a:pt x="211" y="658"/>
                    <a:pt x="256" y="752"/>
                  </a:cubicBezTo>
                  <a:cubicBezTo>
                    <a:pt x="288" y="818"/>
                    <a:pt x="343" y="873"/>
                    <a:pt x="382" y="936"/>
                  </a:cubicBezTo>
                  <a:cubicBezTo>
                    <a:pt x="516" y="1155"/>
                    <a:pt x="421" y="1425"/>
                    <a:pt x="276" y="1639"/>
                  </a:cubicBezTo>
                  <a:cubicBezTo>
                    <a:pt x="208" y="1739"/>
                    <a:pt x="129" y="1835"/>
                    <a:pt x="76" y="1941"/>
                  </a:cubicBezTo>
                  <a:cubicBezTo>
                    <a:pt x="24" y="2048"/>
                    <a:pt x="0" y="2170"/>
                    <a:pt x="46" y="2279"/>
                  </a:cubicBezTo>
                  <a:cubicBezTo>
                    <a:pt x="91" y="2387"/>
                    <a:pt x="200" y="2468"/>
                    <a:pt x="317" y="2525"/>
                  </a:cubicBezTo>
                  <a:cubicBezTo>
                    <a:pt x="556" y="2641"/>
                    <a:pt x="837" y="2674"/>
                    <a:pt x="1112" y="2693"/>
                  </a:cubicBezTo>
                  <a:cubicBezTo>
                    <a:pt x="1719" y="2734"/>
                    <a:pt x="2329" y="2716"/>
                    <a:pt x="2938" y="2698"/>
                  </a:cubicBezTo>
                  <a:cubicBezTo>
                    <a:pt x="3164" y="2692"/>
                    <a:pt x="3390" y="2685"/>
                    <a:pt x="3612" y="2650"/>
                  </a:cubicBezTo>
                  <a:cubicBezTo>
                    <a:pt x="3735" y="2631"/>
                    <a:pt x="3862" y="2600"/>
                    <a:pt x="3951" y="2526"/>
                  </a:cubicBezTo>
                  <a:cubicBezTo>
                    <a:pt x="4065" y="2432"/>
                    <a:pt x="4093" y="2272"/>
                    <a:pt x="4017" y="2154"/>
                  </a:cubicBezTo>
                  <a:cubicBezTo>
                    <a:pt x="3889" y="1956"/>
                    <a:pt x="3537" y="1907"/>
                    <a:pt x="3448" y="1695"/>
                  </a:cubicBezTo>
                  <a:cubicBezTo>
                    <a:pt x="3399" y="1578"/>
                    <a:pt x="3449" y="1448"/>
                    <a:pt x="3520" y="1339"/>
                  </a:cubicBezTo>
                  <a:cubicBezTo>
                    <a:pt x="3673" y="1107"/>
                    <a:pt x="3930" y="902"/>
                    <a:pt x="3943" y="637"/>
                  </a:cubicBezTo>
                  <a:cubicBezTo>
                    <a:pt x="3952" y="454"/>
                    <a:pt x="3829" y="271"/>
                    <a:pt x="3639" y="185"/>
                  </a:cubicBezTo>
                  <a:cubicBezTo>
                    <a:pt x="3439" y="94"/>
                    <a:pt x="3162" y="105"/>
                    <a:pt x="3015" y="255"/>
                  </a:cubicBezTo>
                  <a:cubicBezTo>
                    <a:pt x="2863" y="410"/>
                    <a:pt x="2596" y="469"/>
                    <a:pt x="2367" y="461"/>
                  </a:cubicBezTo>
                </a:path>
              </a:pathLst>
            </a:custGeom>
            <a:solidFill>
              <a:srgbClr val="6C63FF">
                <a:alpha val="20000"/>
              </a:srgbClr>
            </a:solidFill>
            <a:ln>
              <a:noFill/>
            </a:ln>
          </p:spPr>
          <p:txBody>
            <a:bodyPr anchor="ctr"/>
            <a:lstStyle/>
            <a:p>
              <a:pPr algn="ctr"/>
              <a:endParaRPr/>
            </a:p>
          </p:txBody>
        </p:sp>
        <p:sp>
          <p:nvSpPr>
            <p:cNvPr id="21" name="ïṡliďê"/>
            <p:cNvSpPr/>
            <p:nvPr/>
          </p:nvSpPr>
          <p:spPr bwMode="auto">
            <a:xfrm>
              <a:off x="3089275" y="1879601"/>
              <a:ext cx="1470025" cy="1470025"/>
            </a:xfrm>
            <a:prstGeom prst="rect">
              <a:avLst/>
            </a:prstGeom>
            <a:solidFill>
              <a:srgbClr val="E8E9E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ṡḻïďé"/>
            <p:cNvSpPr/>
            <p:nvPr/>
          </p:nvSpPr>
          <p:spPr bwMode="auto">
            <a:xfrm>
              <a:off x="3089275" y="1879601"/>
              <a:ext cx="14700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ïṡľîḋè"/>
            <p:cNvSpPr/>
            <p:nvPr/>
          </p:nvSpPr>
          <p:spPr bwMode="auto">
            <a:xfrm>
              <a:off x="7632700" y="1879601"/>
              <a:ext cx="1470025" cy="1470025"/>
            </a:xfrm>
            <a:prstGeom prst="rect">
              <a:avLst/>
            </a:prstGeom>
            <a:solidFill>
              <a:srgbClr val="E8E9E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iṧļîḋê"/>
            <p:cNvSpPr/>
            <p:nvPr/>
          </p:nvSpPr>
          <p:spPr bwMode="auto">
            <a:xfrm>
              <a:off x="7632700" y="1879601"/>
              <a:ext cx="14700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îṣḻîďé"/>
            <p:cNvSpPr/>
            <p:nvPr/>
          </p:nvSpPr>
          <p:spPr bwMode="auto">
            <a:xfrm>
              <a:off x="3735388" y="1346201"/>
              <a:ext cx="177800" cy="138113"/>
            </a:xfrm>
            <a:custGeom>
              <a:avLst/>
              <a:gdLst>
                <a:gd name="T0" fmla="*/ 113 w 126"/>
                <a:gd name="T1" fmla="*/ 0 h 97"/>
                <a:gd name="T2" fmla="*/ 112 w 126"/>
                <a:gd name="T3" fmla="*/ 1 h 97"/>
                <a:gd name="T4" fmla="*/ 40 w 126"/>
                <a:gd name="T5" fmla="*/ 73 h 97"/>
                <a:gd name="T6" fmla="*/ 14 w 126"/>
                <a:gd name="T7" fmla="*/ 47 h 97"/>
                <a:gd name="T8" fmla="*/ 13 w 126"/>
                <a:gd name="T9" fmla="*/ 46 h 97"/>
                <a:gd name="T10" fmla="*/ 11 w 126"/>
                <a:gd name="T11" fmla="*/ 47 h 97"/>
                <a:gd name="T12" fmla="*/ 11 w 126"/>
                <a:gd name="T13" fmla="*/ 47 h 97"/>
                <a:gd name="T14" fmla="*/ 1 w 126"/>
                <a:gd name="T15" fmla="*/ 57 h 97"/>
                <a:gd name="T16" fmla="*/ 0 w 126"/>
                <a:gd name="T17" fmla="*/ 61 h 97"/>
                <a:gd name="T18" fmla="*/ 1 w 126"/>
                <a:gd name="T19" fmla="*/ 61 h 97"/>
                <a:gd name="T20" fmla="*/ 33 w 126"/>
                <a:gd name="T21" fmla="*/ 94 h 97"/>
                <a:gd name="T22" fmla="*/ 40 w 126"/>
                <a:gd name="T23" fmla="*/ 97 h 97"/>
                <a:gd name="T24" fmla="*/ 47 w 126"/>
                <a:gd name="T25" fmla="*/ 94 h 97"/>
                <a:gd name="T26" fmla="*/ 126 w 126"/>
                <a:gd name="T27" fmla="*/ 15 h 97"/>
                <a:gd name="T28" fmla="*/ 126 w 126"/>
                <a:gd name="T29" fmla="*/ 12 h 97"/>
                <a:gd name="T30" fmla="*/ 126 w 126"/>
                <a:gd name="T31" fmla="*/ 12 h 97"/>
                <a:gd name="T32" fmla="*/ 115 w 126"/>
                <a:gd name="T33" fmla="*/ 1 h 97"/>
                <a:gd name="T34" fmla="*/ 114 w 126"/>
                <a:gd name="T35" fmla="*/ 0 h 97"/>
                <a:gd name="T36" fmla="*/ 114 w 126"/>
                <a:gd name="T37" fmla="*/ 0 h 97"/>
                <a:gd name="T38" fmla="*/ 113 w 126"/>
                <a:gd name="T3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 h="97">
                  <a:moveTo>
                    <a:pt x="113" y="0"/>
                  </a:moveTo>
                  <a:cubicBezTo>
                    <a:pt x="113" y="0"/>
                    <a:pt x="112" y="1"/>
                    <a:pt x="112" y="1"/>
                  </a:cubicBezTo>
                  <a:cubicBezTo>
                    <a:pt x="40" y="73"/>
                    <a:pt x="40" y="73"/>
                    <a:pt x="40" y="73"/>
                  </a:cubicBezTo>
                  <a:cubicBezTo>
                    <a:pt x="14" y="47"/>
                    <a:pt x="14" y="47"/>
                    <a:pt x="14" y="47"/>
                  </a:cubicBezTo>
                  <a:cubicBezTo>
                    <a:pt x="14" y="47"/>
                    <a:pt x="13" y="46"/>
                    <a:pt x="13" y="46"/>
                  </a:cubicBezTo>
                  <a:cubicBezTo>
                    <a:pt x="12" y="46"/>
                    <a:pt x="12" y="47"/>
                    <a:pt x="11" y="47"/>
                  </a:cubicBezTo>
                  <a:cubicBezTo>
                    <a:pt x="11" y="47"/>
                    <a:pt x="11" y="47"/>
                    <a:pt x="11" y="47"/>
                  </a:cubicBezTo>
                  <a:cubicBezTo>
                    <a:pt x="1" y="57"/>
                    <a:pt x="1" y="57"/>
                    <a:pt x="1" y="57"/>
                  </a:cubicBezTo>
                  <a:cubicBezTo>
                    <a:pt x="0" y="58"/>
                    <a:pt x="0" y="60"/>
                    <a:pt x="0" y="61"/>
                  </a:cubicBezTo>
                  <a:cubicBezTo>
                    <a:pt x="1" y="61"/>
                    <a:pt x="1" y="61"/>
                    <a:pt x="1" y="61"/>
                  </a:cubicBezTo>
                  <a:cubicBezTo>
                    <a:pt x="33" y="94"/>
                    <a:pt x="33" y="94"/>
                    <a:pt x="33" y="94"/>
                  </a:cubicBezTo>
                  <a:cubicBezTo>
                    <a:pt x="35" y="96"/>
                    <a:pt x="38" y="97"/>
                    <a:pt x="40" y="97"/>
                  </a:cubicBezTo>
                  <a:cubicBezTo>
                    <a:pt x="43" y="97"/>
                    <a:pt x="45" y="96"/>
                    <a:pt x="47" y="94"/>
                  </a:cubicBezTo>
                  <a:cubicBezTo>
                    <a:pt x="126" y="15"/>
                    <a:pt x="126" y="15"/>
                    <a:pt x="126" y="15"/>
                  </a:cubicBezTo>
                  <a:cubicBezTo>
                    <a:pt x="126" y="14"/>
                    <a:pt x="126" y="13"/>
                    <a:pt x="126" y="12"/>
                  </a:cubicBezTo>
                  <a:cubicBezTo>
                    <a:pt x="126" y="12"/>
                    <a:pt x="126" y="12"/>
                    <a:pt x="126" y="12"/>
                  </a:cubicBezTo>
                  <a:cubicBezTo>
                    <a:pt x="115" y="1"/>
                    <a:pt x="115" y="1"/>
                    <a:pt x="115" y="1"/>
                  </a:cubicBezTo>
                  <a:cubicBezTo>
                    <a:pt x="115" y="1"/>
                    <a:pt x="114" y="0"/>
                    <a:pt x="114" y="0"/>
                  </a:cubicBezTo>
                  <a:cubicBezTo>
                    <a:pt x="114" y="0"/>
                    <a:pt x="114" y="0"/>
                    <a:pt x="114" y="0"/>
                  </a:cubicBezTo>
                  <a:cubicBezTo>
                    <a:pt x="114" y="0"/>
                    <a:pt x="114" y="0"/>
                    <a:pt x="113" y="0"/>
                  </a:cubicBezTo>
                </a:path>
              </a:pathLst>
            </a:custGeom>
            <a:solidFill>
              <a:srgbClr val="5398B5">
                <a:alpha val="20000"/>
              </a:srgbClr>
            </a:solidFill>
            <a:ln>
              <a:noFill/>
            </a:ln>
          </p:spPr>
          <p:txBody>
            <a:bodyPr anchor="ctr"/>
            <a:lstStyle/>
            <a:p>
              <a:pPr algn="ctr"/>
              <a:endParaRPr/>
            </a:p>
          </p:txBody>
        </p:sp>
        <p:sp>
          <p:nvSpPr>
            <p:cNvPr id="26" name="iṡḷíde"/>
            <p:cNvSpPr/>
            <p:nvPr/>
          </p:nvSpPr>
          <p:spPr bwMode="auto">
            <a:xfrm>
              <a:off x="3651250" y="1243013"/>
              <a:ext cx="346075" cy="346075"/>
            </a:xfrm>
            <a:custGeom>
              <a:avLst/>
              <a:gdLst>
                <a:gd name="T0" fmla="*/ 122 w 244"/>
                <a:gd name="T1" fmla="*/ 16 h 244"/>
                <a:gd name="T2" fmla="*/ 227 w 244"/>
                <a:gd name="T3" fmla="*/ 122 h 244"/>
                <a:gd name="T4" fmla="*/ 122 w 244"/>
                <a:gd name="T5" fmla="*/ 227 h 244"/>
                <a:gd name="T6" fmla="*/ 16 w 244"/>
                <a:gd name="T7" fmla="*/ 122 h 244"/>
                <a:gd name="T8" fmla="*/ 47 w 244"/>
                <a:gd name="T9" fmla="*/ 47 h 244"/>
                <a:gd name="T10" fmla="*/ 122 w 244"/>
                <a:gd name="T11" fmla="*/ 16 h 244"/>
                <a:gd name="T12" fmla="*/ 122 w 244"/>
                <a:gd name="T13" fmla="*/ 0 h 244"/>
                <a:gd name="T14" fmla="*/ 0 w 244"/>
                <a:gd name="T15" fmla="*/ 122 h 244"/>
                <a:gd name="T16" fmla="*/ 122 w 244"/>
                <a:gd name="T17" fmla="*/ 244 h 244"/>
                <a:gd name="T18" fmla="*/ 244 w 244"/>
                <a:gd name="T19" fmla="*/ 122 h 244"/>
                <a:gd name="T20" fmla="*/ 244 w 244"/>
                <a:gd name="T21" fmla="*/ 122 h 244"/>
                <a:gd name="T22" fmla="*/ 122 w 244"/>
                <a:gd name="T2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4" h="244">
                  <a:moveTo>
                    <a:pt x="122" y="16"/>
                  </a:moveTo>
                  <a:cubicBezTo>
                    <a:pt x="180" y="16"/>
                    <a:pt x="228" y="63"/>
                    <a:pt x="227" y="122"/>
                  </a:cubicBezTo>
                  <a:cubicBezTo>
                    <a:pt x="227" y="180"/>
                    <a:pt x="180" y="227"/>
                    <a:pt x="122" y="227"/>
                  </a:cubicBezTo>
                  <a:cubicBezTo>
                    <a:pt x="64" y="227"/>
                    <a:pt x="16" y="180"/>
                    <a:pt x="16" y="122"/>
                  </a:cubicBezTo>
                  <a:cubicBezTo>
                    <a:pt x="16" y="94"/>
                    <a:pt x="28" y="67"/>
                    <a:pt x="47" y="47"/>
                  </a:cubicBezTo>
                  <a:cubicBezTo>
                    <a:pt x="67" y="27"/>
                    <a:pt x="94" y="16"/>
                    <a:pt x="122" y="16"/>
                  </a:cubicBezTo>
                  <a:moveTo>
                    <a:pt x="122" y="0"/>
                  </a:moveTo>
                  <a:cubicBezTo>
                    <a:pt x="55" y="0"/>
                    <a:pt x="0" y="54"/>
                    <a:pt x="0" y="122"/>
                  </a:cubicBezTo>
                  <a:cubicBezTo>
                    <a:pt x="0" y="189"/>
                    <a:pt x="55" y="244"/>
                    <a:pt x="122" y="244"/>
                  </a:cubicBezTo>
                  <a:cubicBezTo>
                    <a:pt x="189" y="244"/>
                    <a:pt x="244" y="189"/>
                    <a:pt x="244" y="122"/>
                  </a:cubicBezTo>
                  <a:cubicBezTo>
                    <a:pt x="244" y="122"/>
                    <a:pt x="244" y="122"/>
                    <a:pt x="244" y="122"/>
                  </a:cubicBezTo>
                  <a:cubicBezTo>
                    <a:pt x="244" y="54"/>
                    <a:pt x="190" y="0"/>
                    <a:pt x="122" y="0"/>
                  </a:cubicBezTo>
                  <a:close/>
                </a:path>
              </a:pathLst>
            </a:custGeom>
            <a:solidFill>
              <a:srgbClr val="6C63FF">
                <a:alpha val="20000"/>
              </a:srgbClr>
            </a:solidFill>
            <a:ln>
              <a:noFill/>
            </a:ln>
          </p:spPr>
          <p:txBody>
            <a:bodyPr anchor="ctr"/>
            <a:lstStyle/>
            <a:p>
              <a:pPr algn="ctr"/>
              <a:endParaRPr/>
            </a:p>
          </p:txBody>
        </p:sp>
        <p:sp>
          <p:nvSpPr>
            <p:cNvPr id="27" name="íṡḻïďé"/>
            <p:cNvSpPr/>
            <p:nvPr/>
          </p:nvSpPr>
          <p:spPr bwMode="auto">
            <a:xfrm>
              <a:off x="4822825" y="1825626"/>
              <a:ext cx="225425" cy="171450"/>
            </a:xfrm>
            <a:custGeom>
              <a:avLst/>
              <a:gdLst>
                <a:gd name="T0" fmla="*/ 143 w 159"/>
                <a:gd name="T1" fmla="*/ 0 h 121"/>
                <a:gd name="T2" fmla="*/ 141 w 159"/>
                <a:gd name="T3" fmla="*/ 1 h 121"/>
                <a:gd name="T4" fmla="*/ 51 w 159"/>
                <a:gd name="T5" fmla="*/ 91 h 121"/>
                <a:gd name="T6" fmla="*/ 18 w 159"/>
                <a:gd name="T7" fmla="*/ 59 h 121"/>
                <a:gd name="T8" fmla="*/ 16 w 159"/>
                <a:gd name="T9" fmla="*/ 58 h 121"/>
                <a:gd name="T10" fmla="*/ 16 w 159"/>
                <a:gd name="T11" fmla="*/ 58 h 121"/>
                <a:gd name="T12" fmla="*/ 14 w 159"/>
                <a:gd name="T13" fmla="*/ 59 h 121"/>
                <a:gd name="T14" fmla="*/ 1 w 159"/>
                <a:gd name="T15" fmla="*/ 72 h 121"/>
                <a:gd name="T16" fmla="*/ 1 w 159"/>
                <a:gd name="T17" fmla="*/ 76 h 121"/>
                <a:gd name="T18" fmla="*/ 1 w 159"/>
                <a:gd name="T19" fmla="*/ 76 h 121"/>
                <a:gd name="T20" fmla="*/ 42 w 159"/>
                <a:gd name="T21" fmla="*/ 117 h 121"/>
                <a:gd name="T22" fmla="*/ 51 w 159"/>
                <a:gd name="T23" fmla="*/ 121 h 121"/>
                <a:gd name="T24" fmla="*/ 59 w 159"/>
                <a:gd name="T25" fmla="*/ 117 h 121"/>
                <a:gd name="T26" fmla="*/ 158 w 159"/>
                <a:gd name="T27" fmla="*/ 18 h 121"/>
                <a:gd name="T28" fmla="*/ 158 w 159"/>
                <a:gd name="T29" fmla="*/ 14 h 121"/>
                <a:gd name="T30" fmla="*/ 158 w 159"/>
                <a:gd name="T31" fmla="*/ 14 h 121"/>
                <a:gd name="T32" fmla="*/ 145 w 159"/>
                <a:gd name="T33" fmla="*/ 1 h 121"/>
                <a:gd name="T34" fmla="*/ 143 w 159"/>
                <a:gd name="T35" fmla="*/ 0 h 121"/>
                <a:gd name="T36" fmla="*/ 143 w 159"/>
                <a:gd name="T37" fmla="*/ 0 h 121"/>
                <a:gd name="T38" fmla="*/ 143 w 159"/>
                <a:gd name="T3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9" h="121">
                  <a:moveTo>
                    <a:pt x="143" y="0"/>
                  </a:moveTo>
                  <a:cubicBezTo>
                    <a:pt x="142" y="0"/>
                    <a:pt x="142" y="0"/>
                    <a:pt x="141" y="1"/>
                  </a:cubicBezTo>
                  <a:cubicBezTo>
                    <a:pt x="51" y="91"/>
                    <a:pt x="51" y="91"/>
                    <a:pt x="51" y="91"/>
                  </a:cubicBezTo>
                  <a:cubicBezTo>
                    <a:pt x="18" y="59"/>
                    <a:pt x="18" y="59"/>
                    <a:pt x="18" y="59"/>
                  </a:cubicBezTo>
                  <a:cubicBezTo>
                    <a:pt x="18" y="58"/>
                    <a:pt x="17" y="58"/>
                    <a:pt x="16" y="58"/>
                  </a:cubicBezTo>
                  <a:cubicBezTo>
                    <a:pt x="16" y="58"/>
                    <a:pt x="16" y="58"/>
                    <a:pt x="16" y="58"/>
                  </a:cubicBezTo>
                  <a:cubicBezTo>
                    <a:pt x="15" y="58"/>
                    <a:pt x="15" y="58"/>
                    <a:pt x="14" y="59"/>
                  </a:cubicBezTo>
                  <a:cubicBezTo>
                    <a:pt x="1" y="72"/>
                    <a:pt x="1" y="72"/>
                    <a:pt x="1" y="72"/>
                  </a:cubicBezTo>
                  <a:cubicBezTo>
                    <a:pt x="0" y="73"/>
                    <a:pt x="0" y="75"/>
                    <a:pt x="1" y="76"/>
                  </a:cubicBezTo>
                  <a:cubicBezTo>
                    <a:pt x="1" y="76"/>
                    <a:pt x="1" y="76"/>
                    <a:pt x="1" y="76"/>
                  </a:cubicBezTo>
                  <a:cubicBezTo>
                    <a:pt x="42" y="117"/>
                    <a:pt x="42" y="117"/>
                    <a:pt x="42" y="117"/>
                  </a:cubicBezTo>
                  <a:cubicBezTo>
                    <a:pt x="44" y="120"/>
                    <a:pt x="48" y="121"/>
                    <a:pt x="51" y="121"/>
                  </a:cubicBezTo>
                  <a:cubicBezTo>
                    <a:pt x="54" y="121"/>
                    <a:pt x="57" y="120"/>
                    <a:pt x="59" y="117"/>
                  </a:cubicBezTo>
                  <a:cubicBezTo>
                    <a:pt x="158" y="18"/>
                    <a:pt x="158" y="18"/>
                    <a:pt x="158" y="18"/>
                  </a:cubicBezTo>
                  <a:cubicBezTo>
                    <a:pt x="159" y="17"/>
                    <a:pt x="159" y="15"/>
                    <a:pt x="158" y="14"/>
                  </a:cubicBezTo>
                  <a:cubicBezTo>
                    <a:pt x="158" y="14"/>
                    <a:pt x="158" y="14"/>
                    <a:pt x="158" y="14"/>
                  </a:cubicBezTo>
                  <a:cubicBezTo>
                    <a:pt x="145" y="1"/>
                    <a:pt x="145" y="1"/>
                    <a:pt x="145" y="1"/>
                  </a:cubicBezTo>
                  <a:cubicBezTo>
                    <a:pt x="145" y="0"/>
                    <a:pt x="144" y="0"/>
                    <a:pt x="143" y="0"/>
                  </a:cubicBezTo>
                  <a:cubicBezTo>
                    <a:pt x="143" y="0"/>
                    <a:pt x="143" y="0"/>
                    <a:pt x="143" y="0"/>
                  </a:cubicBezTo>
                  <a:cubicBezTo>
                    <a:pt x="143" y="0"/>
                    <a:pt x="143" y="0"/>
                    <a:pt x="143" y="0"/>
                  </a:cubicBezTo>
                </a:path>
              </a:pathLst>
            </a:custGeom>
            <a:solidFill>
              <a:srgbClr val="44B7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ïṧ1íḑè"/>
            <p:cNvSpPr/>
            <p:nvPr/>
          </p:nvSpPr>
          <p:spPr bwMode="auto">
            <a:xfrm>
              <a:off x="4718050" y="1695451"/>
              <a:ext cx="434975" cy="433388"/>
            </a:xfrm>
            <a:custGeom>
              <a:avLst/>
              <a:gdLst>
                <a:gd name="T0" fmla="*/ 153 w 307"/>
                <a:gd name="T1" fmla="*/ 287 h 307"/>
                <a:gd name="T2" fmla="*/ 20 w 307"/>
                <a:gd name="T3" fmla="*/ 154 h 307"/>
                <a:gd name="T4" fmla="*/ 59 w 307"/>
                <a:gd name="T5" fmla="*/ 60 h 307"/>
                <a:gd name="T6" fmla="*/ 153 w 307"/>
                <a:gd name="T7" fmla="*/ 21 h 307"/>
                <a:gd name="T8" fmla="*/ 153 w 307"/>
                <a:gd name="T9" fmla="*/ 21 h 307"/>
                <a:gd name="T10" fmla="*/ 286 w 307"/>
                <a:gd name="T11" fmla="*/ 154 h 307"/>
                <a:gd name="T12" fmla="*/ 153 w 307"/>
                <a:gd name="T13" fmla="*/ 287 h 307"/>
                <a:gd name="T14" fmla="*/ 154 w 307"/>
                <a:gd name="T15" fmla="*/ 0 h 307"/>
                <a:gd name="T16" fmla="*/ 153 w 307"/>
                <a:gd name="T17" fmla="*/ 0 h 307"/>
                <a:gd name="T18" fmla="*/ 0 w 307"/>
                <a:gd name="T19" fmla="*/ 154 h 307"/>
                <a:gd name="T20" fmla="*/ 153 w 307"/>
                <a:gd name="T21" fmla="*/ 307 h 307"/>
                <a:gd name="T22" fmla="*/ 307 w 307"/>
                <a:gd name="T23" fmla="*/ 154 h 307"/>
                <a:gd name="T24" fmla="*/ 154 w 307"/>
                <a:gd name="T2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307">
                  <a:moveTo>
                    <a:pt x="153" y="287"/>
                  </a:moveTo>
                  <a:cubicBezTo>
                    <a:pt x="80" y="287"/>
                    <a:pt x="20" y="227"/>
                    <a:pt x="20" y="154"/>
                  </a:cubicBezTo>
                  <a:cubicBezTo>
                    <a:pt x="20" y="118"/>
                    <a:pt x="34" y="84"/>
                    <a:pt x="59" y="60"/>
                  </a:cubicBezTo>
                  <a:cubicBezTo>
                    <a:pt x="84" y="35"/>
                    <a:pt x="118" y="21"/>
                    <a:pt x="153" y="21"/>
                  </a:cubicBezTo>
                  <a:cubicBezTo>
                    <a:pt x="153" y="21"/>
                    <a:pt x="153" y="21"/>
                    <a:pt x="153" y="21"/>
                  </a:cubicBezTo>
                  <a:cubicBezTo>
                    <a:pt x="227" y="21"/>
                    <a:pt x="286" y="80"/>
                    <a:pt x="286" y="154"/>
                  </a:cubicBezTo>
                  <a:cubicBezTo>
                    <a:pt x="286" y="227"/>
                    <a:pt x="227" y="287"/>
                    <a:pt x="153" y="287"/>
                  </a:cubicBezTo>
                  <a:moveTo>
                    <a:pt x="154" y="0"/>
                  </a:moveTo>
                  <a:cubicBezTo>
                    <a:pt x="153" y="0"/>
                    <a:pt x="153" y="0"/>
                    <a:pt x="153" y="0"/>
                  </a:cubicBezTo>
                  <a:cubicBezTo>
                    <a:pt x="69" y="0"/>
                    <a:pt x="0" y="69"/>
                    <a:pt x="0" y="154"/>
                  </a:cubicBezTo>
                  <a:cubicBezTo>
                    <a:pt x="0" y="239"/>
                    <a:pt x="69" y="307"/>
                    <a:pt x="153" y="307"/>
                  </a:cubicBezTo>
                  <a:cubicBezTo>
                    <a:pt x="238" y="307"/>
                    <a:pt x="307" y="239"/>
                    <a:pt x="307" y="154"/>
                  </a:cubicBezTo>
                  <a:cubicBezTo>
                    <a:pt x="307" y="69"/>
                    <a:pt x="238" y="0"/>
                    <a:pt x="154" y="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íṡļídê"/>
            <p:cNvSpPr/>
            <p:nvPr/>
          </p:nvSpPr>
          <p:spPr bwMode="auto">
            <a:xfrm>
              <a:off x="8194675" y="1243013"/>
              <a:ext cx="346075" cy="346075"/>
            </a:xfrm>
            <a:custGeom>
              <a:avLst/>
              <a:gdLst>
                <a:gd name="T0" fmla="*/ 122 w 244"/>
                <a:gd name="T1" fmla="*/ 16 h 244"/>
                <a:gd name="T2" fmla="*/ 227 w 244"/>
                <a:gd name="T3" fmla="*/ 122 h 244"/>
                <a:gd name="T4" fmla="*/ 122 w 244"/>
                <a:gd name="T5" fmla="*/ 227 h 244"/>
                <a:gd name="T6" fmla="*/ 16 w 244"/>
                <a:gd name="T7" fmla="*/ 122 h 244"/>
                <a:gd name="T8" fmla="*/ 47 w 244"/>
                <a:gd name="T9" fmla="*/ 47 h 244"/>
                <a:gd name="T10" fmla="*/ 122 w 244"/>
                <a:gd name="T11" fmla="*/ 16 h 244"/>
                <a:gd name="T12" fmla="*/ 122 w 244"/>
                <a:gd name="T13" fmla="*/ 0 h 244"/>
                <a:gd name="T14" fmla="*/ 0 w 244"/>
                <a:gd name="T15" fmla="*/ 122 h 244"/>
                <a:gd name="T16" fmla="*/ 122 w 244"/>
                <a:gd name="T17" fmla="*/ 244 h 244"/>
                <a:gd name="T18" fmla="*/ 244 w 244"/>
                <a:gd name="T19" fmla="*/ 122 h 244"/>
                <a:gd name="T20" fmla="*/ 244 w 244"/>
                <a:gd name="T21" fmla="*/ 122 h 244"/>
                <a:gd name="T22" fmla="*/ 122 w 244"/>
                <a:gd name="T2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4" h="244">
                  <a:moveTo>
                    <a:pt x="122" y="16"/>
                  </a:moveTo>
                  <a:cubicBezTo>
                    <a:pt x="180" y="16"/>
                    <a:pt x="227" y="63"/>
                    <a:pt x="227" y="122"/>
                  </a:cubicBezTo>
                  <a:cubicBezTo>
                    <a:pt x="227" y="180"/>
                    <a:pt x="180" y="227"/>
                    <a:pt x="122" y="227"/>
                  </a:cubicBezTo>
                  <a:cubicBezTo>
                    <a:pt x="64" y="227"/>
                    <a:pt x="16" y="180"/>
                    <a:pt x="16" y="122"/>
                  </a:cubicBezTo>
                  <a:cubicBezTo>
                    <a:pt x="16" y="94"/>
                    <a:pt x="27" y="67"/>
                    <a:pt x="47" y="47"/>
                  </a:cubicBezTo>
                  <a:cubicBezTo>
                    <a:pt x="67" y="27"/>
                    <a:pt x="94" y="16"/>
                    <a:pt x="122" y="16"/>
                  </a:cubicBezTo>
                  <a:moveTo>
                    <a:pt x="122" y="0"/>
                  </a:moveTo>
                  <a:cubicBezTo>
                    <a:pt x="55" y="0"/>
                    <a:pt x="0" y="54"/>
                    <a:pt x="0" y="122"/>
                  </a:cubicBezTo>
                  <a:cubicBezTo>
                    <a:pt x="0" y="189"/>
                    <a:pt x="55" y="244"/>
                    <a:pt x="122" y="244"/>
                  </a:cubicBezTo>
                  <a:cubicBezTo>
                    <a:pt x="189" y="244"/>
                    <a:pt x="244" y="189"/>
                    <a:pt x="244" y="122"/>
                  </a:cubicBezTo>
                  <a:cubicBezTo>
                    <a:pt x="244" y="122"/>
                    <a:pt x="244" y="122"/>
                    <a:pt x="244" y="122"/>
                  </a:cubicBezTo>
                  <a:cubicBezTo>
                    <a:pt x="244" y="54"/>
                    <a:pt x="189" y="0"/>
                    <a:pt x="122" y="0"/>
                  </a:cubicBezTo>
                  <a:close/>
                </a:path>
              </a:pathLst>
            </a:custGeom>
            <a:solidFill>
              <a:srgbClr val="6C63FF">
                <a:alpha val="20000"/>
              </a:srgbClr>
            </a:solidFill>
            <a:ln>
              <a:noFill/>
            </a:ln>
          </p:spPr>
          <p:txBody>
            <a:bodyPr anchor="ctr"/>
            <a:lstStyle/>
            <a:p>
              <a:pPr algn="ctr"/>
              <a:endParaRPr/>
            </a:p>
          </p:txBody>
        </p:sp>
        <p:sp>
          <p:nvSpPr>
            <p:cNvPr id="30" name="í$1íḋè"/>
            <p:cNvSpPr/>
            <p:nvPr/>
          </p:nvSpPr>
          <p:spPr bwMode="auto">
            <a:xfrm>
              <a:off x="7031038" y="1695451"/>
              <a:ext cx="434975" cy="433388"/>
            </a:xfrm>
            <a:custGeom>
              <a:avLst/>
              <a:gdLst>
                <a:gd name="T0" fmla="*/ 154 w 308"/>
                <a:gd name="T1" fmla="*/ 21 h 307"/>
                <a:gd name="T2" fmla="*/ 154 w 308"/>
                <a:gd name="T3" fmla="*/ 21 h 307"/>
                <a:gd name="T4" fmla="*/ 154 w 308"/>
                <a:gd name="T5" fmla="*/ 21 h 307"/>
                <a:gd name="T6" fmla="*/ 154 w 308"/>
                <a:gd name="T7" fmla="*/ 21 h 307"/>
                <a:gd name="T8" fmla="*/ 154 w 308"/>
                <a:gd name="T9" fmla="*/ 0 h 307"/>
                <a:gd name="T10" fmla="*/ 154 w 308"/>
                <a:gd name="T11" fmla="*/ 0 h 307"/>
                <a:gd name="T12" fmla="*/ 154 w 308"/>
                <a:gd name="T13" fmla="*/ 0 h 307"/>
                <a:gd name="T14" fmla="*/ 154 w 308"/>
                <a:gd name="T15" fmla="*/ 0 h 307"/>
                <a:gd name="T16" fmla="*/ 154 w 308"/>
                <a:gd name="T17" fmla="*/ 287 h 307"/>
                <a:gd name="T18" fmla="*/ 21 w 308"/>
                <a:gd name="T19" fmla="*/ 154 h 307"/>
                <a:gd name="T20" fmla="*/ 60 w 308"/>
                <a:gd name="T21" fmla="*/ 60 h 307"/>
                <a:gd name="T22" fmla="*/ 154 w 308"/>
                <a:gd name="T23" fmla="*/ 21 h 307"/>
                <a:gd name="T24" fmla="*/ 154 w 308"/>
                <a:gd name="T25" fmla="*/ 21 h 307"/>
                <a:gd name="T26" fmla="*/ 154 w 308"/>
                <a:gd name="T27" fmla="*/ 21 h 307"/>
                <a:gd name="T28" fmla="*/ 287 w 308"/>
                <a:gd name="T29" fmla="*/ 153 h 307"/>
                <a:gd name="T30" fmla="*/ 154 w 308"/>
                <a:gd name="T31" fmla="*/ 287 h 307"/>
                <a:gd name="T32" fmla="*/ 154 w 308"/>
                <a:gd name="T33" fmla="*/ 287 h 307"/>
                <a:gd name="T34" fmla="*/ 154 w 308"/>
                <a:gd name="T35" fmla="*/ 0 h 307"/>
                <a:gd name="T36" fmla="*/ 154 w 308"/>
                <a:gd name="T37" fmla="*/ 0 h 307"/>
                <a:gd name="T38" fmla="*/ 0 w 308"/>
                <a:gd name="T39" fmla="*/ 154 h 307"/>
                <a:gd name="T40" fmla="*/ 154 w 308"/>
                <a:gd name="T41" fmla="*/ 307 h 307"/>
                <a:gd name="T42" fmla="*/ 308 w 308"/>
                <a:gd name="T43" fmla="*/ 154 h 307"/>
                <a:gd name="T44" fmla="*/ 154 w 308"/>
                <a:gd name="T4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8" h="307">
                  <a:moveTo>
                    <a:pt x="154" y="21"/>
                  </a:moveTo>
                  <a:cubicBezTo>
                    <a:pt x="154" y="21"/>
                    <a:pt x="154" y="21"/>
                    <a:pt x="154" y="21"/>
                  </a:cubicBezTo>
                  <a:cubicBezTo>
                    <a:pt x="154" y="21"/>
                    <a:pt x="154" y="21"/>
                    <a:pt x="154" y="21"/>
                  </a:cubicBezTo>
                  <a:cubicBezTo>
                    <a:pt x="154" y="21"/>
                    <a:pt x="154" y="21"/>
                    <a:pt x="154" y="21"/>
                  </a:cubicBezTo>
                  <a:moveTo>
                    <a:pt x="154" y="0"/>
                  </a:moveTo>
                  <a:cubicBezTo>
                    <a:pt x="154" y="0"/>
                    <a:pt x="154" y="0"/>
                    <a:pt x="154" y="0"/>
                  </a:cubicBezTo>
                  <a:cubicBezTo>
                    <a:pt x="154" y="0"/>
                    <a:pt x="154" y="0"/>
                    <a:pt x="154" y="0"/>
                  </a:cubicBezTo>
                  <a:cubicBezTo>
                    <a:pt x="154" y="0"/>
                    <a:pt x="154" y="0"/>
                    <a:pt x="154" y="0"/>
                  </a:cubicBezTo>
                  <a:moveTo>
                    <a:pt x="154" y="287"/>
                  </a:moveTo>
                  <a:cubicBezTo>
                    <a:pt x="81" y="287"/>
                    <a:pt x="21" y="227"/>
                    <a:pt x="21" y="154"/>
                  </a:cubicBezTo>
                  <a:cubicBezTo>
                    <a:pt x="21" y="118"/>
                    <a:pt x="35" y="85"/>
                    <a:pt x="60" y="60"/>
                  </a:cubicBezTo>
                  <a:cubicBezTo>
                    <a:pt x="85" y="35"/>
                    <a:pt x="119" y="21"/>
                    <a:pt x="154" y="21"/>
                  </a:cubicBezTo>
                  <a:cubicBezTo>
                    <a:pt x="154" y="21"/>
                    <a:pt x="154" y="21"/>
                    <a:pt x="154" y="21"/>
                  </a:cubicBezTo>
                  <a:cubicBezTo>
                    <a:pt x="154" y="21"/>
                    <a:pt x="154" y="21"/>
                    <a:pt x="154" y="21"/>
                  </a:cubicBezTo>
                  <a:cubicBezTo>
                    <a:pt x="227" y="21"/>
                    <a:pt x="287" y="80"/>
                    <a:pt x="287" y="153"/>
                  </a:cubicBezTo>
                  <a:cubicBezTo>
                    <a:pt x="287" y="227"/>
                    <a:pt x="228" y="287"/>
                    <a:pt x="154" y="287"/>
                  </a:cubicBezTo>
                  <a:cubicBezTo>
                    <a:pt x="154" y="287"/>
                    <a:pt x="154" y="287"/>
                    <a:pt x="154" y="287"/>
                  </a:cubicBezTo>
                  <a:moveTo>
                    <a:pt x="154" y="0"/>
                  </a:moveTo>
                  <a:cubicBezTo>
                    <a:pt x="154" y="0"/>
                    <a:pt x="154" y="0"/>
                    <a:pt x="154" y="0"/>
                  </a:cubicBezTo>
                  <a:cubicBezTo>
                    <a:pt x="69" y="0"/>
                    <a:pt x="0" y="69"/>
                    <a:pt x="0" y="154"/>
                  </a:cubicBezTo>
                  <a:cubicBezTo>
                    <a:pt x="0" y="239"/>
                    <a:pt x="69" y="307"/>
                    <a:pt x="154" y="307"/>
                  </a:cubicBezTo>
                  <a:cubicBezTo>
                    <a:pt x="239" y="307"/>
                    <a:pt x="308" y="239"/>
                    <a:pt x="308" y="154"/>
                  </a:cubicBezTo>
                  <a:cubicBezTo>
                    <a:pt x="308" y="69"/>
                    <a:pt x="239" y="0"/>
                    <a:pt x="154" y="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ïśľíďé"/>
            <p:cNvSpPr/>
            <p:nvPr/>
          </p:nvSpPr>
          <p:spPr bwMode="auto">
            <a:xfrm>
              <a:off x="5799138" y="2030413"/>
              <a:ext cx="576263" cy="574675"/>
            </a:xfrm>
            <a:custGeom>
              <a:avLst/>
              <a:gdLst>
                <a:gd name="T0" fmla="*/ 203 w 407"/>
                <a:gd name="T1" fmla="*/ 28 h 407"/>
                <a:gd name="T2" fmla="*/ 379 w 407"/>
                <a:gd name="T3" fmla="*/ 203 h 407"/>
                <a:gd name="T4" fmla="*/ 203 w 407"/>
                <a:gd name="T5" fmla="*/ 379 h 407"/>
                <a:gd name="T6" fmla="*/ 27 w 407"/>
                <a:gd name="T7" fmla="*/ 203 h 407"/>
                <a:gd name="T8" fmla="*/ 79 w 407"/>
                <a:gd name="T9" fmla="*/ 79 h 407"/>
                <a:gd name="T10" fmla="*/ 203 w 407"/>
                <a:gd name="T11" fmla="*/ 28 h 407"/>
                <a:gd name="T12" fmla="*/ 203 w 407"/>
                <a:gd name="T13" fmla="*/ 0 h 407"/>
                <a:gd name="T14" fmla="*/ 0 w 407"/>
                <a:gd name="T15" fmla="*/ 203 h 407"/>
                <a:gd name="T16" fmla="*/ 203 w 407"/>
                <a:gd name="T17" fmla="*/ 407 h 407"/>
                <a:gd name="T18" fmla="*/ 407 w 407"/>
                <a:gd name="T19" fmla="*/ 203 h 407"/>
                <a:gd name="T20" fmla="*/ 203 w 407"/>
                <a:gd name="T2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07">
                  <a:moveTo>
                    <a:pt x="203" y="28"/>
                  </a:moveTo>
                  <a:cubicBezTo>
                    <a:pt x="300" y="28"/>
                    <a:pt x="379" y="106"/>
                    <a:pt x="379" y="203"/>
                  </a:cubicBezTo>
                  <a:cubicBezTo>
                    <a:pt x="379" y="300"/>
                    <a:pt x="300" y="379"/>
                    <a:pt x="203" y="379"/>
                  </a:cubicBezTo>
                  <a:cubicBezTo>
                    <a:pt x="106" y="379"/>
                    <a:pt x="27" y="300"/>
                    <a:pt x="27" y="203"/>
                  </a:cubicBezTo>
                  <a:cubicBezTo>
                    <a:pt x="27" y="157"/>
                    <a:pt x="46" y="112"/>
                    <a:pt x="79" y="79"/>
                  </a:cubicBezTo>
                  <a:cubicBezTo>
                    <a:pt x="112" y="46"/>
                    <a:pt x="157" y="27"/>
                    <a:pt x="203" y="28"/>
                  </a:cubicBezTo>
                  <a:moveTo>
                    <a:pt x="203" y="0"/>
                  </a:moveTo>
                  <a:cubicBezTo>
                    <a:pt x="91" y="0"/>
                    <a:pt x="0" y="91"/>
                    <a:pt x="0" y="203"/>
                  </a:cubicBezTo>
                  <a:cubicBezTo>
                    <a:pt x="0" y="316"/>
                    <a:pt x="91" y="407"/>
                    <a:pt x="203" y="407"/>
                  </a:cubicBezTo>
                  <a:cubicBezTo>
                    <a:pt x="316" y="407"/>
                    <a:pt x="407" y="316"/>
                    <a:pt x="407" y="203"/>
                  </a:cubicBezTo>
                  <a:cubicBezTo>
                    <a:pt x="407" y="91"/>
                    <a:pt x="316" y="0"/>
                    <a:pt x="203" y="0"/>
                  </a:cubicBezTo>
                  <a:close/>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ïṩliḋê"/>
            <p:cNvSpPr/>
            <p:nvPr/>
          </p:nvSpPr>
          <p:spPr bwMode="auto">
            <a:xfrm>
              <a:off x="4116388" y="2265363"/>
              <a:ext cx="1638300" cy="1635125"/>
            </a:xfrm>
            <a:prstGeom prst="rect">
              <a:avLst/>
            </a:prstGeom>
            <a:solidFill>
              <a:srgbClr val="F3F5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îsḷiḓé"/>
            <p:cNvSpPr/>
            <p:nvPr/>
          </p:nvSpPr>
          <p:spPr bwMode="auto">
            <a:xfrm>
              <a:off x="4116388" y="2265363"/>
              <a:ext cx="16383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îṡ1îḋé"/>
            <p:cNvSpPr/>
            <p:nvPr/>
          </p:nvSpPr>
          <p:spPr bwMode="auto">
            <a:xfrm>
              <a:off x="6429375" y="2265363"/>
              <a:ext cx="1636713" cy="1635125"/>
            </a:xfrm>
            <a:prstGeom prst="rect">
              <a:avLst/>
            </a:prstGeom>
            <a:solidFill>
              <a:srgbClr val="F3F5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iŝlïdê"/>
            <p:cNvSpPr/>
            <p:nvPr/>
          </p:nvSpPr>
          <p:spPr bwMode="auto">
            <a:xfrm>
              <a:off x="6429375" y="2265363"/>
              <a:ext cx="1636713"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iS1îďé"/>
            <p:cNvSpPr/>
            <p:nvPr/>
          </p:nvSpPr>
          <p:spPr bwMode="auto">
            <a:xfrm>
              <a:off x="3236913" y="2141538"/>
              <a:ext cx="546100" cy="60325"/>
            </a:xfrm>
            <a:prstGeom prst="rect">
              <a:avLst/>
            </a:prstGeom>
            <a:solidFill>
              <a:srgbClr val="D0D1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iṩḻîḑe"/>
            <p:cNvSpPr/>
            <p:nvPr/>
          </p:nvSpPr>
          <p:spPr bwMode="auto">
            <a:xfrm>
              <a:off x="3236913" y="2141538"/>
              <a:ext cx="546100"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islîḓe"/>
            <p:cNvSpPr/>
            <p:nvPr/>
          </p:nvSpPr>
          <p:spPr bwMode="auto">
            <a:xfrm>
              <a:off x="7897813" y="2141538"/>
              <a:ext cx="546100" cy="60325"/>
            </a:xfrm>
            <a:prstGeom prst="rect">
              <a:avLst/>
            </a:prstGeom>
            <a:solidFill>
              <a:srgbClr val="D0D1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i$ľîḓê"/>
            <p:cNvSpPr/>
            <p:nvPr/>
          </p:nvSpPr>
          <p:spPr bwMode="auto">
            <a:xfrm>
              <a:off x="7897813" y="2141538"/>
              <a:ext cx="546100"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 name="iśḻïḋe"/>
            <p:cNvSpPr/>
            <p:nvPr/>
          </p:nvSpPr>
          <p:spPr bwMode="auto">
            <a:xfrm>
              <a:off x="7054850" y="4071938"/>
              <a:ext cx="652463" cy="611188"/>
            </a:xfrm>
            <a:custGeom>
              <a:avLst/>
              <a:gdLst>
                <a:gd name="T0" fmla="*/ 7 w 461"/>
                <a:gd name="T1" fmla="*/ 432 h 432"/>
                <a:gd name="T2" fmla="*/ 8 w 461"/>
                <a:gd name="T3" fmla="*/ 432 h 432"/>
                <a:gd name="T4" fmla="*/ 80 w 461"/>
                <a:gd name="T5" fmla="*/ 333 h 432"/>
                <a:gd name="T6" fmla="*/ 256 w 461"/>
                <a:gd name="T7" fmla="*/ 205 h 432"/>
                <a:gd name="T8" fmla="*/ 256 w 461"/>
                <a:gd name="T9" fmla="*/ 205 h 432"/>
                <a:gd name="T10" fmla="*/ 415 w 461"/>
                <a:gd name="T11" fmla="*/ 87 h 432"/>
                <a:gd name="T12" fmla="*/ 415 w 461"/>
                <a:gd name="T13" fmla="*/ 87 h 432"/>
                <a:gd name="T14" fmla="*/ 415 w 461"/>
                <a:gd name="T15" fmla="*/ 87 h 432"/>
                <a:gd name="T16" fmla="*/ 461 w 461"/>
                <a:gd name="T17" fmla="*/ 3 h 432"/>
                <a:gd name="T18" fmla="*/ 454 w 461"/>
                <a:gd name="T19" fmla="*/ 0 h 432"/>
                <a:gd name="T20" fmla="*/ 408 w 461"/>
                <a:gd name="T21" fmla="*/ 82 h 432"/>
                <a:gd name="T22" fmla="*/ 408 w 461"/>
                <a:gd name="T23" fmla="*/ 82 h 432"/>
                <a:gd name="T24" fmla="*/ 254 w 461"/>
                <a:gd name="T25" fmla="*/ 198 h 432"/>
                <a:gd name="T26" fmla="*/ 254 w 461"/>
                <a:gd name="T27" fmla="*/ 198 h 432"/>
                <a:gd name="T28" fmla="*/ 254 w 461"/>
                <a:gd name="T29" fmla="*/ 198 h 432"/>
                <a:gd name="T30" fmla="*/ 70 w 461"/>
                <a:gd name="T31" fmla="*/ 332 h 432"/>
                <a:gd name="T32" fmla="*/ 0 w 461"/>
                <a:gd name="T33" fmla="*/ 428 h 432"/>
                <a:gd name="T34" fmla="*/ 7 w 461"/>
                <a:gd name="T3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32">
                  <a:moveTo>
                    <a:pt x="7" y="432"/>
                  </a:moveTo>
                  <a:cubicBezTo>
                    <a:pt x="8" y="432"/>
                    <a:pt x="8" y="432"/>
                    <a:pt x="8" y="432"/>
                  </a:cubicBezTo>
                  <a:cubicBezTo>
                    <a:pt x="10" y="427"/>
                    <a:pt x="36" y="382"/>
                    <a:pt x="80" y="333"/>
                  </a:cubicBezTo>
                  <a:cubicBezTo>
                    <a:pt x="123" y="284"/>
                    <a:pt x="184" y="230"/>
                    <a:pt x="256" y="205"/>
                  </a:cubicBezTo>
                  <a:cubicBezTo>
                    <a:pt x="256" y="205"/>
                    <a:pt x="256" y="205"/>
                    <a:pt x="256" y="205"/>
                  </a:cubicBezTo>
                  <a:cubicBezTo>
                    <a:pt x="320" y="184"/>
                    <a:pt x="376" y="142"/>
                    <a:pt x="415" y="87"/>
                  </a:cubicBezTo>
                  <a:cubicBezTo>
                    <a:pt x="415" y="87"/>
                    <a:pt x="415" y="87"/>
                    <a:pt x="415" y="87"/>
                  </a:cubicBezTo>
                  <a:cubicBezTo>
                    <a:pt x="415" y="87"/>
                    <a:pt x="415" y="87"/>
                    <a:pt x="415" y="87"/>
                  </a:cubicBezTo>
                  <a:cubicBezTo>
                    <a:pt x="433" y="60"/>
                    <a:pt x="448" y="32"/>
                    <a:pt x="461" y="3"/>
                  </a:cubicBezTo>
                  <a:cubicBezTo>
                    <a:pt x="454" y="0"/>
                    <a:pt x="454" y="0"/>
                    <a:pt x="454" y="0"/>
                  </a:cubicBezTo>
                  <a:cubicBezTo>
                    <a:pt x="441" y="29"/>
                    <a:pt x="426" y="56"/>
                    <a:pt x="408" y="82"/>
                  </a:cubicBezTo>
                  <a:cubicBezTo>
                    <a:pt x="408" y="82"/>
                    <a:pt x="408" y="82"/>
                    <a:pt x="408" y="82"/>
                  </a:cubicBezTo>
                  <a:cubicBezTo>
                    <a:pt x="371" y="136"/>
                    <a:pt x="316" y="177"/>
                    <a:pt x="254" y="198"/>
                  </a:cubicBezTo>
                  <a:cubicBezTo>
                    <a:pt x="254" y="198"/>
                    <a:pt x="254" y="198"/>
                    <a:pt x="254" y="198"/>
                  </a:cubicBezTo>
                  <a:cubicBezTo>
                    <a:pt x="254" y="198"/>
                    <a:pt x="254" y="198"/>
                    <a:pt x="254" y="198"/>
                  </a:cubicBezTo>
                  <a:cubicBezTo>
                    <a:pt x="177" y="224"/>
                    <a:pt x="114" y="281"/>
                    <a:pt x="70" y="332"/>
                  </a:cubicBezTo>
                  <a:cubicBezTo>
                    <a:pt x="26" y="383"/>
                    <a:pt x="0" y="428"/>
                    <a:pt x="0" y="428"/>
                  </a:cubicBezTo>
                  <a:cubicBezTo>
                    <a:pt x="7" y="432"/>
                    <a:pt x="7" y="432"/>
                    <a:pt x="7" y="432"/>
                  </a:cubicBezTo>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íšľîde"/>
            <p:cNvSpPr/>
            <p:nvPr/>
          </p:nvSpPr>
          <p:spPr bwMode="auto">
            <a:xfrm>
              <a:off x="7697788" y="3916363"/>
              <a:ext cx="163513" cy="160338"/>
            </a:xfrm>
            <a:custGeom>
              <a:avLst/>
              <a:gdLst>
                <a:gd name="T0" fmla="*/ 98 w 115"/>
                <a:gd name="T1" fmla="*/ 79 h 113"/>
                <a:gd name="T2" fmla="*/ 0 w 115"/>
                <a:gd name="T3" fmla="*/ 113 h 113"/>
                <a:gd name="T4" fmla="*/ 37 w 115"/>
                <a:gd name="T5" fmla="*/ 16 h 113"/>
                <a:gd name="T6" fmla="*/ 98 w 115"/>
                <a:gd name="T7" fmla="*/ 17 h 113"/>
                <a:gd name="T8" fmla="*/ 98 w 115"/>
                <a:gd name="T9" fmla="*/ 79 h 113"/>
              </a:gdLst>
              <a:ahLst/>
              <a:cxnLst>
                <a:cxn ang="0">
                  <a:pos x="T0" y="T1"/>
                </a:cxn>
                <a:cxn ang="0">
                  <a:pos x="T2" y="T3"/>
                </a:cxn>
                <a:cxn ang="0">
                  <a:pos x="T4" y="T5"/>
                </a:cxn>
                <a:cxn ang="0">
                  <a:pos x="T6" y="T7"/>
                </a:cxn>
                <a:cxn ang="0">
                  <a:pos x="T8" y="T9"/>
                </a:cxn>
              </a:cxnLst>
              <a:rect l="0" t="0" r="r" b="b"/>
              <a:pathLst>
                <a:path w="115" h="113">
                  <a:moveTo>
                    <a:pt x="98" y="79"/>
                  </a:moveTo>
                  <a:cubicBezTo>
                    <a:pt x="80" y="95"/>
                    <a:pt x="0" y="113"/>
                    <a:pt x="0" y="113"/>
                  </a:cubicBezTo>
                  <a:cubicBezTo>
                    <a:pt x="0" y="113"/>
                    <a:pt x="20" y="33"/>
                    <a:pt x="37" y="16"/>
                  </a:cubicBezTo>
                  <a:cubicBezTo>
                    <a:pt x="54" y="0"/>
                    <a:pt x="82" y="0"/>
                    <a:pt x="98" y="17"/>
                  </a:cubicBezTo>
                  <a:cubicBezTo>
                    <a:pt x="115" y="34"/>
                    <a:pt x="115" y="62"/>
                    <a:pt x="98" y="79"/>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ş1idè"/>
            <p:cNvSpPr/>
            <p:nvPr/>
          </p:nvSpPr>
          <p:spPr bwMode="auto">
            <a:xfrm>
              <a:off x="7631113" y="4103688"/>
              <a:ext cx="195263" cy="133350"/>
            </a:xfrm>
            <a:custGeom>
              <a:avLst/>
              <a:gdLst>
                <a:gd name="T0" fmla="*/ 100 w 138"/>
                <a:gd name="T1" fmla="*/ 90 h 94"/>
                <a:gd name="T2" fmla="*/ 0 w 138"/>
                <a:gd name="T3" fmla="*/ 65 h 94"/>
                <a:gd name="T4" fmla="*/ 83 w 138"/>
                <a:gd name="T5" fmla="*/ 4 h 94"/>
                <a:gd name="T6" fmla="*/ 134 w 138"/>
                <a:gd name="T7" fmla="*/ 40 h 94"/>
                <a:gd name="T8" fmla="*/ 100 w 138"/>
                <a:gd name="T9" fmla="*/ 90 h 94"/>
                <a:gd name="T10" fmla="*/ 100 w 138"/>
                <a:gd name="T11" fmla="*/ 90 h 94"/>
              </a:gdLst>
              <a:ahLst/>
              <a:cxnLst>
                <a:cxn ang="0">
                  <a:pos x="T0" y="T1"/>
                </a:cxn>
                <a:cxn ang="0">
                  <a:pos x="T2" y="T3"/>
                </a:cxn>
                <a:cxn ang="0">
                  <a:pos x="T4" y="T5"/>
                </a:cxn>
                <a:cxn ang="0">
                  <a:pos x="T6" y="T7"/>
                </a:cxn>
                <a:cxn ang="0">
                  <a:pos x="T8" y="T9"/>
                </a:cxn>
                <a:cxn ang="0">
                  <a:pos x="T10" y="T11"/>
                </a:cxn>
              </a:cxnLst>
              <a:rect l="0" t="0" r="r" b="b"/>
              <a:pathLst>
                <a:path w="138" h="94">
                  <a:moveTo>
                    <a:pt x="100" y="90"/>
                  </a:moveTo>
                  <a:cubicBezTo>
                    <a:pt x="77" y="94"/>
                    <a:pt x="0" y="65"/>
                    <a:pt x="0" y="65"/>
                  </a:cubicBezTo>
                  <a:cubicBezTo>
                    <a:pt x="0" y="65"/>
                    <a:pt x="60" y="9"/>
                    <a:pt x="83" y="4"/>
                  </a:cubicBezTo>
                  <a:cubicBezTo>
                    <a:pt x="107" y="0"/>
                    <a:pt x="130" y="16"/>
                    <a:pt x="134" y="40"/>
                  </a:cubicBezTo>
                  <a:cubicBezTo>
                    <a:pt x="138" y="63"/>
                    <a:pt x="123" y="84"/>
                    <a:pt x="100" y="90"/>
                  </a:cubicBezTo>
                  <a:cubicBezTo>
                    <a:pt x="100" y="90"/>
                    <a:pt x="100" y="90"/>
                    <a:pt x="100" y="9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îSḻiḑe"/>
            <p:cNvSpPr/>
            <p:nvPr/>
          </p:nvSpPr>
          <p:spPr bwMode="auto">
            <a:xfrm>
              <a:off x="7434263" y="4322763"/>
              <a:ext cx="193675" cy="139700"/>
            </a:xfrm>
            <a:custGeom>
              <a:avLst/>
              <a:gdLst>
                <a:gd name="T0" fmla="*/ 74 w 137"/>
                <a:gd name="T1" fmla="*/ 90 h 98"/>
                <a:gd name="T2" fmla="*/ 0 w 137"/>
                <a:gd name="T3" fmla="*/ 19 h 98"/>
                <a:gd name="T4" fmla="*/ 103 w 137"/>
                <a:gd name="T5" fmla="*/ 8 h 98"/>
                <a:gd name="T6" fmla="*/ 129 w 137"/>
                <a:gd name="T7" fmla="*/ 64 h 98"/>
                <a:gd name="T8" fmla="*/ 74 w 137"/>
                <a:gd name="T9" fmla="*/ 90 h 98"/>
              </a:gdLst>
              <a:ahLst/>
              <a:cxnLst>
                <a:cxn ang="0">
                  <a:pos x="T0" y="T1"/>
                </a:cxn>
                <a:cxn ang="0">
                  <a:pos x="T2" y="T3"/>
                </a:cxn>
                <a:cxn ang="0">
                  <a:pos x="T4" y="T5"/>
                </a:cxn>
                <a:cxn ang="0">
                  <a:pos x="T6" y="T7"/>
                </a:cxn>
                <a:cxn ang="0">
                  <a:pos x="T8" y="T9"/>
                </a:cxn>
              </a:cxnLst>
              <a:rect l="0" t="0" r="r" b="b"/>
              <a:pathLst>
                <a:path w="137" h="98">
                  <a:moveTo>
                    <a:pt x="74" y="90"/>
                  </a:moveTo>
                  <a:cubicBezTo>
                    <a:pt x="52" y="82"/>
                    <a:pt x="0" y="19"/>
                    <a:pt x="0" y="19"/>
                  </a:cubicBezTo>
                  <a:cubicBezTo>
                    <a:pt x="0" y="19"/>
                    <a:pt x="80" y="0"/>
                    <a:pt x="103" y="8"/>
                  </a:cubicBezTo>
                  <a:cubicBezTo>
                    <a:pt x="125" y="16"/>
                    <a:pt x="137" y="41"/>
                    <a:pt x="129" y="64"/>
                  </a:cubicBezTo>
                  <a:cubicBezTo>
                    <a:pt x="122" y="86"/>
                    <a:pt x="97" y="98"/>
                    <a:pt x="74" y="9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íṩ1iḓê"/>
            <p:cNvSpPr/>
            <p:nvPr/>
          </p:nvSpPr>
          <p:spPr bwMode="auto">
            <a:xfrm>
              <a:off x="7204075" y="4452938"/>
              <a:ext cx="196850" cy="130175"/>
            </a:xfrm>
            <a:custGeom>
              <a:avLst/>
              <a:gdLst>
                <a:gd name="T0" fmla="*/ 85 w 139"/>
                <a:gd name="T1" fmla="*/ 89 h 93"/>
                <a:gd name="T2" fmla="*/ 0 w 139"/>
                <a:gd name="T3" fmla="*/ 31 h 93"/>
                <a:gd name="T4" fmla="*/ 99 w 139"/>
                <a:gd name="T5" fmla="*/ 3 h 93"/>
                <a:gd name="T6" fmla="*/ 135 w 139"/>
                <a:gd name="T7" fmla="*/ 53 h 93"/>
                <a:gd name="T8" fmla="*/ 86 w 139"/>
                <a:gd name="T9" fmla="*/ 89 h 93"/>
                <a:gd name="T10" fmla="*/ 85 w 139"/>
                <a:gd name="T11" fmla="*/ 89 h 93"/>
              </a:gdLst>
              <a:ahLst/>
              <a:cxnLst>
                <a:cxn ang="0">
                  <a:pos x="T0" y="T1"/>
                </a:cxn>
                <a:cxn ang="0">
                  <a:pos x="T2" y="T3"/>
                </a:cxn>
                <a:cxn ang="0">
                  <a:pos x="T4" y="T5"/>
                </a:cxn>
                <a:cxn ang="0">
                  <a:pos x="T6" y="T7"/>
                </a:cxn>
                <a:cxn ang="0">
                  <a:pos x="T8" y="T9"/>
                </a:cxn>
                <a:cxn ang="0">
                  <a:pos x="T10" y="T11"/>
                </a:cxn>
              </a:cxnLst>
              <a:rect l="0" t="0" r="r" b="b"/>
              <a:pathLst>
                <a:path w="139" h="93">
                  <a:moveTo>
                    <a:pt x="85" y="89"/>
                  </a:moveTo>
                  <a:cubicBezTo>
                    <a:pt x="61" y="85"/>
                    <a:pt x="0" y="31"/>
                    <a:pt x="0" y="31"/>
                  </a:cubicBezTo>
                  <a:cubicBezTo>
                    <a:pt x="0" y="31"/>
                    <a:pt x="75" y="0"/>
                    <a:pt x="99" y="3"/>
                  </a:cubicBezTo>
                  <a:cubicBezTo>
                    <a:pt x="123" y="7"/>
                    <a:pt x="139" y="29"/>
                    <a:pt x="135" y="53"/>
                  </a:cubicBezTo>
                  <a:cubicBezTo>
                    <a:pt x="132" y="77"/>
                    <a:pt x="109" y="93"/>
                    <a:pt x="86" y="89"/>
                  </a:cubicBezTo>
                  <a:cubicBezTo>
                    <a:pt x="85" y="89"/>
                    <a:pt x="85" y="89"/>
                    <a:pt x="85" y="89"/>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íṣliḍé"/>
            <p:cNvSpPr/>
            <p:nvPr/>
          </p:nvSpPr>
          <p:spPr bwMode="auto">
            <a:xfrm>
              <a:off x="7535863" y="4048126"/>
              <a:ext cx="122238" cy="192088"/>
            </a:xfrm>
            <a:custGeom>
              <a:avLst/>
              <a:gdLst>
                <a:gd name="T0" fmla="*/ 0 w 87"/>
                <a:gd name="T1" fmla="*/ 43 h 136"/>
                <a:gd name="T2" fmla="*/ 44 w 87"/>
                <a:gd name="T3" fmla="*/ 136 h 136"/>
                <a:gd name="T4" fmla="*/ 87 w 87"/>
                <a:gd name="T5" fmla="*/ 43 h 136"/>
                <a:gd name="T6" fmla="*/ 44 w 87"/>
                <a:gd name="T7" fmla="*/ 0 h 136"/>
                <a:gd name="T8" fmla="*/ 0 w 87"/>
                <a:gd name="T9" fmla="*/ 43 h 136"/>
                <a:gd name="T10" fmla="*/ 0 w 87"/>
                <a:gd name="T11" fmla="*/ 43 h 136"/>
              </a:gdLst>
              <a:ahLst/>
              <a:cxnLst>
                <a:cxn ang="0">
                  <a:pos x="T0" y="T1"/>
                </a:cxn>
                <a:cxn ang="0">
                  <a:pos x="T2" y="T3"/>
                </a:cxn>
                <a:cxn ang="0">
                  <a:pos x="T4" y="T5"/>
                </a:cxn>
                <a:cxn ang="0">
                  <a:pos x="T6" y="T7"/>
                </a:cxn>
                <a:cxn ang="0">
                  <a:pos x="T8" y="T9"/>
                </a:cxn>
                <a:cxn ang="0">
                  <a:pos x="T10" y="T11"/>
                </a:cxn>
              </a:cxnLst>
              <a:rect l="0" t="0" r="r" b="b"/>
              <a:pathLst>
                <a:path w="87" h="136">
                  <a:moveTo>
                    <a:pt x="0" y="43"/>
                  </a:moveTo>
                  <a:cubicBezTo>
                    <a:pt x="0" y="67"/>
                    <a:pt x="44" y="136"/>
                    <a:pt x="44" y="136"/>
                  </a:cubicBezTo>
                  <a:cubicBezTo>
                    <a:pt x="44" y="136"/>
                    <a:pt x="87" y="67"/>
                    <a:pt x="87" y="43"/>
                  </a:cubicBezTo>
                  <a:cubicBezTo>
                    <a:pt x="87" y="19"/>
                    <a:pt x="68" y="0"/>
                    <a:pt x="44" y="0"/>
                  </a:cubicBezTo>
                  <a:cubicBezTo>
                    <a:pt x="20" y="0"/>
                    <a:pt x="0" y="19"/>
                    <a:pt x="0" y="43"/>
                  </a:cubicBezTo>
                  <a:cubicBezTo>
                    <a:pt x="0" y="43"/>
                    <a:pt x="0" y="43"/>
                    <a:pt x="0" y="43"/>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slïḋé"/>
            <p:cNvSpPr/>
            <p:nvPr/>
          </p:nvSpPr>
          <p:spPr bwMode="auto">
            <a:xfrm>
              <a:off x="7277100" y="4173538"/>
              <a:ext cx="138113" cy="195263"/>
            </a:xfrm>
            <a:custGeom>
              <a:avLst/>
              <a:gdLst>
                <a:gd name="T0" fmla="*/ 8 w 98"/>
                <a:gd name="T1" fmla="*/ 61 h 138"/>
                <a:gd name="T2" fmla="*/ 77 w 98"/>
                <a:gd name="T3" fmla="*/ 138 h 138"/>
                <a:gd name="T4" fmla="*/ 90 w 98"/>
                <a:gd name="T5" fmla="*/ 35 h 138"/>
                <a:gd name="T6" fmla="*/ 36 w 98"/>
                <a:gd name="T7" fmla="*/ 7 h 138"/>
                <a:gd name="T8" fmla="*/ 8 w 98"/>
                <a:gd name="T9" fmla="*/ 61 h 138"/>
              </a:gdLst>
              <a:ahLst/>
              <a:cxnLst>
                <a:cxn ang="0">
                  <a:pos x="T0" y="T1"/>
                </a:cxn>
                <a:cxn ang="0">
                  <a:pos x="T2" y="T3"/>
                </a:cxn>
                <a:cxn ang="0">
                  <a:pos x="T4" y="T5"/>
                </a:cxn>
                <a:cxn ang="0">
                  <a:pos x="T6" y="T7"/>
                </a:cxn>
                <a:cxn ang="0">
                  <a:pos x="T8" y="T9"/>
                </a:cxn>
              </a:cxnLst>
              <a:rect l="0" t="0" r="r" b="b"/>
              <a:pathLst>
                <a:path w="98" h="138">
                  <a:moveTo>
                    <a:pt x="8" y="61"/>
                  </a:moveTo>
                  <a:cubicBezTo>
                    <a:pt x="15" y="84"/>
                    <a:pt x="77" y="138"/>
                    <a:pt x="77" y="138"/>
                  </a:cubicBezTo>
                  <a:cubicBezTo>
                    <a:pt x="77" y="138"/>
                    <a:pt x="98" y="58"/>
                    <a:pt x="90" y="35"/>
                  </a:cubicBezTo>
                  <a:cubicBezTo>
                    <a:pt x="83" y="12"/>
                    <a:pt x="59" y="0"/>
                    <a:pt x="36" y="7"/>
                  </a:cubicBezTo>
                  <a:cubicBezTo>
                    <a:pt x="13" y="14"/>
                    <a:pt x="0" y="38"/>
                    <a:pt x="8" y="61"/>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îṩ1iḓé"/>
            <p:cNvSpPr/>
            <p:nvPr/>
          </p:nvSpPr>
          <p:spPr bwMode="auto">
            <a:xfrm>
              <a:off x="7061200" y="4367213"/>
              <a:ext cx="130175" cy="196850"/>
            </a:xfrm>
            <a:custGeom>
              <a:avLst/>
              <a:gdLst>
                <a:gd name="T0" fmla="*/ 3 w 92"/>
                <a:gd name="T1" fmla="*/ 52 h 139"/>
                <a:gd name="T2" fmla="*/ 59 w 92"/>
                <a:gd name="T3" fmla="*/ 139 h 139"/>
                <a:gd name="T4" fmla="*/ 89 w 92"/>
                <a:gd name="T5" fmla="*/ 40 h 139"/>
                <a:gd name="T6" fmla="*/ 40 w 92"/>
                <a:gd name="T7" fmla="*/ 3 h 139"/>
                <a:gd name="T8" fmla="*/ 3 w 92"/>
                <a:gd name="T9" fmla="*/ 52 h 139"/>
              </a:gdLst>
              <a:ahLst/>
              <a:cxnLst>
                <a:cxn ang="0">
                  <a:pos x="T0" y="T1"/>
                </a:cxn>
                <a:cxn ang="0">
                  <a:pos x="T2" y="T3"/>
                </a:cxn>
                <a:cxn ang="0">
                  <a:pos x="T4" y="T5"/>
                </a:cxn>
                <a:cxn ang="0">
                  <a:pos x="T6" y="T7"/>
                </a:cxn>
                <a:cxn ang="0">
                  <a:pos x="T8" y="T9"/>
                </a:cxn>
              </a:cxnLst>
              <a:rect l="0" t="0" r="r" b="b"/>
              <a:pathLst>
                <a:path w="92" h="139">
                  <a:moveTo>
                    <a:pt x="3" y="52"/>
                  </a:moveTo>
                  <a:cubicBezTo>
                    <a:pt x="6" y="76"/>
                    <a:pt x="59" y="139"/>
                    <a:pt x="59" y="139"/>
                  </a:cubicBezTo>
                  <a:cubicBezTo>
                    <a:pt x="59" y="139"/>
                    <a:pt x="92" y="64"/>
                    <a:pt x="89" y="40"/>
                  </a:cubicBezTo>
                  <a:cubicBezTo>
                    <a:pt x="86" y="17"/>
                    <a:pt x="64" y="0"/>
                    <a:pt x="40" y="3"/>
                  </a:cubicBezTo>
                  <a:cubicBezTo>
                    <a:pt x="17" y="6"/>
                    <a:pt x="0" y="28"/>
                    <a:pt x="3" y="52"/>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ïşliďê"/>
            <p:cNvSpPr/>
            <p:nvPr/>
          </p:nvSpPr>
          <p:spPr bwMode="auto">
            <a:xfrm>
              <a:off x="7697788" y="3922713"/>
              <a:ext cx="157163" cy="153988"/>
            </a:xfrm>
            <a:custGeom>
              <a:avLst/>
              <a:gdLst>
                <a:gd name="T0" fmla="*/ 67 w 111"/>
                <a:gd name="T1" fmla="*/ 0 h 109"/>
                <a:gd name="T2" fmla="*/ 37 w 111"/>
                <a:gd name="T3" fmla="*/ 12 h 109"/>
                <a:gd name="T4" fmla="*/ 1 w 111"/>
                <a:gd name="T5" fmla="*/ 106 h 109"/>
                <a:gd name="T6" fmla="*/ 0 w 111"/>
                <a:gd name="T7" fmla="*/ 109 h 109"/>
                <a:gd name="T8" fmla="*/ 98 w 111"/>
                <a:gd name="T9" fmla="*/ 75 h 109"/>
                <a:gd name="T10" fmla="*/ 111 w 111"/>
                <a:gd name="T11" fmla="*/ 43 h 109"/>
                <a:gd name="T12" fmla="*/ 98 w 111"/>
                <a:gd name="T13" fmla="*/ 13 h 109"/>
                <a:gd name="T14" fmla="*/ 67 w 111"/>
                <a:gd name="T15" fmla="*/ 0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9">
                  <a:moveTo>
                    <a:pt x="67" y="0"/>
                  </a:moveTo>
                  <a:cubicBezTo>
                    <a:pt x="56" y="0"/>
                    <a:pt x="46" y="4"/>
                    <a:pt x="37" y="12"/>
                  </a:cubicBezTo>
                  <a:cubicBezTo>
                    <a:pt x="22" y="27"/>
                    <a:pt x="4" y="94"/>
                    <a:pt x="1" y="106"/>
                  </a:cubicBezTo>
                  <a:cubicBezTo>
                    <a:pt x="0" y="108"/>
                    <a:pt x="0" y="109"/>
                    <a:pt x="0" y="109"/>
                  </a:cubicBezTo>
                  <a:cubicBezTo>
                    <a:pt x="0" y="109"/>
                    <a:pt x="80" y="91"/>
                    <a:pt x="98" y="75"/>
                  </a:cubicBezTo>
                  <a:cubicBezTo>
                    <a:pt x="106" y="66"/>
                    <a:pt x="111" y="55"/>
                    <a:pt x="111" y="43"/>
                  </a:cubicBezTo>
                  <a:cubicBezTo>
                    <a:pt x="111" y="33"/>
                    <a:pt x="107" y="22"/>
                    <a:pt x="98" y="13"/>
                  </a:cubicBezTo>
                  <a:cubicBezTo>
                    <a:pt x="90" y="4"/>
                    <a:pt x="79" y="0"/>
                    <a:pt x="67" y="0"/>
                  </a:cubicBezTo>
                </a:path>
              </a:pathLst>
            </a:custGeom>
            <a:solidFill>
              <a:srgbClr val="514A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isḷïḑê"/>
            <p:cNvSpPr/>
            <p:nvPr/>
          </p:nvSpPr>
          <p:spPr bwMode="auto">
            <a:xfrm>
              <a:off x="7631113" y="4110038"/>
              <a:ext cx="188913" cy="122238"/>
            </a:xfrm>
            <a:custGeom>
              <a:avLst/>
              <a:gdLst>
                <a:gd name="T0" fmla="*/ 91 w 134"/>
                <a:gd name="T1" fmla="*/ 0 h 86"/>
                <a:gd name="T2" fmla="*/ 83 w 134"/>
                <a:gd name="T3" fmla="*/ 0 h 86"/>
                <a:gd name="T4" fmla="*/ 16 w 134"/>
                <a:gd name="T5" fmla="*/ 47 h 86"/>
                <a:gd name="T6" fmla="*/ 0 w 134"/>
                <a:gd name="T7" fmla="*/ 61 h 86"/>
                <a:gd name="T8" fmla="*/ 94 w 134"/>
                <a:gd name="T9" fmla="*/ 86 h 86"/>
                <a:gd name="T10" fmla="*/ 100 w 134"/>
                <a:gd name="T11" fmla="*/ 86 h 86"/>
                <a:gd name="T12" fmla="*/ 100 w 134"/>
                <a:gd name="T13" fmla="*/ 86 h 86"/>
                <a:gd name="T14" fmla="*/ 134 w 134"/>
                <a:gd name="T15" fmla="*/ 43 h 86"/>
                <a:gd name="T16" fmla="*/ 134 w 134"/>
                <a:gd name="T17" fmla="*/ 36 h 86"/>
                <a:gd name="T18" fmla="*/ 91 w 134"/>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86">
                  <a:moveTo>
                    <a:pt x="91" y="0"/>
                  </a:moveTo>
                  <a:cubicBezTo>
                    <a:pt x="88" y="0"/>
                    <a:pt x="86" y="0"/>
                    <a:pt x="83" y="0"/>
                  </a:cubicBezTo>
                  <a:cubicBezTo>
                    <a:pt x="68" y="4"/>
                    <a:pt x="36" y="30"/>
                    <a:pt x="16" y="47"/>
                  </a:cubicBezTo>
                  <a:cubicBezTo>
                    <a:pt x="7" y="55"/>
                    <a:pt x="0" y="61"/>
                    <a:pt x="0" y="61"/>
                  </a:cubicBezTo>
                  <a:cubicBezTo>
                    <a:pt x="0" y="61"/>
                    <a:pt x="66" y="86"/>
                    <a:pt x="94" y="86"/>
                  </a:cubicBezTo>
                  <a:cubicBezTo>
                    <a:pt x="96" y="86"/>
                    <a:pt x="98" y="86"/>
                    <a:pt x="100" y="86"/>
                  </a:cubicBezTo>
                  <a:cubicBezTo>
                    <a:pt x="100" y="86"/>
                    <a:pt x="100" y="86"/>
                    <a:pt x="100" y="86"/>
                  </a:cubicBezTo>
                  <a:cubicBezTo>
                    <a:pt x="120" y="81"/>
                    <a:pt x="134" y="63"/>
                    <a:pt x="134" y="43"/>
                  </a:cubicBezTo>
                  <a:cubicBezTo>
                    <a:pt x="134" y="41"/>
                    <a:pt x="134" y="38"/>
                    <a:pt x="134" y="36"/>
                  </a:cubicBezTo>
                  <a:cubicBezTo>
                    <a:pt x="130" y="15"/>
                    <a:pt x="112" y="0"/>
                    <a:pt x="91" y="0"/>
                  </a:cubicBezTo>
                </a:path>
              </a:pathLst>
            </a:custGeom>
            <a:solidFill>
              <a:srgbClr val="514A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i$1íḋè"/>
            <p:cNvSpPr/>
            <p:nvPr/>
          </p:nvSpPr>
          <p:spPr bwMode="auto">
            <a:xfrm>
              <a:off x="7434263" y="4332288"/>
              <a:ext cx="185738" cy="122238"/>
            </a:xfrm>
            <a:custGeom>
              <a:avLst/>
              <a:gdLst>
                <a:gd name="T0" fmla="*/ 86 w 132"/>
                <a:gd name="T1" fmla="*/ 0 h 87"/>
                <a:gd name="T2" fmla="*/ 21 w 132"/>
                <a:gd name="T3" fmla="*/ 8 h 87"/>
                <a:gd name="T4" fmla="*/ 0 w 132"/>
                <a:gd name="T5" fmla="*/ 13 h 87"/>
                <a:gd name="T6" fmla="*/ 74 w 132"/>
                <a:gd name="T7" fmla="*/ 84 h 87"/>
                <a:gd name="T8" fmla="*/ 88 w 132"/>
                <a:gd name="T9" fmla="*/ 87 h 87"/>
                <a:gd name="T10" fmla="*/ 129 w 132"/>
                <a:gd name="T11" fmla="*/ 58 h 87"/>
                <a:gd name="T12" fmla="*/ 132 w 132"/>
                <a:gd name="T13" fmla="*/ 43 h 87"/>
                <a:gd name="T14" fmla="*/ 103 w 132"/>
                <a:gd name="T15" fmla="*/ 2 h 87"/>
                <a:gd name="T16" fmla="*/ 86 w 132"/>
                <a:gd name="T1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87">
                  <a:moveTo>
                    <a:pt x="86" y="0"/>
                  </a:moveTo>
                  <a:cubicBezTo>
                    <a:pt x="67" y="0"/>
                    <a:pt x="39" y="5"/>
                    <a:pt x="21" y="8"/>
                  </a:cubicBezTo>
                  <a:cubicBezTo>
                    <a:pt x="9" y="11"/>
                    <a:pt x="0" y="13"/>
                    <a:pt x="0" y="13"/>
                  </a:cubicBezTo>
                  <a:cubicBezTo>
                    <a:pt x="0" y="13"/>
                    <a:pt x="52" y="76"/>
                    <a:pt x="74" y="84"/>
                  </a:cubicBezTo>
                  <a:cubicBezTo>
                    <a:pt x="79" y="86"/>
                    <a:pt x="84" y="87"/>
                    <a:pt x="88" y="87"/>
                  </a:cubicBezTo>
                  <a:cubicBezTo>
                    <a:pt x="106" y="87"/>
                    <a:pt x="123" y="75"/>
                    <a:pt x="129" y="58"/>
                  </a:cubicBezTo>
                  <a:cubicBezTo>
                    <a:pt x="131" y="53"/>
                    <a:pt x="132" y="48"/>
                    <a:pt x="132" y="43"/>
                  </a:cubicBezTo>
                  <a:cubicBezTo>
                    <a:pt x="132" y="25"/>
                    <a:pt x="121" y="8"/>
                    <a:pt x="103" y="2"/>
                  </a:cubicBezTo>
                  <a:cubicBezTo>
                    <a:pt x="99" y="1"/>
                    <a:pt x="93" y="0"/>
                    <a:pt x="86" y="0"/>
                  </a:cubicBezTo>
                </a:path>
              </a:pathLst>
            </a:custGeom>
            <a:solidFill>
              <a:srgbClr val="514A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ïšļíḋê"/>
            <p:cNvSpPr/>
            <p:nvPr/>
          </p:nvSpPr>
          <p:spPr bwMode="auto">
            <a:xfrm>
              <a:off x="7204075" y="4456113"/>
              <a:ext cx="192088" cy="123825"/>
            </a:xfrm>
            <a:custGeom>
              <a:avLst/>
              <a:gdLst>
                <a:gd name="T0" fmla="*/ 95 w 136"/>
                <a:gd name="T1" fmla="*/ 0 h 87"/>
                <a:gd name="T2" fmla="*/ 9 w 136"/>
                <a:gd name="T3" fmla="*/ 24 h 87"/>
                <a:gd name="T4" fmla="*/ 0 w 136"/>
                <a:gd name="T5" fmla="*/ 28 h 87"/>
                <a:gd name="T6" fmla="*/ 85 w 136"/>
                <a:gd name="T7" fmla="*/ 86 h 87"/>
                <a:gd name="T8" fmla="*/ 86 w 136"/>
                <a:gd name="T9" fmla="*/ 86 h 87"/>
                <a:gd name="T10" fmla="*/ 93 w 136"/>
                <a:gd name="T11" fmla="*/ 87 h 87"/>
                <a:gd name="T12" fmla="*/ 135 w 136"/>
                <a:gd name="T13" fmla="*/ 50 h 87"/>
                <a:gd name="T14" fmla="*/ 136 w 136"/>
                <a:gd name="T15" fmla="*/ 43 h 87"/>
                <a:gd name="T16" fmla="*/ 99 w 136"/>
                <a:gd name="T17" fmla="*/ 0 h 87"/>
                <a:gd name="T18" fmla="*/ 95 w 136"/>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87">
                  <a:moveTo>
                    <a:pt x="95" y="0"/>
                  </a:moveTo>
                  <a:cubicBezTo>
                    <a:pt x="73" y="0"/>
                    <a:pt x="28" y="17"/>
                    <a:pt x="9" y="24"/>
                  </a:cubicBezTo>
                  <a:cubicBezTo>
                    <a:pt x="3" y="27"/>
                    <a:pt x="0" y="28"/>
                    <a:pt x="0" y="28"/>
                  </a:cubicBezTo>
                  <a:cubicBezTo>
                    <a:pt x="0" y="28"/>
                    <a:pt x="61" y="82"/>
                    <a:pt x="85" y="86"/>
                  </a:cubicBezTo>
                  <a:cubicBezTo>
                    <a:pt x="86" y="86"/>
                    <a:pt x="86" y="86"/>
                    <a:pt x="86" y="86"/>
                  </a:cubicBezTo>
                  <a:cubicBezTo>
                    <a:pt x="88" y="87"/>
                    <a:pt x="90" y="87"/>
                    <a:pt x="93" y="87"/>
                  </a:cubicBezTo>
                  <a:cubicBezTo>
                    <a:pt x="114" y="87"/>
                    <a:pt x="132" y="71"/>
                    <a:pt x="135" y="50"/>
                  </a:cubicBezTo>
                  <a:cubicBezTo>
                    <a:pt x="136" y="48"/>
                    <a:pt x="136" y="45"/>
                    <a:pt x="136" y="43"/>
                  </a:cubicBezTo>
                  <a:cubicBezTo>
                    <a:pt x="136" y="22"/>
                    <a:pt x="121" y="4"/>
                    <a:pt x="99" y="0"/>
                  </a:cubicBezTo>
                  <a:cubicBezTo>
                    <a:pt x="98" y="0"/>
                    <a:pt x="96" y="0"/>
                    <a:pt x="95" y="0"/>
                  </a:cubicBezTo>
                </a:path>
              </a:pathLst>
            </a:custGeom>
            <a:solidFill>
              <a:srgbClr val="514A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išḷiḍe"/>
            <p:cNvSpPr/>
            <p:nvPr/>
          </p:nvSpPr>
          <p:spPr bwMode="auto">
            <a:xfrm>
              <a:off x="7535863" y="4048126"/>
              <a:ext cx="122238" cy="192088"/>
            </a:xfrm>
            <a:custGeom>
              <a:avLst/>
              <a:gdLst>
                <a:gd name="T0" fmla="*/ 44 w 87"/>
                <a:gd name="T1" fmla="*/ 0 h 136"/>
                <a:gd name="T2" fmla="*/ 0 w 87"/>
                <a:gd name="T3" fmla="*/ 43 h 136"/>
                <a:gd name="T4" fmla="*/ 0 w 87"/>
                <a:gd name="T5" fmla="*/ 43 h 136"/>
                <a:gd name="T6" fmla="*/ 44 w 87"/>
                <a:gd name="T7" fmla="*/ 136 h 136"/>
                <a:gd name="T8" fmla="*/ 87 w 87"/>
                <a:gd name="T9" fmla="*/ 43 h 136"/>
                <a:gd name="T10" fmla="*/ 44 w 87"/>
                <a:gd name="T11" fmla="*/ 0 h 136"/>
              </a:gdLst>
              <a:ahLst/>
              <a:cxnLst>
                <a:cxn ang="0">
                  <a:pos x="T0" y="T1"/>
                </a:cxn>
                <a:cxn ang="0">
                  <a:pos x="T2" y="T3"/>
                </a:cxn>
                <a:cxn ang="0">
                  <a:pos x="T4" y="T5"/>
                </a:cxn>
                <a:cxn ang="0">
                  <a:pos x="T6" y="T7"/>
                </a:cxn>
                <a:cxn ang="0">
                  <a:pos x="T8" y="T9"/>
                </a:cxn>
                <a:cxn ang="0">
                  <a:pos x="T10" y="T11"/>
                </a:cxn>
              </a:cxnLst>
              <a:rect l="0" t="0" r="r" b="b"/>
              <a:pathLst>
                <a:path w="87" h="136">
                  <a:moveTo>
                    <a:pt x="44" y="0"/>
                  </a:moveTo>
                  <a:cubicBezTo>
                    <a:pt x="20" y="0"/>
                    <a:pt x="0" y="19"/>
                    <a:pt x="0" y="43"/>
                  </a:cubicBezTo>
                  <a:cubicBezTo>
                    <a:pt x="0" y="43"/>
                    <a:pt x="0" y="43"/>
                    <a:pt x="0" y="43"/>
                  </a:cubicBezTo>
                  <a:cubicBezTo>
                    <a:pt x="0" y="67"/>
                    <a:pt x="44" y="136"/>
                    <a:pt x="44" y="136"/>
                  </a:cubicBezTo>
                  <a:cubicBezTo>
                    <a:pt x="44" y="136"/>
                    <a:pt x="87" y="67"/>
                    <a:pt x="87" y="43"/>
                  </a:cubicBezTo>
                  <a:cubicBezTo>
                    <a:pt x="87" y="19"/>
                    <a:pt x="68" y="0"/>
                    <a:pt x="44" y="0"/>
                  </a:cubicBezTo>
                </a:path>
              </a:pathLst>
            </a:custGeom>
            <a:solidFill>
              <a:srgbClr val="514A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iśḷíḋê"/>
            <p:cNvSpPr/>
            <p:nvPr/>
          </p:nvSpPr>
          <p:spPr bwMode="auto">
            <a:xfrm>
              <a:off x="7285038" y="4181476"/>
              <a:ext cx="122238" cy="187325"/>
            </a:xfrm>
            <a:custGeom>
              <a:avLst/>
              <a:gdLst>
                <a:gd name="T0" fmla="*/ 43 w 86"/>
                <a:gd name="T1" fmla="*/ 0 h 133"/>
                <a:gd name="T2" fmla="*/ 30 w 86"/>
                <a:gd name="T3" fmla="*/ 2 h 133"/>
                <a:gd name="T4" fmla="*/ 19 w 86"/>
                <a:gd name="T5" fmla="*/ 7 h 133"/>
                <a:gd name="T6" fmla="*/ 4 w 86"/>
                <a:gd name="T7" fmla="*/ 24 h 133"/>
                <a:gd name="T8" fmla="*/ 0 w 86"/>
                <a:gd name="T9" fmla="*/ 43 h 133"/>
                <a:gd name="T10" fmla="*/ 2 w 86"/>
                <a:gd name="T11" fmla="*/ 56 h 133"/>
                <a:gd name="T12" fmla="*/ 71 w 86"/>
                <a:gd name="T13" fmla="*/ 133 h 133"/>
                <a:gd name="T14" fmla="*/ 86 w 86"/>
                <a:gd name="T15" fmla="*/ 44 h 133"/>
                <a:gd name="T16" fmla="*/ 84 w 86"/>
                <a:gd name="T17" fmla="*/ 30 h 133"/>
                <a:gd name="T18" fmla="*/ 43 w 86"/>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33">
                  <a:moveTo>
                    <a:pt x="43" y="0"/>
                  </a:moveTo>
                  <a:cubicBezTo>
                    <a:pt x="39" y="0"/>
                    <a:pt x="34" y="1"/>
                    <a:pt x="30" y="2"/>
                  </a:cubicBezTo>
                  <a:cubicBezTo>
                    <a:pt x="26" y="3"/>
                    <a:pt x="22" y="5"/>
                    <a:pt x="19" y="7"/>
                  </a:cubicBezTo>
                  <a:cubicBezTo>
                    <a:pt x="14" y="13"/>
                    <a:pt x="9" y="19"/>
                    <a:pt x="4" y="24"/>
                  </a:cubicBezTo>
                  <a:cubicBezTo>
                    <a:pt x="1" y="30"/>
                    <a:pt x="0" y="37"/>
                    <a:pt x="0" y="43"/>
                  </a:cubicBezTo>
                  <a:cubicBezTo>
                    <a:pt x="0" y="48"/>
                    <a:pt x="0" y="52"/>
                    <a:pt x="2" y="56"/>
                  </a:cubicBezTo>
                  <a:cubicBezTo>
                    <a:pt x="9" y="79"/>
                    <a:pt x="71" y="133"/>
                    <a:pt x="71" y="133"/>
                  </a:cubicBezTo>
                  <a:cubicBezTo>
                    <a:pt x="71" y="133"/>
                    <a:pt x="86" y="75"/>
                    <a:pt x="86" y="44"/>
                  </a:cubicBezTo>
                  <a:cubicBezTo>
                    <a:pt x="86" y="38"/>
                    <a:pt x="85" y="34"/>
                    <a:pt x="84" y="30"/>
                  </a:cubicBezTo>
                  <a:cubicBezTo>
                    <a:pt x="79" y="12"/>
                    <a:pt x="61" y="0"/>
                    <a:pt x="43" y="0"/>
                  </a:cubicBezTo>
                </a:path>
              </a:pathLst>
            </a:custGeom>
            <a:solidFill>
              <a:srgbClr val="514A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śḷíďè"/>
            <p:cNvSpPr/>
            <p:nvPr/>
          </p:nvSpPr>
          <p:spPr bwMode="auto">
            <a:xfrm>
              <a:off x="7148513" y="4375151"/>
              <a:ext cx="1588" cy="9525"/>
            </a:xfrm>
            <a:custGeom>
              <a:avLst/>
              <a:gdLst>
                <a:gd name="T0" fmla="*/ 0 w 2"/>
                <a:gd name="T1" fmla="*/ 0 h 7"/>
                <a:gd name="T2" fmla="*/ 0 w 2"/>
                <a:gd name="T3" fmla="*/ 7 h 7"/>
                <a:gd name="T4" fmla="*/ 2 w 2"/>
                <a:gd name="T5" fmla="*/ 1 h 7"/>
                <a:gd name="T6" fmla="*/ 0 w 2"/>
                <a:gd name="T7" fmla="*/ 0 h 7"/>
              </a:gdLst>
              <a:ahLst/>
              <a:cxnLst>
                <a:cxn ang="0">
                  <a:pos x="T0" y="T1"/>
                </a:cxn>
                <a:cxn ang="0">
                  <a:pos x="T2" y="T3"/>
                </a:cxn>
                <a:cxn ang="0">
                  <a:pos x="T4" y="T5"/>
                </a:cxn>
                <a:cxn ang="0">
                  <a:pos x="T6" y="T7"/>
                </a:cxn>
              </a:cxnLst>
              <a:rect l="0" t="0" r="r" b="b"/>
              <a:pathLst>
                <a:path w="2" h="7">
                  <a:moveTo>
                    <a:pt x="0" y="0"/>
                  </a:moveTo>
                  <a:cubicBezTo>
                    <a:pt x="0" y="7"/>
                    <a:pt x="0" y="7"/>
                    <a:pt x="0" y="7"/>
                  </a:cubicBezTo>
                  <a:cubicBezTo>
                    <a:pt x="0" y="5"/>
                    <a:pt x="1" y="3"/>
                    <a:pt x="2" y="1"/>
                  </a:cubicBezTo>
                  <a:cubicBezTo>
                    <a:pt x="1" y="1"/>
                    <a:pt x="1" y="0"/>
                    <a:pt x="0" y="0"/>
                  </a:cubicBezTo>
                </a:path>
              </a:pathLst>
            </a:custGeom>
            <a:solidFill>
              <a:srgbClr val="514A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ïşļíḑe"/>
            <p:cNvSpPr/>
            <p:nvPr/>
          </p:nvSpPr>
          <p:spPr bwMode="auto">
            <a:xfrm>
              <a:off x="7148513" y="4381501"/>
              <a:ext cx="39688" cy="174625"/>
            </a:xfrm>
            <a:custGeom>
              <a:avLst/>
              <a:gdLst>
                <a:gd name="T0" fmla="*/ 9 w 28"/>
                <a:gd name="T1" fmla="*/ 0 h 124"/>
                <a:gd name="T2" fmla="*/ 0 w 28"/>
                <a:gd name="T3" fmla="*/ 20 h 124"/>
                <a:gd name="T4" fmla="*/ 0 w 28"/>
                <a:gd name="T5" fmla="*/ 124 h 124"/>
                <a:gd name="T6" fmla="*/ 28 w 28"/>
                <a:gd name="T7" fmla="*/ 34 h 124"/>
                <a:gd name="T8" fmla="*/ 28 w 28"/>
                <a:gd name="T9" fmla="*/ 30 h 124"/>
                <a:gd name="T10" fmla="*/ 9 w 28"/>
                <a:gd name="T11" fmla="*/ 0 h 124"/>
              </a:gdLst>
              <a:ahLst/>
              <a:cxnLst>
                <a:cxn ang="0">
                  <a:pos x="T0" y="T1"/>
                </a:cxn>
                <a:cxn ang="0">
                  <a:pos x="T2" y="T3"/>
                </a:cxn>
                <a:cxn ang="0">
                  <a:pos x="T4" y="T5"/>
                </a:cxn>
                <a:cxn ang="0">
                  <a:pos x="T6" y="T7"/>
                </a:cxn>
                <a:cxn ang="0">
                  <a:pos x="T8" y="T9"/>
                </a:cxn>
                <a:cxn ang="0">
                  <a:pos x="T10" y="T11"/>
                </a:cxn>
              </a:cxnLst>
              <a:rect l="0" t="0" r="r" b="b"/>
              <a:pathLst>
                <a:path w="28" h="124">
                  <a:moveTo>
                    <a:pt x="9" y="0"/>
                  </a:moveTo>
                  <a:cubicBezTo>
                    <a:pt x="6" y="7"/>
                    <a:pt x="3" y="13"/>
                    <a:pt x="0" y="20"/>
                  </a:cubicBezTo>
                  <a:cubicBezTo>
                    <a:pt x="0" y="124"/>
                    <a:pt x="0" y="124"/>
                    <a:pt x="0" y="124"/>
                  </a:cubicBezTo>
                  <a:cubicBezTo>
                    <a:pt x="7" y="108"/>
                    <a:pt x="28" y="56"/>
                    <a:pt x="28" y="34"/>
                  </a:cubicBezTo>
                  <a:cubicBezTo>
                    <a:pt x="28" y="33"/>
                    <a:pt x="28" y="31"/>
                    <a:pt x="28" y="30"/>
                  </a:cubicBezTo>
                  <a:cubicBezTo>
                    <a:pt x="26" y="17"/>
                    <a:pt x="19" y="7"/>
                    <a:pt x="9" y="0"/>
                  </a:cubicBezTo>
                </a:path>
              </a:pathLst>
            </a:custGeom>
            <a:solidFill>
              <a:srgbClr val="514A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lîḋê"/>
            <p:cNvSpPr/>
            <p:nvPr/>
          </p:nvSpPr>
          <p:spPr bwMode="auto">
            <a:xfrm>
              <a:off x="7062788" y="3860801"/>
              <a:ext cx="352425" cy="814388"/>
            </a:xfrm>
            <a:custGeom>
              <a:avLst/>
              <a:gdLst>
                <a:gd name="T0" fmla="*/ 8 w 249"/>
                <a:gd name="T1" fmla="*/ 576 h 576"/>
                <a:gd name="T2" fmla="*/ 8 w 249"/>
                <a:gd name="T3" fmla="*/ 574 h 576"/>
                <a:gd name="T4" fmla="*/ 36 w 249"/>
                <a:gd name="T5" fmla="*/ 450 h 576"/>
                <a:gd name="T6" fmla="*/ 143 w 249"/>
                <a:gd name="T7" fmla="*/ 268 h 576"/>
                <a:gd name="T8" fmla="*/ 143 w 249"/>
                <a:gd name="T9" fmla="*/ 268 h 576"/>
                <a:gd name="T10" fmla="*/ 240 w 249"/>
                <a:gd name="T11" fmla="*/ 95 h 576"/>
                <a:gd name="T12" fmla="*/ 240 w 249"/>
                <a:gd name="T13" fmla="*/ 95 h 576"/>
                <a:gd name="T14" fmla="*/ 240 w 249"/>
                <a:gd name="T15" fmla="*/ 95 h 576"/>
                <a:gd name="T16" fmla="*/ 249 w 249"/>
                <a:gd name="T17" fmla="*/ 0 h 576"/>
                <a:gd name="T18" fmla="*/ 249 w 249"/>
                <a:gd name="T19" fmla="*/ 0 h 576"/>
                <a:gd name="T20" fmla="*/ 241 w 249"/>
                <a:gd name="T21" fmla="*/ 0 h 576"/>
                <a:gd name="T22" fmla="*/ 241 w 249"/>
                <a:gd name="T23" fmla="*/ 0 h 576"/>
                <a:gd name="T24" fmla="*/ 232 w 249"/>
                <a:gd name="T25" fmla="*/ 94 h 576"/>
                <a:gd name="T26" fmla="*/ 232 w 249"/>
                <a:gd name="T27" fmla="*/ 94 h 576"/>
                <a:gd name="T28" fmla="*/ 138 w 249"/>
                <a:gd name="T29" fmla="*/ 262 h 576"/>
                <a:gd name="T30" fmla="*/ 138 w 249"/>
                <a:gd name="T31" fmla="*/ 262 h 576"/>
                <a:gd name="T32" fmla="*/ 24 w 249"/>
                <a:gd name="T33" fmla="*/ 460 h 576"/>
                <a:gd name="T34" fmla="*/ 0 w 249"/>
                <a:gd name="T35" fmla="*/ 575 h 576"/>
                <a:gd name="T36" fmla="*/ 8 w 249"/>
                <a:gd name="T3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576">
                  <a:moveTo>
                    <a:pt x="8" y="576"/>
                  </a:moveTo>
                  <a:cubicBezTo>
                    <a:pt x="8" y="576"/>
                    <a:pt x="8" y="575"/>
                    <a:pt x="8" y="574"/>
                  </a:cubicBezTo>
                  <a:cubicBezTo>
                    <a:pt x="9" y="563"/>
                    <a:pt x="16" y="511"/>
                    <a:pt x="36" y="450"/>
                  </a:cubicBezTo>
                  <a:cubicBezTo>
                    <a:pt x="56" y="388"/>
                    <a:pt x="89" y="318"/>
                    <a:pt x="143" y="268"/>
                  </a:cubicBezTo>
                  <a:cubicBezTo>
                    <a:pt x="143" y="268"/>
                    <a:pt x="143" y="268"/>
                    <a:pt x="143" y="268"/>
                  </a:cubicBezTo>
                  <a:cubicBezTo>
                    <a:pt x="193" y="222"/>
                    <a:pt x="227" y="162"/>
                    <a:pt x="240" y="95"/>
                  </a:cubicBezTo>
                  <a:cubicBezTo>
                    <a:pt x="240" y="95"/>
                    <a:pt x="240" y="95"/>
                    <a:pt x="240" y="95"/>
                  </a:cubicBezTo>
                  <a:cubicBezTo>
                    <a:pt x="240" y="95"/>
                    <a:pt x="240" y="95"/>
                    <a:pt x="240" y="95"/>
                  </a:cubicBezTo>
                  <a:cubicBezTo>
                    <a:pt x="246" y="64"/>
                    <a:pt x="249" y="32"/>
                    <a:pt x="249" y="0"/>
                  </a:cubicBezTo>
                  <a:cubicBezTo>
                    <a:pt x="249" y="0"/>
                    <a:pt x="249" y="0"/>
                    <a:pt x="249" y="0"/>
                  </a:cubicBezTo>
                  <a:cubicBezTo>
                    <a:pt x="241" y="0"/>
                    <a:pt x="241" y="0"/>
                    <a:pt x="241" y="0"/>
                  </a:cubicBezTo>
                  <a:cubicBezTo>
                    <a:pt x="241" y="0"/>
                    <a:pt x="241" y="0"/>
                    <a:pt x="241" y="0"/>
                  </a:cubicBezTo>
                  <a:cubicBezTo>
                    <a:pt x="241" y="32"/>
                    <a:pt x="238" y="63"/>
                    <a:pt x="232" y="94"/>
                  </a:cubicBezTo>
                  <a:cubicBezTo>
                    <a:pt x="232" y="94"/>
                    <a:pt x="232" y="94"/>
                    <a:pt x="232" y="94"/>
                  </a:cubicBezTo>
                  <a:cubicBezTo>
                    <a:pt x="220" y="158"/>
                    <a:pt x="187" y="217"/>
                    <a:pt x="138" y="262"/>
                  </a:cubicBezTo>
                  <a:cubicBezTo>
                    <a:pt x="138" y="262"/>
                    <a:pt x="138" y="262"/>
                    <a:pt x="138" y="262"/>
                  </a:cubicBezTo>
                  <a:cubicBezTo>
                    <a:pt x="78" y="317"/>
                    <a:pt x="44" y="395"/>
                    <a:pt x="24" y="460"/>
                  </a:cubicBezTo>
                  <a:cubicBezTo>
                    <a:pt x="5" y="524"/>
                    <a:pt x="0" y="575"/>
                    <a:pt x="0" y="575"/>
                  </a:cubicBezTo>
                  <a:cubicBezTo>
                    <a:pt x="8" y="576"/>
                    <a:pt x="8" y="576"/>
                    <a:pt x="8" y="576"/>
                  </a:cubicBezTo>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iṩļíďe"/>
            <p:cNvSpPr/>
            <p:nvPr/>
          </p:nvSpPr>
          <p:spPr bwMode="auto">
            <a:xfrm>
              <a:off x="7386638" y="3671888"/>
              <a:ext cx="139700" cy="192088"/>
            </a:xfrm>
            <a:custGeom>
              <a:avLst/>
              <a:gdLst>
                <a:gd name="T0" fmla="*/ 89 w 98"/>
                <a:gd name="T1" fmla="*/ 65 h 136"/>
                <a:gd name="T2" fmla="*/ 14 w 98"/>
                <a:gd name="T3" fmla="*/ 136 h 136"/>
                <a:gd name="T4" fmla="*/ 9 w 98"/>
                <a:gd name="T5" fmla="*/ 33 h 136"/>
                <a:gd name="T6" fmla="*/ 65 w 98"/>
                <a:gd name="T7" fmla="*/ 9 h 136"/>
                <a:gd name="T8" fmla="*/ 89 w 98"/>
                <a:gd name="T9" fmla="*/ 65 h 136"/>
              </a:gdLst>
              <a:ahLst/>
              <a:cxnLst>
                <a:cxn ang="0">
                  <a:pos x="T0" y="T1"/>
                </a:cxn>
                <a:cxn ang="0">
                  <a:pos x="T2" y="T3"/>
                </a:cxn>
                <a:cxn ang="0">
                  <a:pos x="T4" y="T5"/>
                </a:cxn>
                <a:cxn ang="0">
                  <a:pos x="T6" y="T7"/>
                </a:cxn>
                <a:cxn ang="0">
                  <a:pos x="T8" y="T9"/>
                </a:cxn>
              </a:cxnLst>
              <a:rect l="0" t="0" r="r" b="b"/>
              <a:pathLst>
                <a:path w="98" h="136">
                  <a:moveTo>
                    <a:pt x="89" y="65"/>
                  </a:moveTo>
                  <a:cubicBezTo>
                    <a:pt x="80" y="88"/>
                    <a:pt x="14" y="136"/>
                    <a:pt x="14" y="136"/>
                  </a:cubicBezTo>
                  <a:cubicBezTo>
                    <a:pt x="14" y="136"/>
                    <a:pt x="0" y="55"/>
                    <a:pt x="9" y="33"/>
                  </a:cubicBezTo>
                  <a:cubicBezTo>
                    <a:pt x="18" y="11"/>
                    <a:pt x="43" y="0"/>
                    <a:pt x="65" y="9"/>
                  </a:cubicBezTo>
                  <a:cubicBezTo>
                    <a:pt x="87" y="18"/>
                    <a:pt x="98" y="43"/>
                    <a:pt x="89" y="65"/>
                  </a:cubicBezTo>
                  <a:close/>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ïşḷîḓè"/>
            <p:cNvSpPr/>
            <p:nvPr/>
          </p:nvSpPr>
          <p:spPr bwMode="auto">
            <a:xfrm>
              <a:off x="7394575" y="3857626"/>
              <a:ext cx="174625" cy="144463"/>
            </a:xfrm>
            <a:custGeom>
              <a:avLst/>
              <a:gdLst>
                <a:gd name="T0" fmla="*/ 101 w 124"/>
                <a:gd name="T1" fmla="*/ 84 h 103"/>
                <a:gd name="T2" fmla="*/ 0 w 124"/>
                <a:gd name="T3" fmla="*/ 103 h 103"/>
                <a:gd name="T4" fmla="*/ 51 w 124"/>
                <a:gd name="T5" fmla="*/ 13 h 103"/>
                <a:gd name="T6" fmla="*/ 111 w 124"/>
                <a:gd name="T7" fmla="*/ 26 h 103"/>
                <a:gd name="T8" fmla="*/ 101 w 124"/>
                <a:gd name="T9" fmla="*/ 84 h 103"/>
              </a:gdLst>
              <a:ahLst/>
              <a:cxnLst>
                <a:cxn ang="0">
                  <a:pos x="T0" y="T1"/>
                </a:cxn>
                <a:cxn ang="0">
                  <a:pos x="T2" y="T3"/>
                </a:cxn>
                <a:cxn ang="0">
                  <a:pos x="T4" y="T5"/>
                </a:cxn>
                <a:cxn ang="0">
                  <a:pos x="T6" y="T7"/>
                </a:cxn>
                <a:cxn ang="0">
                  <a:pos x="T8" y="T9"/>
                </a:cxn>
              </a:cxnLst>
              <a:rect l="0" t="0" r="r" b="b"/>
              <a:pathLst>
                <a:path w="124" h="103">
                  <a:moveTo>
                    <a:pt x="101" y="84"/>
                  </a:moveTo>
                  <a:cubicBezTo>
                    <a:pt x="81" y="98"/>
                    <a:pt x="0" y="103"/>
                    <a:pt x="0" y="103"/>
                  </a:cubicBezTo>
                  <a:cubicBezTo>
                    <a:pt x="0" y="103"/>
                    <a:pt x="32" y="27"/>
                    <a:pt x="51" y="13"/>
                  </a:cubicBezTo>
                  <a:cubicBezTo>
                    <a:pt x="71" y="0"/>
                    <a:pt x="98" y="6"/>
                    <a:pt x="111" y="26"/>
                  </a:cubicBezTo>
                  <a:cubicBezTo>
                    <a:pt x="124" y="45"/>
                    <a:pt x="119" y="70"/>
                    <a:pt x="101" y="84"/>
                  </a:cubicBezTo>
                  <a:close/>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išḻiḓê"/>
            <p:cNvSpPr/>
            <p:nvPr/>
          </p:nvSpPr>
          <p:spPr bwMode="auto">
            <a:xfrm>
              <a:off x="7277100" y="4146551"/>
              <a:ext cx="196850" cy="128588"/>
            </a:xfrm>
            <a:custGeom>
              <a:avLst/>
              <a:gdLst>
                <a:gd name="T0" fmla="*/ 96 w 139"/>
                <a:gd name="T1" fmla="*/ 89 h 91"/>
                <a:gd name="T2" fmla="*/ 0 w 139"/>
                <a:gd name="T3" fmla="*/ 53 h 91"/>
                <a:gd name="T4" fmla="*/ 89 w 139"/>
                <a:gd name="T5" fmla="*/ 2 h 91"/>
                <a:gd name="T6" fmla="*/ 137 w 139"/>
                <a:gd name="T7" fmla="*/ 41 h 91"/>
                <a:gd name="T8" fmla="*/ 98 w 139"/>
                <a:gd name="T9" fmla="*/ 88 h 91"/>
                <a:gd name="T10" fmla="*/ 96 w 139"/>
                <a:gd name="T11" fmla="*/ 89 h 91"/>
              </a:gdLst>
              <a:ahLst/>
              <a:cxnLst>
                <a:cxn ang="0">
                  <a:pos x="T0" y="T1"/>
                </a:cxn>
                <a:cxn ang="0">
                  <a:pos x="T2" y="T3"/>
                </a:cxn>
                <a:cxn ang="0">
                  <a:pos x="T4" y="T5"/>
                </a:cxn>
                <a:cxn ang="0">
                  <a:pos x="T6" y="T7"/>
                </a:cxn>
                <a:cxn ang="0">
                  <a:pos x="T8" y="T9"/>
                </a:cxn>
                <a:cxn ang="0">
                  <a:pos x="T10" y="T11"/>
                </a:cxn>
              </a:cxnLst>
              <a:rect l="0" t="0" r="r" b="b"/>
              <a:pathLst>
                <a:path w="139" h="91">
                  <a:moveTo>
                    <a:pt x="96" y="89"/>
                  </a:moveTo>
                  <a:cubicBezTo>
                    <a:pt x="72" y="91"/>
                    <a:pt x="0" y="53"/>
                    <a:pt x="0" y="53"/>
                  </a:cubicBezTo>
                  <a:cubicBezTo>
                    <a:pt x="0" y="53"/>
                    <a:pt x="65" y="4"/>
                    <a:pt x="89" y="2"/>
                  </a:cubicBezTo>
                  <a:cubicBezTo>
                    <a:pt x="113" y="0"/>
                    <a:pt x="134" y="17"/>
                    <a:pt x="137" y="41"/>
                  </a:cubicBezTo>
                  <a:cubicBezTo>
                    <a:pt x="139" y="65"/>
                    <a:pt x="122" y="86"/>
                    <a:pt x="98" y="88"/>
                  </a:cubicBezTo>
                  <a:cubicBezTo>
                    <a:pt x="97" y="88"/>
                    <a:pt x="97" y="88"/>
                    <a:pt x="96" y="89"/>
                  </a:cubicBezTo>
                  <a:close/>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îṩḻíḑè"/>
            <p:cNvSpPr/>
            <p:nvPr/>
          </p:nvSpPr>
          <p:spPr bwMode="auto">
            <a:xfrm>
              <a:off x="7124700" y="4348163"/>
              <a:ext cx="193675" cy="134938"/>
            </a:xfrm>
            <a:custGeom>
              <a:avLst/>
              <a:gdLst>
                <a:gd name="T0" fmla="*/ 101 w 137"/>
                <a:gd name="T1" fmla="*/ 90 h 96"/>
                <a:gd name="T2" fmla="*/ 0 w 137"/>
                <a:gd name="T3" fmla="*/ 71 h 96"/>
                <a:gd name="T4" fmla="*/ 80 w 137"/>
                <a:gd name="T5" fmla="*/ 6 h 96"/>
                <a:gd name="T6" fmla="*/ 132 w 137"/>
                <a:gd name="T7" fmla="*/ 38 h 96"/>
                <a:gd name="T8" fmla="*/ 101 w 137"/>
                <a:gd name="T9" fmla="*/ 90 h 96"/>
              </a:gdLst>
              <a:ahLst/>
              <a:cxnLst>
                <a:cxn ang="0">
                  <a:pos x="T0" y="T1"/>
                </a:cxn>
                <a:cxn ang="0">
                  <a:pos x="T2" y="T3"/>
                </a:cxn>
                <a:cxn ang="0">
                  <a:pos x="T4" y="T5"/>
                </a:cxn>
                <a:cxn ang="0">
                  <a:pos x="T6" y="T7"/>
                </a:cxn>
                <a:cxn ang="0">
                  <a:pos x="T8" y="T9"/>
                </a:cxn>
              </a:cxnLst>
              <a:rect l="0" t="0" r="r" b="b"/>
              <a:pathLst>
                <a:path w="137" h="96">
                  <a:moveTo>
                    <a:pt x="101" y="90"/>
                  </a:moveTo>
                  <a:cubicBezTo>
                    <a:pt x="78" y="96"/>
                    <a:pt x="0" y="71"/>
                    <a:pt x="0" y="71"/>
                  </a:cubicBezTo>
                  <a:cubicBezTo>
                    <a:pt x="0" y="71"/>
                    <a:pt x="56" y="12"/>
                    <a:pt x="80" y="6"/>
                  </a:cubicBezTo>
                  <a:cubicBezTo>
                    <a:pt x="103" y="0"/>
                    <a:pt x="126" y="15"/>
                    <a:pt x="132" y="38"/>
                  </a:cubicBezTo>
                  <a:cubicBezTo>
                    <a:pt x="137" y="61"/>
                    <a:pt x="124" y="84"/>
                    <a:pt x="101" y="90"/>
                  </a:cubicBezTo>
                  <a:close/>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íšlïḑe"/>
            <p:cNvSpPr/>
            <p:nvPr/>
          </p:nvSpPr>
          <p:spPr bwMode="auto">
            <a:xfrm>
              <a:off x="7258050" y="3865563"/>
              <a:ext cx="138113" cy="190500"/>
            </a:xfrm>
            <a:custGeom>
              <a:avLst/>
              <a:gdLst>
                <a:gd name="T0" fmla="*/ 9 w 98"/>
                <a:gd name="T1" fmla="*/ 67 h 135"/>
                <a:gd name="T2" fmla="*/ 87 w 98"/>
                <a:gd name="T3" fmla="*/ 135 h 135"/>
                <a:gd name="T4" fmla="*/ 89 w 98"/>
                <a:gd name="T5" fmla="*/ 32 h 135"/>
                <a:gd name="T6" fmla="*/ 31 w 98"/>
                <a:gd name="T7" fmla="*/ 10 h 135"/>
                <a:gd name="T8" fmla="*/ 9 w 98"/>
                <a:gd name="T9" fmla="*/ 67 h 135"/>
              </a:gdLst>
              <a:ahLst/>
              <a:cxnLst>
                <a:cxn ang="0">
                  <a:pos x="T0" y="T1"/>
                </a:cxn>
                <a:cxn ang="0">
                  <a:pos x="T2" y="T3"/>
                </a:cxn>
                <a:cxn ang="0">
                  <a:pos x="T4" y="T5"/>
                </a:cxn>
                <a:cxn ang="0">
                  <a:pos x="T6" y="T7"/>
                </a:cxn>
                <a:cxn ang="0">
                  <a:pos x="T8" y="T9"/>
                </a:cxn>
              </a:cxnLst>
              <a:rect l="0" t="0" r="r" b="b"/>
              <a:pathLst>
                <a:path w="98" h="135">
                  <a:moveTo>
                    <a:pt x="9" y="67"/>
                  </a:moveTo>
                  <a:cubicBezTo>
                    <a:pt x="19" y="89"/>
                    <a:pt x="87" y="135"/>
                    <a:pt x="87" y="135"/>
                  </a:cubicBezTo>
                  <a:cubicBezTo>
                    <a:pt x="87" y="135"/>
                    <a:pt x="98" y="54"/>
                    <a:pt x="89" y="32"/>
                  </a:cubicBezTo>
                  <a:cubicBezTo>
                    <a:pt x="79" y="10"/>
                    <a:pt x="53" y="0"/>
                    <a:pt x="31" y="10"/>
                  </a:cubicBezTo>
                  <a:cubicBezTo>
                    <a:pt x="10" y="19"/>
                    <a:pt x="0" y="45"/>
                    <a:pt x="9" y="67"/>
                  </a:cubicBezTo>
                  <a:close/>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ïṡ1ïdê"/>
            <p:cNvSpPr/>
            <p:nvPr/>
          </p:nvSpPr>
          <p:spPr bwMode="auto">
            <a:xfrm>
              <a:off x="7083425" y="4090988"/>
              <a:ext cx="155575" cy="168275"/>
            </a:xfrm>
            <a:custGeom>
              <a:avLst/>
              <a:gdLst>
                <a:gd name="T0" fmla="*/ 16 w 110"/>
                <a:gd name="T1" fmla="*/ 77 h 119"/>
                <a:gd name="T2" fmla="*/ 110 w 110"/>
                <a:gd name="T3" fmla="*/ 119 h 119"/>
                <a:gd name="T4" fmla="*/ 81 w 110"/>
                <a:gd name="T5" fmla="*/ 20 h 119"/>
                <a:gd name="T6" fmla="*/ 20 w 110"/>
                <a:gd name="T7" fmla="*/ 16 h 119"/>
                <a:gd name="T8" fmla="*/ 16 w 110"/>
                <a:gd name="T9" fmla="*/ 77 h 119"/>
              </a:gdLst>
              <a:ahLst/>
              <a:cxnLst>
                <a:cxn ang="0">
                  <a:pos x="T0" y="T1"/>
                </a:cxn>
                <a:cxn ang="0">
                  <a:pos x="T2" y="T3"/>
                </a:cxn>
                <a:cxn ang="0">
                  <a:pos x="T4" y="T5"/>
                </a:cxn>
                <a:cxn ang="0">
                  <a:pos x="T6" y="T7"/>
                </a:cxn>
                <a:cxn ang="0">
                  <a:pos x="T8" y="T9"/>
                </a:cxn>
              </a:cxnLst>
              <a:rect l="0" t="0" r="r" b="b"/>
              <a:pathLst>
                <a:path w="110" h="119">
                  <a:moveTo>
                    <a:pt x="16" y="77"/>
                  </a:moveTo>
                  <a:cubicBezTo>
                    <a:pt x="32" y="95"/>
                    <a:pt x="110" y="119"/>
                    <a:pt x="110" y="119"/>
                  </a:cubicBezTo>
                  <a:cubicBezTo>
                    <a:pt x="110" y="119"/>
                    <a:pt x="97" y="38"/>
                    <a:pt x="81" y="20"/>
                  </a:cubicBezTo>
                  <a:cubicBezTo>
                    <a:pt x="66" y="2"/>
                    <a:pt x="38" y="0"/>
                    <a:pt x="20" y="16"/>
                  </a:cubicBezTo>
                  <a:cubicBezTo>
                    <a:pt x="2" y="32"/>
                    <a:pt x="0" y="59"/>
                    <a:pt x="16" y="77"/>
                  </a:cubicBezTo>
                  <a:close/>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iṩľîḍe"/>
            <p:cNvSpPr/>
            <p:nvPr/>
          </p:nvSpPr>
          <p:spPr bwMode="auto">
            <a:xfrm>
              <a:off x="6958013" y="4351338"/>
              <a:ext cx="139700" cy="182563"/>
            </a:xfrm>
            <a:custGeom>
              <a:avLst/>
              <a:gdLst>
                <a:gd name="T0" fmla="*/ 13 w 99"/>
                <a:gd name="T1" fmla="*/ 72 h 129"/>
                <a:gd name="T2" fmla="*/ 99 w 99"/>
                <a:gd name="T3" fmla="*/ 129 h 129"/>
                <a:gd name="T4" fmla="*/ 87 w 99"/>
                <a:gd name="T5" fmla="*/ 27 h 129"/>
                <a:gd name="T6" fmla="*/ 27 w 99"/>
                <a:gd name="T7" fmla="*/ 12 h 129"/>
                <a:gd name="T8" fmla="*/ 13 w 99"/>
                <a:gd name="T9" fmla="*/ 72 h 129"/>
                <a:gd name="T10" fmla="*/ 13 w 99"/>
                <a:gd name="T11" fmla="*/ 72 h 129"/>
              </a:gdLst>
              <a:ahLst/>
              <a:cxnLst>
                <a:cxn ang="0">
                  <a:pos x="T0" y="T1"/>
                </a:cxn>
                <a:cxn ang="0">
                  <a:pos x="T2" y="T3"/>
                </a:cxn>
                <a:cxn ang="0">
                  <a:pos x="T4" y="T5"/>
                </a:cxn>
                <a:cxn ang="0">
                  <a:pos x="T6" y="T7"/>
                </a:cxn>
                <a:cxn ang="0">
                  <a:pos x="T8" y="T9"/>
                </a:cxn>
                <a:cxn ang="0">
                  <a:pos x="T10" y="T11"/>
                </a:cxn>
              </a:cxnLst>
              <a:rect l="0" t="0" r="r" b="b"/>
              <a:pathLst>
                <a:path w="99" h="129">
                  <a:moveTo>
                    <a:pt x="13" y="72"/>
                  </a:moveTo>
                  <a:cubicBezTo>
                    <a:pt x="25" y="93"/>
                    <a:pt x="99" y="129"/>
                    <a:pt x="99" y="129"/>
                  </a:cubicBezTo>
                  <a:cubicBezTo>
                    <a:pt x="99" y="129"/>
                    <a:pt x="99" y="47"/>
                    <a:pt x="87" y="27"/>
                  </a:cubicBezTo>
                  <a:cubicBezTo>
                    <a:pt x="74" y="6"/>
                    <a:pt x="47" y="0"/>
                    <a:pt x="27" y="12"/>
                  </a:cubicBezTo>
                  <a:cubicBezTo>
                    <a:pt x="7" y="25"/>
                    <a:pt x="0" y="52"/>
                    <a:pt x="13" y="72"/>
                  </a:cubicBezTo>
                  <a:cubicBezTo>
                    <a:pt x="13" y="72"/>
                    <a:pt x="13" y="72"/>
                    <a:pt x="13" y="72"/>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îṡliḋê"/>
            <p:cNvSpPr/>
            <p:nvPr/>
          </p:nvSpPr>
          <p:spPr bwMode="auto">
            <a:xfrm>
              <a:off x="4327525" y="2614613"/>
              <a:ext cx="546100" cy="60325"/>
            </a:xfrm>
            <a:prstGeom prst="rect">
              <a:avLst/>
            </a:prstGeom>
            <a:solidFill>
              <a:srgbClr val="DADCD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 name="iṡľíďê"/>
            <p:cNvSpPr/>
            <p:nvPr/>
          </p:nvSpPr>
          <p:spPr bwMode="auto">
            <a:xfrm>
              <a:off x="4327525" y="2614613"/>
              <a:ext cx="546100"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 name="ïšḻíḓe"/>
            <p:cNvSpPr/>
            <p:nvPr/>
          </p:nvSpPr>
          <p:spPr bwMode="auto">
            <a:xfrm>
              <a:off x="4327525" y="2828926"/>
              <a:ext cx="546100" cy="58738"/>
            </a:xfrm>
            <a:prstGeom prst="rect">
              <a:avLst/>
            </a:prstGeom>
            <a:solidFill>
              <a:srgbClr val="DADCD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 name="ï$lîḓè"/>
            <p:cNvSpPr/>
            <p:nvPr/>
          </p:nvSpPr>
          <p:spPr bwMode="auto">
            <a:xfrm>
              <a:off x="4327525" y="2828926"/>
              <a:ext cx="54610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 name="íśḷiďè"/>
            <p:cNvSpPr/>
            <p:nvPr/>
          </p:nvSpPr>
          <p:spPr bwMode="auto">
            <a:xfrm>
              <a:off x="6786563" y="2614613"/>
              <a:ext cx="546100" cy="60325"/>
            </a:xfrm>
            <a:prstGeom prst="rect">
              <a:avLst/>
            </a:prstGeom>
            <a:solidFill>
              <a:srgbClr val="DADCD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 name="íS1ïḑe"/>
            <p:cNvSpPr/>
            <p:nvPr/>
          </p:nvSpPr>
          <p:spPr bwMode="auto">
            <a:xfrm>
              <a:off x="6786563" y="2614613"/>
              <a:ext cx="546100"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3" name="i$ḷíḓè"/>
            <p:cNvSpPr/>
            <p:nvPr/>
          </p:nvSpPr>
          <p:spPr bwMode="auto">
            <a:xfrm>
              <a:off x="7148513" y="2828926"/>
              <a:ext cx="184150" cy="58738"/>
            </a:xfrm>
            <a:prstGeom prst="rect">
              <a:avLst/>
            </a:prstGeom>
            <a:solidFill>
              <a:srgbClr val="DADCD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4" name="ïṩľíďe"/>
            <p:cNvSpPr/>
            <p:nvPr/>
          </p:nvSpPr>
          <p:spPr bwMode="auto">
            <a:xfrm>
              <a:off x="7148513" y="2828926"/>
              <a:ext cx="18415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5" name="ïşļíďè"/>
            <p:cNvSpPr/>
            <p:nvPr/>
          </p:nvSpPr>
          <p:spPr bwMode="auto">
            <a:xfrm>
              <a:off x="6010275" y="2224088"/>
              <a:ext cx="144463" cy="206375"/>
            </a:xfrm>
            <a:custGeom>
              <a:avLst/>
              <a:gdLst>
                <a:gd name="T0" fmla="*/ 0 w 103"/>
                <a:gd name="T1" fmla="*/ 126 h 146"/>
                <a:gd name="T2" fmla="*/ 10 w 103"/>
                <a:gd name="T3" fmla="*/ 112 h 146"/>
                <a:gd name="T4" fmla="*/ 49 w 103"/>
                <a:gd name="T5" fmla="*/ 128 h 146"/>
                <a:gd name="T6" fmla="*/ 81 w 103"/>
                <a:gd name="T7" fmla="*/ 105 h 146"/>
                <a:gd name="T8" fmla="*/ 32 w 103"/>
                <a:gd name="T9" fmla="*/ 79 h 146"/>
                <a:gd name="T10" fmla="*/ 32 w 103"/>
                <a:gd name="T11" fmla="*/ 62 h 146"/>
                <a:gd name="T12" fmla="*/ 76 w 103"/>
                <a:gd name="T13" fmla="*/ 38 h 146"/>
                <a:gd name="T14" fmla="*/ 49 w 103"/>
                <a:gd name="T15" fmla="*/ 18 h 146"/>
                <a:gd name="T16" fmla="*/ 16 w 103"/>
                <a:gd name="T17" fmla="*/ 31 h 146"/>
                <a:gd name="T18" fmla="*/ 5 w 103"/>
                <a:gd name="T19" fmla="*/ 18 h 146"/>
                <a:gd name="T20" fmla="*/ 50 w 103"/>
                <a:gd name="T21" fmla="*/ 0 h 146"/>
                <a:gd name="T22" fmla="*/ 98 w 103"/>
                <a:gd name="T23" fmla="*/ 36 h 146"/>
                <a:gd name="T24" fmla="*/ 69 w 103"/>
                <a:gd name="T25" fmla="*/ 69 h 146"/>
                <a:gd name="T26" fmla="*/ 69 w 103"/>
                <a:gd name="T27" fmla="*/ 70 h 146"/>
                <a:gd name="T28" fmla="*/ 103 w 103"/>
                <a:gd name="T29" fmla="*/ 106 h 146"/>
                <a:gd name="T30" fmla="*/ 51 w 103"/>
                <a:gd name="T31" fmla="*/ 146 h 146"/>
                <a:gd name="T32" fmla="*/ 0 w 103"/>
                <a:gd name="T33" fmla="*/ 1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126"/>
                  </a:moveTo>
                  <a:cubicBezTo>
                    <a:pt x="10" y="112"/>
                    <a:pt x="10" y="112"/>
                    <a:pt x="10" y="112"/>
                  </a:cubicBezTo>
                  <a:cubicBezTo>
                    <a:pt x="21" y="122"/>
                    <a:pt x="35" y="128"/>
                    <a:pt x="49" y="128"/>
                  </a:cubicBezTo>
                  <a:cubicBezTo>
                    <a:pt x="68" y="128"/>
                    <a:pt x="81" y="119"/>
                    <a:pt x="81" y="105"/>
                  </a:cubicBezTo>
                  <a:cubicBezTo>
                    <a:pt x="81" y="89"/>
                    <a:pt x="68" y="79"/>
                    <a:pt x="32" y="79"/>
                  </a:cubicBezTo>
                  <a:cubicBezTo>
                    <a:pt x="32" y="62"/>
                    <a:pt x="32" y="62"/>
                    <a:pt x="32" y="62"/>
                  </a:cubicBezTo>
                  <a:cubicBezTo>
                    <a:pt x="64" y="62"/>
                    <a:pt x="76" y="52"/>
                    <a:pt x="76" y="38"/>
                  </a:cubicBezTo>
                  <a:cubicBezTo>
                    <a:pt x="76" y="25"/>
                    <a:pt x="65" y="18"/>
                    <a:pt x="49" y="18"/>
                  </a:cubicBezTo>
                  <a:cubicBezTo>
                    <a:pt x="37" y="18"/>
                    <a:pt x="25" y="23"/>
                    <a:pt x="16" y="31"/>
                  </a:cubicBezTo>
                  <a:cubicBezTo>
                    <a:pt x="5" y="18"/>
                    <a:pt x="5" y="18"/>
                    <a:pt x="5" y="18"/>
                  </a:cubicBezTo>
                  <a:cubicBezTo>
                    <a:pt x="17" y="6"/>
                    <a:pt x="33" y="0"/>
                    <a:pt x="50" y="0"/>
                  </a:cubicBezTo>
                  <a:cubicBezTo>
                    <a:pt x="78" y="0"/>
                    <a:pt x="98" y="13"/>
                    <a:pt x="98" y="36"/>
                  </a:cubicBezTo>
                  <a:cubicBezTo>
                    <a:pt x="98" y="53"/>
                    <a:pt x="86" y="63"/>
                    <a:pt x="69" y="69"/>
                  </a:cubicBezTo>
                  <a:cubicBezTo>
                    <a:pt x="69" y="70"/>
                    <a:pt x="69" y="70"/>
                    <a:pt x="69" y="70"/>
                  </a:cubicBezTo>
                  <a:cubicBezTo>
                    <a:pt x="88" y="74"/>
                    <a:pt x="103" y="87"/>
                    <a:pt x="103" y="106"/>
                  </a:cubicBezTo>
                  <a:cubicBezTo>
                    <a:pt x="103" y="131"/>
                    <a:pt x="79" y="146"/>
                    <a:pt x="51" y="146"/>
                  </a:cubicBezTo>
                  <a:cubicBezTo>
                    <a:pt x="27" y="146"/>
                    <a:pt x="10" y="137"/>
                    <a:pt x="0" y="126"/>
                  </a:cubicBezTo>
                  <a:close/>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îSļïďê"/>
            <p:cNvSpPr/>
            <p:nvPr/>
          </p:nvSpPr>
          <p:spPr bwMode="auto">
            <a:xfrm>
              <a:off x="7170738" y="1816101"/>
              <a:ext cx="150813" cy="190500"/>
            </a:xfrm>
            <a:custGeom>
              <a:avLst/>
              <a:gdLst>
                <a:gd name="T0" fmla="*/ 22 w 107"/>
                <a:gd name="T1" fmla="*/ 82 h 134"/>
                <a:gd name="T2" fmla="*/ 54 w 107"/>
                <a:gd name="T3" fmla="*/ 41 h 134"/>
                <a:gd name="T4" fmla="*/ 68 w 107"/>
                <a:gd name="T5" fmla="*/ 20 h 134"/>
                <a:gd name="T6" fmla="*/ 69 w 107"/>
                <a:gd name="T7" fmla="*/ 20 h 134"/>
                <a:gd name="T8" fmla="*/ 68 w 107"/>
                <a:gd name="T9" fmla="*/ 46 h 134"/>
                <a:gd name="T10" fmla="*/ 68 w 107"/>
                <a:gd name="T11" fmla="*/ 82 h 134"/>
                <a:gd name="T12" fmla="*/ 22 w 107"/>
                <a:gd name="T13" fmla="*/ 82 h 134"/>
                <a:gd name="T14" fmla="*/ 87 w 107"/>
                <a:gd name="T15" fmla="*/ 0 h 134"/>
                <a:gd name="T16" fmla="*/ 64 w 107"/>
                <a:gd name="T17" fmla="*/ 0 h 134"/>
                <a:gd name="T18" fmla="*/ 0 w 107"/>
                <a:gd name="T19" fmla="*/ 84 h 134"/>
                <a:gd name="T20" fmla="*/ 0 w 107"/>
                <a:gd name="T21" fmla="*/ 98 h 134"/>
                <a:gd name="T22" fmla="*/ 68 w 107"/>
                <a:gd name="T23" fmla="*/ 98 h 134"/>
                <a:gd name="T24" fmla="*/ 68 w 107"/>
                <a:gd name="T25" fmla="*/ 134 h 134"/>
                <a:gd name="T26" fmla="*/ 87 w 107"/>
                <a:gd name="T27" fmla="*/ 134 h 134"/>
                <a:gd name="T28" fmla="*/ 87 w 107"/>
                <a:gd name="T29" fmla="*/ 98 h 134"/>
                <a:gd name="T30" fmla="*/ 107 w 107"/>
                <a:gd name="T31" fmla="*/ 98 h 134"/>
                <a:gd name="T32" fmla="*/ 107 w 107"/>
                <a:gd name="T33" fmla="*/ 82 h 134"/>
                <a:gd name="T34" fmla="*/ 87 w 107"/>
                <a:gd name="T35" fmla="*/ 82 h 134"/>
                <a:gd name="T36" fmla="*/ 87 w 107"/>
                <a:gd name="T3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34">
                  <a:moveTo>
                    <a:pt x="22" y="82"/>
                  </a:moveTo>
                  <a:cubicBezTo>
                    <a:pt x="54" y="41"/>
                    <a:pt x="54" y="41"/>
                    <a:pt x="54" y="41"/>
                  </a:cubicBezTo>
                  <a:cubicBezTo>
                    <a:pt x="58" y="34"/>
                    <a:pt x="63" y="27"/>
                    <a:pt x="68" y="20"/>
                  </a:cubicBezTo>
                  <a:cubicBezTo>
                    <a:pt x="69" y="20"/>
                    <a:pt x="69" y="20"/>
                    <a:pt x="69" y="20"/>
                  </a:cubicBezTo>
                  <a:cubicBezTo>
                    <a:pt x="68" y="28"/>
                    <a:pt x="68" y="38"/>
                    <a:pt x="68" y="46"/>
                  </a:cubicBezTo>
                  <a:cubicBezTo>
                    <a:pt x="68" y="82"/>
                    <a:pt x="68" y="82"/>
                    <a:pt x="68" y="82"/>
                  </a:cubicBezTo>
                  <a:cubicBezTo>
                    <a:pt x="22" y="82"/>
                    <a:pt x="22" y="82"/>
                    <a:pt x="22" y="82"/>
                  </a:cubicBezTo>
                  <a:moveTo>
                    <a:pt x="87" y="0"/>
                  </a:moveTo>
                  <a:cubicBezTo>
                    <a:pt x="64" y="0"/>
                    <a:pt x="64" y="0"/>
                    <a:pt x="64" y="0"/>
                  </a:cubicBezTo>
                  <a:cubicBezTo>
                    <a:pt x="0" y="84"/>
                    <a:pt x="0" y="84"/>
                    <a:pt x="0" y="84"/>
                  </a:cubicBezTo>
                  <a:cubicBezTo>
                    <a:pt x="0" y="98"/>
                    <a:pt x="0" y="98"/>
                    <a:pt x="0" y="98"/>
                  </a:cubicBezTo>
                  <a:cubicBezTo>
                    <a:pt x="68" y="98"/>
                    <a:pt x="68" y="98"/>
                    <a:pt x="68" y="98"/>
                  </a:cubicBezTo>
                  <a:cubicBezTo>
                    <a:pt x="68" y="134"/>
                    <a:pt x="68" y="134"/>
                    <a:pt x="68" y="134"/>
                  </a:cubicBezTo>
                  <a:cubicBezTo>
                    <a:pt x="87" y="134"/>
                    <a:pt x="87" y="134"/>
                    <a:pt x="87" y="134"/>
                  </a:cubicBezTo>
                  <a:cubicBezTo>
                    <a:pt x="87" y="98"/>
                    <a:pt x="87" y="98"/>
                    <a:pt x="87" y="98"/>
                  </a:cubicBezTo>
                  <a:cubicBezTo>
                    <a:pt x="107" y="98"/>
                    <a:pt x="107" y="98"/>
                    <a:pt x="107" y="98"/>
                  </a:cubicBezTo>
                  <a:cubicBezTo>
                    <a:pt x="107" y="82"/>
                    <a:pt x="107" y="82"/>
                    <a:pt x="107" y="82"/>
                  </a:cubicBezTo>
                  <a:cubicBezTo>
                    <a:pt x="87" y="82"/>
                    <a:pt x="87" y="82"/>
                    <a:pt x="87" y="82"/>
                  </a:cubicBezTo>
                  <a:cubicBezTo>
                    <a:pt x="87" y="0"/>
                    <a:pt x="87" y="0"/>
                    <a:pt x="87" y="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išľiďê"/>
            <p:cNvSpPr/>
            <p:nvPr/>
          </p:nvSpPr>
          <p:spPr bwMode="auto">
            <a:xfrm>
              <a:off x="8308975" y="1355726"/>
              <a:ext cx="101600" cy="139700"/>
            </a:xfrm>
            <a:custGeom>
              <a:avLst/>
              <a:gdLst>
                <a:gd name="T0" fmla="*/ 0 w 72"/>
                <a:gd name="T1" fmla="*/ 85 h 99"/>
                <a:gd name="T2" fmla="*/ 8 w 72"/>
                <a:gd name="T3" fmla="*/ 75 h 99"/>
                <a:gd name="T4" fmla="*/ 34 w 72"/>
                <a:gd name="T5" fmla="*/ 86 h 99"/>
                <a:gd name="T6" fmla="*/ 57 w 72"/>
                <a:gd name="T7" fmla="*/ 66 h 99"/>
                <a:gd name="T8" fmla="*/ 35 w 72"/>
                <a:gd name="T9" fmla="*/ 46 h 99"/>
                <a:gd name="T10" fmla="*/ 16 w 72"/>
                <a:gd name="T11" fmla="*/ 52 h 99"/>
                <a:gd name="T12" fmla="*/ 8 w 72"/>
                <a:gd name="T13" fmla="*/ 47 h 99"/>
                <a:gd name="T14" fmla="*/ 11 w 72"/>
                <a:gd name="T15" fmla="*/ 0 h 99"/>
                <a:gd name="T16" fmla="*/ 67 w 72"/>
                <a:gd name="T17" fmla="*/ 0 h 99"/>
                <a:gd name="T18" fmla="*/ 67 w 72"/>
                <a:gd name="T19" fmla="*/ 13 h 99"/>
                <a:gd name="T20" fmla="*/ 25 w 72"/>
                <a:gd name="T21" fmla="*/ 13 h 99"/>
                <a:gd name="T22" fmla="*/ 22 w 72"/>
                <a:gd name="T23" fmla="*/ 39 h 99"/>
                <a:gd name="T24" fmla="*/ 39 w 72"/>
                <a:gd name="T25" fmla="*/ 35 h 99"/>
                <a:gd name="T26" fmla="*/ 72 w 72"/>
                <a:gd name="T27" fmla="*/ 65 h 99"/>
                <a:gd name="T28" fmla="*/ 36 w 72"/>
                <a:gd name="T29" fmla="*/ 99 h 99"/>
                <a:gd name="T30" fmla="*/ 0 w 72"/>
                <a:gd name="T31" fmla="*/ 8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99">
                  <a:moveTo>
                    <a:pt x="0" y="85"/>
                  </a:moveTo>
                  <a:cubicBezTo>
                    <a:pt x="8" y="75"/>
                    <a:pt x="8" y="75"/>
                    <a:pt x="8" y="75"/>
                  </a:cubicBezTo>
                  <a:cubicBezTo>
                    <a:pt x="15" y="82"/>
                    <a:pt x="24" y="86"/>
                    <a:pt x="34" y="86"/>
                  </a:cubicBezTo>
                  <a:cubicBezTo>
                    <a:pt x="47" y="86"/>
                    <a:pt x="57" y="78"/>
                    <a:pt x="57" y="66"/>
                  </a:cubicBezTo>
                  <a:cubicBezTo>
                    <a:pt x="57" y="53"/>
                    <a:pt x="48" y="46"/>
                    <a:pt x="35" y="46"/>
                  </a:cubicBezTo>
                  <a:cubicBezTo>
                    <a:pt x="28" y="46"/>
                    <a:pt x="21" y="48"/>
                    <a:pt x="16" y="52"/>
                  </a:cubicBezTo>
                  <a:cubicBezTo>
                    <a:pt x="8" y="47"/>
                    <a:pt x="8" y="47"/>
                    <a:pt x="8" y="47"/>
                  </a:cubicBezTo>
                  <a:cubicBezTo>
                    <a:pt x="11" y="0"/>
                    <a:pt x="11" y="0"/>
                    <a:pt x="11" y="0"/>
                  </a:cubicBezTo>
                  <a:cubicBezTo>
                    <a:pt x="67" y="0"/>
                    <a:pt x="67" y="0"/>
                    <a:pt x="67" y="0"/>
                  </a:cubicBezTo>
                  <a:cubicBezTo>
                    <a:pt x="67" y="13"/>
                    <a:pt x="67" y="13"/>
                    <a:pt x="67" y="13"/>
                  </a:cubicBezTo>
                  <a:cubicBezTo>
                    <a:pt x="25" y="13"/>
                    <a:pt x="25" y="13"/>
                    <a:pt x="25" y="13"/>
                  </a:cubicBezTo>
                  <a:cubicBezTo>
                    <a:pt x="22" y="39"/>
                    <a:pt x="22" y="39"/>
                    <a:pt x="22" y="39"/>
                  </a:cubicBezTo>
                  <a:cubicBezTo>
                    <a:pt x="27" y="36"/>
                    <a:pt x="33" y="35"/>
                    <a:pt x="39" y="35"/>
                  </a:cubicBezTo>
                  <a:cubicBezTo>
                    <a:pt x="57" y="35"/>
                    <a:pt x="72" y="45"/>
                    <a:pt x="72" y="65"/>
                  </a:cubicBezTo>
                  <a:cubicBezTo>
                    <a:pt x="72" y="86"/>
                    <a:pt x="55" y="99"/>
                    <a:pt x="36" y="99"/>
                  </a:cubicBezTo>
                  <a:cubicBezTo>
                    <a:pt x="23" y="99"/>
                    <a:pt x="10" y="94"/>
                    <a:pt x="0" y="85"/>
                  </a:cubicBezTo>
                  <a:close/>
                </a:path>
              </a:pathLst>
            </a:custGeom>
            <a:solidFill>
              <a:srgbClr val="6C63FF">
                <a:alpha val="20000"/>
              </a:srgbClr>
            </a:solidFill>
            <a:ln>
              <a:noFill/>
            </a:ln>
          </p:spPr>
          <p:txBody>
            <a:bodyPr anchor="ctr"/>
            <a:lstStyle/>
            <a:p>
              <a:pPr algn="ctr"/>
              <a:endParaRPr/>
            </a:p>
          </p:txBody>
        </p:sp>
        <p:sp>
          <p:nvSpPr>
            <p:cNvPr id="88" name="ïSlîdé"/>
            <p:cNvSpPr/>
            <p:nvPr/>
          </p:nvSpPr>
          <p:spPr bwMode="auto">
            <a:xfrm>
              <a:off x="5056188" y="3900488"/>
              <a:ext cx="2024063" cy="906463"/>
            </a:xfrm>
            <a:custGeom>
              <a:avLst/>
              <a:gdLst>
                <a:gd name="T0" fmla="*/ 683 w 1430"/>
                <a:gd name="T1" fmla="*/ 573 h 641"/>
                <a:gd name="T2" fmla="*/ 658 w 1430"/>
                <a:gd name="T3" fmla="*/ 573 h 641"/>
                <a:gd name="T4" fmla="*/ 655 w 1430"/>
                <a:gd name="T5" fmla="*/ 641 h 641"/>
                <a:gd name="T6" fmla="*/ 688 w 1430"/>
                <a:gd name="T7" fmla="*/ 641 h 641"/>
                <a:gd name="T8" fmla="*/ 684 w 1430"/>
                <a:gd name="T9" fmla="*/ 582 h 641"/>
                <a:gd name="T10" fmla="*/ 683 w 1430"/>
                <a:gd name="T11" fmla="*/ 573 h 641"/>
                <a:gd name="T12" fmla="*/ 1430 w 1430"/>
                <a:gd name="T13" fmla="*/ 573 h 641"/>
                <a:gd name="T14" fmla="*/ 816 w 1430"/>
                <a:gd name="T15" fmla="*/ 573 h 641"/>
                <a:gd name="T16" fmla="*/ 803 w 1430"/>
                <a:gd name="T17" fmla="*/ 641 h 641"/>
                <a:gd name="T18" fmla="*/ 1430 w 1430"/>
                <a:gd name="T19" fmla="*/ 641 h 641"/>
                <a:gd name="T20" fmla="*/ 1430 w 1430"/>
                <a:gd name="T21" fmla="*/ 573 h 641"/>
                <a:gd name="T22" fmla="*/ 48 w 1430"/>
                <a:gd name="T23" fmla="*/ 0 h 641"/>
                <a:gd name="T24" fmla="*/ 0 w 1430"/>
                <a:gd name="T25" fmla="*/ 0 h 641"/>
                <a:gd name="T26" fmla="*/ 0 w 1430"/>
                <a:gd name="T27" fmla="*/ 641 h 641"/>
                <a:gd name="T28" fmla="*/ 538 w 1430"/>
                <a:gd name="T29" fmla="*/ 641 h 641"/>
                <a:gd name="T30" fmla="*/ 535 w 1430"/>
                <a:gd name="T31" fmla="*/ 625 h 641"/>
                <a:gd name="T32" fmla="*/ 528 w 1430"/>
                <a:gd name="T33" fmla="*/ 573 h 641"/>
                <a:gd name="T34" fmla="*/ 48 w 1430"/>
                <a:gd name="T35" fmla="*/ 573 h 641"/>
                <a:gd name="T36" fmla="*/ 48 w 1430"/>
                <a:gd name="T37" fmla="*/ 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0" h="641">
                  <a:moveTo>
                    <a:pt x="683" y="573"/>
                  </a:moveTo>
                  <a:cubicBezTo>
                    <a:pt x="658" y="573"/>
                    <a:pt x="658" y="573"/>
                    <a:pt x="658" y="573"/>
                  </a:cubicBezTo>
                  <a:cubicBezTo>
                    <a:pt x="655" y="641"/>
                    <a:pt x="655" y="641"/>
                    <a:pt x="655" y="641"/>
                  </a:cubicBezTo>
                  <a:cubicBezTo>
                    <a:pt x="688" y="641"/>
                    <a:pt x="688" y="641"/>
                    <a:pt x="688" y="641"/>
                  </a:cubicBezTo>
                  <a:cubicBezTo>
                    <a:pt x="687" y="620"/>
                    <a:pt x="686" y="596"/>
                    <a:pt x="684" y="582"/>
                  </a:cubicBezTo>
                  <a:cubicBezTo>
                    <a:pt x="684" y="578"/>
                    <a:pt x="684" y="575"/>
                    <a:pt x="683" y="573"/>
                  </a:cubicBezTo>
                  <a:moveTo>
                    <a:pt x="1430" y="573"/>
                  </a:moveTo>
                  <a:cubicBezTo>
                    <a:pt x="816" y="573"/>
                    <a:pt x="816" y="573"/>
                    <a:pt x="816" y="573"/>
                  </a:cubicBezTo>
                  <a:cubicBezTo>
                    <a:pt x="811" y="592"/>
                    <a:pt x="807" y="617"/>
                    <a:pt x="803" y="641"/>
                  </a:cubicBezTo>
                  <a:cubicBezTo>
                    <a:pt x="1430" y="641"/>
                    <a:pt x="1430" y="641"/>
                    <a:pt x="1430" y="641"/>
                  </a:cubicBezTo>
                  <a:cubicBezTo>
                    <a:pt x="1430" y="573"/>
                    <a:pt x="1430" y="573"/>
                    <a:pt x="1430" y="573"/>
                  </a:cubicBezTo>
                  <a:moveTo>
                    <a:pt x="48" y="0"/>
                  </a:moveTo>
                  <a:cubicBezTo>
                    <a:pt x="0" y="0"/>
                    <a:pt x="0" y="0"/>
                    <a:pt x="0" y="0"/>
                  </a:cubicBezTo>
                  <a:cubicBezTo>
                    <a:pt x="0" y="641"/>
                    <a:pt x="0" y="641"/>
                    <a:pt x="0" y="641"/>
                  </a:cubicBezTo>
                  <a:cubicBezTo>
                    <a:pt x="538" y="641"/>
                    <a:pt x="538" y="641"/>
                    <a:pt x="538" y="641"/>
                  </a:cubicBezTo>
                  <a:cubicBezTo>
                    <a:pt x="536" y="633"/>
                    <a:pt x="535" y="627"/>
                    <a:pt x="535" y="625"/>
                  </a:cubicBezTo>
                  <a:cubicBezTo>
                    <a:pt x="535" y="619"/>
                    <a:pt x="531" y="590"/>
                    <a:pt x="528" y="573"/>
                  </a:cubicBezTo>
                  <a:cubicBezTo>
                    <a:pt x="48" y="573"/>
                    <a:pt x="48" y="573"/>
                    <a:pt x="48" y="573"/>
                  </a:cubicBezTo>
                  <a:cubicBezTo>
                    <a:pt x="48" y="0"/>
                    <a:pt x="48" y="0"/>
                    <a:pt x="48" y="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íṡľiḓè"/>
            <p:cNvSpPr/>
            <p:nvPr/>
          </p:nvSpPr>
          <p:spPr bwMode="auto">
            <a:xfrm>
              <a:off x="5056188" y="2784476"/>
              <a:ext cx="66675" cy="1116013"/>
            </a:xfrm>
            <a:prstGeom prst="rect">
              <a:avLst/>
            </a:prstGeom>
            <a:solidFill>
              <a:srgbClr val="E5E6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iSľîḋe"/>
            <p:cNvSpPr/>
            <p:nvPr/>
          </p:nvSpPr>
          <p:spPr bwMode="auto">
            <a:xfrm>
              <a:off x="5056188" y="2784476"/>
              <a:ext cx="6667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 name="ïSlîḋé"/>
            <p:cNvSpPr/>
            <p:nvPr/>
          </p:nvSpPr>
          <p:spPr bwMode="auto">
            <a:xfrm>
              <a:off x="5122863" y="2689226"/>
              <a:ext cx="2025650" cy="2022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 name="îśľïḍê"/>
            <p:cNvSpPr/>
            <p:nvPr/>
          </p:nvSpPr>
          <p:spPr bwMode="auto">
            <a:xfrm>
              <a:off x="5122863" y="2689226"/>
              <a:ext cx="202565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 name="ïṧľíḍê"/>
            <p:cNvSpPr/>
            <p:nvPr/>
          </p:nvSpPr>
          <p:spPr bwMode="auto">
            <a:xfrm>
              <a:off x="5334000" y="2911476"/>
              <a:ext cx="1601788" cy="61913"/>
            </a:xfrm>
            <a:prstGeom prst="rect">
              <a:avLst/>
            </a:prstGeom>
            <a:solidFill>
              <a:srgbClr val="B5B1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 name="ïsḻidè"/>
            <p:cNvSpPr/>
            <p:nvPr/>
          </p:nvSpPr>
          <p:spPr bwMode="auto">
            <a:xfrm>
              <a:off x="5334000" y="2911476"/>
              <a:ext cx="1601788"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 name="ïṣlíḓê"/>
            <p:cNvSpPr/>
            <p:nvPr/>
          </p:nvSpPr>
          <p:spPr bwMode="auto">
            <a:xfrm>
              <a:off x="5334000" y="3351213"/>
              <a:ext cx="1019175" cy="60325"/>
            </a:xfrm>
            <a:custGeom>
              <a:avLst/>
              <a:gdLst>
                <a:gd name="T0" fmla="*/ 720 w 720"/>
                <a:gd name="T1" fmla="*/ 0 h 43"/>
                <a:gd name="T2" fmla="*/ 0 w 720"/>
                <a:gd name="T3" fmla="*/ 0 h 43"/>
                <a:gd name="T4" fmla="*/ 0 w 720"/>
                <a:gd name="T5" fmla="*/ 43 h 43"/>
                <a:gd name="T6" fmla="*/ 385 w 720"/>
                <a:gd name="T7" fmla="*/ 43 h 43"/>
                <a:gd name="T8" fmla="*/ 390 w 720"/>
                <a:gd name="T9" fmla="*/ 32 h 43"/>
                <a:gd name="T10" fmla="*/ 446 w 720"/>
                <a:gd name="T11" fmla="*/ 6 h 43"/>
                <a:gd name="T12" fmla="*/ 561 w 720"/>
                <a:gd name="T13" fmla="*/ 43 h 43"/>
                <a:gd name="T14" fmla="*/ 641 w 720"/>
                <a:gd name="T15" fmla="*/ 43 h 43"/>
                <a:gd name="T16" fmla="*/ 650 w 720"/>
                <a:gd name="T17" fmla="*/ 30 h 43"/>
                <a:gd name="T18" fmla="*/ 662 w 720"/>
                <a:gd name="T19" fmla="*/ 25 h 43"/>
                <a:gd name="T20" fmla="*/ 662 w 720"/>
                <a:gd name="T21" fmla="*/ 25 h 43"/>
                <a:gd name="T22" fmla="*/ 662 w 720"/>
                <a:gd name="T23" fmla="*/ 25 h 43"/>
                <a:gd name="T24" fmla="*/ 684 w 720"/>
                <a:gd name="T25" fmla="*/ 43 h 43"/>
                <a:gd name="T26" fmla="*/ 720 w 720"/>
                <a:gd name="T27" fmla="*/ 43 h 43"/>
                <a:gd name="T28" fmla="*/ 720 w 720"/>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0" h="43">
                  <a:moveTo>
                    <a:pt x="720" y="0"/>
                  </a:moveTo>
                  <a:cubicBezTo>
                    <a:pt x="0" y="0"/>
                    <a:pt x="0" y="0"/>
                    <a:pt x="0" y="0"/>
                  </a:cubicBezTo>
                  <a:cubicBezTo>
                    <a:pt x="0" y="43"/>
                    <a:pt x="0" y="43"/>
                    <a:pt x="0" y="43"/>
                  </a:cubicBezTo>
                  <a:cubicBezTo>
                    <a:pt x="385" y="43"/>
                    <a:pt x="385" y="43"/>
                    <a:pt x="385" y="43"/>
                  </a:cubicBezTo>
                  <a:cubicBezTo>
                    <a:pt x="386" y="39"/>
                    <a:pt x="388" y="36"/>
                    <a:pt x="390" y="32"/>
                  </a:cubicBezTo>
                  <a:cubicBezTo>
                    <a:pt x="402" y="13"/>
                    <a:pt x="422" y="6"/>
                    <a:pt x="446" y="6"/>
                  </a:cubicBezTo>
                  <a:cubicBezTo>
                    <a:pt x="482" y="6"/>
                    <a:pt x="526" y="23"/>
                    <a:pt x="561" y="43"/>
                  </a:cubicBezTo>
                  <a:cubicBezTo>
                    <a:pt x="641" y="43"/>
                    <a:pt x="641" y="43"/>
                    <a:pt x="641" y="43"/>
                  </a:cubicBezTo>
                  <a:cubicBezTo>
                    <a:pt x="643" y="38"/>
                    <a:pt x="646" y="34"/>
                    <a:pt x="650" y="30"/>
                  </a:cubicBezTo>
                  <a:cubicBezTo>
                    <a:pt x="654" y="27"/>
                    <a:pt x="658" y="25"/>
                    <a:pt x="662" y="25"/>
                  </a:cubicBezTo>
                  <a:cubicBezTo>
                    <a:pt x="662" y="25"/>
                    <a:pt x="662" y="25"/>
                    <a:pt x="662" y="25"/>
                  </a:cubicBezTo>
                  <a:cubicBezTo>
                    <a:pt x="662" y="25"/>
                    <a:pt x="662" y="25"/>
                    <a:pt x="662" y="25"/>
                  </a:cubicBezTo>
                  <a:cubicBezTo>
                    <a:pt x="670" y="25"/>
                    <a:pt x="677" y="32"/>
                    <a:pt x="684" y="43"/>
                  </a:cubicBezTo>
                  <a:cubicBezTo>
                    <a:pt x="720" y="43"/>
                    <a:pt x="720" y="43"/>
                    <a:pt x="720" y="43"/>
                  </a:cubicBezTo>
                  <a:cubicBezTo>
                    <a:pt x="720" y="0"/>
                    <a:pt x="720" y="0"/>
                    <a:pt x="72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6" name="íṡļíḋê"/>
            <p:cNvSpPr/>
            <p:nvPr/>
          </p:nvSpPr>
          <p:spPr bwMode="auto">
            <a:xfrm>
              <a:off x="5334000" y="3757613"/>
              <a:ext cx="990600" cy="60325"/>
            </a:xfrm>
            <a:custGeom>
              <a:avLst/>
              <a:gdLst>
                <a:gd name="T0" fmla="*/ 327 w 699"/>
                <a:gd name="T1" fmla="*/ 0 h 43"/>
                <a:gd name="T2" fmla="*/ 0 w 699"/>
                <a:gd name="T3" fmla="*/ 0 h 43"/>
                <a:gd name="T4" fmla="*/ 0 w 699"/>
                <a:gd name="T5" fmla="*/ 43 h 43"/>
                <a:gd name="T6" fmla="*/ 290 w 699"/>
                <a:gd name="T7" fmla="*/ 43 h 43"/>
                <a:gd name="T8" fmla="*/ 327 w 699"/>
                <a:gd name="T9" fmla="*/ 13 h 43"/>
                <a:gd name="T10" fmla="*/ 327 w 699"/>
                <a:gd name="T11" fmla="*/ 0 h 43"/>
                <a:gd name="T12" fmla="*/ 699 w 699"/>
                <a:gd name="T13" fmla="*/ 0 h 43"/>
                <a:gd name="T14" fmla="*/ 613 w 699"/>
                <a:gd name="T15" fmla="*/ 0 h 43"/>
                <a:gd name="T16" fmla="*/ 613 w 699"/>
                <a:gd name="T17" fmla="*/ 1 h 43"/>
                <a:gd name="T18" fmla="*/ 640 w 699"/>
                <a:gd name="T19" fmla="*/ 10 h 43"/>
                <a:gd name="T20" fmla="*/ 658 w 699"/>
                <a:gd name="T21" fmla="*/ 16 h 43"/>
                <a:gd name="T22" fmla="*/ 665 w 699"/>
                <a:gd name="T23" fmla="*/ 16 h 43"/>
                <a:gd name="T24" fmla="*/ 682 w 699"/>
                <a:gd name="T25" fmla="*/ 17 h 43"/>
                <a:gd name="T26" fmla="*/ 683 w 699"/>
                <a:gd name="T27" fmla="*/ 17 h 43"/>
                <a:gd name="T28" fmla="*/ 684 w 699"/>
                <a:gd name="T29" fmla="*/ 17 h 43"/>
                <a:gd name="T30" fmla="*/ 691 w 699"/>
                <a:gd name="T31" fmla="*/ 12 h 43"/>
                <a:gd name="T32" fmla="*/ 699 w 699"/>
                <a:gd name="T33" fmla="*/ 12 h 43"/>
                <a:gd name="T34" fmla="*/ 699 w 699"/>
                <a:gd name="T35" fmla="*/ 11 h 43"/>
                <a:gd name="T36" fmla="*/ 687 w 699"/>
                <a:gd name="T37" fmla="*/ 6 h 43"/>
                <a:gd name="T38" fmla="*/ 694 w 699"/>
                <a:gd name="T39" fmla="*/ 1 h 43"/>
                <a:gd name="T40" fmla="*/ 699 w 699"/>
                <a:gd name="T41" fmla="*/ 1 h 43"/>
                <a:gd name="T42" fmla="*/ 699 w 699"/>
                <a:gd name="T4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43">
                  <a:moveTo>
                    <a:pt x="327" y="0"/>
                  </a:moveTo>
                  <a:cubicBezTo>
                    <a:pt x="0" y="0"/>
                    <a:pt x="0" y="0"/>
                    <a:pt x="0" y="0"/>
                  </a:cubicBezTo>
                  <a:cubicBezTo>
                    <a:pt x="0" y="43"/>
                    <a:pt x="0" y="43"/>
                    <a:pt x="0" y="43"/>
                  </a:cubicBezTo>
                  <a:cubicBezTo>
                    <a:pt x="290" y="43"/>
                    <a:pt x="290" y="43"/>
                    <a:pt x="290" y="43"/>
                  </a:cubicBezTo>
                  <a:cubicBezTo>
                    <a:pt x="298" y="28"/>
                    <a:pt x="309" y="16"/>
                    <a:pt x="327" y="13"/>
                  </a:cubicBezTo>
                  <a:cubicBezTo>
                    <a:pt x="327" y="9"/>
                    <a:pt x="327" y="4"/>
                    <a:pt x="327" y="0"/>
                  </a:cubicBezTo>
                  <a:moveTo>
                    <a:pt x="699" y="0"/>
                  </a:moveTo>
                  <a:cubicBezTo>
                    <a:pt x="613" y="0"/>
                    <a:pt x="613" y="0"/>
                    <a:pt x="613" y="0"/>
                  </a:cubicBezTo>
                  <a:cubicBezTo>
                    <a:pt x="613" y="0"/>
                    <a:pt x="613" y="1"/>
                    <a:pt x="613" y="1"/>
                  </a:cubicBezTo>
                  <a:cubicBezTo>
                    <a:pt x="625" y="3"/>
                    <a:pt x="638" y="5"/>
                    <a:pt x="640" y="10"/>
                  </a:cubicBezTo>
                  <a:cubicBezTo>
                    <a:pt x="646" y="13"/>
                    <a:pt x="652" y="15"/>
                    <a:pt x="658" y="16"/>
                  </a:cubicBezTo>
                  <a:cubicBezTo>
                    <a:pt x="660" y="16"/>
                    <a:pt x="662" y="16"/>
                    <a:pt x="665" y="16"/>
                  </a:cubicBezTo>
                  <a:cubicBezTo>
                    <a:pt x="672" y="16"/>
                    <a:pt x="679" y="16"/>
                    <a:pt x="682" y="17"/>
                  </a:cubicBezTo>
                  <a:cubicBezTo>
                    <a:pt x="682" y="17"/>
                    <a:pt x="683" y="17"/>
                    <a:pt x="683" y="17"/>
                  </a:cubicBezTo>
                  <a:cubicBezTo>
                    <a:pt x="683" y="17"/>
                    <a:pt x="684" y="17"/>
                    <a:pt x="684" y="17"/>
                  </a:cubicBezTo>
                  <a:cubicBezTo>
                    <a:pt x="687" y="17"/>
                    <a:pt x="691" y="12"/>
                    <a:pt x="691" y="12"/>
                  </a:cubicBezTo>
                  <a:cubicBezTo>
                    <a:pt x="691" y="12"/>
                    <a:pt x="694" y="12"/>
                    <a:pt x="699" y="12"/>
                  </a:cubicBezTo>
                  <a:cubicBezTo>
                    <a:pt x="699" y="11"/>
                    <a:pt x="699" y="11"/>
                    <a:pt x="699" y="11"/>
                  </a:cubicBezTo>
                  <a:cubicBezTo>
                    <a:pt x="694" y="10"/>
                    <a:pt x="690" y="8"/>
                    <a:pt x="687" y="6"/>
                  </a:cubicBezTo>
                  <a:cubicBezTo>
                    <a:pt x="690" y="6"/>
                    <a:pt x="694" y="1"/>
                    <a:pt x="694" y="1"/>
                  </a:cubicBezTo>
                  <a:cubicBezTo>
                    <a:pt x="694" y="1"/>
                    <a:pt x="696" y="1"/>
                    <a:pt x="699" y="1"/>
                  </a:cubicBezTo>
                  <a:cubicBezTo>
                    <a:pt x="699" y="0"/>
                    <a:pt x="699" y="0"/>
                    <a:pt x="699"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7" name="ïSḻîḋê"/>
            <p:cNvSpPr/>
            <p:nvPr/>
          </p:nvSpPr>
          <p:spPr bwMode="auto">
            <a:xfrm>
              <a:off x="5334000" y="3960813"/>
              <a:ext cx="1347788" cy="61913"/>
            </a:xfrm>
            <a:custGeom>
              <a:avLst/>
              <a:gdLst>
                <a:gd name="T0" fmla="*/ 270 w 952"/>
                <a:gd name="T1" fmla="*/ 0 h 43"/>
                <a:gd name="T2" fmla="*/ 0 w 952"/>
                <a:gd name="T3" fmla="*/ 0 h 43"/>
                <a:gd name="T4" fmla="*/ 0 w 952"/>
                <a:gd name="T5" fmla="*/ 43 h 43"/>
                <a:gd name="T6" fmla="*/ 270 w 952"/>
                <a:gd name="T7" fmla="*/ 43 h 43"/>
                <a:gd name="T8" fmla="*/ 269 w 952"/>
                <a:gd name="T9" fmla="*/ 19 h 43"/>
                <a:gd name="T10" fmla="*/ 270 w 952"/>
                <a:gd name="T11" fmla="*/ 0 h 43"/>
                <a:gd name="T12" fmla="*/ 952 w 952"/>
                <a:gd name="T13" fmla="*/ 0 h 43"/>
                <a:gd name="T14" fmla="*/ 599 w 952"/>
                <a:gd name="T15" fmla="*/ 0 h 43"/>
                <a:gd name="T16" fmla="*/ 592 w 952"/>
                <a:gd name="T17" fmla="*/ 43 h 43"/>
                <a:gd name="T18" fmla="*/ 952 w 952"/>
                <a:gd name="T19" fmla="*/ 43 h 43"/>
                <a:gd name="T20" fmla="*/ 952 w 952"/>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2" h="43">
                  <a:moveTo>
                    <a:pt x="270" y="0"/>
                  </a:moveTo>
                  <a:cubicBezTo>
                    <a:pt x="0" y="0"/>
                    <a:pt x="0" y="0"/>
                    <a:pt x="0" y="0"/>
                  </a:cubicBezTo>
                  <a:cubicBezTo>
                    <a:pt x="0" y="43"/>
                    <a:pt x="0" y="43"/>
                    <a:pt x="0" y="43"/>
                  </a:cubicBezTo>
                  <a:cubicBezTo>
                    <a:pt x="270" y="43"/>
                    <a:pt x="270" y="43"/>
                    <a:pt x="270" y="43"/>
                  </a:cubicBezTo>
                  <a:cubicBezTo>
                    <a:pt x="269" y="34"/>
                    <a:pt x="269" y="25"/>
                    <a:pt x="269" y="19"/>
                  </a:cubicBezTo>
                  <a:cubicBezTo>
                    <a:pt x="268" y="14"/>
                    <a:pt x="269" y="7"/>
                    <a:pt x="270" y="0"/>
                  </a:cubicBezTo>
                  <a:moveTo>
                    <a:pt x="952" y="0"/>
                  </a:moveTo>
                  <a:cubicBezTo>
                    <a:pt x="599" y="0"/>
                    <a:pt x="599" y="0"/>
                    <a:pt x="599" y="0"/>
                  </a:cubicBezTo>
                  <a:cubicBezTo>
                    <a:pt x="598" y="15"/>
                    <a:pt x="595" y="31"/>
                    <a:pt x="592" y="43"/>
                  </a:cubicBezTo>
                  <a:cubicBezTo>
                    <a:pt x="952" y="43"/>
                    <a:pt x="952" y="43"/>
                    <a:pt x="952" y="43"/>
                  </a:cubicBezTo>
                  <a:cubicBezTo>
                    <a:pt x="952" y="0"/>
                    <a:pt x="952" y="0"/>
                    <a:pt x="952"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8" name="iṥḻîdê"/>
            <p:cNvSpPr/>
            <p:nvPr/>
          </p:nvSpPr>
          <p:spPr bwMode="auto">
            <a:xfrm>
              <a:off x="6557963" y="3349626"/>
              <a:ext cx="84138" cy="65088"/>
            </a:xfrm>
            <a:custGeom>
              <a:avLst/>
              <a:gdLst>
                <a:gd name="T0" fmla="*/ 54 w 60"/>
                <a:gd name="T1" fmla="*/ 0 h 46"/>
                <a:gd name="T2" fmla="*/ 54 w 60"/>
                <a:gd name="T3" fmla="*/ 0 h 46"/>
                <a:gd name="T4" fmla="*/ 19 w 60"/>
                <a:gd name="T5" fmla="*/ 34 h 46"/>
                <a:gd name="T6" fmla="*/ 7 w 60"/>
                <a:gd name="T7" fmla="*/ 22 h 46"/>
                <a:gd name="T8" fmla="*/ 6 w 60"/>
                <a:gd name="T9" fmla="*/ 22 h 46"/>
                <a:gd name="T10" fmla="*/ 5 w 60"/>
                <a:gd name="T11" fmla="*/ 22 h 46"/>
                <a:gd name="T12" fmla="*/ 0 w 60"/>
                <a:gd name="T13" fmla="*/ 27 h 46"/>
                <a:gd name="T14" fmla="*/ 0 w 60"/>
                <a:gd name="T15" fmla="*/ 29 h 46"/>
                <a:gd name="T16" fmla="*/ 0 w 60"/>
                <a:gd name="T17" fmla="*/ 29 h 46"/>
                <a:gd name="T18" fmla="*/ 16 w 60"/>
                <a:gd name="T19" fmla="*/ 44 h 46"/>
                <a:gd name="T20" fmla="*/ 19 w 60"/>
                <a:gd name="T21" fmla="*/ 46 h 46"/>
                <a:gd name="T22" fmla="*/ 23 w 60"/>
                <a:gd name="T23" fmla="*/ 44 h 46"/>
                <a:gd name="T24" fmla="*/ 60 w 60"/>
                <a:gd name="T25" fmla="*/ 7 h 46"/>
                <a:gd name="T26" fmla="*/ 60 w 60"/>
                <a:gd name="T27" fmla="*/ 5 h 46"/>
                <a:gd name="T28" fmla="*/ 55 w 60"/>
                <a:gd name="T29" fmla="*/ 0 h 46"/>
                <a:gd name="T30" fmla="*/ 54 w 60"/>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46">
                  <a:moveTo>
                    <a:pt x="54" y="0"/>
                  </a:moveTo>
                  <a:cubicBezTo>
                    <a:pt x="54" y="0"/>
                    <a:pt x="54" y="0"/>
                    <a:pt x="54" y="0"/>
                  </a:cubicBezTo>
                  <a:cubicBezTo>
                    <a:pt x="19" y="34"/>
                    <a:pt x="19" y="34"/>
                    <a:pt x="19" y="34"/>
                  </a:cubicBezTo>
                  <a:cubicBezTo>
                    <a:pt x="7" y="22"/>
                    <a:pt x="7" y="22"/>
                    <a:pt x="7" y="22"/>
                  </a:cubicBezTo>
                  <a:cubicBezTo>
                    <a:pt x="6" y="22"/>
                    <a:pt x="6" y="22"/>
                    <a:pt x="6" y="22"/>
                  </a:cubicBezTo>
                  <a:cubicBezTo>
                    <a:pt x="5" y="22"/>
                    <a:pt x="5" y="22"/>
                    <a:pt x="5" y="22"/>
                  </a:cubicBezTo>
                  <a:cubicBezTo>
                    <a:pt x="0" y="27"/>
                    <a:pt x="0" y="27"/>
                    <a:pt x="0" y="27"/>
                  </a:cubicBezTo>
                  <a:cubicBezTo>
                    <a:pt x="0" y="27"/>
                    <a:pt x="0" y="28"/>
                    <a:pt x="0" y="29"/>
                  </a:cubicBezTo>
                  <a:cubicBezTo>
                    <a:pt x="0" y="29"/>
                    <a:pt x="0" y="29"/>
                    <a:pt x="0" y="29"/>
                  </a:cubicBezTo>
                  <a:cubicBezTo>
                    <a:pt x="16" y="44"/>
                    <a:pt x="16" y="44"/>
                    <a:pt x="16" y="44"/>
                  </a:cubicBezTo>
                  <a:cubicBezTo>
                    <a:pt x="17" y="45"/>
                    <a:pt x="18" y="46"/>
                    <a:pt x="19" y="46"/>
                  </a:cubicBezTo>
                  <a:cubicBezTo>
                    <a:pt x="21" y="46"/>
                    <a:pt x="22" y="45"/>
                    <a:pt x="23" y="44"/>
                  </a:cubicBezTo>
                  <a:cubicBezTo>
                    <a:pt x="60" y="7"/>
                    <a:pt x="60" y="7"/>
                    <a:pt x="60" y="7"/>
                  </a:cubicBezTo>
                  <a:cubicBezTo>
                    <a:pt x="60" y="6"/>
                    <a:pt x="60" y="6"/>
                    <a:pt x="60" y="5"/>
                  </a:cubicBezTo>
                  <a:cubicBezTo>
                    <a:pt x="55" y="0"/>
                    <a:pt x="55" y="0"/>
                    <a:pt x="55" y="0"/>
                  </a:cubicBezTo>
                  <a:cubicBezTo>
                    <a:pt x="54" y="0"/>
                    <a:pt x="54" y="0"/>
                    <a:pt x="54" y="0"/>
                  </a:cubicBezTo>
                </a:path>
              </a:pathLst>
            </a:custGeom>
            <a:solidFill>
              <a:srgbClr val="9CE5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ïṣļîḓe"/>
            <p:cNvSpPr/>
            <p:nvPr/>
          </p:nvSpPr>
          <p:spPr bwMode="auto">
            <a:xfrm>
              <a:off x="6518275" y="3298826"/>
              <a:ext cx="163513" cy="165100"/>
            </a:xfrm>
            <a:custGeom>
              <a:avLst/>
              <a:gdLst>
                <a:gd name="T0" fmla="*/ 58 w 116"/>
                <a:gd name="T1" fmla="*/ 109 h 117"/>
                <a:gd name="T2" fmla="*/ 8 w 116"/>
                <a:gd name="T3" fmla="*/ 59 h 117"/>
                <a:gd name="T4" fmla="*/ 23 w 116"/>
                <a:gd name="T5" fmla="*/ 23 h 117"/>
                <a:gd name="T6" fmla="*/ 58 w 116"/>
                <a:gd name="T7" fmla="*/ 8 h 117"/>
                <a:gd name="T8" fmla="*/ 58 w 116"/>
                <a:gd name="T9" fmla="*/ 8 h 117"/>
                <a:gd name="T10" fmla="*/ 58 w 116"/>
                <a:gd name="T11" fmla="*/ 8 h 117"/>
                <a:gd name="T12" fmla="*/ 109 w 116"/>
                <a:gd name="T13" fmla="*/ 59 h 117"/>
                <a:gd name="T14" fmla="*/ 58 w 116"/>
                <a:gd name="T15" fmla="*/ 109 h 117"/>
                <a:gd name="T16" fmla="*/ 58 w 116"/>
                <a:gd name="T17" fmla="*/ 109 h 117"/>
                <a:gd name="T18" fmla="*/ 58 w 116"/>
                <a:gd name="T19" fmla="*/ 0 h 117"/>
                <a:gd name="T20" fmla="*/ 0 w 116"/>
                <a:gd name="T21" fmla="*/ 59 h 117"/>
                <a:gd name="T22" fmla="*/ 58 w 116"/>
                <a:gd name="T23" fmla="*/ 117 h 117"/>
                <a:gd name="T24" fmla="*/ 58 w 116"/>
                <a:gd name="T25" fmla="*/ 117 h 117"/>
                <a:gd name="T26" fmla="*/ 116 w 116"/>
                <a:gd name="T27" fmla="*/ 59 h 117"/>
                <a:gd name="T28" fmla="*/ 116 w 116"/>
                <a:gd name="T29" fmla="*/ 59 h 117"/>
                <a:gd name="T30" fmla="*/ 58 w 116"/>
                <a:gd name="T31" fmla="*/ 1 h 117"/>
                <a:gd name="T32" fmla="*/ 58 w 116"/>
                <a:gd name="T33" fmla="*/ 0 h 117"/>
                <a:gd name="T34" fmla="*/ 58 w 116"/>
                <a:gd name="T3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7">
                  <a:moveTo>
                    <a:pt x="58" y="109"/>
                  </a:moveTo>
                  <a:cubicBezTo>
                    <a:pt x="30" y="109"/>
                    <a:pt x="8" y="87"/>
                    <a:pt x="8" y="59"/>
                  </a:cubicBezTo>
                  <a:cubicBezTo>
                    <a:pt x="8" y="45"/>
                    <a:pt x="13" y="33"/>
                    <a:pt x="23" y="23"/>
                  </a:cubicBezTo>
                  <a:cubicBezTo>
                    <a:pt x="32" y="14"/>
                    <a:pt x="45" y="8"/>
                    <a:pt x="58" y="8"/>
                  </a:cubicBezTo>
                  <a:cubicBezTo>
                    <a:pt x="58" y="8"/>
                    <a:pt x="58" y="8"/>
                    <a:pt x="58" y="8"/>
                  </a:cubicBezTo>
                  <a:cubicBezTo>
                    <a:pt x="58" y="8"/>
                    <a:pt x="58" y="8"/>
                    <a:pt x="58" y="8"/>
                  </a:cubicBezTo>
                  <a:cubicBezTo>
                    <a:pt x="86" y="8"/>
                    <a:pt x="109" y="31"/>
                    <a:pt x="109" y="59"/>
                  </a:cubicBezTo>
                  <a:cubicBezTo>
                    <a:pt x="109" y="86"/>
                    <a:pt x="86" y="109"/>
                    <a:pt x="58" y="109"/>
                  </a:cubicBezTo>
                  <a:cubicBezTo>
                    <a:pt x="58" y="109"/>
                    <a:pt x="58" y="109"/>
                    <a:pt x="58" y="109"/>
                  </a:cubicBezTo>
                  <a:moveTo>
                    <a:pt x="58" y="0"/>
                  </a:moveTo>
                  <a:cubicBezTo>
                    <a:pt x="26" y="0"/>
                    <a:pt x="0" y="27"/>
                    <a:pt x="0" y="59"/>
                  </a:cubicBezTo>
                  <a:cubicBezTo>
                    <a:pt x="0" y="91"/>
                    <a:pt x="26" y="117"/>
                    <a:pt x="58" y="117"/>
                  </a:cubicBezTo>
                  <a:cubicBezTo>
                    <a:pt x="58" y="117"/>
                    <a:pt x="58" y="117"/>
                    <a:pt x="58" y="117"/>
                  </a:cubicBezTo>
                  <a:cubicBezTo>
                    <a:pt x="90" y="117"/>
                    <a:pt x="116" y="91"/>
                    <a:pt x="116" y="59"/>
                  </a:cubicBezTo>
                  <a:cubicBezTo>
                    <a:pt x="116" y="59"/>
                    <a:pt x="116" y="59"/>
                    <a:pt x="116" y="59"/>
                  </a:cubicBezTo>
                  <a:cubicBezTo>
                    <a:pt x="116" y="27"/>
                    <a:pt x="90" y="1"/>
                    <a:pt x="58" y="1"/>
                  </a:cubicBezTo>
                  <a:cubicBezTo>
                    <a:pt x="58" y="0"/>
                    <a:pt x="58" y="0"/>
                    <a:pt x="58" y="0"/>
                  </a:cubicBezTo>
                  <a:cubicBezTo>
                    <a:pt x="58" y="0"/>
                    <a:pt x="58" y="0"/>
                    <a:pt x="58" y="0"/>
                  </a:cubicBezTo>
                </a:path>
              </a:pathLst>
            </a:custGeom>
            <a:solidFill>
              <a:srgbClr val="9CE5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iŝḻïďé"/>
            <p:cNvSpPr/>
            <p:nvPr/>
          </p:nvSpPr>
          <p:spPr bwMode="auto">
            <a:xfrm>
              <a:off x="6557963" y="3754438"/>
              <a:ext cx="84138" cy="66675"/>
            </a:xfrm>
            <a:custGeom>
              <a:avLst/>
              <a:gdLst>
                <a:gd name="T0" fmla="*/ 54 w 60"/>
                <a:gd name="T1" fmla="*/ 0 h 47"/>
                <a:gd name="T2" fmla="*/ 54 w 60"/>
                <a:gd name="T3" fmla="*/ 1 h 47"/>
                <a:gd name="T4" fmla="*/ 19 w 60"/>
                <a:gd name="T5" fmla="*/ 35 h 47"/>
                <a:gd name="T6" fmla="*/ 7 w 60"/>
                <a:gd name="T7" fmla="*/ 23 h 47"/>
                <a:gd name="T8" fmla="*/ 6 w 60"/>
                <a:gd name="T9" fmla="*/ 22 h 47"/>
                <a:gd name="T10" fmla="*/ 5 w 60"/>
                <a:gd name="T11" fmla="*/ 23 h 47"/>
                <a:gd name="T12" fmla="*/ 0 w 60"/>
                <a:gd name="T13" fmla="*/ 28 h 47"/>
                <a:gd name="T14" fmla="*/ 0 w 60"/>
                <a:gd name="T15" fmla="*/ 29 h 47"/>
                <a:gd name="T16" fmla="*/ 0 w 60"/>
                <a:gd name="T17" fmla="*/ 29 h 47"/>
                <a:gd name="T18" fmla="*/ 16 w 60"/>
                <a:gd name="T19" fmla="*/ 45 h 47"/>
                <a:gd name="T20" fmla="*/ 19 w 60"/>
                <a:gd name="T21" fmla="*/ 47 h 47"/>
                <a:gd name="T22" fmla="*/ 23 w 60"/>
                <a:gd name="T23" fmla="*/ 45 h 47"/>
                <a:gd name="T24" fmla="*/ 60 w 60"/>
                <a:gd name="T25" fmla="*/ 7 h 47"/>
                <a:gd name="T26" fmla="*/ 60 w 60"/>
                <a:gd name="T27" fmla="*/ 6 h 47"/>
                <a:gd name="T28" fmla="*/ 55 w 60"/>
                <a:gd name="T29" fmla="*/ 1 h 47"/>
                <a:gd name="T30" fmla="*/ 54 w 60"/>
                <a:gd name="T3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47">
                  <a:moveTo>
                    <a:pt x="54" y="0"/>
                  </a:moveTo>
                  <a:cubicBezTo>
                    <a:pt x="54" y="1"/>
                    <a:pt x="54" y="1"/>
                    <a:pt x="54" y="1"/>
                  </a:cubicBezTo>
                  <a:cubicBezTo>
                    <a:pt x="19" y="35"/>
                    <a:pt x="19" y="35"/>
                    <a:pt x="19" y="35"/>
                  </a:cubicBezTo>
                  <a:cubicBezTo>
                    <a:pt x="7" y="23"/>
                    <a:pt x="7" y="23"/>
                    <a:pt x="7" y="23"/>
                  </a:cubicBezTo>
                  <a:cubicBezTo>
                    <a:pt x="6" y="22"/>
                    <a:pt x="6" y="22"/>
                    <a:pt x="6" y="22"/>
                  </a:cubicBezTo>
                  <a:cubicBezTo>
                    <a:pt x="5" y="23"/>
                    <a:pt x="5" y="23"/>
                    <a:pt x="5" y="23"/>
                  </a:cubicBezTo>
                  <a:cubicBezTo>
                    <a:pt x="0" y="28"/>
                    <a:pt x="0" y="28"/>
                    <a:pt x="0" y="28"/>
                  </a:cubicBezTo>
                  <a:cubicBezTo>
                    <a:pt x="0" y="28"/>
                    <a:pt x="0" y="29"/>
                    <a:pt x="0" y="29"/>
                  </a:cubicBezTo>
                  <a:cubicBezTo>
                    <a:pt x="0" y="29"/>
                    <a:pt x="0" y="29"/>
                    <a:pt x="0" y="29"/>
                  </a:cubicBezTo>
                  <a:cubicBezTo>
                    <a:pt x="16" y="45"/>
                    <a:pt x="16" y="45"/>
                    <a:pt x="16" y="45"/>
                  </a:cubicBezTo>
                  <a:cubicBezTo>
                    <a:pt x="17" y="46"/>
                    <a:pt x="18" y="46"/>
                    <a:pt x="19" y="47"/>
                  </a:cubicBezTo>
                  <a:cubicBezTo>
                    <a:pt x="21" y="46"/>
                    <a:pt x="22" y="46"/>
                    <a:pt x="23" y="45"/>
                  </a:cubicBezTo>
                  <a:cubicBezTo>
                    <a:pt x="60" y="7"/>
                    <a:pt x="60" y="7"/>
                    <a:pt x="60" y="7"/>
                  </a:cubicBezTo>
                  <a:cubicBezTo>
                    <a:pt x="60" y="7"/>
                    <a:pt x="60" y="6"/>
                    <a:pt x="60" y="6"/>
                  </a:cubicBezTo>
                  <a:cubicBezTo>
                    <a:pt x="55" y="1"/>
                    <a:pt x="55" y="1"/>
                    <a:pt x="55" y="1"/>
                  </a:cubicBezTo>
                  <a:cubicBezTo>
                    <a:pt x="54" y="0"/>
                    <a:pt x="54" y="0"/>
                    <a:pt x="54" y="0"/>
                  </a:cubicBezTo>
                </a:path>
              </a:pathLst>
            </a:custGeom>
            <a:solidFill>
              <a:srgbClr val="9CE5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í$ļíḍe"/>
            <p:cNvSpPr/>
            <p:nvPr/>
          </p:nvSpPr>
          <p:spPr bwMode="auto">
            <a:xfrm>
              <a:off x="6518275" y="3705226"/>
              <a:ext cx="163513" cy="165100"/>
            </a:xfrm>
            <a:custGeom>
              <a:avLst/>
              <a:gdLst>
                <a:gd name="T0" fmla="*/ 58 w 116"/>
                <a:gd name="T1" fmla="*/ 109 h 117"/>
                <a:gd name="T2" fmla="*/ 8 w 116"/>
                <a:gd name="T3" fmla="*/ 59 h 117"/>
                <a:gd name="T4" fmla="*/ 23 w 116"/>
                <a:gd name="T5" fmla="*/ 23 h 117"/>
                <a:gd name="T6" fmla="*/ 58 w 116"/>
                <a:gd name="T7" fmla="*/ 8 h 117"/>
                <a:gd name="T8" fmla="*/ 58 w 116"/>
                <a:gd name="T9" fmla="*/ 8 h 117"/>
                <a:gd name="T10" fmla="*/ 58 w 116"/>
                <a:gd name="T11" fmla="*/ 8 h 117"/>
                <a:gd name="T12" fmla="*/ 109 w 116"/>
                <a:gd name="T13" fmla="*/ 59 h 117"/>
                <a:gd name="T14" fmla="*/ 58 w 116"/>
                <a:gd name="T15" fmla="*/ 109 h 117"/>
                <a:gd name="T16" fmla="*/ 58 w 116"/>
                <a:gd name="T17" fmla="*/ 109 h 117"/>
                <a:gd name="T18" fmla="*/ 58 w 116"/>
                <a:gd name="T19" fmla="*/ 0 h 117"/>
                <a:gd name="T20" fmla="*/ 0 w 116"/>
                <a:gd name="T21" fmla="*/ 58 h 117"/>
                <a:gd name="T22" fmla="*/ 58 w 116"/>
                <a:gd name="T23" fmla="*/ 117 h 117"/>
                <a:gd name="T24" fmla="*/ 58 w 116"/>
                <a:gd name="T25" fmla="*/ 117 h 117"/>
                <a:gd name="T26" fmla="*/ 116 w 116"/>
                <a:gd name="T27" fmla="*/ 59 h 117"/>
                <a:gd name="T28" fmla="*/ 116 w 116"/>
                <a:gd name="T29" fmla="*/ 58 h 117"/>
                <a:gd name="T30" fmla="*/ 58 w 116"/>
                <a:gd name="T31" fmla="*/ 0 h 117"/>
                <a:gd name="T32" fmla="*/ 58 w 116"/>
                <a:gd name="T33" fmla="*/ 0 h 117"/>
                <a:gd name="T34" fmla="*/ 58 w 116"/>
                <a:gd name="T3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7">
                  <a:moveTo>
                    <a:pt x="58" y="109"/>
                  </a:moveTo>
                  <a:cubicBezTo>
                    <a:pt x="30" y="109"/>
                    <a:pt x="8" y="87"/>
                    <a:pt x="8" y="59"/>
                  </a:cubicBezTo>
                  <a:cubicBezTo>
                    <a:pt x="8" y="45"/>
                    <a:pt x="13" y="33"/>
                    <a:pt x="23" y="23"/>
                  </a:cubicBezTo>
                  <a:cubicBezTo>
                    <a:pt x="32" y="14"/>
                    <a:pt x="45" y="8"/>
                    <a:pt x="58" y="8"/>
                  </a:cubicBezTo>
                  <a:cubicBezTo>
                    <a:pt x="58" y="8"/>
                    <a:pt x="58" y="8"/>
                    <a:pt x="58" y="8"/>
                  </a:cubicBezTo>
                  <a:cubicBezTo>
                    <a:pt x="58" y="8"/>
                    <a:pt x="58" y="8"/>
                    <a:pt x="58" y="8"/>
                  </a:cubicBezTo>
                  <a:cubicBezTo>
                    <a:pt x="86" y="8"/>
                    <a:pt x="109" y="31"/>
                    <a:pt x="109" y="59"/>
                  </a:cubicBezTo>
                  <a:cubicBezTo>
                    <a:pt x="109" y="86"/>
                    <a:pt x="86" y="109"/>
                    <a:pt x="58" y="109"/>
                  </a:cubicBezTo>
                  <a:cubicBezTo>
                    <a:pt x="58" y="109"/>
                    <a:pt x="58" y="109"/>
                    <a:pt x="58" y="109"/>
                  </a:cubicBezTo>
                  <a:moveTo>
                    <a:pt x="58" y="0"/>
                  </a:moveTo>
                  <a:cubicBezTo>
                    <a:pt x="26" y="0"/>
                    <a:pt x="0" y="26"/>
                    <a:pt x="0" y="58"/>
                  </a:cubicBezTo>
                  <a:cubicBezTo>
                    <a:pt x="0" y="91"/>
                    <a:pt x="26" y="117"/>
                    <a:pt x="58" y="117"/>
                  </a:cubicBezTo>
                  <a:cubicBezTo>
                    <a:pt x="58" y="117"/>
                    <a:pt x="58" y="117"/>
                    <a:pt x="58" y="117"/>
                  </a:cubicBezTo>
                  <a:cubicBezTo>
                    <a:pt x="90" y="117"/>
                    <a:pt x="116" y="91"/>
                    <a:pt x="116" y="59"/>
                  </a:cubicBezTo>
                  <a:cubicBezTo>
                    <a:pt x="116" y="58"/>
                    <a:pt x="116" y="58"/>
                    <a:pt x="116" y="58"/>
                  </a:cubicBezTo>
                  <a:cubicBezTo>
                    <a:pt x="116" y="26"/>
                    <a:pt x="90" y="0"/>
                    <a:pt x="58" y="0"/>
                  </a:cubicBezTo>
                  <a:cubicBezTo>
                    <a:pt x="58" y="0"/>
                    <a:pt x="58" y="0"/>
                    <a:pt x="58" y="0"/>
                  </a:cubicBezTo>
                  <a:cubicBezTo>
                    <a:pt x="58" y="0"/>
                    <a:pt x="58" y="0"/>
                    <a:pt x="58" y="0"/>
                  </a:cubicBezTo>
                </a:path>
              </a:pathLst>
            </a:custGeom>
            <a:solidFill>
              <a:srgbClr val="9CE5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2" name="íṥľíḓè"/>
            <p:cNvSpPr/>
            <p:nvPr/>
          </p:nvSpPr>
          <p:spPr bwMode="auto">
            <a:xfrm>
              <a:off x="5526088" y="5540376"/>
              <a:ext cx="808038" cy="134938"/>
            </a:xfrm>
            <a:prstGeom prst="ellipse">
              <a:avLst/>
            </a:prstGeom>
            <a:solidFill>
              <a:srgbClr val="6C63FF">
                <a:alpha val="20000"/>
              </a:srgbClr>
            </a:solidFill>
            <a:ln>
              <a:noFill/>
            </a:ln>
          </p:spPr>
          <p:txBody>
            <a:bodyPr anchor="ctr"/>
            <a:lstStyle/>
            <a:p>
              <a:pPr algn="ctr"/>
              <a:endParaRPr/>
            </a:p>
          </p:txBody>
        </p:sp>
        <p:sp>
          <p:nvSpPr>
            <p:cNvPr id="103" name="ïśḻiḓé"/>
            <p:cNvSpPr/>
            <p:nvPr/>
          </p:nvSpPr>
          <p:spPr bwMode="auto">
            <a:xfrm>
              <a:off x="3763963" y="5103813"/>
              <a:ext cx="133350" cy="173038"/>
            </a:xfrm>
            <a:custGeom>
              <a:avLst/>
              <a:gdLst>
                <a:gd name="T0" fmla="*/ 47 w 94"/>
                <a:gd name="T1" fmla="*/ 0 h 122"/>
                <a:gd name="T2" fmla="*/ 40 w 94"/>
                <a:gd name="T3" fmla="*/ 49 h 122"/>
                <a:gd name="T4" fmla="*/ 7 w 94"/>
                <a:gd name="T5" fmla="*/ 122 h 122"/>
                <a:gd name="T6" fmla="*/ 67 w 94"/>
                <a:gd name="T7" fmla="*/ 66 h 122"/>
                <a:gd name="T8" fmla="*/ 47 w 94"/>
                <a:gd name="T9" fmla="*/ 0 h 122"/>
              </a:gdLst>
              <a:ahLst/>
              <a:cxnLst>
                <a:cxn ang="0">
                  <a:pos x="T0" y="T1"/>
                </a:cxn>
                <a:cxn ang="0">
                  <a:pos x="T2" y="T3"/>
                </a:cxn>
                <a:cxn ang="0">
                  <a:pos x="T4" y="T5"/>
                </a:cxn>
                <a:cxn ang="0">
                  <a:pos x="T6" y="T7"/>
                </a:cxn>
                <a:cxn ang="0">
                  <a:pos x="T8" y="T9"/>
                </a:cxn>
              </a:cxnLst>
              <a:rect l="0" t="0" r="r" b="b"/>
              <a:pathLst>
                <a:path w="94" h="122">
                  <a:moveTo>
                    <a:pt x="47" y="0"/>
                  </a:moveTo>
                  <a:cubicBezTo>
                    <a:pt x="47" y="0"/>
                    <a:pt x="62" y="20"/>
                    <a:pt x="40" y="49"/>
                  </a:cubicBezTo>
                  <a:cubicBezTo>
                    <a:pt x="18" y="78"/>
                    <a:pt x="0" y="103"/>
                    <a:pt x="7" y="122"/>
                  </a:cubicBezTo>
                  <a:cubicBezTo>
                    <a:pt x="7" y="122"/>
                    <a:pt x="40" y="67"/>
                    <a:pt x="67" y="66"/>
                  </a:cubicBezTo>
                  <a:cubicBezTo>
                    <a:pt x="94" y="65"/>
                    <a:pt x="76" y="33"/>
                    <a:pt x="47" y="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4" name="îśļíḑe"/>
            <p:cNvSpPr/>
            <p:nvPr/>
          </p:nvSpPr>
          <p:spPr bwMode="auto">
            <a:xfrm>
              <a:off x="3830638" y="5103813"/>
              <a:ext cx="4763" cy="9525"/>
            </a:xfrm>
            <a:custGeom>
              <a:avLst/>
              <a:gdLst>
                <a:gd name="T0" fmla="*/ 3 w 3"/>
                <a:gd name="T1" fmla="*/ 6 h 6"/>
                <a:gd name="T2" fmla="*/ 3 w 3"/>
                <a:gd name="T3" fmla="*/ 6 h 6"/>
                <a:gd name="T4" fmla="*/ 3 w 3"/>
                <a:gd name="T5" fmla="*/ 6 h 6"/>
                <a:gd name="T6" fmla="*/ 3 w 3"/>
                <a:gd name="T7" fmla="*/ 6 h 6"/>
                <a:gd name="T8" fmla="*/ 0 w 3"/>
                <a:gd name="T9" fmla="*/ 0 h 6"/>
                <a:gd name="T10" fmla="*/ 1 w 3"/>
                <a:gd name="T11" fmla="*/ 2 h 6"/>
                <a:gd name="T12" fmla="*/ 0 w 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6"/>
                  </a:moveTo>
                  <a:cubicBezTo>
                    <a:pt x="3" y="6"/>
                    <a:pt x="3" y="6"/>
                    <a:pt x="3" y="6"/>
                  </a:cubicBezTo>
                  <a:cubicBezTo>
                    <a:pt x="3" y="6"/>
                    <a:pt x="3" y="6"/>
                    <a:pt x="3" y="6"/>
                  </a:cubicBezTo>
                  <a:cubicBezTo>
                    <a:pt x="3" y="6"/>
                    <a:pt x="3" y="6"/>
                    <a:pt x="3" y="6"/>
                  </a:cubicBezTo>
                  <a:moveTo>
                    <a:pt x="0" y="0"/>
                  </a:moveTo>
                  <a:cubicBezTo>
                    <a:pt x="0" y="1"/>
                    <a:pt x="0" y="1"/>
                    <a:pt x="1" y="2"/>
                  </a:cubicBezTo>
                  <a:cubicBezTo>
                    <a:pt x="0" y="1"/>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5" name="íṧḷíḋé"/>
            <p:cNvSpPr/>
            <p:nvPr/>
          </p:nvSpPr>
          <p:spPr bwMode="auto">
            <a:xfrm>
              <a:off x="3775075" y="5103813"/>
              <a:ext cx="117475" cy="173038"/>
            </a:xfrm>
            <a:custGeom>
              <a:avLst/>
              <a:gdLst>
                <a:gd name="T0" fmla="*/ 40 w 83"/>
                <a:gd name="T1" fmla="*/ 0 h 122"/>
                <a:gd name="T2" fmla="*/ 40 w 83"/>
                <a:gd name="T3" fmla="*/ 0 h 122"/>
                <a:gd name="T4" fmla="*/ 41 w 83"/>
                <a:gd name="T5" fmla="*/ 2 h 122"/>
                <a:gd name="T6" fmla="*/ 43 w 83"/>
                <a:gd name="T7" fmla="*/ 6 h 122"/>
                <a:gd name="T8" fmla="*/ 43 w 83"/>
                <a:gd name="T9" fmla="*/ 6 h 122"/>
                <a:gd name="T10" fmla="*/ 58 w 83"/>
                <a:gd name="T11" fmla="*/ 66 h 122"/>
                <a:gd name="T12" fmla="*/ 2 w 83"/>
                <a:gd name="T13" fmla="*/ 116 h 122"/>
                <a:gd name="T14" fmla="*/ 1 w 83"/>
                <a:gd name="T15" fmla="*/ 119 h 122"/>
                <a:gd name="T16" fmla="*/ 1 w 83"/>
                <a:gd name="T17" fmla="*/ 119 h 122"/>
                <a:gd name="T18" fmla="*/ 1 w 83"/>
                <a:gd name="T19" fmla="*/ 119 h 122"/>
                <a:gd name="T20" fmla="*/ 0 w 83"/>
                <a:gd name="T21" fmla="*/ 121 h 122"/>
                <a:gd name="T22" fmla="*/ 0 w 83"/>
                <a:gd name="T23" fmla="*/ 122 h 122"/>
                <a:gd name="T24" fmla="*/ 0 w 83"/>
                <a:gd name="T25" fmla="*/ 122 h 122"/>
                <a:gd name="T26" fmla="*/ 0 w 83"/>
                <a:gd name="T27" fmla="*/ 122 h 122"/>
                <a:gd name="T28" fmla="*/ 0 w 83"/>
                <a:gd name="T29" fmla="*/ 122 h 122"/>
                <a:gd name="T30" fmla="*/ 0 w 83"/>
                <a:gd name="T31" fmla="*/ 122 h 122"/>
                <a:gd name="T32" fmla="*/ 60 w 83"/>
                <a:gd name="T33" fmla="*/ 66 h 122"/>
                <a:gd name="T34" fmla="*/ 73 w 83"/>
                <a:gd name="T35" fmla="*/ 55 h 122"/>
                <a:gd name="T36" fmla="*/ 40 w 83"/>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22">
                  <a:moveTo>
                    <a:pt x="40" y="0"/>
                  </a:moveTo>
                  <a:cubicBezTo>
                    <a:pt x="40" y="0"/>
                    <a:pt x="40" y="0"/>
                    <a:pt x="40" y="0"/>
                  </a:cubicBezTo>
                  <a:cubicBezTo>
                    <a:pt x="40" y="0"/>
                    <a:pt x="40" y="1"/>
                    <a:pt x="41" y="2"/>
                  </a:cubicBezTo>
                  <a:cubicBezTo>
                    <a:pt x="42" y="3"/>
                    <a:pt x="42" y="5"/>
                    <a:pt x="43" y="6"/>
                  </a:cubicBezTo>
                  <a:cubicBezTo>
                    <a:pt x="43" y="6"/>
                    <a:pt x="43" y="6"/>
                    <a:pt x="43" y="6"/>
                  </a:cubicBezTo>
                  <a:cubicBezTo>
                    <a:pt x="69" y="37"/>
                    <a:pt x="83" y="65"/>
                    <a:pt x="58" y="66"/>
                  </a:cubicBezTo>
                  <a:cubicBezTo>
                    <a:pt x="36" y="67"/>
                    <a:pt x="11" y="102"/>
                    <a:pt x="2" y="116"/>
                  </a:cubicBezTo>
                  <a:cubicBezTo>
                    <a:pt x="2" y="117"/>
                    <a:pt x="1" y="118"/>
                    <a:pt x="1" y="119"/>
                  </a:cubicBezTo>
                  <a:cubicBezTo>
                    <a:pt x="1" y="119"/>
                    <a:pt x="1" y="119"/>
                    <a:pt x="1" y="119"/>
                  </a:cubicBezTo>
                  <a:cubicBezTo>
                    <a:pt x="1" y="119"/>
                    <a:pt x="1" y="119"/>
                    <a:pt x="1" y="119"/>
                  </a:cubicBezTo>
                  <a:cubicBezTo>
                    <a:pt x="1" y="120"/>
                    <a:pt x="1" y="120"/>
                    <a:pt x="0" y="121"/>
                  </a:cubicBezTo>
                  <a:cubicBezTo>
                    <a:pt x="0" y="121"/>
                    <a:pt x="0" y="121"/>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33" y="67"/>
                    <a:pt x="60" y="66"/>
                  </a:cubicBezTo>
                  <a:cubicBezTo>
                    <a:pt x="69" y="66"/>
                    <a:pt x="73" y="62"/>
                    <a:pt x="73" y="55"/>
                  </a:cubicBezTo>
                  <a:cubicBezTo>
                    <a:pt x="73" y="43"/>
                    <a:pt x="59" y="22"/>
                    <a:pt x="40"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6" name="iş1íḍê"/>
            <p:cNvSpPr/>
            <p:nvPr/>
          </p:nvSpPr>
          <p:spPr bwMode="auto">
            <a:xfrm>
              <a:off x="3865563" y="5129213"/>
              <a:ext cx="3175" cy="26988"/>
            </a:xfrm>
            <a:prstGeom prst="ellipse">
              <a:avLst/>
            </a:pr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7" name="íṧlïḋé"/>
            <p:cNvSpPr/>
            <p:nvPr/>
          </p:nvSpPr>
          <p:spPr bwMode="auto">
            <a:xfrm>
              <a:off x="3867150" y="5141913"/>
              <a:ext cx="25400" cy="15875"/>
            </a:xfrm>
            <a:custGeom>
              <a:avLst/>
              <a:gdLst>
                <a:gd name="T0" fmla="*/ 12 w 18"/>
                <a:gd name="T1" fmla="*/ 6 h 11"/>
                <a:gd name="T2" fmla="*/ 0 w 18"/>
                <a:gd name="T3" fmla="*/ 11 h 11"/>
                <a:gd name="T4" fmla="*/ 10 w 18"/>
                <a:gd name="T5" fmla="*/ 3 h 11"/>
                <a:gd name="T6" fmla="*/ 14 w 18"/>
                <a:gd name="T7" fmla="*/ 3 h 11"/>
                <a:gd name="T8" fmla="*/ 12 w 18"/>
                <a:gd name="T9" fmla="*/ 6 h 11"/>
              </a:gdLst>
              <a:ahLst/>
              <a:cxnLst>
                <a:cxn ang="0">
                  <a:pos x="T0" y="T1"/>
                </a:cxn>
                <a:cxn ang="0">
                  <a:pos x="T2" y="T3"/>
                </a:cxn>
                <a:cxn ang="0">
                  <a:pos x="T4" y="T5"/>
                </a:cxn>
                <a:cxn ang="0">
                  <a:pos x="T6" y="T7"/>
                </a:cxn>
                <a:cxn ang="0">
                  <a:pos x="T8" y="T9"/>
                </a:cxn>
              </a:cxnLst>
              <a:rect l="0" t="0" r="r" b="b"/>
              <a:pathLst>
                <a:path w="18" h="11">
                  <a:moveTo>
                    <a:pt x="12" y="6"/>
                  </a:moveTo>
                  <a:cubicBezTo>
                    <a:pt x="6" y="9"/>
                    <a:pt x="1" y="11"/>
                    <a:pt x="0" y="11"/>
                  </a:cubicBezTo>
                  <a:cubicBezTo>
                    <a:pt x="0" y="10"/>
                    <a:pt x="4" y="7"/>
                    <a:pt x="10" y="3"/>
                  </a:cubicBezTo>
                  <a:cubicBezTo>
                    <a:pt x="16" y="0"/>
                    <a:pt x="14" y="2"/>
                    <a:pt x="14" y="3"/>
                  </a:cubicBezTo>
                  <a:cubicBezTo>
                    <a:pt x="15" y="4"/>
                    <a:pt x="18" y="3"/>
                    <a:pt x="12" y="6"/>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8" name="íśḻiḓè"/>
            <p:cNvSpPr/>
            <p:nvPr/>
          </p:nvSpPr>
          <p:spPr bwMode="auto">
            <a:xfrm>
              <a:off x="3652838" y="5103813"/>
              <a:ext cx="133350" cy="173038"/>
            </a:xfrm>
            <a:custGeom>
              <a:avLst/>
              <a:gdLst>
                <a:gd name="T0" fmla="*/ 47 w 94"/>
                <a:gd name="T1" fmla="*/ 0 h 122"/>
                <a:gd name="T2" fmla="*/ 54 w 94"/>
                <a:gd name="T3" fmla="*/ 49 h 122"/>
                <a:gd name="T4" fmla="*/ 86 w 94"/>
                <a:gd name="T5" fmla="*/ 122 h 122"/>
                <a:gd name="T6" fmla="*/ 27 w 94"/>
                <a:gd name="T7" fmla="*/ 66 h 122"/>
                <a:gd name="T8" fmla="*/ 47 w 94"/>
                <a:gd name="T9" fmla="*/ 0 h 122"/>
              </a:gdLst>
              <a:ahLst/>
              <a:cxnLst>
                <a:cxn ang="0">
                  <a:pos x="T0" y="T1"/>
                </a:cxn>
                <a:cxn ang="0">
                  <a:pos x="T2" y="T3"/>
                </a:cxn>
                <a:cxn ang="0">
                  <a:pos x="T4" y="T5"/>
                </a:cxn>
                <a:cxn ang="0">
                  <a:pos x="T6" y="T7"/>
                </a:cxn>
                <a:cxn ang="0">
                  <a:pos x="T8" y="T9"/>
                </a:cxn>
              </a:cxnLst>
              <a:rect l="0" t="0" r="r" b="b"/>
              <a:pathLst>
                <a:path w="94" h="122">
                  <a:moveTo>
                    <a:pt x="47" y="0"/>
                  </a:moveTo>
                  <a:cubicBezTo>
                    <a:pt x="47" y="0"/>
                    <a:pt x="32" y="20"/>
                    <a:pt x="54" y="49"/>
                  </a:cubicBezTo>
                  <a:cubicBezTo>
                    <a:pt x="76" y="78"/>
                    <a:pt x="94" y="103"/>
                    <a:pt x="86" y="122"/>
                  </a:cubicBezTo>
                  <a:cubicBezTo>
                    <a:pt x="86" y="122"/>
                    <a:pt x="53" y="67"/>
                    <a:pt x="27" y="66"/>
                  </a:cubicBezTo>
                  <a:cubicBezTo>
                    <a:pt x="0" y="65"/>
                    <a:pt x="17" y="33"/>
                    <a:pt x="47" y="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9" name="isḻíḋé"/>
            <p:cNvSpPr/>
            <p:nvPr/>
          </p:nvSpPr>
          <p:spPr bwMode="auto">
            <a:xfrm>
              <a:off x="3714750" y="5103813"/>
              <a:ext cx="4763" cy="9525"/>
            </a:xfrm>
            <a:custGeom>
              <a:avLst/>
              <a:gdLst>
                <a:gd name="T0" fmla="*/ 0 w 3"/>
                <a:gd name="T1" fmla="*/ 5 h 6"/>
                <a:gd name="T2" fmla="*/ 0 w 3"/>
                <a:gd name="T3" fmla="*/ 6 h 6"/>
                <a:gd name="T4" fmla="*/ 0 w 3"/>
                <a:gd name="T5" fmla="*/ 6 h 6"/>
                <a:gd name="T6" fmla="*/ 0 w 3"/>
                <a:gd name="T7" fmla="*/ 5 h 6"/>
                <a:gd name="T8" fmla="*/ 3 w 3"/>
                <a:gd name="T9" fmla="*/ 0 h 6"/>
                <a:gd name="T10" fmla="*/ 2 w 3"/>
                <a:gd name="T11" fmla="*/ 2 h 6"/>
                <a:gd name="T12" fmla="*/ 3 w 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5"/>
                  </a:moveTo>
                  <a:cubicBezTo>
                    <a:pt x="0" y="6"/>
                    <a:pt x="0" y="6"/>
                    <a:pt x="0" y="6"/>
                  </a:cubicBezTo>
                  <a:cubicBezTo>
                    <a:pt x="0" y="6"/>
                    <a:pt x="0" y="6"/>
                    <a:pt x="0" y="6"/>
                  </a:cubicBezTo>
                  <a:cubicBezTo>
                    <a:pt x="0" y="6"/>
                    <a:pt x="0" y="6"/>
                    <a:pt x="0" y="5"/>
                  </a:cubicBezTo>
                  <a:moveTo>
                    <a:pt x="3" y="0"/>
                  </a:moveTo>
                  <a:cubicBezTo>
                    <a:pt x="3" y="0"/>
                    <a:pt x="2" y="1"/>
                    <a:pt x="2" y="2"/>
                  </a:cubicBezTo>
                  <a:cubicBezTo>
                    <a:pt x="2" y="1"/>
                    <a:pt x="2" y="1"/>
                    <a:pt x="3"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0" name="išḷídé"/>
            <p:cNvSpPr/>
            <p:nvPr/>
          </p:nvSpPr>
          <p:spPr bwMode="auto">
            <a:xfrm>
              <a:off x="3775075" y="5272088"/>
              <a:ext cx="0" cy="4763"/>
            </a:xfrm>
            <a:custGeom>
              <a:avLst/>
              <a:gdLst>
                <a:gd name="T0" fmla="*/ 0 w 1"/>
                <a:gd name="T1" fmla="*/ 2 h 3"/>
                <a:gd name="T2" fmla="*/ 0 w 1"/>
                <a:gd name="T3" fmla="*/ 3 h 3"/>
                <a:gd name="T4" fmla="*/ 0 w 1"/>
                <a:gd name="T5" fmla="*/ 2 h 3"/>
                <a:gd name="T6" fmla="*/ 1 w 1"/>
                <a:gd name="T7" fmla="*/ 0 h 3"/>
                <a:gd name="T8" fmla="*/ 1 w 1"/>
                <a:gd name="T9" fmla="*/ 0 h 3"/>
                <a:gd name="T10" fmla="*/ 1 w 1"/>
                <a:gd name="T11" fmla="*/ 0 h 3"/>
                <a:gd name="T12" fmla="*/ 1 w 1"/>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2"/>
                  </a:moveTo>
                  <a:cubicBezTo>
                    <a:pt x="0" y="2"/>
                    <a:pt x="0" y="2"/>
                    <a:pt x="0" y="3"/>
                  </a:cubicBezTo>
                  <a:cubicBezTo>
                    <a:pt x="0" y="2"/>
                    <a:pt x="0" y="2"/>
                    <a:pt x="0" y="2"/>
                  </a:cubicBezTo>
                  <a:moveTo>
                    <a:pt x="1" y="0"/>
                  </a:moveTo>
                  <a:cubicBezTo>
                    <a:pt x="1" y="0"/>
                    <a:pt x="1" y="0"/>
                    <a:pt x="1" y="0"/>
                  </a:cubicBezTo>
                  <a:cubicBezTo>
                    <a:pt x="1" y="0"/>
                    <a:pt x="1" y="0"/>
                    <a:pt x="1" y="0"/>
                  </a:cubicBezTo>
                  <a:cubicBezTo>
                    <a:pt x="1" y="0"/>
                    <a:pt x="1" y="0"/>
                    <a:pt x="1" y="0"/>
                  </a:cubicBezTo>
                </a:path>
              </a:pathLst>
            </a:custGeom>
            <a:solidFill>
              <a:srgbClr val="575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íšľïḍé"/>
            <p:cNvSpPr/>
            <p:nvPr/>
          </p:nvSpPr>
          <p:spPr bwMode="auto">
            <a:xfrm>
              <a:off x="3657600" y="5103813"/>
              <a:ext cx="117475" cy="173038"/>
            </a:xfrm>
            <a:custGeom>
              <a:avLst/>
              <a:gdLst>
                <a:gd name="T0" fmla="*/ 43 w 83"/>
                <a:gd name="T1" fmla="*/ 0 h 122"/>
                <a:gd name="T2" fmla="*/ 9 w 83"/>
                <a:gd name="T3" fmla="*/ 55 h 122"/>
                <a:gd name="T4" fmla="*/ 23 w 83"/>
                <a:gd name="T5" fmla="*/ 66 h 122"/>
                <a:gd name="T6" fmla="*/ 82 w 83"/>
                <a:gd name="T7" fmla="*/ 122 h 122"/>
                <a:gd name="T8" fmla="*/ 82 w 83"/>
                <a:gd name="T9" fmla="*/ 122 h 122"/>
                <a:gd name="T10" fmla="*/ 82 w 83"/>
                <a:gd name="T11" fmla="*/ 121 h 122"/>
                <a:gd name="T12" fmla="*/ 83 w 83"/>
                <a:gd name="T13" fmla="*/ 119 h 122"/>
                <a:gd name="T14" fmla="*/ 83 w 83"/>
                <a:gd name="T15" fmla="*/ 119 h 122"/>
                <a:gd name="T16" fmla="*/ 25 w 83"/>
                <a:gd name="T17" fmla="*/ 66 h 122"/>
                <a:gd name="T18" fmla="*/ 40 w 83"/>
                <a:gd name="T19" fmla="*/ 6 h 122"/>
                <a:gd name="T20" fmla="*/ 40 w 83"/>
                <a:gd name="T21" fmla="*/ 5 h 122"/>
                <a:gd name="T22" fmla="*/ 42 w 83"/>
                <a:gd name="T23" fmla="*/ 2 h 122"/>
                <a:gd name="T24" fmla="*/ 43 w 83"/>
                <a:gd name="T25" fmla="*/ 0 h 122"/>
                <a:gd name="T26" fmla="*/ 43 w 83"/>
                <a:gd name="T2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122">
                  <a:moveTo>
                    <a:pt x="43" y="0"/>
                  </a:moveTo>
                  <a:cubicBezTo>
                    <a:pt x="24" y="22"/>
                    <a:pt x="9" y="43"/>
                    <a:pt x="9" y="55"/>
                  </a:cubicBezTo>
                  <a:cubicBezTo>
                    <a:pt x="9" y="62"/>
                    <a:pt x="13" y="66"/>
                    <a:pt x="23" y="66"/>
                  </a:cubicBezTo>
                  <a:cubicBezTo>
                    <a:pt x="49" y="67"/>
                    <a:pt x="82" y="122"/>
                    <a:pt x="82" y="122"/>
                  </a:cubicBezTo>
                  <a:cubicBezTo>
                    <a:pt x="82" y="122"/>
                    <a:pt x="82" y="122"/>
                    <a:pt x="82" y="122"/>
                  </a:cubicBezTo>
                  <a:cubicBezTo>
                    <a:pt x="82" y="121"/>
                    <a:pt x="82" y="121"/>
                    <a:pt x="82" y="121"/>
                  </a:cubicBezTo>
                  <a:cubicBezTo>
                    <a:pt x="83" y="120"/>
                    <a:pt x="83" y="120"/>
                    <a:pt x="83" y="119"/>
                  </a:cubicBezTo>
                  <a:cubicBezTo>
                    <a:pt x="83" y="119"/>
                    <a:pt x="83" y="119"/>
                    <a:pt x="83" y="119"/>
                  </a:cubicBezTo>
                  <a:cubicBezTo>
                    <a:pt x="76" y="109"/>
                    <a:pt x="48" y="67"/>
                    <a:pt x="25" y="66"/>
                  </a:cubicBezTo>
                  <a:cubicBezTo>
                    <a:pt x="0" y="65"/>
                    <a:pt x="14" y="37"/>
                    <a:pt x="40" y="6"/>
                  </a:cubicBezTo>
                  <a:cubicBezTo>
                    <a:pt x="40" y="6"/>
                    <a:pt x="40" y="6"/>
                    <a:pt x="40" y="5"/>
                  </a:cubicBezTo>
                  <a:cubicBezTo>
                    <a:pt x="41" y="4"/>
                    <a:pt x="41" y="3"/>
                    <a:pt x="42" y="2"/>
                  </a:cubicBezTo>
                  <a:cubicBezTo>
                    <a:pt x="42" y="1"/>
                    <a:pt x="43" y="0"/>
                    <a:pt x="43" y="0"/>
                  </a:cubicBezTo>
                  <a:cubicBezTo>
                    <a:pt x="43" y="0"/>
                    <a:pt x="43" y="0"/>
                    <a:pt x="43"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íṣḻïḓe"/>
            <p:cNvSpPr/>
            <p:nvPr/>
          </p:nvSpPr>
          <p:spPr bwMode="auto">
            <a:xfrm>
              <a:off x="3679825" y="5129213"/>
              <a:ext cx="4763" cy="26988"/>
            </a:xfrm>
            <a:prstGeom prst="ellipse">
              <a:avLst/>
            </a:pr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íṣ1ïďe"/>
            <p:cNvSpPr/>
            <p:nvPr/>
          </p:nvSpPr>
          <p:spPr bwMode="auto">
            <a:xfrm>
              <a:off x="3657600" y="5141913"/>
              <a:ext cx="26988" cy="15875"/>
            </a:xfrm>
            <a:custGeom>
              <a:avLst/>
              <a:gdLst>
                <a:gd name="T0" fmla="*/ 6 w 18"/>
                <a:gd name="T1" fmla="*/ 6 h 11"/>
                <a:gd name="T2" fmla="*/ 17 w 18"/>
                <a:gd name="T3" fmla="*/ 11 h 11"/>
                <a:gd name="T4" fmla="*/ 7 w 18"/>
                <a:gd name="T5" fmla="*/ 3 h 11"/>
                <a:gd name="T6" fmla="*/ 3 w 18"/>
                <a:gd name="T7" fmla="*/ 3 h 11"/>
                <a:gd name="T8" fmla="*/ 6 w 18"/>
                <a:gd name="T9" fmla="*/ 6 h 11"/>
              </a:gdLst>
              <a:ahLst/>
              <a:cxnLst>
                <a:cxn ang="0">
                  <a:pos x="T0" y="T1"/>
                </a:cxn>
                <a:cxn ang="0">
                  <a:pos x="T2" y="T3"/>
                </a:cxn>
                <a:cxn ang="0">
                  <a:pos x="T4" y="T5"/>
                </a:cxn>
                <a:cxn ang="0">
                  <a:pos x="T6" y="T7"/>
                </a:cxn>
                <a:cxn ang="0">
                  <a:pos x="T8" y="T9"/>
                </a:cxn>
              </a:cxnLst>
              <a:rect l="0" t="0" r="r" b="b"/>
              <a:pathLst>
                <a:path w="18" h="11">
                  <a:moveTo>
                    <a:pt x="6" y="6"/>
                  </a:moveTo>
                  <a:cubicBezTo>
                    <a:pt x="12" y="9"/>
                    <a:pt x="17" y="11"/>
                    <a:pt x="17" y="11"/>
                  </a:cubicBezTo>
                  <a:cubicBezTo>
                    <a:pt x="18" y="10"/>
                    <a:pt x="13" y="7"/>
                    <a:pt x="7" y="3"/>
                  </a:cubicBezTo>
                  <a:cubicBezTo>
                    <a:pt x="1" y="0"/>
                    <a:pt x="4" y="2"/>
                    <a:pt x="3" y="3"/>
                  </a:cubicBezTo>
                  <a:cubicBezTo>
                    <a:pt x="3" y="4"/>
                    <a:pt x="0" y="3"/>
                    <a:pt x="6" y="6"/>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íṡ1íde"/>
            <p:cNvSpPr/>
            <p:nvPr/>
          </p:nvSpPr>
          <p:spPr bwMode="auto">
            <a:xfrm>
              <a:off x="3552825" y="5419726"/>
              <a:ext cx="442913" cy="68263"/>
            </a:xfrm>
            <a:prstGeom prst="ellipse">
              <a:avLst/>
            </a:prstGeom>
            <a:solidFill>
              <a:srgbClr val="F0E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îŝḷîḋè"/>
            <p:cNvSpPr/>
            <p:nvPr/>
          </p:nvSpPr>
          <p:spPr bwMode="auto">
            <a:xfrm>
              <a:off x="3659188" y="5226051"/>
              <a:ext cx="230188" cy="228600"/>
            </a:xfrm>
            <a:custGeom>
              <a:avLst/>
              <a:gdLst>
                <a:gd name="T0" fmla="*/ 161 w 162"/>
                <a:gd name="T1" fmla="*/ 9 h 162"/>
                <a:gd name="T2" fmla="*/ 161 w 162"/>
                <a:gd name="T3" fmla="*/ 15 h 162"/>
                <a:gd name="T4" fmla="*/ 160 w 162"/>
                <a:gd name="T5" fmla="*/ 24 h 162"/>
                <a:gd name="T6" fmla="*/ 159 w 162"/>
                <a:gd name="T7" fmla="*/ 28 h 162"/>
                <a:gd name="T8" fmla="*/ 158 w 162"/>
                <a:gd name="T9" fmla="*/ 36 h 162"/>
                <a:gd name="T10" fmla="*/ 158 w 162"/>
                <a:gd name="T11" fmla="*/ 40 h 162"/>
                <a:gd name="T12" fmla="*/ 157 w 162"/>
                <a:gd name="T13" fmla="*/ 48 h 162"/>
                <a:gd name="T14" fmla="*/ 145 w 162"/>
                <a:gd name="T15" fmla="*/ 146 h 162"/>
                <a:gd name="T16" fmla="*/ 112 w 162"/>
                <a:gd name="T17" fmla="*/ 162 h 162"/>
                <a:gd name="T18" fmla="*/ 50 w 162"/>
                <a:gd name="T19" fmla="*/ 162 h 162"/>
                <a:gd name="T20" fmla="*/ 18 w 162"/>
                <a:gd name="T21" fmla="*/ 146 h 162"/>
                <a:gd name="T22" fmla="*/ 6 w 162"/>
                <a:gd name="T23" fmla="*/ 48 h 162"/>
                <a:gd name="T24" fmla="*/ 5 w 162"/>
                <a:gd name="T25" fmla="*/ 40 h 162"/>
                <a:gd name="T26" fmla="*/ 4 w 162"/>
                <a:gd name="T27" fmla="*/ 36 h 162"/>
                <a:gd name="T28" fmla="*/ 3 w 162"/>
                <a:gd name="T29" fmla="*/ 28 h 162"/>
                <a:gd name="T30" fmla="*/ 3 w 162"/>
                <a:gd name="T31" fmla="*/ 24 h 162"/>
                <a:gd name="T32" fmla="*/ 2 w 162"/>
                <a:gd name="T33" fmla="*/ 15 h 162"/>
                <a:gd name="T34" fmla="*/ 1 w 162"/>
                <a:gd name="T35" fmla="*/ 9 h 162"/>
                <a:gd name="T36" fmla="*/ 18 w 162"/>
                <a:gd name="T37" fmla="*/ 0 h 162"/>
                <a:gd name="T38" fmla="*/ 145 w 162"/>
                <a:gd name="T39" fmla="*/ 0 h 162"/>
                <a:gd name="T40" fmla="*/ 161 w 162"/>
                <a:gd name="T41" fmla="*/ 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 h="162">
                  <a:moveTo>
                    <a:pt x="161" y="9"/>
                  </a:moveTo>
                  <a:cubicBezTo>
                    <a:pt x="161" y="15"/>
                    <a:pt x="161" y="15"/>
                    <a:pt x="161" y="15"/>
                  </a:cubicBezTo>
                  <a:cubicBezTo>
                    <a:pt x="160" y="24"/>
                    <a:pt x="160" y="24"/>
                    <a:pt x="160" y="24"/>
                  </a:cubicBezTo>
                  <a:cubicBezTo>
                    <a:pt x="159" y="28"/>
                    <a:pt x="159" y="28"/>
                    <a:pt x="159" y="28"/>
                  </a:cubicBezTo>
                  <a:cubicBezTo>
                    <a:pt x="158" y="36"/>
                    <a:pt x="158" y="36"/>
                    <a:pt x="158" y="36"/>
                  </a:cubicBezTo>
                  <a:cubicBezTo>
                    <a:pt x="158" y="40"/>
                    <a:pt x="158" y="40"/>
                    <a:pt x="158" y="40"/>
                  </a:cubicBezTo>
                  <a:cubicBezTo>
                    <a:pt x="157" y="48"/>
                    <a:pt x="157" y="48"/>
                    <a:pt x="157" y="48"/>
                  </a:cubicBezTo>
                  <a:cubicBezTo>
                    <a:pt x="145" y="146"/>
                    <a:pt x="145" y="146"/>
                    <a:pt x="145" y="146"/>
                  </a:cubicBezTo>
                  <a:cubicBezTo>
                    <a:pt x="144" y="155"/>
                    <a:pt x="129" y="162"/>
                    <a:pt x="112" y="162"/>
                  </a:cubicBezTo>
                  <a:cubicBezTo>
                    <a:pt x="50" y="162"/>
                    <a:pt x="50" y="162"/>
                    <a:pt x="50" y="162"/>
                  </a:cubicBezTo>
                  <a:cubicBezTo>
                    <a:pt x="33" y="162"/>
                    <a:pt x="19" y="155"/>
                    <a:pt x="18" y="146"/>
                  </a:cubicBezTo>
                  <a:cubicBezTo>
                    <a:pt x="6" y="48"/>
                    <a:pt x="6" y="48"/>
                    <a:pt x="6" y="48"/>
                  </a:cubicBezTo>
                  <a:cubicBezTo>
                    <a:pt x="5" y="40"/>
                    <a:pt x="5" y="40"/>
                    <a:pt x="5" y="40"/>
                  </a:cubicBezTo>
                  <a:cubicBezTo>
                    <a:pt x="4" y="36"/>
                    <a:pt x="4" y="36"/>
                    <a:pt x="4" y="36"/>
                  </a:cubicBezTo>
                  <a:cubicBezTo>
                    <a:pt x="3" y="28"/>
                    <a:pt x="3" y="28"/>
                    <a:pt x="3" y="28"/>
                  </a:cubicBezTo>
                  <a:cubicBezTo>
                    <a:pt x="3" y="24"/>
                    <a:pt x="3" y="24"/>
                    <a:pt x="3" y="24"/>
                  </a:cubicBezTo>
                  <a:cubicBezTo>
                    <a:pt x="2" y="15"/>
                    <a:pt x="2" y="15"/>
                    <a:pt x="2" y="15"/>
                  </a:cubicBezTo>
                  <a:cubicBezTo>
                    <a:pt x="1" y="9"/>
                    <a:pt x="1" y="9"/>
                    <a:pt x="1" y="9"/>
                  </a:cubicBezTo>
                  <a:cubicBezTo>
                    <a:pt x="0" y="4"/>
                    <a:pt x="8" y="0"/>
                    <a:pt x="18" y="0"/>
                  </a:cubicBezTo>
                  <a:cubicBezTo>
                    <a:pt x="145" y="0"/>
                    <a:pt x="145" y="0"/>
                    <a:pt x="145" y="0"/>
                  </a:cubicBezTo>
                  <a:cubicBezTo>
                    <a:pt x="154" y="0"/>
                    <a:pt x="162" y="4"/>
                    <a:pt x="161" y="9"/>
                  </a:cubicBezTo>
                  <a:close/>
                </a:path>
              </a:pathLst>
            </a:custGeom>
            <a:solidFill>
              <a:srgbClr val="6561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iSḷîḑè"/>
            <p:cNvSpPr/>
            <p:nvPr/>
          </p:nvSpPr>
          <p:spPr bwMode="auto">
            <a:xfrm>
              <a:off x="3662363" y="5246688"/>
              <a:ext cx="225425" cy="12700"/>
            </a:xfrm>
            <a:custGeom>
              <a:avLst/>
              <a:gdLst>
                <a:gd name="T0" fmla="*/ 142 w 142"/>
                <a:gd name="T1" fmla="*/ 0 h 8"/>
                <a:gd name="T2" fmla="*/ 141 w 142"/>
                <a:gd name="T3" fmla="*/ 8 h 8"/>
                <a:gd name="T4" fmla="*/ 1 w 142"/>
                <a:gd name="T5" fmla="*/ 8 h 8"/>
                <a:gd name="T6" fmla="*/ 0 w 142"/>
                <a:gd name="T7" fmla="*/ 0 h 8"/>
                <a:gd name="T8" fmla="*/ 142 w 142"/>
                <a:gd name="T9" fmla="*/ 0 h 8"/>
              </a:gdLst>
              <a:ahLst/>
              <a:cxnLst>
                <a:cxn ang="0">
                  <a:pos x="T0" y="T1"/>
                </a:cxn>
                <a:cxn ang="0">
                  <a:pos x="T2" y="T3"/>
                </a:cxn>
                <a:cxn ang="0">
                  <a:pos x="T4" y="T5"/>
                </a:cxn>
                <a:cxn ang="0">
                  <a:pos x="T6" y="T7"/>
                </a:cxn>
                <a:cxn ang="0">
                  <a:pos x="T8" y="T9"/>
                </a:cxn>
              </a:cxnLst>
              <a:rect l="0" t="0" r="r" b="b"/>
              <a:pathLst>
                <a:path w="142" h="8">
                  <a:moveTo>
                    <a:pt x="142" y="0"/>
                  </a:moveTo>
                  <a:lnTo>
                    <a:pt x="141" y="8"/>
                  </a:lnTo>
                  <a:lnTo>
                    <a:pt x="1" y="8"/>
                  </a:lnTo>
                  <a:lnTo>
                    <a:pt x="0" y="0"/>
                  </a:lnTo>
                  <a:lnTo>
                    <a:pt x="142" y="0"/>
                  </a:lnTo>
                  <a:close/>
                </a:path>
              </a:pathLst>
            </a:custGeom>
            <a:solidFill>
              <a:srgbClr val="9D9C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íṥḻiḓe"/>
            <p:cNvSpPr/>
            <p:nvPr/>
          </p:nvSpPr>
          <p:spPr bwMode="auto">
            <a:xfrm>
              <a:off x="3663950" y="5265738"/>
              <a:ext cx="220663" cy="11113"/>
            </a:xfrm>
            <a:custGeom>
              <a:avLst/>
              <a:gdLst>
                <a:gd name="T0" fmla="*/ 139 w 139"/>
                <a:gd name="T1" fmla="*/ 0 h 7"/>
                <a:gd name="T2" fmla="*/ 138 w 139"/>
                <a:gd name="T3" fmla="*/ 7 h 7"/>
                <a:gd name="T4" fmla="*/ 1 w 139"/>
                <a:gd name="T5" fmla="*/ 7 h 7"/>
                <a:gd name="T6" fmla="*/ 0 w 139"/>
                <a:gd name="T7" fmla="*/ 0 h 7"/>
                <a:gd name="T8" fmla="*/ 139 w 139"/>
                <a:gd name="T9" fmla="*/ 0 h 7"/>
              </a:gdLst>
              <a:ahLst/>
              <a:cxnLst>
                <a:cxn ang="0">
                  <a:pos x="T0" y="T1"/>
                </a:cxn>
                <a:cxn ang="0">
                  <a:pos x="T2" y="T3"/>
                </a:cxn>
                <a:cxn ang="0">
                  <a:pos x="T4" y="T5"/>
                </a:cxn>
                <a:cxn ang="0">
                  <a:pos x="T6" y="T7"/>
                </a:cxn>
                <a:cxn ang="0">
                  <a:pos x="T8" y="T9"/>
                </a:cxn>
              </a:cxnLst>
              <a:rect l="0" t="0" r="r" b="b"/>
              <a:pathLst>
                <a:path w="139" h="7">
                  <a:moveTo>
                    <a:pt x="139" y="0"/>
                  </a:moveTo>
                  <a:lnTo>
                    <a:pt x="138" y="7"/>
                  </a:lnTo>
                  <a:lnTo>
                    <a:pt x="1" y="7"/>
                  </a:lnTo>
                  <a:lnTo>
                    <a:pt x="0" y="0"/>
                  </a:lnTo>
                  <a:lnTo>
                    <a:pt x="139" y="0"/>
                  </a:lnTo>
                  <a:close/>
                </a:path>
              </a:pathLst>
            </a:custGeom>
            <a:solidFill>
              <a:srgbClr val="9D9C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îśľïdé"/>
            <p:cNvSpPr/>
            <p:nvPr/>
          </p:nvSpPr>
          <p:spPr bwMode="auto">
            <a:xfrm>
              <a:off x="3667125" y="5281613"/>
              <a:ext cx="215900" cy="12700"/>
            </a:xfrm>
            <a:custGeom>
              <a:avLst/>
              <a:gdLst>
                <a:gd name="T0" fmla="*/ 136 w 136"/>
                <a:gd name="T1" fmla="*/ 0 h 8"/>
                <a:gd name="T2" fmla="*/ 135 w 136"/>
                <a:gd name="T3" fmla="*/ 8 h 8"/>
                <a:gd name="T4" fmla="*/ 1 w 136"/>
                <a:gd name="T5" fmla="*/ 8 h 8"/>
                <a:gd name="T6" fmla="*/ 0 w 136"/>
                <a:gd name="T7" fmla="*/ 0 h 8"/>
                <a:gd name="T8" fmla="*/ 136 w 136"/>
                <a:gd name="T9" fmla="*/ 0 h 8"/>
              </a:gdLst>
              <a:ahLst/>
              <a:cxnLst>
                <a:cxn ang="0">
                  <a:pos x="T0" y="T1"/>
                </a:cxn>
                <a:cxn ang="0">
                  <a:pos x="T2" y="T3"/>
                </a:cxn>
                <a:cxn ang="0">
                  <a:pos x="T4" y="T5"/>
                </a:cxn>
                <a:cxn ang="0">
                  <a:pos x="T6" y="T7"/>
                </a:cxn>
                <a:cxn ang="0">
                  <a:pos x="T8" y="T9"/>
                </a:cxn>
              </a:cxnLst>
              <a:rect l="0" t="0" r="r" b="b"/>
              <a:pathLst>
                <a:path w="136" h="8">
                  <a:moveTo>
                    <a:pt x="136" y="0"/>
                  </a:moveTo>
                  <a:lnTo>
                    <a:pt x="135" y="8"/>
                  </a:lnTo>
                  <a:lnTo>
                    <a:pt x="1" y="8"/>
                  </a:lnTo>
                  <a:lnTo>
                    <a:pt x="0" y="0"/>
                  </a:lnTo>
                  <a:lnTo>
                    <a:pt x="136" y="0"/>
                  </a:lnTo>
                  <a:close/>
                </a:path>
              </a:pathLst>
            </a:custGeom>
            <a:solidFill>
              <a:srgbClr val="9D9C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î$ḻîďé"/>
            <p:cNvSpPr/>
            <p:nvPr/>
          </p:nvSpPr>
          <p:spPr bwMode="auto">
            <a:xfrm>
              <a:off x="5708650" y="3411538"/>
              <a:ext cx="693738" cy="711200"/>
            </a:xfrm>
            <a:custGeom>
              <a:avLst/>
              <a:gdLst>
                <a:gd name="T0" fmla="*/ 319 w 490"/>
                <a:gd name="T1" fmla="*/ 503 h 503"/>
                <a:gd name="T2" fmla="*/ 321 w 490"/>
                <a:gd name="T3" fmla="*/ 494 h 503"/>
                <a:gd name="T4" fmla="*/ 6 w 490"/>
                <a:gd name="T5" fmla="*/ 432 h 503"/>
                <a:gd name="T6" fmla="*/ 0 w 490"/>
                <a:gd name="T7" fmla="*/ 502 h 503"/>
                <a:gd name="T8" fmla="*/ 6 w 490"/>
                <a:gd name="T9" fmla="*/ 456 h 503"/>
                <a:gd name="T10" fmla="*/ 328 w 490"/>
                <a:gd name="T11" fmla="*/ 432 h 503"/>
                <a:gd name="T12" fmla="*/ 323 w 490"/>
                <a:gd name="T13" fmla="*/ 450 h 503"/>
                <a:gd name="T14" fmla="*/ 322 w 490"/>
                <a:gd name="T15" fmla="*/ 484 h 503"/>
                <a:gd name="T16" fmla="*/ 323 w 490"/>
                <a:gd name="T17" fmla="*/ 450 h 503"/>
                <a:gd name="T18" fmla="*/ 490 w 490"/>
                <a:gd name="T19" fmla="*/ 333 h 503"/>
                <a:gd name="T20" fmla="*/ 478 w 490"/>
                <a:gd name="T21" fmla="*/ 334 h 503"/>
                <a:gd name="T22" fmla="*/ 456 w 490"/>
                <a:gd name="T23" fmla="*/ 347 h 503"/>
                <a:gd name="T24" fmla="*/ 362 w 490"/>
                <a:gd name="T25" fmla="*/ 347 h 503"/>
                <a:gd name="T26" fmla="*/ 361 w 490"/>
                <a:gd name="T27" fmla="*/ 348 h 503"/>
                <a:gd name="T28" fmla="*/ 334 w 490"/>
                <a:gd name="T29" fmla="*/ 389 h 503"/>
                <a:gd name="T30" fmla="*/ 334 w 490"/>
                <a:gd name="T31" fmla="*/ 377 h 503"/>
                <a:gd name="T32" fmla="*/ 362 w 490"/>
                <a:gd name="T33" fmla="*/ 348 h 503"/>
                <a:gd name="T34" fmla="*/ 466 w 490"/>
                <a:gd name="T35" fmla="*/ 347 h 503"/>
                <a:gd name="T36" fmla="*/ 483 w 490"/>
                <a:gd name="T37" fmla="*/ 334 h 503"/>
                <a:gd name="T38" fmla="*/ 27 w 490"/>
                <a:gd name="T39" fmla="*/ 288 h 503"/>
                <a:gd name="T40" fmla="*/ 10 w 490"/>
                <a:gd name="T41" fmla="*/ 359 h 503"/>
                <a:gd name="T42" fmla="*/ 6 w 490"/>
                <a:gd name="T43" fmla="*/ 389 h 503"/>
                <a:gd name="T44" fmla="*/ 11 w 490"/>
                <a:gd name="T45" fmla="*/ 359 h 503"/>
                <a:gd name="T46" fmla="*/ 27 w 490"/>
                <a:gd name="T47" fmla="*/ 288 h 503"/>
                <a:gd name="T48" fmla="*/ 435 w 490"/>
                <a:gd name="T49" fmla="*/ 257 h 503"/>
                <a:gd name="T50" fmla="*/ 437 w 490"/>
                <a:gd name="T51" fmla="*/ 257 h 503"/>
                <a:gd name="T52" fmla="*/ 61 w 490"/>
                <a:gd name="T53" fmla="*/ 227 h 503"/>
                <a:gd name="T54" fmla="*/ 63 w 490"/>
                <a:gd name="T55" fmla="*/ 245 h 503"/>
                <a:gd name="T56" fmla="*/ 61 w 490"/>
                <a:gd name="T57" fmla="*/ 227 h 503"/>
                <a:gd name="T58" fmla="*/ 58 w 490"/>
                <a:gd name="T59" fmla="*/ 218 h 503"/>
                <a:gd name="T60" fmla="*/ 60 w 490"/>
                <a:gd name="T61" fmla="*/ 229 h 503"/>
                <a:gd name="T62" fmla="*/ 330 w 490"/>
                <a:gd name="T63" fmla="*/ 161 h 503"/>
                <a:gd name="T64" fmla="*/ 330 w 490"/>
                <a:gd name="T65" fmla="*/ 161 h 503"/>
                <a:gd name="T66" fmla="*/ 326 w 490"/>
                <a:gd name="T67" fmla="*/ 180 h 503"/>
                <a:gd name="T68" fmla="*/ 349 w 490"/>
                <a:gd name="T69" fmla="*/ 245 h 503"/>
                <a:gd name="T70" fmla="*/ 329 w 490"/>
                <a:gd name="T71" fmla="*/ 162 h 503"/>
                <a:gd name="T72" fmla="*/ 121 w 490"/>
                <a:gd name="T73" fmla="*/ 0 h 503"/>
                <a:gd name="T74" fmla="*/ 118 w 490"/>
                <a:gd name="T75" fmla="*/ 20 h 503"/>
                <a:gd name="T76" fmla="*/ 43 w 490"/>
                <a:gd name="T77" fmla="*/ 133 h 503"/>
                <a:gd name="T78" fmla="*/ 84 w 490"/>
                <a:gd name="T79" fmla="*/ 88 h 503"/>
                <a:gd name="T80" fmla="*/ 121 w 490"/>
                <a:gd name="T81" fmla="*/ 0 h 503"/>
                <a:gd name="T82" fmla="*/ 296 w 490"/>
                <a:gd name="T83" fmla="*/ 0 h 503"/>
                <a:gd name="T84" fmla="*/ 364 w 490"/>
                <a:gd name="T85" fmla="*/ 68 h 503"/>
                <a:gd name="T86" fmla="*/ 346 w 490"/>
                <a:gd name="T87" fmla="*/ 37 h 503"/>
                <a:gd name="T88" fmla="*/ 377 w 490"/>
                <a:gd name="T89" fmla="*/ 0 h 503"/>
                <a:gd name="T90" fmla="*/ 406 w 490"/>
                <a:gd name="T91" fmla="*/ 104 h 503"/>
                <a:gd name="T92" fmla="*/ 442 w 490"/>
                <a:gd name="T93" fmla="*/ 232 h 503"/>
                <a:gd name="T94" fmla="*/ 439 w 490"/>
                <a:gd name="T95" fmla="*/ 246 h 503"/>
                <a:gd name="T96" fmla="*/ 429 w 490"/>
                <a:gd name="T97" fmla="*/ 176 h 503"/>
                <a:gd name="T98" fmla="*/ 377 w 490"/>
                <a:gd name="T99"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 h="503">
                  <a:moveTo>
                    <a:pt x="321" y="494"/>
                  </a:moveTo>
                  <a:cubicBezTo>
                    <a:pt x="320" y="498"/>
                    <a:pt x="320" y="501"/>
                    <a:pt x="319" y="503"/>
                  </a:cubicBezTo>
                  <a:cubicBezTo>
                    <a:pt x="319" y="503"/>
                    <a:pt x="319" y="503"/>
                    <a:pt x="319" y="503"/>
                  </a:cubicBezTo>
                  <a:cubicBezTo>
                    <a:pt x="319" y="501"/>
                    <a:pt x="320" y="498"/>
                    <a:pt x="321" y="494"/>
                  </a:cubicBezTo>
                  <a:moveTo>
                    <a:pt x="6" y="432"/>
                  </a:moveTo>
                  <a:cubicBezTo>
                    <a:pt x="6" y="432"/>
                    <a:pt x="6" y="432"/>
                    <a:pt x="6" y="432"/>
                  </a:cubicBezTo>
                  <a:cubicBezTo>
                    <a:pt x="6" y="442"/>
                    <a:pt x="6" y="452"/>
                    <a:pt x="6" y="456"/>
                  </a:cubicBezTo>
                  <a:cubicBezTo>
                    <a:pt x="6" y="461"/>
                    <a:pt x="2" y="488"/>
                    <a:pt x="0" y="502"/>
                  </a:cubicBezTo>
                  <a:cubicBezTo>
                    <a:pt x="0" y="502"/>
                    <a:pt x="0" y="502"/>
                    <a:pt x="0" y="502"/>
                  </a:cubicBezTo>
                  <a:cubicBezTo>
                    <a:pt x="3" y="488"/>
                    <a:pt x="6" y="461"/>
                    <a:pt x="6" y="456"/>
                  </a:cubicBezTo>
                  <a:cubicBezTo>
                    <a:pt x="6" y="452"/>
                    <a:pt x="6" y="442"/>
                    <a:pt x="6" y="432"/>
                  </a:cubicBezTo>
                  <a:moveTo>
                    <a:pt x="328" y="432"/>
                  </a:moveTo>
                  <a:cubicBezTo>
                    <a:pt x="328" y="432"/>
                    <a:pt x="328" y="432"/>
                    <a:pt x="328" y="432"/>
                  </a:cubicBezTo>
                  <a:cubicBezTo>
                    <a:pt x="325" y="443"/>
                    <a:pt x="323" y="450"/>
                    <a:pt x="323" y="450"/>
                  </a:cubicBezTo>
                  <a:cubicBezTo>
                    <a:pt x="323" y="450"/>
                    <a:pt x="321" y="474"/>
                    <a:pt x="322" y="479"/>
                  </a:cubicBezTo>
                  <a:cubicBezTo>
                    <a:pt x="322" y="480"/>
                    <a:pt x="322" y="482"/>
                    <a:pt x="322" y="484"/>
                  </a:cubicBezTo>
                  <a:cubicBezTo>
                    <a:pt x="322" y="482"/>
                    <a:pt x="322" y="480"/>
                    <a:pt x="322" y="479"/>
                  </a:cubicBezTo>
                  <a:cubicBezTo>
                    <a:pt x="321" y="475"/>
                    <a:pt x="323" y="450"/>
                    <a:pt x="323" y="450"/>
                  </a:cubicBezTo>
                  <a:cubicBezTo>
                    <a:pt x="323" y="450"/>
                    <a:pt x="325" y="443"/>
                    <a:pt x="328" y="432"/>
                  </a:cubicBezTo>
                  <a:moveTo>
                    <a:pt x="490" y="333"/>
                  </a:moveTo>
                  <a:cubicBezTo>
                    <a:pt x="488" y="334"/>
                    <a:pt x="485" y="334"/>
                    <a:pt x="483" y="334"/>
                  </a:cubicBezTo>
                  <a:cubicBezTo>
                    <a:pt x="481" y="334"/>
                    <a:pt x="480" y="334"/>
                    <a:pt x="478" y="334"/>
                  </a:cubicBezTo>
                  <a:cubicBezTo>
                    <a:pt x="471" y="343"/>
                    <a:pt x="466" y="347"/>
                    <a:pt x="466" y="347"/>
                  </a:cubicBezTo>
                  <a:cubicBezTo>
                    <a:pt x="456" y="347"/>
                    <a:pt x="456" y="347"/>
                    <a:pt x="456" y="347"/>
                  </a:cubicBezTo>
                  <a:cubicBezTo>
                    <a:pt x="362" y="348"/>
                    <a:pt x="362" y="348"/>
                    <a:pt x="362" y="348"/>
                  </a:cubicBezTo>
                  <a:cubicBezTo>
                    <a:pt x="362" y="347"/>
                    <a:pt x="362" y="347"/>
                    <a:pt x="362" y="347"/>
                  </a:cubicBezTo>
                  <a:cubicBezTo>
                    <a:pt x="362" y="348"/>
                    <a:pt x="362" y="348"/>
                    <a:pt x="362" y="348"/>
                  </a:cubicBezTo>
                  <a:cubicBezTo>
                    <a:pt x="362" y="348"/>
                    <a:pt x="362" y="348"/>
                    <a:pt x="361" y="348"/>
                  </a:cubicBezTo>
                  <a:cubicBezTo>
                    <a:pt x="354" y="348"/>
                    <a:pt x="332" y="350"/>
                    <a:pt x="334" y="377"/>
                  </a:cubicBezTo>
                  <a:cubicBezTo>
                    <a:pt x="335" y="381"/>
                    <a:pt x="335" y="385"/>
                    <a:pt x="334" y="389"/>
                  </a:cubicBezTo>
                  <a:cubicBezTo>
                    <a:pt x="335" y="389"/>
                    <a:pt x="335" y="389"/>
                    <a:pt x="335" y="389"/>
                  </a:cubicBezTo>
                  <a:cubicBezTo>
                    <a:pt x="335" y="385"/>
                    <a:pt x="335" y="381"/>
                    <a:pt x="334" y="377"/>
                  </a:cubicBezTo>
                  <a:cubicBezTo>
                    <a:pt x="333" y="350"/>
                    <a:pt x="354" y="348"/>
                    <a:pt x="361" y="348"/>
                  </a:cubicBezTo>
                  <a:cubicBezTo>
                    <a:pt x="362" y="348"/>
                    <a:pt x="362" y="348"/>
                    <a:pt x="362" y="348"/>
                  </a:cubicBezTo>
                  <a:cubicBezTo>
                    <a:pt x="456" y="347"/>
                    <a:pt x="456" y="347"/>
                    <a:pt x="456" y="347"/>
                  </a:cubicBezTo>
                  <a:cubicBezTo>
                    <a:pt x="466" y="347"/>
                    <a:pt x="466" y="347"/>
                    <a:pt x="466" y="347"/>
                  </a:cubicBezTo>
                  <a:cubicBezTo>
                    <a:pt x="471" y="343"/>
                    <a:pt x="475" y="339"/>
                    <a:pt x="478" y="334"/>
                  </a:cubicBezTo>
                  <a:cubicBezTo>
                    <a:pt x="480" y="334"/>
                    <a:pt x="481" y="334"/>
                    <a:pt x="483" y="334"/>
                  </a:cubicBezTo>
                  <a:cubicBezTo>
                    <a:pt x="485" y="334"/>
                    <a:pt x="488" y="334"/>
                    <a:pt x="490" y="333"/>
                  </a:cubicBezTo>
                  <a:moveTo>
                    <a:pt x="27" y="288"/>
                  </a:moveTo>
                  <a:cubicBezTo>
                    <a:pt x="26" y="288"/>
                    <a:pt x="26" y="288"/>
                    <a:pt x="26" y="288"/>
                  </a:cubicBezTo>
                  <a:cubicBezTo>
                    <a:pt x="10" y="318"/>
                    <a:pt x="10" y="359"/>
                    <a:pt x="10" y="359"/>
                  </a:cubicBezTo>
                  <a:cubicBezTo>
                    <a:pt x="10" y="359"/>
                    <a:pt x="7" y="375"/>
                    <a:pt x="6" y="389"/>
                  </a:cubicBezTo>
                  <a:cubicBezTo>
                    <a:pt x="6" y="389"/>
                    <a:pt x="6" y="389"/>
                    <a:pt x="6" y="389"/>
                  </a:cubicBezTo>
                  <a:cubicBezTo>
                    <a:pt x="8" y="375"/>
                    <a:pt x="11" y="359"/>
                    <a:pt x="11" y="359"/>
                  </a:cubicBezTo>
                  <a:cubicBezTo>
                    <a:pt x="11" y="359"/>
                    <a:pt x="11" y="359"/>
                    <a:pt x="11" y="359"/>
                  </a:cubicBezTo>
                  <a:cubicBezTo>
                    <a:pt x="11" y="359"/>
                    <a:pt x="11" y="359"/>
                    <a:pt x="11" y="359"/>
                  </a:cubicBezTo>
                  <a:cubicBezTo>
                    <a:pt x="11" y="359"/>
                    <a:pt x="11" y="318"/>
                    <a:pt x="27" y="288"/>
                  </a:cubicBezTo>
                  <a:moveTo>
                    <a:pt x="435" y="257"/>
                  </a:moveTo>
                  <a:cubicBezTo>
                    <a:pt x="435" y="257"/>
                    <a:pt x="435" y="257"/>
                    <a:pt x="435" y="257"/>
                  </a:cubicBezTo>
                  <a:cubicBezTo>
                    <a:pt x="435" y="257"/>
                    <a:pt x="436" y="257"/>
                    <a:pt x="437" y="257"/>
                  </a:cubicBezTo>
                  <a:cubicBezTo>
                    <a:pt x="437" y="257"/>
                    <a:pt x="437" y="257"/>
                    <a:pt x="437" y="257"/>
                  </a:cubicBezTo>
                  <a:cubicBezTo>
                    <a:pt x="436" y="257"/>
                    <a:pt x="435" y="257"/>
                    <a:pt x="435" y="257"/>
                  </a:cubicBezTo>
                  <a:moveTo>
                    <a:pt x="61" y="227"/>
                  </a:moveTo>
                  <a:cubicBezTo>
                    <a:pt x="61" y="227"/>
                    <a:pt x="61" y="228"/>
                    <a:pt x="61" y="228"/>
                  </a:cubicBezTo>
                  <a:cubicBezTo>
                    <a:pt x="62" y="234"/>
                    <a:pt x="62" y="239"/>
                    <a:pt x="63" y="245"/>
                  </a:cubicBezTo>
                  <a:cubicBezTo>
                    <a:pt x="63" y="245"/>
                    <a:pt x="63" y="245"/>
                    <a:pt x="63" y="245"/>
                  </a:cubicBezTo>
                  <a:cubicBezTo>
                    <a:pt x="63" y="239"/>
                    <a:pt x="62" y="233"/>
                    <a:pt x="61" y="227"/>
                  </a:cubicBezTo>
                  <a:moveTo>
                    <a:pt x="58" y="217"/>
                  </a:moveTo>
                  <a:cubicBezTo>
                    <a:pt x="58" y="217"/>
                    <a:pt x="58" y="218"/>
                    <a:pt x="58" y="218"/>
                  </a:cubicBezTo>
                  <a:cubicBezTo>
                    <a:pt x="59" y="222"/>
                    <a:pt x="60" y="226"/>
                    <a:pt x="60" y="230"/>
                  </a:cubicBezTo>
                  <a:cubicBezTo>
                    <a:pt x="60" y="229"/>
                    <a:pt x="60" y="229"/>
                    <a:pt x="60" y="229"/>
                  </a:cubicBezTo>
                  <a:cubicBezTo>
                    <a:pt x="60" y="225"/>
                    <a:pt x="59" y="221"/>
                    <a:pt x="58" y="217"/>
                  </a:cubicBezTo>
                  <a:moveTo>
                    <a:pt x="330" y="161"/>
                  </a:moveTo>
                  <a:cubicBezTo>
                    <a:pt x="330" y="161"/>
                    <a:pt x="330" y="161"/>
                    <a:pt x="330" y="161"/>
                  </a:cubicBezTo>
                  <a:cubicBezTo>
                    <a:pt x="330" y="161"/>
                    <a:pt x="330" y="161"/>
                    <a:pt x="330" y="161"/>
                  </a:cubicBezTo>
                  <a:cubicBezTo>
                    <a:pt x="330" y="161"/>
                    <a:pt x="329" y="161"/>
                    <a:pt x="329" y="162"/>
                  </a:cubicBezTo>
                  <a:cubicBezTo>
                    <a:pt x="326" y="167"/>
                    <a:pt x="325" y="173"/>
                    <a:pt x="326" y="180"/>
                  </a:cubicBezTo>
                  <a:cubicBezTo>
                    <a:pt x="327" y="202"/>
                    <a:pt x="340" y="223"/>
                    <a:pt x="348" y="245"/>
                  </a:cubicBezTo>
                  <a:cubicBezTo>
                    <a:pt x="349" y="245"/>
                    <a:pt x="349" y="245"/>
                    <a:pt x="349" y="245"/>
                  </a:cubicBezTo>
                  <a:cubicBezTo>
                    <a:pt x="340" y="223"/>
                    <a:pt x="328" y="202"/>
                    <a:pt x="326" y="180"/>
                  </a:cubicBezTo>
                  <a:cubicBezTo>
                    <a:pt x="325" y="173"/>
                    <a:pt x="326" y="167"/>
                    <a:pt x="329" y="162"/>
                  </a:cubicBezTo>
                  <a:cubicBezTo>
                    <a:pt x="330" y="161"/>
                    <a:pt x="330" y="161"/>
                    <a:pt x="330" y="161"/>
                  </a:cubicBezTo>
                  <a:moveTo>
                    <a:pt x="121" y="0"/>
                  </a:moveTo>
                  <a:cubicBezTo>
                    <a:pt x="121" y="0"/>
                    <a:pt x="121" y="0"/>
                    <a:pt x="121" y="0"/>
                  </a:cubicBezTo>
                  <a:cubicBezTo>
                    <a:pt x="119" y="7"/>
                    <a:pt x="119" y="13"/>
                    <a:pt x="118" y="20"/>
                  </a:cubicBezTo>
                  <a:cubicBezTo>
                    <a:pt x="114" y="46"/>
                    <a:pt x="102" y="69"/>
                    <a:pt x="83" y="88"/>
                  </a:cubicBezTo>
                  <a:cubicBezTo>
                    <a:pt x="69" y="103"/>
                    <a:pt x="51" y="117"/>
                    <a:pt x="43" y="133"/>
                  </a:cubicBezTo>
                  <a:cubicBezTo>
                    <a:pt x="43" y="133"/>
                    <a:pt x="43" y="133"/>
                    <a:pt x="43" y="133"/>
                  </a:cubicBezTo>
                  <a:cubicBezTo>
                    <a:pt x="51" y="117"/>
                    <a:pt x="70" y="103"/>
                    <a:pt x="84" y="88"/>
                  </a:cubicBezTo>
                  <a:cubicBezTo>
                    <a:pt x="102" y="70"/>
                    <a:pt x="114" y="46"/>
                    <a:pt x="118" y="20"/>
                  </a:cubicBezTo>
                  <a:cubicBezTo>
                    <a:pt x="119" y="14"/>
                    <a:pt x="120" y="7"/>
                    <a:pt x="121" y="0"/>
                  </a:cubicBezTo>
                  <a:moveTo>
                    <a:pt x="297" y="0"/>
                  </a:moveTo>
                  <a:cubicBezTo>
                    <a:pt x="296" y="0"/>
                    <a:pt x="296" y="0"/>
                    <a:pt x="296" y="0"/>
                  </a:cubicBezTo>
                  <a:cubicBezTo>
                    <a:pt x="319" y="13"/>
                    <a:pt x="337" y="27"/>
                    <a:pt x="346" y="38"/>
                  </a:cubicBezTo>
                  <a:cubicBezTo>
                    <a:pt x="354" y="47"/>
                    <a:pt x="360" y="57"/>
                    <a:pt x="364" y="68"/>
                  </a:cubicBezTo>
                  <a:cubicBezTo>
                    <a:pt x="364" y="68"/>
                    <a:pt x="364" y="68"/>
                    <a:pt x="364" y="68"/>
                  </a:cubicBezTo>
                  <a:cubicBezTo>
                    <a:pt x="360" y="57"/>
                    <a:pt x="354" y="46"/>
                    <a:pt x="346" y="37"/>
                  </a:cubicBezTo>
                  <a:cubicBezTo>
                    <a:pt x="337" y="27"/>
                    <a:pt x="319" y="13"/>
                    <a:pt x="297" y="0"/>
                  </a:cubicBezTo>
                  <a:moveTo>
                    <a:pt x="377" y="0"/>
                  </a:moveTo>
                  <a:cubicBezTo>
                    <a:pt x="377" y="0"/>
                    <a:pt x="377" y="0"/>
                    <a:pt x="377" y="0"/>
                  </a:cubicBezTo>
                  <a:cubicBezTo>
                    <a:pt x="361" y="39"/>
                    <a:pt x="406" y="104"/>
                    <a:pt x="406" y="104"/>
                  </a:cubicBezTo>
                  <a:cubicBezTo>
                    <a:pt x="406" y="104"/>
                    <a:pt x="430" y="164"/>
                    <a:pt x="428" y="176"/>
                  </a:cubicBezTo>
                  <a:cubicBezTo>
                    <a:pt x="427" y="188"/>
                    <a:pt x="442" y="232"/>
                    <a:pt x="442" y="232"/>
                  </a:cubicBezTo>
                  <a:cubicBezTo>
                    <a:pt x="439" y="246"/>
                    <a:pt x="439" y="246"/>
                    <a:pt x="439" y="246"/>
                  </a:cubicBezTo>
                  <a:cubicBezTo>
                    <a:pt x="439" y="246"/>
                    <a:pt x="439" y="246"/>
                    <a:pt x="439" y="246"/>
                  </a:cubicBezTo>
                  <a:cubicBezTo>
                    <a:pt x="442" y="232"/>
                    <a:pt x="442" y="232"/>
                    <a:pt x="442" y="232"/>
                  </a:cubicBezTo>
                  <a:cubicBezTo>
                    <a:pt x="442" y="232"/>
                    <a:pt x="427" y="188"/>
                    <a:pt x="429" y="176"/>
                  </a:cubicBezTo>
                  <a:cubicBezTo>
                    <a:pt x="430" y="164"/>
                    <a:pt x="406" y="104"/>
                    <a:pt x="406" y="104"/>
                  </a:cubicBezTo>
                  <a:cubicBezTo>
                    <a:pt x="406" y="104"/>
                    <a:pt x="361" y="39"/>
                    <a:pt x="377"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îşḷíḋé"/>
            <p:cNvSpPr/>
            <p:nvPr/>
          </p:nvSpPr>
          <p:spPr bwMode="auto">
            <a:xfrm>
              <a:off x="5880100" y="3359151"/>
              <a:ext cx="392113" cy="52388"/>
            </a:xfrm>
            <a:custGeom>
              <a:avLst/>
              <a:gdLst>
                <a:gd name="T0" fmla="*/ 277 w 277"/>
                <a:gd name="T1" fmla="*/ 19 h 37"/>
                <a:gd name="T2" fmla="*/ 265 w 277"/>
                <a:gd name="T3" fmla="*/ 24 h 37"/>
                <a:gd name="T4" fmla="*/ 256 w 277"/>
                <a:gd name="T5" fmla="*/ 37 h 37"/>
                <a:gd name="T6" fmla="*/ 256 w 277"/>
                <a:gd name="T7" fmla="*/ 37 h 37"/>
                <a:gd name="T8" fmla="*/ 265 w 277"/>
                <a:gd name="T9" fmla="*/ 24 h 37"/>
                <a:gd name="T10" fmla="*/ 277 w 277"/>
                <a:gd name="T11" fmla="*/ 19 h 37"/>
                <a:gd name="T12" fmla="*/ 277 w 277"/>
                <a:gd name="T13" fmla="*/ 19 h 37"/>
                <a:gd name="T14" fmla="*/ 61 w 277"/>
                <a:gd name="T15" fmla="*/ 0 h 37"/>
                <a:gd name="T16" fmla="*/ 5 w 277"/>
                <a:gd name="T17" fmla="*/ 26 h 37"/>
                <a:gd name="T18" fmla="*/ 0 w 277"/>
                <a:gd name="T19" fmla="*/ 37 h 37"/>
                <a:gd name="T20" fmla="*/ 0 w 277"/>
                <a:gd name="T21" fmla="*/ 37 h 37"/>
                <a:gd name="T22" fmla="*/ 5 w 277"/>
                <a:gd name="T23" fmla="*/ 26 h 37"/>
                <a:gd name="T24" fmla="*/ 61 w 277"/>
                <a:gd name="T25" fmla="*/ 0 h 37"/>
                <a:gd name="T26" fmla="*/ 175 w 277"/>
                <a:gd name="T27" fmla="*/ 37 h 37"/>
                <a:gd name="T28" fmla="*/ 176 w 277"/>
                <a:gd name="T29" fmla="*/ 37 h 37"/>
                <a:gd name="T30" fmla="*/ 61 w 277"/>
                <a:gd name="T3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37">
                  <a:moveTo>
                    <a:pt x="277" y="19"/>
                  </a:moveTo>
                  <a:cubicBezTo>
                    <a:pt x="273" y="19"/>
                    <a:pt x="269" y="21"/>
                    <a:pt x="265" y="24"/>
                  </a:cubicBezTo>
                  <a:cubicBezTo>
                    <a:pt x="261" y="28"/>
                    <a:pt x="258" y="32"/>
                    <a:pt x="256" y="37"/>
                  </a:cubicBezTo>
                  <a:cubicBezTo>
                    <a:pt x="256" y="37"/>
                    <a:pt x="256" y="37"/>
                    <a:pt x="256" y="37"/>
                  </a:cubicBezTo>
                  <a:cubicBezTo>
                    <a:pt x="258" y="32"/>
                    <a:pt x="261" y="28"/>
                    <a:pt x="265" y="24"/>
                  </a:cubicBezTo>
                  <a:cubicBezTo>
                    <a:pt x="269" y="21"/>
                    <a:pt x="273" y="19"/>
                    <a:pt x="277" y="19"/>
                  </a:cubicBezTo>
                  <a:cubicBezTo>
                    <a:pt x="277" y="19"/>
                    <a:pt x="277" y="19"/>
                    <a:pt x="277" y="19"/>
                  </a:cubicBezTo>
                  <a:moveTo>
                    <a:pt x="61" y="0"/>
                  </a:moveTo>
                  <a:cubicBezTo>
                    <a:pt x="37" y="0"/>
                    <a:pt x="17" y="7"/>
                    <a:pt x="5" y="26"/>
                  </a:cubicBezTo>
                  <a:cubicBezTo>
                    <a:pt x="3" y="30"/>
                    <a:pt x="1" y="33"/>
                    <a:pt x="0" y="37"/>
                  </a:cubicBezTo>
                  <a:cubicBezTo>
                    <a:pt x="0" y="37"/>
                    <a:pt x="0" y="37"/>
                    <a:pt x="0" y="37"/>
                  </a:cubicBezTo>
                  <a:cubicBezTo>
                    <a:pt x="1" y="33"/>
                    <a:pt x="3" y="30"/>
                    <a:pt x="5" y="26"/>
                  </a:cubicBezTo>
                  <a:cubicBezTo>
                    <a:pt x="17" y="7"/>
                    <a:pt x="38" y="0"/>
                    <a:pt x="61" y="0"/>
                  </a:cubicBezTo>
                  <a:cubicBezTo>
                    <a:pt x="97" y="0"/>
                    <a:pt x="141" y="17"/>
                    <a:pt x="175" y="37"/>
                  </a:cubicBezTo>
                  <a:cubicBezTo>
                    <a:pt x="176" y="37"/>
                    <a:pt x="176" y="37"/>
                    <a:pt x="176" y="37"/>
                  </a:cubicBezTo>
                  <a:cubicBezTo>
                    <a:pt x="141" y="17"/>
                    <a:pt x="97" y="0"/>
                    <a:pt x="61"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ïṧľíḓé"/>
            <p:cNvSpPr/>
            <p:nvPr/>
          </p:nvSpPr>
          <p:spPr bwMode="auto">
            <a:xfrm>
              <a:off x="5745163" y="3757613"/>
              <a:ext cx="579438" cy="60325"/>
            </a:xfrm>
            <a:custGeom>
              <a:avLst/>
              <a:gdLst>
                <a:gd name="T0" fmla="*/ 37 w 409"/>
                <a:gd name="T1" fmla="*/ 0 h 43"/>
                <a:gd name="T2" fmla="*/ 37 w 409"/>
                <a:gd name="T3" fmla="*/ 0 h 43"/>
                <a:gd name="T4" fmla="*/ 37 w 409"/>
                <a:gd name="T5" fmla="*/ 13 h 43"/>
                <a:gd name="T6" fmla="*/ 0 w 409"/>
                <a:gd name="T7" fmla="*/ 43 h 43"/>
                <a:gd name="T8" fmla="*/ 1 w 409"/>
                <a:gd name="T9" fmla="*/ 43 h 43"/>
                <a:gd name="T10" fmla="*/ 37 w 409"/>
                <a:gd name="T11" fmla="*/ 13 h 43"/>
                <a:gd name="T12" fmla="*/ 37 w 409"/>
                <a:gd name="T13" fmla="*/ 0 h 43"/>
                <a:gd name="T14" fmla="*/ 323 w 409"/>
                <a:gd name="T15" fmla="*/ 0 h 43"/>
                <a:gd name="T16" fmla="*/ 322 w 409"/>
                <a:gd name="T17" fmla="*/ 0 h 43"/>
                <a:gd name="T18" fmla="*/ 323 w 409"/>
                <a:gd name="T19" fmla="*/ 1 h 43"/>
                <a:gd name="T20" fmla="*/ 350 w 409"/>
                <a:gd name="T21" fmla="*/ 10 h 43"/>
                <a:gd name="T22" fmla="*/ 350 w 409"/>
                <a:gd name="T23" fmla="*/ 10 h 43"/>
                <a:gd name="T24" fmla="*/ 368 w 409"/>
                <a:gd name="T25" fmla="*/ 16 h 43"/>
                <a:gd name="T26" fmla="*/ 375 w 409"/>
                <a:gd name="T27" fmla="*/ 16 h 43"/>
                <a:gd name="T28" fmla="*/ 392 w 409"/>
                <a:gd name="T29" fmla="*/ 17 h 43"/>
                <a:gd name="T30" fmla="*/ 393 w 409"/>
                <a:gd name="T31" fmla="*/ 17 h 43"/>
                <a:gd name="T32" fmla="*/ 394 w 409"/>
                <a:gd name="T33" fmla="*/ 17 h 43"/>
                <a:gd name="T34" fmla="*/ 401 w 409"/>
                <a:gd name="T35" fmla="*/ 12 h 43"/>
                <a:gd name="T36" fmla="*/ 409 w 409"/>
                <a:gd name="T37" fmla="*/ 12 h 43"/>
                <a:gd name="T38" fmla="*/ 409 w 409"/>
                <a:gd name="T39" fmla="*/ 12 h 43"/>
                <a:gd name="T40" fmla="*/ 401 w 409"/>
                <a:gd name="T41" fmla="*/ 12 h 43"/>
                <a:gd name="T42" fmla="*/ 394 w 409"/>
                <a:gd name="T43" fmla="*/ 17 h 43"/>
                <a:gd name="T44" fmla="*/ 393 w 409"/>
                <a:gd name="T45" fmla="*/ 17 h 43"/>
                <a:gd name="T46" fmla="*/ 392 w 409"/>
                <a:gd name="T47" fmla="*/ 17 h 43"/>
                <a:gd name="T48" fmla="*/ 375 w 409"/>
                <a:gd name="T49" fmla="*/ 16 h 43"/>
                <a:gd name="T50" fmla="*/ 368 w 409"/>
                <a:gd name="T51" fmla="*/ 16 h 43"/>
                <a:gd name="T52" fmla="*/ 350 w 409"/>
                <a:gd name="T53" fmla="*/ 10 h 43"/>
                <a:gd name="T54" fmla="*/ 323 w 409"/>
                <a:gd name="T55" fmla="*/ 1 h 43"/>
                <a:gd name="T56" fmla="*/ 323 w 409"/>
                <a:gd name="T5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9" h="43">
                  <a:moveTo>
                    <a:pt x="37" y="0"/>
                  </a:moveTo>
                  <a:cubicBezTo>
                    <a:pt x="37" y="0"/>
                    <a:pt x="37" y="0"/>
                    <a:pt x="37" y="0"/>
                  </a:cubicBezTo>
                  <a:cubicBezTo>
                    <a:pt x="37" y="4"/>
                    <a:pt x="37" y="9"/>
                    <a:pt x="37" y="13"/>
                  </a:cubicBezTo>
                  <a:cubicBezTo>
                    <a:pt x="19" y="16"/>
                    <a:pt x="8" y="28"/>
                    <a:pt x="0" y="43"/>
                  </a:cubicBezTo>
                  <a:cubicBezTo>
                    <a:pt x="1" y="43"/>
                    <a:pt x="1" y="43"/>
                    <a:pt x="1" y="43"/>
                  </a:cubicBezTo>
                  <a:cubicBezTo>
                    <a:pt x="8" y="29"/>
                    <a:pt x="20" y="17"/>
                    <a:pt x="37" y="13"/>
                  </a:cubicBezTo>
                  <a:cubicBezTo>
                    <a:pt x="37" y="9"/>
                    <a:pt x="37" y="4"/>
                    <a:pt x="37" y="0"/>
                  </a:cubicBezTo>
                  <a:moveTo>
                    <a:pt x="323" y="0"/>
                  </a:moveTo>
                  <a:cubicBezTo>
                    <a:pt x="322" y="0"/>
                    <a:pt x="322" y="0"/>
                    <a:pt x="322" y="0"/>
                  </a:cubicBezTo>
                  <a:cubicBezTo>
                    <a:pt x="322" y="0"/>
                    <a:pt x="323" y="1"/>
                    <a:pt x="323" y="1"/>
                  </a:cubicBezTo>
                  <a:cubicBezTo>
                    <a:pt x="334" y="3"/>
                    <a:pt x="347" y="5"/>
                    <a:pt x="350" y="10"/>
                  </a:cubicBezTo>
                  <a:cubicBezTo>
                    <a:pt x="350" y="10"/>
                    <a:pt x="350" y="10"/>
                    <a:pt x="350" y="10"/>
                  </a:cubicBezTo>
                  <a:cubicBezTo>
                    <a:pt x="356" y="13"/>
                    <a:pt x="362" y="15"/>
                    <a:pt x="368" y="16"/>
                  </a:cubicBezTo>
                  <a:cubicBezTo>
                    <a:pt x="370" y="16"/>
                    <a:pt x="372" y="16"/>
                    <a:pt x="375" y="16"/>
                  </a:cubicBezTo>
                  <a:cubicBezTo>
                    <a:pt x="382" y="16"/>
                    <a:pt x="389" y="16"/>
                    <a:pt x="392" y="17"/>
                  </a:cubicBezTo>
                  <a:cubicBezTo>
                    <a:pt x="392" y="17"/>
                    <a:pt x="393" y="17"/>
                    <a:pt x="393" y="17"/>
                  </a:cubicBezTo>
                  <a:cubicBezTo>
                    <a:pt x="393" y="17"/>
                    <a:pt x="394" y="17"/>
                    <a:pt x="394" y="17"/>
                  </a:cubicBezTo>
                  <a:cubicBezTo>
                    <a:pt x="397" y="17"/>
                    <a:pt x="401" y="12"/>
                    <a:pt x="401" y="12"/>
                  </a:cubicBezTo>
                  <a:cubicBezTo>
                    <a:pt x="401" y="12"/>
                    <a:pt x="404" y="12"/>
                    <a:pt x="409" y="12"/>
                  </a:cubicBezTo>
                  <a:cubicBezTo>
                    <a:pt x="409" y="12"/>
                    <a:pt x="409" y="12"/>
                    <a:pt x="409" y="12"/>
                  </a:cubicBezTo>
                  <a:cubicBezTo>
                    <a:pt x="404" y="12"/>
                    <a:pt x="401" y="12"/>
                    <a:pt x="401" y="12"/>
                  </a:cubicBezTo>
                  <a:cubicBezTo>
                    <a:pt x="401" y="12"/>
                    <a:pt x="397" y="17"/>
                    <a:pt x="394" y="17"/>
                  </a:cubicBezTo>
                  <a:cubicBezTo>
                    <a:pt x="394" y="17"/>
                    <a:pt x="393" y="17"/>
                    <a:pt x="393" y="17"/>
                  </a:cubicBezTo>
                  <a:cubicBezTo>
                    <a:pt x="393" y="17"/>
                    <a:pt x="392" y="17"/>
                    <a:pt x="392" y="17"/>
                  </a:cubicBezTo>
                  <a:cubicBezTo>
                    <a:pt x="389" y="16"/>
                    <a:pt x="382" y="16"/>
                    <a:pt x="375" y="16"/>
                  </a:cubicBezTo>
                  <a:cubicBezTo>
                    <a:pt x="372" y="16"/>
                    <a:pt x="370" y="16"/>
                    <a:pt x="368" y="16"/>
                  </a:cubicBezTo>
                  <a:cubicBezTo>
                    <a:pt x="362" y="15"/>
                    <a:pt x="356" y="13"/>
                    <a:pt x="350" y="10"/>
                  </a:cubicBezTo>
                  <a:cubicBezTo>
                    <a:pt x="348" y="5"/>
                    <a:pt x="335" y="3"/>
                    <a:pt x="323" y="1"/>
                  </a:cubicBezTo>
                  <a:cubicBezTo>
                    <a:pt x="323" y="1"/>
                    <a:pt x="323" y="0"/>
                    <a:pt x="323"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íŝḻîḑè"/>
            <p:cNvSpPr/>
            <p:nvPr/>
          </p:nvSpPr>
          <p:spPr bwMode="auto">
            <a:xfrm>
              <a:off x="5713413" y="3960813"/>
              <a:ext cx="468313" cy="61913"/>
            </a:xfrm>
            <a:custGeom>
              <a:avLst/>
              <a:gdLst>
                <a:gd name="T0" fmla="*/ 2 w 331"/>
                <a:gd name="T1" fmla="*/ 0 h 43"/>
                <a:gd name="T2" fmla="*/ 2 w 331"/>
                <a:gd name="T3" fmla="*/ 0 h 43"/>
                <a:gd name="T4" fmla="*/ 1 w 331"/>
                <a:gd name="T5" fmla="*/ 19 h 43"/>
                <a:gd name="T6" fmla="*/ 2 w 331"/>
                <a:gd name="T7" fmla="*/ 43 h 43"/>
                <a:gd name="T8" fmla="*/ 2 w 331"/>
                <a:gd name="T9" fmla="*/ 43 h 43"/>
                <a:gd name="T10" fmla="*/ 1 w 331"/>
                <a:gd name="T11" fmla="*/ 19 h 43"/>
                <a:gd name="T12" fmla="*/ 2 w 331"/>
                <a:gd name="T13" fmla="*/ 0 h 43"/>
                <a:gd name="T14" fmla="*/ 331 w 331"/>
                <a:gd name="T15" fmla="*/ 0 h 43"/>
                <a:gd name="T16" fmla="*/ 330 w 331"/>
                <a:gd name="T17" fmla="*/ 0 h 43"/>
                <a:gd name="T18" fmla="*/ 324 w 331"/>
                <a:gd name="T19" fmla="*/ 43 h 43"/>
                <a:gd name="T20" fmla="*/ 324 w 331"/>
                <a:gd name="T21" fmla="*/ 43 h 43"/>
                <a:gd name="T22" fmla="*/ 331 w 331"/>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3">
                  <a:moveTo>
                    <a:pt x="2" y="0"/>
                  </a:moveTo>
                  <a:cubicBezTo>
                    <a:pt x="2" y="0"/>
                    <a:pt x="2" y="0"/>
                    <a:pt x="2" y="0"/>
                  </a:cubicBezTo>
                  <a:cubicBezTo>
                    <a:pt x="1" y="7"/>
                    <a:pt x="0" y="14"/>
                    <a:pt x="1" y="19"/>
                  </a:cubicBezTo>
                  <a:cubicBezTo>
                    <a:pt x="1" y="25"/>
                    <a:pt x="1" y="34"/>
                    <a:pt x="2" y="43"/>
                  </a:cubicBezTo>
                  <a:cubicBezTo>
                    <a:pt x="2" y="43"/>
                    <a:pt x="2" y="43"/>
                    <a:pt x="2" y="43"/>
                  </a:cubicBezTo>
                  <a:cubicBezTo>
                    <a:pt x="2" y="34"/>
                    <a:pt x="2" y="25"/>
                    <a:pt x="1" y="19"/>
                  </a:cubicBezTo>
                  <a:cubicBezTo>
                    <a:pt x="1" y="15"/>
                    <a:pt x="2" y="8"/>
                    <a:pt x="2" y="0"/>
                  </a:cubicBezTo>
                  <a:moveTo>
                    <a:pt x="331" y="0"/>
                  </a:moveTo>
                  <a:cubicBezTo>
                    <a:pt x="330" y="0"/>
                    <a:pt x="330" y="0"/>
                    <a:pt x="330" y="0"/>
                  </a:cubicBezTo>
                  <a:cubicBezTo>
                    <a:pt x="330" y="15"/>
                    <a:pt x="327" y="31"/>
                    <a:pt x="324" y="43"/>
                  </a:cubicBezTo>
                  <a:cubicBezTo>
                    <a:pt x="324" y="43"/>
                    <a:pt x="324" y="43"/>
                    <a:pt x="324" y="43"/>
                  </a:cubicBezTo>
                  <a:cubicBezTo>
                    <a:pt x="327" y="31"/>
                    <a:pt x="330" y="15"/>
                    <a:pt x="331"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ísļïďê"/>
            <p:cNvSpPr/>
            <p:nvPr/>
          </p:nvSpPr>
          <p:spPr bwMode="auto">
            <a:xfrm>
              <a:off x="5702300" y="3641726"/>
              <a:ext cx="574675" cy="823913"/>
            </a:xfrm>
            <a:custGeom>
              <a:avLst/>
              <a:gdLst>
                <a:gd name="T0" fmla="*/ 54 w 406"/>
                <a:gd name="T1" fmla="*/ 565 h 582"/>
                <a:gd name="T2" fmla="*/ 50 w 406"/>
                <a:gd name="T3" fmla="*/ 575 h 582"/>
                <a:gd name="T4" fmla="*/ 49 w 406"/>
                <a:gd name="T5" fmla="*/ 582 h 582"/>
                <a:gd name="T6" fmla="*/ 50 w 406"/>
                <a:gd name="T7" fmla="*/ 575 h 582"/>
                <a:gd name="T8" fmla="*/ 54 w 406"/>
                <a:gd name="T9" fmla="*/ 565 h 582"/>
                <a:gd name="T10" fmla="*/ 54 w 406"/>
                <a:gd name="T11" fmla="*/ 565 h 582"/>
                <a:gd name="T12" fmla="*/ 370 w 406"/>
                <a:gd name="T13" fmla="*/ 466 h 582"/>
                <a:gd name="T14" fmla="*/ 406 w 406"/>
                <a:gd name="T15" fmla="*/ 517 h 582"/>
                <a:gd name="T16" fmla="*/ 370 w 406"/>
                <a:gd name="T17" fmla="*/ 466 h 582"/>
                <a:gd name="T18" fmla="*/ 83 w 406"/>
                <a:gd name="T19" fmla="*/ 388 h 582"/>
                <a:gd name="T20" fmla="*/ 78 w 406"/>
                <a:gd name="T21" fmla="*/ 388 h 582"/>
                <a:gd name="T22" fmla="*/ 78 w 406"/>
                <a:gd name="T23" fmla="*/ 388 h 582"/>
                <a:gd name="T24" fmla="*/ 83 w 406"/>
                <a:gd name="T25" fmla="*/ 388 h 582"/>
                <a:gd name="T26" fmla="*/ 84 w 406"/>
                <a:gd name="T27" fmla="*/ 388 h 582"/>
                <a:gd name="T28" fmla="*/ 84 w 406"/>
                <a:gd name="T29" fmla="*/ 388 h 582"/>
                <a:gd name="T30" fmla="*/ 84 w 406"/>
                <a:gd name="T31" fmla="*/ 388 h 582"/>
                <a:gd name="T32" fmla="*/ 84 w 406"/>
                <a:gd name="T33" fmla="*/ 388 h 582"/>
                <a:gd name="T34" fmla="*/ 21 w 406"/>
                <a:gd name="T35" fmla="*/ 386 h 582"/>
                <a:gd name="T36" fmla="*/ 22 w 406"/>
                <a:gd name="T37" fmla="*/ 463 h 582"/>
                <a:gd name="T38" fmla="*/ 38 w 406"/>
                <a:gd name="T39" fmla="*/ 539 h 582"/>
                <a:gd name="T40" fmla="*/ 48 w 406"/>
                <a:gd name="T41" fmla="*/ 556 h 582"/>
                <a:gd name="T42" fmla="*/ 38 w 406"/>
                <a:gd name="T43" fmla="*/ 539 h 582"/>
                <a:gd name="T44" fmla="*/ 22 w 406"/>
                <a:gd name="T45" fmla="*/ 463 h 582"/>
                <a:gd name="T46" fmla="*/ 21 w 406"/>
                <a:gd name="T47" fmla="*/ 386 h 582"/>
                <a:gd name="T48" fmla="*/ 21 w 406"/>
                <a:gd name="T49" fmla="*/ 386 h 582"/>
                <a:gd name="T50" fmla="*/ 89 w 406"/>
                <a:gd name="T51" fmla="*/ 379 h 582"/>
                <a:gd name="T52" fmla="*/ 89 w 406"/>
                <a:gd name="T53" fmla="*/ 379 h 582"/>
                <a:gd name="T54" fmla="*/ 88 w 406"/>
                <a:gd name="T55" fmla="*/ 388 h 582"/>
                <a:gd name="T56" fmla="*/ 80 w 406"/>
                <a:gd name="T57" fmla="*/ 397 h 582"/>
                <a:gd name="T58" fmla="*/ 80 w 406"/>
                <a:gd name="T59" fmla="*/ 397 h 582"/>
                <a:gd name="T60" fmla="*/ 81 w 406"/>
                <a:gd name="T61" fmla="*/ 397 h 582"/>
                <a:gd name="T62" fmla="*/ 89 w 406"/>
                <a:gd name="T63" fmla="*/ 388 h 582"/>
                <a:gd name="T64" fmla="*/ 89 w 406"/>
                <a:gd name="T65" fmla="*/ 388 h 582"/>
                <a:gd name="T66" fmla="*/ 89 w 406"/>
                <a:gd name="T67" fmla="*/ 379 h 582"/>
                <a:gd name="T68" fmla="*/ 85 w 406"/>
                <a:gd name="T69" fmla="*/ 371 h 582"/>
                <a:gd name="T70" fmla="*/ 85 w 406"/>
                <a:gd name="T71" fmla="*/ 371 h 582"/>
                <a:gd name="T72" fmla="*/ 87 w 406"/>
                <a:gd name="T73" fmla="*/ 373 h 582"/>
                <a:gd name="T74" fmla="*/ 87 w 406"/>
                <a:gd name="T75" fmla="*/ 373 h 582"/>
                <a:gd name="T76" fmla="*/ 85 w 406"/>
                <a:gd name="T77" fmla="*/ 371 h 582"/>
                <a:gd name="T78" fmla="*/ 0 w 406"/>
                <a:gd name="T79" fmla="*/ 370 h 582"/>
                <a:gd name="T80" fmla="*/ 5 w 406"/>
                <a:gd name="T81" fmla="*/ 379 h 582"/>
                <a:gd name="T82" fmla="*/ 1 w 406"/>
                <a:gd name="T83" fmla="*/ 371 h 582"/>
                <a:gd name="T84" fmla="*/ 0 w 406"/>
                <a:gd name="T85" fmla="*/ 370 h 582"/>
                <a:gd name="T86" fmla="*/ 327 w 406"/>
                <a:gd name="T87" fmla="*/ 361 h 582"/>
                <a:gd name="T88" fmla="*/ 339 w 406"/>
                <a:gd name="T89" fmla="*/ 390 h 582"/>
                <a:gd name="T90" fmla="*/ 346 w 406"/>
                <a:gd name="T91" fmla="*/ 409 h 582"/>
                <a:gd name="T92" fmla="*/ 366 w 406"/>
                <a:gd name="T93" fmla="*/ 462 h 582"/>
                <a:gd name="T94" fmla="*/ 346 w 406"/>
                <a:gd name="T95" fmla="*/ 410 h 582"/>
                <a:gd name="T96" fmla="*/ 339 w 406"/>
                <a:gd name="T97" fmla="*/ 390 h 582"/>
                <a:gd name="T98" fmla="*/ 327 w 406"/>
                <a:gd name="T99" fmla="*/ 361 h 582"/>
                <a:gd name="T100" fmla="*/ 41 w 406"/>
                <a:gd name="T101" fmla="*/ 0 h 582"/>
                <a:gd name="T102" fmla="*/ 59 w 406"/>
                <a:gd name="T103" fmla="*/ 46 h 582"/>
                <a:gd name="T104" fmla="*/ 60 w 406"/>
                <a:gd name="T105" fmla="*/ 50 h 582"/>
                <a:gd name="T106" fmla="*/ 60 w 406"/>
                <a:gd name="T107" fmla="*/ 48 h 582"/>
                <a:gd name="T108" fmla="*/ 59 w 406"/>
                <a:gd name="T109" fmla="*/ 46 h 582"/>
                <a:gd name="T110" fmla="*/ 42 w 406"/>
                <a:gd name="T111" fmla="*/ 2 h 582"/>
                <a:gd name="T112" fmla="*/ 41 w 406"/>
                <a:gd name="T113"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6" h="582">
                  <a:moveTo>
                    <a:pt x="54" y="565"/>
                  </a:moveTo>
                  <a:cubicBezTo>
                    <a:pt x="53" y="568"/>
                    <a:pt x="52" y="572"/>
                    <a:pt x="50" y="575"/>
                  </a:cubicBezTo>
                  <a:cubicBezTo>
                    <a:pt x="48" y="578"/>
                    <a:pt x="48" y="580"/>
                    <a:pt x="49" y="582"/>
                  </a:cubicBezTo>
                  <a:cubicBezTo>
                    <a:pt x="48" y="580"/>
                    <a:pt x="49" y="578"/>
                    <a:pt x="50" y="575"/>
                  </a:cubicBezTo>
                  <a:cubicBezTo>
                    <a:pt x="52" y="573"/>
                    <a:pt x="53" y="569"/>
                    <a:pt x="54" y="565"/>
                  </a:cubicBezTo>
                  <a:cubicBezTo>
                    <a:pt x="54" y="565"/>
                    <a:pt x="54" y="565"/>
                    <a:pt x="54" y="565"/>
                  </a:cubicBezTo>
                  <a:moveTo>
                    <a:pt x="370" y="466"/>
                  </a:moveTo>
                  <a:cubicBezTo>
                    <a:pt x="388" y="482"/>
                    <a:pt x="406" y="517"/>
                    <a:pt x="406" y="517"/>
                  </a:cubicBezTo>
                  <a:cubicBezTo>
                    <a:pt x="406" y="517"/>
                    <a:pt x="388" y="482"/>
                    <a:pt x="370" y="466"/>
                  </a:cubicBezTo>
                  <a:moveTo>
                    <a:pt x="83" y="388"/>
                  </a:moveTo>
                  <a:cubicBezTo>
                    <a:pt x="82" y="388"/>
                    <a:pt x="81" y="388"/>
                    <a:pt x="78" y="388"/>
                  </a:cubicBezTo>
                  <a:cubicBezTo>
                    <a:pt x="78" y="388"/>
                    <a:pt x="78" y="388"/>
                    <a:pt x="78" y="388"/>
                  </a:cubicBezTo>
                  <a:cubicBezTo>
                    <a:pt x="81" y="388"/>
                    <a:pt x="82" y="388"/>
                    <a:pt x="83" y="388"/>
                  </a:cubicBezTo>
                  <a:moveTo>
                    <a:pt x="84" y="388"/>
                  </a:moveTo>
                  <a:cubicBezTo>
                    <a:pt x="84" y="388"/>
                    <a:pt x="84" y="388"/>
                    <a:pt x="84" y="388"/>
                  </a:cubicBezTo>
                  <a:cubicBezTo>
                    <a:pt x="84" y="388"/>
                    <a:pt x="84" y="388"/>
                    <a:pt x="84" y="388"/>
                  </a:cubicBezTo>
                  <a:cubicBezTo>
                    <a:pt x="84" y="388"/>
                    <a:pt x="84" y="388"/>
                    <a:pt x="84" y="388"/>
                  </a:cubicBezTo>
                  <a:moveTo>
                    <a:pt x="21" y="386"/>
                  </a:moveTo>
                  <a:cubicBezTo>
                    <a:pt x="22" y="408"/>
                    <a:pt x="24" y="453"/>
                    <a:pt x="22" y="463"/>
                  </a:cubicBezTo>
                  <a:cubicBezTo>
                    <a:pt x="22" y="463"/>
                    <a:pt x="31" y="523"/>
                    <a:pt x="38" y="539"/>
                  </a:cubicBezTo>
                  <a:cubicBezTo>
                    <a:pt x="41" y="545"/>
                    <a:pt x="44" y="551"/>
                    <a:pt x="48" y="556"/>
                  </a:cubicBezTo>
                  <a:cubicBezTo>
                    <a:pt x="45" y="551"/>
                    <a:pt x="41" y="545"/>
                    <a:pt x="38" y="539"/>
                  </a:cubicBezTo>
                  <a:cubicBezTo>
                    <a:pt x="31" y="524"/>
                    <a:pt x="22" y="463"/>
                    <a:pt x="22" y="463"/>
                  </a:cubicBezTo>
                  <a:cubicBezTo>
                    <a:pt x="24" y="453"/>
                    <a:pt x="22" y="408"/>
                    <a:pt x="21" y="386"/>
                  </a:cubicBezTo>
                  <a:cubicBezTo>
                    <a:pt x="21" y="386"/>
                    <a:pt x="21" y="386"/>
                    <a:pt x="21" y="386"/>
                  </a:cubicBezTo>
                  <a:moveTo>
                    <a:pt x="89" y="379"/>
                  </a:moveTo>
                  <a:cubicBezTo>
                    <a:pt x="89" y="379"/>
                    <a:pt x="89" y="379"/>
                    <a:pt x="89" y="379"/>
                  </a:cubicBezTo>
                  <a:cubicBezTo>
                    <a:pt x="89" y="382"/>
                    <a:pt x="89" y="385"/>
                    <a:pt x="88" y="388"/>
                  </a:cubicBezTo>
                  <a:cubicBezTo>
                    <a:pt x="87" y="392"/>
                    <a:pt x="84" y="395"/>
                    <a:pt x="80" y="397"/>
                  </a:cubicBezTo>
                  <a:cubicBezTo>
                    <a:pt x="80" y="397"/>
                    <a:pt x="80" y="397"/>
                    <a:pt x="80" y="397"/>
                  </a:cubicBezTo>
                  <a:cubicBezTo>
                    <a:pt x="80" y="397"/>
                    <a:pt x="80" y="397"/>
                    <a:pt x="81" y="397"/>
                  </a:cubicBezTo>
                  <a:cubicBezTo>
                    <a:pt x="85" y="395"/>
                    <a:pt x="88" y="392"/>
                    <a:pt x="89" y="388"/>
                  </a:cubicBezTo>
                  <a:cubicBezTo>
                    <a:pt x="89" y="388"/>
                    <a:pt x="89" y="388"/>
                    <a:pt x="89" y="388"/>
                  </a:cubicBezTo>
                  <a:cubicBezTo>
                    <a:pt x="89" y="385"/>
                    <a:pt x="90" y="382"/>
                    <a:pt x="89" y="379"/>
                  </a:cubicBezTo>
                  <a:moveTo>
                    <a:pt x="85" y="371"/>
                  </a:moveTo>
                  <a:cubicBezTo>
                    <a:pt x="85" y="371"/>
                    <a:pt x="85" y="371"/>
                    <a:pt x="85" y="371"/>
                  </a:cubicBezTo>
                  <a:cubicBezTo>
                    <a:pt x="87" y="373"/>
                    <a:pt x="87" y="373"/>
                    <a:pt x="87" y="373"/>
                  </a:cubicBezTo>
                  <a:cubicBezTo>
                    <a:pt x="87" y="373"/>
                    <a:pt x="87" y="373"/>
                    <a:pt x="87" y="373"/>
                  </a:cubicBezTo>
                  <a:cubicBezTo>
                    <a:pt x="86" y="372"/>
                    <a:pt x="86" y="372"/>
                    <a:pt x="85" y="371"/>
                  </a:cubicBezTo>
                  <a:moveTo>
                    <a:pt x="0" y="370"/>
                  </a:moveTo>
                  <a:cubicBezTo>
                    <a:pt x="1" y="373"/>
                    <a:pt x="3" y="376"/>
                    <a:pt x="5" y="379"/>
                  </a:cubicBezTo>
                  <a:cubicBezTo>
                    <a:pt x="3" y="376"/>
                    <a:pt x="2" y="374"/>
                    <a:pt x="1" y="371"/>
                  </a:cubicBezTo>
                  <a:cubicBezTo>
                    <a:pt x="1" y="370"/>
                    <a:pt x="1" y="370"/>
                    <a:pt x="0" y="370"/>
                  </a:cubicBezTo>
                  <a:moveTo>
                    <a:pt x="327" y="361"/>
                  </a:moveTo>
                  <a:cubicBezTo>
                    <a:pt x="333" y="369"/>
                    <a:pt x="339" y="390"/>
                    <a:pt x="339" y="390"/>
                  </a:cubicBezTo>
                  <a:cubicBezTo>
                    <a:pt x="344" y="396"/>
                    <a:pt x="346" y="402"/>
                    <a:pt x="346" y="409"/>
                  </a:cubicBezTo>
                  <a:cubicBezTo>
                    <a:pt x="345" y="421"/>
                    <a:pt x="349" y="446"/>
                    <a:pt x="366" y="462"/>
                  </a:cubicBezTo>
                  <a:cubicBezTo>
                    <a:pt x="349" y="446"/>
                    <a:pt x="345" y="421"/>
                    <a:pt x="346" y="410"/>
                  </a:cubicBezTo>
                  <a:cubicBezTo>
                    <a:pt x="346" y="402"/>
                    <a:pt x="344" y="396"/>
                    <a:pt x="339" y="390"/>
                  </a:cubicBezTo>
                  <a:cubicBezTo>
                    <a:pt x="339" y="390"/>
                    <a:pt x="333" y="369"/>
                    <a:pt x="327" y="361"/>
                  </a:cubicBezTo>
                  <a:moveTo>
                    <a:pt x="41" y="0"/>
                  </a:moveTo>
                  <a:cubicBezTo>
                    <a:pt x="44" y="16"/>
                    <a:pt x="53" y="31"/>
                    <a:pt x="59" y="46"/>
                  </a:cubicBezTo>
                  <a:cubicBezTo>
                    <a:pt x="59" y="47"/>
                    <a:pt x="60" y="49"/>
                    <a:pt x="60" y="50"/>
                  </a:cubicBezTo>
                  <a:cubicBezTo>
                    <a:pt x="60" y="50"/>
                    <a:pt x="60" y="49"/>
                    <a:pt x="60" y="48"/>
                  </a:cubicBezTo>
                  <a:cubicBezTo>
                    <a:pt x="59" y="47"/>
                    <a:pt x="59" y="47"/>
                    <a:pt x="59" y="46"/>
                  </a:cubicBezTo>
                  <a:cubicBezTo>
                    <a:pt x="54" y="31"/>
                    <a:pt x="45" y="17"/>
                    <a:pt x="42" y="2"/>
                  </a:cubicBezTo>
                  <a:cubicBezTo>
                    <a:pt x="42" y="1"/>
                    <a:pt x="41" y="1"/>
                    <a:pt x="41"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îṧḷiďe"/>
            <p:cNvSpPr/>
            <p:nvPr/>
          </p:nvSpPr>
          <p:spPr bwMode="auto">
            <a:xfrm>
              <a:off x="5813425" y="5003801"/>
              <a:ext cx="349250" cy="546100"/>
            </a:xfrm>
            <a:custGeom>
              <a:avLst/>
              <a:gdLst>
                <a:gd name="T0" fmla="*/ 151 w 247"/>
                <a:gd name="T1" fmla="*/ 373 h 386"/>
                <a:gd name="T2" fmla="*/ 151 w 247"/>
                <a:gd name="T3" fmla="*/ 381 h 386"/>
                <a:gd name="T4" fmla="*/ 151 w 247"/>
                <a:gd name="T5" fmla="*/ 381 h 386"/>
                <a:gd name="T6" fmla="*/ 151 w 247"/>
                <a:gd name="T7" fmla="*/ 373 h 386"/>
                <a:gd name="T8" fmla="*/ 228 w 247"/>
                <a:gd name="T9" fmla="*/ 352 h 386"/>
                <a:gd name="T10" fmla="*/ 226 w 247"/>
                <a:gd name="T11" fmla="*/ 386 h 386"/>
                <a:gd name="T12" fmla="*/ 226 w 247"/>
                <a:gd name="T13" fmla="*/ 386 h 386"/>
                <a:gd name="T14" fmla="*/ 228 w 247"/>
                <a:gd name="T15" fmla="*/ 352 h 386"/>
                <a:gd name="T16" fmla="*/ 152 w 247"/>
                <a:gd name="T17" fmla="*/ 300 h 386"/>
                <a:gd name="T18" fmla="*/ 152 w 247"/>
                <a:gd name="T19" fmla="*/ 300 h 386"/>
                <a:gd name="T20" fmla="*/ 160 w 247"/>
                <a:gd name="T21" fmla="*/ 336 h 386"/>
                <a:gd name="T22" fmla="*/ 152 w 247"/>
                <a:gd name="T23" fmla="*/ 300 h 386"/>
                <a:gd name="T24" fmla="*/ 247 w 247"/>
                <a:gd name="T25" fmla="*/ 219 h 386"/>
                <a:gd name="T26" fmla="*/ 247 w 247"/>
                <a:gd name="T27" fmla="*/ 219 h 386"/>
                <a:gd name="T28" fmla="*/ 231 w 247"/>
                <a:gd name="T29" fmla="*/ 293 h 386"/>
                <a:gd name="T30" fmla="*/ 228 w 247"/>
                <a:gd name="T31" fmla="*/ 340 h 386"/>
                <a:gd name="T32" fmla="*/ 231 w 247"/>
                <a:gd name="T33" fmla="*/ 293 h 386"/>
                <a:gd name="T34" fmla="*/ 247 w 247"/>
                <a:gd name="T35" fmla="*/ 219 h 386"/>
                <a:gd name="T36" fmla="*/ 247 w 247"/>
                <a:gd name="T37" fmla="*/ 219 h 386"/>
                <a:gd name="T38" fmla="*/ 11 w 247"/>
                <a:gd name="T39" fmla="*/ 0 h 386"/>
                <a:gd name="T40" fmla="*/ 5 w 247"/>
                <a:gd name="T41" fmla="*/ 36 h 386"/>
                <a:gd name="T42" fmla="*/ 5 w 247"/>
                <a:gd name="T43" fmla="*/ 231 h 386"/>
                <a:gd name="T44" fmla="*/ 15 w 247"/>
                <a:gd name="T45" fmla="*/ 301 h 386"/>
                <a:gd name="T46" fmla="*/ 15 w 247"/>
                <a:gd name="T47" fmla="*/ 341 h 386"/>
                <a:gd name="T48" fmla="*/ 19 w 247"/>
                <a:gd name="T49" fmla="*/ 377 h 386"/>
                <a:gd name="T50" fmla="*/ 16 w 247"/>
                <a:gd name="T51" fmla="*/ 380 h 386"/>
                <a:gd name="T52" fmla="*/ 17 w 247"/>
                <a:gd name="T53" fmla="*/ 380 h 386"/>
                <a:gd name="T54" fmla="*/ 20 w 247"/>
                <a:gd name="T55" fmla="*/ 377 h 386"/>
                <a:gd name="T56" fmla="*/ 15 w 247"/>
                <a:gd name="T57" fmla="*/ 342 h 386"/>
                <a:gd name="T58" fmla="*/ 16 w 247"/>
                <a:gd name="T59" fmla="*/ 302 h 386"/>
                <a:gd name="T60" fmla="*/ 6 w 247"/>
                <a:gd name="T61" fmla="*/ 232 h 386"/>
                <a:gd name="T62" fmla="*/ 5 w 247"/>
                <a:gd name="T63" fmla="*/ 37 h 386"/>
                <a:gd name="T64" fmla="*/ 11 w 247"/>
                <a:gd name="T65" fmla="*/ 0 h 386"/>
                <a:gd name="T66" fmla="*/ 11 w 247"/>
                <a:gd name="T67" fmla="*/ 0 h 386"/>
                <a:gd name="T68" fmla="*/ 143 w 247"/>
                <a:gd name="T69" fmla="*/ 0 h 386"/>
                <a:gd name="T70" fmla="*/ 143 w 247"/>
                <a:gd name="T71" fmla="*/ 0 h 386"/>
                <a:gd name="T72" fmla="*/ 145 w 247"/>
                <a:gd name="T73" fmla="*/ 32 h 386"/>
                <a:gd name="T74" fmla="*/ 159 w 247"/>
                <a:gd name="T75" fmla="*/ 89 h 386"/>
                <a:gd name="T76" fmla="*/ 145 w 247"/>
                <a:gd name="T77" fmla="*/ 32 h 386"/>
                <a:gd name="T78" fmla="*/ 143 w 247"/>
                <a:gd name="T79"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 h="386">
                  <a:moveTo>
                    <a:pt x="151" y="373"/>
                  </a:moveTo>
                  <a:cubicBezTo>
                    <a:pt x="151" y="376"/>
                    <a:pt x="151" y="378"/>
                    <a:pt x="151" y="381"/>
                  </a:cubicBezTo>
                  <a:cubicBezTo>
                    <a:pt x="151" y="381"/>
                    <a:pt x="151" y="381"/>
                    <a:pt x="151" y="381"/>
                  </a:cubicBezTo>
                  <a:cubicBezTo>
                    <a:pt x="151" y="378"/>
                    <a:pt x="151" y="376"/>
                    <a:pt x="151" y="373"/>
                  </a:cubicBezTo>
                  <a:moveTo>
                    <a:pt x="228" y="352"/>
                  </a:moveTo>
                  <a:cubicBezTo>
                    <a:pt x="230" y="360"/>
                    <a:pt x="228" y="374"/>
                    <a:pt x="226" y="386"/>
                  </a:cubicBezTo>
                  <a:cubicBezTo>
                    <a:pt x="226" y="386"/>
                    <a:pt x="226" y="386"/>
                    <a:pt x="226" y="386"/>
                  </a:cubicBezTo>
                  <a:cubicBezTo>
                    <a:pt x="228" y="374"/>
                    <a:pt x="230" y="360"/>
                    <a:pt x="228" y="352"/>
                  </a:cubicBezTo>
                  <a:moveTo>
                    <a:pt x="152" y="300"/>
                  </a:moveTo>
                  <a:cubicBezTo>
                    <a:pt x="152" y="300"/>
                    <a:pt x="152" y="300"/>
                    <a:pt x="152" y="300"/>
                  </a:cubicBezTo>
                  <a:cubicBezTo>
                    <a:pt x="152" y="300"/>
                    <a:pt x="160" y="321"/>
                    <a:pt x="160" y="336"/>
                  </a:cubicBezTo>
                  <a:cubicBezTo>
                    <a:pt x="160" y="321"/>
                    <a:pt x="152" y="301"/>
                    <a:pt x="152" y="300"/>
                  </a:cubicBezTo>
                  <a:moveTo>
                    <a:pt x="247" y="219"/>
                  </a:moveTo>
                  <a:cubicBezTo>
                    <a:pt x="247" y="219"/>
                    <a:pt x="247" y="219"/>
                    <a:pt x="247" y="219"/>
                  </a:cubicBezTo>
                  <a:cubicBezTo>
                    <a:pt x="247" y="240"/>
                    <a:pt x="231" y="293"/>
                    <a:pt x="231" y="293"/>
                  </a:cubicBezTo>
                  <a:cubicBezTo>
                    <a:pt x="231" y="293"/>
                    <a:pt x="228" y="321"/>
                    <a:pt x="228" y="340"/>
                  </a:cubicBezTo>
                  <a:cubicBezTo>
                    <a:pt x="228" y="321"/>
                    <a:pt x="231" y="293"/>
                    <a:pt x="231" y="293"/>
                  </a:cubicBezTo>
                  <a:cubicBezTo>
                    <a:pt x="231" y="293"/>
                    <a:pt x="247" y="240"/>
                    <a:pt x="247" y="219"/>
                  </a:cubicBezTo>
                  <a:cubicBezTo>
                    <a:pt x="247" y="219"/>
                    <a:pt x="247" y="219"/>
                    <a:pt x="247" y="219"/>
                  </a:cubicBezTo>
                  <a:moveTo>
                    <a:pt x="11" y="0"/>
                  </a:moveTo>
                  <a:cubicBezTo>
                    <a:pt x="9" y="13"/>
                    <a:pt x="7" y="31"/>
                    <a:pt x="5" y="36"/>
                  </a:cubicBezTo>
                  <a:cubicBezTo>
                    <a:pt x="1" y="45"/>
                    <a:pt x="0" y="193"/>
                    <a:pt x="5" y="231"/>
                  </a:cubicBezTo>
                  <a:cubicBezTo>
                    <a:pt x="11" y="269"/>
                    <a:pt x="15" y="301"/>
                    <a:pt x="15" y="301"/>
                  </a:cubicBezTo>
                  <a:cubicBezTo>
                    <a:pt x="15" y="301"/>
                    <a:pt x="11" y="336"/>
                    <a:pt x="15" y="341"/>
                  </a:cubicBezTo>
                  <a:cubicBezTo>
                    <a:pt x="18" y="346"/>
                    <a:pt x="24" y="375"/>
                    <a:pt x="19" y="377"/>
                  </a:cubicBezTo>
                  <a:cubicBezTo>
                    <a:pt x="18" y="377"/>
                    <a:pt x="17" y="379"/>
                    <a:pt x="16" y="380"/>
                  </a:cubicBezTo>
                  <a:cubicBezTo>
                    <a:pt x="16" y="380"/>
                    <a:pt x="16" y="380"/>
                    <a:pt x="17" y="380"/>
                  </a:cubicBezTo>
                  <a:cubicBezTo>
                    <a:pt x="18" y="379"/>
                    <a:pt x="19" y="378"/>
                    <a:pt x="20" y="377"/>
                  </a:cubicBezTo>
                  <a:cubicBezTo>
                    <a:pt x="24" y="376"/>
                    <a:pt x="18" y="346"/>
                    <a:pt x="15" y="342"/>
                  </a:cubicBezTo>
                  <a:cubicBezTo>
                    <a:pt x="12" y="337"/>
                    <a:pt x="16" y="302"/>
                    <a:pt x="16" y="302"/>
                  </a:cubicBezTo>
                  <a:cubicBezTo>
                    <a:pt x="16" y="302"/>
                    <a:pt x="12" y="270"/>
                    <a:pt x="6" y="232"/>
                  </a:cubicBezTo>
                  <a:cubicBezTo>
                    <a:pt x="0" y="193"/>
                    <a:pt x="2" y="46"/>
                    <a:pt x="5" y="37"/>
                  </a:cubicBezTo>
                  <a:cubicBezTo>
                    <a:pt x="8" y="31"/>
                    <a:pt x="10" y="13"/>
                    <a:pt x="11" y="0"/>
                  </a:cubicBezTo>
                  <a:cubicBezTo>
                    <a:pt x="11" y="0"/>
                    <a:pt x="11" y="0"/>
                    <a:pt x="11" y="0"/>
                  </a:cubicBezTo>
                  <a:moveTo>
                    <a:pt x="143" y="0"/>
                  </a:moveTo>
                  <a:cubicBezTo>
                    <a:pt x="143" y="0"/>
                    <a:pt x="143" y="0"/>
                    <a:pt x="143" y="0"/>
                  </a:cubicBezTo>
                  <a:cubicBezTo>
                    <a:pt x="142" y="14"/>
                    <a:pt x="143" y="26"/>
                    <a:pt x="145" y="32"/>
                  </a:cubicBezTo>
                  <a:cubicBezTo>
                    <a:pt x="152" y="53"/>
                    <a:pt x="159" y="78"/>
                    <a:pt x="159" y="89"/>
                  </a:cubicBezTo>
                  <a:cubicBezTo>
                    <a:pt x="159" y="78"/>
                    <a:pt x="152" y="53"/>
                    <a:pt x="145" y="32"/>
                  </a:cubicBezTo>
                  <a:cubicBezTo>
                    <a:pt x="143" y="25"/>
                    <a:pt x="142" y="14"/>
                    <a:pt x="143"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íŝ1idé"/>
            <p:cNvSpPr/>
            <p:nvPr/>
          </p:nvSpPr>
          <p:spPr bwMode="auto">
            <a:xfrm>
              <a:off x="5816600" y="4806951"/>
              <a:ext cx="369888" cy="196850"/>
            </a:xfrm>
            <a:custGeom>
              <a:avLst/>
              <a:gdLst>
                <a:gd name="T0" fmla="*/ 143 w 261"/>
                <a:gd name="T1" fmla="*/ 92 h 139"/>
                <a:gd name="T2" fmla="*/ 140 w 261"/>
                <a:gd name="T3" fmla="*/ 139 h 139"/>
                <a:gd name="T4" fmla="*/ 140 w 261"/>
                <a:gd name="T5" fmla="*/ 139 h 139"/>
                <a:gd name="T6" fmla="*/ 143 w 261"/>
                <a:gd name="T7" fmla="*/ 92 h 139"/>
                <a:gd name="T8" fmla="*/ 261 w 261"/>
                <a:gd name="T9" fmla="*/ 24 h 139"/>
                <a:gd name="T10" fmla="*/ 250 w 261"/>
                <a:gd name="T11" fmla="*/ 105 h 139"/>
                <a:gd name="T12" fmla="*/ 250 w 261"/>
                <a:gd name="T13" fmla="*/ 105 h 139"/>
                <a:gd name="T14" fmla="*/ 250 w 261"/>
                <a:gd name="T15" fmla="*/ 105 h 139"/>
                <a:gd name="T16" fmla="*/ 261 w 261"/>
                <a:gd name="T17" fmla="*/ 24 h 139"/>
                <a:gd name="T18" fmla="*/ 0 w 261"/>
                <a:gd name="T19" fmla="*/ 0 h 139"/>
                <a:gd name="T20" fmla="*/ 0 w 261"/>
                <a:gd name="T21" fmla="*/ 0 h 139"/>
                <a:gd name="T22" fmla="*/ 10 w 261"/>
                <a:gd name="T23" fmla="*/ 82 h 139"/>
                <a:gd name="T24" fmla="*/ 9 w 261"/>
                <a:gd name="T25" fmla="*/ 123 h 139"/>
                <a:gd name="T26" fmla="*/ 8 w 261"/>
                <a:gd name="T27" fmla="*/ 139 h 139"/>
                <a:gd name="T28" fmla="*/ 8 w 261"/>
                <a:gd name="T29" fmla="*/ 139 h 139"/>
                <a:gd name="T30" fmla="*/ 9 w 261"/>
                <a:gd name="T31" fmla="*/ 124 h 139"/>
                <a:gd name="T32" fmla="*/ 10 w 261"/>
                <a:gd name="T33" fmla="*/ 82 h 139"/>
                <a:gd name="T34" fmla="*/ 0 w 261"/>
                <a:gd name="T35"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139">
                  <a:moveTo>
                    <a:pt x="143" y="92"/>
                  </a:moveTo>
                  <a:cubicBezTo>
                    <a:pt x="141" y="108"/>
                    <a:pt x="140" y="125"/>
                    <a:pt x="140" y="139"/>
                  </a:cubicBezTo>
                  <a:cubicBezTo>
                    <a:pt x="140" y="139"/>
                    <a:pt x="140" y="139"/>
                    <a:pt x="140" y="139"/>
                  </a:cubicBezTo>
                  <a:cubicBezTo>
                    <a:pt x="140" y="125"/>
                    <a:pt x="141" y="108"/>
                    <a:pt x="143" y="92"/>
                  </a:cubicBezTo>
                  <a:moveTo>
                    <a:pt x="261" y="24"/>
                  </a:moveTo>
                  <a:cubicBezTo>
                    <a:pt x="255" y="63"/>
                    <a:pt x="251" y="98"/>
                    <a:pt x="250" y="105"/>
                  </a:cubicBezTo>
                  <a:cubicBezTo>
                    <a:pt x="250" y="105"/>
                    <a:pt x="250" y="105"/>
                    <a:pt x="250" y="105"/>
                  </a:cubicBezTo>
                  <a:cubicBezTo>
                    <a:pt x="250" y="105"/>
                    <a:pt x="250" y="105"/>
                    <a:pt x="250" y="105"/>
                  </a:cubicBezTo>
                  <a:cubicBezTo>
                    <a:pt x="251" y="98"/>
                    <a:pt x="255" y="63"/>
                    <a:pt x="261" y="24"/>
                  </a:cubicBezTo>
                  <a:moveTo>
                    <a:pt x="0" y="0"/>
                  </a:moveTo>
                  <a:cubicBezTo>
                    <a:pt x="0" y="0"/>
                    <a:pt x="0" y="0"/>
                    <a:pt x="0" y="0"/>
                  </a:cubicBezTo>
                  <a:cubicBezTo>
                    <a:pt x="5" y="24"/>
                    <a:pt x="14" y="69"/>
                    <a:pt x="10" y="82"/>
                  </a:cubicBezTo>
                  <a:cubicBezTo>
                    <a:pt x="5" y="99"/>
                    <a:pt x="9" y="123"/>
                    <a:pt x="9" y="123"/>
                  </a:cubicBezTo>
                  <a:cubicBezTo>
                    <a:pt x="9" y="123"/>
                    <a:pt x="8" y="130"/>
                    <a:pt x="8" y="139"/>
                  </a:cubicBezTo>
                  <a:cubicBezTo>
                    <a:pt x="8" y="139"/>
                    <a:pt x="8" y="139"/>
                    <a:pt x="8" y="139"/>
                  </a:cubicBezTo>
                  <a:cubicBezTo>
                    <a:pt x="9" y="131"/>
                    <a:pt x="9" y="124"/>
                    <a:pt x="9" y="124"/>
                  </a:cubicBezTo>
                  <a:cubicBezTo>
                    <a:pt x="9" y="124"/>
                    <a:pt x="5" y="100"/>
                    <a:pt x="10" y="82"/>
                  </a:cubicBezTo>
                  <a:cubicBezTo>
                    <a:pt x="14" y="69"/>
                    <a:pt x="5" y="24"/>
                    <a:pt x="0"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îşliḋê"/>
            <p:cNvSpPr/>
            <p:nvPr/>
          </p:nvSpPr>
          <p:spPr bwMode="auto">
            <a:xfrm>
              <a:off x="5802313" y="4711701"/>
              <a:ext cx="222250" cy="95250"/>
            </a:xfrm>
            <a:custGeom>
              <a:avLst/>
              <a:gdLst>
                <a:gd name="T0" fmla="*/ 0 w 156"/>
                <a:gd name="T1" fmla="*/ 0 h 68"/>
                <a:gd name="T2" fmla="*/ 0 w 156"/>
                <a:gd name="T3" fmla="*/ 0 h 68"/>
                <a:gd name="T4" fmla="*/ 7 w 156"/>
                <a:gd name="T5" fmla="*/ 52 h 68"/>
                <a:gd name="T6" fmla="*/ 10 w 156"/>
                <a:gd name="T7" fmla="*/ 68 h 68"/>
                <a:gd name="T8" fmla="*/ 10 w 156"/>
                <a:gd name="T9" fmla="*/ 68 h 68"/>
                <a:gd name="T10" fmla="*/ 7 w 156"/>
                <a:gd name="T11" fmla="*/ 52 h 68"/>
                <a:gd name="T12" fmla="*/ 0 w 156"/>
                <a:gd name="T13" fmla="*/ 0 h 68"/>
                <a:gd name="T14" fmla="*/ 155 w 156"/>
                <a:gd name="T15" fmla="*/ 0 h 68"/>
                <a:gd name="T16" fmla="*/ 155 w 156"/>
                <a:gd name="T17" fmla="*/ 0 h 68"/>
                <a:gd name="T18" fmla="*/ 156 w 156"/>
                <a:gd name="T19" fmla="*/ 9 h 68"/>
                <a:gd name="T20" fmla="*/ 155 w 156"/>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68">
                  <a:moveTo>
                    <a:pt x="0" y="0"/>
                  </a:moveTo>
                  <a:cubicBezTo>
                    <a:pt x="0" y="0"/>
                    <a:pt x="0" y="0"/>
                    <a:pt x="0" y="0"/>
                  </a:cubicBezTo>
                  <a:cubicBezTo>
                    <a:pt x="3" y="17"/>
                    <a:pt x="7" y="46"/>
                    <a:pt x="7" y="52"/>
                  </a:cubicBezTo>
                  <a:cubicBezTo>
                    <a:pt x="7" y="54"/>
                    <a:pt x="8" y="60"/>
                    <a:pt x="10" y="68"/>
                  </a:cubicBezTo>
                  <a:cubicBezTo>
                    <a:pt x="10" y="68"/>
                    <a:pt x="10" y="68"/>
                    <a:pt x="10" y="68"/>
                  </a:cubicBezTo>
                  <a:cubicBezTo>
                    <a:pt x="9" y="60"/>
                    <a:pt x="7" y="54"/>
                    <a:pt x="7" y="52"/>
                  </a:cubicBezTo>
                  <a:cubicBezTo>
                    <a:pt x="7" y="46"/>
                    <a:pt x="4" y="17"/>
                    <a:pt x="0" y="0"/>
                  </a:cubicBezTo>
                  <a:moveTo>
                    <a:pt x="155" y="0"/>
                  </a:moveTo>
                  <a:cubicBezTo>
                    <a:pt x="155" y="0"/>
                    <a:pt x="155" y="0"/>
                    <a:pt x="155" y="0"/>
                  </a:cubicBezTo>
                  <a:cubicBezTo>
                    <a:pt x="156" y="2"/>
                    <a:pt x="156" y="5"/>
                    <a:pt x="156" y="9"/>
                  </a:cubicBezTo>
                  <a:cubicBezTo>
                    <a:pt x="156" y="5"/>
                    <a:pt x="156" y="2"/>
                    <a:pt x="155"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ïsľîḑè"/>
            <p:cNvSpPr/>
            <p:nvPr/>
          </p:nvSpPr>
          <p:spPr bwMode="auto">
            <a:xfrm>
              <a:off x="5768975" y="4471988"/>
              <a:ext cx="473075" cy="239713"/>
            </a:xfrm>
            <a:custGeom>
              <a:avLst/>
              <a:gdLst>
                <a:gd name="T0" fmla="*/ 181 w 334"/>
                <a:gd name="T1" fmla="*/ 103 h 169"/>
                <a:gd name="T2" fmla="*/ 179 w 334"/>
                <a:gd name="T3" fmla="*/ 168 h 169"/>
                <a:gd name="T4" fmla="*/ 179 w 334"/>
                <a:gd name="T5" fmla="*/ 169 h 169"/>
                <a:gd name="T6" fmla="*/ 179 w 334"/>
                <a:gd name="T7" fmla="*/ 169 h 169"/>
                <a:gd name="T8" fmla="*/ 179 w 334"/>
                <a:gd name="T9" fmla="*/ 168 h 169"/>
                <a:gd name="T10" fmla="*/ 181 w 334"/>
                <a:gd name="T11" fmla="*/ 103 h 169"/>
                <a:gd name="T12" fmla="*/ 172 w 334"/>
                <a:gd name="T13" fmla="*/ 72 h 169"/>
                <a:gd name="T14" fmla="*/ 163 w 334"/>
                <a:gd name="T15" fmla="*/ 84 h 169"/>
                <a:gd name="T16" fmla="*/ 163 w 334"/>
                <a:gd name="T17" fmla="*/ 86 h 169"/>
                <a:gd name="T18" fmla="*/ 163 w 334"/>
                <a:gd name="T19" fmla="*/ 84 h 169"/>
                <a:gd name="T20" fmla="*/ 172 w 334"/>
                <a:gd name="T21" fmla="*/ 72 h 169"/>
                <a:gd name="T22" fmla="*/ 182 w 334"/>
                <a:gd name="T23" fmla="*/ 87 h 169"/>
                <a:gd name="T24" fmla="*/ 182 w 334"/>
                <a:gd name="T25" fmla="*/ 87 h 169"/>
                <a:gd name="T26" fmla="*/ 172 w 334"/>
                <a:gd name="T27" fmla="*/ 72 h 169"/>
                <a:gd name="T28" fmla="*/ 334 w 334"/>
                <a:gd name="T29" fmla="*/ 70 h 169"/>
                <a:gd name="T30" fmla="*/ 321 w 334"/>
                <a:gd name="T31" fmla="*/ 138 h 169"/>
                <a:gd name="T32" fmla="*/ 321 w 334"/>
                <a:gd name="T33" fmla="*/ 138 h 169"/>
                <a:gd name="T34" fmla="*/ 321 w 334"/>
                <a:gd name="T35" fmla="*/ 138 h 169"/>
                <a:gd name="T36" fmla="*/ 334 w 334"/>
                <a:gd name="T37" fmla="*/ 70 h 169"/>
                <a:gd name="T38" fmla="*/ 7 w 334"/>
                <a:gd name="T39" fmla="*/ 0 h 169"/>
                <a:gd name="T40" fmla="*/ 7 w 334"/>
                <a:gd name="T41" fmla="*/ 6 h 169"/>
                <a:gd name="T42" fmla="*/ 7 w 334"/>
                <a:gd name="T43" fmla="*/ 99 h 169"/>
                <a:gd name="T44" fmla="*/ 17 w 334"/>
                <a:gd name="T45" fmla="*/ 142 h 169"/>
                <a:gd name="T46" fmla="*/ 20 w 334"/>
                <a:gd name="T47" fmla="*/ 157 h 169"/>
                <a:gd name="T48" fmla="*/ 24 w 334"/>
                <a:gd name="T49" fmla="*/ 169 h 169"/>
                <a:gd name="T50" fmla="*/ 24 w 334"/>
                <a:gd name="T51" fmla="*/ 169 h 169"/>
                <a:gd name="T52" fmla="*/ 21 w 334"/>
                <a:gd name="T53" fmla="*/ 158 h 169"/>
                <a:gd name="T54" fmla="*/ 17 w 334"/>
                <a:gd name="T55" fmla="*/ 143 h 169"/>
                <a:gd name="T56" fmla="*/ 7 w 334"/>
                <a:gd name="T57" fmla="*/ 100 h 169"/>
                <a:gd name="T58" fmla="*/ 7 w 334"/>
                <a:gd name="T59" fmla="*/ 6 h 169"/>
                <a:gd name="T60" fmla="*/ 7 w 334"/>
                <a:gd name="T61" fmla="*/ 6 h 169"/>
                <a:gd name="T62" fmla="*/ 8 w 334"/>
                <a:gd name="T63" fmla="*/ 0 h 169"/>
                <a:gd name="T64" fmla="*/ 7 w 334"/>
                <a:gd name="T6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4" h="169">
                  <a:moveTo>
                    <a:pt x="181" y="103"/>
                  </a:moveTo>
                  <a:cubicBezTo>
                    <a:pt x="179" y="124"/>
                    <a:pt x="177" y="158"/>
                    <a:pt x="179" y="168"/>
                  </a:cubicBezTo>
                  <a:cubicBezTo>
                    <a:pt x="179" y="168"/>
                    <a:pt x="179" y="169"/>
                    <a:pt x="179" y="169"/>
                  </a:cubicBezTo>
                  <a:cubicBezTo>
                    <a:pt x="179" y="169"/>
                    <a:pt x="179" y="169"/>
                    <a:pt x="179" y="169"/>
                  </a:cubicBezTo>
                  <a:cubicBezTo>
                    <a:pt x="179" y="169"/>
                    <a:pt x="179" y="168"/>
                    <a:pt x="179" y="168"/>
                  </a:cubicBezTo>
                  <a:cubicBezTo>
                    <a:pt x="177" y="157"/>
                    <a:pt x="179" y="124"/>
                    <a:pt x="181" y="103"/>
                  </a:cubicBezTo>
                  <a:moveTo>
                    <a:pt x="172" y="72"/>
                  </a:moveTo>
                  <a:cubicBezTo>
                    <a:pt x="167" y="72"/>
                    <a:pt x="163" y="84"/>
                    <a:pt x="163" y="84"/>
                  </a:cubicBezTo>
                  <a:cubicBezTo>
                    <a:pt x="163" y="86"/>
                    <a:pt x="163" y="86"/>
                    <a:pt x="163" y="86"/>
                  </a:cubicBezTo>
                  <a:cubicBezTo>
                    <a:pt x="163" y="84"/>
                    <a:pt x="163" y="84"/>
                    <a:pt x="163" y="84"/>
                  </a:cubicBezTo>
                  <a:cubicBezTo>
                    <a:pt x="163" y="84"/>
                    <a:pt x="167" y="72"/>
                    <a:pt x="172" y="72"/>
                  </a:cubicBezTo>
                  <a:cubicBezTo>
                    <a:pt x="175" y="72"/>
                    <a:pt x="179" y="76"/>
                    <a:pt x="182" y="87"/>
                  </a:cubicBezTo>
                  <a:cubicBezTo>
                    <a:pt x="182" y="87"/>
                    <a:pt x="182" y="87"/>
                    <a:pt x="182" y="87"/>
                  </a:cubicBezTo>
                  <a:cubicBezTo>
                    <a:pt x="179" y="76"/>
                    <a:pt x="175" y="72"/>
                    <a:pt x="172" y="72"/>
                  </a:cubicBezTo>
                  <a:moveTo>
                    <a:pt x="334" y="70"/>
                  </a:moveTo>
                  <a:cubicBezTo>
                    <a:pt x="331" y="97"/>
                    <a:pt x="327" y="123"/>
                    <a:pt x="321" y="138"/>
                  </a:cubicBezTo>
                  <a:cubicBezTo>
                    <a:pt x="321" y="138"/>
                    <a:pt x="321" y="138"/>
                    <a:pt x="321" y="138"/>
                  </a:cubicBezTo>
                  <a:cubicBezTo>
                    <a:pt x="321" y="138"/>
                    <a:pt x="321" y="138"/>
                    <a:pt x="321" y="138"/>
                  </a:cubicBezTo>
                  <a:cubicBezTo>
                    <a:pt x="327" y="123"/>
                    <a:pt x="331" y="97"/>
                    <a:pt x="334" y="70"/>
                  </a:cubicBezTo>
                  <a:moveTo>
                    <a:pt x="7" y="0"/>
                  </a:moveTo>
                  <a:cubicBezTo>
                    <a:pt x="7" y="2"/>
                    <a:pt x="7" y="4"/>
                    <a:pt x="7" y="6"/>
                  </a:cubicBezTo>
                  <a:cubicBezTo>
                    <a:pt x="4" y="29"/>
                    <a:pt x="0" y="76"/>
                    <a:pt x="7" y="99"/>
                  </a:cubicBezTo>
                  <a:cubicBezTo>
                    <a:pt x="16" y="131"/>
                    <a:pt x="17" y="142"/>
                    <a:pt x="17" y="142"/>
                  </a:cubicBezTo>
                  <a:cubicBezTo>
                    <a:pt x="17" y="148"/>
                    <a:pt x="18" y="153"/>
                    <a:pt x="20" y="157"/>
                  </a:cubicBezTo>
                  <a:cubicBezTo>
                    <a:pt x="21" y="159"/>
                    <a:pt x="23" y="163"/>
                    <a:pt x="24" y="169"/>
                  </a:cubicBezTo>
                  <a:cubicBezTo>
                    <a:pt x="24" y="169"/>
                    <a:pt x="24" y="169"/>
                    <a:pt x="24" y="169"/>
                  </a:cubicBezTo>
                  <a:cubicBezTo>
                    <a:pt x="23" y="163"/>
                    <a:pt x="22" y="159"/>
                    <a:pt x="21" y="158"/>
                  </a:cubicBezTo>
                  <a:cubicBezTo>
                    <a:pt x="18" y="153"/>
                    <a:pt x="17" y="148"/>
                    <a:pt x="17" y="143"/>
                  </a:cubicBezTo>
                  <a:cubicBezTo>
                    <a:pt x="17" y="143"/>
                    <a:pt x="16" y="132"/>
                    <a:pt x="7" y="100"/>
                  </a:cubicBezTo>
                  <a:cubicBezTo>
                    <a:pt x="1" y="76"/>
                    <a:pt x="4" y="30"/>
                    <a:pt x="7" y="6"/>
                  </a:cubicBezTo>
                  <a:cubicBezTo>
                    <a:pt x="7" y="6"/>
                    <a:pt x="7" y="6"/>
                    <a:pt x="7" y="6"/>
                  </a:cubicBezTo>
                  <a:cubicBezTo>
                    <a:pt x="7" y="4"/>
                    <a:pt x="7" y="2"/>
                    <a:pt x="8" y="0"/>
                  </a:cubicBezTo>
                  <a:cubicBezTo>
                    <a:pt x="8" y="0"/>
                    <a:pt x="8" y="0"/>
                    <a:pt x="7"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îşļîḋê"/>
            <p:cNvSpPr/>
            <p:nvPr/>
          </p:nvSpPr>
          <p:spPr bwMode="auto">
            <a:xfrm>
              <a:off x="5830888" y="5540376"/>
              <a:ext cx="301625" cy="50800"/>
            </a:xfrm>
            <a:custGeom>
              <a:avLst/>
              <a:gdLst>
                <a:gd name="T0" fmla="*/ 213 w 213"/>
                <a:gd name="T1" fmla="*/ 6 h 35"/>
                <a:gd name="T2" fmla="*/ 211 w 213"/>
                <a:gd name="T3" fmla="*/ 15 h 35"/>
                <a:gd name="T4" fmla="*/ 211 w 213"/>
                <a:gd name="T5" fmla="*/ 15 h 35"/>
                <a:gd name="T6" fmla="*/ 213 w 213"/>
                <a:gd name="T7" fmla="*/ 6 h 35"/>
                <a:gd name="T8" fmla="*/ 213 w 213"/>
                <a:gd name="T9" fmla="*/ 6 h 35"/>
                <a:gd name="T10" fmla="*/ 138 w 213"/>
                <a:gd name="T11" fmla="*/ 1 h 35"/>
                <a:gd name="T12" fmla="*/ 142 w 213"/>
                <a:gd name="T13" fmla="*/ 33 h 35"/>
                <a:gd name="T14" fmla="*/ 145 w 213"/>
                <a:gd name="T15" fmla="*/ 35 h 35"/>
                <a:gd name="T16" fmla="*/ 145 w 213"/>
                <a:gd name="T17" fmla="*/ 35 h 35"/>
                <a:gd name="T18" fmla="*/ 142 w 213"/>
                <a:gd name="T19" fmla="*/ 33 h 35"/>
                <a:gd name="T20" fmla="*/ 138 w 213"/>
                <a:gd name="T21" fmla="*/ 1 h 35"/>
                <a:gd name="T22" fmla="*/ 138 w 213"/>
                <a:gd name="T23" fmla="*/ 1 h 35"/>
                <a:gd name="T24" fmla="*/ 4 w 213"/>
                <a:gd name="T25" fmla="*/ 0 h 35"/>
                <a:gd name="T26" fmla="*/ 3 w 213"/>
                <a:gd name="T27" fmla="*/ 0 h 35"/>
                <a:gd name="T28" fmla="*/ 0 w 213"/>
                <a:gd name="T29" fmla="*/ 10 h 35"/>
                <a:gd name="T30" fmla="*/ 7 w 213"/>
                <a:gd name="T31" fmla="*/ 20 h 35"/>
                <a:gd name="T32" fmla="*/ 2 w 213"/>
                <a:gd name="T33" fmla="*/ 18 h 35"/>
                <a:gd name="T34" fmla="*/ 3 w 213"/>
                <a:gd name="T35" fmla="*/ 19 h 35"/>
                <a:gd name="T36" fmla="*/ 8 w 213"/>
                <a:gd name="T37" fmla="*/ 21 h 35"/>
                <a:gd name="T38" fmla="*/ 0 w 213"/>
                <a:gd name="T39" fmla="*/ 11 h 35"/>
                <a:gd name="T40" fmla="*/ 4 w 213"/>
                <a:gd name="T41" fmla="*/ 0 h 35"/>
                <a:gd name="T42" fmla="*/ 106 w 213"/>
                <a:gd name="T43" fmla="*/ 0 h 35"/>
                <a:gd name="T44" fmla="*/ 106 w 213"/>
                <a:gd name="T45" fmla="*/ 0 h 35"/>
                <a:gd name="T46" fmla="*/ 106 w 213"/>
                <a:gd name="T47" fmla="*/ 0 h 35"/>
                <a:gd name="T48" fmla="*/ 106 w 213"/>
                <a:gd name="T4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3" h="35">
                  <a:moveTo>
                    <a:pt x="213" y="6"/>
                  </a:moveTo>
                  <a:cubicBezTo>
                    <a:pt x="212" y="9"/>
                    <a:pt x="211" y="12"/>
                    <a:pt x="211" y="15"/>
                  </a:cubicBezTo>
                  <a:cubicBezTo>
                    <a:pt x="211" y="15"/>
                    <a:pt x="211" y="15"/>
                    <a:pt x="211" y="15"/>
                  </a:cubicBezTo>
                  <a:cubicBezTo>
                    <a:pt x="211" y="12"/>
                    <a:pt x="212" y="9"/>
                    <a:pt x="213" y="6"/>
                  </a:cubicBezTo>
                  <a:cubicBezTo>
                    <a:pt x="213" y="6"/>
                    <a:pt x="213" y="6"/>
                    <a:pt x="213" y="6"/>
                  </a:cubicBezTo>
                  <a:moveTo>
                    <a:pt x="138" y="1"/>
                  </a:moveTo>
                  <a:cubicBezTo>
                    <a:pt x="139" y="17"/>
                    <a:pt x="142" y="33"/>
                    <a:pt x="142" y="33"/>
                  </a:cubicBezTo>
                  <a:cubicBezTo>
                    <a:pt x="142" y="33"/>
                    <a:pt x="143" y="34"/>
                    <a:pt x="145" y="35"/>
                  </a:cubicBezTo>
                  <a:cubicBezTo>
                    <a:pt x="145" y="35"/>
                    <a:pt x="145" y="35"/>
                    <a:pt x="145" y="35"/>
                  </a:cubicBezTo>
                  <a:cubicBezTo>
                    <a:pt x="143" y="34"/>
                    <a:pt x="142" y="33"/>
                    <a:pt x="142" y="33"/>
                  </a:cubicBezTo>
                  <a:cubicBezTo>
                    <a:pt x="142" y="33"/>
                    <a:pt x="139" y="17"/>
                    <a:pt x="138" y="1"/>
                  </a:cubicBezTo>
                  <a:cubicBezTo>
                    <a:pt x="138" y="1"/>
                    <a:pt x="138" y="1"/>
                    <a:pt x="138" y="1"/>
                  </a:cubicBezTo>
                  <a:moveTo>
                    <a:pt x="4" y="0"/>
                  </a:moveTo>
                  <a:cubicBezTo>
                    <a:pt x="3" y="0"/>
                    <a:pt x="3" y="0"/>
                    <a:pt x="3" y="0"/>
                  </a:cubicBezTo>
                  <a:cubicBezTo>
                    <a:pt x="1" y="4"/>
                    <a:pt x="0" y="10"/>
                    <a:pt x="0" y="10"/>
                  </a:cubicBezTo>
                  <a:cubicBezTo>
                    <a:pt x="2" y="14"/>
                    <a:pt x="5" y="17"/>
                    <a:pt x="7" y="20"/>
                  </a:cubicBezTo>
                  <a:cubicBezTo>
                    <a:pt x="6" y="20"/>
                    <a:pt x="4" y="19"/>
                    <a:pt x="2" y="18"/>
                  </a:cubicBezTo>
                  <a:cubicBezTo>
                    <a:pt x="3" y="18"/>
                    <a:pt x="3" y="19"/>
                    <a:pt x="3" y="19"/>
                  </a:cubicBezTo>
                  <a:cubicBezTo>
                    <a:pt x="5" y="20"/>
                    <a:pt x="6" y="20"/>
                    <a:pt x="8" y="21"/>
                  </a:cubicBezTo>
                  <a:cubicBezTo>
                    <a:pt x="3" y="15"/>
                    <a:pt x="0" y="11"/>
                    <a:pt x="0" y="11"/>
                  </a:cubicBezTo>
                  <a:cubicBezTo>
                    <a:pt x="0" y="11"/>
                    <a:pt x="1" y="4"/>
                    <a:pt x="4" y="0"/>
                  </a:cubicBezTo>
                  <a:moveTo>
                    <a:pt x="106" y="0"/>
                  </a:moveTo>
                  <a:cubicBezTo>
                    <a:pt x="106" y="0"/>
                    <a:pt x="106" y="0"/>
                    <a:pt x="106" y="0"/>
                  </a:cubicBezTo>
                  <a:cubicBezTo>
                    <a:pt x="106" y="0"/>
                    <a:pt x="106" y="0"/>
                    <a:pt x="106" y="0"/>
                  </a:cubicBezTo>
                  <a:cubicBezTo>
                    <a:pt x="106" y="0"/>
                    <a:pt x="106" y="0"/>
                    <a:pt x="106"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iṥ1ïḓè"/>
            <p:cNvSpPr/>
            <p:nvPr/>
          </p:nvSpPr>
          <p:spPr bwMode="auto">
            <a:xfrm>
              <a:off x="6202363" y="3344863"/>
              <a:ext cx="239713" cy="557213"/>
            </a:xfrm>
            <a:custGeom>
              <a:avLst/>
              <a:gdLst>
                <a:gd name="T0" fmla="*/ 78 w 170"/>
                <a:gd name="T1" fmla="*/ 360 h 394"/>
                <a:gd name="T2" fmla="*/ 150 w 170"/>
                <a:gd name="T3" fmla="*/ 376 h 394"/>
                <a:gd name="T4" fmla="*/ 164 w 170"/>
                <a:gd name="T5" fmla="*/ 318 h 394"/>
                <a:gd name="T6" fmla="*/ 140 w 170"/>
                <a:gd name="T7" fmla="*/ 242 h 394"/>
                <a:gd name="T8" fmla="*/ 99 w 170"/>
                <a:gd name="T9" fmla="*/ 137 h 394"/>
                <a:gd name="T10" fmla="*/ 37 w 170"/>
                <a:gd name="T11" fmla="*/ 34 h 394"/>
                <a:gd name="T12" fmla="*/ 57 w 170"/>
                <a:gd name="T13" fmla="*/ 151 h 394"/>
                <a:gd name="T14" fmla="*/ 80 w 170"/>
                <a:gd name="T15" fmla="*/ 223 h 394"/>
                <a:gd name="T16" fmla="*/ 93 w 170"/>
                <a:gd name="T17" fmla="*/ 279 h 394"/>
                <a:gd name="T18" fmla="*/ 78 w 170"/>
                <a:gd name="T19" fmla="*/ 36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94">
                  <a:moveTo>
                    <a:pt x="78" y="360"/>
                  </a:moveTo>
                  <a:cubicBezTo>
                    <a:pt x="78" y="360"/>
                    <a:pt x="130" y="394"/>
                    <a:pt x="150" y="376"/>
                  </a:cubicBezTo>
                  <a:cubicBezTo>
                    <a:pt x="170" y="358"/>
                    <a:pt x="167" y="323"/>
                    <a:pt x="164" y="318"/>
                  </a:cubicBezTo>
                  <a:cubicBezTo>
                    <a:pt x="162" y="312"/>
                    <a:pt x="140" y="242"/>
                    <a:pt x="140" y="242"/>
                  </a:cubicBezTo>
                  <a:cubicBezTo>
                    <a:pt x="99" y="137"/>
                    <a:pt x="99" y="137"/>
                    <a:pt x="99" y="137"/>
                  </a:cubicBezTo>
                  <a:cubicBezTo>
                    <a:pt x="99" y="137"/>
                    <a:pt x="74" y="0"/>
                    <a:pt x="37" y="34"/>
                  </a:cubicBezTo>
                  <a:cubicBezTo>
                    <a:pt x="0" y="69"/>
                    <a:pt x="57" y="151"/>
                    <a:pt x="57" y="151"/>
                  </a:cubicBezTo>
                  <a:cubicBezTo>
                    <a:pt x="57" y="151"/>
                    <a:pt x="81" y="211"/>
                    <a:pt x="80" y="223"/>
                  </a:cubicBezTo>
                  <a:cubicBezTo>
                    <a:pt x="78" y="235"/>
                    <a:pt x="93" y="279"/>
                    <a:pt x="93" y="279"/>
                  </a:cubicBezTo>
                  <a:cubicBezTo>
                    <a:pt x="78" y="360"/>
                    <a:pt x="78" y="360"/>
                    <a:pt x="78" y="360"/>
                  </a:cubicBezTo>
                </a:path>
              </a:pathLst>
            </a:custGeom>
            <a:solidFill>
              <a:srgbClr val="EFB7B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išḷiďe"/>
            <p:cNvSpPr/>
            <p:nvPr/>
          </p:nvSpPr>
          <p:spPr bwMode="auto">
            <a:xfrm>
              <a:off x="6032500" y="5549901"/>
              <a:ext cx="144463" cy="127000"/>
            </a:xfrm>
            <a:custGeom>
              <a:avLst/>
              <a:gdLst>
                <a:gd name="T0" fmla="*/ 100 w 102"/>
                <a:gd name="T1" fmla="*/ 24 h 90"/>
                <a:gd name="T2" fmla="*/ 99 w 102"/>
                <a:gd name="T3" fmla="*/ 29 h 90"/>
                <a:gd name="T4" fmla="*/ 58 w 102"/>
                <a:gd name="T5" fmla="*/ 69 h 90"/>
                <a:gd name="T6" fmla="*/ 5 w 102"/>
                <a:gd name="T7" fmla="*/ 85 h 90"/>
                <a:gd name="T8" fmla="*/ 0 w 102"/>
                <a:gd name="T9" fmla="*/ 78 h 90"/>
                <a:gd name="T10" fmla="*/ 3 w 102"/>
                <a:gd name="T11" fmla="*/ 33 h 90"/>
                <a:gd name="T12" fmla="*/ 5 w 102"/>
                <a:gd name="T13" fmla="*/ 12 h 90"/>
                <a:gd name="T14" fmla="*/ 70 w 102"/>
                <a:gd name="T15" fmla="*/ 8 h 90"/>
                <a:gd name="T16" fmla="*/ 72 w 102"/>
                <a:gd name="T17" fmla="*/ 7 h 90"/>
                <a:gd name="T18" fmla="*/ 72 w 102"/>
                <a:gd name="T19" fmla="*/ 6 h 90"/>
                <a:gd name="T20" fmla="*/ 97 w 102"/>
                <a:gd name="T21" fmla="*/ 9 h 90"/>
                <a:gd name="T22" fmla="*/ 100 w 102"/>
                <a:gd name="T23" fmla="*/ 2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90">
                  <a:moveTo>
                    <a:pt x="100" y="24"/>
                  </a:moveTo>
                  <a:cubicBezTo>
                    <a:pt x="100" y="25"/>
                    <a:pt x="100" y="27"/>
                    <a:pt x="99" y="29"/>
                  </a:cubicBezTo>
                  <a:cubicBezTo>
                    <a:pt x="94" y="46"/>
                    <a:pt x="85" y="42"/>
                    <a:pt x="58" y="69"/>
                  </a:cubicBezTo>
                  <a:cubicBezTo>
                    <a:pt x="45" y="84"/>
                    <a:pt x="24" y="90"/>
                    <a:pt x="5" y="85"/>
                  </a:cubicBezTo>
                  <a:cubicBezTo>
                    <a:pt x="2" y="84"/>
                    <a:pt x="0" y="81"/>
                    <a:pt x="0" y="78"/>
                  </a:cubicBezTo>
                  <a:cubicBezTo>
                    <a:pt x="3" y="33"/>
                    <a:pt x="3" y="33"/>
                    <a:pt x="3" y="33"/>
                  </a:cubicBezTo>
                  <a:cubicBezTo>
                    <a:pt x="5" y="12"/>
                    <a:pt x="5" y="12"/>
                    <a:pt x="5" y="12"/>
                  </a:cubicBezTo>
                  <a:cubicBezTo>
                    <a:pt x="5" y="12"/>
                    <a:pt x="48" y="24"/>
                    <a:pt x="70" y="8"/>
                  </a:cubicBezTo>
                  <a:cubicBezTo>
                    <a:pt x="70" y="8"/>
                    <a:pt x="71" y="7"/>
                    <a:pt x="72" y="7"/>
                  </a:cubicBezTo>
                  <a:cubicBezTo>
                    <a:pt x="72" y="6"/>
                    <a:pt x="72" y="6"/>
                    <a:pt x="72" y="6"/>
                  </a:cubicBezTo>
                  <a:cubicBezTo>
                    <a:pt x="80" y="0"/>
                    <a:pt x="91" y="1"/>
                    <a:pt x="97" y="9"/>
                  </a:cubicBezTo>
                  <a:cubicBezTo>
                    <a:pt x="100" y="13"/>
                    <a:pt x="102" y="18"/>
                    <a:pt x="100" y="24"/>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îśļíďé"/>
            <p:cNvSpPr/>
            <p:nvPr/>
          </p:nvSpPr>
          <p:spPr bwMode="auto">
            <a:xfrm>
              <a:off x="5840413" y="5526088"/>
              <a:ext cx="144463" cy="127000"/>
            </a:xfrm>
            <a:custGeom>
              <a:avLst/>
              <a:gdLst>
                <a:gd name="T0" fmla="*/ 101 w 102"/>
                <a:gd name="T1" fmla="*/ 24 h 90"/>
                <a:gd name="T2" fmla="*/ 100 w 102"/>
                <a:gd name="T3" fmla="*/ 29 h 90"/>
                <a:gd name="T4" fmla="*/ 59 w 102"/>
                <a:gd name="T5" fmla="*/ 70 h 90"/>
                <a:gd name="T6" fmla="*/ 5 w 102"/>
                <a:gd name="T7" fmla="*/ 85 h 90"/>
                <a:gd name="T8" fmla="*/ 0 w 102"/>
                <a:gd name="T9" fmla="*/ 78 h 90"/>
                <a:gd name="T10" fmla="*/ 4 w 102"/>
                <a:gd name="T11" fmla="*/ 33 h 90"/>
                <a:gd name="T12" fmla="*/ 5 w 102"/>
                <a:gd name="T13" fmla="*/ 12 h 90"/>
                <a:gd name="T14" fmla="*/ 70 w 102"/>
                <a:gd name="T15" fmla="*/ 9 h 90"/>
                <a:gd name="T16" fmla="*/ 72 w 102"/>
                <a:gd name="T17" fmla="*/ 7 h 90"/>
                <a:gd name="T18" fmla="*/ 73 w 102"/>
                <a:gd name="T19" fmla="*/ 6 h 90"/>
                <a:gd name="T20" fmla="*/ 97 w 102"/>
                <a:gd name="T21" fmla="*/ 9 h 90"/>
                <a:gd name="T22" fmla="*/ 101 w 102"/>
                <a:gd name="T23" fmla="*/ 2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90">
                  <a:moveTo>
                    <a:pt x="101" y="24"/>
                  </a:moveTo>
                  <a:cubicBezTo>
                    <a:pt x="101" y="26"/>
                    <a:pt x="100" y="27"/>
                    <a:pt x="100" y="29"/>
                  </a:cubicBezTo>
                  <a:cubicBezTo>
                    <a:pt x="95" y="46"/>
                    <a:pt x="86" y="42"/>
                    <a:pt x="59" y="70"/>
                  </a:cubicBezTo>
                  <a:cubicBezTo>
                    <a:pt x="45" y="84"/>
                    <a:pt x="24" y="90"/>
                    <a:pt x="5" y="85"/>
                  </a:cubicBezTo>
                  <a:cubicBezTo>
                    <a:pt x="2" y="84"/>
                    <a:pt x="0" y="81"/>
                    <a:pt x="0" y="78"/>
                  </a:cubicBezTo>
                  <a:cubicBezTo>
                    <a:pt x="4" y="33"/>
                    <a:pt x="4" y="33"/>
                    <a:pt x="4" y="33"/>
                  </a:cubicBezTo>
                  <a:cubicBezTo>
                    <a:pt x="5" y="12"/>
                    <a:pt x="5" y="12"/>
                    <a:pt x="5" y="12"/>
                  </a:cubicBezTo>
                  <a:cubicBezTo>
                    <a:pt x="5" y="12"/>
                    <a:pt x="48" y="24"/>
                    <a:pt x="70" y="9"/>
                  </a:cubicBezTo>
                  <a:cubicBezTo>
                    <a:pt x="71" y="8"/>
                    <a:pt x="71" y="8"/>
                    <a:pt x="72" y="7"/>
                  </a:cubicBezTo>
                  <a:cubicBezTo>
                    <a:pt x="73" y="6"/>
                    <a:pt x="73" y="6"/>
                    <a:pt x="73" y="6"/>
                  </a:cubicBezTo>
                  <a:cubicBezTo>
                    <a:pt x="80" y="0"/>
                    <a:pt x="91" y="1"/>
                    <a:pt x="97" y="9"/>
                  </a:cubicBezTo>
                  <a:cubicBezTo>
                    <a:pt x="101" y="13"/>
                    <a:pt x="102" y="19"/>
                    <a:pt x="101" y="24"/>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isḷîdé"/>
            <p:cNvSpPr/>
            <p:nvPr/>
          </p:nvSpPr>
          <p:spPr bwMode="auto">
            <a:xfrm>
              <a:off x="5845175" y="5575301"/>
              <a:ext cx="77788" cy="38100"/>
            </a:xfrm>
            <a:custGeom>
              <a:avLst/>
              <a:gdLst>
                <a:gd name="T0" fmla="*/ 1 w 55"/>
                <a:gd name="T1" fmla="*/ 0 h 27"/>
                <a:gd name="T2" fmla="*/ 0 w 55"/>
                <a:gd name="T3" fmla="*/ 4 h 27"/>
                <a:gd name="T4" fmla="*/ 37 w 55"/>
                <a:gd name="T5" fmla="*/ 27 h 27"/>
                <a:gd name="T6" fmla="*/ 55 w 55"/>
                <a:gd name="T7" fmla="*/ 19 h 27"/>
                <a:gd name="T8" fmla="*/ 55 w 55"/>
                <a:gd name="T9" fmla="*/ 15 h 27"/>
                <a:gd name="T10" fmla="*/ 37 w 55"/>
                <a:gd name="T11" fmla="*/ 23 h 27"/>
                <a:gd name="T12" fmla="*/ 1 w 55"/>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5" h="27">
                  <a:moveTo>
                    <a:pt x="1" y="0"/>
                  </a:moveTo>
                  <a:cubicBezTo>
                    <a:pt x="0" y="4"/>
                    <a:pt x="0" y="4"/>
                    <a:pt x="0" y="4"/>
                  </a:cubicBezTo>
                  <a:cubicBezTo>
                    <a:pt x="9" y="14"/>
                    <a:pt x="23" y="27"/>
                    <a:pt x="37" y="27"/>
                  </a:cubicBezTo>
                  <a:cubicBezTo>
                    <a:pt x="43" y="27"/>
                    <a:pt x="49" y="25"/>
                    <a:pt x="55" y="19"/>
                  </a:cubicBezTo>
                  <a:cubicBezTo>
                    <a:pt x="55" y="15"/>
                    <a:pt x="55" y="15"/>
                    <a:pt x="55" y="15"/>
                  </a:cubicBezTo>
                  <a:cubicBezTo>
                    <a:pt x="49" y="20"/>
                    <a:pt x="43" y="23"/>
                    <a:pt x="37" y="23"/>
                  </a:cubicBezTo>
                  <a:cubicBezTo>
                    <a:pt x="23" y="23"/>
                    <a:pt x="9" y="10"/>
                    <a:pt x="1"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íşlíḍe"/>
            <p:cNvSpPr/>
            <p:nvPr/>
          </p:nvSpPr>
          <p:spPr bwMode="auto">
            <a:xfrm>
              <a:off x="5770563" y="4389438"/>
              <a:ext cx="479425" cy="1276350"/>
            </a:xfrm>
            <a:custGeom>
              <a:avLst/>
              <a:gdLst>
                <a:gd name="T0" fmla="*/ 320 w 339"/>
                <a:gd name="T1" fmla="*/ 196 h 902"/>
                <a:gd name="T2" fmla="*/ 283 w 339"/>
                <a:gd name="T3" fmla="*/ 400 h 902"/>
                <a:gd name="T4" fmla="*/ 281 w 339"/>
                <a:gd name="T5" fmla="*/ 485 h 902"/>
                <a:gd name="T6" fmla="*/ 277 w 339"/>
                <a:gd name="T7" fmla="*/ 653 h 902"/>
                <a:gd name="T8" fmla="*/ 261 w 339"/>
                <a:gd name="T9" fmla="*/ 727 h 902"/>
                <a:gd name="T10" fmla="*/ 258 w 339"/>
                <a:gd name="T11" fmla="*/ 786 h 902"/>
                <a:gd name="T12" fmla="*/ 251 w 339"/>
                <a:gd name="T13" fmla="*/ 839 h 902"/>
                <a:gd name="T14" fmla="*/ 255 w 339"/>
                <a:gd name="T15" fmla="*/ 837 h 902"/>
                <a:gd name="T16" fmla="*/ 185 w 339"/>
                <a:gd name="T17" fmla="*/ 847 h 902"/>
                <a:gd name="T18" fmla="*/ 186 w 339"/>
                <a:gd name="T19" fmla="*/ 785 h 902"/>
                <a:gd name="T20" fmla="*/ 182 w 339"/>
                <a:gd name="T21" fmla="*/ 734 h 902"/>
                <a:gd name="T22" fmla="*/ 189 w 339"/>
                <a:gd name="T23" fmla="*/ 526 h 902"/>
                <a:gd name="T24" fmla="*/ 175 w 339"/>
                <a:gd name="T25" fmla="*/ 466 h 902"/>
                <a:gd name="T26" fmla="*/ 182 w 339"/>
                <a:gd name="T27" fmla="*/ 334 h 902"/>
                <a:gd name="T28" fmla="*/ 178 w 339"/>
                <a:gd name="T29" fmla="*/ 226 h 902"/>
                <a:gd name="T30" fmla="*/ 181 w 339"/>
                <a:gd name="T31" fmla="*/ 145 h 902"/>
                <a:gd name="T32" fmla="*/ 162 w 339"/>
                <a:gd name="T33" fmla="*/ 142 h 902"/>
                <a:gd name="T34" fmla="*/ 153 w 339"/>
                <a:gd name="T35" fmla="*/ 227 h 902"/>
                <a:gd name="T36" fmla="*/ 144 w 339"/>
                <a:gd name="T37" fmla="*/ 400 h 902"/>
                <a:gd name="T38" fmla="*/ 137 w 339"/>
                <a:gd name="T39" fmla="*/ 468 h 902"/>
                <a:gd name="T40" fmla="*/ 122 w 339"/>
                <a:gd name="T41" fmla="*/ 522 h 902"/>
                <a:gd name="T42" fmla="*/ 126 w 339"/>
                <a:gd name="T43" fmla="*/ 718 h 902"/>
                <a:gd name="T44" fmla="*/ 128 w 339"/>
                <a:gd name="T45" fmla="*/ 775 h 902"/>
                <a:gd name="T46" fmla="*/ 122 w 339"/>
                <a:gd name="T47" fmla="*/ 831 h 902"/>
                <a:gd name="T48" fmla="*/ 43 w 339"/>
                <a:gd name="T49" fmla="*/ 825 h 902"/>
                <a:gd name="T50" fmla="*/ 50 w 339"/>
                <a:gd name="T51" fmla="*/ 811 h 902"/>
                <a:gd name="T52" fmla="*/ 45 w 339"/>
                <a:gd name="T53" fmla="*/ 776 h 902"/>
                <a:gd name="T54" fmla="*/ 46 w 339"/>
                <a:gd name="T55" fmla="*/ 736 h 902"/>
                <a:gd name="T56" fmla="*/ 36 w 339"/>
                <a:gd name="T57" fmla="*/ 666 h 902"/>
                <a:gd name="T58" fmla="*/ 35 w 339"/>
                <a:gd name="T59" fmla="*/ 471 h 902"/>
                <a:gd name="T60" fmla="*/ 42 w 339"/>
                <a:gd name="T61" fmla="*/ 419 h 902"/>
                <a:gd name="T62" fmla="*/ 43 w 339"/>
                <a:gd name="T63" fmla="*/ 377 h 902"/>
                <a:gd name="T64" fmla="*/ 30 w 339"/>
                <a:gd name="T65" fmla="*/ 279 h 902"/>
                <a:gd name="T66" fmla="*/ 20 w 339"/>
                <a:gd name="T67" fmla="*/ 216 h 902"/>
                <a:gd name="T68" fmla="*/ 16 w 339"/>
                <a:gd name="T69" fmla="*/ 201 h 902"/>
                <a:gd name="T70" fmla="*/ 6 w 339"/>
                <a:gd name="T71" fmla="*/ 158 h 902"/>
                <a:gd name="T72" fmla="*/ 6 w 339"/>
                <a:gd name="T73" fmla="*/ 64 h 902"/>
                <a:gd name="T74" fmla="*/ 8 w 339"/>
                <a:gd name="T75" fmla="*/ 50 h 902"/>
                <a:gd name="T76" fmla="*/ 330 w 339"/>
                <a:gd name="T77" fmla="*/ 11 h 902"/>
                <a:gd name="T78" fmla="*/ 335 w 339"/>
                <a:gd name="T79" fmla="*/ 36 h 902"/>
                <a:gd name="T80" fmla="*/ 320 w 339"/>
                <a:gd name="T81" fmla="*/ 196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9" h="902">
                  <a:moveTo>
                    <a:pt x="320" y="196"/>
                  </a:moveTo>
                  <a:cubicBezTo>
                    <a:pt x="302" y="239"/>
                    <a:pt x="285" y="384"/>
                    <a:pt x="283" y="400"/>
                  </a:cubicBezTo>
                  <a:cubicBezTo>
                    <a:pt x="281" y="417"/>
                    <a:pt x="281" y="485"/>
                    <a:pt x="281" y="485"/>
                  </a:cubicBezTo>
                  <a:cubicBezTo>
                    <a:pt x="277" y="653"/>
                    <a:pt x="277" y="653"/>
                    <a:pt x="277" y="653"/>
                  </a:cubicBezTo>
                  <a:cubicBezTo>
                    <a:pt x="277" y="674"/>
                    <a:pt x="261" y="727"/>
                    <a:pt x="261" y="727"/>
                  </a:cubicBezTo>
                  <a:cubicBezTo>
                    <a:pt x="261" y="727"/>
                    <a:pt x="256" y="771"/>
                    <a:pt x="258" y="786"/>
                  </a:cubicBezTo>
                  <a:cubicBezTo>
                    <a:pt x="261" y="801"/>
                    <a:pt x="251" y="839"/>
                    <a:pt x="251" y="839"/>
                  </a:cubicBezTo>
                  <a:cubicBezTo>
                    <a:pt x="255" y="837"/>
                    <a:pt x="255" y="837"/>
                    <a:pt x="255" y="837"/>
                  </a:cubicBezTo>
                  <a:cubicBezTo>
                    <a:pt x="228" y="877"/>
                    <a:pt x="185" y="847"/>
                    <a:pt x="185" y="847"/>
                  </a:cubicBezTo>
                  <a:cubicBezTo>
                    <a:pt x="185" y="847"/>
                    <a:pt x="175" y="797"/>
                    <a:pt x="186" y="785"/>
                  </a:cubicBezTo>
                  <a:cubicBezTo>
                    <a:pt x="196" y="772"/>
                    <a:pt x="182" y="734"/>
                    <a:pt x="182" y="734"/>
                  </a:cubicBezTo>
                  <a:cubicBezTo>
                    <a:pt x="182" y="734"/>
                    <a:pt x="187" y="535"/>
                    <a:pt x="189" y="526"/>
                  </a:cubicBezTo>
                  <a:cubicBezTo>
                    <a:pt x="191" y="517"/>
                    <a:pt x="182" y="489"/>
                    <a:pt x="175" y="466"/>
                  </a:cubicBezTo>
                  <a:cubicBezTo>
                    <a:pt x="167" y="443"/>
                    <a:pt x="179" y="351"/>
                    <a:pt x="182" y="334"/>
                  </a:cubicBezTo>
                  <a:cubicBezTo>
                    <a:pt x="185" y="318"/>
                    <a:pt x="181" y="242"/>
                    <a:pt x="178" y="226"/>
                  </a:cubicBezTo>
                  <a:cubicBezTo>
                    <a:pt x="175" y="211"/>
                    <a:pt x="181" y="145"/>
                    <a:pt x="181" y="145"/>
                  </a:cubicBezTo>
                  <a:cubicBezTo>
                    <a:pt x="171" y="113"/>
                    <a:pt x="162" y="142"/>
                    <a:pt x="162" y="142"/>
                  </a:cubicBezTo>
                  <a:cubicBezTo>
                    <a:pt x="153" y="227"/>
                    <a:pt x="153" y="227"/>
                    <a:pt x="153" y="227"/>
                  </a:cubicBezTo>
                  <a:cubicBezTo>
                    <a:pt x="144" y="400"/>
                    <a:pt x="144" y="400"/>
                    <a:pt x="144" y="400"/>
                  </a:cubicBezTo>
                  <a:cubicBezTo>
                    <a:pt x="144" y="400"/>
                    <a:pt x="145" y="453"/>
                    <a:pt x="137" y="468"/>
                  </a:cubicBezTo>
                  <a:cubicBezTo>
                    <a:pt x="129" y="484"/>
                    <a:pt x="122" y="522"/>
                    <a:pt x="122" y="522"/>
                  </a:cubicBezTo>
                  <a:cubicBezTo>
                    <a:pt x="126" y="718"/>
                    <a:pt x="126" y="718"/>
                    <a:pt x="126" y="718"/>
                  </a:cubicBezTo>
                  <a:cubicBezTo>
                    <a:pt x="126" y="718"/>
                    <a:pt x="125" y="759"/>
                    <a:pt x="128" y="775"/>
                  </a:cubicBezTo>
                  <a:cubicBezTo>
                    <a:pt x="131" y="790"/>
                    <a:pt x="122" y="831"/>
                    <a:pt x="122" y="831"/>
                  </a:cubicBezTo>
                  <a:cubicBezTo>
                    <a:pt x="92" y="902"/>
                    <a:pt x="43" y="825"/>
                    <a:pt x="43" y="825"/>
                  </a:cubicBezTo>
                  <a:cubicBezTo>
                    <a:pt x="43" y="825"/>
                    <a:pt x="46" y="813"/>
                    <a:pt x="50" y="811"/>
                  </a:cubicBezTo>
                  <a:cubicBezTo>
                    <a:pt x="54" y="810"/>
                    <a:pt x="48" y="780"/>
                    <a:pt x="45" y="776"/>
                  </a:cubicBezTo>
                  <a:cubicBezTo>
                    <a:pt x="42" y="771"/>
                    <a:pt x="46" y="736"/>
                    <a:pt x="46" y="736"/>
                  </a:cubicBezTo>
                  <a:cubicBezTo>
                    <a:pt x="46" y="736"/>
                    <a:pt x="42" y="704"/>
                    <a:pt x="36" y="666"/>
                  </a:cubicBezTo>
                  <a:cubicBezTo>
                    <a:pt x="30" y="627"/>
                    <a:pt x="32" y="480"/>
                    <a:pt x="35" y="471"/>
                  </a:cubicBezTo>
                  <a:cubicBezTo>
                    <a:pt x="39" y="461"/>
                    <a:pt x="42" y="419"/>
                    <a:pt x="42" y="419"/>
                  </a:cubicBezTo>
                  <a:cubicBezTo>
                    <a:pt x="42" y="419"/>
                    <a:pt x="38" y="395"/>
                    <a:pt x="43" y="377"/>
                  </a:cubicBezTo>
                  <a:cubicBezTo>
                    <a:pt x="49" y="360"/>
                    <a:pt x="30" y="287"/>
                    <a:pt x="30" y="279"/>
                  </a:cubicBezTo>
                  <a:cubicBezTo>
                    <a:pt x="30" y="271"/>
                    <a:pt x="23" y="221"/>
                    <a:pt x="20" y="216"/>
                  </a:cubicBezTo>
                  <a:cubicBezTo>
                    <a:pt x="17" y="211"/>
                    <a:pt x="16" y="206"/>
                    <a:pt x="16" y="201"/>
                  </a:cubicBezTo>
                  <a:cubicBezTo>
                    <a:pt x="16" y="201"/>
                    <a:pt x="15" y="190"/>
                    <a:pt x="6" y="158"/>
                  </a:cubicBezTo>
                  <a:cubicBezTo>
                    <a:pt x="0" y="134"/>
                    <a:pt x="3" y="87"/>
                    <a:pt x="6" y="64"/>
                  </a:cubicBezTo>
                  <a:cubicBezTo>
                    <a:pt x="7" y="55"/>
                    <a:pt x="8" y="50"/>
                    <a:pt x="8" y="50"/>
                  </a:cubicBezTo>
                  <a:cubicBezTo>
                    <a:pt x="8" y="50"/>
                    <a:pt x="317" y="0"/>
                    <a:pt x="330" y="11"/>
                  </a:cubicBezTo>
                  <a:cubicBezTo>
                    <a:pt x="332" y="14"/>
                    <a:pt x="334" y="23"/>
                    <a:pt x="335" y="36"/>
                  </a:cubicBezTo>
                  <a:cubicBezTo>
                    <a:pt x="339" y="79"/>
                    <a:pt x="333" y="163"/>
                    <a:pt x="320" y="196"/>
                  </a:cubicBezTo>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íšľiďé"/>
            <p:cNvSpPr/>
            <p:nvPr/>
          </p:nvSpPr>
          <p:spPr bwMode="auto">
            <a:xfrm>
              <a:off x="6057900" y="5008563"/>
              <a:ext cx="73025" cy="3175"/>
            </a:xfrm>
            <a:custGeom>
              <a:avLst/>
              <a:gdLst>
                <a:gd name="T0" fmla="*/ 38 w 52"/>
                <a:gd name="T1" fmla="*/ 0 h 3"/>
                <a:gd name="T2" fmla="*/ 0 w 52"/>
                <a:gd name="T3" fmla="*/ 1 h 3"/>
                <a:gd name="T4" fmla="*/ 32 w 52"/>
                <a:gd name="T5" fmla="*/ 3 h 3"/>
                <a:gd name="T6" fmla="*/ 48 w 52"/>
                <a:gd name="T7" fmla="*/ 2 h 3"/>
                <a:gd name="T8" fmla="*/ 38 w 52"/>
                <a:gd name="T9" fmla="*/ 0 h 3"/>
              </a:gdLst>
              <a:ahLst/>
              <a:cxnLst>
                <a:cxn ang="0">
                  <a:pos x="T0" y="T1"/>
                </a:cxn>
                <a:cxn ang="0">
                  <a:pos x="T2" y="T3"/>
                </a:cxn>
                <a:cxn ang="0">
                  <a:pos x="T4" y="T5"/>
                </a:cxn>
                <a:cxn ang="0">
                  <a:pos x="T6" y="T7"/>
                </a:cxn>
                <a:cxn ang="0">
                  <a:pos x="T8" y="T9"/>
                </a:cxn>
              </a:cxnLst>
              <a:rect l="0" t="0" r="r" b="b"/>
              <a:pathLst>
                <a:path w="52" h="3">
                  <a:moveTo>
                    <a:pt x="38" y="0"/>
                  </a:moveTo>
                  <a:cubicBezTo>
                    <a:pt x="24" y="0"/>
                    <a:pt x="0" y="1"/>
                    <a:pt x="0" y="1"/>
                  </a:cubicBezTo>
                  <a:cubicBezTo>
                    <a:pt x="1" y="1"/>
                    <a:pt x="18" y="3"/>
                    <a:pt x="32" y="3"/>
                  </a:cubicBezTo>
                  <a:cubicBezTo>
                    <a:pt x="38" y="3"/>
                    <a:pt x="44" y="2"/>
                    <a:pt x="48" y="2"/>
                  </a:cubicBezTo>
                  <a:cubicBezTo>
                    <a:pt x="52" y="1"/>
                    <a:pt x="47" y="0"/>
                    <a:pt x="38"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îṧlïdè"/>
            <p:cNvSpPr/>
            <p:nvPr/>
          </p:nvSpPr>
          <p:spPr bwMode="auto">
            <a:xfrm>
              <a:off x="6061075" y="5037138"/>
              <a:ext cx="73025" cy="9525"/>
            </a:xfrm>
            <a:custGeom>
              <a:avLst/>
              <a:gdLst>
                <a:gd name="T0" fmla="*/ 2 w 52"/>
                <a:gd name="T1" fmla="*/ 0 h 6"/>
                <a:gd name="T2" fmla="*/ 0 w 52"/>
                <a:gd name="T3" fmla="*/ 0 h 6"/>
                <a:gd name="T4" fmla="*/ 43 w 52"/>
                <a:gd name="T5" fmla="*/ 6 h 6"/>
                <a:gd name="T6" fmla="*/ 50 w 52"/>
                <a:gd name="T7" fmla="*/ 4 h 6"/>
                <a:gd name="T8" fmla="*/ 2 w 52"/>
                <a:gd name="T9" fmla="*/ 0 h 6"/>
              </a:gdLst>
              <a:ahLst/>
              <a:cxnLst>
                <a:cxn ang="0">
                  <a:pos x="T0" y="T1"/>
                </a:cxn>
                <a:cxn ang="0">
                  <a:pos x="T2" y="T3"/>
                </a:cxn>
                <a:cxn ang="0">
                  <a:pos x="T4" y="T5"/>
                </a:cxn>
                <a:cxn ang="0">
                  <a:pos x="T6" y="T7"/>
                </a:cxn>
                <a:cxn ang="0">
                  <a:pos x="T8" y="T9"/>
                </a:cxn>
              </a:cxnLst>
              <a:rect l="0" t="0" r="r" b="b"/>
              <a:pathLst>
                <a:path w="52" h="6">
                  <a:moveTo>
                    <a:pt x="2" y="0"/>
                  </a:moveTo>
                  <a:cubicBezTo>
                    <a:pt x="1" y="0"/>
                    <a:pt x="0" y="0"/>
                    <a:pt x="0" y="0"/>
                  </a:cubicBezTo>
                  <a:cubicBezTo>
                    <a:pt x="0" y="0"/>
                    <a:pt x="30" y="6"/>
                    <a:pt x="43" y="6"/>
                  </a:cubicBezTo>
                  <a:cubicBezTo>
                    <a:pt x="47" y="6"/>
                    <a:pt x="49" y="5"/>
                    <a:pt x="50" y="4"/>
                  </a:cubicBezTo>
                  <a:cubicBezTo>
                    <a:pt x="52" y="1"/>
                    <a:pt x="12" y="0"/>
                    <a:pt x="2"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iṥlídè"/>
            <p:cNvSpPr/>
            <p:nvPr/>
          </p:nvSpPr>
          <p:spPr bwMode="auto">
            <a:xfrm>
              <a:off x="5856288" y="5026026"/>
              <a:ext cx="58738" cy="12700"/>
            </a:xfrm>
            <a:custGeom>
              <a:avLst/>
              <a:gdLst>
                <a:gd name="T0" fmla="*/ 0 w 41"/>
                <a:gd name="T1" fmla="*/ 0 h 9"/>
                <a:gd name="T2" fmla="*/ 39 w 41"/>
                <a:gd name="T3" fmla="*/ 9 h 9"/>
                <a:gd name="T4" fmla="*/ 38 w 41"/>
                <a:gd name="T5" fmla="*/ 7 h 9"/>
                <a:gd name="T6" fmla="*/ 0 w 41"/>
                <a:gd name="T7" fmla="*/ 0 h 9"/>
              </a:gdLst>
              <a:ahLst/>
              <a:cxnLst>
                <a:cxn ang="0">
                  <a:pos x="T0" y="T1"/>
                </a:cxn>
                <a:cxn ang="0">
                  <a:pos x="T2" y="T3"/>
                </a:cxn>
                <a:cxn ang="0">
                  <a:pos x="T4" y="T5"/>
                </a:cxn>
                <a:cxn ang="0">
                  <a:pos x="T6" y="T7"/>
                </a:cxn>
              </a:cxnLst>
              <a:rect l="0" t="0" r="r" b="b"/>
              <a:pathLst>
                <a:path w="41" h="9">
                  <a:moveTo>
                    <a:pt x="0" y="0"/>
                  </a:moveTo>
                  <a:cubicBezTo>
                    <a:pt x="0" y="0"/>
                    <a:pt x="34" y="9"/>
                    <a:pt x="39" y="9"/>
                  </a:cubicBezTo>
                  <a:cubicBezTo>
                    <a:pt x="41" y="9"/>
                    <a:pt x="40" y="8"/>
                    <a:pt x="38" y="7"/>
                  </a:cubicBezTo>
                  <a:cubicBezTo>
                    <a:pt x="25" y="1"/>
                    <a:pt x="0" y="0"/>
                    <a:pt x="0"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îśḻïḑe"/>
            <p:cNvSpPr/>
            <p:nvPr/>
          </p:nvSpPr>
          <p:spPr bwMode="auto">
            <a:xfrm>
              <a:off x="5732463" y="4170363"/>
              <a:ext cx="85725" cy="282575"/>
            </a:xfrm>
            <a:custGeom>
              <a:avLst/>
              <a:gdLst>
                <a:gd name="T0" fmla="*/ 0 w 61"/>
                <a:gd name="T1" fmla="*/ 1 h 200"/>
                <a:gd name="T2" fmla="*/ 1 w 61"/>
                <a:gd name="T3" fmla="*/ 89 h 200"/>
                <a:gd name="T4" fmla="*/ 17 w 61"/>
                <a:gd name="T5" fmla="*/ 165 h 200"/>
                <a:gd name="T6" fmla="*/ 40 w 61"/>
                <a:gd name="T7" fmla="*/ 200 h 200"/>
                <a:gd name="T8" fmla="*/ 61 w 61"/>
                <a:gd name="T9" fmla="*/ 51 h 200"/>
                <a:gd name="T10" fmla="*/ 56 w 61"/>
                <a:gd name="T11" fmla="*/ 0 h 200"/>
                <a:gd name="T12" fmla="*/ 0 w 61"/>
                <a:gd name="T13" fmla="*/ 1 h 200"/>
              </a:gdLst>
              <a:ahLst/>
              <a:cxnLst>
                <a:cxn ang="0">
                  <a:pos x="T0" y="T1"/>
                </a:cxn>
                <a:cxn ang="0">
                  <a:pos x="T2" y="T3"/>
                </a:cxn>
                <a:cxn ang="0">
                  <a:pos x="T4" y="T5"/>
                </a:cxn>
                <a:cxn ang="0">
                  <a:pos x="T6" y="T7"/>
                </a:cxn>
                <a:cxn ang="0">
                  <a:pos x="T8" y="T9"/>
                </a:cxn>
                <a:cxn ang="0">
                  <a:pos x="T10" y="T11"/>
                </a:cxn>
                <a:cxn ang="0">
                  <a:pos x="T12" y="T13"/>
                </a:cxn>
              </a:cxnLst>
              <a:rect l="0" t="0" r="r" b="b"/>
              <a:pathLst>
                <a:path w="61" h="200">
                  <a:moveTo>
                    <a:pt x="0" y="1"/>
                  </a:moveTo>
                  <a:cubicBezTo>
                    <a:pt x="0" y="1"/>
                    <a:pt x="4" y="76"/>
                    <a:pt x="1" y="89"/>
                  </a:cubicBezTo>
                  <a:cubicBezTo>
                    <a:pt x="1" y="89"/>
                    <a:pt x="10" y="150"/>
                    <a:pt x="17" y="165"/>
                  </a:cubicBezTo>
                  <a:cubicBezTo>
                    <a:pt x="24" y="177"/>
                    <a:pt x="31" y="189"/>
                    <a:pt x="40" y="200"/>
                  </a:cubicBezTo>
                  <a:cubicBezTo>
                    <a:pt x="61" y="51"/>
                    <a:pt x="61" y="51"/>
                    <a:pt x="61" y="51"/>
                  </a:cubicBezTo>
                  <a:cubicBezTo>
                    <a:pt x="56" y="0"/>
                    <a:pt x="56" y="0"/>
                    <a:pt x="56" y="0"/>
                  </a:cubicBezTo>
                  <a:cubicBezTo>
                    <a:pt x="0" y="1"/>
                    <a:pt x="0" y="1"/>
                    <a:pt x="0" y="1"/>
                  </a:cubicBezTo>
                </a:path>
              </a:pathLst>
            </a:custGeom>
            <a:solidFill>
              <a:srgbClr val="EFB7B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iśľíḍê"/>
            <p:cNvSpPr/>
            <p:nvPr/>
          </p:nvSpPr>
          <p:spPr bwMode="auto">
            <a:xfrm>
              <a:off x="5929313" y="3454401"/>
              <a:ext cx="234950" cy="234950"/>
            </a:xfrm>
            <a:prstGeom prst="ellipse">
              <a:avLst/>
            </a:prstGeom>
            <a:solidFill>
              <a:srgbClr val="EFB7B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iŝľïḓe"/>
            <p:cNvSpPr/>
            <p:nvPr/>
          </p:nvSpPr>
          <p:spPr bwMode="auto">
            <a:xfrm>
              <a:off x="5876925" y="3613151"/>
              <a:ext cx="266700" cy="190500"/>
            </a:xfrm>
            <a:custGeom>
              <a:avLst/>
              <a:gdLst>
                <a:gd name="T0" fmla="*/ 77 w 189"/>
                <a:gd name="T1" fmla="*/ 9 h 134"/>
                <a:gd name="T2" fmla="*/ 25 w 189"/>
                <a:gd name="T3" fmla="*/ 83 h 134"/>
                <a:gd name="T4" fmla="*/ 185 w 189"/>
                <a:gd name="T5" fmla="*/ 134 h 134"/>
                <a:gd name="T6" fmla="*/ 159 w 189"/>
                <a:gd name="T7" fmla="*/ 13 h 134"/>
                <a:gd name="T8" fmla="*/ 77 w 189"/>
                <a:gd name="T9" fmla="*/ 9 h 134"/>
              </a:gdLst>
              <a:ahLst/>
              <a:cxnLst>
                <a:cxn ang="0">
                  <a:pos x="T0" y="T1"/>
                </a:cxn>
                <a:cxn ang="0">
                  <a:pos x="T2" y="T3"/>
                </a:cxn>
                <a:cxn ang="0">
                  <a:pos x="T4" y="T5"/>
                </a:cxn>
                <a:cxn ang="0">
                  <a:pos x="T6" y="T7"/>
                </a:cxn>
                <a:cxn ang="0">
                  <a:pos x="T8" y="T9"/>
                </a:cxn>
              </a:cxnLst>
              <a:rect l="0" t="0" r="r" b="b"/>
              <a:pathLst>
                <a:path w="189" h="134">
                  <a:moveTo>
                    <a:pt x="77" y="9"/>
                  </a:moveTo>
                  <a:cubicBezTo>
                    <a:pt x="77" y="9"/>
                    <a:pt x="51" y="59"/>
                    <a:pt x="25" y="83"/>
                  </a:cubicBezTo>
                  <a:cubicBezTo>
                    <a:pt x="0" y="107"/>
                    <a:pt x="181" y="134"/>
                    <a:pt x="185" y="134"/>
                  </a:cubicBezTo>
                  <a:cubicBezTo>
                    <a:pt x="189" y="134"/>
                    <a:pt x="153" y="26"/>
                    <a:pt x="159" y="13"/>
                  </a:cubicBezTo>
                  <a:cubicBezTo>
                    <a:pt x="165" y="0"/>
                    <a:pt x="77" y="9"/>
                    <a:pt x="77" y="9"/>
                  </a:cubicBezTo>
                  <a:close/>
                </a:path>
              </a:pathLst>
            </a:custGeom>
            <a:solidFill>
              <a:srgbClr val="EFB7B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îṡliḓe"/>
            <p:cNvSpPr/>
            <p:nvPr/>
          </p:nvSpPr>
          <p:spPr bwMode="auto">
            <a:xfrm>
              <a:off x="5778500" y="4471988"/>
              <a:ext cx="1588" cy="7938"/>
            </a:xfrm>
            <a:custGeom>
              <a:avLst/>
              <a:gdLst>
                <a:gd name="T0" fmla="*/ 1 w 1"/>
                <a:gd name="T1" fmla="*/ 0 h 6"/>
                <a:gd name="T2" fmla="*/ 0 w 1"/>
                <a:gd name="T3" fmla="*/ 6 h 6"/>
                <a:gd name="T4" fmla="*/ 0 w 1"/>
                <a:gd name="T5" fmla="*/ 6 h 6"/>
                <a:gd name="T6" fmla="*/ 0 w 1"/>
                <a:gd name="T7" fmla="*/ 6 h 6"/>
                <a:gd name="T8" fmla="*/ 1 w 1"/>
                <a:gd name="T9" fmla="*/ 0 h 6"/>
                <a:gd name="T10" fmla="*/ 1 w 1"/>
                <a:gd name="T11" fmla="*/ 0 h 6"/>
              </a:gdLst>
              <a:ahLst/>
              <a:cxnLst>
                <a:cxn ang="0">
                  <a:pos x="T0" y="T1"/>
                </a:cxn>
                <a:cxn ang="0">
                  <a:pos x="T2" y="T3"/>
                </a:cxn>
                <a:cxn ang="0">
                  <a:pos x="T4" y="T5"/>
                </a:cxn>
                <a:cxn ang="0">
                  <a:pos x="T6" y="T7"/>
                </a:cxn>
                <a:cxn ang="0">
                  <a:pos x="T8" y="T9"/>
                </a:cxn>
                <a:cxn ang="0">
                  <a:pos x="T10" y="T11"/>
                </a:cxn>
              </a:cxnLst>
              <a:rect l="0" t="0" r="r" b="b"/>
              <a:pathLst>
                <a:path w="1" h="6">
                  <a:moveTo>
                    <a:pt x="1" y="0"/>
                  </a:moveTo>
                  <a:cubicBezTo>
                    <a:pt x="0" y="2"/>
                    <a:pt x="0" y="4"/>
                    <a:pt x="0" y="6"/>
                  </a:cubicBezTo>
                  <a:cubicBezTo>
                    <a:pt x="0" y="6"/>
                    <a:pt x="0" y="6"/>
                    <a:pt x="0" y="6"/>
                  </a:cubicBezTo>
                  <a:cubicBezTo>
                    <a:pt x="0" y="6"/>
                    <a:pt x="0" y="6"/>
                    <a:pt x="0" y="6"/>
                  </a:cubicBezTo>
                  <a:cubicBezTo>
                    <a:pt x="0" y="4"/>
                    <a:pt x="1" y="2"/>
                    <a:pt x="1" y="0"/>
                  </a:cubicBezTo>
                  <a:cubicBezTo>
                    <a:pt x="1" y="0"/>
                    <a:pt x="1" y="0"/>
                    <a:pt x="1"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íś1íḑé"/>
            <p:cNvSpPr/>
            <p:nvPr/>
          </p:nvSpPr>
          <p:spPr bwMode="auto">
            <a:xfrm>
              <a:off x="5778500" y="4432301"/>
              <a:ext cx="466725" cy="55563"/>
            </a:xfrm>
            <a:custGeom>
              <a:avLst/>
              <a:gdLst>
                <a:gd name="T0" fmla="*/ 329 w 329"/>
                <a:gd name="T1" fmla="*/ 0 h 39"/>
                <a:gd name="T2" fmla="*/ 316 w 329"/>
                <a:gd name="T3" fmla="*/ 7 h 39"/>
                <a:gd name="T4" fmla="*/ 235 w 329"/>
                <a:gd name="T5" fmla="*/ 32 h 39"/>
                <a:gd name="T6" fmla="*/ 223 w 329"/>
                <a:gd name="T7" fmla="*/ 31 h 39"/>
                <a:gd name="T8" fmla="*/ 192 w 329"/>
                <a:gd name="T9" fmla="*/ 28 h 39"/>
                <a:gd name="T10" fmla="*/ 147 w 329"/>
                <a:gd name="T11" fmla="*/ 31 h 39"/>
                <a:gd name="T12" fmla="*/ 46 w 329"/>
                <a:gd name="T13" fmla="*/ 26 h 39"/>
                <a:gd name="T14" fmla="*/ 22 w 329"/>
                <a:gd name="T15" fmla="*/ 27 h 39"/>
                <a:gd name="T16" fmla="*/ 8 w 329"/>
                <a:gd name="T17" fmla="*/ 29 h 39"/>
                <a:gd name="T18" fmla="*/ 1 w 329"/>
                <a:gd name="T19" fmla="*/ 28 h 39"/>
                <a:gd name="T20" fmla="*/ 1 w 329"/>
                <a:gd name="T21" fmla="*/ 28 h 39"/>
                <a:gd name="T22" fmla="*/ 0 w 329"/>
                <a:gd name="T23" fmla="*/ 34 h 39"/>
                <a:gd name="T24" fmla="*/ 0 w 329"/>
                <a:gd name="T25" fmla="*/ 34 h 39"/>
                <a:gd name="T26" fmla="*/ 10 w 329"/>
                <a:gd name="T27" fmla="*/ 36 h 39"/>
                <a:gd name="T28" fmla="*/ 22 w 329"/>
                <a:gd name="T29" fmla="*/ 34 h 39"/>
                <a:gd name="T30" fmla="*/ 46 w 329"/>
                <a:gd name="T31" fmla="*/ 32 h 39"/>
                <a:gd name="T32" fmla="*/ 147 w 329"/>
                <a:gd name="T33" fmla="*/ 37 h 39"/>
                <a:gd name="T34" fmla="*/ 192 w 329"/>
                <a:gd name="T35" fmla="*/ 34 h 39"/>
                <a:gd name="T36" fmla="*/ 223 w 329"/>
                <a:gd name="T37" fmla="*/ 37 h 39"/>
                <a:gd name="T38" fmla="*/ 235 w 329"/>
                <a:gd name="T39" fmla="*/ 39 h 39"/>
                <a:gd name="T40" fmla="*/ 316 w 329"/>
                <a:gd name="T41" fmla="*/ 14 h 39"/>
                <a:gd name="T42" fmla="*/ 329 w 329"/>
                <a:gd name="T43" fmla="*/ 6 h 39"/>
                <a:gd name="T44" fmla="*/ 329 w 329"/>
                <a:gd name="T4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9" h="39">
                  <a:moveTo>
                    <a:pt x="329" y="0"/>
                  </a:moveTo>
                  <a:cubicBezTo>
                    <a:pt x="325" y="3"/>
                    <a:pt x="321" y="5"/>
                    <a:pt x="316" y="7"/>
                  </a:cubicBezTo>
                  <a:cubicBezTo>
                    <a:pt x="288" y="18"/>
                    <a:pt x="258" y="32"/>
                    <a:pt x="235" y="32"/>
                  </a:cubicBezTo>
                  <a:cubicBezTo>
                    <a:pt x="231" y="32"/>
                    <a:pt x="226" y="32"/>
                    <a:pt x="223" y="31"/>
                  </a:cubicBezTo>
                  <a:cubicBezTo>
                    <a:pt x="214" y="28"/>
                    <a:pt x="203" y="28"/>
                    <a:pt x="192" y="28"/>
                  </a:cubicBezTo>
                  <a:cubicBezTo>
                    <a:pt x="170" y="28"/>
                    <a:pt x="147" y="31"/>
                    <a:pt x="147" y="31"/>
                  </a:cubicBezTo>
                  <a:cubicBezTo>
                    <a:pt x="147" y="31"/>
                    <a:pt x="84" y="26"/>
                    <a:pt x="46" y="26"/>
                  </a:cubicBezTo>
                  <a:cubicBezTo>
                    <a:pt x="35" y="26"/>
                    <a:pt x="26" y="26"/>
                    <a:pt x="22" y="27"/>
                  </a:cubicBezTo>
                  <a:cubicBezTo>
                    <a:pt x="17" y="28"/>
                    <a:pt x="12" y="29"/>
                    <a:pt x="8" y="29"/>
                  </a:cubicBezTo>
                  <a:cubicBezTo>
                    <a:pt x="5" y="29"/>
                    <a:pt x="3" y="29"/>
                    <a:pt x="1" y="28"/>
                  </a:cubicBezTo>
                  <a:cubicBezTo>
                    <a:pt x="1" y="28"/>
                    <a:pt x="1" y="28"/>
                    <a:pt x="1" y="28"/>
                  </a:cubicBezTo>
                  <a:cubicBezTo>
                    <a:pt x="1" y="30"/>
                    <a:pt x="0" y="32"/>
                    <a:pt x="0" y="34"/>
                  </a:cubicBezTo>
                  <a:cubicBezTo>
                    <a:pt x="0" y="34"/>
                    <a:pt x="0" y="34"/>
                    <a:pt x="0" y="34"/>
                  </a:cubicBezTo>
                  <a:cubicBezTo>
                    <a:pt x="3" y="35"/>
                    <a:pt x="7" y="36"/>
                    <a:pt x="10" y="36"/>
                  </a:cubicBezTo>
                  <a:cubicBezTo>
                    <a:pt x="14" y="36"/>
                    <a:pt x="18" y="35"/>
                    <a:pt x="22" y="34"/>
                  </a:cubicBezTo>
                  <a:cubicBezTo>
                    <a:pt x="26" y="33"/>
                    <a:pt x="35" y="32"/>
                    <a:pt x="46" y="32"/>
                  </a:cubicBezTo>
                  <a:cubicBezTo>
                    <a:pt x="84" y="32"/>
                    <a:pt x="147" y="37"/>
                    <a:pt x="147" y="37"/>
                  </a:cubicBezTo>
                  <a:cubicBezTo>
                    <a:pt x="147" y="37"/>
                    <a:pt x="170" y="34"/>
                    <a:pt x="192" y="34"/>
                  </a:cubicBezTo>
                  <a:cubicBezTo>
                    <a:pt x="203" y="34"/>
                    <a:pt x="214" y="35"/>
                    <a:pt x="223" y="37"/>
                  </a:cubicBezTo>
                  <a:cubicBezTo>
                    <a:pt x="226" y="39"/>
                    <a:pt x="231" y="39"/>
                    <a:pt x="235" y="39"/>
                  </a:cubicBezTo>
                  <a:cubicBezTo>
                    <a:pt x="258" y="39"/>
                    <a:pt x="288" y="25"/>
                    <a:pt x="316" y="14"/>
                  </a:cubicBezTo>
                  <a:cubicBezTo>
                    <a:pt x="321" y="12"/>
                    <a:pt x="325" y="9"/>
                    <a:pt x="329" y="6"/>
                  </a:cubicBezTo>
                  <a:cubicBezTo>
                    <a:pt x="329" y="4"/>
                    <a:pt x="329" y="2"/>
                    <a:pt x="329"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2" name="îSḻiḑe"/>
            <p:cNvSpPr/>
            <p:nvPr/>
          </p:nvSpPr>
          <p:spPr bwMode="auto">
            <a:xfrm>
              <a:off x="5722938" y="3709988"/>
              <a:ext cx="554038" cy="776288"/>
            </a:xfrm>
            <a:custGeom>
              <a:avLst/>
              <a:gdLst>
                <a:gd name="T0" fmla="*/ 391 w 391"/>
                <a:gd name="T1" fmla="*/ 469 h 549"/>
                <a:gd name="T2" fmla="*/ 355 w 391"/>
                <a:gd name="T3" fmla="*/ 518 h 549"/>
                <a:gd name="T4" fmla="*/ 262 w 391"/>
                <a:gd name="T5" fmla="*/ 542 h 549"/>
                <a:gd name="T6" fmla="*/ 186 w 391"/>
                <a:gd name="T7" fmla="*/ 542 h 549"/>
                <a:gd name="T8" fmla="*/ 61 w 391"/>
                <a:gd name="T9" fmla="*/ 538 h 549"/>
                <a:gd name="T10" fmla="*/ 35 w 391"/>
                <a:gd name="T11" fmla="*/ 527 h 549"/>
                <a:gd name="T12" fmla="*/ 41 w 391"/>
                <a:gd name="T13" fmla="*/ 474 h 549"/>
                <a:gd name="T14" fmla="*/ 41 w 391"/>
                <a:gd name="T15" fmla="*/ 400 h 549"/>
                <a:gd name="T16" fmla="*/ 66 w 391"/>
                <a:gd name="T17" fmla="*/ 349 h 549"/>
                <a:gd name="T18" fmla="*/ 74 w 391"/>
                <a:gd name="T19" fmla="*/ 339 h 549"/>
                <a:gd name="T20" fmla="*/ 74 w 391"/>
                <a:gd name="T21" fmla="*/ 326 h 549"/>
                <a:gd name="T22" fmla="*/ 68 w 391"/>
                <a:gd name="T23" fmla="*/ 322 h 549"/>
                <a:gd name="T24" fmla="*/ 52 w 391"/>
                <a:gd name="T25" fmla="*/ 298 h 549"/>
                <a:gd name="T26" fmla="*/ 52 w 391"/>
                <a:gd name="T27" fmla="*/ 255 h 549"/>
                <a:gd name="T28" fmla="*/ 44 w 391"/>
                <a:gd name="T29" fmla="*/ 216 h 549"/>
                <a:gd name="T30" fmla="*/ 0 w 391"/>
                <a:gd name="T31" fmla="*/ 148 h 549"/>
                <a:gd name="T32" fmla="*/ 58 w 391"/>
                <a:gd name="T33" fmla="*/ 46 h 549"/>
                <a:gd name="T34" fmla="*/ 105 w 391"/>
                <a:gd name="T35" fmla="*/ 29 h 549"/>
                <a:gd name="T36" fmla="*/ 143 w 391"/>
                <a:gd name="T37" fmla="*/ 0 h 549"/>
                <a:gd name="T38" fmla="*/ 219 w 391"/>
                <a:gd name="T39" fmla="*/ 16 h 549"/>
                <a:gd name="T40" fmla="*/ 298 w 391"/>
                <a:gd name="T41" fmla="*/ 22 h 549"/>
                <a:gd name="T42" fmla="*/ 319 w 391"/>
                <a:gd name="T43" fmla="*/ 33 h 549"/>
                <a:gd name="T44" fmla="*/ 365 w 391"/>
                <a:gd name="T45" fmla="*/ 44 h 549"/>
                <a:gd name="T46" fmla="*/ 351 w 391"/>
                <a:gd name="T47" fmla="*/ 137 h 549"/>
                <a:gd name="T48" fmla="*/ 323 w 391"/>
                <a:gd name="T49" fmla="*/ 166 h 549"/>
                <a:gd name="T50" fmla="*/ 312 w 391"/>
                <a:gd name="T51" fmla="*/ 239 h 549"/>
                <a:gd name="T52" fmla="*/ 311 w 391"/>
                <a:gd name="T53" fmla="*/ 268 h 549"/>
                <a:gd name="T54" fmla="*/ 308 w 391"/>
                <a:gd name="T55" fmla="*/ 294 h 549"/>
                <a:gd name="T56" fmla="*/ 308 w 391"/>
                <a:gd name="T57" fmla="*/ 294 h 549"/>
                <a:gd name="T58" fmla="*/ 309 w 391"/>
                <a:gd name="T59" fmla="*/ 310 h 549"/>
                <a:gd name="T60" fmla="*/ 310 w 391"/>
                <a:gd name="T61" fmla="*/ 311 h 549"/>
                <a:gd name="T62" fmla="*/ 324 w 391"/>
                <a:gd name="T63" fmla="*/ 342 h 549"/>
                <a:gd name="T64" fmla="*/ 331 w 391"/>
                <a:gd name="T65" fmla="*/ 361 h 549"/>
                <a:gd name="T66" fmla="*/ 353 w 391"/>
                <a:gd name="T67" fmla="*/ 416 h 549"/>
                <a:gd name="T68" fmla="*/ 391 w 391"/>
                <a:gd name="T69" fmla="*/ 46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1" h="549">
                  <a:moveTo>
                    <a:pt x="391" y="469"/>
                  </a:moveTo>
                  <a:cubicBezTo>
                    <a:pt x="391" y="469"/>
                    <a:pt x="388" y="505"/>
                    <a:pt x="355" y="518"/>
                  </a:cubicBezTo>
                  <a:cubicBezTo>
                    <a:pt x="322" y="531"/>
                    <a:pt x="286" y="549"/>
                    <a:pt x="262" y="542"/>
                  </a:cubicBezTo>
                  <a:cubicBezTo>
                    <a:pt x="237" y="535"/>
                    <a:pt x="186" y="542"/>
                    <a:pt x="186" y="542"/>
                  </a:cubicBezTo>
                  <a:cubicBezTo>
                    <a:pt x="186" y="542"/>
                    <a:pt x="82" y="533"/>
                    <a:pt x="61" y="538"/>
                  </a:cubicBezTo>
                  <a:cubicBezTo>
                    <a:pt x="40" y="543"/>
                    <a:pt x="29" y="537"/>
                    <a:pt x="35" y="527"/>
                  </a:cubicBezTo>
                  <a:cubicBezTo>
                    <a:pt x="42" y="518"/>
                    <a:pt x="41" y="487"/>
                    <a:pt x="41" y="474"/>
                  </a:cubicBezTo>
                  <a:cubicBezTo>
                    <a:pt x="41" y="461"/>
                    <a:pt x="34" y="409"/>
                    <a:pt x="41" y="400"/>
                  </a:cubicBezTo>
                  <a:cubicBezTo>
                    <a:pt x="47" y="390"/>
                    <a:pt x="53" y="354"/>
                    <a:pt x="66" y="349"/>
                  </a:cubicBezTo>
                  <a:cubicBezTo>
                    <a:pt x="70" y="347"/>
                    <a:pt x="73" y="344"/>
                    <a:pt x="74" y="339"/>
                  </a:cubicBezTo>
                  <a:cubicBezTo>
                    <a:pt x="75" y="335"/>
                    <a:pt x="75" y="331"/>
                    <a:pt x="74" y="326"/>
                  </a:cubicBezTo>
                  <a:cubicBezTo>
                    <a:pt x="74" y="326"/>
                    <a:pt x="72" y="325"/>
                    <a:pt x="68" y="322"/>
                  </a:cubicBezTo>
                  <a:cubicBezTo>
                    <a:pt x="61" y="315"/>
                    <a:pt x="48" y="302"/>
                    <a:pt x="52" y="298"/>
                  </a:cubicBezTo>
                  <a:cubicBezTo>
                    <a:pt x="58" y="293"/>
                    <a:pt x="52" y="255"/>
                    <a:pt x="52" y="255"/>
                  </a:cubicBezTo>
                  <a:cubicBezTo>
                    <a:pt x="52" y="255"/>
                    <a:pt x="38" y="227"/>
                    <a:pt x="44" y="216"/>
                  </a:cubicBezTo>
                  <a:cubicBezTo>
                    <a:pt x="49" y="205"/>
                    <a:pt x="0" y="148"/>
                    <a:pt x="0" y="148"/>
                  </a:cubicBezTo>
                  <a:cubicBezTo>
                    <a:pt x="0" y="148"/>
                    <a:pt x="0" y="51"/>
                    <a:pt x="58" y="46"/>
                  </a:cubicBezTo>
                  <a:cubicBezTo>
                    <a:pt x="58" y="46"/>
                    <a:pt x="100" y="48"/>
                    <a:pt x="105" y="29"/>
                  </a:cubicBezTo>
                  <a:cubicBezTo>
                    <a:pt x="110" y="10"/>
                    <a:pt x="143" y="0"/>
                    <a:pt x="143" y="0"/>
                  </a:cubicBezTo>
                  <a:cubicBezTo>
                    <a:pt x="219" y="16"/>
                    <a:pt x="219" y="16"/>
                    <a:pt x="219" y="16"/>
                  </a:cubicBezTo>
                  <a:cubicBezTo>
                    <a:pt x="219" y="16"/>
                    <a:pt x="285" y="30"/>
                    <a:pt x="298" y="22"/>
                  </a:cubicBezTo>
                  <a:cubicBezTo>
                    <a:pt x="310" y="13"/>
                    <a:pt x="319" y="33"/>
                    <a:pt x="319" y="33"/>
                  </a:cubicBezTo>
                  <a:cubicBezTo>
                    <a:pt x="319" y="33"/>
                    <a:pt x="361" y="35"/>
                    <a:pt x="365" y="44"/>
                  </a:cubicBezTo>
                  <a:cubicBezTo>
                    <a:pt x="369" y="53"/>
                    <a:pt x="351" y="137"/>
                    <a:pt x="351" y="137"/>
                  </a:cubicBezTo>
                  <a:cubicBezTo>
                    <a:pt x="351" y="137"/>
                    <a:pt x="321" y="134"/>
                    <a:pt x="323" y="166"/>
                  </a:cubicBezTo>
                  <a:cubicBezTo>
                    <a:pt x="325" y="198"/>
                    <a:pt x="312" y="239"/>
                    <a:pt x="312" y="239"/>
                  </a:cubicBezTo>
                  <a:cubicBezTo>
                    <a:pt x="312" y="239"/>
                    <a:pt x="310" y="263"/>
                    <a:pt x="311" y="268"/>
                  </a:cubicBezTo>
                  <a:cubicBezTo>
                    <a:pt x="313" y="273"/>
                    <a:pt x="308" y="291"/>
                    <a:pt x="308" y="294"/>
                  </a:cubicBezTo>
                  <a:cubicBezTo>
                    <a:pt x="308" y="294"/>
                    <a:pt x="308" y="294"/>
                    <a:pt x="308" y="294"/>
                  </a:cubicBezTo>
                  <a:cubicBezTo>
                    <a:pt x="308" y="294"/>
                    <a:pt x="305" y="306"/>
                    <a:pt x="309" y="310"/>
                  </a:cubicBezTo>
                  <a:cubicBezTo>
                    <a:pt x="309" y="311"/>
                    <a:pt x="309" y="311"/>
                    <a:pt x="310" y="311"/>
                  </a:cubicBezTo>
                  <a:cubicBezTo>
                    <a:pt x="316" y="314"/>
                    <a:pt x="324" y="342"/>
                    <a:pt x="324" y="342"/>
                  </a:cubicBezTo>
                  <a:cubicBezTo>
                    <a:pt x="329" y="348"/>
                    <a:pt x="331" y="354"/>
                    <a:pt x="331" y="361"/>
                  </a:cubicBezTo>
                  <a:cubicBezTo>
                    <a:pt x="330" y="373"/>
                    <a:pt x="334" y="400"/>
                    <a:pt x="353" y="416"/>
                  </a:cubicBezTo>
                  <a:cubicBezTo>
                    <a:pt x="372" y="432"/>
                    <a:pt x="391" y="469"/>
                    <a:pt x="391" y="469"/>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3" name="iṥľíḋé"/>
            <p:cNvSpPr/>
            <p:nvPr/>
          </p:nvSpPr>
          <p:spPr bwMode="auto">
            <a:xfrm>
              <a:off x="5691188" y="3911601"/>
              <a:ext cx="133350" cy="282575"/>
            </a:xfrm>
            <a:custGeom>
              <a:avLst/>
              <a:gdLst>
                <a:gd name="T0" fmla="*/ 94 w 94"/>
                <a:gd name="T1" fmla="*/ 160 h 200"/>
                <a:gd name="T2" fmla="*/ 94 w 94"/>
                <a:gd name="T3" fmla="*/ 163 h 200"/>
                <a:gd name="T4" fmla="*/ 92 w 94"/>
                <a:gd name="T5" fmla="*/ 197 h 200"/>
                <a:gd name="T6" fmla="*/ 24 w 94"/>
                <a:gd name="T7" fmla="*/ 194 h 200"/>
                <a:gd name="T8" fmla="*/ 11 w 94"/>
                <a:gd name="T9" fmla="*/ 156 h 200"/>
                <a:gd name="T10" fmla="*/ 18 w 94"/>
                <a:gd name="T11" fmla="*/ 102 h 200"/>
                <a:gd name="T12" fmla="*/ 17 w 94"/>
                <a:gd name="T13" fmla="*/ 54 h 200"/>
                <a:gd name="T14" fmla="*/ 23 w 94"/>
                <a:gd name="T15" fmla="*/ 5 h 200"/>
                <a:gd name="T16" fmla="*/ 27 w 94"/>
                <a:gd name="T17" fmla="*/ 0 h 200"/>
                <a:gd name="T18" fmla="*/ 78 w 94"/>
                <a:gd name="T19" fmla="*/ 19 h 200"/>
                <a:gd name="T20" fmla="*/ 94 w 94"/>
                <a:gd name="T21"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00">
                  <a:moveTo>
                    <a:pt x="94" y="160"/>
                  </a:moveTo>
                  <a:cubicBezTo>
                    <a:pt x="94" y="163"/>
                    <a:pt x="94" y="163"/>
                    <a:pt x="94" y="163"/>
                  </a:cubicBezTo>
                  <a:cubicBezTo>
                    <a:pt x="92" y="197"/>
                    <a:pt x="92" y="197"/>
                    <a:pt x="92" y="197"/>
                  </a:cubicBezTo>
                  <a:cubicBezTo>
                    <a:pt x="92" y="197"/>
                    <a:pt x="48" y="200"/>
                    <a:pt x="24" y="194"/>
                  </a:cubicBezTo>
                  <a:cubicBezTo>
                    <a:pt x="0" y="188"/>
                    <a:pt x="10" y="162"/>
                    <a:pt x="11" y="156"/>
                  </a:cubicBezTo>
                  <a:cubicBezTo>
                    <a:pt x="12" y="151"/>
                    <a:pt x="18" y="109"/>
                    <a:pt x="18" y="102"/>
                  </a:cubicBezTo>
                  <a:cubicBezTo>
                    <a:pt x="18" y="95"/>
                    <a:pt x="18" y="67"/>
                    <a:pt x="17" y="54"/>
                  </a:cubicBezTo>
                  <a:cubicBezTo>
                    <a:pt x="16" y="41"/>
                    <a:pt x="23" y="5"/>
                    <a:pt x="23" y="5"/>
                  </a:cubicBezTo>
                  <a:cubicBezTo>
                    <a:pt x="27" y="0"/>
                    <a:pt x="27" y="0"/>
                    <a:pt x="27" y="0"/>
                  </a:cubicBezTo>
                  <a:cubicBezTo>
                    <a:pt x="78" y="19"/>
                    <a:pt x="78" y="19"/>
                    <a:pt x="78" y="19"/>
                  </a:cubicBezTo>
                  <a:cubicBezTo>
                    <a:pt x="94" y="160"/>
                    <a:pt x="94" y="160"/>
                    <a:pt x="94" y="16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4" name="isľíḑè"/>
            <p:cNvSpPr/>
            <p:nvPr/>
          </p:nvSpPr>
          <p:spPr bwMode="auto">
            <a:xfrm>
              <a:off x="5710238" y="4178301"/>
              <a:ext cx="22225" cy="9525"/>
            </a:xfrm>
            <a:custGeom>
              <a:avLst/>
              <a:gdLst>
                <a:gd name="T0" fmla="*/ 0 w 16"/>
                <a:gd name="T1" fmla="*/ 0 h 7"/>
                <a:gd name="T2" fmla="*/ 11 w 16"/>
                <a:gd name="T3" fmla="*/ 6 h 7"/>
                <a:gd name="T4" fmla="*/ 16 w 16"/>
                <a:gd name="T5" fmla="*/ 7 h 7"/>
                <a:gd name="T6" fmla="*/ 16 w 16"/>
                <a:gd name="T7" fmla="*/ 7 h 7"/>
                <a:gd name="T8" fmla="*/ 11 w 16"/>
                <a:gd name="T9" fmla="*/ 6 h 7"/>
                <a:gd name="T10" fmla="*/ 2 w 16"/>
                <a:gd name="T11" fmla="*/ 1 h 7"/>
                <a:gd name="T12" fmla="*/ 0 w 1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0" y="0"/>
                  </a:moveTo>
                  <a:cubicBezTo>
                    <a:pt x="2" y="3"/>
                    <a:pt x="6" y="5"/>
                    <a:pt x="11" y="6"/>
                  </a:cubicBezTo>
                  <a:cubicBezTo>
                    <a:pt x="13" y="7"/>
                    <a:pt x="14" y="7"/>
                    <a:pt x="16" y="7"/>
                  </a:cubicBezTo>
                  <a:cubicBezTo>
                    <a:pt x="16" y="7"/>
                    <a:pt x="16" y="7"/>
                    <a:pt x="16" y="7"/>
                  </a:cubicBezTo>
                  <a:cubicBezTo>
                    <a:pt x="14" y="7"/>
                    <a:pt x="13" y="7"/>
                    <a:pt x="11" y="6"/>
                  </a:cubicBezTo>
                  <a:cubicBezTo>
                    <a:pt x="7" y="5"/>
                    <a:pt x="4" y="3"/>
                    <a:pt x="2" y="1"/>
                  </a:cubicBezTo>
                  <a:cubicBezTo>
                    <a:pt x="1" y="1"/>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5" name="iśḷiḓé"/>
            <p:cNvSpPr/>
            <p:nvPr/>
          </p:nvSpPr>
          <p:spPr bwMode="auto">
            <a:xfrm>
              <a:off x="5703888" y="4167188"/>
              <a:ext cx="28575" cy="20638"/>
            </a:xfrm>
            <a:custGeom>
              <a:avLst/>
              <a:gdLst>
                <a:gd name="T0" fmla="*/ 20 w 20"/>
                <a:gd name="T1" fmla="*/ 15 h 15"/>
                <a:gd name="T2" fmla="*/ 20 w 20"/>
                <a:gd name="T3" fmla="*/ 15 h 15"/>
                <a:gd name="T4" fmla="*/ 20 w 20"/>
                <a:gd name="T5" fmla="*/ 15 h 15"/>
                <a:gd name="T6" fmla="*/ 20 w 20"/>
                <a:gd name="T7" fmla="*/ 15 h 15"/>
                <a:gd name="T8" fmla="*/ 20 w 20"/>
                <a:gd name="T9" fmla="*/ 15 h 15"/>
                <a:gd name="T10" fmla="*/ 0 w 20"/>
                <a:gd name="T11" fmla="*/ 0 h 15"/>
                <a:gd name="T12" fmla="*/ 4 w 20"/>
                <a:gd name="T13" fmla="*/ 8 h 15"/>
                <a:gd name="T14" fmla="*/ 6 w 20"/>
                <a:gd name="T15" fmla="*/ 9 h 15"/>
                <a:gd name="T16" fmla="*/ 0 w 20"/>
                <a:gd name="T17" fmla="*/ 0 h 15"/>
                <a:gd name="T18" fmla="*/ 0 w 20"/>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5">
                  <a:moveTo>
                    <a:pt x="20" y="15"/>
                  </a:moveTo>
                  <a:cubicBezTo>
                    <a:pt x="20" y="15"/>
                    <a:pt x="20" y="15"/>
                    <a:pt x="20" y="15"/>
                  </a:cubicBezTo>
                  <a:cubicBezTo>
                    <a:pt x="20" y="15"/>
                    <a:pt x="20" y="15"/>
                    <a:pt x="20" y="15"/>
                  </a:cubicBezTo>
                  <a:cubicBezTo>
                    <a:pt x="20" y="15"/>
                    <a:pt x="20" y="15"/>
                    <a:pt x="20" y="15"/>
                  </a:cubicBezTo>
                  <a:cubicBezTo>
                    <a:pt x="20" y="15"/>
                    <a:pt x="20" y="15"/>
                    <a:pt x="20" y="15"/>
                  </a:cubicBezTo>
                  <a:moveTo>
                    <a:pt x="0" y="0"/>
                  </a:moveTo>
                  <a:cubicBezTo>
                    <a:pt x="1" y="3"/>
                    <a:pt x="2" y="5"/>
                    <a:pt x="4" y="8"/>
                  </a:cubicBezTo>
                  <a:cubicBezTo>
                    <a:pt x="4" y="8"/>
                    <a:pt x="5" y="9"/>
                    <a:pt x="6" y="9"/>
                  </a:cubicBezTo>
                  <a:cubicBezTo>
                    <a:pt x="3" y="7"/>
                    <a:pt x="1" y="3"/>
                    <a:pt x="0" y="0"/>
                  </a:cubicBezTo>
                  <a:cubicBezTo>
                    <a:pt x="0" y="0"/>
                    <a:pt x="0" y="0"/>
                    <a:pt x="0"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6" name="ïŝľïḑe"/>
            <p:cNvSpPr/>
            <p:nvPr/>
          </p:nvSpPr>
          <p:spPr bwMode="auto">
            <a:xfrm>
              <a:off x="5732463" y="4187826"/>
              <a:ext cx="49213" cy="4763"/>
            </a:xfrm>
            <a:custGeom>
              <a:avLst/>
              <a:gdLst>
                <a:gd name="T0" fmla="*/ 0 w 35"/>
                <a:gd name="T1" fmla="*/ 0 h 3"/>
                <a:gd name="T2" fmla="*/ 0 w 35"/>
                <a:gd name="T3" fmla="*/ 0 h 3"/>
                <a:gd name="T4" fmla="*/ 35 w 35"/>
                <a:gd name="T5" fmla="*/ 3 h 3"/>
                <a:gd name="T6" fmla="*/ 35 w 35"/>
                <a:gd name="T7" fmla="*/ 3 h 3"/>
                <a:gd name="T8" fmla="*/ 0 w 35"/>
                <a:gd name="T9" fmla="*/ 0 h 3"/>
              </a:gdLst>
              <a:ahLst/>
              <a:cxnLst>
                <a:cxn ang="0">
                  <a:pos x="T0" y="T1"/>
                </a:cxn>
                <a:cxn ang="0">
                  <a:pos x="T2" y="T3"/>
                </a:cxn>
                <a:cxn ang="0">
                  <a:pos x="T4" y="T5"/>
                </a:cxn>
                <a:cxn ang="0">
                  <a:pos x="T6" y="T7"/>
                </a:cxn>
                <a:cxn ang="0">
                  <a:pos x="T8" y="T9"/>
                </a:cxn>
              </a:cxnLst>
              <a:rect l="0" t="0" r="r" b="b"/>
              <a:pathLst>
                <a:path w="35" h="3">
                  <a:moveTo>
                    <a:pt x="0" y="0"/>
                  </a:moveTo>
                  <a:cubicBezTo>
                    <a:pt x="0" y="0"/>
                    <a:pt x="0" y="0"/>
                    <a:pt x="0" y="0"/>
                  </a:cubicBezTo>
                  <a:cubicBezTo>
                    <a:pt x="11" y="2"/>
                    <a:pt x="23" y="3"/>
                    <a:pt x="35" y="3"/>
                  </a:cubicBezTo>
                  <a:cubicBezTo>
                    <a:pt x="35" y="3"/>
                    <a:pt x="35" y="3"/>
                    <a:pt x="35" y="3"/>
                  </a:cubicBezTo>
                  <a:cubicBezTo>
                    <a:pt x="23" y="3"/>
                    <a:pt x="10" y="2"/>
                    <a:pt x="0" y="0"/>
                  </a:cubicBezTo>
                </a:path>
              </a:pathLst>
            </a:custGeom>
            <a:solidFill>
              <a:srgbClr val="D7A4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7" name="iŝḷïďè"/>
            <p:cNvSpPr/>
            <p:nvPr/>
          </p:nvSpPr>
          <p:spPr bwMode="auto">
            <a:xfrm>
              <a:off x="5700713" y="4132263"/>
              <a:ext cx="122238" cy="60325"/>
            </a:xfrm>
            <a:custGeom>
              <a:avLst/>
              <a:gdLst>
                <a:gd name="T0" fmla="*/ 4 w 86"/>
                <a:gd name="T1" fmla="*/ 0 h 42"/>
                <a:gd name="T2" fmla="*/ 2 w 86"/>
                <a:gd name="T3" fmla="*/ 24 h 42"/>
                <a:gd name="T4" fmla="*/ 8 w 86"/>
                <a:gd name="T5" fmla="*/ 33 h 42"/>
                <a:gd name="T6" fmla="*/ 17 w 86"/>
                <a:gd name="T7" fmla="*/ 38 h 42"/>
                <a:gd name="T8" fmla="*/ 22 w 86"/>
                <a:gd name="T9" fmla="*/ 39 h 42"/>
                <a:gd name="T10" fmla="*/ 22 w 86"/>
                <a:gd name="T11" fmla="*/ 39 h 42"/>
                <a:gd name="T12" fmla="*/ 57 w 86"/>
                <a:gd name="T13" fmla="*/ 42 h 42"/>
                <a:gd name="T14" fmla="*/ 85 w 86"/>
                <a:gd name="T15" fmla="*/ 41 h 42"/>
                <a:gd name="T16" fmla="*/ 86 w 86"/>
                <a:gd name="T17" fmla="*/ 24 h 42"/>
                <a:gd name="T18" fmla="*/ 84 w 86"/>
                <a:gd name="T19" fmla="*/ 23 h 42"/>
                <a:gd name="T20" fmla="*/ 86 w 86"/>
                <a:gd name="T21" fmla="*/ 23 h 42"/>
                <a:gd name="T22" fmla="*/ 86 w 86"/>
                <a:gd name="T23" fmla="*/ 7 h 42"/>
                <a:gd name="T24" fmla="*/ 4 w 86"/>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42">
                  <a:moveTo>
                    <a:pt x="4" y="0"/>
                  </a:moveTo>
                  <a:cubicBezTo>
                    <a:pt x="4" y="3"/>
                    <a:pt x="0" y="14"/>
                    <a:pt x="2" y="24"/>
                  </a:cubicBezTo>
                  <a:cubicBezTo>
                    <a:pt x="3" y="27"/>
                    <a:pt x="5" y="31"/>
                    <a:pt x="8" y="33"/>
                  </a:cubicBezTo>
                  <a:cubicBezTo>
                    <a:pt x="10" y="35"/>
                    <a:pt x="13" y="37"/>
                    <a:pt x="17" y="38"/>
                  </a:cubicBezTo>
                  <a:cubicBezTo>
                    <a:pt x="19" y="39"/>
                    <a:pt x="20" y="39"/>
                    <a:pt x="22" y="39"/>
                  </a:cubicBezTo>
                  <a:cubicBezTo>
                    <a:pt x="22" y="39"/>
                    <a:pt x="22" y="39"/>
                    <a:pt x="22" y="39"/>
                  </a:cubicBezTo>
                  <a:cubicBezTo>
                    <a:pt x="32" y="41"/>
                    <a:pt x="45" y="42"/>
                    <a:pt x="57" y="42"/>
                  </a:cubicBezTo>
                  <a:cubicBezTo>
                    <a:pt x="72" y="42"/>
                    <a:pt x="85" y="41"/>
                    <a:pt x="85" y="41"/>
                  </a:cubicBezTo>
                  <a:cubicBezTo>
                    <a:pt x="86" y="24"/>
                    <a:pt x="86" y="24"/>
                    <a:pt x="86" y="24"/>
                  </a:cubicBezTo>
                  <a:cubicBezTo>
                    <a:pt x="85" y="24"/>
                    <a:pt x="85" y="23"/>
                    <a:pt x="84" y="23"/>
                  </a:cubicBezTo>
                  <a:cubicBezTo>
                    <a:pt x="85" y="23"/>
                    <a:pt x="85" y="23"/>
                    <a:pt x="86" y="23"/>
                  </a:cubicBezTo>
                  <a:cubicBezTo>
                    <a:pt x="86" y="7"/>
                    <a:pt x="86" y="7"/>
                    <a:pt x="86" y="7"/>
                  </a:cubicBezTo>
                  <a:cubicBezTo>
                    <a:pt x="4" y="0"/>
                    <a:pt x="4" y="0"/>
                    <a:pt x="4"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8" name="ï$1íḓe"/>
            <p:cNvSpPr/>
            <p:nvPr/>
          </p:nvSpPr>
          <p:spPr bwMode="auto">
            <a:xfrm>
              <a:off x="6156325" y="4137026"/>
              <a:ext cx="4763" cy="12700"/>
            </a:xfrm>
            <a:custGeom>
              <a:avLst/>
              <a:gdLst>
                <a:gd name="T0" fmla="*/ 1 w 3"/>
                <a:gd name="T1" fmla="*/ 0 h 9"/>
                <a:gd name="T2" fmla="*/ 1 w 3"/>
                <a:gd name="T3" fmla="*/ 0 h 9"/>
                <a:gd name="T4" fmla="*/ 3 w 3"/>
                <a:gd name="T5" fmla="*/ 8 h 9"/>
                <a:gd name="T6" fmla="*/ 3 w 3"/>
                <a:gd name="T7" fmla="*/ 8 h 9"/>
                <a:gd name="T8" fmla="*/ 3 w 3"/>
                <a:gd name="T9" fmla="*/ 8 h 9"/>
                <a:gd name="T10" fmla="*/ 3 w 3"/>
                <a:gd name="T11" fmla="*/ 8 h 9"/>
                <a:gd name="T12" fmla="*/ 3 w 3"/>
                <a:gd name="T13" fmla="*/ 9 h 9"/>
                <a:gd name="T14" fmla="*/ 3 w 3"/>
                <a:gd name="T15" fmla="*/ 9 h 9"/>
                <a:gd name="T16" fmla="*/ 1 w 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9">
                  <a:moveTo>
                    <a:pt x="1" y="0"/>
                  </a:moveTo>
                  <a:cubicBezTo>
                    <a:pt x="1" y="0"/>
                    <a:pt x="1" y="0"/>
                    <a:pt x="1" y="0"/>
                  </a:cubicBezTo>
                  <a:cubicBezTo>
                    <a:pt x="0" y="3"/>
                    <a:pt x="1" y="6"/>
                    <a:pt x="3" y="8"/>
                  </a:cubicBezTo>
                  <a:cubicBezTo>
                    <a:pt x="3" y="8"/>
                    <a:pt x="3" y="8"/>
                    <a:pt x="3" y="8"/>
                  </a:cubicBezTo>
                  <a:cubicBezTo>
                    <a:pt x="3" y="8"/>
                    <a:pt x="3" y="8"/>
                    <a:pt x="3" y="8"/>
                  </a:cubicBezTo>
                  <a:cubicBezTo>
                    <a:pt x="3" y="8"/>
                    <a:pt x="3" y="8"/>
                    <a:pt x="3" y="8"/>
                  </a:cubicBezTo>
                  <a:cubicBezTo>
                    <a:pt x="3" y="8"/>
                    <a:pt x="3" y="8"/>
                    <a:pt x="3" y="9"/>
                  </a:cubicBezTo>
                  <a:cubicBezTo>
                    <a:pt x="3" y="9"/>
                    <a:pt x="3" y="9"/>
                    <a:pt x="3" y="9"/>
                  </a:cubicBezTo>
                  <a:cubicBezTo>
                    <a:pt x="1" y="7"/>
                    <a:pt x="1" y="3"/>
                    <a:pt x="1"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9" name="îṩlîďé"/>
            <p:cNvSpPr/>
            <p:nvPr/>
          </p:nvSpPr>
          <p:spPr bwMode="auto">
            <a:xfrm>
              <a:off x="6161088" y="4148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0" name="îşḷîḋè"/>
            <p:cNvSpPr/>
            <p:nvPr/>
          </p:nvSpPr>
          <p:spPr bwMode="auto">
            <a:xfrm>
              <a:off x="6084888" y="4125913"/>
              <a:ext cx="76200" cy="31750"/>
            </a:xfrm>
            <a:custGeom>
              <a:avLst/>
              <a:gdLst>
                <a:gd name="T0" fmla="*/ 53 w 54"/>
                <a:gd name="T1" fmla="*/ 0 h 23"/>
                <a:gd name="T2" fmla="*/ 27 w 54"/>
                <a:gd name="T3" fmla="*/ 2 h 23"/>
                <a:gd name="T4" fmla="*/ 0 w 54"/>
                <a:gd name="T5" fmla="*/ 23 h 23"/>
                <a:gd name="T6" fmla="*/ 54 w 54"/>
                <a:gd name="T7" fmla="*/ 17 h 23"/>
                <a:gd name="T8" fmla="*/ 54 w 54"/>
                <a:gd name="T9" fmla="*/ 16 h 23"/>
                <a:gd name="T10" fmla="*/ 54 w 54"/>
                <a:gd name="T11" fmla="*/ 16 h 23"/>
                <a:gd name="T12" fmla="*/ 54 w 54"/>
                <a:gd name="T13" fmla="*/ 16 h 23"/>
                <a:gd name="T14" fmla="*/ 52 w 54"/>
                <a:gd name="T15" fmla="*/ 8 h 23"/>
                <a:gd name="T16" fmla="*/ 52 w 54"/>
                <a:gd name="T17" fmla="*/ 6 h 23"/>
                <a:gd name="T18" fmla="*/ 53 w 54"/>
                <a:gd name="T19" fmla="*/ 0 h 23"/>
                <a:gd name="T20" fmla="*/ 53 w 54"/>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23">
                  <a:moveTo>
                    <a:pt x="53" y="0"/>
                  </a:moveTo>
                  <a:cubicBezTo>
                    <a:pt x="46" y="0"/>
                    <a:pt x="37" y="1"/>
                    <a:pt x="27" y="2"/>
                  </a:cubicBezTo>
                  <a:cubicBezTo>
                    <a:pt x="20" y="11"/>
                    <a:pt x="11" y="18"/>
                    <a:pt x="0" y="23"/>
                  </a:cubicBezTo>
                  <a:cubicBezTo>
                    <a:pt x="54" y="17"/>
                    <a:pt x="54" y="17"/>
                    <a:pt x="54" y="17"/>
                  </a:cubicBezTo>
                  <a:cubicBezTo>
                    <a:pt x="54" y="16"/>
                    <a:pt x="54" y="16"/>
                    <a:pt x="54" y="16"/>
                  </a:cubicBezTo>
                  <a:cubicBezTo>
                    <a:pt x="54" y="16"/>
                    <a:pt x="54" y="16"/>
                    <a:pt x="54" y="16"/>
                  </a:cubicBezTo>
                  <a:cubicBezTo>
                    <a:pt x="54" y="16"/>
                    <a:pt x="54" y="16"/>
                    <a:pt x="54" y="16"/>
                  </a:cubicBezTo>
                  <a:cubicBezTo>
                    <a:pt x="52" y="14"/>
                    <a:pt x="51" y="11"/>
                    <a:pt x="52" y="8"/>
                  </a:cubicBezTo>
                  <a:cubicBezTo>
                    <a:pt x="52" y="7"/>
                    <a:pt x="52" y="7"/>
                    <a:pt x="52" y="6"/>
                  </a:cubicBezTo>
                  <a:cubicBezTo>
                    <a:pt x="52" y="3"/>
                    <a:pt x="53" y="0"/>
                    <a:pt x="53" y="0"/>
                  </a:cubicBezTo>
                  <a:cubicBezTo>
                    <a:pt x="53" y="0"/>
                    <a:pt x="53" y="0"/>
                    <a:pt x="53"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1" name="ïṡľidê"/>
            <p:cNvSpPr/>
            <p:nvPr/>
          </p:nvSpPr>
          <p:spPr bwMode="auto">
            <a:xfrm>
              <a:off x="5822950" y="4167188"/>
              <a:ext cx="6350" cy="23813"/>
            </a:xfrm>
            <a:custGeom>
              <a:avLst/>
              <a:gdLst>
                <a:gd name="T0" fmla="*/ 4 w 5"/>
                <a:gd name="T1" fmla="*/ 8 h 17"/>
                <a:gd name="T2" fmla="*/ 4 w 5"/>
                <a:gd name="T3" fmla="*/ 8 h 17"/>
                <a:gd name="T4" fmla="*/ 4 w 5"/>
                <a:gd name="T5" fmla="*/ 17 h 17"/>
                <a:gd name="T6" fmla="*/ 4 w 5"/>
                <a:gd name="T7" fmla="*/ 17 h 17"/>
                <a:gd name="T8" fmla="*/ 4 w 5"/>
                <a:gd name="T9" fmla="*/ 16 h 17"/>
                <a:gd name="T10" fmla="*/ 4 w 5"/>
                <a:gd name="T11" fmla="*/ 8 h 17"/>
                <a:gd name="T12" fmla="*/ 0 w 5"/>
                <a:gd name="T13" fmla="*/ 0 h 17"/>
                <a:gd name="T14" fmla="*/ 0 w 5"/>
                <a:gd name="T15" fmla="*/ 0 h 17"/>
                <a:gd name="T16" fmla="*/ 2 w 5"/>
                <a:gd name="T17" fmla="*/ 2 h 17"/>
                <a:gd name="T18" fmla="*/ 2 w 5"/>
                <a:gd name="T19" fmla="*/ 2 h 17"/>
                <a:gd name="T20" fmla="*/ 0 w 5"/>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7">
                  <a:moveTo>
                    <a:pt x="4" y="8"/>
                  </a:moveTo>
                  <a:cubicBezTo>
                    <a:pt x="4" y="8"/>
                    <a:pt x="4" y="8"/>
                    <a:pt x="4" y="8"/>
                  </a:cubicBezTo>
                  <a:cubicBezTo>
                    <a:pt x="5" y="11"/>
                    <a:pt x="4" y="14"/>
                    <a:pt x="4" y="17"/>
                  </a:cubicBezTo>
                  <a:cubicBezTo>
                    <a:pt x="4" y="17"/>
                    <a:pt x="4" y="17"/>
                    <a:pt x="4" y="17"/>
                  </a:cubicBezTo>
                  <a:cubicBezTo>
                    <a:pt x="4" y="17"/>
                    <a:pt x="4" y="16"/>
                    <a:pt x="4" y="16"/>
                  </a:cubicBezTo>
                  <a:cubicBezTo>
                    <a:pt x="4" y="14"/>
                    <a:pt x="5" y="11"/>
                    <a:pt x="4" y="8"/>
                  </a:cubicBezTo>
                  <a:moveTo>
                    <a:pt x="0" y="0"/>
                  </a:moveTo>
                  <a:cubicBezTo>
                    <a:pt x="0" y="0"/>
                    <a:pt x="0" y="0"/>
                    <a:pt x="0" y="0"/>
                  </a:cubicBezTo>
                  <a:cubicBezTo>
                    <a:pt x="1" y="1"/>
                    <a:pt x="1" y="1"/>
                    <a:pt x="2" y="2"/>
                  </a:cubicBezTo>
                  <a:cubicBezTo>
                    <a:pt x="2" y="2"/>
                    <a:pt x="2" y="2"/>
                    <a:pt x="2" y="2"/>
                  </a:cubicBezTo>
                  <a:cubicBezTo>
                    <a:pt x="1" y="1"/>
                    <a:pt x="1" y="1"/>
                    <a:pt x="0"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2" name="îśḻidé"/>
            <p:cNvSpPr/>
            <p:nvPr/>
          </p:nvSpPr>
          <p:spPr bwMode="auto">
            <a:xfrm>
              <a:off x="5822950" y="4162426"/>
              <a:ext cx="204788" cy="28575"/>
            </a:xfrm>
            <a:custGeom>
              <a:avLst/>
              <a:gdLst>
                <a:gd name="T0" fmla="*/ 131 w 145"/>
                <a:gd name="T1" fmla="*/ 1 h 20"/>
                <a:gd name="T2" fmla="*/ 116 w 145"/>
                <a:gd name="T3" fmla="*/ 4 h 20"/>
                <a:gd name="T4" fmla="*/ 114 w 145"/>
                <a:gd name="T5" fmla="*/ 6 h 20"/>
                <a:gd name="T6" fmla="*/ 145 w 145"/>
                <a:gd name="T7" fmla="*/ 2 h 20"/>
                <a:gd name="T8" fmla="*/ 131 w 145"/>
                <a:gd name="T9" fmla="*/ 1 h 20"/>
                <a:gd name="T10" fmla="*/ 12 w 145"/>
                <a:gd name="T11" fmla="*/ 0 h 20"/>
                <a:gd name="T12" fmla="*/ 0 w 145"/>
                <a:gd name="T13" fmla="*/ 2 h 20"/>
                <a:gd name="T14" fmla="*/ 0 w 145"/>
                <a:gd name="T15" fmla="*/ 3 h 20"/>
                <a:gd name="T16" fmla="*/ 2 w 145"/>
                <a:gd name="T17" fmla="*/ 5 h 20"/>
                <a:gd name="T18" fmla="*/ 4 w 145"/>
                <a:gd name="T19" fmla="*/ 6 h 20"/>
                <a:gd name="T20" fmla="*/ 4 w 145"/>
                <a:gd name="T21" fmla="*/ 11 h 20"/>
                <a:gd name="T22" fmla="*/ 4 w 145"/>
                <a:gd name="T23" fmla="*/ 19 h 20"/>
                <a:gd name="T24" fmla="*/ 4 w 145"/>
                <a:gd name="T25" fmla="*/ 20 h 20"/>
                <a:gd name="T26" fmla="*/ 24 w 145"/>
                <a:gd name="T27" fmla="*/ 17 h 20"/>
                <a:gd name="T28" fmla="*/ 22 w 145"/>
                <a:gd name="T29" fmla="*/ 16 h 20"/>
                <a:gd name="T30" fmla="*/ 12 w 145"/>
                <a:gd name="T3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20">
                  <a:moveTo>
                    <a:pt x="131" y="1"/>
                  </a:moveTo>
                  <a:cubicBezTo>
                    <a:pt x="125" y="1"/>
                    <a:pt x="120" y="2"/>
                    <a:pt x="116" y="4"/>
                  </a:cubicBezTo>
                  <a:cubicBezTo>
                    <a:pt x="115" y="5"/>
                    <a:pt x="114" y="5"/>
                    <a:pt x="114" y="6"/>
                  </a:cubicBezTo>
                  <a:cubicBezTo>
                    <a:pt x="145" y="2"/>
                    <a:pt x="145" y="2"/>
                    <a:pt x="145" y="2"/>
                  </a:cubicBezTo>
                  <a:cubicBezTo>
                    <a:pt x="140" y="2"/>
                    <a:pt x="135" y="1"/>
                    <a:pt x="131" y="1"/>
                  </a:cubicBezTo>
                  <a:moveTo>
                    <a:pt x="12" y="0"/>
                  </a:moveTo>
                  <a:cubicBezTo>
                    <a:pt x="7" y="1"/>
                    <a:pt x="3" y="1"/>
                    <a:pt x="0" y="2"/>
                  </a:cubicBezTo>
                  <a:cubicBezTo>
                    <a:pt x="0" y="3"/>
                    <a:pt x="0" y="3"/>
                    <a:pt x="0" y="3"/>
                  </a:cubicBezTo>
                  <a:cubicBezTo>
                    <a:pt x="1" y="4"/>
                    <a:pt x="1" y="4"/>
                    <a:pt x="2" y="5"/>
                  </a:cubicBezTo>
                  <a:cubicBezTo>
                    <a:pt x="3" y="6"/>
                    <a:pt x="4" y="6"/>
                    <a:pt x="4" y="6"/>
                  </a:cubicBezTo>
                  <a:cubicBezTo>
                    <a:pt x="4" y="8"/>
                    <a:pt x="4" y="9"/>
                    <a:pt x="4" y="11"/>
                  </a:cubicBezTo>
                  <a:cubicBezTo>
                    <a:pt x="5" y="14"/>
                    <a:pt x="4" y="17"/>
                    <a:pt x="4" y="19"/>
                  </a:cubicBezTo>
                  <a:cubicBezTo>
                    <a:pt x="4" y="19"/>
                    <a:pt x="4" y="20"/>
                    <a:pt x="4" y="20"/>
                  </a:cubicBezTo>
                  <a:cubicBezTo>
                    <a:pt x="24" y="17"/>
                    <a:pt x="24" y="17"/>
                    <a:pt x="24" y="17"/>
                  </a:cubicBezTo>
                  <a:cubicBezTo>
                    <a:pt x="24" y="17"/>
                    <a:pt x="23" y="16"/>
                    <a:pt x="22" y="16"/>
                  </a:cubicBezTo>
                  <a:cubicBezTo>
                    <a:pt x="17" y="11"/>
                    <a:pt x="14" y="6"/>
                    <a:pt x="12"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ïśliḑè"/>
            <p:cNvSpPr/>
            <p:nvPr/>
          </p:nvSpPr>
          <p:spPr bwMode="auto">
            <a:xfrm>
              <a:off x="5822950" y="4165601"/>
              <a:ext cx="0" cy="1588"/>
            </a:xfrm>
            <a:custGeom>
              <a:avLst/>
              <a:gdLst>
                <a:gd name="T0" fmla="*/ 0 h 1"/>
                <a:gd name="T1" fmla="*/ 0 h 1"/>
                <a:gd name="T2" fmla="*/ 1 h 1"/>
                <a:gd name="T3" fmla="*/ 1 h 1"/>
                <a:gd name="T4" fmla="*/ 1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1"/>
                    <a:pt x="0" y="1"/>
                    <a:pt x="0" y="1"/>
                  </a:cubicBezTo>
                  <a:cubicBezTo>
                    <a:pt x="0" y="1"/>
                    <a:pt x="0" y="1"/>
                    <a:pt x="0" y="1"/>
                  </a:cubicBezTo>
                  <a:cubicBezTo>
                    <a:pt x="0" y="1"/>
                    <a:pt x="0" y="1"/>
                    <a:pt x="0" y="1"/>
                  </a:cubicBezTo>
                  <a:cubicBezTo>
                    <a:pt x="0" y="0"/>
                    <a:pt x="0" y="0"/>
                    <a:pt x="0"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4" name="íṧļîḍe"/>
            <p:cNvSpPr/>
            <p:nvPr/>
          </p:nvSpPr>
          <p:spPr bwMode="auto">
            <a:xfrm>
              <a:off x="5819775" y="4165601"/>
              <a:ext cx="3175" cy="1588"/>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1" y="0"/>
                    <a:pt x="0" y="0"/>
                  </a:cubicBezTo>
                  <a:cubicBezTo>
                    <a:pt x="1" y="0"/>
                    <a:pt x="1" y="1"/>
                    <a:pt x="2" y="1"/>
                  </a:cubicBezTo>
                  <a:cubicBezTo>
                    <a:pt x="2" y="0"/>
                    <a:pt x="2" y="0"/>
                    <a:pt x="2" y="0"/>
                  </a:cubicBezTo>
                </a:path>
              </a:pathLst>
            </a:custGeom>
            <a:solidFill>
              <a:srgbClr val="575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5" name="í$ḷïdé"/>
            <p:cNvSpPr/>
            <p:nvPr/>
          </p:nvSpPr>
          <p:spPr bwMode="auto">
            <a:xfrm>
              <a:off x="6130925" y="4227513"/>
              <a:ext cx="50800" cy="100013"/>
            </a:xfrm>
            <a:custGeom>
              <a:avLst/>
              <a:gdLst>
                <a:gd name="T0" fmla="*/ 25 w 35"/>
                <a:gd name="T1" fmla="*/ 0 h 71"/>
                <a:gd name="T2" fmla="*/ 0 w 35"/>
                <a:gd name="T3" fmla="*/ 71 h 71"/>
                <a:gd name="T4" fmla="*/ 25 w 35"/>
                <a:gd name="T5" fmla="*/ 0 h 71"/>
              </a:gdLst>
              <a:ahLst/>
              <a:cxnLst>
                <a:cxn ang="0">
                  <a:pos x="T0" y="T1"/>
                </a:cxn>
                <a:cxn ang="0">
                  <a:pos x="T2" y="T3"/>
                </a:cxn>
                <a:cxn ang="0">
                  <a:pos x="T4" y="T5"/>
                </a:cxn>
              </a:cxnLst>
              <a:rect l="0" t="0" r="r" b="b"/>
              <a:pathLst>
                <a:path w="35" h="71">
                  <a:moveTo>
                    <a:pt x="25" y="0"/>
                  </a:moveTo>
                  <a:cubicBezTo>
                    <a:pt x="20" y="45"/>
                    <a:pt x="0" y="71"/>
                    <a:pt x="0" y="71"/>
                  </a:cubicBezTo>
                  <a:cubicBezTo>
                    <a:pt x="35" y="52"/>
                    <a:pt x="25" y="0"/>
                    <a:pt x="25"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îṥľídè"/>
            <p:cNvSpPr/>
            <p:nvPr/>
          </p:nvSpPr>
          <p:spPr bwMode="auto">
            <a:xfrm>
              <a:off x="5843588" y="4319588"/>
              <a:ext cx="153988" cy="14288"/>
            </a:xfrm>
            <a:custGeom>
              <a:avLst/>
              <a:gdLst>
                <a:gd name="T0" fmla="*/ 75 w 108"/>
                <a:gd name="T1" fmla="*/ 0 h 10"/>
                <a:gd name="T2" fmla="*/ 0 w 108"/>
                <a:gd name="T3" fmla="*/ 7 h 10"/>
                <a:gd name="T4" fmla="*/ 71 w 108"/>
                <a:gd name="T5" fmla="*/ 10 h 10"/>
                <a:gd name="T6" fmla="*/ 101 w 108"/>
                <a:gd name="T7" fmla="*/ 4 h 10"/>
                <a:gd name="T8" fmla="*/ 75 w 108"/>
                <a:gd name="T9" fmla="*/ 0 h 10"/>
              </a:gdLst>
              <a:ahLst/>
              <a:cxnLst>
                <a:cxn ang="0">
                  <a:pos x="T0" y="T1"/>
                </a:cxn>
                <a:cxn ang="0">
                  <a:pos x="T2" y="T3"/>
                </a:cxn>
                <a:cxn ang="0">
                  <a:pos x="T4" y="T5"/>
                </a:cxn>
                <a:cxn ang="0">
                  <a:pos x="T6" y="T7"/>
                </a:cxn>
                <a:cxn ang="0">
                  <a:pos x="T8" y="T9"/>
                </a:cxn>
              </a:cxnLst>
              <a:rect l="0" t="0" r="r" b="b"/>
              <a:pathLst>
                <a:path w="108" h="10">
                  <a:moveTo>
                    <a:pt x="75" y="0"/>
                  </a:moveTo>
                  <a:cubicBezTo>
                    <a:pt x="44" y="0"/>
                    <a:pt x="0" y="7"/>
                    <a:pt x="0" y="7"/>
                  </a:cubicBezTo>
                  <a:cubicBezTo>
                    <a:pt x="0" y="7"/>
                    <a:pt x="41" y="10"/>
                    <a:pt x="71" y="10"/>
                  </a:cubicBezTo>
                  <a:cubicBezTo>
                    <a:pt x="92" y="10"/>
                    <a:pt x="108" y="9"/>
                    <a:pt x="101" y="4"/>
                  </a:cubicBezTo>
                  <a:cubicBezTo>
                    <a:pt x="96" y="1"/>
                    <a:pt x="86" y="0"/>
                    <a:pt x="75"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7" name="ïṣ1iḑè"/>
            <p:cNvSpPr/>
            <p:nvPr/>
          </p:nvSpPr>
          <p:spPr bwMode="auto">
            <a:xfrm>
              <a:off x="6121400" y="3914776"/>
              <a:ext cx="7938" cy="46038"/>
            </a:xfrm>
            <a:custGeom>
              <a:avLst/>
              <a:gdLst>
                <a:gd name="T0" fmla="*/ 5 w 6"/>
                <a:gd name="T1" fmla="*/ 0 h 33"/>
                <a:gd name="T2" fmla="*/ 5 w 6"/>
                <a:gd name="T3" fmla="*/ 0 h 33"/>
                <a:gd name="T4" fmla="*/ 1 w 6"/>
                <a:gd name="T5" fmla="*/ 20 h 33"/>
                <a:gd name="T6" fmla="*/ 2 w 6"/>
                <a:gd name="T7" fmla="*/ 33 h 33"/>
                <a:gd name="T8" fmla="*/ 2 w 6"/>
                <a:gd name="T9" fmla="*/ 33 h 33"/>
                <a:gd name="T10" fmla="*/ 5 w 6"/>
                <a:gd name="T11" fmla="*/ 0 h 33"/>
              </a:gdLst>
              <a:ahLst/>
              <a:cxnLst>
                <a:cxn ang="0">
                  <a:pos x="T0" y="T1"/>
                </a:cxn>
                <a:cxn ang="0">
                  <a:pos x="T2" y="T3"/>
                </a:cxn>
                <a:cxn ang="0">
                  <a:pos x="T4" y="T5"/>
                </a:cxn>
                <a:cxn ang="0">
                  <a:pos x="T6" y="T7"/>
                </a:cxn>
                <a:cxn ang="0">
                  <a:pos x="T8" y="T9"/>
                </a:cxn>
                <a:cxn ang="0">
                  <a:pos x="T10" y="T11"/>
                </a:cxn>
              </a:cxnLst>
              <a:rect l="0" t="0" r="r" b="b"/>
              <a:pathLst>
                <a:path w="6" h="33">
                  <a:moveTo>
                    <a:pt x="5" y="0"/>
                  </a:moveTo>
                  <a:cubicBezTo>
                    <a:pt x="5" y="0"/>
                    <a:pt x="5" y="0"/>
                    <a:pt x="5" y="0"/>
                  </a:cubicBezTo>
                  <a:cubicBezTo>
                    <a:pt x="2" y="6"/>
                    <a:pt x="0" y="13"/>
                    <a:pt x="1" y="20"/>
                  </a:cubicBezTo>
                  <a:cubicBezTo>
                    <a:pt x="1" y="25"/>
                    <a:pt x="1" y="29"/>
                    <a:pt x="2" y="33"/>
                  </a:cubicBezTo>
                  <a:cubicBezTo>
                    <a:pt x="2" y="33"/>
                    <a:pt x="2" y="33"/>
                    <a:pt x="2" y="33"/>
                  </a:cubicBezTo>
                  <a:cubicBezTo>
                    <a:pt x="5" y="33"/>
                    <a:pt x="6" y="16"/>
                    <a:pt x="5"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8" name="íṥlîḓé"/>
            <p:cNvSpPr/>
            <p:nvPr/>
          </p:nvSpPr>
          <p:spPr bwMode="auto">
            <a:xfrm>
              <a:off x="5780088" y="3805238"/>
              <a:ext cx="9525" cy="57150"/>
            </a:xfrm>
            <a:custGeom>
              <a:avLst/>
              <a:gdLst>
                <a:gd name="T0" fmla="*/ 1 w 7"/>
                <a:gd name="T1" fmla="*/ 0 h 40"/>
                <a:gd name="T2" fmla="*/ 1 w 7"/>
                <a:gd name="T3" fmla="*/ 40 h 40"/>
                <a:gd name="T4" fmla="*/ 7 w 7"/>
                <a:gd name="T5" fmla="*/ 16 h 40"/>
                <a:gd name="T6" fmla="*/ 1 w 7"/>
                <a:gd name="T7" fmla="*/ 0 h 40"/>
              </a:gdLst>
              <a:ahLst/>
              <a:cxnLst>
                <a:cxn ang="0">
                  <a:pos x="T0" y="T1"/>
                </a:cxn>
                <a:cxn ang="0">
                  <a:pos x="T2" y="T3"/>
                </a:cxn>
                <a:cxn ang="0">
                  <a:pos x="T4" y="T5"/>
                </a:cxn>
                <a:cxn ang="0">
                  <a:pos x="T6" y="T7"/>
                </a:cxn>
              </a:cxnLst>
              <a:rect l="0" t="0" r="r" b="b"/>
              <a:pathLst>
                <a:path w="7" h="40">
                  <a:moveTo>
                    <a:pt x="1" y="0"/>
                  </a:moveTo>
                  <a:cubicBezTo>
                    <a:pt x="1" y="0"/>
                    <a:pt x="0" y="29"/>
                    <a:pt x="1" y="40"/>
                  </a:cubicBezTo>
                  <a:cubicBezTo>
                    <a:pt x="3" y="32"/>
                    <a:pt x="5" y="24"/>
                    <a:pt x="7" y="16"/>
                  </a:cubicBezTo>
                  <a:cubicBezTo>
                    <a:pt x="5" y="6"/>
                    <a:pt x="1" y="0"/>
                    <a:pt x="1"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9" name="íṣľidè"/>
            <p:cNvSpPr/>
            <p:nvPr/>
          </p:nvSpPr>
          <p:spPr bwMode="auto">
            <a:xfrm>
              <a:off x="5746750" y="4051301"/>
              <a:ext cx="20638" cy="52388"/>
            </a:xfrm>
            <a:custGeom>
              <a:avLst/>
              <a:gdLst>
                <a:gd name="T0" fmla="*/ 0 w 15"/>
                <a:gd name="T1" fmla="*/ 0 h 37"/>
                <a:gd name="T2" fmla="*/ 10 w 15"/>
                <a:gd name="T3" fmla="*/ 23 h 37"/>
                <a:gd name="T4" fmla="*/ 0 w 15"/>
                <a:gd name="T5" fmla="*/ 0 h 37"/>
              </a:gdLst>
              <a:ahLst/>
              <a:cxnLst>
                <a:cxn ang="0">
                  <a:pos x="T0" y="T1"/>
                </a:cxn>
                <a:cxn ang="0">
                  <a:pos x="T2" y="T3"/>
                </a:cxn>
                <a:cxn ang="0">
                  <a:pos x="T4" y="T5"/>
                </a:cxn>
              </a:cxnLst>
              <a:rect l="0" t="0" r="r" b="b"/>
              <a:pathLst>
                <a:path w="15" h="37">
                  <a:moveTo>
                    <a:pt x="0" y="0"/>
                  </a:moveTo>
                  <a:cubicBezTo>
                    <a:pt x="0" y="0"/>
                    <a:pt x="15" y="9"/>
                    <a:pt x="10" y="23"/>
                  </a:cubicBezTo>
                  <a:cubicBezTo>
                    <a:pt x="5" y="37"/>
                    <a:pt x="0" y="0"/>
                    <a:pt x="0" y="0"/>
                  </a:cubicBezTo>
                  <a:close/>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0" name="î$ḻiḓê"/>
            <p:cNvSpPr/>
            <p:nvPr/>
          </p:nvSpPr>
          <p:spPr bwMode="auto">
            <a:xfrm>
              <a:off x="5745163" y="3992563"/>
              <a:ext cx="22225" cy="30163"/>
            </a:xfrm>
            <a:custGeom>
              <a:avLst/>
              <a:gdLst>
                <a:gd name="T0" fmla="*/ 0 w 16"/>
                <a:gd name="T1" fmla="*/ 0 h 21"/>
                <a:gd name="T2" fmla="*/ 15 w 16"/>
                <a:gd name="T3" fmla="*/ 21 h 21"/>
                <a:gd name="T4" fmla="*/ 16 w 16"/>
                <a:gd name="T5" fmla="*/ 19 h 21"/>
                <a:gd name="T6" fmla="*/ 0 w 16"/>
                <a:gd name="T7" fmla="*/ 0 h 21"/>
              </a:gdLst>
              <a:ahLst/>
              <a:cxnLst>
                <a:cxn ang="0">
                  <a:pos x="T0" y="T1"/>
                </a:cxn>
                <a:cxn ang="0">
                  <a:pos x="T2" y="T3"/>
                </a:cxn>
                <a:cxn ang="0">
                  <a:pos x="T4" y="T5"/>
                </a:cxn>
                <a:cxn ang="0">
                  <a:pos x="T6" y="T7"/>
                </a:cxn>
              </a:cxnLst>
              <a:rect l="0" t="0" r="r" b="b"/>
              <a:pathLst>
                <a:path w="16" h="21">
                  <a:moveTo>
                    <a:pt x="0" y="0"/>
                  </a:moveTo>
                  <a:cubicBezTo>
                    <a:pt x="0" y="0"/>
                    <a:pt x="12" y="21"/>
                    <a:pt x="15" y="21"/>
                  </a:cubicBezTo>
                  <a:cubicBezTo>
                    <a:pt x="16" y="21"/>
                    <a:pt x="16" y="20"/>
                    <a:pt x="16" y="19"/>
                  </a:cubicBezTo>
                  <a:cubicBezTo>
                    <a:pt x="14" y="8"/>
                    <a:pt x="0" y="0"/>
                    <a:pt x="0"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1" name="išliḑé"/>
            <p:cNvSpPr/>
            <p:nvPr/>
          </p:nvSpPr>
          <p:spPr bwMode="auto">
            <a:xfrm>
              <a:off x="6037263" y="4581526"/>
              <a:ext cx="150813" cy="20638"/>
            </a:xfrm>
            <a:custGeom>
              <a:avLst/>
              <a:gdLst>
                <a:gd name="T0" fmla="*/ 0 w 106"/>
                <a:gd name="T1" fmla="*/ 12 h 14"/>
                <a:gd name="T2" fmla="*/ 6 w 106"/>
                <a:gd name="T3" fmla="*/ 13 h 14"/>
                <a:gd name="T4" fmla="*/ 0 w 106"/>
                <a:gd name="T5" fmla="*/ 12 h 14"/>
                <a:gd name="T6" fmla="*/ 106 w 106"/>
                <a:gd name="T7" fmla="*/ 0 h 14"/>
                <a:gd name="T8" fmla="*/ 11 w 106"/>
                <a:gd name="T9" fmla="*/ 13 h 14"/>
                <a:gd name="T10" fmla="*/ 6 w 106"/>
                <a:gd name="T11" fmla="*/ 13 h 14"/>
                <a:gd name="T12" fmla="*/ 41 w 106"/>
                <a:gd name="T13" fmla="*/ 14 h 14"/>
                <a:gd name="T14" fmla="*/ 106 w 106"/>
                <a:gd name="T15" fmla="*/ 0 h 14"/>
                <a:gd name="T16" fmla="*/ 106 w 106"/>
                <a:gd name="T17" fmla="*/ 0 h 14"/>
                <a:gd name="T18" fmla="*/ 106 w 106"/>
                <a:gd name="T19" fmla="*/ 0 h 14"/>
                <a:gd name="T20" fmla="*/ 106 w 106"/>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4">
                  <a:moveTo>
                    <a:pt x="0" y="12"/>
                  </a:moveTo>
                  <a:cubicBezTo>
                    <a:pt x="2" y="13"/>
                    <a:pt x="4" y="13"/>
                    <a:pt x="6" y="13"/>
                  </a:cubicBezTo>
                  <a:cubicBezTo>
                    <a:pt x="3" y="13"/>
                    <a:pt x="0" y="12"/>
                    <a:pt x="0" y="12"/>
                  </a:cubicBezTo>
                  <a:moveTo>
                    <a:pt x="106" y="0"/>
                  </a:moveTo>
                  <a:cubicBezTo>
                    <a:pt x="106" y="1"/>
                    <a:pt x="43" y="13"/>
                    <a:pt x="11" y="13"/>
                  </a:cubicBezTo>
                  <a:cubicBezTo>
                    <a:pt x="9" y="13"/>
                    <a:pt x="8" y="13"/>
                    <a:pt x="6" y="13"/>
                  </a:cubicBezTo>
                  <a:cubicBezTo>
                    <a:pt x="13" y="14"/>
                    <a:pt x="27" y="14"/>
                    <a:pt x="41" y="14"/>
                  </a:cubicBezTo>
                  <a:cubicBezTo>
                    <a:pt x="67" y="14"/>
                    <a:pt x="97" y="12"/>
                    <a:pt x="106" y="0"/>
                  </a:cubicBezTo>
                  <a:moveTo>
                    <a:pt x="106" y="0"/>
                  </a:moveTo>
                  <a:cubicBezTo>
                    <a:pt x="106" y="0"/>
                    <a:pt x="106" y="0"/>
                    <a:pt x="106" y="0"/>
                  </a:cubicBezTo>
                  <a:cubicBezTo>
                    <a:pt x="106" y="0"/>
                    <a:pt x="106" y="0"/>
                    <a:pt x="106"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2" name="iṥlïdê"/>
            <p:cNvSpPr/>
            <p:nvPr/>
          </p:nvSpPr>
          <p:spPr bwMode="auto">
            <a:xfrm>
              <a:off x="5824538" y="4592638"/>
              <a:ext cx="160338" cy="15875"/>
            </a:xfrm>
            <a:custGeom>
              <a:avLst/>
              <a:gdLst>
                <a:gd name="T0" fmla="*/ 113 w 113"/>
                <a:gd name="T1" fmla="*/ 5 h 12"/>
                <a:gd name="T2" fmla="*/ 113 w 113"/>
                <a:gd name="T3" fmla="*/ 5 h 12"/>
                <a:gd name="T4" fmla="*/ 113 w 113"/>
                <a:gd name="T5" fmla="*/ 5 h 12"/>
                <a:gd name="T6" fmla="*/ 20 w 113"/>
                <a:gd name="T7" fmla="*/ 5 h 12"/>
                <a:gd name="T8" fmla="*/ 82 w 113"/>
                <a:gd name="T9" fmla="*/ 12 h 12"/>
                <a:gd name="T10" fmla="*/ 113 w 113"/>
                <a:gd name="T11" fmla="*/ 5 h 12"/>
                <a:gd name="T12" fmla="*/ 64 w 113"/>
                <a:gd name="T13" fmla="*/ 7 h 12"/>
                <a:gd name="T14" fmla="*/ 20 w 113"/>
                <a:gd name="T15" fmla="*/ 5 h 12"/>
                <a:gd name="T16" fmla="*/ 0 w 113"/>
                <a:gd name="T17" fmla="*/ 0 h 12"/>
                <a:gd name="T18" fmla="*/ 20 w 113"/>
                <a:gd name="T19" fmla="*/ 5 h 12"/>
                <a:gd name="T20" fmla="*/ 0 w 113"/>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2">
                  <a:moveTo>
                    <a:pt x="113" y="5"/>
                  </a:moveTo>
                  <a:cubicBezTo>
                    <a:pt x="113" y="5"/>
                    <a:pt x="113" y="5"/>
                    <a:pt x="113" y="5"/>
                  </a:cubicBezTo>
                  <a:cubicBezTo>
                    <a:pt x="113" y="5"/>
                    <a:pt x="113" y="5"/>
                    <a:pt x="113" y="5"/>
                  </a:cubicBezTo>
                  <a:moveTo>
                    <a:pt x="20" y="5"/>
                  </a:moveTo>
                  <a:cubicBezTo>
                    <a:pt x="37" y="8"/>
                    <a:pt x="62" y="12"/>
                    <a:pt x="82" y="12"/>
                  </a:cubicBezTo>
                  <a:cubicBezTo>
                    <a:pt x="96" y="12"/>
                    <a:pt x="107" y="10"/>
                    <a:pt x="113" y="5"/>
                  </a:cubicBezTo>
                  <a:cubicBezTo>
                    <a:pt x="112" y="5"/>
                    <a:pt x="90" y="7"/>
                    <a:pt x="64" y="7"/>
                  </a:cubicBezTo>
                  <a:cubicBezTo>
                    <a:pt x="49" y="7"/>
                    <a:pt x="33" y="6"/>
                    <a:pt x="20" y="5"/>
                  </a:cubicBezTo>
                  <a:moveTo>
                    <a:pt x="0" y="0"/>
                  </a:moveTo>
                  <a:cubicBezTo>
                    <a:pt x="5" y="2"/>
                    <a:pt x="12" y="4"/>
                    <a:pt x="20" y="5"/>
                  </a:cubicBezTo>
                  <a:cubicBezTo>
                    <a:pt x="8" y="2"/>
                    <a:pt x="0" y="0"/>
                    <a:pt x="0"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3" name="íṡliḋê"/>
            <p:cNvSpPr/>
            <p:nvPr/>
          </p:nvSpPr>
          <p:spPr bwMode="auto">
            <a:xfrm>
              <a:off x="6048375" y="4641851"/>
              <a:ext cx="87313" cy="1588"/>
            </a:xfrm>
            <a:custGeom>
              <a:avLst/>
              <a:gdLst>
                <a:gd name="T0" fmla="*/ 0 w 62"/>
                <a:gd name="T1" fmla="*/ 0 h 1"/>
                <a:gd name="T2" fmla="*/ 59 w 62"/>
                <a:gd name="T3" fmla="*/ 1 h 1"/>
                <a:gd name="T4" fmla="*/ 58 w 62"/>
                <a:gd name="T5" fmla="*/ 1 h 1"/>
                <a:gd name="T6" fmla="*/ 0 w 62"/>
                <a:gd name="T7" fmla="*/ 0 h 1"/>
              </a:gdLst>
              <a:ahLst/>
              <a:cxnLst>
                <a:cxn ang="0">
                  <a:pos x="T0" y="T1"/>
                </a:cxn>
                <a:cxn ang="0">
                  <a:pos x="T2" y="T3"/>
                </a:cxn>
                <a:cxn ang="0">
                  <a:pos x="T4" y="T5"/>
                </a:cxn>
                <a:cxn ang="0">
                  <a:pos x="T6" y="T7"/>
                </a:cxn>
              </a:cxnLst>
              <a:rect l="0" t="0" r="r" b="b"/>
              <a:pathLst>
                <a:path w="62" h="1">
                  <a:moveTo>
                    <a:pt x="0" y="0"/>
                  </a:moveTo>
                  <a:cubicBezTo>
                    <a:pt x="0" y="0"/>
                    <a:pt x="49" y="1"/>
                    <a:pt x="59" y="1"/>
                  </a:cubicBezTo>
                  <a:cubicBezTo>
                    <a:pt x="62" y="1"/>
                    <a:pt x="62" y="1"/>
                    <a:pt x="58" y="1"/>
                  </a:cubicBezTo>
                  <a:cubicBezTo>
                    <a:pt x="40" y="0"/>
                    <a:pt x="0" y="0"/>
                    <a:pt x="0"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4" name="ïŝľiḍè"/>
            <p:cNvSpPr/>
            <p:nvPr/>
          </p:nvSpPr>
          <p:spPr bwMode="auto">
            <a:xfrm>
              <a:off x="5832475" y="4664076"/>
              <a:ext cx="88900" cy="26988"/>
            </a:xfrm>
            <a:custGeom>
              <a:avLst/>
              <a:gdLst>
                <a:gd name="T0" fmla="*/ 0 w 63"/>
                <a:gd name="T1" fmla="*/ 0 h 19"/>
                <a:gd name="T2" fmla="*/ 36 w 63"/>
                <a:gd name="T3" fmla="*/ 19 h 19"/>
                <a:gd name="T4" fmla="*/ 41 w 63"/>
                <a:gd name="T5" fmla="*/ 18 h 19"/>
                <a:gd name="T6" fmla="*/ 0 w 63"/>
                <a:gd name="T7" fmla="*/ 0 h 19"/>
              </a:gdLst>
              <a:ahLst/>
              <a:cxnLst>
                <a:cxn ang="0">
                  <a:pos x="T0" y="T1"/>
                </a:cxn>
                <a:cxn ang="0">
                  <a:pos x="T2" y="T3"/>
                </a:cxn>
                <a:cxn ang="0">
                  <a:pos x="T4" y="T5"/>
                </a:cxn>
                <a:cxn ang="0">
                  <a:pos x="T6" y="T7"/>
                </a:cxn>
              </a:cxnLst>
              <a:rect l="0" t="0" r="r" b="b"/>
              <a:pathLst>
                <a:path w="63" h="19">
                  <a:moveTo>
                    <a:pt x="0" y="0"/>
                  </a:moveTo>
                  <a:cubicBezTo>
                    <a:pt x="0" y="0"/>
                    <a:pt x="16" y="19"/>
                    <a:pt x="36" y="19"/>
                  </a:cubicBezTo>
                  <a:cubicBezTo>
                    <a:pt x="38" y="19"/>
                    <a:pt x="40" y="19"/>
                    <a:pt x="41" y="18"/>
                  </a:cubicBezTo>
                  <a:cubicBezTo>
                    <a:pt x="63" y="14"/>
                    <a:pt x="0" y="0"/>
                    <a:pt x="0"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5" name="íśľïḓê"/>
            <p:cNvSpPr/>
            <p:nvPr/>
          </p:nvSpPr>
          <p:spPr bwMode="auto">
            <a:xfrm>
              <a:off x="5756275" y="3300413"/>
              <a:ext cx="488950" cy="906463"/>
            </a:xfrm>
            <a:custGeom>
              <a:avLst/>
              <a:gdLst>
                <a:gd name="T0" fmla="*/ 92 w 345"/>
                <a:gd name="T1" fmla="*/ 67 h 641"/>
                <a:gd name="T2" fmla="*/ 84 w 345"/>
                <a:gd name="T3" fmla="*/ 98 h 641"/>
                <a:gd name="T4" fmla="*/ 50 w 345"/>
                <a:gd name="T5" fmla="*/ 166 h 641"/>
                <a:gd name="T6" fmla="*/ 4 w 345"/>
                <a:gd name="T7" fmla="*/ 223 h 641"/>
                <a:gd name="T8" fmla="*/ 22 w 345"/>
                <a:gd name="T9" fmla="*/ 286 h 641"/>
                <a:gd name="T10" fmla="*/ 6 w 345"/>
                <a:gd name="T11" fmla="*/ 454 h 641"/>
                <a:gd name="T12" fmla="*/ 25 w 345"/>
                <a:gd name="T13" fmla="*/ 494 h 641"/>
                <a:gd name="T14" fmla="*/ 44 w 345"/>
                <a:gd name="T15" fmla="*/ 498 h 641"/>
                <a:gd name="T16" fmla="*/ 54 w 345"/>
                <a:gd name="T17" fmla="*/ 515 h 641"/>
                <a:gd name="T18" fmla="*/ 59 w 345"/>
                <a:gd name="T19" fmla="*/ 586 h 641"/>
                <a:gd name="T20" fmla="*/ 70 w 345"/>
                <a:gd name="T21" fmla="*/ 623 h 641"/>
                <a:gd name="T22" fmla="*/ 91 w 345"/>
                <a:gd name="T23" fmla="*/ 632 h 641"/>
                <a:gd name="T24" fmla="*/ 149 w 345"/>
                <a:gd name="T25" fmla="*/ 629 h 641"/>
                <a:gd name="T26" fmla="*/ 164 w 345"/>
                <a:gd name="T27" fmla="*/ 612 h 641"/>
                <a:gd name="T28" fmla="*/ 202 w 345"/>
                <a:gd name="T29" fmla="*/ 611 h 641"/>
                <a:gd name="T30" fmla="*/ 264 w 345"/>
                <a:gd name="T31" fmla="*/ 577 h 641"/>
                <a:gd name="T32" fmla="*/ 270 w 345"/>
                <a:gd name="T33" fmla="*/ 516 h 641"/>
                <a:gd name="T34" fmla="*/ 259 w 345"/>
                <a:gd name="T35" fmla="*/ 454 h 641"/>
                <a:gd name="T36" fmla="*/ 263 w 345"/>
                <a:gd name="T37" fmla="*/ 433 h 641"/>
                <a:gd name="T38" fmla="*/ 303 w 345"/>
                <a:gd name="T39" fmla="*/ 406 h 641"/>
                <a:gd name="T40" fmla="*/ 318 w 345"/>
                <a:gd name="T41" fmla="*/ 332 h 641"/>
                <a:gd name="T42" fmla="*/ 292 w 345"/>
                <a:gd name="T43" fmla="*/ 258 h 641"/>
                <a:gd name="T44" fmla="*/ 295 w 345"/>
                <a:gd name="T45" fmla="*/ 240 h 641"/>
                <a:gd name="T46" fmla="*/ 310 w 345"/>
                <a:gd name="T47" fmla="*/ 226 h 641"/>
                <a:gd name="T48" fmla="*/ 312 w 345"/>
                <a:gd name="T49" fmla="*/ 116 h 641"/>
                <a:gd name="T50" fmla="*/ 92 w 345"/>
                <a:gd name="T51" fmla="*/ 67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5" h="641">
                  <a:moveTo>
                    <a:pt x="92" y="67"/>
                  </a:moveTo>
                  <a:cubicBezTo>
                    <a:pt x="86" y="77"/>
                    <a:pt x="86" y="88"/>
                    <a:pt x="84" y="98"/>
                  </a:cubicBezTo>
                  <a:cubicBezTo>
                    <a:pt x="80" y="124"/>
                    <a:pt x="68" y="148"/>
                    <a:pt x="50" y="166"/>
                  </a:cubicBezTo>
                  <a:cubicBezTo>
                    <a:pt x="32" y="184"/>
                    <a:pt x="9" y="201"/>
                    <a:pt x="4" y="223"/>
                  </a:cubicBezTo>
                  <a:cubicBezTo>
                    <a:pt x="0" y="245"/>
                    <a:pt x="14" y="265"/>
                    <a:pt x="22" y="286"/>
                  </a:cubicBezTo>
                  <a:cubicBezTo>
                    <a:pt x="42" y="340"/>
                    <a:pt x="14" y="398"/>
                    <a:pt x="6" y="454"/>
                  </a:cubicBezTo>
                  <a:cubicBezTo>
                    <a:pt x="4" y="469"/>
                    <a:pt x="6" y="489"/>
                    <a:pt x="25" y="494"/>
                  </a:cubicBezTo>
                  <a:cubicBezTo>
                    <a:pt x="31" y="496"/>
                    <a:pt x="38" y="496"/>
                    <a:pt x="44" y="498"/>
                  </a:cubicBezTo>
                  <a:cubicBezTo>
                    <a:pt x="51" y="502"/>
                    <a:pt x="53" y="509"/>
                    <a:pt x="54" y="515"/>
                  </a:cubicBezTo>
                  <a:cubicBezTo>
                    <a:pt x="59" y="539"/>
                    <a:pt x="61" y="562"/>
                    <a:pt x="59" y="586"/>
                  </a:cubicBezTo>
                  <a:cubicBezTo>
                    <a:pt x="58" y="599"/>
                    <a:pt x="58" y="614"/>
                    <a:pt x="70" y="623"/>
                  </a:cubicBezTo>
                  <a:cubicBezTo>
                    <a:pt x="76" y="627"/>
                    <a:pt x="83" y="630"/>
                    <a:pt x="91" y="632"/>
                  </a:cubicBezTo>
                  <a:cubicBezTo>
                    <a:pt x="110" y="637"/>
                    <a:pt x="136" y="641"/>
                    <a:pt x="149" y="629"/>
                  </a:cubicBezTo>
                  <a:cubicBezTo>
                    <a:pt x="155" y="624"/>
                    <a:pt x="157" y="616"/>
                    <a:pt x="164" y="612"/>
                  </a:cubicBezTo>
                  <a:cubicBezTo>
                    <a:pt x="174" y="606"/>
                    <a:pt x="189" y="610"/>
                    <a:pt x="202" y="611"/>
                  </a:cubicBezTo>
                  <a:cubicBezTo>
                    <a:pt x="227" y="612"/>
                    <a:pt x="251" y="599"/>
                    <a:pt x="264" y="577"/>
                  </a:cubicBezTo>
                  <a:cubicBezTo>
                    <a:pt x="275" y="558"/>
                    <a:pt x="274" y="537"/>
                    <a:pt x="270" y="516"/>
                  </a:cubicBezTo>
                  <a:cubicBezTo>
                    <a:pt x="266" y="495"/>
                    <a:pt x="259" y="475"/>
                    <a:pt x="259" y="454"/>
                  </a:cubicBezTo>
                  <a:cubicBezTo>
                    <a:pt x="258" y="447"/>
                    <a:pt x="260" y="440"/>
                    <a:pt x="263" y="433"/>
                  </a:cubicBezTo>
                  <a:cubicBezTo>
                    <a:pt x="271" y="421"/>
                    <a:pt x="290" y="415"/>
                    <a:pt x="303" y="406"/>
                  </a:cubicBezTo>
                  <a:cubicBezTo>
                    <a:pt x="327" y="387"/>
                    <a:pt x="326" y="358"/>
                    <a:pt x="318" y="332"/>
                  </a:cubicBezTo>
                  <a:cubicBezTo>
                    <a:pt x="309" y="307"/>
                    <a:pt x="294" y="283"/>
                    <a:pt x="292" y="258"/>
                  </a:cubicBezTo>
                  <a:cubicBezTo>
                    <a:pt x="291" y="251"/>
                    <a:pt x="292" y="245"/>
                    <a:pt x="295" y="240"/>
                  </a:cubicBezTo>
                  <a:cubicBezTo>
                    <a:pt x="299" y="234"/>
                    <a:pt x="304" y="230"/>
                    <a:pt x="310" y="226"/>
                  </a:cubicBezTo>
                  <a:cubicBezTo>
                    <a:pt x="345" y="197"/>
                    <a:pt x="341" y="149"/>
                    <a:pt x="312" y="116"/>
                  </a:cubicBezTo>
                  <a:cubicBezTo>
                    <a:pt x="280" y="79"/>
                    <a:pt x="136" y="0"/>
                    <a:pt x="92" y="67"/>
                  </a:cubicBezTo>
                </a:path>
              </a:pathLst>
            </a:custGeom>
            <a:solidFill>
              <a:srgbClr val="E378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6" name="íṧḻiďé"/>
            <p:cNvSpPr/>
            <p:nvPr/>
          </p:nvSpPr>
          <p:spPr bwMode="auto">
            <a:xfrm>
              <a:off x="5792788" y="3730626"/>
              <a:ext cx="1588" cy="7938"/>
            </a:xfrm>
            <a:custGeom>
              <a:avLst/>
              <a:gdLst>
                <a:gd name="T0" fmla="*/ 1 w 1"/>
                <a:gd name="T1" fmla="*/ 0 h 5"/>
                <a:gd name="T2" fmla="*/ 0 w 1"/>
                <a:gd name="T3" fmla="*/ 3 h 5"/>
                <a:gd name="T4" fmla="*/ 1 w 1"/>
                <a:gd name="T5" fmla="*/ 5 h 5"/>
                <a:gd name="T6" fmla="*/ 1 w 1"/>
                <a:gd name="T7" fmla="*/ 2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cubicBezTo>
                    <a:pt x="0" y="3"/>
                    <a:pt x="0" y="3"/>
                    <a:pt x="0" y="3"/>
                  </a:cubicBezTo>
                  <a:cubicBezTo>
                    <a:pt x="0" y="4"/>
                    <a:pt x="0" y="4"/>
                    <a:pt x="1" y="5"/>
                  </a:cubicBezTo>
                  <a:cubicBezTo>
                    <a:pt x="1" y="4"/>
                    <a:pt x="1" y="3"/>
                    <a:pt x="1" y="2"/>
                  </a:cubicBezTo>
                  <a:cubicBezTo>
                    <a:pt x="1" y="1"/>
                    <a:pt x="1" y="1"/>
                    <a:pt x="1"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7" name="isḻïḑe"/>
            <p:cNvSpPr/>
            <p:nvPr/>
          </p:nvSpPr>
          <p:spPr bwMode="auto">
            <a:xfrm>
              <a:off x="5789613" y="3714751"/>
              <a:ext cx="4763" cy="20638"/>
            </a:xfrm>
            <a:custGeom>
              <a:avLst/>
              <a:gdLst>
                <a:gd name="T0" fmla="*/ 0 w 3"/>
                <a:gd name="T1" fmla="*/ 0 h 15"/>
                <a:gd name="T2" fmla="*/ 0 w 3"/>
                <a:gd name="T3" fmla="*/ 3 h 15"/>
                <a:gd name="T4" fmla="*/ 2 w 3"/>
                <a:gd name="T5" fmla="*/ 15 h 15"/>
                <a:gd name="T6" fmla="*/ 3 w 3"/>
                <a:gd name="T7" fmla="*/ 12 h 15"/>
                <a:gd name="T8" fmla="*/ 3 w 3"/>
                <a:gd name="T9" fmla="*/ 14 h 15"/>
                <a:gd name="T10" fmla="*/ 3 w 3"/>
                <a:gd name="T11" fmla="*/ 13 h 15"/>
                <a:gd name="T12" fmla="*/ 0 w 3"/>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3" h="15">
                  <a:moveTo>
                    <a:pt x="0" y="0"/>
                  </a:moveTo>
                  <a:cubicBezTo>
                    <a:pt x="0" y="1"/>
                    <a:pt x="0" y="2"/>
                    <a:pt x="0" y="3"/>
                  </a:cubicBezTo>
                  <a:cubicBezTo>
                    <a:pt x="1" y="7"/>
                    <a:pt x="2" y="11"/>
                    <a:pt x="2" y="15"/>
                  </a:cubicBezTo>
                  <a:cubicBezTo>
                    <a:pt x="3" y="12"/>
                    <a:pt x="3" y="12"/>
                    <a:pt x="3" y="12"/>
                  </a:cubicBezTo>
                  <a:cubicBezTo>
                    <a:pt x="3" y="13"/>
                    <a:pt x="3" y="13"/>
                    <a:pt x="3" y="14"/>
                  </a:cubicBezTo>
                  <a:cubicBezTo>
                    <a:pt x="3" y="14"/>
                    <a:pt x="3" y="13"/>
                    <a:pt x="3" y="13"/>
                  </a:cubicBezTo>
                  <a:cubicBezTo>
                    <a:pt x="2" y="9"/>
                    <a:pt x="1" y="5"/>
                    <a:pt x="0"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8" name="íṥļíďê"/>
            <p:cNvSpPr/>
            <p:nvPr/>
          </p:nvSpPr>
          <p:spPr bwMode="auto">
            <a:xfrm>
              <a:off x="5762625" y="3644901"/>
              <a:ext cx="25400" cy="65088"/>
            </a:xfrm>
            <a:custGeom>
              <a:avLst/>
              <a:gdLst>
                <a:gd name="T0" fmla="*/ 0 w 18"/>
                <a:gd name="T1" fmla="*/ 0 h 46"/>
                <a:gd name="T2" fmla="*/ 17 w 18"/>
                <a:gd name="T3" fmla="*/ 44 h 46"/>
                <a:gd name="T4" fmla="*/ 18 w 18"/>
                <a:gd name="T5" fmla="*/ 46 h 46"/>
                <a:gd name="T6" fmla="*/ 14 w 18"/>
                <a:gd name="T7" fmla="*/ 33 h 46"/>
                <a:gd name="T8" fmla="*/ 4 w 18"/>
                <a:gd name="T9" fmla="*/ 10 h 46"/>
                <a:gd name="T10" fmla="*/ 0 w 18"/>
                <a:gd name="T11" fmla="*/ 0 h 46"/>
              </a:gdLst>
              <a:ahLst/>
              <a:cxnLst>
                <a:cxn ang="0">
                  <a:pos x="T0" y="T1"/>
                </a:cxn>
                <a:cxn ang="0">
                  <a:pos x="T2" y="T3"/>
                </a:cxn>
                <a:cxn ang="0">
                  <a:pos x="T4" y="T5"/>
                </a:cxn>
                <a:cxn ang="0">
                  <a:pos x="T6" y="T7"/>
                </a:cxn>
                <a:cxn ang="0">
                  <a:pos x="T8" y="T9"/>
                </a:cxn>
                <a:cxn ang="0">
                  <a:pos x="T10" y="T11"/>
                </a:cxn>
              </a:cxnLst>
              <a:rect l="0" t="0" r="r" b="b"/>
              <a:pathLst>
                <a:path w="18" h="46">
                  <a:moveTo>
                    <a:pt x="0" y="0"/>
                  </a:moveTo>
                  <a:cubicBezTo>
                    <a:pt x="3" y="15"/>
                    <a:pt x="12" y="29"/>
                    <a:pt x="17" y="44"/>
                  </a:cubicBezTo>
                  <a:cubicBezTo>
                    <a:pt x="17" y="45"/>
                    <a:pt x="17" y="45"/>
                    <a:pt x="18" y="46"/>
                  </a:cubicBezTo>
                  <a:cubicBezTo>
                    <a:pt x="17" y="42"/>
                    <a:pt x="15" y="37"/>
                    <a:pt x="14" y="33"/>
                  </a:cubicBezTo>
                  <a:cubicBezTo>
                    <a:pt x="11" y="25"/>
                    <a:pt x="7" y="18"/>
                    <a:pt x="4" y="10"/>
                  </a:cubicBezTo>
                  <a:cubicBezTo>
                    <a:pt x="2" y="7"/>
                    <a:pt x="1" y="3"/>
                    <a:pt x="0"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9" name="íṩḻiḋe"/>
            <p:cNvSpPr/>
            <p:nvPr/>
          </p:nvSpPr>
          <p:spPr bwMode="auto">
            <a:xfrm>
              <a:off x="5759450" y="3602038"/>
              <a:ext cx="39688" cy="130175"/>
            </a:xfrm>
            <a:custGeom>
              <a:avLst/>
              <a:gdLst>
                <a:gd name="T0" fmla="*/ 6 w 28"/>
                <a:gd name="T1" fmla="*/ 0 h 92"/>
                <a:gd name="T2" fmla="*/ 2 w 28"/>
                <a:gd name="T3" fmla="*/ 10 h 92"/>
                <a:gd name="T4" fmla="*/ 6 w 28"/>
                <a:gd name="T5" fmla="*/ 40 h 92"/>
                <a:gd name="T6" fmla="*/ 16 w 28"/>
                <a:gd name="T7" fmla="*/ 63 h 92"/>
                <a:gd name="T8" fmla="*/ 20 w 28"/>
                <a:gd name="T9" fmla="*/ 73 h 92"/>
                <a:gd name="T10" fmla="*/ 22 w 28"/>
                <a:gd name="T11" fmla="*/ 79 h 92"/>
                <a:gd name="T12" fmla="*/ 25 w 28"/>
                <a:gd name="T13" fmla="*/ 92 h 92"/>
                <a:gd name="T14" fmla="*/ 19 w 28"/>
                <a:gd name="T15" fmla="*/ 31 h 92"/>
                <a:gd name="T16" fmla="*/ 6 w 28"/>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92">
                  <a:moveTo>
                    <a:pt x="6" y="0"/>
                  </a:moveTo>
                  <a:cubicBezTo>
                    <a:pt x="4" y="3"/>
                    <a:pt x="3" y="7"/>
                    <a:pt x="2" y="10"/>
                  </a:cubicBezTo>
                  <a:cubicBezTo>
                    <a:pt x="0" y="20"/>
                    <a:pt x="2" y="30"/>
                    <a:pt x="6" y="40"/>
                  </a:cubicBezTo>
                  <a:cubicBezTo>
                    <a:pt x="9" y="48"/>
                    <a:pt x="13" y="55"/>
                    <a:pt x="16" y="63"/>
                  </a:cubicBezTo>
                  <a:cubicBezTo>
                    <a:pt x="17" y="66"/>
                    <a:pt x="19" y="70"/>
                    <a:pt x="20" y="73"/>
                  </a:cubicBezTo>
                  <a:cubicBezTo>
                    <a:pt x="21" y="75"/>
                    <a:pt x="21" y="77"/>
                    <a:pt x="22" y="79"/>
                  </a:cubicBezTo>
                  <a:cubicBezTo>
                    <a:pt x="23" y="84"/>
                    <a:pt x="24" y="88"/>
                    <a:pt x="25" y="92"/>
                  </a:cubicBezTo>
                  <a:cubicBezTo>
                    <a:pt x="28" y="72"/>
                    <a:pt x="26" y="51"/>
                    <a:pt x="19" y="31"/>
                  </a:cubicBezTo>
                  <a:cubicBezTo>
                    <a:pt x="15" y="21"/>
                    <a:pt x="10" y="10"/>
                    <a:pt x="6" y="0"/>
                  </a:cubicBezTo>
                </a:path>
              </a:pathLst>
            </a:custGeom>
            <a:solidFill>
              <a:srgbClr val="CC6C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0" name="íSľîďe"/>
            <p:cNvSpPr/>
            <p:nvPr/>
          </p:nvSpPr>
          <p:spPr bwMode="auto">
            <a:xfrm>
              <a:off x="5765800" y="3922713"/>
              <a:ext cx="74613" cy="153988"/>
            </a:xfrm>
            <a:custGeom>
              <a:avLst/>
              <a:gdLst>
                <a:gd name="T0" fmla="*/ 30 w 52"/>
                <a:gd name="T1" fmla="*/ 57 h 110"/>
                <a:gd name="T2" fmla="*/ 30 w 52"/>
                <a:gd name="T3" fmla="*/ 59 h 110"/>
                <a:gd name="T4" fmla="*/ 36 w 52"/>
                <a:gd name="T5" fmla="*/ 61 h 110"/>
                <a:gd name="T6" fmla="*/ 47 w 52"/>
                <a:gd name="T7" fmla="*/ 78 h 110"/>
                <a:gd name="T8" fmla="*/ 51 w 52"/>
                <a:gd name="T9" fmla="*/ 110 h 110"/>
                <a:gd name="T10" fmla="*/ 52 w 52"/>
                <a:gd name="T11" fmla="*/ 105 h 110"/>
                <a:gd name="T12" fmla="*/ 52 w 52"/>
                <a:gd name="T13" fmla="*/ 104 h 110"/>
                <a:gd name="T14" fmla="*/ 47 w 52"/>
                <a:gd name="T15" fmla="*/ 76 h 110"/>
                <a:gd name="T16" fmla="*/ 37 w 52"/>
                <a:gd name="T17" fmla="*/ 59 h 110"/>
                <a:gd name="T18" fmla="*/ 30 w 52"/>
                <a:gd name="T19" fmla="*/ 57 h 110"/>
                <a:gd name="T20" fmla="*/ 1 w 52"/>
                <a:gd name="T21" fmla="*/ 0 h 110"/>
                <a:gd name="T22" fmla="*/ 0 w 52"/>
                <a:gd name="T23" fmla="*/ 3 h 110"/>
                <a:gd name="T24" fmla="*/ 1 w 52"/>
                <a:gd name="T25" fmla="*/ 3 h 110"/>
                <a:gd name="T26" fmla="*/ 1 w 52"/>
                <a:gd name="T27" fmla="*/ 0 h 110"/>
                <a:gd name="T28" fmla="*/ 1 w 52"/>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10">
                  <a:moveTo>
                    <a:pt x="30" y="57"/>
                  </a:moveTo>
                  <a:cubicBezTo>
                    <a:pt x="30" y="59"/>
                    <a:pt x="30" y="59"/>
                    <a:pt x="30" y="59"/>
                  </a:cubicBezTo>
                  <a:cubicBezTo>
                    <a:pt x="32" y="59"/>
                    <a:pt x="34" y="60"/>
                    <a:pt x="36" y="61"/>
                  </a:cubicBezTo>
                  <a:cubicBezTo>
                    <a:pt x="43" y="64"/>
                    <a:pt x="45" y="71"/>
                    <a:pt x="47" y="78"/>
                  </a:cubicBezTo>
                  <a:cubicBezTo>
                    <a:pt x="49" y="89"/>
                    <a:pt x="50" y="99"/>
                    <a:pt x="51" y="110"/>
                  </a:cubicBezTo>
                  <a:cubicBezTo>
                    <a:pt x="51" y="109"/>
                    <a:pt x="51" y="107"/>
                    <a:pt x="52" y="105"/>
                  </a:cubicBezTo>
                  <a:cubicBezTo>
                    <a:pt x="52" y="105"/>
                    <a:pt x="52" y="105"/>
                    <a:pt x="52" y="104"/>
                  </a:cubicBezTo>
                  <a:cubicBezTo>
                    <a:pt x="51" y="95"/>
                    <a:pt x="49" y="86"/>
                    <a:pt x="47" y="76"/>
                  </a:cubicBezTo>
                  <a:cubicBezTo>
                    <a:pt x="46" y="70"/>
                    <a:pt x="44" y="63"/>
                    <a:pt x="37" y="59"/>
                  </a:cubicBezTo>
                  <a:cubicBezTo>
                    <a:pt x="35" y="58"/>
                    <a:pt x="32" y="58"/>
                    <a:pt x="30" y="57"/>
                  </a:cubicBezTo>
                  <a:moveTo>
                    <a:pt x="1" y="0"/>
                  </a:moveTo>
                  <a:cubicBezTo>
                    <a:pt x="1" y="1"/>
                    <a:pt x="1" y="2"/>
                    <a:pt x="0" y="3"/>
                  </a:cubicBezTo>
                  <a:cubicBezTo>
                    <a:pt x="1" y="3"/>
                    <a:pt x="1" y="3"/>
                    <a:pt x="1" y="3"/>
                  </a:cubicBezTo>
                  <a:cubicBezTo>
                    <a:pt x="1" y="2"/>
                    <a:pt x="1" y="1"/>
                    <a:pt x="1" y="0"/>
                  </a:cubicBezTo>
                  <a:cubicBezTo>
                    <a:pt x="1" y="0"/>
                    <a:pt x="1" y="0"/>
                    <a:pt x="1"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1" name="i$ḻíḍè"/>
            <p:cNvSpPr/>
            <p:nvPr/>
          </p:nvSpPr>
          <p:spPr bwMode="auto">
            <a:xfrm>
              <a:off x="5761038" y="3925888"/>
              <a:ext cx="47625" cy="79375"/>
            </a:xfrm>
            <a:custGeom>
              <a:avLst/>
              <a:gdLst>
                <a:gd name="T0" fmla="*/ 4 w 34"/>
                <a:gd name="T1" fmla="*/ 0 h 56"/>
                <a:gd name="T2" fmla="*/ 2 w 34"/>
                <a:gd name="T3" fmla="*/ 13 h 56"/>
                <a:gd name="T4" fmla="*/ 22 w 34"/>
                <a:gd name="T5" fmla="*/ 54 h 56"/>
                <a:gd name="T6" fmla="*/ 34 w 34"/>
                <a:gd name="T7" fmla="*/ 56 h 56"/>
                <a:gd name="T8" fmla="*/ 34 w 34"/>
                <a:gd name="T9" fmla="*/ 54 h 56"/>
                <a:gd name="T10" fmla="*/ 22 w 34"/>
                <a:gd name="T11" fmla="*/ 52 h 56"/>
                <a:gd name="T12" fmla="*/ 3 w 34"/>
                <a:gd name="T13" fmla="*/ 12 h 56"/>
                <a:gd name="T14" fmla="*/ 5 w 34"/>
                <a:gd name="T15" fmla="*/ 0 h 56"/>
                <a:gd name="T16" fmla="*/ 4 w 34"/>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6">
                  <a:moveTo>
                    <a:pt x="4" y="0"/>
                  </a:moveTo>
                  <a:cubicBezTo>
                    <a:pt x="4" y="4"/>
                    <a:pt x="3" y="9"/>
                    <a:pt x="2" y="13"/>
                  </a:cubicBezTo>
                  <a:cubicBezTo>
                    <a:pt x="0" y="29"/>
                    <a:pt x="3" y="49"/>
                    <a:pt x="22" y="54"/>
                  </a:cubicBezTo>
                  <a:cubicBezTo>
                    <a:pt x="26" y="55"/>
                    <a:pt x="30" y="55"/>
                    <a:pt x="34" y="56"/>
                  </a:cubicBezTo>
                  <a:cubicBezTo>
                    <a:pt x="34" y="54"/>
                    <a:pt x="34" y="54"/>
                    <a:pt x="34" y="54"/>
                  </a:cubicBezTo>
                  <a:cubicBezTo>
                    <a:pt x="30" y="54"/>
                    <a:pt x="26" y="53"/>
                    <a:pt x="22" y="52"/>
                  </a:cubicBezTo>
                  <a:cubicBezTo>
                    <a:pt x="3" y="47"/>
                    <a:pt x="1" y="27"/>
                    <a:pt x="3" y="12"/>
                  </a:cubicBezTo>
                  <a:cubicBezTo>
                    <a:pt x="3" y="8"/>
                    <a:pt x="4" y="4"/>
                    <a:pt x="5" y="0"/>
                  </a:cubicBezTo>
                  <a:cubicBezTo>
                    <a:pt x="4" y="0"/>
                    <a:pt x="4" y="0"/>
                    <a:pt x="4"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2" name="isļíďe"/>
            <p:cNvSpPr/>
            <p:nvPr/>
          </p:nvSpPr>
          <p:spPr bwMode="auto">
            <a:xfrm>
              <a:off x="5762625" y="3922713"/>
              <a:ext cx="77788" cy="146050"/>
            </a:xfrm>
            <a:custGeom>
              <a:avLst/>
              <a:gdLst>
                <a:gd name="T0" fmla="*/ 4 w 56"/>
                <a:gd name="T1" fmla="*/ 0 h 104"/>
                <a:gd name="T2" fmla="*/ 4 w 56"/>
                <a:gd name="T3" fmla="*/ 3 h 104"/>
                <a:gd name="T4" fmla="*/ 2 w 56"/>
                <a:gd name="T5" fmla="*/ 15 h 104"/>
                <a:gd name="T6" fmla="*/ 21 w 56"/>
                <a:gd name="T7" fmla="*/ 55 h 104"/>
                <a:gd name="T8" fmla="*/ 33 w 56"/>
                <a:gd name="T9" fmla="*/ 57 h 104"/>
                <a:gd name="T10" fmla="*/ 40 w 56"/>
                <a:gd name="T11" fmla="*/ 59 h 104"/>
                <a:gd name="T12" fmla="*/ 50 w 56"/>
                <a:gd name="T13" fmla="*/ 76 h 104"/>
                <a:gd name="T14" fmla="*/ 55 w 56"/>
                <a:gd name="T15" fmla="*/ 104 h 104"/>
                <a:gd name="T16" fmla="*/ 50 w 56"/>
                <a:gd name="T17" fmla="*/ 35 h 104"/>
                <a:gd name="T18" fmla="*/ 39 w 56"/>
                <a:gd name="T19" fmla="*/ 18 h 104"/>
                <a:gd name="T20" fmla="*/ 21 w 56"/>
                <a:gd name="T21" fmla="*/ 14 h 104"/>
                <a:gd name="T22" fmla="*/ 4 w 56"/>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04">
                  <a:moveTo>
                    <a:pt x="4" y="0"/>
                  </a:moveTo>
                  <a:cubicBezTo>
                    <a:pt x="4" y="1"/>
                    <a:pt x="4" y="2"/>
                    <a:pt x="4" y="3"/>
                  </a:cubicBezTo>
                  <a:cubicBezTo>
                    <a:pt x="3" y="7"/>
                    <a:pt x="2" y="11"/>
                    <a:pt x="2" y="15"/>
                  </a:cubicBezTo>
                  <a:cubicBezTo>
                    <a:pt x="0" y="30"/>
                    <a:pt x="2" y="50"/>
                    <a:pt x="21" y="55"/>
                  </a:cubicBezTo>
                  <a:cubicBezTo>
                    <a:pt x="25" y="56"/>
                    <a:pt x="29" y="57"/>
                    <a:pt x="33" y="57"/>
                  </a:cubicBezTo>
                  <a:cubicBezTo>
                    <a:pt x="35" y="58"/>
                    <a:pt x="38" y="58"/>
                    <a:pt x="40" y="59"/>
                  </a:cubicBezTo>
                  <a:cubicBezTo>
                    <a:pt x="47" y="63"/>
                    <a:pt x="49" y="70"/>
                    <a:pt x="50" y="76"/>
                  </a:cubicBezTo>
                  <a:cubicBezTo>
                    <a:pt x="52" y="86"/>
                    <a:pt x="54" y="95"/>
                    <a:pt x="55" y="104"/>
                  </a:cubicBezTo>
                  <a:cubicBezTo>
                    <a:pt x="56" y="81"/>
                    <a:pt x="54" y="58"/>
                    <a:pt x="50" y="35"/>
                  </a:cubicBezTo>
                  <a:cubicBezTo>
                    <a:pt x="48" y="28"/>
                    <a:pt x="46" y="21"/>
                    <a:pt x="39" y="18"/>
                  </a:cubicBezTo>
                  <a:cubicBezTo>
                    <a:pt x="34" y="15"/>
                    <a:pt x="27" y="15"/>
                    <a:pt x="21" y="14"/>
                  </a:cubicBezTo>
                  <a:cubicBezTo>
                    <a:pt x="14" y="12"/>
                    <a:pt x="8" y="7"/>
                    <a:pt x="4" y="0"/>
                  </a:cubicBezTo>
                </a:path>
              </a:pathLst>
            </a:custGeom>
            <a:solidFill>
              <a:srgbClr val="CC6C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3" name="ïs1íḓê"/>
            <p:cNvSpPr/>
            <p:nvPr/>
          </p:nvSpPr>
          <p:spPr bwMode="auto">
            <a:xfrm>
              <a:off x="5838825" y="4100513"/>
              <a:ext cx="290513" cy="103188"/>
            </a:xfrm>
            <a:custGeom>
              <a:avLst/>
              <a:gdLst>
                <a:gd name="T0" fmla="*/ 103 w 206"/>
                <a:gd name="T1" fmla="*/ 50 h 73"/>
                <a:gd name="T2" fmla="*/ 102 w 206"/>
                <a:gd name="T3" fmla="*/ 50 h 73"/>
                <a:gd name="T4" fmla="*/ 91 w 206"/>
                <a:gd name="T5" fmla="*/ 64 h 73"/>
                <a:gd name="T6" fmla="*/ 65 w 206"/>
                <a:gd name="T7" fmla="*/ 72 h 73"/>
                <a:gd name="T8" fmla="*/ 33 w 206"/>
                <a:gd name="T9" fmla="*/ 67 h 73"/>
                <a:gd name="T10" fmla="*/ 16 w 206"/>
                <a:gd name="T11" fmla="*/ 61 h 73"/>
                <a:gd name="T12" fmla="*/ 13 w 206"/>
                <a:gd name="T13" fmla="*/ 61 h 73"/>
                <a:gd name="T14" fmla="*/ 32 w 206"/>
                <a:gd name="T15" fmla="*/ 68 h 73"/>
                <a:gd name="T16" fmla="*/ 65 w 206"/>
                <a:gd name="T17" fmla="*/ 73 h 73"/>
                <a:gd name="T18" fmla="*/ 90 w 206"/>
                <a:gd name="T19" fmla="*/ 65 h 73"/>
                <a:gd name="T20" fmla="*/ 103 w 206"/>
                <a:gd name="T21" fmla="*/ 50 h 73"/>
                <a:gd name="T22" fmla="*/ 174 w 206"/>
                <a:gd name="T23" fmla="*/ 41 h 73"/>
                <a:gd name="T24" fmla="*/ 171 w 206"/>
                <a:gd name="T25" fmla="*/ 42 h 73"/>
                <a:gd name="T26" fmla="*/ 147 w 206"/>
                <a:gd name="T27" fmla="*/ 46 h 73"/>
                <a:gd name="T28" fmla="*/ 144 w 206"/>
                <a:gd name="T29" fmla="*/ 46 h 73"/>
                <a:gd name="T30" fmla="*/ 140 w 206"/>
                <a:gd name="T31" fmla="*/ 45 h 73"/>
                <a:gd name="T32" fmla="*/ 134 w 206"/>
                <a:gd name="T33" fmla="*/ 46 h 73"/>
                <a:gd name="T34" fmla="*/ 143 w 206"/>
                <a:gd name="T35" fmla="*/ 47 h 73"/>
                <a:gd name="T36" fmla="*/ 146 w 206"/>
                <a:gd name="T37" fmla="*/ 47 h 73"/>
                <a:gd name="T38" fmla="*/ 174 w 206"/>
                <a:gd name="T39" fmla="*/ 41 h 73"/>
                <a:gd name="T40" fmla="*/ 206 w 206"/>
                <a:gd name="T41" fmla="*/ 13 h 73"/>
                <a:gd name="T42" fmla="*/ 201 w 206"/>
                <a:gd name="T43" fmla="*/ 20 h 73"/>
                <a:gd name="T44" fmla="*/ 201 w 206"/>
                <a:gd name="T45" fmla="*/ 20 h 73"/>
                <a:gd name="T46" fmla="*/ 205 w 206"/>
                <a:gd name="T47" fmla="*/ 14 h 73"/>
                <a:gd name="T48" fmla="*/ 206 w 206"/>
                <a:gd name="T49" fmla="*/ 13 h 73"/>
                <a:gd name="T50" fmla="*/ 1 w 206"/>
                <a:gd name="T51" fmla="*/ 0 h 73"/>
                <a:gd name="T52" fmla="*/ 1 w 206"/>
                <a:gd name="T53" fmla="*/ 22 h 73"/>
                <a:gd name="T54" fmla="*/ 1 w 206"/>
                <a:gd name="T55" fmla="*/ 44 h 73"/>
                <a:gd name="T56" fmla="*/ 2 w 206"/>
                <a:gd name="T57" fmla="*/ 44 h 73"/>
                <a:gd name="T58" fmla="*/ 1 w 206"/>
                <a:gd name="T59" fmla="*/ 21 h 73"/>
                <a:gd name="T60" fmla="*/ 2 w 206"/>
                <a:gd name="T61" fmla="*/ 4 h 73"/>
                <a:gd name="T62" fmla="*/ 1 w 206"/>
                <a:gd name="T6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6" h="73">
                  <a:moveTo>
                    <a:pt x="103" y="50"/>
                  </a:moveTo>
                  <a:cubicBezTo>
                    <a:pt x="102" y="50"/>
                    <a:pt x="102" y="50"/>
                    <a:pt x="102" y="50"/>
                  </a:cubicBezTo>
                  <a:cubicBezTo>
                    <a:pt x="98" y="54"/>
                    <a:pt x="96" y="60"/>
                    <a:pt x="91" y="64"/>
                  </a:cubicBezTo>
                  <a:cubicBezTo>
                    <a:pt x="85" y="70"/>
                    <a:pt x="76" y="72"/>
                    <a:pt x="65" y="72"/>
                  </a:cubicBezTo>
                  <a:cubicBezTo>
                    <a:pt x="55" y="72"/>
                    <a:pt x="43" y="69"/>
                    <a:pt x="33" y="67"/>
                  </a:cubicBezTo>
                  <a:cubicBezTo>
                    <a:pt x="27" y="65"/>
                    <a:pt x="21" y="63"/>
                    <a:pt x="16" y="61"/>
                  </a:cubicBezTo>
                  <a:cubicBezTo>
                    <a:pt x="13" y="61"/>
                    <a:pt x="13" y="61"/>
                    <a:pt x="13" y="61"/>
                  </a:cubicBezTo>
                  <a:cubicBezTo>
                    <a:pt x="19" y="64"/>
                    <a:pt x="25" y="67"/>
                    <a:pt x="32" y="68"/>
                  </a:cubicBezTo>
                  <a:cubicBezTo>
                    <a:pt x="42" y="71"/>
                    <a:pt x="54" y="73"/>
                    <a:pt x="65" y="73"/>
                  </a:cubicBezTo>
                  <a:cubicBezTo>
                    <a:pt x="75" y="73"/>
                    <a:pt x="84" y="71"/>
                    <a:pt x="90" y="65"/>
                  </a:cubicBezTo>
                  <a:cubicBezTo>
                    <a:pt x="95" y="60"/>
                    <a:pt x="97" y="54"/>
                    <a:pt x="103" y="50"/>
                  </a:cubicBezTo>
                  <a:moveTo>
                    <a:pt x="174" y="41"/>
                  </a:moveTo>
                  <a:cubicBezTo>
                    <a:pt x="171" y="42"/>
                    <a:pt x="171" y="42"/>
                    <a:pt x="171" y="42"/>
                  </a:cubicBezTo>
                  <a:cubicBezTo>
                    <a:pt x="163" y="44"/>
                    <a:pt x="155" y="46"/>
                    <a:pt x="147" y="46"/>
                  </a:cubicBezTo>
                  <a:cubicBezTo>
                    <a:pt x="146" y="46"/>
                    <a:pt x="145" y="46"/>
                    <a:pt x="144" y="46"/>
                  </a:cubicBezTo>
                  <a:cubicBezTo>
                    <a:pt x="143" y="46"/>
                    <a:pt x="141" y="46"/>
                    <a:pt x="140" y="45"/>
                  </a:cubicBezTo>
                  <a:cubicBezTo>
                    <a:pt x="134" y="46"/>
                    <a:pt x="134" y="46"/>
                    <a:pt x="134" y="46"/>
                  </a:cubicBezTo>
                  <a:cubicBezTo>
                    <a:pt x="137" y="47"/>
                    <a:pt x="140" y="47"/>
                    <a:pt x="143" y="47"/>
                  </a:cubicBezTo>
                  <a:cubicBezTo>
                    <a:pt x="144" y="47"/>
                    <a:pt x="145" y="47"/>
                    <a:pt x="146" y="47"/>
                  </a:cubicBezTo>
                  <a:cubicBezTo>
                    <a:pt x="156" y="47"/>
                    <a:pt x="165" y="45"/>
                    <a:pt x="174" y="41"/>
                  </a:cubicBezTo>
                  <a:moveTo>
                    <a:pt x="206" y="13"/>
                  </a:moveTo>
                  <a:cubicBezTo>
                    <a:pt x="204" y="15"/>
                    <a:pt x="203" y="18"/>
                    <a:pt x="201" y="20"/>
                  </a:cubicBezTo>
                  <a:cubicBezTo>
                    <a:pt x="201" y="20"/>
                    <a:pt x="201" y="20"/>
                    <a:pt x="201" y="20"/>
                  </a:cubicBezTo>
                  <a:cubicBezTo>
                    <a:pt x="203" y="18"/>
                    <a:pt x="204" y="16"/>
                    <a:pt x="205" y="14"/>
                  </a:cubicBezTo>
                  <a:cubicBezTo>
                    <a:pt x="205" y="13"/>
                    <a:pt x="206" y="13"/>
                    <a:pt x="206" y="13"/>
                  </a:cubicBezTo>
                  <a:moveTo>
                    <a:pt x="1" y="0"/>
                  </a:moveTo>
                  <a:cubicBezTo>
                    <a:pt x="1" y="7"/>
                    <a:pt x="1" y="15"/>
                    <a:pt x="1" y="22"/>
                  </a:cubicBezTo>
                  <a:cubicBezTo>
                    <a:pt x="0" y="29"/>
                    <a:pt x="0" y="37"/>
                    <a:pt x="1" y="44"/>
                  </a:cubicBezTo>
                  <a:cubicBezTo>
                    <a:pt x="2" y="44"/>
                    <a:pt x="2" y="44"/>
                    <a:pt x="2" y="44"/>
                  </a:cubicBezTo>
                  <a:cubicBezTo>
                    <a:pt x="0" y="37"/>
                    <a:pt x="1" y="28"/>
                    <a:pt x="1" y="21"/>
                  </a:cubicBezTo>
                  <a:cubicBezTo>
                    <a:pt x="2" y="15"/>
                    <a:pt x="2" y="9"/>
                    <a:pt x="2" y="4"/>
                  </a:cubicBezTo>
                  <a:cubicBezTo>
                    <a:pt x="2" y="2"/>
                    <a:pt x="1" y="1"/>
                    <a:pt x="1"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4" name="ïšľîḑe"/>
            <p:cNvSpPr/>
            <p:nvPr/>
          </p:nvSpPr>
          <p:spPr bwMode="auto">
            <a:xfrm>
              <a:off x="5840413" y="4129088"/>
              <a:ext cx="282575" cy="57150"/>
            </a:xfrm>
            <a:custGeom>
              <a:avLst/>
              <a:gdLst>
                <a:gd name="T0" fmla="*/ 1 w 200"/>
                <a:gd name="T1" fmla="*/ 24 h 41"/>
                <a:gd name="T2" fmla="*/ 0 w 200"/>
                <a:gd name="T3" fmla="*/ 24 h 41"/>
                <a:gd name="T4" fmla="*/ 10 w 200"/>
                <a:gd name="T5" fmla="*/ 40 h 41"/>
                <a:gd name="T6" fmla="*/ 12 w 200"/>
                <a:gd name="T7" fmla="*/ 41 h 41"/>
                <a:gd name="T8" fmla="*/ 15 w 200"/>
                <a:gd name="T9" fmla="*/ 41 h 41"/>
                <a:gd name="T10" fmla="*/ 11 w 200"/>
                <a:gd name="T11" fmla="*/ 38 h 41"/>
                <a:gd name="T12" fmla="*/ 1 w 200"/>
                <a:gd name="T13" fmla="*/ 24 h 41"/>
                <a:gd name="T14" fmla="*/ 119 w 200"/>
                <a:gd name="T15" fmla="*/ 24 h 41"/>
                <a:gd name="T16" fmla="*/ 105 w 200"/>
                <a:gd name="T17" fmla="*/ 27 h 41"/>
                <a:gd name="T18" fmla="*/ 101 w 200"/>
                <a:gd name="T19" fmla="*/ 30 h 41"/>
                <a:gd name="T20" fmla="*/ 102 w 200"/>
                <a:gd name="T21" fmla="*/ 30 h 41"/>
                <a:gd name="T22" fmla="*/ 104 w 200"/>
                <a:gd name="T23" fmla="*/ 28 h 41"/>
                <a:gd name="T24" fmla="*/ 119 w 200"/>
                <a:gd name="T25" fmla="*/ 25 h 41"/>
                <a:gd name="T26" fmla="*/ 133 w 200"/>
                <a:gd name="T27" fmla="*/ 26 h 41"/>
                <a:gd name="T28" fmla="*/ 139 w 200"/>
                <a:gd name="T29" fmla="*/ 25 h 41"/>
                <a:gd name="T30" fmla="*/ 119 w 200"/>
                <a:gd name="T31" fmla="*/ 24 h 41"/>
                <a:gd name="T32" fmla="*/ 200 w 200"/>
                <a:gd name="T33" fmla="*/ 0 h 41"/>
                <a:gd name="T34" fmla="*/ 200 w 200"/>
                <a:gd name="T35" fmla="*/ 0 h 41"/>
                <a:gd name="T36" fmla="*/ 170 w 200"/>
                <a:gd name="T37" fmla="*/ 22 h 41"/>
                <a:gd name="T38" fmla="*/ 173 w 200"/>
                <a:gd name="T39" fmla="*/ 21 h 41"/>
                <a:gd name="T40" fmla="*/ 200 w 200"/>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0" h="41">
                  <a:moveTo>
                    <a:pt x="1" y="24"/>
                  </a:moveTo>
                  <a:cubicBezTo>
                    <a:pt x="1" y="24"/>
                    <a:pt x="1" y="24"/>
                    <a:pt x="0" y="24"/>
                  </a:cubicBezTo>
                  <a:cubicBezTo>
                    <a:pt x="2" y="30"/>
                    <a:pt x="5" y="35"/>
                    <a:pt x="10" y="40"/>
                  </a:cubicBezTo>
                  <a:cubicBezTo>
                    <a:pt x="11" y="40"/>
                    <a:pt x="12" y="41"/>
                    <a:pt x="12" y="41"/>
                  </a:cubicBezTo>
                  <a:cubicBezTo>
                    <a:pt x="15" y="41"/>
                    <a:pt x="15" y="41"/>
                    <a:pt x="15" y="41"/>
                  </a:cubicBezTo>
                  <a:cubicBezTo>
                    <a:pt x="14" y="40"/>
                    <a:pt x="12" y="39"/>
                    <a:pt x="11" y="38"/>
                  </a:cubicBezTo>
                  <a:cubicBezTo>
                    <a:pt x="6" y="34"/>
                    <a:pt x="3" y="29"/>
                    <a:pt x="1" y="24"/>
                  </a:cubicBezTo>
                  <a:moveTo>
                    <a:pt x="119" y="24"/>
                  </a:moveTo>
                  <a:cubicBezTo>
                    <a:pt x="114" y="24"/>
                    <a:pt x="109" y="25"/>
                    <a:pt x="105" y="27"/>
                  </a:cubicBezTo>
                  <a:cubicBezTo>
                    <a:pt x="103" y="28"/>
                    <a:pt x="102" y="29"/>
                    <a:pt x="101" y="30"/>
                  </a:cubicBezTo>
                  <a:cubicBezTo>
                    <a:pt x="102" y="30"/>
                    <a:pt x="102" y="30"/>
                    <a:pt x="102" y="30"/>
                  </a:cubicBezTo>
                  <a:cubicBezTo>
                    <a:pt x="102" y="29"/>
                    <a:pt x="103" y="29"/>
                    <a:pt x="104" y="28"/>
                  </a:cubicBezTo>
                  <a:cubicBezTo>
                    <a:pt x="108" y="26"/>
                    <a:pt x="113" y="25"/>
                    <a:pt x="119" y="25"/>
                  </a:cubicBezTo>
                  <a:cubicBezTo>
                    <a:pt x="123" y="25"/>
                    <a:pt x="128" y="26"/>
                    <a:pt x="133" y="26"/>
                  </a:cubicBezTo>
                  <a:cubicBezTo>
                    <a:pt x="139" y="25"/>
                    <a:pt x="139" y="25"/>
                    <a:pt x="139" y="25"/>
                  </a:cubicBezTo>
                  <a:cubicBezTo>
                    <a:pt x="132" y="25"/>
                    <a:pt x="126" y="24"/>
                    <a:pt x="119" y="24"/>
                  </a:cubicBezTo>
                  <a:moveTo>
                    <a:pt x="200" y="0"/>
                  </a:moveTo>
                  <a:cubicBezTo>
                    <a:pt x="200" y="0"/>
                    <a:pt x="200" y="0"/>
                    <a:pt x="200" y="0"/>
                  </a:cubicBezTo>
                  <a:cubicBezTo>
                    <a:pt x="192" y="10"/>
                    <a:pt x="181" y="17"/>
                    <a:pt x="170" y="22"/>
                  </a:cubicBezTo>
                  <a:cubicBezTo>
                    <a:pt x="173" y="21"/>
                    <a:pt x="173" y="21"/>
                    <a:pt x="173" y="21"/>
                  </a:cubicBezTo>
                  <a:cubicBezTo>
                    <a:pt x="184" y="16"/>
                    <a:pt x="193" y="9"/>
                    <a:pt x="200" y="0"/>
                  </a:cubicBezTo>
                </a:path>
              </a:pathLst>
            </a:custGeom>
            <a:solidFill>
              <a:srgbClr val="575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5" name="ïṩļïḓê"/>
            <p:cNvSpPr/>
            <p:nvPr/>
          </p:nvSpPr>
          <p:spPr bwMode="auto">
            <a:xfrm>
              <a:off x="5838825" y="4037013"/>
              <a:ext cx="304800" cy="165100"/>
            </a:xfrm>
            <a:custGeom>
              <a:avLst/>
              <a:gdLst>
                <a:gd name="T0" fmla="*/ 212 w 216"/>
                <a:gd name="T1" fmla="*/ 0 h 117"/>
                <a:gd name="T2" fmla="*/ 205 w 216"/>
                <a:gd name="T3" fmla="*/ 16 h 117"/>
                <a:gd name="T4" fmla="*/ 146 w 216"/>
                <a:gd name="T5" fmla="*/ 49 h 117"/>
                <a:gd name="T6" fmla="*/ 143 w 216"/>
                <a:gd name="T7" fmla="*/ 49 h 117"/>
                <a:gd name="T8" fmla="*/ 120 w 216"/>
                <a:gd name="T9" fmla="*/ 47 h 117"/>
                <a:gd name="T10" fmla="*/ 105 w 216"/>
                <a:gd name="T11" fmla="*/ 50 h 117"/>
                <a:gd name="T12" fmla="*/ 90 w 216"/>
                <a:gd name="T13" fmla="*/ 67 h 117"/>
                <a:gd name="T14" fmla="*/ 65 w 216"/>
                <a:gd name="T15" fmla="*/ 75 h 117"/>
                <a:gd name="T16" fmla="*/ 32 w 216"/>
                <a:gd name="T17" fmla="*/ 70 h 117"/>
                <a:gd name="T18" fmla="*/ 11 w 216"/>
                <a:gd name="T19" fmla="*/ 62 h 117"/>
                <a:gd name="T20" fmla="*/ 2 w 216"/>
                <a:gd name="T21" fmla="*/ 49 h 117"/>
                <a:gd name="T22" fmla="*/ 1 w 216"/>
                <a:gd name="T23" fmla="*/ 66 h 117"/>
                <a:gd name="T24" fmla="*/ 2 w 216"/>
                <a:gd name="T25" fmla="*/ 89 h 117"/>
                <a:gd name="T26" fmla="*/ 12 w 216"/>
                <a:gd name="T27" fmla="*/ 103 h 117"/>
                <a:gd name="T28" fmla="*/ 16 w 216"/>
                <a:gd name="T29" fmla="*/ 106 h 117"/>
                <a:gd name="T30" fmla="*/ 33 w 216"/>
                <a:gd name="T31" fmla="*/ 112 h 117"/>
                <a:gd name="T32" fmla="*/ 65 w 216"/>
                <a:gd name="T33" fmla="*/ 117 h 117"/>
                <a:gd name="T34" fmla="*/ 91 w 216"/>
                <a:gd name="T35" fmla="*/ 109 h 117"/>
                <a:gd name="T36" fmla="*/ 102 w 216"/>
                <a:gd name="T37" fmla="*/ 95 h 117"/>
                <a:gd name="T38" fmla="*/ 106 w 216"/>
                <a:gd name="T39" fmla="*/ 92 h 117"/>
                <a:gd name="T40" fmla="*/ 120 w 216"/>
                <a:gd name="T41" fmla="*/ 89 h 117"/>
                <a:gd name="T42" fmla="*/ 140 w 216"/>
                <a:gd name="T43" fmla="*/ 90 h 117"/>
                <a:gd name="T44" fmla="*/ 144 w 216"/>
                <a:gd name="T45" fmla="*/ 91 h 117"/>
                <a:gd name="T46" fmla="*/ 147 w 216"/>
                <a:gd name="T47" fmla="*/ 91 h 117"/>
                <a:gd name="T48" fmla="*/ 171 w 216"/>
                <a:gd name="T49" fmla="*/ 87 h 117"/>
                <a:gd name="T50" fmla="*/ 201 w 216"/>
                <a:gd name="T51" fmla="*/ 65 h 117"/>
                <a:gd name="T52" fmla="*/ 206 w 216"/>
                <a:gd name="T53" fmla="*/ 58 h 117"/>
                <a:gd name="T54" fmla="*/ 212 w 216"/>
                <a:gd name="T5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 h="117">
                  <a:moveTo>
                    <a:pt x="212" y="0"/>
                  </a:moveTo>
                  <a:cubicBezTo>
                    <a:pt x="210" y="5"/>
                    <a:pt x="208" y="11"/>
                    <a:pt x="205" y="16"/>
                  </a:cubicBezTo>
                  <a:cubicBezTo>
                    <a:pt x="193" y="36"/>
                    <a:pt x="170" y="49"/>
                    <a:pt x="146" y="49"/>
                  </a:cubicBezTo>
                  <a:cubicBezTo>
                    <a:pt x="145" y="49"/>
                    <a:pt x="144" y="49"/>
                    <a:pt x="143" y="49"/>
                  </a:cubicBezTo>
                  <a:cubicBezTo>
                    <a:pt x="136" y="49"/>
                    <a:pt x="127" y="47"/>
                    <a:pt x="120" y="47"/>
                  </a:cubicBezTo>
                  <a:cubicBezTo>
                    <a:pt x="114" y="47"/>
                    <a:pt x="109" y="48"/>
                    <a:pt x="105" y="50"/>
                  </a:cubicBezTo>
                  <a:cubicBezTo>
                    <a:pt x="98" y="54"/>
                    <a:pt x="96" y="62"/>
                    <a:pt x="90" y="67"/>
                  </a:cubicBezTo>
                  <a:cubicBezTo>
                    <a:pt x="84" y="73"/>
                    <a:pt x="75" y="75"/>
                    <a:pt x="65" y="75"/>
                  </a:cubicBezTo>
                  <a:cubicBezTo>
                    <a:pt x="54" y="75"/>
                    <a:pt x="42" y="73"/>
                    <a:pt x="32" y="70"/>
                  </a:cubicBezTo>
                  <a:cubicBezTo>
                    <a:pt x="25" y="68"/>
                    <a:pt x="18" y="66"/>
                    <a:pt x="11" y="62"/>
                  </a:cubicBezTo>
                  <a:cubicBezTo>
                    <a:pt x="7" y="58"/>
                    <a:pt x="4" y="54"/>
                    <a:pt x="2" y="49"/>
                  </a:cubicBezTo>
                  <a:cubicBezTo>
                    <a:pt x="2" y="54"/>
                    <a:pt x="2" y="60"/>
                    <a:pt x="1" y="66"/>
                  </a:cubicBezTo>
                  <a:cubicBezTo>
                    <a:pt x="1" y="73"/>
                    <a:pt x="0" y="82"/>
                    <a:pt x="2" y="89"/>
                  </a:cubicBezTo>
                  <a:cubicBezTo>
                    <a:pt x="4" y="94"/>
                    <a:pt x="7" y="99"/>
                    <a:pt x="12" y="103"/>
                  </a:cubicBezTo>
                  <a:cubicBezTo>
                    <a:pt x="13" y="104"/>
                    <a:pt x="15" y="105"/>
                    <a:pt x="16" y="106"/>
                  </a:cubicBezTo>
                  <a:cubicBezTo>
                    <a:pt x="21" y="108"/>
                    <a:pt x="27" y="110"/>
                    <a:pt x="33" y="112"/>
                  </a:cubicBezTo>
                  <a:cubicBezTo>
                    <a:pt x="43" y="114"/>
                    <a:pt x="55" y="117"/>
                    <a:pt x="65" y="117"/>
                  </a:cubicBezTo>
                  <a:cubicBezTo>
                    <a:pt x="76" y="117"/>
                    <a:pt x="85" y="115"/>
                    <a:pt x="91" y="109"/>
                  </a:cubicBezTo>
                  <a:cubicBezTo>
                    <a:pt x="96" y="105"/>
                    <a:pt x="98" y="99"/>
                    <a:pt x="102" y="95"/>
                  </a:cubicBezTo>
                  <a:cubicBezTo>
                    <a:pt x="103" y="94"/>
                    <a:pt x="104" y="93"/>
                    <a:pt x="106" y="92"/>
                  </a:cubicBezTo>
                  <a:cubicBezTo>
                    <a:pt x="110" y="90"/>
                    <a:pt x="115" y="89"/>
                    <a:pt x="120" y="89"/>
                  </a:cubicBezTo>
                  <a:cubicBezTo>
                    <a:pt x="127" y="89"/>
                    <a:pt x="133" y="90"/>
                    <a:pt x="140" y="90"/>
                  </a:cubicBezTo>
                  <a:cubicBezTo>
                    <a:pt x="141" y="91"/>
                    <a:pt x="143" y="91"/>
                    <a:pt x="144" y="91"/>
                  </a:cubicBezTo>
                  <a:cubicBezTo>
                    <a:pt x="145" y="91"/>
                    <a:pt x="146" y="91"/>
                    <a:pt x="147" y="91"/>
                  </a:cubicBezTo>
                  <a:cubicBezTo>
                    <a:pt x="155" y="91"/>
                    <a:pt x="163" y="89"/>
                    <a:pt x="171" y="87"/>
                  </a:cubicBezTo>
                  <a:cubicBezTo>
                    <a:pt x="182" y="82"/>
                    <a:pt x="193" y="75"/>
                    <a:pt x="201" y="65"/>
                  </a:cubicBezTo>
                  <a:cubicBezTo>
                    <a:pt x="203" y="63"/>
                    <a:pt x="204" y="60"/>
                    <a:pt x="206" y="58"/>
                  </a:cubicBezTo>
                  <a:cubicBezTo>
                    <a:pt x="216" y="40"/>
                    <a:pt x="215" y="19"/>
                    <a:pt x="212" y="0"/>
                  </a:cubicBezTo>
                </a:path>
              </a:pathLst>
            </a:custGeom>
            <a:solidFill>
              <a:srgbClr val="CC6C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6" name="iṥlîḓè"/>
            <p:cNvSpPr/>
            <p:nvPr/>
          </p:nvSpPr>
          <p:spPr bwMode="auto">
            <a:xfrm>
              <a:off x="6175375" y="3621088"/>
              <a:ext cx="20638" cy="17463"/>
            </a:xfrm>
            <a:custGeom>
              <a:avLst/>
              <a:gdLst>
                <a:gd name="T0" fmla="*/ 15 w 15"/>
                <a:gd name="T1" fmla="*/ 0 h 13"/>
                <a:gd name="T2" fmla="*/ 14 w 15"/>
                <a:gd name="T3" fmla="*/ 0 h 13"/>
                <a:gd name="T4" fmla="*/ 13 w 15"/>
                <a:gd name="T5" fmla="*/ 1 h 13"/>
                <a:gd name="T6" fmla="*/ 3 w 15"/>
                <a:gd name="T7" fmla="*/ 9 h 13"/>
                <a:gd name="T8" fmla="*/ 1 w 15"/>
                <a:gd name="T9" fmla="*/ 12 h 13"/>
                <a:gd name="T10" fmla="*/ 0 w 15"/>
                <a:gd name="T11" fmla="*/ 13 h 13"/>
                <a:gd name="T12" fmla="*/ 13 w 15"/>
                <a:gd name="T13" fmla="*/ 1 h 13"/>
                <a:gd name="T14" fmla="*/ 15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5" y="0"/>
                  </a:moveTo>
                  <a:cubicBezTo>
                    <a:pt x="15" y="0"/>
                    <a:pt x="14" y="0"/>
                    <a:pt x="14" y="0"/>
                  </a:cubicBezTo>
                  <a:cubicBezTo>
                    <a:pt x="14" y="1"/>
                    <a:pt x="13" y="1"/>
                    <a:pt x="13" y="1"/>
                  </a:cubicBezTo>
                  <a:cubicBezTo>
                    <a:pt x="10" y="4"/>
                    <a:pt x="6" y="6"/>
                    <a:pt x="3" y="9"/>
                  </a:cubicBezTo>
                  <a:cubicBezTo>
                    <a:pt x="2" y="10"/>
                    <a:pt x="2" y="11"/>
                    <a:pt x="1" y="12"/>
                  </a:cubicBezTo>
                  <a:cubicBezTo>
                    <a:pt x="1" y="12"/>
                    <a:pt x="0" y="12"/>
                    <a:pt x="0" y="13"/>
                  </a:cubicBezTo>
                  <a:cubicBezTo>
                    <a:pt x="4" y="8"/>
                    <a:pt x="8" y="5"/>
                    <a:pt x="13" y="1"/>
                  </a:cubicBezTo>
                  <a:cubicBezTo>
                    <a:pt x="14" y="1"/>
                    <a:pt x="14" y="0"/>
                    <a:pt x="15"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7" name="íšliḍê"/>
            <p:cNvSpPr/>
            <p:nvPr/>
          </p:nvSpPr>
          <p:spPr bwMode="auto">
            <a:xfrm>
              <a:off x="6175375" y="3622676"/>
              <a:ext cx="19050" cy="15875"/>
            </a:xfrm>
            <a:custGeom>
              <a:avLst/>
              <a:gdLst>
                <a:gd name="T0" fmla="*/ 1 w 13"/>
                <a:gd name="T1" fmla="*/ 11 h 12"/>
                <a:gd name="T2" fmla="*/ 0 w 13"/>
                <a:gd name="T3" fmla="*/ 12 h 12"/>
                <a:gd name="T4" fmla="*/ 0 w 13"/>
                <a:gd name="T5" fmla="*/ 12 h 12"/>
                <a:gd name="T6" fmla="*/ 0 w 13"/>
                <a:gd name="T7" fmla="*/ 12 h 12"/>
                <a:gd name="T8" fmla="*/ 1 w 13"/>
                <a:gd name="T9" fmla="*/ 11 h 12"/>
                <a:gd name="T10" fmla="*/ 13 w 13"/>
                <a:gd name="T11" fmla="*/ 0 h 12"/>
                <a:gd name="T12" fmla="*/ 3 w 13"/>
                <a:gd name="T13" fmla="*/ 8 h 12"/>
                <a:gd name="T14" fmla="*/ 13 w 13"/>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 y="11"/>
                  </a:moveTo>
                  <a:cubicBezTo>
                    <a:pt x="1" y="11"/>
                    <a:pt x="0" y="11"/>
                    <a:pt x="0" y="12"/>
                  </a:cubicBezTo>
                  <a:cubicBezTo>
                    <a:pt x="0" y="12"/>
                    <a:pt x="0" y="12"/>
                    <a:pt x="0" y="12"/>
                  </a:cubicBezTo>
                  <a:cubicBezTo>
                    <a:pt x="0" y="12"/>
                    <a:pt x="0" y="12"/>
                    <a:pt x="0" y="12"/>
                  </a:cubicBezTo>
                  <a:cubicBezTo>
                    <a:pt x="0" y="11"/>
                    <a:pt x="1" y="11"/>
                    <a:pt x="1" y="11"/>
                  </a:cubicBezTo>
                  <a:moveTo>
                    <a:pt x="13" y="0"/>
                  </a:moveTo>
                  <a:cubicBezTo>
                    <a:pt x="9" y="2"/>
                    <a:pt x="6" y="5"/>
                    <a:pt x="3" y="8"/>
                  </a:cubicBezTo>
                  <a:cubicBezTo>
                    <a:pt x="6" y="5"/>
                    <a:pt x="10" y="3"/>
                    <a:pt x="13"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8" name="íšļïde"/>
            <p:cNvSpPr/>
            <p:nvPr/>
          </p:nvSpPr>
          <p:spPr bwMode="auto">
            <a:xfrm>
              <a:off x="6167438" y="3516313"/>
              <a:ext cx="66675" cy="122238"/>
            </a:xfrm>
            <a:custGeom>
              <a:avLst/>
              <a:gdLst>
                <a:gd name="T0" fmla="*/ 41 w 48"/>
                <a:gd name="T1" fmla="*/ 0 h 87"/>
                <a:gd name="T2" fmla="*/ 19 w 48"/>
                <a:gd name="T3" fmla="*/ 32 h 87"/>
                <a:gd name="T4" fmla="*/ 4 w 48"/>
                <a:gd name="T5" fmla="*/ 46 h 87"/>
                <a:gd name="T6" fmla="*/ 1 w 48"/>
                <a:gd name="T7" fmla="*/ 64 h 87"/>
                <a:gd name="T8" fmla="*/ 6 w 48"/>
                <a:gd name="T9" fmla="*/ 87 h 87"/>
                <a:gd name="T10" fmla="*/ 7 w 48"/>
                <a:gd name="T11" fmla="*/ 86 h 87"/>
                <a:gd name="T12" fmla="*/ 9 w 48"/>
                <a:gd name="T13" fmla="*/ 83 h 87"/>
                <a:gd name="T14" fmla="*/ 19 w 48"/>
                <a:gd name="T15" fmla="*/ 75 h 87"/>
                <a:gd name="T16" fmla="*/ 20 w 48"/>
                <a:gd name="T17" fmla="*/ 74 h 87"/>
                <a:gd name="T18" fmla="*/ 21 w 48"/>
                <a:gd name="T19" fmla="*/ 74 h 87"/>
                <a:gd name="T20" fmla="*/ 41 w 48"/>
                <a:gd name="T2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87">
                  <a:moveTo>
                    <a:pt x="41" y="0"/>
                  </a:moveTo>
                  <a:cubicBezTo>
                    <a:pt x="37" y="13"/>
                    <a:pt x="29" y="24"/>
                    <a:pt x="19" y="32"/>
                  </a:cubicBezTo>
                  <a:cubicBezTo>
                    <a:pt x="13" y="36"/>
                    <a:pt x="9" y="41"/>
                    <a:pt x="4" y="46"/>
                  </a:cubicBezTo>
                  <a:cubicBezTo>
                    <a:pt x="1" y="51"/>
                    <a:pt x="0" y="58"/>
                    <a:pt x="1" y="64"/>
                  </a:cubicBezTo>
                  <a:cubicBezTo>
                    <a:pt x="2" y="72"/>
                    <a:pt x="3" y="79"/>
                    <a:pt x="6" y="87"/>
                  </a:cubicBezTo>
                  <a:cubicBezTo>
                    <a:pt x="6" y="86"/>
                    <a:pt x="7" y="86"/>
                    <a:pt x="7" y="86"/>
                  </a:cubicBezTo>
                  <a:cubicBezTo>
                    <a:pt x="8" y="85"/>
                    <a:pt x="8" y="84"/>
                    <a:pt x="9" y="83"/>
                  </a:cubicBezTo>
                  <a:cubicBezTo>
                    <a:pt x="12" y="80"/>
                    <a:pt x="15" y="77"/>
                    <a:pt x="19" y="75"/>
                  </a:cubicBezTo>
                  <a:cubicBezTo>
                    <a:pt x="19" y="75"/>
                    <a:pt x="20" y="75"/>
                    <a:pt x="20" y="74"/>
                  </a:cubicBezTo>
                  <a:cubicBezTo>
                    <a:pt x="20" y="74"/>
                    <a:pt x="21" y="74"/>
                    <a:pt x="21" y="74"/>
                  </a:cubicBezTo>
                  <a:cubicBezTo>
                    <a:pt x="43" y="54"/>
                    <a:pt x="48" y="26"/>
                    <a:pt x="41" y="0"/>
                  </a:cubicBezTo>
                </a:path>
              </a:pathLst>
            </a:custGeom>
            <a:solidFill>
              <a:srgbClr val="CC6C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9" name="ïslîḓe"/>
            <p:cNvSpPr/>
            <p:nvPr/>
          </p:nvSpPr>
          <p:spPr bwMode="auto">
            <a:xfrm>
              <a:off x="6129338" y="3857626"/>
              <a:ext cx="71438" cy="57150"/>
            </a:xfrm>
            <a:custGeom>
              <a:avLst/>
              <a:gdLst>
                <a:gd name="T0" fmla="*/ 51 w 51"/>
                <a:gd name="T1" fmla="*/ 0 h 40"/>
                <a:gd name="T2" fmla="*/ 40 w 51"/>
                <a:gd name="T3" fmla="*/ 12 h 40"/>
                <a:gd name="T4" fmla="*/ 0 w 51"/>
                <a:gd name="T5" fmla="*/ 39 h 40"/>
                <a:gd name="T6" fmla="*/ 0 w 51"/>
                <a:gd name="T7" fmla="*/ 40 h 40"/>
                <a:gd name="T8" fmla="*/ 0 w 51"/>
                <a:gd name="T9" fmla="*/ 40 h 40"/>
                <a:gd name="T10" fmla="*/ 39 w 51"/>
                <a:gd name="T11" fmla="*/ 13 h 40"/>
                <a:gd name="T12" fmla="*/ 51 w 51"/>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1" h="40">
                  <a:moveTo>
                    <a:pt x="51" y="0"/>
                  </a:moveTo>
                  <a:cubicBezTo>
                    <a:pt x="48" y="4"/>
                    <a:pt x="44" y="8"/>
                    <a:pt x="40" y="12"/>
                  </a:cubicBezTo>
                  <a:cubicBezTo>
                    <a:pt x="27" y="21"/>
                    <a:pt x="8" y="27"/>
                    <a:pt x="0" y="39"/>
                  </a:cubicBezTo>
                  <a:cubicBezTo>
                    <a:pt x="0" y="40"/>
                    <a:pt x="0" y="40"/>
                    <a:pt x="0" y="40"/>
                  </a:cubicBezTo>
                  <a:cubicBezTo>
                    <a:pt x="0" y="40"/>
                    <a:pt x="0" y="40"/>
                    <a:pt x="0" y="40"/>
                  </a:cubicBezTo>
                  <a:cubicBezTo>
                    <a:pt x="8" y="28"/>
                    <a:pt x="26" y="22"/>
                    <a:pt x="39" y="13"/>
                  </a:cubicBezTo>
                  <a:cubicBezTo>
                    <a:pt x="44" y="9"/>
                    <a:pt x="48" y="5"/>
                    <a:pt x="51"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0" name="ïṩļîḓê"/>
            <p:cNvSpPr/>
            <p:nvPr/>
          </p:nvSpPr>
          <p:spPr bwMode="auto">
            <a:xfrm>
              <a:off x="6129338" y="39147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575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1" name="ïślîḋè"/>
            <p:cNvSpPr/>
            <p:nvPr/>
          </p:nvSpPr>
          <p:spPr bwMode="auto">
            <a:xfrm>
              <a:off x="6119813" y="3781426"/>
              <a:ext cx="95250" cy="138113"/>
            </a:xfrm>
            <a:custGeom>
              <a:avLst/>
              <a:gdLst>
                <a:gd name="T0" fmla="*/ 62 w 67"/>
                <a:gd name="T1" fmla="*/ 0 h 97"/>
                <a:gd name="T2" fmla="*/ 45 w 67"/>
                <a:gd name="T3" fmla="*/ 24 h 97"/>
                <a:gd name="T4" fmla="*/ 6 w 67"/>
                <a:gd name="T5" fmla="*/ 52 h 97"/>
                <a:gd name="T6" fmla="*/ 1 w 67"/>
                <a:gd name="T7" fmla="*/ 72 h 97"/>
                <a:gd name="T8" fmla="*/ 4 w 67"/>
                <a:gd name="T9" fmla="*/ 97 h 97"/>
                <a:gd name="T10" fmla="*/ 6 w 67"/>
                <a:gd name="T11" fmla="*/ 95 h 97"/>
                <a:gd name="T12" fmla="*/ 6 w 67"/>
                <a:gd name="T13" fmla="*/ 94 h 97"/>
                <a:gd name="T14" fmla="*/ 6 w 67"/>
                <a:gd name="T15" fmla="*/ 94 h 97"/>
                <a:gd name="T16" fmla="*/ 6 w 67"/>
                <a:gd name="T17" fmla="*/ 93 h 97"/>
                <a:gd name="T18" fmla="*/ 46 w 67"/>
                <a:gd name="T19" fmla="*/ 66 h 97"/>
                <a:gd name="T20" fmla="*/ 57 w 67"/>
                <a:gd name="T21" fmla="*/ 54 h 97"/>
                <a:gd name="T22" fmla="*/ 62 w 67"/>
                <a:gd name="T2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97">
                  <a:moveTo>
                    <a:pt x="62" y="0"/>
                  </a:moveTo>
                  <a:cubicBezTo>
                    <a:pt x="59" y="10"/>
                    <a:pt x="53" y="18"/>
                    <a:pt x="45" y="24"/>
                  </a:cubicBezTo>
                  <a:cubicBezTo>
                    <a:pt x="32" y="34"/>
                    <a:pt x="14" y="39"/>
                    <a:pt x="6" y="52"/>
                  </a:cubicBezTo>
                  <a:cubicBezTo>
                    <a:pt x="2" y="58"/>
                    <a:pt x="0" y="65"/>
                    <a:pt x="1" y="72"/>
                  </a:cubicBezTo>
                  <a:cubicBezTo>
                    <a:pt x="1" y="81"/>
                    <a:pt x="2" y="89"/>
                    <a:pt x="4" y="97"/>
                  </a:cubicBezTo>
                  <a:cubicBezTo>
                    <a:pt x="4" y="97"/>
                    <a:pt x="5" y="96"/>
                    <a:pt x="6" y="95"/>
                  </a:cubicBezTo>
                  <a:cubicBezTo>
                    <a:pt x="6" y="95"/>
                    <a:pt x="6" y="94"/>
                    <a:pt x="6" y="94"/>
                  </a:cubicBezTo>
                  <a:cubicBezTo>
                    <a:pt x="6" y="94"/>
                    <a:pt x="6" y="94"/>
                    <a:pt x="6" y="94"/>
                  </a:cubicBezTo>
                  <a:cubicBezTo>
                    <a:pt x="6" y="94"/>
                    <a:pt x="6" y="94"/>
                    <a:pt x="6" y="93"/>
                  </a:cubicBezTo>
                  <a:cubicBezTo>
                    <a:pt x="14" y="81"/>
                    <a:pt x="33" y="75"/>
                    <a:pt x="46" y="66"/>
                  </a:cubicBezTo>
                  <a:cubicBezTo>
                    <a:pt x="50" y="62"/>
                    <a:pt x="54" y="58"/>
                    <a:pt x="57" y="54"/>
                  </a:cubicBezTo>
                  <a:cubicBezTo>
                    <a:pt x="67" y="38"/>
                    <a:pt x="67" y="18"/>
                    <a:pt x="62" y="0"/>
                  </a:cubicBezTo>
                </a:path>
              </a:pathLst>
            </a:custGeom>
            <a:solidFill>
              <a:srgbClr val="CC6C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2" name="ïsľîdê"/>
            <p:cNvSpPr/>
            <p:nvPr/>
          </p:nvSpPr>
          <p:spPr bwMode="auto">
            <a:xfrm>
              <a:off x="6207125" y="3771901"/>
              <a:ext cx="230188" cy="131763"/>
            </a:xfrm>
            <a:custGeom>
              <a:avLst/>
              <a:gdLst>
                <a:gd name="T0" fmla="*/ 148 w 163"/>
                <a:gd name="T1" fmla="*/ 40 h 93"/>
                <a:gd name="T2" fmla="*/ 114 w 163"/>
                <a:gd name="T3" fmla="*/ 92 h 93"/>
                <a:gd name="T4" fmla="*/ 104 w 163"/>
                <a:gd name="T5" fmla="*/ 92 h 93"/>
                <a:gd name="T6" fmla="*/ 10 w 163"/>
                <a:gd name="T7" fmla="*/ 93 h 93"/>
                <a:gd name="T8" fmla="*/ 0 w 163"/>
                <a:gd name="T9" fmla="*/ 63 h 93"/>
                <a:gd name="T10" fmla="*/ 15 w 163"/>
                <a:gd name="T11" fmla="*/ 0 h 93"/>
                <a:gd name="T12" fmla="*/ 24 w 163"/>
                <a:gd name="T13" fmla="*/ 0 h 93"/>
                <a:gd name="T14" fmla="*/ 42 w 163"/>
                <a:gd name="T15" fmla="*/ 6 h 93"/>
                <a:gd name="T16" fmla="*/ 66 w 163"/>
                <a:gd name="T17" fmla="*/ 7 h 93"/>
                <a:gd name="T18" fmla="*/ 68 w 163"/>
                <a:gd name="T19" fmla="*/ 7 h 93"/>
                <a:gd name="T20" fmla="*/ 75 w 163"/>
                <a:gd name="T21" fmla="*/ 2 h 93"/>
                <a:gd name="T22" fmla="*/ 148 w 163"/>
                <a:gd name="T23"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93">
                  <a:moveTo>
                    <a:pt x="148" y="40"/>
                  </a:moveTo>
                  <a:cubicBezTo>
                    <a:pt x="133" y="77"/>
                    <a:pt x="114" y="92"/>
                    <a:pt x="114" y="92"/>
                  </a:cubicBezTo>
                  <a:cubicBezTo>
                    <a:pt x="104" y="92"/>
                    <a:pt x="104" y="92"/>
                    <a:pt x="104" y="92"/>
                  </a:cubicBezTo>
                  <a:cubicBezTo>
                    <a:pt x="10" y="93"/>
                    <a:pt x="10" y="93"/>
                    <a:pt x="10" y="93"/>
                  </a:cubicBezTo>
                  <a:cubicBezTo>
                    <a:pt x="0" y="63"/>
                    <a:pt x="0" y="63"/>
                    <a:pt x="0" y="63"/>
                  </a:cubicBezTo>
                  <a:cubicBezTo>
                    <a:pt x="15" y="0"/>
                    <a:pt x="15" y="0"/>
                    <a:pt x="15" y="0"/>
                  </a:cubicBezTo>
                  <a:cubicBezTo>
                    <a:pt x="24" y="0"/>
                    <a:pt x="24" y="0"/>
                    <a:pt x="24" y="0"/>
                  </a:cubicBezTo>
                  <a:cubicBezTo>
                    <a:pt x="30" y="3"/>
                    <a:pt x="36" y="5"/>
                    <a:pt x="42" y="6"/>
                  </a:cubicBezTo>
                  <a:cubicBezTo>
                    <a:pt x="49" y="6"/>
                    <a:pt x="62" y="5"/>
                    <a:pt x="66" y="7"/>
                  </a:cubicBezTo>
                  <a:cubicBezTo>
                    <a:pt x="67" y="7"/>
                    <a:pt x="67" y="7"/>
                    <a:pt x="68" y="7"/>
                  </a:cubicBezTo>
                  <a:cubicBezTo>
                    <a:pt x="71" y="7"/>
                    <a:pt x="75" y="2"/>
                    <a:pt x="75" y="2"/>
                  </a:cubicBezTo>
                  <a:cubicBezTo>
                    <a:pt x="75" y="2"/>
                    <a:pt x="163" y="2"/>
                    <a:pt x="148" y="40"/>
                  </a:cubicBezTo>
                </a:path>
              </a:pathLst>
            </a:custGeom>
            <a:solidFill>
              <a:srgbClr val="6C63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3" name="îṧľîḍé"/>
            <p:cNvSpPr/>
            <p:nvPr/>
          </p:nvSpPr>
          <p:spPr bwMode="auto">
            <a:xfrm>
              <a:off x="6416675" y="3810001"/>
              <a:ext cx="1588" cy="19050"/>
            </a:xfrm>
            <a:custGeom>
              <a:avLst/>
              <a:gdLst>
                <a:gd name="T0" fmla="*/ 1 w 2"/>
                <a:gd name="T1" fmla="*/ 0 h 13"/>
                <a:gd name="T2" fmla="*/ 0 w 2"/>
                <a:gd name="T3" fmla="*/ 13 h 13"/>
                <a:gd name="T4" fmla="*/ 1 w 2"/>
                <a:gd name="T5" fmla="*/ 0 h 13"/>
              </a:gdLst>
              <a:ahLst/>
              <a:cxnLst>
                <a:cxn ang="0">
                  <a:pos x="T0" y="T1"/>
                </a:cxn>
                <a:cxn ang="0">
                  <a:pos x="T2" y="T3"/>
                </a:cxn>
                <a:cxn ang="0">
                  <a:pos x="T4" y="T5"/>
                </a:cxn>
              </a:cxnLst>
              <a:rect l="0" t="0" r="r" b="b"/>
              <a:pathLst>
                <a:path w="2" h="13">
                  <a:moveTo>
                    <a:pt x="1" y="0"/>
                  </a:moveTo>
                  <a:cubicBezTo>
                    <a:pt x="2" y="3"/>
                    <a:pt x="2" y="8"/>
                    <a:pt x="0" y="13"/>
                  </a:cubicBezTo>
                  <a:cubicBezTo>
                    <a:pt x="2" y="8"/>
                    <a:pt x="2" y="3"/>
                    <a:pt x="1" y="0"/>
                  </a:cubicBezTo>
                </a:path>
              </a:pathLst>
            </a:custGeom>
            <a:solidFill>
              <a:srgbClr val="D7A4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4" name="îşlíďé"/>
            <p:cNvSpPr/>
            <p:nvPr/>
          </p:nvSpPr>
          <p:spPr bwMode="auto">
            <a:xfrm>
              <a:off x="6302375" y="3775076"/>
              <a:ext cx="115888" cy="127000"/>
            </a:xfrm>
            <a:custGeom>
              <a:avLst/>
              <a:gdLst>
                <a:gd name="T0" fmla="*/ 7 w 82"/>
                <a:gd name="T1" fmla="*/ 0 h 90"/>
                <a:gd name="T2" fmla="*/ 0 w 82"/>
                <a:gd name="T3" fmla="*/ 6 h 90"/>
                <a:gd name="T4" fmla="*/ 57 w 82"/>
                <a:gd name="T5" fmla="*/ 38 h 90"/>
                <a:gd name="T6" fmla="*/ 36 w 82"/>
                <a:gd name="T7" fmla="*/ 90 h 90"/>
                <a:gd name="T8" fmla="*/ 46 w 82"/>
                <a:gd name="T9" fmla="*/ 90 h 90"/>
                <a:gd name="T10" fmla="*/ 80 w 82"/>
                <a:gd name="T11" fmla="*/ 38 h 90"/>
                <a:gd name="T12" fmla="*/ 80 w 82"/>
                <a:gd name="T13" fmla="*/ 38 h 90"/>
                <a:gd name="T14" fmla="*/ 81 w 82"/>
                <a:gd name="T15" fmla="*/ 25 h 90"/>
                <a:gd name="T16" fmla="*/ 7 w 82"/>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90">
                  <a:moveTo>
                    <a:pt x="7" y="0"/>
                  </a:moveTo>
                  <a:cubicBezTo>
                    <a:pt x="7" y="0"/>
                    <a:pt x="3" y="5"/>
                    <a:pt x="0" y="6"/>
                  </a:cubicBezTo>
                  <a:cubicBezTo>
                    <a:pt x="23" y="14"/>
                    <a:pt x="62" y="31"/>
                    <a:pt x="57" y="38"/>
                  </a:cubicBezTo>
                  <a:cubicBezTo>
                    <a:pt x="53" y="44"/>
                    <a:pt x="41" y="75"/>
                    <a:pt x="36" y="90"/>
                  </a:cubicBezTo>
                  <a:cubicBezTo>
                    <a:pt x="46" y="90"/>
                    <a:pt x="46" y="90"/>
                    <a:pt x="46" y="90"/>
                  </a:cubicBezTo>
                  <a:cubicBezTo>
                    <a:pt x="46" y="90"/>
                    <a:pt x="65" y="75"/>
                    <a:pt x="80" y="38"/>
                  </a:cubicBezTo>
                  <a:cubicBezTo>
                    <a:pt x="80" y="38"/>
                    <a:pt x="80" y="38"/>
                    <a:pt x="80" y="38"/>
                  </a:cubicBezTo>
                  <a:cubicBezTo>
                    <a:pt x="82" y="33"/>
                    <a:pt x="82" y="28"/>
                    <a:pt x="81" y="25"/>
                  </a:cubicBezTo>
                  <a:cubicBezTo>
                    <a:pt x="73" y="0"/>
                    <a:pt x="7" y="0"/>
                    <a:pt x="7" y="0"/>
                  </a:cubicBezTo>
                </a:path>
              </a:pathLst>
            </a:custGeom>
            <a:solidFill>
              <a:srgbClr val="6159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59</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90" name="组合 189">
            <a:extLst>
              <a:ext uri="{FF2B5EF4-FFF2-40B4-BE49-F238E27FC236}">
                <a16:creationId xmlns:a16="http://schemas.microsoft.com/office/drawing/2014/main" id="{E00B4486-4D39-45CB-AE64-210BEA8895A8}"/>
              </a:ext>
            </a:extLst>
          </p:cNvPr>
          <p:cNvGrpSpPr/>
          <p:nvPr/>
        </p:nvGrpSpPr>
        <p:grpSpPr>
          <a:xfrm>
            <a:off x="108557" y="337632"/>
            <a:ext cx="3659533" cy="492948"/>
            <a:chOff x="108557" y="337632"/>
            <a:chExt cx="3659533" cy="492948"/>
          </a:xfrm>
        </p:grpSpPr>
        <p:grpSp>
          <p:nvGrpSpPr>
            <p:cNvPr id="192" name="组合 5">
              <a:extLst>
                <a:ext uri="{FF2B5EF4-FFF2-40B4-BE49-F238E27FC236}">
                  <a16:creationId xmlns:a16="http://schemas.microsoft.com/office/drawing/2014/main" id="{07A05236-2C4A-46B8-8FC1-7140A22E7DE8}"/>
                </a:ext>
              </a:extLst>
            </p:cNvPr>
            <p:cNvGrpSpPr/>
            <p:nvPr/>
          </p:nvGrpSpPr>
          <p:grpSpPr>
            <a:xfrm>
              <a:off x="108557" y="337632"/>
              <a:ext cx="525184" cy="422276"/>
              <a:chOff x="5075564" y="2933562"/>
              <a:chExt cx="2860947" cy="2302753"/>
            </a:xfrm>
          </p:grpSpPr>
          <p:sp>
            <p:nvSpPr>
              <p:cNvPr id="194" name="等腰三角形 193">
                <a:extLst>
                  <a:ext uri="{FF2B5EF4-FFF2-40B4-BE49-F238E27FC236}">
                    <a16:creationId xmlns:a16="http://schemas.microsoft.com/office/drawing/2014/main" id="{5C241E49-FEDB-4620-B28A-12385DC723B4}"/>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95" name="等腰三角形 194">
                <a:extLst>
                  <a:ext uri="{FF2B5EF4-FFF2-40B4-BE49-F238E27FC236}">
                    <a16:creationId xmlns:a16="http://schemas.microsoft.com/office/drawing/2014/main" id="{95D9C1CA-DB83-4E6B-80CF-3BEFEC6229DF}"/>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93" name="文本框 6">
              <a:extLst>
                <a:ext uri="{FF2B5EF4-FFF2-40B4-BE49-F238E27FC236}">
                  <a16:creationId xmlns:a16="http://schemas.microsoft.com/office/drawing/2014/main" id="{7F8FE608-BCE1-4D84-876D-F15F467E4CCA}"/>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196" name="文本框 67">
            <a:extLst>
              <a:ext uri="{FF2B5EF4-FFF2-40B4-BE49-F238E27FC236}">
                <a16:creationId xmlns:a16="http://schemas.microsoft.com/office/drawing/2014/main" id="{9AFC9C74-CEA1-4575-ACB9-449BBC0B4E19}"/>
              </a:ext>
            </a:extLst>
          </p:cNvPr>
          <p:cNvSpPr>
            <a:spLocks noChangeArrowheads="1"/>
          </p:cNvSpPr>
          <p:nvPr/>
        </p:nvSpPr>
        <p:spPr bwMode="auto">
          <a:xfrm>
            <a:off x="700838" y="992433"/>
            <a:ext cx="28805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5.3.1</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测试需求的作用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96"/>
                                        </p:tgtEl>
                                        <p:attrNameLst>
                                          <p:attrName>style.visibility</p:attrName>
                                        </p:attrNameLst>
                                      </p:cBhvr>
                                      <p:to>
                                        <p:strVal val="visible"/>
                                      </p:to>
                                    </p:set>
                                    <p:anim calcmode="lin" valueType="num">
                                      <p:cBhvr additive="base">
                                        <p:cTn id="16" dur="500"/>
                                        <p:tgtEl>
                                          <p:spTgt spid="196"/>
                                        </p:tgtEl>
                                        <p:attrNameLst>
                                          <p:attrName>ppt_x</p:attrName>
                                        </p:attrNameLst>
                                      </p:cBhvr>
                                      <p:tavLst>
                                        <p:tav tm="0">
                                          <p:val>
                                            <p:strVal val="#ppt_x+#ppt_w*1.125000"/>
                                          </p:val>
                                        </p:tav>
                                        <p:tav tm="100000">
                                          <p:val>
                                            <p:strVal val="#ppt_x"/>
                                          </p:val>
                                        </p:tav>
                                      </p:tavLst>
                                    </p:anim>
                                    <p:animEffect transition="in" filter="wipe(left)">
                                      <p:cBhvr>
                                        <p:cTn id="17"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内容回顾</a:t>
            </a:r>
          </a:p>
        </p:txBody>
      </p:sp>
      <p:sp>
        <p:nvSpPr>
          <p:cNvPr id="17" name="矩形 8194"/>
          <p:cNvSpPr>
            <a:spLocks noChangeArrowheads="1"/>
          </p:cNvSpPr>
          <p:nvPr/>
        </p:nvSpPr>
        <p:spPr bwMode="auto">
          <a:xfrm>
            <a:off x="678180" y="2707640"/>
            <a:ext cx="1600200" cy="53340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400" b="1" dirty="0"/>
              <a:t>业务需求</a:t>
            </a:r>
          </a:p>
        </p:txBody>
      </p:sp>
      <p:sp>
        <p:nvSpPr>
          <p:cNvPr id="18" name="折角形 8195"/>
          <p:cNvSpPr>
            <a:spLocks noChangeArrowheads="1"/>
          </p:cNvSpPr>
          <p:nvPr/>
        </p:nvSpPr>
        <p:spPr bwMode="auto">
          <a:xfrm>
            <a:off x="3124835" y="2577465"/>
            <a:ext cx="1295400" cy="914400"/>
          </a:xfrm>
          <a:prstGeom prst="foldedCorner">
            <a:avLst>
              <a:gd name="adj" fmla="val 12500"/>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solidFill>
                  <a:srgbClr val="FF0000"/>
                </a:solidFill>
              </a:rPr>
              <a:t>项目视图</a:t>
            </a:r>
          </a:p>
          <a:p>
            <a:pPr algn="ctr"/>
            <a:r>
              <a:rPr lang="zh-CN" altLang="en-US" sz="2000" b="1" dirty="0">
                <a:solidFill>
                  <a:srgbClr val="FF0000"/>
                </a:solidFill>
              </a:rPr>
              <a:t>与范围文档</a:t>
            </a:r>
          </a:p>
        </p:txBody>
      </p:sp>
      <p:sp>
        <p:nvSpPr>
          <p:cNvPr id="19" name="矩形 8196"/>
          <p:cNvSpPr>
            <a:spLocks noChangeArrowheads="1"/>
          </p:cNvSpPr>
          <p:nvPr/>
        </p:nvSpPr>
        <p:spPr bwMode="auto">
          <a:xfrm>
            <a:off x="4953635" y="2729865"/>
            <a:ext cx="1371600" cy="53340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400" b="1" dirty="0"/>
              <a:t>用户需求</a:t>
            </a:r>
          </a:p>
        </p:txBody>
      </p:sp>
      <p:sp>
        <p:nvSpPr>
          <p:cNvPr id="20" name="矩形 8197"/>
          <p:cNvSpPr>
            <a:spLocks noChangeArrowheads="1"/>
          </p:cNvSpPr>
          <p:nvPr/>
        </p:nvSpPr>
        <p:spPr bwMode="auto">
          <a:xfrm>
            <a:off x="6782435" y="2729865"/>
            <a:ext cx="1371600" cy="53340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400" b="1" dirty="0"/>
              <a:t>系统需求</a:t>
            </a:r>
          </a:p>
        </p:txBody>
      </p:sp>
      <p:sp>
        <p:nvSpPr>
          <p:cNvPr id="21" name="矩形 8198"/>
          <p:cNvSpPr>
            <a:spLocks noChangeArrowheads="1"/>
          </p:cNvSpPr>
          <p:nvPr/>
        </p:nvSpPr>
        <p:spPr bwMode="auto">
          <a:xfrm>
            <a:off x="6782435" y="3796665"/>
            <a:ext cx="1371600" cy="60960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400" b="1" dirty="0"/>
              <a:t>软件需求</a:t>
            </a:r>
          </a:p>
        </p:txBody>
      </p:sp>
      <p:sp>
        <p:nvSpPr>
          <p:cNvPr id="22" name="折角形 8199"/>
          <p:cNvSpPr>
            <a:spLocks noChangeArrowheads="1"/>
          </p:cNvSpPr>
          <p:nvPr/>
        </p:nvSpPr>
        <p:spPr bwMode="auto">
          <a:xfrm>
            <a:off x="5106035" y="3796665"/>
            <a:ext cx="1092200" cy="863600"/>
          </a:xfrm>
          <a:prstGeom prst="foldedCorner">
            <a:avLst>
              <a:gd name="adj" fmla="val 12500"/>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solidFill>
                  <a:srgbClr val="FF0000"/>
                </a:solidFill>
              </a:rPr>
              <a:t>用例文档</a:t>
            </a:r>
          </a:p>
        </p:txBody>
      </p:sp>
      <p:sp>
        <p:nvSpPr>
          <p:cNvPr id="23" name="矩形 8200"/>
          <p:cNvSpPr>
            <a:spLocks noChangeArrowheads="1"/>
          </p:cNvSpPr>
          <p:nvPr/>
        </p:nvSpPr>
        <p:spPr bwMode="auto">
          <a:xfrm>
            <a:off x="8611235" y="3796665"/>
            <a:ext cx="1371600" cy="60960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400" b="1" dirty="0"/>
              <a:t>接口需求</a:t>
            </a:r>
          </a:p>
        </p:txBody>
      </p:sp>
      <p:sp>
        <p:nvSpPr>
          <p:cNvPr id="24" name="矩形 8201"/>
          <p:cNvSpPr>
            <a:spLocks noChangeArrowheads="1"/>
          </p:cNvSpPr>
          <p:nvPr/>
        </p:nvSpPr>
        <p:spPr bwMode="auto">
          <a:xfrm>
            <a:off x="10389235" y="3745865"/>
            <a:ext cx="1371600" cy="66040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t>用户界面</a:t>
            </a:r>
          </a:p>
          <a:p>
            <a:pPr algn="ctr"/>
            <a:r>
              <a:rPr lang="zh-CN" altLang="en-US" sz="2000" b="1" dirty="0"/>
              <a:t>需求</a:t>
            </a:r>
          </a:p>
        </p:txBody>
      </p:sp>
      <p:sp>
        <p:nvSpPr>
          <p:cNvPr id="25" name="折角形 8202"/>
          <p:cNvSpPr>
            <a:spLocks noChangeArrowheads="1"/>
          </p:cNvSpPr>
          <p:nvPr/>
        </p:nvSpPr>
        <p:spPr bwMode="auto">
          <a:xfrm>
            <a:off x="8839835" y="2577465"/>
            <a:ext cx="1295400" cy="914400"/>
          </a:xfrm>
          <a:prstGeom prst="foldedCorner">
            <a:avLst>
              <a:gd name="adj" fmla="val 12500"/>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solidFill>
                  <a:srgbClr val="FF0000"/>
                </a:solidFill>
              </a:rPr>
              <a:t>系统需求</a:t>
            </a:r>
          </a:p>
          <a:p>
            <a:pPr algn="ctr"/>
            <a:r>
              <a:rPr lang="zh-CN" altLang="en-US" sz="2000" b="1" dirty="0">
                <a:solidFill>
                  <a:srgbClr val="FF0000"/>
                </a:solidFill>
              </a:rPr>
              <a:t>规格说明</a:t>
            </a:r>
          </a:p>
        </p:txBody>
      </p:sp>
      <p:sp>
        <p:nvSpPr>
          <p:cNvPr id="26" name="折角形 8203"/>
          <p:cNvSpPr>
            <a:spLocks noChangeArrowheads="1"/>
          </p:cNvSpPr>
          <p:nvPr/>
        </p:nvSpPr>
        <p:spPr bwMode="auto">
          <a:xfrm>
            <a:off x="6807835" y="4965065"/>
            <a:ext cx="1295400" cy="914400"/>
          </a:xfrm>
          <a:prstGeom prst="foldedCorner">
            <a:avLst>
              <a:gd name="adj" fmla="val 12500"/>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solidFill>
                  <a:srgbClr val="FF0000"/>
                </a:solidFill>
              </a:rPr>
              <a:t>软件需求</a:t>
            </a:r>
          </a:p>
          <a:p>
            <a:pPr algn="ctr"/>
            <a:r>
              <a:rPr lang="zh-CN" altLang="en-US" sz="2000" b="1" dirty="0">
                <a:solidFill>
                  <a:srgbClr val="FF0000"/>
                </a:solidFill>
              </a:rPr>
              <a:t>规格说明</a:t>
            </a:r>
            <a:endParaRPr lang="zh-CN" altLang="en-US" sz="1800" b="1" dirty="0"/>
          </a:p>
        </p:txBody>
      </p:sp>
      <p:sp>
        <p:nvSpPr>
          <p:cNvPr id="27" name="折角形 8204"/>
          <p:cNvSpPr>
            <a:spLocks noChangeArrowheads="1"/>
          </p:cNvSpPr>
          <p:nvPr/>
        </p:nvSpPr>
        <p:spPr bwMode="auto">
          <a:xfrm>
            <a:off x="8687435" y="4939665"/>
            <a:ext cx="1295400" cy="914400"/>
          </a:xfrm>
          <a:prstGeom prst="foldedCorner">
            <a:avLst>
              <a:gd name="adj" fmla="val 12500"/>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solidFill>
                  <a:srgbClr val="FF0000"/>
                </a:solidFill>
              </a:rPr>
              <a:t>接口需求</a:t>
            </a:r>
          </a:p>
          <a:p>
            <a:pPr algn="ctr"/>
            <a:r>
              <a:rPr lang="zh-CN" altLang="en-US" sz="2000" b="1" dirty="0">
                <a:solidFill>
                  <a:srgbClr val="FF0000"/>
                </a:solidFill>
              </a:rPr>
              <a:t>规格说明</a:t>
            </a:r>
            <a:endParaRPr lang="zh-CN" altLang="en-US" sz="1800" b="1" dirty="0"/>
          </a:p>
        </p:txBody>
      </p:sp>
      <p:sp>
        <p:nvSpPr>
          <p:cNvPr id="28" name="折角形 8205"/>
          <p:cNvSpPr>
            <a:spLocks noChangeArrowheads="1"/>
          </p:cNvSpPr>
          <p:nvPr/>
        </p:nvSpPr>
        <p:spPr bwMode="auto">
          <a:xfrm>
            <a:off x="10440035" y="4939665"/>
            <a:ext cx="1295400" cy="914400"/>
          </a:xfrm>
          <a:prstGeom prst="foldedCorner">
            <a:avLst>
              <a:gd name="adj" fmla="val 12500"/>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solidFill>
                  <a:srgbClr val="FF0000"/>
                </a:solidFill>
              </a:rPr>
              <a:t>人机交互</a:t>
            </a:r>
          </a:p>
          <a:p>
            <a:pPr algn="ctr"/>
            <a:r>
              <a:rPr lang="zh-CN" altLang="en-US" sz="2000" b="1" dirty="0">
                <a:solidFill>
                  <a:srgbClr val="FF0000"/>
                </a:solidFill>
              </a:rPr>
              <a:t>文档</a:t>
            </a:r>
            <a:endParaRPr lang="zh-CN" altLang="en-US" sz="1800" b="1" dirty="0"/>
          </a:p>
        </p:txBody>
      </p:sp>
      <p:sp>
        <p:nvSpPr>
          <p:cNvPr id="29" name="箭头 537"/>
          <p:cNvSpPr>
            <a:spLocks noChangeShapeType="1"/>
          </p:cNvSpPr>
          <p:nvPr/>
        </p:nvSpPr>
        <p:spPr bwMode="auto">
          <a:xfrm>
            <a:off x="2278380" y="2958465"/>
            <a:ext cx="846455"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箭头 540"/>
          <p:cNvSpPr>
            <a:spLocks noChangeShapeType="1"/>
          </p:cNvSpPr>
          <p:nvPr/>
        </p:nvSpPr>
        <p:spPr bwMode="auto">
          <a:xfrm>
            <a:off x="4420235" y="2958465"/>
            <a:ext cx="533400" cy="190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箭头 540"/>
          <p:cNvSpPr>
            <a:spLocks noChangeShapeType="1"/>
          </p:cNvSpPr>
          <p:nvPr/>
        </p:nvSpPr>
        <p:spPr bwMode="auto">
          <a:xfrm flipV="1">
            <a:off x="8154035" y="3034665"/>
            <a:ext cx="660400" cy="25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箭头 540"/>
          <p:cNvSpPr>
            <a:spLocks noChangeShapeType="1"/>
          </p:cNvSpPr>
          <p:nvPr/>
        </p:nvSpPr>
        <p:spPr bwMode="auto">
          <a:xfrm flipV="1">
            <a:off x="6325235" y="2958465"/>
            <a:ext cx="533400" cy="25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矩形 8210"/>
          <p:cNvSpPr>
            <a:spLocks noChangeArrowheads="1"/>
          </p:cNvSpPr>
          <p:nvPr/>
        </p:nvSpPr>
        <p:spPr bwMode="auto">
          <a:xfrm>
            <a:off x="6630035" y="3644265"/>
            <a:ext cx="5181600" cy="2667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箭头 550"/>
          <p:cNvSpPr>
            <a:spLocks noChangeShapeType="1"/>
          </p:cNvSpPr>
          <p:nvPr/>
        </p:nvSpPr>
        <p:spPr bwMode="auto">
          <a:xfrm>
            <a:off x="5563235" y="3263265"/>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箭头 551"/>
          <p:cNvSpPr>
            <a:spLocks noChangeShapeType="1"/>
          </p:cNvSpPr>
          <p:nvPr/>
        </p:nvSpPr>
        <p:spPr bwMode="auto">
          <a:xfrm>
            <a:off x="7392035" y="3263265"/>
            <a:ext cx="0" cy="3810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箭头 550"/>
          <p:cNvSpPr>
            <a:spLocks noChangeShapeType="1"/>
          </p:cNvSpPr>
          <p:nvPr/>
        </p:nvSpPr>
        <p:spPr bwMode="auto">
          <a:xfrm>
            <a:off x="7392035" y="4406265"/>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箭头 550"/>
          <p:cNvSpPr>
            <a:spLocks noChangeShapeType="1"/>
          </p:cNvSpPr>
          <p:nvPr/>
        </p:nvSpPr>
        <p:spPr bwMode="auto">
          <a:xfrm>
            <a:off x="9297035" y="4406265"/>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箭头 550"/>
          <p:cNvSpPr>
            <a:spLocks noChangeShapeType="1"/>
          </p:cNvSpPr>
          <p:nvPr/>
        </p:nvSpPr>
        <p:spPr bwMode="auto">
          <a:xfrm>
            <a:off x="11125835" y="4406265"/>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8216"/>
          <p:cNvSpPr>
            <a:spLocks noChangeShapeType="1"/>
          </p:cNvSpPr>
          <p:nvPr/>
        </p:nvSpPr>
        <p:spPr bwMode="auto">
          <a:xfrm>
            <a:off x="6477635" y="901065"/>
            <a:ext cx="0" cy="571500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4" name="灯片编号占位符 3"/>
          <p:cNvSpPr>
            <a:spLocks noGrp="1"/>
          </p:cNvSpPr>
          <p:nvPr>
            <p:ph type="sldNum" sz="quarter" idx="12"/>
          </p:nvPr>
        </p:nvSpPr>
        <p:spPr/>
        <p:txBody>
          <a:bodyPr/>
          <a:lstStyle/>
          <a:p>
            <a:fld id="{719AC410-3DB4-4DF6-9C46-9EB74471E774}" type="slidenum">
              <a:rPr lang="zh-CN" altLang="en-US"/>
              <a:t>6</a:t>
            </a:fld>
            <a:endParaRPr lang="zh-CN" altLang="en-US" sz="1800">
              <a:solidFill>
                <a:srgbClr val="000000"/>
              </a:solidFill>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3" name="文本框 67"/>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需求文档的分类</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1031151" y="1701316"/>
            <a:ext cx="10129698" cy="371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gn="just"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软件需求</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的作者曾经历过一种情况：作者让开发组中的</a:t>
            </a:r>
            <a:r>
              <a:rPr lang="en-US" altLang="zh-CN" sz="2000" dirty="0">
                <a:latin typeface="宋体" panose="02010600030101010101" pitchFamily="2" charset="-122"/>
                <a:ea typeface="宋体" panose="02010600030101010101" pitchFamily="2" charset="-122"/>
                <a:cs typeface="宋体" panose="02010600030101010101" pitchFamily="2" charset="-122"/>
              </a:rPr>
              <a:t>UNIX</a:t>
            </a:r>
            <a:r>
              <a:rPr lang="zh-CN" altLang="en-US" sz="2000" dirty="0">
                <a:latin typeface="宋体" panose="02010600030101010101" pitchFamily="2" charset="-122"/>
                <a:ea typeface="宋体" panose="02010600030101010101" pitchFamily="2" charset="-122"/>
                <a:cs typeface="宋体" panose="02010600030101010101" pitchFamily="2" charset="-122"/>
              </a:rPr>
              <a:t>脚本专家</a:t>
            </a:r>
            <a:r>
              <a:rPr lang="en-US" altLang="zh-CN" sz="2000" dirty="0">
                <a:latin typeface="宋体" panose="02010600030101010101" pitchFamily="2" charset="-122"/>
                <a:ea typeface="宋体" panose="02010600030101010101" pitchFamily="2" charset="-122"/>
                <a:cs typeface="宋体" panose="02010600030101010101" pitchFamily="2" charset="-122"/>
              </a:rPr>
              <a:t>Charlie</a:t>
            </a:r>
            <a:r>
              <a:rPr lang="zh-CN" altLang="en-US" sz="2000" dirty="0">
                <a:latin typeface="宋体" panose="02010600030101010101" pitchFamily="2" charset="-122"/>
                <a:ea typeface="宋体" panose="02010600030101010101" pitchFamily="2" charset="-122"/>
                <a:cs typeface="宋体" panose="02010600030101010101" pitchFamily="2" charset="-122"/>
              </a:rPr>
              <a:t>为正在使用的“商业错误跟踪系统”编写一个简单的电子邮件接口扩展。</a:t>
            </a:r>
          </a:p>
          <a:p>
            <a:pPr indent="45720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作者给他写了许多需求，</a:t>
            </a:r>
            <a:r>
              <a:rPr lang="en-US" altLang="zh-CN" sz="2000" dirty="0">
                <a:latin typeface="宋体" panose="02010600030101010101" pitchFamily="2" charset="-122"/>
                <a:ea typeface="宋体" panose="02010600030101010101" pitchFamily="2" charset="-122"/>
                <a:cs typeface="宋体" panose="02010600030101010101" pitchFamily="2" charset="-122"/>
              </a:rPr>
              <a:t>Charlie</a:t>
            </a:r>
            <a:r>
              <a:rPr lang="zh-CN" altLang="en-US" sz="2000" dirty="0">
                <a:latin typeface="宋体" panose="02010600030101010101" pitchFamily="2" charset="-122"/>
                <a:ea typeface="宋体" panose="02010600030101010101" pitchFamily="2" charset="-122"/>
                <a:cs typeface="宋体" panose="02010600030101010101" pitchFamily="2" charset="-122"/>
              </a:rPr>
              <a:t>觉得这对他很有帮助；因为他以前编写脚本时，别人从未给他提出需求。不幸的是，在为电子邮件功能编写测试用例之前却延误了两个星期。后来，作者找到了错误，那是因为二十多个测试用例中代表的对电子邮件功能的认识与作者提出的需求格格不入。</a:t>
            </a:r>
          </a:p>
          <a:p>
            <a:pPr indent="45720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在</a:t>
            </a:r>
            <a:r>
              <a:rPr lang="en-US" altLang="zh-CN" sz="2000" dirty="0">
                <a:latin typeface="宋体" panose="02010600030101010101" pitchFamily="2" charset="-122"/>
                <a:ea typeface="宋体" panose="02010600030101010101" pitchFamily="2" charset="-122"/>
                <a:cs typeface="宋体" panose="02010600030101010101" pitchFamily="2" charset="-122"/>
              </a:rPr>
              <a:t>Charlie</a:t>
            </a:r>
            <a:r>
              <a:rPr lang="zh-CN" altLang="en-US" sz="2000" dirty="0">
                <a:latin typeface="宋体" panose="02010600030101010101" pitchFamily="2" charset="-122"/>
                <a:ea typeface="宋体" panose="02010600030101010101" pitchFamily="2" charset="-122"/>
                <a:cs typeface="宋体" panose="02010600030101010101" pitchFamily="2" charset="-122"/>
              </a:rPr>
              <a:t>完成他的脚本之前作者纠正了错误的需求，所以在</a:t>
            </a:r>
            <a:r>
              <a:rPr lang="en-US" altLang="zh-CN" sz="2000" dirty="0">
                <a:latin typeface="宋体" panose="02010600030101010101" pitchFamily="2" charset="-122"/>
                <a:ea typeface="宋体" panose="02010600030101010101" pitchFamily="2" charset="-122"/>
                <a:cs typeface="宋体" panose="02010600030101010101" pitchFamily="2" charset="-122"/>
              </a:rPr>
              <a:t>Charlie</a:t>
            </a:r>
            <a:r>
              <a:rPr lang="zh-CN" altLang="en-US" sz="2000" dirty="0">
                <a:latin typeface="宋体" panose="02010600030101010101" pitchFamily="2" charset="-122"/>
                <a:ea typeface="宋体" panose="02010600030101010101" pitchFamily="2" charset="-122"/>
                <a:cs typeface="宋体" panose="02010600030101010101" pitchFamily="2" charset="-122"/>
              </a:rPr>
              <a:t>完成脚本的编写时，这些脚本是正确无误的。</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60</a:t>
            </a:fld>
            <a:endParaRPr lang="zh-CN" altLang="en-US" sz="1800">
              <a:solidFill>
                <a:srgbClr val="000000"/>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11" name="文本框 67">
            <a:extLst>
              <a:ext uri="{FF2B5EF4-FFF2-40B4-BE49-F238E27FC236}">
                <a16:creationId xmlns:a16="http://schemas.microsoft.com/office/drawing/2014/main" id="{889C96CF-1038-49E8-AE0B-33EC134A1381}"/>
              </a:ext>
            </a:extLst>
          </p:cNvPr>
          <p:cNvSpPr>
            <a:spLocks noChangeArrowheads="1"/>
          </p:cNvSpPr>
          <p:nvPr/>
        </p:nvSpPr>
        <p:spPr bwMode="auto">
          <a:xfrm>
            <a:off x="700838" y="992433"/>
            <a:ext cx="28805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5.3.1</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测试需求的作用</a:t>
            </a:r>
          </a:p>
        </p:txBody>
      </p:sp>
      <p:grpSp>
        <p:nvGrpSpPr>
          <p:cNvPr id="12" name="组合 11">
            <a:extLst>
              <a:ext uri="{FF2B5EF4-FFF2-40B4-BE49-F238E27FC236}">
                <a16:creationId xmlns:a16="http://schemas.microsoft.com/office/drawing/2014/main" id="{6C875F7E-5956-4833-92FC-86852684F2AF}"/>
              </a:ext>
            </a:extLst>
          </p:cNvPr>
          <p:cNvGrpSpPr/>
          <p:nvPr/>
        </p:nvGrpSpPr>
        <p:grpSpPr>
          <a:xfrm>
            <a:off x="108557" y="337632"/>
            <a:ext cx="3659533" cy="492948"/>
            <a:chOff x="108557" y="337632"/>
            <a:chExt cx="3659533" cy="492948"/>
          </a:xfrm>
        </p:grpSpPr>
        <p:grpSp>
          <p:nvGrpSpPr>
            <p:cNvPr id="14" name="组合 5">
              <a:extLst>
                <a:ext uri="{FF2B5EF4-FFF2-40B4-BE49-F238E27FC236}">
                  <a16:creationId xmlns:a16="http://schemas.microsoft.com/office/drawing/2014/main" id="{DBA6DED7-ED6C-44D8-922D-84F24C8ACEBD}"/>
                </a:ext>
              </a:extLst>
            </p:cNvPr>
            <p:cNvGrpSpPr/>
            <p:nvPr/>
          </p:nvGrpSpPr>
          <p:grpSpPr>
            <a:xfrm>
              <a:off x="108557" y="337632"/>
              <a:ext cx="525184" cy="422276"/>
              <a:chOff x="5075564" y="2933562"/>
              <a:chExt cx="2860947" cy="2302753"/>
            </a:xfrm>
          </p:grpSpPr>
          <p:sp>
            <p:nvSpPr>
              <p:cNvPr id="21" name="等腰三角形 20">
                <a:extLst>
                  <a:ext uri="{FF2B5EF4-FFF2-40B4-BE49-F238E27FC236}">
                    <a16:creationId xmlns:a16="http://schemas.microsoft.com/office/drawing/2014/main" id="{8915F0E5-6323-4BE5-973B-D5E0B5A190AC}"/>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a:extLst>
                  <a:ext uri="{FF2B5EF4-FFF2-40B4-BE49-F238E27FC236}">
                    <a16:creationId xmlns:a16="http://schemas.microsoft.com/office/drawing/2014/main" id="{38235FB9-1F5B-4589-893C-9EDAC20398BA}"/>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8" name="文本框 6">
              <a:extLst>
                <a:ext uri="{FF2B5EF4-FFF2-40B4-BE49-F238E27FC236}">
                  <a16:creationId xmlns:a16="http://schemas.microsoft.com/office/drawing/2014/main" id="{5C284416-E5B7-41F6-A421-EB74D341B4AC}"/>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1257169" y="2352670"/>
            <a:ext cx="6577984" cy="279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just" fontAlgn="auto">
              <a:lnSpc>
                <a:spcPct val="150000"/>
              </a:lnSpc>
            </a:pP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需求测试的含义最初对你来说可能看起来比较抽象。</a:t>
            </a: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让我们看一下“化学制品跟踪系统”的开发组是如何把需求规格说明、分析模型和早期创建的测试用例结合在一起。</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0" algn="just" fontAlgn="auto">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0" algn="just"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接下面列出了与请求化学制品这一任务相关的一个</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业务需求、使用实例、功能需求、部分对话图和一个测试用例</a:t>
            </a:r>
            <a:r>
              <a:rPr lang="zh-CN" altLang="en-US" sz="2000" dirty="0">
                <a:latin typeface="宋体" panose="02010600030101010101" pitchFamily="2" charset="-122"/>
                <a:ea typeface="宋体" panose="02010600030101010101" pitchFamily="2" charset="-122"/>
                <a:cs typeface="宋体" panose="02010600030101010101" pitchFamily="2" charset="-122"/>
              </a:rPr>
              <a:t>。</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61</a:t>
            </a:fld>
            <a:endParaRPr lang="zh-CN" altLang="en-US" sz="1800">
              <a:solidFill>
                <a:srgbClr val="000000"/>
              </a:solidFill>
            </a:endParaRPr>
          </a:p>
        </p:txBody>
      </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2" name="组合 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2544B80-E9C9-4CD7-986E-1F7796D46787}"/>
              </a:ext>
            </a:extLst>
          </p:cNvPr>
          <p:cNvGrpSpPr>
            <a:grpSpLocks noChangeAspect="1"/>
          </p:cNvGrpSpPr>
          <p:nvPr/>
        </p:nvGrpSpPr>
        <p:grpSpPr>
          <a:xfrm>
            <a:off x="8969496" y="3345048"/>
            <a:ext cx="2251107" cy="2557646"/>
            <a:chOff x="3990181" y="1352129"/>
            <a:chExt cx="4211637" cy="4785146"/>
          </a:xfrm>
        </p:grpSpPr>
        <p:sp>
          <p:nvSpPr>
            <p:cNvPr id="13" name="îṣḷiďe">
              <a:extLst>
                <a:ext uri="{FF2B5EF4-FFF2-40B4-BE49-F238E27FC236}">
                  <a16:creationId xmlns:a16="http://schemas.microsoft.com/office/drawing/2014/main" id="{4DA7458E-A4D7-4710-AC2C-854D478FE886}"/>
                </a:ext>
              </a:extLst>
            </p:cNvPr>
            <p:cNvSpPr/>
            <p:nvPr/>
          </p:nvSpPr>
          <p:spPr bwMode="auto">
            <a:xfrm>
              <a:off x="5780459" y="3616271"/>
              <a:ext cx="284540" cy="342112"/>
            </a:xfrm>
            <a:custGeom>
              <a:avLst/>
              <a:gdLst>
                <a:gd name="T0" fmla="*/ 86 w 153"/>
                <a:gd name="T1" fmla="*/ 184 h 184"/>
                <a:gd name="T2" fmla="*/ 88 w 153"/>
                <a:gd name="T3" fmla="*/ 172 h 184"/>
                <a:gd name="T4" fmla="*/ 153 w 153"/>
                <a:gd name="T5" fmla="*/ 119 h 184"/>
                <a:gd name="T6" fmla="*/ 124 w 153"/>
                <a:gd name="T7" fmla="*/ 108 h 184"/>
                <a:gd name="T8" fmla="*/ 99 w 153"/>
                <a:gd name="T9" fmla="*/ 126 h 184"/>
                <a:gd name="T10" fmla="*/ 112 w 153"/>
                <a:gd name="T11" fmla="*/ 52 h 184"/>
                <a:gd name="T12" fmla="*/ 86 w 153"/>
                <a:gd name="T13" fmla="*/ 25 h 184"/>
                <a:gd name="T14" fmla="*/ 72 w 153"/>
                <a:gd name="T15" fmla="*/ 72 h 184"/>
                <a:gd name="T16" fmla="*/ 58 w 153"/>
                <a:gd name="T17" fmla="*/ 25 h 184"/>
                <a:gd name="T18" fmla="*/ 37 w 153"/>
                <a:gd name="T19" fmla="*/ 20 h 184"/>
                <a:gd name="T20" fmla="*/ 34 w 153"/>
                <a:gd name="T21" fmla="*/ 44 h 184"/>
                <a:gd name="T22" fmla="*/ 35 w 153"/>
                <a:gd name="T23" fmla="*/ 80 h 184"/>
                <a:gd name="T24" fmla="*/ 3 w 153"/>
                <a:gd name="T25" fmla="*/ 46 h 184"/>
                <a:gd name="T26" fmla="*/ 10 w 153"/>
                <a:gd name="T27" fmla="*/ 111 h 184"/>
                <a:gd name="T28" fmla="*/ 10 w 153"/>
                <a:gd name="T29" fmla="*/ 153 h 184"/>
                <a:gd name="T30" fmla="*/ 10 w 153"/>
                <a:gd name="T31" fmla="*/ 155 h 184"/>
                <a:gd name="T32" fmla="*/ 86 w 153"/>
                <a:gd name="T3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184">
                  <a:moveTo>
                    <a:pt x="86" y="184"/>
                  </a:moveTo>
                  <a:cubicBezTo>
                    <a:pt x="87" y="180"/>
                    <a:pt x="88" y="176"/>
                    <a:pt x="88" y="172"/>
                  </a:cubicBezTo>
                  <a:cubicBezTo>
                    <a:pt x="104" y="156"/>
                    <a:pt x="131" y="130"/>
                    <a:pt x="153" y="119"/>
                  </a:cubicBezTo>
                  <a:cubicBezTo>
                    <a:pt x="153" y="119"/>
                    <a:pt x="153" y="93"/>
                    <a:pt x="124" y="108"/>
                  </a:cubicBezTo>
                  <a:cubicBezTo>
                    <a:pt x="106" y="117"/>
                    <a:pt x="100" y="123"/>
                    <a:pt x="99" y="126"/>
                  </a:cubicBezTo>
                  <a:cubicBezTo>
                    <a:pt x="101" y="116"/>
                    <a:pt x="106" y="83"/>
                    <a:pt x="112" y="52"/>
                  </a:cubicBezTo>
                  <a:cubicBezTo>
                    <a:pt x="121" y="3"/>
                    <a:pt x="90" y="0"/>
                    <a:pt x="86" y="25"/>
                  </a:cubicBezTo>
                  <a:cubicBezTo>
                    <a:pt x="84" y="41"/>
                    <a:pt x="74" y="79"/>
                    <a:pt x="72" y="72"/>
                  </a:cubicBezTo>
                  <a:cubicBezTo>
                    <a:pt x="65" y="43"/>
                    <a:pt x="61" y="31"/>
                    <a:pt x="58" y="25"/>
                  </a:cubicBezTo>
                  <a:cubicBezTo>
                    <a:pt x="54" y="15"/>
                    <a:pt x="43" y="14"/>
                    <a:pt x="37" y="20"/>
                  </a:cubicBezTo>
                  <a:cubicBezTo>
                    <a:pt x="33" y="24"/>
                    <a:pt x="31" y="33"/>
                    <a:pt x="34" y="44"/>
                  </a:cubicBezTo>
                  <a:cubicBezTo>
                    <a:pt x="40" y="68"/>
                    <a:pt x="35" y="80"/>
                    <a:pt x="35" y="80"/>
                  </a:cubicBezTo>
                  <a:cubicBezTo>
                    <a:pt x="35" y="80"/>
                    <a:pt x="21" y="24"/>
                    <a:pt x="3" y="46"/>
                  </a:cubicBezTo>
                  <a:cubicBezTo>
                    <a:pt x="0" y="51"/>
                    <a:pt x="10" y="111"/>
                    <a:pt x="10" y="111"/>
                  </a:cubicBezTo>
                  <a:cubicBezTo>
                    <a:pt x="11" y="128"/>
                    <a:pt x="10" y="140"/>
                    <a:pt x="10" y="153"/>
                  </a:cubicBezTo>
                  <a:cubicBezTo>
                    <a:pt x="10" y="153"/>
                    <a:pt x="10" y="154"/>
                    <a:pt x="10" y="155"/>
                  </a:cubicBezTo>
                  <a:cubicBezTo>
                    <a:pt x="36" y="158"/>
                    <a:pt x="62" y="169"/>
                    <a:pt x="86" y="184"/>
                  </a:cubicBezTo>
                  <a:close/>
                </a:path>
              </a:pathLst>
            </a:custGeom>
            <a:solidFill>
              <a:srgbClr val="FEDB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ṥ1iḍe">
              <a:extLst>
                <a:ext uri="{FF2B5EF4-FFF2-40B4-BE49-F238E27FC236}">
                  <a16:creationId xmlns:a16="http://schemas.microsoft.com/office/drawing/2014/main" id="{85EE18C0-C256-42EF-97D3-0F7549D5D01E}"/>
                </a:ext>
              </a:extLst>
            </p:cNvPr>
            <p:cNvSpPr/>
            <p:nvPr/>
          </p:nvSpPr>
          <p:spPr bwMode="auto">
            <a:xfrm>
              <a:off x="4557047" y="5929129"/>
              <a:ext cx="1330806" cy="208146"/>
            </a:xfrm>
            <a:prstGeom prst="ellipse">
              <a:avLst/>
            </a:prstGeom>
            <a:solidFill>
              <a:srgbClr val="D6E1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ṥḷiďê">
              <a:extLst>
                <a:ext uri="{FF2B5EF4-FFF2-40B4-BE49-F238E27FC236}">
                  <a16:creationId xmlns:a16="http://schemas.microsoft.com/office/drawing/2014/main" id="{77E0F841-F7B9-4232-9007-FED4C800E332}"/>
                </a:ext>
              </a:extLst>
            </p:cNvPr>
            <p:cNvSpPr/>
            <p:nvPr/>
          </p:nvSpPr>
          <p:spPr bwMode="auto">
            <a:xfrm>
              <a:off x="5334273" y="3843239"/>
              <a:ext cx="615581" cy="552473"/>
            </a:xfrm>
            <a:custGeom>
              <a:avLst/>
              <a:gdLst>
                <a:gd name="T0" fmla="*/ 249 w 331"/>
                <a:gd name="T1" fmla="*/ 30 h 298"/>
                <a:gd name="T2" fmla="*/ 1 w 331"/>
                <a:gd name="T3" fmla="*/ 189 h 298"/>
                <a:gd name="T4" fmla="*/ 5 w 331"/>
                <a:gd name="T5" fmla="*/ 297 h 298"/>
                <a:gd name="T6" fmla="*/ 9 w 331"/>
                <a:gd name="T7" fmla="*/ 298 h 298"/>
                <a:gd name="T8" fmla="*/ 331 w 331"/>
                <a:gd name="T9" fmla="*/ 47 h 298"/>
                <a:gd name="T10" fmla="*/ 249 w 331"/>
                <a:gd name="T11" fmla="*/ 30 h 298"/>
              </a:gdLst>
              <a:ahLst/>
              <a:cxnLst>
                <a:cxn ang="0">
                  <a:pos x="T0" y="T1"/>
                </a:cxn>
                <a:cxn ang="0">
                  <a:pos x="T2" y="T3"/>
                </a:cxn>
                <a:cxn ang="0">
                  <a:pos x="T4" y="T5"/>
                </a:cxn>
                <a:cxn ang="0">
                  <a:pos x="T6" y="T7"/>
                </a:cxn>
                <a:cxn ang="0">
                  <a:pos x="T8" y="T9"/>
                </a:cxn>
                <a:cxn ang="0">
                  <a:pos x="T10" y="T11"/>
                </a:cxn>
              </a:cxnLst>
              <a:rect l="0" t="0" r="r" b="b"/>
              <a:pathLst>
                <a:path w="331" h="298">
                  <a:moveTo>
                    <a:pt x="249" y="30"/>
                  </a:moveTo>
                  <a:cubicBezTo>
                    <a:pt x="225" y="139"/>
                    <a:pt x="85" y="176"/>
                    <a:pt x="1" y="189"/>
                  </a:cubicBezTo>
                  <a:cubicBezTo>
                    <a:pt x="0" y="225"/>
                    <a:pt x="2" y="261"/>
                    <a:pt x="5" y="297"/>
                  </a:cubicBezTo>
                  <a:cubicBezTo>
                    <a:pt x="8" y="298"/>
                    <a:pt x="9" y="298"/>
                    <a:pt x="9" y="298"/>
                  </a:cubicBezTo>
                  <a:cubicBezTo>
                    <a:pt x="252" y="297"/>
                    <a:pt x="331" y="47"/>
                    <a:pt x="331" y="47"/>
                  </a:cubicBezTo>
                  <a:cubicBezTo>
                    <a:pt x="307" y="0"/>
                    <a:pt x="249" y="30"/>
                    <a:pt x="249" y="3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1iďe">
              <a:extLst>
                <a:ext uri="{FF2B5EF4-FFF2-40B4-BE49-F238E27FC236}">
                  <a16:creationId xmlns:a16="http://schemas.microsoft.com/office/drawing/2014/main" id="{E7FD2C41-BCAF-4291-B909-9AEB4EE71B8B}"/>
                </a:ext>
              </a:extLst>
            </p:cNvPr>
            <p:cNvSpPr/>
            <p:nvPr/>
          </p:nvSpPr>
          <p:spPr bwMode="auto">
            <a:xfrm>
              <a:off x="5810352" y="3906347"/>
              <a:ext cx="40965" cy="38751"/>
            </a:xfrm>
            <a:custGeom>
              <a:avLst/>
              <a:gdLst>
                <a:gd name="T0" fmla="*/ 3 w 22"/>
                <a:gd name="T1" fmla="*/ 17 h 21"/>
                <a:gd name="T2" fmla="*/ 16 w 22"/>
                <a:gd name="T3" fmla="*/ 17 h 21"/>
                <a:gd name="T4" fmla="*/ 19 w 22"/>
                <a:gd name="T5" fmla="*/ 4 h 21"/>
                <a:gd name="T6" fmla="*/ 6 w 22"/>
                <a:gd name="T7" fmla="*/ 3 h 21"/>
                <a:gd name="T8" fmla="*/ 3 w 22"/>
                <a:gd name="T9" fmla="*/ 17 h 21"/>
              </a:gdLst>
              <a:ahLst/>
              <a:cxnLst>
                <a:cxn ang="0">
                  <a:pos x="T0" y="T1"/>
                </a:cxn>
                <a:cxn ang="0">
                  <a:pos x="T2" y="T3"/>
                </a:cxn>
                <a:cxn ang="0">
                  <a:pos x="T4" y="T5"/>
                </a:cxn>
                <a:cxn ang="0">
                  <a:pos x="T6" y="T7"/>
                </a:cxn>
                <a:cxn ang="0">
                  <a:pos x="T8" y="T9"/>
                </a:cxn>
              </a:cxnLst>
              <a:rect l="0" t="0" r="r" b="b"/>
              <a:pathLst>
                <a:path w="22" h="21">
                  <a:moveTo>
                    <a:pt x="3" y="17"/>
                  </a:moveTo>
                  <a:cubicBezTo>
                    <a:pt x="6" y="20"/>
                    <a:pt x="12" y="21"/>
                    <a:pt x="16" y="17"/>
                  </a:cubicBezTo>
                  <a:cubicBezTo>
                    <a:pt x="21" y="14"/>
                    <a:pt x="22" y="8"/>
                    <a:pt x="19" y="4"/>
                  </a:cubicBezTo>
                  <a:cubicBezTo>
                    <a:pt x="17" y="0"/>
                    <a:pt x="11" y="0"/>
                    <a:pt x="6" y="3"/>
                  </a:cubicBezTo>
                  <a:cubicBezTo>
                    <a:pt x="1" y="7"/>
                    <a:pt x="0" y="13"/>
                    <a:pt x="3" y="17"/>
                  </a:cubicBezTo>
                  <a:close/>
                </a:path>
              </a:pathLst>
            </a:custGeom>
            <a:solidFill>
              <a:srgbClr val="45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s1ïdé">
              <a:extLst>
                <a:ext uri="{FF2B5EF4-FFF2-40B4-BE49-F238E27FC236}">
                  <a16:creationId xmlns:a16="http://schemas.microsoft.com/office/drawing/2014/main" id="{9AD81FA9-C8AC-477F-A4EC-77DBEBFEAFBD}"/>
                </a:ext>
              </a:extLst>
            </p:cNvPr>
            <p:cNvSpPr/>
            <p:nvPr/>
          </p:nvSpPr>
          <p:spPr bwMode="auto">
            <a:xfrm>
              <a:off x="4934589" y="4041421"/>
              <a:ext cx="222539" cy="246897"/>
            </a:xfrm>
            <a:custGeom>
              <a:avLst/>
              <a:gdLst>
                <a:gd name="T0" fmla="*/ 0 w 120"/>
                <a:gd name="T1" fmla="*/ 34 h 133"/>
                <a:gd name="T2" fmla="*/ 9 w 120"/>
                <a:gd name="T3" fmla="*/ 82 h 133"/>
                <a:gd name="T4" fmla="*/ 68 w 120"/>
                <a:gd name="T5" fmla="*/ 130 h 133"/>
                <a:gd name="T6" fmla="*/ 120 w 120"/>
                <a:gd name="T7" fmla="*/ 81 h 133"/>
                <a:gd name="T8" fmla="*/ 106 w 120"/>
                <a:gd name="T9" fmla="*/ 36 h 133"/>
                <a:gd name="T10" fmla="*/ 0 w 120"/>
                <a:gd name="T11" fmla="*/ 34 h 133"/>
              </a:gdLst>
              <a:ahLst/>
              <a:cxnLst>
                <a:cxn ang="0">
                  <a:pos x="T0" y="T1"/>
                </a:cxn>
                <a:cxn ang="0">
                  <a:pos x="T2" y="T3"/>
                </a:cxn>
                <a:cxn ang="0">
                  <a:pos x="T4" y="T5"/>
                </a:cxn>
                <a:cxn ang="0">
                  <a:pos x="T6" y="T7"/>
                </a:cxn>
                <a:cxn ang="0">
                  <a:pos x="T8" y="T9"/>
                </a:cxn>
                <a:cxn ang="0">
                  <a:pos x="T10" y="T11"/>
                </a:cxn>
              </a:cxnLst>
              <a:rect l="0" t="0" r="r" b="b"/>
              <a:pathLst>
                <a:path w="120" h="133">
                  <a:moveTo>
                    <a:pt x="0" y="34"/>
                  </a:moveTo>
                  <a:cubicBezTo>
                    <a:pt x="0" y="34"/>
                    <a:pt x="11" y="75"/>
                    <a:pt x="9" y="82"/>
                  </a:cubicBezTo>
                  <a:cubicBezTo>
                    <a:pt x="9" y="82"/>
                    <a:pt x="17" y="133"/>
                    <a:pt x="68" y="130"/>
                  </a:cubicBezTo>
                  <a:cubicBezTo>
                    <a:pt x="119" y="127"/>
                    <a:pt x="120" y="81"/>
                    <a:pt x="120" y="81"/>
                  </a:cubicBezTo>
                  <a:cubicBezTo>
                    <a:pt x="120" y="81"/>
                    <a:pt x="109" y="47"/>
                    <a:pt x="106" y="36"/>
                  </a:cubicBezTo>
                  <a:cubicBezTo>
                    <a:pt x="103" y="25"/>
                    <a:pt x="63" y="0"/>
                    <a:pt x="0" y="34"/>
                  </a:cubicBezTo>
                  <a:close/>
                </a:path>
              </a:pathLst>
            </a:custGeom>
            <a:solidFill>
              <a:srgbClr val="F4CC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ṡľîdé">
              <a:extLst>
                <a:ext uri="{FF2B5EF4-FFF2-40B4-BE49-F238E27FC236}">
                  <a16:creationId xmlns:a16="http://schemas.microsoft.com/office/drawing/2014/main" id="{B5C035DC-FF7F-4A25-A8DC-297F448BA11A}"/>
                </a:ext>
              </a:extLst>
            </p:cNvPr>
            <p:cNvSpPr/>
            <p:nvPr/>
          </p:nvSpPr>
          <p:spPr bwMode="auto">
            <a:xfrm>
              <a:off x="4971125" y="4030349"/>
              <a:ext cx="179360" cy="202610"/>
            </a:xfrm>
            <a:custGeom>
              <a:avLst/>
              <a:gdLst>
                <a:gd name="T0" fmla="*/ 0 w 96"/>
                <a:gd name="T1" fmla="*/ 35 h 109"/>
                <a:gd name="T2" fmla="*/ 96 w 96"/>
                <a:gd name="T3" fmla="*/ 75 h 109"/>
                <a:gd name="T4" fmla="*/ 87 w 96"/>
                <a:gd name="T5" fmla="*/ 45 h 109"/>
                <a:gd name="T6" fmla="*/ 0 w 96"/>
                <a:gd name="T7" fmla="*/ 35 h 109"/>
              </a:gdLst>
              <a:ahLst/>
              <a:cxnLst>
                <a:cxn ang="0">
                  <a:pos x="T0" y="T1"/>
                </a:cxn>
                <a:cxn ang="0">
                  <a:pos x="T2" y="T3"/>
                </a:cxn>
                <a:cxn ang="0">
                  <a:pos x="T4" y="T5"/>
                </a:cxn>
                <a:cxn ang="0">
                  <a:pos x="T6" y="T7"/>
                </a:cxn>
              </a:cxnLst>
              <a:rect l="0" t="0" r="r" b="b"/>
              <a:pathLst>
                <a:path w="96" h="109">
                  <a:moveTo>
                    <a:pt x="0" y="35"/>
                  </a:moveTo>
                  <a:cubicBezTo>
                    <a:pt x="0" y="35"/>
                    <a:pt x="22" y="109"/>
                    <a:pt x="96" y="75"/>
                  </a:cubicBezTo>
                  <a:cubicBezTo>
                    <a:pt x="96" y="75"/>
                    <a:pt x="87" y="51"/>
                    <a:pt x="87" y="45"/>
                  </a:cubicBezTo>
                  <a:cubicBezTo>
                    <a:pt x="86" y="39"/>
                    <a:pt x="63" y="0"/>
                    <a:pt x="0" y="35"/>
                  </a:cubicBezTo>
                  <a:close/>
                </a:path>
              </a:pathLst>
            </a:custGeom>
            <a:solidFill>
              <a:srgbClr val="F4C4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ṧliďè">
              <a:extLst>
                <a:ext uri="{FF2B5EF4-FFF2-40B4-BE49-F238E27FC236}">
                  <a16:creationId xmlns:a16="http://schemas.microsoft.com/office/drawing/2014/main" id="{9B77D7F2-6ED6-442A-B727-106B4DFD075A}"/>
                </a:ext>
              </a:extLst>
            </p:cNvPr>
            <p:cNvSpPr/>
            <p:nvPr/>
          </p:nvSpPr>
          <p:spPr bwMode="auto">
            <a:xfrm>
              <a:off x="4964482" y="4257317"/>
              <a:ext cx="191539" cy="389720"/>
            </a:xfrm>
            <a:custGeom>
              <a:avLst/>
              <a:gdLst>
                <a:gd name="T0" fmla="*/ 0 w 103"/>
                <a:gd name="T1" fmla="*/ 8 h 210"/>
                <a:gd name="T2" fmla="*/ 94 w 103"/>
                <a:gd name="T3" fmla="*/ 210 h 210"/>
                <a:gd name="T4" fmla="*/ 103 w 103"/>
                <a:gd name="T5" fmla="*/ 0 h 210"/>
                <a:gd name="T6" fmla="*/ 61 w 103"/>
                <a:gd name="T7" fmla="*/ 21 h 210"/>
                <a:gd name="T8" fmla="*/ 0 w 103"/>
                <a:gd name="T9" fmla="*/ 8 h 210"/>
              </a:gdLst>
              <a:ahLst/>
              <a:cxnLst>
                <a:cxn ang="0">
                  <a:pos x="T0" y="T1"/>
                </a:cxn>
                <a:cxn ang="0">
                  <a:pos x="T2" y="T3"/>
                </a:cxn>
                <a:cxn ang="0">
                  <a:pos x="T4" y="T5"/>
                </a:cxn>
                <a:cxn ang="0">
                  <a:pos x="T6" y="T7"/>
                </a:cxn>
                <a:cxn ang="0">
                  <a:pos x="T8" y="T9"/>
                </a:cxn>
              </a:cxnLst>
              <a:rect l="0" t="0" r="r" b="b"/>
              <a:pathLst>
                <a:path w="103" h="210">
                  <a:moveTo>
                    <a:pt x="0" y="8"/>
                  </a:moveTo>
                  <a:cubicBezTo>
                    <a:pt x="29" y="84"/>
                    <a:pt x="94" y="210"/>
                    <a:pt x="94" y="210"/>
                  </a:cubicBezTo>
                  <a:cubicBezTo>
                    <a:pt x="96" y="202"/>
                    <a:pt x="100" y="74"/>
                    <a:pt x="103" y="0"/>
                  </a:cubicBezTo>
                  <a:cubicBezTo>
                    <a:pt x="93" y="10"/>
                    <a:pt x="78" y="18"/>
                    <a:pt x="61" y="21"/>
                  </a:cubicBezTo>
                  <a:cubicBezTo>
                    <a:pt x="37" y="25"/>
                    <a:pt x="15" y="20"/>
                    <a:pt x="0" y="8"/>
                  </a:cubicBezTo>
                  <a:close/>
                </a:path>
              </a:pathLst>
            </a:custGeom>
            <a:solidFill>
              <a:srgbClr val="CE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ṡľíḋê">
              <a:extLst>
                <a:ext uri="{FF2B5EF4-FFF2-40B4-BE49-F238E27FC236}">
                  <a16:creationId xmlns:a16="http://schemas.microsoft.com/office/drawing/2014/main" id="{ED5F6400-704C-42ED-B91D-853669F387E6}"/>
                </a:ext>
              </a:extLst>
            </p:cNvPr>
            <p:cNvSpPr/>
            <p:nvPr/>
          </p:nvSpPr>
          <p:spPr bwMode="auto">
            <a:xfrm>
              <a:off x="4940124" y="4158780"/>
              <a:ext cx="221432" cy="145038"/>
            </a:xfrm>
            <a:custGeom>
              <a:avLst/>
              <a:gdLst>
                <a:gd name="T0" fmla="*/ 117 w 119"/>
                <a:gd name="T1" fmla="*/ 1 h 78"/>
                <a:gd name="T2" fmla="*/ 69 w 119"/>
                <a:gd name="T3" fmla="*/ 58 h 78"/>
                <a:gd name="T4" fmla="*/ 4 w 119"/>
                <a:gd name="T5" fmla="*/ 25 h 78"/>
                <a:gd name="T6" fmla="*/ 0 w 119"/>
                <a:gd name="T7" fmla="*/ 23 h 78"/>
                <a:gd name="T8" fmla="*/ 13 w 119"/>
                <a:gd name="T9" fmla="*/ 61 h 78"/>
                <a:gd name="T10" fmla="*/ 74 w 119"/>
                <a:gd name="T11" fmla="*/ 74 h 78"/>
                <a:gd name="T12" fmla="*/ 116 w 119"/>
                <a:gd name="T13" fmla="*/ 53 h 78"/>
                <a:gd name="T14" fmla="*/ 118 w 119"/>
                <a:gd name="T15" fmla="*/ 0 h 78"/>
                <a:gd name="T16" fmla="*/ 117 w 119"/>
                <a:gd name="T17"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78">
                  <a:moveTo>
                    <a:pt x="117" y="1"/>
                  </a:moveTo>
                  <a:cubicBezTo>
                    <a:pt x="119" y="28"/>
                    <a:pt x="98" y="52"/>
                    <a:pt x="69" y="58"/>
                  </a:cubicBezTo>
                  <a:cubicBezTo>
                    <a:pt x="40" y="63"/>
                    <a:pt x="13" y="49"/>
                    <a:pt x="4" y="25"/>
                  </a:cubicBezTo>
                  <a:cubicBezTo>
                    <a:pt x="2" y="24"/>
                    <a:pt x="0" y="23"/>
                    <a:pt x="0" y="23"/>
                  </a:cubicBezTo>
                  <a:cubicBezTo>
                    <a:pt x="3" y="32"/>
                    <a:pt x="7" y="45"/>
                    <a:pt x="13" y="61"/>
                  </a:cubicBezTo>
                  <a:cubicBezTo>
                    <a:pt x="28" y="73"/>
                    <a:pt x="50" y="78"/>
                    <a:pt x="74" y="74"/>
                  </a:cubicBezTo>
                  <a:cubicBezTo>
                    <a:pt x="91" y="71"/>
                    <a:pt x="106" y="63"/>
                    <a:pt x="116" y="53"/>
                  </a:cubicBezTo>
                  <a:cubicBezTo>
                    <a:pt x="117" y="22"/>
                    <a:pt x="118" y="0"/>
                    <a:pt x="118" y="0"/>
                  </a:cubicBezTo>
                  <a:lnTo>
                    <a:pt x="117" y="1"/>
                  </a:lnTo>
                  <a:close/>
                </a:path>
              </a:pathLst>
            </a:custGeom>
            <a:solidFill>
              <a:srgbClr val="9928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iṣ1íḑé">
              <a:extLst>
                <a:ext uri="{FF2B5EF4-FFF2-40B4-BE49-F238E27FC236}">
                  <a16:creationId xmlns:a16="http://schemas.microsoft.com/office/drawing/2014/main" id="{4C5E95E3-B68F-4FEE-9286-509CD98F50E6}"/>
                </a:ext>
              </a:extLst>
            </p:cNvPr>
            <p:cNvSpPr/>
            <p:nvPr/>
          </p:nvSpPr>
          <p:spPr bwMode="auto">
            <a:xfrm>
              <a:off x="5156021" y="4856291"/>
              <a:ext cx="466114" cy="1086124"/>
            </a:xfrm>
            <a:custGeom>
              <a:avLst/>
              <a:gdLst>
                <a:gd name="T0" fmla="*/ 168 w 251"/>
                <a:gd name="T1" fmla="*/ 577 h 585"/>
                <a:gd name="T2" fmla="*/ 139 w 251"/>
                <a:gd name="T3" fmla="*/ 531 h 585"/>
                <a:gd name="T4" fmla="*/ 208 w 251"/>
                <a:gd name="T5" fmla="*/ 361 h 585"/>
                <a:gd name="T6" fmla="*/ 180 w 251"/>
                <a:gd name="T7" fmla="*/ 21 h 585"/>
                <a:gd name="T8" fmla="*/ 49 w 251"/>
                <a:gd name="T9" fmla="*/ 147 h 585"/>
                <a:gd name="T10" fmla="*/ 92 w 251"/>
                <a:gd name="T11" fmla="*/ 518 h 585"/>
                <a:gd name="T12" fmla="*/ 84 w 251"/>
                <a:gd name="T13" fmla="*/ 574 h 585"/>
                <a:gd name="T14" fmla="*/ 168 w 251"/>
                <a:gd name="T15" fmla="*/ 577 h 5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585">
                  <a:moveTo>
                    <a:pt x="168" y="577"/>
                  </a:moveTo>
                  <a:cubicBezTo>
                    <a:pt x="139" y="531"/>
                    <a:pt x="139" y="531"/>
                    <a:pt x="139" y="531"/>
                  </a:cubicBezTo>
                  <a:cubicBezTo>
                    <a:pt x="139" y="531"/>
                    <a:pt x="164" y="500"/>
                    <a:pt x="208" y="361"/>
                  </a:cubicBezTo>
                  <a:cubicBezTo>
                    <a:pt x="251" y="222"/>
                    <a:pt x="180" y="21"/>
                    <a:pt x="180" y="21"/>
                  </a:cubicBezTo>
                  <a:cubicBezTo>
                    <a:pt x="90" y="0"/>
                    <a:pt x="0" y="87"/>
                    <a:pt x="49" y="147"/>
                  </a:cubicBezTo>
                  <a:cubicBezTo>
                    <a:pt x="99" y="207"/>
                    <a:pt x="103" y="474"/>
                    <a:pt x="92" y="518"/>
                  </a:cubicBezTo>
                  <a:cubicBezTo>
                    <a:pt x="88" y="535"/>
                    <a:pt x="85" y="556"/>
                    <a:pt x="84" y="574"/>
                  </a:cubicBezTo>
                  <a:cubicBezTo>
                    <a:pt x="112" y="585"/>
                    <a:pt x="140" y="584"/>
                    <a:pt x="168" y="577"/>
                  </a:cubicBezTo>
                  <a:close/>
                </a:path>
              </a:pathLst>
            </a:custGeom>
            <a:solidFill>
              <a:srgbClr val="FEDB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ṡļîḑê">
              <a:extLst>
                <a:ext uri="{FF2B5EF4-FFF2-40B4-BE49-F238E27FC236}">
                  <a16:creationId xmlns:a16="http://schemas.microsoft.com/office/drawing/2014/main" id="{C5F76CAE-E378-41D3-AEF3-1AC76AB90AA8}"/>
                </a:ext>
              </a:extLst>
            </p:cNvPr>
            <p:cNvSpPr/>
            <p:nvPr/>
          </p:nvSpPr>
          <p:spPr bwMode="auto">
            <a:xfrm>
              <a:off x="5307702" y="5921379"/>
              <a:ext cx="224753" cy="109609"/>
            </a:xfrm>
            <a:custGeom>
              <a:avLst/>
              <a:gdLst>
                <a:gd name="T0" fmla="*/ 2 w 121"/>
                <a:gd name="T1" fmla="*/ 0 h 59"/>
                <a:gd name="T2" fmla="*/ 0 w 121"/>
                <a:gd name="T3" fmla="*/ 53 h 59"/>
                <a:gd name="T4" fmla="*/ 7 w 121"/>
                <a:gd name="T5" fmla="*/ 53 h 59"/>
                <a:gd name="T6" fmla="*/ 19 w 121"/>
                <a:gd name="T7" fmla="*/ 32 h 59"/>
                <a:gd name="T8" fmla="*/ 52 w 121"/>
                <a:gd name="T9" fmla="*/ 55 h 59"/>
                <a:gd name="T10" fmla="*/ 121 w 121"/>
                <a:gd name="T11" fmla="*/ 59 h 59"/>
                <a:gd name="T12" fmla="*/ 86 w 121"/>
                <a:gd name="T13" fmla="*/ 3 h 59"/>
                <a:gd name="T14" fmla="*/ 2 w 121"/>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9">
                  <a:moveTo>
                    <a:pt x="2" y="0"/>
                  </a:moveTo>
                  <a:cubicBezTo>
                    <a:pt x="0" y="29"/>
                    <a:pt x="0" y="53"/>
                    <a:pt x="0" y="53"/>
                  </a:cubicBezTo>
                  <a:cubicBezTo>
                    <a:pt x="7" y="53"/>
                    <a:pt x="7" y="53"/>
                    <a:pt x="7" y="53"/>
                  </a:cubicBezTo>
                  <a:cubicBezTo>
                    <a:pt x="7" y="53"/>
                    <a:pt x="13" y="43"/>
                    <a:pt x="19" y="32"/>
                  </a:cubicBezTo>
                  <a:cubicBezTo>
                    <a:pt x="25" y="22"/>
                    <a:pt x="52" y="55"/>
                    <a:pt x="52" y="55"/>
                  </a:cubicBezTo>
                  <a:cubicBezTo>
                    <a:pt x="121" y="59"/>
                    <a:pt x="121" y="59"/>
                    <a:pt x="121" y="59"/>
                  </a:cubicBezTo>
                  <a:cubicBezTo>
                    <a:pt x="86" y="3"/>
                    <a:pt x="86" y="3"/>
                    <a:pt x="86" y="3"/>
                  </a:cubicBezTo>
                  <a:cubicBezTo>
                    <a:pt x="58" y="10"/>
                    <a:pt x="30" y="11"/>
                    <a:pt x="2" y="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ľíḑe">
              <a:extLst>
                <a:ext uri="{FF2B5EF4-FFF2-40B4-BE49-F238E27FC236}">
                  <a16:creationId xmlns:a16="http://schemas.microsoft.com/office/drawing/2014/main" id="{7C57F03E-65F2-484C-9BF3-AA0ADACA3B81}"/>
                </a:ext>
              </a:extLst>
            </p:cNvPr>
            <p:cNvSpPr/>
            <p:nvPr/>
          </p:nvSpPr>
          <p:spPr bwMode="auto">
            <a:xfrm>
              <a:off x="4817230" y="4854076"/>
              <a:ext cx="467222" cy="1083910"/>
            </a:xfrm>
            <a:custGeom>
              <a:avLst/>
              <a:gdLst>
                <a:gd name="T0" fmla="*/ 168 w 251"/>
                <a:gd name="T1" fmla="*/ 576 h 584"/>
                <a:gd name="T2" fmla="*/ 140 w 251"/>
                <a:gd name="T3" fmla="*/ 531 h 584"/>
                <a:gd name="T4" fmla="*/ 208 w 251"/>
                <a:gd name="T5" fmla="*/ 360 h 584"/>
                <a:gd name="T6" fmla="*/ 181 w 251"/>
                <a:gd name="T7" fmla="*/ 20 h 584"/>
                <a:gd name="T8" fmla="*/ 50 w 251"/>
                <a:gd name="T9" fmla="*/ 146 h 584"/>
                <a:gd name="T10" fmla="*/ 92 w 251"/>
                <a:gd name="T11" fmla="*/ 517 h 584"/>
                <a:gd name="T12" fmla="*/ 84 w 251"/>
                <a:gd name="T13" fmla="*/ 573 h 584"/>
                <a:gd name="T14" fmla="*/ 168 w 251"/>
                <a:gd name="T15" fmla="*/ 576 h 5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584">
                  <a:moveTo>
                    <a:pt x="168" y="576"/>
                  </a:moveTo>
                  <a:cubicBezTo>
                    <a:pt x="140" y="531"/>
                    <a:pt x="140" y="531"/>
                    <a:pt x="140" y="531"/>
                  </a:cubicBezTo>
                  <a:cubicBezTo>
                    <a:pt x="140" y="531"/>
                    <a:pt x="164" y="500"/>
                    <a:pt x="208" y="360"/>
                  </a:cubicBezTo>
                  <a:cubicBezTo>
                    <a:pt x="251" y="221"/>
                    <a:pt x="181" y="20"/>
                    <a:pt x="181" y="20"/>
                  </a:cubicBezTo>
                  <a:cubicBezTo>
                    <a:pt x="90" y="0"/>
                    <a:pt x="0" y="86"/>
                    <a:pt x="50" y="146"/>
                  </a:cubicBezTo>
                  <a:cubicBezTo>
                    <a:pt x="99" y="206"/>
                    <a:pt x="103" y="473"/>
                    <a:pt x="92" y="517"/>
                  </a:cubicBezTo>
                  <a:cubicBezTo>
                    <a:pt x="88" y="535"/>
                    <a:pt x="85" y="555"/>
                    <a:pt x="84" y="573"/>
                  </a:cubicBezTo>
                  <a:cubicBezTo>
                    <a:pt x="112" y="584"/>
                    <a:pt x="140" y="583"/>
                    <a:pt x="168" y="576"/>
                  </a:cubicBezTo>
                  <a:close/>
                </a:path>
              </a:pathLst>
            </a:custGeom>
            <a:solidFill>
              <a:srgbClr val="FEDB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šļiḍe">
              <a:extLst>
                <a:ext uri="{FF2B5EF4-FFF2-40B4-BE49-F238E27FC236}">
                  <a16:creationId xmlns:a16="http://schemas.microsoft.com/office/drawing/2014/main" id="{34D8317E-8EF8-4DD6-A80B-A9DC97D9379F}"/>
                </a:ext>
              </a:extLst>
            </p:cNvPr>
            <p:cNvSpPr/>
            <p:nvPr/>
          </p:nvSpPr>
          <p:spPr bwMode="auto">
            <a:xfrm>
              <a:off x="4970018" y="5918057"/>
              <a:ext cx="224753" cy="109609"/>
            </a:xfrm>
            <a:custGeom>
              <a:avLst/>
              <a:gdLst>
                <a:gd name="T0" fmla="*/ 2 w 121"/>
                <a:gd name="T1" fmla="*/ 0 h 59"/>
                <a:gd name="T2" fmla="*/ 0 w 121"/>
                <a:gd name="T3" fmla="*/ 53 h 59"/>
                <a:gd name="T4" fmla="*/ 7 w 121"/>
                <a:gd name="T5" fmla="*/ 53 h 59"/>
                <a:gd name="T6" fmla="*/ 20 w 121"/>
                <a:gd name="T7" fmla="*/ 33 h 59"/>
                <a:gd name="T8" fmla="*/ 52 w 121"/>
                <a:gd name="T9" fmla="*/ 56 h 59"/>
                <a:gd name="T10" fmla="*/ 121 w 121"/>
                <a:gd name="T11" fmla="*/ 59 h 59"/>
                <a:gd name="T12" fmla="*/ 86 w 121"/>
                <a:gd name="T13" fmla="*/ 3 h 59"/>
                <a:gd name="T14" fmla="*/ 2 w 121"/>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9">
                  <a:moveTo>
                    <a:pt x="2" y="0"/>
                  </a:moveTo>
                  <a:cubicBezTo>
                    <a:pt x="0" y="29"/>
                    <a:pt x="0" y="53"/>
                    <a:pt x="0" y="53"/>
                  </a:cubicBezTo>
                  <a:cubicBezTo>
                    <a:pt x="7" y="53"/>
                    <a:pt x="7" y="53"/>
                    <a:pt x="7" y="53"/>
                  </a:cubicBezTo>
                  <a:cubicBezTo>
                    <a:pt x="7" y="53"/>
                    <a:pt x="14" y="43"/>
                    <a:pt x="20" y="33"/>
                  </a:cubicBezTo>
                  <a:cubicBezTo>
                    <a:pt x="25" y="22"/>
                    <a:pt x="52" y="56"/>
                    <a:pt x="52" y="56"/>
                  </a:cubicBezTo>
                  <a:cubicBezTo>
                    <a:pt x="121" y="59"/>
                    <a:pt x="121" y="59"/>
                    <a:pt x="121" y="59"/>
                  </a:cubicBezTo>
                  <a:cubicBezTo>
                    <a:pt x="86" y="3"/>
                    <a:pt x="86" y="3"/>
                    <a:pt x="86" y="3"/>
                  </a:cubicBezTo>
                  <a:cubicBezTo>
                    <a:pt x="58" y="10"/>
                    <a:pt x="30" y="11"/>
                    <a:pt x="2" y="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ṥlîḍé">
              <a:extLst>
                <a:ext uri="{FF2B5EF4-FFF2-40B4-BE49-F238E27FC236}">
                  <a16:creationId xmlns:a16="http://schemas.microsoft.com/office/drawing/2014/main" id="{A3617170-F028-4A3B-BCE5-23A7B4CCFCB5}"/>
                </a:ext>
              </a:extLst>
            </p:cNvPr>
            <p:cNvSpPr/>
            <p:nvPr/>
          </p:nvSpPr>
          <p:spPr bwMode="auto">
            <a:xfrm>
              <a:off x="4691013" y="4850755"/>
              <a:ext cx="1102731" cy="972087"/>
            </a:xfrm>
            <a:custGeom>
              <a:avLst/>
              <a:gdLst>
                <a:gd name="T0" fmla="*/ 115 w 593"/>
                <a:gd name="T1" fmla="*/ 56 h 524"/>
                <a:gd name="T2" fmla="*/ 0 w 593"/>
                <a:gd name="T3" fmla="*/ 264 h 524"/>
                <a:gd name="T4" fmla="*/ 593 w 593"/>
                <a:gd name="T5" fmla="*/ 162 h 524"/>
                <a:gd name="T6" fmla="*/ 426 w 593"/>
                <a:gd name="T7" fmla="*/ 0 h 524"/>
                <a:gd name="T8" fmla="*/ 115 w 593"/>
                <a:gd name="T9" fmla="*/ 56 h 524"/>
              </a:gdLst>
              <a:ahLst/>
              <a:cxnLst>
                <a:cxn ang="0">
                  <a:pos x="T0" y="T1"/>
                </a:cxn>
                <a:cxn ang="0">
                  <a:pos x="T2" y="T3"/>
                </a:cxn>
                <a:cxn ang="0">
                  <a:pos x="T4" y="T5"/>
                </a:cxn>
                <a:cxn ang="0">
                  <a:pos x="T6" y="T7"/>
                </a:cxn>
                <a:cxn ang="0">
                  <a:pos x="T8" y="T9"/>
                </a:cxn>
              </a:cxnLst>
              <a:rect l="0" t="0" r="r" b="b"/>
              <a:pathLst>
                <a:path w="593" h="524">
                  <a:moveTo>
                    <a:pt x="115" y="56"/>
                  </a:moveTo>
                  <a:cubicBezTo>
                    <a:pt x="0" y="264"/>
                    <a:pt x="0" y="264"/>
                    <a:pt x="0" y="264"/>
                  </a:cubicBezTo>
                  <a:cubicBezTo>
                    <a:pt x="0" y="264"/>
                    <a:pt x="348" y="524"/>
                    <a:pt x="593" y="162"/>
                  </a:cubicBezTo>
                  <a:cubicBezTo>
                    <a:pt x="426" y="0"/>
                    <a:pt x="426" y="0"/>
                    <a:pt x="426" y="0"/>
                  </a:cubicBezTo>
                  <a:lnTo>
                    <a:pt x="115" y="56"/>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ḻíḓè">
              <a:extLst>
                <a:ext uri="{FF2B5EF4-FFF2-40B4-BE49-F238E27FC236}">
                  <a16:creationId xmlns:a16="http://schemas.microsoft.com/office/drawing/2014/main" id="{52610EAE-C90F-4BC0-8493-289A041A1E25}"/>
                </a:ext>
              </a:extLst>
            </p:cNvPr>
            <p:cNvSpPr/>
            <p:nvPr/>
          </p:nvSpPr>
          <p:spPr bwMode="auto">
            <a:xfrm>
              <a:off x="4743050" y="4971435"/>
              <a:ext cx="256861" cy="504865"/>
            </a:xfrm>
            <a:custGeom>
              <a:avLst/>
              <a:gdLst>
                <a:gd name="T0" fmla="*/ 117 w 138"/>
                <a:gd name="T1" fmla="*/ 0 h 272"/>
                <a:gd name="T2" fmla="*/ 0 w 138"/>
                <a:gd name="T3" fmla="*/ 230 h 272"/>
                <a:gd name="T4" fmla="*/ 52 w 138"/>
                <a:gd name="T5" fmla="*/ 256 h 272"/>
                <a:gd name="T6" fmla="*/ 138 w 138"/>
                <a:gd name="T7" fmla="*/ 4 h 272"/>
                <a:gd name="T8" fmla="*/ 117 w 138"/>
                <a:gd name="T9" fmla="*/ 0 h 272"/>
              </a:gdLst>
              <a:ahLst/>
              <a:cxnLst>
                <a:cxn ang="0">
                  <a:pos x="T0" y="T1"/>
                </a:cxn>
                <a:cxn ang="0">
                  <a:pos x="T2" y="T3"/>
                </a:cxn>
                <a:cxn ang="0">
                  <a:pos x="T4" y="T5"/>
                </a:cxn>
                <a:cxn ang="0">
                  <a:pos x="T6" y="T7"/>
                </a:cxn>
                <a:cxn ang="0">
                  <a:pos x="T8" y="T9"/>
                </a:cxn>
              </a:cxnLst>
              <a:rect l="0" t="0" r="r" b="b"/>
              <a:pathLst>
                <a:path w="138" h="272">
                  <a:moveTo>
                    <a:pt x="117" y="0"/>
                  </a:moveTo>
                  <a:cubicBezTo>
                    <a:pt x="0" y="230"/>
                    <a:pt x="0" y="230"/>
                    <a:pt x="0" y="230"/>
                  </a:cubicBezTo>
                  <a:cubicBezTo>
                    <a:pt x="0" y="230"/>
                    <a:pt x="7" y="272"/>
                    <a:pt x="52" y="256"/>
                  </a:cubicBezTo>
                  <a:cubicBezTo>
                    <a:pt x="138" y="4"/>
                    <a:pt x="138" y="4"/>
                    <a:pt x="138" y="4"/>
                  </a:cubicBezTo>
                  <a:cubicBezTo>
                    <a:pt x="131" y="3"/>
                    <a:pt x="124" y="1"/>
                    <a:pt x="117" y="0"/>
                  </a:cubicBez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śḷîďé">
              <a:extLst>
                <a:ext uri="{FF2B5EF4-FFF2-40B4-BE49-F238E27FC236}">
                  <a16:creationId xmlns:a16="http://schemas.microsoft.com/office/drawing/2014/main" id="{8812442B-74A5-43D0-AE64-956F2EB732C8}"/>
                </a:ext>
              </a:extLst>
            </p:cNvPr>
            <p:cNvSpPr/>
            <p:nvPr/>
          </p:nvSpPr>
          <p:spPr bwMode="auto">
            <a:xfrm>
              <a:off x="4915767" y="5003543"/>
              <a:ext cx="156110" cy="533651"/>
            </a:xfrm>
            <a:custGeom>
              <a:avLst/>
              <a:gdLst>
                <a:gd name="T0" fmla="*/ 67 w 84"/>
                <a:gd name="T1" fmla="*/ 0 h 288"/>
                <a:gd name="T2" fmla="*/ 0 w 84"/>
                <a:gd name="T3" fmla="*/ 258 h 288"/>
                <a:gd name="T4" fmla="*/ 65 w 84"/>
                <a:gd name="T5" fmla="*/ 272 h 288"/>
                <a:gd name="T6" fmla="*/ 84 w 84"/>
                <a:gd name="T7" fmla="*/ 1 h 288"/>
                <a:gd name="T8" fmla="*/ 67 w 84"/>
                <a:gd name="T9" fmla="*/ 0 h 288"/>
              </a:gdLst>
              <a:ahLst/>
              <a:cxnLst>
                <a:cxn ang="0">
                  <a:pos x="T0" y="T1"/>
                </a:cxn>
                <a:cxn ang="0">
                  <a:pos x="T2" y="T3"/>
                </a:cxn>
                <a:cxn ang="0">
                  <a:pos x="T4" y="T5"/>
                </a:cxn>
                <a:cxn ang="0">
                  <a:pos x="T6" y="T7"/>
                </a:cxn>
                <a:cxn ang="0">
                  <a:pos x="T8" y="T9"/>
                </a:cxn>
              </a:cxnLst>
              <a:rect l="0" t="0" r="r" b="b"/>
              <a:pathLst>
                <a:path w="84" h="288">
                  <a:moveTo>
                    <a:pt x="67" y="0"/>
                  </a:moveTo>
                  <a:cubicBezTo>
                    <a:pt x="0" y="258"/>
                    <a:pt x="0" y="258"/>
                    <a:pt x="0" y="258"/>
                  </a:cubicBezTo>
                  <a:cubicBezTo>
                    <a:pt x="0" y="258"/>
                    <a:pt x="13" y="288"/>
                    <a:pt x="65" y="272"/>
                  </a:cubicBezTo>
                  <a:cubicBezTo>
                    <a:pt x="84" y="1"/>
                    <a:pt x="84" y="1"/>
                    <a:pt x="84" y="1"/>
                  </a:cubicBezTo>
                  <a:cubicBezTo>
                    <a:pt x="79" y="1"/>
                    <a:pt x="73" y="1"/>
                    <a:pt x="67" y="0"/>
                  </a:cubicBez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şlídê">
              <a:extLst>
                <a:ext uri="{FF2B5EF4-FFF2-40B4-BE49-F238E27FC236}">
                  <a16:creationId xmlns:a16="http://schemas.microsoft.com/office/drawing/2014/main" id="{B3484204-3981-4162-A2AD-D3D256A35CC5}"/>
                </a:ext>
              </a:extLst>
            </p:cNvPr>
            <p:cNvSpPr/>
            <p:nvPr/>
          </p:nvSpPr>
          <p:spPr bwMode="auto">
            <a:xfrm>
              <a:off x="5112841" y="5003543"/>
              <a:ext cx="117359" cy="549151"/>
            </a:xfrm>
            <a:custGeom>
              <a:avLst/>
              <a:gdLst>
                <a:gd name="T0" fmla="*/ 3 w 63"/>
                <a:gd name="T1" fmla="*/ 1 h 296"/>
                <a:gd name="T2" fmla="*/ 0 w 63"/>
                <a:gd name="T3" fmla="*/ 279 h 296"/>
                <a:gd name="T4" fmla="*/ 63 w 63"/>
                <a:gd name="T5" fmla="*/ 275 h 296"/>
                <a:gd name="T6" fmla="*/ 23 w 63"/>
                <a:gd name="T7" fmla="*/ 0 h 296"/>
                <a:gd name="T8" fmla="*/ 3 w 63"/>
                <a:gd name="T9" fmla="*/ 1 h 296"/>
              </a:gdLst>
              <a:ahLst/>
              <a:cxnLst>
                <a:cxn ang="0">
                  <a:pos x="T0" y="T1"/>
                </a:cxn>
                <a:cxn ang="0">
                  <a:pos x="T2" y="T3"/>
                </a:cxn>
                <a:cxn ang="0">
                  <a:pos x="T4" y="T5"/>
                </a:cxn>
                <a:cxn ang="0">
                  <a:pos x="T6" y="T7"/>
                </a:cxn>
                <a:cxn ang="0">
                  <a:pos x="T8" y="T9"/>
                </a:cxn>
              </a:cxnLst>
              <a:rect l="0" t="0" r="r" b="b"/>
              <a:pathLst>
                <a:path w="63" h="296">
                  <a:moveTo>
                    <a:pt x="3" y="1"/>
                  </a:moveTo>
                  <a:cubicBezTo>
                    <a:pt x="0" y="279"/>
                    <a:pt x="0" y="279"/>
                    <a:pt x="0" y="279"/>
                  </a:cubicBezTo>
                  <a:cubicBezTo>
                    <a:pt x="0" y="279"/>
                    <a:pt x="29" y="296"/>
                    <a:pt x="63" y="275"/>
                  </a:cubicBezTo>
                  <a:cubicBezTo>
                    <a:pt x="23" y="0"/>
                    <a:pt x="23" y="0"/>
                    <a:pt x="23" y="0"/>
                  </a:cubicBezTo>
                  <a:cubicBezTo>
                    <a:pt x="15" y="0"/>
                    <a:pt x="11" y="1"/>
                    <a:pt x="3" y="1"/>
                  </a:cubicBez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iṡḷíḑè">
              <a:extLst>
                <a:ext uri="{FF2B5EF4-FFF2-40B4-BE49-F238E27FC236}">
                  <a16:creationId xmlns:a16="http://schemas.microsoft.com/office/drawing/2014/main" id="{9036048D-D0AE-4B57-95CA-B58422D08E51}"/>
                </a:ext>
              </a:extLst>
            </p:cNvPr>
            <p:cNvSpPr/>
            <p:nvPr/>
          </p:nvSpPr>
          <p:spPr bwMode="auto">
            <a:xfrm>
              <a:off x="5205843" y="4971435"/>
              <a:ext cx="252433" cy="548044"/>
            </a:xfrm>
            <a:custGeom>
              <a:avLst/>
              <a:gdLst>
                <a:gd name="T0" fmla="*/ 0 w 136"/>
                <a:gd name="T1" fmla="*/ 5 h 295"/>
                <a:gd name="T2" fmla="*/ 77 w 136"/>
                <a:gd name="T3" fmla="*/ 287 h 295"/>
                <a:gd name="T4" fmla="*/ 136 w 136"/>
                <a:gd name="T5" fmla="*/ 265 h 295"/>
                <a:gd name="T6" fmla="*/ 25 w 136"/>
                <a:gd name="T7" fmla="*/ 0 h 295"/>
                <a:gd name="T8" fmla="*/ 0 w 136"/>
                <a:gd name="T9" fmla="*/ 5 h 295"/>
              </a:gdLst>
              <a:ahLst/>
              <a:cxnLst>
                <a:cxn ang="0">
                  <a:pos x="T0" y="T1"/>
                </a:cxn>
                <a:cxn ang="0">
                  <a:pos x="T2" y="T3"/>
                </a:cxn>
                <a:cxn ang="0">
                  <a:pos x="T4" y="T5"/>
                </a:cxn>
                <a:cxn ang="0">
                  <a:pos x="T6" y="T7"/>
                </a:cxn>
                <a:cxn ang="0">
                  <a:pos x="T8" y="T9"/>
                </a:cxn>
              </a:cxnLst>
              <a:rect l="0" t="0" r="r" b="b"/>
              <a:pathLst>
                <a:path w="136" h="295">
                  <a:moveTo>
                    <a:pt x="0" y="5"/>
                  </a:moveTo>
                  <a:cubicBezTo>
                    <a:pt x="77" y="287"/>
                    <a:pt x="77" y="287"/>
                    <a:pt x="77" y="287"/>
                  </a:cubicBezTo>
                  <a:cubicBezTo>
                    <a:pt x="77" y="287"/>
                    <a:pt x="110" y="295"/>
                    <a:pt x="136" y="265"/>
                  </a:cubicBezTo>
                  <a:cubicBezTo>
                    <a:pt x="25" y="0"/>
                    <a:pt x="25" y="0"/>
                    <a:pt x="25" y="0"/>
                  </a:cubicBezTo>
                  <a:cubicBezTo>
                    <a:pt x="17" y="2"/>
                    <a:pt x="9" y="4"/>
                    <a:pt x="0" y="5"/>
                  </a:cubicBez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Slïḑe">
              <a:extLst>
                <a:ext uri="{FF2B5EF4-FFF2-40B4-BE49-F238E27FC236}">
                  <a16:creationId xmlns:a16="http://schemas.microsoft.com/office/drawing/2014/main" id="{333B552B-D547-4941-A2B6-CD34591646BD}"/>
                </a:ext>
              </a:extLst>
            </p:cNvPr>
            <p:cNvSpPr/>
            <p:nvPr/>
          </p:nvSpPr>
          <p:spPr bwMode="auto">
            <a:xfrm>
              <a:off x="5313237" y="4940435"/>
              <a:ext cx="331041" cy="474972"/>
            </a:xfrm>
            <a:custGeom>
              <a:avLst/>
              <a:gdLst>
                <a:gd name="T0" fmla="*/ 24 w 178"/>
                <a:gd name="T1" fmla="*/ 0 h 256"/>
                <a:gd name="T2" fmla="*/ 0 w 178"/>
                <a:gd name="T3" fmla="*/ 10 h 256"/>
                <a:gd name="T4" fmla="*/ 127 w 178"/>
                <a:gd name="T5" fmla="*/ 256 h 256"/>
                <a:gd name="T6" fmla="*/ 178 w 178"/>
                <a:gd name="T7" fmla="*/ 220 h 256"/>
                <a:gd name="T8" fmla="*/ 24 w 178"/>
                <a:gd name="T9" fmla="*/ 0 h 256"/>
              </a:gdLst>
              <a:ahLst/>
              <a:cxnLst>
                <a:cxn ang="0">
                  <a:pos x="T0" y="T1"/>
                </a:cxn>
                <a:cxn ang="0">
                  <a:pos x="T2" y="T3"/>
                </a:cxn>
                <a:cxn ang="0">
                  <a:pos x="T4" y="T5"/>
                </a:cxn>
                <a:cxn ang="0">
                  <a:pos x="T6" y="T7"/>
                </a:cxn>
                <a:cxn ang="0">
                  <a:pos x="T8" y="T9"/>
                </a:cxn>
              </a:cxnLst>
              <a:rect l="0" t="0" r="r" b="b"/>
              <a:pathLst>
                <a:path w="178" h="256">
                  <a:moveTo>
                    <a:pt x="24" y="0"/>
                  </a:moveTo>
                  <a:cubicBezTo>
                    <a:pt x="16" y="3"/>
                    <a:pt x="8" y="7"/>
                    <a:pt x="0" y="10"/>
                  </a:cubicBezTo>
                  <a:cubicBezTo>
                    <a:pt x="127" y="256"/>
                    <a:pt x="127" y="256"/>
                    <a:pt x="127" y="256"/>
                  </a:cubicBezTo>
                  <a:cubicBezTo>
                    <a:pt x="127" y="256"/>
                    <a:pt x="160" y="255"/>
                    <a:pt x="178" y="220"/>
                  </a:cubicBezTo>
                  <a:lnTo>
                    <a:pt x="24" y="0"/>
                  </a:ln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íS1idè">
              <a:extLst>
                <a:ext uri="{FF2B5EF4-FFF2-40B4-BE49-F238E27FC236}">
                  <a16:creationId xmlns:a16="http://schemas.microsoft.com/office/drawing/2014/main" id="{6C360932-3D5E-42D2-A8E7-D0C24525F0FA}"/>
                </a:ext>
              </a:extLst>
            </p:cNvPr>
            <p:cNvSpPr/>
            <p:nvPr/>
          </p:nvSpPr>
          <p:spPr bwMode="auto">
            <a:xfrm>
              <a:off x="5419525" y="4889506"/>
              <a:ext cx="356506" cy="386399"/>
            </a:xfrm>
            <a:custGeom>
              <a:avLst/>
              <a:gdLst>
                <a:gd name="T0" fmla="*/ 20 w 192"/>
                <a:gd name="T1" fmla="*/ 0 h 208"/>
                <a:gd name="T2" fmla="*/ 0 w 192"/>
                <a:gd name="T3" fmla="*/ 16 h 208"/>
                <a:gd name="T4" fmla="*/ 155 w 192"/>
                <a:gd name="T5" fmla="*/ 208 h 208"/>
                <a:gd name="T6" fmla="*/ 192 w 192"/>
                <a:gd name="T7" fmla="*/ 157 h 208"/>
                <a:gd name="T8" fmla="*/ 20 w 192"/>
                <a:gd name="T9" fmla="*/ 0 h 208"/>
              </a:gdLst>
              <a:ahLst/>
              <a:cxnLst>
                <a:cxn ang="0">
                  <a:pos x="T0" y="T1"/>
                </a:cxn>
                <a:cxn ang="0">
                  <a:pos x="T2" y="T3"/>
                </a:cxn>
                <a:cxn ang="0">
                  <a:pos x="T4" y="T5"/>
                </a:cxn>
                <a:cxn ang="0">
                  <a:pos x="T6" y="T7"/>
                </a:cxn>
                <a:cxn ang="0">
                  <a:pos x="T8" y="T9"/>
                </a:cxn>
              </a:cxnLst>
              <a:rect l="0" t="0" r="r" b="b"/>
              <a:pathLst>
                <a:path w="192" h="208">
                  <a:moveTo>
                    <a:pt x="20" y="0"/>
                  </a:moveTo>
                  <a:cubicBezTo>
                    <a:pt x="14" y="6"/>
                    <a:pt x="7" y="11"/>
                    <a:pt x="0" y="16"/>
                  </a:cubicBezTo>
                  <a:cubicBezTo>
                    <a:pt x="155" y="208"/>
                    <a:pt x="155" y="208"/>
                    <a:pt x="155" y="208"/>
                  </a:cubicBezTo>
                  <a:cubicBezTo>
                    <a:pt x="155" y="208"/>
                    <a:pt x="187" y="197"/>
                    <a:pt x="192" y="157"/>
                  </a:cubicBezTo>
                  <a:lnTo>
                    <a:pt x="20" y="0"/>
                  </a:ln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ïṧlïḓè">
              <a:extLst>
                <a:ext uri="{FF2B5EF4-FFF2-40B4-BE49-F238E27FC236}">
                  <a16:creationId xmlns:a16="http://schemas.microsoft.com/office/drawing/2014/main" id="{90440345-5B5C-4A00-B41D-80A0AB42F9E1}"/>
                </a:ext>
              </a:extLst>
            </p:cNvPr>
            <p:cNvSpPr/>
            <p:nvPr/>
          </p:nvSpPr>
          <p:spPr bwMode="auto">
            <a:xfrm>
              <a:off x="4745264" y="4156566"/>
              <a:ext cx="797155" cy="894585"/>
            </a:xfrm>
            <a:custGeom>
              <a:avLst/>
              <a:gdLst>
                <a:gd name="T0" fmla="*/ 0 w 429"/>
                <a:gd name="T1" fmla="*/ 70 h 482"/>
                <a:gd name="T2" fmla="*/ 111 w 429"/>
                <a:gd name="T3" fmla="*/ 20 h 482"/>
                <a:gd name="T4" fmla="*/ 211 w 429"/>
                <a:gd name="T5" fmla="*/ 255 h 482"/>
                <a:gd name="T6" fmla="*/ 218 w 429"/>
                <a:gd name="T7" fmla="*/ 0 h 482"/>
                <a:gd name="T8" fmla="*/ 352 w 429"/>
                <a:gd name="T9" fmla="*/ 10 h 482"/>
                <a:gd name="T10" fmla="*/ 360 w 429"/>
                <a:gd name="T11" fmla="*/ 276 h 482"/>
                <a:gd name="T12" fmla="*/ 429 w 429"/>
                <a:gd name="T13" fmla="*/ 373 h 482"/>
                <a:gd name="T14" fmla="*/ 50 w 429"/>
                <a:gd name="T15" fmla="*/ 450 h 482"/>
                <a:gd name="T16" fmla="*/ 0 w 429"/>
                <a:gd name="T17" fmla="*/ 7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482">
                  <a:moveTo>
                    <a:pt x="0" y="70"/>
                  </a:moveTo>
                  <a:cubicBezTo>
                    <a:pt x="111" y="20"/>
                    <a:pt x="111" y="20"/>
                    <a:pt x="111" y="20"/>
                  </a:cubicBezTo>
                  <a:cubicBezTo>
                    <a:pt x="211" y="255"/>
                    <a:pt x="211" y="255"/>
                    <a:pt x="211" y="255"/>
                  </a:cubicBezTo>
                  <a:cubicBezTo>
                    <a:pt x="218" y="0"/>
                    <a:pt x="218" y="0"/>
                    <a:pt x="218" y="0"/>
                  </a:cubicBezTo>
                  <a:cubicBezTo>
                    <a:pt x="352" y="10"/>
                    <a:pt x="352" y="10"/>
                    <a:pt x="352" y="10"/>
                  </a:cubicBezTo>
                  <a:cubicBezTo>
                    <a:pt x="352" y="10"/>
                    <a:pt x="333" y="217"/>
                    <a:pt x="360" y="276"/>
                  </a:cubicBezTo>
                  <a:cubicBezTo>
                    <a:pt x="387" y="336"/>
                    <a:pt x="429" y="373"/>
                    <a:pt x="429" y="373"/>
                  </a:cubicBezTo>
                  <a:cubicBezTo>
                    <a:pt x="320" y="461"/>
                    <a:pt x="196" y="482"/>
                    <a:pt x="50" y="450"/>
                  </a:cubicBezTo>
                  <a:cubicBezTo>
                    <a:pt x="50" y="450"/>
                    <a:pt x="124" y="332"/>
                    <a:pt x="0" y="70"/>
                  </a:cubicBezTo>
                  <a:close/>
                </a:path>
              </a:pathLst>
            </a:custGeom>
            <a:solidFill>
              <a:srgbClr val="45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sḻïdè">
              <a:extLst>
                <a:ext uri="{FF2B5EF4-FFF2-40B4-BE49-F238E27FC236}">
                  <a16:creationId xmlns:a16="http://schemas.microsoft.com/office/drawing/2014/main" id="{07FF73CE-F4CA-4B8E-BF39-A7569E537CF4}"/>
                </a:ext>
              </a:extLst>
            </p:cNvPr>
            <p:cNvSpPr/>
            <p:nvPr/>
          </p:nvSpPr>
          <p:spPr bwMode="auto">
            <a:xfrm>
              <a:off x="4882552" y="4177602"/>
              <a:ext cx="254647" cy="452828"/>
            </a:xfrm>
            <a:custGeom>
              <a:avLst/>
              <a:gdLst>
                <a:gd name="T0" fmla="*/ 36 w 137"/>
                <a:gd name="T1" fmla="*/ 0 h 244"/>
                <a:gd name="T2" fmla="*/ 8 w 137"/>
                <a:gd name="T3" fmla="*/ 18 h 244"/>
                <a:gd name="T4" fmla="*/ 0 w 137"/>
                <a:gd name="T5" fmla="*/ 104 h 244"/>
                <a:gd name="T6" fmla="*/ 53 w 137"/>
                <a:gd name="T7" fmla="*/ 91 h 244"/>
                <a:gd name="T8" fmla="*/ 32 w 137"/>
                <a:gd name="T9" fmla="*/ 155 h 244"/>
                <a:gd name="T10" fmla="*/ 137 w 137"/>
                <a:gd name="T11" fmla="*/ 244 h 244"/>
                <a:gd name="T12" fmla="*/ 36 w 137"/>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137" h="244">
                  <a:moveTo>
                    <a:pt x="36" y="0"/>
                  </a:moveTo>
                  <a:cubicBezTo>
                    <a:pt x="8" y="18"/>
                    <a:pt x="8" y="18"/>
                    <a:pt x="8" y="18"/>
                  </a:cubicBezTo>
                  <a:cubicBezTo>
                    <a:pt x="0" y="104"/>
                    <a:pt x="0" y="104"/>
                    <a:pt x="0" y="104"/>
                  </a:cubicBezTo>
                  <a:cubicBezTo>
                    <a:pt x="53" y="91"/>
                    <a:pt x="53" y="91"/>
                    <a:pt x="53" y="91"/>
                  </a:cubicBezTo>
                  <a:cubicBezTo>
                    <a:pt x="32" y="155"/>
                    <a:pt x="32" y="155"/>
                    <a:pt x="32" y="155"/>
                  </a:cubicBezTo>
                  <a:cubicBezTo>
                    <a:pt x="137" y="244"/>
                    <a:pt x="137" y="244"/>
                    <a:pt x="137" y="244"/>
                  </a:cubicBezTo>
                  <a:cubicBezTo>
                    <a:pt x="137" y="244"/>
                    <a:pt x="64" y="46"/>
                    <a:pt x="36" y="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śľíḑe">
              <a:extLst>
                <a:ext uri="{FF2B5EF4-FFF2-40B4-BE49-F238E27FC236}">
                  <a16:creationId xmlns:a16="http://schemas.microsoft.com/office/drawing/2014/main" id="{757930C4-AA96-4F18-9723-465CA73629A4}"/>
                </a:ext>
              </a:extLst>
            </p:cNvPr>
            <p:cNvSpPr/>
            <p:nvPr/>
          </p:nvSpPr>
          <p:spPr bwMode="auto">
            <a:xfrm>
              <a:off x="5127234" y="4139958"/>
              <a:ext cx="150574" cy="490472"/>
            </a:xfrm>
            <a:custGeom>
              <a:avLst/>
              <a:gdLst>
                <a:gd name="T0" fmla="*/ 10 w 81"/>
                <a:gd name="T1" fmla="*/ 0 h 264"/>
                <a:gd name="T2" fmla="*/ 42 w 81"/>
                <a:gd name="T3" fmla="*/ 6 h 264"/>
                <a:gd name="T4" fmla="*/ 81 w 81"/>
                <a:gd name="T5" fmla="*/ 83 h 264"/>
                <a:gd name="T6" fmla="*/ 27 w 81"/>
                <a:gd name="T7" fmla="*/ 90 h 264"/>
                <a:gd name="T8" fmla="*/ 70 w 81"/>
                <a:gd name="T9" fmla="*/ 143 h 264"/>
                <a:gd name="T10" fmla="*/ 5 w 81"/>
                <a:gd name="T11" fmla="*/ 264 h 264"/>
                <a:gd name="T12" fmla="*/ 10 w 81"/>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81" h="264">
                  <a:moveTo>
                    <a:pt x="10" y="0"/>
                  </a:moveTo>
                  <a:cubicBezTo>
                    <a:pt x="42" y="6"/>
                    <a:pt x="42" y="6"/>
                    <a:pt x="42" y="6"/>
                  </a:cubicBezTo>
                  <a:cubicBezTo>
                    <a:pt x="81" y="83"/>
                    <a:pt x="81" y="83"/>
                    <a:pt x="81" y="83"/>
                  </a:cubicBezTo>
                  <a:cubicBezTo>
                    <a:pt x="27" y="90"/>
                    <a:pt x="27" y="90"/>
                    <a:pt x="27" y="90"/>
                  </a:cubicBezTo>
                  <a:cubicBezTo>
                    <a:pt x="70" y="143"/>
                    <a:pt x="70" y="143"/>
                    <a:pt x="70" y="143"/>
                  </a:cubicBezTo>
                  <a:cubicBezTo>
                    <a:pt x="5" y="264"/>
                    <a:pt x="5" y="264"/>
                    <a:pt x="5" y="264"/>
                  </a:cubicBezTo>
                  <a:cubicBezTo>
                    <a:pt x="5" y="264"/>
                    <a:pt x="0" y="53"/>
                    <a:pt x="10" y="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ṡļîdé">
              <a:extLst>
                <a:ext uri="{FF2B5EF4-FFF2-40B4-BE49-F238E27FC236}">
                  <a16:creationId xmlns:a16="http://schemas.microsoft.com/office/drawing/2014/main" id="{9D9A7A7D-00C4-4279-83F8-780D64F4EF79}"/>
                </a:ext>
              </a:extLst>
            </p:cNvPr>
            <p:cNvSpPr/>
            <p:nvPr/>
          </p:nvSpPr>
          <p:spPr bwMode="auto">
            <a:xfrm>
              <a:off x="5129449" y="4680252"/>
              <a:ext cx="35429" cy="35429"/>
            </a:xfrm>
            <a:custGeom>
              <a:avLst/>
              <a:gdLst>
                <a:gd name="T0" fmla="*/ 18 w 19"/>
                <a:gd name="T1" fmla="*/ 8 h 19"/>
                <a:gd name="T2" fmla="*/ 11 w 19"/>
                <a:gd name="T3" fmla="*/ 18 h 19"/>
                <a:gd name="T4" fmla="*/ 1 w 19"/>
                <a:gd name="T5" fmla="*/ 11 h 19"/>
                <a:gd name="T6" fmla="*/ 8 w 19"/>
                <a:gd name="T7" fmla="*/ 1 h 19"/>
                <a:gd name="T8" fmla="*/ 18 w 19"/>
                <a:gd name="T9" fmla="*/ 8 h 19"/>
              </a:gdLst>
              <a:ahLst/>
              <a:cxnLst>
                <a:cxn ang="0">
                  <a:pos x="T0" y="T1"/>
                </a:cxn>
                <a:cxn ang="0">
                  <a:pos x="T2" y="T3"/>
                </a:cxn>
                <a:cxn ang="0">
                  <a:pos x="T4" y="T5"/>
                </a:cxn>
                <a:cxn ang="0">
                  <a:pos x="T6" y="T7"/>
                </a:cxn>
                <a:cxn ang="0">
                  <a:pos x="T8" y="T9"/>
                </a:cxn>
              </a:cxnLst>
              <a:rect l="0" t="0" r="r" b="b"/>
              <a:pathLst>
                <a:path w="19" h="19">
                  <a:moveTo>
                    <a:pt x="18" y="8"/>
                  </a:moveTo>
                  <a:cubicBezTo>
                    <a:pt x="19" y="12"/>
                    <a:pt x="16" y="17"/>
                    <a:pt x="11" y="18"/>
                  </a:cubicBezTo>
                  <a:cubicBezTo>
                    <a:pt x="7" y="19"/>
                    <a:pt x="2" y="16"/>
                    <a:pt x="1" y="11"/>
                  </a:cubicBezTo>
                  <a:cubicBezTo>
                    <a:pt x="0" y="6"/>
                    <a:pt x="4" y="2"/>
                    <a:pt x="8" y="1"/>
                  </a:cubicBezTo>
                  <a:cubicBezTo>
                    <a:pt x="13" y="0"/>
                    <a:pt x="17" y="3"/>
                    <a:pt x="18" y="8"/>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íŝḷîdê">
              <a:extLst>
                <a:ext uri="{FF2B5EF4-FFF2-40B4-BE49-F238E27FC236}">
                  <a16:creationId xmlns:a16="http://schemas.microsoft.com/office/drawing/2014/main" id="{A0427050-43F2-46B2-9903-885DB0B0FE2D}"/>
                </a:ext>
              </a:extLst>
            </p:cNvPr>
            <p:cNvSpPr/>
            <p:nvPr/>
          </p:nvSpPr>
          <p:spPr bwMode="auto">
            <a:xfrm>
              <a:off x="5146056" y="4763289"/>
              <a:ext cx="35429" cy="35429"/>
            </a:xfrm>
            <a:custGeom>
              <a:avLst/>
              <a:gdLst>
                <a:gd name="T0" fmla="*/ 18 w 19"/>
                <a:gd name="T1" fmla="*/ 8 h 19"/>
                <a:gd name="T2" fmla="*/ 11 w 19"/>
                <a:gd name="T3" fmla="*/ 18 h 19"/>
                <a:gd name="T4" fmla="*/ 1 w 19"/>
                <a:gd name="T5" fmla="*/ 11 h 19"/>
                <a:gd name="T6" fmla="*/ 8 w 19"/>
                <a:gd name="T7" fmla="*/ 1 h 19"/>
                <a:gd name="T8" fmla="*/ 18 w 19"/>
                <a:gd name="T9" fmla="*/ 8 h 19"/>
              </a:gdLst>
              <a:ahLst/>
              <a:cxnLst>
                <a:cxn ang="0">
                  <a:pos x="T0" y="T1"/>
                </a:cxn>
                <a:cxn ang="0">
                  <a:pos x="T2" y="T3"/>
                </a:cxn>
                <a:cxn ang="0">
                  <a:pos x="T4" y="T5"/>
                </a:cxn>
                <a:cxn ang="0">
                  <a:pos x="T6" y="T7"/>
                </a:cxn>
                <a:cxn ang="0">
                  <a:pos x="T8" y="T9"/>
                </a:cxn>
              </a:cxnLst>
              <a:rect l="0" t="0" r="r" b="b"/>
              <a:pathLst>
                <a:path w="19" h="19">
                  <a:moveTo>
                    <a:pt x="18" y="8"/>
                  </a:moveTo>
                  <a:cubicBezTo>
                    <a:pt x="19" y="13"/>
                    <a:pt x="16" y="17"/>
                    <a:pt x="11" y="18"/>
                  </a:cubicBezTo>
                  <a:cubicBezTo>
                    <a:pt x="6" y="19"/>
                    <a:pt x="2" y="16"/>
                    <a:pt x="1" y="11"/>
                  </a:cubicBezTo>
                  <a:cubicBezTo>
                    <a:pt x="0" y="7"/>
                    <a:pt x="3" y="2"/>
                    <a:pt x="8" y="1"/>
                  </a:cubicBezTo>
                  <a:cubicBezTo>
                    <a:pt x="13" y="0"/>
                    <a:pt x="17" y="4"/>
                    <a:pt x="18" y="8"/>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şḻïḑè">
              <a:extLst>
                <a:ext uri="{FF2B5EF4-FFF2-40B4-BE49-F238E27FC236}">
                  <a16:creationId xmlns:a16="http://schemas.microsoft.com/office/drawing/2014/main" id="{C10708B6-E81E-4892-8575-769E9E3125AD}"/>
                </a:ext>
              </a:extLst>
            </p:cNvPr>
            <p:cNvSpPr/>
            <p:nvPr/>
          </p:nvSpPr>
          <p:spPr bwMode="auto">
            <a:xfrm>
              <a:off x="5162664" y="4848541"/>
              <a:ext cx="34322" cy="35429"/>
            </a:xfrm>
            <a:custGeom>
              <a:avLst/>
              <a:gdLst>
                <a:gd name="T0" fmla="*/ 18 w 18"/>
                <a:gd name="T1" fmla="*/ 8 h 19"/>
                <a:gd name="T2" fmla="*/ 11 w 18"/>
                <a:gd name="T3" fmla="*/ 18 h 19"/>
                <a:gd name="T4" fmla="*/ 1 w 18"/>
                <a:gd name="T5" fmla="*/ 11 h 19"/>
                <a:gd name="T6" fmla="*/ 7 w 18"/>
                <a:gd name="T7" fmla="*/ 1 h 19"/>
                <a:gd name="T8" fmla="*/ 18 w 18"/>
                <a:gd name="T9" fmla="*/ 8 h 19"/>
              </a:gdLst>
              <a:ahLst/>
              <a:cxnLst>
                <a:cxn ang="0">
                  <a:pos x="T0" y="T1"/>
                </a:cxn>
                <a:cxn ang="0">
                  <a:pos x="T2" y="T3"/>
                </a:cxn>
                <a:cxn ang="0">
                  <a:pos x="T4" y="T5"/>
                </a:cxn>
                <a:cxn ang="0">
                  <a:pos x="T6" y="T7"/>
                </a:cxn>
                <a:cxn ang="0">
                  <a:pos x="T8" y="T9"/>
                </a:cxn>
              </a:cxnLst>
              <a:rect l="0" t="0" r="r" b="b"/>
              <a:pathLst>
                <a:path w="18" h="19">
                  <a:moveTo>
                    <a:pt x="18" y="8"/>
                  </a:moveTo>
                  <a:cubicBezTo>
                    <a:pt x="18" y="12"/>
                    <a:pt x="15" y="17"/>
                    <a:pt x="11" y="18"/>
                  </a:cubicBezTo>
                  <a:cubicBezTo>
                    <a:pt x="6" y="19"/>
                    <a:pt x="1" y="16"/>
                    <a:pt x="1" y="11"/>
                  </a:cubicBezTo>
                  <a:cubicBezTo>
                    <a:pt x="0" y="6"/>
                    <a:pt x="3" y="2"/>
                    <a:pt x="7" y="1"/>
                  </a:cubicBezTo>
                  <a:cubicBezTo>
                    <a:pt x="12" y="0"/>
                    <a:pt x="17" y="3"/>
                    <a:pt x="18" y="8"/>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Sḷîdè">
              <a:extLst>
                <a:ext uri="{FF2B5EF4-FFF2-40B4-BE49-F238E27FC236}">
                  <a16:creationId xmlns:a16="http://schemas.microsoft.com/office/drawing/2014/main" id="{F3A18F53-EA9C-4DAD-9C20-A19289A9D065}"/>
                </a:ext>
              </a:extLst>
            </p:cNvPr>
            <p:cNvSpPr/>
            <p:nvPr/>
          </p:nvSpPr>
          <p:spPr bwMode="auto">
            <a:xfrm>
              <a:off x="4266971" y="2943118"/>
              <a:ext cx="1245555" cy="1279877"/>
            </a:xfrm>
            <a:custGeom>
              <a:avLst/>
              <a:gdLst>
                <a:gd name="T0" fmla="*/ 479 w 670"/>
                <a:gd name="T1" fmla="*/ 77 h 690"/>
                <a:gd name="T2" fmla="*/ 645 w 670"/>
                <a:gd name="T3" fmla="*/ 475 h 690"/>
                <a:gd name="T4" fmla="*/ 541 w 670"/>
                <a:gd name="T5" fmla="*/ 634 h 690"/>
                <a:gd name="T6" fmla="*/ 246 w 670"/>
                <a:gd name="T7" fmla="*/ 623 h 690"/>
                <a:gd name="T8" fmla="*/ 67 w 670"/>
                <a:gd name="T9" fmla="*/ 197 h 690"/>
                <a:gd name="T10" fmla="*/ 479 w 670"/>
                <a:gd name="T11" fmla="*/ 77 h 690"/>
              </a:gdLst>
              <a:ahLst/>
              <a:cxnLst>
                <a:cxn ang="0">
                  <a:pos x="T0" y="T1"/>
                </a:cxn>
                <a:cxn ang="0">
                  <a:pos x="T2" y="T3"/>
                </a:cxn>
                <a:cxn ang="0">
                  <a:pos x="T4" y="T5"/>
                </a:cxn>
                <a:cxn ang="0">
                  <a:pos x="T6" y="T7"/>
                </a:cxn>
                <a:cxn ang="0">
                  <a:pos x="T8" y="T9"/>
                </a:cxn>
                <a:cxn ang="0">
                  <a:pos x="T10" y="T11"/>
                </a:cxn>
              </a:cxnLst>
              <a:rect l="0" t="0" r="r" b="b"/>
              <a:pathLst>
                <a:path w="670" h="690">
                  <a:moveTo>
                    <a:pt x="479" y="77"/>
                  </a:moveTo>
                  <a:cubicBezTo>
                    <a:pt x="479" y="77"/>
                    <a:pt x="621" y="410"/>
                    <a:pt x="645" y="475"/>
                  </a:cubicBezTo>
                  <a:cubicBezTo>
                    <a:pt x="670" y="541"/>
                    <a:pt x="541" y="634"/>
                    <a:pt x="541" y="634"/>
                  </a:cubicBezTo>
                  <a:cubicBezTo>
                    <a:pt x="541" y="634"/>
                    <a:pt x="375" y="690"/>
                    <a:pt x="246" y="623"/>
                  </a:cubicBezTo>
                  <a:cubicBezTo>
                    <a:pt x="95" y="544"/>
                    <a:pt x="0" y="400"/>
                    <a:pt x="67" y="197"/>
                  </a:cubicBezTo>
                  <a:cubicBezTo>
                    <a:pt x="131" y="0"/>
                    <a:pt x="456" y="16"/>
                    <a:pt x="479" y="77"/>
                  </a:cubicBezTo>
                </a:path>
              </a:pathLst>
            </a:custGeom>
            <a:solidFill>
              <a:srgbClr val="FEDB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ṡḻïde">
              <a:extLst>
                <a:ext uri="{FF2B5EF4-FFF2-40B4-BE49-F238E27FC236}">
                  <a16:creationId xmlns:a16="http://schemas.microsoft.com/office/drawing/2014/main" id="{B2CC1157-B438-437E-A66F-68542B46D5D8}"/>
                </a:ext>
              </a:extLst>
            </p:cNvPr>
            <p:cNvSpPr/>
            <p:nvPr/>
          </p:nvSpPr>
          <p:spPr bwMode="auto">
            <a:xfrm>
              <a:off x="4594690" y="3939562"/>
              <a:ext cx="55358" cy="57572"/>
            </a:xfrm>
            <a:custGeom>
              <a:avLst/>
              <a:gdLst>
                <a:gd name="T0" fmla="*/ 28 w 30"/>
                <a:gd name="T1" fmla="*/ 11 h 31"/>
                <a:gd name="T2" fmla="*/ 19 w 30"/>
                <a:gd name="T3" fmla="*/ 28 h 31"/>
                <a:gd name="T4" fmla="*/ 2 w 30"/>
                <a:gd name="T5" fmla="*/ 19 h 31"/>
                <a:gd name="T6" fmla="*/ 11 w 30"/>
                <a:gd name="T7" fmla="*/ 2 h 31"/>
                <a:gd name="T8" fmla="*/ 28 w 30"/>
                <a:gd name="T9" fmla="*/ 11 h 31"/>
              </a:gdLst>
              <a:ahLst/>
              <a:cxnLst>
                <a:cxn ang="0">
                  <a:pos x="T0" y="T1"/>
                </a:cxn>
                <a:cxn ang="0">
                  <a:pos x="T2" y="T3"/>
                </a:cxn>
                <a:cxn ang="0">
                  <a:pos x="T4" y="T5"/>
                </a:cxn>
                <a:cxn ang="0">
                  <a:pos x="T6" y="T7"/>
                </a:cxn>
                <a:cxn ang="0">
                  <a:pos x="T8" y="T9"/>
                </a:cxn>
              </a:cxnLst>
              <a:rect l="0" t="0" r="r" b="b"/>
              <a:pathLst>
                <a:path w="30" h="31">
                  <a:moveTo>
                    <a:pt x="28" y="11"/>
                  </a:moveTo>
                  <a:cubicBezTo>
                    <a:pt x="30" y="18"/>
                    <a:pt x="26" y="26"/>
                    <a:pt x="19" y="28"/>
                  </a:cubicBezTo>
                  <a:cubicBezTo>
                    <a:pt x="12" y="31"/>
                    <a:pt x="4" y="27"/>
                    <a:pt x="2" y="19"/>
                  </a:cubicBezTo>
                  <a:cubicBezTo>
                    <a:pt x="0" y="12"/>
                    <a:pt x="4" y="5"/>
                    <a:pt x="11" y="2"/>
                  </a:cubicBezTo>
                  <a:cubicBezTo>
                    <a:pt x="18" y="0"/>
                    <a:pt x="26" y="4"/>
                    <a:pt x="28" y="11"/>
                  </a:cubicBezTo>
                  <a:close/>
                </a:path>
              </a:pathLst>
            </a:custGeom>
            <a:solidFill>
              <a:srgbClr val="CE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Sļïḋé">
              <a:extLst>
                <a:ext uri="{FF2B5EF4-FFF2-40B4-BE49-F238E27FC236}">
                  <a16:creationId xmlns:a16="http://schemas.microsoft.com/office/drawing/2014/main" id="{2C886555-28A9-4777-B3B5-57297D4DD2E9}"/>
                </a:ext>
              </a:extLst>
            </p:cNvPr>
            <p:cNvSpPr/>
            <p:nvPr/>
          </p:nvSpPr>
          <p:spPr bwMode="auto">
            <a:xfrm>
              <a:off x="4880338" y="3867597"/>
              <a:ext cx="50929" cy="44286"/>
            </a:xfrm>
            <a:custGeom>
              <a:avLst/>
              <a:gdLst>
                <a:gd name="T0" fmla="*/ 26 w 27"/>
                <a:gd name="T1" fmla="*/ 0 h 24"/>
                <a:gd name="T2" fmla="*/ 26 w 27"/>
                <a:gd name="T3" fmla="*/ 0 h 24"/>
                <a:gd name="T4" fmla="*/ 13 w 27"/>
                <a:gd name="T5" fmla="*/ 10 h 24"/>
                <a:gd name="T6" fmla="*/ 0 w 27"/>
                <a:gd name="T7" fmla="*/ 24 h 24"/>
                <a:gd name="T8" fmla="*/ 0 w 27"/>
                <a:gd name="T9" fmla="*/ 24 h 24"/>
                <a:gd name="T10" fmla="*/ 11 w 27"/>
                <a:gd name="T11" fmla="*/ 16 h 24"/>
                <a:gd name="T12" fmla="*/ 27 w 27"/>
                <a:gd name="T13" fmla="*/ 1 h 24"/>
                <a:gd name="T14" fmla="*/ 26 w 27"/>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4">
                  <a:moveTo>
                    <a:pt x="26" y="0"/>
                  </a:moveTo>
                  <a:cubicBezTo>
                    <a:pt x="26" y="0"/>
                    <a:pt x="26" y="0"/>
                    <a:pt x="26" y="0"/>
                  </a:cubicBezTo>
                  <a:cubicBezTo>
                    <a:pt x="21" y="2"/>
                    <a:pt x="17" y="6"/>
                    <a:pt x="13" y="10"/>
                  </a:cubicBezTo>
                  <a:cubicBezTo>
                    <a:pt x="9" y="14"/>
                    <a:pt x="4" y="19"/>
                    <a:pt x="0" y="24"/>
                  </a:cubicBezTo>
                  <a:cubicBezTo>
                    <a:pt x="0" y="24"/>
                    <a:pt x="0" y="24"/>
                    <a:pt x="0" y="24"/>
                  </a:cubicBezTo>
                  <a:cubicBezTo>
                    <a:pt x="4" y="22"/>
                    <a:pt x="8" y="19"/>
                    <a:pt x="11" y="16"/>
                  </a:cubicBezTo>
                  <a:cubicBezTo>
                    <a:pt x="16" y="11"/>
                    <a:pt x="22" y="6"/>
                    <a:pt x="27" y="1"/>
                  </a:cubicBezTo>
                  <a:cubicBezTo>
                    <a:pt x="27" y="0"/>
                    <a:pt x="27" y="0"/>
                    <a:pt x="26"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ṡḷîḓê">
              <a:extLst>
                <a:ext uri="{FF2B5EF4-FFF2-40B4-BE49-F238E27FC236}">
                  <a16:creationId xmlns:a16="http://schemas.microsoft.com/office/drawing/2014/main" id="{C98848F9-7904-445F-A246-D6D44C68A89B}"/>
                </a:ext>
              </a:extLst>
            </p:cNvPr>
            <p:cNvSpPr/>
            <p:nvPr/>
          </p:nvSpPr>
          <p:spPr bwMode="auto">
            <a:xfrm>
              <a:off x="4912445" y="3856525"/>
              <a:ext cx="49822" cy="50929"/>
            </a:xfrm>
            <a:custGeom>
              <a:avLst/>
              <a:gdLst>
                <a:gd name="T0" fmla="*/ 26 w 27"/>
                <a:gd name="T1" fmla="*/ 0 h 28"/>
                <a:gd name="T2" fmla="*/ 26 w 27"/>
                <a:gd name="T3" fmla="*/ 0 h 28"/>
                <a:gd name="T4" fmla="*/ 13 w 27"/>
                <a:gd name="T5" fmla="*/ 13 h 28"/>
                <a:gd name="T6" fmla="*/ 0 w 27"/>
                <a:gd name="T7" fmla="*/ 28 h 28"/>
                <a:gd name="T8" fmla="*/ 0 w 27"/>
                <a:gd name="T9" fmla="*/ 28 h 28"/>
                <a:gd name="T10" fmla="*/ 1 w 27"/>
                <a:gd name="T11" fmla="*/ 28 h 28"/>
                <a:gd name="T12" fmla="*/ 13 w 27"/>
                <a:gd name="T13" fmla="*/ 16 h 28"/>
                <a:gd name="T14" fmla="*/ 27 w 27"/>
                <a:gd name="T15" fmla="*/ 1 h 28"/>
                <a:gd name="T16" fmla="*/ 26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6" y="0"/>
                  </a:moveTo>
                  <a:cubicBezTo>
                    <a:pt x="26" y="0"/>
                    <a:pt x="26" y="0"/>
                    <a:pt x="26" y="0"/>
                  </a:cubicBezTo>
                  <a:cubicBezTo>
                    <a:pt x="21" y="3"/>
                    <a:pt x="17" y="9"/>
                    <a:pt x="13" y="13"/>
                  </a:cubicBezTo>
                  <a:cubicBezTo>
                    <a:pt x="9" y="18"/>
                    <a:pt x="4" y="22"/>
                    <a:pt x="0" y="28"/>
                  </a:cubicBezTo>
                  <a:cubicBezTo>
                    <a:pt x="0" y="28"/>
                    <a:pt x="0" y="28"/>
                    <a:pt x="0" y="28"/>
                  </a:cubicBezTo>
                  <a:cubicBezTo>
                    <a:pt x="0" y="28"/>
                    <a:pt x="0" y="28"/>
                    <a:pt x="1" y="28"/>
                  </a:cubicBezTo>
                  <a:cubicBezTo>
                    <a:pt x="5" y="25"/>
                    <a:pt x="9" y="20"/>
                    <a:pt x="13" y="16"/>
                  </a:cubicBezTo>
                  <a:cubicBezTo>
                    <a:pt x="18" y="11"/>
                    <a:pt x="24" y="7"/>
                    <a:pt x="27" y="1"/>
                  </a:cubicBezTo>
                  <a:cubicBezTo>
                    <a:pt x="27" y="0"/>
                    <a:pt x="27" y="0"/>
                    <a:pt x="26"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ŝḻiḋe">
              <a:extLst>
                <a:ext uri="{FF2B5EF4-FFF2-40B4-BE49-F238E27FC236}">
                  <a16:creationId xmlns:a16="http://schemas.microsoft.com/office/drawing/2014/main" id="{8E75435F-4658-47D5-B25D-33F0EE167F83}"/>
                </a:ext>
              </a:extLst>
            </p:cNvPr>
            <p:cNvSpPr/>
            <p:nvPr/>
          </p:nvSpPr>
          <p:spPr bwMode="auto">
            <a:xfrm>
              <a:off x="4953410" y="3832168"/>
              <a:ext cx="55358" cy="63108"/>
            </a:xfrm>
            <a:custGeom>
              <a:avLst/>
              <a:gdLst>
                <a:gd name="T0" fmla="*/ 29 w 30"/>
                <a:gd name="T1" fmla="*/ 0 h 34"/>
                <a:gd name="T2" fmla="*/ 28 w 30"/>
                <a:gd name="T3" fmla="*/ 0 h 34"/>
                <a:gd name="T4" fmla="*/ 13 w 30"/>
                <a:gd name="T5" fmla="*/ 15 h 34"/>
                <a:gd name="T6" fmla="*/ 0 w 30"/>
                <a:gd name="T7" fmla="*/ 33 h 34"/>
                <a:gd name="T8" fmla="*/ 0 w 30"/>
                <a:gd name="T9" fmla="*/ 34 h 34"/>
                <a:gd name="T10" fmla="*/ 2 w 30"/>
                <a:gd name="T11" fmla="*/ 33 h 34"/>
                <a:gd name="T12" fmla="*/ 16 w 30"/>
                <a:gd name="T13" fmla="*/ 15 h 34"/>
                <a:gd name="T14" fmla="*/ 29 w 30"/>
                <a:gd name="T15" fmla="*/ 1 h 34"/>
                <a:gd name="T16" fmla="*/ 29 w 3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4">
                  <a:moveTo>
                    <a:pt x="29" y="0"/>
                  </a:moveTo>
                  <a:cubicBezTo>
                    <a:pt x="28" y="0"/>
                    <a:pt x="28" y="0"/>
                    <a:pt x="28" y="0"/>
                  </a:cubicBezTo>
                  <a:cubicBezTo>
                    <a:pt x="22" y="4"/>
                    <a:pt x="17" y="10"/>
                    <a:pt x="13" y="15"/>
                  </a:cubicBezTo>
                  <a:cubicBezTo>
                    <a:pt x="8" y="21"/>
                    <a:pt x="3" y="27"/>
                    <a:pt x="0" y="33"/>
                  </a:cubicBezTo>
                  <a:cubicBezTo>
                    <a:pt x="0" y="34"/>
                    <a:pt x="0" y="34"/>
                    <a:pt x="0" y="34"/>
                  </a:cubicBezTo>
                  <a:cubicBezTo>
                    <a:pt x="1" y="34"/>
                    <a:pt x="1" y="34"/>
                    <a:pt x="2" y="33"/>
                  </a:cubicBezTo>
                  <a:cubicBezTo>
                    <a:pt x="6" y="27"/>
                    <a:pt x="11" y="21"/>
                    <a:pt x="16" y="15"/>
                  </a:cubicBezTo>
                  <a:cubicBezTo>
                    <a:pt x="21" y="10"/>
                    <a:pt x="26" y="6"/>
                    <a:pt x="29" y="1"/>
                  </a:cubicBezTo>
                  <a:cubicBezTo>
                    <a:pt x="30" y="0"/>
                    <a:pt x="29" y="0"/>
                    <a:pt x="29"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şḷiḓé">
              <a:extLst>
                <a:ext uri="{FF2B5EF4-FFF2-40B4-BE49-F238E27FC236}">
                  <a16:creationId xmlns:a16="http://schemas.microsoft.com/office/drawing/2014/main" id="{15E3341E-960E-48C7-AEC9-06955AA558BE}"/>
                </a:ext>
              </a:extLst>
            </p:cNvPr>
            <p:cNvSpPr/>
            <p:nvPr/>
          </p:nvSpPr>
          <p:spPr bwMode="auto">
            <a:xfrm>
              <a:off x="5241272" y="3733630"/>
              <a:ext cx="63108" cy="63108"/>
            </a:xfrm>
            <a:custGeom>
              <a:avLst/>
              <a:gdLst>
                <a:gd name="T0" fmla="*/ 33 w 34"/>
                <a:gd name="T1" fmla="*/ 0 h 34"/>
                <a:gd name="T2" fmla="*/ 33 w 34"/>
                <a:gd name="T3" fmla="*/ 0 h 34"/>
                <a:gd name="T4" fmla="*/ 20 w 34"/>
                <a:gd name="T5" fmla="*/ 14 h 34"/>
                <a:gd name="T6" fmla="*/ 1 w 34"/>
                <a:gd name="T7" fmla="*/ 32 h 34"/>
                <a:gd name="T8" fmla="*/ 1 w 34"/>
                <a:gd name="T9" fmla="*/ 34 h 34"/>
                <a:gd name="T10" fmla="*/ 1 w 34"/>
                <a:gd name="T11" fmla="*/ 34 h 34"/>
                <a:gd name="T12" fmla="*/ 18 w 34"/>
                <a:gd name="T13" fmla="*/ 19 h 34"/>
                <a:gd name="T14" fmla="*/ 34 w 34"/>
                <a:gd name="T15" fmla="*/ 0 h 34"/>
                <a:gd name="T16" fmla="*/ 33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33" y="0"/>
                  </a:moveTo>
                  <a:cubicBezTo>
                    <a:pt x="33" y="0"/>
                    <a:pt x="33" y="0"/>
                    <a:pt x="33" y="0"/>
                  </a:cubicBezTo>
                  <a:cubicBezTo>
                    <a:pt x="28" y="4"/>
                    <a:pt x="24" y="9"/>
                    <a:pt x="20" y="14"/>
                  </a:cubicBezTo>
                  <a:cubicBezTo>
                    <a:pt x="14" y="21"/>
                    <a:pt x="8" y="27"/>
                    <a:pt x="1" y="32"/>
                  </a:cubicBezTo>
                  <a:cubicBezTo>
                    <a:pt x="0" y="33"/>
                    <a:pt x="0" y="34"/>
                    <a:pt x="1" y="34"/>
                  </a:cubicBezTo>
                  <a:cubicBezTo>
                    <a:pt x="1" y="34"/>
                    <a:pt x="1" y="34"/>
                    <a:pt x="1" y="34"/>
                  </a:cubicBezTo>
                  <a:cubicBezTo>
                    <a:pt x="8" y="30"/>
                    <a:pt x="13" y="25"/>
                    <a:pt x="18" y="19"/>
                  </a:cubicBezTo>
                  <a:cubicBezTo>
                    <a:pt x="23" y="13"/>
                    <a:pt x="29" y="7"/>
                    <a:pt x="34" y="0"/>
                  </a:cubicBezTo>
                  <a:cubicBezTo>
                    <a:pt x="34" y="0"/>
                    <a:pt x="34" y="0"/>
                    <a:pt x="33"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ślidé">
              <a:extLst>
                <a:ext uri="{FF2B5EF4-FFF2-40B4-BE49-F238E27FC236}">
                  <a16:creationId xmlns:a16="http://schemas.microsoft.com/office/drawing/2014/main" id="{2BBDCC08-40E3-48F3-A689-A8FEDDD7A574}"/>
                </a:ext>
              </a:extLst>
            </p:cNvPr>
            <p:cNvSpPr/>
            <p:nvPr/>
          </p:nvSpPr>
          <p:spPr bwMode="auto">
            <a:xfrm>
              <a:off x="5277808" y="3720344"/>
              <a:ext cx="64215" cy="68644"/>
            </a:xfrm>
            <a:custGeom>
              <a:avLst/>
              <a:gdLst>
                <a:gd name="T0" fmla="*/ 33 w 34"/>
                <a:gd name="T1" fmla="*/ 0 h 37"/>
                <a:gd name="T2" fmla="*/ 32 w 34"/>
                <a:gd name="T3" fmla="*/ 0 h 37"/>
                <a:gd name="T4" fmla="*/ 14 w 34"/>
                <a:gd name="T5" fmla="*/ 18 h 37"/>
                <a:gd name="T6" fmla="*/ 0 w 34"/>
                <a:gd name="T7" fmla="*/ 37 h 37"/>
                <a:gd name="T8" fmla="*/ 1 w 34"/>
                <a:gd name="T9" fmla="*/ 37 h 37"/>
                <a:gd name="T10" fmla="*/ 1 w 34"/>
                <a:gd name="T11" fmla="*/ 37 h 37"/>
                <a:gd name="T12" fmla="*/ 18 w 34"/>
                <a:gd name="T13" fmla="*/ 17 h 37"/>
                <a:gd name="T14" fmla="*/ 33 w 34"/>
                <a:gd name="T15" fmla="*/ 1 h 37"/>
                <a:gd name="T16" fmla="*/ 33 w 34"/>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7">
                  <a:moveTo>
                    <a:pt x="33" y="0"/>
                  </a:moveTo>
                  <a:cubicBezTo>
                    <a:pt x="32" y="0"/>
                    <a:pt x="32" y="0"/>
                    <a:pt x="32" y="0"/>
                  </a:cubicBezTo>
                  <a:cubicBezTo>
                    <a:pt x="25" y="5"/>
                    <a:pt x="19" y="12"/>
                    <a:pt x="14" y="18"/>
                  </a:cubicBezTo>
                  <a:cubicBezTo>
                    <a:pt x="9" y="24"/>
                    <a:pt x="4" y="30"/>
                    <a:pt x="0" y="37"/>
                  </a:cubicBezTo>
                  <a:cubicBezTo>
                    <a:pt x="0" y="37"/>
                    <a:pt x="0" y="37"/>
                    <a:pt x="1" y="37"/>
                  </a:cubicBezTo>
                  <a:cubicBezTo>
                    <a:pt x="1" y="37"/>
                    <a:pt x="1" y="37"/>
                    <a:pt x="1" y="37"/>
                  </a:cubicBezTo>
                  <a:cubicBezTo>
                    <a:pt x="7" y="31"/>
                    <a:pt x="12" y="24"/>
                    <a:pt x="18" y="17"/>
                  </a:cubicBezTo>
                  <a:cubicBezTo>
                    <a:pt x="23" y="12"/>
                    <a:pt x="29" y="7"/>
                    <a:pt x="33" y="1"/>
                  </a:cubicBezTo>
                  <a:cubicBezTo>
                    <a:pt x="34" y="0"/>
                    <a:pt x="33" y="0"/>
                    <a:pt x="33"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ṩļîḓe">
              <a:extLst>
                <a:ext uri="{FF2B5EF4-FFF2-40B4-BE49-F238E27FC236}">
                  <a16:creationId xmlns:a16="http://schemas.microsoft.com/office/drawing/2014/main" id="{B5CD35A3-2B67-417D-929E-7969AC3E4A84}"/>
                </a:ext>
              </a:extLst>
            </p:cNvPr>
            <p:cNvSpPr/>
            <p:nvPr/>
          </p:nvSpPr>
          <p:spPr bwMode="auto">
            <a:xfrm>
              <a:off x="5312130" y="3725880"/>
              <a:ext cx="53144" cy="52037"/>
            </a:xfrm>
            <a:custGeom>
              <a:avLst/>
              <a:gdLst>
                <a:gd name="T0" fmla="*/ 27 w 29"/>
                <a:gd name="T1" fmla="*/ 0 h 28"/>
                <a:gd name="T2" fmla="*/ 26 w 29"/>
                <a:gd name="T3" fmla="*/ 0 h 28"/>
                <a:gd name="T4" fmla="*/ 0 w 29"/>
                <a:gd name="T5" fmla="*/ 27 h 28"/>
                <a:gd name="T6" fmla="*/ 1 w 29"/>
                <a:gd name="T7" fmla="*/ 28 h 28"/>
                <a:gd name="T8" fmla="*/ 1 w 29"/>
                <a:gd name="T9" fmla="*/ 28 h 28"/>
                <a:gd name="T10" fmla="*/ 28 w 29"/>
                <a:gd name="T11" fmla="*/ 1 h 28"/>
                <a:gd name="T12" fmla="*/ 27 w 29"/>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 h="28">
                  <a:moveTo>
                    <a:pt x="27" y="0"/>
                  </a:moveTo>
                  <a:cubicBezTo>
                    <a:pt x="27" y="0"/>
                    <a:pt x="27" y="0"/>
                    <a:pt x="26" y="0"/>
                  </a:cubicBezTo>
                  <a:cubicBezTo>
                    <a:pt x="16" y="7"/>
                    <a:pt x="9" y="18"/>
                    <a:pt x="0" y="27"/>
                  </a:cubicBezTo>
                  <a:cubicBezTo>
                    <a:pt x="0" y="28"/>
                    <a:pt x="0" y="28"/>
                    <a:pt x="1" y="28"/>
                  </a:cubicBezTo>
                  <a:cubicBezTo>
                    <a:pt x="1" y="28"/>
                    <a:pt x="1" y="28"/>
                    <a:pt x="1" y="28"/>
                  </a:cubicBezTo>
                  <a:cubicBezTo>
                    <a:pt x="11" y="20"/>
                    <a:pt x="20" y="11"/>
                    <a:pt x="28" y="1"/>
                  </a:cubicBezTo>
                  <a:cubicBezTo>
                    <a:pt x="29" y="0"/>
                    <a:pt x="28" y="0"/>
                    <a:pt x="27"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íṣḷide">
              <a:extLst>
                <a:ext uri="{FF2B5EF4-FFF2-40B4-BE49-F238E27FC236}">
                  <a16:creationId xmlns:a16="http://schemas.microsoft.com/office/drawing/2014/main" id="{E5F6CD0A-1D37-4F29-A3F2-62B0CD264B19}"/>
                </a:ext>
              </a:extLst>
            </p:cNvPr>
            <p:cNvSpPr/>
            <p:nvPr/>
          </p:nvSpPr>
          <p:spPr bwMode="auto">
            <a:xfrm>
              <a:off x="5175949" y="3542092"/>
              <a:ext cx="171610" cy="191539"/>
            </a:xfrm>
            <a:custGeom>
              <a:avLst/>
              <a:gdLst>
                <a:gd name="T0" fmla="*/ 9 w 92"/>
                <a:gd name="T1" fmla="*/ 66 h 103"/>
                <a:gd name="T2" fmla="*/ 62 w 92"/>
                <a:gd name="T3" fmla="*/ 95 h 103"/>
                <a:gd name="T4" fmla="*/ 82 w 92"/>
                <a:gd name="T5" fmla="*/ 37 h 103"/>
                <a:gd name="T6" fmla="*/ 29 w 92"/>
                <a:gd name="T7" fmla="*/ 8 h 103"/>
                <a:gd name="T8" fmla="*/ 9 w 92"/>
                <a:gd name="T9" fmla="*/ 66 h 103"/>
              </a:gdLst>
              <a:ahLst/>
              <a:cxnLst>
                <a:cxn ang="0">
                  <a:pos x="T0" y="T1"/>
                </a:cxn>
                <a:cxn ang="0">
                  <a:pos x="T2" y="T3"/>
                </a:cxn>
                <a:cxn ang="0">
                  <a:pos x="T4" y="T5"/>
                </a:cxn>
                <a:cxn ang="0">
                  <a:pos x="T6" y="T7"/>
                </a:cxn>
                <a:cxn ang="0">
                  <a:pos x="T8" y="T9"/>
                </a:cxn>
              </a:cxnLst>
              <a:rect l="0" t="0" r="r" b="b"/>
              <a:pathLst>
                <a:path w="92" h="103">
                  <a:moveTo>
                    <a:pt x="9" y="66"/>
                  </a:moveTo>
                  <a:cubicBezTo>
                    <a:pt x="18" y="90"/>
                    <a:pt x="42" y="103"/>
                    <a:pt x="62" y="95"/>
                  </a:cubicBezTo>
                  <a:cubicBezTo>
                    <a:pt x="83" y="87"/>
                    <a:pt x="92" y="61"/>
                    <a:pt x="82" y="37"/>
                  </a:cubicBezTo>
                  <a:cubicBezTo>
                    <a:pt x="73" y="13"/>
                    <a:pt x="49" y="0"/>
                    <a:pt x="29" y="8"/>
                  </a:cubicBezTo>
                  <a:cubicBezTo>
                    <a:pt x="9" y="16"/>
                    <a:pt x="0" y="42"/>
                    <a:pt x="9" y="66"/>
                  </a:cubicBezTo>
                  <a:close/>
                </a:path>
              </a:pathLst>
            </a:custGeom>
            <a:solidFill>
              <a:srgbClr val="A272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lîďè">
              <a:extLst>
                <a:ext uri="{FF2B5EF4-FFF2-40B4-BE49-F238E27FC236}">
                  <a16:creationId xmlns:a16="http://schemas.microsoft.com/office/drawing/2014/main" id="{E5AAD1B2-BCC2-4FE5-A6A1-2ADE0774008E}"/>
                </a:ext>
              </a:extLst>
            </p:cNvPr>
            <p:cNvSpPr/>
            <p:nvPr/>
          </p:nvSpPr>
          <p:spPr bwMode="auto">
            <a:xfrm>
              <a:off x="5237950" y="3555378"/>
              <a:ext cx="71965" cy="79716"/>
            </a:xfrm>
            <a:custGeom>
              <a:avLst/>
              <a:gdLst>
                <a:gd name="T0" fmla="*/ 4 w 39"/>
                <a:gd name="T1" fmla="*/ 27 h 43"/>
                <a:gd name="T2" fmla="*/ 26 w 39"/>
                <a:gd name="T3" fmla="*/ 40 h 43"/>
                <a:gd name="T4" fmla="*/ 35 w 39"/>
                <a:gd name="T5" fmla="*/ 15 h 43"/>
                <a:gd name="T6" fmla="*/ 12 w 39"/>
                <a:gd name="T7" fmla="*/ 3 h 43"/>
                <a:gd name="T8" fmla="*/ 4 w 39"/>
                <a:gd name="T9" fmla="*/ 27 h 43"/>
              </a:gdLst>
              <a:ahLst/>
              <a:cxnLst>
                <a:cxn ang="0">
                  <a:pos x="T0" y="T1"/>
                </a:cxn>
                <a:cxn ang="0">
                  <a:pos x="T2" y="T3"/>
                </a:cxn>
                <a:cxn ang="0">
                  <a:pos x="T4" y="T5"/>
                </a:cxn>
                <a:cxn ang="0">
                  <a:pos x="T6" y="T7"/>
                </a:cxn>
                <a:cxn ang="0">
                  <a:pos x="T8" y="T9"/>
                </a:cxn>
              </a:cxnLst>
              <a:rect l="0" t="0" r="r" b="b"/>
              <a:pathLst>
                <a:path w="39" h="43">
                  <a:moveTo>
                    <a:pt x="4" y="27"/>
                  </a:moveTo>
                  <a:cubicBezTo>
                    <a:pt x="8" y="37"/>
                    <a:pt x="18" y="43"/>
                    <a:pt x="26" y="40"/>
                  </a:cubicBezTo>
                  <a:cubicBezTo>
                    <a:pt x="35" y="36"/>
                    <a:pt x="39" y="25"/>
                    <a:pt x="35" y="15"/>
                  </a:cubicBezTo>
                  <a:cubicBezTo>
                    <a:pt x="31" y="5"/>
                    <a:pt x="21" y="0"/>
                    <a:pt x="12" y="3"/>
                  </a:cubicBezTo>
                  <a:cubicBezTo>
                    <a:pt x="4" y="6"/>
                    <a:pt x="0" y="17"/>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íṡ1ïḋe">
              <a:extLst>
                <a:ext uri="{FF2B5EF4-FFF2-40B4-BE49-F238E27FC236}">
                  <a16:creationId xmlns:a16="http://schemas.microsoft.com/office/drawing/2014/main" id="{E34E3E69-D091-463B-AE4B-41592FEA7296}"/>
                </a:ext>
              </a:extLst>
            </p:cNvPr>
            <p:cNvSpPr/>
            <p:nvPr/>
          </p:nvSpPr>
          <p:spPr bwMode="auto">
            <a:xfrm>
              <a:off x="4808372" y="3646165"/>
              <a:ext cx="176038" cy="197074"/>
            </a:xfrm>
            <a:custGeom>
              <a:avLst/>
              <a:gdLst>
                <a:gd name="T0" fmla="*/ 9 w 95"/>
                <a:gd name="T1" fmla="*/ 68 h 106"/>
                <a:gd name="T2" fmla="*/ 65 w 95"/>
                <a:gd name="T3" fmla="*/ 98 h 106"/>
                <a:gd name="T4" fmla="*/ 85 w 95"/>
                <a:gd name="T5" fmla="*/ 38 h 106"/>
                <a:gd name="T6" fmla="*/ 30 w 95"/>
                <a:gd name="T7" fmla="*/ 8 h 106"/>
                <a:gd name="T8" fmla="*/ 9 w 95"/>
                <a:gd name="T9" fmla="*/ 68 h 106"/>
              </a:gdLst>
              <a:ahLst/>
              <a:cxnLst>
                <a:cxn ang="0">
                  <a:pos x="T0" y="T1"/>
                </a:cxn>
                <a:cxn ang="0">
                  <a:pos x="T2" y="T3"/>
                </a:cxn>
                <a:cxn ang="0">
                  <a:pos x="T4" y="T5"/>
                </a:cxn>
                <a:cxn ang="0">
                  <a:pos x="T6" y="T7"/>
                </a:cxn>
                <a:cxn ang="0">
                  <a:pos x="T8" y="T9"/>
                </a:cxn>
              </a:cxnLst>
              <a:rect l="0" t="0" r="r" b="b"/>
              <a:pathLst>
                <a:path w="95" h="106">
                  <a:moveTo>
                    <a:pt x="9" y="68"/>
                  </a:moveTo>
                  <a:cubicBezTo>
                    <a:pt x="19" y="93"/>
                    <a:pt x="44" y="106"/>
                    <a:pt x="65" y="98"/>
                  </a:cubicBezTo>
                  <a:cubicBezTo>
                    <a:pt x="86" y="90"/>
                    <a:pt x="95" y="63"/>
                    <a:pt x="85" y="38"/>
                  </a:cubicBezTo>
                  <a:cubicBezTo>
                    <a:pt x="76" y="14"/>
                    <a:pt x="51" y="0"/>
                    <a:pt x="30" y="8"/>
                  </a:cubicBezTo>
                  <a:cubicBezTo>
                    <a:pt x="9" y="16"/>
                    <a:pt x="0" y="43"/>
                    <a:pt x="9" y="68"/>
                  </a:cubicBezTo>
                  <a:close/>
                </a:path>
              </a:pathLst>
            </a:custGeom>
            <a:solidFill>
              <a:srgbClr val="A272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ŝliḓê">
              <a:extLst>
                <a:ext uri="{FF2B5EF4-FFF2-40B4-BE49-F238E27FC236}">
                  <a16:creationId xmlns:a16="http://schemas.microsoft.com/office/drawing/2014/main" id="{12741D2F-40F0-4EDC-8351-5B3B0083521D}"/>
                </a:ext>
              </a:extLst>
            </p:cNvPr>
            <p:cNvSpPr/>
            <p:nvPr/>
          </p:nvSpPr>
          <p:spPr bwMode="auto">
            <a:xfrm>
              <a:off x="4874802" y="3664986"/>
              <a:ext cx="70858" cy="79716"/>
            </a:xfrm>
            <a:custGeom>
              <a:avLst/>
              <a:gdLst>
                <a:gd name="T0" fmla="*/ 4 w 38"/>
                <a:gd name="T1" fmla="*/ 28 h 43"/>
                <a:gd name="T2" fmla="*/ 26 w 38"/>
                <a:gd name="T3" fmla="*/ 40 h 43"/>
                <a:gd name="T4" fmla="*/ 35 w 38"/>
                <a:gd name="T5" fmla="*/ 16 h 43"/>
                <a:gd name="T6" fmla="*/ 12 w 38"/>
                <a:gd name="T7" fmla="*/ 3 h 43"/>
                <a:gd name="T8" fmla="*/ 4 w 38"/>
                <a:gd name="T9" fmla="*/ 28 h 43"/>
              </a:gdLst>
              <a:ahLst/>
              <a:cxnLst>
                <a:cxn ang="0">
                  <a:pos x="T0" y="T1"/>
                </a:cxn>
                <a:cxn ang="0">
                  <a:pos x="T2" y="T3"/>
                </a:cxn>
                <a:cxn ang="0">
                  <a:pos x="T4" y="T5"/>
                </a:cxn>
                <a:cxn ang="0">
                  <a:pos x="T6" y="T7"/>
                </a:cxn>
                <a:cxn ang="0">
                  <a:pos x="T8" y="T9"/>
                </a:cxn>
              </a:cxnLst>
              <a:rect l="0" t="0" r="r" b="b"/>
              <a:pathLst>
                <a:path w="38" h="43">
                  <a:moveTo>
                    <a:pt x="4" y="28"/>
                  </a:moveTo>
                  <a:cubicBezTo>
                    <a:pt x="8" y="38"/>
                    <a:pt x="18" y="43"/>
                    <a:pt x="26" y="40"/>
                  </a:cubicBezTo>
                  <a:cubicBezTo>
                    <a:pt x="35" y="36"/>
                    <a:pt x="38" y="26"/>
                    <a:pt x="35" y="16"/>
                  </a:cubicBezTo>
                  <a:cubicBezTo>
                    <a:pt x="31" y="5"/>
                    <a:pt x="21" y="0"/>
                    <a:pt x="12" y="3"/>
                  </a:cubicBezTo>
                  <a:cubicBezTo>
                    <a:pt x="3" y="7"/>
                    <a:pt x="0" y="18"/>
                    <a:pt x="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ṥliḓè">
              <a:extLst>
                <a:ext uri="{FF2B5EF4-FFF2-40B4-BE49-F238E27FC236}">
                  <a16:creationId xmlns:a16="http://schemas.microsoft.com/office/drawing/2014/main" id="{19936D4D-C775-43B4-ABFB-882B15AD6428}"/>
                </a:ext>
              </a:extLst>
            </p:cNvPr>
            <p:cNvSpPr/>
            <p:nvPr/>
          </p:nvSpPr>
          <p:spPr bwMode="auto">
            <a:xfrm>
              <a:off x="4768515" y="3522163"/>
              <a:ext cx="162753" cy="116252"/>
            </a:xfrm>
            <a:custGeom>
              <a:avLst/>
              <a:gdLst>
                <a:gd name="T0" fmla="*/ 81 w 87"/>
                <a:gd name="T1" fmla="*/ 0 h 63"/>
                <a:gd name="T2" fmla="*/ 73 w 87"/>
                <a:gd name="T3" fmla="*/ 4 h 63"/>
                <a:gd name="T4" fmla="*/ 73 w 87"/>
                <a:gd name="T5" fmla="*/ 6 h 63"/>
                <a:gd name="T6" fmla="*/ 49 w 87"/>
                <a:gd name="T7" fmla="*/ 53 h 63"/>
                <a:gd name="T8" fmla="*/ 39 w 87"/>
                <a:gd name="T9" fmla="*/ 55 h 63"/>
                <a:gd name="T10" fmla="*/ 9 w 87"/>
                <a:gd name="T11" fmla="*/ 39 h 63"/>
                <a:gd name="T12" fmla="*/ 8 w 87"/>
                <a:gd name="T13" fmla="*/ 38 h 63"/>
                <a:gd name="T14" fmla="*/ 6 w 87"/>
                <a:gd name="T15" fmla="*/ 39 h 63"/>
                <a:gd name="T16" fmla="*/ 4 w 87"/>
                <a:gd name="T17" fmla="*/ 39 h 63"/>
                <a:gd name="T18" fmla="*/ 0 w 87"/>
                <a:gd name="T19" fmla="*/ 41 h 63"/>
                <a:gd name="T20" fmla="*/ 1 w 87"/>
                <a:gd name="T21" fmla="*/ 43 h 63"/>
                <a:gd name="T22" fmla="*/ 39 w 87"/>
                <a:gd name="T23" fmla="*/ 63 h 63"/>
                <a:gd name="T24" fmla="*/ 51 w 87"/>
                <a:gd name="T25" fmla="*/ 61 h 63"/>
                <a:gd name="T26" fmla="*/ 81 w 87"/>
                <a:gd name="T27" fmla="*/ 3 h 63"/>
                <a:gd name="T28" fmla="*/ 81 w 87"/>
                <a:gd name="T2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63">
                  <a:moveTo>
                    <a:pt x="81" y="0"/>
                  </a:moveTo>
                  <a:cubicBezTo>
                    <a:pt x="73" y="4"/>
                    <a:pt x="73" y="4"/>
                    <a:pt x="73" y="4"/>
                  </a:cubicBezTo>
                  <a:cubicBezTo>
                    <a:pt x="73" y="6"/>
                    <a:pt x="73" y="6"/>
                    <a:pt x="73" y="6"/>
                  </a:cubicBezTo>
                  <a:cubicBezTo>
                    <a:pt x="78" y="27"/>
                    <a:pt x="67" y="48"/>
                    <a:pt x="49" y="53"/>
                  </a:cubicBezTo>
                  <a:cubicBezTo>
                    <a:pt x="46" y="54"/>
                    <a:pt x="42" y="55"/>
                    <a:pt x="39" y="55"/>
                  </a:cubicBezTo>
                  <a:cubicBezTo>
                    <a:pt x="28" y="55"/>
                    <a:pt x="17" y="49"/>
                    <a:pt x="9" y="39"/>
                  </a:cubicBezTo>
                  <a:cubicBezTo>
                    <a:pt x="8" y="38"/>
                    <a:pt x="8" y="38"/>
                    <a:pt x="8" y="38"/>
                  </a:cubicBezTo>
                  <a:cubicBezTo>
                    <a:pt x="6" y="39"/>
                    <a:pt x="6" y="39"/>
                    <a:pt x="6" y="39"/>
                  </a:cubicBezTo>
                  <a:cubicBezTo>
                    <a:pt x="5" y="39"/>
                    <a:pt x="5" y="39"/>
                    <a:pt x="4" y="39"/>
                  </a:cubicBezTo>
                  <a:cubicBezTo>
                    <a:pt x="0" y="41"/>
                    <a:pt x="0" y="41"/>
                    <a:pt x="0" y="41"/>
                  </a:cubicBezTo>
                  <a:cubicBezTo>
                    <a:pt x="1" y="43"/>
                    <a:pt x="1" y="43"/>
                    <a:pt x="1" y="43"/>
                  </a:cubicBezTo>
                  <a:cubicBezTo>
                    <a:pt x="11" y="56"/>
                    <a:pt x="25" y="63"/>
                    <a:pt x="39" y="63"/>
                  </a:cubicBezTo>
                  <a:cubicBezTo>
                    <a:pt x="43" y="63"/>
                    <a:pt x="47" y="62"/>
                    <a:pt x="51" y="61"/>
                  </a:cubicBezTo>
                  <a:cubicBezTo>
                    <a:pt x="74" y="54"/>
                    <a:pt x="87" y="29"/>
                    <a:pt x="81" y="3"/>
                  </a:cubicBezTo>
                  <a:lnTo>
                    <a:pt x="81" y="0"/>
                  </a:ln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íSḻïḓé">
              <a:extLst>
                <a:ext uri="{FF2B5EF4-FFF2-40B4-BE49-F238E27FC236}">
                  <a16:creationId xmlns:a16="http://schemas.microsoft.com/office/drawing/2014/main" id="{DAA223FE-0FC7-48F5-964F-86E240B47C0E}"/>
                </a:ext>
              </a:extLst>
            </p:cNvPr>
            <p:cNvSpPr/>
            <p:nvPr/>
          </p:nvSpPr>
          <p:spPr bwMode="auto">
            <a:xfrm>
              <a:off x="5087377" y="3397054"/>
              <a:ext cx="138395" cy="111823"/>
            </a:xfrm>
            <a:custGeom>
              <a:avLst/>
              <a:gdLst>
                <a:gd name="T0" fmla="*/ 74 w 75"/>
                <a:gd name="T1" fmla="*/ 21 h 60"/>
                <a:gd name="T2" fmla="*/ 38 w 75"/>
                <a:gd name="T3" fmla="*/ 0 h 60"/>
                <a:gd name="T4" fmla="*/ 29 w 75"/>
                <a:gd name="T5" fmla="*/ 1 h 60"/>
                <a:gd name="T6" fmla="*/ 6 w 75"/>
                <a:gd name="T7" fmla="*/ 58 h 60"/>
                <a:gd name="T8" fmla="*/ 7 w 75"/>
                <a:gd name="T9" fmla="*/ 60 h 60"/>
                <a:gd name="T10" fmla="*/ 14 w 75"/>
                <a:gd name="T11" fmla="*/ 56 h 60"/>
                <a:gd name="T12" fmla="*/ 13 w 75"/>
                <a:gd name="T13" fmla="*/ 55 h 60"/>
                <a:gd name="T14" fmla="*/ 32 w 75"/>
                <a:gd name="T15" fmla="*/ 9 h 60"/>
                <a:gd name="T16" fmla="*/ 67 w 75"/>
                <a:gd name="T17" fmla="*/ 25 h 60"/>
                <a:gd name="T18" fmla="*/ 68 w 75"/>
                <a:gd name="T19" fmla="*/ 26 h 60"/>
                <a:gd name="T20" fmla="*/ 69 w 75"/>
                <a:gd name="T21" fmla="*/ 26 h 60"/>
                <a:gd name="T22" fmla="*/ 71 w 75"/>
                <a:gd name="T23" fmla="*/ 25 h 60"/>
                <a:gd name="T24" fmla="*/ 75 w 75"/>
                <a:gd name="T25" fmla="*/ 23 h 60"/>
                <a:gd name="T26" fmla="*/ 74 w 75"/>
                <a:gd name="T27" fmla="*/ 2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60">
                  <a:moveTo>
                    <a:pt x="74" y="21"/>
                  </a:moveTo>
                  <a:cubicBezTo>
                    <a:pt x="64" y="8"/>
                    <a:pt x="51" y="0"/>
                    <a:pt x="38" y="0"/>
                  </a:cubicBezTo>
                  <a:cubicBezTo>
                    <a:pt x="35" y="0"/>
                    <a:pt x="32" y="0"/>
                    <a:pt x="29" y="1"/>
                  </a:cubicBezTo>
                  <a:cubicBezTo>
                    <a:pt x="10" y="7"/>
                    <a:pt x="0" y="32"/>
                    <a:pt x="6" y="58"/>
                  </a:cubicBezTo>
                  <a:cubicBezTo>
                    <a:pt x="7" y="60"/>
                    <a:pt x="7" y="60"/>
                    <a:pt x="7" y="60"/>
                  </a:cubicBezTo>
                  <a:cubicBezTo>
                    <a:pt x="14" y="56"/>
                    <a:pt x="14" y="56"/>
                    <a:pt x="14" y="56"/>
                  </a:cubicBezTo>
                  <a:cubicBezTo>
                    <a:pt x="13" y="55"/>
                    <a:pt x="13" y="55"/>
                    <a:pt x="13" y="55"/>
                  </a:cubicBezTo>
                  <a:cubicBezTo>
                    <a:pt x="9" y="34"/>
                    <a:pt x="17" y="14"/>
                    <a:pt x="32" y="9"/>
                  </a:cubicBezTo>
                  <a:cubicBezTo>
                    <a:pt x="44" y="5"/>
                    <a:pt x="57" y="12"/>
                    <a:pt x="67" y="25"/>
                  </a:cubicBezTo>
                  <a:cubicBezTo>
                    <a:pt x="68" y="26"/>
                    <a:pt x="68" y="26"/>
                    <a:pt x="68" y="26"/>
                  </a:cubicBezTo>
                  <a:cubicBezTo>
                    <a:pt x="69" y="26"/>
                    <a:pt x="69" y="26"/>
                    <a:pt x="69" y="26"/>
                  </a:cubicBezTo>
                  <a:cubicBezTo>
                    <a:pt x="70" y="25"/>
                    <a:pt x="71" y="25"/>
                    <a:pt x="71" y="25"/>
                  </a:cubicBezTo>
                  <a:cubicBezTo>
                    <a:pt x="75" y="23"/>
                    <a:pt x="75" y="23"/>
                    <a:pt x="75" y="23"/>
                  </a:cubicBezTo>
                  <a:lnTo>
                    <a:pt x="74" y="21"/>
                  </a:ln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íṡḷîḍé">
              <a:extLst>
                <a:ext uri="{FF2B5EF4-FFF2-40B4-BE49-F238E27FC236}">
                  <a16:creationId xmlns:a16="http://schemas.microsoft.com/office/drawing/2014/main" id="{7B316B45-FA7A-41D2-8FC1-808E81CB215B}"/>
                </a:ext>
              </a:extLst>
            </p:cNvPr>
            <p:cNvSpPr/>
            <p:nvPr/>
          </p:nvSpPr>
          <p:spPr bwMode="auto">
            <a:xfrm>
              <a:off x="5030911" y="3876454"/>
              <a:ext cx="286754" cy="115145"/>
            </a:xfrm>
            <a:custGeom>
              <a:avLst/>
              <a:gdLst>
                <a:gd name="T0" fmla="*/ 152 w 154"/>
                <a:gd name="T1" fmla="*/ 1 h 62"/>
                <a:gd name="T2" fmla="*/ 109 w 154"/>
                <a:gd name="T3" fmla="*/ 39 h 62"/>
                <a:gd name="T4" fmla="*/ 66 w 154"/>
                <a:gd name="T5" fmla="*/ 36 h 62"/>
                <a:gd name="T6" fmla="*/ 1 w 154"/>
                <a:gd name="T7" fmla="*/ 60 h 62"/>
                <a:gd name="T8" fmla="*/ 4 w 154"/>
                <a:gd name="T9" fmla="*/ 61 h 62"/>
                <a:gd name="T10" fmla="*/ 60 w 154"/>
                <a:gd name="T11" fmla="*/ 40 h 62"/>
                <a:gd name="T12" fmla="*/ 107 w 154"/>
                <a:gd name="T13" fmla="*/ 43 h 62"/>
                <a:gd name="T14" fmla="*/ 154 w 154"/>
                <a:gd name="T15" fmla="*/ 1 h 62"/>
                <a:gd name="T16" fmla="*/ 152 w 154"/>
                <a:gd name="T17"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62">
                  <a:moveTo>
                    <a:pt x="152" y="1"/>
                  </a:moveTo>
                  <a:cubicBezTo>
                    <a:pt x="143" y="22"/>
                    <a:pt x="134" y="37"/>
                    <a:pt x="109" y="39"/>
                  </a:cubicBezTo>
                  <a:cubicBezTo>
                    <a:pt x="95" y="40"/>
                    <a:pt x="80" y="37"/>
                    <a:pt x="66" y="36"/>
                  </a:cubicBezTo>
                  <a:cubicBezTo>
                    <a:pt x="43" y="34"/>
                    <a:pt x="13" y="38"/>
                    <a:pt x="1" y="60"/>
                  </a:cubicBezTo>
                  <a:cubicBezTo>
                    <a:pt x="0" y="62"/>
                    <a:pt x="3" y="61"/>
                    <a:pt x="4" y="61"/>
                  </a:cubicBezTo>
                  <a:cubicBezTo>
                    <a:pt x="22" y="46"/>
                    <a:pt x="37" y="39"/>
                    <a:pt x="60" y="40"/>
                  </a:cubicBezTo>
                  <a:cubicBezTo>
                    <a:pt x="76" y="41"/>
                    <a:pt x="92" y="43"/>
                    <a:pt x="107" y="43"/>
                  </a:cubicBezTo>
                  <a:cubicBezTo>
                    <a:pt x="133" y="42"/>
                    <a:pt x="150" y="26"/>
                    <a:pt x="154" y="1"/>
                  </a:cubicBezTo>
                  <a:cubicBezTo>
                    <a:pt x="154" y="0"/>
                    <a:pt x="152" y="0"/>
                    <a:pt x="152" y="1"/>
                  </a:cubicBezTo>
                  <a:close/>
                </a:path>
              </a:pathLst>
            </a:custGeom>
            <a:solidFill>
              <a:srgbClr val="9928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ṣlïḓê">
              <a:extLst>
                <a:ext uri="{FF2B5EF4-FFF2-40B4-BE49-F238E27FC236}">
                  <a16:creationId xmlns:a16="http://schemas.microsoft.com/office/drawing/2014/main" id="{82127021-1EA3-4C8D-86D5-1E711C2FEABA}"/>
                </a:ext>
              </a:extLst>
            </p:cNvPr>
            <p:cNvSpPr/>
            <p:nvPr/>
          </p:nvSpPr>
          <p:spPr bwMode="auto">
            <a:xfrm>
              <a:off x="4025610" y="2727222"/>
              <a:ext cx="1355164" cy="1978495"/>
            </a:xfrm>
            <a:custGeom>
              <a:avLst/>
              <a:gdLst>
                <a:gd name="T0" fmla="*/ 307 w 729"/>
                <a:gd name="T1" fmla="*/ 559 h 1066"/>
                <a:gd name="T2" fmla="*/ 384 w 729"/>
                <a:gd name="T3" fmla="*/ 318 h 1066"/>
                <a:gd name="T4" fmla="*/ 729 w 729"/>
                <a:gd name="T5" fmla="*/ 295 h 1066"/>
                <a:gd name="T6" fmla="*/ 286 w 729"/>
                <a:gd name="T7" fmla="*/ 86 h 1066"/>
                <a:gd name="T8" fmla="*/ 162 w 729"/>
                <a:gd name="T9" fmla="*/ 239 h 1066"/>
                <a:gd name="T10" fmla="*/ 83 w 729"/>
                <a:gd name="T11" fmla="*/ 608 h 1066"/>
                <a:gd name="T12" fmla="*/ 236 w 729"/>
                <a:gd name="T13" fmla="*/ 895 h 1066"/>
                <a:gd name="T14" fmla="*/ 113 w 729"/>
                <a:gd name="T15" fmla="*/ 962 h 1066"/>
                <a:gd name="T16" fmla="*/ 371 w 729"/>
                <a:gd name="T17" fmla="*/ 781 h 1066"/>
                <a:gd name="T18" fmla="*/ 321 w 729"/>
                <a:gd name="T19" fmla="*/ 680 h 1066"/>
                <a:gd name="T20" fmla="*/ 259 w 729"/>
                <a:gd name="T21" fmla="*/ 595 h 1066"/>
                <a:gd name="T22" fmla="*/ 307 w 729"/>
                <a:gd name="T23" fmla="*/ 559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9" h="1066">
                  <a:moveTo>
                    <a:pt x="307" y="559"/>
                  </a:moveTo>
                  <a:cubicBezTo>
                    <a:pt x="348" y="528"/>
                    <a:pt x="376" y="371"/>
                    <a:pt x="384" y="318"/>
                  </a:cubicBezTo>
                  <a:cubicBezTo>
                    <a:pt x="455" y="344"/>
                    <a:pt x="588" y="373"/>
                    <a:pt x="729" y="295"/>
                  </a:cubicBezTo>
                  <a:cubicBezTo>
                    <a:pt x="729" y="295"/>
                    <a:pt x="674" y="0"/>
                    <a:pt x="286" y="86"/>
                  </a:cubicBezTo>
                  <a:cubicBezTo>
                    <a:pt x="150" y="116"/>
                    <a:pt x="142" y="212"/>
                    <a:pt x="162" y="239"/>
                  </a:cubicBezTo>
                  <a:cubicBezTo>
                    <a:pt x="9" y="291"/>
                    <a:pt x="0" y="464"/>
                    <a:pt x="83" y="608"/>
                  </a:cubicBezTo>
                  <a:cubicBezTo>
                    <a:pt x="209" y="824"/>
                    <a:pt x="227" y="815"/>
                    <a:pt x="236" y="895"/>
                  </a:cubicBezTo>
                  <a:cubicBezTo>
                    <a:pt x="246" y="975"/>
                    <a:pt x="113" y="962"/>
                    <a:pt x="113" y="962"/>
                  </a:cubicBezTo>
                  <a:cubicBezTo>
                    <a:pt x="304" y="1066"/>
                    <a:pt x="381" y="833"/>
                    <a:pt x="371" y="781"/>
                  </a:cubicBezTo>
                  <a:cubicBezTo>
                    <a:pt x="361" y="729"/>
                    <a:pt x="321" y="680"/>
                    <a:pt x="321" y="680"/>
                  </a:cubicBezTo>
                  <a:cubicBezTo>
                    <a:pt x="267" y="681"/>
                    <a:pt x="255" y="635"/>
                    <a:pt x="259" y="595"/>
                  </a:cubicBezTo>
                  <a:cubicBezTo>
                    <a:pt x="262" y="556"/>
                    <a:pt x="307" y="559"/>
                    <a:pt x="307" y="559"/>
                  </a:cubicBez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îš1íde">
              <a:extLst>
                <a:ext uri="{FF2B5EF4-FFF2-40B4-BE49-F238E27FC236}">
                  <a16:creationId xmlns:a16="http://schemas.microsoft.com/office/drawing/2014/main" id="{9F2F4CD7-8659-4276-A272-B049281DC041}"/>
                </a:ext>
              </a:extLst>
            </p:cNvPr>
            <p:cNvSpPr/>
            <p:nvPr/>
          </p:nvSpPr>
          <p:spPr bwMode="auto">
            <a:xfrm>
              <a:off x="4409795" y="3503341"/>
              <a:ext cx="327719" cy="347648"/>
            </a:xfrm>
            <a:custGeom>
              <a:avLst/>
              <a:gdLst>
                <a:gd name="T0" fmla="*/ 15 w 176"/>
                <a:gd name="T1" fmla="*/ 167 h 187"/>
                <a:gd name="T2" fmla="*/ 8 w 176"/>
                <a:gd name="T3" fmla="*/ 142 h 187"/>
                <a:gd name="T4" fmla="*/ 0 w 176"/>
                <a:gd name="T5" fmla="*/ 112 h 187"/>
                <a:gd name="T6" fmla="*/ 0 w 176"/>
                <a:gd name="T7" fmla="*/ 110 h 187"/>
                <a:gd name="T8" fmla="*/ 12 w 176"/>
                <a:gd name="T9" fmla="*/ 87 h 187"/>
                <a:gd name="T10" fmla="*/ 28 w 176"/>
                <a:gd name="T11" fmla="*/ 71 h 187"/>
                <a:gd name="T12" fmla="*/ 59 w 176"/>
                <a:gd name="T13" fmla="*/ 60 h 187"/>
                <a:gd name="T14" fmla="*/ 80 w 176"/>
                <a:gd name="T15" fmla="*/ 21 h 187"/>
                <a:gd name="T16" fmla="*/ 106 w 176"/>
                <a:gd name="T17" fmla="*/ 44 h 187"/>
                <a:gd name="T18" fmla="*/ 109 w 176"/>
                <a:gd name="T19" fmla="*/ 94 h 187"/>
                <a:gd name="T20" fmla="*/ 136 w 176"/>
                <a:gd name="T21" fmla="*/ 87 h 187"/>
                <a:gd name="T22" fmla="*/ 176 w 176"/>
                <a:gd name="T23" fmla="*/ 103 h 187"/>
                <a:gd name="T24" fmla="*/ 81 w 176"/>
                <a:gd name="T25" fmla="*/ 185 h 187"/>
                <a:gd name="T26" fmla="*/ 15 w 176"/>
                <a:gd name="T27" fmla="*/ 16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87">
                  <a:moveTo>
                    <a:pt x="15" y="167"/>
                  </a:moveTo>
                  <a:cubicBezTo>
                    <a:pt x="8" y="142"/>
                    <a:pt x="8" y="142"/>
                    <a:pt x="8" y="142"/>
                  </a:cubicBezTo>
                  <a:cubicBezTo>
                    <a:pt x="6" y="133"/>
                    <a:pt x="4" y="123"/>
                    <a:pt x="0" y="112"/>
                  </a:cubicBezTo>
                  <a:cubicBezTo>
                    <a:pt x="0" y="112"/>
                    <a:pt x="0" y="111"/>
                    <a:pt x="0" y="110"/>
                  </a:cubicBezTo>
                  <a:cubicBezTo>
                    <a:pt x="1" y="102"/>
                    <a:pt x="5" y="93"/>
                    <a:pt x="12" y="87"/>
                  </a:cubicBezTo>
                  <a:cubicBezTo>
                    <a:pt x="20" y="82"/>
                    <a:pt x="23" y="77"/>
                    <a:pt x="28" y="71"/>
                  </a:cubicBezTo>
                  <a:cubicBezTo>
                    <a:pt x="42" y="57"/>
                    <a:pt x="58" y="61"/>
                    <a:pt x="59" y="60"/>
                  </a:cubicBezTo>
                  <a:cubicBezTo>
                    <a:pt x="60" y="59"/>
                    <a:pt x="51" y="45"/>
                    <a:pt x="80" y="21"/>
                  </a:cubicBezTo>
                  <a:cubicBezTo>
                    <a:pt x="106" y="0"/>
                    <a:pt x="147" y="16"/>
                    <a:pt x="106" y="44"/>
                  </a:cubicBezTo>
                  <a:cubicBezTo>
                    <a:pt x="79" y="63"/>
                    <a:pt x="99" y="88"/>
                    <a:pt x="109" y="94"/>
                  </a:cubicBezTo>
                  <a:cubicBezTo>
                    <a:pt x="117" y="95"/>
                    <a:pt x="117" y="95"/>
                    <a:pt x="136" y="87"/>
                  </a:cubicBezTo>
                  <a:cubicBezTo>
                    <a:pt x="167" y="73"/>
                    <a:pt x="176" y="103"/>
                    <a:pt x="176" y="103"/>
                  </a:cubicBezTo>
                  <a:cubicBezTo>
                    <a:pt x="140" y="106"/>
                    <a:pt x="96" y="164"/>
                    <a:pt x="81" y="185"/>
                  </a:cubicBezTo>
                  <a:cubicBezTo>
                    <a:pt x="50" y="187"/>
                    <a:pt x="45" y="176"/>
                    <a:pt x="15" y="167"/>
                  </a:cubicBezTo>
                  <a:close/>
                </a:path>
              </a:pathLst>
            </a:custGeom>
            <a:solidFill>
              <a:srgbClr val="EAC9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ṡḻïḓé">
              <a:extLst>
                <a:ext uri="{FF2B5EF4-FFF2-40B4-BE49-F238E27FC236}">
                  <a16:creationId xmlns:a16="http://schemas.microsoft.com/office/drawing/2014/main" id="{3861809C-FDC2-41B4-BE5D-781A8B347CD0}"/>
                </a:ext>
              </a:extLst>
            </p:cNvPr>
            <p:cNvSpPr/>
            <p:nvPr/>
          </p:nvSpPr>
          <p:spPr bwMode="auto">
            <a:xfrm>
              <a:off x="4252578" y="3741381"/>
              <a:ext cx="592331" cy="815977"/>
            </a:xfrm>
            <a:custGeom>
              <a:avLst/>
              <a:gdLst>
                <a:gd name="T0" fmla="*/ 170 w 319"/>
                <a:gd name="T1" fmla="*/ 57 h 440"/>
                <a:gd name="T2" fmla="*/ 265 w 319"/>
                <a:gd name="T3" fmla="*/ 294 h 440"/>
                <a:gd name="T4" fmla="*/ 297 w 319"/>
                <a:gd name="T5" fmla="*/ 363 h 440"/>
                <a:gd name="T6" fmla="*/ 319 w 319"/>
                <a:gd name="T7" fmla="*/ 440 h 440"/>
                <a:gd name="T8" fmla="*/ 95 w 319"/>
                <a:gd name="T9" fmla="*/ 22 h 440"/>
                <a:gd name="T10" fmla="*/ 170 w 319"/>
                <a:gd name="T11" fmla="*/ 57 h 440"/>
              </a:gdLst>
              <a:ahLst/>
              <a:cxnLst>
                <a:cxn ang="0">
                  <a:pos x="T0" y="T1"/>
                </a:cxn>
                <a:cxn ang="0">
                  <a:pos x="T2" y="T3"/>
                </a:cxn>
                <a:cxn ang="0">
                  <a:pos x="T4" y="T5"/>
                </a:cxn>
                <a:cxn ang="0">
                  <a:pos x="T6" y="T7"/>
                </a:cxn>
                <a:cxn ang="0">
                  <a:pos x="T8" y="T9"/>
                </a:cxn>
                <a:cxn ang="0">
                  <a:pos x="T10" y="T11"/>
                </a:cxn>
              </a:cxnLst>
              <a:rect l="0" t="0" r="r" b="b"/>
              <a:pathLst>
                <a:path w="319" h="440">
                  <a:moveTo>
                    <a:pt x="170" y="57"/>
                  </a:moveTo>
                  <a:cubicBezTo>
                    <a:pt x="159" y="167"/>
                    <a:pt x="211" y="292"/>
                    <a:pt x="265" y="294"/>
                  </a:cubicBezTo>
                  <a:cubicBezTo>
                    <a:pt x="265" y="294"/>
                    <a:pt x="282" y="316"/>
                    <a:pt x="297" y="363"/>
                  </a:cubicBezTo>
                  <a:cubicBezTo>
                    <a:pt x="313" y="410"/>
                    <a:pt x="319" y="440"/>
                    <a:pt x="319" y="440"/>
                  </a:cubicBezTo>
                  <a:cubicBezTo>
                    <a:pt x="0" y="408"/>
                    <a:pt x="95" y="22"/>
                    <a:pt x="95" y="22"/>
                  </a:cubicBezTo>
                  <a:cubicBezTo>
                    <a:pt x="139" y="0"/>
                    <a:pt x="170" y="57"/>
                    <a:pt x="170" y="57"/>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ṩľiḍê">
              <a:extLst>
                <a:ext uri="{FF2B5EF4-FFF2-40B4-BE49-F238E27FC236}">
                  <a16:creationId xmlns:a16="http://schemas.microsoft.com/office/drawing/2014/main" id="{D25BC29C-3D65-4537-BB93-67ADE12919E8}"/>
                </a:ext>
              </a:extLst>
            </p:cNvPr>
            <p:cNvSpPr/>
            <p:nvPr/>
          </p:nvSpPr>
          <p:spPr bwMode="auto">
            <a:xfrm>
              <a:off x="4508332" y="3826632"/>
              <a:ext cx="35429" cy="40965"/>
            </a:xfrm>
            <a:custGeom>
              <a:avLst/>
              <a:gdLst>
                <a:gd name="T0" fmla="*/ 13 w 19"/>
                <a:gd name="T1" fmla="*/ 20 h 22"/>
                <a:gd name="T2" fmla="*/ 2 w 19"/>
                <a:gd name="T3" fmla="*/ 13 h 22"/>
                <a:gd name="T4" fmla="*/ 6 w 19"/>
                <a:gd name="T5" fmla="*/ 1 h 22"/>
                <a:gd name="T6" fmla="*/ 18 w 19"/>
                <a:gd name="T7" fmla="*/ 9 h 22"/>
                <a:gd name="T8" fmla="*/ 13 w 19"/>
                <a:gd name="T9" fmla="*/ 20 h 22"/>
              </a:gdLst>
              <a:ahLst/>
              <a:cxnLst>
                <a:cxn ang="0">
                  <a:pos x="T0" y="T1"/>
                </a:cxn>
                <a:cxn ang="0">
                  <a:pos x="T2" y="T3"/>
                </a:cxn>
                <a:cxn ang="0">
                  <a:pos x="T4" y="T5"/>
                </a:cxn>
                <a:cxn ang="0">
                  <a:pos x="T6" y="T7"/>
                </a:cxn>
                <a:cxn ang="0">
                  <a:pos x="T8" y="T9"/>
                </a:cxn>
              </a:cxnLst>
              <a:rect l="0" t="0" r="r" b="b"/>
              <a:pathLst>
                <a:path w="19" h="22">
                  <a:moveTo>
                    <a:pt x="13" y="20"/>
                  </a:moveTo>
                  <a:cubicBezTo>
                    <a:pt x="9" y="22"/>
                    <a:pt x="4" y="18"/>
                    <a:pt x="2" y="13"/>
                  </a:cubicBezTo>
                  <a:cubicBezTo>
                    <a:pt x="0" y="8"/>
                    <a:pt x="2" y="3"/>
                    <a:pt x="6" y="1"/>
                  </a:cubicBezTo>
                  <a:cubicBezTo>
                    <a:pt x="11" y="0"/>
                    <a:pt x="16" y="3"/>
                    <a:pt x="18" y="9"/>
                  </a:cubicBezTo>
                  <a:cubicBezTo>
                    <a:pt x="19" y="14"/>
                    <a:pt x="18" y="19"/>
                    <a:pt x="13" y="20"/>
                  </a:cubicBezTo>
                  <a:close/>
                </a:path>
              </a:pathLst>
            </a:custGeom>
            <a:solidFill>
              <a:srgbClr val="45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ṥļîḑê">
              <a:extLst>
                <a:ext uri="{FF2B5EF4-FFF2-40B4-BE49-F238E27FC236}">
                  <a16:creationId xmlns:a16="http://schemas.microsoft.com/office/drawing/2014/main" id="{927EDD86-9971-4EBD-A546-0B7CE2971AB4}"/>
                </a:ext>
              </a:extLst>
            </p:cNvPr>
            <p:cNvSpPr/>
            <p:nvPr/>
          </p:nvSpPr>
          <p:spPr bwMode="auto">
            <a:xfrm>
              <a:off x="3990181" y="3178943"/>
              <a:ext cx="414078" cy="667618"/>
            </a:xfrm>
            <a:custGeom>
              <a:avLst/>
              <a:gdLst>
                <a:gd name="T0" fmla="*/ 170 w 223"/>
                <a:gd name="T1" fmla="*/ 0 h 360"/>
                <a:gd name="T2" fmla="*/ 223 w 223"/>
                <a:gd name="T3" fmla="*/ 360 h 360"/>
                <a:gd name="T4" fmla="*/ 170 w 223"/>
                <a:gd name="T5" fmla="*/ 0 h 360"/>
              </a:gdLst>
              <a:ahLst/>
              <a:cxnLst>
                <a:cxn ang="0">
                  <a:pos x="T0" y="T1"/>
                </a:cxn>
                <a:cxn ang="0">
                  <a:pos x="T2" y="T3"/>
                </a:cxn>
                <a:cxn ang="0">
                  <a:pos x="T4" y="T5"/>
                </a:cxn>
              </a:cxnLst>
              <a:rect l="0" t="0" r="r" b="b"/>
              <a:pathLst>
                <a:path w="223" h="360">
                  <a:moveTo>
                    <a:pt x="170" y="0"/>
                  </a:moveTo>
                  <a:cubicBezTo>
                    <a:pt x="170" y="0"/>
                    <a:pt x="0" y="234"/>
                    <a:pt x="223" y="360"/>
                  </a:cubicBezTo>
                  <a:cubicBezTo>
                    <a:pt x="223" y="360"/>
                    <a:pt x="72" y="251"/>
                    <a:pt x="170" y="0"/>
                  </a:cubicBezTo>
                  <a:close/>
                </a:path>
              </a:pathLst>
            </a:custGeom>
            <a:solidFill>
              <a:srgbClr val="E58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ṧlîďe">
              <a:extLst>
                <a:ext uri="{FF2B5EF4-FFF2-40B4-BE49-F238E27FC236}">
                  <a16:creationId xmlns:a16="http://schemas.microsoft.com/office/drawing/2014/main" id="{D79AF361-C4A0-4153-A514-F7829C370959}"/>
                </a:ext>
              </a:extLst>
            </p:cNvPr>
            <p:cNvSpPr/>
            <p:nvPr/>
          </p:nvSpPr>
          <p:spPr bwMode="auto">
            <a:xfrm>
              <a:off x="4167327" y="2163677"/>
              <a:ext cx="406328" cy="626653"/>
            </a:xfrm>
            <a:custGeom>
              <a:avLst/>
              <a:gdLst>
                <a:gd name="T0" fmla="*/ 0 w 219"/>
                <a:gd name="T1" fmla="*/ 81 h 338"/>
                <a:gd name="T2" fmla="*/ 86 w 219"/>
                <a:gd name="T3" fmla="*/ 18 h 338"/>
                <a:gd name="T4" fmla="*/ 210 w 219"/>
                <a:gd name="T5" fmla="*/ 67 h 338"/>
                <a:gd name="T6" fmla="*/ 169 w 219"/>
                <a:gd name="T7" fmla="*/ 170 h 338"/>
                <a:gd name="T8" fmla="*/ 160 w 219"/>
                <a:gd name="T9" fmla="*/ 226 h 338"/>
                <a:gd name="T10" fmla="*/ 157 w 219"/>
                <a:gd name="T11" fmla="*/ 230 h 338"/>
                <a:gd name="T12" fmla="*/ 100 w 219"/>
                <a:gd name="T13" fmla="*/ 187 h 338"/>
                <a:gd name="T14" fmla="*/ 116 w 219"/>
                <a:gd name="T15" fmla="*/ 87 h 338"/>
                <a:gd name="T16" fmla="*/ 63 w 219"/>
                <a:gd name="T17" fmla="*/ 46 h 338"/>
                <a:gd name="T18" fmla="*/ 39 w 219"/>
                <a:gd name="T19" fmla="*/ 124 h 338"/>
                <a:gd name="T20" fmla="*/ 34 w 219"/>
                <a:gd name="T21" fmla="*/ 125 h 338"/>
                <a:gd name="T22" fmla="*/ 0 w 219"/>
                <a:gd name="T23" fmla="*/ 81 h 338"/>
                <a:gd name="T24" fmla="*/ 120 w 219"/>
                <a:gd name="T25" fmla="*/ 304 h 338"/>
                <a:gd name="T26" fmla="*/ 149 w 219"/>
                <a:gd name="T27" fmla="*/ 254 h 338"/>
                <a:gd name="T28" fmla="*/ 198 w 219"/>
                <a:gd name="T29" fmla="*/ 283 h 338"/>
                <a:gd name="T30" fmla="*/ 170 w 219"/>
                <a:gd name="T31" fmla="*/ 332 h 338"/>
                <a:gd name="T32" fmla="*/ 120 w 219"/>
                <a:gd name="T3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338">
                  <a:moveTo>
                    <a:pt x="0" y="81"/>
                  </a:moveTo>
                  <a:cubicBezTo>
                    <a:pt x="7" y="55"/>
                    <a:pt x="38" y="30"/>
                    <a:pt x="86" y="18"/>
                  </a:cubicBezTo>
                  <a:cubicBezTo>
                    <a:pt x="153" y="0"/>
                    <a:pt x="198" y="18"/>
                    <a:pt x="210" y="67"/>
                  </a:cubicBezTo>
                  <a:cubicBezTo>
                    <a:pt x="219" y="102"/>
                    <a:pt x="205" y="127"/>
                    <a:pt x="169" y="170"/>
                  </a:cubicBezTo>
                  <a:cubicBezTo>
                    <a:pt x="155" y="188"/>
                    <a:pt x="141" y="204"/>
                    <a:pt x="160" y="226"/>
                  </a:cubicBezTo>
                  <a:cubicBezTo>
                    <a:pt x="157" y="230"/>
                    <a:pt x="157" y="230"/>
                    <a:pt x="157" y="230"/>
                  </a:cubicBezTo>
                  <a:cubicBezTo>
                    <a:pt x="130" y="230"/>
                    <a:pt x="104" y="217"/>
                    <a:pt x="100" y="187"/>
                  </a:cubicBezTo>
                  <a:cubicBezTo>
                    <a:pt x="94" y="150"/>
                    <a:pt x="131" y="142"/>
                    <a:pt x="116" y="87"/>
                  </a:cubicBezTo>
                  <a:cubicBezTo>
                    <a:pt x="107" y="55"/>
                    <a:pt x="89" y="40"/>
                    <a:pt x="63" y="46"/>
                  </a:cubicBezTo>
                  <a:cubicBezTo>
                    <a:pt x="37" y="53"/>
                    <a:pt x="27" y="78"/>
                    <a:pt x="39" y="124"/>
                  </a:cubicBezTo>
                  <a:cubicBezTo>
                    <a:pt x="34" y="125"/>
                    <a:pt x="34" y="125"/>
                    <a:pt x="34" y="125"/>
                  </a:cubicBezTo>
                  <a:lnTo>
                    <a:pt x="0" y="81"/>
                  </a:lnTo>
                  <a:close/>
                  <a:moveTo>
                    <a:pt x="120" y="304"/>
                  </a:moveTo>
                  <a:cubicBezTo>
                    <a:pt x="115" y="282"/>
                    <a:pt x="128" y="260"/>
                    <a:pt x="149" y="254"/>
                  </a:cubicBezTo>
                  <a:cubicBezTo>
                    <a:pt x="171" y="249"/>
                    <a:pt x="192" y="262"/>
                    <a:pt x="198" y="283"/>
                  </a:cubicBezTo>
                  <a:cubicBezTo>
                    <a:pt x="204" y="305"/>
                    <a:pt x="191" y="327"/>
                    <a:pt x="170" y="332"/>
                  </a:cubicBezTo>
                  <a:cubicBezTo>
                    <a:pt x="148" y="338"/>
                    <a:pt x="126" y="325"/>
                    <a:pt x="120" y="304"/>
                  </a:cubicBezTo>
                  <a:close/>
                </a:path>
              </a:pathLst>
            </a:custGeom>
            <a:solidFill>
              <a:srgbClr val="769C8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îṩḷíḑê">
              <a:extLst>
                <a:ext uri="{FF2B5EF4-FFF2-40B4-BE49-F238E27FC236}">
                  <a16:creationId xmlns:a16="http://schemas.microsoft.com/office/drawing/2014/main" id="{69A6EC58-E742-4B6E-BAFE-B8BB757FCBFA}"/>
                </a:ext>
              </a:extLst>
            </p:cNvPr>
            <p:cNvSpPr/>
            <p:nvPr/>
          </p:nvSpPr>
          <p:spPr bwMode="auto">
            <a:xfrm>
              <a:off x="6592007" y="5561552"/>
              <a:ext cx="1330806" cy="208146"/>
            </a:xfrm>
            <a:custGeom>
              <a:avLst/>
              <a:gdLst>
                <a:gd name="T0" fmla="*/ 398 w 716"/>
                <a:gd name="T1" fmla="*/ 0 h 112"/>
                <a:gd name="T2" fmla="*/ 398 w 716"/>
                <a:gd name="T3" fmla="*/ 36 h 112"/>
                <a:gd name="T4" fmla="*/ 397 w 716"/>
                <a:gd name="T5" fmla="*/ 49 h 112"/>
                <a:gd name="T6" fmla="*/ 397 w 716"/>
                <a:gd name="T7" fmla="*/ 49 h 112"/>
                <a:gd name="T8" fmla="*/ 367 w 716"/>
                <a:gd name="T9" fmla="*/ 49 h 112"/>
                <a:gd name="T10" fmla="*/ 326 w 716"/>
                <a:gd name="T11" fmla="*/ 49 h 112"/>
                <a:gd name="T12" fmla="*/ 298 w 716"/>
                <a:gd name="T13" fmla="*/ 49 h 112"/>
                <a:gd name="T14" fmla="*/ 298 w 716"/>
                <a:gd name="T15" fmla="*/ 0 h 112"/>
                <a:gd name="T16" fmla="*/ 0 w 716"/>
                <a:gd name="T17" fmla="*/ 56 h 112"/>
                <a:gd name="T18" fmla="*/ 358 w 716"/>
                <a:gd name="T19" fmla="*/ 112 h 112"/>
                <a:gd name="T20" fmla="*/ 716 w 716"/>
                <a:gd name="T21" fmla="*/ 56 h 112"/>
                <a:gd name="T22" fmla="*/ 398 w 716"/>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6" h="112">
                  <a:moveTo>
                    <a:pt x="398" y="0"/>
                  </a:moveTo>
                  <a:cubicBezTo>
                    <a:pt x="398" y="36"/>
                    <a:pt x="398" y="36"/>
                    <a:pt x="398" y="36"/>
                  </a:cubicBezTo>
                  <a:cubicBezTo>
                    <a:pt x="398" y="40"/>
                    <a:pt x="397" y="45"/>
                    <a:pt x="397" y="49"/>
                  </a:cubicBezTo>
                  <a:cubicBezTo>
                    <a:pt x="397" y="49"/>
                    <a:pt x="397" y="49"/>
                    <a:pt x="397" y="49"/>
                  </a:cubicBezTo>
                  <a:cubicBezTo>
                    <a:pt x="367" y="49"/>
                    <a:pt x="367" y="49"/>
                    <a:pt x="367" y="49"/>
                  </a:cubicBezTo>
                  <a:cubicBezTo>
                    <a:pt x="326" y="49"/>
                    <a:pt x="326" y="49"/>
                    <a:pt x="326" y="49"/>
                  </a:cubicBezTo>
                  <a:cubicBezTo>
                    <a:pt x="298" y="49"/>
                    <a:pt x="298" y="49"/>
                    <a:pt x="298" y="49"/>
                  </a:cubicBezTo>
                  <a:cubicBezTo>
                    <a:pt x="298" y="0"/>
                    <a:pt x="298" y="0"/>
                    <a:pt x="298" y="0"/>
                  </a:cubicBezTo>
                  <a:cubicBezTo>
                    <a:pt x="129" y="5"/>
                    <a:pt x="0" y="28"/>
                    <a:pt x="0" y="56"/>
                  </a:cubicBezTo>
                  <a:cubicBezTo>
                    <a:pt x="0" y="87"/>
                    <a:pt x="161" y="112"/>
                    <a:pt x="358" y="112"/>
                  </a:cubicBezTo>
                  <a:cubicBezTo>
                    <a:pt x="556" y="112"/>
                    <a:pt x="716" y="87"/>
                    <a:pt x="716" y="56"/>
                  </a:cubicBezTo>
                  <a:cubicBezTo>
                    <a:pt x="716" y="27"/>
                    <a:pt x="577" y="3"/>
                    <a:pt x="398" y="0"/>
                  </a:cubicBezTo>
                </a:path>
              </a:pathLst>
            </a:custGeom>
            <a:solidFill>
              <a:srgbClr val="D6E1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işḻïdè">
              <a:extLst>
                <a:ext uri="{FF2B5EF4-FFF2-40B4-BE49-F238E27FC236}">
                  <a16:creationId xmlns:a16="http://schemas.microsoft.com/office/drawing/2014/main" id="{D3572375-759F-4D2B-8EC4-D1DC69E272A0}"/>
                </a:ext>
              </a:extLst>
            </p:cNvPr>
            <p:cNvSpPr/>
            <p:nvPr/>
          </p:nvSpPr>
          <p:spPr bwMode="auto">
            <a:xfrm>
              <a:off x="7146694" y="1352129"/>
              <a:ext cx="186003" cy="4300210"/>
            </a:xfrm>
            <a:custGeom>
              <a:avLst/>
              <a:gdLst>
                <a:gd name="T0" fmla="*/ 60 w 100"/>
                <a:gd name="T1" fmla="*/ 0 h 2317"/>
                <a:gd name="T2" fmla="*/ 28 w 100"/>
                <a:gd name="T3" fmla="*/ 0 h 2317"/>
                <a:gd name="T4" fmla="*/ 0 w 100"/>
                <a:gd name="T5" fmla="*/ 0 h 2317"/>
                <a:gd name="T6" fmla="*/ 0 w 100"/>
                <a:gd name="T7" fmla="*/ 2317 h 2317"/>
                <a:gd name="T8" fmla="*/ 28 w 100"/>
                <a:gd name="T9" fmla="*/ 2317 h 2317"/>
                <a:gd name="T10" fmla="*/ 69 w 100"/>
                <a:gd name="T11" fmla="*/ 2317 h 2317"/>
                <a:gd name="T12" fmla="*/ 99 w 100"/>
                <a:gd name="T13" fmla="*/ 2317 h 2317"/>
                <a:gd name="T14" fmla="*/ 99 w 100"/>
                <a:gd name="T15" fmla="*/ 2317 h 2317"/>
                <a:gd name="T16" fmla="*/ 100 w 100"/>
                <a:gd name="T17" fmla="*/ 2304 h 2317"/>
                <a:gd name="T18" fmla="*/ 100 w 100"/>
                <a:gd name="T19" fmla="*/ 0 h 2317"/>
                <a:gd name="T20" fmla="*/ 60 w 100"/>
                <a:gd name="T21" fmla="*/ 0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2317">
                  <a:moveTo>
                    <a:pt x="60" y="0"/>
                  </a:moveTo>
                  <a:cubicBezTo>
                    <a:pt x="28" y="0"/>
                    <a:pt x="28" y="0"/>
                    <a:pt x="28" y="0"/>
                  </a:cubicBezTo>
                  <a:cubicBezTo>
                    <a:pt x="0" y="0"/>
                    <a:pt x="0" y="0"/>
                    <a:pt x="0" y="0"/>
                  </a:cubicBezTo>
                  <a:cubicBezTo>
                    <a:pt x="0" y="2317"/>
                    <a:pt x="0" y="2317"/>
                    <a:pt x="0" y="2317"/>
                  </a:cubicBezTo>
                  <a:cubicBezTo>
                    <a:pt x="28" y="2317"/>
                    <a:pt x="28" y="2317"/>
                    <a:pt x="28" y="2317"/>
                  </a:cubicBezTo>
                  <a:cubicBezTo>
                    <a:pt x="69" y="2317"/>
                    <a:pt x="69" y="2317"/>
                    <a:pt x="69" y="2317"/>
                  </a:cubicBezTo>
                  <a:cubicBezTo>
                    <a:pt x="99" y="2317"/>
                    <a:pt x="99" y="2317"/>
                    <a:pt x="99" y="2317"/>
                  </a:cubicBezTo>
                  <a:cubicBezTo>
                    <a:pt x="99" y="2317"/>
                    <a:pt x="99" y="2317"/>
                    <a:pt x="99" y="2317"/>
                  </a:cubicBezTo>
                  <a:cubicBezTo>
                    <a:pt x="99" y="2313"/>
                    <a:pt x="100" y="2308"/>
                    <a:pt x="100" y="2304"/>
                  </a:cubicBezTo>
                  <a:cubicBezTo>
                    <a:pt x="100" y="0"/>
                    <a:pt x="100" y="0"/>
                    <a:pt x="100" y="0"/>
                  </a:cubicBezTo>
                  <a:cubicBezTo>
                    <a:pt x="60" y="0"/>
                    <a:pt x="60" y="0"/>
                    <a:pt x="60" y="0"/>
                  </a:cubicBezTo>
                </a:path>
              </a:pathLst>
            </a:custGeom>
            <a:solidFill>
              <a:srgbClr val="7064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ṥļiḓê">
              <a:extLst>
                <a:ext uri="{FF2B5EF4-FFF2-40B4-BE49-F238E27FC236}">
                  <a16:creationId xmlns:a16="http://schemas.microsoft.com/office/drawing/2014/main" id="{4ECED4C8-4C9D-46FA-91FF-630A05C0F8A4}"/>
                </a:ext>
              </a:extLst>
            </p:cNvPr>
            <p:cNvSpPr/>
            <p:nvPr/>
          </p:nvSpPr>
          <p:spPr bwMode="auto">
            <a:xfrm>
              <a:off x="6481291" y="1527060"/>
              <a:ext cx="1703919" cy="777226"/>
            </a:xfrm>
            <a:custGeom>
              <a:avLst/>
              <a:gdLst>
                <a:gd name="T0" fmla="*/ 1514 w 1539"/>
                <a:gd name="T1" fmla="*/ 234 h 702"/>
                <a:gd name="T2" fmla="*/ 1539 w 1539"/>
                <a:gd name="T3" fmla="*/ 198 h 702"/>
                <a:gd name="T4" fmla="*/ 1116 w 1539"/>
                <a:gd name="T5" fmla="*/ 0 h 702"/>
                <a:gd name="T6" fmla="*/ 1106 w 1539"/>
                <a:gd name="T7" fmla="*/ 13 h 702"/>
                <a:gd name="T8" fmla="*/ 1133 w 1539"/>
                <a:gd name="T9" fmla="*/ 147 h 702"/>
                <a:gd name="T10" fmla="*/ 11 w 1539"/>
                <a:gd name="T11" fmla="*/ 312 h 702"/>
                <a:gd name="T12" fmla="*/ 0 w 1539"/>
                <a:gd name="T13" fmla="*/ 328 h 702"/>
                <a:gd name="T14" fmla="*/ 72 w 1539"/>
                <a:gd name="T15" fmla="*/ 702 h 702"/>
                <a:gd name="T16" fmla="*/ 1188 w 1539"/>
                <a:gd name="T17" fmla="*/ 434 h 702"/>
                <a:gd name="T18" fmla="*/ 1213 w 1539"/>
                <a:gd name="T19" fmla="*/ 570 h 702"/>
                <a:gd name="T20" fmla="*/ 1514 w 1539"/>
                <a:gd name="T21" fmla="*/ 234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9" h="702">
                  <a:moveTo>
                    <a:pt x="1514" y="234"/>
                  </a:moveTo>
                  <a:lnTo>
                    <a:pt x="1539" y="198"/>
                  </a:lnTo>
                  <a:lnTo>
                    <a:pt x="1116" y="0"/>
                  </a:lnTo>
                  <a:lnTo>
                    <a:pt x="1106" y="13"/>
                  </a:lnTo>
                  <a:lnTo>
                    <a:pt x="1133" y="147"/>
                  </a:lnTo>
                  <a:lnTo>
                    <a:pt x="11" y="312"/>
                  </a:lnTo>
                  <a:lnTo>
                    <a:pt x="0" y="328"/>
                  </a:lnTo>
                  <a:lnTo>
                    <a:pt x="72" y="702"/>
                  </a:lnTo>
                  <a:lnTo>
                    <a:pt x="1188" y="434"/>
                  </a:lnTo>
                  <a:lnTo>
                    <a:pt x="1213" y="570"/>
                  </a:lnTo>
                  <a:lnTo>
                    <a:pt x="1514" y="234"/>
                  </a:lnTo>
                  <a:close/>
                </a:path>
              </a:pathLst>
            </a:custGeom>
            <a:solidFill>
              <a:srgbClr val="C9C2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slíḍe">
              <a:extLst>
                <a:ext uri="{FF2B5EF4-FFF2-40B4-BE49-F238E27FC236}">
                  <a16:creationId xmlns:a16="http://schemas.microsoft.com/office/drawing/2014/main" id="{0E8C114C-0867-45D7-A3BC-903238E3B3C1}"/>
                </a:ext>
              </a:extLst>
            </p:cNvPr>
            <p:cNvSpPr/>
            <p:nvPr/>
          </p:nvSpPr>
          <p:spPr bwMode="auto">
            <a:xfrm>
              <a:off x="6481291" y="1527060"/>
              <a:ext cx="1703919" cy="777226"/>
            </a:xfrm>
            <a:custGeom>
              <a:avLst/>
              <a:gdLst>
                <a:gd name="T0" fmla="*/ 1514 w 1539"/>
                <a:gd name="T1" fmla="*/ 234 h 702"/>
                <a:gd name="T2" fmla="*/ 1539 w 1539"/>
                <a:gd name="T3" fmla="*/ 198 h 702"/>
                <a:gd name="T4" fmla="*/ 1116 w 1539"/>
                <a:gd name="T5" fmla="*/ 0 h 702"/>
                <a:gd name="T6" fmla="*/ 1106 w 1539"/>
                <a:gd name="T7" fmla="*/ 13 h 702"/>
                <a:gd name="T8" fmla="*/ 1133 w 1539"/>
                <a:gd name="T9" fmla="*/ 147 h 702"/>
                <a:gd name="T10" fmla="*/ 11 w 1539"/>
                <a:gd name="T11" fmla="*/ 312 h 702"/>
                <a:gd name="T12" fmla="*/ 0 w 1539"/>
                <a:gd name="T13" fmla="*/ 328 h 702"/>
                <a:gd name="T14" fmla="*/ 72 w 1539"/>
                <a:gd name="T15" fmla="*/ 702 h 702"/>
                <a:gd name="T16" fmla="*/ 1188 w 1539"/>
                <a:gd name="T17" fmla="*/ 434 h 702"/>
                <a:gd name="T18" fmla="*/ 1213 w 1539"/>
                <a:gd name="T19" fmla="*/ 570 h 702"/>
                <a:gd name="T20" fmla="*/ 1514 w 1539"/>
                <a:gd name="T21" fmla="*/ 234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9" h="702">
                  <a:moveTo>
                    <a:pt x="1514" y="234"/>
                  </a:moveTo>
                  <a:lnTo>
                    <a:pt x="1539" y="198"/>
                  </a:lnTo>
                  <a:lnTo>
                    <a:pt x="1116" y="0"/>
                  </a:lnTo>
                  <a:lnTo>
                    <a:pt x="1106" y="13"/>
                  </a:lnTo>
                  <a:lnTo>
                    <a:pt x="1133" y="147"/>
                  </a:lnTo>
                  <a:lnTo>
                    <a:pt x="11" y="312"/>
                  </a:lnTo>
                  <a:lnTo>
                    <a:pt x="0" y="328"/>
                  </a:lnTo>
                  <a:lnTo>
                    <a:pt x="72" y="702"/>
                  </a:lnTo>
                  <a:lnTo>
                    <a:pt x="1188" y="434"/>
                  </a:lnTo>
                  <a:lnTo>
                    <a:pt x="1213" y="570"/>
                  </a:lnTo>
                  <a:lnTo>
                    <a:pt x="1514"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şlíďe">
              <a:extLst>
                <a:ext uri="{FF2B5EF4-FFF2-40B4-BE49-F238E27FC236}">
                  <a16:creationId xmlns:a16="http://schemas.microsoft.com/office/drawing/2014/main" id="{0031BA97-15BF-41BF-9CD2-64E38B9A1032}"/>
                </a:ext>
              </a:extLst>
            </p:cNvPr>
            <p:cNvSpPr/>
            <p:nvPr/>
          </p:nvSpPr>
          <p:spPr bwMode="auto">
            <a:xfrm>
              <a:off x="6493470" y="1527060"/>
              <a:ext cx="1691741" cy="746226"/>
            </a:xfrm>
            <a:custGeom>
              <a:avLst/>
              <a:gdLst>
                <a:gd name="T0" fmla="*/ 1528 w 1528"/>
                <a:gd name="T1" fmla="*/ 198 h 674"/>
                <a:gd name="T2" fmla="*/ 1105 w 1528"/>
                <a:gd name="T3" fmla="*/ 0 h 674"/>
                <a:gd name="T4" fmla="*/ 1134 w 1528"/>
                <a:gd name="T5" fmla="*/ 146 h 674"/>
                <a:gd name="T6" fmla="*/ 0 w 1528"/>
                <a:gd name="T7" fmla="*/ 312 h 674"/>
                <a:gd name="T8" fmla="*/ 71 w 1528"/>
                <a:gd name="T9" fmla="*/ 674 h 674"/>
                <a:gd name="T10" fmla="*/ 1184 w 1528"/>
                <a:gd name="T11" fmla="*/ 407 h 674"/>
                <a:gd name="T12" fmla="*/ 1209 w 1528"/>
                <a:gd name="T13" fmla="*/ 540 h 674"/>
                <a:gd name="T14" fmla="*/ 1528 w 1528"/>
                <a:gd name="T15" fmla="*/ 198 h 6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8" h="674">
                  <a:moveTo>
                    <a:pt x="1528" y="198"/>
                  </a:moveTo>
                  <a:lnTo>
                    <a:pt x="1105" y="0"/>
                  </a:lnTo>
                  <a:lnTo>
                    <a:pt x="1134" y="146"/>
                  </a:lnTo>
                  <a:lnTo>
                    <a:pt x="0" y="312"/>
                  </a:lnTo>
                  <a:lnTo>
                    <a:pt x="71" y="674"/>
                  </a:lnTo>
                  <a:lnTo>
                    <a:pt x="1184" y="407"/>
                  </a:lnTo>
                  <a:lnTo>
                    <a:pt x="1209" y="540"/>
                  </a:lnTo>
                  <a:lnTo>
                    <a:pt x="1528"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ïśļïdè">
              <a:extLst>
                <a:ext uri="{FF2B5EF4-FFF2-40B4-BE49-F238E27FC236}">
                  <a16:creationId xmlns:a16="http://schemas.microsoft.com/office/drawing/2014/main" id="{F503814E-4898-4507-937B-F3B4DFE75D14}"/>
                </a:ext>
              </a:extLst>
            </p:cNvPr>
            <p:cNvSpPr/>
            <p:nvPr/>
          </p:nvSpPr>
          <p:spPr bwMode="auto">
            <a:xfrm>
              <a:off x="6493470" y="1527060"/>
              <a:ext cx="1691741" cy="746226"/>
            </a:xfrm>
            <a:custGeom>
              <a:avLst/>
              <a:gdLst>
                <a:gd name="T0" fmla="*/ 1528 w 1528"/>
                <a:gd name="T1" fmla="*/ 198 h 674"/>
                <a:gd name="T2" fmla="*/ 1105 w 1528"/>
                <a:gd name="T3" fmla="*/ 0 h 674"/>
                <a:gd name="T4" fmla="*/ 1134 w 1528"/>
                <a:gd name="T5" fmla="*/ 146 h 674"/>
                <a:gd name="T6" fmla="*/ 0 w 1528"/>
                <a:gd name="T7" fmla="*/ 312 h 674"/>
                <a:gd name="T8" fmla="*/ 71 w 1528"/>
                <a:gd name="T9" fmla="*/ 674 h 674"/>
                <a:gd name="T10" fmla="*/ 1184 w 1528"/>
                <a:gd name="T11" fmla="*/ 407 h 674"/>
                <a:gd name="T12" fmla="*/ 1209 w 1528"/>
                <a:gd name="T13" fmla="*/ 540 h 674"/>
                <a:gd name="T14" fmla="*/ 1528 w 1528"/>
                <a:gd name="T15" fmla="*/ 198 h 6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8" h="674">
                  <a:moveTo>
                    <a:pt x="1528" y="198"/>
                  </a:moveTo>
                  <a:lnTo>
                    <a:pt x="1105" y="0"/>
                  </a:lnTo>
                  <a:lnTo>
                    <a:pt x="1134" y="146"/>
                  </a:lnTo>
                  <a:lnTo>
                    <a:pt x="0" y="312"/>
                  </a:lnTo>
                  <a:lnTo>
                    <a:pt x="71" y="674"/>
                  </a:lnTo>
                  <a:lnTo>
                    <a:pt x="1184" y="407"/>
                  </a:lnTo>
                  <a:lnTo>
                    <a:pt x="1209" y="540"/>
                  </a:lnTo>
                  <a:lnTo>
                    <a:pt x="1528" y="1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ṩḻîďè">
              <a:extLst>
                <a:ext uri="{FF2B5EF4-FFF2-40B4-BE49-F238E27FC236}">
                  <a16:creationId xmlns:a16="http://schemas.microsoft.com/office/drawing/2014/main" id="{0F9CFF0B-AEC0-42C5-A928-C75F58C29825}"/>
                </a:ext>
              </a:extLst>
            </p:cNvPr>
            <p:cNvSpPr/>
            <p:nvPr/>
          </p:nvSpPr>
          <p:spPr bwMode="auto">
            <a:xfrm>
              <a:off x="6497899" y="3212158"/>
              <a:ext cx="1703919" cy="639939"/>
            </a:xfrm>
            <a:custGeom>
              <a:avLst/>
              <a:gdLst>
                <a:gd name="T0" fmla="*/ 1509 w 1539"/>
                <a:gd name="T1" fmla="*/ 293 h 578"/>
                <a:gd name="T2" fmla="*/ 1539 w 1539"/>
                <a:gd name="T3" fmla="*/ 261 h 578"/>
                <a:gd name="T4" fmla="*/ 1153 w 1539"/>
                <a:gd name="T5" fmla="*/ 0 h 578"/>
                <a:gd name="T6" fmla="*/ 1141 w 1539"/>
                <a:gd name="T7" fmla="*/ 12 h 578"/>
                <a:gd name="T8" fmla="*/ 1146 w 1539"/>
                <a:gd name="T9" fmla="*/ 147 h 578"/>
                <a:gd name="T10" fmla="*/ 13 w 1539"/>
                <a:gd name="T11" fmla="*/ 136 h 578"/>
                <a:gd name="T12" fmla="*/ 0 w 1539"/>
                <a:gd name="T13" fmla="*/ 151 h 578"/>
                <a:gd name="T14" fmla="*/ 12 w 1539"/>
                <a:gd name="T15" fmla="*/ 531 h 578"/>
                <a:gd name="T16" fmla="*/ 1156 w 1539"/>
                <a:gd name="T17" fmla="*/ 439 h 578"/>
                <a:gd name="T18" fmla="*/ 1162 w 1539"/>
                <a:gd name="T19" fmla="*/ 578 h 578"/>
                <a:gd name="T20" fmla="*/ 1509 w 1539"/>
                <a:gd name="T21" fmla="*/ 293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9" h="578">
                  <a:moveTo>
                    <a:pt x="1509" y="293"/>
                  </a:moveTo>
                  <a:lnTo>
                    <a:pt x="1539" y="261"/>
                  </a:lnTo>
                  <a:lnTo>
                    <a:pt x="1153" y="0"/>
                  </a:lnTo>
                  <a:lnTo>
                    <a:pt x="1141" y="12"/>
                  </a:lnTo>
                  <a:lnTo>
                    <a:pt x="1146" y="147"/>
                  </a:lnTo>
                  <a:lnTo>
                    <a:pt x="13" y="136"/>
                  </a:lnTo>
                  <a:lnTo>
                    <a:pt x="0" y="151"/>
                  </a:lnTo>
                  <a:lnTo>
                    <a:pt x="12" y="531"/>
                  </a:lnTo>
                  <a:lnTo>
                    <a:pt x="1156" y="439"/>
                  </a:lnTo>
                  <a:lnTo>
                    <a:pt x="1162" y="578"/>
                  </a:lnTo>
                  <a:lnTo>
                    <a:pt x="1509" y="293"/>
                  </a:lnTo>
                  <a:close/>
                </a:path>
              </a:pathLst>
            </a:custGeom>
            <a:solidFill>
              <a:srgbClr val="C9C2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ŝľíďe">
              <a:extLst>
                <a:ext uri="{FF2B5EF4-FFF2-40B4-BE49-F238E27FC236}">
                  <a16:creationId xmlns:a16="http://schemas.microsoft.com/office/drawing/2014/main" id="{7E985DF8-580E-45E7-A167-FD3971CAAADA}"/>
                </a:ext>
              </a:extLst>
            </p:cNvPr>
            <p:cNvSpPr/>
            <p:nvPr/>
          </p:nvSpPr>
          <p:spPr bwMode="auto">
            <a:xfrm>
              <a:off x="6512292" y="3212158"/>
              <a:ext cx="1689526" cy="606724"/>
            </a:xfrm>
            <a:custGeom>
              <a:avLst/>
              <a:gdLst>
                <a:gd name="T0" fmla="*/ 1526 w 1526"/>
                <a:gd name="T1" fmla="*/ 261 h 548"/>
                <a:gd name="T2" fmla="*/ 1140 w 1526"/>
                <a:gd name="T3" fmla="*/ 0 h 548"/>
                <a:gd name="T4" fmla="*/ 1145 w 1526"/>
                <a:gd name="T5" fmla="*/ 147 h 548"/>
                <a:gd name="T6" fmla="*/ 0 w 1526"/>
                <a:gd name="T7" fmla="*/ 136 h 548"/>
                <a:gd name="T8" fmla="*/ 12 w 1526"/>
                <a:gd name="T9" fmla="*/ 504 h 548"/>
                <a:gd name="T10" fmla="*/ 1155 w 1526"/>
                <a:gd name="T11" fmla="*/ 414 h 548"/>
                <a:gd name="T12" fmla="*/ 1159 w 1526"/>
                <a:gd name="T13" fmla="*/ 548 h 548"/>
                <a:gd name="T14" fmla="*/ 1526 w 1526"/>
                <a:gd name="T15" fmla="*/ 261 h 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6" h="548">
                  <a:moveTo>
                    <a:pt x="1526" y="261"/>
                  </a:moveTo>
                  <a:lnTo>
                    <a:pt x="1140" y="0"/>
                  </a:lnTo>
                  <a:lnTo>
                    <a:pt x="1145" y="147"/>
                  </a:lnTo>
                  <a:lnTo>
                    <a:pt x="0" y="136"/>
                  </a:lnTo>
                  <a:lnTo>
                    <a:pt x="12" y="504"/>
                  </a:lnTo>
                  <a:lnTo>
                    <a:pt x="1155" y="414"/>
                  </a:lnTo>
                  <a:lnTo>
                    <a:pt x="1159" y="548"/>
                  </a:lnTo>
                  <a:lnTo>
                    <a:pt x="1526" y="2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ś1íḋé">
              <a:extLst>
                <a:ext uri="{FF2B5EF4-FFF2-40B4-BE49-F238E27FC236}">
                  <a16:creationId xmlns:a16="http://schemas.microsoft.com/office/drawing/2014/main" id="{ABCB3FC3-C5DD-445B-B2B5-223BE1D22762}"/>
                </a:ext>
              </a:extLst>
            </p:cNvPr>
            <p:cNvSpPr/>
            <p:nvPr/>
          </p:nvSpPr>
          <p:spPr bwMode="auto">
            <a:xfrm>
              <a:off x="6361718" y="2369609"/>
              <a:ext cx="1708348" cy="763940"/>
            </a:xfrm>
            <a:custGeom>
              <a:avLst/>
              <a:gdLst>
                <a:gd name="T0" fmla="*/ 0 w 1543"/>
                <a:gd name="T1" fmla="*/ 191 h 690"/>
                <a:gd name="T2" fmla="*/ 427 w 1543"/>
                <a:gd name="T3" fmla="*/ 0 h 690"/>
                <a:gd name="T4" fmla="*/ 437 w 1543"/>
                <a:gd name="T5" fmla="*/ 13 h 690"/>
                <a:gd name="T6" fmla="*/ 408 w 1543"/>
                <a:gd name="T7" fmla="*/ 147 h 690"/>
                <a:gd name="T8" fmla="*/ 1543 w 1543"/>
                <a:gd name="T9" fmla="*/ 327 h 690"/>
                <a:gd name="T10" fmla="*/ 1468 w 1543"/>
                <a:gd name="T11" fmla="*/ 690 h 690"/>
                <a:gd name="T12" fmla="*/ 358 w 1543"/>
                <a:gd name="T13" fmla="*/ 405 h 690"/>
                <a:gd name="T14" fmla="*/ 324 w 1543"/>
                <a:gd name="T15" fmla="*/ 561 h 690"/>
                <a:gd name="T16" fmla="*/ 0 w 1543"/>
                <a:gd name="T17" fmla="*/ 191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3" h="690">
                  <a:moveTo>
                    <a:pt x="0" y="191"/>
                  </a:moveTo>
                  <a:lnTo>
                    <a:pt x="427" y="0"/>
                  </a:lnTo>
                  <a:lnTo>
                    <a:pt x="437" y="13"/>
                  </a:lnTo>
                  <a:lnTo>
                    <a:pt x="408" y="147"/>
                  </a:lnTo>
                  <a:lnTo>
                    <a:pt x="1543" y="327"/>
                  </a:lnTo>
                  <a:lnTo>
                    <a:pt x="1468" y="690"/>
                  </a:lnTo>
                  <a:lnTo>
                    <a:pt x="358" y="405"/>
                  </a:lnTo>
                  <a:lnTo>
                    <a:pt x="324" y="561"/>
                  </a:lnTo>
                  <a:lnTo>
                    <a:pt x="0" y="191"/>
                  </a:lnTo>
                  <a:close/>
                </a:path>
              </a:pathLst>
            </a:custGeom>
            <a:solidFill>
              <a:srgbClr val="C9C2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ïṡḻíḋé">
              <a:extLst>
                <a:ext uri="{FF2B5EF4-FFF2-40B4-BE49-F238E27FC236}">
                  <a16:creationId xmlns:a16="http://schemas.microsoft.com/office/drawing/2014/main" id="{B7A66AF0-4D6D-433C-94F9-B816E5EC196C}"/>
                </a:ext>
              </a:extLst>
            </p:cNvPr>
            <p:cNvSpPr/>
            <p:nvPr/>
          </p:nvSpPr>
          <p:spPr bwMode="auto">
            <a:xfrm>
              <a:off x="6382754" y="2359645"/>
              <a:ext cx="1690633" cy="750655"/>
            </a:xfrm>
            <a:custGeom>
              <a:avLst/>
              <a:gdLst>
                <a:gd name="T0" fmla="*/ 0 w 1527"/>
                <a:gd name="T1" fmla="*/ 192 h 678"/>
                <a:gd name="T2" fmla="*/ 312 w 1527"/>
                <a:gd name="T3" fmla="*/ 539 h 678"/>
                <a:gd name="T4" fmla="*/ 342 w 1527"/>
                <a:gd name="T5" fmla="*/ 393 h 678"/>
                <a:gd name="T6" fmla="*/ 1452 w 1527"/>
                <a:gd name="T7" fmla="*/ 678 h 678"/>
                <a:gd name="T8" fmla="*/ 1527 w 1527"/>
                <a:gd name="T9" fmla="*/ 317 h 678"/>
                <a:gd name="T10" fmla="*/ 398 w 1527"/>
                <a:gd name="T11" fmla="*/ 133 h 678"/>
                <a:gd name="T12" fmla="*/ 426 w 1527"/>
                <a:gd name="T13" fmla="*/ 0 h 678"/>
                <a:gd name="T14" fmla="*/ 0 w 1527"/>
                <a:gd name="T15" fmla="*/ 192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7" h="678">
                  <a:moveTo>
                    <a:pt x="0" y="192"/>
                  </a:moveTo>
                  <a:lnTo>
                    <a:pt x="312" y="539"/>
                  </a:lnTo>
                  <a:lnTo>
                    <a:pt x="342" y="393"/>
                  </a:lnTo>
                  <a:lnTo>
                    <a:pt x="1452" y="678"/>
                  </a:lnTo>
                  <a:lnTo>
                    <a:pt x="1527" y="317"/>
                  </a:lnTo>
                  <a:lnTo>
                    <a:pt x="398" y="133"/>
                  </a:lnTo>
                  <a:lnTo>
                    <a:pt x="426" y="0"/>
                  </a:lnTo>
                  <a:lnTo>
                    <a:pt x="0"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šḻîďê">
              <a:extLst>
                <a:ext uri="{FF2B5EF4-FFF2-40B4-BE49-F238E27FC236}">
                  <a16:creationId xmlns:a16="http://schemas.microsoft.com/office/drawing/2014/main" id="{210BD340-3129-4DB1-A4C2-A480F707A9E3}"/>
                </a:ext>
              </a:extLst>
            </p:cNvPr>
            <p:cNvSpPr/>
            <p:nvPr/>
          </p:nvSpPr>
          <p:spPr bwMode="auto">
            <a:xfrm>
              <a:off x="6339575" y="4004885"/>
              <a:ext cx="1687312" cy="877978"/>
            </a:xfrm>
            <a:custGeom>
              <a:avLst/>
              <a:gdLst>
                <a:gd name="T0" fmla="*/ 0 w 1524"/>
                <a:gd name="T1" fmla="*/ 623 h 793"/>
                <a:gd name="T2" fmla="*/ 280 w 1524"/>
                <a:gd name="T3" fmla="*/ 251 h 793"/>
                <a:gd name="T4" fmla="*/ 296 w 1524"/>
                <a:gd name="T5" fmla="*/ 258 h 793"/>
                <a:gd name="T6" fmla="*/ 334 w 1524"/>
                <a:gd name="T7" fmla="*/ 387 h 793"/>
                <a:gd name="T8" fmla="*/ 1417 w 1524"/>
                <a:gd name="T9" fmla="*/ 0 h 793"/>
                <a:gd name="T10" fmla="*/ 1524 w 1524"/>
                <a:gd name="T11" fmla="*/ 355 h 793"/>
                <a:gd name="T12" fmla="*/ 416 w 1524"/>
                <a:gd name="T13" fmla="*/ 638 h 793"/>
                <a:gd name="T14" fmla="*/ 462 w 1524"/>
                <a:gd name="T15" fmla="*/ 793 h 793"/>
                <a:gd name="T16" fmla="*/ 0 w 1524"/>
                <a:gd name="T17" fmla="*/ 623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4" h="793">
                  <a:moveTo>
                    <a:pt x="0" y="623"/>
                  </a:moveTo>
                  <a:lnTo>
                    <a:pt x="280" y="251"/>
                  </a:lnTo>
                  <a:lnTo>
                    <a:pt x="296" y="258"/>
                  </a:lnTo>
                  <a:lnTo>
                    <a:pt x="334" y="387"/>
                  </a:lnTo>
                  <a:lnTo>
                    <a:pt x="1417" y="0"/>
                  </a:lnTo>
                  <a:lnTo>
                    <a:pt x="1524" y="355"/>
                  </a:lnTo>
                  <a:lnTo>
                    <a:pt x="416" y="638"/>
                  </a:lnTo>
                  <a:lnTo>
                    <a:pt x="462" y="793"/>
                  </a:lnTo>
                  <a:lnTo>
                    <a:pt x="0" y="623"/>
                  </a:lnTo>
                  <a:close/>
                </a:path>
              </a:pathLst>
            </a:custGeom>
            <a:solidFill>
              <a:srgbClr val="C9C2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ľíḋè">
              <a:extLst>
                <a:ext uri="{FF2B5EF4-FFF2-40B4-BE49-F238E27FC236}">
                  <a16:creationId xmlns:a16="http://schemas.microsoft.com/office/drawing/2014/main" id="{7175184E-F0D9-4966-A0A3-F054CE15F68A}"/>
                </a:ext>
              </a:extLst>
            </p:cNvPr>
            <p:cNvSpPr/>
            <p:nvPr/>
          </p:nvSpPr>
          <p:spPr bwMode="auto">
            <a:xfrm>
              <a:off x="6352861" y="3986063"/>
              <a:ext cx="1668490" cy="859156"/>
            </a:xfrm>
            <a:custGeom>
              <a:avLst/>
              <a:gdLst>
                <a:gd name="T0" fmla="*/ 0 w 1507"/>
                <a:gd name="T1" fmla="*/ 623 h 776"/>
                <a:gd name="T2" fmla="*/ 440 w 1507"/>
                <a:gd name="T3" fmla="*/ 776 h 776"/>
                <a:gd name="T4" fmla="*/ 398 w 1507"/>
                <a:gd name="T5" fmla="*/ 635 h 776"/>
                <a:gd name="T6" fmla="*/ 1507 w 1507"/>
                <a:gd name="T7" fmla="*/ 352 h 776"/>
                <a:gd name="T8" fmla="*/ 1400 w 1507"/>
                <a:gd name="T9" fmla="*/ 0 h 776"/>
                <a:gd name="T10" fmla="*/ 320 w 1507"/>
                <a:gd name="T11" fmla="*/ 380 h 776"/>
                <a:gd name="T12" fmla="*/ 280 w 1507"/>
                <a:gd name="T13" fmla="*/ 251 h 776"/>
                <a:gd name="T14" fmla="*/ 0 w 1507"/>
                <a:gd name="T15" fmla="*/ 623 h 7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7" h="776">
                  <a:moveTo>
                    <a:pt x="0" y="623"/>
                  </a:moveTo>
                  <a:lnTo>
                    <a:pt x="440" y="776"/>
                  </a:lnTo>
                  <a:lnTo>
                    <a:pt x="398" y="635"/>
                  </a:lnTo>
                  <a:lnTo>
                    <a:pt x="1507" y="352"/>
                  </a:lnTo>
                  <a:lnTo>
                    <a:pt x="1400" y="0"/>
                  </a:lnTo>
                  <a:lnTo>
                    <a:pt x="320" y="380"/>
                  </a:lnTo>
                  <a:lnTo>
                    <a:pt x="280" y="251"/>
                  </a:ln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šlïḋê">
              <a:extLst>
                <a:ext uri="{FF2B5EF4-FFF2-40B4-BE49-F238E27FC236}">
                  <a16:creationId xmlns:a16="http://schemas.microsoft.com/office/drawing/2014/main" id="{E1F44D12-135E-4A49-8826-0CAF1E554681}"/>
                </a:ext>
              </a:extLst>
            </p:cNvPr>
            <p:cNvSpPr/>
            <p:nvPr/>
          </p:nvSpPr>
          <p:spPr bwMode="auto">
            <a:xfrm>
              <a:off x="7146694" y="2163677"/>
              <a:ext cx="0" cy="46501"/>
            </a:xfrm>
            <a:custGeom>
              <a:avLst/>
              <a:gdLst>
                <a:gd name="T0" fmla="*/ 0 h 42"/>
                <a:gd name="T1" fmla="*/ 0 h 42"/>
                <a:gd name="T2" fmla="*/ 42 h 42"/>
                <a:gd name="T3" fmla="*/ 40 h 42"/>
                <a:gd name="T4" fmla="*/ 0 h 42"/>
              </a:gdLst>
              <a:ahLst/>
              <a:cxnLst>
                <a:cxn ang="0">
                  <a:pos x="0" y="T0"/>
                </a:cxn>
                <a:cxn ang="0">
                  <a:pos x="0" y="T1"/>
                </a:cxn>
                <a:cxn ang="0">
                  <a:pos x="0" y="T2"/>
                </a:cxn>
                <a:cxn ang="0">
                  <a:pos x="0" y="T3"/>
                </a:cxn>
                <a:cxn ang="0">
                  <a:pos x="0" y="T4"/>
                </a:cxn>
              </a:cxnLst>
              <a:rect l="0" t="0" r="r" b="b"/>
              <a:pathLst>
                <a:path h="42">
                  <a:moveTo>
                    <a:pt x="0" y="0"/>
                  </a:moveTo>
                  <a:lnTo>
                    <a:pt x="0" y="0"/>
                  </a:lnTo>
                  <a:lnTo>
                    <a:pt x="0" y="42"/>
                  </a:lnTo>
                  <a:lnTo>
                    <a:pt x="0" y="40"/>
                  </a:lnTo>
                  <a:lnTo>
                    <a:pt x="0" y="0"/>
                  </a:lnTo>
                  <a:close/>
                </a:path>
              </a:pathLst>
            </a:custGeom>
            <a:solidFill>
              <a:srgbClr val="3B2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š1ídé">
              <a:extLst>
                <a:ext uri="{FF2B5EF4-FFF2-40B4-BE49-F238E27FC236}">
                  <a16:creationId xmlns:a16="http://schemas.microsoft.com/office/drawing/2014/main" id="{84709643-5153-4A00-AE76-02AA4D9DC14C}"/>
                </a:ext>
              </a:extLst>
            </p:cNvPr>
            <p:cNvSpPr/>
            <p:nvPr/>
          </p:nvSpPr>
          <p:spPr bwMode="auto">
            <a:xfrm>
              <a:off x="7146694" y="2163677"/>
              <a:ext cx="0" cy="46501"/>
            </a:xfrm>
            <a:custGeom>
              <a:avLst/>
              <a:gdLst>
                <a:gd name="T0" fmla="*/ 0 h 42"/>
                <a:gd name="T1" fmla="*/ 0 h 42"/>
                <a:gd name="T2" fmla="*/ 42 h 42"/>
                <a:gd name="T3" fmla="*/ 40 h 42"/>
                <a:gd name="T4" fmla="*/ 0 h 42"/>
              </a:gdLst>
              <a:ahLst/>
              <a:cxnLst>
                <a:cxn ang="0">
                  <a:pos x="0" y="T0"/>
                </a:cxn>
                <a:cxn ang="0">
                  <a:pos x="0" y="T1"/>
                </a:cxn>
                <a:cxn ang="0">
                  <a:pos x="0" y="T2"/>
                </a:cxn>
                <a:cxn ang="0">
                  <a:pos x="0" y="T3"/>
                </a:cxn>
                <a:cxn ang="0">
                  <a:pos x="0" y="T4"/>
                </a:cxn>
              </a:cxnLst>
              <a:rect l="0" t="0" r="r" b="b"/>
              <a:pathLst>
                <a:path h="42">
                  <a:moveTo>
                    <a:pt x="0" y="0"/>
                  </a:moveTo>
                  <a:lnTo>
                    <a:pt x="0" y="0"/>
                  </a:lnTo>
                  <a:lnTo>
                    <a:pt x="0" y="42"/>
                  </a:lnTo>
                  <a:lnTo>
                    <a:pt x="0"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ṥ1ïdê">
              <a:extLst>
                <a:ext uri="{FF2B5EF4-FFF2-40B4-BE49-F238E27FC236}">
                  <a16:creationId xmlns:a16="http://schemas.microsoft.com/office/drawing/2014/main" id="{B0B45154-B4F3-470E-B260-F691FB64D011}"/>
                </a:ext>
              </a:extLst>
            </p:cNvPr>
            <p:cNvSpPr/>
            <p:nvPr/>
          </p:nvSpPr>
          <p:spPr bwMode="auto">
            <a:xfrm>
              <a:off x="7146694" y="2118284"/>
              <a:ext cx="183789" cy="89680"/>
            </a:xfrm>
            <a:custGeom>
              <a:avLst/>
              <a:gdLst>
                <a:gd name="T0" fmla="*/ 166 w 166"/>
                <a:gd name="T1" fmla="*/ 0 h 81"/>
                <a:gd name="T2" fmla="*/ 151 w 166"/>
                <a:gd name="T3" fmla="*/ 4 h 81"/>
                <a:gd name="T4" fmla="*/ 0 w 166"/>
                <a:gd name="T5" fmla="*/ 41 h 81"/>
                <a:gd name="T6" fmla="*/ 0 w 166"/>
                <a:gd name="T7" fmla="*/ 81 h 81"/>
                <a:gd name="T8" fmla="*/ 45 w 166"/>
                <a:gd name="T9" fmla="*/ 42 h 81"/>
                <a:gd name="T10" fmla="*/ 166 w 166"/>
                <a:gd name="T11" fmla="*/ 0 h 81"/>
              </a:gdLst>
              <a:ahLst/>
              <a:cxnLst>
                <a:cxn ang="0">
                  <a:pos x="T0" y="T1"/>
                </a:cxn>
                <a:cxn ang="0">
                  <a:pos x="T2" y="T3"/>
                </a:cxn>
                <a:cxn ang="0">
                  <a:pos x="T4" y="T5"/>
                </a:cxn>
                <a:cxn ang="0">
                  <a:pos x="T6" y="T7"/>
                </a:cxn>
                <a:cxn ang="0">
                  <a:pos x="T8" y="T9"/>
                </a:cxn>
                <a:cxn ang="0">
                  <a:pos x="T10" y="T11"/>
                </a:cxn>
              </a:cxnLst>
              <a:rect l="0" t="0" r="r" b="b"/>
              <a:pathLst>
                <a:path w="166" h="81">
                  <a:moveTo>
                    <a:pt x="166" y="0"/>
                  </a:moveTo>
                  <a:lnTo>
                    <a:pt x="151" y="4"/>
                  </a:lnTo>
                  <a:lnTo>
                    <a:pt x="0" y="41"/>
                  </a:lnTo>
                  <a:lnTo>
                    <a:pt x="0" y="81"/>
                  </a:lnTo>
                  <a:lnTo>
                    <a:pt x="45" y="42"/>
                  </a:lnTo>
                  <a:lnTo>
                    <a:pt x="166" y="0"/>
                  </a:lnTo>
                  <a:close/>
                </a:path>
              </a:pathLst>
            </a:custGeom>
            <a:solidFill>
              <a:srgbClr val="3B2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ṩ1íďe">
              <a:extLst>
                <a:ext uri="{FF2B5EF4-FFF2-40B4-BE49-F238E27FC236}">
                  <a16:creationId xmlns:a16="http://schemas.microsoft.com/office/drawing/2014/main" id="{A18BC6AF-EBDC-4331-928C-7028ADA325EE}"/>
                </a:ext>
              </a:extLst>
            </p:cNvPr>
            <p:cNvSpPr/>
            <p:nvPr/>
          </p:nvSpPr>
          <p:spPr bwMode="auto">
            <a:xfrm>
              <a:off x="7146694" y="2118284"/>
              <a:ext cx="183789" cy="89680"/>
            </a:xfrm>
            <a:custGeom>
              <a:avLst/>
              <a:gdLst>
                <a:gd name="T0" fmla="*/ 166 w 166"/>
                <a:gd name="T1" fmla="*/ 0 h 81"/>
                <a:gd name="T2" fmla="*/ 151 w 166"/>
                <a:gd name="T3" fmla="*/ 4 h 81"/>
                <a:gd name="T4" fmla="*/ 0 w 166"/>
                <a:gd name="T5" fmla="*/ 41 h 81"/>
                <a:gd name="T6" fmla="*/ 0 w 166"/>
                <a:gd name="T7" fmla="*/ 81 h 81"/>
                <a:gd name="T8" fmla="*/ 45 w 166"/>
                <a:gd name="T9" fmla="*/ 42 h 81"/>
                <a:gd name="T10" fmla="*/ 166 w 166"/>
                <a:gd name="T11" fmla="*/ 0 h 81"/>
              </a:gdLst>
              <a:ahLst/>
              <a:cxnLst>
                <a:cxn ang="0">
                  <a:pos x="T0" y="T1"/>
                </a:cxn>
                <a:cxn ang="0">
                  <a:pos x="T2" y="T3"/>
                </a:cxn>
                <a:cxn ang="0">
                  <a:pos x="T4" y="T5"/>
                </a:cxn>
                <a:cxn ang="0">
                  <a:pos x="T6" y="T7"/>
                </a:cxn>
                <a:cxn ang="0">
                  <a:pos x="T8" y="T9"/>
                </a:cxn>
                <a:cxn ang="0">
                  <a:pos x="T10" y="T11"/>
                </a:cxn>
              </a:cxnLst>
              <a:rect l="0" t="0" r="r" b="b"/>
              <a:pathLst>
                <a:path w="166" h="81">
                  <a:moveTo>
                    <a:pt x="166" y="0"/>
                  </a:moveTo>
                  <a:lnTo>
                    <a:pt x="151" y="4"/>
                  </a:lnTo>
                  <a:lnTo>
                    <a:pt x="0" y="41"/>
                  </a:lnTo>
                  <a:lnTo>
                    <a:pt x="0" y="81"/>
                  </a:lnTo>
                  <a:lnTo>
                    <a:pt x="45" y="42"/>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śḷîḍe">
              <a:extLst>
                <a:ext uri="{FF2B5EF4-FFF2-40B4-BE49-F238E27FC236}">
                  <a16:creationId xmlns:a16="http://schemas.microsoft.com/office/drawing/2014/main" id="{64D2CF61-619F-43C2-8E03-06C0E527CE96}"/>
                </a:ext>
              </a:extLst>
            </p:cNvPr>
            <p:cNvSpPr/>
            <p:nvPr/>
          </p:nvSpPr>
          <p:spPr bwMode="auto">
            <a:xfrm>
              <a:off x="7146694" y="2122712"/>
              <a:ext cx="167181" cy="40965"/>
            </a:xfrm>
            <a:custGeom>
              <a:avLst/>
              <a:gdLst>
                <a:gd name="T0" fmla="*/ 151 w 151"/>
                <a:gd name="T1" fmla="*/ 0 h 37"/>
                <a:gd name="T2" fmla="*/ 47 w 151"/>
                <a:gd name="T3" fmla="*/ 25 h 37"/>
                <a:gd name="T4" fmla="*/ 0 w 151"/>
                <a:gd name="T5" fmla="*/ 37 h 37"/>
                <a:gd name="T6" fmla="*/ 0 w 151"/>
                <a:gd name="T7" fmla="*/ 37 h 37"/>
                <a:gd name="T8" fmla="*/ 0 w 151"/>
                <a:gd name="T9" fmla="*/ 37 h 37"/>
                <a:gd name="T10" fmla="*/ 151 w 151"/>
                <a:gd name="T11" fmla="*/ 0 h 37"/>
              </a:gdLst>
              <a:ahLst/>
              <a:cxnLst>
                <a:cxn ang="0">
                  <a:pos x="T0" y="T1"/>
                </a:cxn>
                <a:cxn ang="0">
                  <a:pos x="T2" y="T3"/>
                </a:cxn>
                <a:cxn ang="0">
                  <a:pos x="T4" y="T5"/>
                </a:cxn>
                <a:cxn ang="0">
                  <a:pos x="T6" y="T7"/>
                </a:cxn>
                <a:cxn ang="0">
                  <a:pos x="T8" y="T9"/>
                </a:cxn>
                <a:cxn ang="0">
                  <a:pos x="T10" y="T11"/>
                </a:cxn>
              </a:cxnLst>
              <a:rect l="0" t="0" r="r" b="b"/>
              <a:pathLst>
                <a:path w="151" h="37">
                  <a:moveTo>
                    <a:pt x="151" y="0"/>
                  </a:moveTo>
                  <a:lnTo>
                    <a:pt x="47" y="25"/>
                  </a:lnTo>
                  <a:lnTo>
                    <a:pt x="0" y="37"/>
                  </a:lnTo>
                  <a:lnTo>
                    <a:pt x="0" y="37"/>
                  </a:lnTo>
                  <a:lnTo>
                    <a:pt x="0" y="37"/>
                  </a:lnTo>
                  <a:lnTo>
                    <a:pt x="151" y="0"/>
                  </a:lnTo>
                  <a:close/>
                </a:path>
              </a:pathLst>
            </a:custGeom>
            <a:solidFill>
              <a:srgbClr val="3B2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îš1ïḋè">
              <a:extLst>
                <a:ext uri="{FF2B5EF4-FFF2-40B4-BE49-F238E27FC236}">
                  <a16:creationId xmlns:a16="http://schemas.microsoft.com/office/drawing/2014/main" id="{6B5D3017-0F1E-452B-9750-9B9067576FDD}"/>
                </a:ext>
              </a:extLst>
            </p:cNvPr>
            <p:cNvSpPr/>
            <p:nvPr/>
          </p:nvSpPr>
          <p:spPr bwMode="auto">
            <a:xfrm>
              <a:off x="7146694" y="2122712"/>
              <a:ext cx="167181" cy="40965"/>
            </a:xfrm>
            <a:custGeom>
              <a:avLst/>
              <a:gdLst>
                <a:gd name="T0" fmla="*/ 151 w 151"/>
                <a:gd name="T1" fmla="*/ 0 h 37"/>
                <a:gd name="T2" fmla="*/ 47 w 151"/>
                <a:gd name="T3" fmla="*/ 25 h 37"/>
                <a:gd name="T4" fmla="*/ 0 w 151"/>
                <a:gd name="T5" fmla="*/ 37 h 37"/>
                <a:gd name="T6" fmla="*/ 0 w 151"/>
                <a:gd name="T7" fmla="*/ 37 h 37"/>
                <a:gd name="T8" fmla="*/ 0 w 151"/>
                <a:gd name="T9" fmla="*/ 37 h 37"/>
                <a:gd name="T10" fmla="*/ 151 w 151"/>
                <a:gd name="T11" fmla="*/ 0 h 37"/>
              </a:gdLst>
              <a:ahLst/>
              <a:cxnLst>
                <a:cxn ang="0">
                  <a:pos x="T0" y="T1"/>
                </a:cxn>
                <a:cxn ang="0">
                  <a:pos x="T2" y="T3"/>
                </a:cxn>
                <a:cxn ang="0">
                  <a:pos x="T4" y="T5"/>
                </a:cxn>
                <a:cxn ang="0">
                  <a:pos x="T6" y="T7"/>
                </a:cxn>
                <a:cxn ang="0">
                  <a:pos x="T8" y="T9"/>
                </a:cxn>
                <a:cxn ang="0">
                  <a:pos x="T10" y="T11"/>
                </a:cxn>
              </a:cxnLst>
              <a:rect l="0" t="0" r="r" b="b"/>
              <a:pathLst>
                <a:path w="151" h="37">
                  <a:moveTo>
                    <a:pt x="151" y="0"/>
                  </a:moveTo>
                  <a:lnTo>
                    <a:pt x="47" y="25"/>
                  </a:lnTo>
                  <a:lnTo>
                    <a:pt x="0" y="37"/>
                  </a:lnTo>
                  <a:lnTo>
                    <a:pt x="0" y="37"/>
                  </a:lnTo>
                  <a:lnTo>
                    <a:pt x="0" y="37"/>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îş1iḓè">
              <a:extLst>
                <a:ext uri="{FF2B5EF4-FFF2-40B4-BE49-F238E27FC236}">
                  <a16:creationId xmlns:a16="http://schemas.microsoft.com/office/drawing/2014/main" id="{EEC31667-E55F-49FD-8BE2-045750C2D557}"/>
                </a:ext>
              </a:extLst>
            </p:cNvPr>
            <p:cNvSpPr/>
            <p:nvPr/>
          </p:nvSpPr>
          <p:spPr bwMode="auto">
            <a:xfrm>
              <a:off x="7146694" y="2918761"/>
              <a:ext cx="183789" cy="63108"/>
            </a:xfrm>
            <a:custGeom>
              <a:avLst/>
              <a:gdLst>
                <a:gd name="T0" fmla="*/ 0 w 166"/>
                <a:gd name="T1" fmla="*/ 57 h 57"/>
                <a:gd name="T2" fmla="*/ 47 w 166"/>
                <a:gd name="T3" fmla="*/ 23 h 57"/>
                <a:gd name="T4" fmla="*/ 166 w 166"/>
                <a:gd name="T5" fmla="*/ 42 h 57"/>
                <a:gd name="T6" fmla="*/ 47 w 166"/>
                <a:gd name="T7" fmla="*/ 12 h 57"/>
                <a:gd name="T8" fmla="*/ 0 w 166"/>
                <a:gd name="T9" fmla="*/ 0 h 57"/>
                <a:gd name="T10" fmla="*/ 0 w 166"/>
                <a:gd name="T11" fmla="*/ 57 h 57"/>
              </a:gdLst>
              <a:ahLst/>
              <a:cxnLst>
                <a:cxn ang="0">
                  <a:pos x="T0" y="T1"/>
                </a:cxn>
                <a:cxn ang="0">
                  <a:pos x="T2" y="T3"/>
                </a:cxn>
                <a:cxn ang="0">
                  <a:pos x="T4" y="T5"/>
                </a:cxn>
                <a:cxn ang="0">
                  <a:pos x="T6" y="T7"/>
                </a:cxn>
                <a:cxn ang="0">
                  <a:pos x="T8" y="T9"/>
                </a:cxn>
                <a:cxn ang="0">
                  <a:pos x="T10" y="T11"/>
                </a:cxn>
              </a:cxnLst>
              <a:rect l="0" t="0" r="r" b="b"/>
              <a:pathLst>
                <a:path w="166" h="57">
                  <a:moveTo>
                    <a:pt x="0" y="57"/>
                  </a:moveTo>
                  <a:lnTo>
                    <a:pt x="47" y="23"/>
                  </a:lnTo>
                  <a:lnTo>
                    <a:pt x="166" y="42"/>
                  </a:lnTo>
                  <a:lnTo>
                    <a:pt x="47" y="12"/>
                  </a:lnTo>
                  <a:lnTo>
                    <a:pt x="0" y="0"/>
                  </a:lnTo>
                  <a:lnTo>
                    <a:pt x="0" y="57"/>
                  </a:lnTo>
                  <a:close/>
                </a:path>
              </a:pathLst>
            </a:custGeom>
            <a:solidFill>
              <a:srgbClr val="3B2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śḻíḑè">
              <a:extLst>
                <a:ext uri="{FF2B5EF4-FFF2-40B4-BE49-F238E27FC236}">
                  <a16:creationId xmlns:a16="http://schemas.microsoft.com/office/drawing/2014/main" id="{D1A9BC39-4FE3-422C-A6C8-74F9393A1BE7}"/>
                </a:ext>
              </a:extLst>
            </p:cNvPr>
            <p:cNvSpPr/>
            <p:nvPr/>
          </p:nvSpPr>
          <p:spPr bwMode="auto">
            <a:xfrm>
              <a:off x="7146694" y="3733630"/>
              <a:ext cx="183789" cy="79716"/>
            </a:xfrm>
            <a:custGeom>
              <a:avLst/>
              <a:gdLst>
                <a:gd name="T0" fmla="*/ 0 w 166"/>
                <a:gd name="T1" fmla="*/ 72 h 72"/>
                <a:gd name="T2" fmla="*/ 47 w 166"/>
                <a:gd name="T3" fmla="*/ 30 h 72"/>
                <a:gd name="T4" fmla="*/ 166 w 166"/>
                <a:gd name="T5" fmla="*/ 0 h 72"/>
                <a:gd name="T6" fmla="*/ 47 w 166"/>
                <a:gd name="T7" fmla="*/ 10 h 72"/>
                <a:gd name="T8" fmla="*/ 0 w 166"/>
                <a:gd name="T9" fmla="*/ 13 h 72"/>
                <a:gd name="T10" fmla="*/ 0 w 166"/>
                <a:gd name="T11" fmla="*/ 72 h 72"/>
              </a:gdLst>
              <a:ahLst/>
              <a:cxnLst>
                <a:cxn ang="0">
                  <a:pos x="T0" y="T1"/>
                </a:cxn>
                <a:cxn ang="0">
                  <a:pos x="T2" y="T3"/>
                </a:cxn>
                <a:cxn ang="0">
                  <a:pos x="T4" y="T5"/>
                </a:cxn>
                <a:cxn ang="0">
                  <a:pos x="T6" y="T7"/>
                </a:cxn>
                <a:cxn ang="0">
                  <a:pos x="T8" y="T9"/>
                </a:cxn>
                <a:cxn ang="0">
                  <a:pos x="T10" y="T11"/>
                </a:cxn>
              </a:cxnLst>
              <a:rect l="0" t="0" r="r" b="b"/>
              <a:pathLst>
                <a:path w="166" h="72">
                  <a:moveTo>
                    <a:pt x="0" y="72"/>
                  </a:moveTo>
                  <a:lnTo>
                    <a:pt x="47" y="30"/>
                  </a:lnTo>
                  <a:lnTo>
                    <a:pt x="166" y="0"/>
                  </a:lnTo>
                  <a:lnTo>
                    <a:pt x="47" y="10"/>
                  </a:lnTo>
                  <a:lnTo>
                    <a:pt x="0" y="13"/>
                  </a:lnTo>
                  <a:lnTo>
                    <a:pt x="0" y="72"/>
                  </a:lnTo>
                  <a:close/>
                </a:path>
              </a:pathLst>
            </a:custGeom>
            <a:solidFill>
              <a:srgbClr val="3B2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Sḷîďê">
              <a:extLst>
                <a:ext uri="{FF2B5EF4-FFF2-40B4-BE49-F238E27FC236}">
                  <a16:creationId xmlns:a16="http://schemas.microsoft.com/office/drawing/2014/main" id="{E45267E0-CEDB-41C0-8DB1-4C18C48CAAC9}"/>
                </a:ext>
              </a:extLst>
            </p:cNvPr>
            <p:cNvSpPr/>
            <p:nvPr/>
          </p:nvSpPr>
          <p:spPr bwMode="auto">
            <a:xfrm>
              <a:off x="7146694" y="4576179"/>
              <a:ext cx="183789" cy="104073"/>
            </a:xfrm>
            <a:custGeom>
              <a:avLst/>
              <a:gdLst>
                <a:gd name="T0" fmla="*/ 0 w 166"/>
                <a:gd name="T1" fmla="*/ 94 h 94"/>
                <a:gd name="T2" fmla="*/ 47 w 166"/>
                <a:gd name="T3" fmla="*/ 45 h 94"/>
                <a:gd name="T4" fmla="*/ 166 w 166"/>
                <a:gd name="T5" fmla="*/ 0 h 94"/>
                <a:gd name="T6" fmla="*/ 47 w 166"/>
                <a:gd name="T7" fmla="*/ 30 h 94"/>
                <a:gd name="T8" fmla="*/ 0 w 166"/>
                <a:gd name="T9" fmla="*/ 44 h 94"/>
                <a:gd name="T10" fmla="*/ 0 w 166"/>
                <a:gd name="T11" fmla="*/ 94 h 94"/>
              </a:gdLst>
              <a:ahLst/>
              <a:cxnLst>
                <a:cxn ang="0">
                  <a:pos x="T0" y="T1"/>
                </a:cxn>
                <a:cxn ang="0">
                  <a:pos x="T2" y="T3"/>
                </a:cxn>
                <a:cxn ang="0">
                  <a:pos x="T4" y="T5"/>
                </a:cxn>
                <a:cxn ang="0">
                  <a:pos x="T6" y="T7"/>
                </a:cxn>
                <a:cxn ang="0">
                  <a:pos x="T8" y="T9"/>
                </a:cxn>
                <a:cxn ang="0">
                  <a:pos x="T10" y="T11"/>
                </a:cxn>
              </a:cxnLst>
              <a:rect l="0" t="0" r="r" b="b"/>
              <a:pathLst>
                <a:path w="166" h="94">
                  <a:moveTo>
                    <a:pt x="0" y="94"/>
                  </a:moveTo>
                  <a:lnTo>
                    <a:pt x="47" y="45"/>
                  </a:lnTo>
                  <a:lnTo>
                    <a:pt x="166" y="0"/>
                  </a:lnTo>
                  <a:lnTo>
                    <a:pt x="47" y="30"/>
                  </a:lnTo>
                  <a:lnTo>
                    <a:pt x="0" y="44"/>
                  </a:lnTo>
                  <a:lnTo>
                    <a:pt x="0" y="94"/>
                  </a:lnTo>
                  <a:close/>
                </a:path>
              </a:pathLst>
            </a:custGeom>
            <a:solidFill>
              <a:srgbClr val="3B2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86" name="组合 85">
            <a:extLst>
              <a:ext uri="{FF2B5EF4-FFF2-40B4-BE49-F238E27FC236}">
                <a16:creationId xmlns:a16="http://schemas.microsoft.com/office/drawing/2014/main" id="{F596024A-7A98-40EF-92F5-6CE7C8B38C2D}"/>
              </a:ext>
            </a:extLst>
          </p:cNvPr>
          <p:cNvGrpSpPr/>
          <p:nvPr/>
        </p:nvGrpSpPr>
        <p:grpSpPr>
          <a:xfrm>
            <a:off x="108557" y="337632"/>
            <a:ext cx="3659533" cy="492948"/>
            <a:chOff x="108557" y="337632"/>
            <a:chExt cx="3659533" cy="492948"/>
          </a:xfrm>
        </p:grpSpPr>
        <p:grpSp>
          <p:nvGrpSpPr>
            <p:cNvPr id="88" name="组合 5">
              <a:extLst>
                <a:ext uri="{FF2B5EF4-FFF2-40B4-BE49-F238E27FC236}">
                  <a16:creationId xmlns:a16="http://schemas.microsoft.com/office/drawing/2014/main" id="{D94E4ABE-1E65-4998-BFFB-082A6F1B44CE}"/>
                </a:ext>
              </a:extLst>
            </p:cNvPr>
            <p:cNvGrpSpPr/>
            <p:nvPr/>
          </p:nvGrpSpPr>
          <p:grpSpPr>
            <a:xfrm>
              <a:off x="108557" y="337632"/>
              <a:ext cx="525184" cy="422276"/>
              <a:chOff x="5075564" y="2933562"/>
              <a:chExt cx="2860947" cy="2302753"/>
            </a:xfrm>
          </p:grpSpPr>
          <p:sp>
            <p:nvSpPr>
              <p:cNvPr id="94" name="等腰三角形 93">
                <a:extLst>
                  <a:ext uri="{FF2B5EF4-FFF2-40B4-BE49-F238E27FC236}">
                    <a16:creationId xmlns:a16="http://schemas.microsoft.com/office/drawing/2014/main" id="{D1BA087C-4A5C-4133-ADEE-466AD02181E9}"/>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5" name="等腰三角形 94">
                <a:extLst>
                  <a:ext uri="{FF2B5EF4-FFF2-40B4-BE49-F238E27FC236}">
                    <a16:creationId xmlns:a16="http://schemas.microsoft.com/office/drawing/2014/main" id="{FD73A7C2-385B-4F28-A1C8-C02FB8A49E6D}"/>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3" name="文本框 6">
              <a:extLst>
                <a:ext uri="{FF2B5EF4-FFF2-40B4-BE49-F238E27FC236}">
                  <a16:creationId xmlns:a16="http://schemas.microsoft.com/office/drawing/2014/main" id="{58A08E13-ECAC-4EA4-9D59-E2D2D5A57DC4}"/>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96" name="文本框 67">
            <a:extLst>
              <a:ext uri="{FF2B5EF4-FFF2-40B4-BE49-F238E27FC236}">
                <a16:creationId xmlns:a16="http://schemas.microsoft.com/office/drawing/2014/main" id="{36FBC6E2-B065-44B2-8C91-68AD3ED77FBB}"/>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96"/>
                                        </p:tgtEl>
                                        <p:attrNameLst>
                                          <p:attrName>style.visibility</p:attrName>
                                        </p:attrNameLst>
                                      </p:cBhvr>
                                      <p:to>
                                        <p:strVal val="visible"/>
                                      </p:to>
                                    </p:set>
                                    <p:anim calcmode="lin" valueType="num">
                                      <p:cBhvr additive="base">
                                        <p:cTn id="16" dur="500"/>
                                        <p:tgtEl>
                                          <p:spTgt spid="96"/>
                                        </p:tgtEl>
                                        <p:attrNameLst>
                                          <p:attrName>ppt_x</p:attrName>
                                        </p:attrNameLst>
                                      </p:cBhvr>
                                      <p:tavLst>
                                        <p:tav tm="0">
                                          <p:val>
                                            <p:strVal val="#ppt_x+#ppt_w*1.125000"/>
                                          </p:val>
                                        </p:tav>
                                        <p:tav tm="100000">
                                          <p:val>
                                            <p:strVal val="#ppt_x"/>
                                          </p:val>
                                        </p:tav>
                                      </p:tavLst>
                                    </p:anim>
                                    <p:animEffect transition="in" filter="wipe(left)">
                                      <p:cBhvr>
                                        <p:cTn id="1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1935816" y="2879416"/>
            <a:ext cx="8558007" cy="222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宋体" panose="02010600030101010101" pitchFamily="2" charset="-122"/>
              </a:rPr>
              <a:t>该系统的一个主要业务动机可以用如下的需求来描述：</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400" b="1"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rPr>
              <a:t>“化学制品跟踪系统”通过鼓励重复使用公司中可用的那些化学制品容器以降低购买费用</a:t>
            </a:r>
            <a:r>
              <a:rPr lang="zh-CN" altLang="en-US" sz="2400" dirty="0">
                <a:latin typeface="宋体" panose="02010600030101010101" pitchFamily="2" charset="-122"/>
                <a:ea typeface="宋体" panose="02010600030101010101" pitchFamily="2" charset="-122"/>
                <a:cs typeface="宋体" panose="02010600030101010101" pitchFamily="2" charset="-122"/>
              </a:rPr>
              <a:t>。 </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62</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1" name="组合 10">
            <a:extLst>
              <a:ext uri="{FF2B5EF4-FFF2-40B4-BE49-F238E27FC236}">
                <a16:creationId xmlns:a16="http://schemas.microsoft.com/office/drawing/2014/main" id="{C2787A1D-DCB4-44CC-BDA6-833FDF5F1793}"/>
              </a:ext>
            </a:extLst>
          </p:cNvPr>
          <p:cNvGrpSpPr/>
          <p:nvPr/>
        </p:nvGrpSpPr>
        <p:grpSpPr>
          <a:xfrm>
            <a:off x="108557" y="337632"/>
            <a:ext cx="3659533" cy="492948"/>
            <a:chOff x="108557" y="337632"/>
            <a:chExt cx="3659533" cy="492948"/>
          </a:xfrm>
        </p:grpSpPr>
        <p:grpSp>
          <p:nvGrpSpPr>
            <p:cNvPr id="12" name="组合 5">
              <a:extLst>
                <a:ext uri="{FF2B5EF4-FFF2-40B4-BE49-F238E27FC236}">
                  <a16:creationId xmlns:a16="http://schemas.microsoft.com/office/drawing/2014/main" id="{1782D00C-C8D0-4429-A127-2442DE2D0DDE}"/>
                </a:ext>
              </a:extLst>
            </p:cNvPr>
            <p:cNvGrpSpPr/>
            <p:nvPr/>
          </p:nvGrpSpPr>
          <p:grpSpPr>
            <a:xfrm>
              <a:off x="108557" y="337632"/>
              <a:ext cx="525184" cy="422276"/>
              <a:chOff x="5075564" y="2933562"/>
              <a:chExt cx="2860947" cy="2302753"/>
            </a:xfrm>
          </p:grpSpPr>
          <p:sp>
            <p:nvSpPr>
              <p:cNvPr id="16" name="等腰三角形 15">
                <a:extLst>
                  <a:ext uri="{FF2B5EF4-FFF2-40B4-BE49-F238E27FC236}">
                    <a16:creationId xmlns:a16="http://schemas.microsoft.com/office/drawing/2014/main" id="{5AF187D7-8CCE-46E4-BC9C-D8A138EAC0AE}"/>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8" name="等腰三角形 17">
                <a:extLst>
                  <a:ext uri="{FF2B5EF4-FFF2-40B4-BE49-F238E27FC236}">
                    <a16:creationId xmlns:a16="http://schemas.microsoft.com/office/drawing/2014/main" id="{6A604A1B-27DF-4144-B1D2-6FF41BB302F8}"/>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a:extLst>
                <a:ext uri="{FF2B5EF4-FFF2-40B4-BE49-F238E27FC236}">
                  <a16:creationId xmlns:a16="http://schemas.microsoft.com/office/drawing/2014/main" id="{7E589D38-C98C-4FD5-83D9-629505C38E51}"/>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19" name="文本框 67">
            <a:extLst>
              <a:ext uri="{FF2B5EF4-FFF2-40B4-BE49-F238E27FC236}">
                <a16:creationId xmlns:a16="http://schemas.microsoft.com/office/drawing/2014/main" id="{BA2E9029-6719-4A36-B9DC-234CBDB7B765}"/>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grpSp>
        <p:nvGrpSpPr>
          <p:cNvPr id="37" name="组合 36">
            <a:extLst>
              <a:ext uri="{FF2B5EF4-FFF2-40B4-BE49-F238E27FC236}">
                <a16:creationId xmlns:a16="http://schemas.microsoft.com/office/drawing/2014/main" id="{A9CBA057-43F1-4ED1-85F0-B6EDE6D62164}"/>
              </a:ext>
            </a:extLst>
          </p:cNvPr>
          <p:cNvGrpSpPr/>
          <p:nvPr/>
        </p:nvGrpSpPr>
        <p:grpSpPr>
          <a:xfrm>
            <a:off x="660400" y="1882456"/>
            <a:ext cx="2555498" cy="537824"/>
            <a:chOff x="5599515" y="2448904"/>
            <a:chExt cx="2555498" cy="537824"/>
          </a:xfrm>
        </p:grpSpPr>
        <p:grpSp>
          <p:nvGrpSpPr>
            <p:cNvPr id="38" name="iṣliďé">
              <a:extLst>
                <a:ext uri="{FF2B5EF4-FFF2-40B4-BE49-F238E27FC236}">
                  <a16:creationId xmlns:a16="http://schemas.microsoft.com/office/drawing/2014/main" id="{C09B8514-7E8F-47E0-AEFB-0804E6607149}"/>
                </a:ext>
              </a:extLst>
            </p:cNvPr>
            <p:cNvGrpSpPr/>
            <p:nvPr/>
          </p:nvGrpSpPr>
          <p:grpSpPr>
            <a:xfrm>
              <a:off x="5599515" y="2448904"/>
              <a:ext cx="2555498" cy="537824"/>
              <a:chOff x="6542456" y="2258308"/>
              <a:chExt cx="2555498" cy="537824"/>
            </a:xfrm>
          </p:grpSpPr>
          <p:sp>
            <p:nvSpPr>
              <p:cNvPr id="40" name="ïṣļîďè">
                <a:extLst>
                  <a:ext uri="{FF2B5EF4-FFF2-40B4-BE49-F238E27FC236}">
                    <a16:creationId xmlns:a16="http://schemas.microsoft.com/office/drawing/2014/main" id="{3B06D3C2-0F7B-400B-91AF-38EC79A5D2AD}"/>
                  </a:ext>
                </a:extLst>
              </p:cNvPr>
              <p:cNvSpPr/>
              <p:nvPr/>
            </p:nvSpPr>
            <p:spPr>
              <a:xfrm>
                <a:off x="6542456" y="2258308"/>
                <a:ext cx="537820" cy="537824"/>
              </a:xfrm>
              <a:prstGeom prst="ellipse">
                <a:avLst/>
              </a:prstGeom>
              <a:ln/>
            </p:spPr>
            <p:style>
              <a:lnRef idx="3">
                <a:schemeClr val="lt1"/>
              </a:lnRef>
              <a:fillRef idx="1">
                <a:schemeClr val="accent1"/>
              </a:fillRef>
              <a:effectRef idx="1">
                <a:schemeClr val="accent1"/>
              </a:effectRef>
              <a:fontRef idx="minor">
                <a:schemeClr val="lt1"/>
              </a:fontRef>
            </p:style>
            <p:txBody>
              <a:bodyPr wrap="square" lIns="91440" tIns="45720" rIns="91440" bIns="45720" rtlCol="0" anchor="ctr">
                <a:normAutofit fontScale="92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dirty="0">
                    <a:latin typeface="Impact" panose="020B0806030902050204" pitchFamily="34" charset="0"/>
                  </a:rPr>
                  <a:t>a</a:t>
                </a:r>
                <a:endParaRPr lang="zh-CN" altLang="en-US" sz="2400" dirty="0">
                  <a:latin typeface="Impact" panose="020B0806030902050204" pitchFamily="34" charset="0"/>
                </a:endParaRPr>
              </a:p>
            </p:txBody>
          </p:sp>
          <p:sp>
            <p:nvSpPr>
              <p:cNvPr id="41" name="îṥḻíďe">
                <a:extLst>
                  <a:ext uri="{FF2B5EF4-FFF2-40B4-BE49-F238E27FC236}">
                    <a16:creationId xmlns:a16="http://schemas.microsoft.com/office/drawing/2014/main" id="{C9ED30FD-C3A8-470C-9AC2-26AD54C9DF67}"/>
                  </a:ext>
                </a:extLst>
              </p:cNvPr>
              <p:cNvSpPr txBox="1"/>
              <p:nvPr/>
            </p:nvSpPr>
            <p:spPr bwMode="auto">
              <a:xfrm>
                <a:off x="7176805" y="2342554"/>
                <a:ext cx="1921149"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a:t>业务需求</a:t>
                </a:r>
              </a:p>
            </p:txBody>
          </p:sp>
        </p:grpSp>
        <p:cxnSp>
          <p:nvCxnSpPr>
            <p:cNvPr id="39" name="iSḷîḓê">
              <a:extLst>
                <a:ext uri="{FF2B5EF4-FFF2-40B4-BE49-F238E27FC236}">
                  <a16:creationId xmlns:a16="http://schemas.microsoft.com/office/drawing/2014/main" id="{90A5510D-93C5-437B-AC1D-3FC31A857420}"/>
                </a:ext>
              </a:extLst>
            </p:cNvPr>
            <p:cNvCxnSpPr>
              <a:cxnSpLocks/>
            </p:cNvCxnSpPr>
            <p:nvPr/>
          </p:nvCxnSpPr>
          <p:spPr>
            <a:xfrm>
              <a:off x="6298871" y="2986728"/>
              <a:ext cx="185614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74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ppt_x</p:attrName>
                                        </p:attrNameLst>
                                      </p:cBhvr>
                                      <p:tavLst>
                                        <p:tav tm="0">
                                          <p:val>
                                            <p:strVal val="#ppt_x+#ppt_w*1.125000"/>
                                          </p:val>
                                        </p:tav>
                                        <p:tav tm="100000">
                                          <p:val>
                                            <p:strVal val="#ppt_x"/>
                                          </p:val>
                                        </p:tav>
                                      </p:tavLst>
                                    </p:anim>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784116" y="2417985"/>
            <a:ext cx="10623767" cy="388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宋体" panose="02010600030101010101" pitchFamily="2" charset="-122"/>
              </a:rPr>
              <a:t>与这个业务需求相一致的一个用例是“请求一种化学制品”，它包括允许用户请求化学制品仓库中已有的化学制品的路径。以下是这个用例的描述</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表</a:t>
            </a:r>
            <a:r>
              <a:rPr lang="en-US" altLang="zh-CN" sz="2400" dirty="0">
                <a:latin typeface="宋体" panose="02010600030101010101" pitchFamily="2" charset="-122"/>
                <a:ea typeface="宋体" panose="02010600030101010101" pitchFamily="2" charset="-122"/>
                <a:cs typeface="宋体" panose="02010600030101010101" pitchFamily="2" charset="-122"/>
              </a:rPr>
              <a:t>2.4.1)</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mj-lt"/>
              <a:buAutoNum type="arabicPeriod"/>
            </a:pPr>
            <a:r>
              <a:rPr lang="zh-CN"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rPr>
              <a:t>请求者通过输入化学制品的</a:t>
            </a:r>
            <a:r>
              <a:rPr lang="en-US" alt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ID</a:t>
            </a:r>
            <a:r>
              <a:rPr lang="zh-CN"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rPr>
              <a:t>号或从化学制品绘图工具导入</a:t>
            </a:r>
            <a:r>
              <a:rPr lang="en-US" alt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(import)</a:t>
            </a:r>
            <a:r>
              <a:rPr lang="zh-CN"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rPr>
              <a:t>化学结构来请求一种化学制品。  </a:t>
            </a:r>
            <a:endParaRPr lang="en-US" altLang="zh-CN" sz="24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mj-lt"/>
              <a:buAutoNum type="arabicPeriod"/>
            </a:pPr>
            <a:r>
              <a:rPr lang="zh-CN"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rPr>
              <a:t>系统则通过向请求者提供来自化学制品仓库的一个新的或已用过的化学制品容器或者让请求者向外部供应商发送订单，从而满足请求者的要求。</a:t>
            </a:r>
            <a:endParaRPr lang="en-US" altLang="zh-CN" sz="2400"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63</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1" name="组合 10">
            <a:extLst>
              <a:ext uri="{FF2B5EF4-FFF2-40B4-BE49-F238E27FC236}">
                <a16:creationId xmlns:a16="http://schemas.microsoft.com/office/drawing/2014/main" id="{157A2285-FB80-40BD-BA76-5740F61D65A3}"/>
              </a:ext>
            </a:extLst>
          </p:cNvPr>
          <p:cNvGrpSpPr/>
          <p:nvPr/>
        </p:nvGrpSpPr>
        <p:grpSpPr>
          <a:xfrm>
            <a:off x="108557" y="337632"/>
            <a:ext cx="3659533" cy="492948"/>
            <a:chOff x="108557" y="337632"/>
            <a:chExt cx="3659533" cy="492948"/>
          </a:xfrm>
        </p:grpSpPr>
        <p:grpSp>
          <p:nvGrpSpPr>
            <p:cNvPr id="12" name="组合 5">
              <a:extLst>
                <a:ext uri="{FF2B5EF4-FFF2-40B4-BE49-F238E27FC236}">
                  <a16:creationId xmlns:a16="http://schemas.microsoft.com/office/drawing/2014/main" id="{42A1983D-FEC8-4D3D-847E-D632515F6DD6}"/>
                </a:ext>
              </a:extLst>
            </p:cNvPr>
            <p:cNvGrpSpPr/>
            <p:nvPr/>
          </p:nvGrpSpPr>
          <p:grpSpPr>
            <a:xfrm>
              <a:off x="108557" y="337632"/>
              <a:ext cx="525184" cy="422276"/>
              <a:chOff x="5075564" y="2933562"/>
              <a:chExt cx="2860947" cy="2302753"/>
            </a:xfrm>
          </p:grpSpPr>
          <p:sp>
            <p:nvSpPr>
              <p:cNvPr id="16" name="等腰三角形 15">
                <a:extLst>
                  <a:ext uri="{FF2B5EF4-FFF2-40B4-BE49-F238E27FC236}">
                    <a16:creationId xmlns:a16="http://schemas.microsoft.com/office/drawing/2014/main" id="{EAC05358-DA2D-466D-972A-6A5599625ADE}"/>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8" name="等腰三角形 17">
                <a:extLst>
                  <a:ext uri="{FF2B5EF4-FFF2-40B4-BE49-F238E27FC236}">
                    <a16:creationId xmlns:a16="http://schemas.microsoft.com/office/drawing/2014/main" id="{A5FDFE42-5B18-4EE5-ADA4-913B76B94A8F}"/>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a:extLst>
                <a:ext uri="{FF2B5EF4-FFF2-40B4-BE49-F238E27FC236}">
                  <a16:creationId xmlns:a16="http://schemas.microsoft.com/office/drawing/2014/main" id="{578CA911-6AD7-49E9-9C6B-D8B3A2B59FE7}"/>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19" name="文本框 67">
            <a:extLst>
              <a:ext uri="{FF2B5EF4-FFF2-40B4-BE49-F238E27FC236}">
                <a16:creationId xmlns:a16="http://schemas.microsoft.com/office/drawing/2014/main" id="{5738D3A6-0819-4C1C-893C-FE4C70011102}"/>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grpSp>
        <p:nvGrpSpPr>
          <p:cNvPr id="28" name="组合 27">
            <a:extLst>
              <a:ext uri="{FF2B5EF4-FFF2-40B4-BE49-F238E27FC236}">
                <a16:creationId xmlns:a16="http://schemas.microsoft.com/office/drawing/2014/main" id="{DCC22D6A-A0B2-4DD5-B7B1-77E70419B853}"/>
              </a:ext>
            </a:extLst>
          </p:cNvPr>
          <p:cNvGrpSpPr/>
          <p:nvPr/>
        </p:nvGrpSpPr>
        <p:grpSpPr>
          <a:xfrm>
            <a:off x="660400" y="1882456"/>
            <a:ext cx="2555498" cy="537824"/>
            <a:chOff x="5599515" y="2448904"/>
            <a:chExt cx="2555498" cy="537824"/>
          </a:xfrm>
        </p:grpSpPr>
        <p:grpSp>
          <p:nvGrpSpPr>
            <p:cNvPr id="29" name="iṣliďé">
              <a:extLst>
                <a:ext uri="{FF2B5EF4-FFF2-40B4-BE49-F238E27FC236}">
                  <a16:creationId xmlns:a16="http://schemas.microsoft.com/office/drawing/2014/main" id="{EF2E5A13-D014-4DEE-95F8-1A03F5CD9610}"/>
                </a:ext>
              </a:extLst>
            </p:cNvPr>
            <p:cNvGrpSpPr/>
            <p:nvPr/>
          </p:nvGrpSpPr>
          <p:grpSpPr>
            <a:xfrm>
              <a:off x="5599515" y="2448904"/>
              <a:ext cx="2555498" cy="537824"/>
              <a:chOff x="6542456" y="2258308"/>
              <a:chExt cx="2555498" cy="537824"/>
            </a:xfrm>
          </p:grpSpPr>
          <p:sp>
            <p:nvSpPr>
              <p:cNvPr id="31" name="ïṣļîďè">
                <a:extLst>
                  <a:ext uri="{FF2B5EF4-FFF2-40B4-BE49-F238E27FC236}">
                    <a16:creationId xmlns:a16="http://schemas.microsoft.com/office/drawing/2014/main" id="{B3CEC007-30E9-40AF-B0C8-7E0F19124542}"/>
                  </a:ext>
                </a:extLst>
              </p:cNvPr>
              <p:cNvSpPr/>
              <p:nvPr/>
            </p:nvSpPr>
            <p:spPr>
              <a:xfrm>
                <a:off x="6542456" y="2258308"/>
                <a:ext cx="537820" cy="537824"/>
              </a:xfrm>
              <a:prstGeom prst="ellipse">
                <a:avLst/>
              </a:prstGeom>
              <a:ln/>
            </p:spPr>
            <p:style>
              <a:lnRef idx="3">
                <a:schemeClr val="lt1"/>
              </a:lnRef>
              <a:fillRef idx="1">
                <a:schemeClr val="accent1"/>
              </a:fillRef>
              <a:effectRef idx="1">
                <a:schemeClr val="accent1"/>
              </a:effectRef>
              <a:fontRef idx="minor">
                <a:schemeClr val="lt1"/>
              </a:fontRef>
            </p:style>
            <p:txBody>
              <a:bodyPr wrap="square" lIns="91440" tIns="45720" rIns="91440" bIns="45720" rtlCol="0" anchor="ctr">
                <a:normAutofit fontScale="92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dirty="0">
                    <a:latin typeface="Impact" panose="020B0806030902050204" pitchFamily="34" charset="0"/>
                  </a:rPr>
                  <a:t>b</a:t>
                </a:r>
                <a:endParaRPr lang="zh-CN" altLang="en-US" sz="2400" dirty="0">
                  <a:latin typeface="Impact" panose="020B0806030902050204" pitchFamily="34" charset="0"/>
                </a:endParaRPr>
              </a:p>
            </p:txBody>
          </p:sp>
          <p:sp>
            <p:nvSpPr>
              <p:cNvPr id="32" name="îṥḻíďe">
                <a:extLst>
                  <a:ext uri="{FF2B5EF4-FFF2-40B4-BE49-F238E27FC236}">
                    <a16:creationId xmlns:a16="http://schemas.microsoft.com/office/drawing/2014/main" id="{3CA90D33-30E0-4C2B-87B8-AACBE186F2E7}"/>
                  </a:ext>
                </a:extLst>
              </p:cNvPr>
              <p:cNvSpPr txBox="1"/>
              <p:nvPr/>
            </p:nvSpPr>
            <p:spPr bwMode="auto">
              <a:xfrm>
                <a:off x="7176805" y="2342554"/>
                <a:ext cx="1921149"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a:t>用例</a:t>
                </a:r>
              </a:p>
            </p:txBody>
          </p:sp>
        </p:grpSp>
        <p:cxnSp>
          <p:nvCxnSpPr>
            <p:cNvPr id="30" name="iSḷîḓê">
              <a:extLst>
                <a:ext uri="{FF2B5EF4-FFF2-40B4-BE49-F238E27FC236}">
                  <a16:creationId xmlns:a16="http://schemas.microsoft.com/office/drawing/2014/main" id="{2DCD88CF-F64C-47A2-A7F0-CB1E2398DB76}"/>
                </a:ext>
              </a:extLst>
            </p:cNvPr>
            <p:cNvCxnSpPr>
              <a:cxnSpLocks/>
            </p:cNvCxnSpPr>
            <p:nvPr/>
          </p:nvCxnSpPr>
          <p:spPr>
            <a:xfrm>
              <a:off x="6298871" y="2986728"/>
              <a:ext cx="185614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733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ppt_x</p:attrName>
                                        </p:attrNameLst>
                                      </p:cBhvr>
                                      <p:tavLst>
                                        <p:tav tm="0">
                                          <p:val>
                                            <p:strVal val="#ppt_x+#ppt_w*1.125000"/>
                                          </p:val>
                                        </p:tav>
                                        <p:tav tm="100000">
                                          <p:val>
                                            <p:strVal val="#ppt_x"/>
                                          </p:val>
                                        </p:tav>
                                      </p:tavLst>
                                    </p:anim>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1360866" y="2504527"/>
            <a:ext cx="9470268" cy="332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indent="0" fontAlgn="auto">
              <a:lnSpc>
                <a:spcPct val="150000"/>
              </a:lnSpc>
            </a:pPr>
            <a:r>
              <a:rPr lang="zh-CN" altLang="en-US" sz="2400" dirty="0">
                <a:latin typeface="宋体" panose="02010600030101010101" pitchFamily="2" charset="-122"/>
                <a:ea typeface="宋体" panose="02010600030101010101" pitchFamily="2" charset="-122"/>
              </a:rPr>
              <a:t>以下是关于让用户选择可用的化学制品的一些功能，而不是向外部供应商发送订单：</a:t>
            </a:r>
            <a:endParaRPr lang="en-US" altLang="zh-CN" sz="2400" dirty="0">
              <a:latin typeface="宋体" panose="02010600030101010101" pitchFamily="2" charset="-122"/>
              <a:ea typeface="宋体" panose="02010600030101010101" pitchFamily="2" charset="-122"/>
            </a:endParaRPr>
          </a:p>
          <a:p>
            <a:pPr lvl="2" indent="-457200">
              <a:lnSpc>
                <a:spcPct val="150000"/>
              </a:lnSpc>
              <a:buFont typeface="+mj-lt"/>
              <a:buAutoNum type="arabicPeriod"/>
            </a:pPr>
            <a:r>
              <a:rPr lang="zh-CN" altLang="en-US" sz="2400" dirty="0">
                <a:solidFill>
                  <a:srgbClr val="FF0000"/>
                </a:solidFill>
                <a:latin typeface="宋体" panose="02010600030101010101" pitchFamily="2" charset="-122"/>
                <a:ea typeface="宋体" panose="02010600030101010101" pitchFamily="2" charset="-122"/>
              </a:rPr>
              <a:t>如果仓库中有所请求的化学制品容器，系统将显示这些可用容器的列表；</a:t>
            </a:r>
            <a:endParaRPr lang="en-US" altLang="zh-CN" sz="2400" dirty="0">
              <a:solidFill>
                <a:srgbClr val="FF0000"/>
              </a:solidFill>
              <a:latin typeface="宋体" panose="02010600030101010101" pitchFamily="2" charset="-122"/>
              <a:ea typeface="宋体" panose="02010600030101010101" pitchFamily="2" charset="-122"/>
            </a:endParaRPr>
          </a:p>
          <a:p>
            <a:pPr lvl="2" indent="-457200">
              <a:lnSpc>
                <a:spcPct val="150000"/>
              </a:lnSpc>
              <a:buFont typeface="+mj-lt"/>
              <a:buAutoNum type="arabicPeriod"/>
            </a:pPr>
            <a:r>
              <a:rPr lang="zh-CN" altLang="en-US" sz="2400" dirty="0">
                <a:solidFill>
                  <a:srgbClr val="FF0000"/>
                </a:solidFill>
                <a:latin typeface="宋体" panose="02010600030101010101" pitchFamily="2" charset="-122"/>
                <a:ea typeface="宋体" panose="02010600030101010101" pitchFamily="2" charset="-122"/>
              </a:rPr>
              <a:t>用户就从所显示的这些容器中选择其中的一个容器，或者是向外部供应商订购一个新容器。</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64</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1" name="组合 10">
            <a:extLst>
              <a:ext uri="{FF2B5EF4-FFF2-40B4-BE49-F238E27FC236}">
                <a16:creationId xmlns:a16="http://schemas.microsoft.com/office/drawing/2014/main" id="{64A7D8B2-D48B-4DCB-89A7-7D15C5E04A9A}"/>
              </a:ext>
            </a:extLst>
          </p:cNvPr>
          <p:cNvGrpSpPr/>
          <p:nvPr/>
        </p:nvGrpSpPr>
        <p:grpSpPr>
          <a:xfrm>
            <a:off x="108557" y="337632"/>
            <a:ext cx="3659533" cy="492948"/>
            <a:chOff x="108557" y="337632"/>
            <a:chExt cx="3659533" cy="492948"/>
          </a:xfrm>
        </p:grpSpPr>
        <p:grpSp>
          <p:nvGrpSpPr>
            <p:cNvPr id="12" name="组合 5">
              <a:extLst>
                <a:ext uri="{FF2B5EF4-FFF2-40B4-BE49-F238E27FC236}">
                  <a16:creationId xmlns:a16="http://schemas.microsoft.com/office/drawing/2014/main" id="{96AE4C3C-67B9-4BB7-9A0D-36FCC173C8B0}"/>
                </a:ext>
              </a:extLst>
            </p:cNvPr>
            <p:cNvGrpSpPr/>
            <p:nvPr/>
          </p:nvGrpSpPr>
          <p:grpSpPr>
            <a:xfrm>
              <a:off x="108557" y="337632"/>
              <a:ext cx="525184" cy="422276"/>
              <a:chOff x="5075564" y="2933562"/>
              <a:chExt cx="2860947" cy="2302753"/>
            </a:xfrm>
          </p:grpSpPr>
          <p:sp>
            <p:nvSpPr>
              <p:cNvPr id="16" name="等腰三角形 15">
                <a:extLst>
                  <a:ext uri="{FF2B5EF4-FFF2-40B4-BE49-F238E27FC236}">
                    <a16:creationId xmlns:a16="http://schemas.microsoft.com/office/drawing/2014/main" id="{37C27DB5-3412-4A26-89DD-7A0CB0BC1C80}"/>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8" name="等腰三角形 17">
                <a:extLst>
                  <a:ext uri="{FF2B5EF4-FFF2-40B4-BE49-F238E27FC236}">
                    <a16:creationId xmlns:a16="http://schemas.microsoft.com/office/drawing/2014/main" id="{EEC7E07C-E463-4E5A-AA8C-E20F5A7EF960}"/>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a:extLst>
                <a:ext uri="{FF2B5EF4-FFF2-40B4-BE49-F238E27FC236}">
                  <a16:creationId xmlns:a16="http://schemas.microsoft.com/office/drawing/2014/main" id="{BA29BF0A-C920-478E-A3DA-32A1698F07CC}"/>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19" name="文本框 67">
            <a:extLst>
              <a:ext uri="{FF2B5EF4-FFF2-40B4-BE49-F238E27FC236}">
                <a16:creationId xmlns:a16="http://schemas.microsoft.com/office/drawing/2014/main" id="{890E9FD3-F162-4DB1-A109-7D23E3D2ADC2}"/>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grpSp>
        <p:nvGrpSpPr>
          <p:cNvPr id="23" name="组合 22">
            <a:extLst>
              <a:ext uri="{FF2B5EF4-FFF2-40B4-BE49-F238E27FC236}">
                <a16:creationId xmlns:a16="http://schemas.microsoft.com/office/drawing/2014/main" id="{46775C87-39EA-43E3-B1B6-7FD023AC8465}"/>
              </a:ext>
            </a:extLst>
          </p:cNvPr>
          <p:cNvGrpSpPr/>
          <p:nvPr/>
        </p:nvGrpSpPr>
        <p:grpSpPr>
          <a:xfrm>
            <a:off x="660400" y="1882456"/>
            <a:ext cx="2555498" cy="537824"/>
            <a:chOff x="5599515" y="2448904"/>
            <a:chExt cx="2555498" cy="537824"/>
          </a:xfrm>
        </p:grpSpPr>
        <p:grpSp>
          <p:nvGrpSpPr>
            <p:cNvPr id="24" name="iṣliďé">
              <a:extLst>
                <a:ext uri="{FF2B5EF4-FFF2-40B4-BE49-F238E27FC236}">
                  <a16:creationId xmlns:a16="http://schemas.microsoft.com/office/drawing/2014/main" id="{1D34CE86-F0E1-4BDF-90E1-D13D58FD8CFA}"/>
                </a:ext>
              </a:extLst>
            </p:cNvPr>
            <p:cNvGrpSpPr/>
            <p:nvPr/>
          </p:nvGrpSpPr>
          <p:grpSpPr>
            <a:xfrm>
              <a:off x="5599515" y="2448904"/>
              <a:ext cx="2555498" cy="537824"/>
              <a:chOff x="6542456" y="2258308"/>
              <a:chExt cx="2555498" cy="537824"/>
            </a:xfrm>
          </p:grpSpPr>
          <p:sp>
            <p:nvSpPr>
              <p:cNvPr id="26" name="ïṣļîďè">
                <a:extLst>
                  <a:ext uri="{FF2B5EF4-FFF2-40B4-BE49-F238E27FC236}">
                    <a16:creationId xmlns:a16="http://schemas.microsoft.com/office/drawing/2014/main" id="{20C00B9E-D9D8-4D96-8312-6718D00C9CE2}"/>
                  </a:ext>
                </a:extLst>
              </p:cNvPr>
              <p:cNvSpPr/>
              <p:nvPr/>
            </p:nvSpPr>
            <p:spPr>
              <a:xfrm>
                <a:off x="6542456" y="2258308"/>
                <a:ext cx="537820" cy="537824"/>
              </a:xfrm>
              <a:prstGeom prst="ellipse">
                <a:avLst/>
              </a:prstGeom>
              <a:ln/>
            </p:spPr>
            <p:style>
              <a:lnRef idx="3">
                <a:schemeClr val="lt1"/>
              </a:lnRef>
              <a:fillRef idx="1">
                <a:schemeClr val="accent1"/>
              </a:fillRef>
              <a:effectRef idx="1">
                <a:schemeClr val="accent1"/>
              </a:effectRef>
              <a:fontRef idx="minor">
                <a:schemeClr val="lt1"/>
              </a:fontRef>
            </p:style>
            <p:txBody>
              <a:bodyPr wrap="square" lIns="91440" tIns="45720" rIns="91440" bIns="45720" rtlCol="0" anchor="ctr">
                <a:normAutofit fontScale="92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dirty="0">
                    <a:latin typeface="Impact" panose="020B0806030902050204" pitchFamily="34" charset="0"/>
                  </a:rPr>
                  <a:t>c</a:t>
                </a:r>
                <a:endParaRPr lang="zh-CN" altLang="en-US" sz="2400" dirty="0">
                  <a:latin typeface="Impact" panose="020B0806030902050204" pitchFamily="34" charset="0"/>
                </a:endParaRPr>
              </a:p>
            </p:txBody>
          </p:sp>
          <p:sp>
            <p:nvSpPr>
              <p:cNvPr id="27" name="îṥḻíďe">
                <a:extLst>
                  <a:ext uri="{FF2B5EF4-FFF2-40B4-BE49-F238E27FC236}">
                    <a16:creationId xmlns:a16="http://schemas.microsoft.com/office/drawing/2014/main" id="{E972AE56-56BD-4EE2-B567-C59D5C333263}"/>
                  </a:ext>
                </a:extLst>
              </p:cNvPr>
              <p:cNvSpPr txBox="1"/>
              <p:nvPr/>
            </p:nvSpPr>
            <p:spPr bwMode="auto">
              <a:xfrm>
                <a:off x="7176805" y="2342554"/>
                <a:ext cx="1921149"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a:t>功能需求</a:t>
                </a:r>
              </a:p>
            </p:txBody>
          </p:sp>
        </p:grpSp>
        <p:cxnSp>
          <p:nvCxnSpPr>
            <p:cNvPr id="25" name="iSḷîḓê">
              <a:extLst>
                <a:ext uri="{FF2B5EF4-FFF2-40B4-BE49-F238E27FC236}">
                  <a16:creationId xmlns:a16="http://schemas.microsoft.com/office/drawing/2014/main" id="{6AD1450B-A7C0-4A09-9E06-B337FF7CE25A}"/>
                </a:ext>
              </a:extLst>
            </p:cNvPr>
            <p:cNvCxnSpPr>
              <a:cxnSpLocks/>
            </p:cNvCxnSpPr>
            <p:nvPr/>
          </p:nvCxnSpPr>
          <p:spPr>
            <a:xfrm>
              <a:off x="6298871" y="2986728"/>
              <a:ext cx="185614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935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ppt_x</p:attrName>
                                        </p:attrNameLst>
                                      </p:cBhvr>
                                      <p:tavLst>
                                        <p:tav tm="0">
                                          <p:val>
                                            <p:strVal val="#ppt_x+#ppt_w*1.125000"/>
                                          </p:val>
                                        </p:tav>
                                        <p:tav tm="100000">
                                          <p:val>
                                            <p:strVal val="#ppt_x"/>
                                          </p:val>
                                        </p:tav>
                                      </p:tavLst>
                                    </p:anim>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732611" y="2753772"/>
            <a:ext cx="4418488" cy="279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图</a:t>
            </a:r>
            <a:r>
              <a:rPr lang="en-US" altLang="zh-CN" sz="2000" dirty="0">
                <a:latin typeface="宋体" panose="02010600030101010101" pitchFamily="2" charset="-122"/>
                <a:ea typeface="宋体" panose="02010600030101010101" pitchFamily="2" charset="-122"/>
                <a:cs typeface="宋体" panose="02010600030101010101" pitchFamily="2" charset="-122"/>
              </a:rPr>
              <a:t>5-6</a:t>
            </a:r>
            <a:r>
              <a:rPr lang="zh-CN" altLang="en-US" sz="2000" dirty="0">
                <a:latin typeface="宋体" panose="02010600030101010101" pitchFamily="2" charset="-122"/>
                <a:ea typeface="宋体" panose="02010600030101010101" pitchFamily="2" charset="-122"/>
                <a:cs typeface="宋体" panose="02010600030101010101" pitchFamily="2" charset="-122"/>
              </a:rPr>
              <a:t>描述了“请求一种化学制品”使用实例中关于这一功能的部分对话图。</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0" lvl="1" indent="0" fontAlgn="auto">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0" lvl="1"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对话图中的矩形框表示了用户和系统之间概念上的对话元素，箭头则代表了对话元素之间可能的导航路径。</a:t>
            </a:r>
          </a:p>
        </p:txBody>
      </p:sp>
      <p:grpSp>
        <p:nvGrpSpPr>
          <p:cNvPr id="6" name="组合 5">
            <a:extLst>
              <a:ext uri="{FF2B5EF4-FFF2-40B4-BE49-F238E27FC236}">
                <a16:creationId xmlns:a16="http://schemas.microsoft.com/office/drawing/2014/main" id="{0FBD37CB-6AAA-4F92-9245-08EE481E01EB}"/>
              </a:ext>
            </a:extLst>
          </p:cNvPr>
          <p:cNvGrpSpPr/>
          <p:nvPr/>
        </p:nvGrpSpPr>
        <p:grpSpPr>
          <a:xfrm>
            <a:off x="5801394" y="491266"/>
            <a:ext cx="5943600" cy="5105400"/>
            <a:chOff x="5801394" y="491266"/>
            <a:chExt cx="5943600" cy="5105400"/>
          </a:xfrm>
        </p:grpSpPr>
        <p:sp>
          <p:nvSpPr>
            <p:cNvPr id="20" name="矩形 67588"/>
            <p:cNvSpPr>
              <a:spLocks noChangeArrowheads="1"/>
            </p:cNvSpPr>
            <p:nvPr/>
          </p:nvSpPr>
          <p:spPr bwMode="auto">
            <a:xfrm>
              <a:off x="7782594" y="140566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DB40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选择请</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求的化学制品</a:t>
              </a:r>
            </a:p>
          </p:txBody>
        </p:sp>
        <p:sp>
          <p:nvSpPr>
            <p:cNvPr id="21" name="矩形 67589"/>
            <p:cNvSpPr>
              <a:spLocks noChangeArrowheads="1"/>
            </p:cNvSpPr>
            <p:nvPr/>
          </p:nvSpPr>
          <p:spPr bwMode="auto">
            <a:xfrm>
              <a:off x="7830219" y="468226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DB70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当前化学</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制品请求列表</a:t>
              </a:r>
            </a:p>
          </p:txBody>
        </p:sp>
        <p:sp>
          <p:nvSpPr>
            <p:cNvPr id="22" name="矩形 67590"/>
            <p:cNvSpPr>
              <a:spLocks noChangeArrowheads="1"/>
            </p:cNvSpPr>
            <p:nvPr/>
          </p:nvSpPr>
          <p:spPr bwMode="auto">
            <a:xfrm>
              <a:off x="9916194" y="305031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DB60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化学制品</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供应商列表</a:t>
              </a:r>
            </a:p>
          </p:txBody>
        </p:sp>
        <p:sp>
          <p:nvSpPr>
            <p:cNvPr id="23" name="矩形 67591"/>
            <p:cNvSpPr>
              <a:spLocks noChangeArrowheads="1"/>
            </p:cNvSpPr>
            <p:nvPr/>
          </p:nvSpPr>
          <p:spPr bwMode="auto">
            <a:xfrm>
              <a:off x="5801394" y="305031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DB50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化学制品</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仓库中容器列表</a:t>
              </a:r>
            </a:p>
          </p:txBody>
        </p:sp>
        <p:sp>
          <p:nvSpPr>
            <p:cNvPr id="24" name="直接连接符 67592"/>
            <p:cNvSpPr>
              <a:spLocks noChangeShapeType="1"/>
            </p:cNvSpPr>
            <p:nvPr/>
          </p:nvSpPr>
          <p:spPr bwMode="auto">
            <a:xfrm>
              <a:off x="7630194" y="3539266"/>
              <a:ext cx="22860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67593"/>
            <p:cNvSpPr>
              <a:spLocks noChangeShapeType="1"/>
            </p:cNvSpPr>
            <p:nvPr/>
          </p:nvSpPr>
          <p:spPr bwMode="auto">
            <a:xfrm>
              <a:off x="10846469" y="3952016"/>
              <a:ext cx="0" cy="11430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67594"/>
            <p:cNvSpPr>
              <a:spLocks noChangeShapeType="1"/>
            </p:cNvSpPr>
            <p:nvPr/>
          </p:nvSpPr>
          <p:spPr bwMode="auto">
            <a:xfrm>
              <a:off x="6715794" y="3952016"/>
              <a:ext cx="0" cy="11430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直接连接符 67595"/>
            <p:cNvSpPr>
              <a:spLocks noChangeShapeType="1"/>
            </p:cNvSpPr>
            <p:nvPr/>
          </p:nvSpPr>
          <p:spPr bwMode="auto">
            <a:xfrm>
              <a:off x="6715794" y="5079141"/>
              <a:ext cx="11430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8" name="直接连接符 67596"/>
            <p:cNvSpPr>
              <a:spLocks noChangeShapeType="1"/>
            </p:cNvSpPr>
            <p:nvPr/>
          </p:nvSpPr>
          <p:spPr bwMode="auto">
            <a:xfrm flipH="1">
              <a:off x="9643144" y="5107716"/>
              <a:ext cx="12192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9" name="直接连接符 67597"/>
            <p:cNvSpPr>
              <a:spLocks noChangeShapeType="1"/>
            </p:cNvSpPr>
            <p:nvPr/>
          </p:nvSpPr>
          <p:spPr bwMode="auto">
            <a:xfrm>
              <a:off x="6715794" y="1907316"/>
              <a:ext cx="0" cy="11430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0" name="直接连接符 67598"/>
            <p:cNvSpPr>
              <a:spLocks noChangeShapeType="1"/>
            </p:cNvSpPr>
            <p:nvPr/>
          </p:nvSpPr>
          <p:spPr bwMode="auto">
            <a:xfrm>
              <a:off x="10830594" y="1939066"/>
              <a:ext cx="0" cy="11430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 name="直接连接符 67599"/>
            <p:cNvSpPr>
              <a:spLocks noChangeShapeType="1"/>
            </p:cNvSpPr>
            <p:nvPr/>
          </p:nvSpPr>
          <p:spPr bwMode="auto">
            <a:xfrm>
              <a:off x="6715794" y="1920016"/>
              <a:ext cx="10668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67600"/>
            <p:cNvSpPr>
              <a:spLocks noChangeShapeType="1"/>
            </p:cNvSpPr>
            <p:nvPr/>
          </p:nvSpPr>
          <p:spPr bwMode="auto">
            <a:xfrm>
              <a:off x="9611394" y="1910491"/>
              <a:ext cx="1219200" cy="285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67601"/>
            <p:cNvSpPr>
              <a:spLocks noChangeShapeType="1"/>
            </p:cNvSpPr>
            <p:nvPr/>
          </p:nvSpPr>
          <p:spPr bwMode="auto">
            <a:xfrm flipV="1">
              <a:off x="6045869" y="1650141"/>
              <a:ext cx="0" cy="1371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67602"/>
            <p:cNvSpPr>
              <a:spLocks noChangeShapeType="1"/>
            </p:cNvSpPr>
            <p:nvPr/>
          </p:nvSpPr>
          <p:spPr bwMode="auto">
            <a:xfrm flipV="1">
              <a:off x="11424319" y="1650141"/>
              <a:ext cx="0" cy="1371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67603"/>
            <p:cNvSpPr>
              <a:spLocks noChangeShapeType="1"/>
            </p:cNvSpPr>
            <p:nvPr/>
          </p:nvSpPr>
          <p:spPr bwMode="auto">
            <a:xfrm>
              <a:off x="6029994" y="1634266"/>
              <a:ext cx="17526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 name="直接连接符 67604"/>
            <p:cNvSpPr>
              <a:spLocks noChangeShapeType="1"/>
            </p:cNvSpPr>
            <p:nvPr/>
          </p:nvSpPr>
          <p:spPr bwMode="auto">
            <a:xfrm flipH="1">
              <a:off x="9611394" y="1634266"/>
              <a:ext cx="18288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文本框 67605"/>
            <p:cNvSpPr txBox="1">
              <a:spLocks noChangeArrowheads="1"/>
            </p:cNvSpPr>
            <p:nvPr/>
          </p:nvSpPr>
          <p:spPr bwMode="auto">
            <a:xfrm>
              <a:off x="6471319" y="1273904"/>
              <a:ext cx="796925"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t>取消</a:t>
              </a:r>
            </a:p>
          </p:txBody>
        </p:sp>
        <p:sp>
          <p:nvSpPr>
            <p:cNvPr id="38" name="文本框 67606"/>
            <p:cNvSpPr txBox="1">
              <a:spLocks noChangeArrowheads="1"/>
            </p:cNvSpPr>
            <p:nvPr/>
          </p:nvSpPr>
          <p:spPr bwMode="auto">
            <a:xfrm>
              <a:off x="10144794" y="1253266"/>
              <a:ext cx="796925"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t>取消</a:t>
              </a:r>
            </a:p>
          </p:txBody>
        </p:sp>
        <p:sp>
          <p:nvSpPr>
            <p:cNvPr id="39" name="文本框 67607"/>
            <p:cNvSpPr txBox="1">
              <a:spLocks noChangeArrowheads="1"/>
            </p:cNvSpPr>
            <p:nvPr/>
          </p:nvSpPr>
          <p:spPr bwMode="auto">
            <a:xfrm>
              <a:off x="6258594" y="1966054"/>
              <a:ext cx="1723549" cy="101566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t>输入化学制品</a:t>
              </a:r>
            </a:p>
            <a:p>
              <a:r>
                <a:rPr lang="zh-CN" altLang="en-US" sz="2000" dirty="0"/>
                <a:t>编号，仓库中</a:t>
              </a:r>
            </a:p>
            <a:p>
              <a:r>
                <a:rPr lang="zh-CN" altLang="en-US" sz="2000" dirty="0"/>
                <a:t>存在容器</a:t>
              </a:r>
            </a:p>
          </p:txBody>
        </p:sp>
        <p:sp>
          <p:nvSpPr>
            <p:cNvPr id="40" name="文本框 67608"/>
            <p:cNvSpPr txBox="1">
              <a:spLocks noChangeArrowheads="1"/>
            </p:cNvSpPr>
            <p:nvPr/>
          </p:nvSpPr>
          <p:spPr bwMode="auto">
            <a:xfrm>
              <a:off x="9722519" y="2015266"/>
              <a:ext cx="1723549" cy="101566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t>输入化学制品</a:t>
              </a:r>
            </a:p>
            <a:p>
              <a:r>
                <a:rPr lang="zh-CN" altLang="en-US" sz="2000" dirty="0"/>
                <a:t>编号，仓库中</a:t>
              </a:r>
            </a:p>
            <a:p>
              <a:r>
                <a:rPr lang="zh-CN" altLang="en-US" sz="2000" dirty="0"/>
                <a:t>不存在容器</a:t>
              </a:r>
            </a:p>
          </p:txBody>
        </p:sp>
        <p:sp>
          <p:nvSpPr>
            <p:cNvPr id="41" name="文本框 67609"/>
            <p:cNvSpPr txBox="1">
              <a:spLocks noChangeArrowheads="1"/>
            </p:cNvSpPr>
            <p:nvPr/>
          </p:nvSpPr>
          <p:spPr bwMode="auto">
            <a:xfrm>
              <a:off x="7858794" y="3255104"/>
              <a:ext cx="1716088"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t>订购新容器</a:t>
              </a:r>
            </a:p>
          </p:txBody>
        </p:sp>
        <p:sp>
          <p:nvSpPr>
            <p:cNvPr id="42" name="文本框 67610"/>
            <p:cNvSpPr txBox="1">
              <a:spLocks noChangeArrowheads="1"/>
            </p:cNvSpPr>
            <p:nvPr/>
          </p:nvSpPr>
          <p:spPr bwMode="auto">
            <a:xfrm>
              <a:off x="5877594" y="4148866"/>
              <a:ext cx="1716088"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t>选择的容器</a:t>
              </a:r>
            </a:p>
          </p:txBody>
        </p:sp>
        <p:sp>
          <p:nvSpPr>
            <p:cNvPr id="57" name="文本框 67611"/>
            <p:cNvSpPr txBox="1">
              <a:spLocks noChangeArrowheads="1"/>
            </p:cNvSpPr>
            <p:nvPr/>
          </p:nvSpPr>
          <p:spPr bwMode="auto">
            <a:xfrm>
              <a:off x="9687594" y="4148866"/>
              <a:ext cx="2022475"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t>选择的供应商</a:t>
              </a:r>
            </a:p>
          </p:txBody>
        </p:sp>
        <p:sp>
          <p:nvSpPr>
            <p:cNvPr id="58" name="直接连接符 67612"/>
            <p:cNvSpPr>
              <a:spLocks noChangeShapeType="1"/>
            </p:cNvSpPr>
            <p:nvPr/>
          </p:nvSpPr>
          <p:spPr bwMode="auto">
            <a:xfrm>
              <a:off x="8392194" y="507141"/>
              <a:ext cx="0" cy="9144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 name="直接连接符 67613"/>
            <p:cNvSpPr>
              <a:spLocks noChangeShapeType="1"/>
            </p:cNvSpPr>
            <p:nvPr/>
          </p:nvSpPr>
          <p:spPr bwMode="auto">
            <a:xfrm flipV="1">
              <a:off x="9077994" y="491266"/>
              <a:ext cx="0" cy="9144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0" name="文本框 67"/>
          <p:cNvSpPr>
            <a:spLocks noChangeArrowheads="1"/>
          </p:cNvSpPr>
          <p:nvPr/>
        </p:nvSpPr>
        <p:spPr bwMode="auto">
          <a:xfrm>
            <a:off x="5801394" y="5847742"/>
            <a:ext cx="589589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图</a:t>
            </a:r>
            <a:r>
              <a:rPr lang="en-US" altLang="zh-CN" sz="2000" b="1" kern="0"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5-6 </a:t>
            </a:r>
            <a:r>
              <a:rPr lang="zh-CN" altLang="en-US" sz="2000" b="1" kern="0"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在“请求化学制品”使用实例的部分对话图</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65</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43" name="组合 42">
            <a:extLst>
              <a:ext uri="{FF2B5EF4-FFF2-40B4-BE49-F238E27FC236}">
                <a16:creationId xmlns:a16="http://schemas.microsoft.com/office/drawing/2014/main" id="{1167D100-E442-4DF7-8CA2-44C528C0BC19}"/>
              </a:ext>
            </a:extLst>
          </p:cNvPr>
          <p:cNvGrpSpPr/>
          <p:nvPr/>
        </p:nvGrpSpPr>
        <p:grpSpPr>
          <a:xfrm>
            <a:off x="108557" y="337632"/>
            <a:ext cx="3659533" cy="492948"/>
            <a:chOff x="108557" y="337632"/>
            <a:chExt cx="3659533" cy="492948"/>
          </a:xfrm>
        </p:grpSpPr>
        <p:grpSp>
          <p:nvGrpSpPr>
            <p:cNvPr id="46" name="组合 5">
              <a:extLst>
                <a:ext uri="{FF2B5EF4-FFF2-40B4-BE49-F238E27FC236}">
                  <a16:creationId xmlns:a16="http://schemas.microsoft.com/office/drawing/2014/main" id="{67156CE4-0868-4204-BACF-3E4C8A0833BA}"/>
                </a:ext>
              </a:extLst>
            </p:cNvPr>
            <p:cNvGrpSpPr/>
            <p:nvPr/>
          </p:nvGrpSpPr>
          <p:grpSpPr>
            <a:xfrm>
              <a:off x="108557" y="337632"/>
              <a:ext cx="525184" cy="422276"/>
              <a:chOff x="5075564" y="2933562"/>
              <a:chExt cx="2860947" cy="2302753"/>
            </a:xfrm>
          </p:grpSpPr>
          <p:sp>
            <p:nvSpPr>
              <p:cNvPr id="48" name="等腰三角形 47">
                <a:extLst>
                  <a:ext uri="{FF2B5EF4-FFF2-40B4-BE49-F238E27FC236}">
                    <a16:creationId xmlns:a16="http://schemas.microsoft.com/office/drawing/2014/main" id="{AED52DCE-69BE-4E6D-B202-F2DA9332CFE6}"/>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9" name="等腰三角形 48">
                <a:extLst>
                  <a:ext uri="{FF2B5EF4-FFF2-40B4-BE49-F238E27FC236}">
                    <a16:creationId xmlns:a16="http://schemas.microsoft.com/office/drawing/2014/main" id="{53E72C27-3808-4FD8-83D4-B4AF3EC7A36A}"/>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7" name="文本框 6">
              <a:extLst>
                <a:ext uri="{FF2B5EF4-FFF2-40B4-BE49-F238E27FC236}">
                  <a16:creationId xmlns:a16="http://schemas.microsoft.com/office/drawing/2014/main" id="{BA84D8B0-1248-44C4-9DC4-F420A0647F65}"/>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51" name="文本框 67">
            <a:extLst>
              <a:ext uri="{FF2B5EF4-FFF2-40B4-BE49-F238E27FC236}">
                <a16:creationId xmlns:a16="http://schemas.microsoft.com/office/drawing/2014/main" id="{7F2C0574-692B-418D-AB08-7EC9132007E2}"/>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grpSp>
        <p:nvGrpSpPr>
          <p:cNvPr id="61" name="组合 60">
            <a:extLst>
              <a:ext uri="{FF2B5EF4-FFF2-40B4-BE49-F238E27FC236}">
                <a16:creationId xmlns:a16="http://schemas.microsoft.com/office/drawing/2014/main" id="{0DA53BE4-FD1F-4823-8D58-A8960FF59457}"/>
              </a:ext>
            </a:extLst>
          </p:cNvPr>
          <p:cNvGrpSpPr/>
          <p:nvPr/>
        </p:nvGrpSpPr>
        <p:grpSpPr>
          <a:xfrm>
            <a:off x="660400" y="1882456"/>
            <a:ext cx="2555498" cy="537824"/>
            <a:chOff x="5599515" y="2448904"/>
            <a:chExt cx="2555498" cy="537824"/>
          </a:xfrm>
        </p:grpSpPr>
        <p:grpSp>
          <p:nvGrpSpPr>
            <p:cNvPr id="62" name="iṣliďé">
              <a:extLst>
                <a:ext uri="{FF2B5EF4-FFF2-40B4-BE49-F238E27FC236}">
                  <a16:creationId xmlns:a16="http://schemas.microsoft.com/office/drawing/2014/main" id="{19CB3BDD-5B30-4270-8FA0-2659075E53BC}"/>
                </a:ext>
              </a:extLst>
            </p:cNvPr>
            <p:cNvGrpSpPr/>
            <p:nvPr/>
          </p:nvGrpSpPr>
          <p:grpSpPr>
            <a:xfrm>
              <a:off x="5599515" y="2448904"/>
              <a:ext cx="2555498" cy="537824"/>
              <a:chOff x="6542456" y="2258308"/>
              <a:chExt cx="2555498" cy="537824"/>
            </a:xfrm>
          </p:grpSpPr>
          <p:sp>
            <p:nvSpPr>
              <p:cNvPr id="64" name="ïṣļîďè">
                <a:extLst>
                  <a:ext uri="{FF2B5EF4-FFF2-40B4-BE49-F238E27FC236}">
                    <a16:creationId xmlns:a16="http://schemas.microsoft.com/office/drawing/2014/main" id="{98B345B7-F802-47E5-9220-8D24517DCD5B}"/>
                  </a:ext>
                </a:extLst>
              </p:cNvPr>
              <p:cNvSpPr/>
              <p:nvPr/>
            </p:nvSpPr>
            <p:spPr>
              <a:xfrm>
                <a:off x="6542456" y="2258308"/>
                <a:ext cx="537820" cy="537824"/>
              </a:xfrm>
              <a:prstGeom prst="ellipse">
                <a:avLst/>
              </a:prstGeom>
              <a:ln/>
            </p:spPr>
            <p:style>
              <a:lnRef idx="3">
                <a:schemeClr val="lt1"/>
              </a:lnRef>
              <a:fillRef idx="1">
                <a:schemeClr val="accent1"/>
              </a:fillRef>
              <a:effectRef idx="1">
                <a:schemeClr val="accent1"/>
              </a:effectRef>
              <a:fontRef idx="minor">
                <a:schemeClr val="lt1"/>
              </a:fontRef>
            </p:style>
            <p:txBody>
              <a:bodyPr wrap="square" lIns="91440" tIns="45720" rIns="91440" bIns="45720" rtlCol="0" anchor="ctr">
                <a:normAutofit fontScale="92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dirty="0">
                    <a:latin typeface="Impact" panose="020B0806030902050204" pitchFamily="34" charset="0"/>
                  </a:rPr>
                  <a:t>d</a:t>
                </a:r>
                <a:endParaRPr lang="zh-CN" altLang="en-US" sz="2400" dirty="0">
                  <a:latin typeface="Impact" panose="020B0806030902050204" pitchFamily="34" charset="0"/>
                </a:endParaRPr>
              </a:p>
            </p:txBody>
          </p:sp>
          <p:sp>
            <p:nvSpPr>
              <p:cNvPr id="65" name="îṥḻíďe">
                <a:extLst>
                  <a:ext uri="{FF2B5EF4-FFF2-40B4-BE49-F238E27FC236}">
                    <a16:creationId xmlns:a16="http://schemas.microsoft.com/office/drawing/2014/main" id="{0D2E790F-DF43-4EF9-81A8-F26B6809A49B}"/>
                  </a:ext>
                </a:extLst>
              </p:cNvPr>
              <p:cNvSpPr txBox="1"/>
              <p:nvPr/>
            </p:nvSpPr>
            <p:spPr bwMode="auto">
              <a:xfrm>
                <a:off x="7176805" y="2342554"/>
                <a:ext cx="1921149"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a:t>对话图</a:t>
                </a:r>
              </a:p>
            </p:txBody>
          </p:sp>
        </p:grpSp>
        <p:cxnSp>
          <p:nvCxnSpPr>
            <p:cNvPr id="63" name="iSḷîḓê">
              <a:extLst>
                <a:ext uri="{FF2B5EF4-FFF2-40B4-BE49-F238E27FC236}">
                  <a16:creationId xmlns:a16="http://schemas.microsoft.com/office/drawing/2014/main" id="{C2E115A2-A42D-47C0-8F27-5843AFA2DF90}"/>
                </a:ext>
              </a:extLst>
            </p:cNvPr>
            <p:cNvCxnSpPr>
              <a:cxnSpLocks/>
            </p:cNvCxnSpPr>
            <p:nvPr/>
          </p:nvCxnSpPr>
          <p:spPr>
            <a:xfrm>
              <a:off x="6298871" y="2986728"/>
              <a:ext cx="185614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20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p:tgtEl>
                                          <p:spTgt spid="60"/>
                                        </p:tgtEl>
                                        <p:attrNameLst>
                                          <p:attrName>ppt_x</p:attrName>
                                        </p:attrNameLst>
                                      </p:cBhvr>
                                      <p:tavLst>
                                        <p:tav tm="0">
                                          <p:val>
                                            <p:strVal val="#ppt_x+#ppt_w*1.125000"/>
                                          </p:val>
                                        </p:tav>
                                        <p:tav tm="100000">
                                          <p:val>
                                            <p:strVal val="#ppt_x"/>
                                          </p:val>
                                        </p:tav>
                                      </p:tavLst>
                                    </p:anim>
                                    <p:animEffect transition="in" filter="wipe(left)">
                                      <p:cBhvr>
                                        <p:cTn id="12" dur="500"/>
                                        <p:tgtEl>
                                          <p:spTgt spid="60"/>
                                        </p:tgtEl>
                                      </p:cBhvr>
                                    </p:animEffect>
                                  </p:childTnLst>
                                </p:cTn>
                              </p:par>
                              <p:par>
                                <p:cTn id="13" presetID="5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12" presetClass="entr" presetSubtype="2"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p:tgtEl>
                                          <p:spTgt spid="51"/>
                                        </p:tgtEl>
                                        <p:attrNameLst>
                                          <p:attrName>ppt_x</p:attrName>
                                        </p:attrNameLst>
                                      </p:cBhvr>
                                      <p:tavLst>
                                        <p:tav tm="0">
                                          <p:val>
                                            <p:strVal val="#ppt_x+#ppt_w*1.125000"/>
                                          </p:val>
                                        </p:tav>
                                        <p:tav tm="100000">
                                          <p:val>
                                            <p:strVal val="#ppt_x"/>
                                          </p:val>
                                        </p:tav>
                                      </p:tavLst>
                                    </p:anim>
                                    <p:animEffect transition="in" filter="wipe(left)">
                                      <p:cBhvr>
                                        <p:cTn id="2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0" grpId="0"/>
      <p:bldP spid="5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946429" y="2489363"/>
            <a:ext cx="10299141" cy="312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indent="0" algn="just" fontAlgn="auto">
              <a:lnSpc>
                <a:spcPct val="150000"/>
              </a:lnSpc>
            </a:pPr>
            <a:r>
              <a:rPr lang="zh-CN" altLang="en-US" sz="2000" dirty="0">
                <a:latin typeface="宋体" panose="02010600030101010101" pitchFamily="2" charset="-122"/>
                <a:ea typeface="宋体" panose="02010600030101010101" pitchFamily="2" charset="-122"/>
              </a:rPr>
              <a:t>由于这个使用实例有许多可能的执行路径，所以你可以想出许多测试用例来阐明普通过程、可选过程和例外。以下只是一个测试用例，该测试用例是以向用户显示化学制品仓库中可用容器的列表为基础的。这个测试用例是从该用户任务的使用实例说明和图</a:t>
            </a:r>
            <a:r>
              <a:rPr lang="en-US" altLang="zh-CN" sz="2000" dirty="0">
                <a:latin typeface="宋体" panose="02010600030101010101" pitchFamily="2" charset="-122"/>
                <a:ea typeface="宋体" panose="02010600030101010101" pitchFamily="2" charset="-122"/>
              </a:rPr>
              <a:t>5-6</a:t>
            </a:r>
            <a:r>
              <a:rPr lang="zh-CN" altLang="en-US" sz="2000" dirty="0">
                <a:latin typeface="宋体" panose="02010600030101010101" pitchFamily="2" charset="-122"/>
                <a:ea typeface="宋体" panose="02010600030101010101" pitchFamily="2" charset="-122"/>
              </a:rPr>
              <a:t>描述的对话图中派生出来的：</a:t>
            </a:r>
            <a:endParaRPr lang="en-US" altLang="zh-CN" sz="2000" dirty="0">
              <a:latin typeface="宋体" panose="02010600030101010101" pitchFamily="2" charset="-122"/>
              <a:ea typeface="宋体" panose="02010600030101010101" pitchFamily="2" charset="-122"/>
            </a:endParaRPr>
          </a:p>
          <a:p>
            <a:pPr marL="0" lvl="1" indent="0" algn="just" fontAlgn="auto">
              <a:lnSpc>
                <a:spcPct val="150000"/>
              </a:lnSpc>
            </a:pPr>
            <a:r>
              <a:rPr lang="zh-CN" altLang="en-US" dirty="0">
                <a:solidFill>
                  <a:srgbClr val="FF0000"/>
                </a:solidFill>
                <a:latin typeface="宋体" panose="02010600030101010101" pitchFamily="2" charset="-122"/>
                <a:ea typeface="宋体" panose="02010600030101010101" pitchFamily="2" charset="-122"/>
              </a:rPr>
              <a:t>在</a:t>
            </a:r>
            <a:r>
              <a:rPr lang="en-US" altLang="zh-CN" dirty="0">
                <a:solidFill>
                  <a:srgbClr val="FF0000"/>
                </a:solidFill>
                <a:latin typeface="宋体" panose="02010600030101010101" pitchFamily="2" charset="-122"/>
                <a:ea typeface="宋体" panose="02010600030101010101" pitchFamily="2" charset="-122"/>
              </a:rPr>
              <a:t>DB40</a:t>
            </a:r>
            <a:r>
              <a:rPr lang="zh-CN" altLang="en-US" dirty="0">
                <a:solidFill>
                  <a:srgbClr val="FF0000"/>
                </a:solidFill>
                <a:latin typeface="宋体" panose="02010600030101010101" pitchFamily="2" charset="-122"/>
                <a:ea typeface="宋体" panose="02010600030101010101" pitchFamily="2" charset="-122"/>
              </a:rPr>
              <a:t>对话框中，输入一个合法的化学制品</a:t>
            </a:r>
            <a:r>
              <a:rPr lang="en-US" altLang="zh-CN" dirty="0">
                <a:solidFill>
                  <a:srgbClr val="FF0000"/>
                </a:solidFill>
                <a:latin typeface="宋体" panose="02010600030101010101" pitchFamily="2" charset="-122"/>
                <a:ea typeface="宋体" panose="02010600030101010101" pitchFamily="2" charset="-122"/>
              </a:rPr>
              <a:t>ID</a:t>
            </a:r>
            <a:r>
              <a:rPr lang="zh-CN" altLang="en-US" dirty="0">
                <a:solidFill>
                  <a:srgbClr val="FF0000"/>
                </a:solidFill>
                <a:latin typeface="宋体" panose="02010600030101010101" pitchFamily="2" charset="-122"/>
                <a:ea typeface="宋体" panose="02010600030101010101" pitchFamily="2" charset="-122"/>
              </a:rPr>
              <a:t>号；化学制品仓库中有两个这种化学制品的容器。此时出现了</a:t>
            </a:r>
            <a:r>
              <a:rPr lang="en-US" altLang="zh-CN" dirty="0">
                <a:solidFill>
                  <a:srgbClr val="FF0000"/>
                </a:solidFill>
                <a:latin typeface="宋体" panose="02010600030101010101" pitchFamily="2" charset="-122"/>
                <a:ea typeface="宋体" panose="02010600030101010101" pitchFamily="2" charset="-122"/>
              </a:rPr>
              <a:t>DB50</a:t>
            </a:r>
            <a:r>
              <a:rPr lang="zh-CN" altLang="en-US" dirty="0">
                <a:solidFill>
                  <a:srgbClr val="FF0000"/>
                </a:solidFill>
                <a:latin typeface="宋体" panose="02010600030101010101" pitchFamily="2" charset="-122"/>
                <a:ea typeface="宋体" panose="02010600030101010101" pitchFamily="2" charset="-122"/>
              </a:rPr>
              <a:t>对话框，并带有两个容器号码。选择第二种容器。关闭</a:t>
            </a:r>
            <a:r>
              <a:rPr lang="en-US" altLang="zh-CN" dirty="0">
                <a:solidFill>
                  <a:srgbClr val="FF0000"/>
                </a:solidFill>
                <a:latin typeface="宋体" panose="02010600030101010101" pitchFamily="2" charset="-122"/>
                <a:ea typeface="宋体" panose="02010600030101010101" pitchFamily="2" charset="-122"/>
              </a:rPr>
              <a:t>DB50</a:t>
            </a:r>
            <a:r>
              <a:rPr lang="zh-CN" altLang="en-US" dirty="0">
                <a:solidFill>
                  <a:srgbClr val="FF0000"/>
                </a:solidFill>
                <a:latin typeface="宋体" panose="02010600030101010101" pitchFamily="2" charset="-122"/>
                <a:ea typeface="宋体" panose="02010600030101010101" pitchFamily="2" charset="-122"/>
              </a:rPr>
              <a:t>，此时容器</a:t>
            </a:r>
            <a:r>
              <a:rPr lang="en-US" altLang="zh-CN" dirty="0">
                <a:solidFill>
                  <a:srgbClr val="FF0000"/>
                </a:solidFill>
                <a:latin typeface="宋体" panose="02010600030101010101" pitchFamily="2" charset="-122"/>
                <a:ea typeface="宋体" panose="02010600030101010101" pitchFamily="2" charset="-122"/>
              </a:rPr>
              <a:t>2</a:t>
            </a:r>
            <a:r>
              <a:rPr lang="zh-CN" altLang="en-US" dirty="0">
                <a:solidFill>
                  <a:srgbClr val="FF0000"/>
                </a:solidFill>
                <a:latin typeface="宋体" panose="02010600030101010101" pitchFamily="2" charset="-122"/>
                <a:ea typeface="宋体" panose="02010600030101010101" pitchFamily="2" charset="-122"/>
              </a:rPr>
              <a:t>被加入</a:t>
            </a:r>
            <a:r>
              <a:rPr lang="en-US" altLang="zh-CN" dirty="0">
                <a:solidFill>
                  <a:srgbClr val="FF0000"/>
                </a:solidFill>
                <a:latin typeface="宋体" panose="02010600030101010101" pitchFamily="2" charset="-122"/>
                <a:ea typeface="宋体" panose="02010600030101010101" pitchFamily="2" charset="-122"/>
              </a:rPr>
              <a:t>DB70</a:t>
            </a:r>
            <a:r>
              <a:rPr lang="zh-CN" altLang="en-US" dirty="0">
                <a:solidFill>
                  <a:srgbClr val="FF0000"/>
                </a:solidFill>
                <a:latin typeface="宋体" panose="02010600030101010101" pitchFamily="2" charset="-122"/>
                <a:ea typeface="宋体" panose="02010600030101010101" pitchFamily="2" charset="-122"/>
              </a:rPr>
              <a:t>对话框中当前化学制品请求列表的底部。</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66</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11" name="组合 10">
            <a:extLst>
              <a:ext uri="{FF2B5EF4-FFF2-40B4-BE49-F238E27FC236}">
                <a16:creationId xmlns:a16="http://schemas.microsoft.com/office/drawing/2014/main" id="{70343962-BE1A-4C79-A2C1-F5737A5ED08E}"/>
              </a:ext>
            </a:extLst>
          </p:cNvPr>
          <p:cNvGrpSpPr/>
          <p:nvPr/>
        </p:nvGrpSpPr>
        <p:grpSpPr>
          <a:xfrm>
            <a:off x="108557" y="337632"/>
            <a:ext cx="3659533" cy="492948"/>
            <a:chOff x="108557" y="337632"/>
            <a:chExt cx="3659533" cy="492948"/>
          </a:xfrm>
        </p:grpSpPr>
        <p:grpSp>
          <p:nvGrpSpPr>
            <p:cNvPr id="12" name="组合 5">
              <a:extLst>
                <a:ext uri="{FF2B5EF4-FFF2-40B4-BE49-F238E27FC236}">
                  <a16:creationId xmlns:a16="http://schemas.microsoft.com/office/drawing/2014/main" id="{1BCBE624-DBC6-48D7-AB12-071DC310B525}"/>
                </a:ext>
              </a:extLst>
            </p:cNvPr>
            <p:cNvGrpSpPr/>
            <p:nvPr/>
          </p:nvGrpSpPr>
          <p:grpSpPr>
            <a:xfrm>
              <a:off x="108557" y="337632"/>
              <a:ext cx="525184" cy="422276"/>
              <a:chOff x="5075564" y="2933562"/>
              <a:chExt cx="2860947" cy="2302753"/>
            </a:xfrm>
          </p:grpSpPr>
          <p:sp>
            <p:nvSpPr>
              <p:cNvPr id="16" name="等腰三角形 15">
                <a:extLst>
                  <a:ext uri="{FF2B5EF4-FFF2-40B4-BE49-F238E27FC236}">
                    <a16:creationId xmlns:a16="http://schemas.microsoft.com/office/drawing/2014/main" id="{F6FFC89F-F9E3-48DE-A8C1-D3A90010B93B}"/>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8" name="等腰三角形 17">
                <a:extLst>
                  <a:ext uri="{FF2B5EF4-FFF2-40B4-BE49-F238E27FC236}">
                    <a16:creationId xmlns:a16="http://schemas.microsoft.com/office/drawing/2014/main" id="{5CDAF3F7-79E7-49CC-9323-53727FFBC5D2}"/>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a:extLst>
                <a:ext uri="{FF2B5EF4-FFF2-40B4-BE49-F238E27FC236}">
                  <a16:creationId xmlns:a16="http://schemas.microsoft.com/office/drawing/2014/main" id="{7594377E-60C4-4503-879A-D5D06B097906}"/>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19" name="文本框 67">
            <a:extLst>
              <a:ext uri="{FF2B5EF4-FFF2-40B4-BE49-F238E27FC236}">
                <a16:creationId xmlns:a16="http://schemas.microsoft.com/office/drawing/2014/main" id="{22A44FCD-8152-40F6-8CF5-028585FF5448}"/>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grpSp>
        <p:nvGrpSpPr>
          <p:cNvPr id="20" name="组合 19">
            <a:extLst>
              <a:ext uri="{FF2B5EF4-FFF2-40B4-BE49-F238E27FC236}">
                <a16:creationId xmlns:a16="http://schemas.microsoft.com/office/drawing/2014/main" id="{9E334E2A-FD45-440E-8ECA-D86D1242ED8A}"/>
              </a:ext>
            </a:extLst>
          </p:cNvPr>
          <p:cNvGrpSpPr/>
          <p:nvPr/>
        </p:nvGrpSpPr>
        <p:grpSpPr>
          <a:xfrm>
            <a:off x="660400" y="1882456"/>
            <a:ext cx="2555498" cy="537824"/>
            <a:chOff x="5599515" y="2448904"/>
            <a:chExt cx="2555498" cy="537824"/>
          </a:xfrm>
        </p:grpSpPr>
        <p:grpSp>
          <p:nvGrpSpPr>
            <p:cNvPr id="21" name="iṣliďé">
              <a:extLst>
                <a:ext uri="{FF2B5EF4-FFF2-40B4-BE49-F238E27FC236}">
                  <a16:creationId xmlns:a16="http://schemas.microsoft.com/office/drawing/2014/main" id="{AB7F0C0C-333C-4ED6-8C06-C7CFD66FC2A2}"/>
                </a:ext>
              </a:extLst>
            </p:cNvPr>
            <p:cNvGrpSpPr/>
            <p:nvPr/>
          </p:nvGrpSpPr>
          <p:grpSpPr>
            <a:xfrm>
              <a:off x="5599515" y="2448904"/>
              <a:ext cx="2555498" cy="537824"/>
              <a:chOff x="6542456" y="2258308"/>
              <a:chExt cx="2555498" cy="537824"/>
            </a:xfrm>
          </p:grpSpPr>
          <p:sp>
            <p:nvSpPr>
              <p:cNvPr id="23" name="ïṣļîďè">
                <a:extLst>
                  <a:ext uri="{FF2B5EF4-FFF2-40B4-BE49-F238E27FC236}">
                    <a16:creationId xmlns:a16="http://schemas.microsoft.com/office/drawing/2014/main" id="{9F65987A-58A2-4893-941D-0B206C38DBA6}"/>
                  </a:ext>
                </a:extLst>
              </p:cNvPr>
              <p:cNvSpPr/>
              <p:nvPr/>
            </p:nvSpPr>
            <p:spPr>
              <a:xfrm>
                <a:off x="6542456" y="2258308"/>
                <a:ext cx="537820" cy="537824"/>
              </a:xfrm>
              <a:prstGeom prst="ellipse">
                <a:avLst/>
              </a:prstGeom>
              <a:ln/>
            </p:spPr>
            <p:style>
              <a:lnRef idx="3">
                <a:schemeClr val="lt1"/>
              </a:lnRef>
              <a:fillRef idx="1">
                <a:schemeClr val="accent1"/>
              </a:fillRef>
              <a:effectRef idx="1">
                <a:schemeClr val="accent1"/>
              </a:effectRef>
              <a:fontRef idx="minor">
                <a:schemeClr val="lt1"/>
              </a:fontRef>
            </p:style>
            <p:txBody>
              <a:bodyPr wrap="square" lIns="91440" tIns="45720" rIns="91440" bIns="45720" rtlCol="0" anchor="ctr">
                <a:normAutofit fontScale="92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dirty="0">
                    <a:latin typeface="Impact" panose="020B0806030902050204" pitchFamily="34" charset="0"/>
                  </a:rPr>
                  <a:t>d</a:t>
                </a:r>
                <a:endParaRPr lang="zh-CN" altLang="en-US" sz="2400" dirty="0">
                  <a:latin typeface="Impact" panose="020B0806030902050204" pitchFamily="34" charset="0"/>
                </a:endParaRPr>
              </a:p>
            </p:txBody>
          </p:sp>
          <p:sp>
            <p:nvSpPr>
              <p:cNvPr id="24" name="îṥḻíďe">
                <a:extLst>
                  <a:ext uri="{FF2B5EF4-FFF2-40B4-BE49-F238E27FC236}">
                    <a16:creationId xmlns:a16="http://schemas.microsoft.com/office/drawing/2014/main" id="{6010466C-DE48-48C3-9A5D-71E5578F09FC}"/>
                  </a:ext>
                </a:extLst>
              </p:cNvPr>
              <p:cNvSpPr txBox="1"/>
              <p:nvPr/>
            </p:nvSpPr>
            <p:spPr bwMode="auto">
              <a:xfrm>
                <a:off x="7176805" y="2342554"/>
                <a:ext cx="1921149"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a:t>测试用例</a:t>
                </a:r>
              </a:p>
            </p:txBody>
          </p:sp>
        </p:grpSp>
        <p:cxnSp>
          <p:nvCxnSpPr>
            <p:cNvPr id="22" name="iSḷîḓê">
              <a:extLst>
                <a:ext uri="{FF2B5EF4-FFF2-40B4-BE49-F238E27FC236}">
                  <a16:creationId xmlns:a16="http://schemas.microsoft.com/office/drawing/2014/main" id="{ADCA19A1-D5E5-4671-B249-9BAB2FEB109D}"/>
                </a:ext>
              </a:extLst>
            </p:cNvPr>
            <p:cNvCxnSpPr>
              <a:cxnSpLocks/>
            </p:cNvCxnSpPr>
            <p:nvPr/>
          </p:nvCxnSpPr>
          <p:spPr>
            <a:xfrm>
              <a:off x="6298871" y="2986728"/>
              <a:ext cx="185614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395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ppt_x</p:attrName>
                                        </p:attrNameLst>
                                      </p:cBhvr>
                                      <p:tavLst>
                                        <p:tav tm="0">
                                          <p:val>
                                            <p:strVal val="#ppt_x+#ppt_w*1.125000"/>
                                          </p:val>
                                        </p:tav>
                                        <p:tav tm="100000">
                                          <p:val>
                                            <p:strVal val="#ppt_x"/>
                                          </p:val>
                                        </p:tav>
                                      </p:tavLst>
                                    </p:anim>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67</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aphicFrame>
        <p:nvGraphicFramePr>
          <p:cNvPr id="5" name="表格 6">
            <a:extLst>
              <a:ext uri="{FF2B5EF4-FFF2-40B4-BE49-F238E27FC236}">
                <a16:creationId xmlns:a16="http://schemas.microsoft.com/office/drawing/2014/main" id="{2568F094-885B-4B9F-BB29-4EDEE0A15872}"/>
              </a:ext>
            </a:extLst>
          </p:cNvPr>
          <p:cNvGraphicFramePr>
            <a:graphicFrameLocks noGrp="1"/>
          </p:cNvGraphicFramePr>
          <p:nvPr>
            <p:extLst>
              <p:ext uri="{D42A27DB-BD31-4B8C-83A1-F6EECF244321}">
                <p14:modId xmlns:p14="http://schemas.microsoft.com/office/powerpoint/2010/main" val="3739385327"/>
              </p:ext>
            </p:extLst>
          </p:nvPr>
        </p:nvGraphicFramePr>
        <p:xfrm>
          <a:off x="457102" y="1522524"/>
          <a:ext cx="5794512" cy="4611576"/>
        </p:xfrm>
        <a:graphic>
          <a:graphicData uri="http://schemas.openxmlformats.org/drawingml/2006/table">
            <a:tbl>
              <a:tblPr firstRow="1" bandRow="1">
                <a:tableStyleId>{5C22544A-7EE6-4342-B048-85BDC9FD1C3A}</a:tableStyleId>
              </a:tblPr>
              <a:tblGrid>
                <a:gridCol w="959411">
                  <a:extLst>
                    <a:ext uri="{9D8B030D-6E8A-4147-A177-3AD203B41FA5}">
                      <a16:colId xmlns:a16="http://schemas.microsoft.com/office/drawing/2014/main" val="3370076844"/>
                    </a:ext>
                  </a:extLst>
                </a:gridCol>
                <a:gridCol w="4835101">
                  <a:extLst>
                    <a:ext uri="{9D8B030D-6E8A-4147-A177-3AD203B41FA5}">
                      <a16:colId xmlns:a16="http://schemas.microsoft.com/office/drawing/2014/main" val="3766823011"/>
                    </a:ext>
                  </a:extLst>
                </a:gridCol>
              </a:tblGrid>
              <a:tr h="265305">
                <a:tc>
                  <a:txBody>
                    <a:bodyPr/>
                    <a:lstStyle/>
                    <a:p>
                      <a:pPr algn="ctr"/>
                      <a:r>
                        <a:rPr lang="zh-CN" altLang="en-US" sz="1500" dirty="0"/>
                        <a:t>名称</a:t>
                      </a:r>
                    </a:p>
                  </a:txBody>
                  <a:tcPr marL="82796" marR="82796" marT="41398" marB="41398"/>
                </a:tc>
                <a:tc>
                  <a:txBody>
                    <a:bodyPr/>
                    <a:lstStyle/>
                    <a:p>
                      <a:pPr algn="ctr"/>
                      <a:r>
                        <a:rPr lang="zh-CN" altLang="en-US" sz="1500" dirty="0"/>
                        <a:t>内容</a:t>
                      </a:r>
                    </a:p>
                  </a:txBody>
                  <a:tcPr marL="82796" marR="82796" marT="41398" marB="41398"/>
                </a:tc>
                <a:extLst>
                  <a:ext uri="{0D108BD9-81ED-4DB2-BD59-A6C34878D82A}">
                    <a16:rowId xmlns:a16="http://schemas.microsoft.com/office/drawing/2014/main" val="1688204654"/>
                  </a:ext>
                </a:extLst>
              </a:tr>
              <a:tr h="463360">
                <a:tc>
                  <a:txBody>
                    <a:bodyPr/>
                    <a:lstStyle/>
                    <a:p>
                      <a:pPr algn="ctr"/>
                      <a:r>
                        <a:rPr lang="zh-CN" altLang="en-US" sz="1500" b="0" dirty="0"/>
                        <a:t>业务需求</a:t>
                      </a:r>
                    </a:p>
                  </a:txBody>
                  <a:tcPr marL="82796" marR="82796" marT="41398" marB="41398" anchor="ctr"/>
                </a:tc>
                <a:tc>
                  <a:txBody>
                    <a:bodyPr/>
                    <a:lstStyle/>
                    <a:p>
                      <a:pPr algn="l"/>
                      <a:r>
                        <a:rPr lang="zh-CN" altLang="en-US" sz="1500" b="0" dirty="0"/>
                        <a:t>“化学制品跟踪系统”通过鼓励重复使用公司中可用的那些化学制品容器以降低购买费用。 </a:t>
                      </a:r>
                    </a:p>
                  </a:txBody>
                  <a:tcPr marL="82796" marR="82796" marT="41398" marB="41398" anchor="ctr"/>
                </a:tc>
                <a:extLst>
                  <a:ext uri="{0D108BD9-81ED-4DB2-BD59-A6C34878D82A}">
                    <a16:rowId xmlns:a16="http://schemas.microsoft.com/office/drawing/2014/main" val="2415553858"/>
                  </a:ext>
                </a:extLst>
              </a:tr>
              <a:tr h="1057525">
                <a:tc>
                  <a:txBody>
                    <a:bodyPr/>
                    <a:lstStyle/>
                    <a:p>
                      <a:pPr algn="ctr"/>
                      <a:r>
                        <a:rPr lang="zh-CN" altLang="en-US" sz="1500" b="0" dirty="0"/>
                        <a:t>用例</a:t>
                      </a:r>
                    </a:p>
                  </a:txBody>
                  <a:tcPr marL="82796" marR="82796" marT="41398" marB="41398" anchor="ctr"/>
                </a:tc>
                <a:tc>
                  <a:txBody>
                    <a:bodyPr/>
                    <a:lstStyle/>
                    <a:p>
                      <a:pPr marL="342900" indent="-342900" algn="l">
                        <a:buFont typeface="+mj-lt"/>
                        <a:buAutoNum type="arabicPeriod"/>
                      </a:pPr>
                      <a:r>
                        <a:rPr lang="zh-CN" altLang="en-US" sz="1500" b="0" dirty="0"/>
                        <a:t>请求者通过输入化学制品的</a:t>
                      </a:r>
                      <a:r>
                        <a:rPr lang="en-US" altLang="zh-CN" sz="1500" b="0" dirty="0"/>
                        <a:t>ID</a:t>
                      </a:r>
                      <a:r>
                        <a:rPr lang="zh-CN" altLang="en-US" sz="1500" b="0" dirty="0"/>
                        <a:t>号或从化学制品绘图工具导入</a:t>
                      </a:r>
                      <a:r>
                        <a:rPr lang="en-US" altLang="zh-CN" sz="1500" b="0" dirty="0"/>
                        <a:t>(import)</a:t>
                      </a:r>
                      <a:r>
                        <a:rPr lang="zh-CN" altLang="en-US" sz="1500" b="0" dirty="0"/>
                        <a:t>化学结构来请求一种化学制品。  </a:t>
                      </a:r>
                      <a:endParaRPr lang="en-US" altLang="zh-CN" sz="1500" b="0" dirty="0"/>
                    </a:p>
                    <a:p>
                      <a:pPr marL="342900" indent="-342900" algn="l">
                        <a:buFont typeface="+mj-lt"/>
                        <a:buAutoNum type="arabicPeriod"/>
                      </a:pPr>
                      <a:r>
                        <a:rPr lang="zh-CN" altLang="en-US" sz="1500" b="0" dirty="0"/>
                        <a:t>系统则通过向请求者提供来自化学制品仓库的一个新的或已用过的化学制品容器或者让请求者向外部供应商发送订单，从而满足请求者的要求。</a:t>
                      </a:r>
                    </a:p>
                  </a:txBody>
                  <a:tcPr marL="82796" marR="82796" marT="41398" marB="41398" anchor="ctr"/>
                </a:tc>
                <a:extLst>
                  <a:ext uri="{0D108BD9-81ED-4DB2-BD59-A6C34878D82A}">
                    <a16:rowId xmlns:a16="http://schemas.microsoft.com/office/drawing/2014/main" val="689697682"/>
                  </a:ext>
                </a:extLst>
              </a:tr>
              <a:tr h="859470">
                <a:tc>
                  <a:txBody>
                    <a:bodyPr/>
                    <a:lstStyle/>
                    <a:p>
                      <a:pPr algn="ctr"/>
                      <a:r>
                        <a:rPr lang="zh-CN" altLang="en-US" sz="1500" b="0" dirty="0"/>
                        <a:t>功能需求</a:t>
                      </a:r>
                    </a:p>
                  </a:txBody>
                  <a:tcPr marL="82796" marR="82796" marT="41398" marB="41398" anchor="ctr"/>
                </a:tc>
                <a:tc>
                  <a:txBody>
                    <a:bodyPr/>
                    <a:lstStyle/>
                    <a:p>
                      <a:pPr marL="342900" indent="-342900" algn="l">
                        <a:buFont typeface="+mj-lt"/>
                        <a:buAutoNum type="arabicPeriod"/>
                      </a:pPr>
                      <a:r>
                        <a:rPr lang="zh-CN" altLang="en-US" sz="1500" b="0" dirty="0"/>
                        <a:t>如果仓库中有所请求的化学制品容器，系统将显示这些可用容器的列表；</a:t>
                      </a:r>
                    </a:p>
                    <a:p>
                      <a:pPr marL="342900" indent="-342900" algn="l">
                        <a:buFont typeface="+mj-lt"/>
                        <a:buAutoNum type="arabicPeriod"/>
                      </a:pPr>
                      <a:r>
                        <a:rPr lang="zh-CN" altLang="en-US" sz="1500" b="0" dirty="0"/>
                        <a:t>用户就从所显示的这些容器中选择其中的一个容器，或者是向外部供应商订购一个新容器。</a:t>
                      </a:r>
                    </a:p>
                  </a:txBody>
                  <a:tcPr marL="82796" marR="82796" marT="41398" marB="41398" anchor="ctr"/>
                </a:tc>
                <a:extLst>
                  <a:ext uri="{0D108BD9-81ED-4DB2-BD59-A6C34878D82A}">
                    <a16:rowId xmlns:a16="http://schemas.microsoft.com/office/drawing/2014/main" val="2809927127"/>
                  </a:ext>
                </a:extLst>
              </a:tr>
              <a:tr h="265305">
                <a:tc>
                  <a:txBody>
                    <a:bodyPr/>
                    <a:lstStyle/>
                    <a:p>
                      <a:pPr algn="ctr"/>
                      <a:r>
                        <a:rPr lang="zh-CN" altLang="en-US" sz="1500" b="0" dirty="0"/>
                        <a:t>对话图</a:t>
                      </a:r>
                    </a:p>
                  </a:txBody>
                  <a:tcPr marL="82796" marR="82796" marT="41398" marB="41398" anchor="ctr"/>
                </a:tc>
                <a:tc>
                  <a:txBody>
                    <a:bodyPr/>
                    <a:lstStyle/>
                    <a:p>
                      <a:pPr algn="l"/>
                      <a:r>
                        <a:rPr lang="zh-CN" altLang="en-US" sz="1500" b="0" dirty="0"/>
                        <a:t>如</a:t>
                      </a:r>
                      <a:r>
                        <a:rPr lang="zh-CN" altLang="en-US" sz="1500" b="1" dirty="0"/>
                        <a:t>图</a:t>
                      </a:r>
                      <a:r>
                        <a:rPr lang="en-US" altLang="zh-CN" sz="1500" b="1" dirty="0"/>
                        <a:t>5.6</a:t>
                      </a:r>
                    </a:p>
                  </a:txBody>
                  <a:tcPr marL="82796" marR="82796" marT="41398" marB="41398" anchor="ctr"/>
                </a:tc>
                <a:extLst>
                  <a:ext uri="{0D108BD9-81ED-4DB2-BD59-A6C34878D82A}">
                    <a16:rowId xmlns:a16="http://schemas.microsoft.com/office/drawing/2014/main" val="3620888662"/>
                  </a:ext>
                </a:extLst>
              </a:tr>
              <a:tr h="1057525">
                <a:tc>
                  <a:txBody>
                    <a:bodyPr/>
                    <a:lstStyle/>
                    <a:p>
                      <a:pPr algn="ctr"/>
                      <a:r>
                        <a:rPr lang="zh-CN" altLang="en-US" sz="1500" b="0" dirty="0"/>
                        <a:t>测试用例</a:t>
                      </a:r>
                    </a:p>
                  </a:txBody>
                  <a:tcPr marL="82796" marR="82796" marT="41398" marB="41398" anchor="ctr"/>
                </a:tc>
                <a:tc>
                  <a:txBody>
                    <a:bodyPr/>
                    <a:lstStyle/>
                    <a:p>
                      <a:pPr algn="l"/>
                      <a:r>
                        <a:rPr lang="zh-CN" altLang="en-US" sz="1500" b="0" dirty="0"/>
                        <a:t>在</a:t>
                      </a:r>
                      <a:r>
                        <a:rPr lang="en-US" altLang="zh-CN" sz="1500" b="0" dirty="0"/>
                        <a:t>DB40</a:t>
                      </a:r>
                      <a:r>
                        <a:rPr lang="zh-CN" altLang="en-US" sz="1500" b="0" dirty="0"/>
                        <a:t>对话框中，输入一个合法的化学制品</a:t>
                      </a:r>
                      <a:r>
                        <a:rPr lang="en-US" altLang="zh-CN" sz="1500" b="0" dirty="0"/>
                        <a:t>ID</a:t>
                      </a:r>
                      <a:r>
                        <a:rPr lang="zh-CN" altLang="en-US" sz="1500" b="0" dirty="0"/>
                        <a:t>号；化学制品仓库中有两个这种化学制品的容器。此时出现了</a:t>
                      </a:r>
                      <a:r>
                        <a:rPr lang="en-US" altLang="zh-CN" sz="1500" b="0" dirty="0"/>
                        <a:t>DB50</a:t>
                      </a:r>
                      <a:r>
                        <a:rPr lang="zh-CN" altLang="en-US" sz="1500" b="0" dirty="0"/>
                        <a:t>对话框，并带有两个容器号码。选择第二种容器。关闭</a:t>
                      </a:r>
                      <a:r>
                        <a:rPr lang="en-US" altLang="zh-CN" sz="1500" b="0" dirty="0"/>
                        <a:t>DB50</a:t>
                      </a:r>
                      <a:r>
                        <a:rPr lang="zh-CN" altLang="en-US" sz="1500" b="0" dirty="0"/>
                        <a:t>，此时容器</a:t>
                      </a:r>
                      <a:r>
                        <a:rPr lang="en-US" altLang="zh-CN" sz="1500" b="0" dirty="0"/>
                        <a:t>2</a:t>
                      </a:r>
                      <a:r>
                        <a:rPr lang="zh-CN" altLang="en-US" sz="1500" b="0" dirty="0"/>
                        <a:t>被加入</a:t>
                      </a:r>
                      <a:r>
                        <a:rPr lang="en-US" altLang="zh-CN" sz="1500" b="0" dirty="0"/>
                        <a:t>DB70</a:t>
                      </a:r>
                      <a:r>
                        <a:rPr lang="zh-CN" altLang="en-US" sz="1500" b="0" dirty="0"/>
                        <a:t>对话框中当前化学制品请求列表的底部。</a:t>
                      </a:r>
                    </a:p>
                  </a:txBody>
                  <a:tcPr marL="82796" marR="82796" marT="41398" marB="41398" anchor="ctr"/>
                </a:tc>
                <a:extLst>
                  <a:ext uri="{0D108BD9-81ED-4DB2-BD59-A6C34878D82A}">
                    <a16:rowId xmlns:a16="http://schemas.microsoft.com/office/drawing/2014/main" val="2075051425"/>
                  </a:ext>
                </a:extLst>
              </a:tr>
            </a:tbl>
          </a:graphicData>
        </a:graphic>
      </p:graphicFrame>
      <p:grpSp>
        <p:nvGrpSpPr>
          <p:cNvPr id="42" name="组合 41">
            <a:extLst>
              <a:ext uri="{FF2B5EF4-FFF2-40B4-BE49-F238E27FC236}">
                <a16:creationId xmlns:a16="http://schemas.microsoft.com/office/drawing/2014/main" id="{FD9FC783-8A15-4477-B3A1-63A8CF8806EF}"/>
              </a:ext>
            </a:extLst>
          </p:cNvPr>
          <p:cNvGrpSpPr/>
          <p:nvPr/>
        </p:nvGrpSpPr>
        <p:grpSpPr>
          <a:xfrm>
            <a:off x="108557" y="337632"/>
            <a:ext cx="3659533" cy="492948"/>
            <a:chOff x="108557" y="337632"/>
            <a:chExt cx="3659533" cy="492948"/>
          </a:xfrm>
        </p:grpSpPr>
        <p:grpSp>
          <p:nvGrpSpPr>
            <p:cNvPr id="44" name="组合 5">
              <a:extLst>
                <a:ext uri="{FF2B5EF4-FFF2-40B4-BE49-F238E27FC236}">
                  <a16:creationId xmlns:a16="http://schemas.microsoft.com/office/drawing/2014/main" id="{E19299C5-B1D1-4923-8E5C-8102DA17BF43}"/>
                </a:ext>
              </a:extLst>
            </p:cNvPr>
            <p:cNvGrpSpPr/>
            <p:nvPr/>
          </p:nvGrpSpPr>
          <p:grpSpPr>
            <a:xfrm>
              <a:off x="108557" y="337632"/>
              <a:ext cx="525184" cy="422276"/>
              <a:chOff x="5075564" y="2933562"/>
              <a:chExt cx="2860947" cy="2302753"/>
            </a:xfrm>
          </p:grpSpPr>
          <p:sp>
            <p:nvSpPr>
              <p:cNvPr id="48" name="等腰三角形 47">
                <a:extLst>
                  <a:ext uri="{FF2B5EF4-FFF2-40B4-BE49-F238E27FC236}">
                    <a16:creationId xmlns:a16="http://schemas.microsoft.com/office/drawing/2014/main" id="{C45B10ED-36CA-4B77-900E-D0B3AC924E41}"/>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1" name="等腰三角形 50">
                <a:extLst>
                  <a:ext uri="{FF2B5EF4-FFF2-40B4-BE49-F238E27FC236}">
                    <a16:creationId xmlns:a16="http://schemas.microsoft.com/office/drawing/2014/main" id="{05D8A474-7C9E-4AA7-9D2A-FD6132757DF5}"/>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7" name="文本框 6">
              <a:extLst>
                <a:ext uri="{FF2B5EF4-FFF2-40B4-BE49-F238E27FC236}">
                  <a16:creationId xmlns:a16="http://schemas.microsoft.com/office/drawing/2014/main" id="{2B056CEF-181D-4D1B-8644-B9599C08B034}"/>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52" name="文本框 67">
            <a:extLst>
              <a:ext uri="{FF2B5EF4-FFF2-40B4-BE49-F238E27FC236}">
                <a16:creationId xmlns:a16="http://schemas.microsoft.com/office/drawing/2014/main" id="{B4804336-FA22-4369-B8EB-21214B4904E7}"/>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grpSp>
        <p:nvGrpSpPr>
          <p:cNvPr id="41" name="组合 40">
            <a:extLst>
              <a:ext uri="{FF2B5EF4-FFF2-40B4-BE49-F238E27FC236}">
                <a16:creationId xmlns:a16="http://schemas.microsoft.com/office/drawing/2014/main" id="{AE379933-B0FC-4618-B2C2-D7C7B8788E8D}"/>
              </a:ext>
            </a:extLst>
          </p:cNvPr>
          <p:cNvGrpSpPr/>
          <p:nvPr/>
        </p:nvGrpSpPr>
        <p:grpSpPr>
          <a:xfrm>
            <a:off x="6392227" y="757726"/>
            <a:ext cx="5631465" cy="4837284"/>
            <a:chOff x="5801394" y="491266"/>
            <a:chExt cx="5943600" cy="5105400"/>
          </a:xfrm>
        </p:grpSpPr>
        <p:sp>
          <p:nvSpPr>
            <p:cNvPr id="43" name="矩形 67588">
              <a:extLst>
                <a:ext uri="{FF2B5EF4-FFF2-40B4-BE49-F238E27FC236}">
                  <a16:creationId xmlns:a16="http://schemas.microsoft.com/office/drawing/2014/main" id="{9A76C92A-3C6A-4F9D-ADF3-B02548B087D7}"/>
                </a:ext>
              </a:extLst>
            </p:cNvPr>
            <p:cNvSpPr>
              <a:spLocks noChangeArrowheads="1"/>
            </p:cNvSpPr>
            <p:nvPr/>
          </p:nvSpPr>
          <p:spPr bwMode="auto">
            <a:xfrm>
              <a:off x="7782594" y="140566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DB40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选择请</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求的化学制品</a:t>
              </a:r>
            </a:p>
          </p:txBody>
        </p:sp>
        <p:sp>
          <p:nvSpPr>
            <p:cNvPr id="45" name="矩形 67589">
              <a:extLst>
                <a:ext uri="{FF2B5EF4-FFF2-40B4-BE49-F238E27FC236}">
                  <a16:creationId xmlns:a16="http://schemas.microsoft.com/office/drawing/2014/main" id="{467A8BCA-9BA0-4358-89C6-FED9917E0872}"/>
                </a:ext>
              </a:extLst>
            </p:cNvPr>
            <p:cNvSpPr>
              <a:spLocks noChangeArrowheads="1"/>
            </p:cNvSpPr>
            <p:nvPr/>
          </p:nvSpPr>
          <p:spPr bwMode="auto">
            <a:xfrm>
              <a:off x="7830219" y="468226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DB70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当前化学</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制品请求列表</a:t>
              </a:r>
            </a:p>
          </p:txBody>
        </p:sp>
        <p:sp>
          <p:nvSpPr>
            <p:cNvPr id="46" name="矩形 67590">
              <a:extLst>
                <a:ext uri="{FF2B5EF4-FFF2-40B4-BE49-F238E27FC236}">
                  <a16:creationId xmlns:a16="http://schemas.microsoft.com/office/drawing/2014/main" id="{B9178EEF-EE39-49CC-B555-1C69C7F4840A}"/>
                </a:ext>
              </a:extLst>
            </p:cNvPr>
            <p:cNvSpPr>
              <a:spLocks noChangeArrowheads="1"/>
            </p:cNvSpPr>
            <p:nvPr/>
          </p:nvSpPr>
          <p:spPr bwMode="auto">
            <a:xfrm>
              <a:off x="9916194" y="305031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DB60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化学制品</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供应商列表</a:t>
              </a:r>
            </a:p>
          </p:txBody>
        </p:sp>
        <p:sp>
          <p:nvSpPr>
            <p:cNvPr id="49" name="矩形 67591">
              <a:extLst>
                <a:ext uri="{FF2B5EF4-FFF2-40B4-BE49-F238E27FC236}">
                  <a16:creationId xmlns:a16="http://schemas.microsoft.com/office/drawing/2014/main" id="{20CA8BD7-5804-4122-830C-77E8D250E046}"/>
                </a:ext>
              </a:extLst>
            </p:cNvPr>
            <p:cNvSpPr>
              <a:spLocks noChangeArrowheads="1"/>
            </p:cNvSpPr>
            <p:nvPr/>
          </p:nvSpPr>
          <p:spPr bwMode="auto">
            <a:xfrm>
              <a:off x="5801394" y="305031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DB50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化学制品</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仓库中容器列表</a:t>
              </a:r>
            </a:p>
          </p:txBody>
        </p:sp>
        <p:sp>
          <p:nvSpPr>
            <p:cNvPr id="50" name="直接连接符 67592">
              <a:extLst>
                <a:ext uri="{FF2B5EF4-FFF2-40B4-BE49-F238E27FC236}">
                  <a16:creationId xmlns:a16="http://schemas.microsoft.com/office/drawing/2014/main" id="{CA4C0FFB-A486-4CFF-A22B-782300E6C453}"/>
                </a:ext>
              </a:extLst>
            </p:cNvPr>
            <p:cNvSpPr>
              <a:spLocks noChangeShapeType="1"/>
            </p:cNvSpPr>
            <p:nvPr/>
          </p:nvSpPr>
          <p:spPr bwMode="auto">
            <a:xfrm>
              <a:off x="7630194" y="3539266"/>
              <a:ext cx="22860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 name="直接连接符 67593">
              <a:extLst>
                <a:ext uri="{FF2B5EF4-FFF2-40B4-BE49-F238E27FC236}">
                  <a16:creationId xmlns:a16="http://schemas.microsoft.com/office/drawing/2014/main" id="{A415F010-8E2F-47F5-AC25-1920F3080704}"/>
                </a:ext>
              </a:extLst>
            </p:cNvPr>
            <p:cNvSpPr>
              <a:spLocks noChangeShapeType="1"/>
            </p:cNvSpPr>
            <p:nvPr/>
          </p:nvSpPr>
          <p:spPr bwMode="auto">
            <a:xfrm>
              <a:off x="10846469" y="3952016"/>
              <a:ext cx="0" cy="11430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直接连接符 67594">
              <a:extLst>
                <a:ext uri="{FF2B5EF4-FFF2-40B4-BE49-F238E27FC236}">
                  <a16:creationId xmlns:a16="http://schemas.microsoft.com/office/drawing/2014/main" id="{E4401355-3A8F-475E-AAAA-F0DE3916AB64}"/>
                </a:ext>
              </a:extLst>
            </p:cNvPr>
            <p:cNvSpPr>
              <a:spLocks noChangeShapeType="1"/>
            </p:cNvSpPr>
            <p:nvPr/>
          </p:nvSpPr>
          <p:spPr bwMode="auto">
            <a:xfrm>
              <a:off x="6715794" y="3952016"/>
              <a:ext cx="0" cy="1143000"/>
            </a:xfrm>
            <a:prstGeom prst="line">
              <a:avLst/>
            </a:prstGeom>
            <a:ln w="38100"/>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55" name="直接连接符 67595">
              <a:extLst>
                <a:ext uri="{FF2B5EF4-FFF2-40B4-BE49-F238E27FC236}">
                  <a16:creationId xmlns:a16="http://schemas.microsoft.com/office/drawing/2014/main" id="{74E905B1-A28D-4446-AB45-680808981412}"/>
                </a:ext>
              </a:extLst>
            </p:cNvPr>
            <p:cNvSpPr>
              <a:spLocks noChangeShapeType="1"/>
            </p:cNvSpPr>
            <p:nvPr/>
          </p:nvSpPr>
          <p:spPr bwMode="auto">
            <a:xfrm>
              <a:off x="6715794" y="5079141"/>
              <a:ext cx="1143000" cy="0"/>
            </a:xfrm>
            <a:prstGeom prst="line">
              <a:avLst/>
            </a:prstGeom>
            <a:ln w="38100">
              <a:tailEnd type="triangle" w="lg" len="lg"/>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56" name="直接连接符 67596">
              <a:extLst>
                <a:ext uri="{FF2B5EF4-FFF2-40B4-BE49-F238E27FC236}">
                  <a16:creationId xmlns:a16="http://schemas.microsoft.com/office/drawing/2014/main" id="{535DFB13-487A-4361-9A4A-260495E83EA9}"/>
                </a:ext>
              </a:extLst>
            </p:cNvPr>
            <p:cNvSpPr>
              <a:spLocks noChangeShapeType="1"/>
            </p:cNvSpPr>
            <p:nvPr/>
          </p:nvSpPr>
          <p:spPr bwMode="auto">
            <a:xfrm flipH="1">
              <a:off x="9643144" y="5107716"/>
              <a:ext cx="12192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7" name="直接连接符 67597">
              <a:extLst>
                <a:ext uri="{FF2B5EF4-FFF2-40B4-BE49-F238E27FC236}">
                  <a16:creationId xmlns:a16="http://schemas.microsoft.com/office/drawing/2014/main" id="{6D4AAD27-0688-4114-993C-618AEAEC574D}"/>
                </a:ext>
              </a:extLst>
            </p:cNvPr>
            <p:cNvSpPr>
              <a:spLocks noChangeShapeType="1"/>
            </p:cNvSpPr>
            <p:nvPr/>
          </p:nvSpPr>
          <p:spPr bwMode="auto">
            <a:xfrm>
              <a:off x="6715794" y="1907316"/>
              <a:ext cx="0" cy="1143000"/>
            </a:xfrm>
            <a:prstGeom prst="line">
              <a:avLst/>
            </a:prstGeom>
            <a:ln w="38100">
              <a:tailEnd type="triangle" w="lg" len="lg"/>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58" name="直接连接符 67598">
              <a:extLst>
                <a:ext uri="{FF2B5EF4-FFF2-40B4-BE49-F238E27FC236}">
                  <a16:creationId xmlns:a16="http://schemas.microsoft.com/office/drawing/2014/main" id="{5D4950B2-D9B7-4411-A24C-B8795D39AC0A}"/>
                </a:ext>
              </a:extLst>
            </p:cNvPr>
            <p:cNvSpPr>
              <a:spLocks noChangeShapeType="1"/>
            </p:cNvSpPr>
            <p:nvPr/>
          </p:nvSpPr>
          <p:spPr bwMode="auto">
            <a:xfrm>
              <a:off x="10830594" y="1939066"/>
              <a:ext cx="0" cy="11430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 name="直接连接符 67599">
              <a:extLst>
                <a:ext uri="{FF2B5EF4-FFF2-40B4-BE49-F238E27FC236}">
                  <a16:creationId xmlns:a16="http://schemas.microsoft.com/office/drawing/2014/main" id="{4251BA92-AD8A-44CE-B5E2-98C5D0B24F60}"/>
                </a:ext>
              </a:extLst>
            </p:cNvPr>
            <p:cNvSpPr>
              <a:spLocks noChangeShapeType="1"/>
            </p:cNvSpPr>
            <p:nvPr/>
          </p:nvSpPr>
          <p:spPr bwMode="auto">
            <a:xfrm>
              <a:off x="6715794" y="1920016"/>
              <a:ext cx="1066800" cy="0"/>
            </a:xfrm>
            <a:prstGeom prst="line">
              <a:avLst/>
            </a:prstGeom>
            <a:ln w="38100"/>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60" name="直接连接符 67600">
              <a:extLst>
                <a:ext uri="{FF2B5EF4-FFF2-40B4-BE49-F238E27FC236}">
                  <a16:creationId xmlns:a16="http://schemas.microsoft.com/office/drawing/2014/main" id="{8CEC8B4A-365E-4AAE-8894-82899883E964}"/>
                </a:ext>
              </a:extLst>
            </p:cNvPr>
            <p:cNvSpPr>
              <a:spLocks noChangeShapeType="1"/>
            </p:cNvSpPr>
            <p:nvPr/>
          </p:nvSpPr>
          <p:spPr bwMode="auto">
            <a:xfrm>
              <a:off x="9611394" y="1910491"/>
              <a:ext cx="1219200" cy="285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 name="直接连接符 67601">
              <a:extLst>
                <a:ext uri="{FF2B5EF4-FFF2-40B4-BE49-F238E27FC236}">
                  <a16:creationId xmlns:a16="http://schemas.microsoft.com/office/drawing/2014/main" id="{1535332A-258F-4810-9555-3503294138BC}"/>
                </a:ext>
              </a:extLst>
            </p:cNvPr>
            <p:cNvSpPr>
              <a:spLocks noChangeShapeType="1"/>
            </p:cNvSpPr>
            <p:nvPr/>
          </p:nvSpPr>
          <p:spPr bwMode="auto">
            <a:xfrm flipV="1">
              <a:off x="6045869" y="1650141"/>
              <a:ext cx="0" cy="1371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 name="直接连接符 67602">
              <a:extLst>
                <a:ext uri="{FF2B5EF4-FFF2-40B4-BE49-F238E27FC236}">
                  <a16:creationId xmlns:a16="http://schemas.microsoft.com/office/drawing/2014/main" id="{EC281A1D-F9A6-499C-8DE7-2AB6F7A1F548}"/>
                </a:ext>
              </a:extLst>
            </p:cNvPr>
            <p:cNvSpPr>
              <a:spLocks noChangeShapeType="1"/>
            </p:cNvSpPr>
            <p:nvPr/>
          </p:nvSpPr>
          <p:spPr bwMode="auto">
            <a:xfrm flipV="1">
              <a:off x="11424319" y="1650141"/>
              <a:ext cx="0" cy="1371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 name="直接连接符 67603">
              <a:extLst>
                <a:ext uri="{FF2B5EF4-FFF2-40B4-BE49-F238E27FC236}">
                  <a16:creationId xmlns:a16="http://schemas.microsoft.com/office/drawing/2014/main" id="{518A44DE-423B-4A02-B862-1E0A68FE9C5B}"/>
                </a:ext>
              </a:extLst>
            </p:cNvPr>
            <p:cNvSpPr>
              <a:spLocks noChangeShapeType="1"/>
            </p:cNvSpPr>
            <p:nvPr/>
          </p:nvSpPr>
          <p:spPr bwMode="auto">
            <a:xfrm>
              <a:off x="6029994" y="1634266"/>
              <a:ext cx="17526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 name="直接连接符 67604">
              <a:extLst>
                <a:ext uri="{FF2B5EF4-FFF2-40B4-BE49-F238E27FC236}">
                  <a16:creationId xmlns:a16="http://schemas.microsoft.com/office/drawing/2014/main" id="{784AFD39-1576-4633-88C5-FFC41DABFDD1}"/>
                </a:ext>
              </a:extLst>
            </p:cNvPr>
            <p:cNvSpPr>
              <a:spLocks noChangeShapeType="1"/>
            </p:cNvSpPr>
            <p:nvPr/>
          </p:nvSpPr>
          <p:spPr bwMode="auto">
            <a:xfrm flipH="1">
              <a:off x="9611394" y="1634266"/>
              <a:ext cx="18288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 name="文本框 67605">
              <a:extLst>
                <a:ext uri="{FF2B5EF4-FFF2-40B4-BE49-F238E27FC236}">
                  <a16:creationId xmlns:a16="http://schemas.microsoft.com/office/drawing/2014/main" id="{C380DBD0-A5A8-48B1-854F-4EC97D13C989}"/>
                </a:ext>
              </a:extLst>
            </p:cNvPr>
            <p:cNvSpPr txBox="1">
              <a:spLocks noChangeArrowheads="1"/>
            </p:cNvSpPr>
            <p:nvPr/>
          </p:nvSpPr>
          <p:spPr bwMode="auto">
            <a:xfrm>
              <a:off x="6461314" y="1199791"/>
              <a:ext cx="854676" cy="49018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取消</a:t>
              </a:r>
            </a:p>
          </p:txBody>
        </p:sp>
        <p:sp>
          <p:nvSpPr>
            <p:cNvPr id="66" name="文本框 67606">
              <a:extLst>
                <a:ext uri="{FF2B5EF4-FFF2-40B4-BE49-F238E27FC236}">
                  <a16:creationId xmlns:a16="http://schemas.microsoft.com/office/drawing/2014/main" id="{04AADF82-6010-4F1B-8AEC-F5C3490CE938}"/>
                </a:ext>
              </a:extLst>
            </p:cNvPr>
            <p:cNvSpPr txBox="1">
              <a:spLocks noChangeArrowheads="1"/>
            </p:cNvSpPr>
            <p:nvPr/>
          </p:nvSpPr>
          <p:spPr bwMode="auto">
            <a:xfrm>
              <a:off x="10192941" y="1211785"/>
              <a:ext cx="736294" cy="4222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取消</a:t>
              </a:r>
            </a:p>
          </p:txBody>
        </p:sp>
        <p:sp>
          <p:nvSpPr>
            <p:cNvPr id="67" name="文本框 67607">
              <a:extLst>
                <a:ext uri="{FF2B5EF4-FFF2-40B4-BE49-F238E27FC236}">
                  <a16:creationId xmlns:a16="http://schemas.microsoft.com/office/drawing/2014/main" id="{5F4D51B0-3C73-4479-8F72-9222B5E823B6}"/>
                </a:ext>
              </a:extLst>
            </p:cNvPr>
            <p:cNvSpPr txBox="1">
              <a:spLocks noChangeArrowheads="1"/>
            </p:cNvSpPr>
            <p:nvPr/>
          </p:nvSpPr>
          <p:spPr bwMode="auto">
            <a:xfrm>
              <a:off x="6140566" y="1928532"/>
              <a:ext cx="1828800" cy="107195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zh-CN" altLang="en-US" sz="2000" dirty="0"/>
                <a:t>输入化学制品</a:t>
              </a:r>
            </a:p>
            <a:p>
              <a:r>
                <a:rPr lang="zh-CN" altLang="en-US" sz="2000" dirty="0"/>
                <a:t>编号，仓库中</a:t>
              </a:r>
            </a:p>
            <a:p>
              <a:r>
                <a:rPr lang="zh-CN" altLang="en-US" sz="2000" dirty="0"/>
                <a:t>存在容器</a:t>
              </a:r>
            </a:p>
          </p:txBody>
        </p:sp>
        <p:sp>
          <p:nvSpPr>
            <p:cNvPr id="68" name="文本框 67608">
              <a:extLst>
                <a:ext uri="{FF2B5EF4-FFF2-40B4-BE49-F238E27FC236}">
                  <a16:creationId xmlns:a16="http://schemas.microsoft.com/office/drawing/2014/main" id="{D5F9D50C-DD16-40CD-AE2F-D841EE9387F6}"/>
                </a:ext>
              </a:extLst>
            </p:cNvPr>
            <p:cNvSpPr txBox="1">
              <a:spLocks noChangeArrowheads="1"/>
            </p:cNvSpPr>
            <p:nvPr/>
          </p:nvSpPr>
          <p:spPr bwMode="auto">
            <a:xfrm>
              <a:off x="9837881" y="1923693"/>
              <a:ext cx="1819080" cy="1071958"/>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输入化学制品</a:t>
              </a:r>
            </a:p>
            <a:p>
              <a:r>
                <a:rPr lang="zh-CN" altLang="en-US" sz="2000" dirty="0"/>
                <a:t>编号，仓库中</a:t>
              </a:r>
            </a:p>
            <a:p>
              <a:r>
                <a:rPr lang="zh-CN" altLang="en-US" sz="2000" dirty="0"/>
                <a:t>不存在容器</a:t>
              </a:r>
            </a:p>
          </p:txBody>
        </p:sp>
        <p:sp>
          <p:nvSpPr>
            <p:cNvPr id="69" name="文本框 67609">
              <a:extLst>
                <a:ext uri="{FF2B5EF4-FFF2-40B4-BE49-F238E27FC236}">
                  <a16:creationId xmlns:a16="http://schemas.microsoft.com/office/drawing/2014/main" id="{8DD282A5-84BD-425D-BFA0-08E10B48B28D}"/>
                </a:ext>
              </a:extLst>
            </p:cNvPr>
            <p:cNvSpPr txBox="1">
              <a:spLocks noChangeArrowheads="1"/>
            </p:cNvSpPr>
            <p:nvPr/>
          </p:nvSpPr>
          <p:spPr bwMode="auto">
            <a:xfrm>
              <a:off x="8004543" y="3160028"/>
              <a:ext cx="1548383" cy="4222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订购新容器</a:t>
              </a:r>
            </a:p>
          </p:txBody>
        </p:sp>
        <p:sp>
          <p:nvSpPr>
            <p:cNvPr id="70" name="文本框 67610">
              <a:extLst>
                <a:ext uri="{FF2B5EF4-FFF2-40B4-BE49-F238E27FC236}">
                  <a16:creationId xmlns:a16="http://schemas.microsoft.com/office/drawing/2014/main" id="{F308FEBB-4740-4A22-9635-7AEFDF529B2D}"/>
                </a:ext>
              </a:extLst>
            </p:cNvPr>
            <p:cNvSpPr txBox="1">
              <a:spLocks noChangeArrowheads="1"/>
            </p:cNvSpPr>
            <p:nvPr/>
          </p:nvSpPr>
          <p:spPr bwMode="auto">
            <a:xfrm>
              <a:off x="5877594" y="4148866"/>
              <a:ext cx="1548383" cy="4222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选择的容器</a:t>
              </a:r>
            </a:p>
          </p:txBody>
        </p:sp>
        <p:sp>
          <p:nvSpPr>
            <p:cNvPr id="71" name="文本框 67611">
              <a:extLst>
                <a:ext uri="{FF2B5EF4-FFF2-40B4-BE49-F238E27FC236}">
                  <a16:creationId xmlns:a16="http://schemas.microsoft.com/office/drawing/2014/main" id="{379681D1-A20C-4C33-A1B1-865F42D2DD51}"/>
                </a:ext>
              </a:extLst>
            </p:cNvPr>
            <p:cNvSpPr txBox="1">
              <a:spLocks noChangeArrowheads="1"/>
            </p:cNvSpPr>
            <p:nvPr/>
          </p:nvSpPr>
          <p:spPr bwMode="auto">
            <a:xfrm>
              <a:off x="9825572" y="4142404"/>
              <a:ext cx="1819080" cy="4222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选择的供应商</a:t>
              </a:r>
            </a:p>
          </p:txBody>
        </p:sp>
        <p:sp>
          <p:nvSpPr>
            <p:cNvPr id="72" name="直接连接符 67612">
              <a:extLst>
                <a:ext uri="{FF2B5EF4-FFF2-40B4-BE49-F238E27FC236}">
                  <a16:creationId xmlns:a16="http://schemas.microsoft.com/office/drawing/2014/main" id="{F55C36B2-E19C-445A-8C7A-8ED97AFCA2DE}"/>
                </a:ext>
              </a:extLst>
            </p:cNvPr>
            <p:cNvSpPr>
              <a:spLocks noChangeShapeType="1"/>
            </p:cNvSpPr>
            <p:nvPr/>
          </p:nvSpPr>
          <p:spPr bwMode="auto">
            <a:xfrm>
              <a:off x="8392194" y="507141"/>
              <a:ext cx="0" cy="9144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3" name="直接连接符 67613">
              <a:extLst>
                <a:ext uri="{FF2B5EF4-FFF2-40B4-BE49-F238E27FC236}">
                  <a16:creationId xmlns:a16="http://schemas.microsoft.com/office/drawing/2014/main" id="{4070A31D-B818-4AF4-A51F-59CFF1C43878}"/>
                </a:ext>
              </a:extLst>
            </p:cNvPr>
            <p:cNvSpPr>
              <a:spLocks noChangeShapeType="1"/>
            </p:cNvSpPr>
            <p:nvPr/>
          </p:nvSpPr>
          <p:spPr bwMode="auto">
            <a:xfrm flipV="1">
              <a:off x="9077994" y="491266"/>
              <a:ext cx="0" cy="9144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74" name="文本框 67">
            <a:extLst>
              <a:ext uri="{FF2B5EF4-FFF2-40B4-BE49-F238E27FC236}">
                <a16:creationId xmlns:a16="http://schemas.microsoft.com/office/drawing/2014/main" id="{6B725D9F-555B-4298-AF76-83E8FACA014E}"/>
              </a:ext>
            </a:extLst>
          </p:cNvPr>
          <p:cNvSpPr>
            <a:spLocks noChangeArrowheads="1"/>
          </p:cNvSpPr>
          <p:nvPr/>
        </p:nvSpPr>
        <p:spPr bwMode="auto">
          <a:xfrm>
            <a:off x="6764846" y="5659416"/>
            <a:ext cx="4886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图</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5.6	</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在“请求化学制品”使用实例的  	部分对话图</a:t>
            </a:r>
          </a:p>
        </p:txBody>
      </p:sp>
    </p:spTree>
    <p:extLst>
      <p:ext uri="{BB962C8B-B14F-4D97-AF65-F5344CB8AC3E}">
        <p14:creationId xmlns:p14="http://schemas.microsoft.com/office/powerpoint/2010/main" val="328179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base">
                                        <p:cTn id="12" dur="500"/>
                                        <p:tgtEl>
                                          <p:spTgt spid="52"/>
                                        </p:tgtEl>
                                        <p:attrNameLst>
                                          <p:attrName>ppt_x</p:attrName>
                                        </p:attrNameLst>
                                      </p:cBhvr>
                                      <p:tavLst>
                                        <p:tav tm="0">
                                          <p:val>
                                            <p:strVal val="#ppt_x+#ppt_w*1.125000"/>
                                          </p:val>
                                        </p:tav>
                                        <p:tav tm="100000">
                                          <p:val>
                                            <p:strVal val="#ppt_x"/>
                                          </p:val>
                                        </p:tav>
                                      </p:tavLst>
                                    </p:anim>
                                    <p:animEffect transition="in" filter="wipe(left)">
                                      <p:cBhvr>
                                        <p:cTn id="13" dur="500"/>
                                        <p:tgtEl>
                                          <p:spTgt spid="52"/>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 calcmode="lin" valueType="num">
                                      <p:cBhvr additive="base">
                                        <p:cTn id="16" dur="500"/>
                                        <p:tgtEl>
                                          <p:spTgt spid="74"/>
                                        </p:tgtEl>
                                        <p:attrNameLst>
                                          <p:attrName>ppt_x</p:attrName>
                                        </p:attrNameLst>
                                      </p:cBhvr>
                                      <p:tavLst>
                                        <p:tav tm="0">
                                          <p:val>
                                            <p:strVal val="#ppt_x+#ppt_w*1.125000"/>
                                          </p:val>
                                        </p:tav>
                                        <p:tav tm="100000">
                                          <p:val>
                                            <p:strVal val="#ppt_x"/>
                                          </p:val>
                                        </p:tav>
                                      </p:tavLst>
                                    </p:anim>
                                    <p:animEffect transition="in" filter="wipe(left)">
                                      <p:cBhvr>
                                        <p:cTn id="1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660400" y="1600441"/>
            <a:ext cx="5631465" cy="463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Ramesh</a:t>
            </a:r>
            <a:r>
              <a:rPr lang="zh-CN" altLang="en-US" sz="2000" dirty="0">
                <a:latin typeface="宋体" panose="02010600030101010101" pitchFamily="2" charset="-122"/>
                <a:ea typeface="宋体" panose="02010600030101010101" pitchFamily="2" charset="-122"/>
                <a:cs typeface="宋体" panose="02010600030101010101" pitchFamily="2" charset="-122"/>
              </a:rPr>
              <a:t>是“化学制品跟踪系统”的测试负责人，根据他对用户如何与系统交互来请求一种化学制品的理解，编写了许多这样的测试用例。他把每个测试用例映射到相应的功能需求上，以保证现有的需求集合可以“执行”每个测试用例，并且至少使每个测试用例覆盖每个功能需求。</a:t>
            </a:r>
          </a:p>
          <a:p>
            <a:pPr indent="45720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接着，</a:t>
            </a:r>
            <a:r>
              <a:rPr lang="en-US" altLang="zh-CN" sz="2000" dirty="0">
                <a:latin typeface="宋体" panose="02010600030101010101" pitchFamily="2" charset="-122"/>
                <a:ea typeface="宋体" panose="02010600030101010101" pitchFamily="2" charset="-122"/>
                <a:cs typeface="宋体" panose="02010600030101010101" pitchFamily="2" charset="-122"/>
              </a:rPr>
              <a:t>Ramesh</a:t>
            </a:r>
            <a:r>
              <a:rPr lang="zh-CN" altLang="en-US" sz="2000" dirty="0">
                <a:latin typeface="宋体" panose="02010600030101010101" pitchFamily="2" charset="-122"/>
                <a:ea typeface="宋体" panose="02010600030101010101" pitchFamily="2" charset="-122"/>
                <a:cs typeface="宋体" panose="02010600030101010101" pitchFamily="2" charset="-122"/>
              </a:rPr>
              <a:t>用高亮度的笔跟踪对话图中每个测试用例的执行路径。</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图</a:t>
            </a:r>
            <a:r>
              <a:rPr lang="en-US" altLang="zh-CN" sz="2000" b="1" dirty="0">
                <a:latin typeface="宋体" panose="02010600030101010101" pitchFamily="2" charset="-122"/>
                <a:ea typeface="宋体" panose="02010600030101010101" pitchFamily="2" charset="-122"/>
                <a:cs typeface="宋体" panose="02010600030101010101" pitchFamily="2" charset="-122"/>
              </a:rPr>
              <a:t>5.7</a:t>
            </a:r>
            <a:r>
              <a:rPr lang="zh-CN" altLang="en-US" sz="2000" dirty="0">
                <a:latin typeface="宋体" panose="02010600030101010101" pitchFamily="2" charset="-122"/>
                <a:ea typeface="宋体" panose="02010600030101010101" pitchFamily="2" charset="-122"/>
                <a:cs typeface="宋体" panose="02010600030101010101" pitchFamily="2" charset="-122"/>
              </a:rPr>
              <a:t>中的</a:t>
            </a:r>
            <a:r>
              <a:rPr lang="zh-CN" altLang="en-US" sz="2000" b="1" dirty="0">
                <a:solidFill>
                  <a:schemeClr val="accent6"/>
                </a:solidFill>
                <a:latin typeface="宋体" panose="02010600030101010101" pitchFamily="2" charset="-122"/>
                <a:ea typeface="宋体" panose="02010600030101010101" pitchFamily="2" charset="-122"/>
                <a:cs typeface="宋体" panose="02010600030101010101" pitchFamily="2" charset="-122"/>
              </a:rPr>
              <a:t>橙色线</a:t>
            </a:r>
            <a:r>
              <a:rPr lang="zh-CN" altLang="en-US" sz="2000" dirty="0">
                <a:latin typeface="宋体" panose="02010600030101010101" pitchFamily="2" charset="-122"/>
                <a:ea typeface="宋体" panose="02010600030101010101" pitchFamily="2" charset="-122"/>
                <a:cs typeface="宋体" panose="02010600030101010101" pitchFamily="2" charset="-122"/>
              </a:rPr>
              <a:t>描绘了上面的测试用例样本是如何跟踪进入对话图的。</a:t>
            </a:r>
          </a:p>
        </p:txBody>
      </p:sp>
      <p:sp>
        <p:nvSpPr>
          <p:cNvPr id="59" name="文本框 67"/>
          <p:cNvSpPr>
            <a:spLocks noChangeArrowheads="1"/>
          </p:cNvSpPr>
          <p:nvPr/>
        </p:nvSpPr>
        <p:spPr bwMode="auto">
          <a:xfrm>
            <a:off x="6764846" y="5659416"/>
            <a:ext cx="4886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图</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5.7	</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在“请求化学制品”使用实例中</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跟踪一个测试用例进入对话图</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dirty="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68</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44" name="组合 43">
            <a:extLst>
              <a:ext uri="{FF2B5EF4-FFF2-40B4-BE49-F238E27FC236}">
                <a16:creationId xmlns:a16="http://schemas.microsoft.com/office/drawing/2014/main" id="{2D98183F-C078-4042-BB7C-CFDA867AF7BC}"/>
              </a:ext>
            </a:extLst>
          </p:cNvPr>
          <p:cNvGrpSpPr/>
          <p:nvPr/>
        </p:nvGrpSpPr>
        <p:grpSpPr>
          <a:xfrm>
            <a:off x="6392227" y="757726"/>
            <a:ext cx="5631465" cy="4837284"/>
            <a:chOff x="5801394" y="491266"/>
            <a:chExt cx="5943600" cy="5105400"/>
          </a:xfrm>
        </p:grpSpPr>
        <p:sp>
          <p:nvSpPr>
            <p:cNvPr id="45" name="矩形 67588">
              <a:extLst>
                <a:ext uri="{FF2B5EF4-FFF2-40B4-BE49-F238E27FC236}">
                  <a16:creationId xmlns:a16="http://schemas.microsoft.com/office/drawing/2014/main" id="{748481E6-03A2-4515-BCD0-3D3A343B9EC3}"/>
                </a:ext>
              </a:extLst>
            </p:cNvPr>
            <p:cNvSpPr>
              <a:spLocks noChangeArrowheads="1"/>
            </p:cNvSpPr>
            <p:nvPr/>
          </p:nvSpPr>
          <p:spPr bwMode="auto">
            <a:xfrm>
              <a:off x="7782594" y="140566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DB40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选择请</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求的化学制品</a:t>
              </a:r>
            </a:p>
          </p:txBody>
        </p:sp>
        <p:sp>
          <p:nvSpPr>
            <p:cNvPr id="46" name="矩形 67589">
              <a:extLst>
                <a:ext uri="{FF2B5EF4-FFF2-40B4-BE49-F238E27FC236}">
                  <a16:creationId xmlns:a16="http://schemas.microsoft.com/office/drawing/2014/main" id="{2E297DCB-D5C8-4FED-95B4-EC265B504BD8}"/>
                </a:ext>
              </a:extLst>
            </p:cNvPr>
            <p:cNvSpPr>
              <a:spLocks noChangeArrowheads="1"/>
            </p:cNvSpPr>
            <p:nvPr/>
          </p:nvSpPr>
          <p:spPr bwMode="auto">
            <a:xfrm>
              <a:off x="7830219" y="468226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DB70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当前化学</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制品请求列表</a:t>
              </a:r>
            </a:p>
          </p:txBody>
        </p:sp>
        <p:sp>
          <p:nvSpPr>
            <p:cNvPr id="47" name="矩形 67590">
              <a:extLst>
                <a:ext uri="{FF2B5EF4-FFF2-40B4-BE49-F238E27FC236}">
                  <a16:creationId xmlns:a16="http://schemas.microsoft.com/office/drawing/2014/main" id="{DDBEAD12-671B-4509-AB32-F3414C703E07}"/>
                </a:ext>
              </a:extLst>
            </p:cNvPr>
            <p:cNvSpPr>
              <a:spLocks noChangeArrowheads="1"/>
            </p:cNvSpPr>
            <p:nvPr/>
          </p:nvSpPr>
          <p:spPr bwMode="auto">
            <a:xfrm>
              <a:off x="9916194" y="305031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DB60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化学制品</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供应商列表</a:t>
              </a:r>
            </a:p>
          </p:txBody>
        </p:sp>
        <p:sp>
          <p:nvSpPr>
            <p:cNvPr id="48" name="矩形 67591">
              <a:extLst>
                <a:ext uri="{FF2B5EF4-FFF2-40B4-BE49-F238E27FC236}">
                  <a16:creationId xmlns:a16="http://schemas.microsoft.com/office/drawing/2014/main" id="{18155587-D845-49C5-A819-8262B1B4F736}"/>
                </a:ext>
              </a:extLst>
            </p:cNvPr>
            <p:cNvSpPr>
              <a:spLocks noChangeArrowheads="1"/>
            </p:cNvSpPr>
            <p:nvPr/>
          </p:nvSpPr>
          <p:spPr bwMode="auto">
            <a:xfrm>
              <a:off x="5801394" y="3050316"/>
              <a:ext cx="1828800" cy="914400"/>
            </a:xfrm>
            <a:prstGeom prst="rect">
              <a:avLst/>
            </a:prstGeom>
            <a:ln>
              <a:no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DB50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化学制品</a:t>
              </a:r>
            </a:p>
            <a:p>
              <a:pPr algn="ct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仓库中容器列表</a:t>
              </a:r>
            </a:p>
          </p:txBody>
        </p:sp>
        <p:sp>
          <p:nvSpPr>
            <p:cNvPr id="54" name="直接连接符 67592">
              <a:extLst>
                <a:ext uri="{FF2B5EF4-FFF2-40B4-BE49-F238E27FC236}">
                  <a16:creationId xmlns:a16="http://schemas.microsoft.com/office/drawing/2014/main" id="{74C7380B-1B4D-4B5B-BCB9-6B9B17F83D7C}"/>
                </a:ext>
              </a:extLst>
            </p:cNvPr>
            <p:cNvSpPr>
              <a:spLocks noChangeShapeType="1"/>
            </p:cNvSpPr>
            <p:nvPr/>
          </p:nvSpPr>
          <p:spPr bwMode="auto">
            <a:xfrm>
              <a:off x="7630194" y="3539266"/>
              <a:ext cx="22860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5" name="直接连接符 67593">
              <a:extLst>
                <a:ext uri="{FF2B5EF4-FFF2-40B4-BE49-F238E27FC236}">
                  <a16:creationId xmlns:a16="http://schemas.microsoft.com/office/drawing/2014/main" id="{CF92731E-ADCD-4E97-8A1A-353BB411C410}"/>
                </a:ext>
              </a:extLst>
            </p:cNvPr>
            <p:cNvSpPr>
              <a:spLocks noChangeShapeType="1"/>
            </p:cNvSpPr>
            <p:nvPr/>
          </p:nvSpPr>
          <p:spPr bwMode="auto">
            <a:xfrm>
              <a:off x="10846469" y="3952016"/>
              <a:ext cx="0" cy="11430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直接连接符 67594">
              <a:extLst>
                <a:ext uri="{FF2B5EF4-FFF2-40B4-BE49-F238E27FC236}">
                  <a16:creationId xmlns:a16="http://schemas.microsoft.com/office/drawing/2014/main" id="{0A1493E7-A006-4B6E-A2F8-DA8176F61E66}"/>
                </a:ext>
              </a:extLst>
            </p:cNvPr>
            <p:cNvSpPr>
              <a:spLocks noChangeShapeType="1"/>
            </p:cNvSpPr>
            <p:nvPr/>
          </p:nvSpPr>
          <p:spPr bwMode="auto">
            <a:xfrm>
              <a:off x="6715794" y="3952016"/>
              <a:ext cx="0" cy="1143000"/>
            </a:xfrm>
            <a:prstGeom prst="line">
              <a:avLst/>
            </a:prstGeom>
            <a:ln w="44450"/>
            <a:extLst>
              <a:ext uri="{909E8E84-426E-40DD-AFC4-6F175D3DCCD1}">
                <a14:hiddenFill xmlns:a14="http://schemas.microsoft.com/office/drawing/2010/main">
                  <a:noFill/>
                </a14:hiddenFill>
              </a:ext>
            </a:extLst>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60" name="直接连接符 67595">
              <a:extLst>
                <a:ext uri="{FF2B5EF4-FFF2-40B4-BE49-F238E27FC236}">
                  <a16:creationId xmlns:a16="http://schemas.microsoft.com/office/drawing/2014/main" id="{87FC32EA-62EB-4EC0-922D-E25367B37888}"/>
                </a:ext>
              </a:extLst>
            </p:cNvPr>
            <p:cNvSpPr>
              <a:spLocks noChangeShapeType="1"/>
            </p:cNvSpPr>
            <p:nvPr/>
          </p:nvSpPr>
          <p:spPr bwMode="auto">
            <a:xfrm>
              <a:off x="6715794" y="5079141"/>
              <a:ext cx="1143000" cy="0"/>
            </a:xfrm>
            <a:prstGeom prst="line">
              <a:avLst/>
            </a:prstGeom>
            <a:ln w="44450">
              <a:tailEnd type="triangle" w="lg" len="lg"/>
            </a:ln>
            <a:extLst>
              <a:ext uri="{909E8E84-426E-40DD-AFC4-6F175D3DCCD1}">
                <a14:hiddenFill xmlns:a14="http://schemas.microsoft.com/office/drawing/2010/main">
                  <a:noFill/>
                </a14:hiddenFill>
              </a:ext>
            </a:extLst>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61" name="直接连接符 67596">
              <a:extLst>
                <a:ext uri="{FF2B5EF4-FFF2-40B4-BE49-F238E27FC236}">
                  <a16:creationId xmlns:a16="http://schemas.microsoft.com/office/drawing/2014/main" id="{C2F3D62D-2873-4071-8C1E-DB9C8CCD1F40}"/>
                </a:ext>
              </a:extLst>
            </p:cNvPr>
            <p:cNvSpPr>
              <a:spLocks noChangeShapeType="1"/>
            </p:cNvSpPr>
            <p:nvPr/>
          </p:nvSpPr>
          <p:spPr bwMode="auto">
            <a:xfrm flipH="1">
              <a:off x="9643144" y="5107716"/>
              <a:ext cx="12192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 name="直接连接符 67597">
              <a:extLst>
                <a:ext uri="{FF2B5EF4-FFF2-40B4-BE49-F238E27FC236}">
                  <a16:creationId xmlns:a16="http://schemas.microsoft.com/office/drawing/2014/main" id="{3702789D-B053-4B70-9F9E-2CB6CB1792A6}"/>
                </a:ext>
              </a:extLst>
            </p:cNvPr>
            <p:cNvSpPr>
              <a:spLocks noChangeShapeType="1"/>
            </p:cNvSpPr>
            <p:nvPr/>
          </p:nvSpPr>
          <p:spPr bwMode="auto">
            <a:xfrm>
              <a:off x="6715794" y="1907316"/>
              <a:ext cx="0" cy="1143000"/>
            </a:xfrm>
            <a:prstGeom prst="line">
              <a:avLst/>
            </a:prstGeom>
            <a:ln w="44450">
              <a:tailEnd type="triangle" w="lg" len="lg"/>
            </a:ln>
            <a:extLst>
              <a:ext uri="{909E8E84-426E-40DD-AFC4-6F175D3DCCD1}">
                <a14:hiddenFill xmlns:a14="http://schemas.microsoft.com/office/drawing/2010/main">
                  <a:noFill/>
                </a14:hiddenFill>
              </a:ext>
            </a:extLst>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63" name="直接连接符 67598">
              <a:extLst>
                <a:ext uri="{FF2B5EF4-FFF2-40B4-BE49-F238E27FC236}">
                  <a16:creationId xmlns:a16="http://schemas.microsoft.com/office/drawing/2014/main" id="{C2CFD7FC-0201-4EBB-807E-9953B2F400BE}"/>
                </a:ext>
              </a:extLst>
            </p:cNvPr>
            <p:cNvSpPr>
              <a:spLocks noChangeShapeType="1"/>
            </p:cNvSpPr>
            <p:nvPr/>
          </p:nvSpPr>
          <p:spPr bwMode="auto">
            <a:xfrm>
              <a:off x="10830594" y="1939066"/>
              <a:ext cx="0" cy="11430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 name="直接连接符 67599">
              <a:extLst>
                <a:ext uri="{FF2B5EF4-FFF2-40B4-BE49-F238E27FC236}">
                  <a16:creationId xmlns:a16="http://schemas.microsoft.com/office/drawing/2014/main" id="{B60179DB-D2AF-4774-A2C1-7ABCB77DD728}"/>
                </a:ext>
              </a:extLst>
            </p:cNvPr>
            <p:cNvSpPr>
              <a:spLocks noChangeShapeType="1"/>
            </p:cNvSpPr>
            <p:nvPr/>
          </p:nvSpPr>
          <p:spPr bwMode="auto">
            <a:xfrm>
              <a:off x="6715794" y="1920016"/>
              <a:ext cx="1066800" cy="0"/>
            </a:xfrm>
            <a:prstGeom prst="line">
              <a:avLst/>
            </a:prstGeom>
            <a:ln w="44450"/>
            <a:extLst>
              <a:ext uri="{909E8E84-426E-40DD-AFC4-6F175D3DCCD1}">
                <a14:hiddenFill xmlns:a14="http://schemas.microsoft.com/office/drawing/2010/main">
                  <a:noFill/>
                </a14:hiddenFill>
              </a:ext>
            </a:extLst>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65" name="直接连接符 67600">
              <a:extLst>
                <a:ext uri="{FF2B5EF4-FFF2-40B4-BE49-F238E27FC236}">
                  <a16:creationId xmlns:a16="http://schemas.microsoft.com/office/drawing/2014/main" id="{5722E02C-9839-4464-BA1B-55E8638E1FDE}"/>
                </a:ext>
              </a:extLst>
            </p:cNvPr>
            <p:cNvSpPr>
              <a:spLocks noChangeShapeType="1"/>
            </p:cNvSpPr>
            <p:nvPr/>
          </p:nvSpPr>
          <p:spPr bwMode="auto">
            <a:xfrm>
              <a:off x="9611394" y="1910491"/>
              <a:ext cx="1219200" cy="285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直接连接符 67601">
              <a:extLst>
                <a:ext uri="{FF2B5EF4-FFF2-40B4-BE49-F238E27FC236}">
                  <a16:creationId xmlns:a16="http://schemas.microsoft.com/office/drawing/2014/main" id="{65BA1B81-E9C3-4A6F-B6EA-31A1BF803403}"/>
                </a:ext>
              </a:extLst>
            </p:cNvPr>
            <p:cNvSpPr>
              <a:spLocks noChangeShapeType="1"/>
            </p:cNvSpPr>
            <p:nvPr/>
          </p:nvSpPr>
          <p:spPr bwMode="auto">
            <a:xfrm flipV="1">
              <a:off x="6045869" y="1650141"/>
              <a:ext cx="0" cy="1371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 name="直接连接符 67602">
              <a:extLst>
                <a:ext uri="{FF2B5EF4-FFF2-40B4-BE49-F238E27FC236}">
                  <a16:creationId xmlns:a16="http://schemas.microsoft.com/office/drawing/2014/main" id="{2FCB48E2-B419-4D08-B2EF-8D016D7D1B11}"/>
                </a:ext>
              </a:extLst>
            </p:cNvPr>
            <p:cNvSpPr>
              <a:spLocks noChangeShapeType="1"/>
            </p:cNvSpPr>
            <p:nvPr/>
          </p:nvSpPr>
          <p:spPr bwMode="auto">
            <a:xfrm flipV="1">
              <a:off x="11424319" y="1650141"/>
              <a:ext cx="0" cy="1371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 name="直接连接符 67603">
              <a:extLst>
                <a:ext uri="{FF2B5EF4-FFF2-40B4-BE49-F238E27FC236}">
                  <a16:creationId xmlns:a16="http://schemas.microsoft.com/office/drawing/2014/main" id="{BA3345E7-CC81-4E9A-801E-F11374F5A284}"/>
                </a:ext>
              </a:extLst>
            </p:cNvPr>
            <p:cNvSpPr>
              <a:spLocks noChangeShapeType="1"/>
            </p:cNvSpPr>
            <p:nvPr/>
          </p:nvSpPr>
          <p:spPr bwMode="auto">
            <a:xfrm>
              <a:off x="6029994" y="1634266"/>
              <a:ext cx="17526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 name="直接连接符 67604">
              <a:extLst>
                <a:ext uri="{FF2B5EF4-FFF2-40B4-BE49-F238E27FC236}">
                  <a16:creationId xmlns:a16="http://schemas.microsoft.com/office/drawing/2014/main" id="{D2DF14A3-51ED-4214-B9C3-F383D24DD69C}"/>
                </a:ext>
              </a:extLst>
            </p:cNvPr>
            <p:cNvSpPr>
              <a:spLocks noChangeShapeType="1"/>
            </p:cNvSpPr>
            <p:nvPr/>
          </p:nvSpPr>
          <p:spPr bwMode="auto">
            <a:xfrm flipH="1">
              <a:off x="9611394" y="1634266"/>
              <a:ext cx="1828800"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0" name="文本框 67605">
              <a:extLst>
                <a:ext uri="{FF2B5EF4-FFF2-40B4-BE49-F238E27FC236}">
                  <a16:creationId xmlns:a16="http://schemas.microsoft.com/office/drawing/2014/main" id="{E9FE95E1-2DD7-4974-932D-0D742494C965}"/>
                </a:ext>
              </a:extLst>
            </p:cNvPr>
            <p:cNvSpPr txBox="1">
              <a:spLocks noChangeArrowheads="1"/>
            </p:cNvSpPr>
            <p:nvPr/>
          </p:nvSpPr>
          <p:spPr bwMode="auto">
            <a:xfrm>
              <a:off x="6461314" y="1199791"/>
              <a:ext cx="854676" cy="49018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取消</a:t>
              </a:r>
            </a:p>
          </p:txBody>
        </p:sp>
        <p:sp>
          <p:nvSpPr>
            <p:cNvPr id="71" name="文本框 67606">
              <a:extLst>
                <a:ext uri="{FF2B5EF4-FFF2-40B4-BE49-F238E27FC236}">
                  <a16:creationId xmlns:a16="http://schemas.microsoft.com/office/drawing/2014/main" id="{CFF223DB-D41F-4A86-824E-E172D8C0323D}"/>
                </a:ext>
              </a:extLst>
            </p:cNvPr>
            <p:cNvSpPr txBox="1">
              <a:spLocks noChangeArrowheads="1"/>
            </p:cNvSpPr>
            <p:nvPr/>
          </p:nvSpPr>
          <p:spPr bwMode="auto">
            <a:xfrm>
              <a:off x="10192941" y="1211785"/>
              <a:ext cx="736294" cy="4222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取消</a:t>
              </a:r>
            </a:p>
          </p:txBody>
        </p:sp>
        <p:sp>
          <p:nvSpPr>
            <p:cNvPr id="72" name="文本框 67607">
              <a:extLst>
                <a:ext uri="{FF2B5EF4-FFF2-40B4-BE49-F238E27FC236}">
                  <a16:creationId xmlns:a16="http://schemas.microsoft.com/office/drawing/2014/main" id="{7E3F1FD9-DE9D-4D45-BB46-89928DAC4468}"/>
                </a:ext>
              </a:extLst>
            </p:cNvPr>
            <p:cNvSpPr txBox="1">
              <a:spLocks noChangeArrowheads="1"/>
            </p:cNvSpPr>
            <p:nvPr/>
          </p:nvSpPr>
          <p:spPr bwMode="auto">
            <a:xfrm>
              <a:off x="6140566" y="1928532"/>
              <a:ext cx="1828800" cy="107195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zh-CN" altLang="en-US" sz="2000" dirty="0"/>
                <a:t>输入化学制品</a:t>
              </a:r>
            </a:p>
            <a:p>
              <a:r>
                <a:rPr lang="zh-CN" altLang="en-US" sz="2000" dirty="0"/>
                <a:t>编号，仓库中</a:t>
              </a:r>
            </a:p>
            <a:p>
              <a:r>
                <a:rPr lang="zh-CN" altLang="en-US" sz="2000" dirty="0"/>
                <a:t>存在容器</a:t>
              </a:r>
            </a:p>
          </p:txBody>
        </p:sp>
        <p:sp>
          <p:nvSpPr>
            <p:cNvPr id="73" name="文本框 67608">
              <a:extLst>
                <a:ext uri="{FF2B5EF4-FFF2-40B4-BE49-F238E27FC236}">
                  <a16:creationId xmlns:a16="http://schemas.microsoft.com/office/drawing/2014/main" id="{FB0C6D6F-60C1-430D-B8BC-ACC87E0E2E0C}"/>
                </a:ext>
              </a:extLst>
            </p:cNvPr>
            <p:cNvSpPr txBox="1">
              <a:spLocks noChangeArrowheads="1"/>
            </p:cNvSpPr>
            <p:nvPr/>
          </p:nvSpPr>
          <p:spPr bwMode="auto">
            <a:xfrm>
              <a:off x="9837881" y="1923693"/>
              <a:ext cx="1819080" cy="1071958"/>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输入化学制品</a:t>
              </a:r>
            </a:p>
            <a:p>
              <a:r>
                <a:rPr lang="zh-CN" altLang="en-US" sz="2000" dirty="0"/>
                <a:t>编号，仓库中</a:t>
              </a:r>
            </a:p>
            <a:p>
              <a:r>
                <a:rPr lang="zh-CN" altLang="en-US" sz="2000" dirty="0"/>
                <a:t>不存在容器</a:t>
              </a:r>
            </a:p>
          </p:txBody>
        </p:sp>
        <p:sp>
          <p:nvSpPr>
            <p:cNvPr id="74" name="文本框 67609">
              <a:extLst>
                <a:ext uri="{FF2B5EF4-FFF2-40B4-BE49-F238E27FC236}">
                  <a16:creationId xmlns:a16="http://schemas.microsoft.com/office/drawing/2014/main" id="{4A80A032-440C-4E8E-8F6C-27C49E7036EE}"/>
                </a:ext>
              </a:extLst>
            </p:cNvPr>
            <p:cNvSpPr txBox="1">
              <a:spLocks noChangeArrowheads="1"/>
            </p:cNvSpPr>
            <p:nvPr/>
          </p:nvSpPr>
          <p:spPr bwMode="auto">
            <a:xfrm>
              <a:off x="8004543" y="3160028"/>
              <a:ext cx="1548383" cy="4222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订购新容器</a:t>
              </a:r>
            </a:p>
          </p:txBody>
        </p:sp>
        <p:sp>
          <p:nvSpPr>
            <p:cNvPr id="75" name="文本框 67610">
              <a:extLst>
                <a:ext uri="{FF2B5EF4-FFF2-40B4-BE49-F238E27FC236}">
                  <a16:creationId xmlns:a16="http://schemas.microsoft.com/office/drawing/2014/main" id="{AECB84CF-A555-4983-8D6D-0E1D00BD37F4}"/>
                </a:ext>
              </a:extLst>
            </p:cNvPr>
            <p:cNvSpPr txBox="1">
              <a:spLocks noChangeArrowheads="1"/>
            </p:cNvSpPr>
            <p:nvPr/>
          </p:nvSpPr>
          <p:spPr bwMode="auto">
            <a:xfrm>
              <a:off x="5877594" y="4148866"/>
              <a:ext cx="1548383" cy="4222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选择的容器</a:t>
              </a:r>
            </a:p>
          </p:txBody>
        </p:sp>
        <p:sp>
          <p:nvSpPr>
            <p:cNvPr id="76" name="文本框 67611">
              <a:extLst>
                <a:ext uri="{FF2B5EF4-FFF2-40B4-BE49-F238E27FC236}">
                  <a16:creationId xmlns:a16="http://schemas.microsoft.com/office/drawing/2014/main" id="{E796FAEA-DCD3-45B8-BAB7-FF241EDBA450}"/>
                </a:ext>
              </a:extLst>
            </p:cNvPr>
            <p:cNvSpPr txBox="1">
              <a:spLocks noChangeArrowheads="1"/>
            </p:cNvSpPr>
            <p:nvPr/>
          </p:nvSpPr>
          <p:spPr bwMode="auto">
            <a:xfrm>
              <a:off x="9825572" y="4142404"/>
              <a:ext cx="1819080" cy="4222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zh-CN" altLang="en-US" sz="2000" dirty="0"/>
                <a:t>选择的供应商</a:t>
              </a:r>
            </a:p>
          </p:txBody>
        </p:sp>
        <p:sp>
          <p:nvSpPr>
            <p:cNvPr id="77" name="直接连接符 67612">
              <a:extLst>
                <a:ext uri="{FF2B5EF4-FFF2-40B4-BE49-F238E27FC236}">
                  <a16:creationId xmlns:a16="http://schemas.microsoft.com/office/drawing/2014/main" id="{DAECA345-FA7A-4E21-9A8F-855BDA8F62CB}"/>
                </a:ext>
              </a:extLst>
            </p:cNvPr>
            <p:cNvSpPr>
              <a:spLocks noChangeShapeType="1"/>
            </p:cNvSpPr>
            <p:nvPr/>
          </p:nvSpPr>
          <p:spPr bwMode="auto">
            <a:xfrm>
              <a:off x="8392194" y="507141"/>
              <a:ext cx="0" cy="9144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8" name="直接连接符 67613">
              <a:extLst>
                <a:ext uri="{FF2B5EF4-FFF2-40B4-BE49-F238E27FC236}">
                  <a16:creationId xmlns:a16="http://schemas.microsoft.com/office/drawing/2014/main" id="{5FBA159B-56D0-4228-80CB-502254F1542B}"/>
                </a:ext>
              </a:extLst>
            </p:cNvPr>
            <p:cNvSpPr>
              <a:spLocks noChangeShapeType="1"/>
            </p:cNvSpPr>
            <p:nvPr/>
          </p:nvSpPr>
          <p:spPr bwMode="auto">
            <a:xfrm flipV="1">
              <a:off x="9077994" y="491266"/>
              <a:ext cx="0" cy="9144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42" name="文本框 67">
            <a:extLst>
              <a:ext uri="{FF2B5EF4-FFF2-40B4-BE49-F238E27FC236}">
                <a16:creationId xmlns:a16="http://schemas.microsoft.com/office/drawing/2014/main" id="{425EF948-79AE-44EC-9F72-721F94442988}"/>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grpSp>
        <p:nvGrpSpPr>
          <p:cNvPr id="43" name="组合 42">
            <a:extLst>
              <a:ext uri="{FF2B5EF4-FFF2-40B4-BE49-F238E27FC236}">
                <a16:creationId xmlns:a16="http://schemas.microsoft.com/office/drawing/2014/main" id="{84C60C9E-7718-4E27-B905-CD98B85BAE74}"/>
              </a:ext>
            </a:extLst>
          </p:cNvPr>
          <p:cNvGrpSpPr/>
          <p:nvPr/>
        </p:nvGrpSpPr>
        <p:grpSpPr>
          <a:xfrm>
            <a:off x="108557" y="337632"/>
            <a:ext cx="3659533" cy="492948"/>
            <a:chOff x="108557" y="337632"/>
            <a:chExt cx="3659533" cy="492948"/>
          </a:xfrm>
        </p:grpSpPr>
        <p:grpSp>
          <p:nvGrpSpPr>
            <p:cNvPr id="49" name="组合 5">
              <a:extLst>
                <a:ext uri="{FF2B5EF4-FFF2-40B4-BE49-F238E27FC236}">
                  <a16:creationId xmlns:a16="http://schemas.microsoft.com/office/drawing/2014/main" id="{F5D37009-35B4-4472-836D-3F1CC90AB324}"/>
                </a:ext>
              </a:extLst>
            </p:cNvPr>
            <p:cNvGrpSpPr/>
            <p:nvPr/>
          </p:nvGrpSpPr>
          <p:grpSpPr>
            <a:xfrm>
              <a:off x="108557" y="337632"/>
              <a:ext cx="525184" cy="422276"/>
              <a:chOff x="5075564" y="2933562"/>
              <a:chExt cx="2860947" cy="2302753"/>
            </a:xfrm>
          </p:grpSpPr>
          <p:sp>
            <p:nvSpPr>
              <p:cNvPr id="51" name="等腰三角形 50">
                <a:extLst>
                  <a:ext uri="{FF2B5EF4-FFF2-40B4-BE49-F238E27FC236}">
                    <a16:creationId xmlns:a16="http://schemas.microsoft.com/office/drawing/2014/main" id="{D98C9F5D-F64C-468E-AF28-7337DB881786}"/>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2" name="等腰三角形 51">
                <a:extLst>
                  <a:ext uri="{FF2B5EF4-FFF2-40B4-BE49-F238E27FC236}">
                    <a16:creationId xmlns:a16="http://schemas.microsoft.com/office/drawing/2014/main" id="{078221BD-B3CF-47CA-AE7E-FDEEDC2DB4EE}"/>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0" name="文本框 6">
              <a:extLst>
                <a:ext uri="{FF2B5EF4-FFF2-40B4-BE49-F238E27FC236}">
                  <a16:creationId xmlns:a16="http://schemas.microsoft.com/office/drawing/2014/main" id="{03AF2DA1-9DE2-4B15-9AB9-9A718D74E8D5}"/>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p:tgtEl>
                                          <p:spTgt spid="59"/>
                                        </p:tgtEl>
                                        <p:attrNameLst>
                                          <p:attrName>ppt_x</p:attrName>
                                        </p:attrNameLst>
                                      </p:cBhvr>
                                      <p:tavLst>
                                        <p:tav tm="0">
                                          <p:val>
                                            <p:strVal val="#ppt_x+#ppt_w*1.125000"/>
                                          </p:val>
                                        </p:tav>
                                        <p:tav tm="100000">
                                          <p:val>
                                            <p:strVal val="#ppt_x"/>
                                          </p:val>
                                        </p:tav>
                                      </p:tavLst>
                                    </p:anim>
                                    <p:animEffect transition="in" filter="wipe(left)">
                                      <p:cBhvr>
                                        <p:cTn id="12" dur="500"/>
                                        <p:tgtEl>
                                          <p:spTgt spid="59"/>
                                        </p:tgtEl>
                                      </p:cBhvr>
                                    </p:animEffect>
                                  </p:childTnLst>
                                </p:cTn>
                              </p:par>
                              <p:par>
                                <p:cTn id="13" presetID="5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12" presetClass="entr" presetSubtype="2"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p:tgtEl>
                                          <p:spTgt spid="42"/>
                                        </p:tgtEl>
                                        <p:attrNameLst>
                                          <p:attrName>ppt_x</p:attrName>
                                        </p:attrNameLst>
                                      </p:cBhvr>
                                      <p:tavLst>
                                        <p:tav tm="0">
                                          <p:val>
                                            <p:strVal val="#ppt_x+#ppt_w*1.125000"/>
                                          </p:val>
                                        </p:tav>
                                        <p:tav tm="100000">
                                          <p:val>
                                            <p:strVal val="#ppt_x"/>
                                          </p:val>
                                        </p:tav>
                                      </p:tavLst>
                                    </p:anim>
                                    <p:animEffect transition="in" filter="wipe(left)">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9" grpId="0"/>
      <p:bldP spid="4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946429" y="1545642"/>
            <a:ext cx="10299141"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通过跟踪测试用例的可执行路径，你可以发现错误或遗漏的需求，并在对话图中纠正错误。</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例如，假设以这种方式执行完所有测试用例后，对话图</a:t>
            </a:r>
            <a:r>
              <a:rPr lang="en-US" altLang="zh-CN" sz="2000" dirty="0">
                <a:latin typeface="宋体" panose="02010600030101010101" pitchFamily="2" charset="-122"/>
                <a:ea typeface="宋体" panose="02010600030101010101" pitchFamily="2" charset="-122"/>
                <a:cs typeface="宋体" panose="02010600030101010101" pitchFamily="2" charset="-122"/>
              </a:rPr>
              <a:t>5.7</a:t>
            </a:r>
            <a:r>
              <a:rPr lang="zh-CN" altLang="en-US" sz="2000" dirty="0">
                <a:latin typeface="宋体" panose="02010600030101010101" pitchFamily="2" charset="-122"/>
                <a:ea typeface="宋体" panose="02010600030101010101" pitchFamily="2" charset="-122"/>
                <a:cs typeface="宋体" panose="02010600030101010101" pitchFamily="2" charset="-122"/>
              </a:rPr>
              <a:t>中从</a:t>
            </a:r>
            <a:r>
              <a:rPr lang="en-US" altLang="zh-CN" sz="2000" dirty="0">
                <a:latin typeface="宋体" panose="02010600030101010101" pitchFamily="2" charset="-122"/>
                <a:ea typeface="宋体" panose="02010600030101010101" pitchFamily="2" charset="-122"/>
                <a:cs typeface="宋体" panose="02010600030101010101" pitchFamily="2" charset="-122"/>
              </a:rPr>
              <a:t>DB50</a:t>
            </a:r>
            <a:r>
              <a:rPr lang="zh-CN" altLang="en-US" sz="2000" dirty="0">
                <a:latin typeface="宋体" panose="02010600030101010101" pitchFamily="2" charset="-122"/>
                <a:ea typeface="宋体" panose="02010600030101010101" pitchFamily="2" charset="-122"/>
                <a:cs typeface="宋体" panose="02010600030101010101" pitchFamily="2" charset="-122"/>
              </a:rPr>
              <a:t>到</a:t>
            </a:r>
            <a:r>
              <a:rPr lang="en-US" altLang="zh-CN" sz="2000" dirty="0">
                <a:latin typeface="宋体" panose="02010600030101010101" pitchFamily="2" charset="-122"/>
                <a:ea typeface="宋体" panose="02010600030101010101" pitchFamily="2" charset="-122"/>
                <a:cs typeface="宋体" panose="02010600030101010101" pitchFamily="2" charset="-122"/>
              </a:rPr>
              <a:t>DB60</a:t>
            </a:r>
            <a:r>
              <a:rPr lang="zh-CN" altLang="en-US" sz="2000" dirty="0">
                <a:latin typeface="宋体" panose="02010600030101010101" pitchFamily="2" charset="-122"/>
                <a:ea typeface="宋体" panose="02010600030101010101" pitchFamily="2" charset="-122"/>
                <a:cs typeface="宋体" panose="02010600030101010101" pitchFamily="2" charset="-122"/>
              </a:rPr>
              <a:t>之间标有“订购新容器”的导航线未被加亮。可能有两种解释：</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69</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7" name="组合 6">
            <a:extLst>
              <a:ext uri="{FF2B5EF4-FFF2-40B4-BE49-F238E27FC236}">
                <a16:creationId xmlns:a16="http://schemas.microsoft.com/office/drawing/2014/main" id="{BFC484F3-0421-4ACA-884E-8018075D9F09}"/>
              </a:ext>
            </a:extLst>
          </p:cNvPr>
          <p:cNvGrpSpPr/>
          <p:nvPr/>
        </p:nvGrpSpPr>
        <p:grpSpPr>
          <a:xfrm>
            <a:off x="1765440" y="3703649"/>
            <a:ext cx="8661118" cy="1015663"/>
            <a:chOff x="1418547" y="4160493"/>
            <a:chExt cx="8661118" cy="1015663"/>
          </a:xfrm>
        </p:grpSpPr>
        <p:sp>
          <p:nvSpPr>
            <p:cNvPr id="13" name="iṩḻiḍe">
              <a:extLst>
                <a:ext uri="{FF2B5EF4-FFF2-40B4-BE49-F238E27FC236}">
                  <a16:creationId xmlns:a16="http://schemas.microsoft.com/office/drawing/2014/main" id="{8DE38D46-9E26-4FD2-99FF-528E5BCF342B}"/>
                </a:ext>
              </a:extLst>
            </p:cNvPr>
            <p:cNvSpPr/>
            <p:nvPr/>
          </p:nvSpPr>
          <p:spPr>
            <a:xfrm>
              <a:off x="1418547" y="4160493"/>
              <a:ext cx="8661118" cy="1015663"/>
            </a:xfrm>
            <a:prstGeom prst="roundRect">
              <a:avLst>
                <a:gd name="adj" fmla="val 22661"/>
              </a:avLst>
            </a:prstGeom>
            <a:ln w="50800" cap="rnd">
              <a:gradFill>
                <a:gsLst>
                  <a:gs pos="100000">
                    <a:schemeClr val="accent1">
                      <a:lumMod val="60000"/>
                      <a:lumOff val="40000"/>
                      <a:alpha val="0"/>
                    </a:schemeClr>
                  </a:gs>
                  <a:gs pos="20000">
                    <a:schemeClr val="accent1"/>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sp>
          <p:nvSpPr>
            <p:cNvPr id="16" name="îSļídê">
              <a:extLst>
                <a:ext uri="{FF2B5EF4-FFF2-40B4-BE49-F238E27FC236}">
                  <a16:creationId xmlns:a16="http://schemas.microsoft.com/office/drawing/2014/main" id="{F44A513B-6847-4A05-AFC2-9A673F1890F1}"/>
                </a:ext>
              </a:extLst>
            </p:cNvPr>
            <p:cNvSpPr txBox="1"/>
            <p:nvPr/>
          </p:nvSpPr>
          <p:spPr>
            <a:xfrm>
              <a:off x="2401756" y="4160493"/>
              <a:ext cx="7512801" cy="1015663"/>
            </a:xfrm>
            <a:prstGeom prst="rect">
              <a:avLst/>
            </a:prstGeom>
            <a:noFill/>
          </p:spPr>
          <p:txBody>
            <a:bodyPr wrap="square" rtlCol="0">
              <a:spAutoFit/>
            </a:bodyPr>
            <a:lstStyle/>
            <a:p>
              <a:r>
                <a:rPr lang="zh-CN" altLang="en-US" sz="2000" b="1" dirty="0"/>
                <a:t>该导航是一个非法的系统行为。这条线必须从对话图中移去，并且如果软件需求规格说明中包含有这样过渡的需求，那么也应该移去这一需求。</a:t>
              </a:r>
            </a:p>
          </p:txBody>
        </p:sp>
        <p:sp>
          <p:nvSpPr>
            <p:cNvPr id="15" name="îSlïďè">
              <a:extLst>
                <a:ext uri="{FF2B5EF4-FFF2-40B4-BE49-F238E27FC236}">
                  <a16:creationId xmlns:a16="http://schemas.microsoft.com/office/drawing/2014/main" id="{65273DC2-32C0-4794-A6CC-068C3E0FA0DE}"/>
                </a:ext>
              </a:extLst>
            </p:cNvPr>
            <p:cNvSpPr txBox="1"/>
            <p:nvPr/>
          </p:nvSpPr>
          <p:spPr>
            <a:xfrm>
              <a:off x="1691283" y="4423968"/>
              <a:ext cx="585417" cy="488713"/>
            </a:xfrm>
            <a:prstGeom prst="rect">
              <a:avLst/>
            </a:prstGeom>
            <a:noFill/>
            <a:effectLst/>
          </p:spPr>
          <p:txBody>
            <a:bodyPr wrap="none" rtlCol="0">
              <a:spAutoFit/>
            </a:bodyPr>
            <a:lstStyle/>
            <a:p>
              <a:r>
                <a:rPr lang="en-US" altLang="zh-CN"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rPr>
                <a:t>01</a:t>
              </a:r>
              <a:endParaRPr lang="zh-CN" altLang="en-US"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grpSp>
        <p:nvGrpSpPr>
          <p:cNvPr id="5" name="组合 4">
            <a:extLst>
              <a:ext uri="{FF2B5EF4-FFF2-40B4-BE49-F238E27FC236}">
                <a16:creationId xmlns:a16="http://schemas.microsoft.com/office/drawing/2014/main" id="{6E9F7339-1B3F-4155-95DD-586A30C739E3}"/>
              </a:ext>
            </a:extLst>
          </p:cNvPr>
          <p:cNvGrpSpPr/>
          <p:nvPr/>
        </p:nvGrpSpPr>
        <p:grpSpPr>
          <a:xfrm>
            <a:off x="1765440" y="4982787"/>
            <a:ext cx="8661118" cy="1015663"/>
            <a:chOff x="1418547" y="5319936"/>
            <a:chExt cx="8661118" cy="1015663"/>
          </a:xfrm>
        </p:grpSpPr>
        <p:sp>
          <p:nvSpPr>
            <p:cNvPr id="20" name="ïŝḻíḍe">
              <a:extLst>
                <a:ext uri="{FF2B5EF4-FFF2-40B4-BE49-F238E27FC236}">
                  <a16:creationId xmlns:a16="http://schemas.microsoft.com/office/drawing/2014/main" id="{5854D98C-8D0C-4DFD-9E5B-C72ACEDB29BE}"/>
                </a:ext>
              </a:extLst>
            </p:cNvPr>
            <p:cNvSpPr/>
            <p:nvPr/>
          </p:nvSpPr>
          <p:spPr>
            <a:xfrm>
              <a:off x="1418547" y="5319936"/>
              <a:ext cx="8661118" cy="1015663"/>
            </a:xfrm>
            <a:prstGeom prst="roundRect">
              <a:avLst>
                <a:gd name="adj" fmla="val 22661"/>
              </a:avLst>
            </a:prstGeom>
            <a:ln w="50800" cap="rnd">
              <a:gradFill>
                <a:gsLst>
                  <a:gs pos="100000">
                    <a:schemeClr val="accent2">
                      <a:lumMod val="60000"/>
                      <a:lumOff val="40000"/>
                      <a:alpha val="0"/>
                    </a:schemeClr>
                  </a:gs>
                  <a:gs pos="20000">
                    <a:schemeClr val="accent2"/>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iṣḷîḓê">
              <a:extLst>
                <a:ext uri="{FF2B5EF4-FFF2-40B4-BE49-F238E27FC236}">
                  <a16:creationId xmlns:a16="http://schemas.microsoft.com/office/drawing/2014/main" id="{D3C7C8B3-75E8-42EF-8F68-40D6D6AE0421}"/>
                </a:ext>
              </a:extLst>
            </p:cNvPr>
            <p:cNvSpPr txBox="1"/>
            <p:nvPr/>
          </p:nvSpPr>
          <p:spPr>
            <a:xfrm>
              <a:off x="2401756" y="5473824"/>
              <a:ext cx="7512801" cy="707886"/>
            </a:xfrm>
            <a:prstGeom prst="rect">
              <a:avLst/>
            </a:prstGeom>
            <a:noFill/>
          </p:spPr>
          <p:txBody>
            <a:bodyPr wrap="square" rtlCol="0">
              <a:spAutoFit/>
            </a:bodyPr>
            <a:lstStyle/>
            <a:p>
              <a:r>
                <a:rPr lang="zh-CN" altLang="en-US" sz="2000" b="1" dirty="0"/>
                <a:t>该导航是合法的系统行为，但是遗漏了验证这一系统行为的测试用例。</a:t>
              </a:r>
            </a:p>
          </p:txBody>
        </p:sp>
        <p:sp>
          <p:nvSpPr>
            <p:cNvPr id="22" name="íṥḻiḋé">
              <a:extLst>
                <a:ext uri="{FF2B5EF4-FFF2-40B4-BE49-F238E27FC236}">
                  <a16:creationId xmlns:a16="http://schemas.microsoft.com/office/drawing/2014/main" id="{B41F23E9-1FFE-4B2B-829D-E6ABCC0DEB3E}"/>
                </a:ext>
              </a:extLst>
            </p:cNvPr>
            <p:cNvSpPr txBox="1"/>
            <p:nvPr/>
          </p:nvSpPr>
          <p:spPr>
            <a:xfrm>
              <a:off x="1691282" y="5583411"/>
              <a:ext cx="585417" cy="488713"/>
            </a:xfrm>
            <a:prstGeom prst="rect">
              <a:avLst/>
            </a:prstGeom>
            <a:noFill/>
            <a:effectLst/>
          </p:spPr>
          <p:txBody>
            <a:bodyPr wrap="none" rtlCol="0">
              <a:spAutoFit/>
            </a:bodyPr>
            <a:lstStyle/>
            <a:p>
              <a:r>
                <a:rPr lang="en-US" altLang="zh-CN"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rPr>
                <a:t>02</a:t>
              </a:r>
              <a:endParaRPr lang="zh-CN" altLang="en-US"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endParaRPr>
            </a:p>
          </p:txBody>
        </p:sp>
      </p:grpSp>
      <p:grpSp>
        <p:nvGrpSpPr>
          <p:cNvPr id="21" name="组合 20">
            <a:extLst>
              <a:ext uri="{FF2B5EF4-FFF2-40B4-BE49-F238E27FC236}">
                <a16:creationId xmlns:a16="http://schemas.microsoft.com/office/drawing/2014/main" id="{8A247E76-3065-4453-9C54-2D9C2955951B}"/>
              </a:ext>
            </a:extLst>
          </p:cNvPr>
          <p:cNvGrpSpPr/>
          <p:nvPr/>
        </p:nvGrpSpPr>
        <p:grpSpPr>
          <a:xfrm>
            <a:off x="108557" y="337632"/>
            <a:ext cx="3659533" cy="492948"/>
            <a:chOff x="108557" y="337632"/>
            <a:chExt cx="3659533" cy="492948"/>
          </a:xfrm>
        </p:grpSpPr>
        <p:grpSp>
          <p:nvGrpSpPr>
            <p:cNvPr id="26" name="组合 5">
              <a:extLst>
                <a:ext uri="{FF2B5EF4-FFF2-40B4-BE49-F238E27FC236}">
                  <a16:creationId xmlns:a16="http://schemas.microsoft.com/office/drawing/2014/main" id="{332BE764-EBE0-4C72-A75D-4D3AB081B605}"/>
                </a:ext>
              </a:extLst>
            </p:cNvPr>
            <p:cNvGrpSpPr/>
            <p:nvPr/>
          </p:nvGrpSpPr>
          <p:grpSpPr>
            <a:xfrm>
              <a:off x="108557" y="337632"/>
              <a:ext cx="525184" cy="422276"/>
              <a:chOff x="5075564" y="2933562"/>
              <a:chExt cx="2860947" cy="2302753"/>
            </a:xfrm>
          </p:grpSpPr>
          <p:sp>
            <p:nvSpPr>
              <p:cNvPr id="29" name="等腰三角形 28">
                <a:extLst>
                  <a:ext uri="{FF2B5EF4-FFF2-40B4-BE49-F238E27FC236}">
                    <a16:creationId xmlns:a16="http://schemas.microsoft.com/office/drawing/2014/main" id="{F163D7FC-A5E6-47FD-9523-B7492BA07E33}"/>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2" name="等腰三角形 31">
                <a:extLst>
                  <a:ext uri="{FF2B5EF4-FFF2-40B4-BE49-F238E27FC236}">
                    <a16:creationId xmlns:a16="http://schemas.microsoft.com/office/drawing/2014/main" id="{DB5C1B35-A895-40E5-9EEB-1BBAD03C182F}"/>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a:extLst>
                <a:ext uri="{FF2B5EF4-FFF2-40B4-BE49-F238E27FC236}">
                  <a16:creationId xmlns:a16="http://schemas.microsoft.com/office/drawing/2014/main" id="{4D60922C-28EE-4964-A1BC-BA5BCE34A341}"/>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33" name="文本框 67">
            <a:extLst>
              <a:ext uri="{FF2B5EF4-FFF2-40B4-BE49-F238E27FC236}">
                <a16:creationId xmlns:a16="http://schemas.microsoft.com/office/drawing/2014/main" id="{6AC84513-90CE-44BB-AF4F-62E6DFF8795B}"/>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spTree>
    <p:extLst>
      <p:ext uri="{BB962C8B-B14F-4D97-AF65-F5344CB8AC3E}">
        <p14:creationId xmlns:p14="http://schemas.microsoft.com/office/powerpoint/2010/main" val="325143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p:tgtEl>
                                          <p:spTgt spid="33"/>
                                        </p:tgtEl>
                                        <p:attrNameLst>
                                          <p:attrName>ppt_x</p:attrName>
                                        </p:attrNameLst>
                                      </p:cBhvr>
                                      <p:tavLst>
                                        <p:tav tm="0">
                                          <p:val>
                                            <p:strVal val="#ppt_x+#ppt_w*1.125000"/>
                                          </p:val>
                                        </p:tav>
                                        <p:tav tm="100000">
                                          <p:val>
                                            <p:strVal val="#ppt_x"/>
                                          </p:val>
                                        </p:tav>
                                      </p:tavLst>
                                    </p:anim>
                                    <p:animEffect transition="in" filter="wipe(left)">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40" y="368935"/>
            <a:ext cx="3223260" cy="46164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内容回顾</a:t>
            </a:r>
          </a:p>
        </p:txBody>
      </p:sp>
      <p:graphicFrame>
        <p:nvGraphicFramePr>
          <p:cNvPr id="16" name="表格 15"/>
          <p:cNvGraphicFramePr/>
          <p:nvPr>
            <p:custDataLst>
              <p:tags r:id="rId1"/>
            </p:custDataLst>
            <p:extLst>
              <p:ext uri="{D42A27DB-BD31-4B8C-83A1-F6EECF244321}">
                <p14:modId xmlns:p14="http://schemas.microsoft.com/office/powerpoint/2010/main" val="2542730378"/>
              </p:ext>
            </p:extLst>
          </p:nvPr>
        </p:nvGraphicFramePr>
        <p:xfrm>
          <a:off x="1957544" y="2181018"/>
          <a:ext cx="8276911" cy="4120515"/>
        </p:xfrm>
        <a:graphic>
          <a:graphicData uri="http://schemas.openxmlformats.org/drawingml/2006/table">
            <a:tbl>
              <a:tblPr/>
              <a:tblGrid>
                <a:gridCol w="2851298">
                  <a:extLst>
                    <a:ext uri="{9D8B030D-6E8A-4147-A177-3AD203B41FA5}">
                      <a16:colId xmlns:a16="http://schemas.microsoft.com/office/drawing/2014/main" val="20000"/>
                    </a:ext>
                  </a:extLst>
                </a:gridCol>
                <a:gridCol w="5425613">
                  <a:extLst>
                    <a:ext uri="{9D8B030D-6E8A-4147-A177-3AD203B41FA5}">
                      <a16:colId xmlns:a16="http://schemas.microsoft.com/office/drawing/2014/main" val="20001"/>
                    </a:ext>
                  </a:extLst>
                </a:gridCol>
              </a:tblGrid>
              <a:tr h="4032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b="1" dirty="0">
                          <a:solidFill>
                            <a:srgbClr val="FFFFFF"/>
                          </a:solidFill>
                          <a:latin typeface="宋体" panose="02010600030101010101" pitchFamily="2" charset="-122"/>
                          <a:cs typeface="Times New Roman" panose="02020603050405020304" pitchFamily="2" charset="0"/>
                        </a:rPr>
                        <a:t>读者</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b="1" dirty="0">
                          <a:solidFill>
                            <a:srgbClr val="FFFFFF"/>
                          </a:solidFill>
                          <a:latin typeface="宋体" panose="02010600030101010101" pitchFamily="2" charset="-122"/>
                          <a:cs typeface="Times New Roman" panose="02020603050405020304" pitchFamily="2" charset="0"/>
                        </a:rPr>
                        <a:t>作用</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4254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000" b="0" dirty="0">
                          <a:solidFill>
                            <a:schemeClr val="tx1"/>
                          </a:solidFill>
                          <a:latin typeface="宋体" panose="02010600030101010101" pitchFamily="2" charset="-122"/>
                          <a:cs typeface="Times New Roman" panose="02020603050405020304" pitchFamily="2" charset="0"/>
                        </a:rPr>
                        <a:t>客户和营销部门</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2000" b="0" dirty="0">
                          <a:solidFill>
                            <a:schemeClr val="tx1"/>
                          </a:solidFill>
                          <a:latin typeface="宋体" panose="02010600030101010101" pitchFamily="2" charset="-122"/>
                          <a:cs typeface="Times New Roman" panose="02020603050405020304" pitchFamily="2" charset="0"/>
                        </a:rPr>
                        <a:t>依赖它来了解他们所能提供的产品。</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000" b="0" dirty="0">
                          <a:solidFill>
                            <a:schemeClr val="tx1"/>
                          </a:solidFill>
                          <a:latin typeface="宋体" panose="02010600030101010101" pitchFamily="2" charset="-122"/>
                          <a:cs typeface="Times New Roman" panose="02020603050405020304" pitchFamily="2" charset="0"/>
                        </a:rPr>
                        <a:t>项目经理</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2000" b="0" dirty="0">
                          <a:solidFill>
                            <a:schemeClr val="tx1"/>
                          </a:solidFill>
                          <a:latin typeface="宋体" panose="02010600030101010101" pitchFamily="2" charset="-122"/>
                          <a:cs typeface="Times New Roman" panose="02020603050405020304" pitchFamily="2" charset="0"/>
                        </a:rPr>
                        <a:t>根据包含在软件需求规格说明中描述的产品来制定规划，并预测进度安排、工作量和资源。</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000" b="0" dirty="0">
                          <a:solidFill>
                            <a:schemeClr val="tx1"/>
                          </a:solidFill>
                          <a:latin typeface="宋体" panose="02010600030101010101" pitchFamily="2" charset="-122"/>
                          <a:cs typeface="Times New Roman" panose="02020603050405020304" pitchFamily="2" charset="0"/>
                        </a:rPr>
                        <a:t>软件开发组</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2000" b="0" dirty="0">
                          <a:solidFill>
                            <a:schemeClr val="tx1"/>
                          </a:solidFill>
                          <a:latin typeface="宋体" panose="02010600030101010101" pitchFamily="2" charset="-122"/>
                          <a:cs typeface="Times New Roman" panose="02020603050405020304" pitchFamily="2" charset="0"/>
                        </a:rPr>
                        <a:t>依赖它来理解他们将要开发的产品。</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000" b="0" dirty="0">
                          <a:solidFill>
                            <a:schemeClr val="tx1"/>
                          </a:solidFill>
                          <a:latin typeface="宋体" panose="02010600030101010101" pitchFamily="2" charset="-122"/>
                          <a:cs typeface="Times New Roman" panose="02020603050405020304" pitchFamily="2" charset="0"/>
                        </a:rPr>
                        <a:t>测试小组</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2000" b="0" dirty="0">
                          <a:solidFill>
                            <a:schemeClr val="tx1"/>
                          </a:solidFill>
                          <a:latin typeface="宋体" panose="02010600030101010101" pitchFamily="2" charset="-122"/>
                          <a:cs typeface="Times New Roman" panose="02020603050405020304" pitchFamily="2" charset="0"/>
                        </a:rPr>
                        <a:t>使用软件需求规格说明中对产品行为的描述制定测试计划、测试用例和执行测试过程。</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000" b="0" dirty="0">
                          <a:solidFill>
                            <a:schemeClr val="tx1"/>
                          </a:solidFill>
                          <a:latin typeface="宋体" panose="02010600030101010101" pitchFamily="2" charset="-122"/>
                          <a:cs typeface="Times New Roman" panose="02020603050405020304" pitchFamily="2" charset="0"/>
                        </a:rPr>
                        <a:t>软件维护和支持人员</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2000" b="0" dirty="0">
                          <a:solidFill>
                            <a:schemeClr val="tx1"/>
                          </a:solidFill>
                          <a:latin typeface="宋体" panose="02010600030101010101" pitchFamily="2" charset="-122"/>
                          <a:cs typeface="宋体" panose="02010600030101010101" pitchFamily="2" charset="-122"/>
                        </a:rPr>
                        <a:t>根据</a:t>
                      </a:r>
                      <a:r>
                        <a:rPr lang="en-US" altLang="zh-CN" sz="2000" b="0" dirty="0">
                          <a:solidFill>
                            <a:schemeClr val="tx1"/>
                          </a:solidFill>
                          <a:latin typeface="宋体" panose="02010600030101010101" pitchFamily="2" charset="-122"/>
                          <a:cs typeface="宋体" panose="02010600030101010101" pitchFamily="2" charset="-122"/>
                        </a:rPr>
                        <a:t>SRS</a:t>
                      </a:r>
                      <a:r>
                        <a:rPr lang="zh-CN" altLang="en-US" sz="2000" b="0" dirty="0">
                          <a:solidFill>
                            <a:schemeClr val="tx1"/>
                          </a:solidFill>
                          <a:latin typeface="宋体" panose="02010600030101010101" pitchFamily="2" charset="-122"/>
                          <a:cs typeface="宋体" panose="02010600030101010101" pitchFamily="2" charset="-122"/>
                        </a:rPr>
                        <a:t>了解产品的某部分是做什么的。</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5"/>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000" b="0" dirty="0">
                          <a:solidFill>
                            <a:schemeClr val="tx1"/>
                          </a:solidFill>
                          <a:latin typeface="宋体" panose="02010600030101010101" pitchFamily="2" charset="-122"/>
                          <a:cs typeface="Times New Roman" panose="02020603050405020304" pitchFamily="2" charset="0"/>
                        </a:rPr>
                        <a:t>产品发布</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2000" b="0" dirty="0">
                          <a:solidFill>
                            <a:schemeClr val="tx1"/>
                          </a:solidFill>
                          <a:latin typeface="宋体" panose="02010600030101010101" pitchFamily="2" charset="-122"/>
                          <a:cs typeface="宋体" panose="02010600030101010101" pitchFamily="2" charset="-122"/>
                        </a:rPr>
                        <a:t>在</a:t>
                      </a:r>
                      <a:r>
                        <a:rPr lang="en-US" altLang="zh-CN" sz="2000" b="0" dirty="0">
                          <a:solidFill>
                            <a:schemeClr val="tx1"/>
                          </a:solidFill>
                          <a:latin typeface="宋体" panose="02010600030101010101" pitchFamily="2" charset="-122"/>
                          <a:cs typeface="宋体" panose="02010600030101010101" pitchFamily="2" charset="-122"/>
                        </a:rPr>
                        <a:t>SRS</a:t>
                      </a:r>
                      <a:r>
                        <a:rPr lang="zh-CN" altLang="en-US" sz="2000" b="0" dirty="0">
                          <a:solidFill>
                            <a:schemeClr val="tx1"/>
                          </a:solidFill>
                          <a:latin typeface="宋体" panose="02010600030101010101" pitchFamily="2" charset="-122"/>
                          <a:cs typeface="宋体" panose="02010600030101010101" pitchFamily="2" charset="-122"/>
                        </a:rPr>
                        <a:t>和用户界面设计的基础上编写客户文档，如用户手册和帮助屏幕等</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6"/>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000" b="0" dirty="0">
                          <a:solidFill>
                            <a:schemeClr val="tx1"/>
                          </a:solidFill>
                          <a:latin typeface="宋体" panose="02010600030101010101" pitchFamily="2" charset="-122"/>
                          <a:cs typeface="Times New Roman" panose="02020603050405020304" pitchFamily="2" charset="0"/>
                        </a:rPr>
                        <a:t>培训人员</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2000" b="0" dirty="0">
                          <a:solidFill>
                            <a:schemeClr val="tx1"/>
                          </a:solidFill>
                          <a:latin typeface="宋体" panose="02010600030101010101" pitchFamily="2" charset="-122"/>
                          <a:cs typeface="宋体" panose="02010600030101010101" pitchFamily="2" charset="-122"/>
                        </a:rPr>
                        <a:t>根据</a:t>
                      </a:r>
                      <a:r>
                        <a:rPr lang="en-US" altLang="zh-CN" sz="2000" b="0" dirty="0">
                          <a:solidFill>
                            <a:schemeClr val="tx1"/>
                          </a:solidFill>
                          <a:latin typeface="宋体" panose="02010600030101010101" pitchFamily="2" charset="-122"/>
                          <a:cs typeface="宋体" panose="02010600030101010101" pitchFamily="2" charset="-122"/>
                        </a:rPr>
                        <a:t>SRS</a:t>
                      </a:r>
                      <a:r>
                        <a:rPr lang="zh-CN" altLang="en-US" sz="2000" b="0" dirty="0">
                          <a:solidFill>
                            <a:schemeClr val="tx1"/>
                          </a:solidFill>
                          <a:latin typeface="宋体" panose="02010600030101010101" pitchFamily="2" charset="-122"/>
                          <a:cs typeface="宋体" panose="02010600030101010101" pitchFamily="2" charset="-122"/>
                        </a:rPr>
                        <a:t>和用户文档编写培训材料。</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7"/>
                  </a:ext>
                </a:extLst>
              </a:tr>
            </a:tbl>
          </a:graphicData>
        </a:graphic>
      </p:graphicFrame>
      <p:sp>
        <p:nvSpPr>
          <p:cNvPr id="17" name="矩形 66"/>
          <p:cNvSpPr>
            <a:spLocks noChangeArrowheads="1"/>
          </p:cNvSpPr>
          <p:nvPr/>
        </p:nvSpPr>
        <p:spPr bwMode="auto">
          <a:xfrm>
            <a:off x="3173730" y="1555484"/>
            <a:ext cx="585698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2000" b="1" dirty="0">
                <a:latin typeface="宋体" panose="02010600030101010101" pitchFamily="2" charset="-122"/>
                <a:ea typeface="宋体" panose="02010600030101010101" pitchFamily="2" charset="-122"/>
              </a:rPr>
              <a:t>不同读者使用软件需求规格说明来达到不同的目的：</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7</a:t>
            </a:fld>
            <a:endParaRPr lang="zh-CN" altLang="en-US" sz="1800">
              <a:solidFill>
                <a:srgbClr val="000000"/>
              </a:solidFill>
            </a:endParaRPr>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3" name="文本框 67"/>
          <p:cNvSpPr>
            <a:spLocks noChangeArrowheads="1"/>
          </p:cNvSpPr>
          <p:nvPr/>
        </p:nvSpPr>
        <p:spPr bwMode="auto">
          <a:xfrm>
            <a:off x="701040" y="992505"/>
            <a:ext cx="49453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需求规格说明对项目不同读者的作用</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p:tgtEl>
                                          <p:spTgt spid="43"/>
                                        </p:tgtEl>
                                        <p:attrNameLst>
                                          <p:attrName>ppt_x</p:attrName>
                                        </p:attrNameLst>
                                      </p:cBhvr>
                                      <p:tavLst>
                                        <p:tav tm="0">
                                          <p:val>
                                            <p:strVal val="#ppt_x+#ppt_w*1.125000"/>
                                          </p:val>
                                        </p:tav>
                                        <p:tav tm="100000">
                                          <p:val>
                                            <p:strVal val="#ppt_x"/>
                                          </p:val>
                                        </p:tav>
                                      </p:tavLst>
                                    </p:anim>
                                    <p:animEffect transition="in" filter="wipe(left)">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946430" y="1584232"/>
            <a:ext cx="9927134"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类似地，假设一个测试用例说明了用户可以采取一些措施从</a:t>
            </a:r>
            <a:r>
              <a:rPr lang="en-US" altLang="zh-CN" sz="2000" dirty="0">
                <a:latin typeface="宋体" panose="02010600030101010101" pitchFamily="2" charset="-122"/>
                <a:ea typeface="宋体" panose="02010600030101010101" pitchFamily="2" charset="-122"/>
                <a:cs typeface="宋体" panose="02010600030101010101" pitchFamily="2" charset="-122"/>
              </a:rPr>
              <a:t>DB40</a:t>
            </a:r>
            <a:r>
              <a:rPr lang="zh-CN" altLang="en-US" sz="2000" dirty="0">
                <a:latin typeface="宋体" panose="02010600030101010101" pitchFamily="2" charset="-122"/>
                <a:ea typeface="宋体" panose="02010600030101010101" pitchFamily="2" charset="-122"/>
                <a:cs typeface="宋体" panose="02010600030101010101" pitchFamily="2" charset="-122"/>
              </a:rPr>
              <a:t>直接移到</a:t>
            </a:r>
            <a:r>
              <a:rPr lang="en-US" altLang="zh-CN" sz="2000" dirty="0">
                <a:latin typeface="宋体" panose="02010600030101010101" pitchFamily="2" charset="-122"/>
                <a:ea typeface="宋体" panose="02010600030101010101" pitchFamily="2" charset="-122"/>
                <a:cs typeface="宋体" panose="02010600030101010101" pitchFamily="2" charset="-122"/>
              </a:rPr>
              <a:t>DB70</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然而，图</a:t>
            </a:r>
            <a:r>
              <a:rPr lang="en-US" altLang="zh-CN" sz="2000" dirty="0">
                <a:latin typeface="宋体" panose="02010600030101010101" pitchFamily="2" charset="-122"/>
                <a:ea typeface="宋体" panose="02010600030101010101" pitchFamily="2" charset="-122"/>
                <a:cs typeface="宋体" panose="02010600030101010101" pitchFamily="2" charset="-122"/>
              </a:rPr>
              <a:t>5.7</a:t>
            </a:r>
            <a:r>
              <a:rPr lang="zh-CN" altLang="en-US" sz="2000" dirty="0">
                <a:latin typeface="宋体" panose="02010600030101010101" pitchFamily="2" charset="-122"/>
                <a:ea typeface="宋体" panose="02010600030101010101" pitchFamily="2" charset="-122"/>
                <a:cs typeface="宋体" panose="02010600030101010101" pitchFamily="2" charset="-122"/>
              </a:rPr>
              <a:t>对话图中没有包含这样的导航线，所以测试用例不能以现有的需求来执行。</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因此，又存在两种解释，要判断哪一个是对的：</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70</a:t>
            </a:fld>
            <a:endParaRPr lang="zh-CN" altLang="en-US" sz="1800">
              <a:solidFill>
                <a:srgbClr val="000000"/>
              </a:solidFill>
            </a:endParaRPr>
          </a:p>
        </p:txBody>
      </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7" name="组合 6">
            <a:extLst>
              <a:ext uri="{FF2B5EF4-FFF2-40B4-BE49-F238E27FC236}">
                <a16:creationId xmlns:a16="http://schemas.microsoft.com/office/drawing/2014/main" id="{FFA4230F-8139-4771-8951-7A4D83472A2A}"/>
              </a:ext>
            </a:extLst>
          </p:cNvPr>
          <p:cNvGrpSpPr/>
          <p:nvPr/>
        </p:nvGrpSpPr>
        <p:grpSpPr>
          <a:xfrm>
            <a:off x="1765440" y="3703649"/>
            <a:ext cx="8661118" cy="2294801"/>
            <a:chOff x="1765440" y="3703649"/>
            <a:chExt cx="8661118" cy="2294801"/>
          </a:xfrm>
        </p:grpSpPr>
        <p:grpSp>
          <p:nvGrpSpPr>
            <p:cNvPr id="5" name="组合 4">
              <a:extLst>
                <a:ext uri="{FF2B5EF4-FFF2-40B4-BE49-F238E27FC236}">
                  <a16:creationId xmlns:a16="http://schemas.microsoft.com/office/drawing/2014/main" id="{F2C6050E-58E7-41D7-A93C-88AE366C392D}"/>
                </a:ext>
              </a:extLst>
            </p:cNvPr>
            <p:cNvGrpSpPr/>
            <p:nvPr/>
          </p:nvGrpSpPr>
          <p:grpSpPr>
            <a:xfrm>
              <a:off x="1765440" y="3703649"/>
              <a:ext cx="8661118" cy="1015663"/>
              <a:chOff x="1765440" y="3703649"/>
              <a:chExt cx="8661118" cy="1015663"/>
            </a:xfrm>
          </p:grpSpPr>
          <p:sp>
            <p:nvSpPr>
              <p:cNvPr id="19" name="iṩḻiḍe">
                <a:extLst>
                  <a:ext uri="{FF2B5EF4-FFF2-40B4-BE49-F238E27FC236}">
                    <a16:creationId xmlns:a16="http://schemas.microsoft.com/office/drawing/2014/main" id="{08F29F7F-C265-46ED-ABAA-D7E83732E94C}"/>
                  </a:ext>
                </a:extLst>
              </p:cNvPr>
              <p:cNvSpPr/>
              <p:nvPr/>
            </p:nvSpPr>
            <p:spPr>
              <a:xfrm>
                <a:off x="1765440" y="3703649"/>
                <a:ext cx="8661118" cy="1015663"/>
              </a:xfrm>
              <a:prstGeom prst="roundRect">
                <a:avLst>
                  <a:gd name="adj" fmla="val 22661"/>
                </a:avLst>
              </a:prstGeom>
              <a:ln w="50800" cap="rnd">
                <a:gradFill>
                  <a:gsLst>
                    <a:gs pos="100000">
                      <a:schemeClr val="accent1">
                        <a:lumMod val="60000"/>
                        <a:lumOff val="40000"/>
                        <a:alpha val="0"/>
                      </a:schemeClr>
                    </a:gs>
                    <a:gs pos="20000">
                      <a:schemeClr val="accent1"/>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sp>
            <p:nvSpPr>
              <p:cNvPr id="20" name="îSļídê">
                <a:extLst>
                  <a:ext uri="{FF2B5EF4-FFF2-40B4-BE49-F238E27FC236}">
                    <a16:creationId xmlns:a16="http://schemas.microsoft.com/office/drawing/2014/main" id="{AF055FF2-EF83-4CFA-AFBB-96768534560B}"/>
                  </a:ext>
                </a:extLst>
              </p:cNvPr>
              <p:cNvSpPr txBox="1"/>
              <p:nvPr/>
            </p:nvSpPr>
            <p:spPr>
              <a:xfrm>
                <a:off x="2748649" y="3857537"/>
                <a:ext cx="7512801" cy="707886"/>
              </a:xfrm>
              <a:prstGeom prst="rect">
                <a:avLst/>
              </a:prstGeom>
              <a:noFill/>
            </p:spPr>
            <p:txBody>
              <a:bodyPr wrap="square" rtlCol="0">
                <a:spAutoFit/>
              </a:bodyPr>
              <a:lstStyle/>
              <a:p>
                <a:r>
                  <a:rPr lang="zh-CN" altLang="en-US" sz="2000" b="1" dirty="0"/>
                  <a:t>从</a:t>
                </a:r>
                <a:r>
                  <a:rPr lang="en-US" altLang="zh-CN" sz="2000" b="1" dirty="0"/>
                  <a:t>DB40</a:t>
                </a:r>
                <a:r>
                  <a:rPr lang="zh-CN" altLang="en-US" sz="2000" b="1" dirty="0"/>
                  <a:t>到</a:t>
                </a:r>
                <a:r>
                  <a:rPr lang="en-US" altLang="zh-CN" sz="2000" b="1" dirty="0"/>
                  <a:t>DB70</a:t>
                </a:r>
                <a:r>
                  <a:rPr lang="zh-CN" altLang="en-US" sz="2000" b="1" dirty="0"/>
                  <a:t>的导航是一个非法的系统行为，所以测试用例是错误的。</a:t>
                </a:r>
              </a:p>
            </p:txBody>
          </p:sp>
          <p:sp>
            <p:nvSpPr>
              <p:cNvPr id="21" name="îSlïďè">
                <a:extLst>
                  <a:ext uri="{FF2B5EF4-FFF2-40B4-BE49-F238E27FC236}">
                    <a16:creationId xmlns:a16="http://schemas.microsoft.com/office/drawing/2014/main" id="{1B939F27-603F-4552-A2BA-002591E7FACC}"/>
                  </a:ext>
                </a:extLst>
              </p:cNvPr>
              <p:cNvSpPr txBox="1"/>
              <p:nvPr/>
            </p:nvSpPr>
            <p:spPr>
              <a:xfrm>
                <a:off x="2038176" y="3967124"/>
                <a:ext cx="585417" cy="488713"/>
              </a:xfrm>
              <a:prstGeom prst="rect">
                <a:avLst/>
              </a:prstGeom>
              <a:noFill/>
              <a:effectLst/>
            </p:spPr>
            <p:txBody>
              <a:bodyPr wrap="none" rtlCol="0">
                <a:spAutoFit/>
              </a:bodyPr>
              <a:lstStyle/>
              <a:p>
                <a:r>
                  <a:rPr lang="en-US" altLang="zh-CN"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rPr>
                  <a:t>01</a:t>
                </a:r>
                <a:endParaRPr lang="zh-CN" altLang="en-US"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grpSp>
          <p:nvGrpSpPr>
            <p:cNvPr id="14" name="组合 13">
              <a:extLst>
                <a:ext uri="{FF2B5EF4-FFF2-40B4-BE49-F238E27FC236}">
                  <a16:creationId xmlns:a16="http://schemas.microsoft.com/office/drawing/2014/main" id="{0B3CF8B3-4014-4B44-B9D5-8CF212E45B63}"/>
                </a:ext>
              </a:extLst>
            </p:cNvPr>
            <p:cNvGrpSpPr/>
            <p:nvPr/>
          </p:nvGrpSpPr>
          <p:grpSpPr>
            <a:xfrm>
              <a:off x="1765440" y="4982787"/>
              <a:ext cx="8661118" cy="1015663"/>
              <a:chOff x="1418547" y="5319936"/>
              <a:chExt cx="8661118" cy="1015663"/>
            </a:xfrm>
          </p:grpSpPr>
          <p:sp>
            <p:nvSpPr>
              <p:cNvPr id="15" name="ïŝḻíḍe">
                <a:extLst>
                  <a:ext uri="{FF2B5EF4-FFF2-40B4-BE49-F238E27FC236}">
                    <a16:creationId xmlns:a16="http://schemas.microsoft.com/office/drawing/2014/main" id="{5A4EA76D-C316-47BD-B1F7-1609D62956EE}"/>
                  </a:ext>
                </a:extLst>
              </p:cNvPr>
              <p:cNvSpPr/>
              <p:nvPr/>
            </p:nvSpPr>
            <p:spPr>
              <a:xfrm>
                <a:off x="1418547" y="5319936"/>
                <a:ext cx="8661118" cy="1015663"/>
              </a:xfrm>
              <a:prstGeom prst="roundRect">
                <a:avLst>
                  <a:gd name="adj" fmla="val 22661"/>
                </a:avLst>
              </a:prstGeom>
              <a:ln w="50800" cap="rnd">
                <a:gradFill>
                  <a:gsLst>
                    <a:gs pos="100000">
                      <a:schemeClr val="accent2">
                        <a:lumMod val="60000"/>
                        <a:lumOff val="40000"/>
                        <a:alpha val="0"/>
                      </a:schemeClr>
                    </a:gs>
                    <a:gs pos="20000">
                      <a:schemeClr val="accent2"/>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iṣḷîḓê">
                <a:extLst>
                  <a:ext uri="{FF2B5EF4-FFF2-40B4-BE49-F238E27FC236}">
                    <a16:creationId xmlns:a16="http://schemas.microsoft.com/office/drawing/2014/main" id="{DEBE7D4D-C1E8-4BAB-B495-EB27B9EC79C2}"/>
                  </a:ext>
                </a:extLst>
              </p:cNvPr>
              <p:cNvSpPr txBox="1"/>
              <p:nvPr/>
            </p:nvSpPr>
            <p:spPr>
              <a:xfrm>
                <a:off x="2401756" y="5473824"/>
                <a:ext cx="7512801" cy="707886"/>
              </a:xfrm>
              <a:prstGeom prst="rect">
                <a:avLst/>
              </a:prstGeom>
              <a:noFill/>
            </p:spPr>
            <p:txBody>
              <a:bodyPr wrap="square" rtlCol="0">
                <a:spAutoFit/>
              </a:bodyPr>
              <a:lstStyle/>
              <a:p>
                <a:r>
                  <a:rPr lang="zh-CN" altLang="en-US" sz="2000" b="1" dirty="0"/>
                  <a:t>从</a:t>
                </a:r>
                <a:r>
                  <a:rPr lang="en-US" altLang="zh-CN" sz="2000" b="1" dirty="0"/>
                  <a:t>DB40</a:t>
                </a:r>
                <a:r>
                  <a:rPr lang="zh-CN" altLang="en-US" sz="2000" b="1" dirty="0"/>
                  <a:t>到</a:t>
                </a:r>
                <a:r>
                  <a:rPr lang="en-US" altLang="zh-CN" sz="2000" b="1" dirty="0"/>
                  <a:t>DB70</a:t>
                </a:r>
                <a:r>
                  <a:rPr lang="zh-CN" altLang="en-US" sz="2000" b="1" dirty="0"/>
                  <a:t>的导航是一个合法的系统行为，则可能是对话图或可能是软件需求规格说明遗漏了用于执行测试用例的需求。 </a:t>
                </a:r>
              </a:p>
            </p:txBody>
          </p:sp>
          <p:sp>
            <p:nvSpPr>
              <p:cNvPr id="18" name="íṥḻiḋé">
                <a:extLst>
                  <a:ext uri="{FF2B5EF4-FFF2-40B4-BE49-F238E27FC236}">
                    <a16:creationId xmlns:a16="http://schemas.microsoft.com/office/drawing/2014/main" id="{EFD839D7-E630-440F-B2C3-7AAC2CC777C4}"/>
                  </a:ext>
                </a:extLst>
              </p:cNvPr>
              <p:cNvSpPr txBox="1"/>
              <p:nvPr/>
            </p:nvSpPr>
            <p:spPr>
              <a:xfrm>
                <a:off x="1691282" y="5583411"/>
                <a:ext cx="585417" cy="488713"/>
              </a:xfrm>
              <a:prstGeom prst="rect">
                <a:avLst/>
              </a:prstGeom>
              <a:noFill/>
              <a:effectLst/>
            </p:spPr>
            <p:txBody>
              <a:bodyPr wrap="none" rtlCol="0">
                <a:spAutoFit/>
              </a:bodyPr>
              <a:lstStyle/>
              <a:p>
                <a:r>
                  <a:rPr lang="en-US" altLang="zh-CN"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rPr>
                  <a:t>02</a:t>
                </a:r>
                <a:endParaRPr lang="zh-CN" altLang="en-US"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endParaRPr>
              </a:p>
            </p:txBody>
          </p:sp>
        </p:grpSp>
      </p:grpSp>
      <p:grpSp>
        <p:nvGrpSpPr>
          <p:cNvPr id="8" name="组合 7">
            <a:extLst>
              <a:ext uri="{FF2B5EF4-FFF2-40B4-BE49-F238E27FC236}">
                <a16:creationId xmlns:a16="http://schemas.microsoft.com/office/drawing/2014/main" id="{E7F518DD-A3BC-4E21-BFE4-60F700553906}"/>
              </a:ext>
            </a:extLst>
          </p:cNvPr>
          <p:cNvGrpSpPr/>
          <p:nvPr/>
        </p:nvGrpSpPr>
        <p:grpSpPr>
          <a:xfrm>
            <a:off x="684425" y="3703649"/>
            <a:ext cx="1108984" cy="2123876"/>
            <a:chOff x="8969496" y="3778818"/>
            <a:chExt cx="1108984" cy="2123876"/>
          </a:xfrm>
        </p:grpSpPr>
        <p:sp>
          <p:nvSpPr>
            <p:cNvPr id="80" name="îṣḷiďe">
              <a:extLst>
                <a:ext uri="{FF2B5EF4-FFF2-40B4-BE49-F238E27FC236}">
                  <a16:creationId xmlns:a16="http://schemas.microsoft.com/office/drawing/2014/main" id="{DEDC3A07-73D5-4F0B-9638-3C33AD0064A1}"/>
                </a:ext>
              </a:extLst>
            </p:cNvPr>
            <p:cNvSpPr/>
            <p:nvPr/>
          </p:nvSpPr>
          <p:spPr bwMode="auto">
            <a:xfrm>
              <a:off x="9926394" y="4555225"/>
              <a:ext cx="152086" cy="182858"/>
            </a:xfrm>
            <a:custGeom>
              <a:avLst/>
              <a:gdLst>
                <a:gd name="T0" fmla="*/ 86 w 153"/>
                <a:gd name="T1" fmla="*/ 184 h 184"/>
                <a:gd name="T2" fmla="*/ 88 w 153"/>
                <a:gd name="T3" fmla="*/ 172 h 184"/>
                <a:gd name="T4" fmla="*/ 153 w 153"/>
                <a:gd name="T5" fmla="*/ 119 h 184"/>
                <a:gd name="T6" fmla="*/ 124 w 153"/>
                <a:gd name="T7" fmla="*/ 108 h 184"/>
                <a:gd name="T8" fmla="*/ 99 w 153"/>
                <a:gd name="T9" fmla="*/ 126 h 184"/>
                <a:gd name="T10" fmla="*/ 112 w 153"/>
                <a:gd name="T11" fmla="*/ 52 h 184"/>
                <a:gd name="T12" fmla="*/ 86 w 153"/>
                <a:gd name="T13" fmla="*/ 25 h 184"/>
                <a:gd name="T14" fmla="*/ 72 w 153"/>
                <a:gd name="T15" fmla="*/ 72 h 184"/>
                <a:gd name="T16" fmla="*/ 58 w 153"/>
                <a:gd name="T17" fmla="*/ 25 h 184"/>
                <a:gd name="T18" fmla="*/ 37 w 153"/>
                <a:gd name="T19" fmla="*/ 20 h 184"/>
                <a:gd name="T20" fmla="*/ 34 w 153"/>
                <a:gd name="T21" fmla="*/ 44 h 184"/>
                <a:gd name="T22" fmla="*/ 35 w 153"/>
                <a:gd name="T23" fmla="*/ 80 h 184"/>
                <a:gd name="T24" fmla="*/ 3 w 153"/>
                <a:gd name="T25" fmla="*/ 46 h 184"/>
                <a:gd name="T26" fmla="*/ 10 w 153"/>
                <a:gd name="T27" fmla="*/ 111 h 184"/>
                <a:gd name="T28" fmla="*/ 10 w 153"/>
                <a:gd name="T29" fmla="*/ 153 h 184"/>
                <a:gd name="T30" fmla="*/ 10 w 153"/>
                <a:gd name="T31" fmla="*/ 155 h 184"/>
                <a:gd name="T32" fmla="*/ 86 w 153"/>
                <a:gd name="T3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184">
                  <a:moveTo>
                    <a:pt x="86" y="184"/>
                  </a:moveTo>
                  <a:cubicBezTo>
                    <a:pt x="87" y="180"/>
                    <a:pt x="88" y="176"/>
                    <a:pt x="88" y="172"/>
                  </a:cubicBezTo>
                  <a:cubicBezTo>
                    <a:pt x="104" y="156"/>
                    <a:pt x="131" y="130"/>
                    <a:pt x="153" y="119"/>
                  </a:cubicBezTo>
                  <a:cubicBezTo>
                    <a:pt x="153" y="119"/>
                    <a:pt x="153" y="93"/>
                    <a:pt x="124" y="108"/>
                  </a:cubicBezTo>
                  <a:cubicBezTo>
                    <a:pt x="106" y="117"/>
                    <a:pt x="100" y="123"/>
                    <a:pt x="99" y="126"/>
                  </a:cubicBezTo>
                  <a:cubicBezTo>
                    <a:pt x="101" y="116"/>
                    <a:pt x="106" y="83"/>
                    <a:pt x="112" y="52"/>
                  </a:cubicBezTo>
                  <a:cubicBezTo>
                    <a:pt x="121" y="3"/>
                    <a:pt x="90" y="0"/>
                    <a:pt x="86" y="25"/>
                  </a:cubicBezTo>
                  <a:cubicBezTo>
                    <a:pt x="84" y="41"/>
                    <a:pt x="74" y="79"/>
                    <a:pt x="72" y="72"/>
                  </a:cubicBezTo>
                  <a:cubicBezTo>
                    <a:pt x="65" y="43"/>
                    <a:pt x="61" y="31"/>
                    <a:pt x="58" y="25"/>
                  </a:cubicBezTo>
                  <a:cubicBezTo>
                    <a:pt x="54" y="15"/>
                    <a:pt x="43" y="14"/>
                    <a:pt x="37" y="20"/>
                  </a:cubicBezTo>
                  <a:cubicBezTo>
                    <a:pt x="33" y="24"/>
                    <a:pt x="31" y="33"/>
                    <a:pt x="34" y="44"/>
                  </a:cubicBezTo>
                  <a:cubicBezTo>
                    <a:pt x="40" y="68"/>
                    <a:pt x="35" y="80"/>
                    <a:pt x="35" y="80"/>
                  </a:cubicBezTo>
                  <a:cubicBezTo>
                    <a:pt x="35" y="80"/>
                    <a:pt x="21" y="24"/>
                    <a:pt x="3" y="46"/>
                  </a:cubicBezTo>
                  <a:cubicBezTo>
                    <a:pt x="0" y="51"/>
                    <a:pt x="10" y="111"/>
                    <a:pt x="10" y="111"/>
                  </a:cubicBezTo>
                  <a:cubicBezTo>
                    <a:pt x="11" y="128"/>
                    <a:pt x="10" y="140"/>
                    <a:pt x="10" y="153"/>
                  </a:cubicBezTo>
                  <a:cubicBezTo>
                    <a:pt x="10" y="153"/>
                    <a:pt x="10" y="154"/>
                    <a:pt x="10" y="155"/>
                  </a:cubicBezTo>
                  <a:cubicBezTo>
                    <a:pt x="36" y="158"/>
                    <a:pt x="62" y="169"/>
                    <a:pt x="86" y="184"/>
                  </a:cubicBezTo>
                  <a:close/>
                </a:path>
              </a:pathLst>
            </a:custGeom>
            <a:solidFill>
              <a:srgbClr val="FEDB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ṥ1iḍe">
              <a:extLst>
                <a:ext uri="{FF2B5EF4-FFF2-40B4-BE49-F238E27FC236}">
                  <a16:creationId xmlns:a16="http://schemas.microsoft.com/office/drawing/2014/main" id="{CC56A236-3142-4150-8EE4-412A06407C90}"/>
                </a:ext>
              </a:extLst>
            </p:cNvPr>
            <p:cNvSpPr/>
            <p:nvPr/>
          </p:nvSpPr>
          <p:spPr bwMode="auto">
            <a:xfrm>
              <a:off x="9272484" y="5791441"/>
              <a:ext cx="711312" cy="111253"/>
            </a:xfrm>
            <a:prstGeom prst="ellipse">
              <a:avLst/>
            </a:prstGeom>
            <a:solidFill>
              <a:srgbClr val="D6E1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ṥḷiďê">
              <a:extLst>
                <a:ext uri="{FF2B5EF4-FFF2-40B4-BE49-F238E27FC236}">
                  <a16:creationId xmlns:a16="http://schemas.microsoft.com/office/drawing/2014/main" id="{6BD0DAE1-ED97-4744-91C0-DC703AB132D4}"/>
                </a:ext>
              </a:extLst>
            </p:cNvPr>
            <p:cNvSpPr/>
            <p:nvPr/>
          </p:nvSpPr>
          <p:spPr bwMode="auto">
            <a:xfrm>
              <a:off x="9687909" y="4676539"/>
              <a:ext cx="329026" cy="295295"/>
            </a:xfrm>
            <a:custGeom>
              <a:avLst/>
              <a:gdLst>
                <a:gd name="T0" fmla="*/ 249 w 331"/>
                <a:gd name="T1" fmla="*/ 30 h 298"/>
                <a:gd name="T2" fmla="*/ 1 w 331"/>
                <a:gd name="T3" fmla="*/ 189 h 298"/>
                <a:gd name="T4" fmla="*/ 5 w 331"/>
                <a:gd name="T5" fmla="*/ 297 h 298"/>
                <a:gd name="T6" fmla="*/ 9 w 331"/>
                <a:gd name="T7" fmla="*/ 298 h 298"/>
                <a:gd name="T8" fmla="*/ 331 w 331"/>
                <a:gd name="T9" fmla="*/ 47 h 298"/>
                <a:gd name="T10" fmla="*/ 249 w 331"/>
                <a:gd name="T11" fmla="*/ 30 h 298"/>
              </a:gdLst>
              <a:ahLst/>
              <a:cxnLst>
                <a:cxn ang="0">
                  <a:pos x="T0" y="T1"/>
                </a:cxn>
                <a:cxn ang="0">
                  <a:pos x="T2" y="T3"/>
                </a:cxn>
                <a:cxn ang="0">
                  <a:pos x="T4" y="T5"/>
                </a:cxn>
                <a:cxn ang="0">
                  <a:pos x="T6" y="T7"/>
                </a:cxn>
                <a:cxn ang="0">
                  <a:pos x="T8" y="T9"/>
                </a:cxn>
                <a:cxn ang="0">
                  <a:pos x="T10" y="T11"/>
                </a:cxn>
              </a:cxnLst>
              <a:rect l="0" t="0" r="r" b="b"/>
              <a:pathLst>
                <a:path w="331" h="298">
                  <a:moveTo>
                    <a:pt x="249" y="30"/>
                  </a:moveTo>
                  <a:cubicBezTo>
                    <a:pt x="225" y="139"/>
                    <a:pt x="85" y="176"/>
                    <a:pt x="1" y="189"/>
                  </a:cubicBezTo>
                  <a:cubicBezTo>
                    <a:pt x="0" y="225"/>
                    <a:pt x="2" y="261"/>
                    <a:pt x="5" y="297"/>
                  </a:cubicBezTo>
                  <a:cubicBezTo>
                    <a:pt x="8" y="298"/>
                    <a:pt x="9" y="298"/>
                    <a:pt x="9" y="298"/>
                  </a:cubicBezTo>
                  <a:cubicBezTo>
                    <a:pt x="252" y="297"/>
                    <a:pt x="331" y="47"/>
                    <a:pt x="331" y="47"/>
                  </a:cubicBezTo>
                  <a:cubicBezTo>
                    <a:pt x="307" y="0"/>
                    <a:pt x="249" y="30"/>
                    <a:pt x="249" y="3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î$1iďe">
              <a:extLst>
                <a:ext uri="{FF2B5EF4-FFF2-40B4-BE49-F238E27FC236}">
                  <a16:creationId xmlns:a16="http://schemas.microsoft.com/office/drawing/2014/main" id="{3D320CE6-7ADA-4B56-830E-A29050A0DD86}"/>
                </a:ext>
              </a:extLst>
            </p:cNvPr>
            <p:cNvSpPr/>
            <p:nvPr/>
          </p:nvSpPr>
          <p:spPr bwMode="auto">
            <a:xfrm>
              <a:off x="9942372" y="4710270"/>
              <a:ext cx="21896" cy="20712"/>
            </a:xfrm>
            <a:custGeom>
              <a:avLst/>
              <a:gdLst>
                <a:gd name="T0" fmla="*/ 3 w 22"/>
                <a:gd name="T1" fmla="*/ 17 h 21"/>
                <a:gd name="T2" fmla="*/ 16 w 22"/>
                <a:gd name="T3" fmla="*/ 17 h 21"/>
                <a:gd name="T4" fmla="*/ 19 w 22"/>
                <a:gd name="T5" fmla="*/ 4 h 21"/>
                <a:gd name="T6" fmla="*/ 6 w 22"/>
                <a:gd name="T7" fmla="*/ 3 h 21"/>
                <a:gd name="T8" fmla="*/ 3 w 22"/>
                <a:gd name="T9" fmla="*/ 17 h 21"/>
              </a:gdLst>
              <a:ahLst/>
              <a:cxnLst>
                <a:cxn ang="0">
                  <a:pos x="T0" y="T1"/>
                </a:cxn>
                <a:cxn ang="0">
                  <a:pos x="T2" y="T3"/>
                </a:cxn>
                <a:cxn ang="0">
                  <a:pos x="T4" y="T5"/>
                </a:cxn>
                <a:cxn ang="0">
                  <a:pos x="T6" y="T7"/>
                </a:cxn>
                <a:cxn ang="0">
                  <a:pos x="T8" y="T9"/>
                </a:cxn>
              </a:cxnLst>
              <a:rect l="0" t="0" r="r" b="b"/>
              <a:pathLst>
                <a:path w="22" h="21">
                  <a:moveTo>
                    <a:pt x="3" y="17"/>
                  </a:moveTo>
                  <a:cubicBezTo>
                    <a:pt x="6" y="20"/>
                    <a:pt x="12" y="21"/>
                    <a:pt x="16" y="17"/>
                  </a:cubicBezTo>
                  <a:cubicBezTo>
                    <a:pt x="21" y="14"/>
                    <a:pt x="22" y="8"/>
                    <a:pt x="19" y="4"/>
                  </a:cubicBezTo>
                  <a:cubicBezTo>
                    <a:pt x="17" y="0"/>
                    <a:pt x="11" y="0"/>
                    <a:pt x="6" y="3"/>
                  </a:cubicBezTo>
                  <a:cubicBezTo>
                    <a:pt x="1" y="7"/>
                    <a:pt x="0" y="13"/>
                    <a:pt x="3" y="17"/>
                  </a:cubicBezTo>
                  <a:close/>
                </a:path>
              </a:pathLst>
            </a:custGeom>
            <a:solidFill>
              <a:srgbClr val="45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s1ïdé">
              <a:extLst>
                <a:ext uri="{FF2B5EF4-FFF2-40B4-BE49-F238E27FC236}">
                  <a16:creationId xmlns:a16="http://schemas.microsoft.com/office/drawing/2014/main" id="{075F0F8A-7DAA-4CA6-92CF-A4AF10AF0660}"/>
                </a:ext>
              </a:extLst>
            </p:cNvPr>
            <p:cNvSpPr/>
            <p:nvPr/>
          </p:nvSpPr>
          <p:spPr bwMode="auto">
            <a:xfrm>
              <a:off x="9474279" y="4782466"/>
              <a:ext cx="118946" cy="131966"/>
            </a:xfrm>
            <a:custGeom>
              <a:avLst/>
              <a:gdLst>
                <a:gd name="T0" fmla="*/ 0 w 120"/>
                <a:gd name="T1" fmla="*/ 34 h 133"/>
                <a:gd name="T2" fmla="*/ 9 w 120"/>
                <a:gd name="T3" fmla="*/ 82 h 133"/>
                <a:gd name="T4" fmla="*/ 68 w 120"/>
                <a:gd name="T5" fmla="*/ 130 h 133"/>
                <a:gd name="T6" fmla="*/ 120 w 120"/>
                <a:gd name="T7" fmla="*/ 81 h 133"/>
                <a:gd name="T8" fmla="*/ 106 w 120"/>
                <a:gd name="T9" fmla="*/ 36 h 133"/>
                <a:gd name="T10" fmla="*/ 0 w 120"/>
                <a:gd name="T11" fmla="*/ 34 h 133"/>
              </a:gdLst>
              <a:ahLst/>
              <a:cxnLst>
                <a:cxn ang="0">
                  <a:pos x="T0" y="T1"/>
                </a:cxn>
                <a:cxn ang="0">
                  <a:pos x="T2" y="T3"/>
                </a:cxn>
                <a:cxn ang="0">
                  <a:pos x="T4" y="T5"/>
                </a:cxn>
                <a:cxn ang="0">
                  <a:pos x="T6" y="T7"/>
                </a:cxn>
                <a:cxn ang="0">
                  <a:pos x="T8" y="T9"/>
                </a:cxn>
                <a:cxn ang="0">
                  <a:pos x="T10" y="T11"/>
                </a:cxn>
              </a:cxnLst>
              <a:rect l="0" t="0" r="r" b="b"/>
              <a:pathLst>
                <a:path w="120" h="133">
                  <a:moveTo>
                    <a:pt x="0" y="34"/>
                  </a:moveTo>
                  <a:cubicBezTo>
                    <a:pt x="0" y="34"/>
                    <a:pt x="11" y="75"/>
                    <a:pt x="9" y="82"/>
                  </a:cubicBezTo>
                  <a:cubicBezTo>
                    <a:pt x="9" y="82"/>
                    <a:pt x="17" y="133"/>
                    <a:pt x="68" y="130"/>
                  </a:cubicBezTo>
                  <a:cubicBezTo>
                    <a:pt x="119" y="127"/>
                    <a:pt x="120" y="81"/>
                    <a:pt x="120" y="81"/>
                  </a:cubicBezTo>
                  <a:cubicBezTo>
                    <a:pt x="120" y="81"/>
                    <a:pt x="109" y="47"/>
                    <a:pt x="106" y="36"/>
                  </a:cubicBezTo>
                  <a:cubicBezTo>
                    <a:pt x="103" y="25"/>
                    <a:pt x="63" y="0"/>
                    <a:pt x="0" y="34"/>
                  </a:cubicBezTo>
                  <a:close/>
                </a:path>
              </a:pathLst>
            </a:custGeom>
            <a:solidFill>
              <a:srgbClr val="F4CC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ľîdé">
              <a:extLst>
                <a:ext uri="{FF2B5EF4-FFF2-40B4-BE49-F238E27FC236}">
                  <a16:creationId xmlns:a16="http://schemas.microsoft.com/office/drawing/2014/main" id="{7DD5F8FD-5D48-48DE-9A8C-E464ABE328F4}"/>
                </a:ext>
              </a:extLst>
            </p:cNvPr>
            <p:cNvSpPr/>
            <p:nvPr/>
          </p:nvSpPr>
          <p:spPr bwMode="auto">
            <a:xfrm>
              <a:off x="9493808" y="4776548"/>
              <a:ext cx="95867" cy="108294"/>
            </a:xfrm>
            <a:custGeom>
              <a:avLst/>
              <a:gdLst>
                <a:gd name="T0" fmla="*/ 0 w 96"/>
                <a:gd name="T1" fmla="*/ 35 h 109"/>
                <a:gd name="T2" fmla="*/ 96 w 96"/>
                <a:gd name="T3" fmla="*/ 75 h 109"/>
                <a:gd name="T4" fmla="*/ 87 w 96"/>
                <a:gd name="T5" fmla="*/ 45 h 109"/>
                <a:gd name="T6" fmla="*/ 0 w 96"/>
                <a:gd name="T7" fmla="*/ 35 h 109"/>
              </a:gdLst>
              <a:ahLst/>
              <a:cxnLst>
                <a:cxn ang="0">
                  <a:pos x="T0" y="T1"/>
                </a:cxn>
                <a:cxn ang="0">
                  <a:pos x="T2" y="T3"/>
                </a:cxn>
                <a:cxn ang="0">
                  <a:pos x="T4" y="T5"/>
                </a:cxn>
                <a:cxn ang="0">
                  <a:pos x="T6" y="T7"/>
                </a:cxn>
              </a:cxnLst>
              <a:rect l="0" t="0" r="r" b="b"/>
              <a:pathLst>
                <a:path w="96" h="109">
                  <a:moveTo>
                    <a:pt x="0" y="35"/>
                  </a:moveTo>
                  <a:cubicBezTo>
                    <a:pt x="0" y="35"/>
                    <a:pt x="22" y="109"/>
                    <a:pt x="96" y="75"/>
                  </a:cubicBezTo>
                  <a:cubicBezTo>
                    <a:pt x="96" y="75"/>
                    <a:pt x="87" y="51"/>
                    <a:pt x="87" y="45"/>
                  </a:cubicBezTo>
                  <a:cubicBezTo>
                    <a:pt x="86" y="39"/>
                    <a:pt x="63" y="0"/>
                    <a:pt x="0" y="35"/>
                  </a:cubicBezTo>
                  <a:close/>
                </a:path>
              </a:pathLst>
            </a:custGeom>
            <a:solidFill>
              <a:srgbClr val="F4C4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îṧliďè">
              <a:extLst>
                <a:ext uri="{FF2B5EF4-FFF2-40B4-BE49-F238E27FC236}">
                  <a16:creationId xmlns:a16="http://schemas.microsoft.com/office/drawing/2014/main" id="{C32F86D6-5EAD-4FA6-A7B0-3932D7F9F54C}"/>
                </a:ext>
              </a:extLst>
            </p:cNvPr>
            <p:cNvSpPr/>
            <p:nvPr/>
          </p:nvSpPr>
          <p:spPr bwMode="auto">
            <a:xfrm>
              <a:off x="9490257" y="4897862"/>
              <a:ext cx="102377" cy="208304"/>
            </a:xfrm>
            <a:custGeom>
              <a:avLst/>
              <a:gdLst>
                <a:gd name="T0" fmla="*/ 0 w 103"/>
                <a:gd name="T1" fmla="*/ 8 h 210"/>
                <a:gd name="T2" fmla="*/ 94 w 103"/>
                <a:gd name="T3" fmla="*/ 210 h 210"/>
                <a:gd name="T4" fmla="*/ 103 w 103"/>
                <a:gd name="T5" fmla="*/ 0 h 210"/>
                <a:gd name="T6" fmla="*/ 61 w 103"/>
                <a:gd name="T7" fmla="*/ 21 h 210"/>
                <a:gd name="T8" fmla="*/ 0 w 103"/>
                <a:gd name="T9" fmla="*/ 8 h 210"/>
              </a:gdLst>
              <a:ahLst/>
              <a:cxnLst>
                <a:cxn ang="0">
                  <a:pos x="T0" y="T1"/>
                </a:cxn>
                <a:cxn ang="0">
                  <a:pos x="T2" y="T3"/>
                </a:cxn>
                <a:cxn ang="0">
                  <a:pos x="T4" y="T5"/>
                </a:cxn>
                <a:cxn ang="0">
                  <a:pos x="T6" y="T7"/>
                </a:cxn>
                <a:cxn ang="0">
                  <a:pos x="T8" y="T9"/>
                </a:cxn>
              </a:cxnLst>
              <a:rect l="0" t="0" r="r" b="b"/>
              <a:pathLst>
                <a:path w="103" h="210">
                  <a:moveTo>
                    <a:pt x="0" y="8"/>
                  </a:moveTo>
                  <a:cubicBezTo>
                    <a:pt x="29" y="84"/>
                    <a:pt x="94" y="210"/>
                    <a:pt x="94" y="210"/>
                  </a:cubicBezTo>
                  <a:cubicBezTo>
                    <a:pt x="96" y="202"/>
                    <a:pt x="100" y="74"/>
                    <a:pt x="103" y="0"/>
                  </a:cubicBezTo>
                  <a:cubicBezTo>
                    <a:pt x="93" y="10"/>
                    <a:pt x="78" y="18"/>
                    <a:pt x="61" y="21"/>
                  </a:cubicBezTo>
                  <a:cubicBezTo>
                    <a:pt x="37" y="25"/>
                    <a:pt x="15" y="20"/>
                    <a:pt x="0" y="8"/>
                  </a:cubicBezTo>
                  <a:close/>
                </a:path>
              </a:pathLst>
            </a:custGeom>
            <a:solidFill>
              <a:srgbClr val="CE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ṡľíḋê">
              <a:extLst>
                <a:ext uri="{FF2B5EF4-FFF2-40B4-BE49-F238E27FC236}">
                  <a16:creationId xmlns:a16="http://schemas.microsoft.com/office/drawing/2014/main" id="{E08EAD00-4E22-4D0A-9113-AE1BDE296B7B}"/>
                </a:ext>
              </a:extLst>
            </p:cNvPr>
            <p:cNvSpPr/>
            <p:nvPr/>
          </p:nvSpPr>
          <p:spPr bwMode="auto">
            <a:xfrm>
              <a:off x="9477238" y="4845194"/>
              <a:ext cx="118355" cy="77522"/>
            </a:xfrm>
            <a:custGeom>
              <a:avLst/>
              <a:gdLst>
                <a:gd name="T0" fmla="*/ 117 w 119"/>
                <a:gd name="T1" fmla="*/ 1 h 78"/>
                <a:gd name="T2" fmla="*/ 69 w 119"/>
                <a:gd name="T3" fmla="*/ 58 h 78"/>
                <a:gd name="T4" fmla="*/ 4 w 119"/>
                <a:gd name="T5" fmla="*/ 25 h 78"/>
                <a:gd name="T6" fmla="*/ 0 w 119"/>
                <a:gd name="T7" fmla="*/ 23 h 78"/>
                <a:gd name="T8" fmla="*/ 13 w 119"/>
                <a:gd name="T9" fmla="*/ 61 h 78"/>
                <a:gd name="T10" fmla="*/ 74 w 119"/>
                <a:gd name="T11" fmla="*/ 74 h 78"/>
                <a:gd name="T12" fmla="*/ 116 w 119"/>
                <a:gd name="T13" fmla="*/ 53 h 78"/>
                <a:gd name="T14" fmla="*/ 118 w 119"/>
                <a:gd name="T15" fmla="*/ 0 h 78"/>
                <a:gd name="T16" fmla="*/ 117 w 119"/>
                <a:gd name="T17"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78">
                  <a:moveTo>
                    <a:pt x="117" y="1"/>
                  </a:moveTo>
                  <a:cubicBezTo>
                    <a:pt x="119" y="28"/>
                    <a:pt x="98" y="52"/>
                    <a:pt x="69" y="58"/>
                  </a:cubicBezTo>
                  <a:cubicBezTo>
                    <a:pt x="40" y="63"/>
                    <a:pt x="13" y="49"/>
                    <a:pt x="4" y="25"/>
                  </a:cubicBezTo>
                  <a:cubicBezTo>
                    <a:pt x="2" y="24"/>
                    <a:pt x="0" y="23"/>
                    <a:pt x="0" y="23"/>
                  </a:cubicBezTo>
                  <a:cubicBezTo>
                    <a:pt x="3" y="32"/>
                    <a:pt x="7" y="45"/>
                    <a:pt x="13" y="61"/>
                  </a:cubicBezTo>
                  <a:cubicBezTo>
                    <a:pt x="28" y="73"/>
                    <a:pt x="50" y="78"/>
                    <a:pt x="74" y="74"/>
                  </a:cubicBezTo>
                  <a:cubicBezTo>
                    <a:pt x="91" y="71"/>
                    <a:pt x="106" y="63"/>
                    <a:pt x="116" y="53"/>
                  </a:cubicBezTo>
                  <a:cubicBezTo>
                    <a:pt x="117" y="22"/>
                    <a:pt x="118" y="0"/>
                    <a:pt x="118" y="0"/>
                  </a:cubicBezTo>
                  <a:lnTo>
                    <a:pt x="117" y="1"/>
                  </a:lnTo>
                  <a:close/>
                </a:path>
              </a:pathLst>
            </a:custGeom>
            <a:solidFill>
              <a:srgbClr val="9928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ṣ1íḑé">
              <a:extLst>
                <a:ext uri="{FF2B5EF4-FFF2-40B4-BE49-F238E27FC236}">
                  <a16:creationId xmlns:a16="http://schemas.microsoft.com/office/drawing/2014/main" id="{45724701-EF1A-42B9-96B5-7758F4D3FF13}"/>
                </a:ext>
              </a:extLst>
            </p:cNvPr>
            <p:cNvSpPr/>
            <p:nvPr/>
          </p:nvSpPr>
          <p:spPr bwMode="auto">
            <a:xfrm>
              <a:off x="9592634" y="5218012"/>
              <a:ext cx="249136" cy="580530"/>
            </a:xfrm>
            <a:custGeom>
              <a:avLst/>
              <a:gdLst>
                <a:gd name="T0" fmla="*/ 168 w 251"/>
                <a:gd name="T1" fmla="*/ 577 h 585"/>
                <a:gd name="T2" fmla="*/ 139 w 251"/>
                <a:gd name="T3" fmla="*/ 531 h 585"/>
                <a:gd name="T4" fmla="*/ 208 w 251"/>
                <a:gd name="T5" fmla="*/ 361 h 585"/>
                <a:gd name="T6" fmla="*/ 180 w 251"/>
                <a:gd name="T7" fmla="*/ 21 h 585"/>
                <a:gd name="T8" fmla="*/ 49 w 251"/>
                <a:gd name="T9" fmla="*/ 147 h 585"/>
                <a:gd name="T10" fmla="*/ 92 w 251"/>
                <a:gd name="T11" fmla="*/ 518 h 585"/>
                <a:gd name="T12" fmla="*/ 84 w 251"/>
                <a:gd name="T13" fmla="*/ 574 h 585"/>
                <a:gd name="T14" fmla="*/ 168 w 251"/>
                <a:gd name="T15" fmla="*/ 577 h 5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585">
                  <a:moveTo>
                    <a:pt x="168" y="577"/>
                  </a:moveTo>
                  <a:cubicBezTo>
                    <a:pt x="139" y="531"/>
                    <a:pt x="139" y="531"/>
                    <a:pt x="139" y="531"/>
                  </a:cubicBezTo>
                  <a:cubicBezTo>
                    <a:pt x="139" y="531"/>
                    <a:pt x="164" y="500"/>
                    <a:pt x="208" y="361"/>
                  </a:cubicBezTo>
                  <a:cubicBezTo>
                    <a:pt x="251" y="222"/>
                    <a:pt x="180" y="21"/>
                    <a:pt x="180" y="21"/>
                  </a:cubicBezTo>
                  <a:cubicBezTo>
                    <a:pt x="90" y="0"/>
                    <a:pt x="0" y="87"/>
                    <a:pt x="49" y="147"/>
                  </a:cubicBezTo>
                  <a:cubicBezTo>
                    <a:pt x="99" y="207"/>
                    <a:pt x="103" y="474"/>
                    <a:pt x="92" y="518"/>
                  </a:cubicBezTo>
                  <a:cubicBezTo>
                    <a:pt x="88" y="535"/>
                    <a:pt x="85" y="556"/>
                    <a:pt x="84" y="574"/>
                  </a:cubicBezTo>
                  <a:cubicBezTo>
                    <a:pt x="112" y="585"/>
                    <a:pt x="140" y="584"/>
                    <a:pt x="168" y="577"/>
                  </a:cubicBezTo>
                  <a:close/>
                </a:path>
              </a:pathLst>
            </a:custGeom>
            <a:solidFill>
              <a:srgbClr val="FEDB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îṡļîḑê">
              <a:extLst>
                <a:ext uri="{FF2B5EF4-FFF2-40B4-BE49-F238E27FC236}">
                  <a16:creationId xmlns:a16="http://schemas.microsoft.com/office/drawing/2014/main" id="{83A11029-0247-4EE9-9297-44DFC408BEE9}"/>
                </a:ext>
              </a:extLst>
            </p:cNvPr>
            <p:cNvSpPr/>
            <p:nvPr/>
          </p:nvSpPr>
          <p:spPr bwMode="auto">
            <a:xfrm>
              <a:off x="9673707" y="5787298"/>
              <a:ext cx="120130" cy="58586"/>
            </a:xfrm>
            <a:custGeom>
              <a:avLst/>
              <a:gdLst>
                <a:gd name="T0" fmla="*/ 2 w 121"/>
                <a:gd name="T1" fmla="*/ 0 h 59"/>
                <a:gd name="T2" fmla="*/ 0 w 121"/>
                <a:gd name="T3" fmla="*/ 53 h 59"/>
                <a:gd name="T4" fmla="*/ 7 w 121"/>
                <a:gd name="T5" fmla="*/ 53 h 59"/>
                <a:gd name="T6" fmla="*/ 19 w 121"/>
                <a:gd name="T7" fmla="*/ 32 h 59"/>
                <a:gd name="T8" fmla="*/ 52 w 121"/>
                <a:gd name="T9" fmla="*/ 55 h 59"/>
                <a:gd name="T10" fmla="*/ 121 w 121"/>
                <a:gd name="T11" fmla="*/ 59 h 59"/>
                <a:gd name="T12" fmla="*/ 86 w 121"/>
                <a:gd name="T13" fmla="*/ 3 h 59"/>
                <a:gd name="T14" fmla="*/ 2 w 121"/>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9">
                  <a:moveTo>
                    <a:pt x="2" y="0"/>
                  </a:moveTo>
                  <a:cubicBezTo>
                    <a:pt x="0" y="29"/>
                    <a:pt x="0" y="53"/>
                    <a:pt x="0" y="53"/>
                  </a:cubicBezTo>
                  <a:cubicBezTo>
                    <a:pt x="7" y="53"/>
                    <a:pt x="7" y="53"/>
                    <a:pt x="7" y="53"/>
                  </a:cubicBezTo>
                  <a:cubicBezTo>
                    <a:pt x="7" y="53"/>
                    <a:pt x="13" y="43"/>
                    <a:pt x="19" y="32"/>
                  </a:cubicBezTo>
                  <a:cubicBezTo>
                    <a:pt x="25" y="22"/>
                    <a:pt x="52" y="55"/>
                    <a:pt x="52" y="55"/>
                  </a:cubicBezTo>
                  <a:cubicBezTo>
                    <a:pt x="121" y="59"/>
                    <a:pt x="121" y="59"/>
                    <a:pt x="121" y="59"/>
                  </a:cubicBezTo>
                  <a:cubicBezTo>
                    <a:pt x="86" y="3"/>
                    <a:pt x="86" y="3"/>
                    <a:pt x="86" y="3"/>
                  </a:cubicBezTo>
                  <a:cubicBezTo>
                    <a:pt x="58" y="10"/>
                    <a:pt x="30" y="11"/>
                    <a:pt x="2" y="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Sľíḑe">
              <a:extLst>
                <a:ext uri="{FF2B5EF4-FFF2-40B4-BE49-F238E27FC236}">
                  <a16:creationId xmlns:a16="http://schemas.microsoft.com/office/drawing/2014/main" id="{8C95095C-D9B6-45C2-BF5A-2ACDCC289509}"/>
                </a:ext>
              </a:extLst>
            </p:cNvPr>
            <p:cNvSpPr/>
            <p:nvPr/>
          </p:nvSpPr>
          <p:spPr bwMode="auto">
            <a:xfrm>
              <a:off x="9411551" y="5216828"/>
              <a:ext cx="249729" cy="579347"/>
            </a:xfrm>
            <a:custGeom>
              <a:avLst/>
              <a:gdLst>
                <a:gd name="T0" fmla="*/ 168 w 251"/>
                <a:gd name="T1" fmla="*/ 576 h 584"/>
                <a:gd name="T2" fmla="*/ 140 w 251"/>
                <a:gd name="T3" fmla="*/ 531 h 584"/>
                <a:gd name="T4" fmla="*/ 208 w 251"/>
                <a:gd name="T5" fmla="*/ 360 h 584"/>
                <a:gd name="T6" fmla="*/ 181 w 251"/>
                <a:gd name="T7" fmla="*/ 20 h 584"/>
                <a:gd name="T8" fmla="*/ 50 w 251"/>
                <a:gd name="T9" fmla="*/ 146 h 584"/>
                <a:gd name="T10" fmla="*/ 92 w 251"/>
                <a:gd name="T11" fmla="*/ 517 h 584"/>
                <a:gd name="T12" fmla="*/ 84 w 251"/>
                <a:gd name="T13" fmla="*/ 573 h 584"/>
                <a:gd name="T14" fmla="*/ 168 w 251"/>
                <a:gd name="T15" fmla="*/ 576 h 5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584">
                  <a:moveTo>
                    <a:pt x="168" y="576"/>
                  </a:moveTo>
                  <a:cubicBezTo>
                    <a:pt x="140" y="531"/>
                    <a:pt x="140" y="531"/>
                    <a:pt x="140" y="531"/>
                  </a:cubicBezTo>
                  <a:cubicBezTo>
                    <a:pt x="140" y="531"/>
                    <a:pt x="164" y="500"/>
                    <a:pt x="208" y="360"/>
                  </a:cubicBezTo>
                  <a:cubicBezTo>
                    <a:pt x="251" y="221"/>
                    <a:pt x="181" y="20"/>
                    <a:pt x="181" y="20"/>
                  </a:cubicBezTo>
                  <a:cubicBezTo>
                    <a:pt x="90" y="0"/>
                    <a:pt x="0" y="86"/>
                    <a:pt x="50" y="146"/>
                  </a:cubicBezTo>
                  <a:cubicBezTo>
                    <a:pt x="99" y="206"/>
                    <a:pt x="103" y="473"/>
                    <a:pt x="92" y="517"/>
                  </a:cubicBezTo>
                  <a:cubicBezTo>
                    <a:pt x="88" y="535"/>
                    <a:pt x="85" y="555"/>
                    <a:pt x="84" y="573"/>
                  </a:cubicBezTo>
                  <a:cubicBezTo>
                    <a:pt x="112" y="584"/>
                    <a:pt x="140" y="583"/>
                    <a:pt x="168" y="576"/>
                  </a:cubicBezTo>
                  <a:close/>
                </a:path>
              </a:pathLst>
            </a:custGeom>
            <a:solidFill>
              <a:srgbClr val="FEDB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šļiḍe">
              <a:extLst>
                <a:ext uri="{FF2B5EF4-FFF2-40B4-BE49-F238E27FC236}">
                  <a16:creationId xmlns:a16="http://schemas.microsoft.com/office/drawing/2014/main" id="{2654F447-662B-4F0E-9813-3DF807A12460}"/>
                </a:ext>
              </a:extLst>
            </p:cNvPr>
            <p:cNvSpPr/>
            <p:nvPr/>
          </p:nvSpPr>
          <p:spPr bwMode="auto">
            <a:xfrm>
              <a:off x="9493216" y="5785523"/>
              <a:ext cx="120130" cy="58586"/>
            </a:xfrm>
            <a:custGeom>
              <a:avLst/>
              <a:gdLst>
                <a:gd name="T0" fmla="*/ 2 w 121"/>
                <a:gd name="T1" fmla="*/ 0 h 59"/>
                <a:gd name="T2" fmla="*/ 0 w 121"/>
                <a:gd name="T3" fmla="*/ 53 h 59"/>
                <a:gd name="T4" fmla="*/ 7 w 121"/>
                <a:gd name="T5" fmla="*/ 53 h 59"/>
                <a:gd name="T6" fmla="*/ 20 w 121"/>
                <a:gd name="T7" fmla="*/ 33 h 59"/>
                <a:gd name="T8" fmla="*/ 52 w 121"/>
                <a:gd name="T9" fmla="*/ 56 h 59"/>
                <a:gd name="T10" fmla="*/ 121 w 121"/>
                <a:gd name="T11" fmla="*/ 59 h 59"/>
                <a:gd name="T12" fmla="*/ 86 w 121"/>
                <a:gd name="T13" fmla="*/ 3 h 59"/>
                <a:gd name="T14" fmla="*/ 2 w 121"/>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9">
                  <a:moveTo>
                    <a:pt x="2" y="0"/>
                  </a:moveTo>
                  <a:cubicBezTo>
                    <a:pt x="0" y="29"/>
                    <a:pt x="0" y="53"/>
                    <a:pt x="0" y="53"/>
                  </a:cubicBezTo>
                  <a:cubicBezTo>
                    <a:pt x="7" y="53"/>
                    <a:pt x="7" y="53"/>
                    <a:pt x="7" y="53"/>
                  </a:cubicBezTo>
                  <a:cubicBezTo>
                    <a:pt x="7" y="53"/>
                    <a:pt x="14" y="43"/>
                    <a:pt x="20" y="33"/>
                  </a:cubicBezTo>
                  <a:cubicBezTo>
                    <a:pt x="25" y="22"/>
                    <a:pt x="52" y="56"/>
                    <a:pt x="52" y="56"/>
                  </a:cubicBezTo>
                  <a:cubicBezTo>
                    <a:pt x="121" y="59"/>
                    <a:pt x="121" y="59"/>
                    <a:pt x="121" y="59"/>
                  </a:cubicBezTo>
                  <a:cubicBezTo>
                    <a:pt x="86" y="3"/>
                    <a:pt x="86" y="3"/>
                    <a:pt x="86" y="3"/>
                  </a:cubicBezTo>
                  <a:cubicBezTo>
                    <a:pt x="58" y="10"/>
                    <a:pt x="30" y="11"/>
                    <a:pt x="2" y="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ṥlîḍé">
              <a:extLst>
                <a:ext uri="{FF2B5EF4-FFF2-40B4-BE49-F238E27FC236}">
                  <a16:creationId xmlns:a16="http://schemas.microsoft.com/office/drawing/2014/main" id="{9A2F4CA5-409D-4608-96B5-10E04022953D}"/>
                </a:ext>
              </a:extLst>
            </p:cNvPr>
            <p:cNvSpPr/>
            <p:nvPr/>
          </p:nvSpPr>
          <p:spPr bwMode="auto">
            <a:xfrm>
              <a:off x="9344089" y="5215053"/>
              <a:ext cx="589406" cy="519578"/>
            </a:xfrm>
            <a:custGeom>
              <a:avLst/>
              <a:gdLst>
                <a:gd name="T0" fmla="*/ 115 w 593"/>
                <a:gd name="T1" fmla="*/ 56 h 524"/>
                <a:gd name="T2" fmla="*/ 0 w 593"/>
                <a:gd name="T3" fmla="*/ 264 h 524"/>
                <a:gd name="T4" fmla="*/ 593 w 593"/>
                <a:gd name="T5" fmla="*/ 162 h 524"/>
                <a:gd name="T6" fmla="*/ 426 w 593"/>
                <a:gd name="T7" fmla="*/ 0 h 524"/>
                <a:gd name="T8" fmla="*/ 115 w 593"/>
                <a:gd name="T9" fmla="*/ 56 h 524"/>
              </a:gdLst>
              <a:ahLst/>
              <a:cxnLst>
                <a:cxn ang="0">
                  <a:pos x="T0" y="T1"/>
                </a:cxn>
                <a:cxn ang="0">
                  <a:pos x="T2" y="T3"/>
                </a:cxn>
                <a:cxn ang="0">
                  <a:pos x="T4" y="T5"/>
                </a:cxn>
                <a:cxn ang="0">
                  <a:pos x="T6" y="T7"/>
                </a:cxn>
                <a:cxn ang="0">
                  <a:pos x="T8" y="T9"/>
                </a:cxn>
              </a:cxnLst>
              <a:rect l="0" t="0" r="r" b="b"/>
              <a:pathLst>
                <a:path w="593" h="524">
                  <a:moveTo>
                    <a:pt x="115" y="56"/>
                  </a:moveTo>
                  <a:cubicBezTo>
                    <a:pt x="0" y="264"/>
                    <a:pt x="0" y="264"/>
                    <a:pt x="0" y="264"/>
                  </a:cubicBezTo>
                  <a:cubicBezTo>
                    <a:pt x="0" y="264"/>
                    <a:pt x="348" y="524"/>
                    <a:pt x="593" y="162"/>
                  </a:cubicBezTo>
                  <a:cubicBezTo>
                    <a:pt x="426" y="0"/>
                    <a:pt x="426" y="0"/>
                    <a:pt x="426" y="0"/>
                  </a:cubicBezTo>
                  <a:lnTo>
                    <a:pt x="115" y="56"/>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ḻíḓè">
              <a:extLst>
                <a:ext uri="{FF2B5EF4-FFF2-40B4-BE49-F238E27FC236}">
                  <a16:creationId xmlns:a16="http://schemas.microsoft.com/office/drawing/2014/main" id="{DE0E2190-E1AB-4BFD-A723-5AC5FDBE2731}"/>
                </a:ext>
              </a:extLst>
            </p:cNvPr>
            <p:cNvSpPr/>
            <p:nvPr/>
          </p:nvSpPr>
          <p:spPr bwMode="auto">
            <a:xfrm>
              <a:off x="9371902" y="5279556"/>
              <a:ext cx="137291" cy="269849"/>
            </a:xfrm>
            <a:custGeom>
              <a:avLst/>
              <a:gdLst>
                <a:gd name="T0" fmla="*/ 117 w 138"/>
                <a:gd name="T1" fmla="*/ 0 h 272"/>
                <a:gd name="T2" fmla="*/ 0 w 138"/>
                <a:gd name="T3" fmla="*/ 230 h 272"/>
                <a:gd name="T4" fmla="*/ 52 w 138"/>
                <a:gd name="T5" fmla="*/ 256 h 272"/>
                <a:gd name="T6" fmla="*/ 138 w 138"/>
                <a:gd name="T7" fmla="*/ 4 h 272"/>
                <a:gd name="T8" fmla="*/ 117 w 138"/>
                <a:gd name="T9" fmla="*/ 0 h 272"/>
              </a:gdLst>
              <a:ahLst/>
              <a:cxnLst>
                <a:cxn ang="0">
                  <a:pos x="T0" y="T1"/>
                </a:cxn>
                <a:cxn ang="0">
                  <a:pos x="T2" y="T3"/>
                </a:cxn>
                <a:cxn ang="0">
                  <a:pos x="T4" y="T5"/>
                </a:cxn>
                <a:cxn ang="0">
                  <a:pos x="T6" y="T7"/>
                </a:cxn>
                <a:cxn ang="0">
                  <a:pos x="T8" y="T9"/>
                </a:cxn>
              </a:cxnLst>
              <a:rect l="0" t="0" r="r" b="b"/>
              <a:pathLst>
                <a:path w="138" h="272">
                  <a:moveTo>
                    <a:pt x="117" y="0"/>
                  </a:moveTo>
                  <a:cubicBezTo>
                    <a:pt x="0" y="230"/>
                    <a:pt x="0" y="230"/>
                    <a:pt x="0" y="230"/>
                  </a:cubicBezTo>
                  <a:cubicBezTo>
                    <a:pt x="0" y="230"/>
                    <a:pt x="7" y="272"/>
                    <a:pt x="52" y="256"/>
                  </a:cubicBezTo>
                  <a:cubicBezTo>
                    <a:pt x="138" y="4"/>
                    <a:pt x="138" y="4"/>
                    <a:pt x="138" y="4"/>
                  </a:cubicBezTo>
                  <a:cubicBezTo>
                    <a:pt x="131" y="3"/>
                    <a:pt x="124" y="1"/>
                    <a:pt x="117" y="0"/>
                  </a:cubicBez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îśḷîďé">
              <a:extLst>
                <a:ext uri="{FF2B5EF4-FFF2-40B4-BE49-F238E27FC236}">
                  <a16:creationId xmlns:a16="http://schemas.microsoft.com/office/drawing/2014/main" id="{BF0844C7-AD47-47E5-A4A3-5F231598E188}"/>
                </a:ext>
              </a:extLst>
            </p:cNvPr>
            <p:cNvSpPr/>
            <p:nvPr/>
          </p:nvSpPr>
          <p:spPr bwMode="auto">
            <a:xfrm>
              <a:off x="9464219" y="5296718"/>
              <a:ext cx="83440" cy="285235"/>
            </a:xfrm>
            <a:custGeom>
              <a:avLst/>
              <a:gdLst>
                <a:gd name="T0" fmla="*/ 67 w 84"/>
                <a:gd name="T1" fmla="*/ 0 h 288"/>
                <a:gd name="T2" fmla="*/ 0 w 84"/>
                <a:gd name="T3" fmla="*/ 258 h 288"/>
                <a:gd name="T4" fmla="*/ 65 w 84"/>
                <a:gd name="T5" fmla="*/ 272 h 288"/>
                <a:gd name="T6" fmla="*/ 84 w 84"/>
                <a:gd name="T7" fmla="*/ 1 h 288"/>
                <a:gd name="T8" fmla="*/ 67 w 84"/>
                <a:gd name="T9" fmla="*/ 0 h 288"/>
              </a:gdLst>
              <a:ahLst/>
              <a:cxnLst>
                <a:cxn ang="0">
                  <a:pos x="T0" y="T1"/>
                </a:cxn>
                <a:cxn ang="0">
                  <a:pos x="T2" y="T3"/>
                </a:cxn>
                <a:cxn ang="0">
                  <a:pos x="T4" y="T5"/>
                </a:cxn>
                <a:cxn ang="0">
                  <a:pos x="T6" y="T7"/>
                </a:cxn>
                <a:cxn ang="0">
                  <a:pos x="T8" y="T9"/>
                </a:cxn>
              </a:cxnLst>
              <a:rect l="0" t="0" r="r" b="b"/>
              <a:pathLst>
                <a:path w="84" h="288">
                  <a:moveTo>
                    <a:pt x="67" y="0"/>
                  </a:moveTo>
                  <a:cubicBezTo>
                    <a:pt x="0" y="258"/>
                    <a:pt x="0" y="258"/>
                    <a:pt x="0" y="258"/>
                  </a:cubicBezTo>
                  <a:cubicBezTo>
                    <a:pt x="0" y="258"/>
                    <a:pt x="13" y="288"/>
                    <a:pt x="65" y="272"/>
                  </a:cubicBezTo>
                  <a:cubicBezTo>
                    <a:pt x="84" y="1"/>
                    <a:pt x="84" y="1"/>
                    <a:pt x="84" y="1"/>
                  </a:cubicBezTo>
                  <a:cubicBezTo>
                    <a:pt x="79" y="1"/>
                    <a:pt x="73" y="1"/>
                    <a:pt x="67" y="0"/>
                  </a:cubicBez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işlídê">
              <a:extLst>
                <a:ext uri="{FF2B5EF4-FFF2-40B4-BE49-F238E27FC236}">
                  <a16:creationId xmlns:a16="http://schemas.microsoft.com/office/drawing/2014/main" id="{BA0697EC-3D4D-435F-A78D-E6C26B07C4A9}"/>
                </a:ext>
              </a:extLst>
            </p:cNvPr>
            <p:cNvSpPr/>
            <p:nvPr/>
          </p:nvSpPr>
          <p:spPr bwMode="auto">
            <a:xfrm>
              <a:off x="9569554" y="5296718"/>
              <a:ext cx="62728" cy="293520"/>
            </a:xfrm>
            <a:custGeom>
              <a:avLst/>
              <a:gdLst>
                <a:gd name="T0" fmla="*/ 3 w 63"/>
                <a:gd name="T1" fmla="*/ 1 h 296"/>
                <a:gd name="T2" fmla="*/ 0 w 63"/>
                <a:gd name="T3" fmla="*/ 279 h 296"/>
                <a:gd name="T4" fmla="*/ 63 w 63"/>
                <a:gd name="T5" fmla="*/ 275 h 296"/>
                <a:gd name="T6" fmla="*/ 23 w 63"/>
                <a:gd name="T7" fmla="*/ 0 h 296"/>
                <a:gd name="T8" fmla="*/ 3 w 63"/>
                <a:gd name="T9" fmla="*/ 1 h 296"/>
              </a:gdLst>
              <a:ahLst/>
              <a:cxnLst>
                <a:cxn ang="0">
                  <a:pos x="T0" y="T1"/>
                </a:cxn>
                <a:cxn ang="0">
                  <a:pos x="T2" y="T3"/>
                </a:cxn>
                <a:cxn ang="0">
                  <a:pos x="T4" y="T5"/>
                </a:cxn>
                <a:cxn ang="0">
                  <a:pos x="T6" y="T7"/>
                </a:cxn>
                <a:cxn ang="0">
                  <a:pos x="T8" y="T9"/>
                </a:cxn>
              </a:cxnLst>
              <a:rect l="0" t="0" r="r" b="b"/>
              <a:pathLst>
                <a:path w="63" h="296">
                  <a:moveTo>
                    <a:pt x="3" y="1"/>
                  </a:moveTo>
                  <a:cubicBezTo>
                    <a:pt x="0" y="279"/>
                    <a:pt x="0" y="279"/>
                    <a:pt x="0" y="279"/>
                  </a:cubicBezTo>
                  <a:cubicBezTo>
                    <a:pt x="0" y="279"/>
                    <a:pt x="29" y="296"/>
                    <a:pt x="63" y="275"/>
                  </a:cubicBezTo>
                  <a:cubicBezTo>
                    <a:pt x="23" y="0"/>
                    <a:pt x="23" y="0"/>
                    <a:pt x="23" y="0"/>
                  </a:cubicBezTo>
                  <a:cubicBezTo>
                    <a:pt x="15" y="0"/>
                    <a:pt x="11" y="1"/>
                    <a:pt x="3" y="1"/>
                  </a:cubicBez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iṡḷíḑè">
              <a:extLst>
                <a:ext uri="{FF2B5EF4-FFF2-40B4-BE49-F238E27FC236}">
                  <a16:creationId xmlns:a16="http://schemas.microsoft.com/office/drawing/2014/main" id="{867F16BB-24A8-48FF-B2DF-F4EB1C2ADDF4}"/>
                </a:ext>
              </a:extLst>
            </p:cNvPr>
            <p:cNvSpPr/>
            <p:nvPr/>
          </p:nvSpPr>
          <p:spPr bwMode="auto">
            <a:xfrm>
              <a:off x="9619264" y="5279556"/>
              <a:ext cx="134925" cy="292928"/>
            </a:xfrm>
            <a:custGeom>
              <a:avLst/>
              <a:gdLst>
                <a:gd name="T0" fmla="*/ 0 w 136"/>
                <a:gd name="T1" fmla="*/ 5 h 295"/>
                <a:gd name="T2" fmla="*/ 77 w 136"/>
                <a:gd name="T3" fmla="*/ 287 h 295"/>
                <a:gd name="T4" fmla="*/ 136 w 136"/>
                <a:gd name="T5" fmla="*/ 265 h 295"/>
                <a:gd name="T6" fmla="*/ 25 w 136"/>
                <a:gd name="T7" fmla="*/ 0 h 295"/>
                <a:gd name="T8" fmla="*/ 0 w 136"/>
                <a:gd name="T9" fmla="*/ 5 h 295"/>
              </a:gdLst>
              <a:ahLst/>
              <a:cxnLst>
                <a:cxn ang="0">
                  <a:pos x="T0" y="T1"/>
                </a:cxn>
                <a:cxn ang="0">
                  <a:pos x="T2" y="T3"/>
                </a:cxn>
                <a:cxn ang="0">
                  <a:pos x="T4" y="T5"/>
                </a:cxn>
                <a:cxn ang="0">
                  <a:pos x="T6" y="T7"/>
                </a:cxn>
                <a:cxn ang="0">
                  <a:pos x="T8" y="T9"/>
                </a:cxn>
              </a:cxnLst>
              <a:rect l="0" t="0" r="r" b="b"/>
              <a:pathLst>
                <a:path w="136" h="295">
                  <a:moveTo>
                    <a:pt x="0" y="5"/>
                  </a:moveTo>
                  <a:cubicBezTo>
                    <a:pt x="77" y="287"/>
                    <a:pt x="77" y="287"/>
                    <a:pt x="77" y="287"/>
                  </a:cubicBezTo>
                  <a:cubicBezTo>
                    <a:pt x="77" y="287"/>
                    <a:pt x="110" y="295"/>
                    <a:pt x="136" y="265"/>
                  </a:cubicBezTo>
                  <a:cubicBezTo>
                    <a:pt x="25" y="0"/>
                    <a:pt x="25" y="0"/>
                    <a:pt x="25" y="0"/>
                  </a:cubicBezTo>
                  <a:cubicBezTo>
                    <a:pt x="17" y="2"/>
                    <a:pt x="9" y="4"/>
                    <a:pt x="0" y="5"/>
                  </a:cubicBez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íSlïḑe">
              <a:extLst>
                <a:ext uri="{FF2B5EF4-FFF2-40B4-BE49-F238E27FC236}">
                  <a16:creationId xmlns:a16="http://schemas.microsoft.com/office/drawing/2014/main" id="{C9B49AD5-1250-41E0-BF49-1F1C4D2D6CF5}"/>
                </a:ext>
              </a:extLst>
            </p:cNvPr>
            <p:cNvSpPr/>
            <p:nvPr/>
          </p:nvSpPr>
          <p:spPr bwMode="auto">
            <a:xfrm>
              <a:off x="9676665" y="5262987"/>
              <a:ext cx="176940" cy="253871"/>
            </a:xfrm>
            <a:custGeom>
              <a:avLst/>
              <a:gdLst>
                <a:gd name="T0" fmla="*/ 24 w 178"/>
                <a:gd name="T1" fmla="*/ 0 h 256"/>
                <a:gd name="T2" fmla="*/ 0 w 178"/>
                <a:gd name="T3" fmla="*/ 10 h 256"/>
                <a:gd name="T4" fmla="*/ 127 w 178"/>
                <a:gd name="T5" fmla="*/ 256 h 256"/>
                <a:gd name="T6" fmla="*/ 178 w 178"/>
                <a:gd name="T7" fmla="*/ 220 h 256"/>
                <a:gd name="T8" fmla="*/ 24 w 178"/>
                <a:gd name="T9" fmla="*/ 0 h 256"/>
              </a:gdLst>
              <a:ahLst/>
              <a:cxnLst>
                <a:cxn ang="0">
                  <a:pos x="T0" y="T1"/>
                </a:cxn>
                <a:cxn ang="0">
                  <a:pos x="T2" y="T3"/>
                </a:cxn>
                <a:cxn ang="0">
                  <a:pos x="T4" y="T5"/>
                </a:cxn>
                <a:cxn ang="0">
                  <a:pos x="T6" y="T7"/>
                </a:cxn>
                <a:cxn ang="0">
                  <a:pos x="T8" y="T9"/>
                </a:cxn>
              </a:cxnLst>
              <a:rect l="0" t="0" r="r" b="b"/>
              <a:pathLst>
                <a:path w="178" h="256">
                  <a:moveTo>
                    <a:pt x="24" y="0"/>
                  </a:moveTo>
                  <a:cubicBezTo>
                    <a:pt x="16" y="3"/>
                    <a:pt x="8" y="7"/>
                    <a:pt x="0" y="10"/>
                  </a:cubicBezTo>
                  <a:cubicBezTo>
                    <a:pt x="127" y="256"/>
                    <a:pt x="127" y="256"/>
                    <a:pt x="127" y="256"/>
                  </a:cubicBezTo>
                  <a:cubicBezTo>
                    <a:pt x="127" y="256"/>
                    <a:pt x="160" y="255"/>
                    <a:pt x="178" y="220"/>
                  </a:cubicBezTo>
                  <a:lnTo>
                    <a:pt x="24" y="0"/>
                  </a:ln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íS1idè">
              <a:extLst>
                <a:ext uri="{FF2B5EF4-FFF2-40B4-BE49-F238E27FC236}">
                  <a16:creationId xmlns:a16="http://schemas.microsoft.com/office/drawing/2014/main" id="{74E85BB9-2E26-456A-84DE-68E701B5AE7E}"/>
                </a:ext>
              </a:extLst>
            </p:cNvPr>
            <p:cNvSpPr/>
            <p:nvPr/>
          </p:nvSpPr>
          <p:spPr bwMode="auto">
            <a:xfrm>
              <a:off x="9733476" y="5235765"/>
              <a:ext cx="190551" cy="206529"/>
            </a:xfrm>
            <a:custGeom>
              <a:avLst/>
              <a:gdLst>
                <a:gd name="T0" fmla="*/ 20 w 192"/>
                <a:gd name="T1" fmla="*/ 0 h 208"/>
                <a:gd name="T2" fmla="*/ 0 w 192"/>
                <a:gd name="T3" fmla="*/ 16 h 208"/>
                <a:gd name="T4" fmla="*/ 155 w 192"/>
                <a:gd name="T5" fmla="*/ 208 h 208"/>
                <a:gd name="T6" fmla="*/ 192 w 192"/>
                <a:gd name="T7" fmla="*/ 157 h 208"/>
                <a:gd name="T8" fmla="*/ 20 w 192"/>
                <a:gd name="T9" fmla="*/ 0 h 208"/>
              </a:gdLst>
              <a:ahLst/>
              <a:cxnLst>
                <a:cxn ang="0">
                  <a:pos x="T0" y="T1"/>
                </a:cxn>
                <a:cxn ang="0">
                  <a:pos x="T2" y="T3"/>
                </a:cxn>
                <a:cxn ang="0">
                  <a:pos x="T4" y="T5"/>
                </a:cxn>
                <a:cxn ang="0">
                  <a:pos x="T6" y="T7"/>
                </a:cxn>
                <a:cxn ang="0">
                  <a:pos x="T8" y="T9"/>
                </a:cxn>
              </a:cxnLst>
              <a:rect l="0" t="0" r="r" b="b"/>
              <a:pathLst>
                <a:path w="192" h="208">
                  <a:moveTo>
                    <a:pt x="20" y="0"/>
                  </a:moveTo>
                  <a:cubicBezTo>
                    <a:pt x="14" y="6"/>
                    <a:pt x="7" y="11"/>
                    <a:pt x="0" y="16"/>
                  </a:cubicBezTo>
                  <a:cubicBezTo>
                    <a:pt x="155" y="208"/>
                    <a:pt x="155" y="208"/>
                    <a:pt x="155" y="208"/>
                  </a:cubicBezTo>
                  <a:cubicBezTo>
                    <a:pt x="155" y="208"/>
                    <a:pt x="187" y="197"/>
                    <a:pt x="192" y="157"/>
                  </a:cubicBezTo>
                  <a:lnTo>
                    <a:pt x="20" y="0"/>
                  </a:lnTo>
                  <a:close/>
                </a:path>
              </a:pathLst>
            </a:custGeom>
            <a:solidFill>
              <a:srgbClr val="3F4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ṧlïḓè">
              <a:extLst>
                <a:ext uri="{FF2B5EF4-FFF2-40B4-BE49-F238E27FC236}">
                  <a16:creationId xmlns:a16="http://schemas.microsoft.com/office/drawing/2014/main" id="{4356E43F-06E6-43BF-889F-DEF0ED56B7F5}"/>
                </a:ext>
              </a:extLst>
            </p:cNvPr>
            <p:cNvSpPr/>
            <p:nvPr/>
          </p:nvSpPr>
          <p:spPr bwMode="auto">
            <a:xfrm>
              <a:off x="9373086" y="4844011"/>
              <a:ext cx="426077" cy="478153"/>
            </a:xfrm>
            <a:custGeom>
              <a:avLst/>
              <a:gdLst>
                <a:gd name="T0" fmla="*/ 0 w 429"/>
                <a:gd name="T1" fmla="*/ 70 h 482"/>
                <a:gd name="T2" fmla="*/ 111 w 429"/>
                <a:gd name="T3" fmla="*/ 20 h 482"/>
                <a:gd name="T4" fmla="*/ 211 w 429"/>
                <a:gd name="T5" fmla="*/ 255 h 482"/>
                <a:gd name="T6" fmla="*/ 218 w 429"/>
                <a:gd name="T7" fmla="*/ 0 h 482"/>
                <a:gd name="T8" fmla="*/ 352 w 429"/>
                <a:gd name="T9" fmla="*/ 10 h 482"/>
                <a:gd name="T10" fmla="*/ 360 w 429"/>
                <a:gd name="T11" fmla="*/ 276 h 482"/>
                <a:gd name="T12" fmla="*/ 429 w 429"/>
                <a:gd name="T13" fmla="*/ 373 h 482"/>
                <a:gd name="T14" fmla="*/ 50 w 429"/>
                <a:gd name="T15" fmla="*/ 450 h 482"/>
                <a:gd name="T16" fmla="*/ 0 w 429"/>
                <a:gd name="T17" fmla="*/ 7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482">
                  <a:moveTo>
                    <a:pt x="0" y="70"/>
                  </a:moveTo>
                  <a:cubicBezTo>
                    <a:pt x="111" y="20"/>
                    <a:pt x="111" y="20"/>
                    <a:pt x="111" y="20"/>
                  </a:cubicBezTo>
                  <a:cubicBezTo>
                    <a:pt x="211" y="255"/>
                    <a:pt x="211" y="255"/>
                    <a:pt x="211" y="255"/>
                  </a:cubicBezTo>
                  <a:cubicBezTo>
                    <a:pt x="218" y="0"/>
                    <a:pt x="218" y="0"/>
                    <a:pt x="218" y="0"/>
                  </a:cubicBezTo>
                  <a:cubicBezTo>
                    <a:pt x="352" y="10"/>
                    <a:pt x="352" y="10"/>
                    <a:pt x="352" y="10"/>
                  </a:cubicBezTo>
                  <a:cubicBezTo>
                    <a:pt x="352" y="10"/>
                    <a:pt x="333" y="217"/>
                    <a:pt x="360" y="276"/>
                  </a:cubicBezTo>
                  <a:cubicBezTo>
                    <a:pt x="387" y="336"/>
                    <a:pt x="429" y="373"/>
                    <a:pt x="429" y="373"/>
                  </a:cubicBezTo>
                  <a:cubicBezTo>
                    <a:pt x="320" y="461"/>
                    <a:pt x="196" y="482"/>
                    <a:pt x="50" y="450"/>
                  </a:cubicBezTo>
                  <a:cubicBezTo>
                    <a:pt x="50" y="450"/>
                    <a:pt x="124" y="332"/>
                    <a:pt x="0" y="70"/>
                  </a:cubicBezTo>
                  <a:close/>
                </a:path>
              </a:pathLst>
            </a:custGeom>
            <a:solidFill>
              <a:srgbClr val="45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ísḻïdè">
              <a:extLst>
                <a:ext uri="{FF2B5EF4-FFF2-40B4-BE49-F238E27FC236}">
                  <a16:creationId xmlns:a16="http://schemas.microsoft.com/office/drawing/2014/main" id="{AB88E188-7518-4150-A1C1-D43D9E954E44}"/>
                </a:ext>
              </a:extLst>
            </p:cNvPr>
            <p:cNvSpPr/>
            <p:nvPr/>
          </p:nvSpPr>
          <p:spPr bwMode="auto">
            <a:xfrm>
              <a:off x="9446466" y="4855255"/>
              <a:ext cx="136108" cy="242035"/>
            </a:xfrm>
            <a:custGeom>
              <a:avLst/>
              <a:gdLst>
                <a:gd name="T0" fmla="*/ 36 w 137"/>
                <a:gd name="T1" fmla="*/ 0 h 244"/>
                <a:gd name="T2" fmla="*/ 8 w 137"/>
                <a:gd name="T3" fmla="*/ 18 h 244"/>
                <a:gd name="T4" fmla="*/ 0 w 137"/>
                <a:gd name="T5" fmla="*/ 104 h 244"/>
                <a:gd name="T6" fmla="*/ 53 w 137"/>
                <a:gd name="T7" fmla="*/ 91 h 244"/>
                <a:gd name="T8" fmla="*/ 32 w 137"/>
                <a:gd name="T9" fmla="*/ 155 h 244"/>
                <a:gd name="T10" fmla="*/ 137 w 137"/>
                <a:gd name="T11" fmla="*/ 244 h 244"/>
                <a:gd name="T12" fmla="*/ 36 w 137"/>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137" h="244">
                  <a:moveTo>
                    <a:pt x="36" y="0"/>
                  </a:moveTo>
                  <a:cubicBezTo>
                    <a:pt x="8" y="18"/>
                    <a:pt x="8" y="18"/>
                    <a:pt x="8" y="18"/>
                  </a:cubicBezTo>
                  <a:cubicBezTo>
                    <a:pt x="0" y="104"/>
                    <a:pt x="0" y="104"/>
                    <a:pt x="0" y="104"/>
                  </a:cubicBezTo>
                  <a:cubicBezTo>
                    <a:pt x="53" y="91"/>
                    <a:pt x="53" y="91"/>
                    <a:pt x="53" y="91"/>
                  </a:cubicBezTo>
                  <a:cubicBezTo>
                    <a:pt x="32" y="155"/>
                    <a:pt x="32" y="155"/>
                    <a:pt x="32" y="155"/>
                  </a:cubicBezTo>
                  <a:cubicBezTo>
                    <a:pt x="137" y="244"/>
                    <a:pt x="137" y="244"/>
                    <a:pt x="137" y="244"/>
                  </a:cubicBezTo>
                  <a:cubicBezTo>
                    <a:pt x="137" y="244"/>
                    <a:pt x="64" y="46"/>
                    <a:pt x="36" y="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śľíḑe">
              <a:extLst>
                <a:ext uri="{FF2B5EF4-FFF2-40B4-BE49-F238E27FC236}">
                  <a16:creationId xmlns:a16="http://schemas.microsoft.com/office/drawing/2014/main" id="{BD18963D-145F-45D5-A024-D6C36D3CB13C}"/>
                </a:ext>
              </a:extLst>
            </p:cNvPr>
            <p:cNvSpPr/>
            <p:nvPr/>
          </p:nvSpPr>
          <p:spPr bwMode="auto">
            <a:xfrm>
              <a:off x="9577247" y="4835134"/>
              <a:ext cx="80481" cy="262156"/>
            </a:xfrm>
            <a:custGeom>
              <a:avLst/>
              <a:gdLst>
                <a:gd name="T0" fmla="*/ 10 w 81"/>
                <a:gd name="T1" fmla="*/ 0 h 264"/>
                <a:gd name="T2" fmla="*/ 42 w 81"/>
                <a:gd name="T3" fmla="*/ 6 h 264"/>
                <a:gd name="T4" fmla="*/ 81 w 81"/>
                <a:gd name="T5" fmla="*/ 83 h 264"/>
                <a:gd name="T6" fmla="*/ 27 w 81"/>
                <a:gd name="T7" fmla="*/ 90 h 264"/>
                <a:gd name="T8" fmla="*/ 70 w 81"/>
                <a:gd name="T9" fmla="*/ 143 h 264"/>
                <a:gd name="T10" fmla="*/ 5 w 81"/>
                <a:gd name="T11" fmla="*/ 264 h 264"/>
                <a:gd name="T12" fmla="*/ 10 w 81"/>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81" h="264">
                  <a:moveTo>
                    <a:pt x="10" y="0"/>
                  </a:moveTo>
                  <a:cubicBezTo>
                    <a:pt x="42" y="6"/>
                    <a:pt x="42" y="6"/>
                    <a:pt x="42" y="6"/>
                  </a:cubicBezTo>
                  <a:cubicBezTo>
                    <a:pt x="81" y="83"/>
                    <a:pt x="81" y="83"/>
                    <a:pt x="81" y="83"/>
                  </a:cubicBezTo>
                  <a:cubicBezTo>
                    <a:pt x="27" y="90"/>
                    <a:pt x="27" y="90"/>
                    <a:pt x="27" y="90"/>
                  </a:cubicBezTo>
                  <a:cubicBezTo>
                    <a:pt x="70" y="143"/>
                    <a:pt x="70" y="143"/>
                    <a:pt x="70" y="143"/>
                  </a:cubicBezTo>
                  <a:cubicBezTo>
                    <a:pt x="5" y="264"/>
                    <a:pt x="5" y="264"/>
                    <a:pt x="5" y="264"/>
                  </a:cubicBezTo>
                  <a:cubicBezTo>
                    <a:pt x="5" y="264"/>
                    <a:pt x="0" y="53"/>
                    <a:pt x="10" y="0"/>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ṡļîdé">
              <a:extLst>
                <a:ext uri="{FF2B5EF4-FFF2-40B4-BE49-F238E27FC236}">
                  <a16:creationId xmlns:a16="http://schemas.microsoft.com/office/drawing/2014/main" id="{F5F9EE71-BB7F-44E9-9CA6-D86DD7C7E320}"/>
                </a:ext>
              </a:extLst>
            </p:cNvPr>
            <p:cNvSpPr/>
            <p:nvPr/>
          </p:nvSpPr>
          <p:spPr bwMode="auto">
            <a:xfrm>
              <a:off x="9578431" y="5123920"/>
              <a:ext cx="18937" cy="18937"/>
            </a:xfrm>
            <a:custGeom>
              <a:avLst/>
              <a:gdLst>
                <a:gd name="T0" fmla="*/ 18 w 19"/>
                <a:gd name="T1" fmla="*/ 8 h 19"/>
                <a:gd name="T2" fmla="*/ 11 w 19"/>
                <a:gd name="T3" fmla="*/ 18 h 19"/>
                <a:gd name="T4" fmla="*/ 1 w 19"/>
                <a:gd name="T5" fmla="*/ 11 h 19"/>
                <a:gd name="T6" fmla="*/ 8 w 19"/>
                <a:gd name="T7" fmla="*/ 1 h 19"/>
                <a:gd name="T8" fmla="*/ 18 w 19"/>
                <a:gd name="T9" fmla="*/ 8 h 19"/>
              </a:gdLst>
              <a:ahLst/>
              <a:cxnLst>
                <a:cxn ang="0">
                  <a:pos x="T0" y="T1"/>
                </a:cxn>
                <a:cxn ang="0">
                  <a:pos x="T2" y="T3"/>
                </a:cxn>
                <a:cxn ang="0">
                  <a:pos x="T4" y="T5"/>
                </a:cxn>
                <a:cxn ang="0">
                  <a:pos x="T6" y="T7"/>
                </a:cxn>
                <a:cxn ang="0">
                  <a:pos x="T8" y="T9"/>
                </a:cxn>
              </a:cxnLst>
              <a:rect l="0" t="0" r="r" b="b"/>
              <a:pathLst>
                <a:path w="19" h="19">
                  <a:moveTo>
                    <a:pt x="18" y="8"/>
                  </a:moveTo>
                  <a:cubicBezTo>
                    <a:pt x="19" y="12"/>
                    <a:pt x="16" y="17"/>
                    <a:pt x="11" y="18"/>
                  </a:cubicBezTo>
                  <a:cubicBezTo>
                    <a:pt x="7" y="19"/>
                    <a:pt x="2" y="16"/>
                    <a:pt x="1" y="11"/>
                  </a:cubicBezTo>
                  <a:cubicBezTo>
                    <a:pt x="0" y="6"/>
                    <a:pt x="4" y="2"/>
                    <a:pt x="8" y="1"/>
                  </a:cubicBezTo>
                  <a:cubicBezTo>
                    <a:pt x="13" y="0"/>
                    <a:pt x="17" y="3"/>
                    <a:pt x="18" y="8"/>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íŝḷîdê">
              <a:extLst>
                <a:ext uri="{FF2B5EF4-FFF2-40B4-BE49-F238E27FC236}">
                  <a16:creationId xmlns:a16="http://schemas.microsoft.com/office/drawing/2014/main" id="{54FC22AF-2655-4EC5-8925-4F6917AA04DA}"/>
                </a:ext>
              </a:extLst>
            </p:cNvPr>
            <p:cNvSpPr/>
            <p:nvPr/>
          </p:nvSpPr>
          <p:spPr bwMode="auto">
            <a:xfrm>
              <a:off x="9587308" y="5168303"/>
              <a:ext cx="18937" cy="18937"/>
            </a:xfrm>
            <a:custGeom>
              <a:avLst/>
              <a:gdLst>
                <a:gd name="T0" fmla="*/ 18 w 19"/>
                <a:gd name="T1" fmla="*/ 8 h 19"/>
                <a:gd name="T2" fmla="*/ 11 w 19"/>
                <a:gd name="T3" fmla="*/ 18 h 19"/>
                <a:gd name="T4" fmla="*/ 1 w 19"/>
                <a:gd name="T5" fmla="*/ 11 h 19"/>
                <a:gd name="T6" fmla="*/ 8 w 19"/>
                <a:gd name="T7" fmla="*/ 1 h 19"/>
                <a:gd name="T8" fmla="*/ 18 w 19"/>
                <a:gd name="T9" fmla="*/ 8 h 19"/>
              </a:gdLst>
              <a:ahLst/>
              <a:cxnLst>
                <a:cxn ang="0">
                  <a:pos x="T0" y="T1"/>
                </a:cxn>
                <a:cxn ang="0">
                  <a:pos x="T2" y="T3"/>
                </a:cxn>
                <a:cxn ang="0">
                  <a:pos x="T4" y="T5"/>
                </a:cxn>
                <a:cxn ang="0">
                  <a:pos x="T6" y="T7"/>
                </a:cxn>
                <a:cxn ang="0">
                  <a:pos x="T8" y="T9"/>
                </a:cxn>
              </a:cxnLst>
              <a:rect l="0" t="0" r="r" b="b"/>
              <a:pathLst>
                <a:path w="19" h="19">
                  <a:moveTo>
                    <a:pt x="18" y="8"/>
                  </a:moveTo>
                  <a:cubicBezTo>
                    <a:pt x="19" y="13"/>
                    <a:pt x="16" y="17"/>
                    <a:pt x="11" y="18"/>
                  </a:cubicBezTo>
                  <a:cubicBezTo>
                    <a:pt x="6" y="19"/>
                    <a:pt x="2" y="16"/>
                    <a:pt x="1" y="11"/>
                  </a:cubicBezTo>
                  <a:cubicBezTo>
                    <a:pt x="0" y="7"/>
                    <a:pt x="3" y="2"/>
                    <a:pt x="8" y="1"/>
                  </a:cubicBezTo>
                  <a:cubicBezTo>
                    <a:pt x="13" y="0"/>
                    <a:pt x="17" y="4"/>
                    <a:pt x="18" y="8"/>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îşḻïḑè">
              <a:extLst>
                <a:ext uri="{FF2B5EF4-FFF2-40B4-BE49-F238E27FC236}">
                  <a16:creationId xmlns:a16="http://schemas.microsoft.com/office/drawing/2014/main" id="{655843AB-6858-491A-85AA-D775F75223FB}"/>
                </a:ext>
              </a:extLst>
            </p:cNvPr>
            <p:cNvSpPr/>
            <p:nvPr/>
          </p:nvSpPr>
          <p:spPr bwMode="auto">
            <a:xfrm>
              <a:off x="9596185" y="5213870"/>
              <a:ext cx="18345" cy="18937"/>
            </a:xfrm>
            <a:custGeom>
              <a:avLst/>
              <a:gdLst>
                <a:gd name="T0" fmla="*/ 18 w 18"/>
                <a:gd name="T1" fmla="*/ 8 h 19"/>
                <a:gd name="T2" fmla="*/ 11 w 18"/>
                <a:gd name="T3" fmla="*/ 18 h 19"/>
                <a:gd name="T4" fmla="*/ 1 w 18"/>
                <a:gd name="T5" fmla="*/ 11 h 19"/>
                <a:gd name="T6" fmla="*/ 7 w 18"/>
                <a:gd name="T7" fmla="*/ 1 h 19"/>
                <a:gd name="T8" fmla="*/ 18 w 18"/>
                <a:gd name="T9" fmla="*/ 8 h 19"/>
              </a:gdLst>
              <a:ahLst/>
              <a:cxnLst>
                <a:cxn ang="0">
                  <a:pos x="T0" y="T1"/>
                </a:cxn>
                <a:cxn ang="0">
                  <a:pos x="T2" y="T3"/>
                </a:cxn>
                <a:cxn ang="0">
                  <a:pos x="T4" y="T5"/>
                </a:cxn>
                <a:cxn ang="0">
                  <a:pos x="T6" y="T7"/>
                </a:cxn>
                <a:cxn ang="0">
                  <a:pos x="T8" y="T9"/>
                </a:cxn>
              </a:cxnLst>
              <a:rect l="0" t="0" r="r" b="b"/>
              <a:pathLst>
                <a:path w="18" h="19">
                  <a:moveTo>
                    <a:pt x="18" y="8"/>
                  </a:moveTo>
                  <a:cubicBezTo>
                    <a:pt x="18" y="12"/>
                    <a:pt x="15" y="17"/>
                    <a:pt x="11" y="18"/>
                  </a:cubicBezTo>
                  <a:cubicBezTo>
                    <a:pt x="6" y="19"/>
                    <a:pt x="1" y="16"/>
                    <a:pt x="1" y="11"/>
                  </a:cubicBezTo>
                  <a:cubicBezTo>
                    <a:pt x="0" y="6"/>
                    <a:pt x="3" y="2"/>
                    <a:pt x="7" y="1"/>
                  </a:cubicBezTo>
                  <a:cubicBezTo>
                    <a:pt x="12" y="0"/>
                    <a:pt x="17" y="3"/>
                    <a:pt x="18" y="8"/>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îSḷîdè">
              <a:extLst>
                <a:ext uri="{FF2B5EF4-FFF2-40B4-BE49-F238E27FC236}">
                  <a16:creationId xmlns:a16="http://schemas.microsoft.com/office/drawing/2014/main" id="{CCA0402C-901F-4FA3-89D5-EC6F86D68481}"/>
                </a:ext>
              </a:extLst>
            </p:cNvPr>
            <p:cNvSpPr/>
            <p:nvPr/>
          </p:nvSpPr>
          <p:spPr bwMode="auto">
            <a:xfrm>
              <a:off x="9117439" y="4195427"/>
              <a:ext cx="665745" cy="684090"/>
            </a:xfrm>
            <a:custGeom>
              <a:avLst/>
              <a:gdLst>
                <a:gd name="T0" fmla="*/ 479 w 670"/>
                <a:gd name="T1" fmla="*/ 77 h 690"/>
                <a:gd name="T2" fmla="*/ 645 w 670"/>
                <a:gd name="T3" fmla="*/ 475 h 690"/>
                <a:gd name="T4" fmla="*/ 541 w 670"/>
                <a:gd name="T5" fmla="*/ 634 h 690"/>
                <a:gd name="T6" fmla="*/ 246 w 670"/>
                <a:gd name="T7" fmla="*/ 623 h 690"/>
                <a:gd name="T8" fmla="*/ 67 w 670"/>
                <a:gd name="T9" fmla="*/ 197 h 690"/>
                <a:gd name="T10" fmla="*/ 479 w 670"/>
                <a:gd name="T11" fmla="*/ 77 h 690"/>
              </a:gdLst>
              <a:ahLst/>
              <a:cxnLst>
                <a:cxn ang="0">
                  <a:pos x="T0" y="T1"/>
                </a:cxn>
                <a:cxn ang="0">
                  <a:pos x="T2" y="T3"/>
                </a:cxn>
                <a:cxn ang="0">
                  <a:pos x="T4" y="T5"/>
                </a:cxn>
                <a:cxn ang="0">
                  <a:pos x="T6" y="T7"/>
                </a:cxn>
                <a:cxn ang="0">
                  <a:pos x="T8" y="T9"/>
                </a:cxn>
                <a:cxn ang="0">
                  <a:pos x="T10" y="T11"/>
                </a:cxn>
              </a:cxnLst>
              <a:rect l="0" t="0" r="r" b="b"/>
              <a:pathLst>
                <a:path w="670" h="690">
                  <a:moveTo>
                    <a:pt x="479" y="77"/>
                  </a:moveTo>
                  <a:cubicBezTo>
                    <a:pt x="479" y="77"/>
                    <a:pt x="621" y="410"/>
                    <a:pt x="645" y="475"/>
                  </a:cubicBezTo>
                  <a:cubicBezTo>
                    <a:pt x="670" y="541"/>
                    <a:pt x="541" y="634"/>
                    <a:pt x="541" y="634"/>
                  </a:cubicBezTo>
                  <a:cubicBezTo>
                    <a:pt x="541" y="634"/>
                    <a:pt x="375" y="690"/>
                    <a:pt x="246" y="623"/>
                  </a:cubicBezTo>
                  <a:cubicBezTo>
                    <a:pt x="95" y="544"/>
                    <a:pt x="0" y="400"/>
                    <a:pt x="67" y="197"/>
                  </a:cubicBezTo>
                  <a:cubicBezTo>
                    <a:pt x="131" y="0"/>
                    <a:pt x="456" y="16"/>
                    <a:pt x="479" y="77"/>
                  </a:cubicBezTo>
                </a:path>
              </a:pathLst>
            </a:custGeom>
            <a:solidFill>
              <a:srgbClr val="FEDB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íṡḻïde">
              <a:extLst>
                <a:ext uri="{FF2B5EF4-FFF2-40B4-BE49-F238E27FC236}">
                  <a16:creationId xmlns:a16="http://schemas.microsoft.com/office/drawing/2014/main" id="{4990E4ED-E365-407E-B3F0-5CC7D2F4CBE3}"/>
                </a:ext>
              </a:extLst>
            </p:cNvPr>
            <p:cNvSpPr/>
            <p:nvPr/>
          </p:nvSpPr>
          <p:spPr bwMode="auto">
            <a:xfrm>
              <a:off x="9292604" y="4728023"/>
              <a:ext cx="29589" cy="30772"/>
            </a:xfrm>
            <a:custGeom>
              <a:avLst/>
              <a:gdLst>
                <a:gd name="T0" fmla="*/ 28 w 30"/>
                <a:gd name="T1" fmla="*/ 11 h 31"/>
                <a:gd name="T2" fmla="*/ 19 w 30"/>
                <a:gd name="T3" fmla="*/ 28 h 31"/>
                <a:gd name="T4" fmla="*/ 2 w 30"/>
                <a:gd name="T5" fmla="*/ 19 h 31"/>
                <a:gd name="T6" fmla="*/ 11 w 30"/>
                <a:gd name="T7" fmla="*/ 2 h 31"/>
                <a:gd name="T8" fmla="*/ 28 w 30"/>
                <a:gd name="T9" fmla="*/ 11 h 31"/>
              </a:gdLst>
              <a:ahLst/>
              <a:cxnLst>
                <a:cxn ang="0">
                  <a:pos x="T0" y="T1"/>
                </a:cxn>
                <a:cxn ang="0">
                  <a:pos x="T2" y="T3"/>
                </a:cxn>
                <a:cxn ang="0">
                  <a:pos x="T4" y="T5"/>
                </a:cxn>
                <a:cxn ang="0">
                  <a:pos x="T6" y="T7"/>
                </a:cxn>
                <a:cxn ang="0">
                  <a:pos x="T8" y="T9"/>
                </a:cxn>
              </a:cxnLst>
              <a:rect l="0" t="0" r="r" b="b"/>
              <a:pathLst>
                <a:path w="30" h="31">
                  <a:moveTo>
                    <a:pt x="28" y="11"/>
                  </a:moveTo>
                  <a:cubicBezTo>
                    <a:pt x="30" y="18"/>
                    <a:pt x="26" y="26"/>
                    <a:pt x="19" y="28"/>
                  </a:cubicBezTo>
                  <a:cubicBezTo>
                    <a:pt x="12" y="31"/>
                    <a:pt x="4" y="27"/>
                    <a:pt x="2" y="19"/>
                  </a:cubicBezTo>
                  <a:cubicBezTo>
                    <a:pt x="0" y="12"/>
                    <a:pt x="4" y="5"/>
                    <a:pt x="11" y="2"/>
                  </a:cubicBezTo>
                  <a:cubicBezTo>
                    <a:pt x="18" y="0"/>
                    <a:pt x="26" y="4"/>
                    <a:pt x="28" y="11"/>
                  </a:cubicBezTo>
                  <a:close/>
                </a:path>
              </a:pathLst>
            </a:custGeom>
            <a:solidFill>
              <a:srgbClr val="CE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ïSļïḋé">
              <a:extLst>
                <a:ext uri="{FF2B5EF4-FFF2-40B4-BE49-F238E27FC236}">
                  <a16:creationId xmlns:a16="http://schemas.microsoft.com/office/drawing/2014/main" id="{E466F22A-DB2D-454F-8619-9D65CD5E4642}"/>
                </a:ext>
              </a:extLst>
            </p:cNvPr>
            <p:cNvSpPr/>
            <p:nvPr/>
          </p:nvSpPr>
          <p:spPr bwMode="auto">
            <a:xfrm>
              <a:off x="9445282" y="4689558"/>
              <a:ext cx="27221" cy="23671"/>
            </a:xfrm>
            <a:custGeom>
              <a:avLst/>
              <a:gdLst>
                <a:gd name="T0" fmla="*/ 26 w 27"/>
                <a:gd name="T1" fmla="*/ 0 h 24"/>
                <a:gd name="T2" fmla="*/ 26 w 27"/>
                <a:gd name="T3" fmla="*/ 0 h 24"/>
                <a:gd name="T4" fmla="*/ 13 w 27"/>
                <a:gd name="T5" fmla="*/ 10 h 24"/>
                <a:gd name="T6" fmla="*/ 0 w 27"/>
                <a:gd name="T7" fmla="*/ 24 h 24"/>
                <a:gd name="T8" fmla="*/ 0 w 27"/>
                <a:gd name="T9" fmla="*/ 24 h 24"/>
                <a:gd name="T10" fmla="*/ 11 w 27"/>
                <a:gd name="T11" fmla="*/ 16 h 24"/>
                <a:gd name="T12" fmla="*/ 27 w 27"/>
                <a:gd name="T13" fmla="*/ 1 h 24"/>
                <a:gd name="T14" fmla="*/ 26 w 27"/>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4">
                  <a:moveTo>
                    <a:pt x="26" y="0"/>
                  </a:moveTo>
                  <a:cubicBezTo>
                    <a:pt x="26" y="0"/>
                    <a:pt x="26" y="0"/>
                    <a:pt x="26" y="0"/>
                  </a:cubicBezTo>
                  <a:cubicBezTo>
                    <a:pt x="21" y="2"/>
                    <a:pt x="17" y="6"/>
                    <a:pt x="13" y="10"/>
                  </a:cubicBezTo>
                  <a:cubicBezTo>
                    <a:pt x="9" y="14"/>
                    <a:pt x="4" y="19"/>
                    <a:pt x="0" y="24"/>
                  </a:cubicBezTo>
                  <a:cubicBezTo>
                    <a:pt x="0" y="24"/>
                    <a:pt x="0" y="24"/>
                    <a:pt x="0" y="24"/>
                  </a:cubicBezTo>
                  <a:cubicBezTo>
                    <a:pt x="4" y="22"/>
                    <a:pt x="8" y="19"/>
                    <a:pt x="11" y="16"/>
                  </a:cubicBezTo>
                  <a:cubicBezTo>
                    <a:pt x="16" y="11"/>
                    <a:pt x="22" y="6"/>
                    <a:pt x="27" y="1"/>
                  </a:cubicBezTo>
                  <a:cubicBezTo>
                    <a:pt x="27" y="0"/>
                    <a:pt x="27" y="0"/>
                    <a:pt x="26"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îṡḷîḓê">
              <a:extLst>
                <a:ext uri="{FF2B5EF4-FFF2-40B4-BE49-F238E27FC236}">
                  <a16:creationId xmlns:a16="http://schemas.microsoft.com/office/drawing/2014/main" id="{B61150A3-50C2-437A-BE36-2DB0643C37BB}"/>
                </a:ext>
              </a:extLst>
            </p:cNvPr>
            <p:cNvSpPr/>
            <p:nvPr/>
          </p:nvSpPr>
          <p:spPr bwMode="auto">
            <a:xfrm>
              <a:off x="9462443" y="4683640"/>
              <a:ext cx="26630" cy="27221"/>
            </a:xfrm>
            <a:custGeom>
              <a:avLst/>
              <a:gdLst>
                <a:gd name="T0" fmla="*/ 26 w 27"/>
                <a:gd name="T1" fmla="*/ 0 h 28"/>
                <a:gd name="T2" fmla="*/ 26 w 27"/>
                <a:gd name="T3" fmla="*/ 0 h 28"/>
                <a:gd name="T4" fmla="*/ 13 w 27"/>
                <a:gd name="T5" fmla="*/ 13 h 28"/>
                <a:gd name="T6" fmla="*/ 0 w 27"/>
                <a:gd name="T7" fmla="*/ 28 h 28"/>
                <a:gd name="T8" fmla="*/ 0 w 27"/>
                <a:gd name="T9" fmla="*/ 28 h 28"/>
                <a:gd name="T10" fmla="*/ 1 w 27"/>
                <a:gd name="T11" fmla="*/ 28 h 28"/>
                <a:gd name="T12" fmla="*/ 13 w 27"/>
                <a:gd name="T13" fmla="*/ 16 h 28"/>
                <a:gd name="T14" fmla="*/ 27 w 27"/>
                <a:gd name="T15" fmla="*/ 1 h 28"/>
                <a:gd name="T16" fmla="*/ 26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6" y="0"/>
                  </a:moveTo>
                  <a:cubicBezTo>
                    <a:pt x="26" y="0"/>
                    <a:pt x="26" y="0"/>
                    <a:pt x="26" y="0"/>
                  </a:cubicBezTo>
                  <a:cubicBezTo>
                    <a:pt x="21" y="3"/>
                    <a:pt x="17" y="9"/>
                    <a:pt x="13" y="13"/>
                  </a:cubicBezTo>
                  <a:cubicBezTo>
                    <a:pt x="9" y="18"/>
                    <a:pt x="4" y="22"/>
                    <a:pt x="0" y="28"/>
                  </a:cubicBezTo>
                  <a:cubicBezTo>
                    <a:pt x="0" y="28"/>
                    <a:pt x="0" y="28"/>
                    <a:pt x="0" y="28"/>
                  </a:cubicBezTo>
                  <a:cubicBezTo>
                    <a:pt x="0" y="28"/>
                    <a:pt x="0" y="28"/>
                    <a:pt x="1" y="28"/>
                  </a:cubicBezTo>
                  <a:cubicBezTo>
                    <a:pt x="5" y="25"/>
                    <a:pt x="9" y="20"/>
                    <a:pt x="13" y="16"/>
                  </a:cubicBezTo>
                  <a:cubicBezTo>
                    <a:pt x="18" y="11"/>
                    <a:pt x="24" y="7"/>
                    <a:pt x="27" y="1"/>
                  </a:cubicBezTo>
                  <a:cubicBezTo>
                    <a:pt x="27" y="0"/>
                    <a:pt x="27" y="0"/>
                    <a:pt x="26"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îŝḻiḋe">
              <a:extLst>
                <a:ext uri="{FF2B5EF4-FFF2-40B4-BE49-F238E27FC236}">
                  <a16:creationId xmlns:a16="http://schemas.microsoft.com/office/drawing/2014/main" id="{F343D35E-CEDB-49A6-83F3-268E9C67172D}"/>
                </a:ext>
              </a:extLst>
            </p:cNvPr>
            <p:cNvSpPr/>
            <p:nvPr/>
          </p:nvSpPr>
          <p:spPr bwMode="auto">
            <a:xfrm>
              <a:off x="9484339" y="4670621"/>
              <a:ext cx="29589" cy="33731"/>
            </a:xfrm>
            <a:custGeom>
              <a:avLst/>
              <a:gdLst>
                <a:gd name="T0" fmla="*/ 29 w 30"/>
                <a:gd name="T1" fmla="*/ 0 h 34"/>
                <a:gd name="T2" fmla="*/ 28 w 30"/>
                <a:gd name="T3" fmla="*/ 0 h 34"/>
                <a:gd name="T4" fmla="*/ 13 w 30"/>
                <a:gd name="T5" fmla="*/ 15 h 34"/>
                <a:gd name="T6" fmla="*/ 0 w 30"/>
                <a:gd name="T7" fmla="*/ 33 h 34"/>
                <a:gd name="T8" fmla="*/ 0 w 30"/>
                <a:gd name="T9" fmla="*/ 34 h 34"/>
                <a:gd name="T10" fmla="*/ 2 w 30"/>
                <a:gd name="T11" fmla="*/ 33 h 34"/>
                <a:gd name="T12" fmla="*/ 16 w 30"/>
                <a:gd name="T13" fmla="*/ 15 h 34"/>
                <a:gd name="T14" fmla="*/ 29 w 30"/>
                <a:gd name="T15" fmla="*/ 1 h 34"/>
                <a:gd name="T16" fmla="*/ 29 w 3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4">
                  <a:moveTo>
                    <a:pt x="29" y="0"/>
                  </a:moveTo>
                  <a:cubicBezTo>
                    <a:pt x="28" y="0"/>
                    <a:pt x="28" y="0"/>
                    <a:pt x="28" y="0"/>
                  </a:cubicBezTo>
                  <a:cubicBezTo>
                    <a:pt x="22" y="4"/>
                    <a:pt x="17" y="10"/>
                    <a:pt x="13" y="15"/>
                  </a:cubicBezTo>
                  <a:cubicBezTo>
                    <a:pt x="8" y="21"/>
                    <a:pt x="3" y="27"/>
                    <a:pt x="0" y="33"/>
                  </a:cubicBezTo>
                  <a:cubicBezTo>
                    <a:pt x="0" y="34"/>
                    <a:pt x="0" y="34"/>
                    <a:pt x="0" y="34"/>
                  </a:cubicBezTo>
                  <a:cubicBezTo>
                    <a:pt x="1" y="34"/>
                    <a:pt x="1" y="34"/>
                    <a:pt x="2" y="33"/>
                  </a:cubicBezTo>
                  <a:cubicBezTo>
                    <a:pt x="6" y="27"/>
                    <a:pt x="11" y="21"/>
                    <a:pt x="16" y="15"/>
                  </a:cubicBezTo>
                  <a:cubicBezTo>
                    <a:pt x="21" y="10"/>
                    <a:pt x="26" y="6"/>
                    <a:pt x="29" y="1"/>
                  </a:cubicBezTo>
                  <a:cubicBezTo>
                    <a:pt x="30" y="0"/>
                    <a:pt x="29" y="0"/>
                    <a:pt x="29"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îşḷiḓé">
              <a:extLst>
                <a:ext uri="{FF2B5EF4-FFF2-40B4-BE49-F238E27FC236}">
                  <a16:creationId xmlns:a16="http://schemas.microsoft.com/office/drawing/2014/main" id="{678F632F-841B-4C14-8C00-AB218576F898}"/>
                </a:ext>
              </a:extLst>
            </p:cNvPr>
            <p:cNvSpPr/>
            <p:nvPr/>
          </p:nvSpPr>
          <p:spPr bwMode="auto">
            <a:xfrm>
              <a:off x="9638200" y="4617953"/>
              <a:ext cx="33731" cy="33731"/>
            </a:xfrm>
            <a:custGeom>
              <a:avLst/>
              <a:gdLst>
                <a:gd name="T0" fmla="*/ 33 w 34"/>
                <a:gd name="T1" fmla="*/ 0 h 34"/>
                <a:gd name="T2" fmla="*/ 33 w 34"/>
                <a:gd name="T3" fmla="*/ 0 h 34"/>
                <a:gd name="T4" fmla="*/ 20 w 34"/>
                <a:gd name="T5" fmla="*/ 14 h 34"/>
                <a:gd name="T6" fmla="*/ 1 w 34"/>
                <a:gd name="T7" fmla="*/ 32 h 34"/>
                <a:gd name="T8" fmla="*/ 1 w 34"/>
                <a:gd name="T9" fmla="*/ 34 h 34"/>
                <a:gd name="T10" fmla="*/ 1 w 34"/>
                <a:gd name="T11" fmla="*/ 34 h 34"/>
                <a:gd name="T12" fmla="*/ 18 w 34"/>
                <a:gd name="T13" fmla="*/ 19 h 34"/>
                <a:gd name="T14" fmla="*/ 34 w 34"/>
                <a:gd name="T15" fmla="*/ 0 h 34"/>
                <a:gd name="T16" fmla="*/ 33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33" y="0"/>
                  </a:moveTo>
                  <a:cubicBezTo>
                    <a:pt x="33" y="0"/>
                    <a:pt x="33" y="0"/>
                    <a:pt x="33" y="0"/>
                  </a:cubicBezTo>
                  <a:cubicBezTo>
                    <a:pt x="28" y="4"/>
                    <a:pt x="24" y="9"/>
                    <a:pt x="20" y="14"/>
                  </a:cubicBezTo>
                  <a:cubicBezTo>
                    <a:pt x="14" y="21"/>
                    <a:pt x="8" y="27"/>
                    <a:pt x="1" y="32"/>
                  </a:cubicBezTo>
                  <a:cubicBezTo>
                    <a:pt x="0" y="33"/>
                    <a:pt x="0" y="34"/>
                    <a:pt x="1" y="34"/>
                  </a:cubicBezTo>
                  <a:cubicBezTo>
                    <a:pt x="1" y="34"/>
                    <a:pt x="1" y="34"/>
                    <a:pt x="1" y="34"/>
                  </a:cubicBezTo>
                  <a:cubicBezTo>
                    <a:pt x="8" y="30"/>
                    <a:pt x="13" y="25"/>
                    <a:pt x="18" y="19"/>
                  </a:cubicBezTo>
                  <a:cubicBezTo>
                    <a:pt x="23" y="13"/>
                    <a:pt x="29" y="7"/>
                    <a:pt x="34" y="0"/>
                  </a:cubicBezTo>
                  <a:cubicBezTo>
                    <a:pt x="34" y="0"/>
                    <a:pt x="34" y="0"/>
                    <a:pt x="33"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ślidé">
              <a:extLst>
                <a:ext uri="{FF2B5EF4-FFF2-40B4-BE49-F238E27FC236}">
                  <a16:creationId xmlns:a16="http://schemas.microsoft.com/office/drawing/2014/main" id="{05F08308-1169-446B-8073-E7DE670DA2C0}"/>
                </a:ext>
              </a:extLst>
            </p:cNvPr>
            <p:cNvSpPr/>
            <p:nvPr/>
          </p:nvSpPr>
          <p:spPr bwMode="auto">
            <a:xfrm>
              <a:off x="9657729" y="4610852"/>
              <a:ext cx="34323" cy="36690"/>
            </a:xfrm>
            <a:custGeom>
              <a:avLst/>
              <a:gdLst>
                <a:gd name="T0" fmla="*/ 33 w 34"/>
                <a:gd name="T1" fmla="*/ 0 h 37"/>
                <a:gd name="T2" fmla="*/ 32 w 34"/>
                <a:gd name="T3" fmla="*/ 0 h 37"/>
                <a:gd name="T4" fmla="*/ 14 w 34"/>
                <a:gd name="T5" fmla="*/ 18 h 37"/>
                <a:gd name="T6" fmla="*/ 0 w 34"/>
                <a:gd name="T7" fmla="*/ 37 h 37"/>
                <a:gd name="T8" fmla="*/ 1 w 34"/>
                <a:gd name="T9" fmla="*/ 37 h 37"/>
                <a:gd name="T10" fmla="*/ 1 w 34"/>
                <a:gd name="T11" fmla="*/ 37 h 37"/>
                <a:gd name="T12" fmla="*/ 18 w 34"/>
                <a:gd name="T13" fmla="*/ 17 h 37"/>
                <a:gd name="T14" fmla="*/ 33 w 34"/>
                <a:gd name="T15" fmla="*/ 1 h 37"/>
                <a:gd name="T16" fmla="*/ 33 w 34"/>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7">
                  <a:moveTo>
                    <a:pt x="33" y="0"/>
                  </a:moveTo>
                  <a:cubicBezTo>
                    <a:pt x="32" y="0"/>
                    <a:pt x="32" y="0"/>
                    <a:pt x="32" y="0"/>
                  </a:cubicBezTo>
                  <a:cubicBezTo>
                    <a:pt x="25" y="5"/>
                    <a:pt x="19" y="12"/>
                    <a:pt x="14" y="18"/>
                  </a:cubicBezTo>
                  <a:cubicBezTo>
                    <a:pt x="9" y="24"/>
                    <a:pt x="4" y="30"/>
                    <a:pt x="0" y="37"/>
                  </a:cubicBezTo>
                  <a:cubicBezTo>
                    <a:pt x="0" y="37"/>
                    <a:pt x="0" y="37"/>
                    <a:pt x="1" y="37"/>
                  </a:cubicBezTo>
                  <a:cubicBezTo>
                    <a:pt x="1" y="37"/>
                    <a:pt x="1" y="37"/>
                    <a:pt x="1" y="37"/>
                  </a:cubicBezTo>
                  <a:cubicBezTo>
                    <a:pt x="7" y="31"/>
                    <a:pt x="12" y="24"/>
                    <a:pt x="18" y="17"/>
                  </a:cubicBezTo>
                  <a:cubicBezTo>
                    <a:pt x="23" y="12"/>
                    <a:pt x="29" y="7"/>
                    <a:pt x="33" y="1"/>
                  </a:cubicBezTo>
                  <a:cubicBezTo>
                    <a:pt x="34" y="0"/>
                    <a:pt x="33" y="0"/>
                    <a:pt x="33"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ṩļîḓe">
              <a:extLst>
                <a:ext uri="{FF2B5EF4-FFF2-40B4-BE49-F238E27FC236}">
                  <a16:creationId xmlns:a16="http://schemas.microsoft.com/office/drawing/2014/main" id="{99723BA3-4800-4DBF-B68A-7DDAAD22B9E1}"/>
                </a:ext>
              </a:extLst>
            </p:cNvPr>
            <p:cNvSpPr/>
            <p:nvPr/>
          </p:nvSpPr>
          <p:spPr bwMode="auto">
            <a:xfrm>
              <a:off x="9676074" y="4613811"/>
              <a:ext cx="28405" cy="27814"/>
            </a:xfrm>
            <a:custGeom>
              <a:avLst/>
              <a:gdLst>
                <a:gd name="T0" fmla="*/ 27 w 29"/>
                <a:gd name="T1" fmla="*/ 0 h 28"/>
                <a:gd name="T2" fmla="*/ 26 w 29"/>
                <a:gd name="T3" fmla="*/ 0 h 28"/>
                <a:gd name="T4" fmla="*/ 0 w 29"/>
                <a:gd name="T5" fmla="*/ 27 h 28"/>
                <a:gd name="T6" fmla="*/ 1 w 29"/>
                <a:gd name="T7" fmla="*/ 28 h 28"/>
                <a:gd name="T8" fmla="*/ 1 w 29"/>
                <a:gd name="T9" fmla="*/ 28 h 28"/>
                <a:gd name="T10" fmla="*/ 28 w 29"/>
                <a:gd name="T11" fmla="*/ 1 h 28"/>
                <a:gd name="T12" fmla="*/ 27 w 29"/>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 h="28">
                  <a:moveTo>
                    <a:pt x="27" y="0"/>
                  </a:moveTo>
                  <a:cubicBezTo>
                    <a:pt x="27" y="0"/>
                    <a:pt x="27" y="0"/>
                    <a:pt x="26" y="0"/>
                  </a:cubicBezTo>
                  <a:cubicBezTo>
                    <a:pt x="16" y="7"/>
                    <a:pt x="9" y="18"/>
                    <a:pt x="0" y="27"/>
                  </a:cubicBezTo>
                  <a:cubicBezTo>
                    <a:pt x="0" y="28"/>
                    <a:pt x="0" y="28"/>
                    <a:pt x="1" y="28"/>
                  </a:cubicBezTo>
                  <a:cubicBezTo>
                    <a:pt x="1" y="28"/>
                    <a:pt x="1" y="28"/>
                    <a:pt x="1" y="28"/>
                  </a:cubicBezTo>
                  <a:cubicBezTo>
                    <a:pt x="11" y="20"/>
                    <a:pt x="20" y="11"/>
                    <a:pt x="28" y="1"/>
                  </a:cubicBezTo>
                  <a:cubicBezTo>
                    <a:pt x="29" y="0"/>
                    <a:pt x="28" y="0"/>
                    <a:pt x="27" y="0"/>
                  </a:cubicBezTo>
                </a:path>
              </a:pathLst>
            </a:custGeom>
            <a:solidFill>
              <a:srgbClr val="E6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ṣḷide">
              <a:extLst>
                <a:ext uri="{FF2B5EF4-FFF2-40B4-BE49-F238E27FC236}">
                  <a16:creationId xmlns:a16="http://schemas.microsoft.com/office/drawing/2014/main" id="{74434C93-862A-4513-B149-AC90E3082111}"/>
                </a:ext>
              </a:extLst>
            </p:cNvPr>
            <p:cNvSpPr/>
            <p:nvPr/>
          </p:nvSpPr>
          <p:spPr bwMode="auto">
            <a:xfrm>
              <a:off x="9603285" y="4515577"/>
              <a:ext cx="91725" cy="102377"/>
            </a:xfrm>
            <a:custGeom>
              <a:avLst/>
              <a:gdLst>
                <a:gd name="T0" fmla="*/ 9 w 92"/>
                <a:gd name="T1" fmla="*/ 66 h 103"/>
                <a:gd name="T2" fmla="*/ 62 w 92"/>
                <a:gd name="T3" fmla="*/ 95 h 103"/>
                <a:gd name="T4" fmla="*/ 82 w 92"/>
                <a:gd name="T5" fmla="*/ 37 h 103"/>
                <a:gd name="T6" fmla="*/ 29 w 92"/>
                <a:gd name="T7" fmla="*/ 8 h 103"/>
                <a:gd name="T8" fmla="*/ 9 w 92"/>
                <a:gd name="T9" fmla="*/ 66 h 103"/>
              </a:gdLst>
              <a:ahLst/>
              <a:cxnLst>
                <a:cxn ang="0">
                  <a:pos x="T0" y="T1"/>
                </a:cxn>
                <a:cxn ang="0">
                  <a:pos x="T2" y="T3"/>
                </a:cxn>
                <a:cxn ang="0">
                  <a:pos x="T4" y="T5"/>
                </a:cxn>
                <a:cxn ang="0">
                  <a:pos x="T6" y="T7"/>
                </a:cxn>
                <a:cxn ang="0">
                  <a:pos x="T8" y="T9"/>
                </a:cxn>
              </a:cxnLst>
              <a:rect l="0" t="0" r="r" b="b"/>
              <a:pathLst>
                <a:path w="92" h="103">
                  <a:moveTo>
                    <a:pt x="9" y="66"/>
                  </a:moveTo>
                  <a:cubicBezTo>
                    <a:pt x="18" y="90"/>
                    <a:pt x="42" y="103"/>
                    <a:pt x="62" y="95"/>
                  </a:cubicBezTo>
                  <a:cubicBezTo>
                    <a:pt x="83" y="87"/>
                    <a:pt x="92" y="61"/>
                    <a:pt x="82" y="37"/>
                  </a:cubicBezTo>
                  <a:cubicBezTo>
                    <a:pt x="73" y="13"/>
                    <a:pt x="49" y="0"/>
                    <a:pt x="29" y="8"/>
                  </a:cubicBezTo>
                  <a:cubicBezTo>
                    <a:pt x="9" y="16"/>
                    <a:pt x="0" y="42"/>
                    <a:pt x="9" y="66"/>
                  </a:cubicBezTo>
                  <a:close/>
                </a:path>
              </a:pathLst>
            </a:custGeom>
            <a:solidFill>
              <a:srgbClr val="A272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slîďè">
              <a:extLst>
                <a:ext uri="{FF2B5EF4-FFF2-40B4-BE49-F238E27FC236}">
                  <a16:creationId xmlns:a16="http://schemas.microsoft.com/office/drawing/2014/main" id="{EDC6FA74-3B1D-4969-8B4B-99BC2C718814}"/>
                </a:ext>
              </a:extLst>
            </p:cNvPr>
            <p:cNvSpPr/>
            <p:nvPr/>
          </p:nvSpPr>
          <p:spPr bwMode="auto">
            <a:xfrm>
              <a:off x="9636425" y="4522678"/>
              <a:ext cx="38465" cy="42608"/>
            </a:xfrm>
            <a:custGeom>
              <a:avLst/>
              <a:gdLst>
                <a:gd name="T0" fmla="*/ 4 w 39"/>
                <a:gd name="T1" fmla="*/ 27 h 43"/>
                <a:gd name="T2" fmla="*/ 26 w 39"/>
                <a:gd name="T3" fmla="*/ 40 h 43"/>
                <a:gd name="T4" fmla="*/ 35 w 39"/>
                <a:gd name="T5" fmla="*/ 15 h 43"/>
                <a:gd name="T6" fmla="*/ 12 w 39"/>
                <a:gd name="T7" fmla="*/ 3 h 43"/>
                <a:gd name="T8" fmla="*/ 4 w 39"/>
                <a:gd name="T9" fmla="*/ 27 h 43"/>
              </a:gdLst>
              <a:ahLst/>
              <a:cxnLst>
                <a:cxn ang="0">
                  <a:pos x="T0" y="T1"/>
                </a:cxn>
                <a:cxn ang="0">
                  <a:pos x="T2" y="T3"/>
                </a:cxn>
                <a:cxn ang="0">
                  <a:pos x="T4" y="T5"/>
                </a:cxn>
                <a:cxn ang="0">
                  <a:pos x="T6" y="T7"/>
                </a:cxn>
                <a:cxn ang="0">
                  <a:pos x="T8" y="T9"/>
                </a:cxn>
              </a:cxnLst>
              <a:rect l="0" t="0" r="r" b="b"/>
              <a:pathLst>
                <a:path w="39" h="43">
                  <a:moveTo>
                    <a:pt x="4" y="27"/>
                  </a:moveTo>
                  <a:cubicBezTo>
                    <a:pt x="8" y="37"/>
                    <a:pt x="18" y="43"/>
                    <a:pt x="26" y="40"/>
                  </a:cubicBezTo>
                  <a:cubicBezTo>
                    <a:pt x="35" y="36"/>
                    <a:pt x="39" y="25"/>
                    <a:pt x="35" y="15"/>
                  </a:cubicBezTo>
                  <a:cubicBezTo>
                    <a:pt x="31" y="5"/>
                    <a:pt x="21" y="0"/>
                    <a:pt x="12" y="3"/>
                  </a:cubicBezTo>
                  <a:cubicBezTo>
                    <a:pt x="4" y="6"/>
                    <a:pt x="0" y="17"/>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ṡ1ïḋe">
              <a:extLst>
                <a:ext uri="{FF2B5EF4-FFF2-40B4-BE49-F238E27FC236}">
                  <a16:creationId xmlns:a16="http://schemas.microsoft.com/office/drawing/2014/main" id="{5E164401-486D-443B-A8A3-6FB3EA554D07}"/>
                </a:ext>
              </a:extLst>
            </p:cNvPr>
            <p:cNvSpPr/>
            <p:nvPr/>
          </p:nvSpPr>
          <p:spPr bwMode="auto">
            <a:xfrm>
              <a:off x="9406817" y="4571203"/>
              <a:ext cx="94092" cy="105335"/>
            </a:xfrm>
            <a:custGeom>
              <a:avLst/>
              <a:gdLst>
                <a:gd name="T0" fmla="*/ 9 w 95"/>
                <a:gd name="T1" fmla="*/ 68 h 106"/>
                <a:gd name="T2" fmla="*/ 65 w 95"/>
                <a:gd name="T3" fmla="*/ 98 h 106"/>
                <a:gd name="T4" fmla="*/ 85 w 95"/>
                <a:gd name="T5" fmla="*/ 38 h 106"/>
                <a:gd name="T6" fmla="*/ 30 w 95"/>
                <a:gd name="T7" fmla="*/ 8 h 106"/>
                <a:gd name="T8" fmla="*/ 9 w 95"/>
                <a:gd name="T9" fmla="*/ 68 h 106"/>
              </a:gdLst>
              <a:ahLst/>
              <a:cxnLst>
                <a:cxn ang="0">
                  <a:pos x="T0" y="T1"/>
                </a:cxn>
                <a:cxn ang="0">
                  <a:pos x="T2" y="T3"/>
                </a:cxn>
                <a:cxn ang="0">
                  <a:pos x="T4" y="T5"/>
                </a:cxn>
                <a:cxn ang="0">
                  <a:pos x="T6" y="T7"/>
                </a:cxn>
                <a:cxn ang="0">
                  <a:pos x="T8" y="T9"/>
                </a:cxn>
              </a:cxnLst>
              <a:rect l="0" t="0" r="r" b="b"/>
              <a:pathLst>
                <a:path w="95" h="106">
                  <a:moveTo>
                    <a:pt x="9" y="68"/>
                  </a:moveTo>
                  <a:cubicBezTo>
                    <a:pt x="19" y="93"/>
                    <a:pt x="44" y="106"/>
                    <a:pt x="65" y="98"/>
                  </a:cubicBezTo>
                  <a:cubicBezTo>
                    <a:pt x="86" y="90"/>
                    <a:pt x="95" y="63"/>
                    <a:pt x="85" y="38"/>
                  </a:cubicBezTo>
                  <a:cubicBezTo>
                    <a:pt x="76" y="14"/>
                    <a:pt x="51" y="0"/>
                    <a:pt x="30" y="8"/>
                  </a:cubicBezTo>
                  <a:cubicBezTo>
                    <a:pt x="9" y="16"/>
                    <a:pt x="0" y="43"/>
                    <a:pt x="9" y="68"/>
                  </a:cubicBezTo>
                  <a:close/>
                </a:path>
              </a:pathLst>
            </a:custGeom>
            <a:solidFill>
              <a:srgbClr val="A272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íŝliḓê">
              <a:extLst>
                <a:ext uri="{FF2B5EF4-FFF2-40B4-BE49-F238E27FC236}">
                  <a16:creationId xmlns:a16="http://schemas.microsoft.com/office/drawing/2014/main" id="{10012530-B8AD-4E46-A513-6510797BDE90}"/>
                </a:ext>
              </a:extLst>
            </p:cNvPr>
            <p:cNvSpPr/>
            <p:nvPr/>
          </p:nvSpPr>
          <p:spPr bwMode="auto">
            <a:xfrm>
              <a:off x="9442323" y="4581263"/>
              <a:ext cx="37873" cy="42608"/>
            </a:xfrm>
            <a:custGeom>
              <a:avLst/>
              <a:gdLst>
                <a:gd name="T0" fmla="*/ 4 w 38"/>
                <a:gd name="T1" fmla="*/ 28 h 43"/>
                <a:gd name="T2" fmla="*/ 26 w 38"/>
                <a:gd name="T3" fmla="*/ 40 h 43"/>
                <a:gd name="T4" fmla="*/ 35 w 38"/>
                <a:gd name="T5" fmla="*/ 16 h 43"/>
                <a:gd name="T6" fmla="*/ 12 w 38"/>
                <a:gd name="T7" fmla="*/ 3 h 43"/>
                <a:gd name="T8" fmla="*/ 4 w 38"/>
                <a:gd name="T9" fmla="*/ 28 h 43"/>
              </a:gdLst>
              <a:ahLst/>
              <a:cxnLst>
                <a:cxn ang="0">
                  <a:pos x="T0" y="T1"/>
                </a:cxn>
                <a:cxn ang="0">
                  <a:pos x="T2" y="T3"/>
                </a:cxn>
                <a:cxn ang="0">
                  <a:pos x="T4" y="T5"/>
                </a:cxn>
                <a:cxn ang="0">
                  <a:pos x="T6" y="T7"/>
                </a:cxn>
                <a:cxn ang="0">
                  <a:pos x="T8" y="T9"/>
                </a:cxn>
              </a:cxnLst>
              <a:rect l="0" t="0" r="r" b="b"/>
              <a:pathLst>
                <a:path w="38" h="43">
                  <a:moveTo>
                    <a:pt x="4" y="28"/>
                  </a:moveTo>
                  <a:cubicBezTo>
                    <a:pt x="8" y="38"/>
                    <a:pt x="18" y="43"/>
                    <a:pt x="26" y="40"/>
                  </a:cubicBezTo>
                  <a:cubicBezTo>
                    <a:pt x="35" y="36"/>
                    <a:pt x="38" y="26"/>
                    <a:pt x="35" y="16"/>
                  </a:cubicBezTo>
                  <a:cubicBezTo>
                    <a:pt x="31" y="5"/>
                    <a:pt x="21" y="0"/>
                    <a:pt x="12" y="3"/>
                  </a:cubicBezTo>
                  <a:cubicBezTo>
                    <a:pt x="3" y="7"/>
                    <a:pt x="0" y="18"/>
                    <a:pt x="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íṥliḓè">
              <a:extLst>
                <a:ext uri="{FF2B5EF4-FFF2-40B4-BE49-F238E27FC236}">
                  <a16:creationId xmlns:a16="http://schemas.microsoft.com/office/drawing/2014/main" id="{2AD27F3C-C7FA-47C5-9497-074EA5B2EF62}"/>
                </a:ext>
              </a:extLst>
            </p:cNvPr>
            <p:cNvSpPr/>
            <p:nvPr/>
          </p:nvSpPr>
          <p:spPr bwMode="auto">
            <a:xfrm>
              <a:off x="9385513" y="4504925"/>
              <a:ext cx="86991" cy="62136"/>
            </a:xfrm>
            <a:custGeom>
              <a:avLst/>
              <a:gdLst>
                <a:gd name="T0" fmla="*/ 81 w 87"/>
                <a:gd name="T1" fmla="*/ 0 h 63"/>
                <a:gd name="T2" fmla="*/ 73 w 87"/>
                <a:gd name="T3" fmla="*/ 4 h 63"/>
                <a:gd name="T4" fmla="*/ 73 w 87"/>
                <a:gd name="T5" fmla="*/ 6 h 63"/>
                <a:gd name="T6" fmla="*/ 49 w 87"/>
                <a:gd name="T7" fmla="*/ 53 h 63"/>
                <a:gd name="T8" fmla="*/ 39 w 87"/>
                <a:gd name="T9" fmla="*/ 55 h 63"/>
                <a:gd name="T10" fmla="*/ 9 w 87"/>
                <a:gd name="T11" fmla="*/ 39 h 63"/>
                <a:gd name="T12" fmla="*/ 8 w 87"/>
                <a:gd name="T13" fmla="*/ 38 h 63"/>
                <a:gd name="T14" fmla="*/ 6 w 87"/>
                <a:gd name="T15" fmla="*/ 39 h 63"/>
                <a:gd name="T16" fmla="*/ 4 w 87"/>
                <a:gd name="T17" fmla="*/ 39 h 63"/>
                <a:gd name="T18" fmla="*/ 0 w 87"/>
                <a:gd name="T19" fmla="*/ 41 h 63"/>
                <a:gd name="T20" fmla="*/ 1 w 87"/>
                <a:gd name="T21" fmla="*/ 43 h 63"/>
                <a:gd name="T22" fmla="*/ 39 w 87"/>
                <a:gd name="T23" fmla="*/ 63 h 63"/>
                <a:gd name="T24" fmla="*/ 51 w 87"/>
                <a:gd name="T25" fmla="*/ 61 h 63"/>
                <a:gd name="T26" fmla="*/ 81 w 87"/>
                <a:gd name="T27" fmla="*/ 3 h 63"/>
                <a:gd name="T28" fmla="*/ 81 w 87"/>
                <a:gd name="T2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63">
                  <a:moveTo>
                    <a:pt x="81" y="0"/>
                  </a:moveTo>
                  <a:cubicBezTo>
                    <a:pt x="73" y="4"/>
                    <a:pt x="73" y="4"/>
                    <a:pt x="73" y="4"/>
                  </a:cubicBezTo>
                  <a:cubicBezTo>
                    <a:pt x="73" y="6"/>
                    <a:pt x="73" y="6"/>
                    <a:pt x="73" y="6"/>
                  </a:cubicBezTo>
                  <a:cubicBezTo>
                    <a:pt x="78" y="27"/>
                    <a:pt x="67" y="48"/>
                    <a:pt x="49" y="53"/>
                  </a:cubicBezTo>
                  <a:cubicBezTo>
                    <a:pt x="46" y="54"/>
                    <a:pt x="42" y="55"/>
                    <a:pt x="39" y="55"/>
                  </a:cubicBezTo>
                  <a:cubicBezTo>
                    <a:pt x="28" y="55"/>
                    <a:pt x="17" y="49"/>
                    <a:pt x="9" y="39"/>
                  </a:cubicBezTo>
                  <a:cubicBezTo>
                    <a:pt x="8" y="38"/>
                    <a:pt x="8" y="38"/>
                    <a:pt x="8" y="38"/>
                  </a:cubicBezTo>
                  <a:cubicBezTo>
                    <a:pt x="6" y="39"/>
                    <a:pt x="6" y="39"/>
                    <a:pt x="6" y="39"/>
                  </a:cubicBezTo>
                  <a:cubicBezTo>
                    <a:pt x="5" y="39"/>
                    <a:pt x="5" y="39"/>
                    <a:pt x="4" y="39"/>
                  </a:cubicBezTo>
                  <a:cubicBezTo>
                    <a:pt x="0" y="41"/>
                    <a:pt x="0" y="41"/>
                    <a:pt x="0" y="41"/>
                  </a:cubicBezTo>
                  <a:cubicBezTo>
                    <a:pt x="1" y="43"/>
                    <a:pt x="1" y="43"/>
                    <a:pt x="1" y="43"/>
                  </a:cubicBezTo>
                  <a:cubicBezTo>
                    <a:pt x="11" y="56"/>
                    <a:pt x="25" y="63"/>
                    <a:pt x="39" y="63"/>
                  </a:cubicBezTo>
                  <a:cubicBezTo>
                    <a:pt x="43" y="63"/>
                    <a:pt x="47" y="62"/>
                    <a:pt x="51" y="61"/>
                  </a:cubicBezTo>
                  <a:cubicBezTo>
                    <a:pt x="74" y="54"/>
                    <a:pt x="87" y="29"/>
                    <a:pt x="81" y="3"/>
                  </a:cubicBezTo>
                  <a:lnTo>
                    <a:pt x="81" y="0"/>
                  </a:ln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íSḻïḓé">
              <a:extLst>
                <a:ext uri="{FF2B5EF4-FFF2-40B4-BE49-F238E27FC236}">
                  <a16:creationId xmlns:a16="http://schemas.microsoft.com/office/drawing/2014/main" id="{FC6214C5-8585-4390-8638-6777C7F3558C}"/>
                </a:ext>
              </a:extLst>
            </p:cNvPr>
            <p:cNvSpPr/>
            <p:nvPr/>
          </p:nvSpPr>
          <p:spPr bwMode="auto">
            <a:xfrm>
              <a:off x="9555944" y="4438054"/>
              <a:ext cx="73972" cy="59769"/>
            </a:xfrm>
            <a:custGeom>
              <a:avLst/>
              <a:gdLst>
                <a:gd name="T0" fmla="*/ 74 w 75"/>
                <a:gd name="T1" fmla="*/ 21 h 60"/>
                <a:gd name="T2" fmla="*/ 38 w 75"/>
                <a:gd name="T3" fmla="*/ 0 h 60"/>
                <a:gd name="T4" fmla="*/ 29 w 75"/>
                <a:gd name="T5" fmla="*/ 1 h 60"/>
                <a:gd name="T6" fmla="*/ 6 w 75"/>
                <a:gd name="T7" fmla="*/ 58 h 60"/>
                <a:gd name="T8" fmla="*/ 7 w 75"/>
                <a:gd name="T9" fmla="*/ 60 h 60"/>
                <a:gd name="T10" fmla="*/ 14 w 75"/>
                <a:gd name="T11" fmla="*/ 56 h 60"/>
                <a:gd name="T12" fmla="*/ 13 w 75"/>
                <a:gd name="T13" fmla="*/ 55 h 60"/>
                <a:gd name="T14" fmla="*/ 32 w 75"/>
                <a:gd name="T15" fmla="*/ 9 h 60"/>
                <a:gd name="T16" fmla="*/ 67 w 75"/>
                <a:gd name="T17" fmla="*/ 25 h 60"/>
                <a:gd name="T18" fmla="*/ 68 w 75"/>
                <a:gd name="T19" fmla="*/ 26 h 60"/>
                <a:gd name="T20" fmla="*/ 69 w 75"/>
                <a:gd name="T21" fmla="*/ 26 h 60"/>
                <a:gd name="T22" fmla="*/ 71 w 75"/>
                <a:gd name="T23" fmla="*/ 25 h 60"/>
                <a:gd name="T24" fmla="*/ 75 w 75"/>
                <a:gd name="T25" fmla="*/ 23 h 60"/>
                <a:gd name="T26" fmla="*/ 74 w 75"/>
                <a:gd name="T27" fmla="*/ 2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60">
                  <a:moveTo>
                    <a:pt x="74" y="21"/>
                  </a:moveTo>
                  <a:cubicBezTo>
                    <a:pt x="64" y="8"/>
                    <a:pt x="51" y="0"/>
                    <a:pt x="38" y="0"/>
                  </a:cubicBezTo>
                  <a:cubicBezTo>
                    <a:pt x="35" y="0"/>
                    <a:pt x="32" y="0"/>
                    <a:pt x="29" y="1"/>
                  </a:cubicBezTo>
                  <a:cubicBezTo>
                    <a:pt x="10" y="7"/>
                    <a:pt x="0" y="32"/>
                    <a:pt x="6" y="58"/>
                  </a:cubicBezTo>
                  <a:cubicBezTo>
                    <a:pt x="7" y="60"/>
                    <a:pt x="7" y="60"/>
                    <a:pt x="7" y="60"/>
                  </a:cubicBezTo>
                  <a:cubicBezTo>
                    <a:pt x="14" y="56"/>
                    <a:pt x="14" y="56"/>
                    <a:pt x="14" y="56"/>
                  </a:cubicBezTo>
                  <a:cubicBezTo>
                    <a:pt x="13" y="55"/>
                    <a:pt x="13" y="55"/>
                    <a:pt x="13" y="55"/>
                  </a:cubicBezTo>
                  <a:cubicBezTo>
                    <a:pt x="9" y="34"/>
                    <a:pt x="17" y="14"/>
                    <a:pt x="32" y="9"/>
                  </a:cubicBezTo>
                  <a:cubicBezTo>
                    <a:pt x="44" y="5"/>
                    <a:pt x="57" y="12"/>
                    <a:pt x="67" y="25"/>
                  </a:cubicBezTo>
                  <a:cubicBezTo>
                    <a:pt x="68" y="26"/>
                    <a:pt x="68" y="26"/>
                    <a:pt x="68" y="26"/>
                  </a:cubicBezTo>
                  <a:cubicBezTo>
                    <a:pt x="69" y="26"/>
                    <a:pt x="69" y="26"/>
                    <a:pt x="69" y="26"/>
                  </a:cubicBezTo>
                  <a:cubicBezTo>
                    <a:pt x="70" y="25"/>
                    <a:pt x="71" y="25"/>
                    <a:pt x="71" y="25"/>
                  </a:cubicBezTo>
                  <a:cubicBezTo>
                    <a:pt x="75" y="23"/>
                    <a:pt x="75" y="23"/>
                    <a:pt x="75" y="23"/>
                  </a:cubicBezTo>
                  <a:lnTo>
                    <a:pt x="74" y="21"/>
                  </a:ln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íṡḷîḍé">
              <a:extLst>
                <a:ext uri="{FF2B5EF4-FFF2-40B4-BE49-F238E27FC236}">
                  <a16:creationId xmlns:a16="http://schemas.microsoft.com/office/drawing/2014/main" id="{63F8227F-947B-4F30-8327-D2FF0B967C30}"/>
                </a:ext>
              </a:extLst>
            </p:cNvPr>
            <p:cNvSpPr/>
            <p:nvPr/>
          </p:nvSpPr>
          <p:spPr bwMode="auto">
            <a:xfrm>
              <a:off x="9525763" y="4694292"/>
              <a:ext cx="153269" cy="61545"/>
            </a:xfrm>
            <a:custGeom>
              <a:avLst/>
              <a:gdLst>
                <a:gd name="T0" fmla="*/ 152 w 154"/>
                <a:gd name="T1" fmla="*/ 1 h 62"/>
                <a:gd name="T2" fmla="*/ 109 w 154"/>
                <a:gd name="T3" fmla="*/ 39 h 62"/>
                <a:gd name="T4" fmla="*/ 66 w 154"/>
                <a:gd name="T5" fmla="*/ 36 h 62"/>
                <a:gd name="T6" fmla="*/ 1 w 154"/>
                <a:gd name="T7" fmla="*/ 60 h 62"/>
                <a:gd name="T8" fmla="*/ 4 w 154"/>
                <a:gd name="T9" fmla="*/ 61 h 62"/>
                <a:gd name="T10" fmla="*/ 60 w 154"/>
                <a:gd name="T11" fmla="*/ 40 h 62"/>
                <a:gd name="T12" fmla="*/ 107 w 154"/>
                <a:gd name="T13" fmla="*/ 43 h 62"/>
                <a:gd name="T14" fmla="*/ 154 w 154"/>
                <a:gd name="T15" fmla="*/ 1 h 62"/>
                <a:gd name="T16" fmla="*/ 152 w 154"/>
                <a:gd name="T17"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62">
                  <a:moveTo>
                    <a:pt x="152" y="1"/>
                  </a:moveTo>
                  <a:cubicBezTo>
                    <a:pt x="143" y="22"/>
                    <a:pt x="134" y="37"/>
                    <a:pt x="109" y="39"/>
                  </a:cubicBezTo>
                  <a:cubicBezTo>
                    <a:pt x="95" y="40"/>
                    <a:pt x="80" y="37"/>
                    <a:pt x="66" y="36"/>
                  </a:cubicBezTo>
                  <a:cubicBezTo>
                    <a:pt x="43" y="34"/>
                    <a:pt x="13" y="38"/>
                    <a:pt x="1" y="60"/>
                  </a:cubicBezTo>
                  <a:cubicBezTo>
                    <a:pt x="0" y="62"/>
                    <a:pt x="3" y="61"/>
                    <a:pt x="4" y="61"/>
                  </a:cubicBezTo>
                  <a:cubicBezTo>
                    <a:pt x="22" y="46"/>
                    <a:pt x="37" y="39"/>
                    <a:pt x="60" y="40"/>
                  </a:cubicBezTo>
                  <a:cubicBezTo>
                    <a:pt x="76" y="41"/>
                    <a:pt x="92" y="43"/>
                    <a:pt x="107" y="43"/>
                  </a:cubicBezTo>
                  <a:cubicBezTo>
                    <a:pt x="133" y="42"/>
                    <a:pt x="150" y="26"/>
                    <a:pt x="154" y="1"/>
                  </a:cubicBezTo>
                  <a:cubicBezTo>
                    <a:pt x="154" y="0"/>
                    <a:pt x="152" y="0"/>
                    <a:pt x="152" y="1"/>
                  </a:cubicBezTo>
                  <a:close/>
                </a:path>
              </a:pathLst>
            </a:custGeom>
            <a:solidFill>
              <a:srgbClr val="9928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ṣlïḓê">
              <a:extLst>
                <a:ext uri="{FF2B5EF4-FFF2-40B4-BE49-F238E27FC236}">
                  <a16:creationId xmlns:a16="http://schemas.microsoft.com/office/drawing/2014/main" id="{DD64018E-9123-4539-B0F0-EE9EEAEF97B9}"/>
                </a:ext>
              </a:extLst>
            </p:cNvPr>
            <p:cNvSpPr/>
            <p:nvPr/>
          </p:nvSpPr>
          <p:spPr bwMode="auto">
            <a:xfrm>
              <a:off x="8988433" y="4080031"/>
              <a:ext cx="724331" cy="1057500"/>
            </a:xfrm>
            <a:custGeom>
              <a:avLst/>
              <a:gdLst>
                <a:gd name="T0" fmla="*/ 307 w 729"/>
                <a:gd name="T1" fmla="*/ 559 h 1066"/>
                <a:gd name="T2" fmla="*/ 384 w 729"/>
                <a:gd name="T3" fmla="*/ 318 h 1066"/>
                <a:gd name="T4" fmla="*/ 729 w 729"/>
                <a:gd name="T5" fmla="*/ 295 h 1066"/>
                <a:gd name="T6" fmla="*/ 286 w 729"/>
                <a:gd name="T7" fmla="*/ 86 h 1066"/>
                <a:gd name="T8" fmla="*/ 162 w 729"/>
                <a:gd name="T9" fmla="*/ 239 h 1066"/>
                <a:gd name="T10" fmla="*/ 83 w 729"/>
                <a:gd name="T11" fmla="*/ 608 h 1066"/>
                <a:gd name="T12" fmla="*/ 236 w 729"/>
                <a:gd name="T13" fmla="*/ 895 h 1066"/>
                <a:gd name="T14" fmla="*/ 113 w 729"/>
                <a:gd name="T15" fmla="*/ 962 h 1066"/>
                <a:gd name="T16" fmla="*/ 371 w 729"/>
                <a:gd name="T17" fmla="*/ 781 h 1066"/>
                <a:gd name="T18" fmla="*/ 321 w 729"/>
                <a:gd name="T19" fmla="*/ 680 h 1066"/>
                <a:gd name="T20" fmla="*/ 259 w 729"/>
                <a:gd name="T21" fmla="*/ 595 h 1066"/>
                <a:gd name="T22" fmla="*/ 307 w 729"/>
                <a:gd name="T23" fmla="*/ 559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9" h="1066">
                  <a:moveTo>
                    <a:pt x="307" y="559"/>
                  </a:moveTo>
                  <a:cubicBezTo>
                    <a:pt x="348" y="528"/>
                    <a:pt x="376" y="371"/>
                    <a:pt x="384" y="318"/>
                  </a:cubicBezTo>
                  <a:cubicBezTo>
                    <a:pt x="455" y="344"/>
                    <a:pt x="588" y="373"/>
                    <a:pt x="729" y="295"/>
                  </a:cubicBezTo>
                  <a:cubicBezTo>
                    <a:pt x="729" y="295"/>
                    <a:pt x="674" y="0"/>
                    <a:pt x="286" y="86"/>
                  </a:cubicBezTo>
                  <a:cubicBezTo>
                    <a:pt x="150" y="116"/>
                    <a:pt x="142" y="212"/>
                    <a:pt x="162" y="239"/>
                  </a:cubicBezTo>
                  <a:cubicBezTo>
                    <a:pt x="9" y="291"/>
                    <a:pt x="0" y="464"/>
                    <a:pt x="83" y="608"/>
                  </a:cubicBezTo>
                  <a:cubicBezTo>
                    <a:pt x="209" y="824"/>
                    <a:pt x="227" y="815"/>
                    <a:pt x="236" y="895"/>
                  </a:cubicBezTo>
                  <a:cubicBezTo>
                    <a:pt x="246" y="975"/>
                    <a:pt x="113" y="962"/>
                    <a:pt x="113" y="962"/>
                  </a:cubicBezTo>
                  <a:cubicBezTo>
                    <a:pt x="304" y="1066"/>
                    <a:pt x="381" y="833"/>
                    <a:pt x="371" y="781"/>
                  </a:cubicBezTo>
                  <a:cubicBezTo>
                    <a:pt x="361" y="729"/>
                    <a:pt x="321" y="680"/>
                    <a:pt x="321" y="680"/>
                  </a:cubicBezTo>
                  <a:cubicBezTo>
                    <a:pt x="267" y="681"/>
                    <a:pt x="255" y="635"/>
                    <a:pt x="259" y="595"/>
                  </a:cubicBezTo>
                  <a:cubicBezTo>
                    <a:pt x="262" y="556"/>
                    <a:pt x="307" y="559"/>
                    <a:pt x="307" y="559"/>
                  </a:cubicBez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îš1íde">
              <a:extLst>
                <a:ext uri="{FF2B5EF4-FFF2-40B4-BE49-F238E27FC236}">
                  <a16:creationId xmlns:a16="http://schemas.microsoft.com/office/drawing/2014/main" id="{AD76DD30-8B6B-47DB-8DA8-248A7DAF7521}"/>
                </a:ext>
              </a:extLst>
            </p:cNvPr>
            <p:cNvSpPr/>
            <p:nvPr/>
          </p:nvSpPr>
          <p:spPr bwMode="auto">
            <a:xfrm>
              <a:off x="9193778" y="4494864"/>
              <a:ext cx="175165" cy="185817"/>
            </a:xfrm>
            <a:custGeom>
              <a:avLst/>
              <a:gdLst>
                <a:gd name="T0" fmla="*/ 15 w 176"/>
                <a:gd name="T1" fmla="*/ 167 h 187"/>
                <a:gd name="T2" fmla="*/ 8 w 176"/>
                <a:gd name="T3" fmla="*/ 142 h 187"/>
                <a:gd name="T4" fmla="*/ 0 w 176"/>
                <a:gd name="T5" fmla="*/ 112 h 187"/>
                <a:gd name="T6" fmla="*/ 0 w 176"/>
                <a:gd name="T7" fmla="*/ 110 h 187"/>
                <a:gd name="T8" fmla="*/ 12 w 176"/>
                <a:gd name="T9" fmla="*/ 87 h 187"/>
                <a:gd name="T10" fmla="*/ 28 w 176"/>
                <a:gd name="T11" fmla="*/ 71 h 187"/>
                <a:gd name="T12" fmla="*/ 59 w 176"/>
                <a:gd name="T13" fmla="*/ 60 h 187"/>
                <a:gd name="T14" fmla="*/ 80 w 176"/>
                <a:gd name="T15" fmla="*/ 21 h 187"/>
                <a:gd name="T16" fmla="*/ 106 w 176"/>
                <a:gd name="T17" fmla="*/ 44 h 187"/>
                <a:gd name="T18" fmla="*/ 109 w 176"/>
                <a:gd name="T19" fmla="*/ 94 h 187"/>
                <a:gd name="T20" fmla="*/ 136 w 176"/>
                <a:gd name="T21" fmla="*/ 87 h 187"/>
                <a:gd name="T22" fmla="*/ 176 w 176"/>
                <a:gd name="T23" fmla="*/ 103 h 187"/>
                <a:gd name="T24" fmla="*/ 81 w 176"/>
                <a:gd name="T25" fmla="*/ 185 h 187"/>
                <a:gd name="T26" fmla="*/ 15 w 176"/>
                <a:gd name="T27" fmla="*/ 16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87">
                  <a:moveTo>
                    <a:pt x="15" y="167"/>
                  </a:moveTo>
                  <a:cubicBezTo>
                    <a:pt x="8" y="142"/>
                    <a:pt x="8" y="142"/>
                    <a:pt x="8" y="142"/>
                  </a:cubicBezTo>
                  <a:cubicBezTo>
                    <a:pt x="6" y="133"/>
                    <a:pt x="4" y="123"/>
                    <a:pt x="0" y="112"/>
                  </a:cubicBezTo>
                  <a:cubicBezTo>
                    <a:pt x="0" y="112"/>
                    <a:pt x="0" y="111"/>
                    <a:pt x="0" y="110"/>
                  </a:cubicBezTo>
                  <a:cubicBezTo>
                    <a:pt x="1" y="102"/>
                    <a:pt x="5" y="93"/>
                    <a:pt x="12" y="87"/>
                  </a:cubicBezTo>
                  <a:cubicBezTo>
                    <a:pt x="20" y="82"/>
                    <a:pt x="23" y="77"/>
                    <a:pt x="28" y="71"/>
                  </a:cubicBezTo>
                  <a:cubicBezTo>
                    <a:pt x="42" y="57"/>
                    <a:pt x="58" y="61"/>
                    <a:pt x="59" y="60"/>
                  </a:cubicBezTo>
                  <a:cubicBezTo>
                    <a:pt x="60" y="59"/>
                    <a:pt x="51" y="45"/>
                    <a:pt x="80" y="21"/>
                  </a:cubicBezTo>
                  <a:cubicBezTo>
                    <a:pt x="106" y="0"/>
                    <a:pt x="147" y="16"/>
                    <a:pt x="106" y="44"/>
                  </a:cubicBezTo>
                  <a:cubicBezTo>
                    <a:pt x="79" y="63"/>
                    <a:pt x="99" y="88"/>
                    <a:pt x="109" y="94"/>
                  </a:cubicBezTo>
                  <a:cubicBezTo>
                    <a:pt x="117" y="95"/>
                    <a:pt x="117" y="95"/>
                    <a:pt x="136" y="87"/>
                  </a:cubicBezTo>
                  <a:cubicBezTo>
                    <a:pt x="167" y="73"/>
                    <a:pt x="176" y="103"/>
                    <a:pt x="176" y="103"/>
                  </a:cubicBezTo>
                  <a:cubicBezTo>
                    <a:pt x="140" y="106"/>
                    <a:pt x="96" y="164"/>
                    <a:pt x="81" y="185"/>
                  </a:cubicBezTo>
                  <a:cubicBezTo>
                    <a:pt x="50" y="187"/>
                    <a:pt x="45" y="176"/>
                    <a:pt x="15" y="167"/>
                  </a:cubicBezTo>
                  <a:close/>
                </a:path>
              </a:pathLst>
            </a:custGeom>
            <a:solidFill>
              <a:srgbClr val="EAC9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ïṡḻïḓé">
              <a:extLst>
                <a:ext uri="{FF2B5EF4-FFF2-40B4-BE49-F238E27FC236}">
                  <a16:creationId xmlns:a16="http://schemas.microsoft.com/office/drawing/2014/main" id="{30C4E3AF-5F47-4ED5-BED6-1233A63E6333}"/>
                </a:ext>
              </a:extLst>
            </p:cNvPr>
            <p:cNvSpPr/>
            <p:nvPr/>
          </p:nvSpPr>
          <p:spPr bwMode="auto">
            <a:xfrm>
              <a:off x="9109746" y="4622096"/>
              <a:ext cx="316599" cy="436137"/>
            </a:xfrm>
            <a:custGeom>
              <a:avLst/>
              <a:gdLst>
                <a:gd name="T0" fmla="*/ 170 w 319"/>
                <a:gd name="T1" fmla="*/ 57 h 440"/>
                <a:gd name="T2" fmla="*/ 265 w 319"/>
                <a:gd name="T3" fmla="*/ 294 h 440"/>
                <a:gd name="T4" fmla="*/ 297 w 319"/>
                <a:gd name="T5" fmla="*/ 363 h 440"/>
                <a:gd name="T6" fmla="*/ 319 w 319"/>
                <a:gd name="T7" fmla="*/ 440 h 440"/>
                <a:gd name="T8" fmla="*/ 95 w 319"/>
                <a:gd name="T9" fmla="*/ 22 h 440"/>
                <a:gd name="T10" fmla="*/ 170 w 319"/>
                <a:gd name="T11" fmla="*/ 57 h 440"/>
              </a:gdLst>
              <a:ahLst/>
              <a:cxnLst>
                <a:cxn ang="0">
                  <a:pos x="T0" y="T1"/>
                </a:cxn>
                <a:cxn ang="0">
                  <a:pos x="T2" y="T3"/>
                </a:cxn>
                <a:cxn ang="0">
                  <a:pos x="T4" y="T5"/>
                </a:cxn>
                <a:cxn ang="0">
                  <a:pos x="T6" y="T7"/>
                </a:cxn>
                <a:cxn ang="0">
                  <a:pos x="T8" y="T9"/>
                </a:cxn>
                <a:cxn ang="0">
                  <a:pos x="T10" y="T11"/>
                </a:cxn>
              </a:cxnLst>
              <a:rect l="0" t="0" r="r" b="b"/>
              <a:pathLst>
                <a:path w="319" h="440">
                  <a:moveTo>
                    <a:pt x="170" y="57"/>
                  </a:moveTo>
                  <a:cubicBezTo>
                    <a:pt x="159" y="167"/>
                    <a:pt x="211" y="292"/>
                    <a:pt x="265" y="294"/>
                  </a:cubicBezTo>
                  <a:cubicBezTo>
                    <a:pt x="265" y="294"/>
                    <a:pt x="282" y="316"/>
                    <a:pt x="297" y="363"/>
                  </a:cubicBezTo>
                  <a:cubicBezTo>
                    <a:pt x="313" y="410"/>
                    <a:pt x="319" y="440"/>
                    <a:pt x="319" y="440"/>
                  </a:cubicBezTo>
                  <a:cubicBezTo>
                    <a:pt x="0" y="408"/>
                    <a:pt x="95" y="22"/>
                    <a:pt x="95" y="22"/>
                  </a:cubicBezTo>
                  <a:cubicBezTo>
                    <a:pt x="139" y="0"/>
                    <a:pt x="170" y="57"/>
                    <a:pt x="170" y="57"/>
                  </a:cubicBez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ïṩľiḍê">
              <a:extLst>
                <a:ext uri="{FF2B5EF4-FFF2-40B4-BE49-F238E27FC236}">
                  <a16:creationId xmlns:a16="http://schemas.microsoft.com/office/drawing/2014/main" id="{A9E36D02-CE3A-4DB9-879B-8502F4FB0630}"/>
                </a:ext>
              </a:extLst>
            </p:cNvPr>
            <p:cNvSpPr/>
            <p:nvPr/>
          </p:nvSpPr>
          <p:spPr bwMode="auto">
            <a:xfrm>
              <a:off x="9246446" y="4667662"/>
              <a:ext cx="18937" cy="21896"/>
            </a:xfrm>
            <a:custGeom>
              <a:avLst/>
              <a:gdLst>
                <a:gd name="T0" fmla="*/ 13 w 19"/>
                <a:gd name="T1" fmla="*/ 20 h 22"/>
                <a:gd name="T2" fmla="*/ 2 w 19"/>
                <a:gd name="T3" fmla="*/ 13 h 22"/>
                <a:gd name="T4" fmla="*/ 6 w 19"/>
                <a:gd name="T5" fmla="*/ 1 h 22"/>
                <a:gd name="T6" fmla="*/ 18 w 19"/>
                <a:gd name="T7" fmla="*/ 9 h 22"/>
                <a:gd name="T8" fmla="*/ 13 w 19"/>
                <a:gd name="T9" fmla="*/ 20 h 22"/>
              </a:gdLst>
              <a:ahLst/>
              <a:cxnLst>
                <a:cxn ang="0">
                  <a:pos x="T0" y="T1"/>
                </a:cxn>
                <a:cxn ang="0">
                  <a:pos x="T2" y="T3"/>
                </a:cxn>
                <a:cxn ang="0">
                  <a:pos x="T4" y="T5"/>
                </a:cxn>
                <a:cxn ang="0">
                  <a:pos x="T6" y="T7"/>
                </a:cxn>
                <a:cxn ang="0">
                  <a:pos x="T8" y="T9"/>
                </a:cxn>
              </a:cxnLst>
              <a:rect l="0" t="0" r="r" b="b"/>
              <a:pathLst>
                <a:path w="19" h="22">
                  <a:moveTo>
                    <a:pt x="13" y="20"/>
                  </a:moveTo>
                  <a:cubicBezTo>
                    <a:pt x="9" y="22"/>
                    <a:pt x="4" y="18"/>
                    <a:pt x="2" y="13"/>
                  </a:cubicBezTo>
                  <a:cubicBezTo>
                    <a:pt x="0" y="8"/>
                    <a:pt x="2" y="3"/>
                    <a:pt x="6" y="1"/>
                  </a:cubicBezTo>
                  <a:cubicBezTo>
                    <a:pt x="11" y="0"/>
                    <a:pt x="16" y="3"/>
                    <a:pt x="18" y="9"/>
                  </a:cubicBezTo>
                  <a:cubicBezTo>
                    <a:pt x="19" y="14"/>
                    <a:pt x="18" y="19"/>
                    <a:pt x="13" y="20"/>
                  </a:cubicBezTo>
                  <a:close/>
                </a:path>
              </a:pathLst>
            </a:custGeom>
            <a:solidFill>
              <a:srgbClr val="45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íṥļîḑê">
              <a:extLst>
                <a:ext uri="{FF2B5EF4-FFF2-40B4-BE49-F238E27FC236}">
                  <a16:creationId xmlns:a16="http://schemas.microsoft.com/office/drawing/2014/main" id="{6F07C8D6-26E0-41F7-8BC5-D0767543BA09}"/>
                </a:ext>
              </a:extLst>
            </p:cNvPr>
            <p:cNvSpPr/>
            <p:nvPr/>
          </p:nvSpPr>
          <p:spPr bwMode="auto">
            <a:xfrm>
              <a:off x="8969496" y="4321475"/>
              <a:ext cx="221323" cy="356840"/>
            </a:xfrm>
            <a:custGeom>
              <a:avLst/>
              <a:gdLst>
                <a:gd name="T0" fmla="*/ 170 w 223"/>
                <a:gd name="T1" fmla="*/ 0 h 360"/>
                <a:gd name="T2" fmla="*/ 223 w 223"/>
                <a:gd name="T3" fmla="*/ 360 h 360"/>
                <a:gd name="T4" fmla="*/ 170 w 223"/>
                <a:gd name="T5" fmla="*/ 0 h 360"/>
              </a:gdLst>
              <a:ahLst/>
              <a:cxnLst>
                <a:cxn ang="0">
                  <a:pos x="T0" y="T1"/>
                </a:cxn>
                <a:cxn ang="0">
                  <a:pos x="T2" y="T3"/>
                </a:cxn>
                <a:cxn ang="0">
                  <a:pos x="T4" y="T5"/>
                </a:cxn>
              </a:cxnLst>
              <a:rect l="0" t="0" r="r" b="b"/>
              <a:pathLst>
                <a:path w="223" h="360">
                  <a:moveTo>
                    <a:pt x="170" y="0"/>
                  </a:moveTo>
                  <a:cubicBezTo>
                    <a:pt x="170" y="0"/>
                    <a:pt x="0" y="234"/>
                    <a:pt x="223" y="360"/>
                  </a:cubicBezTo>
                  <a:cubicBezTo>
                    <a:pt x="223" y="360"/>
                    <a:pt x="72" y="251"/>
                    <a:pt x="170" y="0"/>
                  </a:cubicBezTo>
                  <a:close/>
                </a:path>
              </a:pathLst>
            </a:custGeom>
            <a:solidFill>
              <a:srgbClr val="E58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ṧlîďe">
              <a:extLst>
                <a:ext uri="{FF2B5EF4-FFF2-40B4-BE49-F238E27FC236}">
                  <a16:creationId xmlns:a16="http://schemas.microsoft.com/office/drawing/2014/main" id="{2A0606B7-A55B-42BF-81F3-93BF71A1A1B6}"/>
                </a:ext>
              </a:extLst>
            </p:cNvPr>
            <p:cNvSpPr/>
            <p:nvPr/>
          </p:nvSpPr>
          <p:spPr bwMode="auto">
            <a:xfrm>
              <a:off x="9064180" y="3778818"/>
              <a:ext cx="217181" cy="334944"/>
            </a:xfrm>
            <a:custGeom>
              <a:avLst/>
              <a:gdLst>
                <a:gd name="T0" fmla="*/ 0 w 219"/>
                <a:gd name="T1" fmla="*/ 81 h 338"/>
                <a:gd name="T2" fmla="*/ 86 w 219"/>
                <a:gd name="T3" fmla="*/ 18 h 338"/>
                <a:gd name="T4" fmla="*/ 210 w 219"/>
                <a:gd name="T5" fmla="*/ 67 h 338"/>
                <a:gd name="T6" fmla="*/ 169 w 219"/>
                <a:gd name="T7" fmla="*/ 170 h 338"/>
                <a:gd name="T8" fmla="*/ 160 w 219"/>
                <a:gd name="T9" fmla="*/ 226 h 338"/>
                <a:gd name="T10" fmla="*/ 157 w 219"/>
                <a:gd name="T11" fmla="*/ 230 h 338"/>
                <a:gd name="T12" fmla="*/ 100 w 219"/>
                <a:gd name="T13" fmla="*/ 187 h 338"/>
                <a:gd name="T14" fmla="*/ 116 w 219"/>
                <a:gd name="T15" fmla="*/ 87 h 338"/>
                <a:gd name="T16" fmla="*/ 63 w 219"/>
                <a:gd name="T17" fmla="*/ 46 h 338"/>
                <a:gd name="T18" fmla="*/ 39 w 219"/>
                <a:gd name="T19" fmla="*/ 124 h 338"/>
                <a:gd name="T20" fmla="*/ 34 w 219"/>
                <a:gd name="T21" fmla="*/ 125 h 338"/>
                <a:gd name="T22" fmla="*/ 0 w 219"/>
                <a:gd name="T23" fmla="*/ 81 h 338"/>
                <a:gd name="T24" fmla="*/ 120 w 219"/>
                <a:gd name="T25" fmla="*/ 304 h 338"/>
                <a:gd name="T26" fmla="*/ 149 w 219"/>
                <a:gd name="T27" fmla="*/ 254 h 338"/>
                <a:gd name="T28" fmla="*/ 198 w 219"/>
                <a:gd name="T29" fmla="*/ 283 h 338"/>
                <a:gd name="T30" fmla="*/ 170 w 219"/>
                <a:gd name="T31" fmla="*/ 332 h 338"/>
                <a:gd name="T32" fmla="*/ 120 w 219"/>
                <a:gd name="T3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338">
                  <a:moveTo>
                    <a:pt x="0" y="81"/>
                  </a:moveTo>
                  <a:cubicBezTo>
                    <a:pt x="7" y="55"/>
                    <a:pt x="38" y="30"/>
                    <a:pt x="86" y="18"/>
                  </a:cubicBezTo>
                  <a:cubicBezTo>
                    <a:pt x="153" y="0"/>
                    <a:pt x="198" y="18"/>
                    <a:pt x="210" y="67"/>
                  </a:cubicBezTo>
                  <a:cubicBezTo>
                    <a:pt x="219" y="102"/>
                    <a:pt x="205" y="127"/>
                    <a:pt x="169" y="170"/>
                  </a:cubicBezTo>
                  <a:cubicBezTo>
                    <a:pt x="155" y="188"/>
                    <a:pt x="141" y="204"/>
                    <a:pt x="160" y="226"/>
                  </a:cubicBezTo>
                  <a:cubicBezTo>
                    <a:pt x="157" y="230"/>
                    <a:pt x="157" y="230"/>
                    <a:pt x="157" y="230"/>
                  </a:cubicBezTo>
                  <a:cubicBezTo>
                    <a:pt x="130" y="230"/>
                    <a:pt x="104" y="217"/>
                    <a:pt x="100" y="187"/>
                  </a:cubicBezTo>
                  <a:cubicBezTo>
                    <a:pt x="94" y="150"/>
                    <a:pt x="131" y="142"/>
                    <a:pt x="116" y="87"/>
                  </a:cubicBezTo>
                  <a:cubicBezTo>
                    <a:pt x="107" y="55"/>
                    <a:pt x="89" y="40"/>
                    <a:pt x="63" y="46"/>
                  </a:cubicBezTo>
                  <a:cubicBezTo>
                    <a:pt x="37" y="53"/>
                    <a:pt x="27" y="78"/>
                    <a:pt x="39" y="124"/>
                  </a:cubicBezTo>
                  <a:cubicBezTo>
                    <a:pt x="34" y="125"/>
                    <a:pt x="34" y="125"/>
                    <a:pt x="34" y="125"/>
                  </a:cubicBezTo>
                  <a:lnTo>
                    <a:pt x="0" y="81"/>
                  </a:lnTo>
                  <a:close/>
                  <a:moveTo>
                    <a:pt x="120" y="304"/>
                  </a:moveTo>
                  <a:cubicBezTo>
                    <a:pt x="115" y="282"/>
                    <a:pt x="128" y="260"/>
                    <a:pt x="149" y="254"/>
                  </a:cubicBezTo>
                  <a:cubicBezTo>
                    <a:pt x="171" y="249"/>
                    <a:pt x="192" y="262"/>
                    <a:pt x="198" y="283"/>
                  </a:cubicBezTo>
                  <a:cubicBezTo>
                    <a:pt x="204" y="305"/>
                    <a:pt x="191" y="327"/>
                    <a:pt x="170" y="332"/>
                  </a:cubicBezTo>
                  <a:cubicBezTo>
                    <a:pt x="148" y="338"/>
                    <a:pt x="126" y="325"/>
                    <a:pt x="120" y="304"/>
                  </a:cubicBezTo>
                  <a:close/>
                </a:path>
              </a:pathLst>
            </a:custGeom>
            <a:solidFill>
              <a:srgbClr val="769C8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 name="文本框 67">
            <a:extLst>
              <a:ext uri="{FF2B5EF4-FFF2-40B4-BE49-F238E27FC236}">
                <a16:creationId xmlns:a16="http://schemas.microsoft.com/office/drawing/2014/main" id="{CDC15B7C-0880-465A-A7BC-A2B48C452532}"/>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grpSp>
        <p:nvGrpSpPr>
          <p:cNvPr id="68" name="组合 67">
            <a:extLst>
              <a:ext uri="{FF2B5EF4-FFF2-40B4-BE49-F238E27FC236}">
                <a16:creationId xmlns:a16="http://schemas.microsoft.com/office/drawing/2014/main" id="{02C3E5F4-2393-494A-98DB-C894635342F1}"/>
              </a:ext>
            </a:extLst>
          </p:cNvPr>
          <p:cNvGrpSpPr/>
          <p:nvPr/>
        </p:nvGrpSpPr>
        <p:grpSpPr>
          <a:xfrm>
            <a:off x="108557" y="337632"/>
            <a:ext cx="3659533" cy="492948"/>
            <a:chOff x="108557" y="337632"/>
            <a:chExt cx="3659533" cy="492948"/>
          </a:xfrm>
        </p:grpSpPr>
        <p:grpSp>
          <p:nvGrpSpPr>
            <p:cNvPr id="71" name="组合 5">
              <a:extLst>
                <a:ext uri="{FF2B5EF4-FFF2-40B4-BE49-F238E27FC236}">
                  <a16:creationId xmlns:a16="http://schemas.microsoft.com/office/drawing/2014/main" id="{3E81BE8A-49F0-4F4A-9BDB-19471F584FD5}"/>
                </a:ext>
              </a:extLst>
            </p:cNvPr>
            <p:cNvGrpSpPr/>
            <p:nvPr/>
          </p:nvGrpSpPr>
          <p:grpSpPr>
            <a:xfrm>
              <a:off x="108557" y="337632"/>
              <a:ext cx="525184" cy="422276"/>
              <a:chOff x="5075564" y="2933562"/>
              <a:chExt cx="2860947" cy="2302753"/>
            </a:xfrm>
          </p:grpSpPr>
          <p:sp>
            <p:nvSpPr>
              <p:cNvPr id="73" name="等腰三角形 72">
                <a:extLst>
                  <a:ext uri="{FF2B5EF4-FFF2-40B4-BE49-F238E27FC236}">
                    <a16:creationId xmlns:a16="http://schemas.microsoft.com/office/drawing/2014/main" id="{794AB9F6-22CE-4920-BAC4-5A2CCE8A74A6}"/>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5" name="等腰三角形 74">
                <a:extLst>
                  <a:ext uri="{FF2B5EF4-FFF2-40B4-BE49-F238E27FC236}">
                    <a16:creationId xmlns:a16="http://schemas.microsoft.com/office/drawing/2014/main" id="{B4DAC936-E8D3-4F05-B8B5-34F4E8F4B013}"/>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2" name="文本框 6">
              <a:extLst>
                <a:ext uri="{FF2B5EF4-FFF2-40B4-BE49-F238E27FC236}">
                  <a16:creationId xmlns:a16="http://schemas.microsoft.com/office/drawing/2014/main" id="{A8659BD0-7896-4CCF-AD53-5EE5B030417E}"/>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Tree>
    <p:custDataLst>
      <p:tags r:id="rId1"/>
    </p:custDataLst>
    <p:extLst>
      <p:ext uri="{BB962C8B-B14F-4D97-AF65-F5344CB8AC3E}">
        <p14:creationId xmlns:p14="http://schemas.microsoft.com/office/powerpoint/2010/main" val="244746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 calcmode="lin" valueType="num">
                                      <p:cBhvr additive="base">
                                        <p:cTn id="16" dur="500"/>
                                        <p:tgtEl>
                                          <p:spTgt spid="67"/>
                                        </p:tgtEl>
                                        <p:attrNameLst>
                                          <p:attrName>ppt_x</p:attrName>
                                        </p:attrNameLst>
                                      </p:cBhvr>
                                      <p:tavLst>
                                        <p:tav tm="0">
                                          <p:val>
                                            <p:strVal val="#ppt_x+#ppt_w*1.125000"/>
                                          </p:val>
                                        </p:tav>
                                        <p:tav tm="100000">
                                          <p:val>
                                            <p:strVal val="#ppt_x"/>
                                          </p:val>
                                        </p:tav>
                                      </p:tavLst>
                                    </p:anim>
                                    <p:animEffect transition="in" filter="wipe(left)">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8D34275-59DE-404D-91AE-982EC07A10BA}"/>
              </a:ext>
            </a:extLst>
          </p:cNvPr>
          <p:cNvGrpSpPr/>
          <p:nvPr/>
        </p:nvGrpSpPr>
        <p:grpSpPr>
          <a:xfrm>
            <a:off x="660487" y="1877212"/>
            <a:ext cx="9268076" cy="4371084"/>
            <a:chOff x="660400" y="1492696"/>
            <a:chExt cx="9268076" cy="4371084"/>
          </a:xfrm>
        </p:grpSpPr>
        <p:sp>
          <p:nvSpPr>
            <p:cNvPr id="220" name="iṡḷïḑè">
              <a:extLst>
                <a:ext uri="{FF2B5EF4-FFF2-40B4-BE49-F238E27FC236}">
                  <a16:creationId xmlns:a16="http://schemas.microsoft.com/office/drawing/2014/main" id="{DAED8F26-9EFA-42FC-A3B4-2F5D04A85DBC}"/>
                </a:ext>
              </a:extLst>
            </p:cNvPr>
            <p:cNvSpPr/>
            <p:nvPr/>
          </p:nvSpPr>
          <p:spPr bwMode="auto">
            <a:xfrm>
              <a:off x="660400" y="1492696"/>
              <a:ext cx="9268076" cy="4371084"/>
            </a:xfrm>
            <a:prstGeom prst="rect">
              <a:avLst/>
            </a:prstGeom>
            <a:ln/>
            <a:effectLst>
              <a:outerShdw blurRad="50800" dist="38100" dir="8100000" algn="tr"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anchor="ctr"/>
            <a:lstStyle/>
            <a:p>
              <a:pPr algn="ctr"/>
              <a:endParaRPr/>
            </a:p>
          </p:txBody>
        </p:sp>
        <p:sp>
          <p:nvSpPr>
            <p:cNvPr id="17" name="矩形 66"/>
            <p:cNvSpPr>
              <a:spLocks noChangeArrowheads="1"/>
            </p:cNvSpPr>
            <p:nvPr/>
          </p:nvSpPr>
          <p:spPr bwMode="auto">
            <a:xfrm>
              <a:off x="827366" y="1821480"/>
              <a:ext cx="8934145" cy="371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在这些例子中，分析员和测试人员在编写代码以前把需求、分析模型和测试用例结合在一起来检测遗漏、错误和不必要的需求。</a:t>
              </a:r>
              <a:endParaRPr lang="en-US" altLang="zh-CN" sz="2000" dirty="0">
                <a:latin typeface="宋体" panose="02010600030101010101" pitchFamily="2" charset="-122"/>
                <a:ea typeface="宋体" panose="02010600030101010101" pitchFamily="2" charset="-122"/>
              </a:endParaRPr>
            </a:p>
            <a:p>
              <a:pPr marL="457200" indent="-45720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软件需求在概念上的测试是通过在开发早期的阶段寻找需求错误，从而成为一种在控制项目费用和进度上的强有力的技术。</a:t>
              </a:r>
            </a:p>
            <a:p>
              <a:pPr marL="457200" indent="-45720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收集需求并编写需求文档是软件项目设计成功的起点。但需要保证需求的正确性，使需求能体现出良好需求说明的全部特性。</a:t>
              </a:r>
              <a:endParaRPr lang="en-US" altLang="zh-CN" sz="2000" dirty="0">
                <a:latin typeface="宋体" panose="02010600030101010101" pitchFamily="2" charset="-122"/>
                <a:ea typeface="宋体" panose="02010600030101010101" pitchFamily="2" charset="-122"/>
              </a:endParaRPr>
            </a:p>
            <a:p>
              <a:pPr marL="457200" indent="-457200" algn="just" fontAlgn="auto">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如果你能把早期的黑盒测试设计、非正式需求评审、软件需求规格说明审查和其它需求验证技术相结合，你将花更低的代价来构造质量更高的系统。</a:t>
              </a: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71</a:t>
            </a:fld>
            <a:endParaRPr lang="zh-CN" altLang="en-US" sz="1800" dirty="0">
              <a:solidFill>
                <a:srgbClr val="000000"/>
              </a:solidFill>
            </a:endParaRPr>
          </a:p>
        </p:txBody>
      </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pSp>
        <p:nvGrpSpPr>
          <p:cNvPr id="5" name="组合 4">
            <a:extLst>
              <a:ext uri="{FF2B5EF4-FFF2-40B4-BE49-F238E27FC236}">
                <a16:creationId xmlns:a16="http://schemas.microsoft.com/office/drawing/2014/main" id="{45B542BD-9D32-432B-B0C1-563680986A7B}"/>
              </a:ext>
            </a:extLst>
          </p:cNvPr>
          <p:cNvGrpSpPr/>
          <p:nvPr/>
        </p:nvGrpSpPr>
        <p:grpSpPr>
          <a:xfrm>
            <a:off x="9761511" y="2722555"/>
            <a:ext cx="1732709" cy="3513145"/>
            <a:chOff x="4008266" y="2433262"/>
            <a:chExt cx="1901826" cy="3856037"/>
          </a:xfrm>
        </p:grpSpPr>
        <p:sp>
          <p:nvSpPr>
            <p:cNvPr id="229" name="ïṣḻíḓê">
              <a:extLst>
                <a:ext uri="{FF2B5EF4-FFF2-40B4-BE49-F238E27FC236}">
                  <a16:creationId xmlns:a16="http://schemas.microsoft.com/office/drawing/2014/main" id="{B9701B59-1BBE-4CB2-B42C-0F818E2315DB}"/>
                </a:ext>
              </a:extLst>
            </p:cNvPr>
            <p:cNvSpPr/>
            <p:nvPr/>
          </p:nvSpPr>
          <p:spPr bwMode="auto">
            <a:xfrm>
              <a:off x="5402091" y="6184524"/>
              <a:ext cx="447675" cy="104775"/>
            </a:xfrm>
            <a:custGeom>
              <a:avLst/>
              <a:gdLst>
                <a:gd name="T0" fmla="*/ 113 w 119"/>
                <a:gd name="T1" fmla="*/ 0 h 28"/>
                <a:gd name="T2" fmla="*/ 119 w 119"/>
                <a:gd name="T3" fmla="*/ 20 h 28"/>
                <a:gd name="T4" fmla="*/ 119 w 119"/>
                <a:gd name="T5" fmla="*/ 28 h 28"/>
                <a:gd name="T6" fmla="*/ 94 w 119"/>
                <a:gd name="T7" fmla="*/ 28 h 28"/>
                <a:gd name="T8" fmla="*/ 74 w 119"/>
                <a:gd name="T9" fmla="*/ 28 h 28"/>
                <a:gd name="T10" fmla="*/ 8 w 119"/>
                <a:gd name="T11" fmla="*/ 28 h 28"/>
                <a:gd name="T12" fmla="*/ 38 w 119"/>
                <a:gd name="T13" fmla="*/ 8 h 28"/>
                <a:gd name="T14" fmla="*/ 66 w 119"/>
                <a:gd name="T15" fmla="*/ 0 h 28"/>
                <a:gd name="T16" fmla="*/ 113 w 11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8">
                  <a:moveTo>
                    <a:pt x="113" y="0"/>
                  </a:moveTo>
                  <a:cubicBezTo>
                    <a:pt x="113" y="0"/>
                    <a:pt x="119" y="7"/>
                    <a:pt x="119" y="20"/>
                  </a:cubicBezTo>
                  <a:cubicBezTo>
                    <a:pt x="119" y="28"/>
                    <a:pt x="119" y="28"/>
                    <a:pt x="119" y="28"/>
                  </a:cubicBezTo>
                  <a:cubicBezTo>
                    <a:pt x="94" y="28"/>
                    <a:pt x="94" y="28"/>
                    <a:pt x="94" y="28"/>
                  </a:cubicBezTo>
                  <a:cubicBezTo>
                    <a:pt x="94" y="28"/>
                    <a:pt x="83" y="19"/>
                    <a:pt x="74" y="28"/>
                  </a:cubicBezTo>
                  <a:cubicBezTo>
                    <a:pt x="8" y="28"/>
                    <a:pt x="8" y="28"/>
                    <a:pt x="8" y="28"/>
                  </a:cubicBezTo>
                  <a:cubicBezTo>
                    <a:pt x="8" y="28"/>
                    <a:pt x="0" y="15"/>
                    <a:pt x="38" y="8"/>
                  </a:cubicBezTo>
                  <a:cubicBezTo>
                    <a:pt x="45" y="7"/>
                    <a:pt x="66" y="0"/>
                    <a:pt x="66" y="0"/>
                  </a:cubicBezTo>
                  <a:lnTo>
                    <a:pt x="113" y="0"/>
                  </a:lnTo>
                  <a:close/>
                </a:path>
              </a:pathLst>
            </a:custGeom>
            <a:solidFill>
              <a:srgbClr val="5C3A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iš1îḋe">
              <a:extLst>
                <a:ext uri="{FF2B5EF4-FFF2-40B4-BE49-F238E27FC236}">
                  <a16:creationId xmlns:a16="http://schemas.microsoft.com/office/drawing/2014/main" id="{4DC09C66-2BBB-41B4-AB5C-F7B2F993FD81}"/>
                </a:ext>
              </a:extLst>
            </p:cNvPr>
            <p:cNvSpPr/>
            <p:nvPr/>
          </p:nvSpPr>
          <p:spPr bwMode="auto">
            <a:xfrm>
              <a:off x="4919491" y="6184524"/>
              <a:ext cx="452438" cy="104775"/>
            </a:xfrm>
            <a:custGeom>
              <a:avLst/>
              <a:gdLst>
                <a:gd name="T0" fmla="*/ 114 w 120"/>
                <a:gd name="T1" fmla="*/ 0 h 28"/>
                <a:gd name="T2" fmla="*/ 120 w 120"/>
                <a:gd name="T3" fmla="*/ 20 h 28"/>
                <a:gd name="T4" fmla="*/ 120 w 120"/>
                <a:gd name="T5" fmla="*/ 28 h 28"/>
                <a:gd name="T6" fmla="*/ 95 w 120"/>
                <a:gd name="T7" fmla="*/ 28 h 28"/>
                <a:gd name="T8" fmla="*/ 75 w 120"/>
                <a:gd name="T9" fmla="*/ 28 h 28"/>
                <a:gd name="T10" fmla="*/ 9 w 120"/>
                <a:gd name="T11" fmla="*/ 28 h 28"/>
                <a:gd name="T12" fmla="*/ 39 w 120"/>
                <a:gd name="T13" fmla="*/ 8 h 28"/>
                <a:gd name="T14" fmla="*/ 67 w 120"/>
                <a:gd name="T15" fmla="*/ 0 h 28"/>
                <a:gd name="T16" fmla="*/ 114 w 12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28">
                  <a:moveTo>
                    <a:pt x="114" y="0"/>
                  </a:moveTo>
                  <a:cubicBezTo>
                    <a:pt x="114" y="0"/>
                    <a:pt x="120" y="7"/>
                    <a:pt x="120" y="20"/>
                  </a:cubicBezTo>
                  <a:cubicBezTo>
                    <a:pt x="120" y="28"/>
                    <a:pt x="120" y="28"/>
                    <a:pt x="120" y="28"/>
                  </a:cubicBezTo>
                  <a:cubicBezTo>
                    <a:pt x="95" y="28"/>
                    <a:pt x="95" y="28"/>
                    <a:pt x="95" y="28"/>
                  </a:cubicBezTo>
                  <a:cubicBezTo>
                    <a:pt x="95" y="28"/>
                    <a:pt x="84" y="19"/>
                    <a:pt x="75" y="28"/>
                  </a:cubicBezTo>
                  <a:cubicBezTo>
                    <a:pt x="9" y="28"/>
                    <a:pt x="9" y="28"/>
                    <a:pt x="9" y="28"/>
                  </a:cubicBezTo>
                  <a:cubicBezTo>
                    <a:pt x="9" y="28"/>
                    <a:pt x="0" y="15"/>
                    <a:pt x="39" y="8"/>
                  </a:cubicBezTo>
                  <a:cubicBezTo>
                    <a:pt x="46" y="7"/>
                    <a:pt x="67" y="0"/>
                    <a:pt x="67" y="0"/>
                  </a:cubicBezTo>
                  <a:lnTo>
                    <a:pt x="114" y="0"/>
                  </a:lnTo>
                  <a:close/>
                </a:path>
              </a:pathLst>
            </a:custGeom>
            <a:solidFill>
              <a:srgbClr val="5C3A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iṣ1îďé">
              <a:extLst>
                <a:ext uri="{FF2B5EF4-FFF2-40B4-BE49-F238E27FC236}">
                  <a16:creationId xmlns:a16="http://schemas.microsoft.com/office/drawing/2014/main" id="{BDB99286-017C-4D64-A963-5A9DEBFFA3B2}"/>
                </a:ext>
              </a:extLst>
            </p:cNvPr>
            <p:cNvSpPr/>
            <p:nvPr/>
          </p:nvSpPr>
          <p:spPr bwMode="auto">
            <a:xfrm>
              <a:off x="5160791" y="4465262"/>
              <a:ext cx="319088" cy="1719262"/>
            </a:xfrm>
            <a:custGeom>
              <a:avLst/>
              <a:gdLst>
                <a:gd name="T0" fmla="*/ 152 w 201"/>
                <a:gd name="T1" fmla="*/ 1083 h 1083"/>
                <a:gd name="T2" fmla="*/ 7 w 201"/>
                <a:gd name="T3" fmla="*/ 1083 h 1083"/>
                <a:gd name="T4" fmla="*/ 0 w 201"/>
                <a:gd name="T5" fmla="*/ 542 h 1083"/>
                <a:gd name="T6" fmla="*/ 0 w 201"/>
                <a:gd name="T7" fmla="*/ 0 h 1083"/>
                <a:gd name="T8" fmla="*/ 201 w 201"/>
                <a:gd name="T9" fmla="*/ 0 h 1083"/>
                <a:gd name="T10" fmla="*/ 171 w 201"/>
                <a:gd name="T11" fmla="*/ 549 h 1083"/>
                <a:gd name="T12" fmla="*/ 152 w 201"/>
                <a:gd name="T13" fmla="*/ 1083 h 1083"/>
              </a:gdLst>
              <a:ahLst/>
              <a:cxnLst>
                <a:cxn ang="0">
                  <a:pos x="T0" y="T1"/>
                </a:cxn>
                <a:cxn ang="0">
                  <a:pos x="T2" y="T3"/>
                </a:cxn>
                <a:cxn ang="0">
                  <a:pos x="T4" y="T5"/>
                </a:cxn>
                <a:cxn ang="0">
                  <a:pos x="T6" y="T7"/>
                </a:cxn>
                <a:cxn ang="0">
                  <a:pos x="T8" y="T9"/>
                </a:cxn>
                <a:cxn ang="0">
                  <a:pos x="T10" y="T11"/>
                </a:cxn>
                <a:cxn ang="0">
                  <a:pos x="T12" y="T13"/>
                </a:cxn>
              </a:cxnLst>
              <a:rect l="0" t="0" r="r" b="b"/>
              <a:pathLst>
                <a:path w="201" h="1083">
                  <a:moveTo>
                    <a:pt x="152" y="1083"/>
                  </a:moveTo>
                  <a:lnTo>
                    <a:pt x="7" y="1083"/>
                  </a:lnTo>
                  <a:lnTo>
                    <a:pt x="0" y="542"/>
                  </a:lnTo>
                  <a:lnTo>
                    <a:pt x="0" y="0"/>
                  </a:lnTo>
                  <a:lnTo>
                    <a:pt x="201" y="0"/>
                  </a:lnTo>
                  <a:lnTo>
                    <a:pt x="171" y="549"/>
                  </a:lnTo>
                  <a:lnTo>
                    <a:pt x="152" y="1083"/>
                  </a:lnTo>
                  <a:close/>
                </a:path>
              </a:pathLst>
            </a:custGeom>
            <a:solidFill>
              <a:srgbClr val="41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2" name="íşḻïḋè">
              <a:extLst>
                <a:ext uri="{FF2B5EF4-FFF2-40B4-BE49-F238E27FC236}">
                  <a16:creationId xmlns:a16="http://schemas.microsoft.com/office/drawing/2014/main" id="{6F634757-1DD3-460E-9A6C-246C736FD83C}"/>
                </a:ext>
              </a:extLst>
            </p:cNvPr>
            <p:cNvSpPr/>
            <p:nvPr/>
          </p:nvSpPr>
          <p:spPr bwMode="auto">
            <a:xfrm>
              <a:off x="5330654" y="4495424"/>
              <a:ext cx="390525" cy="1689100"/>
            </a:xfrm>
            <a:custGeom>
              <a:avLst/>
              <a:gdLst>
                <a:gd name="T0" fmla="*/ 246 w 246"/>
                <a:gd name="T1" fmla="*/ 1064 h 1064"/>
                <a:gd name="T2" fmla="*/ 170 w 246"/>
                <a:gd name="T3" fmla="*/ 1064 h 1064"/>
                <a:gd name="T4" fmla="*/ 64 w 246"/>
                <a:gd name="T5" fmla="*/ 512 h 1064"/>
                <a:gd name="T6" fmla="*/ 0 w 246"/>
                <a:gd name="T7" fmla="*/ 0 h 1064"/>
                <a:gd name="T8" fmla="*/ 203 w 246"/>
                <a:gd name="T9" fmla="*/ 0 h 1064"/>
                <a:gd name="T10" fmla="*/ 187 w 246"/>
                <a:gd name="T11" fmla="*/ 521 h 1064"/>
                <a:gd name="T12" fmla="*/ 246 w 246"/>
                <a:gd name="T13" fmla="*/ 1064 h 1064"/>
              </a:gdLst>
              <a:ahLst/>
              <a:cxnLst>
                <a:cxn ang="0">
                  <a:pos x="T0" y="T1"/>
                </a:cxn>
                <a:cxn ang="0">
                  <a:pos x="T2" y="T3"/>
                </a:cxn>
                <a:cxn ang="0">
                  <a:pos x="T4" y="T5"/>
                </a:cxn>
                <a:cxn ang="0">
                  <a:pos x="T6" y="T7"/>
                </a:cxn>
                <a:cxn ang="0">
                  <a:pos x="T8" y="T9"/>
                </a:cxn>
                <a:cxn ang="0">
                  <a:pos x="T10" y="T11"/>
                </a:cxn>
                <a:cxn ang="0">
                  <a:pos x="T12" y="T13"/>
                </a:cxn>
              </a:cxnLst>
              <a:rect l="0" t="0" r="r" b="b"/>
              <a:pathLst>
                <a:path w="246" h="1064">
                  <a:moveTo>
                    <a:pt x="246" y="1064"/>
                  </a:moveTo>
                  <a:lnTo>
                    <a:pt x="170" y="1064"/>
                  </a:lnTo>
                  <a:lnTo>
                    <a:pt x="64" y="512"/>
                  </a:lnTo>
                  <a:lnTo>
                    <a:pt x="0" y="0"/>
                  </a:lnTo>
                  <a:lnTo>
                    <a:pt x="203" y="0"/>
                  </a:lnTo>
                  <a:lnTo>
                    <a:pt x="187" y="521"/>
                  </a:lnTo>
                  <a:lnTo>
                    <a:pt x="246" y="1064"/>
                  </a:lnTo>
                  <a:close/>
                </a:path>
              </a:pathLst>
            </a:custGeom>
            <a:solidFill>
              <a:srgbClr val="394F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3" name="iṣḷïḑe">
              <a:extLst>
                <a:ext uri="{FF2B5EF4-FFF2-40B4-BE49-F238E27FC236}">
                  <a16:creationId xmlns:a16="http://schemas.microsoft.com/office/drawing/2014/main" id="{73BD104E-B941-4E44-A2CE-56DDFA8D0E63}"/>
                </a:ext>
              </a:extLst>
            </p:cNvPr>
            <p:cNvSpPr/>
            <p:nvPr/>
          </p:nvSpPr>
          <p:spPr bwMode="auto">
            <a:xfrm>
              <a:off x="5179841" y="2433262"/>
              <a:ext cx="533400" cy="650875"/>
            </a:xfrm>
            <a:custGeom>
              <a:avLst/>
              <a:gdLst>
                <a:gd name="T0" fmla="*/ 128 w 142"/>
                <a:gd name="T1" fmla="*/ 108 h 173"/>
                <a:gd name="T2" fmla="*/ 35 w 142"/>
                <a:gd name="T3" fmla="*/ 165 h 173"/>
                <a:gd name="T4" fmla="*/ 14 w 142"/>
                <a:gd name="T5" fmla="*/ 54 h 173"/>
                <a:gd name="T6" fmla="*/ 93 w 142"/>
                <a:gd name="T7" fmla="*/ 11 h 173"/>
                <a:gd name="T8" fmla="*/ 128 w 142"/>
                <a:gd name="T9" fmla="*/ 108 h 173"/>
              </a:gdLst>
              <a:ahLst/>
              <a:cxnLst>
                <a:cxn ang="0">
                  <a:pos x="T0" y="T1"/>
                </a:cxn>
                <a:cxn ang="0">
                  <a:pos x="T2" y="T3"/>
                </a:cxn>
                <a:cxn ang="0">
                  <a:pos x="T4" y="T5"/>
                </a:cxn>
                <a:cxn ang="0">
                  <a:pos x="T6" y="T7"/>
                </a:cxn>
                <a:cxn ang="0">
                  <a:pos x="T8" y="T9"/>
                </a:cxn>
              </a:cxnLst>
              <a:rect l="0" t="0" r="r" b="b"/>
              <a:pathLst>
                <a:path w="142" h="173">
                  <a:moveTo>
                    <a:pt x="128" y="108"/>
                  </a:moveTo>
                  <a:cubicBezTo>
                    <a:pt x="114" y="150"/>
                    <a:pt x="68" y="173"/>
                    <a:pt x="35" y="165"/>
                  </a:cubicBezTo>
                  <a:cubicBezTo>
                    <a:pt x="9" y="159"/>
                    <a:pt x="0" y="96"/>
                    <a:pt x="14" y="54"/>
                  </a:cubicBezTo>
                  <a:cubicBezTo>
                    <a:pt x="28" y="11"/>
                    <a:pt x="61" y="0"/>
                    <a:pt x="93" y="11"/>
                  </a:cubicBezTo>
                  <a:cubicBezTo>
                    <a:pt x="126" y="22"/>
                    <a:pt x="142" y="65"/>
                    <a:pt x="128" y="108"/>
                  </a:cubicBezTo>
                  <a:close/>
                </a:path>
              </a:pathLst>
            </a:custGeom>
            <a:solidFill>
              <a:srgbClr val="E5C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4" name="íṩliḓe">
              <a:extLst>
                <a:ext uri="{FF2B5EF4-FFF2-40B4-BE49-F238E27FC236}">
                  <a16:creationId xmlns:a16="http://schemas.microsoft.com/office/drawing/2014/main" id="{A0ED7188-16F8-4F4D-AC0B-BB6D417DB49E}"/>
                </a:ext>
              </a:extLst>
            </p:cNvPr>
            <p:cNvSpPr/>
            <p:nvPr/>
          </p:nvSpPr>
          <p:spPr bwMode="auto">
            <a:xfrm>
              <a:off x="5348116" y="2960312"/>
              <a:ext cx="196850" cy="315912"/>
            </a:xfrm>
            <a:prstGeom prst="rect">
              <a:avLst/>
            </a:prstGeom>
            <a:solidFill>
              <a:srgbClr val="E5C5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5" name="iśliḑe">
              <a:extLst>
                <a:ext uri="{FF2B5EF4-FFF2-40B4-BE49-F238E27FC236}">
                  <a16:creationId xmlns:a16="http://schemas.microsoft.com/office/drawing/2014/main" id="{0E60C3D5-7275-45B5-8763-AEA627B23F43}"/>
                </a:ext>
              </a:extLst>
            </p:cNvPr>
            <p:cNvSpPr/>
            <p:nvPr/>
          </p:nvSpPr>
          <p:spPr bwMode="auto">
            <a:xfrm>
              <a:off x="5138566" y="2441199"/>
              <a:ext cx="604838" cy="579437"/>
            </a:xfrm>
            <a:custGeom>
              <a:avLst/>
              <a:gdLst>
                <a:gd name="T0" fmla="*/ 7 w 161"/>
                <a:gd name="T1" fmla="*/ 49 h 154"/>
                <a:gd name="T2" fmla="*/ 81 w 161"/>
                <a:gd name="T3" fmla="*/ 1 h 154"/>
                <a:gd name="T4" fmla="*/ 134 w 161"/>
                <a:gd name="T5" fmla="*/ 118 h 154"/>
                <a:gd name="T6" fmla="*/ 116 w 161"/>
                <a:gd name="T7" fmla="*/ 144 h 154"/>
                <a:gd name="T8" fmla="*/ 116 w 161"/>
                <a:gd name="T9" fmla="*/ 145 h 154"/>
                <a:gd name="T10" fmla="*/ 108 w 161"/>
                <a:gd name="T11" fmla="*/ 154 h 154"/>
                <a:gd name="T12" fmla="*/ 106 w 161"/>
                <a:gd name="T13" fmla="*/ 131 h 154"/>
                <a:gd name="T14" fmla="*/ 113 w 161"/>
                <a:gd name="T15" fmla="*/ 92 h 154"/>
                <a:gd name="T16" fmla="*/ 104 w 161"/>
                <a:gd name="T17" fmla="*/ 75 h 154"/>
                <a:gd name="T18" fmla="*/ 81 w 161"/>
                <a:gd name="T19" fmla="*/ 54 h 154"/>
                <a:gd name="T20" fmla="*/ 54 w 161"/>
                <a:gd name="T21" fmla="*/ 61 h 154"/>
                <a:gd name="T22" fmla="*/ 7 w 161"/>
                <a:gd name="T23"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54">
                  <a:moveTo>
                    <a:pt x="7" y="49"/>
                  </a:moveTo>
                  <a:cubicBezTo>
                    <a:pt x="0" y="36"/>
                    <a:pt x="41" y="0"/>
                    <a:pt x="81" y="1"/>
                  </a:cubicBezTo>
                  <a:cubicBezTo>
                    <a:pt x="155" y="3"/>
                    <a:pt x="161" y="65"/>
                    <a:pt x="134" y="118"/>
                  </a:cubicBezTo>
                  <a:cubicBezTo>
                    <a:pt x="131" y="125"/>
                    <a:pt x="126" y="135"/>
                    <a:pt x="116" y="144"/>
                  </a:cubicBezTo>
                  <a:cubicBezTo>
                    <a:pt x="116" y="144"/>
                    <a:pt x="116" y="145"/>
                    <a:pt x="116" y="145"/>
                  </a:cubicBezTo>
                  <a:cubicBezTo>
                    <a:pt x="115" y="151"/>
                    <a:pt x="108" y="154"/>
                    <a:pt x="108" y="154"/>
                  </a:cubicBezTo>
                  <a:cubicBezTo>
                    <a:pt x="108" y="154"/>
                    <a:pt x="100" y="141"/>
                    <a:pt x="106" y="131"/>
                  </a:cubicBezTo>
                  <a:cubicBezTo>
                    <a:pt x="110" y="124"/>
                    <a:pt x="119" y="114"/>
                    <a:pt x="113" y="92"/>
                  </a:cubicBezTo>
                  <a:cubicBezTo>
                    <a:pt x="112" y="87"/>
                    <a:pt x="109" y="75"/>
                    <a:pt x="104" y="75"/>
                  </a:cubicBezTo>
                  <a:cubicBezTo>
                    <a:pt x="86" y="72"/>
                    <a:pt x="84" y="60"/>
                    <a:pt x="81" y="54"/>
                  </a:cubicBezTo>
                  <a:cubicBezTo>
                    <a:pt x="77" y="43"/>
                    <a:pt x="60" y="59"/>
                    <a:pt x="54" y="61"/>
                  </a:cubicBezTo>
                  <a:cubicBezTo>
                    <a:pt x="38" y="67"/>
                    <a:pt x="13" y="60"/>
                    <a:pt x="7" y="49"/>
                  </a:cubicBezTo>
                  <a:close/>
                </a:path>
              </a:pathLst>
            </a:custGeom>
            <a:solidFill>
              <a:srgbClr val="724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6" name="iŝḻíḋe">
              <a:extLst>
                <a:ext uri="{FF2B5EF4-FFF2-40B4-BE49-F238E27FC236}">
                  <a16:creationId xmlns:a16="http://schemas.microsoft.com/office/drawing/2014/main" id="{B8E3F8DD-BD63-4CCC-9E16-91DFB61345C0}"/>
                </a:ext>
              </a:extLst>
            </p:cNvPr>
            <p:cNvSpPr/>
            <p:nvPr/>
          </p:nvSpPr>
          <p:spPr bwMode="auto">
            <a:xfrm>
              <a:off x="5559254" y="2723774"/>
              <a:ext cx="90488" cy="131762"/>
            </a:xfrm>
            <a:custGeom>
              <a:avLst/>
              <a:gdLst>
                <a:gd name="T0" fmla="*/ 22 w 24"/>
                <a:gd name="T1" fmla="*/ 18 h 35"/>
                <a:gd name="T2" fmla="*/ 16 w 24"/>
                <a:gd name="T3" fmla="*/ 2 h 35"/>
                <a:gd name="T4" fmla="*/ 2 w 24"/>
                <a:gd name="T5" fmla="*/ 13 h 35"/>
                <a:gd name="T6" fmla="*/ 7 w 24"/>
                <a:gd name="T7" fmla="*/ 35 h 35"/>
                <a:gd name="T8" fmla="*/ 22 w 24"/>
                <a:gd name="T9" fmla="*/ 18 h 35"/>
              </a:gdLst>
              <a:ahLst/>
              <a:cxnLst>
                <a:cxn ang="0">
                  <a:pos x="T0" y="T1"/>
                </a:cxn>
                <a:cxn ang="0">
                  <a:pos x="T2" y="T3"/>
                </a:cxn>
                <a:cxn ang="0">
                  <a:pos x="T4" y="T5"/>
                </a:cxn>
                <a:cxn ang="0">
                  <a:pos x="T6" y="T7"/>
                </a:cxn>
                <a:cxn ang="0">
                  <a:pos x="T8" y="T9"/>
                </a:cxn>
              </a:cxnLst>
              <a:rect l="0" t="0" r="r" b="b"/>
              <a:pathLst>
                <a:path w="24" h="35">
                  <a:moveTo>
                    <a:pt x="22" y="18"/>
                  </a:moveTo>
                  <a:cubicBezTo>
                    <a:pt x="24" y="11"/>
                    <a:pt x="21" y="4"/>
                    <a:pt x="16" y="2"/>
                  </a:cubicBezTo>
                  <a:cubicBezTo>
                    <a:pt x="10" y="0"/>
                    <a:pt x="4" y="5"/>
                    <a:pt x="2" y="13"/>
                  </a:cubicBezTo>
                  <a:cubicBezTo>
                    <a:pt x="0" y="20"/>
                    <a:pt x="1" y="34"/>
                    <a:pt x="7" y="35"/>
                  </a:cubicBezTo>
                  <a:cubicBezTo>
                    <a:pt x="12" y="35"/>
                    <a:pt x="20" y="26"/>
                    <a:pt x="22" y="18"/>
                  </a:cubicBezTo>
                  <a:close/>
                </a:path>
              </a:pathLst>
            </a:custGeom>
            <a:solidFill>
              <a:srgbClr val="E5C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7" name="íŝlïḓe">
              <a:extLst>
                <a:ext uri="{FF2B5EF4-FFF2-40B4-BE49-F238E27FC236}">
                  <a16:creationId xmlns:a16="http://schemas.microsoft.com/office/drawing/2014/main" id="{E6FBE0BE-0C09-49FF-9095-E80BCF6B0950}"/>
                </a:ext>
              </a:extLst>
            </p:cNvPr>
            <p:cNvSpPr/>
            <p:nvPr/>
          </p:nvSpPr>
          <p:spPr bwMode="auto">
            <a:xfrm>
              <a:off x="5243341" y="3163512"/>
              <a:ext cx="222250" cy="450850"/>
            </a:xfrm>
            <a:custGeom>
              <a:avLst/>
              <a:gdLst>
                <a:gd name="T0" fmla="*/ 59 w 59"/>
                <a:gd name="T1" fmla="*/ 8 h 120"/>
                <a:gd name="T2" fmla="*/ 38 w 59"/>
                <a:gd name="T3" fmla="*/ 0 h 120"/>
                <a:gd name="T4" fmla="*/ 28 w 59"/>
                <a:gd name="T5" fmla="*/ 9 h 120"/>
                <a:gd name="T6" fmla="*/ 28 w 59"/>
                <a:gd name="T7" fmla="*/ 34 h 120"/>
                <a:gd name="T8" fmla="*/ 0 w 59"/>
                <a:gd name="T9" fmla="*/ 120 h 120"/>
                <a:gd name="T10" fmla="*/ 59 w 59"/>
                <a:gd name="T11" fmla="*/ 8 h 120"/>
              </a:gdLst>
              <a:ahLst/>
              <a:cxnLst>
                <a:cxn ang="0">
                  <a:pos x="T0" y="T1"/>
                </a:cxn>
                <a:cxn ang="0">
                  <a:pos x="T2" y="T3"/>
                </a:cxn>
                <a:cxn ang="0">
                  <a:pos x="T4" y="T5"/>
                </a:cxn>
                <a:cxn ang="0">
                  <a:pos x="T6" y="T7"/>
                </a:cxn>
                <a:cxn ang="0">
                  <a:pos x="T8" y="T9"/>
                </a:cxn>
                <a:cxn ang="0">
                  <a:pos x="T10" y="T11"/>
                </a:cxn>
              </a:cxnLst>
              <a:rect l="0" t="0" r="r" b="b"/>
              <a:pathLst>
                <a:path w="59" h="120">
                  <a:moveTo>
                    <a:pt x="59" y="8"/>
                  </a:moveTo>
                  <a:cubicBezTo>
                    <a:pt x="38" y="0"/>
                    <a:pt x="38" y="0"/>
                    <a:pt x="38" y="0"/>
                  </a:cubicBezTo>
                  <a:cubicBezTo>
                    <a:pt x="28" y="9"/>
                    <a:pt x="28" y="9"/>
                    <a:pt x="28" y="9"/>
                  </a:cubicBezTo>
                  <a:cubicBezTo>
                    <a:pt x="28" y="34"/>
                    <a:pt x="28" y="34"/>
                    <a:pt x="28" y="34"/>
                  </a:cubicBezTo>
                  <a:cubicBezTo>
                    <a:pt x="28" y="34"/>
                    <a:pt x="9" y="87"/>
                    <a:pt x="0" y="120"/>
                  </a:cubicBezTo>
                  <a:lnTo>
                    <a:pt x="59" y="8"/>
                  </a:lnTo>
                  <a:close/>
                </a:path>
              </a:pathLst>
            </a:custGeom>
            <a:solidFill>
              <a:srgbClr val="C44A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8" name="iSlíḋe">
              <a:extLst>
                <a:ext uri="{FF2B5EF4-FFF2-40B4-BE49-F238E27FC236}">
                  <a16:creationId xmlns:a16="http://schemas.microsoft.com/office/drawing/2014/main" id="{A5463ED0-7B5E-4028-B249-1DE4188DC853}"/>
                </a:ext>
              </a:extLst>
            </p:cNvPr>
            <p:cNvSpPr/>
            <p:nvPr/>
          </p:nvSpPr>
          <p:spPr bwMode="auto">
            <a:xfrm>
              <a:off x="5383041" y="3080962"/>
              <a:ext cx="165100" cy="165100"/>
            </a:xfrm>
            <a:custGeom>
              <a:avLst/>
              <a:gdLst>
                <a:gd name="T0" fmla="*/ 104 w 104"/>
                <a:gd name="T1" fmla="*/ 0 h 104"/>
                <a:gd name="T2" fmla="*/ 0 w 104"/>
                <a:gd name="T3" fmla="*/ 52 h 104"/>
                <a:gd name="T4" fmla="*/ 2 w 104"/>
                <a:gd name="T5" fmla="*/ 52 h 104"/>
                <a:gd name="T6" fmla="*/ 28 w 104"/>
                <a:gd name="T7" fmla="*/ 104 h 104"/>
                <a:gd name="T8" fmla="*/ 104 w 104"/>
                <a:gd name="T9" fmla="*/ 0 h 104"/>
              </a:gdLst>
              <a:ahLst/>
              <a:cxnLst>
                <a:cxn ang="0">
                  <a:pos x="T0" y="T1"/>
                </a:cxn>
                <a:cxn ang="0">
                  <a:pos x="T2" y="T3"/>
                </a:cxn>
                <a:cxn ang="0">
                  <a:pos x="T4" y="T5"/>
                </a:cxn>
                <a:cxn ang="0">
                  <a:pos x="T6" y="T7"/>
                </a:cxn>
                <a:cxn ang="0">
                  <a:pos x="T8" y="T9"/>
                </a:cxn>
              </a:cxnLst>
              <a:rect l="0" t="0" r="r" b="b"/>
              <a:pathLst>
                <a:path w="104" h="104">
                  <a:moveTo>
                    <a:pt x="104" y="0"/>
                  </a:moveTo>
                  <a:lnTo>
                    <a:pt x="0" y="52"/>
                  </a:lnTo>
                  <a:lnTo>
                    <a:pt x="2" y="52"/>
                  </a:lnTo>
                  <a:lnTo>
                    <a:pt x="28" y="104"/>
                  </a:lnTo>
                  <a:lnTo>
                    <a:pt x="10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9" name="i$liḋé">
              <a:extLst>
                <a:ext uri="{FF2B5EF4-FFF2-40B4-BE49-F238E27FC236}">
                  <a16:creationId xmlns:a16="http://schemas.microsoft.com/office/drawing/2014/main" id="{1A8D0AA9-0C0A-4526-B380-7222BA0C776E}"/>
                </a:ext>
              </a:extLst>
            </p:cNvPr>
            <p:cNvSpPr/>
            <p:nvPr/>
          </p:nvSpPr>
          <p:spPr bwMode="auto">
            <a:xfrm>
              <a:off x="5378279" y="4495424"/>
              <a:ext cx="490538" cy="1689100"/>
            </a:xfrm>
            <a:custGeom>
              <a:avLst/>
              <a:gdLst>
                <a:gd name="T0" fmla="*/ 309 w 309"/>
                <a:gd name="T1" fmla="*/ 1064 h 1064"/>
                <a:gd name="T2" fmla="*/ 164 w 309"/>
                <a:gd name="T3" fmla="*/ 1064 h 1064"/>
                <a:gd name="T4" fmla="*/ 64 w 309"/>
                <a:gd name="T5" fmla="*/ 519 h 1064"/>
                <a:gd name="T6" fmla="*/ 0 w 309"/>
                <a:gd name="T7" fmla="*/ 0 h 1064"/>
                <a:gd name="T8" fmla="*/ 202 w 309"/>
                <a:gd name="T9" fmla="*/ 0 h 1064"/>
                <a:gd name="T10" fmla="*/ 235 w 309"/>
                <a:gd name="T11" fmla="*/ 528 h 1064"/>
                <a:gd name="T12" fmla="*/ 309 w 309"/>
                <a:gd name="T13" fmla="*/ 1064 h 1064"/>
              </a:gdLst>
              <a:ahLst/>
              <a:cxnLst>
                <a:cxn ang="0">
                  <a:pos x="T0" y="T1"/>
                </a:cxn>
                <a:cxn ang="0">
                  <a:pos x="T2" y="T3"/>
                </a:cxn>
                <a:cxn ang="0">
                  <a:pos x="T4" y="T5"/>
                </a:cxn>
                <a:cxn ang="0">
                  <a:pos x="T6" y="T7"/>
                </a:cxn>
                <a:cxn ang="0">
                  <a:pos x="T8" y="T9"/>
                </a:cxn>
                <a:cxn ang="0">
                  <a:pos x="T10" y="T11"/>
                </a:cxn>
                <a:cxn ang="0">
                  <a:pos x="T12" y="T13"/>
                </a:cxn>
              </a:cxnLst>
              <a:rect l="0" t="0" r="r" b="b"/>
              <a:pathLst>
                <a:path w="309" h="1064">
                  <a:moveTo>
                    <a:pt x="309" y="1064"/>
                  </a:moveTo>
                  <a:lnTo>
                    <a:pt x="164" y="1064"/>
                  </a:lnTo>
                  <a:lnTo>
                    <a:pt x="64" y="519"/>
                  </a:lnTo>
                  <a:lnTo>
                    <a:pt x="0" y="0"/>
                  </a:lnTo>
                  <a:lnTo>
                    <a:pt x="202" y="0"/>
                  </a:lnTo>
                  <a:lnTo>
                    <a:pt x="235" y="528"/>
                  </a:lnTo>
                  <a:lnTo>
                    <a:pt x="309" y="1064"/>
                  </a:lnTo>
                  <a:close/>
                </a:path>
              </a:pathLst>
            </a:custGeom>
            <a:solidFill>
              <a:srgbClr val="41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0" name="ïSḻïḑé">
              <a:extLst>
                <a:ext uri="{FF2B5EF4-FFF2-40B4-BE49-F238E27FC236}">
                  <a16:creationId xmlns:a16="http://schemas.microsoft.com/office/drawing/2014/main" id="{5B7767B9-97C4-4080-BB93-31635D299F1A}"/>
                </a:ext>
              </a:extLst>
            </p:cNvPr>
            <p:cNvSpPr/>
            <p:nvPr/>
          </p:nvSpPr>
          <p:spPr bwMode="auto">
            <a:xfrm>
              <a:off x="5544966" y="2696787"/>
              <a:ext cx="55563" cy="93662"/>
            </a:xfrm>
            <a:custGeom>
              <a:avLst/>
              <a:gdLst>
                <a:gd name="T0" fmla="*/ 5 w 15"/>
                <a:gd name="T1" fmla="*/ 25 h 25"/>
                <a:gd name="T2" fmla="*/ 0 w 15"/>
                <a:gd name="T3" fmla="*/ 0 h 25"/>
                <a:gd name="T4" fmla="*/ 15 w 15"/>
                <a:gd name="T5" fmla="*/ 7 h 25"/>
                <a:gd name="T6" fmla="*/ 10 w 15"/>
                <a:gd name="T7" fmla="*/ 25 h 25"/>
                <a:gd name="T8" fmla="*/ 5 w 15"/>
                <a:gd name="T9" fmla="*/ 25 h 25"/>
              </a:gdLst>
              <a:ahLst/>
              <a:cxnLst>
                <a:cxn ang="0">
                  <a:pos x="T0" y="T1"/>
                </a:cxn>
                <a:cxn ang="0">
                  <a:pos x="T2" y="T3"/>
                </a:cxn>
                <a:cxn ang="0">
                  <a:pos x="T4" y="T5"/>
                </a:cxn>
                <a:cxn ang="0">
                  <a:pos x="T6" y="T7"/>
                </a:cxn>
                <a:cxn ang="0">
                  <a:pos x="T8" y="T9"/>
                </a:cxn>
              </a:cxnLst>
              <a:rect l="0" t="0" r="r" b="b"/>
              <a:pathLst>
                <a:path w="15" h="25">
                  <a:moveTo>
                    <a:pt x="5" y="25"/>
                  </a:moveTo>
                  <a:cubicBezTo>
                    <a:pt x="5" y="25"/>
                    <a:pt x="7" y="4"/>
                    <a:pt x="0" y="0"/>
                  </a:cubicBezTo>
                  <a:cubicBezTo>
                    <a:pt x="0" y="0"/>
                    <a:pt x="15" y="2"/>
                    <a:pt x="15" y="7"/>
                  </a:cubicBezTo>
                  <a:cubicBezTo>
                    <a:pt x="14" y="13"/>
                    <a:pt x="10" y="25"/>
                    <a:pt x="10" y="25"/>
                  </a:cubicBezTo>
                  <a:lnTo>
                    <a:pt x="5" y="25"/>
                  </a:lnTo>
                  <a:close/>
                </a:path>
              </a:pathLst>
            </a:custGeom>
            <a:solidFill>
              <a:srgbClr val="724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1" name="ísľîḑé">
              <a:extLst>
                <a:ext uri="{FF2B5EF4-FFF2-40B4-BE49-F238E27FC236}">
                  <a16:creationId xmlns:a16="http://schemas.microsoft.com/office/drawing/2014/main" id="{65751A75-68D1-4B82-915B-3654DE6D91CE}"/>
                </a:ext>
              </a:extLst>
            </p:cNvPr>
            <p:cNvSpPr/>
            <p:nvPr/>
          </p:nvSpPr>
          <p:spPr bwMode="auto">
            <a:xfrm>
              <a:off x="5122691" y="3133349"/>
              <a:ext cx="617538" cy="1398587"/>
            </a:xfrm>
            <a:custGeom>
              <a:avLst/>
              <a:gdLst>
                <a:gd name="T0" fmla="*/ 131 w 164"/>
                <a:gd name="T1" fmla="*/ 3 h 372"/>
                <a:gd name="T2" fmla="*/ 32 w 164"/>
                <a:gd name="T3" fmla="*/ 127 h 372"/>
                <a:gd name="T4" fmla="*/ 33 w 164"/>
                <a:gd name="T5" fmla="*/ 126 h 372"/>
                <a:gd name="T6" fmla="*/ 60 w 164"/>
                <a:gd name="T7" fmla="*/ 3 h 372"/>
                <a:gd name="T8" fmla="*/ 60 w 164"/>
                <a:gd name="T9" fmla="*/ 0 h 372"/>
                <a:gd name="T10" fmla="*/ 15 w 164"/>
                <a:gd name="T11" fmla="*/ 30 h 372"/>
                <a:gd name="T12" fmla="*/ 0 w 164"/>
                <a:gd name="T13" fmla="*/ 89 h 372"/>
                <a:gd name="T14" fmla="*/ 7 w 164"/>
                <a:gd name="T15" fmla="*/ 261 h 372"/>
                <a:gd name="T16" fmla="*/ 2 w 164"/>
                <a:gd name="T17" fmla="*/ 372 h 372"/>
                <a:gd name="T18" fmla="*/ 43 w 164"/>
                <a:gd name="T19" fmla="*/ 372 h 372"/>
                <a:gd name="T20" fmla="*/ 53 w 164"/>
                <a:gd name="T21" fmla="*/ 372 h 372"/>
                <a:gd name="T22" fmla="*/ 164 w 164"/>
                <a:gd name="T23" fmla="*/ 372 h 372"/>
                <a:gd name="T24" fmla="*/ 131 w 164"/>
                <a:gd name="T25" fmla="*/ 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372">
                  <a:moveTo>
                    <a:pt x="131" y="3"/>
                  </a:moveTo>
                  <a:cubicBezTo>
                    <a:pt x="131" y="3"/>
                    <a:pt x="50" y="86"/>
                    <a:pt x="32" y="127"/>
                  </a:cubicBezTo>
                  <a:cubicBezTo>
                    <a:pt x="33" y="126"/>
                    <a:pt x="33" y="126"/>
                    <a:pt x="33" y="126"/>
                  </a:cubicBezTo>
                  <a:cubicBezTo>
                    <a:pt x="60" y="3"/>
                    <a:pt x="60" y="3"/>
                    <a:pt x="60" y="3"/>
                  </a:cubicBezTo>
                  <a:cubicBezTo>
                    <a:pt x="60" y="0"/>
                    <a:pt x="60" y="0"/>
                    <a:pt x="60" y="0"/>
                  </a:cubicBezTo>
                  <a:cubicBezTo>
                    <a:pt x="60" y="0"/>
                    <a:pt x="24" y="15"/>
                    <a:pt x="15" y="30"/>
                  </a:cubicBezTo>
                  <a:cubicBezTo>
                    <a:pt x="6" y="45"/>
                    <a:pt x="0" y="89"/>
                    <a:pt x="0" y="89"/>
                  </a:cubicBezTo>
                  <a:cubicBezTo>
                    <a:pt x="7" y="261"/>
                    <a:pt x="7" y="261"/>
                    <a:pt x="7" y="261"/>
                  </a:cubicBezTo>
                  <a:cubicBezTo>
                    <a:pt x="2" y="372"/>
                    <a:pt x="2" y="372"/>
                    <a:pt x="2" y="372"/>
                  </a:cubicBezTo>
                  <a:cubicBezTo>
                    <a:pt x="43" y="372"/>
                    <a:pt x="43" y="372"/>
                    <a:pt x="43" y="372"/>
                  </a:cubicBezTo>
                  <a:cubicBezTo>
                    <a:pt x="53" y="372"/>
                    <a:pt x="53" y="372"/>
                    <a:pt x="53" y="372"/>
                  </a:cubicBezTo>
                  <a:cubicBezTo>
                    <a:pt x="164" y="372"/>
                    <a:pt x="164" y="372"/>
                    <a:pt x="164" y="372"/>
                  </a:cubicBezTo>
                  <a:lnTo>
                    <a:pt x="131" y="3"/>
                  </a:lnTo>
                  <a:close/>
                </a:path>
              </a:pathLst>
            </a:custGeom>
            <a:solidFill>
              <a:srgbClr val="394F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2" name="íŝľîḍê">
              <a:extLst>
                <a:ext uri="{FF2B5EF4-FFF2-40B4-BE49-F238E27FC236}">
                  <a16:creationId xmlns:a16="http://schemas.microsoft.com/office/drawing/2014/main" id="{D2846087-A332-4BB9-9D5E-A1ABA0F75786}"/>
                </a:ext>
              </a:extLst>
            </p:cNvPr>
            <p:cNvSpPr/>
            <p:nvPr/>
          </p:nvSpPr>
          <p:spPr bwMode="auto">
            <a:xfrm>
              <a:off x="5533854" y="3152399"/>
              <a:ext cx="376238" cy="1379537"/>
            </a:xfrm>
            <a:custGeom>
              <a:avLst/>
              <a:gdLst>
                <a:gd name="T0" fmla="*/ 25 w 100"/>
                <a:gd name="T1" fmla="*/ 0 h 367"/>
                <a:gd name="T2" fmla="*/ 77 w 100"/>
                <a:gd name="T3" fmla="*/ 21 h 367"/>
                <a:gd name="T4" fmla="*/ 100 w 100"/>
                <a:gd name="T5" fmla="*/ 211 h 367"/>
                <a:gd name="T6" fmla="*/ 73 w 100"/>
                <a:gd name="T7" fmla="*/ 367 h 367"/>
                <a:gd name="T8" fmla="*/ 15 w 100"/>
                <a:gd name="T9" fmla="*/ 346 h 367"/>
                <a:gd name="T10" fmla="*/ 36 w 100"/>
                <a:gd name="T11" fmla="*/ 197 h 367"/>
                <a:gd name="T12" fmla="*/ 7 w 100"/>
                <a:gd name="T13" fmla="*/ 77 h 367"/>
                <a:gd name="T14" fmla="*/ 25 w 100"/>
                <a:gd name="T15" fmla="*/ 0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367">
                  <a:moveTo>
                    <a:pt x="25" y="0"/>
                  </a:moveTo>
                  <a:cubicBezTo>
                    <a:pt x="25" y="0"/>
                    <a:pt x="71" y="6"/>
                    <a:pt x="77" y="21"/>
                  </a:cubicBezTo>
                  <a:cubicBezTo>
                    <a:pt x="93" y="67"/>
                    <a:pt x="100" y="211"/>
                    <a:pt x="100" y="211"/>
                  </a:cubicBezTo>
                  <a:cubicBezTo>
                    <a:pt x="73" y="367"/>
                    <a:pt x="73" y="367"/>
                    <a:pt x="73" y="367"/>
                  </a:cubicBezTo>
                  <a:cubicBezTo>
                    <a:pt x="15" y="346"/>
                    <a:pt x="15" y="346"/>
                    <a:pt x="15" y="346"/>
                  </a:cubicBezTo>
                  <a:cubicBezTo>
                    <a:pt x="36" y="197"/>
                    <a:pt x="36" y="197"/>
                    <a:pt x="36" y="197"/>
                  </a:cubicBezTo>
                  <a:cubicBezTo>
                    <a:pt x="36" y="197"/>
                    <a:pt x="10" y="109"/>
                    <a:pt x="7" y="77"/>
                  </a:cubicBezTo>
                  <a:cubicBezTo>
                    <a:pt x="0" y="17"/>
                    <a:pt x="25" y="0"/>
                    <a:pt x="25" y="0"/>
                  </a:cubicBezTo>
                  <a:close/>
                </a:path>
              </a:pathLst>
            </a:custGeom>
            <a:solidFill>
              <a:srgbClr val="41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3" name="ïśḷíďé">
              <a:extLst>
                <a:ext uri="{FF2B5EF4-FFF2-40B4-BE49-F238E27FC236}">
                  <a16:creationId xmlns:a16="http://schemas.microsoft.com/office/drawing/2014/main" id="{1CD6641B-8FE1-4BC9-A907-23C349D2D433}"/>
                </a:ext>
              </a:extLst>
            </p:cNvPr>
            <p:cNvSpPr/>
            <p:nvPr/>
          </p:nvSpPr>
          <p:spPr bwMode="auto">
            <a:xfrm>
              <a:off x="4487691" y="3171449"/>
              <a:ext cx="801688" cy="785812"/>
            </a:xfrm>
            <a:custGeom>
              <a:avLst/>
              <a:gdLst>
                <a:gd name="T0" fmla="*/ 208 w 213"/>
                <a:gd name="T1" fmla="*/ 0 h 209"/>
                <a:gd name="T2" fmla="*/ 201 w 213"/>
                <a:gd name="T3" fmla="*/ 118 h 209"/>
                <a:gd name="T4" fmla="*/ 114 w 213"/>
                <a:gd name="T5" fmla="*/ 209 h 209"/>
                <a:gd name="T6" fmla="*/ 0 w 213"/>
                <a:gd name="T7" fmla="*/ 164 h 209"/>
                <a:gd name="T8" fmla="*/ 30 w 213"/>
                <a:gd name="T9" fmla="*/ 114 h 209"/>
                <a:gd name="T10" fmla="*/ 99 w 213"/>
                <a:gd name="T11" fmla="*/ 134 h 209"/>
                <a:gd name="T12" fmla="*/ 179 w 213"/>
                <a:gd name="T13" fmla="*/ 14 h 209"/>
                <a:gd name="T14" fmla="*/ 208 w 213"/>
                <a:gd name="T15" fmla="*/ 0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09">
                  <a:moveTo>
                    <a:pt x="208" y="0"/>
                  </a:moveTo>
                  <a:cubicBezTo>
                    <a:pt x="208" y="0"/>
                    <a:pt x="213" y="107"/>
                    <a:pt x="201" y="118"/>
                  </a:cubicBezTo>
                  <a:cubicBezTo>
                    <a:pt x="165" y="150"/>
                    <a:pt x="114" y="209"/>
                    <a:pt x="114" y="209"/>
                  </a:cubicBezTo>
                  <a:cubicBezTo>
                    <a:pt x="0" y="164"/>
                    <a:pt x="0" y="164"/>
                    <a:pt x="0" y="164"/>
                  </a:cubicBezTo>
                  <a:cubicBezTo>
                    <a:pt x="30" y="114"/>
                    <a:pt x="30" y="114"/>
                    <a:pt x="30" y="114"/>
                  </a:cubicBezTo>
                  <a:cubicBezTo>
                    <a:pt x="99" y="134"/>
                    <a:pt x="99" y="134"/>
                    <a:pt x="99" y="134"/>
                  </a:cubicBezTo>
                  <a:cubicBezTo>
                    <a:pt x="99" y="134"/>
                    <a:pt x="151" y="45"/>
                    <a:pt x="179" y="14"/>
                  </a:cubicBezTo>
                  <a:cubicBezTo>
                    <a:pt x="184" y="9"/>
                    <a:pt x="208" y="0"/>
                    <a:pt x="208" y="0"/>
                  </a:cubicBezTo>
                  <a:close/>
                </a:path>
              </a:pathLst>
            </a:custGeom>
            <a:solidFill>
              <a:srgbClr val="394F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4" name="ïṥ1idè">
              <a:extLst>
                <a:ext uri="{FF2B5EF4-FFF2-40B4-BE49-F238E27FC236}">
                  <a16:creationId xmlns:a16="http://schemas.microsoft.com/office/drawing/2014/main" id="{EB1B5912-AB06-4646-889A-6902B2DC0C57}"/>
                </a:ext>
              </a:extLst>
            </p:cNvPr>
            <p:cNvSpPr/>
            <p:nvPr/>
          </p:nvSpPr>
          <p:spPr bwMode="auto">
            <a:xfrm>
              <a:off x="5330654" y="4295399"/>
              <a:ext cx="274638" cy="180975"/>
            </a:xfrm>
            <a:custGeom>
              <a:avLst/>
              <a:gdLst>
                <a:gd name="T0" fmla="*/ 0 w 73"/>
                <a:gd name="T1" fmla="*/ 9 h 48"/>
                <a:gd name="T2" fmla="*/ 73 w 73"/>
                <a:gd name="T3" fmla="*/ 9 h 48"/>
                <a:gd name="T4" fmla="*/ 68 w 73"/>
                <a:gd name="T5" fmla="*/ 48 h 48"/>
                <a:gd name="T6" fmla="*/ 12 w 73"/>
                <a:gd name="T7" fmla="*/ 43 h 48"/>
                <a:gd name="T8" fmla="*/ 0 w 73"/>
                <a:gd name="T9" fmla="*/ 9 h 48"/>
              </a:gdLst>
              <a:ahLst/>
              <a:cxnLst>
                <a:cxn ang="0">
                  <a:pos x="T0" y="T1"/>
                </a:cxn>
                <a:cxn ang="0">
                  <a:pos x="T2" y="T3"/>
                </a:cxn>
                <a:cxn ang="0">
                  <a:pos x="T4" y="T5"/>
                </a:cxn>
                <a:cxn ang="0">
                  <a:pos x="T6" y="T7"/>
                </a:cxn>
                <a:cxn ang="0">
                  <a:pos x="T8" y="T9"/>
                </a:cxn>
              </a:cxnLst>
              <a:rect l="0" t="0" r="r" b="b"/>
              <a:pathLst>
                <a:path w="73" h="48">
                  <a:moveTo>
                    <a:pt x="0" y="9"/>
                  </a:moveTo>
                  <a:cubicBezTo>
                    <a:pt x="0" y="9"/>
                    <a:pt x="22" y="0"/>
                    <a:pt x="73" y="9"/>
                  </a:cubicBezTo>
                  <a:cubicBezTo>
                    <a:pt x="68" y="48"/>
                    <a:pt x="68" y="48"/>
                    <a:pt x="68" y="48"/>
                  </a:cubicBezTo>
                  <a:cubicBezTo>
                    <a:pt x="12" y="43"/>
                    <a:pt x="12" y="43"/>
                    <a:pt x="12" y="43"/>
                  </a:cubicBezTo>
                  <a:lnTo>
                    <a:pt x="0" y="9"/>
                  </a:lnTo>
                  <a:close/>
                </a:path>
              </a:pathLst>
            </a:custGeom>
            <a:solidFill>
              <a:srgbClr val="394F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5" name="ï$ľiḍe">
              <a:extLst>
                <a:ext uri="{FF2B5EF4-FFF2-40B4-BE49-F238E27FC236}">
                  <a16:creationId xmlns:a16="http://schemas.microsoft.com/office/drawing/2014/main" id="{667B69A1-B3D3-491C-A28C-3B6AAAAC8B44}"/>
                </a:ext>
              </a:extLst>
            </p:cNvPr>
            <p:cNvSpPr/>
            <p:nvPr/>
          </p:nvSpPr>
          <p:spPr bwMode="auto">
            <a:xfrm>
              <a:off x="5240166" y="3080962"/>
              <a:ext cx="395288" cy="541337"/>
            </a:xfrm>
            <a:custGeom>
              <a:avLst/>
              <a:gdLst>
                <a:gd name="T0" fmla="*/ 82 w 105"/>
                <a:gd name="T1" fmla="*/ 0 h 144"/>
                <a:gd name="T2" fmla="*/ 0 w 105"/>
                <a:gd name="T3" fmla="*/ 144 h 144"/>
                <a:gd name="T4" fmla="*/ 105 w 105"/>
                <a:gd name="T5" fmla="*/ 20 h 144"/>
                <a:gd name="T6" fmla="*/ 82 w 105"/>
                <a:gd name="T7" fmla="*/ 0 h 144"/>
              </a:gdLst>
              <a:ahLst/>
              <a:cxnLst>
                <a:cxn ang="0">
                  <a:pos x="T0" y="T1"/>
                </a:cxn>
                <a:cxn ang="0">
                  <a:pos x="T2" y="T3"/>
                </a:cxn>
                <a:cxn ang="0">
                  <a:pos x="T4" y="T5"/>
                </a:cxn>
                <a:cxn ang="0">
                  <a:pos x="T6" y="T7"/>
                </a:cxn>
              </a:cxnLst>
              <a:rect l="0" t="0" r="r" b="b"/>
              <a:pathLst>
                <a:path w="105" h="144">
                  <a:moveTo>
                    <a:pt x="82" y="0"/>
                  </a:moveTo>
                  <a:cubicBezTo>
                    <a:pt x="54" y="24"/>
                    <a:pt x="0" y="144"/>
                    <a:pt x="0" y="144"/>
                  </a:cubicBezTo>
                  <a:cubicBezTo>
                    <a:pt x="105" y="20"/>
                    <a:pt x="105" y="20"/>
                    <a:pt x="105" y="20"/>
                  </a:cubicBezTo>
                  <a:lnTo>
                    <a:pt x="82" y="0"/>
                  </a:lnTo>
                  <a:close/>
                </a:path>
              </a:pathLst>
            </a:custGeom>
            <a:solidFill>
              <a:srgbClr val="41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6" name="iṩlîḑé">
              <a:extLst>
                <a:ext uri="{FF2B5EF4-FFF2-40B4-BE49-F238E27FC236}">
                  <a16:creationId xmlns:a16="http://schemas.microsoft.com/office/drawing/2014/main" id="{E469508F-15E0-4971-9540-5581AD9A7712}"/>
                </a:ext>
              </a:extLst>
            </p:cNvPr>
            <p:cNvSpPr/>
            <p:nvPr/>
          </p:nvSpPr>
          <p:spPr bwMode="auto">
            <a:xfrm>
              <a:off x="5240166" y="3111124"/>
              <a:ext cx="107950" cy="511175"/>
            </a:xfrm>
            <a:custGeom>
              <a:avLst/>
              <a:gdLst>
                <a:gd name="T0" fmla="*/ 0 w 68"/>
                <a:gd name="T1" fmla="*/ 322 h 322"/>
                <a:gd name="T2" fmla="*/ 61 w 68"/>
                <a:gd name="T3" fmla="*/ 69 h 322"/>
                <a:gd name="T4" fmla="*/ 68 w 68"/>
                <a:gd name="T5" fmla="*/ 0 h 322"/>
                <a:gd name="T6" fmla="*/ 7 w 68"/>
                <a:gd name="T7" fmla="*/ 45 h 322"/>
                <a:gd name="T8" fmla="*/ 0 w 68"/>
                <a:gd name="T9" fmla="*/ 322 h 322"/>
              </a:gdLst>
              <a:ahLst/>
              <a:cxnLst>
                <a:cxn ang="0">
                  <a:pos x="T0" y="T1"/>
                </a:cxn>
                <a:cxn ang="0">
                  <a:pos x="T2" y="T3"/>
                </a:cxn>
                <a:cxn ang="0">
                  <a:pos x="T4" y="T5"/>
                </a:cxn>
                <a:cxn ang="0">
                  <a:pos x="T6" y="T7"/>
                </a:cxn>
                <a:cxn ang="0">
                  <a:pos x="T8" y="T9"/>
                </a:cxn>
              </a:cxnLst>
              <a:rect l="0" t="0" r="r" b="b"/>
              <a:pathLst>
                <a:path w="68" h="322">
                  <a:moveTo>
                    <a:pt x="0" y="322"/>
                  </a:moveTo>
                  <a:lnTo>
                    <a:pt x="61" y="69"/>
                  </a:lnTo>
                  <a:lnTo>
                    <a:pt x="68" y="0"/>
                  </a:lnTo>
                  <a:lnTo>
                    <a:pt x="7" y="45"/>
                  </a:lnTo>
                  <a:lnTo>
                    <a:pt x="0" y="322"/>
                  </a:lnTo>
                  <a:close/>
                </a:path>
              </a:pathLst>
            </a:custGeom>
            <a:solidFill>
              <a:srgbClr val="41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7" name="îṩľîďè">
              <a:extLst>
                <a:ext uri="{FF2B5EF4-FFF2-40B4-BE49-F238E27FC236}">
                  <a16:creationId xmlns:a16="http://schemas.microsoft.com/office/drawing/2014/main" id="{0A9F5A5C-8D62-4474-B3BD-7F58872DCD89}"/>
                </a:ext>
              </a:extLst>
            </p:cNvPr>
            <p:cNvSpPr/>
            <p:nvPr/>
          </p:nvSpPr>
          <p:spPr bwMode="auto">
            <a:xfrm>
              <a:off x="5589416" y="4465262"/>
              <a:ext cx="153988" cy="296862"/>
            </a:xfrm>
            <a:custGeom>
              <a:avLst/>
              <a:gdLst>
                <a:gd name="T0" fmla="*/ 8 w 41"/>
                <a:gd name="T1" fmla="*/ 0 h 79"/>
                <a:gd name="T2" fmla="*/ 4 w 41"/>
                <a:gd name="T3" fmla="*/ 42 h 79"/>
                <a:gd name="T4" fmla="*/ 7 w 41"/>
                <a:gd name="T5" fmla="*/ 42 h 79"/>
                <a:gd name="T6" fmla="*/ 8 w 41"/>
                <a:gd name="T7" fmla="*/ 74 h 79"/>
                <a:gd name="T8" fmla="*/ 23 w 41"/>
                <a:gd name="T9" fmla="*/ 79 h 79"/>
                <a:gd name="T10" fmla="*/ 37 w 41"/>
                <a:gd name="T11" fmla="*/ 41 h 79"/>
                <a:gd name="T12" fmla="*/ 41 w 41"/>
                <a:gd name="T13" fmla="*/ 12 h 79"/>
                <a:gd name="T14" fmla="*/ 8 w 41"/>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79">
                  <a:moveTo>
                    <a:pt x="8" y="0"/>
                  </a:moveTo>
                  <a:cubicBezTo>
                    <a:pt x="8" y="0"/>
                    <a:pt x="0" y="22"/>
                    <a:pt x="4" y="42"/>
                  </a:cubicBezTo>
                  <a:cubicBezTo>
                    <a:pt x="7" y="42"/>
                    <a:pt x="7" y="42"/>
                    <a:pt x="7" y="42"/>
                  </a:cubicBezTo>
                  <a:cubicBezTo>
                    <a:pt x="7" y="42"/>
                    <a:pt x="7" y="73"/>
                    <a:pt x="8" y="74"/>
                  </a:cubicBezTo>
                  <a:cubicBezTo>
                    <a:pt x="10" y="75"/>
                    <a:pt x="23" y="79"/>
                    <a:pt x="23" y="79"/>
                  </a:cubicBezTo>
                  <a:cubicBezTo>
                    <a:pt x="23" y="79"/>
                    <a:pt x="37" y="53"/>
                    <a:pt x="37" y="41"/>
                  </a:cubicBezTo>
                  <a:cubicBezTo>
                    <a:pt x="38" y="29"/>
                    <a:pt x="41" y="12"/>
                    <a:pt x="41" y="12"/>
                  </a:cubicBezTo>
                  <a:lnTo>
                    <a:pt x="8" y="0"/>
                  </a:lnTo>
                  <a:close/>
                </a:path>
              </a:pathLst>
            </a:custGeom>
            <a:solidFill>
              <a:srgbClr val="E5C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8" name="îṩḻídê">
              <a:extLst>
                <a:ext uri="{FF2B5EF4-FFF2-40B4-BE49-F238E27FC236}">
                  <a16:creationId xmlns:a16="http://schemas.microsoft.com/office/drawing/2014/main" id="{C7C17BB4-BC7C-4857-8E15-AD895047EFD5}"/>
                </a:ext>
              </a:extLst>
            </p:cNvPr>
            <p:cNvSpPr/>
            <p:nvPr/>
          </p:nvSpPr>
          <p:spPr bwMode="auto">
            <a:xfrm>
              <a:off x="5322716" y="3119062"/>
              <a:ext cx="63500" cy="104775"/>
            </a:xfrm>
            <a:custGeom>
              <a:avLst/>
              <a:gdLst>
                <a:gd name="T0" fmla="*/ 12 w 40"/>
                <a:gd name="T1" fmla="*/ 0 h 66"/>
                <a:gd name="T2" fmla="*/ 40 w 40"/>
                <a:gd name="T3" fmla="*/ 28 h 66"/>
                <a:gd name="T4" fmla="*/ 40 w 40"/>
                <a:gd name="T5" fmla="*/ 28 h 66"/>
                <a:gd name="T6" fmla="*/ 0 w 40"/>
                <a:gd name="T7" fmla="*/ 66 h 66"/>
                <a:gd name="T8" fmla="*/ 12 w 40"/>
                <a:gd name="T9" fmla="*/ 0 h 66"/>
              </a:gdLst>
              <a:ahLst/>
              <a:cxnLst>
                <a:cxn ang="0">
                  <a:pos x="T0" y="T1"/>
                </a:cxn>
                <a:cxn ang="0">
                  <a:pos x="T2" y="T3"/>
                </a:cxn>
                <a:cxn ang="0">
                  <a:pos x="T4" y="T5"/>
                </a:cxn>
                <a:cxn ang="0">
                  <a:pos x="T6" y="T7"/>
                </a:cxn>
                <a:cxn ang="0">
                  <a:pos x="T8" y="T9"/>
                </a:cxn>
              </a:cxnLst>
              <a:rect l="0" t="0" r="r" b="b"/>
              <a:pathLst>
                <a:path w="40" h="66">
                  <a:moveTo>
                    <a:pt x="12" y="0"/>
                  </a:moveTo>
                  <a:lnTo>
                    <a:pt x="40" y="28"/>
                  </a:lnTo>
                  <a:lnTo>
                    <a:pt x="40" y="28"/>
                  </a:lnTo>
                  <a:lnTo>
                    <a:pt x="0" y="66"/>
                  </a:lnTo>
                  <a:lnTo>
                    <a:pt x="1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9" name="iṥ1ídê">
              <a:extLst>
                <a:ext uri="{FF2B5EF4-FFF2-40B4-BE49-F238E27FC236}">
                  <a16:creationId xmlns:a16="http://schemas.microsoft.com/office/drawing/2014/main" id="{0B870B7E-AA15-4314-8D5D-B9639EAA761D}"/>
                </a:ext>
              </a:extLst>
            </p:cNvPr>
            <p:cNvSpPr/>
            <p:nvPr/>
          </p:nvSpPr>
          <p:spPr bwMode="auto">
            <a:xfrm>
              <a:off x="4284491" y="3506412"/>
              <a:ext cx="315913" cy="236537"/>
            </a:xfrm>
            <a:custGeom>
              <a:avLst/>
              <a:gdLst>
                <a:gd name="T0" fmla="*/ 61 w 84"/>
                <a:gd name="T1" fmla="*/ 63 h 63"/>
                <a:gd name="T2" fmla="*/ 5 w 84"/>
                <a:gd name="T3" fmla="*/ 29 h 63"/>
                <a:gd name="T4" fmla="*/ 21 w 84"/>
                <a:gd name="T5" fmla="*/ 0 h 63"/>
                <a:gd name="T6" fmla="*/ 80 w 84"/>
                <a:gd name="T7" fmla="*/ 31 h 63"/>
                <a:gd name="T8" fmla="*/ 61 w 84"/>
                <a:gd name="T9" fmla="*/ 63 h 63"/>
              </a:gdLst>
              <a:ahLst/>
              <a:cxnLst>
                <a:cxn ang="0">
                  <a:pos x="T0" y="T1"/>
                </a:cxn>
                <a:cxn ang="0">
                  <a:pos x="T2" y="T3"/>
                </a:cxn>
                <a:cxn ang="0">
                  <a:pos x="T4" y="T5"/>
                </a:cxn>
                <a:cxn ang="0">
                  <a:pos x="T6" y="T7"/>
                </a:cxn>
                <a:cxn ang="0">
                  <a:pos x="T8" y="T9"/>
                </a:cxn>
              </a:cxnLst>
              <a:rect l="0" t="0" r="r" b="b"/>
              <a:pathLst>
                <a:path w="84" h="63">
                  <a:moveTo>
                    <a:pt x="61" y="63"/>
                  </a:moveTo>
                  <a:cubicBezTo>
                    <a:pt x="61" y="63"/>
                    <a:pt x="19" y="47"/>
                    <a:pt x="5" y="29"/>
                  </a:cubicBezTo>
                  <a:cubicBezTo>
                    <a:pt x="0" y="23"/>
                    <a:pt x="21" y="0"/>
                    <a:pt x="21" y="0"/>
                  </a:cubicBezTo>
                  <a:cubicBezTo>
                    <a:pt x="21" y="0"/>
                    <a:pt x="75" y="20"/>
                    <a:pt x="80" y="31"/>
                  </a:cubicBezTo>
                  <a:cubicBezTo>
                    <a:pt x="84" y="43"/>
                    <a:pt x="61" y="63"/>
                    <a:pt x="61" y="63"/>
                  </a:cubicBezTo>
                  <a:close/>
                </a:path>
              </a:pathLst>
            </a:custGeom>
            <a:solidFill>
              <a:srgbClr val="E5C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0" name="î$1ïḓè">
              <a:extLst>
                <a:ext uri="{FF2B5EF4-FFF2-40B4-BE49-F238E27FC236}">
                  <a16:creationId xmlns:a16="http://schemas.microsoft.com/office/drawing/2014/main" id="{A43115FD-B35F-4F9E-BF73-4B5D00CB9119}"/>
                </a:ext>
              </a:extLst>
            </p:cNvPr>
            <p:cNvSpPr/>
            <p:nvPr/>
          </p:nvSpPr>
          <p:spPr bwMode="auto">
            <a:xfrm>
              <a:off x="4008266" y="3136524"/>
              <a:ext cx="471488" cy="527050"/>
            </a:xfrm>
            <a:custGeom>
              <a:avLst/>
              <a:gdLst>
                <a:gd name="T0" fmla="*/ 117 w 125"/>
                <a:gd name="T1" fmla="*/ 140 h 140"/>
                <a:gd name="T2" fmla="*/ 0 w 125"/>
                <a:gd name="T3" fmla="*/ 2 h 140"/>
                <a:gd name="T4" fmla="*/ 2 w 125"/>
                <a:gd name="T5" fmla="*/ 0 h 140"/>
                <a:gd name="T6" fmla="*/ 125 w 125"/>
                <a:gd name="T7" fmla="*/ 135 h 140"/>
                <a:gd name="T8" fmla="*/ 117 w 125"/>
                <a:gd name="T9" fmla="*/ 140 h 140"/>
              </a:gdLst>
              <a:ahLst/>
              <a:cxnLst>
                <a:cxn ang="0">
                  <a:pos x="T0" y="T1"/>
                </a:cxn>
                <a:cxn ang="0">
                  <a:pos x="T2" y="T3"/>
                </a:cxn>
                <a:cxn ang="0">
                  <a:pos x="T4" y="T5"/>
                </a:cxn>
                <a:cxn ang="0">
                  <a:pos x="T6" y="T7"/>
                </a:cxn>
                <a:cxn ang="0">
                  <a:pos x="T8" y="T9"/>
                </a:cxn>
              </a:cxnLst>
              <a:rect l="0" t="0" r="r" b="b"/>
              <a:pathLst>
                <a:path w="125" h="140">
                  <a:moveTo>
                    <a:pt x="117" y="140"/>
                  </a:moveTo>
                  <a:cubicBezTo>
                    <a:pt x="116" y="139"/>
                    <a:pt x="0" y="2"/>
                    <a:pt x="0" y="2"/>
                  </a:cubicBezTo>
                  <a:cubicBezTo>
                    <a:pt x="2" y="0"/>
                    <a:pt x="2" y="0"/>
                    <a:pt x="2" y="0"/>
                  </a:cubicBezTo>
                  <a:cubicBezTo>
                    <a:pt x="125" y="135"/>
                    <a:pt x="125" y="135"/>
                    <a:pt x="125" y="135"/>
                  </a:cubicBezTo>
                  <a:lnTo>
                    <a:pt x="117" y="140"/>
                  </a:lnTo>
                  <a:close/>
                </a:path>
              </a:pathLst>
            </a:custGeom>
            <a:solidFill>
              <a:srgbClr val="724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1" name="iślíḍê">
              <a:extLst>
                <a:ext uri="{FF2B5EF4-FFF2-40B4-BE49-F238E27FC236}">
                  <a16:creationId xmlns:a16="http://schemas.microsoft.com/office/drawing/2014/main" id="{405B811A-8F20-449D-BC2C-695ED4BF64C9}"/>
                </a:ext>
              </a:extLst>
            </p:cNvPr>
            <p:cNvSpPr/>
            <p:nvPr/>
          </p:nvSpPr>
          <p:spPr bwMode="auto">
            <a:xfrm>
              <a:off x="4400379" y="3531812"/>
              <a:ext cx="169863" cy="79375"/>
            </a:xfrm>
            <a:custGeom>
              <a:avLst/>
              <a:gdLst>
                <a:gd name="T0" fmla="*/ 45 w 45"/>
                <a:gd name="T1" fmla="*/ 20 h 21"/>
                <a:gd name="T2" fmla="*/ 27 w 45"/>
                <a:gd name="T3" fmla="*/ 0 h 21"/>
                <a:gd name="T4" fmla="*/ 3 w 45"/>
                <a:gd name="T5" fmla="*/ 17 h 21"/>
                <a:gd name="T6" fmla="*/ 24 w 45"/>
                <a:gd name="T7" fmla="*/ 14 h 21"/>
                <a:gd name="T8" fmla="*/ 45 w 45"/>
                <a:gd name="T9" fmla="*/ 20 h 21"/>
              </a:gdLst>
              <a:ahLst/>
              <a:cxnLst>
                <a:cxn ang="0">
                  <a:pos x="T0" y="T1"/>
                </a:cxn>
                <a:cxn ang="0">
                  <a:pos x="T2" y="T3"/>
                </a:cxn>
                <a:cxn ang="0">
                  <a:pos x="T4" y="T5"/>
                </a:cxn>
                <a:cxn ang="0">
                  <a:pos x="T6" y="T7"/>
                </a:cxn>
                <a:cxn ang="0">
                  <a:pos x="T8" y="T9"/>
                </a:cxn>
              </a:cxnLst>
              <a:rect l="0" t="0" r="r" b="b"/>
              <a:pathLst>
                <a:path w="45" h="21">
                  <a:moveTo>
                    <a:pt x="45" y="20"/>
                  </a:moveTo>
                  <a:cubicBezTo>
                    <a:pt x="27" y="0"/>
                    <a:pt x="27" y="0"/>
                    <a:pt x="27" y="0"/>
                  </a:cubicBezTo>
                  <a:cubicBezTo>
                    <a:pt x="27" y="0"/>
                    <a:pt x="0" y="13"/>
                    <a:pt x="3" y="17"/>
                  </a:cubicBezTo>
                  <a:cubicBezTo>
                    <a:pt x="6" y="21"/>
                    <a:pt x="24" y="14"/>
                    <a:pt x="24" y="14"/>
                  </a:cubicBezTo>
                  <a:lnTo>
                    <a:pt x="45" y="20"/>
                  </a:lnTo>
                  <a:close/>
                </a:path>
              </a:pathLst>
            </a:custGeom>
            <a:solidFill>
              <a:srgbClr val="E5C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38" name="组合 37">
            <a:extLst>
              <a:ext uri="{FF2B5EF4-FFF2-40B4-BE49-F238E27FC236}">
                <a16:creationId xmlns:a16="http://schemas.microsoft.com/office/drawing/2014/main" id="{8E22F8AC-F3AF-4590-AC8E-3E5B36D25657}"/>
              </a:ext>
            </a:extLst>
          </p:cNvPr>
          <p:cNvGrpSpPr/>
          <p:nvPr/>
        </p:nvGrpSpPr>
        <p:grpSpPr>
          <a:xfrm>
            <a:off x="108557" y="337632"/>
            <a:ext cx="3659533" cy="492948"/>
            <a:chOff x="108557" y="337632"/>
            <a:chExt cx="3659533" cy="492948"/>
          </a:xfrm>
        </p:grpSpPr>
        <p:grpSp>
          <p:nvGrpSpPr>
            <p:cNvPr id="39" name="组合 5">
              <a:extLst>
                <a:ext uri="{FF2B5EF4-FFF2-40B4-BE49-F238E27FC236}">
                  <a16:creationId xmlns:a16="http://schemas.microsoft.com/office/drawing/2014/main" id="{B6A4723C-502A-4716-B30A-E4B3D6B8C8D4}"/>
                </a:ext>
              </a:extLst>
            </p:cNvPr>
            <p:cNvGrpSpPr/>
            <p:nvPr/>
          </p:nvGrpSpPr>
          <p:grpSpPr>
            <a:xfrm>
              <a:off x="108557" y="337632"/>
              <a:ext cx="525184" cy="422276"/>
              <a:chOff x="5075564" y="2933562"/>
              <a:chExt cx="2860947" cy="2302753"/>
            </a:xfrm>
          </p:grpSpPr>
          <p:sp>
            <p:nvSpPr>
              <p:cNvPr id="43" name="等腰三角形 42">
                <a:extLst>
                  <a:ext uri="{FF2B5EF4-FFF2-40B4-BE49-F238E27FC236}">
                    <a16:creationId xmlns:a16="http://schemas.microsoft.com/office/drawing/2014/main" id="{4C000BAE-A0CD-42B7-8E73-2F792B04A3E1}"/>
                  </a:ext>
                </a:extLst>
              </p:cNvPr>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4" name="等腰三角形 43">
                <a:extLst>
                  <a:ext uri="{FF2B5EF4-FFF2-40B4-BE49-F238E27FC236}">
                    <a16:creationId xmlns:a16="http://schemas.microsoft.com/office/drawing/2014/main" id="{7B5C661B-E8E6-4B95-8504-4E53FFA53821}"/>
                  </a:ext>
                </a:extLst>
              </p:cNvPr>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1" name="文本框 6">
              <a:extLst>
                <a:ext uri="{FF2B5EF4-FFF2-40B4-BE49-F238E27FC236}">
                  <a16:creationId xmlns:a16="http://schemas.microsoft.com/office/drawing/2014/main" id="{0D159813-F734-4B15-BAB8-77C5EA590AAF}"/>
                </a:ext>
              </a:extLst>
            </p:cNvPr>
            <p:cNvSpPr txBox="1"/>
            <p:nvPr/>
          </p:nvSpPr>
          <p:spPr>
            <a:xfrm>
              <a:off x="701040" y="368935"/>
              <a:ext cx="3067050" cy="46164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5.3</a:t>
              </a:r>
              <a:r>
                <a:rPr lang="zh-CN" altLang="en-US" sz="2400" b="1" dirty="0">
                  <a:solidFill>
                    <a:srgbClr val="000000"/>
                  </a:solidFill>
                  <a:latin typeface="微软雅黑" panose="020B0503020204020204" pitchFamily="34" charset="-122"/>
                  <a:ea typeface="微软雅黑" panose="020B0503020204020204" pitchFamily="34" charset="-122"/>
                </a:rPr>
                <a:t>测试需求</a:t>
              </a:r>
            </a:p>
          </p:txBody>
        </p:sp>
      </p:grpSp>
      <p:sp>
        <p:nvSpPr>
          <p:cNvPr id="46" name="文本框 67">
            <a:extLst>
              <a:ext uri="{FF2B5EF4-FFF2-40B4-BE49-F238E27FC236}">
                <a16:creationId xmlns:a16="http://schemas.microsoft.com/office/drawing/2014/main" id="{F3DE171D-5340-4703-A6AA-4D62EF0D40EC}"/>
              </a:ext>
            </a:extLst>
          </p:cNvPr>
          <p:cNvSpPr>
            <a:spLocks noChangeArrowheads="1"/>
          </p:cNvSpPr>
          <p:nvPr/>
        </p:nvSpPr>
        <p:spPr bwMode="auto">
          <a:xfrm>
            <a:off x="700838" y="992433"/>
            <a:ext cx="55139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5.3.2</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测试需求案例</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200"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化学制品跟踪系统</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p:tgtEl>
                                          <p:spTgt spid="46"/>
                                        </p:tgtEl>
                                        <p:attrNameLst>
                                          <p:attrName>ppt_x</p:attrName>
                                        </p:attrNameLst>
                                      </p:cBhvr>
                                      <p:tavLst>
                                        <p:tav tm="0">
                                          <p:val>
                                            <p:strVal val="#ppt_x+#ppt_w*1.125000"/>
                                          </p:val>
                                        </p:tav>
                                        <p:tav tm="100000">
                                          <p:val>
                                            <p:strVal val="#ppt_x"/>
                                          </p:val>
                                        </p:tav>
                                      </p:tavLst>
                                    </p:anim>
                                    <p:animEffect transition="in" filter="wipe(left)">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l="4595" r="4595"/>
          <a:stretch>
            <a:fillRect/>
          </a:stretch>
        </p:blipFill>
        <p:spPr>
          <a:xfrm>
            <a:off x="-934279" y="-68794"/>
            <a:ext cx="14108941" cy="6926794"/>
          </a:xfrm>
          <a:prstGeom prst="rect">
            <a:avLst/>
          </a:prstGeom>
        </p:spPr>
      </p:pic>
      <p:sp>
        <p:nvSpPr>
          <p:cNvPr id="3" name="矩形 2"/>
          <p:cNvSpPr/>
          <p:nvPr/>
        </p:nvSpPr>
        <p:spPr>
          <a:xfrm>
            <a:off x="-934279" y="-68795"/>
            <a:ext cx="13921458" cy="6926794"/>
          </a:xfrm>
          <a:prstGeom prst="rect">
            <a:avLst/>
          </a:prstGeom>
          <a:solidFill>
            <a:srgbClr val="5197D7">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0"/>
          <p:cNvSpPr>
            <a:spLocks noChangeArrowheads="1"/>
          </p:cNvSpPr>
          <p:nvPr/>
        </p:nvSpPr>
        <p:spPr bwMode="auto">
          <a:xfrm rot="10800000">
            <a:off x="6477593" y="-23813"/>
            <a:ext cx="6881813" cy="6881813"/>
          </a:xfrm>
          <a:prstGeom prst="rtTriangle">
            <a:avLst/>
          </a:prstGeom>
          <a:solidFill>
            <a:srgbClr val="5197D7">
              <a:alpha val="50000"/>
            </a:srgbClr>
          </a:solidFill>
          <a:ln>
            <a:noFill/>
          </a:ln>
        </p:spPr>
        <p:txBody>
          <a:bodyPr anchor="ctr"/>
          <a:lstStyle/>
          <a:p>
            <a:pPr algn="ctr" eaLnBrk="0" fontAlgn="base" hangingPunct="0">
              <a:spcBef>
                <a:spcPct val="0"/>
              </a:spcBef>
              <a:spcAft>
                <a:spcPct val="0"/>
              </a:spcAft>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pitchFamily="34" charset="-122"/>
            </a:endParaRPr>
          </a:p>
        </p:txBody>
      </p:sp>
      <p:sp>
        <p:nvSpPr>
          <p:cNvPr id="16" name="文本框 6"/>
          <p:cNvSpPr>
            <a:spLocks noChangeArrowheads="1"/>
          </p:cNvSpPr>
          <p:nvPr/>
        </p:nvSpPr>
        <p:spPr bwMode="auto">
          <a:xfrm>
            <a:off x="3520144" y="2393495"/>
            <a:ext cx="4964179" cy="200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谢谢大家！</a:t>
            </a:r>
            <a:endPar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 YOU !</a:t>
            </a:r>
            <a:endPar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等腰三角形 22"/>
          <p:cNvSpPr/>
          <p:nvPr/>
        </p:nvSpPr>
        <p:spPr>
          <a:xfrm>
            <a:off x="190028" y="5200191"/>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1256532" y="5623200"/>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6"/>
          <p:cNvSpPr>
            <a:spLocks noChangeArrowheads="1"/>
          </p:cNvSpPr>
          <p:nvPr/>
        </p:nvSpPr>
        <p:spPr bwMode="auto">
          <a:xfrm>
            <a:off x="4853521" y="5722180"/>
            <a:ext cx="2297424" cy="65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武君胜</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西北工业大学 软件学院</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3622045" y="1386230"/>
            <a:ext cx="4262959" cy="1059280"/>
          </a:xfrm>
          <a:prstGeom prst="rect">
            <a:avLst/>
          </a:prstGeom>
        </p:spPr>
      </p:pic>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4" name="灯片编号占位符 3"/>
          <p:cNvSpPr>
            <a:spLocks noGrp="1"/>
          </p:cNvSpPr>
          <p:nvPr>
            <p:ph type="sldNum" sz="quarter" idx="12"/>
          </p:nvPr>
        </p:nvSpPr>
        <p:spPr/>
        <p:txBody>
          <a:bodyPr/>
          <a:lstStyle/>
          <a:p>
            <a:fld id="{719AC410-3DB4-4DF6-9C46-9EB74471E774}" type="slidenum">
              <a:rPr lang="zh-CN" altLang="en-US"/>
              <a:t>72</a:t>
            </a:fld>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anim calcmode="lin" valueType="num">
                                      <p:cBhvr>
                                        <p:cTn id="8" dur="700" fill="hold"/>
                                        <p:tgtEl>
                                          <p:spTgt spid="17"/>
                                        </p:tgtEl>
                                        <p:attrNameLst>
                                          <p:attrName>ppt_x</p:attrName>
                                        </p:attrNameLst>
                                      </p:cBhvr>
                                      <p:tavLst>
                                        <p:tav tm="0">
                                          <p:val>
                                            <p:strVal val="#ppt_x"/>
                                          </p:val>
                                        </p:tav>
                                        <p:tav tm="100000">
                                          <p:val>
                                            <p:strVal val="#ppt_x"/>
                                          </p:val>
                                        </p:tav>
                                      </p:tavLst>
                                    </p:anim>
                                    <p:anim calcmode="lin" valueType="num">
                                      <p:cBhvr>
                                        <p:cTn id="9" dur="7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7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6"/>
                                        </p:tgtEl>
                                        <p:attrNameLst>
                                          <p:attrName>ppt_y</p:attrName>
                                        </p:attrNameLst>
                                      </p:cBhvr>
                                      <p:tavLst>
                                        <p:tav tm="0">
                                          <p:val>
                                            <p:strVal val="#ppt_y"/>
                                          </p:val>
                                        </p:tav>
                                        <p:tav tm="100000">
                                          <p:val>
                                            <p:strVal val="#ppt_y"/>
                                          </p:val>
                                        </p:tav>
                                      </p:tavLst>
                                    </p:anim>
                                    <p:anim calcmode="lin" valueType="num">
                                      <p:cBhvr>
                                        <p:cTn id="15"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6"/>
                                        </p:tgtEl>
                                        <p:attrNameLst>
                                          <p:attrName>ppt_w</p:attrName>
                                        </p:attrNameLst>
                                      </p:cBhvr>
                                      <p:tavLst>
                                        <p:tav tm="0">
                                          <p:val>
                                            <p:strVal val="#ppt_w/10"/>
                                          </p:val>
                                        </p:tav>
                                        <p:tav tm="50000">
                                          <p:val>
                                            <p:strVal val="#ppt_w+.01"/>
                                          </p:val>
                                        </p:tav>
                                        <p:tav tm="100000">
                                          <p:val>
                                            <p:strVal val="#ppt_w"/>
                                          </p:val>
                                        </p:tav>
                                      </p:tavLst>
                                    </p:anim>
                                    <p:animEffect>
                                      <p:cBhvr>
                                        <p:cTn id="17" dur="500" tmFilter="0,0; .5, 1; 1, 1"/>
                                        <p:tgtEl>
                                          <p:spTgt spid="16"/>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par>
                          <p:cTn id="28" fill="hold">
                            <p:stCondLst>
                              <p:cond delay="185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4"/>
                                        </p:tgtEl>
                                        <p:attrNameLst>
                                          <p:attrName>ppt_y</p:attrName>
                                        </p:attrNameLst>
                                      </p:cBhvr>
                                      <p:tavLst>
                                        <p:tav tm="0">
                                          <p:val>
                                            <p:strVal val="#ppt_y"/>
                                          </p:val>
                                        </p:tav>
                                        <p:tav tm="100000">
                                          <p:val>
                                            <p:strVal val="#ppt_y"/>
                                          </p:val>
                                        </p:tav>
                                      </p:tavLst>
                                    </p:anim>
                                    <p:anim calcmode="lin" valueType="num">
                                      <p:cBhvr>
                                        <p:cTn id="3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4"/>
                                        </p:tgtEl>
                                        <p:attrNameLst>
                                          <p:attrName>ppt_w</p:attrName>
                                        </p:attrNameLst>
                                      </p:cBhvr>
                                      <p:tavLst>
                                        <p:tav tm="0">
                                          <p:val>
                                            <p:strVal val="#ppt_w/10"/>
                                          </p:val>
                                        </p:tav>
                                        <p:tav tm="50000">
                                          <p:val>
                                            <p:strVal val="#ppt_w+.01"/>
                                          </p:val>
                                        </p:tav>
                                        <p:tav tm="100000">
                                          <p:val>
                                            <p:strVal val="#ppt_w"/>
                                          </p:val>
                                        </p:tav>
                                      </p:tavLst>
                                    </p:anim>
                                    <p:animEffect>
                                      <p:cBhvr>
                                        <p:cTn id="35"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bldLvl="0" autoUpdateAnimBg="0"/>
      <p:bldP spid="23" grpId="0" animBg="1"/>
      <p:bldP spid="24" grpId="0" animBg="1"/>
      <p:bldP spid="14" grpId="0" bldLvl="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7"/>
          <p:cNvGrpSpPr/>
          <p:nvPr/>
        </p:nvGrpSpPr>
        <p:grpSpPr>
          <a:xfrm>
            <a:off x="108557" y="337632"/>
            <a:ext cx="3815742" cy="492897"/>
            <a:chOff x="198764" y="258545"/>
            <a:chExt cx="5086477" cy="657729"/>
          </a:xfrm>
        </p:grpSpPr>
        <p:grpSp>
          <p:nvGrpSpPr>
            <p:cNvPr id="19" name="组合 5"/>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0" name="文本框 6"/>
            <p:cNvSpPr txBox="1"/>
            <p:nvPr/>
          </p:nvSpPr>
          <p:spPr>
            <a:xfrm>
              <a:off x="988289" y="300221"/>
              <a:ext cx="4296952" cy="616053"/>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附录</a:t>
              </a:r>
            </a:p>
          </p:txBody>
        </p:sp>
      </p:grpSp>
      <p:graphicFrame>
        <p:nvGraphicFramePr>
          <p:cNvPr id="16" name="表格 15"/>
          <p:cNvGraphicFramePr/>
          <p:nvPr>
            <p:custDataLst>
              <p:tags r:id="rId1"/>
            </p:custDataLst>
            <p:extLst>
              <p:ext uri="{D42A27DB-BD31-4B8C-83A1-F6EECF244321}">
                <p14:modId xmlns:p14="http://schemas.microsoft.com/office/powerpoint/2010/main" val="634706691"/>
              </p:ext>
            </p:extLst>
          </p:nvPr>
        </p:nvGraphicFramePr>
        <p:xfrm>
          <a:off x="2217022" y="1295349"/>
          <a:ext cx="7870642" cy="5029708"/>
        </p:xfrm>
        <a:graphic>
          <a:graphicData uri="http://schemas.openxmlformats.org/drawingml/2006/table">
            <a:tbl>
              <a:tblPr/>
              <a:tblGrid>
                <a:gridCol w="1071660">
                  <a:extLst>
                    <a:ext uri="{9D8B030D-6E8A-4147-A177-3AD203B41FA5}">
                      <a16:colId xmlns:a16="http://schemas.microsoft.com/office/drawing/2014/main" val="20000"/>
                    </a:ext>
                  </a:extLst>
                </a:gridCol>
                <a:gridCol w="2970132">
                  <a:extLst>
                    <a:ext uri="{9D8B030D-6E8A-4147-A177-3AD203B41FA5}">
                      <a16:colId xmlns:a16="http://schemas.microsoft.com/office/drawing/2014/main" val="20001"/>
                    </a:ext>
                  </a:extLst>
                </a:gridCol>
                <a:gridCol w="2342733">
                  <a:extLst>
                    <a:ext uri="{9D8B030D-6E8A-4147-A177-3AD203B41FA5}">
                      <a16:colId xmlns:a16="http://schemas.microsoft.com/office/drawing/2014/main" val="20002"/>
                    </a:ext>
                  </a:extLst>
                </a:gridCol>
                <a:gridCol w="1486117">
                  <a:extLst>
                    <a:ext uri="{9D8B030D-6E8A-4147-A177-3AD203B41FA5}">
                      <a16:colId xmlns:a16="http://schemas.microsoft.com/office/drawing/2014/main" val="20003"/>
                    </a:ext>
                  </a:extLst>
                </a:gridCol>
              </a:tblGrid>
              <a:tr h="4254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使用实例标识号</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1600" b="0" dirty="0">
                          <a:solidFill>
                            <a:schemeClr val="tx1"/>
                          </a:solidFill>
                          <a:latin typeface="宋体" panose="02010600030101010101" pitchFamily="2" charset="-122"/>
                          <a:cs typeface="Times New Roman" panose="02020603050405020304" pitchFamily="2" charset="0"/>
                        </a:rPr>
                        <a:t>CU——5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indent="0" algn="ctr">
                        <a:buNone/>
                      </a:pP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p>
                      <a:pPr marL="0" lvl="0" indent="0" algn="ctr">
                        <a:buNone/>
                      </a:pP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0"/>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使用实例名称</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600" b="0" dirty="0">
                          <a:solidFill>
                            <a:schemeClr val="tx1"/>
                          </a:solidFill>
                          <a:latin typeface="宋体" panose="02010600030101010101" pitchFamily="2" charset="-122"/>
                          <a:cs typeface="Times New Roman" panose="02020603050405020304" pitchFamily="2" charset="0"/>
                        </a:rPr>
                        <a:t>请求一种化学制品</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lgn="ctr">
                        <a:buNone/>
                      </a:pP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tc>
                  <a:txBody>
                    <a:bodyPr/>
                    <a:lstStyle/>
                    <a:p>
                      <a:pPr marL="0" lvl="0" indent="0" algn="ctr">
                        <a:buNone/>
                      </a:pP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1"/>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创建者</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1600" b="0" dirty="0">
                          <a:solidFill>
                            <a:schemeClr val="tx1"/>
                          </a:solidFill>
                          <a:latin typeface="宋体" panose="02010600030101010101" pitchFamily="2" charset="-122"/>
                          <a:cs typeface="Times New Roman" panose="02020603050405020304" pitchFamily="2" charset="0"/>
                        </a:rPr>
                        <a:t>Tim</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indent="0" algn="ctr">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最后一次更新者</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p>
                      <a:pPr marL="0" lvl="0" indent="0" algn="ctr">
                        <a:buNone/>
                      </a:pPr>
                      <a:r>
                        <a:rPr lang="en-US" altLang="zh-CN"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Janice</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2"/>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创建时间</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1600" b="0" dirty="0">
                          <a:solidFill>
                            <a:schemeClr val="tx1"/>
                          </a:solidFill>
                          <a:latin typeface="宋体" panose="02010600030101010101" pitchFamily="2" charset="-122"/>
                          <a:cs typeface="Times New Roman" panose="02020603050405020304" pitchFamily="2" charset="0"/>
                        </a:rPr>
                        <a:t>10/4</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lgn="ctr">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最后一次更新时间</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tc>
                  <a:txBody>
                    <a:bodyPr/>
                    <a:lstStyle/>
                    <a:p>
                      <a:pPr marL="0" lvl="0" indent="0" algn="ctr">
                        <a:buNone/>
                      </a:pPr>
                      <a:r>
                        <a:rPr lang="en-US" altLang="zh-CN"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10/27</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3"/>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执行者</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600" b="0" dirty="0">
                          <a:solidFill>
                            <a:schemeClr val="tx1"/>
                          </a:solidFill>
                          <a:latin typeface="宋体" panose="02010600030101010101" pitchFamily="2" charset="-122"/>
                          <a:cs typeface="Times New Roman" panose="02020603050405020304" pitchFamily="2" charset="0"/>
                        </a:rPr>
                        <a:t>请求者</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indent="0" algn="ctr">
                        <a:buNone/>
                      </a:pP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p>
                      <a:pPr marL="0" lvl="0" indent="0" algn="ctr">
                        <a:buNone/>
                      </a:pP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4"/>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说明</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gridSpan="3">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1600" b="0" dirty="0">
                          <a:solidFill>
                            <a:schemeClr val="tx1"/>
                          </a:solidFill>
                          <a:latin typeface="宋体" panose="02010600030101010101" pitchFamily="2" charset="-122"/>
                          <a:cs typeface="宋体" panose="02010600030101010101" pitchFamily="2" charset="-122"/>
                        </a:rPr>
                        <a:t>请求者通过输入化学制品的</a:t>
                      </a:r>
                      <a:r>
                        <a:rPr lang="en-US" altLang="zh-CN" sz="1600" b="0" dirty="0">
                          <a:solidFill>
                            <a:schemeClr val="tx1"/>
                          </a:solidFill>
                          <a:latin typeface="宋体" panose="02010600030101010101" pitchFamily="2" charset="-122"/>
                          <a:cs typeface="宋体" panose="02010600030101010101" pitchFamily="2" charset="-122"/>
                        </a:rPr>
                        <a:t>ID</a:t>
                      </a:r>
                      <a:r>
                        <a:rPr lang="zh-CN" altLang="en-US" sz="1600" b="0" dirty="0">
                          <a:solidFill>
                            <a:schemeClr val="tx1"/>
                          </a:solidFill>
                          <a:latin typeface="宋体" panose="02010600030101010101" pitchFamily="2" charset="-122"/>
                          <a:cs typeface="宋体" panose="02010600030101010101" pitchFamily="2" charset="-122"/>
                        </a:rPr>
                        <a:t>或输入化学制品的结构来指定对化学制品的请求。系统则提供给请求者一个来自化学制品仓库的新的或已用过的化学制品容器，或者让请求者向外界供货商订货</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h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tc hMerge="1">
                  <a:txBody>
                    <a:bodyPr/>
                    <a:lstStyle/>
                    <a:p>
                      <a:endParaRPr lang="zh-CN"/>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5"/>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先决条件</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gridSpan="3">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a:buFont typeface="+mj-lt"/>
                        <a:buAutoNum type="arabicPeriod"/>
                      </a:pPr>
                      <a:r>
                        <a:rPr lang="zh-CN" altLang="en-US" sz="1600" b="0" dirty="0">
                          <a:solidFill>
                            <a:schemeClr val="tx1"/>
                          </a:solidFill>
                          <a:latin typeface="宋体" panose="02010600030101010101" pitchFamily="2" charset="-122"/>
                          <a:cs typeface="Times New Roman" panose="02020603050405020304" pitchFamily="2" charset="0"/>
                        </a:rPr>
                        <a:t>用户的身份被证实。</a:t>
                      </a:r>
                      <a:endParaRPr lang="en-US" altLang="zh-CN" sz="1600" b="0" dirty="0">
                        <a:solidFill>
                          <a:schemeClr val="tx1"/>
                        </a:solidFill>
                        <a:latin typeface="宋体" panose="02010600030101010101" pitchFamily="2" charset="-122"/>
                        <a:cs typeface="Times New Roman" panose="02020603050405020304" pitchFamily="2" charset="0"/>
                      </a:endParaRPr>
                    </a:p>
                    <a:p>
                      <a:pPr marL="342900" lvl="0" indent="-342900" algn="l">
                        <a:buFont typeface="+mj-lt"/>
                        <a:buAutoNum type="arabicPeriod"/>
                      </a:pPr>
                      <a:r>
                        <a:rPr lang="zh-CN" altLang="en-US" sz="1600" b="0" dirty="0">
                          <a:solidFill>
                            <a:schemeClr val="tx1"/>
                          </a:solidFill>
                          <a:latin typeface="宋体" panose="02010600030101010101" pitchFamily="2" charset="-122"/>
                          <a:cs typeface="Times New Roman" panose="02020603050405020304" pitchFamily="2" charset="0"/>
                        </a:rPr>
                        <a:t>具有在线的化学制品存货清单数据库。</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6"/>
                  </a:ext>
                </a:extLst>
              </a:tr>
              <a:tr h="368300">
                <a:tc>
                  <a:txBody>
                    <a:bodyPr/>
                    <a:lstStyle/>
                    <a:p>
                      <a:pPr marL="0" lvl="0" indent="0">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请求结果</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gridSpan="3">
                  <a:txBody>
                    <a:bodyPr/>
                    <a:lstStyle/>
                    <a:p>
                      <a:pPr marL="342900" lvl="0" indent="-342900" algn="l">
                        <a:buFont typeface="+mj-lt"/>
                        <a:buAutoNum type="arabicPeriod"/>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将完成的请求存入“化学制品跟踪系统”。</a:t>
                      </a:r>
                      <a:endPar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lvl="0" indent="-342900" algn="l">
                        <a:buFont typeface="+mj-lt"/>
                        <a:buAutoNum type="arabicPeriod"/>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通过电子邮件把请求发往化学制品仓库或完成采购</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r h="368300">
                <a:tc>
                  <a:txBody>
                    <a:bodyPr/>
                    <a:lstStyle/>
                    <a:p>
                      <a:pPr marL="0" lvl="0" indent="0">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优先级</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gridSpan="3">
                  <a:txBody>
                    <a:bodyPr/>
                    <a:lstStyle/>
                    <a:p>
                      <a:pPr marL="0" lvl="0" indent="0" algn="l">
                        <a:buFont typeface="+mj-lt"/>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高</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r h="368300">
                <a:tc>
                  <a:txBody>
                    <a:bodyPr/>
                    <a:lstStyle/>
                    <a:p>
                      <a:pPr marL="0" lvl="0" indent="0">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使用频度</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gridSpan="3">
                  <a:txBody>
                    <a:bodyPr/>
                    <a:lstStyle/>
                    <a:p>
                      <a:pPr marL="0" lvl="0" indent="0" algn="l">
                        <a:buFont typeface="+mj-lt"/>
                        <a:buNone/>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对于每个药剂师大约每周</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次，对于化学制品仓库的每个成员每周</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100</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次</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9"/>
                  </a:ext>
                </a:extLst>
              </a:tr>
            </a:tbl>
          </a:graphicData>
        </a:graphic>
      </p:graphicFrame>
      <p:sp>
        <p:nvSpPr>
          <p:cNvPr id="23" name="文本框 67"/>
          <p:cNvSpPr>
            <a:spLocks noChangeArrowheads="1"/>
          </p:cNvSpPr>
          <p:nvPr/>
        </p:nvSpPr>
        <p:spPr bwMode="auto">
          <a:xfrm>
            <a:off x="1786890" y="735330"/>
            <a:ext cx="88258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表</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2.4.1“</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化学制品跟踪系统”中“请求一种化学制品”使用实例的部分描述</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73</a:t>
            </a:fld>
            <a:endParaRPr lang="zh-CN" altLang="en-US" sz="1800">
              <a:solidFill>
                <a:srgbClr val="000000"/>
              </a:solidFill>
            </a:endParaRPr>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12" presetClass="entr" presetSubtype="2"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p:tgtEl>
                                          <p:spTgt spid="23"/>
                                        </p:tgtEl>
                                        <p:attrNameLst>
                                          <p:attrName>ppt_x</p:attrName>
                                        </p:attrNameLst>
                                      </p:cBhvr>
                                      <p:tavLst>
                                        <p:tav tm="0">
                                          <p:val>
                                            <p:strVal val="#ppt_x+#ppt_w*1.125000"/>
                                          </p:val>
                                        </p:tav>
                                        <p:tav tm="100000">
                                          <p:val>
                                            <p:strVal val="#ppt_x"/>
                                          </p:val>
                                        </p:tav>
                                      </p:tavLst>
                                    </p:anim>
                                    <p:animEffect transition="in" filter="wipe(left)">
                                      <p:cBhvr>
                                        <p:cTn id="12" dur="500"/>
                                        <p:tgtEl>
                                          <p:spTgt spid="23"/>
                                        </p:tgtEl>
                                      </p:cBhvr>
                                    </p:animEffect>
                                  </p:childTnLst>
                                </p:cTn>
                              </p:par>
                              <p:par>
                                <p:cTn id="13" presetID="53" presetClass="entr" presetSubtype="16"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7"/>
          <p:cNvGrpSpPr/>
          <p:nvPr/>
        </p:nvGrpSpPr>
        <p:grpSpPr>
          <a:xfrm>
            <a:off x="108557" y="337632"/>
            <a:ext cx="3815742" cy="492897"/>
            <a:chOff x="198764" y="258545"/>
            <a:chExt cx="5086477" cy="657729"/>
          </a:xfrm>
        </p:grpSpPr>
        <p:grpSp>
          <p:nvGrpSpPr>
            <p:cNvPr id="19" name="组合 5"/>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0" name="文本框 6"/>
            <p:cNvSpPr txBox="1"/>
            <p:nvPr/>
          </p:nvSpPr>
          <p:spPr>
            <a:xfrm>
              <a:off x="988289" y="300221"/>
              <a:ext cx="4296952" cy="616053"/>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附录</a:t>
              </a:r>
            </a:p>
          </p:txBody>
        </p:sp>
      </p:grpSp>
      <p:graphicFrame>
        <p:nvGraphicFramePr>
          <p:cNvPr id="16" name="表格 15"/>
          <p:cNvGraphicFramePr/>
          <p:nvPr>
            <p:custDataLst>
              <p:tags r:id="rId1"/>
            </p:custDataLst>
            <p:extLst>
              <p:ext uri="{D42A27DB-BD31-4B8C-83A1-F6EECF244321}">
                <p14:modId xmlns:p14="http://schemas.microsoft.com/office/powerpoint/2010/main" val="2930593252"/>
              </p:ext>
            </p:extLst>
          </p:nvPr>
        </p:nvGraphicFramePr>
        <p:xfrm>
          <a:off x="2045733" y="1475308"/>
          <a:ext cx="8100533" cy="4669790"/>
        </p:xfrm>
        <a:graphic>
          <a:graphicData uri="http://schemas.openxmlformats.org/drawingml/2006/table">
            <a:tbl>
              <a:tblPr/>
              <a:tblGrid>
                <a:gridCol w="1359697">
                  <a:extLst>
                    <a:ext uri="{9D8B030D-6E8A-4147-A177-3AD203B41FA5}">
                      <a16:colId xmlns:a16="http://schemas.microsoft.com/office/drawing/2014/main" val="20000"/>
                    </a:ext>
                  </a:extLst>
                </a:gridCol>
                <a:gridCol w="3549350">
                  <a:extLst>
                    <a:ext uri="{9D8B030D-6E8A-4147-A177-3AD203B41FA5}">
                      <a16:colId xmlns:a16="http://schemas.microsoft.com/office/drawing/2014/main" val="20001"/>
                    </a:ext>
                  </a:extLst>
                </a:gridCol>
                <a:gridCol w="3191486">
                  <a:extLst>
                    <a:ext uri="{9D8B030D-6E8A-4147-A177-3AD203B41FA5}">
                      <a16:colId xmlns:a16="http://schemas.microsoft.com/office/drawing/2014/main" val="20002"/>
                    </a:ext>
                  </a:extLst>
                </a:gridCol>
              </a:tblGrid>
              <a:tr h="4254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普通过程</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1600" b="0" dirty="0">
                          <a:solidFill>
                            <a:schemeClr val="tx1"/>
                          </a:solidFill>
                          <a:latin typeface="宋体" panose="02010600030101010101" pitchFamily="2" charset="-122"/>
                          <a:cs typeface="宋体" panose="02010600030101010101" pitchFamily="2" charset="-122"/>
                        </a:rPr>
                        <a:t>5</a:t>
                      </a:r>
                      <a:r>
                        <a:rPr lang="zh-CN" altLang="en-US" sz="1600" b="0" dirty="0">
                          <a:solidFill>
                            <a:schemeClr val="tx1"/>
                          </a:solidFill>
                          <a:latin typeface="宋体" panose="02010600030101010101" pitchFamily="2" charset="-122"/>
                          <a:cs typeface="宋体" panose="02010600030101010101" pitchFamily="2" charset="-122"/>
                        </a:rPr>
                        <a:t>．</a:t>
                      </a:r>
                      <a:r>
                        <a:rPr lang="en-US" altLang="zh-CN" sz="1600" b="0" dirty="0">
                          <a:solidFill>
                            <a:schemeClr val="tx1"/>
                          </a:solidFill>
                          <a:latin typeface="宋体" panose="02010600030101010101" pitchFamily="2" charset="-122"/>
                          <a:cs typeface="宋体" panose="02010600030101010101" pitchFamily="2" charset="-122"/>
                        </a:rPr>
                        <a:t>0</a:t>
                      </a:r>
                      <a:r>
                        <a:rPr lang="zh-CN" altLang="en-US" sz="1600" b="0" dirty="0">
                          <a:solidFill>
                            <a:schemeClr val="tx1"/>
                          </a:solidFill>
                          <a:latin typeface="宋体" panose="02010600030101010101" pitchFamily="2" charset="-122"/>
                          <a:cs typeface="宋体" panose="02010600030101010101" pitchFamily="2" charset="-122"/>
                        </a:rPr>
                        <a:t>从供应商那里请求一种化学制品</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tc>
                <a:extLst>
                  <a:ext uri="{0D108BD9-81ED-4DB2-BD59-A6C34878D82A}">
                    <a16:rowId xmlns:a16="http://schemas.microsoft.com/office/drawing/2014/main" val="10000"/>
                  </a:ext>
                </a:extLst>
              </a:tr>
              <a:tr h="368300">
                <a:tc rowSpan="4">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endParaRPr lang="zh-CN" altLang="en-US" sz="1600" b="0" dirty="0">
                        <a:solidFill>
                          <a:schemeClr val="tx1"/>
                        </a:solidFill>
                        <a:latin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1600" b="0" dirty="0">
                          <a:solidFill>
                            <a:schemeClr val="tx1"/>
                          </a:solidFill>
                          <a:latin typeface="宋体" panose="02010600030101010101" pitchFamily="2" charset="-122"/>
                          <a:cs typeface="Times New Roman" panose="02020603050405020304" pitchFamily="2" charset="0"/>
                        </a:rPr>
                        <a:t>执行者行为</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lgn="l">
                        <a:buNone/>
                      </a:pPr>
                      <a:r>
                        <a:rPr lang="zh-CN" altLang="en-US" sz="1600" b="0">
                          <a:solidFill>
                            <a:schemeClr val="tx1"/>
                          </a:solidFill>
                          <a:latin typeface="宋体" panose="02010600030101010101" pitchFamily="2" charset="-122"/>
                          <a:ea typeface="宋体" panose="02010600030101010101" pitchFamily="2" charset="-122"/>
                          <a:cs typeface="Times New Roman" panose="02020603050405020304" pitchFamily="2" charset="0"/>
                        </a:rPr>
                        <a:t>系统响应</a:t>
                      </a: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1"/>
                  </a:ext>
                </a:extLst>
              </a:tr>
              <a:tr h="368300">
                <a:tc v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输入化学制品的</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ID</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或者包含化学制品结构的文件名</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验证化学制品的</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ID</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是否合法</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368300">
                <a:tc v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lgn="l">
                        <a:buNone/>
                      </a:pP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startAt="2"/>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询问请求者需要一个新的供应商订单或一个来自化学制品仓库的容器</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3"/>
                  </a:ext>
                </a:extLst>
              </a:tr>
              <a:tr h="368300">
                <a:tc v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startAt="4"/>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确定供应商</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待续</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或化学制品仓库（可选过程</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5.1</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startAt="4"/>
                      </a:pP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&lt;</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继续对话，直到请求完成</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&gt;</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可选过程</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en-US" altLang="zh-CN" sz="1600" b="0" dirty="0">
                          <a:solidFill>
                            <a:schemeClr val="tx1"/>
                          </a:solidFill>
                          <a:latin typeface="宋体" panose="02010600030101010101" pitchFamily="2" charset="-122"/>
                          <a:cs typeface="宋体" panose="02010600030101010101" pitchFamily="2" charset="-122"/>
                        </a:rPr>
                        <a:t>5.1</a:t>
                      </a:r>
                      <a:r>
                        <a:rPr lang="zh-CN" altLang="en-US" sz="1600" b="0" dirty="0">
                          <a:solidFill>
                            <a:schemeClr val="tx1"/>
                          </a:solidFill>
                          <a:latin typeface="宋体" panose="02010600030101010101" pitchFamily="2" charset="-122"/>
                          <a:cs typeface="宋体" panose="02010600030101010101" pitchFamily="2" charset="-122"/>
                        </a:rPr>
                        <a:t>从化学制品仓库中请求一种化学制品</a:t>
                      </a:r>
                      <a:r>
                        <a:rPr lang="en-US" altLang="zh-CN" sz="1600" b="0" dirty="0">
                          <a:solidFill>
                            <a:schemeClr val="tx1"/>
                          </a:solidFill>
                          <a:latin typeface="宋体" panose="02010600030101010101" pitchFamily="2" charset="-122"/>
                          <a:cs typeface="宋体" panose="02010600030101010101" pitchFamily="2" charset="-122"/>
                        </a:rPr>
                        <a:t>(5</a:t>
                      </a:r>
                      <a:r>
                        <a:rPr lang="zh-CN" altLang="en-US" sz="1600" b="0" dirty="0">
                          <a:solidFill>
                            <a:schemeClr val="tx1"/>
                          </a:solidFill>
                          <a:latin typeface="宋体" panose="02010600030101010101" pitchFamily="2" charset="-122"/>
                          <a:cs typeface="宋体" panose="02010600030101010101" pitchFamily="2" charset="-122"/>
                        </a:rPr>
                        <a:t>．</a:t>
                      </a:r>
                      <a:r>
                        <a:rPr lang="en-US" altLang="zh-CN" sz="1600" b="0" dirty="0">
                          <a:solidFill>
                            <a:schemeClr val="tx1"/>
                          </a:solidFill>
                          <a:latin typeface="宋体" panose="02010600030101010101" pitchFamily="2" charset="-122"/>
                          <a:cs typeface="宋体" panose="02010600030101010101" pitchFamily="2" charset="-122"/>
                        </a:rPr>
                        <a:t>0</a:t>
                      </a:r>
                      <a:r>
                        <a:rPr lang="zh-CN" altLang="en-US" sz="1600" b="0" dirty="0">
                          <a:solidFill>
                            <a:schemeClr val="tx1"/>
                          </a:solidFill>
                          <a:latin typeface="宋体" panose="02010600030101010101" pitchFamily="2" charset="-122"/>
                          <a:cs typeface="宋体" panose="02010600030101010101" pitchFamily="2" charset="-122"/>
                        </a:rPr>
                        <a:t>．</a:t>
                      </a:r>
                      <a:r>
                        <a:rPr lang="en-US" altLang="zh-CN" sz="1600" b="0" dirty="0">
                          <a:solidFill>
                            <a:schemeClr val="tx1"/>
                          </a:solidFill>
                          <a:latin typeface="宋体" panose="02010600030101010101" pitchFamily="2" charset="-122"/>
                          <a:cs typeface="宋体" panose="02010600030101010101" pitchFamily="2" charset="-122"/>
                        </a:rPr>
                        <a:t>4</a:t>
                      </a:r>
                      <a:r>
                        <a:rPr lang="zh-CN" altLang="en-US" sz="1600" b="0" dirty="0">
                          <a:solidFill>
                            <a:schemeClr val="tx1"/>
                          </a:solidFill>
                          <a:latin typeface="宋体" panose="02010600030101010101" pitchFamily="2" charset="-122"/>
                          <a:cs typeface="宋体" panose="02010600030101010101" pitchFamily="2" charset="-122"/>
                        </a:rPr>
                        <a:t>之后的分枝</a:t>
                      </a:r>
                      <a:r>
                        <a:rPr lang="en-US" altLang="zh-CN" sz="1600" b="0" dirty="0">
                          <a:solidFill>
                            <a:schemeClr val="tx1"/>
                          </a:solidFill>
                          <a:latin typeface="宋体" panose="02010600030101010101" pitchFamily="2" charset="-122"/>
                          <a:cs typeface="宋体" panose="02010600030101010101" pitchFamily="2" charset="-122"/>
                        </a:rPr>
                        <a: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tc>
                <a:extLst>
                  <a:ext uri="{0D108BD9-81ED-4DB2-BD59-A6C34878D82A}">
                    <a16:rowId xmlns:a16="http://schemas.microsoft.com/office/drawing/2014/main" val="10005"/>
                  </a:ext>
                </a:extLst>
              </a:tr>
              <a:tr h="368300">
                <a:tc rowSpan="3">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endParaRPr lang="zh-CN" altLang="en-US" sz="1600" b="0" dirty="0">
                        <a:solidFill>
                          <a:schemeClr val="tx1"/>
                        </a:solidFill>
                        <a:latin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1600" b="0" dirty="0">
                          <a:solidFill>
                            <a:schemeClr val="tx1"/>
                          </a:solidFill>
                          <a:latin typeface="宋体" panose="02010600030101010101" pitchFamily="2" charset="-122"/>
                          <a:cs typeface="Times New Roman" panose="02020603050405020304" pitchFamily="2" charset="0"/>
                        </a:rPr>
                        <a:t>执行者行为</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lgn="l">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系统响应</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6"/>
                  </a:ext>
                </a:extLst>
              </a:tr>
              <a:tr h="368300">
                <a:tc v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a:buFont typeface="+mj-lt"/>
                        <a:buAutoNum type="arabicPeriod" startAt="2"/>
                      </a:pPr>
                      <a:r>
                        <a:rPr lang="zh-CN" altLang="en-US" sz="1600" b="0" dirty="0">
                          <a:solidFill>
                            <a:schemeClr val="tx1"/>
                          </a:solidFill>
                          <a:latin typeface="宋体" panose="02010600030101010101" pitchFamily="2" charset="-122"/>
                          <a:cs typeface="Times New Roman" panose="02020603050405020304" pitchFamily="2" charset="0"/>
                        </a:rPr>
                        <a:t>可选择地查看任何容器的历史</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p>
                      <a:pPr marL="342900" lvl="0" indent="-342900" algn="l">
                        <a:buFont typeface="+mj-lt"/>
                        <a:buAutoNum type="arabicPeriod" startAt="2"/>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显示出化学制品仓库中现存的所要求的化学容器的列表</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7"/>
                  </a:ext>
                </a:extLst>
              </a:tr>
              <a:tr h="368300">
                <a:tc v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defTabSz="914400" rtl="0" eaLnBrk="0" fontAlgn="base" latinLnBrk="0" hangingPunct="0">
                        <a:spcBef>
                          <a:spcPct val="20000"/>
                        </a:spcBef>
                        <a:spcAft>
                          <a:spcPct val="0"/>
                        </a:spcAft>
                        <a:buFont typeface="+mj-lt"/>
                        <a:buAutoNum type="arabicPeriod" startAt="3"/>
                      </a:pPr>
                      <a:r>
                        <a:rPr lang="zh-CN" altLang="en-US" sz="16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选择一个特定的容器或发出供应商订单</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342900" lvl="0" indent="-342900" algn="l" defTabSz="914400" rtl="0" eaLnBrk="0" fontAlgn="base" latinLnBrk="0" hangingPunct="0">
                        <a:spcBef>
                          <a:spcPct val="20000"/>
                        </a:spcBef>
                        <a:spcAft>
                          <a:spcPct val="0"/>
                        </a:spcAft>
                        <a:buFont typeface="+mj-lt"/>
                        <a:buAutoNum type="arabicPeriod" startAt="3"/>
                      </a:pPr>
                      <a:endParaRPr lang="zh-CN" altLang="en-US" sz="16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8"/>
                  </a:ext>
                </a:extLst>
              </a:tr>
            </a:tbl>
          </a:graphicData>
        </a:graphic>
      </p:graphicFrame>
      <p:sp>
        <p:nvSpPr>
          <p:cNvPr id="23" name="文本框 67"/>
          <p:cNvSpPr>
            <a:spLocks noChangeArrowheads="1"/>
          </p:cNvSpPr>
          <p:nvPr/>
        </p:nvSpPr>
        <p:spPr bwMode="auto">
          <a:xfrm>
            <a:off x="1020390" y="891753"/>
            <a:ext cx="966540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表</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2.4.1</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（续）</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化学制品跟踪系统”中“请求一种化学制品”使用实例的部分描述</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74</a:t>
            </a:fld>
            <a:endParaRPr lang="zh-CN" altLang="en-US" sz="1800">
              <a:solidFill>
                <a:srgbClr val="000000"/>
              </a:solidFill>
            </a:endParaRPr>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12" presetClass="entr" presetSubtype="2"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p:tgtEl>
                                          <p:spTgt spid="23"/>
                                        </p:tgtEl>
                                        <p:attrNameLst>
                                          <p:attrName>ppt_x</p:attrName>
                                        </p:attrNameLst>
                                      </p:cBhvr>
                                      <p:tavLst>
                                        <p:tav tm="0">
                                          <p:val>
                                            <p:strVal val="#ppt_x+#ppt_w*1.125000"/>
                                          </p:val>
                                        </p:tav>
                                        <p:tav tm="100000">
                                          <p:val>
                                            <p:strVal val="#ppt_x"/>
                                          </p:val>
                                        </p:tav>
                                      </p:tavLst>
                                    </p:anim>
                                    <p:animEffect transition="in" filter="wipe(left)">
                                      <p:cBhvr>
                                        <p:cTn id="12" dur="500"/>
                                        <p:tgtEl>
                                          <p:spTgt spid="23"/>
                                        </p:tgtEl>
                                      </p:cBhvr>
                                    </p:animEffect>
                                  </p:childTnLst>
                                </p:cTn>
                              </p:par>
                              <p:par>
                                <p:cTn id="13" presetID="53" presetClass="entr" presetSubtype="16"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7"/>
          <p:cNvGrpSpPr/>
          <p:nvPr/>
        </p:nvGrpSpPr>
        <p:grpSpPr>
          <a:xfrm>
            <a:off x="108557" y="337632"/>
            <a:ext cx="3815742" cy="492897"/>
            <a:chOff x="198764" y="258545"/>
            <a:chExt cx="5086477" cy="657729"/>
          </a:xfrm>
        </p:grpSpPr>
        <p:grpSp>
          <p:nvGrpSpPr>
            <p:cNvPr id="19" name="组合 5"/>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0" name="文本框 6"/>
            <p:cNvSpPr txBox="1"/>
            <p:nvPr/>
          </p:nvSpPr>
          <p:spPr>
            <a:xfrm>
              <a:off x="988289" y="300221"/>
              <a:ext cx="4296952" cy="616053"/>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附录</a:t>
              </a:r>
            </a:p>
          </p:txBody>
        </p:sp>
      </p:grpSp>
      <p:graphicFrame>
        <p:nvGraphicFramePr>
          <p:cNvPr id="16" name="表格 15"/>
          <p:cNvGraphicFramePr/>
          <p:nvPr>
            <p:custDataLst>
              <p:tags r:id="rId1"/>
            </p:custDataLst>
            <p:extLst>
              <p:ext uri="{D42A27DB-BD31-4B8C-83A1-F6EECF244321}">
                <p14:modId xmlns:p14="http://schemas.microsoft.com/office/powerpoint/2010/main" val="1363026750"/>
              </p:ext>
            </p:extLst>
          </p:nvPr>
        </p:nvGraphicFramePr>
        <p:xfrm>
          <a:off x="2045733" y="1475308"/>
          <a:ext cx="8100533" cy="4004310"/>
        </p:xfrm>
        <a:graphic>
          <a:graphicData uri="http://schemas.openxmlformats.org/drawingml/2006/table">
            <a:tbl>
              <a:tblPr/>
              <a:tblGrid>
                <a:gridCol w="1359697">
                  <a:extLst>
                    <a:ext uri="{9D8B030D-6E8A-4147-A177-3AD203B41FA5}">
                      <a16:colId xmlns:a16="http://schemas.microsoft.com/office/drawing/2014/main" val="20000"/>
                    </a:ext>
                  </a:extLst>
                </a:gridCol>
                <a:gridCol w="3549350">
                  <a:extLst>
                    <a:ext uri="{9D8B030D-6E8A-4147-A177-3AD203B41FA5}">
                      <a16:colId xmlns:a16="http://schemas.microsoft.com/office/drawing/2014/main" val="20001"/>
                    </a:ext>
                  </a:extLst>
                </a:gridCol>
                <a:gridCol w="3191486">
                  <a:extLst>
                    <a:ext uri="{9D8B030D-6E8A-4147-A177-3AD203B41FA5}">
                      <a16:colId xmlns:a16="http://schemas.microsoft.com/office/drawing/2014/main" val="20002"/>
                    </a:ext>
                  </a:extLst>
                </a:gridCol>
              </a:tblGrid>
              <a:tr h="4254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例外</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1600" b="0" dirty="0">
                          <a:solidFill>
                            <a:schemeClr val="tx1"/>
                          </a:solidFill>
                          <a:latin typeface="宋体" panose="02010600030101010101" pitchFamily="2" charset="-122"/>
                          <a:cs typeface="宋体" panose="02010600030101010101" pitchFamily="2" charset="-122"/>
                        </a:rPr>
                        <a:t>5</a:t>
                      </a:r>
                      <a:r>
                        <a:rPr lang="zh-CN" altLang="en-US" sz="1600" b="0" dirty="0">
                          <a:solidFill>
                            <a:schemeClr val="tx1"/>
                          </a:solidFill>
                          <a:latin typeface="宋体" panose="02010600030101010101" pitchFamily="2" charset="-122"/>
                          <a:cs typeface="宋体" panose="02010600030101010101" pitchFamily="2" charset="-122"/>
                        </a:rPr>
                        <a:t>．</a:t>
                      </a:r>
                      <a:r>
                        <a:rPr lang="en-US" altLang="zh-CN" sz="1600" b="0" dirty="0">
                          <a:solidFill>
                            <a:schemeClr val="tx1"/>
                          </a:solidFill>
                          <a:latin typeface="宋体" panose="02010600030101010101" pitchFamily="2" charset="-122"/>
                          <a:cs typeface="宋体" panose="02010600030101010101" pitchFamily="2" charset="-122"/>
                        </a:rPr>
                        <a:t>E</a:t>
                      </a:r>
                      <a:r>
                        <a:rPr lang="zh-CN" altLang="en-US" sz="1600" b="0" dirty="0">
                          <a:solidFill>
                            <a:schemeClr val="tx1"/>
                          </a:solidFill>
                          <a:latin typeface="宋体" panose="02010600030101010101" pitchFamily="2" charset="-122"/>
                          <a:cs typeface="宋体" panose="02010600030101010101" pitchFamily="2" charset="-122"/>
                        </a:rPr>
                        <a:t>．</a:t>
                      </a:r>
                      <a:r>
                        <a:rPr lang="en-US" altLang="zh-CN" sz="1600" b="0" dirty="0">
                          <a:solidFill>
                            <a:schemeClr val="tx1"/>
                          </a:solidFill>
                          <a:latin typeface="宋体" panose="02010600030101010101" pitchFamily="2" charset="-122"/>
                          <a:cs typeface="宋体" panose="02010600030101010101" pitchFamily="2" charset="-122"/>
                        </a:rPr>
                        <a:t>1</a:t>
                      </a:r>
                      <a:r>
                        <a:rPr lang="zh-CN" altLang="en-US" sz="1600" b="0" dirty="0">
                          <a:solidFill>
                            <a:schemeClr val="tx1"/>
                          </a:solidFill>
                          <a:latin typeface="宋体" panose="02010600030101010101" pitchFamily="2" charset="-122"/>
                          <a:cs typeface="宋体" panose="02010600030101010101" pitchFamily="2" charset="-122"/>
                        </a:rPr>
                        <a:t>化学制品在业务上不可用</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tc>
                <a:extLst>
                  <a:ext uri="{0D108BD9-81ED-4DB2-BD59-A6C34878D82A}">
                    <a16:rowId xmlns:a16="http://schemas.microsoft.com/office/drawing/2014/main" val="10000"/>
                  </a:ext>
                </a:extLst>
              </a:tr>
              <a:tr h="368300">
                <a:tc rowSpan="4">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endParaRPr lang="zh-CN" altLang="en-US" sz="1600" b="0" dirty="0">
                        <a:solidFill>
                          <a:schemeClr val="tx1"/>
                        </a:solidFill>
                        <a:latin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zh-CN" altLang="en-US" sz="1600" b="0" dirty="0">
                          <a:solidFill>
                            <a:schemeClr val="tx1"/>
                          </a:solidFill>
                          <a:latin typeface="宋体" panose="02010600030101010101" pitchFamily="2" charset="-122"/>
                          <a:cs typeface="Times New Roman" panose="02020603050405020304" pitchFamily="2" charset="0"/>
                        </a:rPr>
                        <a:t>执行者行为</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lgn="l">
                        <a:buNone/>
                      </a:pPr>
                      <a:r>
                        <a:rPr lang="zh-CN" altLang="en-US" sz="1600" b="0">
                          <a:solidFill>
                            <a:schemeClr val="tx1"/>
                          </a:solidFill>
                          <a:latin typeface="宋体" panose="02010600030101010101" pitchFamily="2" charset="-122"/>
                          <a:ea typeface="宋体" panose="02010600030101010101" pitchFamily="2" charset="-122"/>
                          <a:cs typeface="Times New Roman" panose="02020603050405020304" pitchFamily="2" charset="0"/>
                        </a:rPr>
                        <a:t>系统响应</a:t>
                      </a: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1"/>
                  </a:ext>
                </a:extLst>
              </a:tr>
              <a:tr h="368300">
                <a:tc v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startAt="3"/>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请求另一种化学制品</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显示消息：不存在供应商</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368300">
                <a:tc v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lgn="l">
                        <a:buNone/>
                      </a:pP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startAt="2"/>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询问请求者是否要请求另一种化学制品或退出</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3"/>
                  </a:ext>
                </a:extLst>
              </a:tr>
              <a:tr h="368300">
                <a:tc vMerge="1">
                  <a:txBody>
                    <a:bodyPr/>
                    <a:lstStyle/>
                    <a:p>
                      <a:endParaRPr lang="zh-CN"/>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startAt="4"/>
                      </a:pPr>
                      <a:endPar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lvl="0" indent="-342900" algn="l">
                        <a:buFont typeface="+mj-lt"/>
                        <a:buAutoNum type="arabicPeriod" startAt="4"/>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普通过程结束</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b="0" dirty="0">
                          <a:solidFill>
                            <a:schemeClr val="tx1"/>
                          </a:solidFill>
                          <a:latin typeface="宋体" panose="02010600030101010101" pitchFamily="2" charset="-122"/>
                          <a:cs typeface="Times New Roman" panose="02020603050405020304" pitchFamily="2" charset="0"/>
                        </a:rPr>
                        <a:t>包括</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buNone/>
                      </a:pPr>
                      <a:r>
                        <a:rPr lang="en-US" altLang="zh-CN" sz="1600" b="0" dirty="0">
                          <a:solidFill>
                            <a:schemeClr val="tx1"/>
                          </a:solidFill>
                          <a:latin typeface="宋体" panose="02010600030101010101" pitchFamily="2" charset="-122"/>
                          <a:cs typeface="宋体" panose="02010600030101010101" pitchFamily="2" charset="-122"/>
                        </a:rPr>
                        <a:t>UC-12</a:t>
                      </a:r>
                      <a:r>
                        <a:rPr lang="zh-CN" altLang="en-US" sz="1600" b="0" dirty="0">
                          <a:solidFill>
                            <a:schemeClr val="tx1"/>
                          </a:solidFill>
                          <a:latin typeface="宋体" panose="02010600030101010101" pitchFamily="2" charset="-122"/>
                          <a:cs typeface="宋体" panose="02010600030101010101" pitchFamily="2" charset="-122"/>
                        </a:rPr>
                        <a:t>输入货物编号</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tc>
                <a:extLst>
                  <a:ext uri="{0D108BD9-81ED-4DB2-BD59-A6C34878D82A}">
                    <a16:rowId xmlns:a16="http://schemas.microsoft.com/office/drawing/2014/main" val="10005"/>
                  </a:ext>
                </a:extLst>
              </a:tr>
              <a:tr h="368300">
                <a:tc>
                  <a:txBody>
                    <a:bodyPr/>
                    <a:lstStyle/>
                    <a:p>
                      <a:pPr marL="0" lvl="0" indent="0">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特定需求</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tc gridSpan="2">
                  <a:txBody>
                    <a:bodyPr/>
                    <a:lstStyle/>
                    <a:p>
                      <a:pPr marL="0" lvl="0" indent="0" algn="l" defTabSz="914400" rtl="0" eaLnBrk="0" fontAlgn="base" latinLnBrk="0" hangingPunct="0">
                        <a:spcBef>
                          <a:spcPct val="20000"/>
                        </a:spcBef>
                        <a:spcAft>
                          <a:spcPct val="0"/>
                        </a:spcAft>
                        <a:buFont typeface="+mj-lt"/>
                        <a:buNone/>
                      </a:pPr>
                      <a:r>
                        <a:rPr lang="zh-CN" altLang="en-US" sz="16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系统必须可以按标准的编码形式输入化学制品的结构，这一标准来自对不同化学制品图形包的支持</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6"/>
                  </a:ext>
                </a:extLst>
              </a:tr>
              <a:tr h="368300">
                <a:tc>
                  <a:txBody>
                    <a:bodyPr/>
                    <a:lstStyle/>
                    <a:p>
                      <a:pPr marL="0" lvl="0" indent="0">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假设</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tc gridSpan="2">
                  <a:txBody>
                    <a:bodyPr/>
                    <a:lstStyle/>
                    <a:p>
                      <a:pPr marL="0" lvl="0" indent="0" algn="l" defTabSz="914400" rtl="0" eaLnBrk="0" fontAlgn="base" latinLnBrk="0" hangingPunct="0">
                        <a:spcBef>
                          <a:spcPct val="20000"/>
                        </a:spcBef>
                        <a:spcAft>
                          <a:spcPct val="0"/>
                        </a:spcAft>
                        <a:buFont typeface="+mj-lt"/>
                        <a:buNone/>
                      </a:pPr>
                      <a:r>
                        <a:rPr lang="zh-CN" altLang="en-US" sz="1600" b="0" kern="1200" dirty="0">
                          <a:solidFill>
                            <a:schemeClr val="tx1"/>
                          </a:solidFill>
                          <a:latin typeface="宋体" panose="02010600030101010101" pitchFamily="2" charset="-122"/>
                          <a:ea typeface="宋体" panose="02010600030101010101" pitchFamily="2" charset="-122"/>
                          <a:cs typeface="Times New Roman" panose="02020603050405020304" pitchFamily="2" charset="0"/>
                        </a:rPr>
                        <a:t>输入的化学制品结构被认为是合法的</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tc>
                <a:extLst>
                  <a:ext uri="{0D108BD9-81ED-4DB2-BD59-A6C34878D82A}">
                    <a16:rowId xmlns:a16="http://schemas.microsoft.com/office/drawing/2014/main" val="10007"/>
                  </a:ext>
                </a:extLst>
              </a:tr>
              <a:tr h="368300">
                <a:tc>
                  <a:txBody>
                    <a:bodyPr/>
                    <a:lstStyle/>
                    <a:p>
                      <a:pPr marL="0" lvl="0" indent="0">
                        <a:buNone/>
                      </a:pPr>
                      <a:r>
                        <a:rPr lang="zh-CN" altLang="en-US" sz="16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注释和问题</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gridSpan="2">
                  <a:txBody>
                    <a:bodyPr/>
                    <a:lstStyle/>
                    <a:p>
                      <a:pPr marL="0" lvl="0" indent="0" algn="l" defTabSz="914400" rtl="0" eaLnBrk="0" fontAlgn="base" latinLnBrk="0" hangingPunct="0">
                        <a:spcBef>
                          <a:spcPct val="20000"/>
                        </a:spcBef>
                        <a:spcAft>
                          <a:spcPct val="0"/>
                        </a:spcAft>
                        <a:buFont typeface="+mj-lt"/>
                        <a:buNone/>
                      </a:pPr>
                      <a:r>
                        <a:rPr lang="en-US" altLang="zh-CN" sz="16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Tim</a:t>
                      </a:r>
                      <a:r>
                        <a:rPr lang="zh-CN" altLang="en-US" sz="16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将查明：在危险列表的第一级上请求一种化学制品是否需要管理层的批准。预期时间</a:t>
                      </a:r>
                      <a:r>
                        <a:rPr lang="en-US" altLang="zh-CN" sz="16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11/4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hMerge="1">
                  <a:txBody>
                    <a:bodyPr/>
                    <a:lstStyle/>
                    <a:p>
                      <a:endParaRPr lang="zh-CN"/>
                    </a:p>
                  </a:txBody>
                  <a:tcPr/>
                </a:tc>
                <a:extLst>
                  <a:ext uri="{0D108BD9-81ED-4DB2-BD59-A6C34878D82A}">
                    <a16:rowId xmlns:a16="http://schemas.microsoft.com/office/drawing/2014/main" val="10008"/>
                  </a:ext>
                </a:extLst>
              </a:tr>
            </a:tbl>
          </a:graphicData>
        </a:graphic>
      </p:graphicFrame>
      <p:sp>
        <p:nvSpPr>
          <p:cNvPr id="23" name="文本框 67"/>
          <p:cNvSpPr>
            <a:spLocks noChangeArrowheads="1"/>
          </p:cNvSpPr>
          <p:nvPr/>
        </p:nvSpPr>
        <p:spPr bwMode="auto">
          <a:xfrm>
            <a:off x="1020390" y="861273"/>
            <a:ext cx="966540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表</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2.4.1</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（续）</a:t>
            </a:r>
            <a:r>
              <a:rPr lang="en-US" altLang="zh-CN"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zh-CN" altLang="en-US" sz="2000" b="1" kern="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化学制品跟踪系统”中“请求一种化学制品”使用实例的部分描述</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75</a:t>
            </a:fld>
            <a:endParaRPr lang="zh-CN" altLang="en-US" sz="1800">
              <a:solidFill>
                <a:srgbClr val="000000"/>
              </a:solidFill>
            </a:endParaRPr>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12" presetClass="entr" presetSubtype="2"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p:tgtEl>
                                          <p:spTgt spid="23"/>
                                        </p:tgtEl>
                                        <p:attrNameLst>
                                          <p:attrName>ppt_x</p:attrName>
                                        </p:attrNameLst>
                                      </p:cBhvr>
                                      <p:tavLst>
                                        <p:tav tm="0">
                                          <p:val>
                                            <p:strVal val="#ppt_x+#ppt_w*1.125000"/>
                                          </p:val>
                                        </p:tav>
                                        <p:tav tm="100000">
                                          <p:val>
                                            <p:strVal val="#ppt_x"/>
                                          </p:val>
                                        </p:tav>
                                      </p:tavLst>
                                    </p:anim>
                                    <p:animEffect transition="in" filter="wipe(left)">
                                      <p:cBhvr>
                                        <p:cTn id="12" dur="500"/>
                                        <p:tgtEl>
                                          <p:spTgt spid="23"/>
                                        </p:tgtEl>
                                      </p:cBhvr>
                                    </p:animEffect>
                                  </p:childTnLst>
                                </p:cTn>
                              </p:par>
                              <p:par>
                                <p:cTn id="13" presetID="53" presetClass="entr" presetSubtype="16"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5"/>
          <p:cNvGrpSpPr/>
          <p:nvPr/>
        </p:nvGrpSpPr>
        <p:grpSpPr>
          <a:xfrm>
            <a:off x="108557" y="337632"/>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76</a:t>
            </a:fld>
            <a:endParaRPr lang="zh-CN" altLang="en-US" sz="1800">
              <a:solidFill>
                <a:srgbClr val="000000"/>
              </a:solidFill>
            </a:endParaRP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 name="文本框 3">
            <a:extLst>
              <a:ext uri="{FF2B5EF4-FFF2-40B4-BE49-F238E27FC236}">
                <a16:creationId xmlns:a16="http://schemas.microsoft.com/office/drawing/2014/main" id="{54C9138A-1CC1-4C09-9551-21B4C4DB791B}"/>
              </a:ext>
            </a:extLst>
          </p:cNvPr>
          <p:cNvSpPr txBox="1"/>
          <p:nvPr/>
        </p:nvSpPr>
        <p:spPr>
          <a:xfrm>
            <a:off x="4422098" y="2623677"/>
            <a:ext cx="6098144" cy="1015663"/>
          </a:xfrm>
          <a:prstGeom prst="rect">
            <a:avLst/>
          </a:prstGeom>
          <a:noFill/>
        </p:spPr>
        <p:txBody>
          <a:bodyPr wrap="none" rtlCol="0">
            <a:spAutoFit/>
          </a:bodyPr>
          <a:lstStyle/>
          <a:p>
            <a:r>
              <a:rPr lang="zh-CN" altLang="en-US" sz="6000" dirty="0">
                <a:latin typeface="微软雅黑" panose="020B0503020204020204" pitchFamily="34" charset="-122"/>
                <a:ea typeface="微软雅黑" panose="020B0503020204020204" pitchFamily="34" charset="-122"/>
              </a:rPr>
              <a:t>谢谢大家！ </a:t>
            </a:r>
            <a:r>
              <a:rPr lang="en-US" altLang="zh-CN" sz="6000" dirty="0">
                <a:latin typeface="微软雅黑" panose="020B0503020204020204" pitchFamily="34" charset="-122"/>
                <a:ea typeface="微软雅黑" panose="020B0503020204020204" pitchFamily="34" charset="-122"/>
              </a:rPr>
              <a:t>Q&amp;A</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91388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40" y="368935"/>
            <a:ext cx="3223260" cy="46164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内容回顾</a:t>
            </a:r>
          </a:p>
        </p:txBody>
      </p:sp>
      <p:sp>
        <p:nvSpPr>
          <p:cNvPr id="23" name="椭圆 10242"/>
          <p:cNvSpPr>
            <a:spLocks noChangeArrowheads="1"/>
          </p:cNvSpPr>
          <p:nvPr/>
        </p:nvSpPr>
        <p:spPr bwMode="auto">
          <a:xfrm>
            <a:off x="4786784" y="2625132"/>
            <a:ext cx="2198688" cy="1154112"/>
          </a:xfrm>
          <a:prstGeom prst="ellipse">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200" dirty="0"/>
              <a:t>分析</a:t>
            </a:r>
          </a:p>
          <a:p>
            <a:pPr algn="ctr"/>
            <a:r>
              <a:rPr lang="zh-CN" altLang="en-US" sz="2200" dirty="0"/>
              <a:t>编写文档</a:t>
            </a:r>
          </a:p>
          <a:p>
            <a:pPr algn="ctr"/>
            <a:r>
              <a:rPr lang="zh-CN" altLang="en-US" sz="2200" dirty="0"/>
              <a:t>评审</a:t>
            </a:r>
            <a:r>
              <a:rPr lang="en-US" altLang="zh-CN" sz="2200" dirty="0"/>
              <a:t>,</a:t>
            </a:r>
            <a:r>
              <a:rPr lang="zh-CN" altLang="en-US" sz="2200" dirty="0"/>
              <a:t>商议</a:t>
            </a:r>
          </a:p>
        </p:txBody>
      </p:sp>
      <p:sp>
        <p:nvSpPr>
          <p:cNvPr id="30" name="矩形 10243"/>
          <p:cNvSpPr>
            <a:spLocks noChangeArrowheads="1"/>
          </p:cNvSpPr>
          <p:nvPr/>
        </p:nvSpPr>
        <p:spPr bwMode="auto">
          <a:xfrm>
            <a:off x="4316884" y="4136432"/>
            <a:ext cx="3313113" cy="360362"/>
          </a:xfrm>
          <a:prstGeom prst="rect">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200" dirty="0"/>
              <a:t>基准需求说明</a:t>
            </a:r>
          </a:p>
        </p:txBody>
      </p:sp>
      <p:sp>
        <p:nvSpPr>
          <p:cNvPr id="31" name="椭圆 10244"/>
          <p:cNvSpPr>
            <a:spLocks noChangeArrowheads="1"/>
          </p:cNvSpPr>
          <p:nvPr/>
        </p:nvSpPr>
        <p:spPr bwMode="auto">
          <a:xfrm>
            <a:off x="4748684" y="5073057"/>
            <a:ext cx="2160588" cy="1081087"/>
          </a:xfrm>
          <a:prstGeom prst="ellipse">
            <a:avLst/>
          </a:prstGeom>
          <a:ln>
            <a:noFill/>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200"/>
              <a:t>需求变更过程</a:t>
            </a:r>
          </a:p>
        </p:txBody>
      </p:sp>
      <p:sp>
        <p:nvSpPr>
          <p:cNvPr id="32" name="直接连接符 10245"/>
          <p:cNvSpPr>
            <a:spLocks noChangeShapeType="1"/>
          </p:cNvSpPr>
          <p:nvPr/>
        </p:nvSpPr>
        <p:spPr bwMode="auto">
          <a:xfrm flipH="1">
            <a:off x="6982297" y="5576294"/>
            <a:ext cx="165576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文本框 10246"/>
          <p:cNvSpPr txBox="1">
            <a:spLocks noChangeArrowheads="1"/>
          </p:cNvSpPr>
          <p:nvPr/>
        </p:nvSpPr>
        <p:spPr bwMode="auto">
          <a:xfrm>
            <a:off x="8493597" y="5242919"/>
            <a:ext cx="1301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项目环境</a:t>
            </a:r>
          </a:p>
        </p:txBody>
      </p:sp>
      <p:sp>
        <p:nvSpPr>
          <p:cNvPr id="34" name="文本框 10247"/>
          <p:cNvSpPr txBox="1">
            <a:spLocks noChangeArrowheads="1"/>
          </p:cNvSpPr>
          <p:nvPr/>
        </p:nvSpPr>
        <p:spPr bwMode="auto">
          <a:xfrm>
            <a:off x="7033097" y="5603282"/>
            <a:ext cx="1301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项目变更</a:t>
            </a:r>
          </a:p>
        </p:txBody>
      </p:sp>
      <p:sp>
        <p:nvSpPr>
          <p:cNvPr id="35" name="直接连接符 10248"/>
          <p:cNvSpPr>
            <a:spLocks noChangeShapeType="1"/>
          </p:cNvSpPr>
          <p:nvPr/>
        </p:nvSpPr>
        <p:spPr bwMode="auto">
          <a:xfrm>
            <a:off x="2877022" y="5576294"/>
            <a:ext cx="187166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文本框 10249"/>
          <p:cNvSpPr txBox="1">
            <a:spLocks noChangeArrowheads="1"/>
          </p:cNvSpPr>
          <p:nvPr/>
        </p:nvSpPr>
        <p:spPr bwMode="auto">
          <a:xfrm>
            <a:off x="1992784" y="5128619"/>
            <a:ext cx="8128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市场</a:t>
            </a:r>
            <a:r>
              <a:rPr lang="en-US" altLang="zh-CN" sz="2200"/>
              <a:t>,</a:t>
            </a:r>
          </a:p>
          <a:p>
            <a:r>
              <a:rPr lang="zh-CN" altLang="en-US" sz="2200"/>
              <a:t>客户</a:t>
            </a:r>
            <a:r>
              <a:rPr lang="en-US" altLang="zh-CN" sz="2200"/>
              <a:t>,</a:t>
            </a:r>
          </a:p>
          <a:p>
            <a:r>
              <a:rPr lang="zh-CN" altLang="en-US" sz="2200"/>
              <a:t>管理</a:t>
            </a:r>
          </a:p>
        </p:txBody>
      </p:sp>
      <p:sp>
        <p:nvSpPr>
          <p:cNvPr id="37" name="文本框 10250"/>
          <p:cNvSpPr txBox="1">
            <a:spLocks noChangeArrowheads="1"/>
          </p:cNvSpPr>
          <p:nvPr/>
        </p:nvSpPr>
        <p:spPr bwMode="auto">
          <a:xfrm>
            <a:off x="3289772" y="5603282"/>
            <a:ext cx="1301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需求变更</a:t>
            </a:r>
          </a:p>
        </p:txBody>
      </p:sp>
      <p:sp>
        <p:nvSpPr>
          <p:cNvPr id="38" name="直接连接符 10251"/>
          <p:cNvSpPr>
            <a:spLocks noChangeShapeType="1"/>
          </p:cNvSpPr>
          <p:nvPr/>
        </p:nvSpPr>
        <p:spPr bwMode="auto">
          <a:xfrm>
            <a:off x="1907059" y="4318994"/>
            <a:ext cx="2376488" cy="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10252"/>
          <p:cNvSpPr>
            <a:spLocks noChangeShapeType="1"/>
          </p:cNvSpPr>
          <p:nvPr/>
        </p:nvSpPr>
        <p:spPr bwMode="auto">
          <a:xfrm>
            <a:off x="7666509" y="4314232"/>
            <a:ext cx="2376488" cy="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0" name="文本框 10253"/>
          <p:cNvSpPr txBox="1">
            <a:spLocks noChangeArrowheads="1"/>
          </p:cNvSpPr>
          <p:nvPr/>
        </p:nvSpPr>
        <p:spPr bwMode="auto">
          <a:xfrm>
            <a:off x="2678584" y="3660182"/>
            <a:ext cx="1301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需求开发</a:t>
            </a:r>
          </a:p>
        </p:txBody>
      </p:sp>
      <p:sp>
        <p:nvSpPr>
          <p:cNvPr id="41" name="文本框 10254"/>
          <p:cNvSpPr txBox="1">
            <a:spLocks noChangeArrowheads="1"/>
          </p:cNvSpPr>
          <p:nvPr/>
        </p:nvSpPr>
        <p:spPr bwMode="auto">
          <a:xfrm>
            <a:off x="2699222" y="4430119"/>
            <a:ext cx="1301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需求管理</a:t>
            </a:r>
          </a:p>
        </p:txBody>
      </p:sp>
      <p:sp>
        <p:nvSpPr>
          <p:cNvPr id="42" name="文本框 10255"/>
          <p:cNvSpPr txBox="1">
            <a:spLocks noChangeArrowheads="1"/>
          </p:cNvSpPr>
          <p:nvPr/>
        </p:nvSpPr>
        <p:spPr bwMode="auto">
          <a:xfrm>
            <a:off x="4139084" y="4501557"/>
            <a:ext cx="1301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当前基线</a:t>
            </a:r>
          </a:p>
        </p:txBody>
      </p:sp>
      <p:sp>
        <p:nvSpPr>
          <p:cNvPr id="43" name="文本框 10256"/>
          <p:cNvSpPr txBox="1">
            <a:spLocks noChangeArrowheads="1"/>
          </p:cNvSpPr>
          <p:nvPr/>
        </p:nvSpPr>
        <p:spPr bwMode="auto">
          <a:xfrm>
            <a:off x="6437784" y="4496794"/>
            <a:ext cx="15811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修正后基线</a:t>
            </a:r>
          </a:p>
        </p:txBody>
      </p:sp>
      <p:sp>
        <p:nvSpPr>
          <p:cNvPr id="44" name="直接连接符 10257"/>
          <p:cNvSpPr>
            <a:spLocks noChangeShapeType="1"/>
          </p:cNvSpPr>
          <p:nvPr/>
        </p:nvSpPr>
        <p:spPr bwMode="auto">
          <a:xfrm>
            <a:off x="4354984" y="1832969"/>
            <a:ext cx="1296988" cy="4318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直接连接符 10258"/>
          <p:cNvSpPr>
            <a:spLocks noChangeShapeType="1"/>
          </p:cNvSpPr>
          <p:nvPr/>
        </p:nvSpPr>
        <p:spPr bwMode="auto">
          <a:xfrm>
            <a:off x="5867872" y="1759944"/>
            <a:ext cx="0" cy="8636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直接连接符 10259"/>
          <p:cNvSpPr>
            <a:spLocks noChangeShapeType="1"/>
          </p:cNvSpPr>
          <p:nvPr/>
        </p:nvSpPr>
        <p:spPr bwMode="auto">
          <a:xfrm flipH="1">
            <a:off x="6226647" y="1904407"/>
            <a:ext cx="936625" cy="36036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文本框 10260"/>
          <p:cNvSpPr txBox="1">
            <a:spLocks noChangeArrowheads="1"/>
          </p:cNvSpPr>
          <p:nvPr/>
        </p:nvSpPr>
        <p:spPr bwMode="auto">
          <a:xfrm>
            <a:off x="3778722" y="1909169"/>
            <a:ext cx="7429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市场</a:t>
            </a:r>
          </a:p>
        </p:txBody>
      </p:sp>
      <p:sp>
        <p:nvSpPr>
          <p:cNvPr id="48" name="文本框 10261"/>
          <p:cNvSpPr txBox="1">
            <a:spLocks noChangeArrowheads="1"/>
          </p:cNvSpPr>
          <p:nvPr/>
        </p:nvSpPr>
        <p:spPr bwMode="auto">
          <a:xfrm>
            <a:off x="5507509" y="1499594"/>
            <a:ext cx="7429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客户</a:t>
            </a:r>
          </a:p>
        </p:txBody>
      </p:sp>
      <p:sp>
        <p:nvSpPr>
          <p:cNvPr id="49" name="文本框 10262"/>
          <p:cNvSpPr txBox="1">
            <a:spLocks noChangeArrowheads="1"/>
          </p:cNvSpPr>
          <p:nvPr/>
        </p:nvSpPr>
        <p:spPr bwMode="auto">
          <a:xfrm>
            <a:off x="5507509" y="2053632"/>
            <a:ext cx="7429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需求</a:t>
            </a:r>
          </a:p>
        </p:txBody>
      </p:sp>
      <p:sp>
        <p:nvSpPr>
          <p:cNvPr id="50" name="文本框 10263"/>
          <p:cNvSpPr txBox="1">
            <a:spLocks noChangeArrowheads="1"/>
          </p:cNvSpPr>
          <p:nvPr/>
        </p:nvSpPr>
        <p:spPr bwMode="auto">
          <a:xfrm>
            <a:off x="7142634" y="1644057"/>
            <a:ext cx="7429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a:t>管理</a:t>
            </a:r>
          </a:p>
        </p:txBody>
      </p:sp>
      <p:sp>
        <p:nvSpPr>
          <p:cNvPr id="51" name="直接连接符 10264"/>
          <p:cNvSpPr>
            <a:spLocks noChangeShapeType="1"/>
          </p:cNvSpPr>
          <p:nvPr/>
        </p:nvSpPr>
        <p:spPr bwMode="auto">
          <a:xfrm>
            <a:off x="5867872" y="3776069"/>
            <a:ext cx="0" cy="36036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直接连接符 10265"/>
          <p:cNvSpPr>
            <a:spLocks noChangeShapeType="1"/>
          </p:cNvSpPr>
          <p:nvPr/>
        </p:nvSpPr>
        <p:spPr bwMode="auto">
          <a:xfrm>
            <a:off x="5578947" y="4496794"/>
            <a:ext cx="0" cy="57626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直接连接符 10266"/>
          <p:cNvSpPr>
            <a:spLocks noChangeShapeType="1"/>
          </p:cNvSpPr>
          <p:nvPr/>
        </p:nvSpPr>
        <p:spPr bwMode="auto">
          <a:xfrm flipV="1">
            <a:off x="6083772" y="4496794"/>
            <a:ext cx="0" cy="57626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矩形 53"/>
          <p:cNvSpPr>
            <a:spLocks noChangeArrowheads="1"/>
          </p:cNvSpPr>
          <p:nvPr/>
        </p:nvSpPr>
        <p:spPr bwMode="auto">
          <a:xfrm>
            <a:off x="8377709" y="2452094"/>
            <a:ext cx="1600200" cy="990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90170" tIns="46990" rIns="90170" bIns="46990" anchor="ctr"/>
          <a:lstStyle/>
          <a:p>
            <a:pPr algn="ctr"/>
            <a:r>
              <a:rPr lang="zh-CN" altLang="en-US" b="1" dirty="0">
                <a:solidFill>
                  <a:srgbClr val="FF0000"/>
                </a:solidFill>
              </a:rPr>
              <a:t>需求验证</a:t>
            </a:r>
          </a:p>
          <a:p>
            <a:pPr algn="ctr"/>
            <a:r>
              <a:rPr lang="zh-CN" altLang="en-US" b="1" dirty="0">
                <a:solidFill>
                  <a:srgbClr val="FF0000"/>
                </a:solidFill>
              </a:rPr>
              <a:t>的位置</a:t>
            </a:r>
          </a:p>
        </p:txBody>
      </p:sp>
      <p:sp>
        <p:nvSpPr>
          <p:cNvPr id="55" name="右箭头 10268"/>
          <p:cNvSpPr>
            <a:spLocks noChangeArrowheads="1"/>
          </p:cNvSpPr>
          <p:nvPr/>
        </p:nvSpPr>
        <p:spPr bwMode="auto">
          <a:xfrm rot="8940000">
            <a:off x="6228234" y="3296644"/>
            <a:ext cx="2214563" cy="385763"/>
          </a:xfrm>
          <a:prstGeom prst="rightArrow">
            <a:avLst>
              <a:gd name="adj1" fmla="val 50000"/>
              <a:gd name="adj2" fmla="val 143306"/>
            </a:avLst>
          </a:prstGeom>
          <a:ln>
            <a:noFill/>
          </a:ln>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8</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10" name="文本框 67"/>
          <p:cNvSpPr>
            <a:spLocks noChangeArrowheads="1"/>
          </p:cNvSpPr>
          <p:nvPr/>
        </p:nvSpPr>
        <p:spPr bwMode="auto">
          <a:xfrm>
            <a:off x="700838" y="992433"/>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需求开发与需求管理之间的界限</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12" presetClass="entr" presetSubtype="2"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p:tgtEl>
                                          <p:spTgt spid="10"/>
                                        </p:tgtEl>
                                        <p:attrNameLst>
                                          <p:attrName>ppt_x</p:attrName>
                                        </p:attrNameLst>
                                      </p:cBhvr>
                                      <p:tavLst>
                                        <p:tav tm="0">
                                          <p:val>
                                            <p:strVal val="#ppt_x+#ppt_w*1.125000"/>
                                          </p:val>
                                        </p:tav>
                                        <p:tav tm="100000">
                                          <p:val>
                                            <p:strVal val="#ppt_x"/>
                                          </p:val>
                                        </p:tav>
                                      </p:tavLst>
                                    </p:anim>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39" y="368935"/>
            <a:ext cx="4672149"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需求验证提纲</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9</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graphicFrame>
        <p:nvGraphicFramePr>
          <p:cNvPr id="56" name="图示 55">
            <a:extLst>
              <a:ext uri="{FF2B5EF4-FFF2-40B4-BE49-F238E27FC236}">
                <a16:creationId xmlns:a16="http://schemas.microsoft.com/office/drawing/2014/main" id="{B79C0630-3FFE-4E63-9CAD-11919A33DD13}"/>
              </a:ext>
            </a:extLst>
          </p:cNvPr>
          <p:cNvGraphicFramePr/>
          <p:nvPr>
            <p:extLst>
              <p:ext uri="{D42A27DB-BD31-4B8C-83A1-F6EECF244321}">
                <p14:modId xmlns:p14="http://schemas.microsoft.com/office/powerpoint/2010/main" val="902608461"/>
              </p:ext>
            </p:extLst>
          </p:nvPr>
        </p:nvGraphicFramePr>
        <p:xfrm>
          <a:off x="2447636" y="1099672"/>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71834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Lst>
</file>

<file path=ppt/tags/tag10.xml><?xml version="1.0" encoding="utf-8"?>
<p:tagLst xmlns:a="http://schemas.openxmlformats.org/drawingml/2006/main" xmlns:r="http://schemas.openxmlformats.org/officeDocument/2006/relationships" xmlns:p="http://schemas.openxmlformats.org/presentationml/2006/main">
  <p:tag name="ISLIDE.ICON" val="#385030;#373143;"/>
</p:tagLst>
</file>

<file path=ppt/tags/tag11.xml><?xml version="1.0" encoding="utf-8"?>
<p:tagLst xmlns:a="http://schemas.openxmlformats.org/drawingml/2006/main" xmlns:r="http://schemas.openxmlformats.org/officeDocument/2006/relationships" xmlns:p="http://schemas.openxmlformats.org/presentationml/2006/main">
  <p:tag name="ISLIDE.VECTOR" val="#184630;#247162;"/>
</p:tagLst>
</file>

<file path=ppt/tags/tag12.xml><?xml version="1.0" encoding="utf-8"?>
<p:tagLst xmlns:a="http://schemas.openxmlformats.org/drawingml/2006/main" xmlns:r="http://schemas.openxmlformats.org/officeDocument/2006/relationships" xmlns:p="http://schemas.openxmlformats.org/presentationml/2006/main">
  <p:tag name="ISLIDE.ICON" val="#407187;"/>
</p:tagLst>
</file>

<file path=ppt/tags/tag13.xml><?xml version="1.0" encoding="utf-8"?>
<p:tagLst xmlns:a="http://schemas.openxmlformats.org/drawingml/2006/main" xmlns:r="http://schemas.openxmlformats.org/officeDocument/2006/relationships" xmlns:p="http://schemas.openxmlformats.org/presentationml/2006/main">
  <p:tag name="ISLIDE.ICON" val="#407187;"/>
</p:tagLst>
</file>

<file path=ppt/tags/tag14.xml><?xml version="1.0" encoding="utf-8"?>
<p:tagLst xmlns:a="http://schemas.openxmlformats.org/drawingml/2006/main" xmlns:r="http://schemas.openxmlformats.org/officeDocument/2006/relationships" xmlns:p="http://schemas.openxmlformats.org/presentationml/2006/main">
  <p:tag name="ISLIDE.ICON" val="#407187;"/>
</p:tagLst>
</file>

<file path=ppt/tags/tag15.xml><?xml version="1.0" encoding="utf-8"?>
<p:tagLst xmlns:a="http://schemas.openxmlformats.org/drawingml/2006/main" xmlns:r="http://schemas.openxmlformats.org/officeDocument/2006/relationships" xmlns:p="http://schemas.openxmlformats.org/presentationml/2006/main">
  <p:tag name="ISLIDE.VECTOR" val="#184332;#187375;"/>
</p:tagLst>
</file>

<file path=ppt/tags/tag16.xml><?xml version="1.0" encoding="utf-8"?>
<p:tagLst xmlns:a="http://schemas.openxmlformats.org/drawingml/2006/main" xmlns:r="http://schemas.openxmlformats.org/officeDocument/2006/relationships" xmlns:p="http://schemas.openxmlformats.org/presentationml/2006/main">
  <p:tag name="ISLIDE.VECTOR" val="#217416;"/>
</p:tagLst>
</file>

<file path=ppt/tags/tag17.xml><?xml version="1.0" encoding="utf-8"?>
<p:tagLst xmlns:a="http://schemas.openxmlformats.org/drawingml/2006/main" xmlns:r="http://schemas.openxmlformats.org/officeDocument/2006/relationships" xmlns:p="http://schemas.openxmlformats.org/presentationml/2006/main">
  <p:tag name="ISLIDE.VECTOR" val="#184699;"/>
</p:tagLst>
</file>

<file path=ppt/tags/tag18.xml><?xml version="1.0" encoding="utf-8"?>
<p:tagLst xmlns:a="http://schemas.openxmlformats.org/drawingml/2006/main" xmlns:r="http://schemas.openxmlformats.org/officeDocument/2006/relationships" xmlns:p="http://schemas.openxmlformats.org/presentationml/2006/main">
  <p:tag name="ISLIDE.VECTOR" val="#200481;"/>
</p:tagLst>
</file>

<file path=ppt/tags/tag19.xml><?xml version="1.0" encoding="utf-8"?>
<p:tagLst xmlns:a="http://schemas.openxmlformats.org/drawingml/2006/main" xmlns:r="http://schemas.openxmlformats.org/officeDocument/2006/relationships" xmlns:p="http://schemas.openxmlformats.org/presentationml/2006/main">
  <p:tag name="ISLIDE.VECTOR" val="#189978;"/>
</p:tagLst>
</file>

<file path=ppt/tags/tag2.xml><?xml version="1.0" encoding="utf-8"?>
<p:tagLst xmlns:a="http://schemas.openxmlformats.org/drawingml/2006/main" xmlns:r="http://schemas.openxmlformats.org/officeDocument/2006/relationships" xmlns:p="http://schemas.openxmlformats.org/presentationml/2006/main">
  <p:tag name="ISLIDE.VECTOR" val="#185225;"/>
</p:tagLst>
</file>

<file path=ppt/tags/tag20.xml><?xml version="1.0" encoding="utf-8"?>
<p:tagLst xmlns:a="http://schemas.openxmlformats.org/drawingml/2006/main" xmlns:r="http://schemas.openxmlformats.org/officeDocument/2006/relationships" xmlns:p="http://schemas.openxmlformats.org/presentationml/2006/main">
  <p:tag name="ISLIDE.VECTOR" val="#217416;"/>
</p:tagLst>
</file>

<file path=ppt/tags/tag21.xml><?xml version="1.0" encoding="utf-8"?>
<p:tagLst xmlns:a="http://schemas.openxmlformats.org/drawingml/2006/main" xmlns:r="http://schemas.openxmlformats.org/officeDocument/2006/relationships" xmlns:p="http://schemas.openxmlformats.org/presentationml/2006/main">
  <p:tag name="ISLIDE.VECTOR" val="#219043;"/>
</p:tagLst>
</file>

<file path=ppt/tags/tag22.xml><?xml version="1.0" encoding="utf-8"?>
<p:tagLst xmlns:a="http://schemas.openxmlformats.org/drawingml/2006/main" xmlns:r="http://schemas.openxmlformats.org/officeDocument/2006/relationships" xmlns:p="http://schemas.openxmlformats.org/presentationml/2006/main">
  <p:tag name="ISLIDE.VECTOR" val="#190945;"/>
</p:tagLst>
</file>

<file path=ppt/tags/tag23.xml><?xml version="1.0" encoding="utf-8"?>
<p:tagLst xmlns:a="http://schemas.openxmlformats.org/drawingml/2006/main" xmlns:r="http://schemas.openxmlformats.org/officeDocument/2006/relationships" xmlns:p="http://schemas.openxmlformats.org/presentationml/2006/main">
  <p:tag name="ISLIDE.VECTOR" val="#341361;"/>
</p:tagLst>
</file>

<file path=ppt/tags/tag24.xml><?xml version="1.0" encoding="utf-8"?>
<p:tagLst xmlns:a="http://schemas.openxmlformats.org/drawingml/2006/main" xmlns:r="http://schemas.openxmlformats.org/officeDocument/2006/relationships" xmlns:p="http://schemas.openxmlformats.org/presentationml/2006/main">
  <p:tag name="ISLIDE.VECTOR" val="#185811;#185231;"/>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Lst>
</file>

<file path=ppt/tags/tag3.xml><?xml version="1.0" encoding="utf-8"?>
<p:tagLst xmlns:a="http://schemas.openxmlformats.org/drawingml/2006/main" xmlns:r="http://schemas.openxmlformats.org/officeDocument/2006/relationships" xmlns:p="http://schemas.openxmlformats.org/presentationml/2006/main">
  <p:tag name="ISLIDE.ICON" val="#385027;#385026;#385027;#385026;#385028;#385026;#385029;#385029;#385026;"/>
</p:tagLst>
</file>

<file path=ppt/tags/tag4.xml><?xml version="1.0" encoding="utf-8"?>
<p:tagLst xmlns:a="http://schemas.openxmlformats.org/drawingml/2006/main" xmlns:r="http://schemas.openxmlformats.org/officeDocument/2006/relationships" xmlns:p="http://schemas.openxmlformats.org/presentationml/2006/main">
  <p:tag name="ISLIDE.ICON" val="#385027;#385026;#385027;#385026;#385028;#385026;#385029;#385029;#385026;"/>
</p:tagLst>
</file>

<file path=ppt/tags/tag5.xml><?xml version="1.0" encoding="utf-8"?>
<p:tagLst xmlns:a="http://schemas.openxmlformats.org/drawingml/2006/main" xmlns:r="http://schemas.openxmlformats.org/officeDocument/2006/relationships" xmlns:p="http://schemas.openxmlformats.org/presentationml/2006/main">
  <p:tag name="ISLIDE.VECTOR" val="#189974;"/>
</p:tagLst>
</file>

<file path=ppt/tags/tag6.xml><?xml version="1.0" encoding="utf-8"?>
<p:tagLst xmlns:a="http://schemas.openxmlformats.org/drawingml/2006/main" xmlns:r="http://schemas.openxmlformats.org/officeDocument/2006/relationships" xmlns:p="http://schemas.openxmlformats.org/presentationml/2006/main">
  <p:tag name="ISLIDE.ICON" val="#164036;"/>
</p:tagLst>
</file>

<file path=ppt/tags/tag7.xml><?xml version="1.0" encoding="utf-8"?>
<p:tagLst xmlns:a="http://schemas.openxmlformats.org/drawingml/2006/main" xmlns:r="http://schemas.openxmlformats.org/officeDocument/2006/relationships" xmlns:p="http://schemas.openxmlformats.org/presentationml/2006/main">
  <p:tag name="ISLIDE.VECTOR" val="#222570;"/>
</p:tagLst>
</file>

<file path=ppt/tags/tag8.xml><?xml version="1.0" encoding="utf-8"?>
<p:tagLst xmlns:a="http://schemas.openxmlformats.org/drawingml/2006/main" xmlns:r="http://schemas.openxmlformats.org/officeDocument/2006/relationships" xmlns:p="http://schemas.openxmlformats.org/presentationml/2006/main">
  <p:tag name="ISLIDE.VECTOR" val="#184703;"/>
</p:tagLst>
</file>

<file path=ppt/tags/tag9.xml><?xml version="1.0" encoding="utf-8"?>
<p:tagLst xmlns:a="http://schemas.openxmlformats.org/drawingml/2006/main" xmlns:r="http://schemas.openxmlformats.org/officeDocument/2006/relationships" xmlns:p="http://schemas.openxmlformats.org/presentationml/2006/main">
  <p:tag name="ISLIDE.ICON" val="#385030;#373143;"/>
</p:tagLst>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8670</Words>
  <Application>Microsoft Office PowerPoint</Application>
  <PresentationFormat>宽屏</PresentationFormat>
  <Paragraphs>935</Paragraphs>
  <Slides>76</Slides>
  <Notes>33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76</vt:i4>
      </vt:variant>
    </vt:vector>
  </HeadingPairs>
  <TitlesOfParts>
    <vt:vector size="86" baseType="lpstr">
      <vt:lpstr>等线</vt:lpstr>
      <vt:lpstr>宋体</vt:lpstr>
      <vt:lpstr>微软雅黑</vt:lpstr>
      <vt:lpstr>Arial</vt:lpstr>
      <vt:lpstr>Calibri</vt:lpstr>
      <vt:lpstr>Calibri Light</vt:lpstr>
      <vt:lpstr>Impact</vt:lpstr>
      <vt:lpstr>Wingdings</vt:lpstr>
      <vt:lpstr>1_Office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大学Goal工作室</dc:creator>
  <cp:lastModifiedBy>郑 翼</cp:lastModifiedBy>
  <cp:revision>1250</cp:revision>
  <dcterms:created xsi:type="dcterms:W3CDTF">2016-04-10T11:44:00Z</dcterms:created>
  <dcterms:modified xsi:type="dcterms:W3CDTF">2022-01-15T03:34:40Z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7D4D06393C1C4E57B95C6DB19080DD1B</vt:lpwstr>
  </property>
  <property fmtid="{D5CDD505-2E9C-101B-9397-08002B2CF9AE}" pid="3" name="KSOProductBuildVer">
    <vt:lpwstr>2052-11.1.0.11194</vt:lpwstr>
  </property>
</Properties>
</file>